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notesSlides/notesSlide2.xml" ContentType="application/vnd.openxmlformats-officedocument.presentationml.notesSlide+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notesSlides/notesSlide3.xml" ContentType="application/vnd.openxmlformats-officedocument.presentationml.notesSlide+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notesSlides/notesSlide4.xml" ContentType="application/vnd.openxmlformats-officedocument.presentationml.notesSlide+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notesSlides/notesSlide5.xml" ContentType="application/vnd.openxmlformats-officedocument.presentationml.notesSlide+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notesSlides/notesSlide6.xml" ContentType="application/vnd.openxmlformats-officedocument.presentationml.notesSlide+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ink/ink415.xml" ContentType="application/inkml+xml"/>
  <Override PartName="/ppt/ink/ink416.xml" ContentType="application/inkml+xml"/>
  <Override PartName="/ppt/ink/ink417.xml" ContentType="application/inkml+xml"/>
  <Override PartName="/ppt/ink/ink418.xml" ContentType="application/inkml+xml"/>
  <Override PartName="/ppt/ink/ink419.xml" ContentType="application/inkml+xml"/>
  <Override PartName="/ppt/tags/tag1.xml" ContentType="application/vnd.openxmlformats-officedocument.presentationml.tags+xml"/>
  <Override PartName="/ppt/notesSlides/notesSlide7.xml" ContentType="application/vnd.openxmlformats-officedocument.presentationml.notesSlide+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ink/ink424.xml" ContentType="application/inkml+xml"/>
  <Override PartName="/ppt/ink/ink425.xml" ContentType="application/inkml+xml"/>
  <Override PartName="/ppt/ink/ink426.xml" ContentType="application/inkml+xml"/>
  <Override PartName="/ppt/ink/ink427.xml" ContentType="application/inkml+xml"/>
  <Override PartName="/ppt/ink/ink428.xml" ContentType="application/inkml+xml"/>
  <Override PartName="/ppt/ink/ink429.xml" ContentType="application/inkml+xml"/>
  <Override PartName="/ppt/ink/ink430.xml" ContentType="application/inkml+xml"/>
  <Override PartName="/ppt/ink/ink431.xml" ContentType="application/inkml+xml"/>
  <Override PartName="/ppt/ink/ink432.xml" ContentType="application/inkml+xml"/>
  <Override PartName="/ppt/ink/ink433.xml" ContentType="application/inkml+xml"/>
  <Override PartName="/ppt/ink/ink434.xml" ContentType="application/inkml+xml"/>
  <Override PartName="/ppt/ink/ink435.xml" ContentType="application/inkml+xml"/>
  <Override PartName="/ppt/ink/ink436.xml" ContentType="application/inkml+xml"/>
  <Override PartName="/ppt/ink/ink437.xml" ContentType="application/inkml+xml"/>
  <Override PartName="/ppt/ink/ink438.xml" ContentType="application/inkml+xml"/>
  <Override PartName="/ppt/ink/ink439.xml" ContentType="application/inkml+xml"/>
  <Override PartName="/ppt/ink/ink440.xml" ContentType="application/inkml+xml"/>
  <Override PartName="/ppt/ink/ink441.xml" ContentType="application/inkml+xml"/>
  <Override PartName="/ppt/ink/ink442.xml" ContentType="application/inkml+xml"/>
  <Override PartName="/ppt/ink/ink443.xml" ContentType="application/inkml+xml"/>
  <Override PartName="/ppt/ink/ink444.xml" ContentType="application/inkml+xml"/>
  <Override PartName="/ppt/ink/ink445.xml" ContentType="application/inkml+xml"/>
  <Override PartName="/ppt/ink/ink446.xml" ContentType="application/inkml+xml"/>
  <Override PartName="/ppt/ink/ink447.xml" ContentType="application/inkml+xml"/>
  <Override PartName="/ppt/ink/ink448.xml" ContentType="application/inkml+xml"/>
  <Override PartName="/ppt/ink/ink449.xml" ContentType="application/inkml+xml"/>
  <Override PartName="/ppt/ink/ink450.xml" ContentType="application/inkml+xml"/>
  <Override PartName="/ppt/ink/ink451.xml" ContentType="application/inkml+xml"/>
  <Override PartName="/ppt/ink/ink452.xml" ContentType="application/inkml+xml"/>
  <Override PartName="/ppt/ink/ink453.xml" ContentType="application/inkml+xml"/>
  <Override PartName="/ppt/ink/ink454.xml" ContentType="application/inkml+xml"/>
  <Override PartName="/ppt/ink/ink455.xml" ContentType="application/inkml+xml"/>
  <Override PartName="/ppt/ink/ink456.xml" ContentType="application/inkml+xml"/>
  <Override PartName="/ppt/ink/ink457.xml" ContentType="application/inkml+xml"/>
  <Override PartName="/ppt/ink/ink458.xml" ContentType="application/inkml+xml"/>
  <Override PartName="/ppt/ink/ink459.xml" ContentType="application/inkml+xml"/>
  <Override PartName="/ppt/notesSlides/notesSlide8.xml" ContentType="application/vnd.openxmlformats-officedocument.presentationml.notesSlide+xml"/>
  <Override PartName="/ppt/ink/ink460.xml" ContentType="application/inkml+xml"/>
  <Override PartName="/ppt/ink/ink461.xml" ContentType="application/inkml+xml"/>
  <Override PartName="/ppt/ink/ink462.xml" ContentType="application/inkml+xml"/>
  <Override PartName="/ppt/ink/ink463.xml" ContentType="application/inkml+xml"/>
  <Override PartName="/ppt/ink/ink464.xml" ContentType="application/inkml+xml"/>
  <Override PartName="/ppt/ink/ink465.xml" ContentType="application/inkml+xml"/>
  <Override PartName="/ppt/ink/ink466.xml" ContentType="application/inkml+xml"/>
  <Override PartName="/ppt/ink/ink467.xml" ContentType="application/inkml+xml"/>
  <Override PartName="/ppt/ink/ink468.xml" ContentType="application/inkml+xml"/>
  <Override PartName="/ppt/ink/ink469.xml" ContentType="application/inkml+xml"/>
  <Override PartName="/ppt/ink/ink470.xml" ContentType="application/inkml+xml"/>
  <Override PartName="/ppt/ink/ink471.xml" ContentType="application/inkml+xml"/>
  <Override PartName="/ppt/ink/ink472.xml" ContentType="application/inkml+xml"/>
  <Override PartName="/ppt/ink/ink473.xml" ContentType="application/inkml+xml"/>
  <Override PartName="/ppt/ink/ink474.xml" ContentType="application/inkml+xml"/>
  <Override PartName="/ppt/ink/ink475.xml" ContentType="application/inkml+xml"/>
  <Override PartName="/ppt/ink/ink476.xml" ContentType="application/inkml+xml"/>
  <Override PartName="/ppt/ink/ink477.xml" ContentType="application/inkml+xml"/>
  <Override PartName="/ppt/ink/ink478.xml" ContentType="application/inkml+xml"/>
  <Override PartName="/ppt/ink/ink479.xml" ContentType="application/inkml+xml"/>
  <Override PartName="/ppt/ink/ink480.xml" ContentType="application/inkml+xml"/>
  <Override PartName="/ppt/ink/ink481.xml" ContentType="application/inkml+xml"/>
  <Override PartName="/ppt/ink/ink482.xml" ContentType="application/inkml+xml"/>
  <Override PartName="/ppt/ink/ink483.xml" ContentType="application/inkml+xml"/>
  <Override PartName="/ppt/ink/ink484.xml" ContentType="application/inkml+xml"/>
  <Override PartName="/ppt/ink/ink485.xml" ContentType="application/inkml+xml"/>
  <Override PartName="/ppt/ink/ink486.xml" ContentType="application/inkml+xml"/>
  <Override PartName="/ppt/ink/ink487.xml" ContentType="application/inkml+xml"/>
  <Override PartName="/ppt/ink/ink488.xml" ContentType="application/inkml+xml"/>
  <Override PartName="/ppt/ink/ink489.xml" ContentType="application/inkml+xml"/>
  <Override PartName="/ppt/ink/ink490.xml" ContentType="application/inkml+xml"/>
  <Override PartName="/ppt/ink/ink491.xml" ContentType="application/inkml+xml"/>
  <Override PartName="/ppt/ink/ink492.xml" ContentType="application/inkml+xml"/>
  <Override PartName="/ppt/ink/ink493.xml" ContentType="application/inkml+xml"/>
  <Override PartName="/ppt/ink/ink494.xml" ContentType="application/inkml+xml"/>
  <Override PartName="/ppt/ink/ink495.xml" ContentType="application/inkml+xml"/>
  <Override PartName="/ppt/ink/ink496.xml" ContentType="application/inkml+xml"/>
  <Override PartName="/ppt/ink/ink497.xml" ContentType="application/inkml+xml"/>
  <Override PartName="/ppt/ink/ink498.xml" ContentType="application/inkml+xml"/>
  <Override PartName="/ppt/ink/ink499.xml" ContentType="application/inkml+xml"/>
  <Override PartName="/ppt/ink/ink500.xml" ContentType="application/inkml+xml"/>
  <Override PartName="/ppt/ink/ink501.xml" ContentType="application/inkml+xml"/>
  <Override PartName="/ppt/ink/ink502.xml" ContentType="application/inkml+xml"/>
  <Override PartName="/ppt/ink/ink503.xml" ContentType="application/inkml+xml"/>
  <Override PartName="/ppt/ink/ink504.xml" ContentType="application/inkml+xml"/>
  <Override PartName="/ppt/ink/ink505.xml" ContentType="application/inkml+xml"/>
  <Override PartName="/ppt/ink/ink506.xml" ContentType="application/inkml+xml"/>
  <Override PartName="/ppt/ink/ink507.xml" ContentType="application/inkml+xml"/>
  <Override PartName="/ppt/ink/ink508.xml" ContentType="application/inkml+xml"/>
  <Override PartName="/ppt/ink/ink509.xml" ContentType="application/inkml+xml"/>
  <Override PartName="/ppt/ink/ink510.xml" ContentType="application/inkml+xml"/>
  <Override PartName="/ppt/ink/ink511.xml" ContentType="application/inkml+xml"/>
  <Override PartName="/ppt/ink/ink512.xml" ContentType="application/inkml+xml"/>
  <Override PartName="/ppt/ink/ink513.xml" ContentType="application/inkml+xml"/>
  <Override PartName="/ppt/ink/ink514.xml" ContentType="application/inkml+xml"/>
  <Override PartName="/ppt/ink/ink515.xml" ContentType="application/inkml+xml"/>
  <Override PartName="/ppt/ink/ink516.xml" ContentType="application/inkml+xml"/>
  <Override PartName="/ppt/ink/ink517.xml" ContentType="application/inkml+xml"/>
  <Override PartName="/ppt/ink/ink518.xml" ContentType="application/inkml+xml"/>
  <Override PartName="/ppt/ink/ink519.xml" ContentType="application/inkml+xml"/>
  <Override PartName="/ppt/ink/ink520.xml" ContentType="application/inkml+xml"/>
  <Override PartName="/ppt/ink/ink521.xml" ContentType="application/inkml+xml"/>
  <Override PartName="/ppt/ink/ink522.xml" ContentType="application/inkml+xml"/>
  <Override PartName="/ppt/ink/ink523.xml" ContentType="application/inkml+xml"/>
  <Override PartName="/ppt/ink/ink524.xml" ContentType="application/inkml+xml"/>
  <Override PartName="/ppt/ink/ink525.xml" ContentType="application/inkml+xml"/>
  <Override PartName="/ppt/ink/ink526.xml" ContentType="application/inkml+xml"/>
  <Override PartName="/ppt/ink/ink527.xml" ContentType="application/inkml+xml"/>
  <Override PartName="/ppt/ink/ink528.xml" ContentType="application/inkml+xml"/>
  <Override PartName="/ppt/ink/ink529.xml" ContentType="application/inkml+xml"/>
  <Override PartName="/ppt/ink/ink530.xml" ContentType="application/inkml+xml"/>
  <Override PartName="/ppt/ink/ink531.xml" ContentType="application/inkml+xml"/>
  <Override PartName="/ppt/ink/ink532.xml" ContentType="application/inkml+xml"/>
  <Override PartName="/ppt/ink/ink533.xml" ContentType="application/inkml+xml"/>
  <Override PartName="/ppt/ink/ink534.xml" ContentType="application/inkml+xml"/>
  <Override PartName="/ppt/ink/ink535.xml" ContentType="application/inkml+xml"/>
  <Override PartName="/ppt/ink/ink536.xml" ContentType="application/inkml+xml"/>
  <Override PartName="/ppt/ink/ink537.xml" ContentType="application/inkml+xml"/>
  <Override PartName="/ppt/ink/ink538.xml" ContentType="application/inkml+xml"/>
  <Override PartName="/ppt/ink/ink539.xml" ContentType="application/inkml+xml"/>
  <Override PartName="/ppt/ink/ink540.xml" ContentType="application/inkml+xml"/>
  <Override PartName="/ppt/ink/ink541.xml" ContentType="application/inkml+xml"/>
  <Override PartName="/ppt/ink/ink542.xml" ContentType="application/inkml+xml"/>
  <Override PartName="/ppt/ink/ink543.xml" ContentType="application/inkml+xml"/>
  <Override PartName="/ppt/ink/ink544.xml" ContentType="application/inkml+xml"/>
  <Override PartName="/ppt/ink/ink545.xml" ContentType="application/inkml+xml"/>
  <Override PartName="/ppt/ink/ink546.xml" ContentType="application/inkml+xml"/>
  <Override PartName="/ppt/ink/ink547.xml" ContentType="application/inkml+xml"/>
  <Override PartName="/ppt/ink/ink548.xml" ContentType="application/inkml+xml"/>
  <Override PartName="/ppt/ink/ink549.xml" ContentType="application/inkml+xml"/>
  <Override PartName="/ppt/ink/ink550.xml" ContentType="application/inkml+xml"/>
  <Override PartName="/ppt/ink/ink551.xml" ContentType="application/inkml+xml"/>
  <Override PartName="/ppt/ink/ink552.xml" ContentType="application/inkml+xml"/>
  <Override PartName="/ppt/ink/ink553.xml" ContentType="application/inkml+xml"/>
  <Override PartName="/ppt/ink/ink554.xml" ContentType="application/inkml+xml"/>
  <Override PartName="/ppt/ink/ink555.xml" ContentType="application/inkml+xml"/>
  <Override PartName="/ppt/ink/ink556.xml" ContentType="application/inkml+xml"/>
  <Override PartName="/ppt/ink/ink557.xml" ContentType="application/inkml+xml"/>
  <Override PartName="/ppt/ink/ink558.xml" ContentType="application/inkml+xml"/>
  <Override PartName="/ppt/ink/ink559.xml" ContentType="application/inkml+xml"/>
  <Override PartName="/ppt/ink/ink560.xml" ContentType="application/inkml+xml"/>
  <Override PartName="/ppt/ink/ink561.xml" ContentType="application/inkml+xml"/>
  <Override PartName="/ppt/ink/ink562.xml" ContentType="application/inkml+xml"/>
  <Override PartName="/ppt/ink/ink563.xml" ContentType="application/inkml+xml"/>
  <Override PartName="/ppt/ink/ink564.xml" ContentType="application/inkml+xml"/>
  <Override PartName="/ppt/ink/ink565.xml" ContentType="application/inkml+xml"/>
  <Override PartName="/ppt/ink/ink566.xml" ContentType="application/inkml+xml"/>
  <Override PartName="/ppt/ink/ink567.xml" ContentType="application/inkml+xml"/>
  <Override PartName="/ppt/ink/ink568.xml" ContentType="application/inkml+xml"/>
  <Override PartName="/ppt/ink/ink569.xml" ContentType="application/inkml+xml"/>
  <Override PartName="/ppt/ink/ink570.xml" ContentType="application/inkml+xml"/>
  <Override PartName="/ppt/ink/ink571.xml" ContentType="application/inkml+xml"/>
  <Override PartName="/ppt/ink/ink572.xml" ContentType="application/inkml+xml"/>
  <Override PartName="/ppt/ink/ink573.xml" ContentType="application/inkml+xml"/>
  <Override PartName="/ppt/ink/ink574.xml" ContentType="application/inkml+xml"/>
  <Override PartName="/ppt/ink/ink575.xml" ContentType="application/inkml+xml"/>
  <Override PartName="/ppt/ink/ink576.xml" ContentType="application/inkml+xml"/>
  <Override PartName="/ppt/ink/ink577.xml" ContentType="application/inkml+xml"/>
  <Override PartName="/ppt/ink/ink578.xml" ContentType="application/inkml+xml"/>
  <Override PartName="/ppt/ink/ink579.xml" ContentType="application/inkml+xml"/>
  <Override PartName="/ppt/ink/ink580.xml" ContentType="application/inkml+xml"/>
  <Override PartName="/ppt/ink/ink581.xml" ContentType="application/inkml+xml"/>
  <Override PartName="/ppt/ink/ink582.xml" ContentType="application/inkml+xml"/>
  <Override PartName="/ppt/ink/ink583.xml" ContentType="application/inkml+xml"/>
  <Override PartName="/ppt/ink/ink584.xml" ContentType="application/inkml+xml"/>
  <Override PartName="/ppt/ink/ink585.xml" ContentType="application/inkml+xml"/>
  <Override PartName="/ppt/ink/ink586.xml" ContentType="application/inkml+xml"/>
  <Override PartName="/ppt/ink/ink587.xml" ContentType="application/inkml+xml"/>
  <Override PartName="/ppt/ink/ink588.xml" ContentType="application/inkml+xml"/>
  <Override PartName="/ppt/ink/ink589.xml" ContentType="application/inkml+xml"/>
  <Override PartName="/ppt/ink/ink590.xml" ContentType="application/inkml+xml"/>
  <Override PartName="/ppt/ink/ink591.xml" ContentType="application/inkml+xml"/>
  <Override PartName="/ppt/ink/ink592.xml" ContentType="application/inkml+xml"/>
  <Override PartName="/ppt/ink/ink593.xml" ContentType="application/inkml+xml"/>
  <Override PartName="/ppt/ink/ink594.xml" ContentType="application/inkml+xml"/>
  <Override PartName="/ppt/ink/ink595.xml" ContentType="application/inkml+xml"/>
  <Override PartName="/ppt/ink/ink596.xml" ContentType="application/inkml+xml"/>
  <Override PartName="/ppt/ink/ink597.xml" ContentType="application/inkml+xml"/>
  <Override PartName="/ppt/ink/ink598.xml" ContentType="application/inkml+xml"/>
  <Override PartName="/ppt/ink/ink599.xml" ContentType="application/inkml+xml"/>
  <Override PartName="/ppt/ink/ink600.xml" ContentType="application/inkml+xml"/>
  <Override PartName="/ppt/ink/ink601.xml" ContentType="application/inkml+xml"/>
  <Override PartName="/ppt/ink/ink602.xml" ContentType="application/inkml+xml"/>
  <Override PartName="/ppt/ink/ink603.xml" ContentType="application/inkml+xml"/>
  <Override PartName="/ppt/ink/ink604.xml" ContentType="application/inkml+xml"/>
  <Override PartName="/ppt/ink/ink605.xml" ContentType="application/inkml+xml"/>
  <Override PartName="/ppt/ink/ink606.xml" ContentType="application/inkml+xml"/>
  <Override PartName="/ppt/ink/ink607.xml" ContentType="application/inkml+xml"/>
  <Override PartName="/ppt/ink/ink608.xml" ContentType="application/inkml+xml"/>
  <Override PartName="/ppt/notesSlides/notesSlide9.xml" ContentType="application/vnd.openxmlformats-officedocument.presentationml.notesSlide+xml"/>
  <Override PartName="/ppt/ink/ink609.xml" ContentType="application/inkml+xml"/>
  <Override PartName="/ppt/ink/ink610.xml" ContentType="application/inkml+xml"/>
  <Override PartName="/ppt/ink/ink611.xml" ContentType="application/inkml+xml"/>
  <Override PartName="/ppt/ink/ink612.xml" ContentType="application/inkml+xml"/>
  <Override PartName="/ppt/ink/ink613.xml" ContentType="application/inkml+xml"/>
  <Override PartName="/ppt/ink/ink614.xml" ContentType="application/inkml+xml"/>
  <Override PartName="/ppt/ink/ink615.xml" ContentType="application/inkml+xml"/>
  <Override PartName="/ppt/ink/ink616.xml" ContentType="application/inkml+xml"/>
  <Override PartName="/ppt/ink/ink617.xml" ContentType="application/inkml+xml"/>
  <Override PartName="/ppt/ink/ink618.xml" ContentType="application/inkml+xml"/>
  <Override PartName="/ppt/ink/ink619.xml" ContentType="application/inkml+xml"/>
  <Override PartName="/ppt/ink/ink620.xml" ContentType="application/inkml+xml"/>
  <Override PartName="/ppt/ink/ink621.xml" ContentType="application/inkml+xml"/>
  <Override PartName="/ppt/ink/ink622.xml" ContentType="application/inkml+xml"/>
  <Override PartName="/ppt/ink/ink623.xml" ContentType="application/inkml+xml"/>
  <Override PartName="/ppt/ink/ink624.xml" ContentType="application/inkml+xml"/>
  <Override PartName="/ppt/ink/ink625.xml" ContentType="application/inkml+xml"/>
  <Override PartName="/ppt/ink/ink626.xml" ContentType="application/inkml+xml"/>
  <Override PartName="/ppt/ink/ink627.xml" ContentType="application/inkml+xml"/>
  <Override PartName="/ppt/ink/ink628.xml" ContentType="application/inkml+xml"/>
  <Override PartName="/ppt/ink/ink629.xml" ContentType="application/inkml+xml"/>
  <Override PartName="/ppt/ink/ink630.xml" ContentType="application/inkml+xml"/>
  <Override PartName="/ppt/ink/ink631.xml" ContentType="application/inkml+xml"/>
  <Override PartName="/ppt/ink/ink632.xml" ContentType="application/inkml+xml"/>
  <Override PartName="/ppt/ink/ink633.xml" ContentType="application/inkml+xml"/>
  <Override PartName="/ppt/ink/ink634.xml" ContentType="application/inkml+xml"/>
  <Override PartName="/ppt/ink/ink635.xml" ContentType="application/inkml+xml"/>
  <Override PartName="/ppt/ink/ink636.xml" ContentType="application/inkml+xml"/>
  <Override PartName="/ppt/ink/ink637.xml" ContentType="application/inkml+xml"/>
  <Override PartName="/ppt/ink/ink638.xml" ContentType="application/inkml+xml"/>
  <Override PartName="/ppt/ink/ink639.xml" ContentType="application/inkml+xml"/>
  <Override PartName="/ppt/ink/ink640.xml" ContentType="application/inkml+xml"/>
  <Override PartName="/ppt/ink/ink641.xml" ContentType="application/inkml+xml"/>
  <Override PartName="/ppt/ink/ink642.xml" ContentType="application/inkml+xml"/>
  <Override PartName="/ppt/ink/ink643.xml" ContentType="application/inkml+xml"/>
  <Override PartName="/ppt/ink/ink644.xml" ContentType="application/inkml+xml"/>
  <Override PartName="/ppt/ink/ink645.xml" ContentType="application/inkml+xml"/>
  <Override PartName="/ppt/ink/ink646.xml" ContentType="application/inkml+xml"/>
  <Override PartName="/ppt/ink/ink647.xml" ContentType="application/inkml+xml"/>
  <Override PartName="/ppt/ink/ink648.xml" ContentType="application/inkml+xml"/>
  <Override PartName="/ppt/ink/ink649.xml" ContentType="application/inkml+xml"/>
  <Override PartName="/ppt/ink/ink650.xml" ContentType="application/inkml+xml"/>
  <Override PartName="/ppt/ink/ink651.xml" ContentType="application/inkml+xml"/>
  <Override PartName="/ppt/ink/ink652.xml" ContentType="application/inkml+xml"/>
  <Override PartName="/ppt/ink/ink653.xml" ContentType="application/inkml+xml"/>
  <Override PartName="/ppt/ink/ink654.xml" ContentType="application/inkml+xml"/>
  <Override PartName="/ppt/ink/ink655.xml" ContentType="application/inkml+xml"/>
  <Override PartName="/ppt/ink/ink656.xml" ContentType="application/inkml+xml"/>
  <Override PartName="/ppt/ink/ink657.xml" ContentType="application/inkml+xml"/>
  <Override PartName="/ppt/ink/ink658.xml" ContentType="application/inkml+xml"/>
  <Override PartName="/ppt/ink/ink659.xml" ContentType="application/inkml+xml"/>
  <Override PartName="/ppt/ink/ink660.xml" ContentType="application/inkml+xml"/>
  <Override PartName="/ppt/ink/ink661.xml" ContentType="application/inkml+xml"/>
  <Override PartName="/ppt/ink/ink662.xml" ContentType="application/inkml+xml"/>
  <Override PartName="/ppt/ink/ink663.xml" ContentType="application/inkml+xml"/>
  <Override PartName="/ppt/ink/ink664.xml" ContentType="application/inkml+xml"/>
  <Override PartName="/ppt/ink/ink665.xml" ContentType="application/inkml+xml"/>
  <Override PartName="/ppt/ink/ink666.xml" ContentType="application/inkml+xml"/>
  <Override PartName="/ppt/ink/ink667.xml" ContentType="application/inkml+xml"/>
  <Override PartName="/ppt/ink/ink668.xml" ContentType="application/inkml+xml"/>
  <Override PartName="/ppt/ink/ink669.xml" ContentType="application/inkml+xml"/>
  <Override PartName="/ppt/ink/ink670.xml" ContentType="application/inkml+xml"/>
  <Override PartName="/ppt/ink/ink671.xml" ContentType="application/inkml+xml"/>
  <Override PartName="/ppt/ink/ink672.xml" ContentType="application/inkml+xml"/>
  <Override PartName="/ppt/ink/ink673.xml" ContentType="application/inkml+xml"/>
  <Override PartName="/ppt/ink/ink674.xml" ContentType="application/inkml+xml"/>
  <Override PartName="/ppt/ink/ink675.xml" ContentType="application/inkml+xml"/>
  <Override PartName="/ppt/ink/ink676.xml" ContentType="application/inkml+xml"/>
  <Override PartName="/ppt/ink/ink677.xml" ContentType="application/inkml+xml"/>
  <Override PartName="/ppt/ink/ink678.xml" ContentType="application/inkml+xml"/>
  <Override PartName="/ppt/ink/ink679.xml" ContentType="application/inkml+xml"/>
  <Override PartName="/ppt/ink/ink680.xml" ContentType="application/inkml+xml"/>
  <Override PartName="/ppt/ink/ink681.xml" ContentType="application/inkml+xml"/>
  <Override PartName="/ppt/ink/ink682.xml" ContentType="application/inkml+xml"/>
  <Override PartName="/ppt/ink/ink683.xml" ContentType="application/inkml+xml"/>
  <Override PartName="/ppt/ink/ink684.xml" ContentType="application/inkml+xml"/>
  <Override PartName="/ppt/ink/ink685.xml" ContentType="application/inkml+xml"/>
  <Override PartName="/ppt/ink/ink686.xml" ContentType="application/inkml+xml"/>
  <Override PartName="/ppt/ink/ink687.xml" ContentType="application/inkml+xml"/>
  <Override PartName="/ppt/ink/ink688.xml" ContentType="application/inkml+xml"/>
  <Override PartName="/ppt/ink/ink689.xml" ContentType="application/inkml+xml"/>
  <Override PartName="/ppt/ink/ink690.xml" ContentType="application/inkml+xml"/>
  <Override PartName="/ppt/ink/ink691.xml" ContentType="application/inkml+xml"/>
  <Override PartName="/ppt/ink/ink692.xml" ContentType="application/inkml+xml"/>
  <Override PartName="/ppt/ink/ink693.xml" ContentType="application/inkml+xml"/>
  <Override PartName="/ppt/ink/ink694.xml" ContentType="application/inkml+xml"/>
  <Override PartName="/ppt/ink/ink695.xml" ContentType="application/inkml+xml"/>
  <Override PartName="/ppt/ink/ink696.xml" ContentType="application/inkml+xml"/>
  <Override PartName="/ppt/ink/ink697.xml" ContentType="application/inkml+xml"/>
  <Override PartName="/ppt/ink/ink698.xml" ContentType="application/inkml+xml"/>
  <Override PartName="/ppt/ink/ink699.xml" ContentType="application/inkml+xml"/>
  <Override PartName="/ppt/ink/ink700.xml" ContentType="application/inkml+xml"/>
  <Override PartName="/ppt/ink/ink701.xml" ContentType="application/inkml+xml"/>
  <Override PartName="/ppt/ink/ink702.xml" ContentType="application/inkml+xml"/>
  <Override PartName="/ppt/ink/ink703.xml" ContentType="application/inkml+xml"/>
  <Override PartName="/ppt/ink/ink704.xml" ContentType="application/inkml+xml"/>
  <Override PartName="/ppt/ink/ink705.xml" ContentType="application/inkml+xml"/>
  <Override PartName="/ppt/ink/ink706.xml" ContentType="application/inkml+xml"/>
  <Override PartName="/ppt/ink/ink707.xml" ContentType="application/inkml+xml"/>
  <Override PartName="/ppt/ink/ink708.xml" ContentType="application/inkml+xml"/>
  <Override PartName="/ppt/ink/ink709.xml" ContentType="application/inkml+xml"/>
  <Override PartName="/ppt/ink/ink710.xml" ContentType="application/inkml+xml"/>
  <Override PartName="/ppt/ink/ink711.xml" ContentType="application/inkml+xml"/>
  <Override PartName="/ppt/ink/ink712.xml" ContentType="application/inkml+xml"/>
  <Override PartName="/ppt/ink/ink713.xml" ContentType="application/inkml+xml"/>
  <Override PartName="/ppt/ink/ink714.xml" ContentType="application/inkml+xml"/>
  <Override PartName="/ppt/ink/ink715.xml" ContentType="application/inkml+xml"/>
  <Override PartName="/ppt/ink/ink716.xml" ContentType="application/inkml+xml"/>
  <Override PartName="/ppt/ink/ink717.xml" ContentType="application/inkml+xml"/>
  <Override PartName="/ppt/ink/ink718.xml" ContentType="application/inkml+xml"/>
  <Override PartName="/ppt/ink/ink719.xml" ContentType="application/inkml+xml"/>
  <Override PartName="/ppt/ink/ink720.xml" ContentType="application/inkml+xml"/>
  <Override PartName="/ppt/ink/ink721.xml" ContentType="application/inkml+xml"/>
  <Override PartName="/ppt/ink/ink722.xml" ContentType="application/inkml+xml"/>
  <Override PartName="/ppt/ink/ink723.xml" ContentType="application/inkml+xml"/>
  <Override PartName="/ppt/ink/ink724.xml" ContentType="application/inkml+xml"/>
  <Override PartName="/ppt/ink/ink725.xml" ContentType="application/inkml+xml"/>
  <Override PartName="/ppt/ink/ink726.xml" ContentType="application/inkml+xml"/>
  <Override PartName="/ppt/ink/ink727.xml" ContentType="application/inkml+xml"/>
  <Override PartName="/ppt/ink/ink728.xml" ContentType="application/inkml+xml"/>
  <Override PartName="/ppt/ink/ink729.xml" ContentType="application/inkml+xml"/>
  <Override PartName="/ppt/ink/ink730.xml" ContentType="application/inkml+xml"/>
  <Override PartName="/ppt/ink/ink731.xml" ContentType="application/inkml+xml"/>
  <Override PartName="/ppt/ink/ink732.xml" ContentType="application/inkml+xml"/>
  <Override PartName="/ppt/ink/ink733.xml" ContentType="application/inkml+xml"/>
  <Override PartName="/ppt/ink/ink734.xml" ContentType="application/inkml+xml"/>
  <Override PartName="/ppt/ink/ink735.xml" ContentType="application/inkml+xml"/>
  <Override PartName="/ppt/ink/ink736.xml" ContentType="application/inkml+xml"/>
  <Override PartName="/ppt/ink/ink737.xml" ContentType="application/inkml+xml"/>
  <Override PartName="/ppt/ink/ink738.xml" ContentType="application/inkml+xml"/>
  <Override PartName="/ppt/ink/ink739.xml" ContentType="application/inkml+xml"/>
  <Override PartName="/ppt/ink/ink740.xml" ContentType="application/inkml+xml"/>
  <Override PartName="/ppt/ink/ink741.xml" ContentType="application/inkml+xml"/>
  <Override PartName="/ppt/ink/ink742.xml" ContentType="application/inkml+xml"/>
  <Override PartName="/ppt/ink/ink743.xml" ContentType="application/inkml+xml"/>
  <Override PartName="/ppt/ink/ink744.xml" ContentType="application/inkml+xml"/>
  <Override PartName="/ppt/ink/ink745.xml" ContentType="application/inkml+xml"/>
  <Override PartName="/ppt/ink/ink746.xml" ContentType="application/inkml+xml"/>
  <Override PartName="/ppt/ink/ink747.xml" ContentType="application/inkml+xml"/>
  <Override PartName="/ppt/ink/ink748.xml" ContentType="application/inkml+xml"/>
  <Override PartName="/ppt/ink/ink749.xml" ContentType="application/inkml+xml"/>
  <Override PartName="/ppt/ink/ink750.xml" ContentType="application/inkml+xml"/>
  <Override PartName="/ppt/ink/ink751.xml" ContentType="application/inkml+xml"/>
  <Override PartName="/ppt/ink/ink752.xml" ContentType="application/inkml+xml"/>
  <Override PartName="/ppt/ink/ink753.xml" ContentType="application/inkml+xml"/>
  <Override PartName="/ppt/ink/ink754.xml" ContentType="application/inkml+xml"/>
  <Override PartName="/ppt/ink/ink755.xml" ContentType="application/inkml+xml"/>
  <Override PartName="/ppt/ink/ink756.xml" ContentType="application/inkml+xml"/>
  <Override PartName="/ppt/ink/ink757.xml" ContentType="application/inkml+xml"/>
  <Override PartName="/ppt/ink/ink758.xml" ContentType="application/inkml+xml"/>
  <Override PartName="/ppt/ink/ink759.xml" ContentType="application/inkml+xml"/>
  <Override PartName="/ppt/ink/ink760.xml" ContentType="application/inkml+xml"/>
  <Override PartName="/ppt/ink/ink761.xml" ContentType="application/inkml+xml"/>
  <Override PartName="/ppt/ink/ink762.xml" ContentType="application/inkml+xml"/>
  <Override PartName="/ppt/ink/ink763.xml" ContentType="application/inkml+xml"/>
  <Override PartName="/ppt/ink/ink764.xml" ContentType="application/inkml+xml"/>
  <Override PartName="/ppt/ink/ink765.xml" ContentType="application/inkml+xml"/>
  <Override PartName="/ppt/ink/ink766.xml" ContentType="application/inkml+xml"/>
  <Override PartName="/ppt/ink/ink767.xml" ContentType="application/inkml+xml"/>
  <Override PartName="/ppt/ink/ink768.xml" ContentType="application/inkml+xml"/>
  <Override PartName="/ppt/ink/ink769.xml" ContentType="application/inkml+xml"/>
  <Override PartName="/ppt/ink/ink770.xml" ContentType="application/inkml+xml"/>
  <Override PartName="/ppt/ink/ink771.xml" ContentType="application/inkml+xml"/>
  <Override PartName="/ppt/ink/ink772.xml" ContentType="application/inkml+xml"/>
  <Override PartName="/ppt/ink/ink773.xml" ContentType="application/inkml+xml"/>
  <Override PartName="/ppt/ink/ink774.xml" ContentType="application/inkml+xml"/>
  <Override PartName="/ppt/ink/ink775.xml" ContentType="application/inkml+xml"/>
  <Override PartName="/ppt/ink/ink776.xml" ContentType="application/inkml+xml"/>
  <Override PartName="/ppt/ink/ink777.xml" ContentType="application/inkml+xml"/>
  <Override PartName="/ppt/ink/ink778.xml" ContentType="application/inkml+xml"/>
  <Override PartName="/ppt/ink/ink779.xml" ContentType="application/inkml+xml"/>
  <Override PartName="/ppt/ink/ink780.xml" ContentType="application/inkml+xml"/>
  <Override PartName="/ppt/ink/ink781.xml" ContentType="application/inkml+xml"/>
  <Override PartName="/ppt/ink/ink782.xml" ContentType="application/inkml+xml"/>
  <Override PartName="/ppt/ink/ink783.xml" ContentType="application/inkml+xml"/>
  <Override PartName="/ppt/ink/ink784.xml" ContentType="application/inkml+xml"/>
  <Override PartName="/ppt/ink/ink785.xml" ContentType="application/inkml+xml"/>
  <Override PartName="/ppt/ink/ink786.xml" ContentType="application/inkml+xml"/>
  <Override PartName="/ppt/ink/ink787.xml" ContentType="application/inkml+xml"/>
  <Override PartName="/ppt/ink/ink788.xml" ContentType="application/inkml+xml"/>
  <Override PartName="/ppt/ink/ink789.xml" ContentType="application/inkml+xml"/>
  <Override PartName="/ppt/ink/ink790.xml" ContentType="application/inkml+xml"/>
  <Override PartName="/ppt/ink/ink791.xml" ContentType="application/inkml+xml"/>
  <Override PartName="/ppt/ink/ink792.xml" ContentType="application/inkml+xml"/>
  <Override PartName="/ppt/ink/ink793.xml" ContentType="application/inkml+xml"/>
  <Override PartName="/ppt/ink/ink794.xml" ContentType="application/inkml+xml"/>
  <Override PartName="/ppt/ink/ink795.xml" ContentType="application/inkml+xml"/>
  <Override PartName="/ppt/ink/ink796.xml" ContentType="application/inkml+xml"/>
  <Override PartName="/ppt/ink/ink797.xml" ContentType="application/inkml+xml"/>
  <Override PartName="/ppt/ink/ink798.xml" ContentType="application/inkml+xml"/>
  <Override PartName="/ppt/ink/ink799.xml" ContentType="application/inkml+xml"/>
  <Override PartName="/ppt/ink/ink800.xml" ContentType="application/inkml+xml"/>
  <Override PartName="/ppt/ink/ink801.xml" ContentType="application/inkml+xml"/>
  <Override PartName="/ppt/ink/ink802.xml" ContentType="application/inkml+xml"/>
  <Override PartName="/ppt/ink/ink803.xml" ContentType="application/inkml+xml"/>
  <Override PartName="/ppt/ink/ink804.xml" ContentType="application/inkml+xml"/>
  <Override PartName="/ppt/ink/ink805.xml" ContentType="application/inkml+xml"/>
  <Override PartName="/ppt/ink/ink806.xml" ContentType="application/inkml+xml"/>
  <Override PartName="/ppt/ink/ink807.xml" ContentType="application/inkml+xml"/>
  <Override PartName="/ppt/ink/ink808.xml" ContentType="application/inkml+xml"/>
  <Override PartName="/ppt/ink/ink809.xml" ContentType="application/inkml+xml"/>
  <Override PartName="/ppt/ink/ink810.xml" ContentType="application/inkml+xml"/>
  <Override PartName="/ppt/ink/ink811.xml" ContentType="application/inkml+xml"/>
  <Override PartName="/ppt/ink/ink812.xml" ContentType="application/inkml+xml"/>
  <Override PartName="/ppt/ink/ink813.xml" ContentType="application/inkml+xml"/>
  <Override PartName="/ppt/ink/ink814.xml" ContentType="application/inkml+xml"/>
  <Override PartName="/ppt/ink/ink815.xml" ContentType="application/inkml+xml"/>
  <Override PartName="/ppt/ink/ink816.xml" ContentType="application/inkml+xml"/>
  <Override PartName="/ppt/ink/ink817.xml" ContentType="application/inkml+xml"/>
  <Override PartName="/ppt/ink/ink818.xml" ContentType="application/inkml+xml"/>
  <Override PartName="/ppt/ink/ink819.xml" ContentType="application/inkml+xml"/>
  <Override PartName="/ppt/ink/ink820.xml" ContentType="application/inkml+xml"/>
  <Override PartName="/ppt/ink/ink821.xml" ContentType="application/inkml+xml"/>
  <Override PartName="/ppt/ink/ink822.xml" ContentType="application/inkml+xml"/>
  <Override PartName="/ppt/ink/ink823.xml" ContentType="application/inkml+xml"/>
  <Override PartName="/ppt/ink/ink824.xml" ContentType="application/inkml+xml"/>
  <Override PartName="/ppt/ink/ink825.xml" ContentType="application/inkml+xml"/>
  <Override PartName="/ppt/ink/ink826.xml" ContentType="application/inkml+xml"/>
  <Override PartName="/ppt/ink/ink827.xml" ContentType="application/inkml+xml"/>
  <Override PartName="/ppt/ink/ink828.xml" ContentType="application/inkml+xml"/>
  <Override PartName="/ppt/ink/ink829.xml" ContentType="application/inkml+xml"/>
  <Override PartName="/ppt/ink/ink830.xml" ContentType="application/inkml+xml"/>
  <Override PartName="/ppt/ink/ink831.xml" ContentType="application/inkml+xml"/>
  <Override PartName="/ppt/ink/ink832.xml" ContentType="application/inkml+xml"/>
  <Override PartName="/ppt/ink/ink833.xml" ContentType="application/inkml+xml"/>
  <Override PartName="/ppt/ink/ink834.xml" ContentType="application/inkml+xml"/>
  <Override PartName="/ppt/ink/ink835.xml" ContentType="application/inkml+xml"/>
  <Override PartName="/ppt/ink/ink836.xml" ContentType="application/inkml+xml"/>
  <Override PartName="/ppt/ink/ink837.xml" ContentType="application/inkml+xml"/>
  <Override PartName="/ppt/ink/ink838.xml" ContentType="application/inkml+xml"/>
  <Override PartName="/ppt/ink/ink839.xml" ContentType="application/inkml+xml"/>
  <Override PartName="/ppt/ink/ink840.xml" ContentType="application/inkml+xml"/>
  <Override PartName="/ppt/ink/ink841.xml" ContentType="application/inkml+xml"/>
  <Override PartName="/ppt/ink/ink842.xml" ContentType="application/inkml+xml"/>
  <Override PartName="/ppt/ink/ink843.xml" ContentType="application/inkml+xml"/>
  <Override PartName="/ppt/ink/ink844.xml" ContentType="application/inkml+xml"/>
  <Override PartName="/ppt/ink/ink845.xml" ContentType="application/inkml+xml"/>
  <Override PartName="/ppt/ink/ink846.xml" ContentType="application/inkml+xml"/>
  <Override PartName="/ppt/ink/ink847.xml" ContentType="application/inkml+xml"/>
  <Override PartName="/ppt/ink/ink848.xml" ContentType="application/inkml+xml"/>
  <Override PartName="/ppt/ink/ink849.xml" ContentType="application/inkml+xml"/>
  <Override PartName="/ppt/ink/ink850.xml" ContentType="application/inkml+xml"/>
  <Override PartName="/ppt/ink/ink851.xml" ContentType="application/inkml+xml"/>
  <Override PartName="/ppt/ink/ink852.xml" ContentType="application/inkml+xml"/>
  <Override PartName="/ppt/ink/ink853.xml" ContentType="application/inkml+xml"/>
  <Override PartName="/ppt/ink/ink854.xml" ContentType="application/inkml+xml"/>
  <Override PartName="/ppt/ink/ink855.xml" ContentType="application/inkml+xml"/>
  <Override PartName="/ppt/ink/ink856.xml" ContentType="application/inkml+xml"/>
  <Override PartName="/ppt/ink/ink857.xml" ContentType="application/inkml+xml"/>
  <Override PartName="/ppt/ink/ink858.xml" ContentType="application/inkml+xml"/>
  <Override PartName="/ppt/ink/ink859.xml" ContentType="application/inkml+xml"/>
  <Override PartName="/ppt/ink/ink860.xml" ContentType="application/inkml+xml"/>
  <Override PartName="/ppt/ink/ink861.xml" ContentType="application/inkml+xml"/>
  <Override PartName="/ppt/ink/ink862.xml" ContentType="application/inkml+xml"/>
  <Override PartName="/ppt/ink/ink863.xml" ContentType="application/inkml+xml"/>
  <Override PartName="/ppt/ink/ink864.xml" ContentType="application/inkml+xml"/>
  <Override PartName="/ppt/ink/ink865.xml" ContentType="application/inkml+xml"/>
  <Override PartName="/ppt/ink/ink866.xml" ContentType="application/inkml+xml"/>
  <Override PartName="/ppt/ink/ink867.xml" ContentType="application/inkml+xml"/>
  <Override PartName="/ppt/ink/ink868.xml" ContentType="application/inkml+xml"/>
  <Override PartName="/ppt/ink/ink869.xml" ContentType="application/inkml+xml"/>
  <Override PartName="/ppt/ink/ink870.xml" ContentType="application/inkml+xml"/>
  <Override PartName="/ppt/ink/ink871.xml" ContentType="application/inkml+xml"/>
  <Override PartName="/ppt/ink/ink872.xml" ContentType="application/inkml+xml"/>
  <Override PartName="/ppt/ink/ink873.xml" ContentType="application/inkml+xml"/>
  <Override PartName="/ppt/ink/ink874.xml" ContentType="application/inkml+xml"/>
  <Override PartName="/ppt/ink/ink875.xml" ContentType="application/inkml+xml"/>
  <Override PartName="/ppt/ink/ink876.xml" ContentType="application/inkml+xml"/>
  <Override PartName="/ppt/ink/ink877.xml" ContentType="application/inkml+xml"/>
  <Override PartName="/ppt/ink/ink878.xml" ContentType="application/inkml+xml"/>
  <Override PartName="/ppt/ink/ink879.xml" ContentType="application/inkml+xml"/>
  <Override PartName="/ppt/ink/ink880.xml" ContentType="application/inkml+xml"/>
  <Override PartName="/ppt/ink/ink881.xml" ContentType="application/inkml+xml"/>
  <Override PartName="/ppt/ink/ink882.xml" ContentType="application/inkml+xml"/>
  <Override PartName="/ppt/ink/ink883.xml" ContentType="application/inkml+xml"/>
  <Override PartName="/ppt/ink/ink884.xml" ContentType="application/inkml+xml"/>
  <Override PartName="/ppt/ink/ink885.xml" ContentType="application/inkml+xml"/>
  <Override PartName="/ppt/ink/ink886.xml" ContentType="application/inkml+xml"/>
  <Override PartName="/ppt/ink/ink887.xml" ContentType="application/inkml+xml"/>
  <Override PartName="/ppt/ink/ink888.xml" ContentType="application/inkml+xml"/>
  <Override PartName="/ppt/ink/ink889.xml" ContentType="application/inkml+xml"/>
  <Override PartName="/ppt/ink/ink890.xml" ContentType="application/inkml+xml"/>
  <Override PartName="/ppt/ink/ink891.xml" ContentType="application/inkml+xml"/>
  <Override PartName="/ppt/ink/ink892.xml" ContentType="application/inkml+xml"/>
  <Override PartName="/ppt/ink/ink893.xml" ContentType="application/inkml+xml"/>
  <Override PartName="/ppt/ink/ink894.xml" ContentType="application/inkml+xml"/>
  <Override PartName="/ppt/ink/ink895.xml" ContentType="application/inkml+xml"/>
  <Override PartName="/ppt/ink/ink896.xml" ContentType="application/inkml+xml"/>
  <Override PartName="/ppt/ink/ink897.xml" ContentType="application/inkml+xml"/>
  <Override PartName="/ppt/ink/ink898.xml" ContentType="application/inkml+xml"/>
  <Override PartName="/ppt/ink/ink899.xml" ContentType="application/inkml+xml"/>
  <Override PartName="/ppt/ink/ink900.xml" ContentType="application/inkml+xml"/>
  <Override PartName="/ppt/ink/ink901.xml" ContentType="application/inkml+xml"/>
  <Override PartName="/ppt/ink/ink902.xml" ContentType="application/inkml+xml"/>
  <Override PartName="/ppt/ink/ink903.xml" ContentType="application/inkml+xml"/>
  <Override PartName="/ppt/ink/ink904.xml" ContentType="application/inkml+xml"/>
  <Override PartName="/ppt/ink/ink905.xml" ContentType="application/inkml+xml"/>
  <Override PartName="/ppt/ink/ink906.xml" ContentType="application/inkml+xml"/>
  <Override PartName="/ppt/ink/ink907.xml" ContentType="application/inkml+xml"/>
  <Override PartName="/ppt/ink/ink908.xml" ContentType="application/inkml+xml"/>
  <Override PartName="/ppt/ink/ink909.xml" ContentType="application/inkml+xml"/>
  <Override PartName="/ppt/ink/ink910.xml" ContentType="application/inkml+xml"/>
  <Override PartName="/ppt/ink/ink911.xml" ContentType="application/inkml+xml"/>
  <Override PartName="/ppt/ink/ink912.xml" ContentType="application/inkml+xml"/>
  <Override PartName="/ppt/ink/ink913.xml" ContentType="application/inkml+xml"/>
  <Override PartName="/ppt/ink/ink914.xml" ContentType="application/inkml+xml"/>
  <Override PartName="/ppt/ink/ink915.xml" ContentType="application/inkml+xml"/>
  <Override PartName="/ppt/ink/ink916.xml" ContentType="application/inkml+xml"/>
  <Override PartName="/ppt/ink/ink917.xml" ContentType="application/inkml+xml"/>
  <Override PartName="/ppt/ink/ink918.xml" ContentType="application/inkml+xml"/>
  <Override PartName="/ppt/ink/ink919.xml" ContentType="application/inkml+xml"/>
  <Override PartName="/ppt/ink/ink920.xml" ContentType="application/inkml+xml"/>
  <Override PartName="/ppt/ink/ink921.xml" ContentType="application/inkml+xml"/>
  <Override PartName="/ppt/ink/ink922.xml" ContentType="application/inkml+xml"/>
  <Override PartName="/ppt/ink/ink923.xml" ContentType="application/inkml+xml"/>
  <Override PartName="/ppt/ink/ink924.xml" ContentType="application/inkml+xml"/>
  <Override PartName="/ppt/ink/ink925.xml" ContentType="application/inkml+xml"/>
  <Override PartName="/ppt/ink/ink926.xml" ContentType="application/inkml+xml"/>
  <Override PartName="/ppt/ink/ink927.xml" ContentType="application/inkml+xml"/>
  <Override PartName="/ppt/ink/ink928.xml" ContentType="application/inkml+xml"/>
  <Override PartName="/ppt/ink/ink929.xml" ContentType="application/inkml+xml"/>
  <Override PartName="/ppt/ink/ink930.xml" ContentType="application/inkml+xml"/>
  <Override PartName="/ppt/ink/ink931.xml" ContentType="application/inkml+xml"/>
  <Override PartName="/ppt/ink/ink932.xml" ContentType="application/inkml+xml"/>
  <Override PartName="/ppt/ink/ink933.xml" ContentType="application/inkml+xml"/>
  <Override PartName="/ppt/ink/ink934.xml" ContentType="application/inkml+xml"/>
  <Override PartName="/ppt/ink/ink935.xml" ContentType="application/inkml+xml"/>
  <Override PartName="/ppt/ink/ink936.xml" ContentType="application/inkml+xml"/>
  <Override PartName="/ppt/ink/ink937.xml" ContentType="application/inkml+xml"/>
  <Override PartName="/ppt/ink/ink938.xml" ContentType="application/inkml+xml"/>
  <Override PartName="/ppt/ink/ink939.xml" ContentType="application/inkml+xml"/>
  <Override PartName="/ppt/ink/ink940.xml" ContentType="application/inkml+xml"/>
  <Override PartName="/ppt/ink/ink941.xml" ContentType="application/inkml+xml"/>
  <Override PartName="/ppt/ink/ink942.xml" ContentType="application/inkml+xml"/>
  <Override PartName="/ppt/ink/ink943.xml" ContentType="application/inkml+xml"/>
  <Override PartName="/ppt/ink/ink944.xml" ContentType="application/inkml+xml"/>
  <Override PartName="/ppt/ink/ink945.xml" ContentType="application/inkml+xml"/>
  <Override PartName="/ppt/ink/ink946.xml" ContentType="application/inkml+xml"/>
  <Override PartName="/ppt/ink/ink947.xml" ContentType="application/inkml+xml"/>
  <Override PartName="/ppt/ink/ink948.xml" ContentType="application/inkml+xml"/>
  <Override PartName="/ppt/ink/ink949.xml" ContentType="application/inkml+xml"/>
  <Override PartName="/ppt/ink/ink950.xml" ContentType="application/inkml+xml"/>
  <Override PartName="/ppt/ink/ink951.xml" ContentType="application/inkml+xml"/>
  <Override PartName="/ppt/ink/ink952.xml" ContentType="application/inkml+xml"/>
  <Override PartName="/ppt/ink/ink953.xml" ContentType="application/inkml+xml"/>
  <Override PartName="/ppt/ink/ink954.xml" ContentType="application/inkml+xml"/>
  <Override PartName="/ppt/ink/ink955.xml" ContentType="application/inkml+xml"/>
  <Override PartName="/ppt/ink/ink956.xml" ContentType="application/inkml+xml"/>
  <Override PartName="/ppt/ink/ink957.xml" ContentType="application/inkml+xml"/>
  <Override PartName="/ppt/ink/ink958.xml" ContentType="application/inkml+xml"/>
  <Override PartName="/ppt/ink/ink959.xml" ContentType="application/inkml+xml"/>
  <Override PartName="/ppt/ink/ink960.xml" ContentType="application/inkml+xml"/>
  <Override PartName="/ppt/ink/ink961.xml" ContentType="application/inkml+xml"/>
  <Override PartName="/ppt/ink/ink962.xml" ContentType="application/inkml+xml"/>
  <Override PartName="/ppt/ink/ink963.xml" ContentType="application/inkml+xml"/>
  <Override PartName="/ppt/ink/ink964.xml" ContentType="application/inkml+xml"/>
  <Override PartName="/ppt/ink/ink965.xml" ContentType="application/inkml+xml"/>
  <Override PartName="/ppt/ink/ink966.xml" ContentType="application/inkml+xml"/>
  <Override PartName="/ppt/ink/ink967.xml" ContentType="application/inkml+xml"/>
  <Override PartName="/ppt/ink/ink968.xml" ContentType="application/inkml+xml"/>
  <Override PartName="/ppt/ink/ink969.xml" ContentType="application/inkml+xml"/>
  <Override PartName="/ppt/ink/ink970.xml" ContentType="application/inkml+xml"/>
  <Override PartName="/ppt/ink/ink971.xml" ContentType="application/inkml+xml"/>
  <Override PartName="/ppt/ink/ink972.xml" ContentType="application/inkml+xml"/>
  <Override PartName="/ppt/ink/ink973.xml" ContentType="application/inkml+xml"/>
  <Override PartName="/ppt/ink/ink974.xml" ContentType="application/inkml+xml"/>
  <Override PartName="/ppt/ink/ink975.xml" ContentType="application/inkml+xml"/>
  <Override PartName="/ppt/ink/ink976.xml" ContentType="application/inkml+xml"/>
  <Override PartName="/ppt/ink/ink977.xml" ContentType="application/inkml+xml"/>
  <Override PartName="/ppt/ink/ink978.xml" ContentType="application/inkml+xml"/>
  <Override PartName="/ppt/ink/ink979.xml" ContentType="application/inkml+xml"/>
  <Override PartName="/ppt/ink/ink980.xml" ContentType="application/inkml+xml"/>
  <Override PartName="/ppt/ink/ink981.xml" ContentType="application/inkml+xml"/>
  <Override PartName="/ppt/ink/ink982.xml" ContentType="application/inkml+xml"/>
  <Override PartName="/ppt/ink/ink983.xml" ContentType="application/inkml+xml"/>
  <Override PartName="/ppt/ink/ink984.xml" ContentType="application/inkml+xml"/>
  <Override PartName="/ppt/ink/ink985.xml" ContentType="application/inkml+xml"/>
  <Override PartName="/ppt/ink/ink986.xml" ContentType="application/inkml+xml"/>
  <Override PartName="/ppt/ink/ink987.xml" ContentType="application/inkml+xml"/>
  <Override PartName="/ppt/ink/ink988.xml" ContentType="application/inkml+xml"/>
  <Override PartName="/ppt/ink/ink989.xml" ContentType="application/inkml+xml"/>
  <Override PartName="/ppt/ink/ink990.xml" ContentType="application/inkml+xml"/>
  <Override PartName="/ppt/ink/ink991.xml" ContentType="application/inkml+xml"/>
  <Override PartName="/ppt/ink/ink992.xml" ContentType="application/inkml+xml"/>
  <Override PartName="/ppt/ink/ink993.xml" ContentType="application/inkml+xml"/>
  <Override PartName="/ppt/ink/ink994.xml" ContentType="application/inkml+xml"/>
  <Override PartName="/ppt/ink/ink995.xml" ContentType="application/inkml+xml"/>
  <Override PartName="/ppt/ink/ink996.xml" ContentType="application/inkml+xml"/>
  <Override PartName="/ppt/ink/ink997.xml" ContentType="application/inkml+xml"/>
  <Override PartName="/ppt/ink/ink998.xml" ContentType="application/inkml+xml"/>
  <Override PartName="/ppt/ink/ink999.xml" ContentType="application/inkml+xml"/>
  <Override PartName="/ppt/ink/ink1000.xml" ContentType="application/inkml+xml"/>
  <Override PartName="/ppt/ink/ink1001.xml" ContentType="application/inkml+xml"/>
  <Override PartName="/ppt/ink/ink1002.xml" ContentType="application/inkml+xml"/>
  <Override PartName="/ppt/ink/ink1003.xml" ContentType="application/inkml+xml"/>
  <Override PartName="/ppt/ink/ink1004.xml" ContentType="application/inkml+xml"/>
  <Override PartName="/ppt/ink/ink1005.xml" ContentType="application/inkml+xml"/>
  <Override PartName="/ppt/ink/ink1006.xml" ContentType="application/inkml+xml"/>
  <Override PartName="/ppt/ink/ink1007.xml" ContentType="application/inkml+xml"/>
  <Override PartName="/ppt/ink/ink1008.xml" ContentType="application/inkml+xml"/>
  <Override PartName="/ppt/ink/ink1009.xml" ContentType="application/inkml+xml"/>
  <Override PartName="/ppt/ink/ink1010.xml" ContentType="application/inkml+xml"/>
  <Override PartName="/ppt/ink/ink1011.xml" ContentType="application/inkml+xml"/>
  <Override PartName="/ppt/ink/ink1012.xml" ContentType="application/inkml+xml"/>
  <Override PartName="/ppt/ink/ink1013.xml" ContentType="application/inkml+xml"/>
  <Override PartName="/ppt/ink/ink1014.xml" ContentType="application/inkml+xml"/>
  <Override PartName="/ppt/ink/ink1015.xml" ContentType="application/inkml+xml"/>
  <Override PartName="/ppt/ink/ink1016.xml" ContentType="application/inkml+xml"/>
  <Override PartName="/ppt/ink/ink1017.xml" ContentType="application/inkml+xml"/>
  <Override PartName="/ppt/ink/ink1018.xml" ContentType="application/inkml+xml"/>
  <Override PartName="/ppt/ink/ink1019.xml" ContentType="application/inkml+xml"/>
  <Override PartName="/ppt/ink/ink1020.xml" ContentType="application/inkml+xml"/>
  <Override PartName="/ppt/ink/ink1021.xml" ContentType="application/inkml+xml"/>
  <Override PartName="/ppt/ink/ink1022.xml" ContentType="application/inkml+xml"/>
  <Override PartName="/ppt/ink/ink1023.xml" ContentType="application/inkml+xml"/>
  <Override PartName="/ppt/ink/ink1024.xml" ContentType="application/inkml+xml"/>
  <Override PartName="/ppt/ink/ink1025.xml" ContentType="application/inkml+xml"/>
  <Override PartName="/ppt/ink/ink1026.xml" ContentType="application/inkml+xml"/>
  <Override PartName="/ppt/ink/ink1027.xml" ContentType="application/inkml+xml"/>
  <Override PartName="/ppt/ink/ink1028.xml" ContentType="application/inkml+xml"/>
  <Override PartName="/ppt/ink/ink1029.xml" ContentType="application/inkml+xml"/>
  <Override PartName="/ppt/ink/ink1030.xml" ContentType="application/inkml+xml"/>
  <Override PartName="/ppt/ink/ink1031.xml" ContentType="application/inkml+xml"/>
  <Override PartName="/ppt/ink/ink1032.xml" ContentType="application/inkml+xml"/>
  <Override PartName="/ppt/ink/ink1033.xml" ContentType="application/inkml+xml"/>
  <Override PartName="/ppt/ink/ink1034.xml" ContentType="application/inkml+xml"/>
  <Override PartName="/ppt/ink/ink1035.xml" ContentType="application/inkml+xml"/>
  <Override PartName="/ppt/ink/ink1036.xml" ContentType="application/inkml+xml"/>
  <Override PartName="/ppt/ink/ink1037.xml" ContentType="application/inkml+xml"/>
  <Override PartName="/ppt/ink/ink1038.xml" ContentType="application/inkml+xml"/>
  <Override PartName="/ppt/ink/ink1039.xml" ContentType="application/inkml+xml"/>
  <Override PartName="/ppt/ink/ink1040.xml" ContentType="application/inkml+xml"/>
  <Override PartName="/ppt/ink/ink1041.xml" ContentType="application/inkml+xml"/>
  <Override PartName="/ppt/ink/ink1042.xml" ContentType="application/inkml+xml"/>
  <Override PartName="/ppt/ink/ink1043.xml" ContentType="application/inkml+xml"/>
  <Override PartName="/ppt/ink/ink1044.xml" ContentType="application/inkml+xml"/>
  <Override PartName="/ppt/ink/ink1045.xml" ContentType="application/inkml+xml"/>
  <Override PartName="/ppt/ink/ink1046.xml" ContentType="application/inkml+xml"/>
  <Override PartName="/ppt/ink/ink1047.xml" ContentType="application/inkml+xml"/>
  <Override PartName="/ppt/ink/ink1048.xml" ContentType="application/inkml+xml"/>
  <Override PartName="/ppt/ink/ink1049.xml" ContentType="application/inkml+xml"/>
  <Override PartName="/ppt/ink/ink1050.xml" ContentType="application/inkml+xml"/>
  <Override PartName="/ppt/ink/ink1051.xml" ContentType="application/inkml+xml"/>
  <Override PartName="/ppt/ink/ink1052.xml" ContentType="application/inkml+xml"/>
  <Override PartName="/ppt/ink/ink1053.xml" ContentType="application/inkml+xml"/>
  <Override PartName="/ppt/ink/ink1054.xml" ContentType="application/inkml+xml"/>
  <Override PartName="/ppt/ink/ink1055.xml" ContentType="application/inkml+xml"/>
  <Override PartName="/ppt/ink/ink1056.xml" ContentType="application/inkml+xml"/>
  <Override PartName="/ppt/ink/ink1057.xml" ContentType="application/inkml+xml"/>
  <Override PartName="/ppt/ink/ink1058.xml" ContentType="application/inkml+xml"/>
  <Override PartName="/ppt/ink/ink1059.xml" ContentType="application/inkml+xml"/>
  <Override PartName="/ppt/ink/ink1060.xml" ContentType="application/inkml+xml"/>
  <Override PartName="/ppt/ink/ink1061.xml" ContentType="application/inkml+xml"/>
  <Override PartName="/ppt/ink/ink1062.xml" ContentType="application/inkml+xml"/>
  <Override PartName="/ppt/ink/ink1063.xml" ContentType="application/inkml+xml"/>
  <Override PartName="/ppt/ink/ink1064.xml" ContentType="application/inkml+xml"/>
  <Override PartName="/ppt/ink/ink1065.xml" ContentType="application/inkml+xml"/>
  <Override PartName="/ppt/ink/ink1066.xml" ContentType="application/inkml+xml"/>
  <Override PartName="/ppt/ink/ink1067.xml" ContentType="application/inkml+xml"/>
  <Override PartName="/ppt/ink/ink1068.xml" ContentType="application/inkml+xml"/>
  <Override PartName="/ppt/ink/ink1069.xml" ContentType="application/inkml+xml"/>
  <Override PartName="/ppt/ink/ink1070.xml" ContentType="application/inkml+xml"/>
  <Override PartName="/ppt/ink/ink1071.xml" ContentType="application/inkml+xml"/>
  <Override PartName="/ppt/ink/ink1072.xml" ContentType="application/inkml+xml"/>
  <Override PartName="/ppt/ink/ink1073.xml" ContentType="application/inkml+xml"/>
  <Override PartName="/ppt/ink/ink1074.xml" ContentType="application/inkml+xml"/>
  <Override PartName="/ppt/ink/ink1075.xml" ContentType="application/inkml+xml"/>
  <Override PartName="/ppt/ink/ink1076.xml" ContentType="application/inkml+xml"/>
  <Override PartName="/ppt/ink/ink1077.xml" ContentType="application/inkml+xml"/>
  <Override PartName="/ppt/ink/ink1078.xml" ContentType="application/inkml+xml"/>
  <Override PartName="/ppt/ink/ink1079.xml" ContentType="application/inkml+xml"/>
  <Override PartName="/ppt/ink/ink1080.xml" ContentType="application/inkml+xml"/>
  <Override PartName="/ppt/ink/ink1081.xml" ContentType="application/inkml+xml"/>
  <Override PartName="/ppt/ink/ink1082.xml" ContentType="application/inkml+xml"/>
  <Override PartName="/ppt/ink/ink1083.xml" ContentType="application/inkml+xml"/>
  <Override PartName="/ppt/ink/ink1084.xml" ContentType="application/inkml+xml"/>
  <Override PartName="/ppt/ink/ink1085.xml" ContentType="application/inkml+xml"/>
  <Override PartName="/ppt/ink/ink1086.xml" ContentType="application/inkml+xml"/>
  <Override PartName="/ppt/ink/ink1087.xml" ContentType="application/inkml+xml"/>
  <Override PartName="/ppt/ink/ink1088.xml" ContentType="application/inkml+xml"/>
  <Override PartName="/ppt/ink/ink1089.xml" ContentType="application/inkml+xml"/>
  <Override PartName="/ppt/ink/ink1090.xml" ContentType="application/inkml+xml"/>
  <Override PartName="/ppt/ink/ink1091.xml" ContentType="application/inkml+xml"/>
  <Override PartName="/ppt/ink/ink1092.xml" ContentType="application/inkml+xml"/>
  <Override PartName="/ppt/ink/ink1093.xml" ContentType="application/inkml+xml"/>
  <Override PartName="/ppt/ink/ink1094.xml" ContentType="application/inkml+xml"/>
  <Override PartName="/ppt/ink/ink1095.xml" ContentType="application/inkml+xml"/>
  <Override PartName="/ppt/ink/ink1096.xml" ContentType="application/inkml+xml"/>
  <Override PartName="/ppt/ink/ink1097.xml" ContentType="application/inkml+xml"/>
  <Override PartName="/ppt/ink/ink1098.xml" ContentType="application/inkml+xml"/>
  <Override PartName="/ppt/ink/ink1099.xml" ContentType="application/inkml+xml"/>
  <Override PartName="/ppt/ink/ink1100.xml" ContentType="application/inkml+xml"/>
  <Override PartName="/ppt/ink/ink1101.xml" ContentType="application/inkml+xml"/>
  <Override PartName="/ppt/ink/ink1102.xml" ContentType="application/inkml+xml"/>
  <Override PartName="/ppt/ink/ink1103.xml" ContentType="application/inkml+xml"/>
  <Override PartName="/ppt/ink/ink1104.xml" ContentType="application/inkml+xml"/>
  <Override PartName="/ppt/ink/ink1105.xml" ContentType="application/inkml+xml"/>
  <Override PartName="/ppt/ink/ink1106.xml" ContentType="application/inkml+xml"/>
  <Override PartName="/ppt/ink/ink1107.xml" ContentType="application/inkml+xml"/>
  <Override PartName="/ppt/ink/ink1108.xml" ContentType="application/inkml+xml"/>
  <Override PartName="/ppt/ink/ink1109.xml" ContentType="application/inkml+xml"/>
  <Override PartName="/ppt/ink/ink1110.xml" ContentType="application/inkml+xml"/>
  <Override PartName="/ppt/ink/ink1111.xml" ContentType="application/inkml+xml"/>
  <Override PartName="/ppt/ink/ink1112.xml" ContentType="application/inkml+xml"/>
  <Override PartName="/ppt/ink/ink1113.xml" ContentType="application/inkml+xml"/>
  <Override PartName="/ppt/ink/ink1114.xml" ContentType="application/inkml+xml"/>
  <Override PartName="/ppt/ink/ink1115.xml" ContentType="application/inkml+xml"/>
  <Override PartName="/ppt/ink/ink1116.xml" ContentType="application/inkml+xml"/>
  <Override PartName="/ppt/ink/ink1117.xml" ContentType="application/inkml+xml"/>
  <Override PartName="/ppt/ink/ink1118.xml" ContentType="application/inkml+xml"/>
  <Override PartName="/ppt/ink/ink1119.xml" ContentType="application/inkml+xml"/>
  <Override PartName="/ppt/ink/ink1120.xml" ContentType="application/inkml+xml"/>
  <Override PartName="/ppt/ink/ink1121.xml" ContentType="application/inkml+xml"/>
  <Override PartName="/ppt/ink/ink1122.xml" ContentType="application/inkml+xml"/>
  <Override PartName="/ppt/ink/ink1123.xml" ContentType="application/inkml+xml"/>
  <Override PartName="/ppt/ink/ink1124.xml" ContentType="application/inkml+xml"/>
  <Override PartName="/ppt/ink/ink1125.xml" ContentType="application/inkml+xml"/>
  <Override PartName="/ppt/ink/ink1126.xml" ContentType="application/inkml+xml"/>
  <Override PartName="/ppt/ink/ink1127.xml" ContentType="application/inkml+xml"/>
  <Override PartName="/ppt/ink/ink1128.xml" ContentType="application/inkml+xml"/>
  <Override PartName="/ppt/ink/ink1129.xml" ContentType="application/inkml+xml"/>
  <Override PartName="/ppt/ink/ink1130.xml" ContentType="application/inkml+xml"/>
  <Override PartName="/ppt/ink/ink1131.xml" ContentType="application/inkml+xml"/>
  <Override PartName="/ppt/ink/ink1132.xml" ContentType="application/inkml+xml"/>
  <Override PartName="/ppt/ink/ink1133.xml" ContentType="application/inkml+xml"/>
  <Override PartName="/ppt/ink/ink1134.xml" ContentType="application/inkml+xml"/>
  <Override PartName="/ppt/ink/ink1135.xml" ContentType="application/inkml+xml"/>
  <Override PartName="/ppt/ink/ink1136.xml" ContentType="application/inkml+xml"/>
  <Override PartName="/ppt/ink/ink1137.xml" ContentType="application/inkml+xml"/>
  <Override PartName="/ppt/ink/ink1138.xml" ContentType="application/inkml+xml"/>
  <Override PartName="/ppt/ink/ink1139.xml" ContentType="application/inkml+xml"/>
  <Override PartName="/ppt/ink/ink1140.xml" ContentType="application/inkml+xml"/>
  <Override PartName="/ppt/ink/ink1141.xml" ContentType="application/inkml+xml"/>
  <Override PartName="/ppt/ink/ink1142.xml" ContentType="application/inkml+xml"/>
  <Override PartName="/ppt/ink/ink1143.xml" ContentType="application/inkml+xml"/>
  <Override PartName="/ppt/ink/ink1144.xml" ContentType="application/inkml+xml"/>
  <Override PartName="/ppt/ink/ink1145.xml" ContentType="application/inkml+xml"/>
  <Override PartName="/ppt/ink/ink1146.xml" ContentType="application/inkml+xml"/>
  <Override PartName="/ppt/ink/ink1147.xml" ContentType="application/inkml+xml"/>
  <Override PartName="/ppt/ink/ink1148.xml" ContentType="application/inkml+xml"/>
  <Override PartName="/ppt/ink/ink1149.xml" ContentType="application/inkml+xml"/>
  <Override PartName="/ppt/ink/ink1150.xml" ContentType="application/inkml+xml"/>
  <Override PartName="/ppt/ink/ink1151.xml" ContentType="application/inkml+xml"/>
  <Override PartName="/ppt/ink/ink1152.xml" ContentType="application/inkml+xml"/>
  <Override PartName="/ppt/ink/ink1153.xml" ContentType="application/inkml+xml"/>
  <Override PartName="/ppt/ink/ink1154.xml" ContentType="application/inkml+xml"/>
  <Override PartName="/ppt/ink/ink1155.xml" ContentType="application/inkml+xml"/>
  <Override PartName="/ppt/ink/ink1156.xml" ContentType="application/inkml+xml"/>
  <Override PartName="/ppt/ink/ink1157.xml" ContentType="application/inkml+xml"/>
  <Override PartName="/ppt/ink/ink1158.xml" ContentType="application/inkml+xml"/>
  <Override PartName="/ppt/ink/ink1159.xml" ContentType="application/inkml+xml"/>
  <Override PartName="/ppt/ink/ink1160.xml" ContentType="application/inkml+xml"/>
  <Override PartName="/ppt/ink/ink1161.xml" ContentType="application/inkml+xml"/>
  <Override PartName="/ppt/ink/ink1162.xml" ContentType="application/inkml+xml"/>
  <Override PartName="/ppt/ink/ink1163.xml" ContentType="application/inkml+xml"/>
  <Override PartName="/ppt/ink/ink1164.xml" ContentType="application/inkml+xml"/>
  <Override PartName="/ppt/ink/ink1165.xml" ContentType="application/inkml+xml"/>
  <Override PartName="/ppt/ink/ink1166.xml" ContentType="application/inkml+xml"/>
  <Override PartName="/ppt/ink/ink1167.xml" ContentType="application/inkml+xml"/>
  <Override PartName="/ppt/ink/ink1168.xml" ContentType="application/inkml+xml"/>
  <Override PartName="/ppt/ink/ink1169.xml" ContentType="application/inkml+xml"/>
  <Override PartName="/ppt/ink/ink1170.xml" ContentType="application/inkml+xml"/>
  <Override PartName="/ppt/ink/ink1171.xml" ContentType="application/inkml+xml"/>
  <Override PartName="/ppt/ink/ink1172.xml" ContentType="application/inkml+xml"/>
  <Override PartName="/ppt/ink/ink1173.xml" ContentType="application/inkml+xml"/>
  <Override PartName="/ppt/ink/ink1174.xml" ContentType="application/inkml+xml"/>
  <Override PartName="/ppt/ink/ink1175.xml" ContentType="application/inkml+xml"/>
  <Override PartName="/ppt/ink/ink1176.xml" ContentType="application/inkml+xml"/>
  <Override PartName="/ppt/ink/ink1177.xml" ContentType="application/inkml+xml"/>
  <Override PartName="/ppt/ink/ink1178.xml" ContentType="application/inkml+xml"/>
  <Override PartName="/ppt/ink/ink1179.xml" ContentType="application/inkml+xml"/>
  <Override PartName="/ppt/ink/ink1180.xml" ContentType="application/inkml+xml"/>
  <Override PartName="/ppt/ink/ink1181.xml" ContentType="application/inkml+xml"/>
  <Override PartName="/ppt/ink/ink1182.xml" ContentType="application/inkml+xml"/>
  <Override PartName="/ppt/ink/ink1183.xml" ContentType="application/inkml+xml"/>
  <Override PartName="/ppt/ink/ink1184.xml" ContentType="application/inkml+xml"/>
  <Override PartName="/ppt/ink/ink1185.xml" ContentType="application/inkml+xml"/>
  <Override PartName="/ppt/ink/ink1186.xml" ContentType="application/inkml+xml"/>
  <Override PartName="/ppt/ink/ink1187.xml" ContentType="application/inkml+xml"/>
  <Override PartName="/ppt/ink/ink1188.xml" ContentType="application/inkml+xml"/>
  <Override PartName="/ppt/ink/ink1189.xml" ContentType="application/inkml+xml"/>
  <Override PartName="/ppt/ink/ink1190.xml" ContentType="application/inkml+xml"/>
  <Override PartName="/ppt/ink/ink1191.xml" ContentType="application/inkml+xml"/>
  <Override PartName="/ppt/ink/ink1192.xml" ContentType="application/inkml+xml"/>
  <Override PartName="/ppt/ink/ink1193.xml" ContentType="application/inkml+xml"/>
  <Override PartName="/ppt/ink/ink1194.xml" ContentType="application/inkml+xml"/>
  <Override PartName="/ppt/ink/ink1195.xml" ContentType="application/inkml+xml"/>
  <Override PartName="/ppt/ink/ink1196.xml" ContentType="application/inkml+xml"/>
  <Override PartName="/ppt/ink/ink1197.xml" ContentType="application/inkml+xml"/>
  <Override PartName="/ppt/ink/ink1198.xml" ContentType="application/inkml+xml"/>
  <Override PartName="/ppt/ink/ink1199.xml" ContentType="application/inkml+xml"/>
  <Override PartName="/ppt/ink/ink1200.xml" ContentType="application/inkml+xml"/>
  <Override PartName="/ppt/ink/ink1201.xml" ContentType="application/inkml+xml"/>
  <Override PartName="/ppt/ink/ink1202.xml" ContentType="application/inkml+xml"/>
  <Override PartName="/ppt/ink/ink1203.xml" ContentType="application/inkml+xml"/>
  <Override PartName="/ppt/ink/ink1204.xml" ContentType="application/inkml+xml"/>
  <Override PartName="/ppt/ink/ink1205.xml" ContentType="application/inkml+xml"/>
  <Override PartName="/ppt/ink/ink1206.xml" ContentType="application/inkml+xml"/>
  <Override PartName="/ppt/ink/ink1207.xml" ContentType="application/inkml+xml"/>
  <Override PartName="/ppt/ink/ink1208.xml" ContentType="application/inkml+xml"/>
  <Override PartName="/ppt/ink/ink1209.xml" ContentType="application/inkml+xml"/>
  <Override PartName="/ppt/ink/ink1210.xml" ContentType="application/inkml+xml"/>
  <Override PartName="/ppt/ink/ink1211.xml" ContentType="application/inkml+xml"/>
  <Override PartName="/ppt/ink/ink1212.xml" ContentType="application/inkml+xml"/>
  <Override PartName="/ppt/ink/ink1213.xml" ContentType="application/inkml+xml"/>
  <Override PartName="/ppt/ink/ink1214.xml" ContentType="application/inkml+xml"/>
  <Override PartName="/ppt/ink/ink1215.xml" ContentType="application/inkml+xml"/>
  <Override PartName="/ppt/ink/ink1216.xml" ContentType="application/inkml+xml"/>
  <Override PartName="/ppt/ink/ink1217.xml" ContentType="application/inkml+xml"/>
  <Override PartName="/ppt/ink/ink1218.xml" ContentType="application/inkml+xml"/>
  <Override PartName="/ppt/ink/ink1219.xml" ContentType="application/inkml+xml"/>
  <Override PartName="/ppt/ink/ink1220.xml" ContentType="application/inkml+xml"/>
  <Override PartName="/ppt/ink/ink1221.xml" ContentType="application/inkml+xml"/>
  <Override PartName="/ppt/ink/ink1222.xml" ContentType="application/inkml+xml"/>
  <Override PartName="/ppt/ink/ink1223.xml" ContentType="application/inkml+xml"/>
  <Override PartName="/ppt/ink/ink1224.xml" ContentType="application/inkml+xml"/>
  <Override PartName="/ppt/ink/ink1225.xml" ContentType="application/inkml+xml"/>
  <Override PartName="/ppt/ink/ink1226.xml" ContentType="application/inkml+xml"/>
  <Override PartName="/ppt/ink/ink1227.xml" ContentType="application/inkml+xml"/>
  <Override PartName="/ppt/ink/ink1228.xml" ContentType="application/inkml+xml"/>
  <Override PartName="/ppt/ink/ink1229.xml" ContentType="application/inkml+xml"/>
  <Override PartName="/ppt/ink/ink1230.xml" ContentType="application/inkml+xml"/>
  <Override PartName="/ppt/ink/ink1231.xml" ContentType="application/inkml+xml"/>
  <Override PartName="/ppt/ink/ink1232.xml" ContentType="application/inkml+xml"/>
  <Override PartName="/ppt/ink/ink1233.xml" ContentType="application/inkml+xml"/>
  <Override PartName="/ppt/ink/ink1234.xml" ContentType="application/inkml+xml"/>
  <Override PartName="/ppt/ink/ink1235.xml" ContentType="application/inkml+xml"/>
  <Override PartName="/ppt/ink/ink1236.xml" ContentType="application/inkml+xml"/>
  <Override PartName="/ppt/ink/ink1237.xml" ContentType="application/inkml+xml"/>
  <Override PartName="/ppt/ink/ink1238.xml" ContentType="application/inkml+xml"/>
  <Override PartName="/ppt/ink/ink1239.xml" ContentType="application/inkml+xml"/>
  <Override PartName="/ppt/ink/ink1240.xml" ContentType="application/inkml+xml"/>
  <Override PartName="/ppt/ink/ink1241.xml" ContentType="application/inkml+xml"/>
  <Override PartName="/ppt/ink/ink1242.xml" ContentType="application/inkml+xml"/>
  <Override PartName="/ppt/ink/ink1243.xml" ContentType="application/inkml+xml"/>
  <Override PartName="/ppt/ink/ink1244.xml" ContentType="application/inkml+xml"/>
  <Override PartName="/ppt/ink/ink1245.xml" ContentType="application/inkml+xml"/>
  <Override PartName="/ppt/ink/ink1246.xml" ContentType="application/inkml+xml"/>
  <Override PartName="/ppt/ink/ink1247.xml" ContentType="application/inkml+xml"/>
  <Override PartName="/ppt/ink/ink1248.xml" ContentType="application/inkml+xml"/>
  <Override PartName="/ppt/ink/ink1249.xml" ContentType="application/inkml+xml"/>
  <Override PartName="/ppt/ink/ink1250.xml" ContentType="application/inkml+xml"/>
  <Override PartName="/ppt/ink/ink1251.xml" ContentType="application/inkml+xml"/>
  <Override PartName="/ppt/ink/ink1252.xml" ContentType="application/inkml+xml"/>
  <Override PartName="/ppt/ink/ink1253.xml" ContentType="application/inkml+xml"/>
  <Override PartName="/ppt/ink/ink1254.xml" ContentType="application/inkml+xml"/>
  <Override PartName="/ppt/ink/ink1255.xml" ContentType="application/inkml+xml"/>
  <Override PartName="/ppt/ink/ink1256.xml" ContentType="application/inkml+xml"/>
  <Override PartName="/ppt/ink/ink1257.xml" ContentType="application/inkml+xml"/>
  <Override PartName="/ppt/ink/ink1258.xml" ContentType="application/inkml+xml"/>
  <Override PartName="/ppt/ink/ink1259.xml" ContentType="application/inkml+xml"/>
  <Override PartName="/ppt/ink/ink1260.xml" ContentType="application/inkml+xml"/>
  <Override PartName="/ppt/ink/ink1261.xml" ContentType="application/inkml+xml"/>
  <Override PartName="/ppt/ink/ink1262.xml" ContentType="application/inkml+xml"/>
  <Override PartName="/ppt/ink/ink1263.xml" ContentType="application/inkml+xml"/>
  <Override PartName="/ppt/ink/ink1264.xml" ContentType="application/inkml+xml"/>
  <Override PartName="/ppt/ink/ink1265.xml" ContentType="application/inkml+xml"/>
  <Override PartName="/ppt/ink/ink1266.xml" ContentType="application/inkml+xml"/>
  <Override PartName="/ppt/ink/ink1267.xml" ContentType="application/inkml+xml"/>
  <Override PartName="/ppt/ink/ink1268.xml" ContentType="application/inkml+xml"/>
  <Override PartName="/ppt/ink/ink1269.xml" ContentType="application/inkml+xml"/>
  <Override PartName="/ppt/ink/ink1270.xml" ContentType="application/inkml+xml"/>
  <Override PartName="/ppt/ink/ink1271.xml" ContentType="application/inkml+xml"/>
  <Override PartName="/ppt/ink/ink1272.xml" ContentType="application/inkml+xml"/>
  <Override PartName="/ppt/ink/ink1273.xml" ContentType="application/inkml+xml"/>
  <Override PartName="/ppt/ink/ink1274.xml" ContentType="application/inkml+xml"/>
  <Override PartName="/ppt/ink/ink1275.xml" ContentType="application/inkml+xml"/>
  <Override PartName="/ppt/ink/ink1276.xml" ContentType="application/inkml+xml"/>
  <Override PartName="/ppt/ink/ink1277.xml" ContentType="application/inkml+xml"/>
  <Override PartName="/ppt/ink/ink1278.xml" ContentType="application/inkml+xml"/>
  <Override PartName="/ppt/ink/ink1279.xml" ContentType="application/inkml+xml"/>
  <Override PartName="/ppt/ink/ink1280.xml" ContentType="application/inkml+xml"/>
  <Override PartName="/ppt/ink/ink1281.xml" ContentType="application/inkml+xml"/>
  <Override PartName="/ppt/ink/ink1282.xml" ContentType="application/inkml+xml"/>
  <Override PartName="/ppt/ink/ink1283.xml" ContentType="application/inkml+xml"/>
  <Override PartName="/ppt/ink/ink1284.xml" ContentType="application/inkml+xml"/>
  <Override PartName="/ppt/ink/ink1285.xml" ContentType="application/inkml+xml"/>
  <Override PartName="/ppt/ink/ink1286.xml" ContentType="application/inkml+xml"/>
  <Override PartName="/ppt/ink/ink1287.xml" ContentType="application/inkml+xml"/>
  <Override PartName="/ppt/ink/ink1288.xml" ContentType="application/inkml+xml"/>
  <Override PartName="/ppt/ink/ink1289.xml" ContentType="application/inkml+xml"/>
  <Override PartName="/ppt/ink/ink1290.xml" ContentType="application/inkml+xml"/>
  <Override PartName="/ppt/ink/ink1291.xml" ContentType="application/inkml+xml"/>
  <Override PartName="/ppt/ink/ink1292.xml" ContentType="application/inkml+xml"/>
  <Override PartName="/ppt/ink/ink1293.xml" ContentType="application/inkml+xml"/>
  <Override PartName="/ppt/ink/ink1294.xml" ContentType="application/inkml+xml"/>
  <Override PartName="/ppt/ink/ink1295.xml" ContentType="application/inkml+xml"/>
  <Override PartName="/ppt/ink/ink1296.xml" ContentType="application/inkml+xml"/>
  <Override PartName="/ppt/ink/ink1297.xml" ContentType="application/inkml+xml"/>
  <Override PartName="/ppt/ink/ink1298.xml" ContentType="application/inkml+xml"/>
  <Override PartName="/ppt/ink/ink1299.xml" ContentType="application/inkml+xml"/>
  <Override PartName="/ppt/ink/ink1300.xml" ContentType="application/inkml+xml"/>
  <Override PartName="/ppt/ink/ink1301.xml" ContentType="application/inkml+xml"/>
  <Override PartName="/ppt/ink/ink1302.xml" ContentType="application/inkml+xml"/>
  <Override PartName="/ppt/ink/ink1303.xml" ContentType="application/inkml+xml"/>
  <Override PartName="/ppt/ink/ink1304.xml" ContentType="application/inkml+xml"/>
  <Override PartName="/ppt/ink/ink1305.xml" ContentType="application/inkml+xml"/>
  <Override PartName="/ppt/ink/ink1306.xml" ContentType="application/inkml+xml"/>
  <Override PartName="/ppt/ink/ink1307.xml" ContentType="application/inkml+xml"/>
  <Override PartName="/ppt/ink/ink1308.xml" ContentType="application/inkml+xml"/>
  <Override PartName="/ppt/ink/ink1309.xml" ContentType="application/inkml+xml"/>
  <Override PartName="/ppt/ink/ink1310.xml" ContentType="application/inkml+xml"/>
  <Override PartName="/ppt/ink/ink1311.xml" ContentType="application/inkml+xml"/>
  <Override PartName="/ppt/ink/ink1312.xml" ContentType="application/inkml+xml"/>
  <Override PartName="/ppt/ink/ink1313.xml" ContentType="application/inkml+xml"/>
  <Override PartName="/ppt/ink/ink1314.xml" ContentType="application/inkml+xml"/>
  <Override PartName="/ppt/ink/ink1315.xml" ContentType="application/inkml+xml"/>
  <Override PartName="/ppt/ink/ink1316.xml" ContentType="application/inkml+xml"/>
  <Override PartName="/ppt/ink/ink1317.xml" ContentType="application/inkml+xml"/>
  <Override PartName="/ppt/ink/ink1318.xml" ContentType="application/inkml+xml"/>
  <Override PartName="/ppt/ink/ink1319.xml" ContentType="application/inkml+xml"/>
  <Override PartName="/ppt/ink/ink1320.xml" ContentType="application/inkml+xml"/>
  <Override PartName="/ppt/ink/ink1321.xml" ContentType="application/inkml+xml"/>
  <Override PartName="/ppt/ink/ink1322.xml" ContentType="application/inkml+xml"/>
  <Override PartName="/ppt/ink/ink1323.xml" ContentType="application/inkml+xml"/>
  <Override PartName="/ppt/ink/ink1324.xml" ContentType="application/inkml+xml"/>
  <Override PartName="/ppt/ink/ink1325.xml" ContentType="application/inkml+xml"/>
  <Override PartName="/ppt/ink/ink1326.xml" ContentType="application/inkml+xml"/>
  <Override PartName="/ppt/ink/ink1327.xml" ContentType="application/inkml+xml"/>
  <Override PartName="/ppt/ink/ink1328.xml" ContentType="application/inkml+xml"/>
  <Override PartName="/ppt/ink/ink1329.xml" ContentType="application/inkml+xml"/>
  <Override PartName="/ppt/ink/ink1330.xml" ContentType="application/inkml+xml"/>
  <Override PartName="/ppt/ink/ink1331.xml" ContentType="application/inkml+xml"/>
  <Override PartName="/ppt/ink/ink1332.xml" ContentType="application/inkml+xml"/>
  <Override PartName="/ppt/ink/ink1333.xml" ContentType="application/inkml+xml"/>
  <Override PartName="/ppt/ink/ink1334.xml" ContentType="application/inkml+xml"/>
  <Override PartName="/ppt/ink/ink1335.xml" ContentType="application/inkml+xml"/>
  <Override PartName="/ppt/ink/ink1336.xml" ContentType="application/inkml+xml"/>
  <Override PartName="/ppt/ink/ink1337.xml" ContentType="application/inkml+xml"/>
  <Override PartName="/ppt/ink/ink1338.xml" ContentType="application/inkml+xml"/>
  <Override PartName="/ppt/ink/ink1339.xml" ContentType="application/inkml+xml"/>
  <Override PartName="/ppt/ink/ink1340.xml" ContentType="application/inkml+xml"/>
  <Override PartName="/ppt/ink/ink1341.xml" ContentType="application/inkml+xml"/>
  <Override PartName="/ppt/ink/ink1342.xml" ContentType="application/inkml+xml"/>
  <Override PartName="/ppt/ink/ink1343.xml" ContentType="application/inkml+xml"/>
  <Override PartName="/ppt/ink/ink1344.xml" ContentType="application/inkml+xml"/>
  <Override PartName="/ppt/ink/ink1345.xml" ContentType="application/inkml+xml"/>
  <Override PartName="/ppt/ink/ink1346.xml" ContentType="application/inkml+xml"/>
  <Override PartName="/ppt/ink/ink1347.xml" ContentType="application/inkml+xml"/>
  <Override PartName="/ppt/ink/ink1348.xml" ContentType="application/inkml+xml"/>
  <Override PartName="/ppt/ink/ink1349.xml" ContentType="application/inkml+xml"/>
  <Override PartName="/ppt/ink/ink1350.xml" ContentType="application/inkml+xml"/>
  <Override PartName="/ppt/ink/ink1351.xml" ContentType="application/inkml+xml"/>
  <Override PartName="/ppt/ink/ink1352.xml" ContentType="application/inkml+xml"/>
  <Override PartName="/ppt/ink/ink1353.xml" ContentType="application/inkml+xml"/>
  <Override PartName="/ppt/ink/ink1354.xml" ContentType="application/inkml+xml"/>
  <Override PartName="/ppt/ink/ink1355.xml" ContentType="application/inkml+xml"/>
  <Override PartName="/ppt/ink/ink1356.xml" ContentType="application/inkml+xml"/>
  <Override PartName="/ppt/ink/ink1357.xml" ContentType="application/inkml+xml"/>
  <Override PartName="/ppt/ink/ink1358.xml" ContentType="application/inkml+xml"/>
  <Override PartName="/ppt/ink/ink1359.xml" ContentType="application/inkml+xml"/>
  <Override PartName="/ppt/ink/ink1360.xml" ContentType="application/inkml+xml"/>
  <Override PartName="/ppt/ink/ink1361.xml" ContentType="application/inkml+xml"/>
  <Override PartName="/ppt/ink/ink1362.xml" ContentType="application/inkml+xml"/>
  <Override PartName="/ppt/ink/ink1363.xml" ContentType="application/inkml+xml"/>
  <Override PartName="/ppt/ink/ink1364.xml" ContentType="application/inkml+xml"/>
  <Override PartName="/ppt/ink/ink1365.xml" ContentType="application/inkml+xml"/>
  <Override PartName="/ppt/ink/ink1366.xml" ContentType="application/inkml+xml"/>
  <Override PartName="/ppt/ink/ink1367.xml" ContentType="application/inkml+xml"/>
  <Override PartName="/ppt/ink/ink1368.xml" ContentType="application/inkml+xml"/>
  <Override PartName="/ppt/ink/ink1369.xml" ContentType="application/inkml+xml"/>
  <Override PartName="/ppt/ink/ink1370.xml" ContentType="application/inkml+xml"/>
  <Override PartName="/ppt/ink/ink1371.xml" ContentType="application/inkml+xml"/>
  <Override PartName="/ppt/ink/ink1372.xml" ContentType="application/inkml+xml"/>
  <Override PartName="/ppt/ink/ink1373.xml" ContentType="application/inkml+xml"/>
  <Override PartName="/ppt/ink/ink1374.xml" ContentType="application/inkml+xml"/>
  <Override PartName="/ppt/ink/ink1375.xml" ContentType="application/inkml+xml"/>
  <Override PartName="/ppt/ink/ink1376.xml" ContentType="application/inkml+xml"/>
  <Override PartName="/ppt/ink/ink1377.xml" ContentType="application/inkml+xml"/>
  <Override PartName="/ppt/ink/ink1378.xml" ContentType="application/inkml+xml"/>
  <Override PartName="/ppt/ink/ink1379.xml" ContentType="application/inkml+xml"/>
  <Override PartName="/ppt/ink/ink1380.xml" ContentType="application/inkml+xml"/>
  <Override PartName="/ppt/ink/ink1381.xml" ContentType="application/inkml+xml"/>
  <Override PartName="/ppt/ink/ink1382.xml" ContentType="application/inkml+xml"/>
  <Override PartName="/ppt/ink/ink1383.xml" ContentType="application/inkml+xml"/>
  <Override PartName="/ppt/ink/ink1384.xml" ContentType="application/inkml+xml"/>
  <Override PartName="/ppt/ink/ink1385.xml" ContentType="application/inkml+xml"/>
  <Override PartName="/ppt/ink/ink1386.xml" ContentType="application/inkml+xml"/>
  <Override PartName="/ppt/ink/ink1387.xml" ContentType="application/inkml+xml"/>
  <Override PartName="/ppt/ink/ink1388.xml" ContentType="application/inkml+xml"/>
  <Override PartName="/ppt/ink/ink1389.xml" ContentType="application/inkml+xml"/>
  <Override PartName="/ppt/ink/ink1390.xml" ContentType="application/inkml+xml"/>
  <Override PartName="/ppt/ink/ink1391.xml" ContentType="application/inkml+xml"/>
  <Override PartName="/ppt/ink/ink1392.xml" ContentType="application/inkml+xml"/>
  <Override PartName="/ppt/ink/ink1393.xml" ContentType="application/inkml+xml"/>
  <Override PartName="/ppt/ink/ink1394.xml" ContentType="application/inkml+xml"/>
  <Override PartName="/ppt/ink/ink1395.xml" ContentType="application/inkml+xml"/>
  <Override PartName="/ppt/ink/ink1396.xml" ContentType="application/inkml+xml"/>
  <Override PartName="/ppt/ink/ink1397.xml" ContentType="application/inkml+xml"/>
  <Override PartName="/ppt/ink/ink1398.xml" ContentType="application/inkml+xml"/>
  <Override PartName="/ppt/ink/ink1399.xml" ContentType="application/inkml+xml"/>
  <Override PartName="/ppt/ink/ink1400.xml" ContentType="application/inkml+xml"/>
  <Override PartName="/ppt/ink/ink1401.xml" ContentType="application/inkml+xml"/>
  <Override PartName="/ppt/ink/ink1402.xml" ContentType="application/inkml+xml"/>
  <Override PartName="/ppt/ink/ink1403.xml" ContentType="application/inkml+xml"/>
  <Override PartName="/ppt/ink/ink1404.xml" ContentType="application/inkml+xml"/>
  <Override PartName="/ppt/ink/ink1405.xml" ContentType="application/inkml+xml"/>
  <Override PartName="/ppt/ink/ink1406.xml" ContentType="application/inkml+xml"/>
  <Override PartName="/ppt/ink/ink1407.xml" ContentType="application/inkml+xml"/>
  <Override PartName="/ppt/ink/ink1408.xml" ContentType="application/inkml+xml"/>
  <Override PartName="/ppt/ink/ink1409.xml" ContentType="application/inkml+xml"/>
  <Override PartName="/ppt/ink/ink1410.xml" ContentType="application/inkml+xml"/>
  <Override PartName="/ppt/ink/ink1411.xml" ContentType="application/inkml+xml"/>
  <Override PartName="/ppt/ink/ink1412.xml" ContentType="application/inkml+xml"/>
  <Override PartName="/ppt/ink/ink1413.xml" ContentType="application/inkml+xml"/>
  <Override PartName="/ppt/ink/ink1414.xml" ContentType="application/inkml+xml"/>
  <Override PartName="/ppt/ink/ink1415.xml" ContentType="application/inkml+xml"/>
  <Override PartName="/ppt/ink/ink1416.xml" ContentType="application/inkml+xml"/>
  <Override PartName="/ppt/ink/ink1417.xml" ContentType="application/inkml+xml"/>
  <Override PartName="/ppt/ink/ink1418.xml" ContentType="application/inkml+xml"/>
  <Override PartName="/ppt/ink/ink1419.xml" ContentType="application/inkml+xml"/>
  <Override PartName="/ppt/ink/ink1420.xml" ContentType="application/inkml+xml"/>
  <Override PartName="/ppt/ink/ink1421.xml" ContentType="application/inkml+xml"/>
  <Override PartName="/ppt/ink/ink1422.xml" ContentType="application/inkml+xml"/>
  <Override PartName="/ppt/ink/ink1423.xml" ContentType="application/inkml+xml"/>
  <Override PartName="/ppt/ink/ink1424.xml" ContentType="application/inkml+xml"/>
  <Override PartName="/ppt/ink/ink1425.xml" ContentType="application/inkml+xml"/>
  <Override PartName="/ppt/ink/ink1426.xml" ContentType="application/inkml+xml"/>
  <Override PartName="/ppt/ink/ink1427.xml" ContentType="application/inkml+xml"/>
  <Override PartName="/ppt/ink/ink1428.xml" ContentType="application/inkml+xml"/>
  <Override PartName="/ppt/ink/ink1429.xml" ContentType="application/inkml+xml"/>
  <Override PartName="/ppt/ink/ink1430.xml" ContentType="application/inkml+xml"/>
  <Override PartName="/ppt/ink/ink1431.xml" ContentType="application/inkml+xml"/>
  <Override PartName="/ppt/ink/ink1432.xml" ContentType="application/inkml+xml"/>
  <Override PartName="/ppt/ink/ink1433.xml" ContentType="application/inkml+xml"/>
  <Override PartName="/ppt/ink/ink1434.xml" ContentType="application/inkml+xml"/>
  <Override PartName="/ppt/ink/ink1435.xml" ContentType="application/inkml+xml"/>
  <Override PartName="/ppt/ink/ink1436.xml" ContentType="application/inkml+xml"/>
  <Override PartName="/ppt/ink/ink1437.xml" ContentType="application/inkml+xml"/>
  <Override PartName="/ppt/ink/ink1438.xml" ContentType="application/inkml+xml"/>
  <Override PartName="/ppt/ink/ink1439.xml" ContentType="application/inkml+xml"/>
  <Override PartName="/ppt/ink/ink1440.xml" ContentType="application/inkml+xml"/>
  <Override PartName="/ppt/ink/ink1441.xml" ContentType="application/inkml+xml"/>
  <Override PartName="/ppt/ink/ink1442.xml" ContentType="application/inkml+xml"/>
  <Override PartName="/ppt/ink/ink1443.xml" ContentType="application/inkml+xml"/>
  <Override PartName="/ppt/ink/ink1444.xml" ContentType="application/inkml+xml"/>
  <Override PartName="/ppt/ink/ink1445.xml" ContentType="application/inkml+xml"/>
  <Override PartName="/ppt/ink/ink1446.xml" ContentType="application/inkml+xml"/>
  <Override PartName="/ppt/ink/ink1447.xml" ContentType="application/inkml+xml"/>
  <Override PartName="/ppt/ink/ink1448.xml" ContentType="application/inkml+xml"/>
  <Override PartName="/ppt/ink/ink1449.xml" ContentType="application/inkml+xml"/>
  <Override PartName="/ppt/ink/ink1450.xml" ContentType="application/inkml+xml"/>
  <Override PartName="/ppt/ink/ink1451.xml" ContentType="application/inkml+xml"/>
  <Override PartName="/ppt/ink/ink1452.xml" ContentType="application/inkml+xml"/>
  <Override PartName="/ppt/ink/ink1453.xml" ContentType="application/inkml+xml"/>
  <Override PartName="/ppt/ink/ink1454.xml" ContentType="application/inkml+xml"/>
  <Override PartName="/ppt/ink/ink1455.xml" ContentType="application/inkml+xml"/>
  <Override PartName="/ppt/ink/ink1456.xml" ContentType="application/inkml+xml"/>
  <Override PartName="/ppt/ink/ink1457.xml" ContentType="application/inkml+xml"/>
  <Override PartName="/ppt/ink/ink1458.xml" ContentType="application/inkml+xml"/>
  <Override PartName="/ppt/ink/ink1459.xml" ContentType="application/inkml+xml"/>
  <Override PartName="/ppt/ink/ink1460.xml" ContentType="application/inkml+xml"/>
  <Override PartName="/ppt/ink/ink1461.xml" ContentType="application/inkml+xml"/>
  <Override PartName="/ppt/ink/ink1462.xml" ContentType="application/inkml+xml"/>
  <Override PartName="/ppt/ink/ink1463.xml" ContentType="application/inkml+xml"/>
  <Override PartName="/ppt/ink/ink1464.xml" ContentType="application/inkml+xml"/>
  <Override PartName="/ppt/ink/ink1465.xml" ContentType="application/inkml+xml"/>
  <Override PartName="/ppt/ink/ink1466.xml" ContentType="application/inkml+xml"/>
  <Override PartName="/ppt/ink/ink1467.xml" ContentType="application/inkml+xml"/>
  <Override PartName="/ppt/ink/ink1468.xml" ContentType="application/inkml+xml"/>
  <Override PartName="/ppt/ink/ink1469.xml" ContentType="application/inkml+xml"/>
  <Override PartName="/ppt/ink/ink1470.xml" ContentType="application/inkml+xml"/>
  <Override PartName="/ppt/ink/ink1471.xml" ContentType="application/inkml+xml"/>
  <Override PartName="/ppt/ink/ink1472.xml" ContentType="application/inkml+xml"/>
  <Override PartName="/ppt/ink/ink1473.xml" ContentType="application/inkml+xml"/>
  <Override PartName="/ppt/ink/ink1474.xml" ContentType="application/inkml+xml"/>
  <Override PartName="/ppt/ink/ink1475.xml" ContentType="application/inkml+xml"/>
  <Override PartName="/ppt/ink/ink1476.xml" ContentType="application/inkml+xml"/>
  <Override PartName="/ppt/ink/ink1477.xml" ContentType="application/inkml+xml"/>
  <Override PartName="/ppt/ink/ink1478.xml" ContentType="application/inkml+xml"/>
  <Override PartName="/ppt/ink/ink1479.xml" ContentType="application/inkml+xml"/>
  <Override PartName="/ppt/ink/ink1480.xml" ContentType="application/inkml+xml"/>
  <Override PartName="/ppt/ink/ink1481.xml" ContentType="application/inkml+xml"/>
  <Override PartName="/ppt/ink/ink1482.xml" ContentType="application/inkml+xml"/>
  <Override PartName="/ppt/ink/ink1483.xml" ContentType="application/inkml+xml"/>
  <Override PartName="/ppt/ink/ink1484.xml" ContentType="application/inkml+xml"/>
  <Override PartName="/ppt/ink/ink1485.xml" ContentType="application/inkml+xml"/>
  <Override PartName="/ppt/ink/ink1486.xml" ContentType="application/inkml+xml"/>
  <Override PartName="/ppt/ink/ink1487.xml" ContentType="application/inkml+xml"/>
  <Override PartName="/ppt/ink/ink1488.xml" ContentType="application/inkml+xml"/>
  <Override PartName="/ppt/ink/ink1489.xml" ContentType="application/inkml+xml"/>
  <Override PartName="/ppt/ink/ink1490.xml" ContentType="application/inkml+xml"/>
  <Override PartName="/ppt/ink/ink1491.xml" ContentType="application/inkml+xml"/>
  <Override PartName="/ppt/ink/ink1492.xml" ContentType="application/inkml+xml"/>
  <Override PartName="/ppt/ink/ink1493.xml" ContentType="application/inkml+xml"/>
  <Override PartName="/ppt/ink/ink1494.xml" ContentType="application/inkml+xml"/>
  <Override PartName="/ppt/ink/ink1495.xml" ContentType="application/inkml+xml"/>
  <Override PartName="/ppt/ink/ink1496.xml" ContentType="application/inkml+xml"/>
  <Override PartName="/ppt/ink/ink1497.xml" ContentType="application/inkml+xml"/>
  <Override PartName="/ppt/ink/ink1498.xml" ContentType="application/inkml+xml"/>
  <Override PartName="/ppt/ink/ink1499.xml" ContentType="application/inkml+xml"/>
  <Override PartName="/ppt/ink/ink1500.xml" ContentType="application/inkml+xml"/>
  <Override PartName="/ppt/ink/ink1501.xml" ContentType="application/inkml+xml"/>
  <Override PartName="/ppt/ink/ink1502.xml" ContentType="application/inkml+xml"/>
  <Override PartName="/ppt/ink/ink1503.xml" ContentType="application/inkml+xml"/>
  <Override PartName="/ppt/ink/ink1504.xml" ContentType="application/inkml+xml"/>
  <Override PartName="/ppt/ink/ink1505.xml" ContentType="application/inkml+xml"/>
  <Override PartName="/ppt/ink/ink1506.xml" ContentType="application/inkml+xml"/>
  <Override PartName="/ppt/ink/ink1507.xml" ContentType="application/inkml+xml"/>
  <Override PartName="/ppt/ink/ink1508.xml" ContentType="application/inkml+xml"/>
  <Override PartName="/ppt/ink/ink1509.xml" ContentType="application/inkml+xml"/>
  <Override PartName="/ppt/ink/ink1510.xml" ContentType="application/inkml+xml"/>
  <Override PartName="/ppt/ink/ink1511.xml" ContentType="application/inkml+xml"/>
  <Override PartName="/ppt/ink/ink1512.xml" ContentType="application/inkml+xml"/>
  <Override PartName="/ppt/ink/ink1513.xml" ContentType="application/inkml+xml"/>
  <Override PartName="/ppt/ink/ink1514.xml" ContentType="application/inkml+xml"/>
  <Override PartName="/ppt/ink/ink1515.xml" ContentType="application/inkml+xml"/>
  <Override PartName="/ppt/ink/ink1516.xml" ContentType="application/inkml+xml"/>
  <Override PartName="/ppt/ink/ink1517.xml" ContentType="application/inkml+xml"/>
  <Override PartName="/ppt/ink/ink1518.xml" ContentType="application/inkml+xml"/>
  <Override PartName="/ppt/ink/ink1519.xml" ContentType="application/inkml+xml"/>
  <Override PartName="/ppt/ink/ink1520.xml" ContentType="application/inkml+xml"/>
  <Override PartName="/ppt/ink/ink1521.xml" ContentType="application/inkml+xml"/>
  <Override PartName="/ppt/ink/ink1522.xml" ContentType="application/inkml+xml"/>
  <Override PartName="/ppt/ink/ink1523.xml" ContentType="application/inkml+xml"/>
  <Override PartName="/ppt/ink/ink1524.xml" ContentType="application/inkml+xml"/>
  <Override PartName="/ppt/ink/ink1525.xml" ContentType="application/inkml+xml"/>
  <Override PartName="/ppt/ink/ink1526.xml" ContentType="application/inkml+xml"/>
  <Override PartName="/ppt/ink/ink1527.xml" ContentType="application/inkml+xml"/>
  <Override PartName="/ppt/ink/ink1528.xml" ContentType="application/inkml+xml"/>
  <Override PartName="/ppt/ink/ink1529.xml" ContentType="application/inkml+xml"/>
  <Override PartName="/ppt/ink/ink1530.xml" ContentType="application/inkml+xml"/>
  <Override PartName="/ppt/ink/ink1531.xml" ContentType="application/inkml+xml"/>
  <Override PartName="/ppt/ink/ink1532.xml" ContentType="application/inkml+xml"/>
  <Override PartName="/ppt/ink/ink1533.xml" ContentType="application/inkml+xml"/>
  <Override PartName="/ppt/ink/ink1534.xml" ContentType="application/inkml+xml"/>
  <Override PartName="/ppt/ink/ink1535.xml" ContentType="application/inkml+xml"/>
  <Override PartName="/ppt/ink/ink1536.xml" ContentType="application/inkml+xml"/>
  <Override PartName="/ppt/ink/ink1537.xml" ContentType="application/inkml+xml"/>
  <Override PartName="/ppt/ink/ink1538.xml" ContentType="application/inkml+xml"/>
  <Override PartName="/ppt/ink/ink1539.xml" ContentType="application/inkml+xml"/>
  <Override PartName="/ppt/ink/ink1540.xml" ContentType="application/inkml+xml"/>
  <Override PartName="/ppt/ink/ink1541.xml" ContentType="application/inkml+xml"/>
  <Override PartName="/ppt/ink/ink1542.xml" ContentType="application/inkml+xml"/>
  <Override PartName="/ppt/ink/ink1543.xml" ContentType="application/inkml+xml"/>
  <Override PartName="/ppt/ink/ink1544.xml" ContentType="application/inkml+xml"/>
  <Override PartName="/ppt/ink/ink1545.xml" ContentType="application/inkml+xml"/>
  <Override PartName="/ppt/ink/ink1546.xml" ContentType="application/inkml+xml"/>
  <Override PartName="/ppt/ink/ink1547.xml" ContentType="application/inkml+xml"/>
  <Override PartName="/ppt/ink/ink1548.xml" ContentType="application/inkml+xml"/>
  <Override PartName="/ppt/ink/ink1549.xml" ContentType="application/inkml+xml"/>
  <Override PartName="/ppt/ink/ink1550.xml" ContentType="application/inkml+xml"/>
  <Override PartName="/ppt/ink/ink1551.xml" ContentType="application/inkml+xml"/>
  <Override PartName="/ppt/ink/ink1552.xml" ContentType="application/inkml+xml"/>
  <Override PartName="/ppt/ink/ink1553.xml" ContentType="application/inkml+xml"/>
  <Override PartName="/ppt/ink/ink1554.xml" ContentType="application/inkml+xml"/>
  <Override PartName="/ppt/ink/ink1555.xml" ContentType="application/inkml+xml"/>
  <Override PartName="/ppt/ink/ink1556.xml" ContentType="application/inkml+xml"/>
  <Override PartName="/ppt/ink/ink1557.xml" ContentType="application/inkml+xml"/>
  <Override PartName="/ppt/ink/ink1558.xml" ContentType="application/inkml+xml"/>
  <Override PartName="/ppt/ink/ink1559.xml" ContentType="application/inkml+xml"/>
  <Override PartName="/ppt/ink/ink1560.xml" ContentType="application/inkml+xml"/>
  <Override PartName="/ppt/ink/ink1561.xml" ContentType="application/inkml+xml"/>
  <Override PartName="/ppt/ink/ink1562.xml" ContentType="application/inkml+xml"/>
  <Override PartName="/ppt/ink/ink1563.xml" ContentType="application/inkml+xml"/>
  <Override PartName="/ppt/ink/ink1564.xml" ContentType="application/inkml+xml"/>
  <Override PartName="/ppt/ink/ink1565.xml" ContentType="application/inkml+xml"/>
  <Override PartName="/ppt/ink/ink1566.xml" ContentType="application/inkml+xml"/>
  <Override PartName="/ppt/ink/ink1567.xml" ContentType="application/inkml+xml"/>
  <Override PartName="/ppt/ink/ink1568.xml" ContentType="application/inkml+xml"/>
  <Override PartName="/ppt/ink/ink1569.xml" ContentType="application/inkml+xml"/>
  <Override PartName="/ppt/ink/ink1570.xml" ContentType="application/inkml+xml"/>
  <Override PartName="/ppt/ink/ink1571.xml" ContentType="application/inkml+xml"/>
  <Override PartName="/ppt/ink/ink1572.xml" ContentType="application/inkml+xml"/>
  <Override PartName="/ppt/ink/ink1573.xml" ContentType="application/inkml+xml"/>
  <Override PartName="/ppt/ink/ink1574.xml" ContentType="application/inkml+xml"/>
  <Override PartName="/ppt/ink/ink1575.xml" ContentType="application/inkml+xml"/>
  <Override PartName="/ppt/ink/ink1576.xml" ContentType="application/inkml+xml"/>
  <Override PartName="/ppt/ink/ink1577.xml" ContentType="application/inkml+xml"/>
  <Override PartName="/ppt/ink/ink1578.xml" ContentType="application/inkml+xml"/>
  <Override PartName="/ppt/ink/ink1579.xml" ContentType="application/inkml+xml"/>
  <Override PartName="/ppt/ink/ink1580.xml" ContentType="application/inkml+xml"/>
  <Override PartName="/ppt/ink/ink1581.xml" ContentType="application/inkml+xml"/>
  <Override PartName="/ppt/ink/ink1582.xml" ContentType="application/inkml+xml"/>
  <Override PartName="/ppt/ink/ink1583.xml" ContentType="application/inkml+xml"/>
  <Override PartName="/ppt/ink/ink1584.xml" ContentType="application/inkml+xml"/>
  <Override PartName="/ppt/ink/ink1585.xml" ContentType="application/inkml+xml"/>
  <Override PartName="/ppt/ink/ink1586.xml" ContentType="application/inkml+xml"/>
  <Override PartName="/ppt/ink/ink1587.xml" ContentType="application/inkml+xml"/>
  <Override PartName="/ppt/ink/ink1588.xml" ContentType="application/inkml+xml"/>
  <Override PartName="/ppt/ink/ink1589.xml" ContentType="application/inkml+xml"/>
  <Override PartName="/ppt/ink/ink1590.xml" ContentType="application/inkml+xml"/>
  <Override PartName="/ppt/ink/ink1591.xml" ContentType="application/inkml+xml"/>
  <Override PartName="/ppt/ink/ink1592.xml" ContentType="application/inkml+xml"/>
  <Override PartName="/ppt/ink/ink1593.xml" ContentType="application/inkml+xml"/>
  <Override PartName="/ppt/ink/ink1594.xml" ContentType="application/inkml+xml"/>
  <Override PartName="/ppt/ink/ink1595.xml" ContentType="application/inkml+xml"/>
  <Override PartName="/ppt/ink/ink1596.xml" ContentType="application/inkml+xml"/>
  <Override PartName="/ppt/ink/ink1597.xml" ContentType="application/inkml+xml"/>
  <Override PartName="/ppt/ink/ink1598.xml" ContentType="application/inkml+xml"/>
  <Override PartName="/ppt/ink/ink1599.xml" ContentType="application/inkml+xml"/>
  <Override PartName="/ppt/ink/ink1600.xml" ContentType="application/inkml+xml"/>
  <Override PartName="/ppt/ink/ink1601.xml" ContentType="application/inkml+xml"/>
  <Override PartName="/ppt/ink/ink1602.xml" ContentType="application/inkml+xml"/>
  <Override PartName="/ppt/ink/ink1603.xml" ContentType="application/inkml+xml"/>
  <Override PartName="/ppt/ink/ink1604.xml" ContentType="application/inkml+xml"/>
  <Override PartName="/ppt/ink/ink1605.xml" ContentType="application/inkml+xml"/>
  <Override PartName="/ppt/ink/ink1606.xml" ContentType="application/inkml+xml"/>
  <Override PartName="/ppt/ink/ink1607.xml" ContentType="application/inkml+xml"/>
  <Override PartName="/ppt/ink/ink1608.xml" ContentType="application/inkml+xml"/>
  <Override PartName="/ppt/ink/ink1609.xml" ContentType="application/inkml+xml"/>
  <Override PartName="/ppt/ink/ink1610.xml" ContentType="application/inkml+xml"/>
  <Override PartName="/ppt/ink/ink1611.xml" ContentType="application/inkml+xml"/>
  <Override PartName="/ppt/ink/ink1612.xml" ContentType="application/inkml+xml"/>
  <Override PartName="/ppt/ink/ink1613.xml" ContentType="application/inkml+xml"/>
  <Override PartName="/ppt/ink/ink1614.xml" ContentType="application/inkml+xml"/>
  <Override PartName="/ppt/ink/ink1615.xml" ContentType="application/inkml+xml"/>
  <Override PartName="/ppt/ink/ink1616.xml" ContentType="application/inkml+xml"/>
  <Override PartName="/ppt/ink/ink1617.xml" ContentType="application/inkml+xml"/>
  <Override PartName="/ppt/ink/ink1618.xml" ContentType="application/inkml+xml"/>
  <Override PartName="/ppt/ink/ink1619.xml" ContentType="application/inkml+xml"/>
  <Override PartName="/ppt/ink/ink1620.xml" ContentType="application/inkml+xml"/>
  <Override PartName="/ppt/ink/ink1621.xml" ContentType="application/inkml+xml"/>
  <Override PartName="/ppt/ink/ink1622.xml" ContentType="application/inkml+xml"/>
  <Override PartName="/ppt/ink/ink1623.xml" ContentType="application/inkml+xml"/>
  <Override PartName="/ppt/ink/ink1624.xml" ContentType="application/inkml+xml"/>
  <Override PartName="/ppt/ink/ink1625.xml" ContentType="application/inkml+xml"/>
  <Override PartName="/ppt/ink/ink1626.xml" ContentType="application/inkml+xml"/>
  <Override PartName="/ppt/ink/ink1627.xml" ContentType="application/inkml+xml"/>
  <Override PartName="/ppt/ink/ink1628.xml" ContentType="application/inkml+xml"/>
  <Override PartName="/ppt/ink/ink1629.xml" ContentType="application/inkml+xml"/>
  <Override PartName="/ppt/ink/ink1630.xml" ContentType="application/inkml+xml"/>
  <Override PartName="/ppt/ink/ink1631.xml" ContentType="application/inkml+xml"/>
  <Override PartName="/ppt/ink/ink1632.xml" ContentType="application/inkml+xml"/>
  <Override PartName="/ppt/ink/ink1633.xml" ContentType="application/inkml+xml"/>
  <Override PartName="/ppt/ink/ink1634.xml" ContentType="application/inkml+xml"/>
  <Override PartName="/ppt/ink/ink1635.xml" ContentType="application/inkml+xml"/>
  <Override PartName="/ppt/ink/ink1636.xml" ContentType="application/inkml+xml"/>
  <Override PartName="/ppt/ink/ink1637.xml" ContentType="application/inkml+xml"/>
  <Override PartName="/ppt/ink/ink1638.xml" ContentType="application/inkml+xml"/>
  <Override PartName="/ppt/ink/ink1639.xml" ContentType="application/inkml+xml"/>
  <Override PartName="/ppt/ink/ink1640.xml" ContentType="application/inkml+xml"/>
  <Override PartName="/ppt/ink/ink1641.xml" ContentType="application/inkml+xml"/>
  <Override PartName="/ppt/ink/ink1642.xml" ContentType="application/inkml+xml"/>
  <Override PartName="/ppt/ink/ink1643.xml" ContentType="application/inkml+xml"/>
  <Override PartName="/ppt/ink/ink1644.xml" ContentType="application/inkml+xml"/>
  <Override PartName="/ppt/ink/ink1645.xml" ContentType="application/inkml+xml"/>
  <Override PartName="/ppt/ink/ink1646.xml" ContentType="application/inkml+xml"/>
  <Override PartName="/ppt/ink/ink1647.xml" ContentType="application/inkml+xml"/>
  <Override PartName="/ppt/ink/ink1648.xml" ContentType="application/inkml+xml"/>
  <Override PartName="/ppt/ink/ink1649.xml" ContentType="application/inkml+xml"/>
  <Override PartName="/ppt/ink/ink1650.xml" ContentType="application/inkml+xml"/>
  <Override PartName="/ppt/ink/ink1651.xml" ContentType="application/inkml+xml"/>
  <Override PartName="/ppt/ink/ink1652.xml" ContentType="application/inkml+xml"/>
  <Override PartName="/ppt/ink/ink1653.xml" ContentType="application/inkml+xml"/>
  <Override PartName="/ppt/ink/ink1654.xml" ContentType="application/inkml+xml"/>
  <Override PartName="/ppt/ink/ink1655.xml" ContentType="application/inkml+xml"/>
  <Override PartName="/ppt/ink/ink1656.xml" ContentType="application/inkml+xml"/>
  <Override PartName="/ppt/ink/ink1657.xml" ContentType="application/inkml+xml"/>
  <Override PartName="/ppt/ink/ink1658.xml" ContentType="application/inkml+xml"/>
  <Override PartName="/ppt/ink/ink1659.xml" ContentType="application/inkml+xml"/>
  <Override PartName="/ppt/ink/ink1660.xml" ContentType="application/inkml+xml"/>
  <Override PartName="/ppt/ink/ink1661.xml" ContentType="application/inkml+xml"/>
  <Override PartName="/ppt/ink/ink1662.xml" ContentType="application/inkml+xml"/>
  <Override PartName="/ppt/ink/ink1663.xml" ContentType="application/inkml+xml"/>
  <Override PartName="/ppt/ink/ink1664.xml" ContentType="application/inkml+xml"/>
  <Override PartName="/ppt/ink/ink1665.xml" ContentType="application/inkml+xml"/>
  <Override PartName="/ppt/ink/ink1666.xml" ContentType="application/inkml+xml"/>
  <Override PartName="/ppt/ink/ink1667.xml" ContentType="application/inkml+xml"/>
  <Override PartName="/ppt/ink/ink1668.xml" ContentType="application/inkml+xml"/>
  <Override PartName="/ppt/ink/ink1669.xml" ContentType="application/inkml+xml"/>
  <Override PartName="/ppt/ink/ink1670.xml" ContentType="application/inkml+xml"/>
  <Override PartName="/ppt/ink/ink1671.xml" ContentType="application/inkml+xml"/>
  <Override PartName="/ppt/ink/ink1672.xml" ContentType="application/inkml+xml"/>
  <Override PartName="/ppt/ink/ink1673.xml" ContentType="application/inkml+xml"/>
  <Override PartName="/ppt/ink/ink1674.xml" ContentType="application/inkml+xml"/>
  <Override PartName="/ppt/ink/ink1675.xml" ContentType="application/inkml+xml"/>
  <Override PartName="/ppt/ink/ink1676.xml" ContentType="application/inkml+xml"/>
  <Override PartName="/ppt/ink/ink1677.xml" ContentType="application/inkml+xml"/>
  <Override PartName="/ppt/ink/ink1678.xml" ContentType="application/inkml+xml"/>
  <Override PartName="/ppt/ink/ink1679.xml" ContentType="application/inkml+xml"/>
  <Override PartName="/ppt/ink/ink1680.xml" ContentType="application/inkml+xml"/>
  <Override PartName="/ppt/ink/ink1681.xml" ContentType="application/inkml+xml"/>
  <Override PartName="/ppt/ink/ink1682.xml" ContentType="application/inkml+xml"/>
  <Override PartName="/ppt/ink/ink1683.xml" ContentType="application/inkml+xml"/>
  <Override PartName="/ppt/ink/ink1684.xml" ContentType="application/inkml+xml"/>
  <Override PartName="/ppt/ink/ink1685.xml" ContentType="application/inkml+xml"/>
  <Override PartName="/ppt/ink/ink1686.xml" ContentType="application/inkml+xml"/>
  <Override PartName="/ppt/ink/ink1687.xml" ContentType="application/inkml+xml"/>
  <Override PartName="/ppt/ink/ink1688.xml" ContentType="application/inkml+xml"/>
  <Override PartName="/ppt/ink/ink1689.xml" ContentType="application/inkml+xml"/>
  <Override PartName="/ppt/ink/ink1690.xml" ContentType="application/inkml+xml"/>
  <Override PartName="/ppt/ink/ink1691.xml" ContentType="application/inkml+xml"/>
  <Override PartName="/ppt/ink/ink1692.xml" ContentType="application/inkml+xml"/>
  <Override PartName="/ppt/ink/ink1693.xml" ContentType="application/inkml+xml"/>
  <Override PartName="/ppt/ink/ink1694.xml" ContentType="application/inkml+xml"/>
  <Override PartName="/ppt/ink/ink1695.xml" ContentType="application/inkml+xml"/>
  <Override PartName="/ppt/ink/ink1696.xml" ContentType="application/inkml+xml"/>
  <Override PartName="/ppt/ink/ink1697.xml" ContentType="application/inkml+xml"/>
  <Override PartName="/ppt/ink/ink1698.xml" ContentType="application/inkml+xml"/>
  <Override PartName="/ppt/ink/ink1699.xml" ContentType="application/inkml+xml"/>
  <Override PartName="/ppt/ink/ink1700.xml" ContentType="application/inkml+xml"/>
  <Override PartName="/ppt/ink/ink1701.xml" ContentType="application/inkml+xml"/>
  <Override PartName="/ppt/ink/ink1702.xml" ContentType="application/inkml+xml"/>
  <Override PartName="/ppt/ink/ink1703.xml" ContentType="application/inkml+xml"/>
  <Override PartName="/ppt/ink/ink1704.xml" ContentType="application/inkml+xml"/>
  <Override PartName="/ppt/ink/ink1705.xml" ContentType="application/inkml+xml"/>
  <Override PartName="/ppt/ink/ink1706.xml" ContentType="application/inkml+xml"/>
  <Override PartName="/ppt/ink/ink1707.xml" ContentType="application/inkml+xml"/>
  <Override PartName="/ppt/ink/ink1708.xml" ContentType="application/inkml+xml"/>
  <Override PartName="/ppt/ink/ink1709.xml" ContentType="application/inkml+xml"/>
  <Override PartName="/ppt/ink/ink1710.xml" ContentType="application/inkml+xml"/>
  <Override PartName="/ppt/ink/ink1711.xml" ContentType="application/inkml+xml"/>
  <Override PartName="/ppt/ink/ink1712.xml" ContentType="application/inkml+xml"/>
  <Override PartName="/ppt/ink/ink1713.xml" ContentType="application/inkml+xml"/>
  <Override PartName="/ppt/ink/ink1714.xml" ContentType="application/inkml+xml"/>
  <Override PartName="/ppt/ink/ink1715.xml" ContentType="application/inkml+xml"/>
  <Override PartName="/ppt/ink/ink1716.xml" ContentType="application/inkml+xml"/>
  <Override PartName="/ppt/ink/ink1717.xml" ContentType="application/inkml+xml"/>
  <Override PartName="/ppt/ink/ink1718.xml" ContentType="application/inkml+xml"/>
  <Override PartName="/ppt/ink/ink1719.xml" ContentType="application/inkml+xml"/>
  <Override PartName="/ppt/ink/ink1720.xml" ContentType="application/inkml+xml"/>
  <Override PartName="/ppt/ink/ink1721.xml" ContentType="application/inkml+xml"/>
  <Override PartName="/ppt/ink/ink1722.xml" ContentType="application/inkml+xml"/>
  <Override PartName="/ppt/ink/ink1723.xml" ContentType="application/inkml+xml"/>
  <Override PartName="/ppt/ink/ink1724.xml" ContentType="application/inkml+xml"/>
  <Override PartName="/ppt/ink/ink1725.xml" ContentType="application/inkml+xml"/>
  <Override PartName="/ppt/ink/ink1726.xml" ContentType="application/inkml+xml"/>
  <Override PartName="/ppt/ink/ink1727.xml" ContentType="application/inkml+xml"/>
  <Override PartName="/ppt/ink/ink1728.xml" ContentType="application/inkml+xml"/>
  <Override PartName="/ppt/ink/ink1729.xml" ContentType="application/inkml+xml"/>
  <Override PartName="/ppt/ink/ink1730.xml" ContentType="application/inkml+xml"/>
  <Override PartName="/ppt/ink/ink1731.xml" ContentType="application/inkml+xml"/>
  <Override PartName="/ppt/ink/ink1732.xml" ContentType="application/inkml+xml"/>
  <Override PartName="/ppt/ink/ink1733.xml" ContentType="application/inkml+xml"/>
  <Override PartName="/ppt/ink/ink1734.xml" ContentType="application/inkml+xml"/>
  <Override PartName="/ppt/ink/ink1735.xml" ContentType="application/inkml+xml"/>
  <Override PartName="/ppt/ink/ink1736.xml" ContentType="application/inkml+xml"/>
  <Override PartName="/ppt/ink/ink1737.xml" ContentType="application/inkml+xml"/>
  <Override PartName="/ppt/ink/ink1738.xml" ContentType="application/inkml+xml"/>
  <Override PartName="/ppt/ink/ink1739.xml" ContentType="application/inkml+xml"/>
  <Override PartName="/ppt/ink/ink1740.xml" ContentType="application/inkml+xml"/>
  <Override PartName="/ppt/ink/ink1741.xml" ContentType="application/inkml+xml"/>
  <Override PartName="/ppt/ink/ink1742.xml" ContentType="application/inkml+xml"/>
  <Override PartName="/ppt/ink/ink1743.xml" ContentType="application/inkml+xml"/>
  <Override PartName="/ppt/ink/ink1744.xml" ContentType="application/inkml+xml"/>
  <Override PartName="/ppt/notesSlides/notesSlide10.xml" ContentType="application/vnd.openxmlformats-officedocument.presentationml.notesSlide+xml"/>
  <Override PartName="/ppt/ink/ink1745.xml" ContentType="application/inkml+xml"/>
  <Override PartName="/ppt/ink/ink1746.xml" ContentType="application/inkml+xml"/>
  <Override PartName="/ppt/ink/ink1747.xml" ContentType="application/inkml+xml"/>
  <Override PartName="/ppt/ink/ink1748.xml" ContentType="application/inkml+xml"/>
  <Override PartName="/ppt/ink/ink1749.xml" ContentType="application/inkml+xml"/>
  <Override PartName="/ppt/ink/ink1750.xml" ContentType="application/inkml+xml"/>
  <Override PartName="/ppt/ink/ink1751.xml" ContentType="application/inkml+xml"/>
  <Override PartName="/ppt/ink/ink1752.xml" ContentType="application/inkml+xml"/>
  <Override PartName="/ppt/ink/ink1753.xml" ContentType="application/inkml+xml"/>
  <Override PartName="/ppt/ink/ink1754.xml" ContentType="application/inkml+xml"/>
  <Override PartName="/ppt/ink/ink1755.xml" ContentType="application/inkml+xml"/>
  <Override PartName="/ppt/ink/ink1756.xml" ContentType="application/inkml+xml"/>
  <Override PartName="/ppt/ink/ink1757.xml" ContentType="application/inkml+xml"/>
  <Override PartName="/ppt/ink/ink1758.xml" ContentType="application/inkml+xml"/>
  <Override PartName="/ppt/ink/ink1759.xml" ContentType="application/inkml+xml"/>
  <Override PartName="/ppt/ink/ink1760.xml" ContentType="application/inkml+xml"/>
  <Override PartName="/ppt/ink/ink1761.xml" ContentType="application/inkml+xml"/>
  <Override PartName="/ppt/ink/ink1762.xml" ContentType="application/inkml+xml"/>
  <Override PartName="/ppt/ink/ink1763.xml" ContentType="application/inkml+xml"/>
  <Override PartName="/ppt/ink/ink1764.xml" ContentType="application/inkml+xml"/>
  <Override PartName="/ppt/ink/ink1765.xml" ContentType="application/inkml+xml"/>
  <Override PartName="/ppt/ink/ink1766.xml" ContentType="application/inkml+xml"/>
  <Override PartName="/ppt/ink/ink1767.xml" ContentType="application/inkml+xml"/>
  <Override PartName="/ppt/ink/ink1768.xml" ContentType="application/inkml+xml"/>
  <Override PartName="/ppt/ink/ink1769.xml" ContentType="application/inkml+xml"/>
  <Override PartName="/ppt/ink/ink1770.xml" ContentType="application/inkml+xml"/>
  <Override PartName="/ppt/ink/ink1771.xml" ContentType="application/inkml+xml"/>
  <Override PartName="/ppt/ink/ink1772.xml" ContentType="application/inkml+xml"/>
  <Override PartName="/ppt/ink/ink1773.xml" ContentType="application/inkml+xml"/>
  <Override PartName="/ppt/ink/ink1774.xml" ContentType="application/inkml+xml"/>
  <Override PartName="/ppt/ink/ink1775.xml" ContentType="application/inkml+xml"/>
  <Override PartName="/ppt/ink/ink1776.xml" ContentType="application/inkml+xml"/>
  <Override PartName="/ppt/ink/ink1777.xml" ContentType="application/inkml+xml"/>
  <Override PartName="/ppt/ink/ink1778.xml" ContentType="application/inkml+xml"/>
  <Override PartName="/ppt/ink/ink1779.xml" ContentType="application/inkml+xml"/>
  <Override PartName="/ppt/ink/ink1780.xml" ContentType="application/inkml+xml"/>
  <Override PartName="/ppt/ink/ink1781.xml" ContentType="application/inkml+xml"/>
  <Override PartName="/ppt/ink/ink1782.xml" ContentType="application/inkml+xml"/>
  <Override PartName="/ppt/ink/ink1783.xml" ContentType="application/inkml+xml"/>
  <Override PartName="/ppt/ink/ink1784.xml" ContentType="application/inkml+xml"/>
  <Override PartName="/ppt/ink/ink1785.xml" ContentType="application/inkml+xml"/>
  <Override PartName="/ppt/ink/ink1786.xml" ContentType="application/inkml+xml"/>
  <Override PartName="/ppt/ink/ink1787.xml" ContentType="application/inkml+xml"/>
  <Override PartName="/ppt/ink/ink1788.xml" ContentType="application/inkml+xml"/>
  <Override PartName="/ppt/ink/ink1789.xml" ContentType="application/inkml+xml"/>
  <Override PartName="/ppt/ink/ink1790.xml" ContentType="application/inkml+xml"/>
  <Override PartName="/ppt/ink/ink1791.xml" ContentType="application/inkml+xml"/>
  <Override PartName="/ppt/ink/ink1792.xml" ContentType="application/inkml+xml"/>
  <Override PartName="/ppt/ink/ink1793.xml" ContentType="application/inkml+xml"/>
  <Override PartName="/ppt/ink/ink1794.xml" ContentType="application/inkml+xml"/>
  <Override PartName="/ppt/ink/ink1795.xml" ContentType="application/inkml+xml"/>
  <Override PartName="/ppt/ink/ink1796.xml" ContentType="application/inkml+xml"/>
  <Override PartName="/ppt/ink/ink1797.xml" ContentType="application/inkml+xml"/>
  <Override PartName="/ppt/ink/ink1798.xml" ContentType="application/inkml+xml"/>
  <Override PartName="/ppt/ink/ink1799.xml" ContentType="application/inkml+xml"/>
  <Override PartName="/ppt/ink/ink1800.xml" ContentType="application/inkml+xml"/>
  <Override PartName="/ppt/ink/ink1801.xml" ContentType="application/inkml+xml"/>
  <Override PartName="/ppt/ink/ink1802.xml" ContentType="application/inkml+xml"/>
  <Override PartName="/ppt/ink/ink1803.xml" ContentType="application/inkml+xml"/>
  <Override PartName="/ppt/ink/ink1804.xml" ContentType="application/inkml+xml"/>
  <Override PartName="/ppt/ink/ink1805.xml" ContentType="application/inkml+xml"/>
  <Override PartName="/ppt/ink/ink1806.xml" ContentType="application/inkml+xml"/>
  <Override PartName="/ppt/ink/ink1807.xml" ContentType="application/inkml+xml"/>
  <Override PartName="/ppt/ink/ink1808.xml" ContentType="application/inkml+xml"/>
  <Override PartName="/ppt/ink/ink1809.xml" ContentType="application/inkml+xml"/>
  <Override PartName="/ppt/ink/ink1810.xml" ContentType="application/inkml+xml"/>
  <Override PartName="/ppt/ink/ink1811.xml" ContentType="application/inkml+xml"/>
  <Override PartName="/ppt/ink/ink1812.xml" ContentType="application/inkml+xml"/>
  <Override PartName="/ppt/ink/ink1813.xml" ContentType="application/inkml+xml"/>
  <Override PartName="/ppt/ink/ink1814.xml" ContentType="application/inkml+xml"/>
  <Override PartName="/ppt/ink/ink1815.xml" ContentType="application/inkml+xml"/>
  <Override PartName="/ppt/ink/ink1816.xml" ContentType="application/inkml+xml"/>
  <Override PartName="/ppt/ink/ink1817.xml" ContentType="application/inkml+xml"/>
  <Override PartName="/ppt/ink/ink1818.xml" ContentType="application/inkml+xml"/>
  <Override PartName="/ppt/ink/ink1819.xml" ContentType="application/inkml+xml"/>
  <Override PartName="/ppt/ink/ink1820.xml" ContentType="application/inkml+xml"/>
  <Override PartName="/ppt/ink/ink1821.xml" ContentType="application/inkml+xml"/>
  <Override PartName="/ppt/ink/ink1822.xml" ContentType="application/inkml+xml"/>
  <Override PartName="/ppt/ink/ink1823.xml" ContentType="application/inkml+xml"/>
  <Override PartName="/ppt/ink/ink1824.xml" ContentType="application/inkml+xml"/>
  <Override PartName="/ppt/ink/ink1825.xml" ContentType="application/inkml+xml"/>
  <Override PartName="/ppt/ink/ink1826.xml" ContentType="application/inkml+xml"/>
  <Override PartName="/ppt/ink/ink1827.xml" ContentType="application/inkml+xml"/>
  <Override PartName="/ppt/ink/ink1828.xml" ContentType="application/inkml+xml"/>
  <Override PartName="/ppt/ink/ink1829.xml" ContentType="application/inkml+xml"/>
  <Override PartName="/ppt/ink/ink1830.xml" ContentType="application/inkml+xml"/>
  <Override PartName="/ppt/ink/ink1831.xml" ContentType="application/inkml+xml"/>
  <Override PartName="/ppt/ink/ink1832.xml" ContentType="application/inkml+xml"/>
  <Override PartName="/ppt/ink/ink1833.xml" ContentType="application/inkml+xml"/>
  <Override PartName="/ppt/ink/ink1834.xml" ContentType="application/inkml+xml"/>
  <Override PartName="/ppt/ink/ink1835.xml" ContentType="application/inkml+xml"/>
  <Override PartName="/ppt/ink/ink1836.xml" ContentType="application/inkml+xml"/>
  <Override PartName="/ppt/ink/ink1837.xml" ContentType="application/inkml+xml"/>
  <Override PartName="/ppt/ink/ink1838.xml" ContentType="application/inkml+xml"/>
  <Override PartName="/ppt/ink/ink1839.xml" ContentType="application/inkml+xml"/>
  <Override PartName="/ppt/ink/ink1840.xml" ContentType="application/inkml+xml"/>
  <Override PartName="/ppt/ink/ink1841.xml" ContentType="application/inkml+xml"/>
  <Override PartName="/ppt/ink/ink1842.xml" ContentType="application/inkml+xml"/>
  <Override PartName="/ppt/ink/ink1843.xml" ContentType="application/inkml+xml"/>
  <Override PartName="/ppt/ink/ink1844.xml" ContentType="application/inkml+xml"/>
  <Override PartName="/ppt/ink/ink1845.xml" ContentType="application/inkml+xml"/>
  <Override PartName="/ppt/ink/ink1846.xml" ContentType="application/inkml+xml"/>
  <Override PartName="/ppt/ink/ink1847.xml" ContentType="application/inkml+xml"/>
  <Override PartName="/ppt/ink/ink1848.xml" ContentType="application/inkml+xml"/>
  <Override PartName="/ppt/ink/ink1849.xml" ContentType="application/inkml+xml"/>
  <Override PartName="/ppt/ink/ink1850.xml" ContentType="application/inkml+xml"/>
  <Override PartName="/ppt/ink/ink1851.xml" ContentType="application/inkml+xml"/>
  <Override PartName="/ppt/ink/ink1852.xml" ContentType="application/inkml+xml"/>
  <Override PartName="/ppt/ink/ink1853.xml" ContentType="application/inkml+xml"/>
  <Override PartName="/ppt/ink/ink1854.xml" ContentType="application/inkml+xml"/>
  <Override PartName="/ppt/ink/ink1855.xml" ContentType="application/inkml+xml"/>
  <Override PartName="/ppt/ink/ink1856.xml" ContentType="application/inkml+xml"/>
  <Override PartName="/ppt/ink/ink1857.xml" ContentType="application/inkml+xml"/>
  <Override PartName="/ppt/ink/ink1858.xml" ContentType="application/inkml+xml"/>
  <Override PartName="/ppt/ink/ink1859.xml" ContentType="application/inkml+xml"/>
  <Override PartName="/ppt/ink/ink1860.xml" ContentType="application/inkml+xml"/>
  <Override PartName="/ppt/ink/ink1861.xml" ContentType="application/inkml+xml"/>
  <Override PartName="/ppt/ink/ink1862.xml" ContentType="application/inkml+xml"/>
  <Override PartName="/ppt/ink/ink1863.xml" ContentType="application/inkml+xml"/>
  <Override PartName="/ppt/ink/ink1864.xml" ContentType="application/inkml+xml"/>
  <Override PartName="/ppt/ink/ink1865.xml" ContentType="application/inkml+xml"/>
  <Override PartName="/ppt/ink/ink1866.xml" ContentType="application/inkml+xml"/>
  <Override PartName="/ppt/ink/ink1867.xml" ContentType="application/inkml+xml"/>
  <Override PartName="/ppt/ink/ink1868.xml" ContentType="application/inkml+xml"/>
  <Override PartName="/ppt/ink/ink1869.xml" ContentType="application/inkml+xml"/>
  <Override PartName="/ppt/ink/ink1870.xml" ContentType="application/inkml+xml"/>
  <Override PartName="/ppt/ink/ink1871.xml" ContentType="application/inkml+xml"/>
  <Override PartName="/ppt/ink/ink1872.xml" ContentType="application/inkml+xml"/>
  <Override PartName="/ppt/ink/ink1873.xml" ContentType="application/inkml+xml"/>
  <Override PartName="/ppt/ink/ink1874.xml" ContentType="application/inkml+xml"/>
  <Override PartName="/ppt/ink/ink1875.xml" ContentType="application/inkml+xml"/>
  <Override PartName="/ppt/ink/ink1876.xml" ContentType="application/inkml+xml"/>
  <Override PartName="/ppt/ink/ink1877.xml" ContentType="application/inkml+xml"/>
  <Override PartName="/ppt/ink/ink1878.xml" ContentType="application/inkml+xml"/>
  <Override PartName="/ppt/ink/ink1879.xml" ContentType="application/inkml+xml"/>
  <Override PartName="/ppt/ink/ink1880.xml" ContentType="application/inkml+xml"/>
  <Override PartName="/ppt/ink/ink1881.xml" ContentType="application/inkml+xml"/>
  <Override PartName="/ppt/ink/ink1882.xml" ContentType="application/inkml+xml"/>
  <Override PartName="/ppt/ink/ink1883.xml" ContentType="application/inkml+xml"/>
  <Override PartName="/ppt/ink/ink1884.xml" ContentType="application/inkml+xml"/>
  <Override PartName="/ppt/ink/ink1885.xml" ContentType="application/inkml+xml"/>
  <Override PartName="/ppt/ink/ink1886.xml" ContentType="application/inkml+xml"/>
  <Override PartName="/ppt/ink/ink1887.xml" ContentType="application/inkml+xml"/>
  <Override PartName="/ppt/ink/ink1888.xml" ContentType="application/inkml+xml"/>
  <Override PartName="/ppt/ink/ink1889.xml" ContentType="application/inkml+xml"/>
  <Override PartName="/ppt/ink/ink1890.xml" ContentType="application/inkml+xml"/>
  <Override PartName="/ppt/ink/ink1891.xml" ContentType="application/inkml+xml"/>
  <Override PartName="/ppt/ink/ink1892.xml" ContentType="application/inkml+xml"/>
  <Override PartName="/ppt/ink/ink1893.xml" ContentType="application/inkml+xml"/>
  <Override PartName="/ppt/ink/ink1894.xml" ContentType="application/inkml+xml"/>
  <Override PartName="/ppt/ink/ink1895.xml" ContentType="application/inkml+xml"/>
  <Override PartName="/ppt/ink/ink1896.xml" ContentType="application/inkml+xml"/>
  <Override PartName="/ppt/ink/ink1897.xml" ContentType="application/inkml+xml"/>
  <Override PartName="/ppt/ink/ink1898.xml" ContentType="application/inkml+xml"/>
  <Override PartName="/ppt/ink/ink1899.xml" ContentType="application/inkml+xml"/>
  <Override PartName="/ppt/ink/ink1900.xml" ContentType="application/inkml+xml"/>
  <Override PartName="/ppt/ink/ink1901.xml" ContentType="application/inkml+xml"/>
  <Override PartName="/ppt/ink/ink1902.xml" ContentType="application/inkml+xml"/>
  <Override PartName="/ppt/ink/ink1903.xml" ContentType="application/inkml+xml"/>
  <Override PartName="/ppt/ink/ink1904.xml" ContentType="application/inkml+xml"/>
  <Override PartName="/ppt/ink/ink1905.xml" ContentType="application/inkml+xml"/>
  <Override PartName="/ppt/ink/ink1906.xml" ContentType="application/inkml+xml"/>
  <Override PartName="/ppt/ink/ink1907.xml" ContentType="application/inkml+xml"/>
  <Override PartName="/ppt/ink/ink1908.xml" ContentType="application/inkml+xml"/>
  <Override PartName="/ppt/ink/ink1909.xml" ContentType="application/inkml+xml"/>
  <Override PartName="/ppt/ink/ink1910.xml" ContentType="application/inkml+xml"/>
  <Override PartName="/ppt/ink/ink1911.xml" ContentType="application/inkml+xml"/>
  <Override PartName="/ppt/ink/ink1912.xml" ContentType="application/inkml+xml"/>
  <Override PartName="/ppt/ink/ink1913.xml" ContentType="application/inkml+xml"/>
  <Override PartName="/ppt/notesSlides/notesSlide11.xml" ContentType="application/vnd.openxmlformats-officedocument.presentationml.notesSlide+xml"/>
  <Override PartName="/ppt/ink/ink1914.xml" ContentType="application/inkml+xml"/>
  <Override PartName="/ppt/ink/ink1915.xml" ContentType="application/inkml+xml"/>
  <Override PartName="/ppt/ink/ink1916.xml" ContentType="application/inkml+xml"/>
  <Override PartName="/ppt/ink/ink1917.xml" ContentType="application/inkml+xml"/>
  <Override PartName="/ppt/ink/ink1918.xml" ContentType="application/inkml+xml"/>
  <Override PartName="/ppt/ink/ink1919.xml" ContentType="application/inkml+xml"/>
  <Override PartName="/ppt/ink/ink1920.xml" ContentType="application/inkml+xml"/>
  <Override PartName="/ppt/ink/ink1921.xml" ContentType="application/inkml+xml"/>
  <Override PartName="/ppt/ink/ink1922.xml" ContentType="application/inkml+xml"/>
  <Override PartName="/ppt/ink/ink1923.xml" ContentType="application/inkml+xml"/>
  <Override PartName="/ppt/ink/ink1924.xml" ContentType="application/inkml+xml"/>
  <Override PartName="/ppt/ink/ink1925.xml" ContentType="application/inkml+xml"/>
  <Override PartName="/ppt/ink/ink1926.xml" ContentType="application/inkml+xml"/>
  <Override PartName="/ppt/ink/ink1927.xml" ContentType="application/inkml+xml"/>
  <Override PartName="/ppt/ink/ink1928.xml" ContentType="application/inkml+xml"/>
  <Override PartName="/ppt/ink/ink1929.xml" ContentType="application/inkml+xml"/>
  <Override PartName="/ppt/ink/ink1930.xml" ContentType="application/inkml+xml"/>
  <Override PartName="/ppt/ink/ink1931.xml" ContentType="application/inkml+xml"/>
  <Override PartName="/ppt/ink/ink1932.xml" ContentType="application/inkml+xml"/>
  <Override PartName="/ppt/ink/ink1933.xml" ContentType="application/inkml+xml"/>
  <Override PartName="/ppt/ink/ink1934.xml" ContentType="application/inkml+xml"/>
  <Override PartName="/ppt/ink/ink1935.xml" ContentType="application/inkml+xml"/>
  <Override PartName="/ppt/ink/ink1936.xml" ContentType="application/inkml+xml"/>
  <Override PartName="/ppt/ink/ink1937.xml" ContentType="application/inkml+xml"/>
  <Override PartName="/ppt/ink/ink1938.xml" ContentType="application/inkml+xml"/>
  <Override PartName="/ppt/ink/ink1939.xml" ContentType="application/inkml+xml"/>
  <Override PartName="/ppt/ink/ink1940.xml" ContentType="application/inkml+xml"/>
  <Override PartName="/ppt/ink/ink1941.xml" ContentType="application/inkml+xml"/>
  <Override PartName="/ppt/ink/ink1942.xml" ContentType="application/inkml+xml"/>
  <Override PartName="/ppt/ink/ink1943.xml" ContentType="application/inkml+xml"/>
  <Override PartName="/ppt/ink/ink1944.xml" ContentType="application/inkml+xml"/>
  <Override PartName="/ppt/ink/ink1945.xml" ContentType="application/inkml+xml"/>
  <Override PartName="/ppt/ink/ink1946.xml" ContentType="application/inkml+xml"/>
  <Override PartName="/ppt/ink/ink1947.xml" ContentType="application/inkml+xml"/>
  <Override PartName="/ppt/ink/ink1948.xml" ContentType="application/inkml+xml"/>
  <Override PartName="/ppt/ink/ink1949.xml" ContentType="application/inkml+xml"/>
  <Override PartName="/ppt/ink/ink1950.xml" ContentType="application/inkml+xml"/>
  <Override PartName="/ppt/ink/ink1951.xml" ContentType="application/inkml+xml"/>
  <Override PartName="/ppt/ink/ink1952.xml" ContentType="application/inkml+xml"/>
  <Override PartName="/ppt/ink/ink1953.xml" ContentType="application/inkml+xml"/>
  <Override PartName="/ppt/ink/ink1954.xml" ContentType="application/inkml+xml"/>
  <Override PartName="/ppt/ink/ink1955.xml" ContentType="application/inkml+xml"/>
  <Override PartName="/ppt/ink/ink1956.xml" ContentType="application/inkml+xml"/>
  <Override PartName="/ppt/ink/ink1957.xml" ContentType="application/inkml+xml"/>
  <Override PartName="/ppt/ink/ink1958.xml" ContentType="application/inkml+xml"/>
  <Override PartName="/ppt/ink/ink1959.xml" ContentType="application/inkml+xml"/>
  <Override PartName="/ppt/ink/ink1960.xml" ContentType="application/inkml+xml"/>
  <Override PartName="/ppt/ink/ink1961.xml" ContentType="application/inkml+xml"/>
  <Override PartName="/ppt/ink/ink1962.xml" ContentType="application/inkml+xml"/>
  <Override PartName="/ppt/ink/ink1963.xml" ContentType="application/inkml+xml"/>
  <Override PartName="/ppt/ink/ink1964.xml" ContentType="application/inkml+xml"/>
  <Override PartName="/ppt/ink/ink1965.xml" ContentType="application/inkml+xml"/>
  <Override PartName="/ppt/ink/ink1966.xml" ContentType="application/inkml+xml"/>
  <Override PartName="/ppt/ink/ink1967.xml" ContentType="application/inkml+xml"/>
  <Override PartName="/ppt/ink/ink1968.xml" ContentType="application/inkml+xml"/>
  <Override PartName="/ppt/ink/ink1969.xml" ContentType="application/inkml+xml"/>
  <Override PartName="/ppt/ink/ink1970.xml" ContentType="application/inkml+xml"/>
  <Override PartName="/ppt/ink/ink1971.xml" ContentType="application/inkml+xml"/>
  <Override PartName="/ppt/ink/ink1972.xml" ContentType="application/inkml+xml"/>
  <Override PartName="/ppt/ink/ink1973.xml" ContentType="application/inkml+xml"/>
  <Override PartName="/ppt/ink/ink1974.xml" ContentType="application/inkml+xml"/>
  <Override PartName="/ppt/ink/ink1975.xml" ContentType="application/inkml+xml"/>
  <Override PartName="/ppt/ink/ink1976.xml" ContentType="application/inkml+xml"/>
  <Override PartName="/ppt/ink/ink1977.xml" ContentType="application/inkml+xml"/>
  <Override PartName="/ppt/ink/ink1978.xml" ContentType="application/inkml+xml"/>
  <Override PartName="/ppt/ink/ink1979.xml" ContentType="application/inkml+xml"/>
  <Override PartName="/ppt/ink/ink1980.xml" ContentType="application/inkml+xml"/>
  <Override PartName="/ppt/ink/ink1981.xml" ContentType="application/inkml+xml"/>
  <Override PartName="/ppt/ink/ink1982.xml" ContentType="application/inkml+xml"/>
  <Override PartName="/ppt/ink/ink1983.xml" ContentType="application/inkml+xml"/>
  <Override PartName="/ppt/ink/ink1984.xml" ContentType="application/inkml+xml"/>
  <Override PartName="/ppt/ink/ink1985.xml" ContentType="application/inkml+xml"/>
  <Override PartName="/ppt/ink/ink1986.xml" ContentType="application/inkml+xml"/>
  <Override PartName="/ppt/ink/ink1987.xml" ContentType="application/inkml+xml"/>
  <Override PartName="/ppt/ink/ink1988.xml" ContentType="application/inkml+xml"/>
  <Override PartName="/ppt/ink/ink1989.xml" ContentType="application/inkml+xml"/>
  <Override PartName="/ppt/ink/ink1990.xml" ContentType="application/inkml+xml"/>
  <Override PartName="/ppt/ink/ink1991.xml" ContentType="application/inkml+xml"/>
  <Override PartName="/ppt/ink/ink1992.xml" ContentType="application/inkml+xml"/>
  <Override PartName="/ppt/ink/ink1993.xml" ContentType="application/inkml+xml"/>
  <Override PartName="/ppt/ink/ink1994.xml" ContentType="application/inkml+xml"/>
  <Override PartName="/ppt/ink/ink1995.xml" ContentType="application/inkml+xml"/>
  <Override PartName="/ppt/ink/ink1996.xml" ContentType="application/inkml+xml"/>
  <Override PartName="/ppt/ink/ink1997.xml" ContentType="application/inkml+xml"/>
  <Override PartName="/ppt/ink/ink1998.xml" ContentType="application/inkml+xml"/>
  <Override PartName="/ppt/ink/ink1999.xml" ContentType="application/inkml+xml"/>
  <Override PartName="/ppt/ink/ink2000.xml" ContentType="application/inkml+xml"/>
  <Override PartName="/ppt/ink/ink2001.xml" ContentType="application/inkml+xml"/>
  <Override PartName="/ppt/ink/ink2002.xml" ContentType="application/inkml+xml"/>
  <Override PartName="/ppt/ink/ink2003.xml" ContentType="application/inkml+xml"/>
  <Override PartName="/ppt/ink/ink2004.xml" ContentType="application/inkml+xml"/>
  <Override PartName="/ppt/ink/ink2005.xml" ContentType="application/inkml+xml"/>
  <Override PartName="/ppt/ink/ink2006.xml" ContentType="application/inkml+xml"/>
  <Override PartName="/ppt/ink/ink2007.xml" ContentType="application/inkml+xml"/>
  <Override PartName="/ppt/ink/ink2008.xml" ContentType="application/inkml+xml"/>
  <Override PartName="/ppt/ink/ink2009.xml" ContentType="application/inkml+xml"/>
  <Override PartName="/ppt/ink/ink2010.xml" ContentType="application/inkml+xml"/>
  <Override PartName="/ppt/ink/ink2011.xml" ContentType="application/inkml+xml"/>
  <Override PartName="/ppt/ink/ink2012.xml" ContentType="application/inkml+xml"/>
  <Override PartName="/ppt/ink/ink2013.xml" ContentType="application/inkml+xml"/>
  <Override PartName="/ppt/ink/ink2014.xml" ContentType="application/inkml+xml"/>
  <Override PartName="/ppt/ink/ink2015.xml" ContentType="application/inkml+xml"/>
  <Override PartName="/ppt/ink/ink2016.xml" ContentType="application/inkml+xml"/>
  <Override PartName="/ppt/ink/ink2017.xml" ContentType="application/inkml+xml"/>
  <Override PartName="/ppt/ink/ink2018.xml" ContentType="application/inkml+xml"/>
  <Override PartName="/ppt/ink/ink2019.xml" ContentType="application/inkml+xml"/>
  <Override PartName="/ppt/ink/ink2020.xml" ContentType="application/inkml+xml"/>
  <Override PartName="/ppt/ink/ink2021.xml" ContentType="application/inkml+xml"/>
  <Override PartName="/ppt/ink/ink2022.xml" ContentType="application/inkml+xml"/>
  <Override PartName="/ppt/ink/ink2023.xml" ContentType="application/inkml+xml"/>
  <Override PartName="/ppt/ink/ink2024.xml" ContentType="application/inkml+xml"/>
  <Override PartName="/ppt/ink/ink2025.xml" ContentType="application/inkml+xml"/>
  <Override PartName="/ppt/ink/ink2026.xml" ContentType="application/inkml+xml"/>
  <Override PartName="/ppt/ink/ink2027.xml" ContentType="application/inkml+xml"/>
  <Override PartName="/ppt/ink/ink2028.xml" ContentType="application/inkml+xml"/>
  <Override PartName="/ppt/ink/ink2029.xml" ContentType="application/inkml+xml"/>
  <Override PartName="/ppt/ink/ink2030.xml" ContentType="application/inkml+xml"/>
  <Override PartName="/ppt/ink/ink2031.xml" ContentType="application/inkml+xml"/>
  <Override PartName="/ppt/ink/ink2032.xml" ContentType="application/inkml+xml"/>
  <Override PartName="/ppt/ink/ink2033.xml" ContentType="application/inkml+xml"/>
  <Override PartName="/ppt/ink/ink2034.xml" ContentType="application/inkml+xml"/>
  <Override PartName="/ppt/ink/ink2035.xml" ContentType="application/inkml+xml"/>
  <Override PartName="/ppt/ink/ink2036.xml" ContentType="application/inkml+xml"/>
  <Override PartName="/ppt/ink/ink2037.xml" ContentType="application/inkml+xml"/>
  <Override PartName="/ppt/ink/ink2038.xml" ContentType="application/inkml+xml"/>
  <Override PartName="/ppt/ink/ink2039.xml" ContentType="application/inkml+xml"/>
  <Override PartName="/ppt/ink/ink2040.xml" ContentType="application/inkml+xml"/>
  <Override PartName="/ppt/ink/ink2041.xml" ContentType="application/inkml+xml"/>
  <Override PartName="/ppt/ink/ink2042.xml" ContentType="application/inkml+xml"/>
  <Override PartName="/ppt/ink/ink2043.xml" ContentType="application/inkml+xml"/>
  <Override PartName="/ppt/ink/ink2044.xml" ContentType="application/inkml+xml"/>
  <Override PartName="/ppt/ink/ink2045.xml" ContentType="application/inkml+xml"/>
  <Override PartName="/ppt/ink/ink2046.xml" ContentType="application/inkml+xml"/>
  <Override PartName="/ppt/ink/ink2047.xml" ContentType="application/inkml+xml"/>
  <Override PartName="/ppt/ink/ink2048.xml" ContentType="application/inkml+xml"/>
  <Override PartName="/ppt/ink/ink2049.xml" ContentType="application/inkml+xml"/>
  <Override PartName="/ppt/ink/ink2050.xml" ContentType="application/inkml+xml"/>
  <Override PartName="/ppt/ink/ink2051.xml" ContentType="application/inkml+xml"/>
  <Override PartName="/ppt/ink/ink2052.xml" ContentType="application/inkml+xml"/>
  <Override PartName="/ppt/ink/ink2053.xml" ContentType="application/inkml+xml"/>
  <Override PartName="/ppt/ink/ink2054.xml" ContentType="application/inkml+xml"/>
  <Override PartName="/ppt/ink/ink2055.xml" ContentType="application/inkml+xml"/>
  <Override PartName="/ppt/ink/ink2056.xml" ContentType="application/inkml+xml"/>
  <Override PartName="/ppt/ink/ink2057.xml" ContentType="application/inkml+xml"/>
  <Override PartName="/ppt/ink/ink2058.xml" ContentType="application/inkml+xml"/>
  <Override PartName="/ppt/ink/ink2059.xml" ContentType="application/inkml+xml"/>
  <Override PartName="/ppt/ink/ink2060.xml" ContentType="application/inkml+xml"/>
  <Override PartName="/ppt/ink/ink2061.xml" ContentType="application/inkml+xml"/>
  <Override PartName="/ppt/ink/ink2062.xml" ContentType="application/inkml+xml"/>
  <Override PartName="/ppt/ink/ink2063.xml" ContentType="application/inkml+xml"/>
  <Override PartName="/ppt/ink/ink2064.xml" ContentType="application/inkml+xml"/>
  <Override PartName="/ppt/ink/ink2065.xml" ContentType="application/inkml+xml"/>
  <Override PartName="/ppt/ink/ink2066.xml" ContentType="application/inkml+xml"/>
  <Override PartName="/ppt/ink/ink2067.xml" ContentType="application/inkml+xml"/>
  <Override PartName="/ppt/ink/ink2068.xml" ContentType="application/inkml+xml"/>
  <Override PartName="/ppt/ink/ink2069.xml" ContentType="application/inkml+xml"/>
  <Override PartName="/ppt/ink/ink2070.xml" ContentType="application/inkml+xml"/>
  <Override PartName="/ppt/ink/ink2071.xml" ContentType="application/inkml+xml"/>
  <Override PartName="/ppt/ink/ink2072.xml" ContentType="application/inkml+xml"/>
  <Override PartName="/ppt/ink/ink2073.xml" ContentType="application/inkml+xml"/>
  <Override PartName="/ppt/ink/ink2074.xml" ContentType="application/inkml+xml"/>
  <Override PartName="/ppt/ink/ink2075.xml" ContentType="application/inkml+xml"/>
  <Override PartName="/ppt/ink/ink2076.xml" ContentType="application/inkml+xml"/>
  <Override PartName="/ppt/ink/ink2077.xml" ContentType="application/inkml+xml"/>
  <Override PartName="/ppt/ink/ink2078.xml" ContentType="application/inkml+xml"/>
  <Override PartName="/ppt/ink/ink2079.xml" ContentType="application/inkml+xml"/>
  <Override PartName="/ppt/ink/ink2080.xml" ContentType="application/inkml+xml"/>
  <Override PartName="/ppt/ink/ink2081.xml" ContentType="application/inkml+xml"/>
  <Override PartName="/ppt/ink/ink2082.xml" ContentType="application/inkml+xml"/>
  <Override PartName="/ppt/ink/ink2083.xml" ContentType="application/inkml+xml"/>
  <Override PartName="/ppt/ink/ink2084.xml" ContentType="application/inkml+xml"/>
  <Override PartName="/ppt/ink/ink2085.xml" ContentType="application/inkml+xml"/>
  <Override PartName="/ppt/ink/ink2086.xml" ContentType="application/inkml+xml"/>
  <Override PartName="/ppt/ink/ink2087.xml" ContentType="application/inkml+xml"/>
  <Override PartName="/ppt/ink/ink2088.xml" ContentType="application/inkml+xml"/>
  <Override PartName="/ppt/ink/ink2089.xml" ContentType="application/inkml+xml"/>
  <Override PartName="/ppt/ink/ink2090.xml" ContentType="application/inkml+xml"/>
  <Override PartName="/ppt/ink/ink2091.xml" ContentType="application/inkml+xml"/>
  <Override PartName="/ppt/ink/ink2092.xml" ContentType="application/inkml+xml"/>
  <Override PartName="/ppt/ink/ink2093.xml" ContentType="application/inkml+xml"/>
  <Override PartName="/ppt/ink/ink2094.xml" ContentType="application/inkml+xml"/>
  <Override PartName="/ppt/ink/ink2095.xml" ContentType="application/inkml+xml"/>
  <Override PartName="/ppt/ink/ink2096.xml" ContentType="application/inkml+xml"/>
  <Override PartName="/ppt/ink/ink2097.xml" ContentType="application/inkml+xml"/>
  <Override PartName="/ppt/ink/ink2098.xml" ContentType="application/inkml+xml"/>
  <Override PartName="/ppt/ink/ink2099.xml" ContentType="application/inkml+xml"/>
  <Override PartName="/ppt/ink/ink2100.xml" ContentType="application/inkml+xml"/>
  <Override PartName="/ppt/ink/ink2101.xml" ContentType="application/inkml+xml"/>
  <Override PartName="/ppt/ink/ink2102.xml" ContentType="application/inkml+xml"/>
  <Override PartName="/ppt/ink/ink2103.xml" ContentType="application/inkml+xml"/>
  <Override PartName="/ppt/ink/ink2104.xml" ContentType="application/inkml+xml"/>
  <Override PartName="/ppt/ink/ink2105.xml" ContentType="application/inkml+xml"/>
  <Override PartName="/ppt/ink/ink2106.xml" ContentType="application/inkml+xml"/>
  <Override PartName="/ppt/ink/ink2107.xml" ContentType="application/inkml+xml"/>
  <Override PartName="/ppt/ink/ink2108.xml" ContentType="application/inkml+xml"/>
  <Override PartName="/ppt/ink/ink2109.xml" ContentType="application/inkml+xml"/>
  <Override PartName="/ppt/ink/ink2110.xml" ContentType="application/inkml+xml"/>
  <Override PartName="/ppt/ink/ink2111.xml" ContentType="application/inkml+xml"/>
  <Override PartName="/ppt/ink/ink2112.xml" ContentType="application/inkml+xml"/>
  <Override PartName="/ppt/ink/ink2113.xml" ContentType="application/inkml+xml"/>
  <Override PartName="/ppt/notesSlides/notesSlide12.xml" ContentType="application/vnd.openxmlformats-officedocument.presentationml.notesSlide+xml"/>
  <Override PartName="/ppt/ink/ink2114.xml" ContentType="application/inkml+xml"/>
  <Override PartName="/ppt/ink/ink2115.xml" ContentType="application/inkml+xml"/>
  <Override PartName="/ppt/ink/ink2116.xml" ContentType="application/inkml+xml"/>
  <Override PartName="/ppt/ink/ink2117.xml" ContentType="application/inkml+xml"/>
  <Override PartName="/ppt/ink/ink2118.xml" ContentType="application/inkml+xml"/>
  <Override PartName="/ppt/ink/ink2119.xml" ContentType="application/inkml+xml"/>
  <Override PartName="/ppt/ink/ink2120.xml" ContentType="application/inkml+xml"/>
  <Override PartName="/ppt/ink/ink2121.xml" ContentType="application/inkml+xml"/>
  <Override PartName="/ppt/ink/ink2122.xml" ContentType="application/inkml+xml"/>
  <Override PartName="/ppt/ink/ink2123.xml" ContentType="application/inkml+xml"/>
  <Override PartName="/ppt/ink/ink2124.xml" ContentType="application/inkml+xml"/>
  <Override PartName="/ppt/ink/ink2125.xml" ContentType="application/inkml+xml"/>
  <Override PartName="/ppt/ink/ink2126.xml" ContentType="application/inkml+xml"/>
  <Override PartName="/ppt/ink/ink2127.xml" ContentType="application/inkml+xml"/>
  <Override PartName="/ppt/ink/ink2128.xml" ContentType="application/inkml+xml"/>
  <Override PartName="/ppt/ink/ink2129.xml" ContentType="application/inkml+xml"/>
  <Override PartName="/ppt/ink/ink2130.xml" ContentType="application/inkml+xml"/>
  <Override PartName="/ppt/ink/ink2131.xml" ContentType="application/inkml+xml"/>
  <Override PartName="/ppt/ink/ink2132.xml" ContentType="application/inkml+xml"/>
  <Override PartName="/ppt/ink/ink2133.xml" ContentType="application/inkml+xml"/>
  <Override PartName="/ppt/ink/ink2134.xml" ContentType="application/inkml+xml"/>
  <Override PartName="/ppt/ink/ink2135.xml" ContentType="application/inkml+xml"/>
  <Override PartName="/ppt/ink/ink2136.xml" ContentType="application/inkml+xml"/>
  <Override PartName="/ppt/ink/ink2137.xml" ContentType="application/inkml+xml"/>
  <Override PartName="/ppt/ink/ink2138.xml" ContentType="application/inkml+xml"/>
  <Override PartName="/ppt/ink/ink2139.xml" ContentType="application/inkml+xml"/>
  <Override PartName="/ppt/ink/ink2140.xml" ContentType="application/inkml+xml"/>
  <Override PartName="/ppt/ink/ink2141.xml" ContentType="application/inkml+xml"/>
  <Override PartName="/ppt/ink/ink2142.xml" ContentType="application/inkml+xml"/>
  <Override PartName="/ppt/ink/ink2143.xml" ContentType="application/inkml+xml"/>
  <Override PartName="/ppt/ink/ink2144.xml" ContentType="application/inkml+xml"/>
  <Override PartName="/ppt/ink/ink2145.xml" ContentType="application/inkml+xml"/>
  <Override PartName="/ppt/ink/ink2146.xml" ContentType="application/inkml+xml"/>
  <Override PartName="/ppt/ink/ink2147.xml" ContentType="application/inkml+xml"/>
  <Override PartName="/ppt/ink/ink2148.xml" ContentType="application/inkml+xml"/>
  <Override PartName="/ppt/ink/ink2149.xml" ContentType="application/inkml+xml"/>
  <Override PartName="/ppt/ink/ink2150.xml" ContentType="application/inkml+xml"/>
  <Override PartName="/ppt/ink/ink2151.xml" ContentType="application/inkml+xml"/>
  <Override PartName="/ppt/ink/ink2152.xml" ContentType="application/inkml+xml"/>
  <Override PartName="/ppt/ink/ink2153.xml" ContentType="application/inkml+xml"/>
  <Override PartName="/ppt/ink/ink2154.xml" ContentType="application/inkml+xml"/>
  <Override PartName="/ppt/ink/ink2155.xml" ContentType="application/inkml+xml"/>
  <Override PartName="/ppt/ink/ink2156.xml" ContentType="application/inkml+xml"/>
  <Override PartName="/ppt/ink/ink2157.xml" ContentType="application/inkml+xml"/>
  <Override PartName="/ppt/ink/ink2158.xml" ContentType="application/inkml+xml"/>
  <Override PartName="/ppt/ink/ink2159.xml" ContentType="application/inkml+xml"/>
  <Override PartName="/ppt/ink/ink2160.xml" ContentType="application/inkml+xml"/>
  <Override PartName="/ppt/ink/ink2161.xml" ContentType="application/inkml+xml"/>
  <Override PartName="/ppt/ink/ink2162.xml" ContentType="application/inkml+xml"/>
  <Override PartName="/ppt/ink/ink2163.xml" ContentType="application/inkml+xml"/>
  <Override PartName="/ppt/ink/ink2164.xml" ContentType="application/inkml+xml"/>
  <Override PartName="/ppt/ink/ink2165.xml" ContentType="application/inkml+xml"/>
  <Override PartName="/ppt/ink/ink2166.xml" ContentType="application/inkml+xml"/>
  <Override PartName="/ppt/ink/ink2167.xml" ContentType="application/inkml+xml"/>
  <Override PartName="/ppt/ink/ink2168.xml" ContentType="application/inkml+xml"/>
  <Override PartName="/ppt/ink/ink2169.xml" ContentType="application/inkml+xml"/>
  <Override PartName="/ppt/ink/ink2170.xml" ContentType="application/inkml+xml"/>
  <Override PartName="/ppt/ink/ink2171.xml" ContentType="application/inkml+xml"/>
  <Override PartName="/ppt/ink/ink2172.xml" ContentType="application/inkml+xml"/>
  <Override PartName="/ppt/ink/ink2173.xml" ContentType="application/inkml+xml"/>
  <Override PartName="/ppt/ink/ink2174.xml" ContentType="application/inkml+xml"/>
  <Override PartName="/ppt/ink/ink2175.xml" ContentType="application/inkml+xml"/>
  <Override PartName="/ppt/ink/ink2176.xml" ContentType="application/inkml+xml"/>
  <Override PartName="/ppt/ink/ink2177.xml" ContentType="application/inkml+xml"/>
  <Override PartName="/ppt/ink/ink2178.xml" ContentType="application/inkml+xml"/>
  <Override PartName="/ppt/ink/ink2179.xml" ContentType="application/inkml+xml"/>
  <Override PartName="/ppt/ink/ink2180.xml" ContentType="application/inkml+xml"/>
  <Override PartName="/ppt/ink/ink2181.xml" ContentType="application/inkml+xml"/>
  <Override PartName="/ppt/ink/ink2182.xml" ContentType="application/inkml+xml"/>
  <Override PartName="/ppt/ink/ink2183.xml" ContentType="application/inkml+xml"/>
  <Override PartName="/ppt/ink/ink2184.xml" ContentType="application/inkml+xml"/>
  <Override PartName="/ppt/ink/ink2185.xml" ContentType="application/inkml+xml"/>
  <Override PartName="/ppt/ink/ink2186.xml" ContentType="application/inkml+xml"/>
  <Override PartName="/ppt/ink/ink2187.xml" ContentType="application/inkml+xml"/>
  <Override PartName="/ppt/ink/ink2188.xml" ContentType="application/inkml+xml"/>
  <Override PartName="/ppt/ink/ink2189.xml" ContentType="application/inkml+xml"/>
  <Override PartName="/ppt/ink/ink2190.xml" ContentType="application/inkml+xml"/>
  <Override PartName="/ppt/ink/ink2191.xml" ContentType="application/inkml+xml"/>
  <Override PartName="/ppt/ink/ink2192.xml" ContentType="application/inkml+xml"/>
  <Override PartName="/ppt/ink/ink2193.xml" ContentType="application/inkml+xml"/>
  <Override PartName="/ppt/ink/ink2194.xml" ContentType="application/inkml+xml"/>
  <Override PartName="/ppt/ink/ink2195.xml" ContentType="application/inkml+xml"/>
  <Override PartName="/ppt/ink/ink2196.xml" ContentType="application/inkml+xml"/>
  <Override PartName="/ppt/ink/ink2197.xml" ContentType="application/inkml+xml"/>
  <Override PartName="/ppt/ink/ink2198.xml" ContentType="application/inkml+xml"/>
  <Override PartName="/ppt/ink/ink2199.xml" ContentType="application/inkml+xml"/>
  <Override PartName="/ppt/ink/ink2200.xml" ContentType="application/inkml+xml"/>
  <Override PartName="/ppt/ink/ink2201.xml" ContentType="application/inkml+xml"/>
  <Override PartName="/ppt/ink/ink2202.xml" ContentType="application/inkml+xml"/>
  <Override PartName="/ppt/ink/ink2203.xml" ContentType="application/inkml+xml"/>
  <Override PartName="/ppt/ink/ink2204.xml" ContentType="application/inkml+xml"/>
  <Override PartName="/ppt/ink/ink2205.xml" ContentType="application/inkml+xml"/>
  <Override PartName="/ppt/ink/ink2206.xml" ContentType="application/inkml+xml"/>
  <Override PartName="/ppt/ink/ink2207.xml" ContentType="application/inkml+xml"/>
  <Override PartName="/ppt/ink/ink2208.xml" ContentType="application/inkml+xml"/>
  <Override PartName="/ppt/ink/ink2209.xml" ContentType="application/inkml+xml"/>
  <Override PartName="/ppt/ink/ink2210.xml" ContentType="application/inkml+xml"/>
  <Override PartName="/ppt/ink/ink2211.xml" ContentType="application/inkml+xml"/>
  <Override PartName="/ppt/ink/ink2212.xml" ContentType="application/inkml+xml"/>
  <Override PartName="/ppt/ink/ink2213.xml" ContentType="application/inkml+xml"/>
  <Override PartName="/ppt/ink/ink2214.xml" ContentType="application/inkml+xml"/>
  <Override PartName="/ppt/ink/ink2215.xml" ContentType="application/inkml+xml"/>
  <Override PartName="/ppt/ink/ink2216.xml" ContentType="application/inkml+xml"/>
  <Override PartName="/ppt/ink/ink2217.xml" ContentType="application/inkml+xml"/>
  <Override PartName="/ppt/ink/ink2218.xml" ContentType="application/inkml+xml"/>
  <Override PartName="/ppt/ink/ink2219.xml" ContentType="application/inkml+xml"/>
  <Override PartName="/ppt/ink/ink2220.xml" ContentType="application/inkml+xml"/>
  <Override PartName="/ppt/ink/ink2221.xml" ContentType="application/inkml+xml"/>
  <Override PartName="/ppt/ink/ink2222.xml" ContentType="application/inkml+xml"/>
  <Override PartName="/ppt/ink/ink2223.xml" ContentType="application/inkml+xml"/>
  <Override PartName="/ppt/ink/ink2224.xml" ContentType="application/inkml+xml"/>
  <Override PartName="/ppt/ink/ink2225.xml" ContentType="application/inkml+xml"/>
  <Override PartName="/ppt/ink/ink2226.xml" ContentType="application/inkml+xml"/>
  <Override PartName="/ppt/ink/ink2227.xml" ContentType="application/inkml+xml"/>
  <Override PartName="/ppt/ink/ink2228.xml" ContentType="application/inkml+xml"/>
  <Override PartName="/ppt/ink/ink2229.xml" ContentType="application/inkml+xml"/>
  <Override PartName="/ppt/ink/ink2230.xml" ContentType="application/inkml+xml"/>
  <Override PartName="/ppt/ink/ink2231.xml" ContentType="application/inkml+xml"/>
  <Override PartName="/ppt/ink/ink2232.xml" ContentType="application/inkml+xml"/>
  <Override PartName="/ppt/ink/ink2233.xml" ContentType="application/inkml+xml"/>
  <Override PartName="/ppt/ink/ink2234.xml" ContentType="application/inkml+xml"/>
  <Override PartName="/ppt/ink/ink2235.xml" ContentType="application/inkml+xml"/>
  <Override PartName="/ppt/ink/ink2236.xml" ContentType="application/inkml+xml"/>
  <Override PartName="/ppt/ink/ink2237.xml" ContentType="application/inkml+xml"/>
  <Override PartName="/ppt/ink/ink2238.xml" ContentType="application/inkml+xml"/>
  <Override PartName="/ppt/ink/ink2239.xml" ContentType="application/inkml+xml"/>
  <Override PartName="/ppt/ink/ink2240.xml" ContentType="application/inkml+xml"/>
  <Override PartName="/ppt/ink/ink2241.xml" ContentType="application/inkml+xml"/>
  <Override PartName="/ppt/ink/ink2242.xml" ContentType="application/inkml+xml"/>
  <Override PartName="/ppt/ink/ink2243.xml" ContentType="application/inkml+xml"/>
  <Override PartName="/ppt/ink/ink2244.xml" ContentType="application/inkml+xml"/>
  <Override PartName="/ppt/ink/ink2245.xml" ContentType="application/inkml+xml"/>
  <Override PartName="/ppt/ink/ink2246.xml" ContentType="application/inkml+xml"/>
  <Override PartName="/ppt/ink/ink2247.xml" ContentType="application/inkml+xml"/>
  <Override PartName="/ppt/ink/ink2248.xml" ContentType="application/inkml+xml"/>
  <Override PartName="/ppt/ink/ink2249.xml" ContentType="application/inkml+xml"/>
  <Override PartName="/ppt/ink/ink2250.xml" ContentType="application/inkml+xml"/>
  <Override PartName="/ppt/ink/ink2251.xml" ContentType="application/inkml+xml"/>
  <Override PartName="/ppt/ink/ink2252.xml" ContentType="application/inkml+xml"/>
  <Override PartName="/ppt/ink/ink2253.xml" ContentType="application/inkml+xml"/>
  <Override PartName="/ppt/ink/ink2254.xml" ContentType="application/inkml+xml"/>
  <Override PartName="/ppt/ink/ink2255.xml" ContentType="application/inkml+xml"/>
  <Override PartName="/ppt/ink/ink2256.xml" ContentType="application/inkml+xml"/>
  <Override PartName="/ppt/ink/ink2257.xml" ContentType="application/inkml+xml"/>
  <Override PartName="/ppt/ink/ink2258.xml" ContentType="application/inkml+xml"/>
  <Override PartName="/ppt/ink/ink2259.xml" ContentType="application/inkml+xml"/>
  <Override PartName="/ppt/ink/ink2260.xml" ContentType="application/inkml+xml"/>
  <Override PartName="/ppt/ink/ink2261.xml" ContentType="application/inkml+xml"/>
  <Override PartName="/ppt/ink/ink2262.xml" ContentType="application/inkml+xml"/>
  <Override PartName="/ppt/ink/ink2263.xml" ContentType="application/inkml+xml"/>
  <Override PartName="/ppt/ink/ink2264.xml" ContentType="application/inkml+xml"/>
  <Override PartName="/ppt/ink/ink2265.xml" ContentType="application/inkml+xml"/>
  <Override PartName="/ppt/ink/ink2266.xml" ContentType="application/inkml+xml"/>
  <Override PartName="/ppt/ink/ink2267.xml" ContentType="application/inkml+xml"/>
  <Override PartName="/ppt/ink/ink2268.xml" ContentType="application/inkml+xml"/>
  <Override PartName="/ppt/ink/ink2269.xml" ContentType="application/inkml+xml"/>
  <Override PartName="/ppt/ink/ink2270.xml" ContentType="application/inkml+xml"/>
  <Override PartName="/ppt/ink/ink2271.xml" ContentType="application/inkml+xml"/>
  <Override PartName="/ppt/ink/ink2272.xml" ContentType="application/inkml+xml"/>
  <Override PartName="/ppt/ink/ink2273.xml" ContentType="application/inkml+xml"/>
  <Override PartName="/ppt/ink/ink2274.xml" ContentType="application/inkml+xml"/>
  <Override PartName="/ppt/ink/ink2275.xml" ContentType="application/inkml+xml"/>
  <Override PartName="/ppt/ink/ink2276.xml" ContentType="application/inkml+xml"/>
  <Override PartName="/ppt/ink/ink2277.xml" ContentType="application/inkml+xml"/>
  <Override PartName="/ppt/ink/ink2278.xml" ContentType="application/inkml+xml"/>
  <Override PartName="/ppt/ink/ink2279.xml" ContentType="application/inkml+xml"/>
  <Override PartName="/ppt/ink/ink2280.xml" ContentType="application/inkml+xml"/>
  <Override PartName="/ppt/ink/ink2281.xml" ContentType="application/inkml+xml"/>
  <Override PartName="/ppt/ink/ink2282.xml" ContentType="application/inkml+xml"/>
  <Override PartName="/ppt/ink/ink2283.xml" ContentType="application/inkml+xml"/>
  <Override PartName="/ppt/ink/ink2284.xml" ContentType="application/inkml+xml"/>
  <Override PartName="/ppt/ink/ink2285.xml" ContentType="application/inkml+xml"/>
  <Override PartName="/ppt/ink/ink2286.xml" ContentType="application/inkml+xml"/>
  <Override PartName="/ppt/ink/ink2287.xml" ContentType="application/inkml+xml"/>
  <Override PartName="/ppt/ink/ink2288.xml" ContentType="application/inkml+xml"/>
  <Override PartName="/ppt/ink/ink2289.xml" ContentType="application/inkml+xml"/>
  <Override PartName="/ppt/ink/ink2290.xml" ContentType="application/inkml+xml"/>
  <Override PartName="/ppt/ink/ink2291.xml" ContentType="application/inkml+xml"/>
  <Override PartName="/ppt/ink/ink2292.xml" ContentType="application/inkml+xml"/>
  <Override PartName="/ppt/ink/ink2293.xml" ContentType="application/inkml+xml"/>
  <Override PartName="/ppt/ink/ink2294.xml" ContentType="application/inkml+xml"/>
  <Override PartName="/ppt/ink/ink2295.xml" ContentType="application/inkml+xml"/>
  <Override PartName="/ppt/ink/ink2296.xml" ContentType="application/inkml+xml"/>
  <Override PartName="/ppt/ink/ink2297.xml" ContentType="application/inkml+xml"/>
  <Override PartName="/ppt/ink/ink2298.xml" ContentType="application/inkml+xml"/>
  <Override PartName="/ppt/ink/ink2299.xml" ContentType="application/inkml+xml"/>
  <Override PartName="/ppt/ink/ink2300.xml" ContentType="application/inkml+xml"/>
  <Override PartName="/ppt/ink/ink2301.xml" ContentType="application/inkml+xml"/>
  <Override PartName="/ppt/ink/ink2302.xml" ContentType="application/inkml+xml"/>
  <Override PartName="/ppt/ink/ink2303.xml" ContentType="application/inkml+xml"/>
  <Override PartName="/ppt/ink/ink2304.xml" ContentType="application/inkml+xml"/>
  <Override PartName="/ppt/ink/ink2305.xml" ContentType="application/inkml+xml"/>
  <Override PartName="/ppt/ink/ink2306.xml" ContentType="application/inkml+xml"/>
  <Override PartName="/ppt/ink/ink2307.xml" ContentType="application/inkml+xml"/>
  <Override PartName="/ppt/ink/ink2308.xml" ContentType="application/inkml+xml"/>
  <Override PartName="/ppt/ink/ink2309.xml" ContentType="application/inkml+xml"/>
  <Override PartName="/ppt/ink/ink2310.xml" ContentType="application/inkml+xml"/>
  <Override PartName="/ppt/ink/ink2311.xml" ContentType="application/inkml+xml"/>
  <Override PartName="/ppt/ink/ink2312.xml" ContentType="application/inkml+xml"/>
  <Override PartName="/ppt/ink/ink2313.xml" ContentType="application/inkml+xml"/>
  <Override PartName="/ppt/ink/ink2314.xml" ContentType="application/inkml+xml"/>
  <Override PartName="/ppt/ink/ink2315.xml" ContentType="application/inkml+xml"/>
  <Override PartName="/ppt/ink/ink2316.xml" ContentType="application/inkml+xml"/>
  <Override PartName="/ppt/ink/ink2317.xml" ContentType="application/inkml+xml"/>
  <Override PartName="/ppt/ink/ink2318.xml" ContentType="application/inkml+xml"/>
  <Override PartName="/ppt/ink/ink2319.xml" ContentType="application/inkml+xml"/>
  <Override PartName="/ppt/ink/ink2320.xml" ContentType="application/inkml+xml"/>
  <Override PartName="/ppt/ink/ink2321.xml" ContentType="application/inkml+xml"/>
  <Override PartName="/ppt/ink/ink2322.xml" ContentType="application/inkml+xml"/>
  <Override PartName="/ppt/ink/ink2323.xml" ContentType="application/inkml+xml"/>
  <Override PartName="/ppt/ink/ink2324.xml" ContentType="application/inkml+xml"/>
  <Override PartName="/ppt/ink/ink2325.xml" ContentType="application/inkml+xml"/>
  <Override PartName="/ppt/ink/ink2326.xml" ContentType="application/inkml+xml"/>
  <Override PartName="/ppt/ink/ink2327.xml" ContentType="application/inkml+xml"/>
  <Override PartName="/ppt/ink/ink2328.xml" ContentType="application/inkml+xml"/>
  <Override PartName="/ppt/ink/ink2329.xml" ContentType="application/inkml+xml"/>
  <Override PartName="/ppt/ink/ink2330.xml" ContentType="application/inkml+xml"/>
  <Override PartName="/ppt/ink/ink2331.xml" ContentType="application/inkml+xml"/>
  <Override PartName="/ppt/ink/ink2332.xml" ContentType="application/inkml+xml"/>
  <Override PartName="/ppt/ink/ink2333.xml" ContentType="application/inkml+xml"/>
  <Override PartName="/ppt/ink/ink2334.xml" ContentType="application/inkml+xml"/>
  <Override PartName="/ppt/ink/ink2335.xml" ContentType="application/inkml+xml"/>
  <Override PartName="/ppt/ink/ink2336.xml" ContentType="application/inkml+xml"/>
  <Override PartName="/ppt/ink/ink2337.xml" ContentType="application/inkml+xml"/>
  <Override PartName="/ppt/ink/ink2338.xml" ContentType="application/inkml+xml"/>
  <Override PartName="/ppt/ink/ink2339.xml" ContentType="application/inkml+xml"/>
  <Override PartName="/ppt/ink/ink2340.xml" ContentType="application/inkml+xml"/>
  <Override PartName="/ppt/ink/ink2341.xml" ContentType="application/inkml+xml"/>
  <Override PartName="/ppt/ink/ink2342.xml" ContentType="application/inkml+xml"/>
  <Override PartName="/ppt/ink/ink2343.xml" ContentType="application/inkml+xml"/>
  <Override PartName="/ppt/ink/ink2344.xml" ContentType="application/inkml+xml"/>
  <Override PartName="/ppt/ink/ink2345.xml" ContentType="application/inkml+xml"/>
  <Override PartName="/ppt/ink/ink2346.xml" ContentType="application/inkml+xml"/>
  <Override PartName="/ppt/ink/ink2347.xml" ContentType="application/inkml+xml"/>
  <Override PartName="/ppt/ink/ink2348.xml" ContentType="application/inkml+xml"/>
  <Override PartName="/ppt/ink/ink2349.xml" ContentType="application/inkml+xml"/>
  <Override PartName="/ppt/ink/ink2350.xml" ContentType="application/inkml+xml"/>
  <Override PartName="/ppt/ink/ink2351.xml" ContentType="application/inkml+xml"/>
  <Override PartName="/ppt/ink/ink2352.xml" ContentType="application/inkml+xml"/>
  <Override PartName="/ppt/ink/ink2353.xml" ContentType="application/inkml+xml"/>
  <Override PartName="/ppt/ink/ink2354.xml" ContentType="application/inkml+xml"/>
  <Override PartName="/ppt/ink/ink2355.xml" ContentType="application/inkml+xml"/>
  <Override PartName="/ppt/ink/ink2356.xml" ContentType="application/inkml+xml"/>
  <Override PartName="/ppt/ink/ink2357.xml" ContentType="application/inkml+xml"/>
  <Override PartName="/ppt/ink/ink2358.xml" ContentType="application/inkml+xml"/>
  <Override PartName="/ppt/ink/ink2359.xml" ContentType="application/inkml+xml"/>
  <Override PartName="/ppt/ink/ink2360.xml" ContentType="application/inkml+xml"/>
  <Override PartName="/ppt/ink/ink2361.xml" ContentType="application/inkml+xml"/>
  <Override PartName="/ppt/ink/ink2362.xml" ContentType="application/inkml+xml"/>
  <Override PartName="/ppt/ink/ink2363.xml" ContentType="application/inkml+xml"/>
  <Override PartName="/ppt/ink/ink2364.xml" ContentType="application/inkml+xml"/>
  <Override PartName="/ppt/ink/ink2365.xml" ContentType="application/inkml+xml"/>
  <Override PartName="/ppt/ink/ink2366.xml" ContentType="application/inkml+xml"/>
  <Override PartName="/ppt/ink/ink2367.xml" ContentType="application/inkml+xml"/>
  <Override PartName="/ppt/ink/ink2368.xml" ContentType="application/inkml+xml"/>
  <Override PartName="/ppt/ink/ink2369.xml" ContentType="application/inkml+xml"/>
  <Override PartName="/ppt/ink/ink2370.xml" ContentType="application/inkml+xml"/>
  <Override PartName="/ppt/ink/ink2371.xml" ContentType="application/inkml+xml"/>
  <Override PartName="/ppt/ink/ink2372.xml" ContentType="application/inkml+xml"/>
  <Override PartName="/ppt/ink/ink2373.xml" ContentType="application/inkml+xml"/>
  <Override PartName="/ppt/ink/ink2374.xml" ContentType="application/inkml+xml"/>
  <Override PartName="/ppt/ink/ink2375.xml" ContentType="application/inkml+xml"/>
  <Override PartName="/ppt/ink/ink2376.xml" ContentType="application/inkml+xml"/>
  <Override PartName="/ppt/ink/ink2377.xml" ContentType="application/inkml+xml"/>
  <Override PartName="/ppt/ink/ink2378.xml" ContentType="application/inkml+xml"/>
  <Override PartName="/ppt/ink/ink2379.xml" ContentType="application/inkml+xml"/>
  <Override PartName="/ppt/ink/ink2380.xml" ContentType="application/inkml+xml"/>
  <Override PartName="/ppt/ink/ink2381.xml" ContentType="application/inkml+xml"/>
  <Override PartName="/ppt/ink/ink2382.xml" ContentType="application/inkml+xml"/>
  <Override PartName="/ppt/ink/ink2383.xml" ContentType="application/inkml+xml"/>
  <Override PartName="/ppt/ink/ink2384.xml" ContentType="application/inkml+xml"/>
  <Override PartName="/ppt/ink/ink2385.xml" ContentType="application/inkml+xml"/>
  <Override PartName="/ppt/ink/ink2386.xml" ContentType="application/inkml+xml"/>
  <Override PartName="/ppt/ink/ink2387.xml" ContentType="application/inkml+xml"/>
  <Override PartName="/ppt/ink/ink2388.xml" ContentType="application/inkml+xml"/>
  <Override PartName="/ppt/ink/ink2389.xml" ContentType="application/inkml+xml"/>
  <Override PartName="/ppt/notesSlides/notesSlide13.xml" ContentType="application/vnd.openxmlformats-officedocument.presentationml.notesSlide+xml"/>
  <Override PartName="/ppt/ink/ink2390.xml" ContentType="application/inkml+xml"/>
  <Override PartName="/ppt/ink/ink2391.xml" ContentType="application/inkml+xml"/>
  <Override PartName="/ppt/ink/ink2392.xml" ContentType="application/inkml+xml"/>
  <Override PartName="/ppt/ink/ink2393.xml" ContentType="application/inkml+xml"/>
  <Override PartName="/ppt/ink/ink2394.xml" ContentType="application/inkml+xml"/>
  <Override PartName="/ppt/ink/ink2395.xml" ContentType="application/inkml+xml"/>
  <Override PartName="/ppt/ink/ink2396.xml" ContentType="application/inkml+xml"/>
  <Override PartName="/ppt/ink/ink2397.xml" ContentType="application/inkml+xml"/>
  <Override PartName="/ppt/ink/ink2398.xml" ContentType="application/inkml+xml"/>
  <Override PartName="/ppt/ink/ink2399.xml" ContentType="application/inkml+xml"/>
  <Override PartName="/ppt/ink/ink2400.xml" ContentType="application/inkml+xml"/>
  <Override PartName="/ppt/ink/ink2401.xml" ContentType="application/inkml+xml"/>
  <Override PartName="/ppt/ink/ink2402.xml" ContentType="application/inkml+xml"/>
  <Override PartName="/ppt/ink/ink2403.xml" ContentType="application/inkml+xml"/>
  <Override PartName="/ppt/ink/ink2404.xml" ContentType="application/inkml+xml"/>
  <Override PartName="/ppt/ink/ink2405.xml" ContentType="application/inkml+xml"/>
  <Override PartName="/ppt/ink/ink2406.xml" ContentType="application/inkml+xml"/>
  <Override PartName="/ppt/ink/ink2407.xml" ContentType="application/inkml+xml"/>
  <Override PartName="/ppt/ink/ink2408.xml" ContentType="application/inkml+xml"/>
  <Override PartName="/ppt/ink/ink2409.xml" ContentType="application/inkml+xml"/>
  <Override PartName="/ppt/ink/ink2410.xml" ContentType="application/inkml+xml"/>
  <Override PartName="/ppt/ink/ink2411.xml" ContentType="application/inkml+xml"/>
  <Override PartName="/ppt/ink/ink2412.xml" ContentType="application/inkml+xml"/>
  <Override PartName="/ppt/ink/ink2413.xml" ContentType="application/inkml+xml"/>
  <Override PartName="/ppt/ink/ink2414.xml" ContentType="application/inkml+xml"/>
  <Override PartName="/ppt/ink/ink2415.xml" ContentType="application/inkml+xml"/>
  <Override PartName="/ppt/ink/ink2416.xml" ContentType="application/inkml+xml"/>
  <Override PartName="/ppt/ink/ink2417.xml" ContentType="application/inkml+xml"/>
  <Override PartName="/ppt/ink/ink2418.xml" ContentType="application/inkml+xml"/>
  <Override PartName="/ppt/ink/ink2419.xml" ContentType="application/inkml+xml"/>
  <Override PartName="/ppt/ink/ink2420.xml" ContentType="application/inkml+xml"/>
  <Override PartName="/ppt/ink/ink2421.xml" ContentType="application/inkml+xml"/>
  <Override PartName="/ppt/ink/ink2422.xml" ContentType="application/inkml+xml"/>
  <Override PartName="/ppt/ink/ink2423.xml" ContentType="application/inkml+xml"/>
  <Override PartName="/ppt/ink/ink2424.xml" ContentType="application/inkml+xml"/>
  <Override PartName="/ppt/ink/ink2425.xml" ContentType="application/inkml+xml"/>
  <Override PartName="/ppt/ink/ink2426.xml" ContentType="application/inkml+xml"/>
  <Override PartName="/ppt/ink/ink2427.xml" ContentType="application/inkml+xml"/>
  <Override PartName="/ppt/ink/ink2428.xml" ContentType="application/inkml+xml"/>
  <Override PartName="/ppt/ink/ink2429.xml" ContentType="application/inkml+xml"/>
  <Override PartName="/ppt/ink/ink2430.xml" ContentType="application/inkml+xml"/>
  <Override PartName="/ppt/ink/ink2431.xml" ContentType="application/inkml+xml"/>
  <Override PartName="/ppt/ink/ink2432.xml" ContentType="application/inkml+xml"/>
  <Override PartName="/ppt/ink/ink2433.xml" ContentType="application/inkml+xml"/>
  <Override PartName="/ppt/ink/ink2434.xml" ContentType="application/inkml+xml"/>
  <Override PartName="/ppt/ink/ink2435.xml" ContentType="application/inkml+xml"/>
  <Override PartName="/ppt/ink/ink2436.xml" ContentType="application/inkml+xml"/>
  <Override PartName="/ppt/ink/ink2437.xml" ContentType="application/inkml+xml"/>
  <Override PartName="/ppt/ink/ink2438.xml" ContentType="application/inkml+xml"/>
  <Override PartName="/ppt/ink/ink2439.xml" ContentType="application/inkml+xml"/>
  <Override PartName="/ppt/ink/ink2440.xml" ContentType="application/inkml+xml"/>
  <Override PartName="/ppt/ink/ink2441.xml" ContentType="application/inkml+xml"/>
  <Override PartName="/ppt/ink/ink2442.xml" ContentType="application/inkml+xml"/>
  <Override PartName="/ppt/ink/ink2443.xml" ContentType="application/inkml+xml"/>
  <Override PartName="/ppt/ink/ink2444.xml" ContentType="application/inkml+xml"/>
  <Override PartName="/ppt/ink/ink2445.xml" ContentType="application/inkml+xml"/>
  <Override PartName="/ppt/ink/ink2446.xml" ContentType="application/inkml+xml"/>
  <Override PartName="/ppt/ink/ink2447.xml" ContentType="application/inkml+xml"/>
  <Override PartName="/ppt/ink/ink2448.xml" ContentType="application/inkml+xml"/>
  <Override PartName="/ppt/ink/ink2449.xml" ContentType="application/inkml+xml"/>
  <Override PartName="/ppt/ink/ink2450.xml" ContentType="application/inkml+xml"/>
  <Override PartName="/ppt/ink/ink2451.xml" ContentType="application/inkml+xml"/>
  <Override PartName="/ppt/ink/ink2452.xml" ContentType="application/inkml+xml"/>
  <Override PartName="/ppt/ink/ink2453.xml" ContentType="application/inkml+xml"/>
  <Override PartName="/ppt/ink/ink2454.xml" ContentType="application/inkml+xml"/>
  <Override PartName="/ppt/ink/ink2455.xml" ContentType="application/inkml+xml"/>
  <Override PartName="/ppt/ink/ink2456.xml" ContentType="application/inkml+xml"/>
  <Override PartName="/ppt/ink/ink2457.xml" ContentType="application/inkml+xml"/>
  <Override PartName="/ppt/ink/ink2458.xml" ContentType="application/inkml+xml"/>
  <Override PartName="/ppt/ink/ink2459.xml" ContentType="application/inkml+xml"/>
  <Override PartName="/ppt/ink/ink2460.xml" ContentType="application/inkml+xml"/>
  <Override PartName="/ppt/ink/ink2461.xml" ContentType="application/inkml+xml"/>
  <Override PartName="/ppt/ink/ink2462.xml" ContentType="application/inkml+xml"/>
  <Override PartName="/ppt/ink/ink2463.xml" ContentType="application/inkml+xml"/>
  <Override PartName="/ppt/ink/ink2464.xml" ContentType="application/inkml+xml"/>
  <Override PartName="/ppt/ink/ink2465.xml" ContentType="application/inkml+xml"/>
  <Override PartName="/ppt/ink/ink2466.xml" ContentType="application/inkml+xml"/>
  <Override PartName="/ppt/ink/ink2467.xml" ContentType="application/inkml+xml"/>
  <Override PartName="/ppt/ink/ink2468.xml" ContentType="application/inkml+xml"/>
  <Override PartName="/ppt/ink/ink2469.xml" ContentType="application/inkml+xml"/>
  <Override PartName="/ppt/ink/ink2470.xml" ContentType="application/inkml+xml"/>
  <Override PartName="/ppt/ink/ink2471.xml" ContentType="application/inkml+xml"/>
  <Override PartName="/ppt/ink/ink2472.xml" ContentType="application/inkml+xml"/>
  <Override PartName="/ppt/ink/ink2473.xml" ContentType="application/inkml+xml"/>
  <Override PartName="/ppt/ink/ink2474.xml" ContentType="application/inkml+xml"/>
  <Override PartName="/ppt/ink/ink2475.xml" ContentType="application/inkml+xml"/>
  <Override PartName="/ppt/ink/ink2476.xml" ContentType="application/inkml+xml"/>
  <Override PartName="/ppt/ink/ink2477.xml" ContentType="application/inkml+xml"/>
  <Override PartName="/ppt/ink/ink2478.xml" ContentType="application/inkml+xml"/>
  <Override PartName="/ppt/ink/ink2479.xml" ContentType="application/inkml+xml"/>
  <Override PartName="/ppt/ink/ink2480.xml" ContentType="application/inkml+xml"/>
  <Override PartName="/ppt/ink/ink2481.xml" ContentType="application/inkml+xml"/>
  <Override PartName="/ppt/ink/ink2482.xml" ContentType="application/inkml+xml"/>
  <Override PartName="/ppt/ink/ink2483.xml" ContentType="application/inkml+xml"/>
  <Override PartName="/ppt/ink/ink2484.xml" ContentType="application/inkml+xml"/>
  <Override PartName="/ppt/ink/ink2485.xml" ContentType="application/inkml+xml"/>
  <Override PartName="/ppt/ink/ink2486.xml" ContentType="application/inkml+xml"/>
  <Override PartName="/ppt/ink/ink2487.xml" ContentType="application/inkml+xml"/>
  <Override PartName="/ppt/ink/ink2488.xml" ContentType="application/inkml+xml"/>
  <Override PartName="/ppt/ink/ink2489.xml" ContentType="application/inkml+xml"/>
  <Override PartName="/ppt/ink/ink2490.xml" ContentType="application/inkml+xml"/>
  <Override PartName="/ppt/ink/ink2491.xml" ContentType="application/inkml+xml"/>
  <Override PartName="/ppt/ink/ink2492.xml" ContentType="application/inkml+xml"/>
  <Override PartName="/ppt/ink/ink2493.xml" ContentType="application/inkml+xml"/>
  <Override PartName="/ppt/ink/ink2494.xml" ContentType="application/inkml+xml"/>
  <Override PartName="/ppt/ink/ink2495.xml" ContentType="application/inkml+xml"/>
  <Override PartName="/ppt/ink/ink2496.xml" ContentType="application/inkml+xml"/>
  <Override PartName="/ppt/ink/ink2497.xml" ContentType="application/inkml+xml"/>
  <Override PartName="/ppt/ink/ink2498.xml" ContentType="application/inkml+xml"/>
  <Override PartName="/ppt/ink/ink2499.xml" ContentType="application/inkml+xml"/>
  <Override PartName="/ppt/ink/ink2500.xml" ContentType="application/inkml+xml"/>
  <Override PartName="/ppt/ink/ink2501.xml" ContentType="application/inkml+xml"/>
  <Override PartName="/ppt/ink/ink2502.xml" ContentType="application/inkml+xml"/>
  <Override PartName="/ppt/ink/ink2503.xml" ContentType="application/inkml+xml"/>
  <Override PartName="/ppt/ink/ink2504.xml" ContentType="application/inkml+xml"/>
  <Override PartName="/ppt/ink/ink2505.xml" ContentType="application/inkml+xml"/>
  <Override PartName="/ppt/ink/ink2506.xml" ContentType="application/inkml+xml"/>
  <Override PartName="/ppt/ink/ink2507.xml" ContentType="application/inkml+xml"/>
  <Override PartName="/ppt/ink/ink2508.xml" ContentType="application/inkml+xml"/>
  <Override PartName="/ppt/ink/ink2509.xml" ContentType="application/inkml+xml"/>
  <Override PartName="/ppt/ink/ink2510.xml" ContentType="application/inkml+xml"/>
  <Override PartName="/ppt/ink/ink2511.xml" ContentType="application/inkml+xml"/>
  <Override PartName="/ppt/ink/ink2512.xml" ContentType="application/inkml+xml"/>
  <Override PartName="/ppt/ink/ink2513.xml" ContentType="application/inkml+xml"/>
  <Override PartName="/ppt/ink/ink2514.xml" ContentType="application/inkml+xml"/>
  <Override PartName="/ppt/ink/ink2515.xml" ContentType="application/inkml+xml"/>
  <Override PartName="/ppt/ink/ink2516.xml" ContentType="application/inkml+xml"/>
  <Override PartName="/ppt/ink/ink2517.xml" ContentType="application/inkml+xml"/>
  <Override PartName="/ppt/ink/ink2518.xml" ContentType="application/inkml+xml"/>
  <Override PartName="/ppt/ink/ink2519.xml" ContentType="application/inkml+xml"/>
  <Override PartName="/ppt/ink/ink2520.xml" ContentType="application/inkml+xml"/>
  <Override PartName="/ppt/ink/ink2521.xml" ContentType="application/inkml+xml"/>
  <Override PartName="/ppt/ink/ink2522.xml" ContentType="application/inkml+xml"/>
  <Override PartName="/ppt/ink/ink2523.xml" ContentType="application/inkml+xml"/>
  <Override PartName="/ppt/ink/ink2524.xml" ContentType="application/inkml+xml"/>
  <Override PartName="/ppt/ink/ink2525.xml" ContentType="application/inkml+xml"/>
  <Override PartName="/ppt/ink/ink2526.xml" ContentType="application/inkml+xml"/>
  <Override PartName="/ppt/ink/ink2527.xml" ContentType="application/inkml+xml"/>
  <Override PartName="/ppt/ink/ink2528.xml" ContentType="application/inkml+xml"/>
  <Override PartName="/ppt/ink/ink2529.xml" ContentType="application/inkml+xml"/>
  <Override PartName="/ppt/ink/ink2530.xml" ContentType="application/inkml+xml"/>
  <Override PartName="/ppt/ink/ink2531.xml" ContentType="application/inkml+xml"/>
  <Override PartName="/ppt/ink/ink2532.xml" ContentType="application/inkml+xml"/>
  <Override PartName="/ppt/ink/ink2533.xml" ContentType="application/inkml+xml"/>
  <Override PartName="/ppt/ink/ink2534.xml" ContentType="application/inkml+xml"/>
  <Override PartName="/ppt/ink/ink2535.xml" ContentType="application/inkml+xml"/>
  <Override PartName="/ppt/ink/ink2536.xml" ContentType="application/inkml+xml"/>
  <Override PartName="/ppt/ink/ink2537.xml" ContentType="application/inkml+xml"/>
  <Override PartName="/ppt/ink/ink2538.xml" ContentType="application/inkml+xml"/>
  <Override PartName="/ppt/ink/ink2539.xml" ContentType="application/inkml+xml"/>
  <Override PartName="/ppt/ink/ink2540.xml" ContentType="application/inkml+xml"/>
  <Override PartName="/ppt/ink/ink2541.xml" ContentType="application/inkml+xml"/>
  <Override PartName="/ppt/ink/ink2542.xml" ContentType="application/inkml+xml"/>
  <Override PartName="/ppt/ink/ink2543.xml" ContentType="application/inkml+xml"/>
  <Override PartName="/ppt/ink/ink2544.xml" ContentType="application/inkml+xml"/>
  <Override PartName="/ppt/ink/ink2545.xml" ContentType="application/inkml+xml"/>
  <Override PartName="/ppt/ink/ink2546.xml" ContentType="application/inkml+xml"/>
  <Override PartName="/ppt/ink/ink2547.xml" ContentType="application/inkml+xml"/>
  <Override PartName="/ppt/ink/ink2548.xml" ContentType="application/inkml+xml"/>
  <Override PartName="/ppt/ink/ink2549.xml" ContentType="application/inkml+xml"/>
  <Override PartName="/ppt/ink/ink2550.xml" ContentType="application/inkml+xml"/>
  <Override PartName="/ppt/ink/ink2551.xml" ContentType="application/inkml+xml"/>
  <Override PartName="/ppt/ink/ink2552.xml" ContentType="application/inkml+xml"/>
  <Override PartName="/ppt/ink/ink2553.xml" ContentType="application/inkml+xml"/>
  <Override PartName="/ppt/ink/ink2554.xml" ContentType="application/inkml+xml"/>
  <Override PartName="/ppt/ink/ink2555.xml" ContentType="application/inkml+xml"/>
  <Override PartName="/ppt/ink/ink2556.xml" ContentType="application/inkml+xml"/>
  <Override PartName="/ppt/ink/ink2557.xml" ContentType="application/inkml+xml"/>
  <Override PartName="/ppt/ink/ink2558.xml" ContentType="application/inkml+xml"/>
  <Override PartName="/ppt/ink/ink2559.xml" ContentType="application/inkml+xml"/>
  <Override PartName="/ppt/ink/ink2560.xml" ContentType="application/inkml+xml"/>
  <Override PartName="/ppt/ink/ink2561.xml" ContentType="application/inkml+xml"/>
  <Override PartName="/ppt/ink/ink2562.xml" ContentType="application/inkml+xml"/>
  <Override PartName="/ppt/ink/ink2563.xml" ContentType="application/inkml+xml"/>
  <Override PartName="/ppt/ink/ink2564.xml" ContentType="application/inkml+xml"/>
  <Override PartName="/ppt/ink/ink2565.xml" ContentType="application/inkml+xml"/>
  <Override PartName="/ppt/ink/ink2566.xml" ContentType="application/inkml+xml"/>
  <Override PartName="/ppt/ink/ink2567.xml" ContentType="application/inkml+xml"/>
  <Override PartName="/ppt/ink/ink2568.xml" ContentType="application/inkml+xml"/>
  <Override PartName="/ppt/ink/ink2569.xml" ContentType="application/inkml+xml"/>
  <Override PartName="/ppt/ink/ink2570.xml" ContentType="application/inkml+xml"/>
  <Override PartName="/ppt/ink/ink2571.xml" ContentType="application/inkml+xml"/>
  <Override PartName="/ppt/ink/ink2572.xml" ContentType="application/inkml+xml"/>
  <Override PartName="/ppt/ink/ink2573.xml" ContentType="application/inkml+xml"/>
  <Override PartName="/ppt/ink/ink2574.xml" ContentType="application/inkml+xml"/>
  <Override PartName="/ppt/ink/ink2575.xml" ContentType="application/inkml+xml"/>
  <Override PartName="/ppt/ink/ink2576.xml" ContentType="application/inkml+xml"/>
  <Override PartName="/ppt/ink/ink2577.xml" ContentType="application/inkml+xml"/>
  <Override PartName="/ppt/ink/ink2578.xml" ContentType="application/inkml+xml"/>
  <Override PartName="/ppt/ink/ink2579.xml" ContentType="application/inkml+xml"/>
  <Override PartName="/ppt/ink/ink2580.xml" ContentType="application/inkml+xml"/>
  <Override PartName="/ppt/ink/ink2581.xml" ContentType="application/inkml+xml"/>
  <Override PartName="/ppt/ink/ink2582.xml" ContentType="application/inkml+xml"/>
  <Override PartName="/ppt/ink/ink2583.xml" ContentType="application/inkml+xml"/>
  <Override PartName="/ppt/ink/ink2584.xml" ContentType="application/inkml+xml"/>
  <Override PartName="/ppt/ink/ink2585.xml" ContentType="application/inkml+xml"/>
  <Override PartName="/ppt/ink/ink2586.xml" ContentType="application/inkml+xml"/>
  <Override PartName="/ppt/ink/ink2587.xml" ContentType="application/inkml+xml"/>
  <Override PartName="/ppt/ink/ink2588.xml" ContentType="application/inkml+xml"/>
  <Override PartName="/ppt/ink/ink2589.xml" ContentType="application/inkml+xml"/>
  <Override PartName="/ppt/ink/ink2590.xml" ContentType="application/inkml+xml"/>
  <Override PartName="/ppt/ink/ink2591.xml" ContentType="application/inkml+xml"/>
  <Override PartName="/ppt/ink/ink2592.xml" ContentType="application/inkml+xml"/>
  <Override PartName="/ppt/ink/ink2593.xml" ContentType="application/inkml+xml"/>
  <Override PartName="/ppt/ink/ink2594.xml" ContentType="application/inkml+xml"/>
  <Override PartName="/ppt/ink/ink2595.xml" ContentType="application/inkml+xml"/>
  <Override PartName="/ppt/ink/ink2596.xml" ContentType="application/inkml+xml"/>
  <Override PartName="/ppt/ink/ink2597.xml" ContentType="application/inkml+xml"/>
  <Override PartName="/ppt/ink/ink2598.xml" ContentType="application/inkml+xml"/>
  <Override PartName="/ppt/ink/ink2599.xml" ContentType="application/inkml+xml"/>
  <Override PartName="/ppt/ink/ink2600.xml" ContentType="application/inkml+xml"/>
  <Override PartName="/ppt/ink/ink2601.xml" ContentType="application/inkml+xml"/>
  <Override PartName="/ppt/ink/ink2602.xml" ContentType="application/inkml+xml"/>
  <Override PartName="/ppt/ink/ink2603.xml" ContentType="application/inkml+xml"/>
  <Override PartName="/ppt/ink/ink2604.xml" ContentType="application/inkml+xml"/>
  <Override PartName="/ppt/ink/ink2605.xml" ContentType="application/inkml+xml"/>
  <Override PartName="/ppt/ink/ink2606.xml" ContentType="application/inkml+xml"/>
  <Override PartName="/ppt/ink/ink2607.xml" ContentType="application/inkml+xml"/>
  <Override PartName="/ppt/ink/ink2608.xml" ContentType="application/inkml+xml"/>
  <Override PartName="/ppt/ink/ink2609.xml" ContentType="application/inkml+xml"/>
  <Override PartName="/ppt/ink/ink2610.xml" ContentType="application/inkml+xml"/>
  <Override PartName="/ppt/ink/ink2611.xml" ContentType="application/inkml+xml"/>
  <Override PartName="/ppt/ink/ink2612.xml" ContentType="application/inkml+xml"/>
  <Override PartName="/ppt/ink/ink2613.xml" ContentType="application/inkml+xml"/>
  <Override PartName="/ppt/ink/ink2614.xml" ContentType="application/inkml+xml"/>
  <Override PartName="/ppt/ink/ink2615.xml" ContentType="application/inkml+xml"/>
  <Override PartName="/ppt/ink/ink2616.xml" ContentType="application/inkml+xml"/>
  <Override PartName="/ppt/ink/ink2617.xml" ContentType="application/inkml+xml"/>
  <Override PartName="/ppt/ink/ink2618.xml" ContentType="application/inkml+xml"/>
  <Override PartName="/ppt/ink/ink2619.xml" ContentType="application/inkml+xml"/>
  <Override PartName="/ppt/ink/ink2620.xml" ContentType="application/inkml+xml"/>
  <Override PartName="/ppt/ink/ink2621.xml" ContentType="application/inkml+xml"/>
  <Override PartName="/ppt/ink/ink2622.xml" ContentType="application/inkml+xml"/>
  <Override PartName="/ppt/ink/ink2623.xml" ContentType="application/inkml+xml"/>
  <Override PartName="/ppt/ink/ink2624.xml" ContentType="application/inkml+xml"/>
  <Override PartName="/ppt/ink/ink2625.xml" ContentType="application/inkml+xml"/>
  <Override PartName="/ppt/ink/ink2626.xml" ContentType="application/inkml+xml"/>
  <Override PartName="/ppt/ink/ink2627.xml" ContentType="application/inkml+xml"/>
  <Override PartName="/ppt/ink/ink2628.xml" ContentType="application/inkml+xml"/>
  <Override PartName="/ppt/ink/ink2629.xml" ContentType="application/inkml+xml"/>
  <Override PartName="/ppt/ink/ink2630.xml" ContentType="application/inkml+xml"/>
  <Override PartName="/ppt/ink/ink2631.xml" ContentType="application/inkml+xml"/>
  <Override PartName="/ppt/ink/ink2632.xml" ContentType="application/inkml+xml"/>
  <Override PartName="/ppt/ink/ink2633.xml" ContentType="application/inkml+xml"/>
  <Override PartName="/ppt/ink/ink2634.xml" ContentType="application/inkml+xml"/>
  <Override PartName="/ppt/ink/ink2635.xml" ContentType="application/inkml+xml"/>
  <Override PartName="/ppt/ink/ink2636.xml" ContentType="application/inkml+xml"/>
  <Override PartName="/ppt/ink/ink2637.xml" ContentType="application/inkml+xml"/>
  <Override PartName="/ppt/ink/ink2638.xml" ContentType="application/inkml+xml"/>
  <Override PartName="/ppt/ink/ink2639.xml" ContentType="application/inkml+xml"/>
  <Override PartName="/ppt/ink/ink2640.xml" ContentType="application/inkml+xml"/>
  <Override PartName="/ppt/ink/ink2641.xml" ContentType="application/inkml+xml"/>
  <Override PartName="/ppt/ink/ink2642.xml" ContentType="application/inkml+xml"/>
  <Override PartName="/ppt/ink/ink2643.xml" ContentType="application/inkml+xml"/>
  <Override PartName="/ppt/ink/ink2644.xml" ContentType="application/inkml+xml"/>
  <Override PartName="/ppt/ink/ink2645.xml" ContentType="application/inkml+xml"/>
  <Override PartName="/ppt/ink/ink2646.xml" ContentType="application/inkml+xml"/>
  <Override PartName="/ppt/ink/ink2647.xml" ContentType="application/inkml+xml"/>
  <Override PartName="/ppt/ink/ink2648.xml" ContentType="application/inkml+xml"/>
  <Override PartName="/ppt/ink/ink2649.xml" ContentType="application/inkml+xml"/>
  <Override PartName="/ppt/ink/ink2650.xml" ContentType="application/inkml+xml"/>
  <Override PartName="/ppt/ink/ink2651.xml" ContentType="application/inkml+xml"/>
  <Override PartName="/ppt/ink/ink2652.xml" ContentType="application/inkml+xml"/>
  <Override PartName="/ppt/ink/ink2653.xml" ContentType="application/inkml+xml"/>
  <Override PartName="/ppt/ink/ink2654.xml" ContentType="application/inkml+xml"/>
  <Override PartName="/ppt/ink/ink2655.xml" ContentType="application/inkml+xml"/>
  <Override PartName="/ppt/ink/ink2656.xml" ContentType="application/inkml+xml"/>
  <Override PartName="/ppt/ink/ink2657.xml" ContentType="application/inkml+xml"/>
  <Override PartName="/ppt/ink/ink2658.xml" ContentType="application/inkml+xml"/>
  <Override PartName="/ppt/ink/ink2659.xml" ContentType="application/inkml+xml"/>
  <Override PartName="/ppt/ink/ink2660.xml" ContentType="application/inkml+xml"/>
  <Override PartName="/ppt/ink/ink2661.xml" ContentType="application/inkml+xml"/>
  <Override PartName="/ppt/ink/ink2662.xml" ContentType="application/inkml+xml"/>
  <Override PartName="/ppt/ink/ink2663.xml" ContentType="application/inkml+xml"/>
  <Override PartName="/ppt/ink/ink2664.xml" ContentType="application/inkml+xml"/>
  <Override PartName="/ppt/ink/ink2665.xml" ContentType="application/inkml+xml"/>
  <Override PartName="/ppt/ink/ink2666.xml" ContentType="application/inkml+xml"/>
  <Override PartName="/ppt/ink/ink2667.xml" ContentType="application/inkml+xml"/>
  <Override PartName="/ppt/ink/ink2668.xml" ContentType="application/inkml+xml"/>
  <Override PartName="/ppt/ink/ink2669.xml" ContentType="application/inkml+xml"/>
  <Override PartName="/ppt/ink/ink2670.xml" ContentType="application/inkml+xml"/>
  <Override PartName="/ppt/ink/ink2671.xml" ContentType="application/inkml+xml"/>
  <Override PartName="/ppt/ink/ink2672.xml" ContentType="application/inkml+xml"/>
  <Override PartName="/ppt/ink/ink2673.xml" ContentType="application/inkml+xml"/>
  <Override PartName="/ppt/ink/ink2674.xml" ContentType="application/inkml+xml"/>
  <Override PartName="/ppt/ink/ink2675.xml" ContentType="application/inkml+xml"/>
  <Override PartName="/ppt/ink/ink2676.xml" ContentType="application/inkml+xml"/>
  <Override PartName="/ppt/ink/ink2677.xml" ContentType="application/inkml+xml"/>
  <Override PartName="/ppt/ink/ink2678.xml" ContentType="application/inkml+xml"/>
  <Override PartName="/ppt/ink/ink2679.xml" ContentType="application/inkml+xml"/>
  <Override PartName="/ppt/ink/ink2680.xml" ContentType="application/inkml+xml"/>
  <Override PartName="/ppt/ink/ink2681.xml" ContentType="application/inkml+xml"/>
  <Override PartName="/ppt/ink/ink2682.xml" ContentType="application/inkml+xml"/>
  <Override PartName="/ppt/ink/ink2683.xml" ContentType="application/inkml+xml"/>
  <Override PartName="/ppt/ink/ink2684.xml" ContentType="application/inkml+xml"/>
  <Override PartName="/ppt/ink/ink2685.xml" ContentType="application/inkml+xml"/>
  <Override PartName="/ppt/ink/ink2686.xml" ContentType="application/inkml+xml"/>
  <Override PartName="/ppt/ink/ink2687.xml" ContentType="application/inkml+xml"/>
  <Override PartName="/ppt/ink/ink2688.xml" ContentType="application/inkml+xml"/>
  <Override PartName="/ppt/ink/ink2689.xml" ContentType="application/inkml+xml"/>
  <Override PartName="/ppt/ink/ink2690.xml" ContentType="application/inkml+xml"/>
  <Override PartName="/ppt/ink/ink2691.xml" ContentType="application/inkml+xml"/>
  <Override PartName="/ppt/ink/ink2692.xml" ContentType="application/inkml+xml"/>
  <Override PartName="/ppt/ink/ink2693.xml" ContentType="application/inkml+xml"/>
  <Override PartName="/ppt/ink/ink2694.xml" ContentType="application/inkml+xml"/>
  <Override PartName="/ppt/ink/ink2695.xml" ContentType="application/inkml+xml"/>
  <Override PartName="/ppt/ink/ink2696.xml" ContentType="application/inkml+xml"/>
  <Override PartName="/ppt/ink/ink2697.xml" ContentType="application/inkml+xml"/>
  <Override PartName="/ppt/ink/ink2698.xml" ContentType="application/inkml+xml"/>
  <Override PartName="/ppt/ink/ink2699.xml" ContentType="application/inkml+xml"/>
  <Override PartName="/ppt/ink/ink2700.xml" ContentType="application/inkml+xml"/>
  <Override PartName="/ppt/ink/ink2701.xml" ContentType="application/inkml+xml"/>
  <Override PartName="/ppt/ink/ink2702.xml" ContentType="application/inkml+xml"/>
  <Override PartName="/ppt/ink/ink2703.xml" ContentType="application/inkml+xml"/>
  <Override PartName="/ppt/ink/ink2704.xml" ContentType="application/inkml+xml"/>
  <Override PartName="/ppt/ink/ink2705.xml" ContentType="application/inkml+xml"/>
  <Override PartName="/ppt/ink/ink2706.xml" ContentType="application/inkml+xml"/>
  <Override PartName="/ppt/ink/ink2707.xml" ContentType="application/inkml+xml"/>
  <Override PartName="/ppt/ink/ink2708.xml" ContentType="application/inkml+xml"/>
  <Override PartName="/ppt/ink/ink2709.xml" ContentType="application/inkml+xml"/>
  <Override PartName="/ppt/ink/ink2710.xml" ContentType="application/inkml+xml"/>
  <Override PartName="/ppt/ink/ink2711.xml" ContentType="application/inkml+xml"/>
  <Override PartName="/ppt/ink/ink2712.xml" ContentType="application/inkml+xml"/>
  <Override PartName="/ppt/ink/ink2713.xml" ContentType="application/inkml+xml"/>
  <Override PartName="/ppt/ink/ink2714.xml" ContentType="application/inkml+xml"/>
  <Override PartName="/ppt/ink/ink2715.xml" ContentType="application/inkml+xml"/>
  <Override PartName="/ppt/ink/ink2716.xml" ContentType="application/inkml+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ink/ink2717.xml" ContentType="application/inkml+xml"/>
  <Override PartName="/ppt/ink/ink2718.xml" ContentType="application/inkml+xml"/>
  <Override PartName="/ppt/ink/ink2719.xml" ContentType="application/inkml+xml"/>
  <Override PartName="/ppt/ink/ink2720.xml" ContentType="application/inkml+xml"/>
  <Override PartName="/ppt/ink/ink2721.xml" ContentType="application/inkml+xml"/>
  <Override PartName="/ppt/ink/ink2722.xml" ContentType="application/inkml+xml"/>
  <Override PartName="/ppt/ink/ink2723.xml" ContentType="application/inkml+xml"/>
  <Override PartName="/ppt/ink/ink2724.xml" ContentType="application/inkml+xml"/>
  <Override PartName="/ppt/ink/ink2725.xml" ContentType="application/inkml+xml"/>
  <Override PartName="/ppt/ink/ink2726.xml" ContentType="application/inkml+xml"/>
  <Override PartName="/ppt/ink/ink2727.xml" ContentType="application/inkml+xml"/>
  <Override PartName="/ppt/ink/ink2728.xml" ContentType="application/inkml+xml"/>
  <Override PartName="/ppt/ink/ink2729.xml" ContentType="application/inkml+xml"/>
  <Override PartName="/ppt/ink/ink2730.xml" ContentType="application/inkml+xml"/>
  <Override PartName="/ppt/ink/ink2731.xml" ContentType="application/inkml+xml"/>
  <Override PartName="/ppt/ink/ink2732.xml" ContentType="application/inkml+xml"/>
  <Override PartName="/ppt/ink/ink2733.xml" ContentType="application/inkml+xml"/>
  <Override PartName="/ppt/ink/ink2734.xml" ContentType="application/inkml+xml"/>
  <Override PartName="/ppt/ink/ink2735.xml" ContentType="application/inkml+xml"/>
  <Override PartName="/ppt/ink/ink2736.xml" ContentType="application/inkml+xml"/>
  <Override PartName="/ppt/ink/ink2737.xml" ContentType="application/inkml+xml"/>
  <Override PartName="/ppt/ink/ink2738.xml" ContentType="application/inkml+xml"/>
  <Override PartName="/ppt/ink/ink2739.xml" ContentType="application/inkml+xml"/>
  <Override PartName="/ppt/ink/ink2740.xml" ContentType="application/inkml+xml"/>
  <Override PartName="/ppt/ink/ink2741.xml" ContentType="application/inkml+xml"/>
  <Override PartName="/ppt/ink/ink2742.xml" ContentType="application/inkml+xml"/>
  <Override PartName="/ppt/ink/ink2743.xml" ContentType="application/inkml+xml"/>
  <Override PartName="/ppt/ink/ink2744.xml" ContentType="application/inkml+xml"/>
  <Override PartName="/ppt/ink/ink2745.xml" ContentType="application/inkml+xml"/>
  <Override PartName="/ppt/ink/ink2746.xml" ContentType="application/inkml+xml"/>
  <Override PartName="/ppt/ink/ink2747.xml" ContentType="application/inkml+xml"/>
  <Override PartName="/ppt/ink/ink2748.xml" ContentType="application/inkml+xml"/>
  <Override PartName="/ppt/ink/ink2749.xml" ContentType="application/inkml+xml"/>
  <Override PartName="/ppt/ink/ink2750.xml" ContentType="application/inkml+xml"/>
  <Override PartName="/ppt/ink/ink2751.xml" ContentType="application/inkml+xml"/>
  <Override PartName="/ppt/ink/ink2752.xml" ContentType="application/inkml+xml"/>
  <Override PartName="/ppt/ink/ink2753.xml" ContentType="application/inkml+xml"/>
  <Override PartName="/ppt/ink/ink2754.xml" ContentType="application/inkml+xml"/>
  <Override PartName="/ppt/ink/ink2755.xml" ContentType="application/inkml+xml"/>
  <Override PartName="/ppt/ink/ink2756.xml" ContentType="application/inkml+xml"/>
  <Override PartName="/ppt/ink/ink2757.xml" ContentType="application/inkml+xml"/>
  <Override PartName="/ppt/ink/ink2758.xml" ContentType="application/inkml+xml"/>
  <Override PartName="/ppt/ink/ink2759.xml" ContentType="application/inkml+xml"/>
  <Override PartName="/ppt/ink/ink2760.xml" ContentType="application/inkml+xml"/>
  <Override PartName="/ppt/ink/ink2761.xml" ContentType="application/inkml+xml"/>
  <Override PartName="/ppt/ink/ink2762.xml" ContentType="application/inkml+xml"/>
  <Override PartName="/ppt/ink/ink2763.xml" ContentType="application/inkml+xml"/>
  <Override PartName="/ppt/ink/ink2764.xml" ContentType="application/inkml+xml"/>
  <Override PartName="/ppt/ink/ink2765.xml" ContentType="application/inkml+xml"/>
  <Override PartName="/ppt/ink/ink2766.xml" ContentType="application/inkml+xml"/>
  <Override PartName="/ppt/ink/ink2767.xml" ContentType="application/inkml+xml"/>
  <Override PartName="/ppt/ink/ink2768.xml" ContentType="application/inkml+xml"/>
  <Override PartName="/ppt/ink/ink2769.xml" ContentType="application/inkml+xml"/>
  <Override PartName="/ppt/ink/ink2770.xml" ContentType="application/inkml+xml"/>
  <Override PartName="/ppt/ink/ink2771.xml" ContentType="application/inkml+xml"/>
  <Override PartName="/ppt/ink/ink2772.xml" ContentType="application/inkml+xml"/>
  <Override PartName="/ppt/ink/ink2773.xml" ContentType="application/inkml+xml"/>
  <Override PartName="/ppt/ink/ink2774.xml" ContentType="application/inkml+xml"/>
  <Override PartName="/ppt/ink/ink2775.xml" ContentType="application/inkml+xml"/>
  <Override PartName="/ppt/ink/ink2776.xml" ContentType="application/inkml+xml"/>
  <Override PartName="/ppt/ink/ink2777.xml" ContentType="application/inkml+xml"/>
  <Override PartName="/ppt/ink/ink2778.xml" ContentType="application/inkml+xml"/>
  <Override PartName="/ppt/ink/ink2779.xml" ContentType="application/inkml+xml"/>
  <Override PartName="/ppt/ink/ink2780.xml" ContentType="application/inkml+xml"/>
  <Override PartName="/ppt/ink/ink2781.xml" ContentType="application/inkml+xml"/>
  <Override PartName="/ppt/ink/ink2782.xml" ContentType="application/inkml+xml"/>
  <Override PartName="/ppt/ink/ink2783.xml" ContentType="application/inkml+xml"/>
  <Override PartName="/ppt/ink/ink2784.xml" ContentType="application/inkml+xml"/>
  <Override PartName="/ppt/ink/ink2785.xml" ContentType="application/inkml+xml"/>
  <Override PartName="/ppt/ink/ink2786.xml" ContentType="application/inkml+xml"/>
  <Override PartName="/ppt/ink/ink2787.xml" ContentType="application/inkml+xml"/>
  <Override PartName="/ppt/ink/ink2788.xml" ContentType="application/inkml+xml"/>
  <Override PartName="/ppt/ink/ink2789.xml" ContentType="application/inkml+xml"/>
  <Override PartName="/ppt/ink/ink2790.xml" ContentType="application/inkml+xml"/>
  <Override PartName="/ppt/ink/ink2791.xml" ContentType="application/inkml+xml"/>
  <Override PartName="/ppt/ink/ink2792.xml" ContentType="application/inkml+xml"/>
  <Override PartName="/ppt/ink/ink2793.xml" ContentType="application/inkml+xml"/>
  <Override PartName="/ppt/ink/ink2794.xml" ContentType="application/inkml+xml"/>
  <Override PartName="/ppt/ink/ink2795.xml" ContentType="application/inkml+xml"/>
  <Override PartName="/ppt/ink/ink2796.xml" ContentType="application/inkml+xml"/>
  <Override PartName="/ppt/ink/ink2797.xml" ContentType="application/inkml+xml"/>
  <Override PartName="/ppt/ink/ink2798.xml" ContentType="application/inkml+xml"/>
  <Override PartName="/ppt/ink/ink2799.xml" ContentType="application/inkml+xml"/>
  <Override PartName="/ppt/ink/ink2800.xml" ContentType="application/inkml+xml"/>
  <Override PartName="/ppt/ink/ink2801.xml" ContentType="application/inkml+xml"/>
  <Override PartName="/ppt/ink/ink2802.xml" ContentType="application/inkml+xml"/>
  <Override PartName="/ppt/ink/ink2803.xml" ContentType="application/inkml+xml"/>
  <Override PartName="/ppt/ink/ink2804.xml" ContentType="application/inkml+xml"/>
  <Override PartName="/ppt/ink/ink2805.xml" ContentType="application/inkml+xml"/>
  <Override PartName="/ppt/ink/ink2806.xml" ContentType="application/inkml+xml"/>
  <Override PartName="/ppt/ink/ink2807.xml" ContentType="application/inkml+xml"/>
  <Override PartName="/ppt/ink/ink2808.xml" ContentType="application/inkml+xml"/>
  <Override PartName="/ppt/ink/ink2809.xml" ContentType="application/inkml+xml"/>
  <Override PartName="/ppt/ink/ink2810.xml" ContentType="application/inkml+xml"/>
  <Override PartName="/ppt/ink/ink2811.xml" ContentType="application/inkml+xml"/>
  <Override PartName="/ppt/ink/ink2812.xml" ContentType="application/inkml+xml"/>
  <Override PartName="/ppt/ink/ink2813.xml" ContentType="application/inkml+xml"/>
  <Override PartName="/ppt/ink/ink2814.xml" ContentType="application/inkml+xml"/>
  <Override PartName="/ppt/ink/ink2815.xml" ContentType="application/inkml+xml"/>
  <Override PartName="/ppt/ink/ink2816.xml" ContentType="application/inkml+xml"/>
  <Override PartName="/ppt/ink/ink2817.xml" ContentType="application/inkml+xml"/>
  <Override PartName="/ppt/ink/ink2818.xml" ContentType="application/inkml+xml"/>
  <Override PartName="/ppt/ink/ink2819.xml" ContentType="application/inkml+xml"/>
  <Override PartName="/ppt/ink/ink2820.xml" ContentType="application/inkml+xml"/>
  <Override PartName="/ppt/ink/ink2821.xml" ContentType="application/inkml+xml"/>
  <Override PartName="/ppt/ink/ink2822.xml" ContentType="application/inkml+xml"/>
  <Override PartName="/ppt/ink/ink2823.xml" ContentType="application/inkml+xml"/>
  <Override PartName="/ppt/ink/ink2824.xml" ContentType="application/inkml+xml"/>
  <Override PartName="/ppt/ink/ink2825.xml" ContentType="application/inkml+xml"/>
  <Override PartName="/ppt/ink/ink2826.xml" ContentType="application/inkml+xml"/>
  <Override PartName="/ppt/ink/ink2827.xml" ContentType="application/inkml+xml"/>
  <Override PartName="/ppt/ink/ink2828.xml" ContentType="application/inkml+xml"/>
  <Override PartName="/ppt/ink/ink2829.xml" ContentType="application/inkml+xml"/>
  <Override PartName="/ppt/ink/ink2830.xml" ContentType="application/inkml+xml"/>
  <Override PartName="/ppt/ink/ink2831.xml" ContentType="application/inkml+xml"/>
  <Override PartName="/ppt/ink/ink2832.xml" ContentType="application/inkml+xml"/>
  <Override PartName="/ppt/ink/ink2833.xml" ContentType="application/inkml+xml"/>
  <Override PartName="/ppt/ink/ink2834.xml" ContentType="application/inkml+xml"/>
  <Override PartName="/ppt/ink/ink2835.xml" ContentType="application/inkml+xml"/>
  <Override PartName="/ppt/ink/ink2836.xml" ContentType="application/inkml+xml"/>
  <Override PartName="/ppt/ink/ink2837.xml" ContentType="application/inkml+xml"/>
  <Override PartName="/ppt/ink/ink2838.xml" ContentType="application/inkml+xml"/>
  <Override PartName="/ppt/ink/ink2839.xml" ContentType="application/inkml+xml"/>
  <Override PartName="/ppt/ink/ink2840.xml" ContentType="application/inkml+xml"/>
  <Override PartName="/ppt/ink/ink2841.xml" ContentType="application/inkml+xml"/>
  <Override PartName="/ppt/ink/ink2842.xml" ContentType="application/inkml+xml"/>
  <Override PartName="/ppt/ink/ink2843.xml" ContentType="application/inkml+xml"/>
  <Override PartName="/ppt/ink/ink2844.xml" ContentType="application/inkml+xml"/>
  <Override PartName="/ppt/ink/ink2845.xml" ContentType="application/inkml+xml"/>
  <Override PartName="/ppt/ink/ink2846.xml" ContentType="application/inkml+xml"/>
  <Override PartName="/ppt/ink/ink2847.xml" ContentType="application/inkml+xml"/>
  <Override PartName="/ppt/ink/ink2848.xml" ContentType="application/inkml+xml"/>
  <Override PartName="/ppt/ink/ink2849.xml" ContentType="application/inkml+xml"/>
  <Override PartName="/ppt/ink/ink2850.xml" ContentType="application/inkml+xml"/>
  <Override PartName="/ppt/ink/ink2851.xml" ContentType="application/inkml+xml"/>
  <Override PartName="/ppt/ink/ink2852.xml" ContentType="application/inkml+xml"/>
  <Override PartName="/ppt/ink/ink2853.xml" ContentType="application/inkml+xml"/>
  <Override PartName="/ppt/ink/ink2854.xml" ContentType="application/inkml+xml"/>
  <Override PartName="/ppt/ink/ink2855.xml" ContentType="application/inkml+xml"/>
  <Override PartName="/ppt/ink/ink2856.xml" ContentType="application/inkml+xml"/>
  <Override PartName="/ppt/ink/ink2857.xml" ContentType="application/inkml+xml"/>
  <Override PartName="/ppt/ink/ink2858.xml" ContentType="application/inkml+xml"/>
  <Override PartName="/ppt/ink/ink2859.xml" ContentType="application/inkml+xml"/>
  <Override PartName="/ppt/ink/ink2860.xml" ContentType="application/inkml+xml"/>
  <Override PartName="/ppt/ink/ink2861.xml" ContentType="application/inkml+xml"/>
  <Override PartName="/ppt/ink/ink2862.xml" ContentType="application/inkml+xml"/>
  <Override PartName="/ppt/ink/ink2863.xml" ContentType="application/inkml+xml"/>
  <Override PartName="/ppt/ink/ink2864.xml" ContentType="application/inkml+xml"/>
  <Override PartName="/ppt/ink/ink2865.xml" ContentType="application/inkml+xml"/>
  <Override PartName="/ppt/ink/ink2866.xml" ContentType="application/inkml+xml"/>
  <Override PartName="/ppt/ink/ink2867.xml" ContentType="application/inkml+xml"/>
  <Override PartName="/ppt/ink/ink2868.xml" ContentType="application/inkml+xml"/>
  <Override PartName="/ppt/ink/ink2869.xml" ContentType="application/inkml+xml"/>
  <Override PartName="/ppt/ink/ink2870.xml" ContentType="application/inkml+xml"/>
  <Override PartName="/ppt/ink/ink2871.xml" ContentType="application/inkml+xml"/>
  <Override PartName="/ppt/ink/ink2872.xml" ContentType="application/inkml+xml"/>
  <Override PartName="/ppt/ink/ink2873.xml" ContentType="application/inkml+xml"/>
  <Override PartName="/ppt/ink/ink2874.xml" ContentType="application/inkml+xml"/>
  <Override PartName="/ppt/ink/ink2875.xml" ContentType="application/inkml+xml"/>
  <Override PartName="/ppt/ink/ink2876.xml" ContentType="application/inkml+xml"/>
  <Override PartName="/ppt/ink/ink2877.xml" ContentType="application/inkml+xml"/>
  <Override PartName="/ppt/ink/ink2878.xml" ContentType="application/inkml+xml"/>
  <Override PartName="/ppt/ink/ink2879.xml" ContentType="application/inkml+xml"/>
  <Override PartName="/ppt/ink/ink2880.xml" ContentType="application/inkml+xml"/>
  <Override PartName="/ppt/ink/ink2881.xml" ContentType="application/inkml+xml"/>
  <Override PartName="/ppt/ink/ink2882.xml" ContentType="application/inkml+xml"/>
  <Override PartName="/ppt/ink/ink2883.xml" ContentType="application/inkml+xml"/>
  <Override PartName="/ppt/ink/ink2884.xml" ContentType="application/inkml+xml"/>
  <Override PartName="/ppt/ink/ink2885.xml" ContentType="application/inkml+xml"/>
  <Override PartName="/ppt/ink/ink2886.xml" ContentType="application/inkml+xml"/>
  <Override PartName="/ppt/ink/ink2887.xml" ContentType="application/inkml+xml"/>
  <Override PartName="/ppt/ink/ink2888.xml" ContentType="application/inkml+xml"/>
  <Override PartName="/ppt/ink/ink2889.xml" ContentType="application/inkml+xml"/>
  <Override PartName="/ppt/ink/ink2890.xml" ContentType="application/inkml+xml"/>
  <Override PartName="/ppt/ink/ink2891.xml" ContentType="application/inkml+xml"/>
  <Override PartName="/ppt/ink/ink2892.xml" ContentType="application/inkml+xml"/>
  <Override PartName="/ppt/ink/ink2893.xml" ContentType="application/inkml+xml"/>
  <Override PartName="/ppt/ink/ink289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8" r:id="rId2"/>
    <p:sldId id="603" r:id="rId3"/>
    <p:sldId id="612" r:id="rId4"/>
    <p:sldId id="613" r:id="rId5"/>
    <p:sldId id="614" r:id="rId6"/>
    <p:sldId id="301" r:id="rId7"/>
    <p:sldId id="304" r:id="rId8"/>
    <p:sldId id="302" r:id="rId9"/>
    <p:sldId id="474" r:id="rId10"/>
    <p:sldId id="303" r:id="rId11"/>
    <p:sldId id="468" r:id="rId12"/>
    <p:sldId id="475" r:id="rId13"/>
    <p:sldId id="476" r:id="rId14"/>
    <p:sldId id="616" r:id="rId15"/>
    <p:sldId id="323" r:id="rId16"/>
    <p:sldId id="325" r:id="rId17"/>
    <p:sldId id="618" r:id="rId18"/>
    <p:sldId id="430" r:id="rId19"/>
    <p:sldId id="450" r:id="rId20"/>
    <p:sldId id="485" r:id="rId21"/>
    <p:sldId id="571" r:id="rId22"/>
    <p:sldId id="588" r:id="rId23"/>
    <p:sldId id="436" r:id="rId24"/>
    <p:sldId id="589" r:id="rId25"/>
    <p:sldId id="576" r:id="rId26"/>
    <p:sldId id="577" r:id="rId27"/>
    <p:sldId id="601" r:id="rId28"/>
    <p:sldId id="602" r:id="rId29"/>
    <p:sldId id="628" r:id="rId30"/>
    <p:sldId id="629" r:id="rId31"/>
    <p:sldId id="354" r:id="rId32"/>
    <p:sldId id="346" r:id="rId33"/>
    <p:sldId id="630" r:id="rId34"/>
    <p:sldId id="631" r:id="rId35"/>
    <p:sldId id="632" r:id="rId36"/>
    <p:sldId id="372" r:id="rId37"/>
    <p:sldId id="359" r:id="rId38"/>
    <p:sldId id="609" r:id="rId39"/>
    <p:sldId id="633" r:id="rId40"/>
    <p:sldId id="634" r:id="rId41"/>
    <p:sldId id="635" r:id="rId42"/>
    <p:sldId id="636" r:id="rId43"/>
  </p:sldIdLst>
  <p:sldSz cx="12984163" cy="7407275"/>
  <p:notesSz cx="7010400" cy="9296400"/>
  <p:defaultTextStyle>
    <a:defPPr>
      <a:defRPr lang="en-US"/>
    </a:defPPr>
    <a:lvl1pPr marL="0" algn="l" defTabSz="978774" rtl="0" eaLnBrk="1" latinLnBrk="0" hangingPunct="1">
      <a:defRPr sz="1927" kern="1200">
        <a:solidFill>
          <a:schemeClr val="tx1"/>
        </a:solidFill>
        <a:latin typeface="+mn-lt"/>
        <a:ea typeface="+mn-ea"/>
        <a:cs typeface="+mn-cs"/>
      </a:defRPr>
    </a:lvl1pPr>
    <a:lvl2pPr marL="489387" algn="l" defTabSz="978774" rtl="0" eaLnBrk="1" latinLnBrk="0" hangingPunct="1">
      <a:defRPr sz="1927" kern="1200">
        <a:solidFill>
          <a:schemeClr val="tx1"/>
        </a:solidFill>
        <a:latin typeface="+mn-lt"/>
        <a:ea typeface="+mn-ea"/>
        <a:cs typeface="+mn-cs"/>
      </a:defRPr>
    </a:lvl2pPr>
    <a:lvl3pPr marL="978774" algn="l" defTabSz="978774" rtl="0" eaLnBrk="1" latinLnBrk="0" hangingPunct="1">
      <a:defRPr sz="1927" kern="1200">
        <a:solidFill>
          <a:schemeClr val="tx1"/>
        </a:solidFill>
        <a:latin typeface="+mn-lt"/>
        <a:ea typeface="+mn-ea"/>
        <a:cs typeface="+mn-cs"/>
      </a:defRPr>
    </a:lvl3pPr>
    <a:lvl4pPr marL="1468161" algn="l" defTabSz="978774" rtl="0" eaLnBrk="1" latinLnBrk="0" hangingPunct="1">
      <a:defRPr sz="1927" kern="1200">
        <a:solidFill>
          <a:schemeClr val="tx1"/>
        </a:solidFill>
        <a:latin typeface="+mn-lt"/>
        <a:ea typeface="+mn-ea"/>
        <a:cs typeface="+mn-cs"/>
      </a:defRPr>
    </a:lvl4pPr>
    <a:lvl5pPr marL="1957548" algn="l" defTabSz="978774" rtl="0" eaLnBrk="1" latinLnBrk="0" hangingPunct="1">
      <a:defRPr sz="1927" kern="1200">
        <a:solidFill>
          <a:schemeClr val="tx1"/>
        </a:solidFill>
        <a:latin typeface="+mn-lt"/>
        <a:ea typeface="+mn-ea"/>
        <a:cs typeface="+mn-cs"/>
      </a:defRPr>
    </a:lvl5pPr>
    <a:lvl6pPr marL="2446934" algn="l" defTabSz="978774" rtl="0" eaLnBrk="1" latinLnBrk="0" hangingPunct="1">
      <a:defRPr sz="1927" kern="1200">
        <a:solidFill>
          <a:schemeClr val="tx1"/>
        </a:solidFill>
        <a:latin typeface="+mn-lt"/>
        <a:ea typeface="+mn-ea"/>
        <a:cs typeface="+mn-cs"/>
      </a:defRPr>
    </a:lvl6pPr>
    <a:lvl7pPr marL="2936321" algn="l" defTabSz="978774" rtl="0" eaLnBrk="1" latinLnBrk="0" hangingPunct="1">
      <a:defRPr sz="1927" kern="1200">
        <a:solidFill>
          <a:schemeClr val="tx1"/>
        </a:solidFill>
        <a:latin typeface="+mn-lt"/>
        <a:ea typeface="+mn-ea"/>
        <a:cs typeface="+mn-cs"/>
      </a:defRPr>
    </a:lvl7pPr>
    <a:lvl8pPr marL="3425708" algn="l" defTabSz="978774" rtl="0" eaLnBrk="1" latinLnBrk="0" hangingPunct="1">
      <a:defRPr sz="1927" kern="1200">
        <a:solidFill>
          <a:schemeClr val="tx1"/>
        </a:solidFill>
        <a:latin typeface="+mn-lt"/>
        <a:ea typeface="+mn-ea"/>
        <a:cs typeface="+mn-cs"/>
      </a:defRPr>
    </a:lvl8pPr>
    <a:lvl9pPr marL="3915095" algn="l" defTabSz="978774" rtl="0" eaLnBrk="1" latinLnBrk="0" hangingPunct="1">
      <a:defRPr sz="1927"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33" userDrawn="1">
          <p15:clr>
            <a:srgbClr val="A4A3A4"/>
          </p15:clr>
        </p15:guide>
        <p15:guide id="2" pos="409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1096" autoAdjust="0"/>
    <p:restoredTop sz="96220" autoAdjust="0"/>
  </p:normalViewPr>
  <p:slideViewPr>
    <p:cSldViewPr>
      <p:cViewPr varScale="1">
        <p:scale>
          <a:sx n="112" d="100"/>
          <a:sy n="112" d="100"/>
        </p:scale>
        <p:origin x="63" y="90"/>
      </p:cViewPr>
      <p:guideLst>
        <p:guide orient="horz" pos="2333"/>
        <p:guide pos="4090"/>
      </p:guideLst>
    </p:cSldViewPr>
  </p:slideViewPr>
  <p:notesTextViewPr>
    <p:cViewPr>
      <p:scale>
        <a:sx n="1" d="1"/>
        <a:sy n="1" d="1"/>
      </p:scale>
      <p:origin x="0" y="0"/>
    </p:cViewPr>
  </p:notesTextViewPr>
  <p:sorterViewPr>
    <p:cViewPr varScale="1">
      <p:scale>
        <a:sx n="1" d="1"/>
        <a:sy n="1" d="1"/>
      </p:scale>
      <p:origin x="0" y="-1092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oleObject" Target="file:///C:\Users\Gordon%20Rule\Desktop\Andrew_www\a0_harbour\HIV_Inhibitor.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v>No Inhibitor</c:v>
          </c:tx>
          <c:spPr>
            <a:ln w="19050" cap="rnd">
              <a:solidFill>
                <a:schemeClr val="accent1"/>
              </a:solidFill>
              <a:round/>
            </a:ln>
            <a:effectLst/>
          </c:spPr>
          <c:marker>
            <c:symbol val="none"/>
          </c:marker>
          <c:xVal>
            <c:numRef>
              <c:f>Sheet1!$A$2:$A$12</c:f>
              <c:numCache>
                <c:formatCode>0</c:formatCode>
                <c:ptCount val="11"/>
                <c:pt idx="0">
                  <c:v>0</c:v>
                </c:pt>
                <c:pt idx="1">
                  <c:v>1</c:v>
                </c:pt>
                <c:pt idx="2">
                  <c:v>2</c:v>
                </c:pt>
                <c:pt idx="3">
                  <c:v>3</c:v>
                </c:pt>
                <c:pt idx="4">
                  <c:v>4</c:v>
                </c:pt>
                <c:pt idx="5">
                  <c:v>5</c:v>
                </c:pt>
                <c:pt idx="6">
                  <c:v>10</c:v>
                </c:pt>
                <c:pt idx="7">
                  <c:v>20</c:v>
                </c:pt>
                <c:pt idx="8">
                  <c:v>40</c:v>
                </c:pt>
                <c:pt idx="9">
                  <c:v>60</c:v>
                </c:pt>
                <c:pt idx="10">
                  <c:v>100</c:v>
                </c:pt>
              </c:numCache>
            </c:numRef>
          </c:xVal>
          <c:yVal>
            <c:numRef>
              <c:f>Sheet1!$B$2:$B$12</c:f>
              <c:numCache>
                <c:formatCode>0</c:formatCode>
                <c:ptCount val="11"/>
                <c:pt idx="0">
                  <c:v>0</c:v>
                </c:pt>
                <c:pt idx="1">
                  <c:v>16.666666666666668</c:v>
                </c:pt>
                <c:pt idx="2">
                  <c:v>28.571428571428573</c:v>
                </c:pt>
                <c:pt idx="3">
                  <c:v>37.5</c:v>
                </c:pt>
                <c:pt idx="4">
                  <c:v>44.444444444444443</c:v>
                </c:pt>
                <c:pt idx="5">
                  <c:v>50</c:v>
                </c:pt>
                <c:pt idx="6">
                  <c:v>66.666666666666671</c:v>
                </c:pt>
                <c:pt idx="7">
                  <c:v>80</c:v>
                </c:pt>
                <c:pt idx="8">
                  <c:v>88.888888888888886</c:v>
                </c:pt>
                <c:pt idx="9">
                  <c:v>92.307692307692307</c:v>
                </c:pt>
                <c:pt idx="10">
                  <c:v>95.238095238095241</c:v>
                </c:pt>
              </c:numCache>
            </c:numRef>
          </c:yVal>
          <c:smooth val="1"/>
          <c:extLst>
            <c:ext xmlns:c16="http://schemas.microsoft.com/office/drawing/2014/chart" uri="{C3380CC4-5D6E-409C-BE32-E72D297353CC}">
              <c16:uniqueId val="{00000000-6A85-4F9F-BFEE-4196C8292795}"/>
            </c:ext>
          </c:extLst>
        </c:ser>
        <c:ser>
          <c:idx val="1"/>
          <c:order val="1"/>
          <c:tx>
            <c:v>Inhibitor A</c:v>
          </c:tx>
          <c:spPr>
            <a:ln w="19050" cap="rnd">
              <a:solidFill>
                <a:schemeClr val="accent2"/>
              </a:solidFill>
              <a:round/>
            </a:ln>
            <a:effectLst/>
          </c:spPr>
          <c:marker>
            <c:symbol val="none"/>
          </c:marker>
          <c:xVal>
            <c:numRef>
              <c:f>Sheet1!$A$2:$A$12</c:f>
              <c:numCache>
                <c:formatCode>0</c:formatCode>
                <c:ptCount val="11"/>
                <c:pt idx="0">
                  <c:v>0</c:v>
                </c:pt>
                <c:pt idx="1">
                  <c:v>1</c:v>
                </c:pt>
                <c:pt idx="2">
                  <c:v>2</c:v>
                </c:pt>
                <c:pt idx="3">
                  <c:v>3</c:v>
                </c:pt>
                <c:pt idx="4">
                  <c:v>4</c:v>
                </c:pt>
                <c:pt idx="5">
                  <c:v>5</c:v>
                </c:pt>
                <c:pt idx="6">
                  <c:v>10</c:v>
                </c:pt>
                <c:pt idx="7">
                  <c:v>20</c:v>
                </c:pt>
                <c:pt idx="8">
                  <c:v>40</c:v>
                </c:pt>
                <c:pt idx="9">
                  <c:v>60</c:v>
                </c:pt>
                <c:pt idx="10">
                  <c:v>100</c:v>
                </c:pt>
              </c:numCache>
            </c:numRef>
          </c:xVal>
          <c:yVal>
            <c:numRef>
              <c:f>Sheet1!$C$2:$C$12</c:f>
              <c:numCache>
                <c:formatCode>0</c:formatCode>
                <c:ptCount val="11"/>
                <c:pt idx="0">
                  <c:v>0</c:v>
                </c:pt>
                <c:pt idx="1">
                  <c:v>9.0909090909090917</c:v>
                </c:pt>
                <c:pt idx="2">
                  <c:v>16.666666666666668</c:v>
                </c:pt>
                <c:pt idx="3">
                  <c:v>23.076923076923077</c:v>
                </c:pt>
                <c:pt idx="4">
                  <c:v>28.571428571428573</c:v>
                </c:pt>
                <c:pt idx="5">
                  <c:v>33.333333333333336</c:v>
                </c:pt>
                <c:pt idx="6">
                  <c:v>50</c:v>
                </c:pt>
                <c:pt idx="7">
                  <c:v>66.666666666666671</c:v>
                </c:pt>
                <c:pt idx="8">
                  <c:v>80</c:v>
                </c:pt>
                <c:pt idx="9">
                  <c:v>85.714285714285708</c:v>
                </c:pt>
                <c:pt idx="10">
                  <c:v>90.909090909090907</c:v>
                </c:pt>
              </c:numCache>
            </c:numRef>
          </c:yVal>
          <c:smooth val="1"/>
          <c:extLst>
            <c:ext xmlns:c16="http://schemas.microsoft.com/office/drawing/2014/chart" uri="{C3380CC4-5D6E-409C-BE32-E72D297353CC}">
              <c16:uniqueId val="{00000001-6A85-4F9F-BFEE-4196C8292795}"/>
            </c:ext>
          </c:extLst>
        </c:ser>
        <c:ser>
          <c:idx val="2"/>
          <c:order val="2"/>
          <c:tx>
            <c:v>Inhibitor B</c:v>
          </c:tx>
          <c:spPr>
            <a:ln w="19050" cap="rnd">
              <a:solidFill>
                <a:schemeClr val="accent3"/>
              </a:solidFill>
              <a:round/>
            </a:ln>
            <a:effectLst/>
          </c:spPr>
          <c:marker>
            <c:symbol val="none"/>
          </c:marker>
          <c:xVal>
            <c:numRef>
              <c:f>Sheet1!$A$2:$A$12</c:f>
              <c:numCache>
                <c:formatCode>0</c:formatCode>
                <c:ptCount val="11"/>
                <c:pt idx="0">
                  <c:v>0</c:v>
                </c:pt>
                <c:pt idx="1">
                  <c:v>1</c:v>
                </c:pt>
                <c:pt idx="2">
                  <c:v>2</c:v>
                </c:pt>
                <c:pt idx="3">
                  <c:v>3</c:v>
                </c:pt>
                <c:pt idx="4">
                  <c:v>4</c:v>
                </c:pt>
                <c:pt idx="5">
                  <c:v>5</c:v>
                </c:pt>
                <c:pt idx="6">
                  <c:v>10</c:v>
                </c:pt>
                <c:pt idx="7">
                  <c:v>20</c:v>
                </c:pt>
                <c:pt idx="8">
                  <c:v>40</c:v>
                </c:pt>
                <c:pt idx="9">
                  <c:v>60</c:v>
                </c:pt>
                <c:pt idx="10">
                  <c:v>100</c:v>
                </c:pt>
              </c:numCache>
            </c:numRef>
          </c:xVal>
          <c:yVal>
            <c:numRef>
              <c:f>Sheet1!$D$2:$D$12</c:f>
              <c:numCache>
                <c:formatCode>0</c:formatCode>
                <c:ptCount val="11"/>
                <c:pt idx="0">
                  <c:v>0</c:v>
                </c:pt>
                <c:pt idx="1">
                  <c:v>1.7857142857142858</c:v>
                </c:pt>
                <c:pt idx="2">
                  <c:v>3.5087719298245612</c:v>
                </c:pt>
                <c:pt idx="3">
                  <c:v>5.1724137931034484</c:v>
                </c:pt>
                <c:pt idx="4">
                  <c:v>6.7796610169491522</c:v>
                </c:pt>
                <c:pt idx="5">
                  <c:v>8.3333333333333339</c:v>
                </c:pt>
                <c:pt idx="6">
                  <c:v>15.384615384615385</c:v>
                </c:pt>
                <c:pt idx="7">
                  <c:v>26.666666666666668</c:v>
                </c:pt>
                <c:pt idx="8">
                  <c:v>42.10526315789474</c:v>
                </c:pt>
                <c:pt idx="9">
                  <c:v>52.173913043478258</c:v>
                </c:pt>
                <c:pt idx="10">
                  <c:v>64.516129032258064</c:v>
                </c:pt>
              </c:numCache>
            </c:numRef>
          </c:yVal>
          <c:smooth val="1"/>
          <c:extLst>
            <c:ext xmlns:c16="http://schemas.microsoft.com/office/drawing/2014/chart" uri="{C3380CC4-5D6E-409C-BE32-E72D297353CC}">
              <c16:uniqueId val="{00000002-6A85-4F9F-BFEE-4196C8292795}"/>
            </c:ext>
          </c:extLst>
        </c:ser>
        <c:dLbls>
          <c:showLegendKey val="0"/>
          <c:showVal val="0"/>
          <c:showCatName val="0"/>
          <c:showSerName val="0"/>
          <c:showPercent val="0"/>
          <c:showBubbleSize val="0"/>
        </c:dLbls>
        <c:axId val="1491352016"/>
        <c:axId val="1491352848"/>
      </c:scatterChart>
      <c:valAx>
        <c:axId val="1491352016"/>
        <c:scaling>
          <c:orientation val="minMax"/>
          <c:max val="1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baseline="0" dirty="0">
                    <a:latin typeface="Arial" panose="020B0604020202020204" pitchFamily="34" charset="0"/>
                  </a:rPr>
                  <a:t>[Substrate]</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out"/>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91352848"/>
        <c:crosses val="autoZero"/>
        <c:crossBetween val="midCat"/>
        <c:majorUnit val="5"/>
        <c:minorUnit val="2.5"/>
      </c:valAx>
      <c:valAx>
        <c:axId val="14913528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baseline="0" dirty="0">
                    <a:latin typeface="Arial" panose="020B0604020202020204" pitchFamily="34" charset="0"/>
                  </a:rPr>
                  <a:t>Reaction Velocity</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9135201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3:25.374"/>
    </inkml:context>
    <inkml:brush xml:id="br0">
      <inkml:brushProperty name="width" value="0.05" units="cm"/>
      <inkml:brushProperty name="height" value="0.05" units="cm"/>
      <inkml:brushProperty name="color" value="#FF0066"/>
    </inkml:brush>
  </inkml:definitions>
  <inkml:trace contextRef="#ctx0" brushRef="#br0">1383 2324 11674,'1'-19'292,"-2"4"176,2-1 0,0 1-1,1 0 1,0-1 0,2 1 0,7-23 0,-11 37-452,1 0 1,-1 0-1,1 0 0,-1 1 1,1-1-1,-1 0 1,1 0-1,-1 1 1,1-1-1,0 0 1,-1 1-1,1-1 1,0 1-1,0-1 1,0 1-1,-1-1 1,1 1-1,0 0 0,0-1 1,0 1-1,0 0 1,0 0-1,0-1 1,0 1-1,0 0 1,-1 0-1,1 0 1,0 0-1,0 0 1,0 1-1,0-1 1,0 0-1,0 0 1,0 0-1,0 1 0,0-1 1,0 1-1,7 2-19,-1 1-1,0-1 1,11 9 0,-3-3 47,55 29-22,1-3 0,2-3 0,144 41 0,153 0 58,-227-49 108,155 31 602,282 50 710,-231-44-1163,242 39-158,5-21-153,509-11-1,4-59-54,-469-27 75,0-37 60,-9-57 0,-438 62-81,224-89-1,252-168 49,-612 276-45,92-64-1,-133 82-25,0 0 1,0-1-1,-2-1 0,1 0 0,-2 0 1,0-2-1,-1 0 0,-1 0 1,14-29-1,-18 30-23,-1 0 1,0-1 0,-1 0-1,-1 0 1,-1-1 0,0 1-1,-1-1 1,-1 1-1,-1-1 1,-1 1 0,0-1-1,-1 0 1,-1 1-1,0 0 1,-2 0 0,0 0-1,0 0 1,-2 1 0,0-1-1,-17-26 1,-3 3-35,-3 1 0,-67-69 0,39 53 39,-69-49-1,61 57 8,-3 3-1,-145-69 0,-166-41 59,314 129-25,-480-174 246,-16 32-86,-106 26-133,-7 30-73,-1091-64 170,1143 141-107,-3 18-12,1 34-8,5 53-9,-378 150-13,592-85-30,320-99 39,1 4 1,-121 80-1,98-47-1,4 5-1,-139 137 0,177-148 18,3 3 0,3 3 0,3 3 0,-53 95 0,83-123 114,-33 86-1,47-98 4,1 1-1,2 0 0,-7 52 0,14-65-36,1 0 0,1 0 0,2 0 0,0 0 0,2 0 0,6 28 0,-4-34-17,0 0-1,2 0 0,0-1 0,1 0 0,1 0 1,1-1-1,0 0 0,21 26 0,-9-19 44,2 0-1,0-2 0,47 34 1,-28-27 24,0-1 0,64 29 1,152 41 206,42-17-250,387 29-2501,-342-70 1384</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4:13.610"/>
    </inkml:context>
    <inkml:brush xml:id="br0">
      <inkml:brushProperty name="width" value="0.05" units="cm"/>
      <inkml:brushProperty name="height" value="0.05" units="cm"/>
      <inkml:brushProperty name="color" value="#FF0066"/>
    </inkml:brush>
  </inkml:definitions>
  <inkml:trace contextRef="#ctx0" brushRef="#br0">0 234 13051,'12'-9'771,"-1"-1"0,0 0 1,0-1-1,-2-1 0,1 1 1,8-15-1,-15 20-645,1 0 1,-1 0-1,0-1 1,0 1-1,0-1 1,-1 0-1,0 0 1,-1 1-1,1-2 1,-1 1-1,-1 0 1,1 0-1,-1 0 1,-2-13-1,2 18-96,-1 0 1,1 1-1,0-1 0,-1 0 0,0 1 1,1-1-1,-1 0 0,0 1 1,0-1-1,0 1 0,0-1 0,0 1 1,0 0-1,0-1 0,-1 1 1,1 0-1,-3-2 0,3 3 1,0-1 0,0 1 0,0 0 0,0 0 0,0 0 0,0-1 0,0 1-1,0 0 1,0 0 0,0 1 0,0-1 0,0 0 0,0 0 0,0 0 0,0 1 0,0-1 0,1 0 0,-1 1 0,0-1-1,0 1 1,0-1 0,0 1 0,0-1 0,1 1 0,-1 0 0,0-1 0,0 1 0,1 0 0,-1 0 0,1-1 0,-1 1 0,1 0-1,-2 2 1,-2 4 143,0 0 0,0 0 0,1 1-1,0 0 1,0-1 0,1 1 0,0 0-1,-1 10 1,0 6 506,1 37 0,2-54-558,0-1 0,0 1 0,1 0 0,0 0 0,0-1-1,3 8 1,-3-12-102,0 0 0,0 0-1,0 0 1,0 0-1,0 0 1,0 0-1,0 0 1,1-1-1,-1 1 1,1-1-1,0 1 1,-1-1-1,1 1 1,0-1-1,0 0 1,0 0-1,-1 0 1,1 0-1,1 0 1,-1 0 0,0 0-1,3 0 1,4 0-74,-1 0-1,0-1 1,1 0 0,-1-1 0,1 1 0,-1-2 0,0 1 0,0-1 0,0 0 0,0-1 0,0 0 0,0 0 0,8-5 0,10-7-1156,-1 0 0,32-27 0,24-29-2924,-43 32 2736</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8:30.121"/>
    </inkml:context>
    <inkml:brush xml:id="br0">
      <inkml:brushProperty name="width" value="0.05" units="cm"/>
      <inkml:brushProperty name="height" value="0.05" units="cm"/>
      <inkml:brushProperty name="color" value="#FF0066"/>
    </inkml:brush>
  </inkml:definitions>
  <inkml:trace contextRef="#ctx0" brushRef="#br0">0 193 15259,'9'-13'581,"-1"-1"-1,2 1 0,0 1 1,0 0-1,1 1 0,0-1 1,1 2-1,1 0 0,22-14 1,-19 14-175,1 2 0,-1-1 0,2 2 0,-1 1 0,1 0 1,0 1-1,34-5 0,-44 10-226,0-1-1,1 1 1,-1 0 0,0 1 0,0 0-1,0 1 1,0-1 0,0 1 0,0 1-1,0 0 1,0 0 0,8 5 0,-13-7-131,0 1 1,0 0 0,0 0-1,0 1 1,0-1-1,0 1 1,-1-1 0,1 1-1,-1 0 1,0 0 0,0 0-1,0 0 1,0 0 0,0 0-1,-1 1 1,1-1 0,-1 0-1,0 1 1,0 0 0,0-1-1,-1 1 1,1-1-1,-1 1 1,0 0 0,0-1-1,0 1 1,0 0 0,-1-1-1,0 5 1,-1-3-33,0 0-1,0 0 1,0 0 0,0-1 0,-1 1-1,0-1 1,0 1 0,0-1-1,0 0 1,-1 0 0,1 0-1,-1 0 1,0-1 0,0 0 0,-1 0-1,-5 4 1,4-4-194,-1 1 0,1-1 0,0-1 0,-1 1 0,1-1 0,-1 0 1,0-1-1,0 1 0,0-1 0,0-1 0,-13 0 0,17 0-148,0 0-1,0-1 1,0 1 0,0-1 0,0 0-1,-5-2 1,7 2 128,0 1 0,0-1 0,0 0-1,0 0 1,0 1 0,0-1 0,0 0 0,0 0 0,1 0-1,-1 0 1,0 0 0,0 0 0,1 0 0,-1 0 0,1 0-1,-1 0 1,1 0 0,0 0 0,-1-1 0,1-1 0,1-16-1217</inkml:trace>
</inkml:ink>
</file>

<file path=ppt/ink/ink10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0:24.984"/>
    </inkml:context>
    <inkml:brush xml:id="br0">
      <inkml:brushProperty name="width" value="0.05" units="cm"/>
      <inkml:brushProperty name="height" value="0.05" units="cm"/>
      <inkml:brushProperty name="color" value="#33CCFF"/>
    </inkml:brush>
  </inkml:definitions>
  <inkml:trace contextRef="#ctx0" brushRef="#br0">67 25 11707,'-8'11'1522,"2"-5"-553,1 0 0,1 0 0,-1 1 0,1-1 0,0 1 0,-6 15 0,5-7-565,1 0-1,0 0 0,1 0 1,1 0-1,1 1 0,0 0 1,1-1-1,0 1 0,4 23 1,-2-30-284,0 1 1,1-1-1,0 0 1,0-1-1,1 1 1,0 0-1,7 11 1,-7-15-24,1 1 1,-1-1 0,1 0-1,-1 0 1,1 0 0,1-1-1,-1 0 1,1 0 0,0 0-1,-1-1 1,9 4 0,-6-4 8,1 0 1,0-1 0,0 0 0,0 0 0,0-1-1,0 0 1,0-1 0,0 0 0,0 0 0,0-1-1,0 0 1,0-1 0,18-5 0,-21 5-64,0 0 0,0 0 0,-1 0 0,1-1 0,-1 0 0,1 0 0,-1-1 0,0 1 0,0-1 0,0 0 0,-1-1 0,1 1 0,-1-1 0,0 0 0,-1 0 0,1 0 0,-1 0 0,0-1 0,0 1 0,-1-1 0,3-6 0,-3 3-22,0 0 0,-1 0 0,0 0 0,0 0 0,-1 0-1,-1 0 1,1 0 0,-1 1 0,-1-1 0,0 0 0,0 0 0,0 1-1,-1-1 1,-6-12 0,3 11-15,0-1 1,-1 1-1,0 0 0,0 1 0,-1 0 1,0 0-1,-1 0 0,0 1 0,0 1 1,-13-9-1,-45-23 77,58 35-643,0-1 1,-1 2-1,1-1 1,-1 1-1,-15-2 1,25 5 489,0 0-140,0 0 141,0 0-1,0-1 0,0 1 0,0 0 0,0 0 0,0 0 0,0 0 1,0 0-1,1 0 0,-1 0 0,0 0 0,0-1 0,0 1 1,0 0-1,0 0 0,0 0 0,0 0 0,0 0 0,0 0 0,0 0 1,-1-1-1,1 1 0,0 0 0,0 0 0,0 0 0,0 0 0,0 0 1,0 0-1,0 0 0,0 0 0,0-1 0,0 1 0,0 0-69,0 0 69,0 0 0,-1 0 0,1 0 0,0 0 0,0 0 1,0 0-1,0 0 0,0 0 0,0 0 0,0 0 0,0 0 0,-1 0 1,1 0-1,0 0 0,0 0 0,0 0 0,0 0 0,0 0 0,0 0 1,0 0-1,-1 0 0,1 0 0,0 0 0,0 0 0,0 0 1,0 0-1,0 0 0,0 0 0,0 0 0,10-1-1685</inkml:trace>
</inkml:ink>
</file>

<file path=ppt/ink/ink10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0:25.278"/>
    </inkml:context>
    <inkml:brush xml:id="br0">
      <inkml:brushProperty name="width" value="0.05" units="cm"/>
      <inkml:brushProperty name="height" value="0.05" units="cm"/>
      <inkml:brushProperty name="color" value="#33CCFF"/>
    </inkml:brush>
  </inkml:definitions>
  <inkml:trace contextRef="#ctx0" brushRef="#br0">89 1 13539,'2'5'1111,"1"0"0,-1 1 0,0-1-1,0 0 1,1 9 0,-1-7-289,-1 1-1,-1 0 0,1 10 1,-3 3-171,-1 0 0,-5 21 0,2-14 201,6-27-847,-23 109 1121,17-88-1633,-1 0-1,-18 38 1,25-59 318,0 0 0,-1 0 0,1 0 0,-1 0 0,1 0 1,-1 0-1,1 0 0,-1-1 0,0 1 0,1 0 0,-1 0 0,0-1 0,0 1 0,1-1 0,-1 1 0,0-1 0,-2 2 0,3-2 115,-1-1-1,1 1 1,-1 0 0,0 0-1,1 0 1,-1-1 0,1 1-1,-1 0 1,1-1-1,-1 1 1,1 0 0,0-1-1,-1 1 1,1-1-1,-1 1 1,1-1 0,0 1-1,-1-1 1,1 1 0,0-1-1,0 1 1,-1-1-1,1 1 1,0-1 0,0 1-1,0-1 1,0 0-1,0 1 1,0-1 0,0 1-1,0-2 1,-3-16-453</inkml:trace>
</inkml:ink>
</file>

<file path=ppt/ink/ink10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0:25.481"/>
    </inkml:context>
    <inkml:brush xml:id="br0">
      <inkml:brushProperty name="width" value="0.05" units="cm"/>
      <inkml:brushProperty name="height" value="0.05" units="cm"/>
      <inkml:brushProperty name="color" value="#33CCFF"/>
    </inkml:brush>
  </inkml:definitions>
  <inkml:trace contextRef="#ctx0" brushRef="#br0">2 1 14347,'-1'4'1920,"1"4"1441,6-1-520,3 0-777,4 2-527,4 0-721,5 1-160,-3 5-456,1 2-80,-1 3-104,-3 0-112,0-1-312,1-1-312,-3-4-857,-4-5-311,-1-7-977,0-10 1401</inkml:trace>
</inkml:ink>
</file>

<file path=ppt/ink/ink10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0:25.947"/>
    </inkml:context>
    <inkml:brush xml:id="br0">
      <inkml:brushProperty name="width" value="0.05" units="cm"/>
      <inkml:brushProperty name="height" value="0.05" units="cm"/>
      <inkml:brushProperty name="color" value="#33CCFF"/>
    </inkml:brush>
  </inkml:definitions>
  <inkml:trace contextRef="#ctx0" brushRef="#br0">47 0 18020,'0'0'125,"0"0"1,-1 0-1,1 0 0,0 0 1,0 0-1,-1 0 1,1 0-1,0 0 0,0 0 1,-1 1-1,1-1 1,0 0-1,0 0 0,-1 0 1,1 0-1,0 0 1,0 1-1,0-1 0,0 0 1,-1 0-1,1 0 1,0 1-1,0-1 1,0 0-1,0 0 0,0 1 1,-1-1-1,1 0 1,0 0-1,0 1 0,0-1 1,0 0-1,0 0 1,0 1-1,0-1 0,0 0 1,0 0-1,0 1 1,0-1-1,0 0 0,0 1 1,4 14 849,-2-9-406,-1 3-193,0-1-1,-1 1 1,0 16 0,-1 5 221,-2 71 524,0-67-862,4 65 0,0-90-225,1 1 0,-1 0 0,2-1 1,-1 1-1,1-1 0,1 0 1,-1 0-1,2 0 0,-1 0 0,1-1 1,6 9-1,-7-12-26,0-1-1,0 0 1,0-1 0,0 1 0,1-1 0,0 1-1,-1-1 1,1-1 0,0 1 0,0-1-1,0 0 1,1 0 0,-1 0 0,1-1 0,-1 1-1,1-2 1,-1 1 0,1 0 0,-1-1-1,1 0 1,0 0 0,-1-1 0,1 0 0,8-2-1,-8 2-4,0-1-1,0 0 0,0 0 1,0-1-1,-1 0 0,1 0 1,-1 0-1,0 0 0,0-1 1,0 0-1,-1 0 0,1 0 1,-1-1-1,0 1 0,0-1 1,0 0-1,-1 0 0,0-1 1,0 1-1,0 0 0,0-1 1,2-8-1,-4 8 4,0 0 0,0 0 0,0 1 1,-1-1-1,1 0 0,-1 0 0,-1 0 0,0-7 0,0 10-2,1 0-1,-1 1 0,0-1 1,0 0-1,0 0 0,0 1 0,-1-1 1,1 1-1,-1-1 0,1 1 1,-1 0-1,0-1 0,0 1 0,0 0 1,0 0-1,0 0 0,0 1 1,-1-1-1,-2-1 0,-1 0 28,1 1-1,-1 0 1,0 1-1,0-1 1,0 1-1,0 0 1,0 1-1,0-1 1,0 1-1,0 1 1,-12 1 0,1 1 175,-1 1 0,-30 10 1,19-3-130,0 2 0,-43 25 0,74-38-2237,10-6 1086,62-55-3657,-32 36 4550</inkml:trace>
</inkml:ink>
</file>

<file path=ppt/ink/ink10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0:26.241"/>
    </inkml:context>
    <inkml:brush xml:id="br0">
      <inkml:brushProperty name="width" value="0.05" units="cm"/>
      <inkml:brushProperty name="height" value="0.05" units="cm"/>
      <inkml:brushProperty name="color" value="#33CCFF"/>
    </inkml:brush>
  </inkml:definitions>
  <inkml:trace contextRef="#ctx0" brushRef="#br0">0 40 13131,'3'2'1672,"0"-1"617,1-1 159,4 0-319,2 0-457,8 0-96,1-1-439,0-2-177,3-2-424,-2 1-176,1-2-256,-2 0-168,-4 0-696,-1 1-592,-5-1-1585,0 6-1736,6 10 2648</inkml:trace>
</inkml:ink>
</file>

<file path=ppt/ink/ink10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0:26.396"/>
    </inkml:context>
    <inkml:brush xml:id="br0">
      <inkml:brushProperty name="width" value="0.05" units="cm"/>
      <inkml:brushProperty name="height" value="0.05" units="cm"/>
      <inkml:brushProperty name="color" value="#33CCFF"/>
    </inkml:brush>
  </inkml:definitions>
  <inkml:trace contextRef="#ctx0" brushRef="#br0">0 68 16892,'11'6'2368,"5"-3"1345,7-8-1601,2-5-479,4-3-1089,-2 0-328,-4-2-1232,-2 2-1257,-5 6 1177</inkml:trace>
</inkml:ink>
</file>

<file path=ppt/ink/ink10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0:27.341"/>
    </inkml:context>
    <inkml:brush xml:id="br0">
      <inkml:brushProperty name="width" value="0.05" units="cm"/>
      <inkml:brushProperty name="height" value="0.05" units="cm"/>
      <inkml:brushProperty name="color" value="#33CCFF"/>
    </inkml:brush>
  </inkml:definitions>
  <inkml:trace contextRef="#ctx0" brushRef="#br0">124 14 10386,'1'-2'577,"0"1"0,0 0 0,0-1-1,0 1 1,0 0 0,0 0 0,0-1 0,0 1-1,7 0 4301,-8 1-4751,3 12 2587,-3-3-2000,0 0 0,-1 0 0,0 0 0,0 0 0,-1 0 0,0 0-1,-1-1 1,-6 15 0,-5 7-274,-18 30 0,7-16 135,16-26-505,1 0 0,1 0 1,0 0-1,1 1 0,2 0 0,0 1 0,0-1 0,2 0 0,0 24 0,2-32-64,1 0 0,0 0 0,1 0 0,0-1 1,1 1-1,0-1 0,8 18 0,-7-20 1,0 0 0,1-1 0,0 0 0,0 0 0,1 0 0,-1-1 0,2 0 0,-1 0 0,0 0 0,14 8 0,-14-11-3,1 1 0,0-1 0,-1-1 1,1 1-1,1-1 0,-1 0 0,0-1 0,0 0 0,1 0 1,-1 0-1,1-1 0,-1 0 0,0-1 0,1 1 1,-1-2-1,1 1 0,-1-1 0,0 0 0,12-5 1,-14 5-3,0 0 1,0-1 0,0 1 0,0-1 0,0 0 0,-1-1 0,1 1 0,-1-1 0,0 0 0,0 0 0,-1 0 0,1 0 0,-1-1 0,0 0 0,0 1 0,0-1 0,0 0 0,-1 0 0,0-1 0,0 1 0,-1 0 0,1-1 0,-1 1 0,0-1 0,-1 1 0,1-10 0,-1 9-1,-1 0-1,0 0 0,0 0 1,0 0-1,0 1 0,-1-1 1,0 0-1,0 1 0,-4-8 1,4 10-1,0 0 1,0 1-1,0-1 0,0 1 1,-1-1-1,1 1 1,-1 0-1,1 0 1,-1 0-1,0 0 1,0 0-1,0 0 1,0 1-1,0 0 1,0-1-1,0 1 1,-7-1-1,-1 0 7,0 0 0,-1 1-1,1 0 1,-1 1 0,-15 2-1,21-1-29,1-1 0,-1 2 0,1-1 0,0 1 0,0-1 0,-1 1 0,1 1 0,0-1 0,1 1 0,-1 0 0,0 0 0,1 0 0,-5 5-1,0 0-609,0 0-954,30-19-3713</inkml:trace>
</inkml:ink>
</file>

<file path=ppt/ink/ink10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0:27.947"/>
    </inkml:context>
    <inkml:brush xml:id="br0">
      <inkml:brushProperty name="width" value="0.05" units="cm"/>
      <inkml:brushProperty name="height" value="0.05" units="cm"/>
      <inkml:brushProperty name="color" value="#33CCFF"/>
    </inkml:brush>
  </inkml:definitions>
  <inkml:trace contextRef="#ctx0" brushRef="#br0">215 46 11482,'-1'-3'565,"0"1"0,0 0 0,0-1 0,0 1 0,0 0-1,0 0 1,-1 0 0,1 0 0,-1 0 0,1 0 0,-1 0-1,0 1 1,0-1 0,0 0 0,0 1 0,0 0-1,-4-3 1,3 3-311,1 1-1,-1-1 0,0 0 0,1 1 1,-1 0-1,0-1 0,1 1 0,-1 0 1,0 1-1,1-1 0,-1 0 1,0 1-1,1-1 0,-1 1 0,0 0 1,-3 2-1,-4 1 23,0 1 0,0 0 0,1 1 0,0 0 0,0 0-1,0 1 1,1 0 0,0 1 0,-12 13 0,16-16-225,1 1-1,-1-1 1,1 1-1,0-1 1,0 1-1,1 0 1,-1 0-1,2 0 1,-1 1-1,0-1 1,1 0 0,0 1-1,1-1 1,0 1-1,0-1 1,0 1-1,2 12 1,2-4 67,0 0 1,1 0-1,1 0 1,0-1-1,0 0 1,14 21 0,-14-26-71,1 0 1,0 0 0,0 0 0,0-1 0,1 0 0,0-1 0,1 0 0,0 0 0,18 11 0,-21-15-6,0-1 1,1 1 0,-1-1 0,0 0 0,1 0-1,-1-1 1,1 0 0,0 0 0,-1 0-1,1-1 1,0 0 0,-1-1 0,1 1 0,0-1-1,-1-1 1,1 1 0,8-4 0,-6 1-25,0 0 0,0-1 0,0 0 0,-1-1 1,0 0-1,0 0 0,0-1 0,-1 0 0,0 0 0,11-16 0,-11 14-18,-1 0 0,0-1 0,-1 0-1,0 0 1,-1 0 0,0-1-1,0 0 1,-1 1 0,0-1-1,-1 0 1,-1-1 0,0 1-1,0 0 1,-1 0 0,-1-13 0,0 15 8,-1 1 1,1 0 0,-1 0-1,0 1 1,-1-1 0,0 0 0,0 1-1,-1 0 1,0-1 0,0 2 0,-1-1-1,0 0 1,0 1 0,0 0 0,-1 0-1,0 0 1,0 1 0,0 0 0,-1 0-1,0 1 1,-11-7 0,8 8-20,0-1-1,0 1 1,0 1 0,0 0 0,-1 0-1,1 1 1,-1 1 0,0 0 0,1 0-1,-1 1 1,1 0 0,-1 0 0,1 2-1,0-1 1,-17 7 0,21-6-448,0 0 1,0 1-1,0 0 1,1-1-1,-1 2 1,1-1-1,-5 6 1,7-7 116,-22 19-1335</inkml:trace>
</inkml:ink>
</file>

<file path=ppt/ink/ink10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0:31.535"/>
    </inkml:context>
    <inkml:brush xml:id="br0">
      <inkml:brushProperty name="width" value="0.05" units="cm"/>
      <inkml:brushProperty name="height" value="0.05" units="cm"/>
      <inkml:brushProperty name="color" value="#33CCFF"/>
    </inkml:brush>
  </inkml:definitions>
  <inkml:trace contextRef="#ctx0" brushRef="#br0">208 2 11194,'0'0'147,"-1"-1"-1,1 1 0,-1 0 1,1 0-1,-1 0 0,1 0 0,-1 0 1,1 0-1,-1 0 0,1 0 1,-1 0-1,1 0 0,-1 0 0,1 0 1,-1 0-1,1 0 0,-1 0 1,1 0-1,-1 1 0,1-1 1,0 0-1,-1 0 0,1 0 0,-1 1 1,1-1-1,-1 0 0,1 1 1,-1 0-1,-14 12 1193,13-11-910,-16 15 894,2 0 0,-27 37-1,36-43-1106,0 1 0,0-1 0,1 2-1,0-1 1,1 1 0,-5 20 0,0 22 248,-4 78 0,3-22-324,1-24 224,4-1 0,7 138 0,2-184-80,2 0 1,2-1-1,2 0 0,2-1 0,22 57 1,-28-81-185,-1 1 0,0-1 0,-1 1 0,2 28 0,-4-28-69,1 1 0,0 0 0,2-1 0,5 17-1,-7-27-1,1 1-1,1 0 1,-1-1-1,1 0 1,0 0-1,0 0 0,0 0 1,1-1-1,-1 0 1,1 0-1,0 0 0,0 0 1,7 2-1,2 2 58,1-1 0,-1 0 0,2-1 1,15 4-1,-26-9-67,0 0 1,0 0 0,0-1 0,0 1 0,0-1 0,0-1-1,0 1 1,0 0 0,0-1 0,0 0 0,0-1 0,0 1 0,0-1-1,-1 0 1,1 0 0,0 0 0,-1 0 0,0-1 0,6-4-1,6-6 118,-1 0-1,-1-2 1,21-24-1,-19 21-39,1-3 84,0-1 0,-1 0 1,19-37-1,-27 43-100,0-1 0,-2 0-1,0-1 1,0 1 0,-2-1 0,3-21-1,47-341-34,-38 186 410,-13 119-375,-2 52-67,-1-1-1,-1 1 0,0-1 1,-3 1-1,0-1 0,-12-40 1,11 51 52,0 0 0,0 1 0,-1 0 0,-1 0 0,0 0 0,0 1 0,-1 0 0,-1 0 0,0 1 0,0 0 0,-1 1 0,0 0 0,-13-9 0,1 5 34,0 1 1,-1 1-1,0 1 1,-1 1-1,0 1 1,-1 1-1,-32-5 1,53 11-118,-1 0-1,1 0 1,-1 1-1,1 0 1,-1 0-1,1 0 1,-1 1-1,1-1 1,-1 1 0,1 0-1,0 0 1,-1 1-1,1-1 1,0 1-1,0 0 1,0 0-1,0 1 1,0-1 0,0 1-1,1-1 1,-1 1-1,1 0 1,0 1-1,-5 5 1,4-4-393,0 0-1,0-1 1,1 2 0,-1-1-1,1 0 1,1 0 0,-1 1-1,1 0 1,0-1 0,0 1 0,1 0-1,-1 0 1,1 0 0,0 11-1,4 14-1592</inkml:trace>
</inkml:ink>
</file>

<file path=ppt/ink/ink10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0:35.937"/>
    </inkml:context>
    <inkml:brush xml:id="br0">
      <inkml:brushProperty name="width" value="0.05" units="cm"/>
      <inkml:brushProperty name="height" value="0.05" units="cm"/>
      <inkml:brushProperty name="color" value="#33CCFF"/>
    </inkml:brush>
  </inkml:definitions>
  <inkml:trace contextRef="#ctx0" brushRef="#br0">2 3 12235,'-2'-2'6587,"3"2"-6475,-1 0 0,1 1 0,-1-1 0,1 1 0,-1-1 0,1 0 0,-1 1 0,1-1 1,-1 0-1,1 1 0,0-1 0,-1 0 0,1 0 0,-1 0 0,1 0 0,0 0 0,-1 1 0,2-1 0,171-2 2330,136 3-1592,145 19 977,301 7 2207,-318-29-2193,227 5-1020,-438 14-820,-188-12-1,-1 2 0,0 1 0,-1 2 0,35 15 0,-57-19-43,0 0 1,19 13-1,-29-17 11,-1 0 0,1 1 0,-1 0 0,0 0 0,0 0 0,0 0 0,0 0 0,0 1 0,-1-1 0,0 1 0,0-1 0,0 1 0,2 6 0,3 10-624,-2-6 216</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8:31.087"/>
    </inkml:context>
    <inkml:brush xml:id="br0">
      <inkml:brushProperty name="width" value="0.05" units="cm"/>
      <inkml:brushProperty name="height" value="0.05" units="cm"/>
      <inkml:brushProperty name="color" value="#FF0066"/>
    </inkml:brush>
  </inkml:definitions>
  <inkml:trace contextRef="#ctx0" brushRef="#br0">184 49 17836,'3'-4'669,"0"-1"-1,0 0 1,0 0 0,-1 0 0,3-6 0,-5 10-610,0 1 0,0 0 1,0-1-1,0 1 1,1 0-1,-1-1 0,0 1 1,0-1-1,0 1 1,0 0-1,0-1 0,0 1 1,0 0-1,0-1 1,0 1-1,0 0 0,0-1 1,0 1-1,0 0 1,0-1-1,0 1 0,-1-1 1,1 1-1,0 0 0,0-1 1,0 1-1,-1 0 1,1 0-1,0-1 0,0 1 1,0 0-1,-1 0 1,1-1-1,0 1 0,-1 0 1,1 0-1,0-1 1,-1 1-1,1 0 0,0 0 1,-1 0-1,1 0 1,0 0-1,-1 0 0,1-1 1,0 1-1,-1 0 1,0 0-1,-1 0 73,0 1 0,-1-1 0,1 0 0,0 1 0,0 0 0,0-1 0,-1 1 0,-1 1 0,-5 3 51,1 0 1,0 0 0,0 1-1,1 0 1,-1 1-1,-6 6 1,-37 48 193,43-51-336,-3 3 12,-15 24 0,24-34-49,0 0 1,1 0-1,-1 1 0,1-1 0,-1 1 1,1-1-1,0 1 0,1-1 0,-1 1 0,0 0 1,1-1-1,0 1 0,0 5 0,1-7-5,-1-1 0,0 0 0,1 1 0,0-1-1,-1 0 1,1 1 0,0-1 0,0 0 0,0 0-1,0 0 1,0 0 0,0 0 0,0 0 0,0 0-1,0 0 1,0 0 0,0 0 0,1 0 0,-1-1-1,0 1 1,1 0 0,-1-1 0,0 0 0,1 1-1,-1-1 1,1 0 0,-1 1 0,1-1 0,-1 0-1,1 0 1,2-1 0,3 1-29,0 0-1,0-1 0,0 0 1,0 0-1,8-3 1,-6 0 1,0 0 0,0-1-1,0 1 1,0-2 0,-1 1 0,0-1 0,0-1 0,-1 1 0,1-1 0,-1-1-1,-1 1 1,9-13 0,-10 7 76,-5 12-42,0 0-1,0-1 1,1 1 0,-1 0 0,0 0-1,1 0 1,-1 0 0,1 0 0,-1 0-1,1 0 1,-1 0 0,1 1 0,1-3 0,-11 18 503,9-14-475,-1 0-1,1-1 0,0 1 1,-1 0-1,1-1 0,0 1 0,-1 0 1,1 0-1,0-1 0,0 1 0,0 0 1,0 0-1,0-1 0,0 1 1,0 0-1,0 0 0,0-1 0,0 1 1,0 0-1,0 0 0,1-1 0,-1 1 1,0 0-1,0-1 0,1 1 1,0 1-1,3 1 78,-2-2-90,0 0 1,-1 0 0,1 0-1,0 0 1,-1 0 0,1 1-1,-1-1 1,1 0 0,-1 1-1,0 0 1,1-1 0,-1 1 0,0 0-1,0-1 1,0 1 0,0 0-1,-1 0 1,1 0 0,0 0-1,-1 0 1,1 0 0,-1 0-1,0 0 1,0 3 0,0-4 57,-1 1-18,8 0 6,-7-1-67,0-1 0,1 0 0,-1 1 0,0-1 0,0 0 1,0 1-1,0-1 0,0 1 0,0-1 0,0 0 0,0 1 0,1-1 1,-1 0-1,0 1 0,-1-1 0,1 1 0,0-1 0,0 0 0,0 1 1,0-1-1,0 1 0,0-1 0,0 0 0,-1 1 0,-3 13 53,4-13-40,-1 3-12,1 1 0,0 0 0,0-1 0,0 1 0,0-1 0,1 1 0,0-1-1,0 1 1,0-1 0,0 0 0,3 6 0,2 7-3,12 37 28,3-1-1,43 78 0,-52-109 26,7 14 63,-4-9 153,-1 1 0,12 35 0,-23-55-202,-1 0 0,0 1-1,0-1 1,-1 1 0,0 0-1,0-1 1,-1 1 0,0 0-1,-1-1 1,0 1 0,0-1-1,-4 14 1,2-15-53,1-1-1,-1 0 1,-1 0 0,1 0 0,-1-1-1,0 1 1,0-1 0,-1 0-1,0 0 1,0-1 0,0 1 0,0-1-1,-10 6 1,6-5-28,0 0 0,0 0 1,0-1-1,-1 0 0,1-1 0,-1 0 0,0-1 1,-16 2-1,21-3 6,-1-1 0,1 0 1,-1-1-1,1 1 1,-1-1-1,1 0 0,0 0 1,0-1-1,-1 0 0,1 0 1,0 0-1,0 0 0,-5-4 1,8 4 7,0 1 0,0 0 1,0-1-1,0 0 0,0 1 0,1-1 1,-1 0-1,1 0 0,-1 0 1,1 0-1,0 0 0,0-1 0,0 1 1,0 0-1,0 0 0,0-1 0,1 1 1,-1-1-1,1 1 0,-1 0 1,1-1-1,0 1 0,0-1 0,0 1 1,0-1-1,1 1 0,-1-1 0,1 1 1,-1 0-1,3-5 0,17-38-24,35-60-1,-38 74 19,57-84 59,-4 6-245,-65 101-203,-1-1 0,0 0 1,5-17-1,-2-10-3519,-6 15 1978</inkml:trace>
</inkml:ink>
</file>

<file path=ppt/ink/ink10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0:40.210"/>
    </inkml:context>
    <inkml:brush xml:id="br0">
      <inkml:brushProperty name="width" value="0.05" units="cm"/>
      <inkml:brushProperty name="height" value="0.05" units="cm"/>
      <inkml:brushProperty name="color" value="#33CCFF"/>
    </inkml:brush>
  </inkml:definitions>
  <inkml:trace contextRef="#ctx0" brushRef="#br0">1 130 17476,'5'3'1245,"1"0"1,0 1-1,-1 0 0,6 5 1,0 2-457,-1 0 1,11 14-1,-2 1 262,26 45 0,-36-54-836,-1 1 0,-1-1 1,0 1-1,5 20 0,-11-32-193,1 0 0,-1-1 0,0 1 0,-1 0 0,0 0-1,1 0 1,-2-1 0,-1 12 0,2-17-21,0 1 1,0-1-1,0 0 0,0 0 0,0 0 0,0 1 0,0-1 1,0 0-1,0 0 0,0 0 0,0 0 0,0 1 0,0-1 1,-1 0-1,1 0 0,0 0 0,0 0 0,0 1 0,0-1 1,0 0-1,0 0 0,-1 0 0,1 0 0,0 0 0,0 0 1,0 0-1,-1 0 0,1 0 0,0 1 0,0-1 1,0 0-1,0 0 0,-1 0 0,1 0 0,0 0 0,0 0 1,0 0-1,-1 0 0,-7-6 28,-5-16 4,2-5-26,2 0-1,1-1 1,1 0-1,1 0 1,2-1-1,1 1 1,0-48-1,4 62 8,0 0 0,0 0 0,1 0 0,7-23-1,-7 32-78,-1 0 0,1 0-1,0 0 1,1 0-1,-1 1 1,1-1 0,0 1-1,0-1 1,0 1-1,1 0 1,0 0-1,-1 1 1,1-1 0,0 1-1,8-5 1,-10 7-231,0 0 0,1 0 1,-1 0-1,1 0 0,-1 0 0,1 1 1,-1-1-1,4 1 0,-4 0-256,0 0 1,0 0-1,0 0 0,1 0 0,-1 1 0,0-1 0,0 1 0,0-1 0,0 1 1,0 0-1,0 0 0,0 0 0,0 0 0,3 2 0,6 8-1814</inkml:trace>
</inkml:ink>
</file>

<file path=ppt/ink/ink10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0:40.618"/>
    </inkml:context>
    <inkml:brush xml:id="br0">
      <inkml:brushProperty name="width" value="0.05" units="cm"/>
      <inkml:brushProperty name="height" value="0.05" units="cm"/>
      <inkml:brushProperty name="color" value="#33CCFF"/>
    </inkml:brush>
  </inkml:definitions>
  <inkml:trace contextRef="#ctx0" brushRef="#br0">223 1 16980,'-1'2'537,"0"-1"0,0 1 1,0-1-1,0 1 1,-1-1-1,1 0 1,0 1-1,-3 1 1,-25 12 1665,13-7-1140,1 1-497,0 0 0,1 1 0,0 1 0,-16 15 0,22-18-418,0 0-1,1 1 1,0 0-1,1 1 0,0-1 1,0 1-1,-6 18 1,8-19-28,1 1 0,0 0 0,-2 20 0,4-27-108,1 0 0,0 1 0,0-1 1,0 1-1,0-1 0,0 1 0,1-1 0,-1 0 0,1 1 1,0-1-1,0 0 0,0 0 0,1 1 0,-1-1 1,3 3-1,-4-5-15,1 0 0,0 0 0,0 0-1,0 0 1,0 0 0,0-1 0,0 1 0,0 0 0,0 0 0,0-1 0,1 1 0,-1 0 0,0-1 0,0 0 0,0 1 0,1-1 0,-1 0 0,0 1 0,1-1 0,-1 0-1,2 0 1,-1 0-13,0-1 0,0 1 0,0-1 0,0 0-1,1 1 1,-1-1 0,0 0 0,0 0 0,-1-1-1,1 1 1,3-2 0,1-2-58,-1-1 0,1 0 0,-1 0 0,0 0 0,7-12 0,-6 8 7,-1 0 0,-1 0-1,1 0 1,-2-1 0,0 0 0,4-21-1,-4 5 18,0-44 0,-5 77 321,1 10-164,2-12-84,-1 0 0,1 0 0,0 0 0,0 0 0,1-1 0,-1 1 0,1 0 0,0-1 0,0 1 0,0-1 0,0 1 0,1-1 0,-1 0 0,1 0 0,0 0 0,0 0 0,0-1 0,0 1 0,8 3 0,-7-3-45,1-1 1,0 0-1,0-1 0,0 1 1,0-1-1,0 0 0,0 0 1,0 0-1,0-1 0,0 0 1,0 0-1,0 0 0,1-1 1,-1 1-1,8-3 0,-10 1-322,0 1 0,0 0 0,0-1-1,0 1 1,-1-1 0,1 0 0,0 0 0,-1 0-1,0-1 1,1 1 0,-1 0 0,0-1 0,0 0-1,0 1 1,0-1 0,-1 0 0,1 0 0,-1 0 0,0 0-1,0 0 1,2-5 0,2-10-1726</inkml:trace>
</inkml:ink>
</file>

<file path=ppt/ink/ink10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0:40.974"/>
    </inkml:context>
    <inkml:brush xml:id="br0">
      <inkml:brushProperty name="width" value="0.05" units="cm"/>
      <inkml:brushProperty name="height" value="0.05" units="cm"/>
      <inkml:brushProperty name="color" value="#33CCFF"/>
    </inkml:brush>
  </inkml:definitions>
  <inkml:trace contextRef="#ctx0" brushRef="#br0">0 1 17332,'7'19'3862,"5"23"1,-8-24-2537,1 27 1,-3-25-948,-2-5-184,2 0 1,3 16-1,-4-30-185,-1-3-1,2-9 5,1-19 11,-3 25-20,0 3 1,1-12-1,0 1 1,1 0-1,1 0 1,0 0 0,6-18-1,-8 29 0,0-1 0,0 1-1,1-1 1,-1 1 0,0 0-1,1 0 1,0 0 0,-1 0 0,1 0-1,0 0 1,0 0 0,0 0-1,0 1 1,0-1 0,1 1 0,-1 0-1,0-1 1,1 1 0,-1 0-1,1 0 1,-1 1 0,1-1 0,-1 1-1,1-1 1,-1 1 0,1 0-1,0-1 1,-1 1 0,1 1 0,0-1-1,-1 0 1,1 1 0,-1-1-1,5 3 1,-2-2 8,0 1-1,-1 0 1,1 0 0,-1 0-1,0 1 1,0-1 0,1 1-1,5 6 1,28 31 4,-6-5-261,-28-31-109,1 0 1,0-1-1,-1 1 0,9 4 1,-10-7-66,-1 0 1,1 0 0,-1 0 0,1-1 0,0 1 0,-1 0 0,1-1 0,0 0 0,0 0 0,-1 0-1,1 0 1,4-1 0,18-5-1422</inkml:trace>
</inkml:ink>
</file>

<file path=ppt/ink/ink10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0:41.701"/>
    </inkml:context>
    <inkml:brush xml:id="br0">
      <inkml:brushProperty name="width" value="0.05" units="cm"/>
      <inkml:brushProperty name="height" value="0.05" units="cm"/>
      <inkml:brushProperty name="color" value="#33CCFF"/>
    </inkml:brush>
  </inkml:definitions>
  <inkml:trace contextRef="#ctx0" brushRef="#br0">69 314 17164,'-2'8'290,"-12"38"2083,1 1-1,-12 91 1,25-131-2264,-1 1-1,1-1 1,1 0-1,0 0 1,2 13 0,-3-18-103,1-1 0,-1 1 1,1-1-1,-1 0 1,1 1-1,-1-1 0,1 1 1,0-1-1,0 0 1,0 1-1,0-1 0,0 0 1,0 0-1,0 0 1,0 0-1,0 0 0,0 0 1,1 0-1,-1 0 1,0 0-1,1-1 0,-1 1 1,1-1-1,-1 1 1,0-1-1,1 1 0,-1-1 1,1 0-1,-1 1 1,1-1-1,0 0 0,1 0 1,0-1-31,0 0 0,0 1 0,0-1 1,0 0-1,0-1 0,0 1 0,0 0 0,0-1 1,-1 0-1,1 1 0,0-1 0,-1 0 0,0 0 1,1-1-1,-1 1 0,0 0 0,0-1 0,2-3 1,1-2-40,-1 1 1,0-1 0,0 0 0,0-1-1,3-12 1,-3 4 52,0 0 0,-1 0 0,-1 0 0,-1 0-1,-1-27 1,-3 18-28,0-1-1,-13-49 0,-7 7-258,-50-107-1,69 167 308,4 6 22,-1 1-1,0 0 1,0-1-1,0 1 1,-1 0-1,1 0 1,0 0-1,-1 0 1,0 0-1,1 0 1,-4-3-1,5 5-19,-1 0 0,1 0 0,0 0-1,0-1 1,0 1 0,0 0 0,-1 0 0,1 0-1,0 0 1,0 0 0,0 0 0,0 0 0,-1 0 0,1 0-1,0-1 1,0 1 0,-1 0 0,1 0 0,0 0-1,0 0 1,0 0 0,-1 0 0,1 0 0,0 1-1,0-1 1,0 0 0,-1 0 0,1 0 0,0 0-1,0 0 1,0 0 0,-1 0 0,1 0 0,0 0-1,0 1 1,0-1 0,0 0 0,0 0 0,-1 0 0,1 0-1,0 0 1,0 1 0,0-1 0,0 0 0,0 0-1,0 0 1,0 1 0,-1-1 0,1 0 0,0 0-1,0 1 1,-1 13 503,1-12-406,0 24 430,2 0 0,1 0 1,1 0-1,1-1 0,1 0 0,1 0 1,14 32-1,-15-44-467,0 0 1,1 0-1,1-1 0,0 0 1,0 0-1,14 14 0,-15-19-73,-1-1-1,1-1 1,0 1-1,0-1 1,0 0-1,1-1 1,0 1-1,0-2 1,0 1-1,0-1 1,15 3-1,-15-4-113,1 0 0,0-1 1,1 0-1,-1 0 0,0-1 0,0 0 0,0-1 0,13-3 0,-18 4-37,-1-1-1,1-1 0,-1 1 1,0 0-1,0-1 0,0 0 1,0 0-1,0 0 0,0 0 1,0 0-1,-1 0 0,1-1 1,-1 1-1,1-1 0,-1 0 1,0 0-1,0 0 0,0 0 1,-1 0-1,1 0 0,-1 0 1,0-1-1,0 1 0,2-6 1,2-20-1441,-2 0 1,1-30 0,3-33-867,-15 135 6293,-8 59 10,16-91-3588,-1-1-1,1 1 0,1-1 1,0 1-1,1-1 1,0 0-1,5 17 1,-6-25-220,-1 1 0,1-1 0,0 0 0,0 0 0,1 0 0,-1 0 0,0 0 0,1 0-1,-1 0 1,1-1 0,0 1 0,1 1 0,-1-2-27,-1 0 0,1 0-1,0 0 1,-1-1 0,1 1 0,0-1-1,-1 1 1,1-1 0,0 0-1,-1 0 1,1 0 0,0 0-1,0 0 1,-1 0 0,1 0-1,0 0 1,2-1 0,2-2-3,0 1 0,0 0 0,0-1 0,-1 0 0,1 0 0,-1-1 0,0 0 0,0 0 0,0 0 0,0 0 0,-1-1 0,0 0 0,0 0 0,0 0 0,-1 0 0,1 0 0,-1-1 0,0 0 0,-1 0 0,4-9 0,-6 13-4,0 0-1,0 0 0,0 0 0,0 1 0,0-1 0,0 0 0,-1 0 0,1 0 0,-1 0 0,1 1 0,-1-1 0,0 0 0,1 0 0,-1 1 0,0-1 1,0 1-1,0-1 0,0 1 0,-1-1 0,-1-1 0,-3-3 3,0 1 1,-1 0 0,-10-5-1,9 5-1,1 0-21,-53-30 39,54 32-140,-1 0 1,1 0-1,0 1 1,-1 0-1,1 1 1,-1-1-1,0 1 1,-7 0-1,14 1 81,-1 0 0,1 0 0,-1 0-1,1 0 1,-1 0 0,1 0 0,-1 0 0,1 0 0,-1 0-1,1 0 1,0 0 0,-1 0 0,1 0 0,-1 0-1,1 0 1,-1 1 0,1-1 0,-1 0 0,1 0 0,0 0-1,-1 1 1,1-1 0,0 0 0,-1 1 0,1-1-1,0 0 1,-1 1 0,1-1 0,0 0 0,-1 1-1,1-1 1,0 1 0,0-1 0,0 0 0,-1 1 0,1-1-1,0 1 1,0-1 0,0 1 0,0-1 0,0 1-1,0-1 1,0 1 0,0-1 0,0 0 0,0 1-1,0-1 1,0 2 0,1-1-155,-1 0 0,1 1 0,0-1 0,0 0 1,-1 1-1,1-1 0,0 0 0,0 0 0,0 0 0,0 1 0,0-1 0,0 0 0,1-1 0,1 3 0,9 1-2030,0 2 720</inkml:trace>
</inkml:ink>
</file>

<file path=ppt/ink/ink10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0:42.200"/>
    </inkml:context>
    <inkml:brush xml:id="br0">
      <inkml:brushProperty name="width" value="0.05" units="cm"/>
      <inkml:brushProperty name="height" value="0.05" units="cm"/>
      <inkml:brushProperty name="color" value="#33CCFF"/>
    </inkml:brush>
  </inkml:definitions>
  <inkml:trace contextRef="#ctx0" brushRef="#br0">0 51 17068,'18'21'7466,"-5"1"-3917,-10-15-3329,-1 0 0,0 1 0,0 0 0,0-1-1,-1 1 1,0 0 0,-1 14 0,0 10-81,0-20-124,0-18-58,0 4 41,0-22-28,1-1 0,5-26-1,-5 44 27,0 0 0,1 0 0,0 1 0,0-1 0,1 0 0,0 1 0,0-1 0,1 1 0,-1 0 0,1 0 0,1 0 0,4-5 0,-7 10 5,-1-1 0,1 1 0,-1 0 0,1-1 0,0 1 1,-1 0-1,1 0 0,0 0 0,0 0 0,0 1 0,0-1 0,0 0 1,0 1-1,0 0 0,0-1 0,2 1 0,-2 0 0,0 0 0,-1 0 0,1 1 0,-1-1 0,1 0 0,-1 1 1,1-1-1,-1 1 0,1 0 0,-1 0 0,1-1 0,-1 1 0,0 0 0,1 0 0,-1 0 0,0 0 0,0 0 0,0 1 0,0-1 0,0 0 0,1 2 0,2 5 34,0 1 0,0-1-1,0 1 1,-2 0 0,4 13 0,-3-11 50,0 1 0,1 0 0,5 11 0,-7-20-66,-1 0 0,1 0 1,0-1-1,0 1 1,0 0-1,0-1 1,1 0-1,-1 1 0,1-1 1,-1 0-1,1 0 1,0 0-1,-1-1 0,1 1 1,5 2-1,-6-4-14,-1 0 0,0 1 0,1-1 0,-1 0 0,1 0 0,-1 1-1,0-1 1,1 0 0,-1-1 0,1 1 0,-1 0 0,1 0 0,-1-1 0,0 1 0,1 0-1,-1-1 1,0 1 0,1-1 0,-1 0 0,0 1 0,0-1 0,0 0 0,1 0 0,-1 0-1,0 0 1,1-2 0,3-3 3,-1 1-1,0-1 1,0-1-1,4-7 1,-2 2-10,0 3-36,-1 0-1,1 1 0,1 0 1,-1 0-1,1 1 1,1 0-1,-1 0 0,9-6 1,-13 11-25,0 1 0,-1-1 0,1 0 1,0 1-1,0 0 0,0-1 0,0 1 0,0 0 1,0 1-1,0-1 0,0 0 0,0 1 1,1 0-1,-1 0 0,0 0 0,0 0 0,0 0 1,0 1-1,1-1 0,-1 1 0,0 0 0,0 0 1,0 0-1,0 0 0,0 1 0,-1-1 0,1 1 1,0-1-1,2 3 0,0 1-376,-1-1 0,0 1-1,0-1 1,7 10 0,0 4-342</inkml:trace>
</inkml:ink>
</file>

<file path=ppt/ink/ink10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0:44.146"/>
    </inkml:context>
    <inkml:brush xml:id="br0">
      <inkml:brushProperty name="width" value="0.05" units="cm"/>
      <inkml:brushProperty name="height" value="0.05" units="cm"/>
      <inkml:brushProperty name="color" value="#33CCFF"/>
    </inkml:brush>
  </inkml:definitions>
  <inkml:trace contextRef="#ctx0" brushRef="#br0">37 1 9890,'-37'36'96</inkml:trace>
</inkml:ink>
</file>

<file path=ppt/ink/ink10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0:48.008"/>
    </inkml:context>
    <inkml:brush xml:id="br0">
      <inkml:brushProperty name="width" value="0.05" units="cm"/>
      <inkml:brushProperty name="height" value="0.05" units="cm"/>
      <inkml:brushProperty name="color" value="#33CCFF"/>
    </inkml:brush>
  </inkml:definitions>
  <inkml:trace contextRef="#ctx0" brushRef="#br0">192 736 9354,'7'-18'3147,"-4"12"-2561,9-18 794,-11 23-1261,0 0 0,-1-1 0,1 1 0,0 0 0,0 0 0,0 0 0,0 0 0,0 0 1,0 0-1,0 0 0,0 1 0,0-1 0,0 0 0,3 0 0,-4 1-72,1 1 1,-1-1-1,1 1 1,-1-1-1,0 1 1,0 0-1,1-1 1,-1 1 0,0 0-1,0-1 1,0 1-1,1 0 1,-1-1-1,0 1 1,0 0-1,0-1 1,0 1-1,0 0 1,0-1-1,-1 1 1,1 1-1,0-1 59,-4 37 888,2-26-527,1 1 0,0 15 0,0-28-433,1 1 1,0 0-1,0 0 1,0 0 0,0-1-1,1 1 1,-1 0-1,0 0 1,0 0-1,0-1 1,1 1-1,-1 0 1,0 0-1,1-1 1,-1 1-1,1 0 1,-1-1-1,1 1 1,-1 0 0,1-1-1,-1 1 1,1-1-1,-1 1 1,1-1-1,0 1 1,-1-1-1,1 1 1,0-1-1,1 1 1,-1-1 46,1 0 1,0 0-1,0 0 1,0 0-1,0 0 1,-1 0-1,1-1 1,0 1-1,0-1 1,-1 1-1,1-1 1,2-1 0,6-3 337,0-1 0,0 0 0,9-8 1,-11 7-242,0 1-1,1 0 1,0 0 0,0 1 0,0 0-1,1 1 1,-1 0 0,1 0 0,0 1 0,0 0-1,1 1 1,-1 0 0,0 1 0,1 0 0,10 0-1,2 3 179,0 1 0,26 6 0,-28-4-202,1-2 1,37 3-1,-34-7-54,41-8-1,-46 5 53,-1 2 0,0 0 0,0 1 0,25 2 0,-33 0 34,-1 2-1,19 5 0,-20-4-82,1-1-1,0-1 0,15 2 1,-15-3-50,1-1-1,-1 0 1,0-1 0,1 0 0,-1-1 0,0 0 0,15-5-1,2-4 110,34-17-1,-4 1-15,-53 26-142,0 0 1,1 0-1,-1 0 1,1 1 0,-1-1-1,0 1 1,1 0-1,-1 0 1,1 1 0,-1-1-1,0 1 1,6 2-1,-7-2 1,1 0-1,-1 0 1,1-1-1,-1 1 0,1-1 1,0 0-1,-1 1 1,1-2-1,-1 1 0,1 0 1,0-1-1,-1 0 1,1 0-1,-1 0 0,1 0 1,5-3-1,1-4 35,0 0-1,0-1 0,16-19 1,-2 1 6,-17 19-36,-1 0 0,0 0 0,-1-1 0,0 0 0,0 0 0,-1-1 0,0 1 0,0-1 0,-1 0 0,-1 0 1,1 0-1,-2 0 0,2-19 0,-3 25-7,0 1 1,-1-1-1,1 1 1,0 0 0,-1-1-1,0 1 1,0-1-1,0 1 1,0 0 0,-1 0-1,1 0 1,-1 0-1,1 0 1,-1 0 0,-4-5-1,-2 0-1,0 1 0,0 0 1,-15-10-1,-8-7 53,-2-2-44,-1 1 0,-1 3 1,-45-23-1,72 41-10,-27-12-31,0 1 0,-1 1 0,-48-10 0,-28-10-12,98 28 44,0 0-1,1-2 1,-14-8-1,20 10-10,-2 0-1,1 1 1,0 0-1,-1 1 1,0 0 0,0 0-1,-1 1 1,1 0-1,-18-2 1,-109 5-17,-7 1 96,134-2-73,0 1 0,0 0-1,0 0 1,-1 1 0,1 0 0,0 1-1,0 0 1,0 0 0,0 1-1,1 0 1,-1 1 0,1 0 0,-10 6-1,-141 83-105,142-85 92,2 2 1,-1-1 0,1 2 0,1 0-1,-17 16 1,26-21 19,0 0 1,0 0-1,0 1 1,0 0-1,1-1 0,0 1 1,1 1-1,0-1 0,0 0 1,0 1-1,1 0 0,0 0 1,0 0-1,0 10 1,2 4 5,0 0 0,2 0 1,0 0-1,2 0 0,0-1 1,2 1-1,0-1 0,1 0 1,1-1-1,1 0 0,20 34 1,-21-43 42,1 0 1,0 0 0,0-1 0,1 0 0,0-1 0,1 0 0,-1 0 0,2-1-1,-1-1 1,1 0 0,1 0 0,13 4 0,3 0-191,1-1 0,0-2 0,0 0 0,42 3 1,-38-6-1280,-6 3 503</inkml:trace>
</inkml:ink>
</file>

<file path=ppt/ink/ink10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0:49.549"/>
    </inkml:context>
    <inkml:brush xml:id="br0">
      <inkml:brushProperty name="width" value="0.05" units="cm"/>
      <inkml:brushProperty name="height" value="0.05" units="cm"/>
      <inkml:brushProperty name="color" value="#33CCFF"/>
    </inkml:brush>
  </inkml:definitions>
  <inkml:trace contextRef="#ctx0" brushRef="#br0">80 0 7082,'-2'2'229,"-1"0"1,1 0 0,0-1 0,-1 1 0,1-1 0,-1 0 0,1 1 0,-1-1 0,0 0-1,1-1 1,-5 2 0,0 0 175,-23 8 750,22-7 2840,9-3-3776,3-2 485,-1 1-1,1 0 1,0 1-1,-1-1 1,1 1-1,5-1 0,-8 1-611,0 0 0,0 1-1,0-1 1,-1 0-1,1 0 1,0 1 0,0-1-1,0 0 1,0 1-1,-1-1 1,1 1 0,0-1-1,-1 1 1,1-1-1,0 1 1,-1 0 0,1-1-1,-1 1 1,1 0-1,-1 0 1,1-1 0,-1 1-1,1 0 1,-1 0-1,0-1 1,1 1-1,-1 0 1,0 0 0,0 0-1,0 0 1,0 0-1,0 1 1,1 30 893,-2-29-936,0 0 1,1 0-1,0 0 0,0 0 1,0 0-1,0 0 1,0 0-1,1 0 0,-1 0 1,1 0-1,0-1 0,0 1 1,0 0-1,0 0 1,1 0-1,-1-1 0,1 1 1,-1-1-1,1 1 0,4 4 1,81 74 1857,-86-79-1880,7 4 79,-8-6-104,1 0 0,-1 0 0,0 0 0,0 0 0,0 0 0,0 0 0,1 0 1,-1 0-1,0 0 0,0 0 0,0 0 0,1 0 0,-1 0 0,0 0 0,0 0 1,0-1-1,0 1 0,1 0 0,-1 0 0,0 0 0,0 0 0,0 0 0,0 0 1,0-1-1,1 1 0,-1 0 0,0 0 0,0 0 0,0 0 0,0 0 0,0-1 1,0 1-1,0 0 0,0 0 0,0 0 0,0-1 0,0 1 0,0 0 0,0 0 1,0 0-1,0 0 0,0-1 0,0 1 0,0 0 0,0 0 0,0 0 0,0-1 1,0 1-1,0 0 0,0 0 0,0 0 0,0-1 0,-1-4-13,-2 8 38,-1 10-4,4-12-37,0-1 1,0 0-1,-1 1 0,1-1 1,0 1-1,-1-1 0,1 1 1,-1-1-1,1 0 0,-1 1 1,1-1-1,0 0 1,-1 0-1,1 1 0,-1-1 1,1 0-1,-1 0 0,0 0 1,1 0-1,-1 1 0,1-1 1,-1 0-1,1 0 0,-1 0 1,1 0-1,-1 0 1,0-1-1,-21 1-1509,19 0 817,2 0 572,1 0 1,-1 0-1,1 1 1,0-1-1,-1 0 1,1 0-1,-1 0 1,1 0-1,-1-1 1,1 1-1,-1 0 1,1 0-1,-1 0 1,1 0-1,0 0 1,-1 0-1,1-1 1,-1 1-1,1 0 1,0 0-1,-1-1 1,1 1-1,0 0 1,-1-1-1,1 1 1,0 0-1,-1-1 1,1 1-1,0 0 1,0-1-1,-1 1 1,1-1-1,0 1 1,0-1-1,0 1 1,0 0-1,0-1 1,0 1-1,-1-1 1,1 1-1,0-1 1,7-19-3060,-6 18 3206,7-13-1050</inkml:trace>
</inkml:ink>
</file>

<file path=ppt/ink/ink10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0:50.325"/>
    </inkml:context>
    <inkml:brush xml:id="br0">
      <inkml:brushProperty name="width" value="0.05" units="cm"/>
      <inkml:brushProperty name="height" value="0.05" units="cm"/>
      <inkml:brushProperty name="color" value="#33CCFF"/>
    </inkml:brush>
  </inkml:definitions>
  <inkml:trace contextRef="#ctx0" brushRef="#br0">34 206 10610,'-8'-7'1638,"-18"-11"6774,37 37-4743,-5-8-3404,0 0-1,-1 1 0,0-1 1,-1 1-1,-1 0 1,1 1-1,-2-1 0,2 18 1,-2 9 157,-4 54 0,0-62-275,2 0 0,0 0 0,7 40 0,-7-68-144,1-1 0,-1 0 0,1 1 0,0-1 0,-1 0 0,1 0 0,0 1 0,0-1 0,1 0 0,-1 0 0,0 0 1,1 0-1,-1 0 0,1-1 0,0 1 0,-1 0 0,1-1 0,4 3 0,-3-2 2,-1-1 1,1-1-1,0 1 0,0 0 1,-1 0-1,1-1 0,0 0 1,0 0-1,0 0 1,0 0-1,0 0 0,-1 0 1,1-1-1,0 1 0,4-2 1,5-2-4,0-1 0,12-6 0,-13 6-3,-1 1-1,1 0 1,16-5 0,-11 7 2,-1 0 0,1 1 0,0 0 0,-1 1 0,18 3-1,78 16 10,-59-8-8,25 3 34,153 8 0,-95-21-56,358 17 496,-449-14-245,50-3-1,-73-2-161,1-1 0,-1-1 0,0-1 0,29-9 0,-40 10-26,0-1 0,0-1 0,0 0 0,0 0 1,-1-1-1,0 0 0,0-1 0,-1 0 0,1 0 0,-1-1 0,7-8 0,-13 11-6,1-1 0,-1 1 0,1 0 0,-2-1 0,1 1 0,-1-1 0,1 1 0,0-12 0,0-2 37,2-1-8,-1 1-1,-1-1 0,0 0 1,-2 0-1,0 0 0,-2 0 1,0 0-1,-1 0 0,-1 0 1,-1 1-1,-10-28 0,-26-46 321,-10-28-521,42 87-4714,2 19 3387</inkml:trace>
</inkml:ink>
</file>

<file path=ppt/ink/ink10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0:50.915"/>
    </inkml:context>
    <inkml:brush xml:id="br0">
      <inkml:brushProperty name="width" value="0.05" units="cm"/>
      <inkml:brushProperty name="height" value="0.05" units="cm"/>
      <inkml:brushProperty name="color" value="#33CCFF"/>
    </inkml:brush>
  </inkml:definitions>
  <inkml:trace contextRef="#ctx0" brushRef="#br0">1 2 13987,'0'0'324,"1"-1"1,-1 1-1,1 0 0,0 0 1,-1 0-1,1 0 0,0-1 0,-1 1 1,1 0-1,0 0 0,-1 0 1,1 0-1,0 0 0,-1 1 1,1-1-1,-1 0 0,1 0 0,0 0 1,-1 0-1,1 1 0,0-1 1,0 1-1,0 0 19,1 0 0,-1 0-1,1 1 1,-1-1 0,0 0 0,1 1 0,1 2 0,0 2-24,0-1 0,0 0 1,-1 1-1,3 7 1,-1 6 132,-1-1 0,-1 1 0,0 0 0,-3 35 0,1-3 116,3 16 185,2-1 0,4-1 0,26 105-1,-32-158-678,0-1 0,1 1 0,0-1-1,1 0 1,1 0 0,-1-1 0,2 1-1,-1-1 1,2-1 0,-1 1-1,1-1 1,1 0 0,10 9 0,12 1-47,-1 0 0,2-2 1,67 25-1,-84-35-38,1-1 0,0 0 0,1-2 0,-1 0 1,24 3-1,-38-7-88,1 0 0,-1 0 0,0 0 1,1-1-1,-1 1 0,0-1 0,0 1 0,0-1 1,1 0-1,-1 0 0,0 0 0,0 0 0,3-2 1,18-10-478</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8:31.210"/>
    </inkml:context>
    <inkml:brush xml:id="br0">
      <inkml:brushProperty name="width" value="0.05" units="cm"/>
      <inkml:brushProperty name="height" value="0.05" units="cm"/>
      <inkml:brushProperty name="color" value="#FF0066"/>
    </inkml:brush>
  </inkml:definitions>
  <inkml:trace contextRef="#ctx0" brushRef="#br0">8 38 21044,'-5'6'7866,"2"-6"-5545,3-10-1673,12 3-2513,15-20 1185</inkml:trace>
</inkml:ink>
</file>

<file path=ppt/ink/ink10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0:53.573"/>
    </inkml:context>
    <inkml:brush xml:id="br0">
      <inkml:brushProperty name="width" value="0.05" units="cm"/>
      <inkml:brushProperty name="height" value="0.05" units="cm"/>
      <inkml:brushProperty name="color" value="#33CCFF"/>
    </inkml:brush>
  </inkml:definitions>
  <inkml:trace contextRef="#ctx0" brushRef="#br0">41 404 8178,'0'-6'208,"0"-6"2971,-3 11-1443,-2 6-773,0 2-349,4-4-328,0-1 0,0 0 0,-1 0 0,1 0 0,-1 0 0,0 0 0,0 0 0,1 0-1,-1 0 1,0-1 0,-4 3 0,6-4-242,0 0-1,0 0 1,-1 0 0,1 0-1,0 0 1,0 0-1,0 0 1,0 0 0,-1 0-1,1 0 1,0 0-1,0 0 1,0-1 0,0 1-1,0 0 1,-1 0-1,1 0 1,0 0 0,0 0-1,0 0 1,0 0-1,0 0 1,0-1-1,0 1 1,0 0 0,-1 0-1,1 0 1,0 0-1,0 0 1,0-1 0,0 1-1,0 0 1,0 0-1,0 0 1,0 0 0,0-1-1,0 1 1,0 0-1,0-12 1000,5-17 375,-4 23-764,0-4 1903,-4 14-1050,3-4-1455,0 1 1,0-1-1,0 1 1,0-1 0,-1 1-1,1-1 1,0 1-1,0-1 1,0 1 0,0-1-1,1 1 1,-1-1-1,0 1 1,0-1 0,0 1-1,0-1 1,0 1-1,1-1 1,-1 1 0,0-1-1,0 1 1,1-1-1,-1 1 1,0-1 0,1 0-1,-1 1 1,0-1-1,1 0 1,-1 1 0,1-1-1,-1 0 1,0 1-1,1-1 1,-1 0 0,1 0-1,-1 0 1,1 0-1,-1 1 1,2-1 0,1 1 124,1-1 0,-1 1 1,1 0-1,-1 1 0,0-1 1,0 0-1,1 1 1,-1 0-1,0 0 0,3 2 1,27 28 158,-15-15-90,58 49 185,-49-45-307,0 1 1,-2 2-1,37 45 1,-57-62-120,-2-3-5,0 1 1,0-1 0,0 0-1,1 0 1,0 0 0,-1 0-1,1-1 1,1 1 0,-1-1 0,0 0-1,8 3 1,-11-6-1,-1 0 0,1 0 0,0 0 0,0 0 0,0 0 0,0-1 0,0 1 0,0 0 0,0 0 0,0-1 0,-1 1 0,1-1 0,0 1 0,0-1 0,0 1 0,-1-1 0,1 1 0,0-1 0,-1 0 0,1 1 0,0-1 0,-1 0 0,1 0 0,0-1 0,12-20 0,-11 16 0,0 0 0,-1 0 0,1-1 0,-1 1 0,0 0 0,-1-1 0,0 1 0,0-12 0,-3-4 0,-7-26 0,1-2 0,-11-177 0,9 77 0,11 139 0,-2-1 0,1 1 0,-2-1 0,1 1 0,-2 0 0,-5-14 0,0 13 0,11 14-564,0 0 0,0 0 1,0 0-1,0 0 0,0 0 0,0 0 0,1 0 1,-1-1-1,1 1 0,-1-1 0,1 0 0,-1 0 1,1 0-1,0 0 0,0 0 0,4 0 0,16 6-1686</inkml:trace>
</inkml:ink>
</file>

<file path=ppt/ink/ink10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0:54.136"/>
    </inkml:context>
    <inkml:brush xml:id="br0">
      <inkml:brushProperty name="width" value="0.05" units="cm"/>
      <inkml:brushProperty name="height" value="0.05" units="cm"/>
      <inkml:brushProperty name="color" value="#33CCFF"/>
    </inkml:brush>
  </inkml:definitions>
  <inkml:trace contextRef="#ctx0" brushRef="#br0">30 1 10314,'-20'20'3130,"11"-4"1971,9-14-4662,0-1 0,1 0 0,-1 0 0,0 1 0,1-1 0,-1 0 0,1 0 0,-1 1 0,1-1 1,1 1-1,0 3 475,8 19 1465,10 40 0,-14-43-2201,1 1 0,17 37 0,-21-54-191,0-1 0,0 1 0,0 0 0,6 5 0,-8-9-69,0 1 1,1-1 0,-1 0-1,0 0 1,1 0 0,-1 0-1,1 0 1,-1 0 0,1 0-1,-1-1 1,1 1-1,0 0 1,-1-1 0,1 0-1,0 1 1,0-1 0,3 0-1,-5 0-63,1 0 0,-1 0 0,1 0 0,-1 0-1,1-1 1,0 1 0,-1 0 0,1-1 0,-1 1-1,1 0 1,-1-1 0,1 1 0,-1 0-1,0-1 1,1 1 0,-1-1 0,0 1 0,1-1-1,-1 1 1,0-1 0,1 1 0,-1-1 0,0 0-1,0 1 1,1-1 0,-1 1 0,0-1 0,0 1-1,0-1 1,0 0 0,0 1 0,0-1 0,0 0-1,0 1 1,0-1 0,0 1 0,0-1 0,-1 1-1,1-1 1,0 0 0,-5-10-1341</inkml:trace>
</inkml:ink>
</file>

<file path=ppt/ink/ink10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0:54.385"/>
    </inkml:context>
    <inkml:brush xml:id="br0">
      <inkml:brushProperty name="width" value="0.05" units="cm"/>
      <inkml:brushProperty name="height" value="0.05" units="cm"/>
      <inkml:brushProperty name="color" value="#33CCFF"/>
    </inkml:brush>
  </inkml:definitions>
  <inkml:trace contextRef="#ctx0" brushRef="#br0">1 153 11474,'4'-5'2612,"1"-1"-1,0 1 0,9-7 1,21-12 2767,40-11-2464,-54 26-2389,-19 8-751,1 0 1,-1 0-1,0-1 0,0 1 1,1 0-1,-1-1 0,0 0 1,0 1-1,0-1 0,-1 0 1,1 0-1,0 0 0,-1 0 1,1 0-1,-1-1 0,0 1 1,1 0-1,-1-1 0,0 1 1,-1-1-1,2-2 1,-4-7-129</inkml:trace>
</inkml:ink>
</file>

<file path=ppt/ink/ink10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0:54.669"/>
    </inkml:context>
    <inkml:brush xml:id="br0">
      <inkml:brushProperty name="width" value="0.05" units="cm"/>
      <inkml:brushProperty name="height" value="0.05" units="cm"/>
      <inkml:brushProperty name="color" value="#33CCFF"/>
    </inkml:brush>
  </inkml:definitions>
  <inkml:trace contextRef="#ctx0" brushRef="#br0">1 1 15291,'4'29'7722,"6"1"-4679,18 25-1193,-26-52-1582,24 38 768,34 43-1,-24-36-3869,-29-40-65,3 0 864</inkml:trace>
</inkml:ink>
</file>

<file path=ppt/ink/ink10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0:54.839"/>
    </inkml:context>
    <inkml:brush xml:id="br0">
      <inkml:brushProperty name="width" value="0.05" units="cm"/>
      <inkml:brushProperty name="height" value="0.05" units="cm"/>
      <inkml:brushProperty name="color" value="#33CCFF"/>
    </inkml:brush>
  </inkml:definitions>
  <inkml:trace contextRef="#ctx0" brushRef="#br0">0 2 18812,'11'-2'12603,"-11"7"-11595,-2-4-664,1-2-344</inkml:trace>
</inkml:ink>
</file>

<file path=ppt/ink/ink10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1:04.038"/>
    </inkml:context>
    <inkml:brush xml:id="br0">
      <inkml:brushProperty name="width" value="0.05" units="cm"/>
      <inkml:brushProperty name="height" value="0.05" units="cm"/>
      <inkml:brushProperty name="color" value="#33CCFF"/>
    </inkml:brush>
  </inkml:definitions>
  <inkml:trace contextRef="#ctx0" brushRef="#br0">5 132 10146,'0'0'119,"0"0"0,0 0 0,0 0-1,-1 0 1,1 0 0,0 0 0,0 0 0,0 0 0,-1 0-1,1 0 1,0 0 0,0 0 0,0 0 0,-1 0 0,1 0-1,0 0 1,0-1 0,0 1 0,0 0 0,-1 0 0,1 0-1,0 0 1,0-1 0,0 1 0,0 0 0,0 0 0,0 0-1,-1 0 1,1-1 0,0 1 0,0 0 0,0 0 0,0 0-1,0-1 1,0 1 0,0 0 0,0 0 0,0 0 0,0-1-1,0 1 1,0 0 0,4-14 2258,13-16 223,-15 27-1868,2-2-342,0 0 1,0 0 0,0 1 0,1-1-1,0 1 1,0 0 0,0 0-1,0 1 1,1 0 0,-1-1-1,10-2 1,-1 0-48,1 1 0,0 1 0,22-5 0,-29 8-296,1 0-1,-1 0 1,0 1 0,1 0 0,-1 0 0,0 1-1,1 0 1,-1 1 0,14 4 0,-18-5-57,1 1 0,0 1 0,-1-1 0,1 0 0,-1 1 0,0 0 0,0 0 0,0 0 0,0 1-1,0 0 1,-1-1 0,0 1 0,0 0 0,0 0 0,0 1 0,4 8 0,-4-6-46,-1 1-1,0-1 1,0 1 0,-1 0-1,0 0 1,0 0-1,-1 0 1,1 0 0,-2 0-1,1 0 1,-4 14 0,0-6-31,0 0 0,-1 0 0,-1 0 0,-12 24 0,13-30 49,0-1 0,0 0 0,-1 0-1,-1 0 1,1-1 0,-1 0 0,-1 0-1,0-1 1,0 0 0,0 0 0,-16 9-1,5-10-120,19-6 154,0 0 0,0 0-1,-1 0 1,1 0-1,0 0 1,-1 0 0,1 0-1,0 0 1,0 0 0,-1 0-1,1 0 1,0 0-1,-1 0 1,1 0 0,0 0-1,0 0 1,-1-1 0,1 1-1,0 0 1,0 0 0,-1 0-1,1 0 1,0-1-1,0 1 1,-1-1-2,1 1-1,0-1 0,0 1 1,0-1-1,0 1 1,0-1-1,0 1 1,0-1-1,0 1 1,1-1-1,-1 1 1,0-1-1,0 1 1,0-1-1,0 1 1,1-1-1,-1 1 0,0-1 1,1 0-1,4-6-14,-1 0-1,2 1 0,-1 0 1,1-1-1,0 2 0,0-1 0,1 1 1,8-6-1,1 1 32,0 0-1,29-12 1,-40 20 8,0 0 0,0 0 0,0 1 0,0 0 0,0 0 0,0 0 0,0 0 1,1 1-1,-1-1 0,0 2 0,10 0 0,-12 0 3,0 0-1,0 0 1,0 0-1,0 0 1,-1 1-1,1-1 1,0 1-1,-1 0 1,0-1-1,1 1 1,-1 1 0,0-1-1,0 0 1,0 0-1,0 1 1,0-1-1,-1 1 1,1-1-1,-1 1 1,1 0-1,-1 0 1,1 4-1,1 2 41,0 1 0,0 0 0,-2 0 0,1 1-1,-1-1 1,0 0 0,-1 0 0,0 1-1,-1-1 1,-2 12 0,0-8-3,-1-1-1,0 0 1,-1 0 0,0 0 0,-1 0-1,0-1 1,-9 12 0,4-7-42,-2-1 1,0-1-1,-1 0 1,0 0-1,-1-1 1,-1-1-1,0-1 1,-1 0-1,0-1 1,-24 11-1,33-17-130,-1-1 0,1-1-1,-1 0 1,0 0 0,0 0-1,0-1 1,0-1 0,0 0-1,0 0 1,-14 0 0,23-1 60,-1 0 1,0 0-1,1 0 1,-1 0 0,0 0-1,1 0 1,-1-1-1,1 1 1,-1 0-1,0 0 1,1 0-1,-1-1 1,1 1-1,-1 0 1,0 0-1,1-1 1,-1 1 0,1-1-1,-1 1 1,1 0-1,0-1 1,-1 1-1,1-1 1,-1 1-1,1-1 1,0 1-1,-1-1 1,1 1-1,0-1 1,0 0 0,-1 1-1,1-1 1,0 1-1,0-1 1,0 0-1,0 1 1,0-1-1,0 0 1,0 1-1,0-1 1,0 1-1,0-1 1,0-1 0,1-1-267,0 0 1,1 0 0,-1-1 0,1 1 0,-1 0 0,1 0 0,4-4 0,20-24-974</inkml:trace>
</inkml:ink>
</file>

<file path=ppt/ink/ink10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1:04.427"/>
    </inkml:context>
    <inkml:brush xml:id="br0">
      <inkml:brushProperty name="width" value="0.05" units="cm"/>
      <inkml:brushProperty name="height" value="0.05" units="cm"/>
      <inkml:brushProperty name="color" value="#33CCFF"/>
    </inkml:brush>
  </inkml:definitions>
  <inkml:trace contextRef="#ctx0" brushRef="#br0">45 1 13531,'-2'2'6254,"-3"10"-4437,-5 16-972,3-9-469,2 0 0,0 0 1,1 1-1,1 0 0,-1 23 0,4-34-288,1 0 0,-1-1 1,1 1-1,1 0 1,0-1-1,0 1 0,0-1 1,1 0-1,1 0 1,-1 0-1,1 0 0,0 0 1,1-1-1,8 11 1,-9-14-70,1 1 1,0-1-1,0 0 0,0 0 1,1 0-1,-1-1 1,1 0-1,0 0 1,0 0-1,0-1 1,0 0-1,0 0 1,1-1-1,-1 1 1,0-1-1,1-1 1,-1 1-1,1-1 1,-1 0-1,1-1 1,-1 1-1,1-1 1,8-3-1,-11 3-13,1 0 1,0-1-1,-1 1 1,1-1-1,-1 0 1,0 0-1,0-1 1,0 1-1,0-1 0,0 0 1,0 0-1,0 0 1,-1-1-1,0 1 1,0-1-1,0 0 0,0 0 1,0 0-1,-1 0 1,0 0-1,0-1 1,0 1-1,0-1 1,-1 1-1,1-1 0,-1 0 1,-1 1-1,1-1 1,-1 0-1,1 0 1,-2-9-1,0 5 1,-1-1 0,0 1 1,0-1-1,-1 1 0,0 0 0,-1 0 0,0 0 1,0 1-1,-1-1 0,0 1 0,0 0 0,-1 0 1,0 1-1,-9-8 0,6 6-146,-1 1 0,1 0 0,-1 1 0,-1 0 0,0 1 0,1 0 0,-2 0 0,1 1 0,-1 1-1,-18-5 1,29 9 35,1 0 0,-1-1-1,0 1 1,0 0 0,0 0-1,0 0 1,1 0-1,-1 0 1,0 0 0,0 0-1,0 0 1,0 0 0,1 0-1,-1 1 1,0-1-1,0 0 1,0 1 0,1-1-1,-1 0 1,-1 1 0,2 5-2215,9 0 127,7 2 881</inkml:trace>
</inkml:ink>
</file>

<file path=ppt/ink/ink10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1:04.752"/>
    </inkml:context>
    <inkml:brush xml:id="br0">
      <inkml:brushProperty name="width" value="0.05" units="cm"/>
      <inkml:brushProperty name="height" value="0.05" units="cm"/>
      <inkml:brushProperty name="color" value="#33CCFF"/>
    </inkml:brush>
  </inkml:definitions>
  <inkml:trace contextRef="#ctx0" brushRef="#br0">7 22 12843,'-3'26'1495,"1"-1"0,1 1 1,1 0-1,6 47 1,-4-60-1230,1 0 0,1-1 0,0 1 0,0-1 0,1 0 0,1 0 0,0 0 1,1-1-1,0 0 0,1 0 0,11 13 0,-11-16-54,-1-1-1,1 0 1,0-1-1,0 1 1,1-2 0,0 1-1,11 4 1,-17-8-70,1-1 0,-1 0 0,1 0-1,-1 0 1,1 0 0,-1-1 0,1 1 0,-1-1 0,1 0 0,6-1-1,-8 1-28,1-1 0,-1 0 0,1 1 0,-1-1 0,0 0 0,0 0 0,1-1 0,-1 1 0,0 0 0,0-1 0,0 0 0,0 1 0,-1-1 0,1 0 0,0 0 0,2-4 0,-1 1-13,0-1-1,0 1 1,-1-1-1,1 1 0,-2-1 1,1 0-1,0 0 1,-1 0-1,0 0 1,-1-1-1,0 1 0,1 0 1,-2 0-1,1 0 1,-1 0-1,0 0 0,-2-7 1,-1-3-83,-1 1-1,0 0 1,-2 0 0,0 1-1,-12-20 1,8 16-268,-1 1 0,-1 0-1,-1 1 1,-25-24 0,28 30-595,0 2 1,-1-1-1,0 1 1,-19-9-1,11 9-1944,20 8 2740,0 0-1,-1 0 0,1 0 0,0-1 0,0 1 0,0 0 0,-1 0 0,1 0 0,0 0 0,0 0 0,0 0 0,-1 0 1,1 0-1,0 0 0,0 0 0,0 1 0,-1-1 0,1 0 0,0 0 0,0 0 0,0 0 0,0 0 0,-1 0 1,1 0-1,0 0 0,0 0 0,0 1 0,0-1 0,-1 0 0,1 0 0,0 0 0,0 0 0,0 1 0</inkml:trace>
</inkml:ink>
</file>

<file path=ppt/ink/ink10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1:05.316"/>
    </inkml:context>
    <inkml:brush xml:id="br0">
      <inkml:brushProperty name="width" value="0.05" units="cm"/>
      <inkml:brushProperty name="height" value="0.05" units="cm"/>
      <inkml:brushProperty name="color" value="#33CCFF"/>
    </inkml:brush>
  </inkml:definitions>
  <inkml:trace contextRef="#ctx0" brushRef="#br0">87 20 12179,'0'0'31,"13"-20"9267,-13 30-7837,-35 268 2750,22-144-3757,-4-26-1164,12-93-243,5-15 843,-1 0 0,1 0 0,0 1 0,0-1 1,0 0-1,-1 0 0,1 1 0,0-1 0,0 0 1,-1 0-1,1 0 0,0 0 0,-1 1 0,1-1 0,0 0 1,0 0-1,-1 0 0,1 0 0,0 0 0,-1 0 1,1 0-1,0 0 0,-1 0 0,0 0-142,0-1-1,-1 1 0,1-1 1,1 0-1,-1 1 1,0-1-1,0 0 0,0 0 1,0 0-1,0 0 1,1 0-1,-1 0 1,0 0-1,1 0 0,-1 0 1,1 0-1,-1 0 1,0-1-1,-5-22-1383</inkml:trace>
</inkml:ink>
</file>

<file path=ppt/ink/ink10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1:05.503"/>
    </inkml:context>
    <inkml:brush xml:id="br0">
      <inkml:brushProperty name="width" value="0.05" units="cm"/>
      <inkml:brushProperty name="height" value="0.05" units="cm"/>
      <inkml:brushProperty name="color" value="#33CCFF"/>
    </inkml:brush>
  </inkml:definitions>
  <inkml:trace contextRef="#ctx0" brushRef="#br0">0 4 16275,'13'0'1449,"9"-2"1183,8 1-247,4 1-481,2 3-247,-2 4-521,0 5-256,1 4-408,-3 3-136,3 3-208,-1 1-128,-6 1-608,-2-1-728,-7-4-1873,-1 2 1721</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8:15.186"/>
    </inkml:context>
    <inkml:brush xml:id="br0">
      <inkml:brushProperty name="width" value="0.05" units="cm"/>
      <inkml:brushProperty name="height" value="0.05" units="cm"/>
      <inkml:brushProperty name="color" value="#FF0066"/>
    </inkml:brush>
  </inkml:definitions>
  <inkml:trace contextRef="#ctx0" brushRef="#br0">6 42 12603,'-6'-41'9339,"14"46"-7628,9 14-498,0 2-1,17 28 1,-25-37-907,50 87 1183,-42-67-1346,2 0 0,2-2 0,0 0 0,29 30 0,-45-55-279,-2-3-166,0 1-1,0 0 0,0 0 1,0 1-1,-1-1 1,1 1-1,-1-1 0,0 1 1,3 6-1,-5-9 198,0-1 0,0 0-1,0 0 1,0 1 0,0-1 0,0 0-1,0 1 1,0-1 0,0 0 0,0 1-1,0-1 1,0 0 0,0 1 0,0-1 0,0 0-1,0 1 1,0-1 0,0 0 0,-1 0-1,1 1 1,0-1 0,0 0 0,0 1-1,0-1 1,-1 0 0,1 0 0,0 0 0,0 1-1,-1-1 1,1 0 0,0 0 0,0 0-1,-1 1 1,0-1-287,0 0 1,0 1-1,0-1 0,0 0 1,0 0-1,0 0 1,0 0-1,0 0 0,0 0 1,0 0-1,-2 0 0,-12-6-1349</inkml:trace>
</inkml:ink>
</file>

<file path=ppt/ink/ink10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1:06.203"/>
    </inkml:context>
    <inkml:brush xml:id="br0">
      <inkml:brushProperty name="width" value="0.05" units="cm"/>
      <inkml:brushProperty name="height" value="0.05" units="cm"/>
      <inkml:brushProperty name="color" value="#33CCFF"/>
    </inkml:brush>
  </inkml:definitions>
  <inkml:trace contextRef="#ctx0" brushRef="#br0">83 1 13779,'0'20'1896,"0"8"1913,0 15-1768,-3 7-169,-3 8-456,-3 4-295,-1 2-449,0 2-176,2 0-296,0-1-104,-1-8-80,0-6-32,2-14-480,4-6-472,3-19-833,1-8-839,5-13-3074,7-8 3426</inkml:trace>
</inkml:ink>
</file>

<file path=ppt/ink/ink10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1:06.502"/>
    </inkml:context>
    <inkml:brush xml:id="br0">
      <inkml:brushProperty name="width" value="0.05" units="cm"/>
      <inkml:brushProperty name="height" value="0.05" units="cm"/>
      <inkml:brushProperty name="color" value="#33CCFF"/>
    </inkml:brush>
  </inkml:definitions>
  <inkml:trace contextRef="#ctx0" brushRef="#br0">68 36 13835,'-3'35'2958,"1"54"1,5-45-2215,1 0 0,13 51-1,-15-82-613,2-1 0,-1 0 0,2 0 0,-1 0 0,12 20 0,-14-29-86,0 0 1,0 0-1,-1-1 0,1 1 1,1-1-1,-1 0 0,0 1 1,0-1-1,1 0 0,0-1 1,-1 1-1,1 0 0,0-1 1,0 1-1,0-1 1,0 0-1,0 0 0,0 0 1,0 0-1,0-1 0,0 1 1,0-1-1,0 0 0,1 1 1,-1-2-1,0 1 0,0 0 1,6-2-1,-3 0 40,-1 0 0,0 0 0,1-1 0,-1 0 0,0 0 0,0 0 0,0-1 0,-1 1 0,1-1 0,-1 0 0,0-1 0,0 1 0,0-1 0,4-7 0,2-3 109,-1-1 0,-1 0 1,10-27-1,-10 19-31,0 0 0,5-36 0,-11 48-127,0 0-1,-2-1 0,1 1 0,-1 0 0,-1 0 0,0 0 1,-4-15-1,4 22-28,-1 0-1,0 0 1,0 0 0,0 0 0,0 1-1,-1-1 1,0 1 0,0-1 0,0 1-1,0 0 1,-1 0 0,-6-5 0,4 5-15,0 0 0,0 0 0,0 0 0,0 1 1,-1 0-1,1 0 0,-1 1 0,-10-3 1,2 2-168,0 1 0,-1 1 0,1 0 1,-1 1-1,1 0 0,-1 1 1,-26 6-1,32-5-359,-1 0 1,1 1-1,0 0 0,0 1 0,1 0 0,-10 6 1,17-10 200,1 1 0,0 0 0,0 0 0,1 0 0,-1 0 0,0 0 0,0 0 1,0 0-1,1 0 0,-1 0 0,0 0 0,1 0 0,-1 2 0,-2 12-2501</inkml:trace>
</inkml:ink>
</file>

<file path=ppt/ink/ink10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1:06.992"/>
    </inkml:context>
    <inkml:brush xml:id="br0">
      <inkml:brushProperty name="width" value="0.05" units="cm"/>
      <inkml:brushProperty name="height" value="0.05" units="cm"/>
      <inkml:brushProperty name="color" value="#33CCFF"/>
    </inkml:brush>
  </inkml:definitions>
  <inkml:trace contextRef="#ctx0" brushRef="#br0">156 0 9122,'-6'9'1992,"1"7"3001,0 5-2464,2 8-529,0 3-199,-3 9-657,1 3-208,-3 8-424,1 0-200,-5-2-240,-1 0-200,-3-13-696,-3-7-360,3-12-1169,-3-9-303,7-9 1472</inkml:trace>
</inkml:ink>
</file>

<file path=ppt/ink/ink10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1:07.148"/>
    </inkml:context>
    <inkml:brush xml:id="br0">
      <inkml:brushProperty name="width" value="0.05" units="cm"/>
      <inkml:brushProperty name="height" value="0.05" units="cm"/>
      <inkml:brushProperty name="color" value="#33CCFF"/>
    </inkml:brush>
  </inkml:definitions>
  <inkml:trace contextRef="#ctx0" brushRef="#br0">1 0 14651,'13'13'1801,"9"6"1575,6 3-559,7 5-945,3 1-431,3-2-905,-1 0-152,-7-1-272,1 0-272,-4-3-912,-4-3-457,-6-6-1391,-2 1 1415</inkml:trace>
</inkml:ink>
</file>

<file path=ppt/ink/ink10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1:07.644"/>
    </inkml:context>
    <inkml:brush xml:id="br0">
      <inkml:brushProperty name="width" value="0.05" units="cm"/>
      <inkml:brushProperty name="height" value="0.05" units="cm"/>
      <inkml:brushProperty name="color" value="#33CCFF"/>
    </inkml:brush>
  </inkml:definitions>
  <inkml:trace contextRef="#ctx0" brushRef="#br0">46 8 16099,'-3'-7'8432,"-3"25"-4410,5-14-4589,-9 35 1109,2 0 0,1 1 0,-1 41 0,6-14-199,6 69 0,-2-111-285,1-1 0,1 0 1,11 36-1,-12-50-49,0-1 1,1 0-1,0 0 0,0 0 0,1 0 1,0 0-1,1-1 0,0 0 0,0 0 1,1-1-1,10 9 0,-14-13-4,0-1 0,0 0 0,0 0 0,0-1 0,1 1 0,-1-1 0,1 1 0,-1-1 0,1 0 0,-1-1 0,1 1 0,-1 0 0,1-1 0,0 0 0,3 0-1,-2-1 9,1 1 0,-1-1 0,0-1 0,0 1 0,0-1 0,0 0 0,0 0 0,0 0 0,7-5 0,-6 2 5,1 1-1,-1-1 0,0 0 1,-1 0-1,1-1 0,-1 0 1,0 0-1,-1 0 0,1-1 1,-1 1-1,-1-1 0,1 0 1,-1 0-1,3-10 0,-5 10-10,0 0-1,0 0 1,0 0-1,-1-1 1,0 1-1,-1 0 1,0 0-1,0 0 1,0 0-1,-1 0 1,0 0-1,-5-12 1,3 11-20,1 1 0,-1-1 0,-1 1 0,1 0 0,-1 1 0,-1-1 0,1 1-1,-1 0 1,0 1 0,0-1 0,-7-4 0,10 8-18,-1 0 0,1 0-1,0 1 1,-1-1-1,1 1 1,0-1 0,-1 1-1,0 0 1,1 1-1,-1-1 1,0 1 0,1-1-1,-1 1 1,0 0 0,1 0-1,-1 1 1,0-1-1,1 1 1,-1 0 0,0 0-1,1 0 1,-1 0-1,1 1 1,0-1 0,-7 5-1,1 0-358,1 0 0,-1 1 0,1 1 0,1-1 0,-1 1 0,1 1 1,-7 10-1,10-12-622,0 0 1,0 0-1,0 0 1,1 0 0,1 0-1,-3 9 1,3 9-1975</inkml:trace>
</inkml:ink>
</file>

<file path=ppt/ink/ink10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1:21.558"/>
    </inkml:context>
    <inkml:brush xml:id="br0">
      <inkml:brushProperty name="width" value="0.05" units="cm"/>
      <inkml:brushProperty name="height" value="0.05" units="cm"/>
      <inkml:brushProperty name="color" value="#33CCFF"/>
    </inkml:brush>
  </inkml:definitions>
  <inkml:trace contextRef="#ctx0" brushRef="#br0">31 121 8034,'-1'0'103,"0"-1"0,1 1 0,-1-1 0,0 0 1,0 1-1,0-1 0,0 0 0,1 0 0,-1 1 0,0-1 1,1 0-1,-1 0 0,1 0 0,-1 0 0,1 0 1,-1 0-1,1 0 0,0 0 0,-1 0 0,1 0 0,0 0 1,0 0-1,0 0 0,0-2 0,1-28 1555,0 25-1273,1-15 899,1-18 4691,-10 70-2748,2 13-2442,3 1 0,4 62 0,0-35-210,-3-8-185,-11 78-1,12-138-401,-2 14-576,2-17 528,0-1 0,0 0 0,0 0 0,0 1 0,0-1 0,0 0 0,0 1 0,0-1 0,0 0 0,1 1-1,-1-1 1,0 0 0,0 0 0,0 1 0,0-1 0,0 0 0,0 0 0,1 1 0,-1-1 0,0 0 0,0 0 0,0 1 0,1-1 0,-1 0 0,0 0 0,0 0 0,1 0 0,-1 1 0,0-1 0,0 0 0,1 0 0,-1 0 0,0 0 0,1 0 0,-1 0-1,0 0 1,0 0 0,1 0 0,-1 1 0,0-1 0,1-1 0,-1 1 0,0 0 0,1 0 0,-1 0 0,0 0 0,0 0 0,1 0 0,11-7-1236</inkml:trace>
</inkml:ink>
</file>

<file path=ppt/ink/ink10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1:22.953"/>
    </inkml:context>
    <inkml:brush xml:id="br0">
      <inkml:brushProperty name="width" value="0.05" units="cm"/>
      <inkml:brushProperty name="height" value="0.05" units="cm"/>
      <inkml:brushProperty name="color" value="#33CCFF"/>
    </inkml:brush>
  </inkml:definitions>
  <inkml:trace contextRef="#ctx0" brushRef="#br0">177 207 10690,'1'-8'376,"4"-15"1442,-2 0 0,0 0 1,-2 0-1,-2-45 1,1 66-1673,0 0 0,-1 0 1,1 0-1,0 0 1,-1 0-1,0 1 0,1-1 1,-1 0-1,0 0 1,0 0-1,0 1 1,0-1-1,0 0 0,0 1 1,0-1-1,-1 1 1,1 0-1,-1-1 0,1 1 1,-3-2-1,2 3-70,0-1 0,0 1 1,0 0-1,1-1 0,-1 1 0,0 0 0,0 0 0,0 0 0,0 0 0,0 1 0,0-1 1,1 0-1,-1 1 0,0 0 0,0-1 0,0 1 0,1 0 0,-1 0 0,0 0 0,1 0 1,-3 1-1,-7 7-41,1 0 0,0 0 1,0 1-1,1 0 0,0 1 0,0 0 1,2 0-1,-1 1 0,1 0 1,1 0-1,0 0 0,1 1 1,0 0-1,-4 22 0,8-30-34,0-1 0,0 1-1,0 0 1,1-1 0,0 1 0,0-1 0,0 1-1,0 0 1,1-1 0,-1 1 0,1-1 0,1 1-1,-1-1 1,1 1 0,-1-1 0,1 0-1,0 0 1,1 0 0,-1 0 0,1 0 0,5 6-1,1-2 6,0 0 0,0-1-1,1 0 1,-1-1-1,18 8 1,58 21 92,-57-25 2,47 25-1,-72-34-95,-1 1-1,1-1 0,-1 1 1,1 0-1,-1 0 0,0 0 1,0 0-1,0 0 0,0 1 1,0-1-1,0 1 0,-1-1 1,1 1-1,1 4 0,-2-5-4,-1 0 1,1 0-1,-1 0 0,0 0 0,0 0 0,0 0 0,0 0 1,0 0-1,0 0 0,-1 0 0,1 0 0,0 0 0,-1 0 0,0 0 1,1-1-1,-1 1 0,0 0 0,0 0 0,0 0 0,0-1 1,0 1-1,-2 1 0,-1 1-18,0 0-1,-1 0 1,1 0 0,0-1-1,-1 0 1,0 0 0,0 0 0,0 0-1,0-1 1,-1 0 0,1 0-1,0 0 1,-1-1 0,1 0 0,-1 0-1,0 0 1,1-1 0,-1 0-1,-11 0 1,13-1 2,1 1 0,-1-1 0,0 0 0,0 0-1,0 0 1,1 0 0,-1-1 0,1 1 0,-1-1 0,1 0-1,0 0 1,0 0 0,-1-1 0,1 1 0,1-1 0,-1 1 0,0-1-1,1 0 1,-1 0 0,1 0 0,0-1 0,0 1 0,0 0-1,1-1 1,-1 1 0,1-1 0,0 0 0,0 1 0,0-1 0,-1-5-1,1-1 107,1 1-1,0-1 0,0 0 1,1 1-1,4-18 0,16-46 597,-14 54-476,-2 1 0,0-1-1,5-37 1,-10 52-222,1-10 58,0 0 1,-2-17 0,0 28-99,1 0 0,0 0-1,-1 1 1,1-1 0,-1 0-1,0 1 1,0-1 0,0 0 0,0 1-1,0-1 1,0 1 0,-1 0 0,1-1-1,-1 1 1,0 0 0,0 0-1,0 0 1,-3-2 0,4 3-129,0 0 1,1 1-1,-1-1 0,0 1 1,0 0-1,0-1 0,0 1 1,0 0-1,0-1 0,0 1 1,0 0-1,-1 0 0,1 0 1,0 0-1,0 0 0,0 0 1,0 0-1,0 0 0,0 1 1,0-1-1,0 0 0,0 1 1,0-1-1,0 0 0,0 1 1,0-1-1,0 1 0,1 0 1,-1-1-1,0 1 0,-1 1 1,-7 16-1413</inkml:trace>
</inkml:ink>
</file>

<file path=ppt/ink/ink10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1:23.185"/>
    </inkml:context>
    <inkml:brush xml:id="br0">
      <inkml:brushProperty name="width" value="0.05" units="cm"/>
      <inkml:brushProperty name="height" value="0.05" units="cm"/>
      <inkml:brushProperty name="color" value="#33CCFF"/>
    </inkml:brush>
  </inkml:definitions>
  <inkml:trace contextRef="#ctx0" brushRef="#br0">0 81 18628,'8'-7'2473,"-1"-5"1279,6 3-1727,0 1-561,-2-3-1568,-3 0-512,-2 2-1897,3-4 1489</inkml:trace>
</inkml:ink>
</file>

<file path=ppt/ink/ink10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1:23.713"/>
    </inkml:context>
    <inkml:brush xml:id="br0">
      <inkml:brushProperty name="width" value="0.05" units="cm"/>
      <inkml:brushProperty name="height" value="0.05" units="cm"/>
      <inkml:brushProperty name="color" value="#33CCFF"/>
    </inkml:brush>
  </inkml:definitions>
  <inkml:trace contextRef="#ctx0" brushRef="#br0">276 0 20476,'-3'0'1233,"3"10"823,0 10-536,-4 12-663,-3 6-185,-8 6-504,-4 3-104,-6 0-96,-4 0-144,-7-5-400,3-4-305,5-8-591,3-10-240,7-14-865,-1-7 2289,4-18-272</inkml:trace>
</inkml:ink>
</file>

<file path=ppt/ink/ink10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1:23.866"/>
    </inkml:context>
    <inkml:brush xml:id="br0">
      <inkml:brushProperty name="width" value="0.05" units="cm"/>
      <inkml:brushProperty name="height" value="0.05" units="cm"/>
      <inkml:brushProperty name="color" value="#33CCFF"/>
    </inkml:brush>
  </inkml:definitions>
  <inkml:trace contextRef="#ctx0" brushRef="#br0">1 5 15611,'29'-5'1673,"6"5"1047,2 5-415,4 6-969,0 4-488,-3 3-560,-6 2-112,-4 1-176,-3-1-312,-1-5-808,-1-2-568,2-10-1073,3-3 1369</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8:15.591"/>
    </inkml:context>
    <inkml:brush xml:id="br0">
      <inkml:brushProperty name="width" value="0.05" units="cm"/>
      <inkml:brushProperty name="height" value="0.05" units="cm"/>
      <inkml:brushProperty name="color" value="#FF0066"/>
    </inkml:brush>
  </inkml:definitions>
  <inkml:trace contextRef="#ctx0" brushRef="#br0">24 287 14227,'-19'3'2830,"15"-6"-671,9-5-680,19-16 61,1 2-1,53-37 1,62-27 361,-119 74-1647,3-2 60,1 0 1,0 2-1,1 1 1,33-10-1,-56 20-294,1 0 1,0 1-1,-1-1 1,1 1 0,-1 0-1,1 0 1,-1 0-1,1 0 1,0 0-1,-1 1 1,1 0-1,-1 0 1,1 0-1,5 2 1,-6-1-14,-1-1 0,0 1 0,0 0 0,0 0 1,0-1-1,0 1 0,-1 0 0,1 0 0,0 1 0,-1-1 0,0 0 0,1 1 0,-1-1 1,0 0-1,0 1 0,0-1 0,-1 1 0,1 0 0,-1-1 0,1 4 0,0 1 15,-1 1-1,0-1 1,-1 0 0,0 1-1,0-1 1,0 0-1,-1 1 1,0-1-1,0 0 1,-1 0-1,-4 8 1,-6 10 41,-26 36 0,29-46-46,0 0-20,-3 7-14,-2-1 0,-1 0 0,0-1 0,-29 27 0,42-45-80,0 1-1,0-1 1,-1 0 0,1 0 0,0-1 0,-1 1 0,1 0 0,-8 1-1,11-3 25,-1 0-1,0 0 1,0 0-1,1 0 0,-1 0 1,0 0-1,0 0 1,0 0-1,1 0 0,-1 0 1,0 0-1,0 0 1,1-1-1,-1 1 0,0 0 1,0-1-1,1 1 1,-1 0-1,0-1 1,1 1-1,-1-1 0,0 1 1,1-1-1,-1 0 1,1 1-1,-1-1 0,1 1 1,-1-1-1,1 0 1,0 1-1,-1-1 0,1 0 1,0 0-1,-1 1 1,1-1-1,0 0 0,0 0 1,0 1-1,0-1 1,0 0-1,0 0 1,0 0-1,0 1 0,0-1 1,0-1-1,0-2-309,1-1-1,-1 0 0,1 1 1,0-1-1,0 1 1,0-1-1,1 1 0,0 0 1,0-1-1,3-5 1,15-23-1138</inkml:trace>
</inkml:ink>
</file>

<file path=ppt/ink/ink10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1:24.053"/>
    </inkml:context>
    <inkml:brush xml:id="br0">
      <inkml:brushProperty name="width" value="0.05" units="cm"/>
      <inkml:brushProperty name="height" value="0.05" units="cm"/>
      <inkml:brushProperty name="color" value="#33CCFF"/>
    </inkml:brush>
  </inkml:definitions>
  <inkml:trace contextRef="#ctx0" brushRef="#br0">0 0 15371,'6'16'2257,"0"5"1792,0 7-1985,-3 1-544,-3 5-887,0-2-289,-5-2-336,3-1-192,0-9-681,2-5-399,4-15-1304,7-6-513,0-19 1649</inkml:trace>
</inkml:ink>
</file>

<file path=ppt/ink/ink10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1:24.319"/>
    </inkml:context>
    <inkml:brush xml:id="br0">
      <inkml:brushProperty name="width" value="0.05" units="cm"/>
      <inkml:brushProperty name="height" value="0.05" units="cm"/>
      <inkml:brushProperty name="color" value="#33CCFF"/>
    </inkml:brush>
  </inkml:definitions>
  <inkml:trace contextRef="#ctx0" brushRef="#br0">90 0 16748,'-3'14'694,"-1"6"418,0 0 0,2 0 1,0 0-1,1 25 0,1-40-984,1-1-1,-1 1 1,1-1 0,0 0 0,0 1-1,0-1 1,0 0 0,1 0 0,0 1-1,0-1 1,0-1 0,0 1 0,1 0-1,-1 0 1,1-1 0,0 0 0,0 1-1,0-1 1,1 0 0,-1-1 0,1 1-1,-1 0 1,1-1 0,0 0 0,5 2-1,-4-2-58,1-1 0,0 0 0,-1 0 0,1 0 0,0 0-1,0-1 1,0 0 0,0-1 0,-1 1 0,1-1 0,0 0 0,0 0-1,-1-1 1,1 0 0,-1 0 0,1 0 0,-1 0 0,0-1 0,6-4-1,-4 3-33,-1-1 0,1 1 0,-1-2 0,0 1-1,0 0 1,-1-1 0,0 0 0,0 0 0,0-1-1,-1 1 1,0-1 0,0 0 0,4-12 0,-7 16-25,0 0 0,0 0 1,-1 1-1,1-1 1,-1 0-1,0 0 0,0 0 1,0 0-1,0 0 0,0 1 1,-1-1-1,1 0 1,-1 0-1,0 0 0,0 1 1,0-1-1,0 0 0,0 1 1,0-1-1,-3-2 0,2 2-18,-1-1 0,-1 1-1,1 0 1,0 0 0,-1 0-1,1 1 1,-1-1 0,0 1-1,0 0 1,0 0 0,0 0-1,-7-1 1,-3-1-225,0 1 1,-1 1-1,1 0 1,0 1-1,-1 1 0,-21 1 1,2 3-2390,-54 12 1,59-7 1134</inkml:trace>
</inkml:ink>
</file>

<file path=ppt/ink/ink10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1:24.633"/>
    </inkml:context>
    <inkml:brush xml:id="br0">
      <inkml:brushProperty name="width" value="0.05" units="cm"/>
      <inkml:brushProperty name="height" value="0.05" units="cm"/>
      <inkml:brushProperty name="color" value="#33CCFF"/>
    </inkml:brush>
  </inkml:definitions>
  <inkml:trace contextRef="#ctx0" brushRef="#br0">46 0 15987,'-3'1'372,"1"0"-1,-1 0 1,1 0-1,-1 1 1,1-1-1,0 1 0,-1-1 1,1 1-1,0 0 1,0 0-1,0 0 1,0 0-1,1 0 0,-1 0 1,1 1-1,-3 3 1,2-2-58,1 0 1,0 0 0,0 0 0,0 0-1,1 0 1,-1 0 0,1 0 0,0 0-1,0 0 1,1 6 0,1 1 23,0-1-1,1 1 1,1 0-1,-1-1 1,2 0 0,-1 0-1,10 15 1,11 13 89,-9-16-181,-1 2 0,22 46 0,-34-62-348,0 1-1,0-1 1,-1 0-1,0 1 1,-1 0-1,0-1 1,0 1-1,-1 0 1,0-1-1,0 1 1,-1 0-1,0-1 1,-4 13-1,-5 4-1822,1-15 243,9-10 1646,0 1-1,-1-1 1,1 0-1,-1 0 1,1 0-1,0 0 0,-1 0 1,1 0-1,-1 0 1,1 0-1,0 0 0,-1 0 1,1 0-1,-1 0 1,1 0-1,0 0 1,-1 0-1,1 0 0,-1-1 1,1 1-1,0 0 1,-1 0-1,1 0 1,0-1-1,-1 1 0,1 0 1,0 0-1,-1-1 1,-10-11-135</inkml:trace>
</inkml:ink>
</file>

<file path=ppt/ink/ink10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1:24.864"/>
    </inkml:context>
    <inkml:brush xml:id="br0">
      <inkml:brushProperty name="width" value="0.05" units="cm"/>
      <inkml:brushProperty name="height" value="0.05" units="cm"/>
      <inkml:brushProperty name="color" value="#33CCFF"/>
    </inkml:brush>
  </inkml:definitions>
  <inkml:trace contextRef="#ctx0" brushRef="#br0">10 1 17020,'-1'0'202,"1"0"0,-1 0 1,1 0-1,0 0 1,-1 0-1,1 0 1,-1 0-1,1 0 0,0 0 1,-1 0-1,1 0 1,-1 0-1,1 0 0,0 1 1,-1-1-1,1 0 1,0 0-1,-1 0 0,1 1 1,0-1-1,-1 0 1,1 0-1,-1 1 1,3 7 5088,1 0-5220,4 33 814,-6-34-849,0 0 1,0 1-1,1-1 0,0 0 1,0 0-1,0 0 0,5 9 0,-4-12-5,-1 0-1,1 0 1,0 0-1,0 0 1,0 0-1,0-1 0,1 1 1,-1-1-1,1 0 1,0 0-1,0-1 1,0 1-1,0-1 0,0 0 1,9 3-1,-6-3-17,-1-1 0,1 0-1,-1 0 1,1-1 0,0 1 0,-1-1-1,1-1 1,0 0 0,-1 0 0,8-2-1,10-4-422,-1-2-1,0 0 1,-1-2-1,41-26 1,1-1-1525,3 1 653</inkml:trace>
</inkml:ink>
</file>

<file path=ppt/ink/ink10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1:30.036"/>
    </inkml:context>
    <inkml:brush xml:id="br0">
      <inkml:brushProperty name="width" value="0.05" units="cm"/>
      <inkml:brushProperty name="height" value="0.05" units="cm"/>
      <inkml:brushProperty name="color" value="#33CCFF"/>
    </inkml:brush>
  </inkml:definitions>
  <inkml:trace contextRef="#ctx0" brushRef="#br0">12 2444 10602,'-1'-1'75,"0"-1"0,-1 1 0,1-1 0,0 1 0,1-1-1,-1 1 1,0-1 0,0 0 0,1 1 0,-1-1 0,1 0 0,-1 0-1,1 1 1,0-1 0,-1 0 0,1 0 0,0 0 0,0 1 0,1-1-1,-1 0 1,0 0 0,0 0 0,1 1 0,-1-1 0,1 0 0,0 1-1,0-1 1,-1 0 0,2-1 0,3-4 62,1 1 0,-1 0-1,1 0 1,0 1 0,10-8 0,-11 9-150,27-22 61,1 1 1,2 1-1,0 2 0,2 2 0,47-20 1,-68 35-42,0 0-1,1 2 1,-1-1 0,1 2 0,0 0 0,0 1 0,0 1 0,0 0-1,0 2 1,0 0 0,-1 0 0,24 8 0,12 7 63,0 2 0,72 38 0,-1 0 68,-53-30-111,1-3-1,102 20 0,-69-26-38,119 6-1,108-18 93,-2-20 312,513-51 1049,-464 8-1179,-276 34-215,165-60-1,12-42-31,-8-21-2,-61 13-7,-173 105 40,-1-2 0,-2-1 0,42-49 1,-40 36 221,-1-3 0,35-62 1,-56 85-148,-2-1-1,-1 0 1,0-1 0,-2 0 0,-1-1 0,8-51 0,-14 56-118,-2 0 0,0-1 1,-1 1-1,-1 0 0,-1 0 1,-11-38-1,-1 11-102,-39-84 0,26 77-70,-41-58 0,30 51 70,18 28 60,-132-197-121,132 207 170,0 0 0,-1 1 0,-1 1 0,-2 1 0,0 2 0,-41-27 0,35 30 61,-1 1-1,-1 1 1,-53-16-1,-109-14 245,56 24-201,0 7 1,-270 5-1,179 24-136,-228 45-1,157 7 22,237-46 14,1 1 1,-99 52-1,-78 69-1,5 13-48,217-144 31,-89 64-88,4 4 1,3 5 0,3 4 0,-93 113-1,115-111 0,4 3 0,4 4-1,5 2 1,-89 191-1,132-246 97,2 1 0,1 0 0,-15 87 0,27-106 32,1 0-1,1 0 1,1 0-1,2 1 0,1-1 1,1 0-1,1 0 0,10 35 1,-6-38 9,1-1 0,1 0 0,1-1 0,1 0 0,1 0 1,0-2-1,2 1 0,0-2 0,2 0 0,0-1 0,1-1 0,31 24 0,-9-12-59,1-2 0,2-2 1,0-2-1,80 31 0,78 12-67,-196-64 81</inkml:trace>
</inkml:ink>
</file>

<file path=ppt/ink/ink10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1:42.168"/>
    </inkml:context>
    <inkml:brush xml:id="br0">
      <inkml:brushProperty name="width" value="0.05" units="cm"/>
      <inkml:brushProperty name="height" value="0.05" units="cm"/>
      <inkml:brushProperty name="color" value="#33CCFF"/>
    </inkml:brush>
  </inkml:definitions>
  <inkml:trace contextRef="#ctx0" brushRef="#br0">822 1144 11546,'-1'0'96,"1"0"-1,0 0 1,0 1-1,-1-1 1,1 0-1,0 0 0,0 1 1,-1-1-1,1 0 1,0 0-1,0 1 0,0-1 1,-1 0-1,1 1 1,0-1-1,0 0 0,0 1 1,0-1-1,0 0 1,0 1-1,0-1 1,0 0-1,0 1 0,0-1 1,0 0-1,0 1 1,0-1-1,0 0 0,0 1 1,0-1-1,0 0 1,0 1-1,0-1 0,0 0 1,1 1-1,-1-1 1,1 1 82,0 0 0,0 0 0,0-1 1,0 1-1,0-1 0,0 1 0,1-1 0,-1 1 1,0-1-1,2 1 0,36 3 1640,-37-4-1610,325 29 3946,-68-4-4184,0-22 173,-209-7 138,-1-2 0,0-2 0,0-2 0,-1-3-1,0-1 1,78-36 0,-111 43-219,0-1 0,-1-1 0,0 0 0,0-1 0,15-14 0,-21 16-23,-1 0 0,0 0 1,-1 0-1,0-1 0,0 0 0,-1 0 1,0-1-1,0 1 0,4-16 0,-3 5 22,-2 0-1,0-1 0,-2 1 1,0-1-1,-2-30 0,-14-103 24,11 131-85,-1 0 1,-1 0-1,-1 0 1,-18-40-1,18 50 3,-1 0-1,0 1 0,-1 0 1,0 1-1,-1-1 0,0 2 0,0-1 1,-2 1-1,-15-12 0,2 5 0,0 2 0,0 1 0,-30-12-1,-85-29 31,43 18-21,-20-12 0,-113-43 27,188 78-31,0 3-1,-1 1 1,-78-7 0,64 14-19,-1 3 1,1 3 0,-79 12 0,66-1-8,1 2 0,-89 33 1,109-30 19,0 2 0,2 1 0,1 3 0,0 2 0,-52 42-1,68-46 9,2 2 0,0 0-1,2 2 1,1 1-1,2 1 1,0 1 0,2 1-1,-21 41 1,32-51 0,1 0 0,0 1 0,2 0 0,0 0 0,1 0 0,2 1 0,0 0 0,1-1 0,1 1 0,4 30 1,-2-36 14,2-1 0,-1 0 1,2 0-1,0-1 1,1 1-1,1-1 1,0 0-1,1 0 1,1-1-1,0 0 1,1 0-1,0-1 0,1 0 1,1-1-1,14 13 1,-9-12 21,1 0 0,0-2-1,0 0 1,2-1 0,-1-1 0,1-1 0,1 0 0,-1-1 0,26 4 0,4-1 104,1-2 1,83 2-1,-35-9-313,-1-5 0,1-3 0,-1-5 0,0-4 0,153-46 0,-224 54-1023,27-13 0,-36 13 401,27-21-1,-43 29 772</inkml:trace>
</inkml:ink>
</file>

<file path=ppt/ink/ink10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1:44.707"/>
    </inkml:context>
    <inkml:brush xml:id="br0">
      <inkml:brushProperty name="width" value="0.05" units="cm"/>
      <inkml:brushProperty name="height" value="0.05" units="cm"/>
      <inkml:brushProperty name="color" value="#33CCFF"/>
    </inkml:brush>
  </inkml:definitions>
  <inkml:trace contextRef="#ctx0" brushRef="#br0">0 49 17572,'4'0'1656,"7"-1"1361,2-5-681,4-3-559,4 0-305,-2 1-632,2 0-248,-5 4-408,0 2-96,-6 1-344,-1 2-248,-19 4-2857,-4-1 369,-2-1-113,3-1-1896,3-1 2761</inkml:trace>
</inkml:ink>
</file>

<file path=ppt/ink/ink10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1:45.035"/>
    </inkml:context>
    <inkml:brush xml:id="br0">
      <inkml:brushProperty name="width" value="0.05" units="cm"/>
      <inkml:brushProperty name="height" value="0.05" units="cm"/>
      <inkml:brushProperty name="color" value="#33CCFF"/>
    </inkml:brush>
  </inkml:definitions>
  <inkml:trace contextRef="#ctx0" brushRef="#br0">203 1 11811,'-8'5'419,"-7"6"1560,-15 13 0,26-20-1399,0-1 0,1 1 0,-1 0 0,1 0 0,0 1 0,0-1-1,0 1 1,-3 7 0,6-11-517,0-1 1,0 0-1,-1 1 0,1-1 0,0 1 1,0-1-1,0 0 0,0 1 0,0-1 0,0 1 1,0-1-1,0 1 0,0-1 0,0 1 0,0-1 1,0 1-1,0-1 0,0 0 0,0 1 1,0-1-1,0 1 0,0-1 0,1 1 0,-1-1 1,0 0-1,0 1 0,0-1 0,1 1 0,-1-1 1,0 0-1,1 1 0,-1-1 0,0 0 1,1 0-1,-1 1 0,0-1 0,1 0 0,-1 0 1,1 1-1,-1-1 0,1 0 0,-1 0 0,0 0 1,1 0-1,-1 0 0,1 1 0,0-1 1,3 0 220,0 0 1,1 0-1,-1 0 0,6-2 1,-1 1 118,-1 1-174,0 0 0,-1 0 1,1 0-1,0 1 0,0 0 0,12 4 1,-15-3-174,0 0 1,0 0 0,0 0-1,-1 1 1,1 0 0,0 0 0,-1 0-1,0 1 1,0-1 0,5 7-1,59 75 315,-65-82-348,-1-1 26,0 1-1,0-1 1,0 1 0,0 0 0,0-1 0,2 6-1,-4-8-33,0 1 0,0 0 0,0 0 0,1 0 0,-1 0 0,0-1 0,0 1 0,0 0 0,0 0 0,-1 0 0,1 0 0,0-1 0,0 1 0,0 0 0,-1 0 0,1 0 0,0-1 0,-1 1 0,1 0 0,0-1 0,-1 1 0,1 0 0,-1-1 0,0 1 0,1 0 0,-1-1 0,1 1 0,-1-1 0,0 1 0,1-1 0,-2 1 0,-9 5 30,1 0 1,-1 0-1,-1-2 0,1 1 0,-20 4 0,7-4-384,-47 4 1,54-8-392,0 0 1,-33-4-1,44 2 324,1 0 0,-1 0-1,1 0 1,0-1-1,-1 0 1,1 0 0,0 0-1,0 0 1,0-1-1,1 0 1,-1 0 0,1 0-1,-6-6 1,-9-18-1480</inkml:trace>
</inkml:ink>
</file>

<file path=ppt/ink/ink10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1:45.393"/>
    </inkml:context>
    <inkml:brush xml:id="br0">
      <inkml:brushProperty name="width" value="0.05" units="cm"/>
      <inkml:brushProperty name="height" value="0.05" units="cm"/>
      <inkml:brushProperty name="color" value="#33CCFF"/>
    </inkml:brush>
  </inkml:definitions>
  <inkml:trace contextRef="#ctx0" brushRef="#br0">619 5 17876,'-11'-2'215,"0"1"0,0 0 1,0 1-1,0 0 1,1 1-1,-1 0 0,0 1 1,0 0-1,1 0 0,-20 8 1,6 1 190,0 0 1,1 2 0,-29 21-1,-1 3 540,-53 50-1,80-63-591,1 1-1,1 1 1,-35 52-1,50-64-278,1 0 0,0 1 0,1 0 0,0 1 0,2-1 0,0 1-1,0 0 1,2 0 0,0 1 0,-1 22 0,3-25-24,2-1-1,-1 1 1,2-1-1,0 0 1,0 0 0,2 0-1,-1 0 1,2 0-1,-1-1 1,2 0 0,0 0-1,0 0 1,11 15-1,-7-14 10,1 0-1,0-1 0,1 0 0,0-1 1,0 0-1,1-1 0,1 0 0,23 12 0,-18-13-11,0 0 0,1-2 0,1 0-1,-1-1 1,1-1 0,24 3-1,-13-5 43,-1-2-1,1-1 0,-1-1 1,1-1-1,-1-2 0,0-1 1,0-2-1,-1-1 0,36-14 1,-37 10 67,-1-1 1,0-2-1,-1 0 1,-1-2 0,-1-1-1,41-37 1,-47 37-21,0-2 0,-2 0 0,0-1 1,-1-1-1,-2 0 0,0-1 0,-1-1 0,11-28 1,-19 39-76,-1-1 0,0 0 0,0 0 0,-2 0 0,1 0 0,-1-26 0,-2 30-41,-1 0 1,0 0-1,0 0 1,-1 0-1,-1 1 1,0-1-1,0 0 1,0 1-1,-1 0 1,-9-14-1,7 13-15,-1 0-1,-1 0 0,0 0 1,-1 1-1,1 1 0,-2-1 1,1 1-1,-15-9 0,9 9-2,0 0 0,0 0 0,0 2 0,-1 0 0,-27-7 0,15 8-59,0 1 0,0 0 1,-1 3-1,1 0 0,-1 2 1,1 1-1,-32 6 0,24-2-682,0 1-1,0 2 1,1 2-1,1 1 0,-45 23 1,66-28 44,-21 19-1</inkml:trace>
</inkml:ink>
</file>

<file path=ppt/ink/ink10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1:51.745"/>
    </inkml:context>
    <inkml:brush xml:id="br0">
      <inkml:brushProperty name="width" value="0.05" units="cm"/>
      <inkml:brushProperty name="height" value="0.05" units="cm"/>
      <inkml:brushProperty name="color" value="#33CCFF"/>
    </inkml:brush>
  </inkml:definitions>
  <inkml:trace contextRef="#ctx0" brushRef="#br0">1 1149 12611,'160'3'3432,"209"20"-1346,-348-22-1879,42 4 419,-1-4 0,1-2 0,-1-3 0,97-19 0,85-42 1069,-197 48-1467,-1-2 0,0-1 0,45-30 0,-76 41-218,-1 0 1,0-1-1,-1-1 0,0-1 0,-1 0 1,13-15-1,-18 18-10,-1 0 1,0-1-1,0 0 0,-1 0 1,0 0-1,-1-1 1,0 0-1,-1 0 0,0 0 1,2-14-1,-3 2-25,0-1 0,-2 0 0,-1 0 0,0 1-1,-8-33 1,-1 8-173,-28-77-1,26 91 113,-2 0 1,-2 1-1,0 1 1,-3 0-1,-40-53 0,47 70 73,-1 1 0,0 0-1,-1 1 1,-1 0 0,0 2-1,0-1 1,-2 2 0,1 0-1,-1 1 1,0 1 0,-1 0 0,-35-9-1,31 12 17,1 1 0,-1 1-1,-1 1 1,1 1 0,0 1-1,0 1 1,-28 5 0,20 0 34,0 1 0,0 1 0,1 2 0,-45 21 0,27-6 98,-84 57-1,-30 44 141,112-85-198,2 2 0,-46 57 0,75-79-239,1 1 1,2 1 0,0 0-1,2 1 1,0 1 0,2 0-1,-14 42 1,18-40-358,1 0 0,-3 40 0,7 5-166,3-17 262</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8:15.931"/>
    </inkml:context>
    <inkml:brush xml:id="br0">
      <inkml:brushProperty name="width" value="0.05" units="cm"/>
      <inkml:brushProperty name="height" value="0.05" units="cm"/>
      <inkml:brushProperty name="color" value="#FF0066"/>
    </inkml:brush>
  </inkml:definitions>
  <inkml:trace contextRef="#ctx0" brushRef="#br0">127 19 16788,'0'-1'285,"0"0"0,0 0 0,0 0 0,0 0 1,0 0-1,0 0 0,0 0 0,0 0 0,-1 0 1,1 1-1,0-1 0,0 0 0,-1 0 0,1 0 1,-1 0-1,1 1 0,-1-1 0,0-1 0,0 2-143,0 0-1,0 0 1,1 0-1,-1 0 1,0 0-1,0 0 1,0 0-1,1 1 1,-1-1-1,0 0 0,0 0 1,1 1-1,-1-1 1,0 1-1,0-1 1,1 1-1,-1-1 1,0 1-1,1-1 1,-1 1-1,1-1 0,-1 1 1,1 0-1,-1 0 1,-10 11 158,0 0 0,2 0 1,-1 1-1,2 1 0,0-1 1,0 1-1,1 1 0,1-1 1,0 1-1,1 0 0,1 1 0,1-1 1,0 1-1,0 0 0,2-1 1,0 30-1,1-41-252,1 1 0,0 0 0,0-1 0,0 1 0,0-1 0,1 0 0,0 1 0,0-1 0,0 0-1,4 6 1,-4-7-30,0 0-1,1-1 1,-1 1 0,1-1-1,-1 0 1,1 0-1,0 0 1,0 0-1,0 0 1,0-1-1,0 0 1,0 1-1,1-1 1,-1 0 0,4 0-1,4 1-10,0 0-1,0-1 1,0-1 0,0 0-1,0-1 1,0 0 0,0 0-1,0-1 1,17-6 0,-19 5-394,0 0 1,-1-1 0,1 0-1,13-10 1,-16 10-455,0-1-1,-1 0 1,1 0 0,-1 0 0,-1 0 0,8-11-1,-2 2-895</inkml:trace>
</inkml:ink>
</file>

<file path=ppt/ink/ink10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1:51.963"/>
    </inkml:context>
    <inkml:brush xml:id="br0">
      <inkml:brushProperty name="width" value="0.05" units="cm"/>
      <inkml:brushProperty name="height" value="0.05" units="cm"/>
      <inkml:brushProperty name="color" value="#33CCFF"/>
    </inkml:brush>
  </inkml:definitions>
  <inkml:trace contextRef="#ctx0" brushRef="#br0">1 20 22261,'19'-19'440</inkml:trace>
</inkml:ink>
</file>

<file path=ppt/ink/ink10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1:54.696"/>
    </inkml:context>
    <inkml:brush xml:id="br0">
      <inkml:brushProperty name="width" value="0.05" units="cm"/>
      <inkml:brushProperty name="height" value="0.05" units="cm"/>
      <inkml:brushProperty name="color" value="#33CCFF"/>
    </inkml:brush>
  </inkml:definitions>
  <inkml:trace contextRef="#ctx0" brushRef="#br0">27 0 20900,'-12'3'705,"3"7"-185,3 12-976,8 6 256</inkml:trace>
</inkml:ink>
</file>

<file path=ppt/ink/ink10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1:56.964"/>
    </inkml:context>
    <inkml:brush xml:id="br0">
      <inkml:brushProperty name="width" value="0.05" units="cm"/>
      <inkml:brushProperty name="height" value="0.05" units="cm"/>
      <inkml:brushProperty name="color" value="#33CCFF"/>
    </inkml:brush>
  </inkml:definitions>
  <inkml:trace contextRef="#ctx0" brushRef="#br0">34 15 17444,'-17'-9'2304,"6"4"3281,6 5-4824,10 2-809,15 1-753,34 0 505</inkml:trace>
</inkml:ink>
</file>

<file path=ppt/ink/ink10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00.500"/>
    </inkml:context>
    <inkml:brush xml:id="br0">
      <inkml:brushProperty name="width" value="0.05" units="cm"/>
      <inkml:brushProperty name="height" value="0.05" units="cm"/>
      <inkml:brushProperty name="color" value="#33CCFF"/>
    </inkml:brush>
  </inkml:definitions>
  <inkml:trace contextRef="#ctx0" brushRef="#br0">20 0 17924,'4'10'1112,"-3"14"240,2 8 97,-3 21-313,-6 6-176,2 5-216,-2 1-112,0-7-199,3 1-145,0-5-144,3-4-104,2-10-360,2-8-281,8-14-559,-2-8-280,6-15-905,4-6 1113,16-20 416</inkml:trace>
</inkml:ink>
</file>

<file path=ppt/ink/ink10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00.843"/>
    </inkml:context>
    <inkml:brush xml:id="br0">
      <inkml:brushProperty name="width" value="0.05" units="cm"/>
      <inkml:brushProperty name="height" value="0.05" units="cm"/>
      <inkml:brushProperty name="color" value="#33CCFF"/>
    </inkml:brush>
  </inkml:definitions>
  <inkml:trace contextRef="#ctx0" brushRef="#br0">86 23 14827,'-2'-1'214,"-1"1"-1,0 0 0,0 0 1,0 0-1,0 1 0,0-1 1,1 1-1,-1 0 1,0-1-1,0 1 0,1 1 1,-1-1-1,1 0 0,-1 0 1,1 1-1,-1 0 0,1-1 1,0 1-1,0 0 1,0 0-1,0 0 0,0 0 1,0 1-1,0-1 0,1 0 1,-1 1-1,1-1 1,0 1-1,-2 4 0,0 3-133,0 0 1,0-1-1,1 1 0,0 0 0,1 1 1,0-1-1,1 12 0,0-12 13,1 1-1,1-1 0,0-1 1,0 1-1,1 0 1,0 0-1,0-1 1,1 0-1,1 1 1,-1-2-1,2 1 1,-1 0-1,1-1 1,12 13-1,-14-16-49,0-1-1,1 0 1,-1-1-1,1 1 0,0-1 1,0 0-1,0 0 1,0 0-1,0-1 0,1 0 1,-1 0-1,1 0 1,0-1-1,-1 1 1,1-1-1,0-1 0,0 1 1,0-1-1,-1 0 1,1 0-1,0-1 0,0 0 1,0 0-1,-1 0 1,1-1-1,8-3 1,-6 1 20,0 1 0,-1-1 0,0-1 0,0 1 0,0-1 0,-1-1 0,0 1 0,0-1 0,0 0 0,-1 0 0,1-1 1,-2 0-1,1 0 0,-1 0 0,0 0 0,6-15 0,-8 16-46,0 0 0,-1 0 0,0 0 0,0 0 0,0 0 0,0 0 0,-1-1 0,0 1 0,-1 0 0,1 0 1,-1 0-1,0 0 0,-1 0 0,1 0 0,-1 0 0,0 0 0,-1 0 0,0 1 0,0-1 0,0 1 0,0 0 0,-1 0 0,-5-6 0,0 2-154,0 0 0,-1 1 0,0 0 0,-1 0 0,0 1 0,0 1 0,0-1 0,-1 2 0,0 0 0,0 0 0,0 1 0,-17-3-1,26 6-134,1 1 0,-1 0 0,1 0 0,-1-1 0,1 1 0,-6 1 0,8-1 178,0 0 1,-1 0-1,1 1 1,-1-1-1,1 0 1,-1 0-1,1 0 1,0 0-1,-1 1 1,1-1-1,-1 0 1,1 0-1,0 1 1,-1-1-1,1 0 1,0 1-1,0-1 1,-1 0-1,1 1 1,0-1-1,0 1 1,-1-1-1,1 0 1,0 1 0,0-1-1,0 1 1,0-1-1,-1 1 1,1-1-1,0 0 1,0 1-1,0-1 1,0 1-1,0-1 1,0 1-1,1 0 1,1 10-1282</inkml:trace>
</inkml:ink>
</file>

<file path=ppt/ink/ink10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01.137"/>
    </inkml:context>
    <inkml:brush xml:id="br0">
      <inkml:brushProperty name="width" value="0.05" units="cm"/>
      <inkml:brushProperty name="height" value="0.05" units="cm"/>
      <inkml:brushProperty name="color" value="#33CCFF"/>
    </inkml:brush>
  </inkml:definitions>
  <inkml:trace contextRef="#ctx0" brushRef="#br0">102 3 18820,'-27'54'1801,"12"-28"-1094,2 2-1,1 0 0,1 0 1,-9 36-1,19-59-685,0 0 1,0 0-1,1 0 1,0 0-1,0 0 0,0 0 1,0 0-1,1 0 0,0 0 1,0 0-1,0 0 0,1 0 1,-1 0-1,1 0 0,0-1 1,5 8-1,-3-7-10,0 0-1,0-1 1,0 0 0,1 1 0,-1-1-1,1-1 1,0 1 0,0-1 0,1 0 0,-1 0-1,1 0 1,-1-1 0,10 3 0,-4-2 30,1 0 0,0-1 0,0-1 0,0 0 0,0 0 0,0-1 1,0-1-1,0 0 0,20-4 0,-24 3 29,0 0 0,-1 0 0,1-1 0,0 0 0,-1 0 0,0-1 0,0 0 0,0 0 0,0 0 0,-1-1 0,1 0 0,-1-1 0,0 1 0,-1-1 0,7-8 0,-10 11-37,0-1 0,0 1 0,-1-1 0,1 1 1,-1-1-1,0 0 0,1 0 0,-2 1 0,1-1 0,0 0 1,-1 0-1,0 0 0,0 0 0,0-6 0,-1 4-16,-1-1-1,1 1 1,-1 0-1,0 0 0,-1 0 1,0 0-1,0 0 1,-4-6-1,-2-1-185,0 0-1,-2 1 1,1 1 0,-1-1-1,-1 2 1,-18-14-1,-42-28-3390,52 34 1385,18 16 2000,1 1 0,0-1 0,1 0 1,-1 0-1,0 0 0,1 0 1,-2-4-1</inkml:trace>
</inkml:ink>
</file>

<file path=ppt/ink/ink10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01.508"/>
    </inkml:context>
    <inkml:brush xml:id="br0">
      <inkml:brushProperty name="width" value="0.05" units="cm"/>
      <inkml:brushProperty name="height" value="0.05" units="cm"/>
      <inkml:brushProperty name="color" value="#33CCFF"/>
    </inkml:brush>
  </inkml:definitions>
  <inkml:trace contextRef="#ctx0" brushRef="#br0">244 0 14843,'-2'6'1881,"-8"7"2848,-2 6-2601,-11 12-360,-5 9-279,-1 8-761,-1 1-192,4-4-192,1-4-112,4-7-176,7-3-32,4-8-288,5-4-272,4-9-712,-2-23-6026,-2 0 5946</inkml:trace>
</inkml:ink>
</file>

<file path=ppt/ink/ink10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01.694"/>
    </inkml:context>
    <inkml:brush xml:id="br0">
      <inkml:brushProperty name="width" value="0.05" units="cm"/>
      <inkml:brushProperty name="height" value="0.05" units="cm"/>
      <inkml:brushProperty name="color" value="#33CCFF"/>
    </inkml:brush>
  </inkml:definitions>
  <inkml:trace contextRef="#ctx0" brushRef="#br0">0 0 15787,'18'19'1897,"4"-1"1471,7-1-455,5-1-752,-1-1-633,-2 3-928,-1-1-216,-8 4-360,-5-1-248,-7 4-640,-2-2-632,-4-5-1233,2-2-392,19-3 1569</inkml:trace>
</inkml:ink>
</file>

<file path=ppt/ink/ink10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01.944"/>
    </inkml:context>
    <inkml:brush xml:id="br0">
      <inkml:brushProperty name="width" value="0.05" units="cm"/>
      <inkml:brushProperty name="height" value="0.05" units="cm"/>
      <inkml:brushProperty name="color" value="#33CCFF"/>
    </inkml:brush>
  </inkml:definitions>
  <inkml:trace contextRef="#ctx0" brushRef="#br0">1 71 18972,'25'-7'1760,"4"-2"729,5-1-145,2 1-951,-2-1-481,-2 1-496,-5 2-96,-12 1-392,-2 3-384,-24 3-5809</inkml:trace>
</inkml:ink>
</file>

<file path=ppt/ink/ink10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02.270"/>
    </inkml:context>
    <inkml:brush xml:id="br0">
      <inkml:brushProperty name="width" value="0.05" units="cm"/>
      <inkml:brushProperty name="height" value="0.05" units="cm"/>
      <inkml:brushProperty name="color" value="#33CCFF"/>
    </inkml:brush>
  </inkml:definitions>
  <inkml:trace contextRef="#ctx0" brushRef="#br0">106 1 12547,'-42'36'6879,"35"-30"-6107,1 1-1,0-1 1,-8 15 0,11-17-669,1 1 0,0 0 0,0-1 1,0 1-1,0 0 0,1 0 0,0 0 0,0 0 0,0 0 0,0 0 0,1 0 0,0 1 0,0-1 0,1 0 1,-1 0-1,1 0 0,0 0 0,3 8 0,-1-6-49,0 0 0,0 0 0,1-1 0,0 1 0,0-1 0,1 0 0,0 0 0,0-1 0,0 1 0,0-1 0,1-1 0,0 1 0,0-1 0,8 5 0,12 5 380,1 0 1,35 11-1,-33-14 141,-7-3-84,-16-6-322,-1-1 0,1 1-1,-1 0 1,0 1 0,1 0 0,-1-1 0,0 2 0,0-1-1,-1 0 1,1 1 0,6 6 0,-11-9-130,1 0-1,-1 0 1,1 0-1,-1 0 1,1 0-1,-1 0 0,0 0 1,1 0-1,-1 0 1,0 0-1,0 0 1,0 0-1,1 0 1,-1 0-1,0 0 1,-1 0-1,1 0 1,0 0-1,0 0 1,0 0-1,0 0 1,-1 1-1,-1 1 7,1-1 0,0 0 0,-1 1 0,1-1 0,-1 0 0,0 0 0,0 0-1,-3 3 1,-4 2 21,-1-1-1,0 0 1,-11 6-1,-1-1-376,0 0-1,-1-1 1,0-2-1,-1 0 1,1-2-1,-1 0 1,-1-2-1,-29 2 1,27-5-668</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8:16.633"/>
    </inkml:context>
    <inkml:brush xml:id="br0">
      <inkml:brushProperty name="width" value="0.05" units="cm"/>
      <inkml:brushProperty name="height" value="0.05" units="cm"/>
      <inkml:brushProperty name="color" value="#FF0066"/>
    </inkml:brush>
  </inkml:definitions>
  <inkml:trace contextRef="#ctx0" brushRef="#br0">24 136 17500,'6'26'5955,"-2"-4"-4397,8 17-168,3-1-1,25 49 1,1 2-456,-34-75-858,-5-11-87,-1 0-1,1 0 1,0 1 0,-1-1 0,0 0 0,0 0-1,0 1 1,0-1 0,0 6 0,-1-9-10,0 1 0,0-1 0,0 0 0,0 0 0,0 0 0,0 0 0,0 0 0,0 1 0,0-1 0,0 0 0,0 0 0,0 0 0,0 0 0,0 0 0,0 1 0,0-1 0,0 0 0,-1 0 0,1 0 0,0 0 0,0 0 0,0 0 0,0 0 0,0 1 0,0-1 0,0 0 0,-1 0 0,1 0 0,0 0 0,0 0 0,0 0 0,0 0 0,0 0 0,0 0 0,-1 0 0,1 0 0,0 0 0,0 0 0,0 0 0,0 0 0,0 0 0,-1 0 0,-6-5-1190,-7-9-832,-59-85-6714,65 89 8725,1 0-1,0-1 0,1 0 1,0-1-1,0 1 0,1-1 1,1 0-1,0 0 0,-3-16 1,6 20 310,0 0 1,0 0 0,0-1 0,2 1-1,-1-1 1,1 1 0,0 0-1,0 0 1,1-1 0,0 1 0,1 0-1,0 0 1,0 1 0,8-15-1,-4 12 70,0 0 0,0 1-1,0 0 1,1 1-1,1 0 1,-1 0-1,1 1 1,15-10-1,-19 14-208,0 0 0,0 0 1,1 1-1,-1-1 0,0 1 0,1 0 0,0 1 0,-1 0 1,1-1-1,0 2 0,0-1 0,-1 1 0,1 0 1,0 0-1,0 0 0,0 1 0,-1 0 0,12 3 0,-14-2-66,0-1-1,0 1 0,0 0 0,0 0 1,0 0-1,0 0 0,-1 1 0,1-1 1,-1 1-1,1 0 0,-1-1 0,0 1 1,0 0-1,0 0 0,-1 0 0,1 1 1,-1-1-1,0 0 0,1 1 0,-2-1 1,1 1-1,0-1 0,-1 1 0,1 6 1,-1 0 55,0 0 0,0 0 0,-1 0 0,0 1-1,-1-1 1,0 0 0,-6 14 0,-4 5 43,-16 28-1,-10 23-72,37-79-78,0 0 0,1 1 0,-1-1 0,1 1 0,-1-1 0,1 1 0,0-1 0,0 1 0,-1 0 0,1-1 0,0 1 0,0-1 0,0 1 0,1 2 0,0-3 10,-1 0 0,1 0 0,0-1 0,0 1 1,-1 0-1,1-1 0,0 1 0,0-1 0,0 1 0,0-1 0,-1 1 0,1-1 0,0 0 0,0 0 0,0 1 0,0-1 0,0 0 0,0 0 0,0 0 0,0 0 0,0 0 0,0 0 0,0 0 0,1 0 0,15-2 268,0 0 0,0-1 0,0 0 1,23-9-1,3 0-159,-13 5-103,0-1 0,36-16 0,-55 19-517,0-1 1,0 0-1,0-1 1,-1 0-1,1-1 1,-2 0-1,1-1 0,11-13 1,3-9-975</inkml:trace>
</inkml:ink>
</file>

<file path=ppt/ink/ink10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02.907"/>
    </inkml:context>
    <inkml:brush xml:id="br0">
      <inkml:brushProperty name="width" value="0.05" units="cm"/>
      <inkml:brushProperty name="height" value="0.05" units="cm"/>
      <inkml:brushProperty name="color" value="#33CCFF"/>
    </inkml:brush>
  </inkml:definitions>
  <inkml:trace contextRef="#ctx0" brushRef="#br0">1 96 12619,'14'1'2724,"-1"0"1,20 5 0,-15-3-1148,20 1 1,-9-3-750,-1-2 0,0-1 0,48-10 1,-27 0-237,58-21 0,-87 26-624,0-1 1,32-19-1,-45 21-274,-7 3-700,-1 3 825,0-1 0,0 1 0,0 0 0,0 0 0,0 0 0,0 0 0,0 0 1,0 0-1,0 0 0,0 1 0,0-1 0,0 0 0,-1 1 0,-5 1-96,-1 1 1,1 1-1,0-1 0,-8 6 0,-11 8 489</inkml:trace>
</inkml:ink>
</file>

<file path=ppt/ink/ink10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03.064"/>
    </inkml:context>
    <inkml:brush xml:id="br0">
      <inkml:brushProperty name="width" value="0.05" units="cm"/>
      <inkml:brushProperty name="height" value="0.05" units="cm"/>
      <inkml:brushProperty name="color" value="#33CCFF"/>
    </inkml:brush>
  </inkml:definitions>
  <inkml:trace contextRef="#ctx0" brushRef="#br0">0 58 18084,'5'13'1928,"11"-4"1209,10-6-160,12-6-881,3-5-736,2-2-832,1 0-504,1-5-1408,2-1-640,6-5 903</inkml:trace>
</inkml:ink>
</file>

<file path=ppt/ink/ink10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03.805"/>
    </inkml:context>
    <inkml:brush xml:id="br0">
      <inkml:brushProperty name="width" value="0.05" units="cm"/>
      <inkml:brushProperty name="height" value="0.05" units="cm"/>
      <inkml:brushProperty name="color" value="#33CCFF"/>
    </inkml:brush>
  </inkml:definitions>
  <inkml:trace contextRef="#ctx0" brushRef="#br0">0 97 15723,'13'-6'2025,"2"-1"767,7 1-455,1 0-393,10-1-919,0-1-329,3-1-344,-7 2-136,-1-2-208,-5 1-128,-8-1-344,1 3-385,-16 0-751,-3 3-584,-9 3-601,-4 2 1369</inkml:trace>
</inkml:ink>
</file>

<file path=ppt/ink/ink10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04.161"/>
    </inkml:context>
    <inkml:brush xml:id="br0">
      <inkml:brushProperty name="width" value="0.05" units="cm"/>
      <inkml:brushProperty name="height" value="0.05" units="cm"/>
      <inkml:brushProperty name="color" value="#33CCFF"/>
    </inkml:brush>
  </inkml:definitions>
  <inkml:trace contextRef="#ctx0" brushRef="#br0">50 0 13867,'-3'3'745,"0"0"1,0 0-1,0 0 1,0 0-1,0 0 1,1 0-1,-4 6 1,6-8-663,-1 1 0,1-1 1,-1 0-1,1 1 0,0-1 0,0 1 1,0-1-1,-1 0 0,1 1 1,0-1-1,1 0 0,-1 1 0,0-1 1,0 1-1,1-1 0,-1 0 1,0 1-1,1-1 0,0 0 0,-1 0 1,1 1-1,0-1 0,-1 0 1,1 0-1,0 0 0,1 1 0,5 5-61,0-1-1,0 0 0,0-1 0,1 0 0,0 0 0,15 6 1,5 4 0,24 13-21,-26-14 428,0 0 1,0 2 0,41 34-1,-62-46-276,-1 1 0,0-1 0,0 1 0,0 0 0,4 7 0,-7-10-127,0-1 1,-1 1 0,1 0 0,0-1-1,-1 1 1,1 0 0,-1-1 0,1 1-1,-1 0 1,0 0 0,0-1-1,0 1 1,0 0 0,0 0 0,0 0-1,-1-1 1,1 1 0,0 0-1,-1 0 1,1-1 0,-1 1 0,0 0-1,-1 1 1,-1 2 8,-1-1 1,1 0-1,-1 0 0,0 0 0,-1 0 0,1-1 1,-1 0-1,1 0 0,-1 0 0,-7 3 0,-4 1-2,0 0 1,-20 4-1,8-3-286,-1-1 0,0-1 0,-1-1 0,-40 0 1,68-5 62,-1 0 1,0 0 0,0 0-1,1 0 1,-1-1 0,0 1-1,1-1 1,-1 0 0,0 0-1,1 0 1,-1 0 0,1 0 0,-3-2-1,4 3 108,1-1 0,-1 0-1,1 1 1,-1-1 0,1 1-1,0-1 1,-1 0 0,1 1 0,0-1-1,-1 0 1,1 1 0,0-1-1,0 0 1,0 1 0,0-1 0,0 0-1,-1 0 1,2 1 0,-1-2-1,0-1 52,1 1 0,-1 0 0,1-1 0,0 1 0,0 0 0,0 0 0,0 0 0,2-3 0,21-28-188</inkml:trace>
</inkml:ink>
</file>

<file path=ppt/ink/ink10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04.491"/>
    </inkml:context>
    <inkml:brush xml:id="br0">
      <inkml:brushProperty name="width" value="0.05" units="cm"/>
      <inkml:brushProperty name="height" value="0.05" units="cm"/>
      <inkml:brushProperty name="color" value="#33CCFF"/>
    </inkml:brush>
  </inkml:definitions>
  <inkml:trace contextRef="#ctx0" brushRef="#br0">201 0 14931,'-5'6'771,"0"0"0,0-1 0,0 0-1,-1 0 1,-10 8 0,-5 3 664,6-4-597,-9 8 424,-23 24 0,41-37-1124,1-1 0,-1 1 0,1 0-1,0 0 1,1 1 0,0-1 0,0 1 0,-5 15-1,8-21-109,1 1-1,-1-1 1,1 0-1,-1 1 1,1-1-1,0 0 1,0 1-1,0-1 0,0 0 1,0 1-1,1-1 1,-1 0-1,1 0 1,-1 1-1,1-1 0,0 0 1,0 0-1,0 0 1,0 0-1,0 0 1,1 0-1,-1 0 0,1 0 1,-1 0-1,1-1 1,0 1-1,-1 0 1,1-1-1,0 0 1,0 1-1,0-1 0,0 0 1,0 0-1,0 0 1,1 0-1,-1-1 1,0 1-1,0 0 0,1-1 1,-1 0-1,5 1 1,-1-1 4,0 0-1,1 0 1,-1-1 0,0 0 0,0 0 0,0 0 0,0-1-1,0 0 1,0 0 0,0 0 0,0-1 0,-1 0 0,1 0-1,-1 0 1,0-1 0,0 0 0,0 0 0,-1 0 0,1 0-1,6-10 1,-7 9-44,-1 1 0,0-1-1,-1 0 1,1 0 0,-1 0-1,0 0 1,0-1-1,0 1 1,-1 0 0,0-1-1,0 1 1,0-1 0,-1 0-1,0 1 1,0-1 0,0 1-1,-1-1 1,1 0 0,-2 1-1,1 0 1,0-1 0,-1 1-1,-4-9 1,2 8-213,0-1 0,0 1 0,0 0 1,-1 0-1,0 1 0,0-1 0,-1 1 0,0 0 1,0 1-1,-11-8 0,11 9-507,1 0 1,-1 0-1,0 1 1,0-1-1,0 2 0,-1-1 1,-9-1-1,4 4-656</inkml:trace>
</inkml:ink>
</file>

<file path=ppt/ink/ink10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04.861"/>
    </inkml:context>
    <inkml:brush xml:id="br0">
      <inkml:brushProperty name="width" value="0.05" units="cm"/>
      <inkml:brushProperty name="height" value="0.05" units="cm"/>
      <inkml:brushProperty name="color" value="#33CCFF"/>
    </inkml:brush>
  </inkml:definitions>
  <inkml:trace contextRef="#ctx0" brushRef="#br0">1 71 8770,'0'-1'219,"0"0"0,0-1 0,0 1 0,1-1 0,-1 1 1,0-1-1,1 1 0,-1 0 0,1-1 0,0 1 0,-1 0 0,1 0 0,0-1 1,0 1-1,0 0 0,0 0 0,0 0 0,0 0 0,0 0 0,0 0 0,0 0 0,1 1 1,-1-1-1,0 0 0,1 1 0,-1-1 0,0 1 0,1-1 0,-1 1 0,1 0 1,-1-1-1,3 1 0,-3-1-109,0 1 0,0 0 0,0-1 1,0 0-1,0 1 0,0-1 0,-1 0 0,1 1 1,0-1-1,0 0 0,-1 0 0,1 0 0,0 0 1,-1 1-1,1-1 0,-1 0 0,1 0 1,-1 0-1,1 0 0,-1 0 0,0 0 0,0-1 1,1 1-1,-1 0 0,0 0 0,0 0 0,0 0 1,0 0-1,0 0 0,0 0 0,-1 0 0,1 0 1,0 0-1,0 0 0,-2-2 0,2 3-95,0-1-1,0 1 1,0 0 0,0 0-1,-1-1 1,1 1-1,0 0 1,0 0 0,0-1-1,-1 1 1,1 0-1,0 0 1,-1 0 0,1 0-1,0 0 1,0-1-1,-1 1 1,1 0 0,0 0-1,-1 0 1,1 0-1,0 0 1,-1 0-1,1 0 1,0 0 0,0 0-1,-1 0 1,1 0-1,0 0 1,-1 0 0,1 0-1,0 0 1,-1 0-1,1 1 1,0-1 0,0 0-1,-1 0 1,1 0-1,-1 1 1,-7 8 220,7-6-366,0 0 1,0 0-1,-1 0 0,1 0 0,-1-1 0,0 1 0,1 0 1,-1-1-1,0 1 0,0-1 0,-4 4 0,4-3-1143,3 0 423</inkml:trace>
</inkml:ink>
</file>

<file path=ppt/ink/ink10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05.395"/>
    </inkml:context>
    <inkml:brush xml:id="br0">
      <inkml:brushProperty name="width" value="0.05" units="cm"/>
      <inkml:brushProperty name="height" value="0.05" units="cm"/>
      <inkml:brushProperty name="color" value="#33CCFF"/>
    </inkml:brush>
  </inkml:definitions>
  <inkml:trace contextRef="#ctx0" brushRef="#br0">258 29 8130,'-18'4'9256,"2"6"-4304,-15 21-2329,10-10-1521,11-12-993,-15 12 12,1 2-1,1 1 1,-21 27-1,38-43-79,1-1 0,0 1 0,0 0 0,1 0 0,0 1 0,1-1 0,0 1 0,0 0 0,1-1 0,0 1 0,0 1 0,1-1 0,0 0 0,1 0 0,1 17 0,0-21-15,0 0 1,0-1-1,0 1 1,1-1-1,-1 0 1,1 1 0,0-1-1,0 0 1,1 0-1,-1 0 1,1 0-1,0 0 1,0-1-1,0 1 1,1-1-1,-1 0 1,1 0-1,-1 0 1,1-1-1,0 1 1,0-1-1,0 0 1,9 3-1,-3-1 17,0-2 0,0 0-1,0 0 1,0 0 0,1-1-1,-1-1 1,0 0 0,0 0-1,1-1 1,11-3-1,6-3 212,1-1 0,-1-2-1,-1-1 1,0-1-1,49-31 1,-66 38-132,0-1 1,-1-1-1,0 0 1,0 0-1,0-1 1,-1 0-1,0 0 0,-1-1 1,10-14-1,-15 20-86,0-1 0,0 0 0,-1 1-1,1-1 1,-1 0 0,0 0 0,0 0 0,0 0-1,0 0 1,-1 0 0,0 0 0,0 0 0,0 0-1,0 0 1,-2-7 0,0 4-15,0 0 0,0 1 0,-1-1 0,0 1 1,-1 0-1,1 0 0,-1 0 0,-8-8 0,-3-3-236,0 2 0,-1 0 1,0 1-1,-1 0 0,-1 1 0,0 1 0,-1 1 0,0 1 1,0 0-1,-41-12 0,52 19-312,0 2 1,0-1-1,-1 1 1,-12 0-1,-18 6-1180</inkml:trace>
</inkml:ink>
</file>

<file path=ppt/ink/ink10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29.780"/>
    </inkml:context>
    <inkml:brush xml:id="br0">
      <inkml:brushProperty name="width" value="0.05" units="cm"/>
      <inkml:brushProperty name="height" value="0.05" units="cm"/>
      <inkml:brushProperty name="color" value="#33CCFF"/>
    </inkml:brush>
  </inkml:definitions>
  <inkml:trace contextRef="#ctx0" brushRef="#br0">432 1007 11074,'3'2'325,"0"-1"-1,0 1 0,0-1 1,0 0-1,0 0 1,0-1-1,0 1 0,0 0 1,1-1-1,-1 0 0,0 0 1,1 0-1,4-1 0,6-1 747,25-7 0,-32 7-801,23-7 100,-1-1 0,-1-1 0,0-2 1,-1 0-1,0-2 0,-1-1 1,-1-1-1,0-2 0,-2 0 1,0-1-1,28-32 0,-40 39-343,-1-1-1,-1 0 1,0-1 0,0 0-1,-2 0 1,0 0 0,0-1-1,-2 0 1,0-1-1,5-31 1,-7 26 20,-1 0 0,-2 1 0,0-1 0,-2 0 0,0 0 0,-1 0 0,-1 1 0,-7-22 0,1 12 83,-1 1 0,-2 0 0,0 1 0,-2 0 0,-1 1 0,-2 0 0,-37-44 1,46 61-76,-1 1 0,0 0 0,-1 1 1,0 0-1,-19-12 0,22 17-34,1 0-1,0 1 0,-1 0 0,0 0 1,0 1-1,0-1 0,0 2 0,0-1 1,0 1-1,-16 0 0,11 2-6,1 1-1,0 0 0,0 1 1,1 0-1,-1 0 0,0 2 0,1-1 1,-14 9-1,-1 2 0,1 1-1,-28 23 1,1 3 4,-72 76-1,96-87 0,1 1 0,2 1-1,-36 63 1,48-70 108,1 0 1,1 1-1,1 0 1,2 1-1,0 0 1,2 1-1,1-1 0,2 1 1,0 0-1,2 0 1,3 35-1,0-53 19,-1 1 1,2 0-1,-1-1 0,2 1 0,7 19 0,-8-26-78,0 0 1,-1 0-1,2 0 0,-1 0 0,0-1 0,1 1 0,0-1 1,0 0-1,1 0 0,-1 0 0,1-1 0,-1 0 0,1 0 1,8 4-1,1-2 43,-1 0 1,1-1 0,0-1-1,1 0 1,-1-1-1,0-1 1,26 0-1,-4-3 29,-1-1 0,38-9 0,-22 0-164,99-35 0,44-40-1033,-58 16 504</inkml:trace>
</inkml:ink>
</file>

<file path=ppt/ink/ink10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44.765"/>
    </inkml:context>
    <inkml:brush xml:id="br0">
      <inkml:brushProperty name="width" value="0.05" units="cm"/>
      <inkml:brushProperty name="height" value="0.05" units="cm"/>
      <inkml:brushProperty name="color" value="#33CCFF"/>
    </inkml:brush>
  </inkml:definitions>
  <inkml:trace contextRef="#ctx0" brushRef="#br0">225 735 13267,'286'201'4111,"-249"-173"-3641,75 45 0,-92-63-310,0-1-1,0 0 1,1-2-1,0 0 1,1-1-1,26 3 1,-11-4 77,-1-3 0,1-1 1,-1-1-1,1-3 0,0 0 1,60-15-1,-69 10-137,0 0-1,0-2 1,-1-1-1,-1-1 1,0-2-1,0 0 1,-2-2-1,1 0 1,21-21-1,-24 16-43,0-1 0,-1 0-1,-2-2 1,0 0 0,-2-1-1,0-1 1,23-52 0,-32 60-34,-1 0 1,-1-1-1,-1 1 1,0-1-1,-1-1 1,-1 1-1,-1-1 1,-1 1-1,-1-1 1,0 1-1,-2-1 1,0 1-1,-7-27 1,3 24-18,-2 0 0,0 0 0,-1 1 0,-1 1 0,-1-1 0,-1 2 0,-1 0 0,0 0 0,-2 1 0,0 1 0,-1 0 0,0 1 0,-2 1 1,0 1-1,0 0 0,-1 1 0,-1 1 0,0 1 0,-1 1 0,0 1 0,0 0 0,-1 2 0,0 0 0,-28-3 0,-1 3 9,-1 4 0,-53 2 0,-109 16 8,-28 25 21,187-27-33,1 3 0,-71 31-1,104-37 36,1 0 0,1 1 0,0 1 0,1 1 0,0 1 0,1 0 0,0 1-1,1 1 1,1 0 0,1 1 0,0 1 0,1 1 0,1-1 0,-15 33 0,17-28 102,0 0 1,2 1-1,0 1 0,2-1 1,-6 41-1,10-45-73,1 0 1,1 0-1,1 0 0,0 0 1,1 0-1,2 0 0,8 29 1,-9-37-105,2-1 1,-1 1-1,2-1 0,-1 0 1,2-1-1,-1 1 1,1-1-1,1 0 1,0-1-1,0 0 0,1 0 1,0-1-1,1 0 1,-1 0-1,2-1 0,-1-1 1,1 0-1,0 0 1,0-1-1,0 0 1,18 4-1,10 0-721,0-1 0,0-3 0,1-1 0,63-2-1,36-9-675,-132 7 1366</inkml:trace>
</inkml:ink>
</file>

<file path=ppt/ink/ink10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56.181"/>
    </inkml:context>
    <inkml:brush xml:id="br0">
      <inkml:brushProperty name="width" value="0.05" units="cm"/>
      <inkml:brushProperty name="height" value="0.05" units="cm"/>
      <inkml:brushProperty name="color" value="#33CCFF"/>
    </inkml:brush>
  </inkml:definitions>
  <inkml:trace contextRef="#ctx0" brushRef="#br0">556 746 10962,'21'13'623,"1"-2"0,1 0-1,0-1 1,1-2-1,-1 0 1,2-2 0,43 7-1,-53-12-494,0 0-1,0-1 0,0 0 0,0-1 1,0-1-1,0 0 0,0-1 0,-1-1 0,1 0 1,-1-1-1,0-1 0,-1 0 0,1 0 1,15-12-1,-15 8 19,1-2-1,-2 0 1,0 0 0,0-1-1,-1-1 1,-1 0 0,0-1-1,-1 0 1,-1 0 0,0-1 0,-1 0-1,11-33 1,-14 34-22,-1 1 0,-1-1 1,0 0-1,-1 0 0,0 0 0,-2-1 1,1 1-1,-2 0 0,0 0 0,-1 0 1,-1 0-1,0 0 0,-1 0 0,0 1 1,-11-24-1,5 19-99,-2 0 0,0 1 0,-1 0 1,0 0-1,-2 2 0,0 0 0,-1 0 0,0 2 0,-2 0 1,1 1-1,-2 0 0,-26-13 0,19 13-40,0 2 1,-1 0-1,0 2 0,0 1 1,-1 1-1,0 1 0,0 1 0,-1 2 1,-29 0-1,28 4 10,1 1-1,-1 1 1,1 1-1,0 2 1,0 1-1,1 1 1,0 2 0,0 0-1,1 2 1,-41 25-1,46-23 38,1 0-1,1 2 0,0 1 1,1 0-1,1 1 0,1 1 1,0 1-1,1 0 1,2 1-1,0 1 0,1 0 1,-15 36-1,19-34 141,1-1 0,1 1 0,-7 48-1,12-56-59,0 0-1,2 0 0,0 1 0,1-1 0,1 0 0,0 0 0,5 18 0,-4-25-62,0 0 0,0-1 0,1 1-1,0-1 1,1 0 0,0 0-1,0 0 1,0-1 0,1 0-1,12 12 1,-8-10-39,1-1 0,-1-1-1,1 0 1,1 0 0,-1-1 0,25 9-1,-4-5-52,0-2 0,1-2 0,0 0 0,0-2 0,43-1 0,63-6 1343,9-6-762</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8:17.415"/>
    </inkml:context>
    <inkml:brush xml:id="br0">
      <inkml:brushProperty name="width" value="0.05" units="cm"/>
      <inkml:brushProperty name="height" value="0.05" units="cm"/>
      <inkml:brushProperty name="color" value="#FF0066"/>
    </inkml:brush>
  </inkml:definitions>
  <inkml:trace contextRef="#ctx0" brushRef="#br0">0 0 17612,'5'0'1704,"8"8"1289,7-1-473,13 15-343,0 3-393,-5 6-672,-3 2-223,-4-2-513,-1-1-200,-2-4-112,-5-1-56,-7-2-296,-5-2-200,-4-5-753,-5-6-527,-9-11-649,-2-8-791,-3-7 1815</inkml:trace>
</inkml:ink>
</file>

<file path=ppt/ink/ink10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34.474"/>
    </inkml:context>
    <inkml:brush xml:id="br0">
      <inkml:brushProperty name="width" value="0.05" units="cm"/>
      <inkml:brushProperty name="height" value="0.05" units="cm"/>
      <inkml:brushProperty name="color" value="#33CCFF"/>
    </inkml:brush>
  </inkml:definitions>
  <inkml:trace contextRef="#ctx0" brushRef="#br0">550 143 5585,'-6'-9'1948,"-1"-1"0,-6-13 0,7 11-818,5 11-1047,1 0 1,-1 1 0,0-1 0,1 0-1,-1 0 1,0 1 0,0-1-1,0 0 1,0 1 0,0-1 0,0 1-1,0-1 1,0 1 0,0-1 0,0 1-1,0 0 1,0-1 0,0 1-1,-1 0 1,1 0 0,0 0 0,0 0-1,0 0 1,0 0 0,0 0-1,-2 1 1,-3 0 160,0 0-1,-1 1 0,-7 3 1,-29 14 576,1 2-1,1 2 1,-53 38 0,81-51-757,1-1-1,1 1 1,-1 1 0,2 0-1,0 0 1,-15 22 0,12-12 29,1 0 1,1 2-1,-12 31 0,11-20 25,-34 95 195,39-105-277,1 1 0,1 0-1,-3 34 1,8-48-33,0-1 0,0 1-1,1 0 1,1-1 0,-1 1 0,2-1-1,-1 1 1,2-1 0,-1 0-1,1 0 1,1-1 0,0 1-1,0-1 1,1 0 0,0 0 0,0-1-1,1 1 1,0-2 0,1 1-1,0-1 1,13 10 0,5 1 29,1-1 1,1-1 0,31 13-1,93 27 296,-115-46-178,0-2-1,0-1 1,0-2-1,64 0 1,-46-6 106,1-3 0,82-16 0,-94 10 57,0-2 0,-1-1 0,0-3 0,58-30 0,-48 17 219,-2-2 1,89-70-1,-130 92-425,1 0-1,-1-1 0,0 0 0,-1 0 0,0-1 0,-1-1 0,0 1 0,-1-1 0,0 0 0,-1-1 0,0 0 0,-1 0 0,0 0 0,-1 0 0,-1-1 0,0 0 0,1-25 1,-1-8-82,-3 0 0,-7-62 1,5 100-26,1-1 1,-1 1 0,-1 0-1,0 0 1,0 0-1,-1 0 1,0 0 0,0 1-1,-1 0 1,0 0-1,-1 0 1,-11-13 0,9 13-2,-1 0 1,0 1 0,-1 0-1,0 0 1,0 1 0,-1 0-1,1 1 1,-1 0 0,-21-6-1,-40-8-4,-37-13 28,88 24-9,1 0 1,0-1-1,-21-13 1,10 3-98,-52-24 1,69 37 51,-1 1 1,-1 0-1,1 1 0,-1 1 1,1 0-1,-19-1 0,-20 4 46,1 2 0,-80 14 0,111-12-151,0 2 1,1 0 0,-1 1-1,1 2 1,1 0 0,0 1-1,0 1 1,1 1 0,0 0-1,1 2 1,-27 26-1,40-37-157,1 1-1,0 1 1,0-1-1,1 0 1,-1 1-1,1 0 1,0-1-1,0 1 1,1 1-1,-1-1 1,-1 8-1,3-11 152,1 0-1,0 1 0,0-1 0,0 0 0,1 1 0,-1-1 0,0 0 0,2 4 0</inkml:trace>
</inkml:ink>
</file>

<file path=ppt/ink/ink10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35.513"/>
    </inkml:context>
    <inkml:brush xml:id="br0">
      <inkml:brushProperty name="width" value="0.05" units="cm"/>
      <inkml:brushProperty name="height" value="0.05" units="cm"/>
      <inkml:brushProperty name="color" value="#33CCFF"/>
    </inkml:brush>
  </inkml:definitions>
  <inkml:trace contextRef="#ctx0" brushRef="#br0">232 50 10802,'4'-7'798,"-3"5"-388,0 0-1,0-1 1,0 1 0,0 0-1,0 0 1,0-1-1,-1 1 1,1 0 0,-1-1-1,1 1 1,-1-1-1,0-4 1,0 7-357,-1-1 1,1 1-1,0-1 1,-1 1-1,1-1 0,0 1 1,-1 0-1,1-1 1,0 1-1,-1-1 0,1 1 1,-1 0-1,1 0 1,-1-1-1,1 1 0,-1 0 1,1 0-1,-1-1 1,1 1-1,-1 0 0,1 0 1,-1 0-1,1 0 1,-1 0-1,1 0 0,-1 0 1,1 0-1,-1 0 1,1 0-1,-1 0 0,1 0 1,-1 0-1,1 0 1,-1 1-1,1-1 1,-1 0-1,1 0 0,-1 1 1,1-1-1,-2 1 1,-21 11 172,-5 8-189,1 1 0,0 2 0,2 0 0,1 1 0,-29 38 0,50-58-33,1 0 0,-1 0 0,1 0 0,-4 7 0,6-10-3,0-1-1,-1 1 1,1-1-1,0 1 1,0-1-1,0 1 1,0-1-1,0 1 1,0 0-1,-1-1 1,1 1-1,1-1 1,-1 1-1,0-1 1,0 1-1,0 0 1,0-1-1,0 1 1,0-1-1,1 1 1,-1-1-1,0 1 1,0-1-1,1 1 1,-1-1-1,0 1 1,1-1-1,-1 0 1,0 1-1,1-1 1,-1 1-1,1-1 1,-1 0-1,1 1 1,-1-1-1,1 0 1,-1 0-1,1 1 1,-1-1-1,1 0 1,-1 0-1,1 0 1,-1 0-1,1 0 1,0 0-1,-1 0 1,1 0-1,-1 0 1,2 0-1,8 0 47,1 0-1,-1-1 0,1-1 1,17-4-1,9-1 160,-8 2 63,-10 2 164,-1 0 0,0 1 0,24 1 0,-42 1-404,1 0 1,0 0-1,0 0 0,-1 0 0,1 0 0,0 0 0,0 0 0,-1 0 0,1 1 0,0-1 1,-1 0-1,1 1 0,0-1 0,-1 0 0,1 1 0,0-1 0,-1 1 0,1-1 0,-1 1 0,1-1 1,-1 1-1,1-1 0,-1 1 0,1 1 0,0-2-9,-1 1 1,0 0-1,0 0 1,0 0-1,0 0 1,0 0-1,0 0 1,0 0-1,-1 0 1,1 0-1,0 0 1,-1 0-1,1-1 1,0 1-1,-1 0 1,0 1-1,-2 3 24,0-1-1,0 1 1,-1-1-1,-7 7 1,0-1-172,1-2 0,-1 0 0,-1 0 0,1-1 1,-1 0-1,-1-1 0,1-1 0,-1 0 0,-22 6 0,18-12-1759,17 1 1799,0 0 1,0-1 0,-1 1-1,1 0 1,0 0 0,0 0 0,-1 0-1,1 0 1,0-1 0,0 1-1,-1 0 1,1 0 0,0-1 0,0 1-1,0 0 1,0 0 0,-1-1-1,1 1 1,0 0 0,0 0 0,0-1-1,0 1 1,0 0 0,0-1-1,0 1 1,0 0 0,0 0 0,0-1-1,0 1 1,0 0 0,0-1-1,0 1 1,0 0 0,0-1 0,0 1-1,0 0 1,0 0 0,0-1-1,0 1 1,0 0 0,1 0 0,-1-1-1,0 1 1,0 0 0,0 0-1,1-1 1,-1 1 0,0 0 0,0 0-1,0 0 1,1-1 0,-1 1-1,0 0 1,1 0 0,14-10-1796</inkml:trace>
</inkml:ink>
</file>

<file path=ppt/ink/ink10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35.731"/>
    </inkml:context>
    <inkml:brush xml:id="br0">
      <inkml:brushProperty name="width" value="0.05" units="cm"/>
      <inkml:brushProperty name="height" value="0.05" units="cm"/>
      <inkml:brushProperty name="color" value="#33CCFF"/>
    </inkml:brush>
  </inkml:definitions>
  <inkml:trace contextRef="#ctx0" brushRef="#br0">6 2 12915,'-4'-2'4545,"2"9"-2489,2 7-55,2 8-713,2-2-120,4 7-360,0-4-240,6-1-352,-1-1-88,0-4-104,-3-2 1,-4-6-226,-4-1-367,-4-6-712,-2 1-392,-8-5-985,0-1 1417</inkml:trace>
</inkml:ink>
</file>

<file path=ppt/ink/ink10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35.935"/>
    </inkml:context>
    <inkml:brush xml:id="br0">
      <inkml:brushProperty name="width" value="0.05" units="cm"/>
      <inkml:brushProperty name="height" value="0.05" units="cm"/>
      <inkml:brushProperty name="color" value="#33CCFF"/>
    </inkml:brush>
  </inkml:definitions>
  <inkml:trace contextRef="#ctx0" brushRef="#br0">1 206 14691,'13'-9'1600,"9"-6"881,4-4-120,8-6-593,1-3-608,1 2-592,-1 1-192,-10 6-448,-5 3-432,-10 4-1016,-4 6-753,-6 0 1057</inkml:trace>
</inkml:ink>
</file>

<file path=ppt/ink/ink10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36.150"/>
    </inkml:context>
    <inkml:brush xml:id="br0">
      <inkml:brushProperty name="width" value="0.05" units="cm"/>
      <inkml:brushProperty name="height" value="0.05" units="cm"/>
      <inkml:brushProperty name="color" value="#33CCFF"/>
    </inkml:brush>
  </inkml:definitions>
  <inkml:trace contextRef="#ctx0" brushRef="#br0">0 0 15011,'0'9'1889,"0"3"783,6-1-943,5 4-201,0 1-968,4 2-200,0 1-192,-4-2-48,3 0-504,-9-4-280,0-2-880,-1-2-553,-5-1-175,2-1 943</inkml:trace>
</inkml:ink>
</file>

<file path=ppt/ink/ink10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36.337"/>
    </inkml:context>
    <inkml:brush xml:id="br0">
      <inkml:brushProperty name="width" value="0.05" units="cm"/>
      <inkml:brushProperty name="height" value="0.05" units="cm"/>
      <inkml:brushProperty name="color" value="#33CCFF"/>
    </inkml:brush>
  </inkml:definitions>
  <inkml:trace contextRef="#ctx0" brushRef="#br0">0 128 11154,'14'-5'1969,"3"-2"1472,8-5-1313,3-3-136,-6-1-1007,-4 0-345,-5 2-440,-3-1-112,0 5-280,1 1-264,-4 4-1081,3 1-1375</inkml:trace>
</inkml:ink>
</file>

<file path=ppt/ink/ink10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36.539"/>
    </inkml:context>
    <inkml:brush xml:id="br0">
      <inkml:brushProperty name="width" value="0.05" units="cm"/>
      <inkml:brushProperty name="height" value="0.05" units="cm"/>
      <inkml:brushProperty name="color" value="#33CCFF"/>
    </inkml:brush>
  </inkml:definitions>
  <inkml:trace contextRef="#ctx0" brushRef="#br0">1 41 13427,'4'2'1272,"2"-4"793,1-2-113,7-2-600,-7-3-480,5 3-631,1 0-273,-4 1-793,2 3-591,7-1 704</inkml:trace>
</inkml:ink>
</file>

<file path=ppt/ink/ink10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36.740"/>
    </inkml:context>
    <inkml:brush xml:id="br0">
      <inkml:brushProperty name="width" value="0.05" units="cm"/>
      <inkml:brushProperty name="height" value="0.05" units="cm"/>
      <inkml:brushProperty name="color" value="#33CCFF"/>
    </inkml:brush>
  </inkml:definitions>
  <inkml:trace contextRef="#ctx0" brushRef="#br0">1 43 12123,'0'4'1368,"0"4"504,4-1-359,3 0-193,-1-2-656,1-2-208,1-3-256,2-5-104,3-2-88,0-3-128,2-5-840,-2-4-328,5-2 568</inkml:trace>
</inkml:ink>
</file>

<file path=ppt/ink/ink10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37.253"/>
    </inkml:context>
    <inkml:brush xml:id="br0">
      <inkml:brushProperty name="width" value="0.05" units="cm"/>
      <inkml:brushProperty name="height" value="0.05" units="cm"/>
      <inkml:brushProperty name="color" value="#33CCFF"/>
    </inkml:brush>
  </inkml:definitions>
  <inkml:trace contextRef="#ctx0" brushRef="#br0">0 208 10570,'2'1'461,"-1"-1"0,0 1 0,0-1 1,0 1-1,0-1 0,1 1 0,-1 0 0,0-1 0,0 1 0,1 2 0,13 18 1662,-13-17-1992,-1-1 0,1 0-1,0 0 1,1 0 0,-1 0-1,4 4 1,14 6 92,-20-14-250,1 0-1,-1 0 1,0 1 0,1-1 0,-1 0 0,0 0 0,0 1 0,0-1-1,0 0 1,0 0 0,0 1 0,0-1 0,0-1 0,-2-11-331,0 0 0,-1 1 0,-6-17 0,6 18 159,-1 0-1,1 0 1,1 0 0,-2-22-1,4 32 211,0 1 0,0-1 0,0 1 0,0-1 0,0 1-1,0-1 1,0 1 0,0-1 0,0 1 0,0-1 0,0 1 0,0-1 0,0 1 0,0-1 0,0 1-1,1-1 1,-1 1 0,0-1 0,0 1 0,1-1 0,-1 1 0,0-1 0,1 1 0,-1 0-1,0-1 1,1 1 0,-1-1 0,1 1 0,-1 0 0,1 0 0,-1-1 0,0 1 0,1 0 0,0-1-1,0 2 48,1-1 0,-1 0 0,0 0 0,1 1 0,-1-1 0,0 1 0,1-1 0,-1 1 0,0 0-1,0-1 1,0 1 0,2 2 0,6 4 461,-1 1-1,9 10 1,-10-8-37,-6-8-424,0-1 0,-1 1 0,1-1 0,0 1-1,0-1 1,0 0 0,0 1 0,1-1 0,-1 0 0,0 0 0,0 0 0,1 0-1,-1 0 1,1 0 0,-1 0 0,1 0 0,-1-1 0,4 2 0,-5-2-51,1-1 1,0 1 0,0 0-1,-1-1 1,1 1 0,0 0-1,0-1 1,-1 1-1,1-1 1,0 0 0,-1 1-1,1-1 1,-1 1 0,1-1-1,-1 0 1,1 0 0,-1 1-1,1-1 1,-1 0 0,0 0-1,1 1 1,-1-1-1,0 0 1,0-1 0,7-25 32,-5 20-25,4-22 15,-5 18-20,1 1-1,1 0 1,0-1 0,0 1 0,1 0 0,9-17 0,-13 26-2,1 1 0,-1-1 1,0 0-1,1 1 0,-1-1 0,1 0 0,-1 1 1,0-1-1,1 1 0,-1-1 0,1 1 0,0-1 0,-1 1 1,1 0-1,-1-1 0,1 1 0,0 0 0,-1-1 0,1 1 1,0 0-1,-1 0 0,1-1 0,0 1 0,-1 0 0,1 0 1,0 0-1,-1 0 0,1 0 0,0 0 0,0 0 1,-1 0-1,2 1 0,-1 0 23,1 0 0,-1 0-1,0 0 1,1 0 0,-1 0 0,0 1 0,0-1-1,0 1 1,0-1 0,0 1 0,0-1 0,-1 1 0,1-1-1,0 4 1,6 15 157,-2 1 0,-1 0-1,0 1 1,0 29-1,-2-26-413,0 0-1,2 0 1,9 33-1,5-11-204</inkml:trace>
</inkml:ink>
</file>

<file path=ppt/ink/ink10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38.347"/>
    </inkml:context>
    <inkml:brush xml:id="br0">
      <inkml:brushProperty name="width" value="0.05" units="cm"/>
      <inkml:brushProperty name="height" value="0.05" units="cm"/>
      <inkml:brushProperty name="color" value="#33CCFF"/>
    </inkml:brush>
  </inkml:definitions>
  <inkml:trace contextRef="#ctx0" brushRef="#br0">11 11 9218,'0'-1'227,"0"1"0,0-1-1,0 0 1,0 1 0,0-1 0,-1 1 0,1-1 0,0 1-1,0-1 1,-1 1 0,1-1 0,0 1 0,-1-1-1,1 1 1,0-1 0,-1 1 0,1 0 0,-1-1 0,0 0-1,-2 9 2934,1 19-539,6-5-1085,11 42 0,-1-12-743,50 239 1092,-60-274-1891,-1-1 0,-1 1 0,-1 0-1,0 1 1,-1-1 0,-3 22-1,3-38-47,0 0 0,0 0-1,-1-1 1,1 1-1,0 0 1,0-1 0,0 1-1,-1 0 1,1-1 0,0 1-1,-1 0 1,1-1-1,-1 1 1,1-1 0,-1 1-1,1-1 1,-2 1 0,2 0-56,0-1 1,-1 0 0,1 0-1,-1 0 1,1 0 0,0 0-1,-1 0 1,1 0 0,-1 0 0,1 0-1,-1 0 1,1 0 0,0 0-1,-1 0 1,1 0 0,-1 0-1,1 0 1,-1 0 0,1-1 0,0 1-1,-1 0 1,-1-1-320,0-1 1,1 1-1,-1 0 0,0-1 1,1 1-1,-1-1 1,1 0-1,0 1 0,-2-4 1,-3-7-901</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8:17.801"/>
    </inkml:context>
    <inkml:brush xml:id="br0">
      <inkml:brushProperty name="width" value="0.05" units="cm"/>
      <inkml:brushProperty name="height" value="0.05" units="cm"/>
      <inkml:brushProperty name="color" value="#FF0066"/>
    </inkml:brush>
  </inkml:definitions>
  <inkml:trace contextRef="#ctx0" brushRef="#br0">0 235 11859,'10'-20'1145,"1"1"0,0 0 0,1 1 1,1 0-1,1 1 0,0 1 1,19-17-1,-24 25-736,1 0 0,0 1 0,0 0 0,1 0 0,0 1 0,0 1 0,0 0 0,0 1 0,1 0 0,0 0 0,0 1 0,0 1 0,0 0 0,15 0 0,-22 2-296,-1 0 0,0 0 0,0 0 0,0 1 0,0 0 0,0 0 0,0 0 0,0 0 0,0 0 0,0 1 0,0 0 0,3 2 0,-4-3-60,-1 1 1,0 0-1,0 0 1,0 0-1,0 0 1,-1 0-1,1 0 1,-1 1-1,1-1 1,-1 0-1,0 1 1,0-1-1,0 1 0,0 0 1,0-1-1,0 1 1,-1 0-1,1-1 1,-1 4-1,0 4 14,0 0-1,-1 0 1,0 0 0,0 0-1,-1 0 1,-1-1-1,1 1 1,-2 0-1,1-1 1,-1 0 0,-7 11-1,-1 1-17,-1-1-1,-1-1 1,-26 28 0,33-40-96,0 0 1,0-1-1,0 0 1,-1-1-1,-14 9 0,19-12-71,-1-1 0,1 0-1,0 0 1,0 0 0,-1 0-1,1 0 1,0-1 0,-6 1-1,7-1-32,0 0 0,0 0 0,0-1 1,0 1-1,0 0 0,1-1 0,-1 0 0,0 1 0,0-1 0,1 0 0,-1 0 0,0 0 0,1 0 0,-1 0 1,1 0-1,-3-3 0,3 2-129,-1 0 0,1 0 0,-1 0 0,1 0 0,0 0 0,0 0 1,0 0-1,0-1 0,1 1 0,-1 0 0,1-1 0,-1 1 0,1 0 1,0-1-1,0-4 0,0 1-275,1 1 1,0-1-1,0 0 0,0 1 1,4-10-1,13-26-1109</inkml:trace>
</inkml:ink>
</file>

<file path=ppt/ink/ink10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38.719"/>
    </inkml:context>
    <inkml:brush xml:id="br0">
      <inkml:brushProperty name="width" value="0.05" units="cm"/>
      <inkml:brushProperty name="height" value="0.05" units="cm"/>
      <inkml:brushProperty name="color" value="#33CCFF"/>
    </inkml:brush>
  </inkml:definitions>
  <inkml:trace contextRef="#ctx0" brushRef="#br0">15 0 12331,'-1'0'165,"0"1"0,1-1 1,-1 0-1,0 0 0,0 0 1,1 1-1,-1-1 0,1 0 0,-1 1 1,0-1-1,1 1 0,-1-1 1,1 1-1,-1-1 0,1 1 1,-1-1-1,1 1 0,-1-1 1,1 1-1,-1 0 0,1-1 1,0 1-1,-1 0 0,1-1 1,0 1-1,0 0 0,-1-1 0,1 1 1,0 0-1,0 0 0,0-1 1,0 1-1,0 0 0,0 0 1,0 3 16,0-1 1,0 0 0,0 1 0,1-1 0,-1 0-1,2 5 1,39 128 2363,-39-127-2375,1-1 1,-1 1-1,2-1 0,-1 0 1,1 0-1,0-1 1,1 1-1,7 9 0,-11-16-138,1 1 0,-1 0 1,1 0-1,0-1 0,0 1 0,0-1 0,0 1 0,0-1 0,0 0 0,0 0 0,0 0 0,0 0 1,1 0-1,-1 0 0,0-1 0,1 1 0,-1-1 0,1 1 0,-1-1 0,0 0 0,1 0 1,-1 0-1,1-1 0,-1 1 0,0 0 0,1-1 0,-1 0 0,0 1 0,1-1 0,-1 0 0,0 0 1,0 0-1,0 0 0,0-1 0,3-1 0,3-3 49,0 0 0,0 0 0,0-1 0,-1 0 1,0 0-1,0-1 0,-1 1 0,0-2 0,8-13 0,-12 17-117,1-1 1,-1 1-1,0-1 0,0 0 0,-1 0 0,0 0 0,0 0 0,0 0 0,0 0 0,-1 0 1,0 0-1,-1 0 0,1 0 0,-1 0 0,0 0 0,-1 0 0,-2-7 0,-12-29-2839,13 32 1627</inkml:trace>
</inkml:ink>
</file>

<file path=ppt/ink/ink10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40.154"/>
    </inkml:context>
    <inkml:brush xml:id="br0">
      <inkml:brushProperty name="width" value="0.05" units="cm"/>
      <inkml:brushProperty name="height" value="0.05" units="cm"/>
      <inkml:brushProperty name="color" value="#33CCFF"/>
    </inkml:brush>
  </inkml:definitions>
  <inkml:trace contextRef="#ctx0" brushRef="#br0">33 154 10954,'0'-2'558,"-1"0"-1,1 0 0,-1 0 0,0 0 0,0 0 1,0 0-1,0 0 0,0 0 0,0 0 1,-1 0-1,-1-2 0,3 4-403,-1 0 0,1-1 0,0 1 0,-1 0 0,1-1 0,0 1 0,-1 0 0,1 0 0,0 0 0,-1 0 0,1-1 0,0 1 0,-1 0 0,1 0 0,-1 0 0,1 0 0,0 0 0,-1 0 0,1 0 0,-1 0 0,1 0 0,-1 0 0,1 0 0,-1 0 0,0 1-42,1-1-1,-1 1 1,0-1 0,1 1 0,-1-1 0,1 1 0,-1 0-1,1-1 1,-1 1 0,1 0 0,-1 0 0,1-1 0,-1 1-1,1 0 1,0 0 0,0 0 0,-1 0 0,1 1-12,0-1 0,-1 0 1,1 0-1,0 1 0,0-1 0,0 0 1,0 0-1,0 1 0,0-1 1,1 0-1,-1 1 0,0-1 0,1 0 1,-1 0-1,1 0 0,-1 1 1,1-1-1,0 0 0,-1 0 1,1 0-1,0 0 0,0 0 0,1 1 1,2 3 34,1-1 1,1 1-1,6 4 1,-1-1 71,96 62 766,-4-3-524,-101-68-420,-3-5-26,-5-14-36,2 6 10,-4-18-36,1-1 0,2-1-1,1 1 1,1-58 0,4 85-92,-1 0 0,0 0 0,-1 0 0,0 0-1,1 1 1,-2-1 0,1 0 0,-1 1 0,-3-9 0,13 8-7102,0 6 5611</inkml:trace>
</inkml:ink>
</file>

<file path=ppt/ink/ink10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40.406"/>
    </inkml:context>
    <inkml:brush xml:id="br0">
      <inkml:brushProperty name="width" value="0.05" units="cm"/>
      <inkml:brushProperty name="height" value="0.05" units="cm"/>
      <inkml:brushProperty name="color" value="#33CCFF"/>
    </inkml:brush>
  </inkml:definitions>
  <inkml:trace contextRef="#ctx0" brushRef="#br0">1 0 15515,'0'15'1393,"0"-1"663,4 4-168,1 0-415,1 2-441,1 1-440,-1-2-144,-2 0-208,1 0-96,-3 1-96,0-2 0,-2-2-240,0-4-328,-6-5-648,2-1-376,-7-7-809,1-5 4049,9-5-1576</inkml:trace>
</inkml:ink>
</file>

<file path=ppt/ink/ink10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40.684"/>
    </inkml:context>
    <inkml:brush xml:id="br0">
      <inkml:brushProperty name="width" value="0.05" units="cm"/>
      <inkml:brushProperty name="height" value="0.05" units="cm"/>
      <inkml:brushProperty name="color" value="#33CCFF"/>
    </inkml:brush>
  </inkml:definitions>
  <inkml:trace contextRef="#ctx0" brushRef="#br0">0 84 12059,'44'-21'6397,"-8"2"-4307,-24 14-1602,12-6 422,32-9-1,-50 18-853,0 1 0,1-1 0,-1 1 0,1 0 0,-1 1-1,1-1 1,-1 1 0,1 1 0,0-1 0,9 3 0,-13-2-57,0 0 0,-1 0 0,1 0 0,0 0 0,-1 0 0,1 1 0,-1-1 0,0 1 0,0-1 0,1 1 0,-1 0 0,0 0 0,0 0 0,-1 0 0,1 1 0,0-1 0,-1 0 0,1 1 0,-1-1 0,0 1 0,0-1 0,0 1 0,0 0 0,0-1 1,-1 1-1,1 4 0,0-1 3,-1 0-1,0 0 1,-1 0 0,1 0 0,-1 0 0,0-1 0,-1 1 0,1 0 0,-1 0 0,-1-1 0,-3 8 0,1-3 56,0 0 0,0-1-1,-1 0 1,-1 0 0,0-1 0,-8 9 0,12-15-167,1 0 1,0 0 0,-1 0-1,1 0 1,-1-1-1,1 1 1,-1-1 0,0 0-1,0 1 1,0-2-1,0 1 1,0 0 0,0 0-1,0-1 1,0 0-1,0 1 1,0-1 0,0 0-1,0-1 1,0 1-1,0 0 1,0-1 0,0 0-1,0 0 1,0 1 0,-5-4-1,7 4-78,0-1 0,0 1-1,1-1 1,-1 1 0,0-1-1,0 1 1,0-1 0,0 0-1,0 1 1,1-1 0,-1 0 0,0 0-1,1 0 1,-1 1 0,0-1-1,1 0 1,-1-2 0,3-2-1014</inkml:trace>
</inkml:ink>
</file>

<file path=ppt/ink/ink10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41.106"/>
    </inkml:context>
    <inkml:brush xml:id="br0">
      <inkml:brushProperty name="width" value="0.05" units="cm"/>
      <inkml:brushProperty name="height" value="0.05" units="cm"/>
      <inkml:brushProperty name="color" value="#33CCFF"/>
    </inkml:brush>
  </inkml:definitions>
  <inkml:trace contextRef="#ctx0" brushRef="#br0">77 0 13715,'1'1'305,"0"-1"0,0 0 0,0 0 0,0 1 0,0-1-1,0 1 1,0-1 0,0 1 0,0-1 0,-1 1 0,1-1 0,0 1 0,0 0 0,0 0 0,-1-1 0,1 1 0,1 2 0,11 18 836,-9-15-548,12 21 405,-1 2 0,-1-1 0,17 54 1,-29-75-924,1 0 1,0 0 0,1 0 0,5 8-1,-9-14-72,1-1 0,-1 0-1,0 1 1,0-1 0,0 1-1,0-1 1,0 0-1,0 1 1,0-1 0,0 1-1,0-1 1,0 0 0,0 1-1,0-1 1,0 1 0,0-1-1,0 0 1,-1 1-1,1-1 1,0 1 0,0-1-1,0 0 1,-1 1 0,1-1-1,0 0 1,0 1-1,-1-1 1,1 0 0,0 0-1,-1 1 1,1-1 0,0 0-1,-1 0 1,1 1 0,0-1-1,-1 0 1,1 0-1,0 0 1,-1 0 0,1 0-1,-1 0 1,0 1 0,-19 4 7,19-5-8,-19 4-66,0 0 1,-1-2-1,1 0 0,-1-2 1,-39-3-1,60 3-23,-1 0 1,0 0-1,1 0 0,-1 0 0,0 0 0,1-1 0,-1 1 0,0 0 0,1 0 1,-1-1-1,0 1 0,1 0 0,-1-1 0,0 1 0,1 0 0,-1-1 0,1 1 1,-1-1-1,1 1 0,-1-1 0,1 1 0,-1-1 0,1 0 0,0 1 0,-1-1 1,1 0-1,0 1 0,0-1 0,-1 1 0,1-1 0,0 0 0,0 0 1,0 1-1,0-1 0,0 0 0,0 1 0,0-1 0,0 0 0,0-1 0,1-1-518,0 0 0,0 0-1,1-1 1,-1 1 0,1 0-1,2-4 1,2-1-501</inkml:trace>
</inkml:ink>
</file>

<file path=ppt/ink/ink10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41.311"/>
    </inkml:context>
    <inkml:brush xml:id="br0">
      <inkml:brushProperty name="width" value="0.05" units="cm"/>
      <inkml:brushProperty name="height" value="0.05" units="cm"/>
      <inkml:brushProperty name="color" value="#33CCFF"/>
    </inkml:brush>
  </inkml:definitions>
  <inkml:trace contextRef="#ctx0" brushRef="#br0">0 165 18116,'22'-10'1800,"6"-4"801,8-3-449,3-2-1176,-1-2-479,-1 2-665,-9 2-329,-8 3-1367,10 3-456,2-11 1095</inkml:trace>
</inkml:ink>
</file>

<file path=ppt/ink/ink10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41.866"/>
    </inkml:context>
    <inkml:brush xml:id="br0">
      <inkml:brushProperty name="width" value="0.05" units="cm"/>
      <inkml:brushProperty name="height" value="0.05" units="cm"/>
      <inkml:brushProperty name="color" value="#33CCFF"/>
    </inkml:brush>
  </inkml:definitions>
  <inkml:trace contextRef="#ctx0" brushRef="#br0">0 1 15003,'1'39'5493,"2"0"-3603,0 47-924,-3-62-694,-1 5 56,1 0-1,8 54 0,-7-74-311,1-1 0,0 1 0,1-1 0,0 1 0,1-1 0,-1 0 0,2 0 0,-1-1 0,1 1-1,0-1 1,0 0 0,1 0 0,0-1 0,7 6 0,-3-4-97,0-1-1,0-1 0,1 0 1,0 0-1,0-1 0,0 0 0,24 6 1,-21-8-918,1 0 1,-1-1-1,25 0 1,-10-2-492</inkml:trace>
</inkml:ink>
</file>

<file path=ppt/ink/ink10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42.149"/>
    </inkml:context>
    <inkml:brush xml:id="br0">
      <inkml:brushProperty name="width" value="0.05" units="cm"/>
      <inkml:brushProperty name="height" value="0.05" units="cm"/>
      <inkml:brushProperty name="color" value="#33CCFF"/>
    </inkml:brush>
  </inkml:definitions>
  <inkml:trace contextRef="#ctx0" brushRef="#br0">0 12 7946,'1'-3'1392,"4"-1"2249,2-1-1969,2 5 177,6 3-113,1 10-328,0 3-208,2 8-343,-4 1-225,-2 3-336,-3-2-136,-5-1-128,1 0-128,-5-7-400,0-5-272,-5-7-3217,5-15 2969</inkml:trace>
</inkml:ink>
</file>

<file path=ppt/ink/ink10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42.477"/>
    </inkml:context>
    <inkml:brush xml:id="br0">
      <inkml:brushProperty name="width" value="0.05" units="cm"/>
      <inkml:brushProperty name="height" value="0.05" units="cm"/>
      <inkml:brushProperty name="color" value="#33CCFF"/>
    </inkml:brush>
  </inkml:definitions>
  <inkml:trace contextRef="#ctx0" brushRef="#br0">0 232 11747,'4'-3'807,"0"0"0,0 0 0,-1 0 0,1-1 0,-1 0 0,0 0 0,0 0 0,0 0 0,3-9 0,2-4-503,7-24 0,1-2-1281,9-4-990,-2 8 1874,-24 42 304,1-1 0,0 1 0,0-1 0,0 1 1,0-1-1,0 1 0,0-1 0,0 1 0,1-1 1,0 0-1,-1 1 0,1-1 0,0 1 0,0-1 1,0 0-1,0 0 0,1 0 0,1 3 0,3 5 165,0-1-1,1-1 0,10 12 0,-7-11-277,0 1 0,1-2 0,20 14 0,-25-19-459,-1 0 1,1 0-1,0-1 0,9 3 0,-12-5-188,0 1 0,0-1 0,0 1 0,0-1 0,0 0 0,0 0 0,1 0 0,-1 0 0,5-2 0,8-5-1703</inkml:trace>
</inkml:ink>
</file>

<file path=ppt/ink/ink10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42.742"/>
    </inkml:context>
    <inkml:brush xml:id="br0">
      <inkml:brushProperty name="width" value="0.05" units="cm"/>
      <inkml:brushProperty name="height" value="0.05" units="cm"/>
      <inkml:brushProperty name="color" value="#33CCFF"/>
    </inkml:brush>
  </inkml:definitions>
  <inkml:trace contextRef="#ctx0" brushRef="#br0">166 1 15723,'-3'-1'357,"1"1"-1,-1 0 1,1 0-1,-1 0 1,1 1-1,-1-1 1,1 1-1,-1-1 1,1 1-1,0 0 1,-1 0-1,1 0 1,0 0-1,-3 2 1,-30 22 1011,27-19-1063,0 1-100,-3 1 43,1 0 0,1 1 0,-1 0 1,-10 14-1,18-21-218,1 0-1,-1 0 1,1 1 0,-1-1 0,1 0 0,0 1 0,0-1-1,0 1 1,0-1 0,0 1 0,1 0 0,-1-1 0,1 1 0,0 0-1,0-1 1,0 1 0,0 0 0,0-1 0,0 1 0,1 0-1,-1-1 1,1 1 0,0-1 0,0 1 0,0-1 0,0 1-1,3 3 1,-1-1-35,1 0 0,1-1-1,-1 1 1,1-1-1,0 0 1,-1-1-1,2 1 1,-1-1 0,0 0-1,1 0 1,-1-1-1,1 0 1,0 0-1,0 0 1,0 0 0,9 0-1,-5 0-193,-1-1 0,0-1 0,0 1 0,1-1 1,-1-1-1,0 0 0,1 0 0,-1-1 0,0 0 0,11-5 0,-15 5-193,-1 0 0,1-1 0,-1 0 1,0 0-1,0 0 0,0 0 0,0-1 1,3-3-1,12-13-959</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8:17.957"/>
    </inkml:context>
    <inkml:brush xml:id="br0">
      <inkml:brushProperty name="width" value="0.05" units="cm"/>
      <inkml:brushProperty name="height" value="0.05" units="cm"/>
      <inkml:brushProperty name="color" value="#FF0066"/>
    </inkml:brush>
  </inkml:definitions>
  <inkml:trace contextRef="#ctx0" brushRef="#br0">1 228 15947,'33'12'2203,"-14"-5"115,0 0 1,34 19 0,-48-24-2038,-1 1 1,0 0 0,0 0-1,0 0 1,0 1-1,0-1 1,-1 1 0,0 0-1,1 0 1,-1 0-1,-1 0 1,1 1 0,-1-1-1,0 1 1,0-1-1,3 9 1,-5-9-156,1 0-1,-1-1 1,0 1 0,0-1-1,-1 8 1,1-11-117,0 1 0,0-1 1,0 1-1,0-1 0,0 1 0,0-1 0,0 0 1,0 1-1,0-1 0,-1 1 0,1-1 0,0 1 1,0-1-1,0 0 0,-1 1 0,1-1 0,0 0 1,0 1-1,-1-1 0,1 0 0,0 1 0,-1-1 1,1 0-1,0 0 0,-1 1 0,1-1 0,0 0 1,-1 0-1,1 1 0,-1-1 0,1 0 0,0 0 1,-1 0-1,1 0 0,-1 0 0,1 0 0,-1 0 1,1 0-1,-1 0 0,1 0 0,0 0 0,-1 0 1,1 0-1,-1 0 0,1 0 0,0 0 0,-1-1 1,1 1-1,-1 0 0,1 0 0,0 0 0,-1-1 1,1 1-1,0 0 0,-1 0 0,1-1 0,0 1 1,-1 0-1,1-1 0,0 1 0,-1-1 0,-3-3 22,0-1 0,0 0 0,0 0 0,1 0 0,0 0 0,0 0 0,0-1 0,1 1 0,-1-1 0,-2-11-1,2 4-22,0 0-1,1-1 1,1 1-1,0-14 1,1 17-22,1 0 0,0 1 0,1-1 0,0 1 1,1 0-1,0 0 0,7-17 0,4 0-547,19-30-1,-30 51 114,1 1-1,-1-1 1,1 0 0,0 1-1,0 0 1,0 0-1,1 0 1,0 0 0,7-4-1,-6 5-761,0 0 0,0 1 0,0 0 0,0 0 0,0 1 0,0-1 0,0 1 0,12 0 0,-1 1-398</inkml:trace>
</inkml:ink>
</file>

<file path=ppt/ink/ink10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42.947"/>
    </inkml:context>
    <inkml:brush xml:id="br0">
      <inkml:brushProperty name="width" value="0.05" units="cm"/>
      <inkml:brushProperty name="height" value="0.05" units="cm"/>
      <inkml:brushProperty name="color" value="#33CCFF"/>
    </inkml:brush>
  </inkml:definitions>
  <inkml:trace contextRef="#ctx0" brushRef="#br0">1 1 13027,'42'21'2456,"13"-1"1561,17-1-840,2 0-48,-8 5-1105,-14 5-464,-29 8-760,-16 2-335,-29 7-417,-11-1-104,-20 2-681,-13 0-879,10 0 920</inkml:trace>
</inkml:ink>
</file>

<file path=ppt/ink/ink10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45.620"/>
    </inkml:context>
    <inkml:brush xml:id="br0">
      <inkml:brushProperty name="width" value="0.05" units="cm"/>
      <inkml:brushProperty name="height" value="0.05" units="cm"/>
      <inkml:brushProperty name="color" value="#33CCFF"/>
    </inkml:brush>
  </inkml:definitions>
  <inkml:trace contextRef="#ctx0" brushRef="#br0">71 3 12219,'-1'-3'1912,"-4"5"1449,-3 12-1673,-4 5-408,-1 12-720,1 4-199,2 8-145,2 2-8,7 2-160,1-4-8,7-9-40,5-7-176,6-12-440,2-9-585,6-16-743,1-9-225,7-21 1025</inkml:trace>
</inkml:ink>
</file>

<file path=ppt/ink/ink10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45.901"/>
    </inkml:context>
    <inkml:brush xml:id="br0">
      <inkml:brushProperty name="width" value="0.05" units="cm"/>
      <inkml:brushProperty name="height" value="0.05" units="cm"/>
      <inkml:brushProperty name="color" value="#33CCFF"/>
    </inkml:brush>
  </inkml:definitions>
  <inkml:trace contextRef="#ctx0" brushRef="#br0">63 11 11498,'-20'36'1929,"13"-24"-963,0 1 0,0 0-1,2 0 1,-8 22 0,13-33-893,-1 0 0,1-1 1,0 1-1,0 0 0,0-1 1,-1 1-1,2 0 0,-1-1 0,0 1 1,0 0-1,1-1 0,-1 1 0,0-1 1,2 3-1,-2-3-38,1-1 0,-1 1 0,1-1 0,0 1 0,-1 0 0,1-1 0,-1 0 1,1 1-1,0-1 0,-1 1 0,1-1 0,0 0 0,0 0 0,-1 1 0,1-1 0,0 0 0,0 0 0,-1 0 0,1 0 0,0 0 1,0 0-1,-1 0 0,1 0 0,0 0 0,0 0 0,0 0 0,-1 0 0,1-1 0,0 1 0,-1 0 0,1 0 0,1-1 0,16-8 392,0-1-1,-1 0 1,29-23-1,-44 32-410,7-6 60,-5 5-58,-1 0 1,0 0 0,1-1 0,-1 1 0,0-1-1,0 0 1,-1 0 0,1 0 0,-1 0 0,1 0-1,-1 0 1,0-1 0,3-6 0,-5 9-10,0 0 0,0 0 0,0 0 0,0 0 0,0 0 0,0 0 0,-1 0 0,1 0 0,0 0 0,0 0 0,-1 0 0,1 0 0,-1 0 1,1 0-1,-1 0 0,1 0 0,-1 1 0,0-1 0,1 0 0,-1 0 0,0 1 0,1-1 0,-1 0 0,0 1 0,0-1 0,0 0 0,0 1 0,0 0 0,0-1 0,0 1 0,0-1 0,0 1 0,0 0 0,-1-1 1,-6-1 22,-1 0 0,1 1 0,-10-2 0,14 3-34,-30-3-190,11 1-1445,-26-5 0,42 5-289,17 4 738</inkml:trace>
</inkml:ink>
</file>

<file path=ppt/ink/ink10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46.090"/>
    </inkml:context>
    <inkml:brush xml:id="br0">
      <inkml:brushProperty name="width" value="0.05" units="cm"/>
      <inkml:brushProperty name="height" value="0.05" units="cm"/>
      <inkml:brushProperty name="color" value="#33CCFF"/>
    </inkml:brush>
  </inkml:definitions>
  <inkml:trace contextRef="#ctx0" brushRef="#br0">0 1 13683,'12'17'1584,"0"4"1217,-1 2-393,-2 4-567,-4 0-577,-5 0-800,-2-1-144,-1-2-184,-1-5-136,4-7-776,-3-18-1520</inkml:trace>
</inkml:ink>
</file>

<file path=ppt/ink/ink10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46.447"/>
    </inkml:context>
    <inkml:brush xml:id="br0">
      <inkml:brushProperty name="width" value="0.05" units="cm"/>
      <inkml:brushProperty name="height" value="0.05" units="cm"/>
      <inkml:brushProperty name="color" value="#33CCFF"/>
    </inkml:brush>
  </inkml:definitions>
  <inkml:trace contextRef="#ctx0" brushRef="#br0">77 0 15603,'-3'1'264,"-1"0"-1,1 0 0,0 0 0,0 1 0,-1-1 0,1 1 1,0 0-1,0 0 0,1 0 0,-1 0 0,0 1 0,1-1 1,-1 1-1,1-1 0,0 1 0,0 0 0,0 0 0,0 0 1,-2 6-1,0-2-105,1 0 0,0 1 1,1 0-1,0 0 0,0 0 0,0 0 0,0 11 1,2-17-148,-1 0 1,1-1-1,0 1 1,0 0-1,0-1 1,0 1-1,1-1 1,-1 1-1,0 0 1,1-1-1,-1 1 1,1-1-1,-1 1 1,1-1-1,0 1 1,0-1 0,-1 1-1,1-1 1,0 0-1,0 1 1,0-1-1,1 0 1,-1 0-1,0 0 1,0 0-1,1 0 1,-1 0-1,1 0 1,-1 0-1,0-1 1,1 1-1,-1-1 1,1 1-1,0-1 1,-1 1-1,1-1 1,-1 0-1,1 0 1,0 1-1,2-2 1,0 1-7,1 0 0,-1-1 0,1 0 0,-1 0 1,1 0-1,-1-1 0,0 1 0,1-1 0,-1 0 0,0 0 0,0 0 1,0-1-1,5-5 0,-6 6-9,-1-1 0,1 1-1,-1-1 1,0 0 0,0 0 0,0 0 0,0 0 0,-1 0 0,1 0-1,-1-1 1,0 1 0,0 0 0,0-1 0,0 1 0,0-1 0,-1 1-1,0-1 1,0 0 0,0-4 0,0 6-31,-1 0 0,1-1 0,-1 1 0,0 0 0,1 0 0,-1 0 1,0 0-1,0 0 0,0 0 0,-1 1 0,1-1 0,0 0 0,-1 0 0,1 1 0,-1-1 0,1 1 0,-1 0 1,0-1-1,0 1 0,0 0 0,0 0 0,1 0 0,-1 0 0,-1 0 0,1 0 0,0 1 0,0-1 0,0 1 1,0 0-1,0-1 0,-1 1 0,-3 0 0,-19 0-552,-17-1-2819,42 1 3347,0 0 26,0 0 0,0 0 1,0 0-1,0 0 0,0 0 0,1-1-462,-1 1 462,0 0 0,0 0 0,0 0 0,0 0 0,0 0 0,0 0 0,0 0 0,0 0 0,0 0 0,0 0 0,0 0 0,0-1 1,0 1-1,0 0 0,0 0 0,0 0 0,0 0 0,0 0 0,0 0 0,0 0 0,-1 0-231,13-9-843</inkml:trace>
</inkml:ink>
</file>

<file path=ppt/ink/ink10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46.775"/>
    </inkml:context>
    <inkml:brush xml:id="br0">
      <inkml:brushProperty name="width" value="0.05" units="cm"/>
      <inkml:brushProperty name="height" value="0.05" units="cm"/>
      <inkml:brushProperty name="color" value="#33CCFF"/>
    </inkml:brush>
  </inkml:definitions>
  <inkml:trace contextRef="#ctx0" brushRef="#br0">97 0 11402,'-4'4'4340,"-3"4"-3307,0 0 1,0 0-1,1 1 0,0 0 1,-9 19-1,12-22-981,1 0 1,0 0-1,0 0 0,0 1 0,0-1 1,1 1-1,0-1 0,1 1 0,-1 0 1,2 12-1,-1-17-47,1 0 0,-1 0 0,1 0 0,-1 0 0,1 1 0,0-1 0,0 0 0,-1-1 0,2 1 0,-1 0 0,0 0 0,0 0 1,0-1-1,1 1 0,-1 0 0,1-1 0,-1 1 0,1-1 0,2 2 0,-1-2 1,-1 0-1,1 0 1,-1 0 0,1 0 0,0 0-1,0-1 1,0 1 0,-1-1 0,1 0-1,0 0 1,0 0 0,5-1 0,-2 0 4,-1 0 0,1 0 0,-1-1 0,1 1 0,-1-1 0,0-1 1,0 1-1,0-1 0,0 0 0,-1 0 0,1 0 0,-1-1 1,1 1-1,3-6 0,-6 7-6,-1 0 1,1 0-1,-1 0 1,0 0 0,0 0-1,0-1 1,0 1-1,0 0 1,0 0-1,-1-1 1,1 1-1,-1-1 1,1 1-1,-1 0 1,0-1-1,0 1 1,0-1 0,0 1-1,-1-3 1,0 2-6,0 0 1,0 1 0,0-1 0,-1 1-1,1-1 1,-1 1 0,1 0 0,-1-1 0,0 1-1,0 0 1,0 0 0,0 0 0,0 1-1,0-1 1,0 0 0,-1 1 0,-2-2 0,-11-5-250,-1 1 1,-27-8 0,23 8-1156,-23-10 1,42 16 1106,2 1 229,-1 0 1,1 0-1,0 0 1,-1 0 0,1 0-1,0 0 1,-1 0-1,1 0 1,0 0 0,-1 0-1,1 0 1,0-1-1,0 1 1,-1 0 0,1 0-1,0 0 1,0-1 0,-1 1-1,1 0 1,0 0-1,0-1 1,-1 1 0,1 0-1,0 0 1,0-1-1,0 1 1,0 0 0,0-1-1,0 1 1,-1 0-1,1-1 1,0 1 0,0 0-1,0-1 1,0 1-1,0 0 1,0-1 0,0 1-1,0-1 1,9-7-926</inkml:trace>
</inkml:ink>
</file>

<file path=ppt/ink/ink10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47.054"/>
    </inkml:context>
    <inkml:brush xml:id="br0">
      <inkml:brushProperty name="width" value="0.05" units="cm"/>
      <inkml:brushProperty name="height" value="0.05" units="cm"/>
      <inkml:brushProperty name="color" value="#33CCFF"/>
    </inkml:brush>
  </inkml:definitions>
  <inkml:trace contextRef="#ctx0" brushRef="#br0">89 39 10586,'-9'5'1022,"1"0"-1,0 1 0,1 0 1,0 0-1,-8 9 0,11-11-763,0 0-1,1 1 0,0-1 0,0 1 1,0-1-1,0 1 0,1 0 0,0 0 1,0 0-1,-2 7 0,4-10-210,-1 0 1,1 0-1,-1-1 0,1 1 0,0 0 0,0 0 1,0 0-1,0 0 0,0-1 0,1 1 0,-1 0 1,0 0-1,1-1 0,0 1 0,-1 0 0,1-1 1,0 1-1,0 0 0,-1-1 0,1 1 0,1-1 1,-1 1-1,0-1 0,0 0 0,0 1 0,1-1 1,-1 0-1,1 0 0,-1 0 0,1 0 0,-1 0 1,1 0-1,-1-1 0,1 1 0,0 0 0,0-1 1,-1 1-1,1-1 0,0 0 0,0 0 0,1 1 1,5-1 44,0 0 0,-1 0 0,1 0 1,0-1-1,-1 0 0,1 0 0,-1-1 1,13-4-1,-4-1 160,0 0 0,0 0 0,-1-2 1,0 0-1,0 0 0,-1-2 0,20-18 1,-32 28-185,-1-1 0,1 0 0,0 0 0,-1 0 0,0 0 0,1 0 0,-1 0 0,0 0 0,0 0 0,0-1 0,0 1 0,-1 0 0,1-1 0,0-3 0,-1 5-36,0-1 0,0 0-1,-1 1 1,1-1 0,0 1 0,-1-1 0,1 1 0,-1-1 0,0 1 0,1-1 0,-1 1 0,0-1-1,0 1 1,0 0 0,0-1 0,0 1 0,0 0 0,-1 0 0,1 0 0,0 0 0,0 0-1,-1 0 1,-1-1 0,-6-2-139,-1-1-1,0 2 1,0-1 0,-1 1-1,1 1 1,0 0-1,-1 0 1,0 1 0,1 0-1,-1 1 1,0 0-1,-19 3 1,5 6-524</inkml:trace>
</inkml:ink>
</file>

<file path=ppt/ink/ink10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50.847"/>
    </inkml:context>
    <inkml:brush xml:id="br0">
      <inkml:brushProperty name="width" value="0.05" units="cm"/>
      <inkml:brushProperty name="height" value="0.05" units="cm"/>
      <inkml:brushProperty name="color" value="#33CCFF"/>
    </inkml:brush>
  </inkml:definitions>
  <inkml:trace contextRef="#ctx0" brushRef="#br0">1 35 9594,'0'-6'664,"-1"3"105,1 0-1,0 1 1,0-1-1,1 0 1,-1 0-1,2-5 1,-2 8-661,0 0 0,0 0-1,0-1 1,0 1 0,1 0 0,-1 0-1,0-1 1,0 1 0,1 0 0,-1 0 0,0 0-1,0-1 1,1 1 0,-1 0 0,0 0-1,1 0 1,-1 0 0,0 0 0,1 0 0,-1 0-1,0 0 1,0 0 0,1 0 0,-1 0 0,0 0-1,1 0 1,-1 0 0,0 0 0,1 0-1,-1 0 1,0 0 0,1 0 0,-1 0 0,0 0-1,0 1 1,1-1 0,-1 0 0,0 0-1,0 0 1,1 1 0,-1-1 0,0 0 0,0 0-1,0 0 1,1 1 0,0 0 78,0 0-1,0 0 1,0 0 0,-1 0 0,1 0 0,0 0-1,0 0 1,-1 0 0,1 0 0,0 2 0,12 45 616,2 0 0,2-2 1,3 0-1,1-1 0,33 53 1,-38-73-722,-1 2 1,-1 0-1,-1 0 0,13 42 1,-14-17-75,-7-28-135,1-1 1,11 27 0,-17-50 88,0 0 1,0 0 0,0 0-1,0 0 1,0 0-1,0 0 1,0 0 0,0 0-1,0 0 1,0 0-1,0-1 1,0 1 0,0 0-1,1 0 1,-1 0-1,0 0 1,0 0 0,0 0-1,0 0 1,0 0-1,0 0 1,0 0 0,0 0-1,0 0 1,0 0 0,1 0-1,-1 0 1,0 0-1,0 0 1,0 0 0,0 1-1,0-1 1,0 0-1,0 0 1,0 0 0,0 0-1,0 0 1,0 0-1,0 0 1,0 0 0,1 0-1,-1 0 1,0 0-1,0 0 1,0 0 0,0 0-1,0 0 1,0 1-1,0-1 1,0 0 0,0 0-1,0 0 1,0 0-1,0 0 1,0 0 0,0 0-1,0 0 1,0 0-1,0 0 1,0 0 0,0 1-1,0-1 1,0 0-1,0 0 1,0 0 0,0 0-1,0 0 1,1-9-1707,-1-15-1043,-1 23 2632,1-19-1653,2 0 684</inkml:trace>
</inkml:ink>
</file>

<file path=ppt/ink/ink10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51.203"/>
    </inkml:context>
    <inkml:brush xml:id="br0">
      <inkml:brushProperty name="width" value="0.05" units="cm"/>
      <inkml:brushProperty name="height" value="0.05" units="cm"/>
      <inkml:brushProperty name="color" value="#33CCFF"/>
    </inkml:brush>
  </inkml:definitions>
  <inkml:trace contextRef="#ctx0" brushRef="#br0">36 59 13907,'-3'1'240,"1"1"0,-1 0 0,1-1 0,0 1 1,0 0-1,0 0 0,0 0 0,0 0 0,0 0 0,0 1 0,1-1 0,-1 1 0,1-1 1,0 1-1,0-1 0,0 1 0,0 0 0,0-1 0,0 1 0,1 0 0,-1 0 0,1 0 1,0-1-1,0 1 0,0 0 0,0 0 0,0 0 0,1 0 0,-1 0 0,1-1 0,1 4 1,0 1 13,1 1-1,1-1 1,-1 0 0,1 0 0,1-1 0,-1 1 0,1-1 0,0 0 0,0 0 0,8 6 0,-4-4 52,33 27 686,-37-32-811,0 1 0,0-1 1,0 0-1,1-1 0,-1 1 1,11 2-1,-15-4-146,0-1-1,0 0 1,0 0 0,0 0 0,0 0-1,0 0 1,0-1 0,1 1-1,-1 0 1,0 0 0,0-1-1,0 1 1,0-1 0,0 1-1,0-1 1,0 1 0,0-1 0,-1 1-1,1-1 1,0 0 0,0 0-1,0 1 1,-1-1 0,1 0-1,0 0 1,-1 0 0,1 0-1,0-1 1,2-4 60,0-1 0,0 1 0,3-10 0,-4 9-30,23-80 417,-15 49-1296,14-36 0,-23 71-47,0 0-1,1 1 0,-1-1 1,1 1-1,-1 0 0,4-5 1,5-1-1368</inkml:trace>
</inkml:ink>
</file>

<file path=ppt/ink/ink10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52.280"/>
    </inkml:context>
    <inkml:brush xml:id="br0">
      <inkml:brushProperty name="width" value="0.05" units="cm"/>
      <inkml:brushProperty name="height" value="0.05" units="cm"/>
      <inkml:brushProperty name="color" value="#33CCFF"/>
    </inkml:brush>
  </inkml:definitions>
  <inkml:trace contextRef="#ctx0" brushRef="#br0">23 249 7362,'-1'1'173,"0"-1"0,0 0 0,0 0-1,0 0 1,0 0 0,0 0 0,0 0 0,0 0 0,0 0 0,0 0 0,0-1 0,0 1 0,0 0 0,0-1 0,-2 0 0,3 1-92,0-1 0,-1 1 1,1 0-1,-1-1 0,1 1 0,0-1 0,0 1 0,-1-1 0,1 1 0,0-1 0,0 1 1,-1-1-1,1 1 0,0-1 0,0 1 0,0-1 0,0 0 0,0 1 0,0-1 0,0 1 0,0-2 1,1-3 294,0 0 0,1 1 1,0-1-1,-1 0 0,5-6 1,1-4 890,-2 4 84,-5 11-1305,0 0-1,0 0 0,0 0 1,0 0-1,1 0 1,-1 0-1,0 0 1,0 0-1,0-1 1,0 1-1,0 0 1,0 0-1,0 0 1,0 0-1,0 0 1,0 0-1,1 0 1,-1 0-1,0 0 1,0 0-1,0 0 1,0 0-1,0 0 1,0 0-1,0 0 1,0 0-1,0 0 1,1 0-1,-1 0 0,0 0 1,0 0-1,0 0 1,0 0-1,0 0 1,0 0-1,0 0 1,0 0-1,0 0 1,1 0-1,-1 1 1,0-1-1,0 0 1,0 0-1,0 0 1,0 0-1,0 0 1,0 1 83,1 0 0,-1 0 0,0 1 0,0-1 0,0 0 0,0 0 0,0 0 0,0 0 0,0 0 0,-1 0 0,1 0 0,0 1 1,-1-1-1,1 0 0,-1 0 0,0 1 0,0 0-62,-1 1 148,1 1 0,-1 0 0,0 0 0,1 0 0,0 0 0,0 0 0,-1 5 0,2-7-163,0-1 0,1 1 0,-1-1 0,0 1 0,1-1 0,-1 0 0,1 1 0,-1-1 0,1 0 0,0 1 0,-1-1 0,1 0 0,0 0 0,0 0 0,0 0 0,0 0 0,0 0 0,0 0 0,0 0 0,0 0 0,0 0 0,1 0 0,-1-1 0,0 1 0,3 0 0,38 17 1049,-29-13-769,0 0 0,15 9 0,-13-4-180,0 1 0,-1 1 0,0 0-1,-1 1 1,16 21 0,-23-27-130,-4-5-20,-1-1-1,0 1 1,1-1 0,-1 0-1,1 1 1,0-1 0,-1 0-1,1 0 1,0 0-1,0 0 1,0 0 0,0-1-1,0 1 1,0 0-1,0-1 1,0 1 0,0-1-1,0 0 1,0 0 0,3 0-1,-3 0 0,-1-1 0,1 1 0,0-1 0,0 1 0,-1-1 0,1 0 0,0 0 0,-1 0-1,1 0 1,-1 0 0,1 0 0,-1 0 0,1-1 0,-1 1 0,0 0 0,0-1 0,0 1 0,0-1 0,0 1 0,0-1-1,0 0 1,0 1 0,0-3 0,4-13 13,-1 0 0,-1 0 0,0 0 0,-1-1 0,-1-31 0,-1 20 0,3-17 1,-1 25-15,-1 1 0,-1-1 0,-1 0 0,-3-20 1,4 38-31,-1 0 1,1 0 0,-1 0 0,0 1 0,0-1-1,0 0 1,-1 1 0,1-1 0,-1 1 0,1 0 0,-1-1-1,0 1 1,0 0 0,0 0 0,-2-2 0,4 3-148,0 1 0,1-1 0,-1 1 0,0 0 1,1-1-1,-1 1 0,0 0 0,1-1 0,-1 1 0,1 0 1,-1-1-1,1 1 0,-1 0 0,0 0 0,1 0 0,-1-1 1,1 1-1,-1 0 0,2 0 0,-1 0-282,10-5-1868,2 0 756</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4:13.936"/>
    </inkml:context>
    <inkml:brush xml:id="br0">
      <inkml:brushProperty name="width" value="0.05" units="cm"/>
      <inkml:brushProperty name="height" value="0.05" units="cm"/>
      <inkml:brushProperty name="color" value="#FF0066"/>
    </inkml:brush>
  </inkml:definitions>
  <inkml:trace contextRef="#ctx0" brushRef="#br0">154 1 10866,'-1'13'3174,"1"-1"-1,2 26 1,-1-29-2798,0 1 0,0 0 1,-1-1-1,-1 1 0,0-1 1,-3 14-1,3-17-465,-1 0 1,0-1-1,-1 1 1,1-1-1,-1 1 1,0-1-1,0 0 0,-1 0 1,-7 7-1,10-10-100,0-1 0,-1 0-1,1 0 1,-1 0-1,1 0 1,-1 0 0,1 0-1,-1 0 1,0 0-1,1-1 1,-1 1-1,0-1 1,0 1 0,1-1-1,-1 0 1,0 1-1,0-1 1,0 0 0,1 0-1,-1 0 1,0-1-1,0 1 1,0 0 0,1-1-1,-1 1 1,0-1-1,0 0 1,1 1 0,-1-1-1,1 0 1,-1 0-1,0 0 1,1 0-1,0 0 1,-3-2 0,4 2 158,-7-4-429,1 0-1,0-1 0,0 1 0,0-1 1,1-1-1,0 1 0,0-1 0,-4-7 1,9 13 496,0 1 0,0-1 0,0 1 0,-1-1 0,1 1 0,0-1 0,0 1 0,0 0 0,0-1 0,0 1 0,0-1 0,0 1 0,0-1 0,0 1 0,0-1 0,0 1 0,0-1 0,1 1 0,-1-1 1,0 1-1,0-1 0,0 1 0,1-1 0,-1 1 0,0 0 0,0-1 0,1 1 0,-1-1 0,0 1 0,1 0 0,-1-1 0,1 1 0,-1 0 0,0 0 0,1-1 0,-1 1 0,1 0 0,-1 0 0,1 0 0,-1-1 0,1 1 0,-1 0 0,0 0 0,1 0 1,-1 0-1,1 0 0,-1 0 0,1 0 0,-1 0 0,1 0 0,-1 0 0,2 0 0,4 1 674,1-1 1,-1 1 0,8 2-1,-10-2-455,19 4 763,0 0 0,1-2-1,29 0 1,-45-3-1085,-1 0 0,1-1 0,-1 0 0,0 0 0,0 0 0,0-1 0,1 0 0,-1-1 0,-1 1 0,1-1 0,0-1 0,-1 1 0,0-1 0,12-9 0,-8 2-1010,0 0-1,11-15 1,1-3-245</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8:18.224"/>
    </inkml:context>
    <inkml:brush xml:id="br0">
      <inkml:brushProperty name="width" value="0.05" units="cm"/>
      <inkml:brushProperty name="height" value="0.05" units="cm"/>
      <inkml:brushProperty name="color" value="#FF0066"/>
    </inkml:brush>
  </inkml:definitions>
  <inkml:trace contextRef="#ctx0" brushRef="#br0">0 85 13851,'1'1'397,"0"0"0,0 0 0,0 0 0,-1 0 0,1 0 0,0 0 0,-1 0 0,1 0 0,0 0 0,-1 0-1,0 0 1,1 0 0,-1 0 0,1 0 0,-1 0 0,0 0 0,0 2 0,1 24 2742,-2-17-2154,1-6-736,0 7 426,0 1 0,1-1 0,0 0 0,4 16 0,-4-24-580,0 1 1,0-1 0,1 0-1,-1 0 1,1 1 0,0-1-1,0 0 1,0 0 0,0-1-1,0 1 1,1 0 0,-1-1-1,1 0 1,0 1 0,0-1-1,0 0 1,0 0 0,5 2-1,-3-2-33,1 0 0,0-1 0,0 1 1,0-1-1,0 0 0,0 0 0,0-1 0,1 0 0,-1 0 0,0-1 0,0 1 0,0-1 0,10-3 1,-7 1-22,0 0 1,0 0-1,-1-1 1,0 0 0,1 0-1,-1-1 1,-1 0 0,11-8-1,-16 11-28,0 1 0,0-1 0,-1 0 0,1 0 0,0 0 0,-1 0 0,1 0 0,-1-1 0,1 1 0,-1 0 0,0-1 0,0 1 0,0-1 0,-1 1 0,1-1 0,0 1 0,-1-1 0,0 1 0,1-1 0,-1 0 0,0 1 0,0-1 0,-1 1 0,1-1 0,-1 0 0,0-2 0,-2-2-33,0 1 1,0-1 0,-1 1-1,1 0 1,-1 0-1,-1 0 1,1 0 0,-7-5-1,-5-6-743,-1 2-1,-25-20 1,27 25-2197,-26-13-1,55 18-3373</inkml:trace>
</inkml:ink>
</file>

<file path=ppt/ink/ink1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52.649"/>
    </inkml:context>
    <inkml:brush xml:id="br0">
      <inkml:brushProperty name="width" value="0.05" units="cm"/>
      <inkml:brushProperty name="height" value="0.05" units="cm"/>
      <inkml:brushProperty name="color" value="#33CCFF"/>
    </inkml:brush>
  </inkml:definitions>
  <inkml:trace contextRef="#ctx0" brushRef="#br0">43 2 13803,'2'0'423,"0"-1"0,0 1 0,0-1-1,-1 1 1,1 0 0,0 0 0,0 0 0,0 0 0,0 0 0,0 1-1,0-1 1,0 0 0,-1 1 0,1-1 0,2 2 0,-1 0-259,-1 0 1,1-1-1,-1 1 0,0 1 1,1-1-1,-1 0 1,0 0-1,0 1 0,1 2 1,13 18 322,-2 0 1,-1 1 0,10 27-1,-17-38-311,-1 0 0,-1 1 1,-1 0-1,0 0 0,0 0 0,-1 0 0,-1 24 0,-1-36-119,-1 1 0,1 0 0,-1-1-1,0 1 1,0-1 0,0 0 0,0 1 0,0-1 0,-1 0-1,1 1 1,-1-1 0,0 0 0,1 0 0,-1 0-1,0-1 1,0 1 0,0 0 0,0-1 0,-1 1 0,1-1-1,0 0 1,-5 2 0,-5 2 81,0 0-1,-1-1 1,-15 3 0,-13-1 12,38-6-168,0 1-1,1-1 1,-1-1-1,0 1 0,0 0 1,1-1-1,-1 1 1,0-1-1,1 0 1,-1 0-1,1 0 1,-1 0-1,-2-1 0,5 1-89,-1 0-1,0 1 0,1-1 0,0 1 0,-1-1 0,1 0 0,-1 1 0,1-1 0,0 0 0,-1 1 0,1-1 0,0 0 0,0 0 1,-1 1-1,1-1 0,0 0 0,0 0 0,0 1 0,0-1 0,0 0 0,0 0 0,0 0 0,0 1 0,0-1 0,1 0 0,-1 0 0,0 1 1,0-1-1,1 0 0,-1 1 0,1-2 0,15-21-4681,-16 23 4737,13-16-1495</inkml:trace>
</inkml:ink>
</file>

<file path=ppt/ink/ink1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52.946"/>
    </inkml:context>
    <inkml:brush xml:id="br0">
      <inkml:brushProperty name="width" value="0.05" units="cm"/>
      <inkml:brushProperty name="height" value="0.05" units="cm"/>
      <inkml:brushProperty name="color" value="#33CCFF"/>
    </inkml:brush>
  </inkml:definitions>
  <inkml:trace contextRef="#ctx0" brushRef="#br0">0 95 15075,'3'-1'1513,"0"1"871,-1 4 25,3 2-489,4 0-304,6-4-239,2-5-217,13-6-464,1-3-184,7-4-336,4-2-360,-7-2-1152,-1-1-1049,6 8 1169</inkml:trace>
</inkml:ink>
</file>

<file path=ppt/ink/ink1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53.552"/>
    </inkml:context>
    <inkml:brush xml:id="br0">
      <inkml:brushProperty name="width" value="0.05" units="cm"/>
      <inkml:brushProperty name="height" value="0.05" units="cm"/>
      <inkml:brushProperty name="color" value="#33CCFF"/>
    </inkml:brush>
  </inkml:definitions>
  <inkml:trace contextRef="#ctx0" brushRef="#br0">69 7 9170,'0'0'160,"0"-1"-1,-1 1 1,1-1 0,0 1-1,0 0 1,-1-1-1,1 1 1,0-1 0,-1 1-1,1 0 1,-1 0 0,1-1-1,-1 1 1,1 0 0,0 0-1,-1-1 1,1 1-1,-1 0 1,1 0 0,-1 0-1,1 0 1,-1 0 0,1 0-1,-1-1 1,1 1 0,-1 0-1,1 1 1,-1-1-1,1 0 1,-1 0 0,1 0-1,-1 0 1,1 0 0,-1 0-1,1 1 1,-1-1 0,1 0-1,0 0 1,-1 1 0,1-1-1,-1 0 1,1 1-1,0-1 1,-1 0 0,1 1-1,0-1 1,-1 0 0,1 1-1,-1 0 1,-1 3 383,-1-1-1,0 1 1,1 0 0,-2 5 0,-3 8 23,1-1-1,1 1 1,1 0 0,0 1 0,1-1 0,1 1 0,0-1 0,2 1 0,0-1 0,3 23 0,-1-29-494,0 0 0,1 0 0,0 0 0,1 0 0,0-1 1,0 0-1,1 0 0,1 0 0,6 9 0,-9-15-94,-1-1 1,1 0-1,0 1 0,0-1 1,0 0-1,0-1 0,1 1 1,-1 0-1,1-1 0,0 0 1,0 0-1,-1 0 0,1 0 1,0-1-1,1 0 0,-1 0 1,0 0-1,0 0 0,0 0 1,1-1-1,-1 0 0,0 0 1,1 0-1,-1 0 0,0-1 1,5 0-1,-5-1-273,0 1 0,0 0 0,0-1 0,0 0 0,0 0 0,-1 0 0,1-1 0,0 1-1,-1-1 1,5-5 0,-3 3-894,-1 0-1,1 0 1,-1-1 0,-1 1-1,7-12 1,-1-11-1533</inkml:trace>
</inkml:ink>
</file>

<file path=ppt/ink/ink1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53.959"/>
    </inkml:context>
    <inkml:brush xml:id="br0">
      <inkml:brushProperty name="width" value="0.05" units="cm"/>
      <inkml:brushProperty name="height" value="0.05" units="cm"/>
      <inkml:brushProperty name="color" value="#33CCFF"/>
    </inkml:brush>
  </inkml:definitions>
  <inkml:trace contextRef="#ctx0" brushRef="#br0">0 8 12139,'8'-8'3127,"-2"8"616,-5 2-3452,-1-1 1,1 0 0,0 1-1,-1-1 1,1 0 0,-1 1-1,1-1 1,-1 0 0,0 1-1,0-1 1,0 3 0,1-3-231,1 21 1415,9 38-1,-9-52-1346,0 0 0,1-1 0,0 1 0,1-1 0,0 0 0,0 0 0,0 0 0,8 9 0,-5-8-42,-3-3 171,1 1 0,0-1 0,8 7 0,-12-11-183,1 0 0,-1 0 1,1 0-1,0 0 0,-1 0 0,1-1 0,0 1 1,-1 0-1,1-1 0,0 1 0,0-1 1,0 0-1,0 0 0,-1 1 0,1-1 1,0 0-1,0-1 0,2 1 0,18-5 207,33-10 0,-46 11-1964,0 0-1,0 0 1,11-8 0,-18 11 1118,0 0 0,0-1 0,0 1 1,0 0-1,0 0 0,1 1 0,-1-1 0,2 0 1,11 0-776</inkml:trace>
</inkml:ink>
</file>

<file path=ppt/ink/ink1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55.108"/>
    </inkml:context>
    <inkml:brush xml:id="br0">
      <inkml:brushProperty name="width" value="0.05" units="cm"/>
      <inkml:brushProperty name="height" value="0.05" units="cm"/>
      <inkml:brushProperty name="color" value="#33CCFF"/>
    </inkml:brush>
  </inkml:definitions>
  <inkml:trace contextRef="#ctx0" brushRef="#br0">41 44 8314,'11'-23'2357,"1"2"4166,-13 23-5801,0 0 0,0 1-1,0-1 1,1 0-1,-1 1 1,1-1 0,0 0-1,-1 1 1,1-1-1,0 3 1,5 25 1586,-3-25-2226,-1-1 0,0 1 1,0 0-1,-1 0 0,0 0 1,0 0-1,0 0 0,-1 9 1,-1-9-58,1-1 0,-1 0 0,0 1 0,0-1 0,-1 0 0,1 0 0,-5 5 0,-2 4-23,9-11 13,5-3 3,8-3 11,-9 2-27,-3 1 4,-3-16-31,1 16 14,1 0 1,0-1-1,0 1 1,0 0 0,-1-1-1,1 1 1,1-1-1,-1 1 1,0 0-1,0-1 1,0 1 0,1 0-1,-1-1 1,2-1-1,7-23-100,-9 25 110,0 0 0,1 0 0,-1 0 0,0 0 0,0 0 0,0 0 1,0 0-1,0-1 0,0 1 0,0 0 0,0 0 0,0 0 0,0 0 1,-1 0-1,1 0 0,0 0 0,-1 0 0,1 0 0,-1 0 0,1 0 1,-2-2-1,2 3 1,-1 0 0,1 0 0,0-1 0,-1 1 0,1 0-1,-1-1 1,1 1 0,-1 0 0,1 0 0,-1 0 0,1 0 0,-1 0 0,1-1 0,-1 1 0,1 0 0,-1 0 0,1 0 0,-1 0 0,1 1 0,-1-1 0,1 0 0,-1 0 0,1 0 0,-1 0 0,1 0 0,-1 1 0,-13 10 7,10-5 9,0-1 1,0 1 0,-3 7 0,4-6 22,0 0-1,0 1 1,1-1 0,0 0-1,0 1 1,1 0 0,0-1-1,0 1 1,1 0 0,0 12 0,1-17-20,-1 0 1,1 1-1,0-1 1,-1 0 0,2 0-1,-1 0 1,0 1 0,0-1-1,1 0 1,0-1 0,-1 1-1,1 0 1,0 0 0,1-1-1,-1 1 1,0-1 0,1 0-1,-1 0 1,1 0 0,0 0-1,0 0 1,-1 0 0,1-1-1,1 1 1,-1-1 0,5 1-1,-1 0-40,1 0 0,0-1 0,-1 0 0,1-1 0,0 0 0,0 0 0,-1-1 0,1 1 0,13-4 0,-17 3-402,1-1 1,-1 1-1,1-1 1,-1 0-1,1 0 1,-1 0-1,0 0 1,0-1-1,0 0 1,0 0-1,-1 0 0,1 0 1,-1 0-1,0-1 1,0 0-1,5-7 1,3-13-1455</inkml:trace>
</inkml:ink>
</file>

<file path=ppt/ink/ink1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55.294"/>
    </inkml:context>
    <inkml:brush xml:id="br0">
      <inkml:brushProperty name="width" value="0.05" units="cm"/>
      <inkml:brushProperty name="height" value="0.05" units="cm"/>
      <inkml:brushProperty name="color" value="#33CCFF"/>
    </inkml:brush>
  </inkml:definitions>
  <inkml:trace contextRef="#ctx0" brushRef="#br0">0 0 10954,'33'21'2233,"3"5"3384,4 5-2464,-8 10-233,-4 3-519,-15 4-1153,-5-1-416,-10-3-536,-7-3-176,-8-5-776,-4-4-832,-4-1-649,-7-1 841</inkml:trace>
</inkml:ink>
</file>

<file path=ppt/ink/ink1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57.206"/>
    </inkml:context>
    <inkml:brush xml:id="br0">
      <inkml:brushProperty name="width" value="0.05" units="cm"/>
      <inkml:brushProperty name="height" value="0.05" units="cm"/>
      <inkml:brushProperty name="color" value="#33CCFF"/>
    </inkml:brush>
  </inkml:definitions>
  <inkml:trace contextRef="#ctx0" brushRef="#br0">1 170 13267,'1'-3'1200,"5"-6"592,7 2-135,9-12-185,8-3-240,8-3 25,1-1-121,-4 4-376,-7 3-184,-10 7-408,-9 6-80,-9 7-272,0 4-296,-11 5-504,-3-1-224,-5-2-961,1-1-119,2-3 1255</inkml:trace>
</inkml:ink>
</file>

<file path=ppt/ink/ink1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57.470"/>
    </inkml:context>
    <inkml:brush xml:id="br0">
      <inkml:brushProperty name="width" value="0.05" units="cm"/>
      <inkml:brushProperty name="height" value="0.05" units="cm"/>
      <inkml:brushProperty name="color" value="#33CCFF"/>
    </inkml:brush>
  </inkml:definitions>
  <inkml:trace contextRef="#ctx0" brushRef="#br0">11 1 11002,'-1'1'202,"0"0"0,1 0 0,-1 0 0,1 1 0,-1-1 0,1 0-1,-1 0 1,1 1 0,0-1 0,-1 0 0,1 3 0,0-4-103,0 1 1,0-1-1,0 1 0,1-1 1,-1 0-1,0 1 1,0-1-1,0 0 1,0 0-1,1 1 0,-1-1 1,0 0-1,0 1 1,1-1-1,-1 0 0,0 0 1,0 1-1,1-1 1,-1 0-1,0 0 0,1 0 1,-1 1-1,0-1 1,1 0-1,-1 0 0,0 0 1,1 0-1,3 1 314,0-1 0,0 0 0,0 0 0,-1-1 0,1 1 1,5-2-1,-8 2-425,4-1 174,-1 1 0,1-1 0,0 1-1,-1 0 1,1 0 0,0 1 0,-1-1 0,1 1-1,0 0 1,-1 0 0,1 1 0,-1-1 0,0 1-1,8 4 1,-9-4-131,0 1 0,0-1 0,0 0 0,0 1 0,0 0 0,-1 0 0,1 0 0,-1 0 1,0 0-1,0 0 0,0 1 0,0-1 0,-1 0 0,1 1 0,-1 0 0,0-1 0,0 1 0,1 7 0,-2-7-5,1-1 0,-1 0 0,0 1 1,0-1-1,0 1 0,-1-1 0,1 0 1,-1 1-1,0-1 0,0 1 0,0-1 0,0 0 1,0 0-1,-1 0 0,1 0 0,-5 6 1,3-6-19,-1 1 0,1-1 0,-1 0-1,0 0 1,0-1 0,0 1 0,0-1 0,0 0 0,-1 0 0,1 0 0,-9 2 0,11-4-28,-40 10-260,39-9 144,1-1 0,0 0 0,-1 0 0,1 0 0,0 0 0,-1 0 0,1 0 0,-1 0 1,1-1-1,0 1 0,0-1 0,-1 0 0,1 0 0,0 0 0,-3-1 0,4 1-42,0 0 0,1 1 0,-1-1 0,1 1 0,-1-1 1,1 0-1,0 0 0,-1 1 0,1-1 0,-1 0 0,1 0 0,0 1 0,0-1 0,0 0 0,-1 0 0,1 0 0,0 1 1,0-1-1,0 0 0,0 0 0,0 0 0,0 0 0,1 1 0,-1-1 0,0 0 0,0 0 0,1 0 0,-1 1 1,0-1-1,1 0 0,0-1 0,12-12-1985</inkml:trace>
</inkml:ink>
</file>

<file path=ppt/ink/ink1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57.825"/>
    </inkml:context>
    <inkml:brush xml:id="br0">
      <inkml:brushProperty name="width" value="0.05" units="cm"/>
      <inkml:brushProperty name="height" value="0.05" units="cm"/>
      <inkml:brushProperty name="color" value="#33CCFF"/>
    </inkml:brush>
  </inkml:definitions>
  <inkml:trace contextRef="#ctx0" brushRef="#br0">11 73 12707,'0'8'5537,"1"5"-2942,7 36 1662,-7-45-4175,0 0-1,0 1 1,1-1 0,0 0-1,-1 0 1,1-1-1,1 1 1,-1 0 0,3 3-1,-4-6-80,0 0 1,0 0-1,0 0 0,0 0 1,0 0-1,0-1 0,1 1 1,-1 0-1,0-1 0,0 1 0,1-1 1,-1 1-1,0-1 0,1 1 1,-1-1-1,0 0 0,1 0 1,-1 0-1,1 0 0,-1 0 0,0 0 1,1 0-1,-1 0 0,1-1 1,-1 1-1,0 0 0,1-1 1,-1 1-1,0-1 0,0 1 0,1-1 1,-1 0-1,0 0 0,0 1 1,0-1-1,0 0 0,0 0 1,0 0-1,1-2 0,1 1 6,0-1-1,-1 0 0,1 0 1,-1-1-1,0 1 0,0 0 1,0-1-1,0 0 0,-1 1 1,0-1-1,1 0 1,0-7-1,-2 8-7,0 0 1,0-1 0,0 1-1,0-1 1,-1 1-1,0-1 1,0 1 0,0 0-1,0 0 1,0-1-1,0 1 1,-1 0-1,0 0 1,1 0 0,-1 0-1,-1 1 1,1-1-1,0 0 1,-4-2-1,-4-3-659,0 0-1,0 1 0,-22-11 0,15 9-1419,8 2-218,7-4 845</inkml:trace>
</inkml:ink>
</file>

<file path=ppt/ink/ink1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2:58.142"/>
    </inkml:context>
    <inkml:brush xml:id="br0">
      <inkml:brushProperty name="width" value="0.05" units="cm"/>
      <inkml:brushProperty name="height" value="0.05" units="cm"/>
      <inkml:brushProperty name="color" value="#33CCFF"/>
    </inkml:brush>
  </inkml:definitions>
  <inkml:trace contextRef="#ctx0" brushRef="#br0">51 67 16484,'-10'18'6848,"2"-6"-6474,1 0 0,-11 24-1,16-29-297,0 0-1,1-1 1,0 1-1,0 0 1,0 0-1,1 0 1,0 0-1,1-1 1,-1 1-1,1 0 1,1 0-1,1 7 1,-2-12-57,0 0 1,-1 0-1,1 0 1,0-1-1,0 1 1,0-1-1,0 1 1,0-1 0,0 1-1,0-1 1,1 1-1,-1-1 1,0 0-1,1 0 1,-1 0-1,1 0 1,0 0-1,2 2 1,-1-2 0,-1-1 1,1 1-1,-1-1 1,1 0-1,0 1 1,-1-1-1,1 0 1,-1-1-1,1 1 1,-1 0-1,1-1 1,3 0-1,0-1 14,1-1 0,0 0 1,-1 0-1,0 0 0,0-1 0,0 0 0,0 0 0,0 0 0,5-6 1,-5 3 36,-1 1 0,1-1 0,-1 0 0,-1 0 1,1 0-1,-1-1 0,-1 0 0,1 1 0,-1-1 0,-1-1 1,3-7-1,-4 12-48,-1 0 0,1-1 0,-1 1 0,0 0 0,0 0 1,0 0-1,0-1 0,-1 1 0,0 0 0,0 0 0,0 0 0,0 0 0,-1 0 1,1 0-1,-1 0 0,0 1 0,0-1 0,-1 1 0,1-1 0,-1 1 0,1 0 1,-1 0-1,0 0 0,-5-4 0,3 3-278,-1 0 0,0 1 0,0-1 0,0 1 0,0 0 0,-1 1 0,1-1 0,-1 1-1,0 0 1,1 1 0,-1 0 0,0 0 0,0 0 0,0 1 0,-13 1 0,-4 5-1137</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8:19.581"/>
    </inkml:context>
    <inkml:brush xml:id="br0">
      <inkml:brushProperty name="width" value="0.05" units="cm"/>
      <inkml:brushProperty name="height" value="0.05" units="cm"/>
      <inkml:brushProperty name="color" value="#FF0066"/>
    </inkml:brush>
  </inkml:definitions>
  <inkml:trace contextRef="#ctx0" brushRef="#br0">136 813 16900,'-37'83'8911,"-10"42"-6473,44-116-2241,0 0-1,1 1 1,0 0 0,0-1 0,0 19 0,2-26-180,0 0 1,0 0 0,0 0 0,0 0 0,1 0 0,-1-1 0,0 1 0,1 0-1,0 0 1,-1 0 0,1-1 0,0 1 0,0 0 0,0-1 0,0 1-1,0-1 1,0 1 0,0-1 0,0 1 0,1-1 0,-1 0 0,1 1-1,-1-1 1,1 0 0,-1 0 0,1 0 0,0 0 0,-1-1 0,1 1-1,0 0 1,0-1 0,-1 1 0,1-1 0,0 0 0,0 1 0,4-1-1,-4 0-16,0 0 0,0 0 0,0 0 0,-1-1 0,1 1 0,0 0 0,0-1 0,0 1-1,0-1 1,0 0 0,0 0 0,-1 0 0,1 0 0,0 0 0,-1 0 0,1 0-1,-1 0 1,3-3 0,-2 1 2,1 0 0,-1 0 1,0 0-1,0-1 0,-1 1 0,1 0 0,-1-1 0,1 0 0,0-3 0,1-10 4,-1 1 0,0-1 0,-1-25 0,-1 32-15,-2-43-61,-2 0-1,-2 0 1,-3 1-1,-2 0 1,-33-93-1,42 137 117,-1-1 0,0 2 0,0-1 0,-1 0 0,0 0 0,0 1 0,-1 0 0,-6-7 0,11 14-31,0-1 1,-1 1-1,1-1 1,0 1-1,-1-1 1,1 1-1,0 0 0,-1-1 1,1 1-1,0-1 1,-1 1-1,1 0 1,-1 0-1,1-1 1,-1 1-1,1 0 1,-1 0-1,1-1 0,-1 1 1,1 0-1,-1 0 1,1 0-1,-1 0 1,1 0-1,-1 0 1,1 0-1,-1 0 1,1 0-1,-1 0 0,1 0 1,-1 0-1,1 0 1,-1 1-1,1-1 1,-1 0-1,1 0 1,-1 0-1,1 1 1,-1-1-1,1 0 0,-1 1 1,1-1-1,0 0 1,-1 1-1,1-1 1,-1 0-1,1 1 1,0-1-1,0 1 1,-1-1-1,1 1 0,0-1 1,0 1-1,-1 0 1,0 3 74,-1 0 1,1 0 0,0 0-1,0 0 1,0 8 0,0 6 18,2-1 1,0 1-1,0 0 1,2 0-1,9 34 1,1-11 131,25 51 1,-30-74-243,1 1 0,1-1 0,19 26 0,-26-40 0,1 1 0,0 0 0,0-1 0,0 0 0,1 0 0,0 0 0,-1 0 0,1-1 0,1 0 0,-1 0 0,0 0 0,1-1 0,-1 1 0,1-1 0,0-1 0,9 3 0,-12-4 0,-1 0 0,0 0 0,1 0 0,-1 0 0,0-1 0,1 1 0,-1 0 0,0-1 0,1 0 0,-1 1 0,0-1 0,0 0 0,0 0 0,0-1 0,0 1 0,3-2 0,-2 0 0,0 0 0,0 0 0,0 0 0,-1-1 0,1 1 0,-1-1 0,0 0 0,3-5 0,1-7 0,-1 0 0,0 0 0,4-27 0,-7 35 0,15-101 0,-17 118 0,0 0 0,0 1 0,1-1 0,0 0 0,3 12 0,-2-16 0,-1 0 0,1 0 0,0 0 0,0 0 0,0 0 0,0-1 0,1 1 0,0-1 0,0 0 0,0 0 0,5 5 0,-7-8 0,0 0 0,0 0 0,0 0 0,0-1 0,0 1 0,0 0 0,1 0 0,-1-1 0,0 1 0,0-1 0,0 1 0,1-1 0,-1 1 0,0-1 0,1 0 0,-1 0 0,0 1 0,1-1 0,-1 0 0,0 0 0,1-1 0,-1 1 0,0 0 0,1 0 0,-1-1 0,0 1 0,1 0 0,-1-1 0,0 0 0,0 1 0,1-1 0,-1 0 0,0 1 0,0-1 0,0 0 0,0 0 0,1-1 0,1-2 0,0 0 0,0 1 0,-1-1 0,1 0 0,-1 0 0,0-1 0,0 1 0,-1 0 0,1-1 0,0-4 0,0-2 0,-1 0 0,1-21 0,0-16 0,-2 48 0,0 0 0,0-1 0,0 1 0,0 0 0,0-1 0,0 1 0,1 0 0,-1-1 0,0 1 0,0 0 0,0-1 0,0 1 0,0 0 0,0-1 0,1 1 0,-1 0 0,0-1 0,0 1 0,0 0 0,1 0 0,-1-1 0,0 1 0,0 0 0,1 0 0,-1-1 0,0 1 0,1 0 0,-1 0 0,0 0 0,1 0 0,-1 0 0,0-1 0,1 1 0,-1 0 0,0 0 0,1 0 0,-1 0 0,0 0 0,1 0 0,-1 0 0,0 0 0,1 0 0,-1 0 0,0 0 0,1 0 0,-1 1 0,0-1 0,1 0 0,-1 0 0,0 0 0,1 0 0,-1 1 0,0-1 0,0 0 0,1 1 0,17 15 0,-14-12 0,1 1 0,1 1 0,1-1 0,-1 1 0,1-2 0,0 1 0,0-1 0,0 0 0,1-1 0,-1 1 0,1-1 0,0-1 0,11 3 0,-17-5 0,1-1 0,0 1 0,0 0 0,-1-1 0,1 0 0,-1 1 0,1-1 0,-1 0 0,1-1 0,-1 1 0,1 0 0,-1-1 0,0 1 0,0-1 0,0 1 0,0-1 0,0 0 0,0 0 0,3-4 0,3-5 0,0-1 0,10-17 0,-16 25 0,42-84 0,-8 14 0,-35 73 0,-1 0 0,1 0 0,-1 0 0,0 1 0,1-1 0,-1 0 0,1 0 0,0 1 0,-1-1 0,1 0 0,-1 1 0,1-1 0,0 1 0,0-1 0,-1 1 0,2-1 0,-1 1 0,-1 0 0,1 0 0,-1 0 0,1 0 0,0 0 0,-1 0 0,1 1 0,-1-1 0,1 0 0,-1 0 0,1 1 0,-1-1 0,1 0 0,-1 1 0,0-1 0,2 1 0,11 7 0,-12-8 0,0 0 0,0 0 0,1-1 0,-1 1 0,0 0 0,0-1 0,0 1 0,0-1 0,0 1 0,0-1 0,0 1 0,0-1 0,0 0 0,0 0 0,0 1 0,0-1 0,0 0 0,0 0 0,0 0 0,-1 0 0,1 0 0,0 0 0,-1 0 0,1 0 0,-1 0 0,1-1 0,-1 1 0,0 0 0,1 0 0,-1 0 0,0 0 0,0-2 0,0 3 0,0-1 0,0 1 0,0 0 0,0 0 0,0 0 0,0-1 0,0 1 0,0 0 0,0 0 0,-1 0 0,1 0 0,0 0 0,0-1 0,0 1 0,0 0 0,0 0 0,0 0 0,-1 0 0,1 0 0,0 0 0,0-1 0,0 1 0,0 0 0,-1 0 0,1 0 0,0 0 0,0 0 0,0 0 0,0 0 0,-1 0 0,1 0 0,0 0 0,0 0 0,0 0 0,-1 0 0,1 0 0,0 0 0,0 0 0,0 0 0,0 0 0,-1 0 0,1 0 0,0 0 0,0 0 0,0 1 0,0-1 0,-1 0 0,1 0 0,0 0 0,0 0 0,-10 6 0,6-1 0,0-1 0,0 1 0,1 0 0,0 1 0,0-1 0,0 0 0,0 1 0,-2 8 0,4-10 0,0-1 0,0 1 0,0-1 0,0 1 0,1 0 0,0-1 0,0 1 0,0 0 0,0-1 0,0 1 0,1 0 0,-1-1 0,1 1 0,0 0 0,2 4 0,-2-7 0,-1 0 0,1 1 0,0-1 0,0 0 0,0 0 0,0 1 0,0-1 0,0 0 0,0 0 0,0 0 0,1 0 0,-1-1 0,0 1 0,1 0 0,-1 0 0,0-1 0,1 1 0,1 0 0,-1-1 0,1 1 0,0-1 0,0 0 0,0 0 0,0 0 0,0 0 0,-1 0 0,7-2 0,-1 0 0,0-1 0,0 0 0,0 0 0,0-1 0,10-6 0,-9 4 0,0-1 0,0 0 0,-1 0 0,0-1 1,0 0-1,-1 0 0,0-1 0,-1 1 0,0-2 0,0 1 0,0-1 0,6-19 0,-6 13 0,-1-1-1,-1 0 0,-1-1 0,0 1 0,-2 0 0,1-1 0,-3-24 1,-5-15-46,-26-112 0,20 113 4,11 51 47,0 1 0,-1 0-1,1-1 1,-4-6 0,5 11-4,0 0 0,0 0 1,0 0-1,0-1 0,0 1 0,0 0 0,0 0 1,-1 0-1,1 0 0,0 0 0,0-1 0,0 1 1,0 0-1,0 0 0,0 0 0,0 0 0,-1 0 0,1 0 1,0 0-1,0-1 0,0 1 0,0 0 0,-1 0 1,1 0-1,0 0 0,0 0 0,0 0 0,0 0 1,-1 0-1,1 0 0,0 0 0,0 0 0,0 0 1,0 0-1,-1 0 0,1 0 0,0 0 0,0 0 1,0 0-1,-1 1 0,1 0 4,-1 0-1,0 0 1,1 0-1,-1 0 1,1 0 0,0 0-1,-1 0 1,1 0 0,0 0-1,-1 0 1,1 2-1,-2 14-2,1 0-1,0 0 0,2 1 1,0-1-1,0 0 0,2 0 1,0 0-1,1 0 0,12 30 1,-1-9-3,2-2 0,2 1 1,25 36-1,-18-38 4,-24-32-4,0-1-1,1 0 1,-1 1 0,1-1-1,0 0 1,-1 0-1,1-1 1,0 1 0,0-1-1,5 3 1,-8-4-18,1 0-1,-1 0 1,0 0 0,0 0-1,1 1 1,-1-1 0,1 0 0,-1 0-1,0 0 1,1 0 0,-1 0-1,0 0 1,1 0 0,-1 0-1,0 0 1,1 0 0,-1 0 0,0 0-1,1-1 1,-1 1 0,0 0-1,1 0 1,-1 0 0,0 0-1,1 0 1,-1-1 0,-1-7-1371,-12-9-2319,0 1-37,-1-9 1418</inkml:trace>
</inkml:ink>
</file>

<file path=ppt/ink/ink1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3:06.711"/>
    </inkml:context>
    <inkml:brush xml:id="br0">
      <inkml:brushProperty name="width" value="0.05" units="cm"/>
      <inkml:brushProperty name="height" value="0.05" units="cm"/>
      <inkml:brushProperty name="color" value="#33CCFF"/>
    </inkml:brush>
  </inkml:definitions>
  <inkml:trace contextRef="#ctx0" brushRef="#br0">9 82 11018,'-9'7'6778,"9"-7"-6705,21-6 3247,-3 0-2009,-2-2 1,29-15 0,0-1-377,14 2-1171,-73 27-6812,12-4 5645</inkml:trace>
</inkml:ink>
</file>

<file path=ppt/ink/ink1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3:07.101"/>
    </inkml:context>
    <inkml:brush xml:id="br0">
      <inkml:brushProperty name="width" value="0.05" units="cm"/>
      <inkml:brushProperty name="height" value="0.05" units="cm"/>
      <inkml:brushProperty name="color" value="#33CCFF"/>
    </inkml:brush>
  </inkml:definitions>
  <inkml:trace contextRef="#ctx0" brushRef="#br0">52 1 12379,'-4'2'546,"0"0"1,0 1-1,0-1 0,0 1 1,1 0-1,-1 0 1,1 0-1,-6 6 1,8-6-369,-1-1 0,1 1-1,0-1 1,-1 1 0,1-1 0,0 1 0,0 0 0,1-1 0,-1 1 0,1 0 0,-1 0-1,1-1 1,0 1 0,0 0 0,0 4 0,0-5-148,1-1 0,-1 0 0,0 0 0,0 0 0,1 0 0,-1 0 0,0 0 0,1 0 0,-1 0 0,1 0 1,-1 0-1,1 0 0,0 0 0,0 0 0,-1 0 0,1-1 0,0 1 0,0 0 0,0 0 0,1 0 0,0 0 30,-1 0 0,1-1 1,0 1-1,0 0 0,0-1 0,0 0 0,0 1 1,0-1-1,0 0 0,3 0 0,5-1 270,0-1 0,0 0-1,17-5 1,-20 4-93,4 0 109,-1 1 1,0-1 0,18 0-1,-24 3-257,-1 0 0,0 0-1,0 0 1,0 1-1,0-1 1,0 1 0,6 1-1,-8-1-56,0 0 0,1-1-1,-1 1 1,0 0 0,0 0-1,1 0 1,-1 0 0,0 0-1,0 0 1,0 0 0,0 0-1,0 0 1,0 0 0,-1 1-1,1-1 1,0 0 0,0 2-1,1 3-5,-1 1-1,1-1 0,-1 0 1,-1 1-1,1-1 0,-1 0 1,0 1-1,-1-1 0,1 1 1,-3 6-1,1-2-18,-1 0-1,0 0 1,-1-1-1,0 1 0,-6 10 1,7-16 10,0-1 0,-1 1 0,0-1-1,0 1 1,0-1 0,0-1 0,0 1 0,-1 0 0,-9 5 0,11-8-45,1 0-1,-1 0 1,0 0 0,1 0 0,-1 0 0,0 0 0,0-1 0,1 1 0,-1-1-1,-3 0 1,5 0-58,-1 0 0,0 0-1,1-1 1,-1 1 0,1 0-1,-1-1 1,1 0 0,-1 1 0,1-1-1,-1 0 1,1 1 0,0-1-1,0 0 1,-1 0 0,1 0-1,0 0 1,0-1 0,-2-1 0,2 1-203,0 0 1,0 1 0,0-1-1,0 0 1,1 0 0,-1 0 0,1 0-1,-1 0 1,1 0 0,0 0 0,-1 0-1,1-1 1,0 1 0,1 0 0,-1 0-1,0 0 1,0 0 0,1 0 0,-1 0-1,2-3 1,11-17-1121</inkml:trace>
</inkml:ink>
</file>

<file path=ppt/ink/ink1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3:07.426"/>
    </inkml:context>
    <inkml:brush xml:id="br0">
      <inkml:brushProperty name="width" value="0.05" units="cm"/>
      <inkml:brushProperty name="height" value="0.05" units="cm"/>
      <inkml:brushProperty name="color" value="#33CCFF"/>
    </inkml:brush>
  </inkml:definitions>
  <inkml:trace contextRef="#ctx0" brushRef="#br0">48 1 12099,'-1'0'331,"-1"1"0,1-1 1,0 0-1,0 1 0,0 0 1,0-1-1,0 1 0,0-1 1,0 1-1,0 0 0,0 0 1,0 0-1,0 0 1,0 0-1,0 0 0,0 0 1,1 0-1,-2 1 0,-10 22 1779,11-22-2050,-1 1 0,1 0 0,0 0 0,1 0 0,-1-1 0,1 1 0,-1 0 0,1 0 0,0 0 0,0 0 0,0 0-1,0 0 1,0 0 0,1 0 0,0 0 0,-1 0 0,1 0 0,0 0 0,0-1 0,1 1 0,-1 0 0,0-1 0,1 1 0,0-1-1,0 1 1,-1-1 0,2 0 0,-1 0 0,0 0 0,0 0 0,0 0 0,1 0 0,-1-1 0,1 1 0,0-1 0,-1 0-1,1 1 1,0-1 0,0 0 0,0-1 0,-1 1 0,1 0 0,6-1 0,-3 1 7,0-1-1,0 0 1,1 0-1,-1-1 1,0 0-1,0 0 1,0 0-1,0-1 1,0 0 0,0 0-1,0 0 1,-1-1-1,1 0 1,-1 0-1,0 0 1,1-1 0,-1 1-1,-1-1 1,1-1-1,-1 1 1,0-1-1,7-9 1,-10 13-49,0 0 1,0-1-1,-1 1 1,1 0-1,0-1 1,-1 1-1,1-1 1,-1 1-1,0 0 1,1-1-1,-1 1 1,0-1-1,0 1 1,0-1-1,0 1 0,0-1 1,0 1-1,-1-1 1,1 1-1,0 0 1,-2-3-1,1 2-8,0 1-1,0-1 1,0 1 0,-1-1-1,1 1 1,0-1 0,-1 1-1,1 0 1,-1 0-1,0-1 1,1 1 0,-1 0-1,0 1 1,0-1-1,-3-1 1,-9-2-224,0 1 0,-1 1 0,1 0 0,-1 0 0,1 2 1,-1 0-1,1 1 0,-1 0 0,-21 5 0,23-1-761,8-2-291,27-2-2806</inkml:trace>
</inkml:ink>
</file>

<file path=ppt/ink/ink1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3:07.720"/>
    </inkml:context>
    <inkml:brush xml:id="br0">
      <inkml:brushProperty name="width" value="0.05" units="cm"/>
      <inkml:brushProperty name="height" value="0.05" units="cm"/>
      <inkml:brushProperty name="color" value="#33CCFF"/>
    </inkml:brush>
  </inkml:definitions>
  <inkml:trace contextRef="#ctx0" brushRef="#br0">94 1 11995,'-8'8'1013,"0"0"1,0 1 0,1 1-1,0-1 1,-10 19 0,16-25-892,-1 1-1,1-1 1,-1 0-1,1 1 1,0-1 0,1 1-1,-1 0 1,0-1-1,1 1 1,0-1 0,0 1-1,0 0 1,0-1-1,1 1 1,0 0 0,-1-1-1,1 1 1,0-1-1,1 1 1,-1-1 0,1 0-1,2 6 1,0-5-34,0 1 0,0-1 1,1 1-1,0-1 0,-1-1 1,1 1-1,0-1 0,1 0 1,-1 0-1,0 0 0,1-1 1,0 1-1,-1-1 0,1-1 0,0 1 1,0-1-1,0 0 0,0-1 1,0 1-1,11-2 0,-12 1 29,0 0-1,-1-1 0,1 0 1,-1 0-1,1 0 0,-1-1 0,0 1 1,1-1-1,-1 0 0,0 0 1,0 0-1,5-5 0,-7 5-20,1 0-1,0-1 1,-1 0 0,0 0-1,0 1 1,0-1 0,0 0-1,0-1 1,-1 1-1,1 0 1,-1 0 0,0-1-1,0 1 1,0-1 0,0 1-1,-1-1 1,1-5 0,-1 6-55,0-1 1,0 1-1,0-1 1,-1 0 0,0 1-1,1-1 1,-1 1 0,0-1-1,0 1 1,-1 0 0,1 0-1,-1-1 1,0 1-1,-3-4 1,2 3-43,-1 0-1,0 0 1,0 0 0,0 1-1,0 0 1,0 0-1,-1 0 1,1 0 0,-7-2-1,2 1-267,0 1-1,0 0 1,-1 1-1,1-1 1,-1 2-1,0-1 1,0 2-1,0-1 1,1 1-1,-14 2 1,16-1-301,0 1 1,0-1-1,0 2 1,0-1-1,1 1 1,-10 5 0,1 1-537</inkml:trace>
</inkml:ink>
</file>

<file path=ppt/ink/ink1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3:07.987"/>
    </inkml:context>
    <inkml:brush xml:id="br0">
      <inkml:brushProperty name="width" value="0.05" units="cm"/>
      <inkml:brushProperty name="height" value="0.05" units="cm"/>
      <inkml:brushProperty name="color" value="#33CCFF"/>
    </inkml:brush>
  </inkml:definitions>
  <inkml:trace contextRef="#ctx0" brushRef="#br0">86 1 12723,'1'13'1200,"2"2"1112,2 11-959,1 3 79,-6 9-248,-2 2-207,-2 3-369,-5-1-184,-3-7-200,3 1-256,-4-16-656,0-2-657,-2-12-815,2-6-2945,3-14 3120</inkml:trace>
</inkml:ink>
</file>

<file path=ppt/ink/ink1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3:08.142"/>
    </inkml:context>
    <inkml:brush xml:id="br0">
      <inkml:brushProperty name="width" value="0.05" units="cm"/>
      <inkml:brushProperty name="height" value="0.05" units="cm"/>
      <inkml:brushProperty name="color" value="#33CCFF"/>
    </inkml:brush>
  </inkml:definitions>
  <inkml:trace contextRef="#ctx0" brushRef="#br0">1 0 15555,'32'16'1881,"-1"2"807,7 0-591,-2-1-369,-2-1-992,1 2-232,-7-3-376,-3-2-216,-3-3-720,-1-3-336,-8-11-1281,4-9 1209</inkml:trace>
</inkml:ink>
</file>

<file path=ppt/ink/ink1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3:08.785"/>
    </inkml:context>
    <inkml:brush xml:id="br0">
      <inkml:brushProperty name="width" value="0.05" units="cm"/>
      <inkml:brushProperty name="height" value="0.05" units="cm"/>
      <inkml:brushProperty name="color" value="#33CCFF"/>
    </inkml:brush>
  </inkml:definitions>
  <inkml:trace contextRef="#ctx0" brushRef="#br0">3 1 10890,'-3'0'3377,"5"6"-1265,7 7 1,2 3-113,6 9-455,-1 1-369,-5 8-656,-2 1-208,-6-4-280,-3-3-72,0-9-320,-1-6-224,11-32-4137</inkml:trace>
</inkml:ink>
</file>

<file path=ppt/ink/ink1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3:09.033"/>
    </inkml:context>
    <inkml:brush xml:id="br0">
      <inkml:brushProperty name="width" value="0.05" units="cm"/>
      <inkml:brushProperty name="height" value="0.05" units="cm"/>
      <inkml:brushProperty name="color" value="#33CCFF"/>
    </inkml:brush>
  </inkml:definitions>
  <inkml:trace contextRef="#ctx0" brushRef="#br0">10 30 14619,'-2'6'437,"0"0"0,0 1 1,1-1-1,0 1 0,0 0 0,1-1 0,-1 1 0,1 0 0,2 11 0,-1-15-297,0 1-1,0-1 0,0 0 0,0 1 0,1-1 0,-1 0 1,1 0-1,0 0 0,0 0 0,0-1 0,0 1 0,1 0 0,-1-1 1,1 0-1,-1 1 0,1-1 0,0 0 0,0 0 0,0-1 1,5 3-1,-4-2-83,0-1 1,0 0-1,0 0 1,0 0-1,0-1 1,0 1-1,0-1 1,1 0-1,-1 0 1,0-1 0,0 1-1,0-1 1,0 0-1,0 0 1,0 0-1,6-3 1,-5 2-31,-1 0 0,1 0 0,-1-1 0,1 1 0,-1-1 0,0 0 0,0-1 0,0 1 1,0-1-1,-1 0 0,1 0 0,4-8 0,-7 11-20,-1 0 0,1 0 0,-1 0-1,1-1 1,-1 1 0,0 0 0,0 0 0,0-1 0,0 1 0,0 0 0,0 0 0,0 0-1,0-1 1,0 1 0,0 0 0,-1 0 0,1-1 0,0 1 0,-1 0 0,1 0 0,-1 0-1,0 0 1,1 0 0,-1 0 0,0 0 0,0 0 0,1 0 0,-1 0 0,0 0-1,0 0 1,-1 0 0,-4-4-97,-1 0-1,1 1 1,-13-7-1,13 8-97,-62-37-4240,48 29 3096</inkml:trace>
</inkml:ink>
</file>

<file path=ppt/ink/ink1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3:09.237"/>
    </inkml:context>
    <inkml:brush xml:id="br0">
      <inkml:brushProperty name="width" value="0.05" units="cm"/>
      <inkml:brushProperty name="height" value="0.05" units="cm"/>
      <inkml:brushProperty name="color" value="#33CCFF"/>
    </inkml:brush>
  </inkml:definitions>
  <inkml:trace contextRef="#ctx0" brushRef="#br0">1 1 15747,'7'22'2041,"-1"1"1456,-3 2-1937,-2-1-416,-1-2-880,-3-3-152,0-2-344,0-2-280,-2-9-1136,2-3-553,7-18 1129</inkml:trace>
</inkml:ink>
</file>

<file path=ppt/ink/ink1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3:09.569"/>
    </inkml:context>
    <inkml:brush xml:id="br0">
      <inkml:brushProperty name="width" value="0.05" units="cm"/>
      <inkml:brushProperty name="height" value="0.05" units="cm"/>
      <inkml:brushProperty name="color" value="#33CCFF"/>
    </inkml:brush>
  </inkml:definitions>
  <inkml:trace contextRef="#ctx0" brushRef="#br0">60 14 17164,'-9'6'817,"1"1"-1,0 1 1,-10 10 0,16-15-760,1-1 0,-1 0 0,0 1 0,1-1 0,-1 1 0,1-1 0,0 1 1,0 0-1,0-1 0,0 1 0,1 0 0,-1 0 0,1 0 0,-1-1 0,1 1 0,0 0 0,1 5 0,-1-6-58,1 0 0,0 0 0,0 0 0,0 0 0,0 0 0,0 0 0,0 0 0,0 0 0,1-1 0,-1 1 0,1-1 0,-1 1 0,1-1 0,0 0 0,0 1 0,-1-1 0,1 0 0,0 0 0,0 0 0,0 0 0,0-1 0,0 1 0,0 0 0,3 0 1,3 0-52,0 1 1,0-1 0,0 0-1,0-1 1,10 0 0,19-4-163,-35 4 211,0-1-1,0 1 1,1-1 0,-1 1 0,0-1-1,0 0 1,0 0 0,0 0-1,0 0 1,0 0 0,0-1-1,0 1 1,2-3 0,-4 4 4,0 0 0,0-1 0,0 1 0,1-1 1,-1 1-1,0 0 0,0-1 0,0 1 0,0-1 0,0 1 1,0-1-1,0 1 0,0 0 0,0-1 0,0 1 0,0-1 0,0 1 1,-1 0-1,1-1 0,0 1 0,0-1 0,0 1 0,-1 0 1,1-1-1,0 1 0,0 0 0,-1-1 0,1 1 0,0 0 0,0-1 1,-1 1-1,0-1 0,-12-8-43,12 8 28,-20-12-1239,1 0-1,1-1 1,1-1-1,-21-21 0,27 23 285</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8:19.735"/>
    </inkml:context>
    <inkml:brush xml:id="br0">
      <inkml:brushProperty name="width" value="0.05" units="cm"/>
      <inkml:brushProperty name="height" value="0.05" units="cm"/>
      <inkml:brushProperty name="color" value="#FF0066"/>
    </inkml:brush>
  </inkml:definitions>
  <inkml:trace contextRef="#ctx0" brushRef="#br0">0 208 14827,'9'23'2945,"4"-7"2576,9-10-2888,8-10-233,12-20-1424,5-5-360,3-12-616,-6-3-400,-7 4-1248,-3-1-1009,-1 12 1401</inkml:trace>
</inkml:ink>
</file>

<file path=ppt/ink/ink1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3:09.891"/>
    </inkml:context>
    <inkml:brush xml:id="br0">
      <inkml:brushProperty name="width" value="0.05" units="cm"/>
      <inkml:brushProperty name="height" value="0.05" units="cm"/>
      <inkml:brushProperty name="color" value="#33CCFF"/>
    </inkml:brush>
  </inkml:definitions>
  <inkml:trace contextRef="#ctx0" brushRef="#br0">43 36 12019,'0'0'130,"0"0"1,1 0 0,-1 0 0,0 1-1,0-1 1,0 0 0,1 0 0,-1 0-1,0 1 1,0-1 0,0 0 0,1 1 0,-1-1-1,0 0 1,0 0 0,0 1 0,0-1-1,0 0 1,0 1 0,0-1 0,0 0-1,0 1 1,0-1 0,0 0 0,0 1-1,0-1 1,0 0 0,0 0 0,0 1 0,0-1-1,0 1 1,-2 10 826,-1-1-419,2-1 0,-1 1 0,1 0 0,0 13 0,1-21-487,0 1 1,1-1-1,-1 0 1,1 1 0,-1-1-1,1 0 1,0 1 0,0-1-1,0 0 1,2 3 0,-3-3-43,1-1 1,0 0-1,0 0 1,0 0 0,0 0-1,1-1 1,-1 1-1,0 0 1,0 0 0,0-1-1,1 1 1,-1 0-1,0-1 1,1 1 0,-1-1-1,1 0 1,-1 1 0,0-1-1,3 0 1,-3 0 5,0 0 1,1 0-1,-1 0 1,1 0-1,-1-1 0,0 1 1,1 0-1,-1-1 1,0 1-1,1-1 1,-1 1-1,0-1 1,0 0-1,0 1 1,1-1-1,-1 0 0,0 0 1,0 0-1,0 0 1,0 0-1,0 0 1,-1 0-1,1 0 1,0 0-1,0 0 1,-1-1-1,1 1 0,-1 0 1,1-1-1,0-1 1,0-1 30,0 1 1,-1-1-1,1 1 0,-1 0 1,0-1-1,0 1 1,0-1-1,0 1 1,-1-1-1,1 1 1,-2-6-1,-1 1-86,0 1 0,-1 0 1,1-1-1,-1 1 0,-1 1 0,-7-11 1,10 15-189,0 0-1,0 0 1,0-1 0,0 1 0,-1 1 0,1-1 0,0 0 0,-1 0-1,0 1 1,1 0 0,-1-1 0,0 1 0,0 0 0,1 0 0,-1 1 0,0-1-1,0 0 1,0 1 0,0 0 0,-5 0 0,-3 2-1026</inkml:trace>
</inkml:ink>
</file>

<file path=ppt/ink/ink1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3:10.201"/>
    </inkml:context>
    <inkml:brush xml:id="br0">
      <inkml:brushProperty name="width" value="0.05" units="cm"/>
      <inkml:brushProperty name="height" value="0.05" units="cm"/>
      <inkml:brushProperty name="color" value="#33CCFF"/>
    </inkml:brush>
  </inkml:definitions>
  <inkml:trace contextRef="#ctx0" brushRef="#br0">35 69 12347,'0'5'943,"-1"0"1,0 1 0,-1-1 0,1 0-1,-3 5 1,2-5-678,0 0 1,0 1-1,1 0 0,-1-1 0,1 1 1,0 6-1,1-11-248,0 1-1,0-1 1,1 0 0,-1 1-1,0-1 1,1 0 0,-1 0 0,1 1-1,-1-1 1,1 0 0,-1 0 0,1 0-1,0 0 1,0 0 0,-1 0 0,1 0-1,0 0 1,0 0 0,0 0 0,0 0-1,0 0 1,0-1 0,1 1-1,-1 0 1,0-1 0,0 1 0,0-1-1,1 1 1,-1-1 0,0 0 0,2 1-1,2-1 123,-1 1 0,0-1 0,1 0 0,-1 0 0,1-1 0,-1 1 0,0-1 0,1 0 0,-1 0 0,0-1 0,0 1 0,0-1 0,0 0 0,0 0 0,0 0 0,0 0 0,0-1 0,-1 0 0,7-5 0,-9 6-79,1 1 0,0-1 0,-1 0 0,1 1-1,-1-1 1,0 0 0,0 0 0,0 0 0,0 0 0,0 0-1,0 0 1,0 0 0,0 0 0,-1 0 0,1 0-1,-1-1 1,0 1 0,0 0 0,0 0 0,0 0 0,0-1-1,0 1 1,0 0 0,-1 0 0,1 0 0,-1 0 0,1-1-1,-1 1 1,0 0 0,0 0 0,0 0 0,0 0-1,0 1 1,-1-1 0,1 0 0,0 0 0,-1 1 0,0-1-1,1 1 1,-1-1 0,-2 0 0,-7-6-196,0 1 0,-1 0 0,0 1 0,-14-5 0,-14-7-1436,26 7 747</inkml:trace>
</inkml:ink>
</file>

<file path=ppt/ink/ink1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3:10.656"/>
    </inkml:context>
    <inkml:brush xml:id="br0">
      <inkml:brushProperty name="width" value="0.05" units="cm"/>
      <inkml:brushProperty name="height" value="0.05" units="cm"/>
      <inkml:brushProperty name="color" value="#33CCFF"/>
    </inkml:brush>
  </inkml:definitions>
  <inkml:trace contextRef="#ctx0" brushRef="#br0">0 125 13059,'0'-2'1480,"12"-3"1609,5-7-833,10-9-375,2 2-305,-8 2-808,-5 2-432,-3 6-736,-1-1-528,1 1-1457,9 3 1361</inkml:trace>
</inkml:ink>
</file>

<file path=ppt/ink/ink1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3:10.812"/>
    </inkml:context>
    <inkml:brush xml:id="br0">
      <inkml:brushProperty name="width" value="0.05" units="cm"/>
      <inkml:brushProperty name="height" value="0.05" units="cm"/>
      <inkml:brushProperty name="color" value="#33CCFF"/>
    </inkml:brush>
  </inkml:definitions>
  <inkml:trace contextRef="#ctx0" brushRef="#br0">1 102 17732,'9'-8'880,"7"-2"120,4-5-456,8-2-600,1-4-960,10-10 608</inkml:trace>
</inkml:ink>
</file>

<file path=ppt/ink/ink1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3:11.231"/>
    </inkml:context>
    <inkml:brush xml:id="br0">
      <inkml:brushProperty name="width" value="0.05" units="cm"/>
      <inkml:brushProperty name="height" value="0.05" units="cm"/>
      <inkml:brushProperty name="color" value="#33CCFF"/>
    </inkml:brush>
  </inkml:definitions>
  <inkml:trace contextRef="#ctx0" brushRef="#br0">1 118 13283,'4'-9'1680,"2"-3"849,16-1-457,3-2-23,6-2-665,4 2-208,-9 2-384,-2 0-184,-13 7-359,-9 4-169,-1 1-609,2 0-367,-9 5-752,-7 2-697,-1 3 4610,-3 1-2385</inkml:trace>
</inkml:ink>
</file>

<file path=ppt/ink/ink1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3:11.492"/>
    </inkml:context>
    <inkml:brush xml:id="br0">
      <inkml:brushProperty name="width" value="0.05" units="cm"/>
      <inkml:brushProperty name="height" value="0.05" units="cm"/>
      <inkml:brushProperty name="color" value="#33CCFF"/>
    </inkml:brush>
  </inkml:definitions>
  <inkml:trace contextRef="#ctx0" brushRef="#br0">28 1 9354,'-5'5'1181,"1"0"-1,1 1 1,-1 0-1,-4 10 1,7-15-1072,1 0 0,0 0 0,-1 0 0,1 0 1,0 0-1,-1 0 0,1 0 0,0 0 0,0 0 0,0 0 1,0 0-1,0 0 0,0 0 0,0 0 0,0 0 0,0 0 0,1 0 1,-1 0-1,0 0 0,1 0 0,-1 0 0,1 0 0,-1 0 0,1 0 1,-1-1-1,1 1 0,0 0 0,-1 0 0,1 0 0,0-1 1,0 1-1,-1 0 0,1-1 0,0 1 0,0-1 0,0 1 0,0-1 1,0 1-1,1 0 0,8 1 171,0 0 0,0 0 1,1-1-1,-1 0 0,0-1 0,18-1 1,6 0 5,-30 1-255,22 1 155,31 4 0,-50-4-153,-1 0 1,0 0 0,0 1 0,0-1-1,0 2 1,0-1 0,0 1 0,-1 0-1,1 0 1,9 7 0,-13-9-29,-1 1 0,1 0 0,-1-1 0,0 1 0,0 0 0,1 0 0,-1-1 0,0 1 0,0 0 0,-1 0 1,1 0-1,0 0 0,-1 0 0,1 0 0,-1 1 0,1 1 0,-1 0 1,0-1 0,-1 1 0,1 0 0,-1-1-1,0 1 1,1-1 0,-1 1 0,-3 6 0,0-3-54,0 0 1,0-1-1,0 1 0,-1-1 0,0 0 0,0 0 1,0 0-1,-8 5 0,10-8-149,-1-1 0,0 1-1,0-1 1,0 0 0,0 0-1,0 0 1,0-1 0,-7 2-1,9-2 123,0-1-1,1 0 0,-1 0 1,0 0-1,0 1 1,1-2-1,-1 1 0,0 0 1,0 0-1,1 0 0,-1-1 1,0 1-1,1-1 1,-1 1-1,0-1 0,1 0 1,-1 0-1,1 0 0,-1 0 1,1 0-1,-1 0 1,1 0-1,0 0 0,0 0 1,-2-2-1,-11-26-252</inkml:trace>
</inkml:ink>
</file>

<file path=ppt/ink/ink1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3:11.727"/>
    </inkml:context>
    <inkml:brush xml:id="br0">
      <inkml:brushProperty name="width" value="0.05" units="cm"/>
      <inkml:brushProperty name="height" value="0.05" units="cm"/>
      <inkml:brushProperty name="color" value="#33CCFF"/>
    </inkml:brush>
  </inkml:definitions>
  <inkml:trace contextRef="#ctx0" brushRef="#br0">65 0 14931,'6'14'1224,"-3"5"481,-3 1-409,-6 9-440,-3-2-368,-3 1-272,2 1-40,1-3-128,0-1-24,5-3-56,-1-3-264,1-5-960,-2-6-368</inkml:trace>
</inkml:ink>
</file>

<file path=ppt/ink/ink1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3:11.928"/>
    </inkml:context>
    <inkml:brush xml:id="br0">
      <inkml:brushProperty name="width" value="0.05" units="cm"/>
      <inkml:brushProperty name="height" value="0.05" units="cm"/>
      <inkml:brushProperty name="color" value="#33CCFF"/>
    </inkml:brush>
  </inkml:definitions>
  <inkml:trace contextRef="#ctx0" brushRef="#br0">1 0 14619,'27'7'1288,"7"2"481,3 1-193,-8 7-672,-1-3-352,-6 4-352,0-1-56,-1 0-248,-2-3-288,-8-4-920,-2-4-376,-2-6 816</inkml:trace>
</inkml:ink>
</file>

<file path=ppt/ink/ink1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3:12.149"/>
    </inkml:context>
    <inkml:brush xml:id="br0">
      <inkml:brushProperty name="width" value="0.05" units="cm"/>
      <inkml:brushProperty name="height" value="0.05" units="cm"/>
      <inkml:brushProperty name="color" value="#33CCFF"/>
    </inkml:brush>
  </inkml:definitions>
  <inkml:trace contextRef="#ctx0" brushRef="#br0">1 1 14923,'4'16'1376,"-1"1"1129,5 1-961,-1-1-415,0 1-409,2 1-568,0 2-104,-3 1-8,0 0-16,-4-2-384,1-2-312,-1-6-1305,1-5 1433,6-3-88</inkml:trace>
</inkml:ink>
</file>

<file path=ppt/ink/ink1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3:12.430"/>
    </inkml:context>
    <inkml:brush xml:id="br0">
      <inkml:brushProperty name="width" value="0.05" units="cm"/>
      <inkml:brushProperty name="height" value="0.05" units="cm"/>
      <inkml:brushProperty name="color" value="#33CCFF"/>
    </inkml:brush>
  </inkml:definitions>
  <inkml:trace contextRef="#ctx0" brushRef="#br0">40 3 13747,'-5'17'580,"-13"63"2791,17-71-2936,0 1 0,0-1 0,1 0-1,0 0 1,0 1 0,4 13 0,-4-20-331,1-1 1,0 1 0,-1 0-1,1-1 1,0 1 0,0-1-1,1 0 1,-1 1 0,0-1-1,1 0 1,0 0-1,-1 0 1,1 0 0,0 0-1,0 0 1,0 0 0,0-1-1,0 1 1,1-1 0,-1 1-1,0-1 1,1 0 0,-1 0-1,1 0 1,-1 0-1,5 0 1,-2 0-8,0-1 1,0 0-1,0 0 0,0 0 0,-1-1 0,1 0 1,0 0-1,0 0 0,-1 0 0,1-1 0,-1 0 1,1 0-1,7-4 0,-8 3-46,0 1-1,0-1 1,0 0-1,-1 0 1,1 0-1,-1-1 1,0 1-1,0-1 1,0 1-1,-1-1 1,1 0 0,-1 0-1,0-1 1,0 1-1,0 0 1,1-5-1,-2 5-38,-1 0-1,1 1 0,-1-1 0,0 0 0,0 1 0,0-1 1,-1 1-1,1-1 0,-1 0 0,0 1 0,0-1 1,0 1-1,0-1 0,-1 1 0,1 0 0,-1-1 1,0 1-1,0 0 0,0 0 0,0 0 0,-3-2 1,-1 0-182,1 0 0,0 0 0,-1 1 0,0 0 0,0 0 0,0 0 0,0 1 0,-11-4 0,-4 0-1386,-30-7 1,42 12 1148,-18-5-967</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8:19.844"/>
    </inkml:context>
    <inkml:brush xml:id="br0">
      <inkml:brushProperty name="width" value="0.05" units="cm"/>
      <inkml:brushProperty name="height" value="0.05" units="cm"/>
      <inkml:brushProperty name="color" value="#FF0066"/>
    </inkml:brush>
  </inkml:definitions>
  <inkml:trace contextRef="#ctx0" brushRef="#br0">1 2 19444,'9'9'3377,"-4"-2"2560,-2-7-3608,-3-5-761,-3-1-2648,3 0 760</inkml:trace>
</inkml:ink>
</file>

<file path=ppt/ink/ink1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3:13.220"/>
    </inkml:context>
    <inkml:brush xml:id="br0">
      <inkml:brushProperty name="width" value="0.05" units="cm"/>
      <inkml:brushProperty name="height" value="0.05" units="cm"/>
      <inkml:brushProperty name="color" value="#33CCFF"/>
    </inkml:brush>
  </inkml:definitions>
  <inkml:trace contextRef="#ctx0" brushRef="#br0">0 53 11795,'9'-14'876,"-5"8"216,0 0-1,0 0 1,0 1 0,10-10-1,-14 17-780,0 0-1,1 0 1,-2 0 0,1 0-1,0 1 1,0-1-1,-1 0 1,1 0 0,-2 3-1,0 2-125,-22 87 1745,21-81-1738,1 1 0,1-1 0,0 1-1,1 0 1,2 15 0,-2-27-167,0 1 0,1-1 0,-1 1 0,1-1-1,0 1 1,-1-1 0,1 1 0,0-1 0,0 0-1,1 1 1,-1-1 0,0 0 0,1 0 0,-1 0 0,1 0-1,0 0 1,0 0 0,0 0 0,0-1 0,0 1-1,0-1 1,2 2 0,-1-2 21,0 0-1,0 0 0,0-1 1,0 1-1,1-1 1,-1 1-1,0-1 0,0 0 1,0-1-1,0 1 1,0 0-1,0-1 0,0 0 1,0 1-1,0-1 1,0-1-1,0 1 0,3-2 1,-2 1 46,1-1-1,-1 0 1,1 0-1,-1 0 1,7-8 0,-10 10-76,0 1 0,0-1 0,0 0 0,-1 0 1,1-1-1,0 1 0,-1 0 0,1 0 0,-1 0 1,1 0-1,-1 0 0,0-1 0,1-1 0,-1 3-12,0-1 0,0 0 0,-1 0 0,1 1 0,0-1 0,0 0 0,0 0 0,-1 1 0,1-1 0,0 0 0,-1 1 0,1-1 0,-1 0-1,1 1 1,-1-1 0,1 1 0,-1-1 0,1 1 0,-1-1 0,0 1 0,1-1 0,-1 1 0,0 0 0,0-1 0,-5-1-199,1 0 0,0 0 1,-1 1-1,0 0 0,1 0 0,-1 1 1,0-1-1,1 1 0,-1 0 1,0 1-1,1-1 0,-1 1 1,0 0-1,1 1 0,-8 2 0,-3 8-1046</inkml:trace>
</inkml:ink>
</file>

<file path=ppt/ink/ink1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3:17.134"/>
    </inkml:context>
    <inkml:brush xml:id="br0">
      <inkml:brushProperty name="width" value="0.05" units="cm"/>
      <inkml:brushProperty name="height" value="0.05" units="cm"/>
      <inkml:brushProperty name="color" value="#33CCFF"/>
    </inkml:brush>
  </inkml:definitions>
  <inkml:trace contextRef="#ctx0" brushRef="#br0">287 1608 6769,'-2'0'77,"-10"-1"1744,10 0-401,6-3 38,3 2-1160,0 1 0,-1-1 0,1 1 0,0 0 0,-1 1 1,1 0-1,0 0 0,0 0 0,11 3 0,-10-2-66,93 12 1145,16 2-939,-94-13-431,0-2-1,0 0 1,29-5 0,25-10 596,-1-4 0,-1-3 0,106-46 0,-157 58-390,-1 0-1,0-2 1,-1 0 0,0-2-1,0 0 1,-2-2 0,0 0-1,22-23 1,32-46 186,65-66-333,-102 116-227,50-58 0,-73 75 85,-1 0 0,0-1-1,-2 0 1,0-1-1,15-40 1,-14 17 58,-2 0 0,7-53 0,-3 7 45,-10 70-27,6-25-19,-3-1 0,-1 0 0,-1-61 0,-5 91 11,-2 0 0,0 0 0,-1 0 0,0 0 0,-10-25 0,9 30 6,-1 0 0,0-1-1,-1 2 1,0-1 0,-1 1-1,0 0 1,0 0-1,-15-12 1,9 10 2,0 1 1,-1 0-1,-1 1 0,0 1 1,0 1-1,0 0 1,-1 1-1,0 0 0,0 1 1,-1 1-1,1 1 0,-28-3 1,-8 4 4,0 1 1,-91 11-1,127-8-2,-100 14 18,101-12-20,0 0 0,0 0 1,0 2-1,0 0 1,-20 12-1,-131 102-19,85-58-1,-43 26-632,-173 91 0,271-165 566,1 1 0,-30 24 0,43-28 80,-1 0-1,2 1 0,-1 0 0,2 0 1,-17 25-1,-35 80 31,33-56-19,13-31 1,2 0 0,1 2 0,-15 55 0,24-72-5,2-1 1,-1 1 0,2 0-1,0 0 1,1 0 0,1 0-1,0 0 1,0 0 0,2-1-1,8 28 1,-2-16 32,1 0 1,1-1-1,1-1 1,21 31-1,-24-43 51,-1 0 1,2 0-1,0-2 0,0 1 1,1-1-1,0 0 0,1-1 1,0-1-1,23 13 0,-14-12-48,0-1-1,0-1 1,1-1-1,0-1 1,0-1-1,0 0 1,1-2-1,-1-1 1,1-1-1,-1 0 1,1-2-1,-1-1 1,0 0-1,0-2 1,35-12-1,16-16-379,-70 32 336</inkml:trace>
</inkml:ink>
</file>

<file path=ppt/ink/ink1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4:29.965"/>
    </inkml:context>
    <inkml:brush xml:id="br0">
      <inkml:brushProperty name="width" value="0.05" units="cm"/>
      <inkml:brushProperty name="height" value="0.05" units="cm"/>
      <inkml:brushProperty name="color" value="#33CCFF"/>
    </inkml:brush>
  </inkml:definitions>
  <inkml:trace contextRef="#ctx0" brushRef="#br0">1 23 13627,'0'1'80,"0"0"1,0 1-1,0-1 0,0 0 1,0 0-1,1 0 1,-1 0-1,0 0 0,0 0 1,1 0-1,-1 0 1,1 0-1,-1 0 0,1 0 1,-1 0-1,1 0 0,1 1 1,2 4 211,7 16-12,-1 0-1,-1 1 1,-1 0 0,-1 1-1,6 38 1,7 127 102,-11-74-268,-6-88-87,-2-15-11,0 0 0,1 0 1,6 23-1,-5-30-5,0-6 0,1-12 13,0-25 13,-1 0 0,-2 0 0,-4-45 0,2 65-38,0-13 1,-1-11-7,5-74-1,-2 104 3,1 0 0,0 0 0,1 0 0,0 0 0,1 0 0,0 1 0,1-1 0,0 1 0,1 0 0,12-16-1,-14 22 5,1-1-1,0 1 0,0 0 0,1 0 0,0 1 0,-1-1 0,2 1 0,-1 0 0,13-5 0,-9 5 1,0 1-1,1 0 0,-1 1 0,0 0 0,1 0 0,11 0 0,8 3 4,0 1 0,0 1 0,56 13 0,173 49 40,70 14-26,-193-55-12,1-5 0,1-7 0,0-6 1,0-6-1,192-25 0,174-57 65,163-18 228,-477 88-169,198 13 1,184 52 31,-450-36-138,362 44 13,0-32-24,167-72 17,-513 27-26,224-21 13,-256 31-6,147 11 0,-210-2-11,0 3 1,74 20-1,-89-17 40,-1 0 1,0 2-1,-1 2 0,0 0 1,27 19-1,-39-23 230,0 1 0,-1 1 0,0 0 0,0 0 0,-2 1-1,1 1 1,17 26 0,24 42 1429,24 40 214,-65-99-1659,-1 1 1,-1 0 0,12 42-1,-13-32-287,-3 0 0,0 1 0,-2-1 0,-2 1 0,-1 0 0,-1-1 0,-2 1 0,-12 63-1,11-84-762,-1 1 0,0-1 0,-12 22 0,3-12-491</inkml:trace>
</inkml:ink>
</file>

<file path=ppt/ink/ink1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4:30.400"/>
    </inkml:context>
    <inkml:brush xml:id="br0">
      <inkml:brushProperty name="width" value="0.05" units="cm"/>
      <inkml:brushProperty name="height" value="0.05" units="cm"/>
      <inkml:brushProperty name="color" value="#33CCFF"/>
    </inkml:brush>
  </inkml:definitions>
  <inkml:trace contextRef="#ctx0" brushRef="#br0">0 1 18068,'8'66'1200,"2"12"376,6 7-55,-4 1-593,0-7-328,-5-11-352,-3-11-128,-1-13-96,2-6 8,-2-11-144,0-8-264,-2-18-728,2-2-657,-3-20-791,1-7 1232</inkml:trace>
</inkml:ink>
</file>

<file path=ppt/ink/ink1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4:30.821"/>
    </inkml:context>
    <inkml:brush xml:id="br0">
      <inkml:brushProperty name="width" value="0.05" units="cm"/>
      <inkml:brushProperty name="height" value="0.05" units="cm"/>
      <inkml:brushProperty name="color" value="#33CCFF"/>
    </inkml:brush>
  </inkml:definitions>
  <inkml:trace contextRef="#ctx0" brushRef="#br0">0 318 11370,'1'-5'385,"0"1"-1,0-1 1,0 1-1,0-1 0,1 1 1,-1 0-1,1 0 0,0-1 1,0 1-1,1 1 0,3-6 1,4-3 234,0 1-1,13-11 1,0-1 301,83-75 2560,-88 83-2928,0 2 0,1 0 1,0 1-1,30-13 0,-41 21-461,0 1-1,0 1 1,1-1 0,-1 2-1,1-1 1,-1 1-1,11 0 1,-16 0-88,-1 1-1,1 0 0,-1 1 1,1-1-1,-1 0 1,1 1-1,-1-1 1,1 1-1,-1 0 1,1 0-1,-1 0 1,0 0-1,1 0 0,-1 1 1,0-1-1,0 1 1,0-1-1,0 1 1,0 0-1,-1 0 1,1-1-1,0 1 0,-1 1 1,1-1-1,-1 0 1,0 0-1,0 0 1,1 3-1,0 3-13,0-1 0,-1 1-1,0 0 1,0 0 0,-1 0-1,0-1 1,-1 11 0,-11 55-127,12-70 131,-42 165-721,42-168 711,0 1-1,0-1 0,0 1 1,-1-1-1,1 1 0,0-1 1,0 1-1,0-1 0,0 1 1,0-1-1,0 1 0,0-1 0,0 1 1,0-1-1,0 1 0,0-1 1,0 1-1,0-1 0,1 1 1,-1-1-1,0 1 0,0-1 1,0 1-1,1-1 0,-1 1 1,0-1-1,1 1 0,-1-1 1,0 0-1,1 1 0,-1-1 1,1 1-1,-1-1 0,0 0 1,1 0-1,-1 1 0,1-1 0,-1 0 1,1 0-1,-1 0 0,1 1 1,-1-1-1,1 0 0,-1 0 1,1 0-1,0 0 0,-1 0 1,1 0-1,-1 0 0,2 0 1,2-1-70,1 0 1,-1 0 0,1-1 0,7-3 0,-10 4 101,17-6-64,61-25 85,-69 29 44,0 0 0,0 0-1,0 1 1,0 1 0,17-1-1,-26 2-52,0 0 0,0 0 0,0 0 0,0 0 0,0 1-1,0-1 1,0 1 0,-1-1 0,1 1 0,0-1 0,0 1 0,0 0 0,-1 0 0,1 0-1,-1 0 1,1 0 0,1 2 0,-2-2-8,0 1-1,0-1 1,0 1 0,-1-1-1,1 1 1,0-1-1,-1 1 1,1-1 0,-1 1-1,0-1 1,1 1-1,-1 0 1,0-1 0,0 1-1,0-1 1,0 3-1,-1 3 15,-1 0 0,0 1 0,0-1 0,0 0 0,-1 0-1,0-1 1,-5 10 0,-4 5 61,-29 37 0,33-48-90,1-2 1,-2 1-1,1-1 1,-1 0-1,-1-1 0,-9 7 1,17-13-82,1 0 0,0 0 1,-1 0-1,1-1 0,0 1 1,-1 0-1,1-1 0,-1 1 1,1-1-1,-1 0 0,0 1 0,1-1 1,-1 0-1,1 0 0,-1 0 1,0 0-1,1 0 0,-1 0 1,1-1-1,-1 1 0,1 0 1,-1-1-1,1 1 0,-1-1 1,1 0-1,-3-1 0,2 1-10,1-1 1,-1 1-1,1-1 0,0 0 0,0 0 0,0 1 1,0-1-1,0 0 0,0 0 0,1 0 1,-1 0-1,1 0 0,-1 0 0,1 0 0,0 0 1,-1 0-1,1 0 0,0 0 0,1-4 1,4-25-254</inkml:trace>
</inkml:ink>
</file>

<file path=ppt/ink/ink1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4:31.051"/>
    </inkml:context>
    <inkml:brush xml:id="br0">
      <inkml:brushProperty name="width" value="0.05" units="cm"/>
      <inkml:brushProperty name="height" value="0.05" units="cm"/>
      <inkml:brushProperty name="color" value="#33CCFF"/>
    </inkml:brush>
  </inkml:definitions>
  <inkml:trace contextRef="#ctx0" brushRef="#br0">86 1 13955,'-13'8'2232,"-1"4"1601,-3 7-1440,1 2-337,1 4-952,5 1-271,10 2-465,4-2-200,12-1-120,5-3-56,7-6-56,-2-1-80,3-8-784,-4-1-385,-1-9-1247,-1-5-321,7-13 1593</inkml:trace>
</inkml:ink>
</file>

<file path=ppt/ink/ink1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4:31.551"/>
    </inkml:context>
    <inkml:brush xml:id="br0">
      <inkml:brushProperty name="width" value="0.05" units="cm"/>
      <inkml:brushProperty name="height" value="0.05" units="cm"/>
      <inkml:brushProperty name="color" value="#33CCFF"/>
    </inkml:brush>
  </inkml:definitions>
  <inkml:trace contextRef="#ctx0" brushRef="#br0">1 248 17716,'3'12'899,"0"1"0,1-1 0,0 0 0,1 0 0,0 0 0,1-1 0,10 14 0,5 5-163,32 32 1,-44-52-662,-6-6-50,11 11 109,12 20 0,-23-31-116,0 0 0,-1 0 0,0 0 0,0 0-1,0 0 1,0 1 0,-1-1 0,1 1 0,-1-1-1,-1 1 1,2 4 0,-16-33 85,5 8-99,-17-29-90,5 10-196,2-1-1,-19-50 1,33 75 237,2 0 0,0 0 0,0 0 0,1 0-1,0-1 1,1 1 0,1-1 0,0 1 0,0-1 0,1 1 0,0 0 0,1-1 0,3-11-1,0 13 139,0-1 0,0 1 0,1 0 0,0 0 0,0 1 0,1 0 0,1 0 0,0 0 0,0 1 0,0 0 0,1 1 0,0 0 0,1 0 0,-1 1 0,1 0 0,0 1 0,18-7 0,-26 11-50,0 1 0,0-1 0,0 1 0,0-1 0,0 1 1,0 0-1,1-1 0,-1 1 0,0 0 0,0 1 0,0-1 0,0 0 0,0 0 0,0 1 0,3 0 0,-4 0-15,1 0 0,-1 0 0,0 0 0,0-1 0,0 1 0,0 0 0,0 1 0,0-1 1,0 0-1,0 0 0,0 0 0,0 0 0,-1 1 0,1-1 0,0 0 0,0 3 0,1 3 28,-1 0 0,0 0-1,-1 0 1,1 0 0,-1-1 0,-1 1 0,-1 11-1,-8 44 246,5-33 59,-4 54 0,9-74-295,-1 25 283,7 59-1,-6-91-326,0 1 1,1 0-1,-1-1 0,1 0 1,0 1-1,0-1 1,0 1-1,0-1 0,0 0 1,0 0-1,1 0 0,-1 1 1,3 1-1,-3-3-3,1 0 0,0 0 1,-1 0-1,1 0 0,0 0 0,-1 0 0,1 0 0,0-1 0,0 1 1,0 0-1,0-1 0,0 0 0,-1 1 0,1-1 0,0 0 1,0 0-1,0 0 0,2-1 0,4 0 20,0 0 0,-1-1 0,1 0 0,-1-1-1,0 0 1,10-5 0,42-26 58,-41 22-77,26-14 11,50-34-1405,-67 42-1074,35-32 0,-19 4 493</inkml:trace>
</inkml:ink>
</file>

<file path=ppt/ink/ink1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4:31.690"/>
    </inkml:context>
    <inkml:brush xml:id="br0">
      <inkml:brushProperty name="width" value="0.05" units="cm"/>
      <inkml:brushProperty name="height" value="0.05" units="cm"/>
      <inkml:brushProperty name="color" value="#33CCFF"/>
    </inkml:brush>
  </inkml:definitions>
  <inkml:trace contextRef="#ctx0" brushRef="#br0">56 1 22181,'-24'23'2752,"2"-1"3450,13-6-5210,13 5-464,12-21-560,2-38-40</inkml:trace>
</inkml:ink>
</file>

<file path=ppt/ink/ink1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4:34.172"/>
    </inkml:context>
    <inkml:brush xml:id="br0">
      <inkml:brushProperty name="width" value="0.05" units="cm"/>
      <inkml:brushProperty name="height" value="0.05" units="cm"/>
      <inkml:brushProperty name="color" value="#33CCFF"/>
    </inkml:brush>
  </inkml:definitions>
  <inkml:trace contextRef="#ctx0" brushRef="#br0">40 1 14443,'-11'1'365,"-8"3"1307,18-4-1596,0 1 0,1-1 0,-1 0 0,1 1 0,-1-1 0,0 1 0,1 0 0,-1-1 0,1 1 0,0-1 0,-1 1 0,1 0 0,-1-1 0,1 1 0,0 0 0,0-1 0,-1 1 0,1 0 0,0 0 0,0-1 0,0 1 0,0 0 0,0 0 0,0-1 0,0 2 0,0 6 191,1 0 1,0-1-1,0 1 1,1-1-1,5 14 1,19 40 615,-23-54-789,212 486 1941,-12-28-1860,28-18-134,-136-294-8,147 181-1,-197-279 9,77 72-1,-102-109 2,1-1 0,0 0 1,2-2-1,-1 0 0,2-2 0,43 19 0,-57-29-10,1 1 1,-1-1-1,1-1 0,0 0 0,0 0 0,0-1 0,13-1 0,-18 0-11,0 0-1,0-1 1,0 0-1,0-1 1,0 1-1,-1-1 1,1 0-1,0-1 1,-1 1-1,0-1 1,1 0-1,-1-1 1,0 1-1,4-5 1,0-1 8,-1 0 1,0 0 0,0-1 0,-1 0 0,0 0 0,-1-1 0,0 1 0,4-13 0,0-4 33,-1 0-1,7-40 1,-8 19 8,-1 0 0,-2-49 0,-9-99 189,-2 115-88,-4 1 0,-34-138 0,27 159-120,-3 1 0,-2 1 0,-2 1-1,-42-68 1,15 45-53,-4 3 0,-4 2 0,-2 3 0,-91-82 0,116 121 3,-67-48 1,76 63 0,-1 1 0,0 1 0,-47-17 0,-219-58 46,101 33-594,152 45 173,-21-7-2345,-116-51 1,157 56 1601</inkml:trace>
</inkml:ink>
</file>

<file path=ppt/ink/ink1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4:34.793"/>
    </inkml:context>
    <inkml:brush xml:id="br0">
      <inkml:brushProperty name="width" value="0.05" units="cm"/>
      <inkml:brushProperty name="height" value="0.05" units="cm"/>
      <inkml:brushProperty name="color" value="#33CCFF"/>
    </inkml:brush>
  </inkml:definitions>
  <inkml:trace contextRef="#ctx0" brushRef="#br0">247 1 10018,'-35'57'3175,"-47"102"-1,51-84-1771,3 1 0,-27 121 0,51-178-1175,1-9-80,0 0 0,1 0 0,1 0-1,0 0 1,0 0 0,1 0 0,1 15 0,4-12 117,-5-13-259,0 0 0,1 1 0,-1-1 1,0 0-1,0 0 0,1 0 0,-1 1 0,0-1 0,1 0 1,-1 0-1,0 0 0,1 0 0,-1 0 0,0 0 0,0 0 1,1 0-1,-1 0 0,0 0 0,1 0 0,-1 0 0,0 0 1,1 0-1,-1 0 0,1 0 0,1-1 7,-1 0 1,1 0-1,0 0 0,0 0 1,-1 0-1,1-1 0,0 1 1,-1 0-1,3-4 0,5-6 5,-1 0-1,0-1 0,-1-1 0,0 1 0,7-21 0,-6 14-10,15-31 22,1 1 0,62-92 0,-79 133-15,-1 0 1,1 0-1,1 1 1,14-12-1,-21 18-10,1 0-1,-1 1 0,0-1 0,1 0 0,-1 1 0,0-1 1,1 0-1,-1 1 0,1 0 0,-1-1 0,1 1 0,-1 0 0,1 0 1,-1 0-1,4 0 0,-4 0 0,0 1-1,0-1 1,0 1 0,0-1-1,0 1 1,-1 0 0,1-1-1,0 1 1,0 0 0,0 0-1,0-1 1,-1 1 0,1 0 0,0 0-1,-1 0 1,1 0 0,-1 0-1,1 0 1,-1 0 0,0 0-1,1 0 1,-1 0 0,0 1 0,1 0-1,1 14 0,0 1-1,-1-1 1,0 1-1,-1 0 1,-1-1-1,-4 21 1,3-17-7,-13 76-51,-49 172 0,37-171 78,26-92-17,-16 69 113,15-64-72,1 0 0,0 0 0,1 0 0,0 0 0,2 13 0,-2-21-32,0 0 0,0 0 0,1 0 0,-1 0 0,1-1 0,0 1 0,-1 0 0,1 0 0,0 0 0,0 0 0,0-1 0,0 1 0,0 0 0,1-1 0,1 3 0,-2-3-5,0-1 1,0 1 0,1-1-1,-1 1 1,0-1 0,0 1 0,0-1-1,0 0 1,0 0 0,0 0 0,1 0-1,-1 0 1,0 0 0,0 0 0,0 0-1,0 0 1,1 0 0,-1 0 0,0-1-1,1 0 1,6-2 19,-1-1-1,0 0 1,0 0 0,-1-1-1,1 0 1,-1 0 0,6-7-1,86-94 216,-68 70-50,2 1 1,68-56-1,-91 84-147,0 1-1,17-8 1,-24 13-41,0 0-1,0 0 1,1 0 0,-1 0 0,0 0-1,0 1 1,0-1 0,1 1-1,-1 0 1,0-1 0,1 1 0,-1 0-1,0 0 1,0 1 0,1-1 0,-1 0-1,4 2 1,-5-1-5,1 1 1,-1-1-1,1 1 0,-1-1 1,0 1-1,1-1 0,-1 1 1,0 0-1,0 0 0,0 0 1,0 0-1,-1-1 0,1 1 1,0 0-1,-1 0 0,1 3 1,2 14 1,0 1 1,-1-1 0,-1 0 0,-1 0-1,-5 38 1,3-34-1,-30 249 17,5-47 187,24-198-72,2-1 0,0 1 0,5 50 0,-3-71-101,0-1 0,1 1-1,-1 0 1,1-1 0,0 1 0,0-1 0,1 0 0,5 10 0,-6-14-31,-1 1 1,0-1 0,0 1 0,1-1-1,-1 0 1,1 0 0,-1 0 0,1 0 0,-1 0-1,1 0 1,0 0 0,-1 0 0,1-1-1,0 1 1,0 0 0,0-1 0,-1 0-1,1 1 1,0-1 0,0 0 0,0 0 0,0 0-1,0 0 1,0-1 0,-1 1 0,1 0-1,0-1 1,0 1 0,0-1 0,-1 0 0,4-1-1,6-5 8,-1 1-1,0-2 0,0 1 1,-1-1-1,0-1 1,10-12-1,-6 7 11,0 1 0,55-55 120,-56 57-98,1 1 1,0 1-1,28-16 1,-38 23-34,0 0 0,1 1 0,-1-1 0,1 1 0,0 0 1,-1 0-1,1 0 0,0 0 0,0 1 0,0 0 0,-1 0 0,1 0 1,0 0-1,5 1 0,-7-1 1,-1 1 0,1 0 0,0 0 0,-1-1 1,1 1-1,0 0 0,-1 0 0,1 0 0,-1 1 0,1-1 0,-1 0 1,0 1-1,2 1 0,-1 0 21,0 0 1,0 0-1,-1 0 1,1 0-1,-1 1 0,0-1 1,0 1-1,1 6 1,1 23 344,-1 1-1,-4 53 1,0-62-184,-7 184 1346,9-203-1500,-1 11 136,2 1-1,4 32 1,-4-46-153,-1 0 0,1 0 1,1 0-1,-1 0 0,0-1 0,1 1 0,0 0 1,0-1-1,0 1 0,0-1 0,1 0 0,-1 0 1,1 0-1,0 0 0,0 0 0,0 0 0,5 3 1,-6-5-73,1 0 0,-1 0 0,1 0 0,-1 0 1,1 0-1,-1-1 0,1 1 0,-1-1 0,1 1 1,0-1-1,-1 0 0,1 0 0,-1 0 0,1-1 1,0 1-1,-1 0 0,1-1 0,-1 0 0,1 0 0,-1 0 1,1 0-1,-1 0 0,4-3 0,2-1-377,-1 0 0,1-1 1,-1 0-1,-1-1 0,12-13 0,29-46-1097</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8:43.873"/>
    </inkml:context>
    <inkml:brush xml:id="br0">
      <inkml:brushProperty name="width" value="0.05" units="cm"/>
      <inkml:brushProperty name="height" value="0.05" units="cm"/>
      <inkml:brushProperty name="color" value="#FF0066"/>
    </inkml:brush>
  </inkml:definitions>
  <inkml:trace contextRef="#ctx0" brushRef="#br0">201 109 10594,'6'-14'1188,"1"-1"-1,0 1 0,0 1 1,2-1-1,11-14 0,-9 18 664,-11 10-1795,1 0 0,-1 0 0,0-1 1,0 1-1,0 0 0,1 0 0,-1 0 0,0 0 1,0 0-1,0 0 0,1 0 0,-1 0 0,0 1 0,0-1 1,0 0-1,1 0 0,-1 0 0,0 0 0,0 0 0,0 0 1,0 0-1,1 0 0,-1 0 0,0 1 0,0-1 0,0 0 1,0 0-1,0 0 0,1 0 0,-1 0 0,0 1 1,0-1-1,0 0 0,0 0 0,0 0 0,1 3 163,-1-1 0,1 0 0,-1 1 0,0-1 0,1 0-1,-1 1 1,0-1 0,-1 5 0,-8 160 2679,4-42-2150,-29 257 362,9-113-668,-33 480 669,44-585-683,-70 317 1,80-464-474,-1 0 1,0-1 0,-13 26-1,18-41 9,0-1 0,0 1 0,0-1 0,0 1-1,-1-1 1,1 1 0,0-1 0,-1 1 0,1-1 0,0 1 0,-1-1-1,1 0 1,0 1 0,-1-1 0,1 0 0,-1 1 0,1-1 0,-1 0-1,1 1 1,-1-1 0,1 0 0,-1 0 0,0 1 0,1-2-35,-1 1 0,1 0 1,0-1-1,-1 1 0,1 0 0,0-1 1,-1 1-1,1-1 0,0 1 0,0-1 1,-1 1-1,1-1 0,0 1 0,0-1 1,0 1-1,0-1 0,0 1 0,0-1 1,0 0-1,-1-32-2766,1 31 2667,3-61-3915,2 18 4721,3-2-194</inkml:trace>
</inkml:ink>
</file>

<file path=ppt/ink/ink1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4:26.374"/>
    </inkml:context>
    <inkml:brush xml:id="br0">
      <inkml:brushProperty name="width" value="0.05" units="cm"/>
      <inkml:brushProperty name="height" value="0.05" units="cm"/>
      <inkml:brushProperty name="color" value="#33CCFF"/>
    </inkml:brush>
  </inkml:definitions>
  <inkml:trace contextRef="#ctx0" brushRef="#br0">1 42 12835,'20'-42'3743,"-19"81"511,4 15-2766,3 0-1,30 103 0,-19-87-1126,20 55-277,-38-122-144,0-1-1,0 0 1,0 1 0,0-1 0,1 0 0,-1 0 0,3 3-1,-8-21-4468,-6-1 2270,1-6 882</inkml:trace>
</inkml:ink>
</file>

<file path=ppt/ink/ink1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4:26.655"/>
    </inkml:context>
    <inkml:brush xml:id="br0">
      <inkml:brushProperty name="width" value="0.05" units="cm"/>
      <inkml:brushProperty name="height" value="0.05" units="cm"/>
      <inkml:brushProperty name="color" value="#33CCFF"/>
    </inkml:brush>
  </inkml:definitions>
  <inkml:trace contextRef="#ctx0" brushRef="#br0">1 457 13227,'1'-6'626,"1"1"1,0-1-1,1 1 1,0-1-1,0 1 0,0 0 1,0 0-1,1 0 1,0 1-1,0-1 1,6-5-1,5-3 311,35-22 1,-34 25-401,342-252 2089,-336 242-2783,-15 13-241,1 1 1,-1-1-1,2 1 0,-1 0 0,0 1 1,15-7-1,-22 12 315,-1 0 0,0 0 0,1 0 0,-1 0-1,0 0 1,0 0 0,1 0 0,-1 0 0,0 0 0,1 0 0,-1 0 0,0 0 0,0 0 0,1 0 0,-1 0 0,0 0-1,0 0 1,1 0 0,-1 1 0,0-1 0,0 0 0,1 0 0,-1 0 0,0 0 0,0 1 0,1-1 0,-1 0 0,0 0-1,0 1 1,0-1 0,0 0 0,0 0 0,1 1 0,-1-1 0,0 0 0,0 0 0,0 1 0,0-1 0,0 0 0,0 0-1,0 1 1,0-1 0,0 0 0,0 1 0,0-1 0,0 0 0,0 0 0,0 1 0,0 0-23,3 13-1186</inkml:trace>
</inkml:ink>
</file>

<file path=ppt/ink/ink1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4:26.940"/>
    </inkml:context>
    <inkml:brush xml:id="br0">
      <inkml:brushProperty name="width" value="0.05" units="cm"/>
      <inkml:brushProperty name="height" value="0.05" units="cm"/>
      <inkml:brushProperty name="color" value="#33CCFF"/>
    </inkml:brush>
  </inkml:definitions>
  <inkml:trace contextRef="#ctx0" brushRef="#br0">4 222 13667,'-3'16'1192,"3"-4"657,7-8-129,12-7-184,9-7-279,4-7-281,2-3-232,1 1-368,-3-1-112,5-1-144,-2 1-120,-1-5-640,-2-2-392,-2 1-1233,-5 1-351,1 5 1423</inkml:trace>
</inkml:ink>
</file>

<file path=ppt/ink/ink1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4:27.586"/>
    </inkml:context>
    <inkml:brush xml:id="br0">
      <inkml:brushProperty name="width" value="0.05" units="cm"/>
      <inkml:brushProperty name="height" value="0.05" units="cm"/>
      <inkml:brushProperty name="color" value="#33CCFF"/>
    </inkml:brush>
  </inkml:definitions>
  <inkml:trace contextRef="#ctx0" brushRef="#br0">201 56 13011,'0'-3'440,"0"0"0,-1 0 0,1 0 0,0 0 0,-1 0 0,0 0 0,0 0 0,0 0 0,0 1 0,0-1 0,0 0 0,-1 1 0,-1-4 0,2 5-274,0 0 0,0 0 0,0 0 0,-1 0 0,1 0-1,0 0 1,-1 0 0,1 0 0,-1 1 0,1-1 0,-1 1-1,1-1 1,-1 1 0,1-1 0,-1 1 0,1 0 0,-1-1-1,0 1 1,1 0 0,-1 0 0,1 1 0,-1-1 0,1 0 0,-1 0-1,0 1 1,-2 0 0,-7 3 3,-1 0-1,1 1 1,0 0-1,0 0 1,0 2-1,1-1 1,-1 1-1,2 1 1,-1-1-1,-14 17 1,23-22-166,-1 0 0,1 0 1,-1 0-1,1 0 1,0 1-1,0-1 0,0 0 1,0 1-1,0-1 0,0 0 1,1 1-1,-1-1 0,1 1 1,0 2-1,0-3-3,0-1 1,0 1-1,1-1 0,-1 0 1,1 1-1,-1-1 1,1 0-1,-1 1 0,1-1 1,0 0-1,0 0 1,0 0-1,0 1 0,0-1 1,0 0-1,0 0 0,0 0 1,0-1-1,0 1 1,0 0-1,1 0 0,-1 0 1,0-1-1,1 1 0,1 0 1,5 1-5,-1 0 0,1 0 0,0-1 0,10 1 0,23 4-119,-38-5 98,0 0 1,0 0 0,-1 1 0,1-1 0,0 1-1,0-1 1,-1 1 0,1 0 0,-1 0 0,0 0 0,3 3-1,13 12 91,0 1 0,1-2 0,1-1 0,0 0-1,41 21 1,-50-30 65,0 1 0,0 0 0,19 16 0,-27-20-101,0 1 0,0-1 0,-1 0 1,1 1-1,-1 0 0,1 0 0,-1 0 0,0 0 0,-1 0 0,1 0 0,-1 0 0,0 0 0,0 1 0,0-1 1,0 6-1,-1-1 6,0 1 0,-1-1-1,0 0 1,0 0 0,-1 0 0,0 0 0,-1 0 0,0 0 0,-1-1 0,1 1 0,-2-1 0,-8 14 0,3-7-5,-1-1 1,0-1 0,-1 0 0,-1 0-1,-24 19 1,27-26-8,1 0 0,-1 0-1,0 0 1,-1-1 0,1-1-1,-1 0 1,0-1 0,-22 5-1,27-7 11,-1 0 0,1 0 0,0-1-1,-1 0 1,1 0 0,0-1 0,-1 1 0,1-1-1,0-1 1,0 1 0,-1-1 0,1 0 0,0-1-1,1 1 1,-1-1 0,0 0 0,-6-6 0,10 8-8,1 0-1,0 0 1,0 0 0,0-1 0,-1 1 0,1 0 0,0-1 0,0 1 0,1-1 0,-1 1-1,0-1 1,0 1 0,1-1 0,-1 0 0,1 1 0,-1-1 0,1 0 0,0 1 0,0-1 0,0 0-1,0 1 1,0-1 0,0 0 0,0 1 0,0-1 0,1 0 0,-1 0 0,1 1 0,-1-1-1,1 1 1,0-1 0,0-1 0,4-5 91,0 1-1,0 0 1,0 0-1,1 1 1,6-7-1,17-16 220,4-4 48,-1-2-1,28-39 0,18-35-1086,-72 101 163,1 0 0,-1 1 1,1-1-1,15-11 0,2 2-428</inkml:trace>
</inkml:ink>
</file>

<file path=ppt/ink/ink1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4:35.963"/>
    </inkml:context>
    <inkml:brush xml:id="br0">
      <inkml:brushProperty name="width" value="0.05" units="cm"/>
      <inkml:brushProperty name="height" value="0.05" units="cm"/>
      <inkml:brushProperty name="color" value="#33CCFF"/>
    </inkml:brush>
  </inkml:definitions>
  <inkml:trace contextRef="#ctx0" brushRef="#br0">210 1 10754,'-19'57'871,"3"1"-1,-15 103 1,4 121 569,26-264-1307,-28 558 2892,6-90-1438,2-189-988,-21 551 1521,46-464-1051,65 470 0,-53-732-864,72 504 256,18-4 732,11-144 61,-86-393-940,77 146 0,-23-57-20,-84-171-289,72 175 317,-61-148-307,-8-23-329,-1 0 0,0 0 0,-1 0 0,1 0 0,-1 0-1,-1 1 1,2 12 0,-3-20 194,0 1-1,0 0 0,0-1 1,-1 1-1,1 0 0,0-1 1,0 1-1,0 0 0,-1-1 1,1 1-1,0-1 1,-1 1-1,1 0 0,0-1 1,-1 1-1,1-1 0,-1 1 1,1-1-1,-1 1 0,1-1 1,-1 0-1,1 1 0,-1-1 1,1 0-1,-1 1 1,0-1-1,1 0 0,-1 0 1,1 1-1,-1-1 0,0 0 1,1 0-1,-1 0 0,0 0 1,0 0-1,-3 0-493,0 0 0,1 0 0,-1 0 0,0 0 0,-5-2 0,-16-5-715</inkml:trace>
</inkml:ink>
</file>

<file path=ppt/ink/ink1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4:36.599"/>
    </inkml:context>
    <inkml:brush xml:id="br0">
      <inkml:brushProperty name="width" value="0.05" units="cm"/>
      <inkml:brushProperty name="height" value="0.05" units="cm"/>
      <inkml:brushProperty name="color" value="#33CCFF"/>
    </inkml:brush>
  </inkml:definitions>
  <inkml:trace contextRef="#ctx0" brushRef="#br0">19 80 8434,'-5'-17'869,"2"9"228,0 0-1,1 1 1,0-1-1,1 0 1,-1-13 385,2 21-1439,0 0 0,0 0 0,0 0 0,0 0 0,0 0 0,0 0 0,0 0-1,0 0 1,0 0 0,0 0 0,1-1 1030,-1 1-1030,0 0 0,0 0 0,0 0 0,0 0-1,1 0 1,-1 0 0,0 0 0,0 0 0,0 0 0,0 0 0,0-1 0,0 1 0,0 0 0,0 0-1,0 0 1,0 0 0,0 0 0,0 0 0,-1 0 0,1 0 0,0 0 0,0 0 0,0 0 0,0 0 0,5 6 1857,4 9-111,0-1-990,-1 0-1,2 0 0,0-1 0,1 0 0,20 19 0,68 49-141,-56-48-324,-7-4-265,-1 1 1,-1 2-1,-2 1 0,48 63 0,15 55-7,-62-94-38,3-2-1,53 63 0,-89-117-23,1 0 0,0 0 0,0 0 0,-1-1 0,1 1 0,0 0 0,0 0 0,0-1 0,0 1 0,0-1 0,0 1 0,0-1 0,0 1 0,0-1 0,2 1 0,-3-1-1,1 0-1,-1 0 1,1 0 0,-1 0 0,0-1-1,1 1 1,-1 0 0,1 0 0,-1 0-1,1 0 1,-1-1 0,0 1 0,1 0-1,-1 0 1,0-1 0,1 1 0,-1 0-1,0-1 1,1 1 0,-1-1 0,0 1 0,0 0-1,1-1 1,-1 1 0,0-1 0,2-4-15,-1 1 0,0-1 0,0 1 0,0-1 0,-1 1 0,1-7 0,-7-265-179,0 117 191,6 55 54,0-25 95,0 127-139,0 0 1,0-1-1,-1 1 0,1 0 1,-1 0-1,0 0 0,0 0 1,0 0-1,0 0 0,0 0 1,0 0-1,0 0 0,0 0 1,-1 1-1,1-1 0,-1 1 1,1-1-1,-1 1 0,0-1 1,0 1-1,1 0 1,-1 0-1,0 0 0,-4-2 1,-4-1 12,0 1 1,0 0-1,0 1 1,-12-1-1,4-1-5,-5 0 33,-1 0 1,1 2-1,-1 0 0,1 2 1,-44 4-1,55-2-14,0 0 1,0 1-1,0 0 0,1 1 1,0 0-1,0 1 0,0 1 1,0-1-1,1 1 0,0 1 1,0 0-1,1 1 0,-12 10 1,-1 4-592,21-22 483,1 0 0,0 0 0,-1 0 0,1 0-1,0 0 1,-1-1 0,1 1 0,0 0 0,-1 0 0,1 0 0,0-1 0,0 1 0,-1 0 0,1-1-1,0 1 1,0 0 0,-1 0 0,1-1 0,0 1 0,0 0 0,0-1 0,-1 1 0,1 0 0,0-1 0,0 1-1,0-1 1,0 1 0,0-1 0,-1 0-156,-7-18-821</inkml:trace>
</inkml:ink>
</file>

<file path=ppt/ink/ink1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5:13.218"/>
    </inkml:context>
    <inkml:brush xml:id="br0">
      <inkml:brushProperty name="width" value="0.05" units="cm"/>
      <inkml:brushProperty name="height" value="0.05" units="cm"/>
      <inkml:brushProperty name="color" value="#33CCFF"/>
    </inkml:brush>
  </inkml:definitions>
  <inkml:trace contextRef="#ctx0" brushRef="#br0">1 1013 9082,'29'-40'8803,"-38"47"-6559,18-19-1236,-1 4-824,236-219 2860,-41 69-1274,34-28-12,-18 15-997,-160 131-837,117-61 0,-151 90-86,-17 8-94,1 0 1,-1-1-1,0 0 1,-1-1 0,1 1-1,-1-1 1,11-10-1,-17 14 46,0 0-1,-1 0 1,1 0 0,0 0-1,-1 0 1,1-1-1,-1 1 1,1 0-1,-1 0 1,1 0-1,-1-3 1,0 4 120,0 0-1,0-1 1,0 1-1,0 0 1,0-1 0,0 1-1,0 0 1,0 0 0,0-1-1,0 1 1,0 0-1,-1 0 1,1-1 0,0 1-1,0 0 1,0 0-1,0-1 1,-1 1 0,1 0-1,0 0 1,0 0 0,0-1-1,-1 1 1,1 0-1,0 0 1,0 0 0,-1 0-1,1 0 1,0-1-1,-1 1 1,1 0 0,0 0-1,0 0 1,-1 0 0,1 0-1,0 0 1,-1 0-1,1 0 1,0 0 0,0 0-1,-1 0 1,1 0-1,0 0 1,-1 1 0,1-1-1,0 0 1,0 0 0,-1 0-1,1 0 1,0 1-1,-15 5-1966,-11 9 724</inkml:trace>
</inkml:ink>
</file>

<file path=ppt/ink/ink1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5:14.121"/>
    </inkml:context>
    <inkml:brush xml:id="br0">
      <inkml:brushProperty name="width" value="0.05" units="cm"/>
      <inkml:brushProperty name="height" value="0.05" units="cm"/>
      <inkml:brushProperty name="color" value="#33CCFF"/>
    </inkml:brush>
  </inkml:definitions>
  <inkml:trace contextRef="#ctx0" brushRef="#br0">192 12 8626,'0'0'140,"1"0"0,-1 0 0,0 0 0,1-1 1,-1 1-1,0 0 0,0 0 0,1-1 0,-1 1 0,0 0 0,0-1 0,1 1 1,-1 0-1,0-1 0,0 1 0,0-1 0,0 1 0,0 0 0,1-1 1,-4-5 4929,3 13-2912,0-5-1955,0 0 0,0 0-1,-1 0 1,1 0 0,0 0-1,-1 0 1,1-1 0,-1 1-1,0 0 1,1 0 0,-1 0-1,0-1 1,-2 4 0,-20 23 133,5-6-242,-102 158-34,113-171-53,5-6 1,-1 0 0,1 1 0,0-1 0,0 1 0,0-1-1,-2 7 1,5-9 57,4-4-23,2-3 65,-6 4-17,0 0 0,0 0 1,0 0-1,0 0 0,0-1 0,0 1 1,-1 0-1,1 0 0,0-5 1,-1 7-82,0 0-1,0 0 1,0 0 0,0-1 0,0 1 0,0 0 0,0 0 0,0 0 0,1 0 0,-1-1 0,0 1 0,0 0 0,0 0 0,0 0-1,0 0 1,0 0 0,1 0 0,-1-1 0,0 1 0,0 0 0,0 0 0,0 0 0,1 0 0,-1 0 0,0 0 0,0 0 0,0 0-1,1 0 1,-1 0 0,0 0 0,0 0 0,0 0 0,0 0 0,1 0 0,-1 0 0,0 0 0,0 0 0,11 2 33,-7-2-14,9 1-13,1-2 0,-1 0 0,0 0 0,1-1 0,14-5 0,65-23 28,-82 26-32,-4 2 18,-1-1 1,1 1-1,-1-2 0,0 1 1,9-7-1,-14 10 4,0-1 0,0 0 0,-1 1 1,1-1-1,0 0 0,0 0 0,-1 0 0,1 0 0,0 1 1,-1-1-1,1 0 0,-1 0 0,1 0 0,-1 0 0,1 0 1,-1 0-1,0 0 0,1-1 0,-1 1 0,0 0 0,0 0 1,0 0-1,0 0 0,0 0 0,0 0 0,0 0 0,0 0 0,-1 0 1,1 0-1,0-1 0,-1 1 0,1 0 0,-1 0 0,1 0 1,-1 0-1,1 1 0,-1-1 0,1 0 0,-1 0 0,0 0 1,0 0-1,1 1 0,-2-2 0,-6-5 365,1 1 0,-16-9 1,16 10-278,0 0 1,0 0 0,0 0-1,-8-10 1,10 9-164,1 3-161,1-1 0,-1 0 0,1 0 0,1 0 0,-1 0 0,0 0 0,1-1-1,-3-7 1,5 12 106,0 0 0,0-1 0,0 1 0,-1-1 0,1 1-1,0 0 1,0-1 0,0 1 0,0 0 0,1-1 0,-1 1-1,0 0 1,0-1 0,0 1 0,0 0 0,0-1 0,0 1-1,0 0 1,1-1 0,-1 1 0,0 0 0,0-1 0,0 1-1,1 0 1,-1 0 0,0-1 0,0 1 0,1 0 0,-1 0 0,0 0-1,1-1 1,-1 1 0,0 0 0,1 0 0,-1 0 0,0 0-1,1 0 1,-1-1 0,0 1 0,1 0 0,-1 0 0,0 0-1,1 0 1,-1 0 0,1 0 0,-1 0 0,0 0 0,1 1-1,24 0-1590</inkml:trace>
</inkml:ink>
</file>

<file path=ppt/ink/ink1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5:15.202"/>
    </inkml:context>
    <inkml:brush xml:id="br0">
      <inkml:brushProperty name="width" value="0.05" units="cm"/>
      <inkml:brushProperty name="height" value="0.05" units="cm"/>
      <inkml:brushProperty name="color" value="#33CCFF"/>
    </inkml:brush>
  </inkml:definitions>
  <inkml:trace contextRef="#ctx0" brushRef="#br0">0 342 12379,'1'-2'760,"1"-1"0,-1 1 0,1 0 0,0 0 0,0 0 0,0 0 0,4-3 0,32-19 1654,-24 16-1578,-4 2-368,1 1 0,0 0 0,0 1 0,0 0 0,23-5 0,-30 8-401,-1 1-1,1 0 0,0-1 0,-1 1 0,1 1 0,-1-1 1,1 0-1,0 1 0,-1 0 0,7 2 0,-8-2-63,0 0-1,0 0 1,-1 0-1,1 1 1,0-1 0,0 0-1,-1 1 1,1 0-1,-1-1 1,1 1-1,-1 0 1,0 0-1,1 0 1,-1 0-1,0 0 1,0 0-1,0 0 1,0 4-1,2 4 6,-2 1 0,0-1-1,0 1 1,-1 18 0,0 5-27,2-25-9,1-8-31,-2-2 50,0 0 1,0 1-1,-1-1 1,1 0-1,0 0 1,0 0-1,-1 0 1,1 0-1,0 0 1,-1 0-1,1-2 1,32-82-156,-22 54 130,28-56 0,-26 64 17,2 0-1,1 0 1,26-29 0,-41 51 16,1-1 1,0 1 0,-1-1-1,1 1 1,0-1 0,-1 1-1,1 0 1,0 0 0,3-1-1,-4 2 1,-1 0-1,0 0 0,1 0 1,-1 0-1,1 0 1,-1 0-1,1 0 1,-1 0-1,1 0 1,-1 0-1,0 0 0,1 0 1,-1 1-1,1-1 1,-1 0-1,1 0 1,-1 0-1,0 1 1,1-1-1,-1 0 0,0 1 1,1-1-1,-1 0 1,0 1-1,1-1 1,-1 0-1,0 1 1,0-1-1,1 0 0,-1 1 1,0-1-1,0 1 1,0-1-1,0 1 1,0-1-1,1 0 1,-1 1-1,0-1 0,0 1 1,0-1-1,0 1 1,0-1-1,-1 1 1,3 14-18,-2-1 1,-1 17-1,0-22 20,0 0 0,1 0 1,0 0-1,1 1 0,0-1 0,0 0 0,1 0 0,5 16 0,-6-24 3,-1 1-1,1-1 1,0 1 0,-1-1-1,1 0 1,0 1-1,0-1 1,0 0 0,1 0-1,-1 1 1,0-1-1,0 0 1,0 0-1,1 0 1,-1-1 0,1 1-1,-1 0 1,1 0-1,-1-1 1,1 1 0,2 0-1,-1-1 11,0 0 0,0 0-1,0 0 1,0 0 0,0-1-1,0 1 1,0-1 0,-1 0 0,1 1-1,0-2 1,3 0 0,5-4 43,-1 0 1,0-1 0,0 0-1,16-15 1,-12 9-23,-1 0-1,0-1 1,-1-1-1,-1 0 1,0 0-1,-1-1 1,9-20-1,-23 44-55,1 1 0,0 0-1,1 0 1,0 0 0,1 1-1,-1 9 1,2-16 16,0 0 0,0-1 0,0 1-1,1 0 1,-1 0 0,1-1 0,0 1 0,0 0-1,-1-1 1,2 1 0,-1-1 0,3 5 0,-3-5 2,0-1 1,1 0-1,-1 1 1,1-1-1,0 0 1,-1 1-1,1-1 1,0 0-1,0 0 1,0-1-1,0 1 1,-1 0-1,1-1 1,0 1-1,0-1 1,1 1-1,-1-1 1,0 0-1,0 0 1,2 0-1,5-1 7,0 0 0,0 0-1,0-1 1,0 0 0,0-1 0,0 0 0,-1 0-1,1-1 1,-1 0 0,0-1 0,0 1 0,-1-1-1,1-1 1,-1 0 0,0 0 0,9-11-1,-15 16-2,1-1-1,-1 1 1,-1 0-1,1-1 0,0 1 1,0 0-1,0-1 0,-1 1 1,1-1-1,-1 0 1,1 1-1,-1-1 0,0 1 1,0-1-1,1 1 0,-1-1 1,0 0-1,0 1 0,-1-1 1,1 0-1,0 1 1,0-1-1,-1 1 0,1-1 1,-1 1-1,0-1 0,1 1 1,-1-1-1,0 1 1,0 0-1,0-1 0,0 1 1,0 0-1,0 0 0,0-1 1,0 1-1,-2-1 0,-4-3 4,0 0-1,0 1 1,-1 0-1,1 0 1,-16-4-1,4 1-209,0 1-1,0 1 1,-1 0 0,1 2-1,-27-2 1,45 5 90,0 0 1,0 0-1,0 0 1,0 0-1,0 0 1,0 0 0,0 0-1,0 0 1,0 1-1,0-1 1,0 0-1,0 1 1,0-1-1,0 1 1,0-1-1,0 1 1,1-1-1,-1 1 1,0-1-1,0 1 1,0 1-1,1-2-39,-1 1-1,1 0 0,0 0 0,0 0 1,0 0-1,-1 0 0,1 0 1,0-1-1,0 1 0,0 0 0,1 0 1,-1 0-1,0 0 0,0 0 0,0 0 1,1-1-1,-1 1 0,0 0 0,1 0 1,-1 0-1,1 0 0,11 18-1530</inkml:trace>
</inkml:ink>
</file>

<file path=ppt/ink/ink1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5:17.395"/>
    </inkml:context>
    <inkml:brush xml:id="br0">
      <inkml:brushProperty name="width" value="0.05" units="cm"/>
      <inkml:brushProperty name="height" value="0.05" units="cm"/>
      <inkml:brushProperty name="color" value="#33CCFF"/>
    </inkml:brush>
  </inkml:definitions>
  <inkml:trace contextRef="#ctx0" brushRef="#br0">9 658 11795,'15'-28'2653,"1"0"0,2 1 0,22-25 0,-43 57-2289,1 0 0,0 0 0,-2 10 0,-2 1-237,-23 63 127,-21 64 697,50-143-948,0 0 0,0 0 0,0 0 0,0 0 0,0 0 0,-1 0 0,1 0 0,0 0 0,0 0 0,0 0 0,0 0 0,0 1 0,0-1 0,0 0 1,0 0-1,0 0 0,0 0 0,0 0 0,0 0 0,0 0 0,0 0 0,0 0 0,0 0 0,0 0 0,0 0 0,0 0 0,0 1 0,0-1 0,0 0 0,0 0 0,0 0 0,0 0 1,0 0-1,0 0 0,0 0 0,0 0 0,0 0 0,0 0 0,0 0 0,0 0 0,0 0 0,0 1 0,0-1 0,0 0 0,0 0 0,0 0 0,0 0 0,0 0 0,1 0 0,-1 0 0,0 0 1,0 0-1,0 0 0,0 0 0,0 0 0,0 0 0,0 0 0,0 0 0,0 0 0,0 0 0,0 0 0,0 0 0,0 0 0,0 0 0,1 0 0,-1 0 0,4-4 81,34-53 210,24-31-35,-45 69-105,30-29 0,-42 43-97,1 0-1,-1 1 1,1 0-1,0 0 1,0 0-1,1 1 1,-1 0-1,1 0 1,-1 0-1,14-2 1,-18 4-45,0 1 1,0 0 0,0 0-1,-1 0 1,1 0-1,0 0 1,0 0 0,0 1-1,0-1 1,-1 0-1,1 1 1,0-1 0,0 1-1,-1 0 1,1 0 0,-1 0-1,1 0 1,0 0-1,-1 0 1,0 0 0,1 0-1,-1 0 1,0 1-1,1-1 1,-1 0 0,0 1-1,0 0 1,0-1-1,0 1 1,0-1 0,-1 1-1,1 0 1,0 2-1,2 6 4,-1 1 0,0-1 0,-1 1-1,0 18 1,0-8 5,0 0 16,1-1 1,8 33-1,-10-53-35,0 1 0,0 0-1,1-1 1,-1 1 0,0 0 0,0-1 0,0 1 0,1 0-1,-1-1 1,0 1 0,1 0 0,-1-1 0,1 1 0,-1-1-1,1 1 1,0 0 0,-1-1-1,0 0 0,1 0 0,-1-1 0,0 1 0,0 0-1,1 0 1,-1 0 0,0 0 0,0-1 0,1 1 0,-1 0 0,0 0 0,0 0-1,0-1 1,0 1 0,1 0 0,-1 0 0,0-1 0,0 1 0,0 0 0,0-1 0,0 1-1,0 0 1,0 0 0,0-1 0,0 1 0,7-33 34,-6 26-26,2-14 5,2-1 1,0 1-1,1 0 1,14-30 0,-16 43-16,0 1 0,0 0 0,0 0 0,1 0 0,0 1 0,11-10 0,-13 12-1,1 1 0,0 0-1,0 1 1,0-1 0,1 1 0,-1 0 0,1 0 0,-1 0 0,1 0 0,-1 1 0,1 0-1,6-1 1,-9 2 2,-1-1 0,1 1 0,-1 0 0,1 1 0,-1-1 0,0 0 0,1 0 0,-1 0 0,1 1 0,-1-1 0,0 1 0,1-1 0,-1 1 0,0 0 0,0-1 0,1 1 0,-1 0-1,1 1 1,1 1 0,0 1-1,0-1 0,0 1 0,3 5 0,-4-7 1,-1 1-1,1 0 1,0-1 0,0 1-1,0-1 1,1 1-1,-1-1 1,0 0 0,1 0-1,3 2 1,-2-2 10,-1-1-1,0 0 1,1-1-1,-1 1 1,0 0 0,1-1-1,5 0 1,15 2 65,-23-1-61,-1-1 0,1 1 0,0-1 0,0 0 0,0 1 0,0 0 0,-1-1 0,1 1 0,0-1 0,-1 1 1,1 0-1,0-1 0,-1 1 0,1 0 0,-1 0 0,1 0 0,-1-1 0,1 1 0,-1 0 0,0 0 0,0 0 0,1 0 0,-1 0 0,0 0 0,0 0 0,0 0 0,0 0 0,0 0 1,0-1-1,0 1 0,0 0 0,0 1 0,1 13 391,0-14-398,-1-1 0,0 0-1,0 1 1,1-1 0,-1 0-1,0 1 1,1-1-1,-1 0 1,1 1 0,-1-1-1,0 0 1,1 0 0,-1 1-1,1-1 1,-1 0-1,0 0 1,1 0 0,-1 0-1,1 0 1,-1 0 0,1 0-1,-1 0 1,1 0 0,-1 0-1,1 0 1,-1 0-1,1 0 1,-1 0 0,0 0-1,1 0 1,-1 0 0,1 0-1,-1-1 1,1 1-1,-1 0 1,0 0 0,1-1-1,-1 1 1,0 0 0,1-1-1,-1 1 1,0 0-1,1-1 1,16-15 428,-10 10-233,-2 9-202,1 3-15,-5-5 17,-1-1 0,1 0 0,0 1 0,0-1-1,0 0 1,0 1 0,0-1 0,0 0 0,0 0 0,0 0 0,0 0 0,0 0-1,0 0 1,0 0 0,0 0 0,0 0 0,0 0 0,0 0 0,0-1 0,0 1-1,0 0 1,0-1 0,-1 1 0,1-1 0,0 1 0,0-1 0,1 0 0,20-19-12,-14 13 7,12-14 44,33-44 1,-51 62-54,-1 0 0,1 0 0,-1 0 0,0-1 1,0 1-1,0 0 0,0 0 0,0-1 0,-1 1 0,1-1 1,-1 1-1,0 0 0,0-1 0,0 1 0,-1-1 0,1 1 1,-1 0-1,1-1 0,-3-3 0,3 6 0,-1-1 0,0 0 0,0 1 0,0-1 0,0 0 0,0 1 0,0-1 0,0 1 0,-1 0 0,1-1 0,0 1 0,-1 0 0,1 0 0,-1 0 0,0 0 0,1 0 0,-1 0 0,0 0 0,1 1 0,-1-1 0,0 1 0,0-1 0,0 1 0,0-1-1,1 1 1,-1 0 0,0 0 0,0 0 0,0 0 0,0 0 0,0 1 0,0-1 0,1 1 0,-1-1 0,-3 2 0,0 0 9,0 0-1,1 1 1,-1-1-1,1 1 1,-1 0-1,1 1 1,0-1-1,1 0 1,-1 1 0,0 0-1,-2 4 1,4-6 7,1 0 1,-1 0 0,1-1-1,0 1 1,0 0 0,0 0-1,0 0 1,0 0 0,0 1-1,0-1 1,1 0 0,-1 0-1,1 0 1,0 1 0,-1-1-1,1 0 1,0 0 0,0 1-1,1-1 1,-1 0 0,0 0-1,1 1 1,-1-1 0,1 0 0,0 0-1,0 0 1,1 3 0,-1-4 5,1 1 1,-1 0-1,1-1 1,0 0-1,-1 1 1,1-1-1,0 0 1,0 0 0,0 0-1,0 0 1,0 0-1,0-1 1,0 1-1,1-1 1,-1 1-1,0-1 1,0 0 0,0 1-1,3-1 1,5-1 52,-1 1 1,0-1-1,12-3 1,28-7 211,-27 5 9,40-5 1,-60 11-272,0 0 0,0 0 0,0 0 0,0 0 0,0 0 1,0 0-1,0 0 0,0 1 0,0-1 0,-1 1 0,1-1 0,0 1 0,0 0 0,0 0 0,-1 0 0,1 0 0,0 0 0,-1 0 0,1 0 0,-1 0 0,1 1 1,-1-1-1,0 1 0,2 2 0,-1 0-2,0-1-1,-1 1 1,1 0 0,-1 0 0,0 0 0,0 0-1,0 0 1,-1 0 0,0 0 0,0 7 0,0-3 6,0 5-10,0-12 37,1-6 53,0-1-86,1 1 0,-1-1 0,1 1 0,1 0 0,-1 0 0,1 0 0,-1 0 0,8-8 0,-4 5-14,1 0 0,0 0 0,16-13 0,-16 16 5,1-1 0,1 1 1,-1 1-1,13-6 0,-17 8-25,0 1 0,1-1 0,-1 1 0,0 0 0,1 0 0,-1 0 0,1 1 0,-1 0 0,1 0-1,-1 0 1,7 1 0,-10-1 10,1 1-1,-1-1 1,0 1-1,1-1 1,-1 1-1,0-1 1,0 1 0,0 0-1,0 0 1,1 0-1,-1 0 1,0-1-1,0 1 1,-1 1-1,1-1 1,0 0-1,1 1 1,8 23-81,-9-20 88,0-1 1,1 0-1,-1 0 0,5 6 0,-6-8 4,1-1-1,0 0 0,0 0 0,0 0 1,0 0-1,0 0 0,1 0 0,-1 0 1,0 0-1,0 0 0,1-1 0,-1 1 0,0 0 1,1-1-1,-1 1 0,1-1 0,-1 0 1,2 1-1,2-1-15,0 0 1,0 0-1,-1-1 1,1 1-1,0-1 1,0 0 0,-1 0-1,1-1 1,-1 1-1,1-1 1,-1 0-1,0-1 1,1 1-1,3-4 1,4-2-102,1-2-1,-1 0 1,11-12 0,-13 11 15,-2 0-1,1 0 1,-1-1 0,-1 0-1,0 0 1,-1-1 0,-1 1-1,1-1 1,-2-1 0,0 1-1,3-22 1,0-13-320,0-95 0,-6 102 306,-1 18 82,-1 19 57,0 6-6,-2 7 19,-20 158 460,20-134-336,2 0 1,1 0-1,6 39 1,-4-62-104,0 0 0,0 0 0,1-1 0,4 11 1,-6-17-45,0-1 0,0 1 0,0-1 0,1 1 0,-1-1 0,1 0 1,0 1-1,-1-1 0,1 0 0,0 0 0,0 0 0,1 0 1,-1-1-1,0 1 0,1-1 0,-1 1 0,1-1 0,-1 0 0,4 2 1,-4-3-7,0 0 0,-1 0 0,1 0 0,0 0 0,-1 0 0,1-1 0,0 1 0,-1 0 0,1-1 0,0 1 0,-1-1 0,1 0-1,-1 0 1,1 1 0,-1-1 0,1 0 0,-1 0 0,0 0 0,3-3 0,3-3 15,0 0 0,8-11 0,-3 3-6,-8 11-13,-1 0-1,1 0 1,1 1 0,-1-1-1,0 1 1,1 0 0,-1 1-1,1-1 1,0 1 0,9-3-1,-12 4 1,1 1 1,-1-1-1,0 1 0,0 0 0,0 0 0,1 0 0,-1 0 0,0 0 0,0 0 0,1 1 0,-1-1 0,0 1 0,0 0 0,0-1 1,0 1-1,0 0 0,0 0 0,0 1 0,0-1 0,0 0 0,0 0 0,0 1 0,-1-1 0,1 1 0,-1 0 0,1-1 0,-1 1 1,2 2-1,-2-2 17,0 0 1,0-1-1,0 1 1,0 0 0,-1 0-1,1-1 1,-1 1 0,1 0-1,-1 0 1,1 0-1,-1 0 1,0 0 0,0 0-1,0 0 1,0 0-1,-1 3 1,0-1 12,0-1 0,0 1 0,0-1 1,-1 0-1,1 0 0,-1 0 0,0 0 0,-4 5 0,1-1-6,-1-1 0,-1 0-1,1 0 1,-1-1 0,0 0-1,-13 8 1,13-9-92,-1 0 0,0-1 0,1 0-1,-1 0 1,-1-1 0,-9 2 0,17-3-35,-1-1 1,0 0-1,1 0 1,-1 0-1,0 0 1,0 0-1,1 0 1,-1 0-1,0-1 0,1 1 1,-1-1-1,0 1 1,1-1-1,-1 0 1,1 1-1,-1-1 1,1 0-1,-1 0 0,1 0 1,-1 0-1,1 0 1,0 0-1,0-1 1,0 1-1,-1 0 1,1-1-1,0 1 0,1-1 1,-1 1-1,0-1 1,0 1-1,1-1 1,-1 0-1,1 1 1,-1-4-1,0 1-199,0 0 1,1 0-1,0-1 0,0 1 0,0 0 1,1 0-1,-1 0 0,1 0 1,0 0-1,0 0 0,1 0 1,-1 0-1,1 0 0,-1 1 0,1-1 1,0 0-1,1 1 0,-1 0 1,5-6-1,3-1-215,0 0 0,0 1 0,1 0 0,17-11 0,-16 12 611,0 2 1,0 0-1,0 0 1,1 1-1,0 1 0,0 0 1,0 0-1,0 2 0,16-2 1,-17 3 489,1 0 1,-1 1-1,1 1 1,-1 0-1,1 1 0,-1 0 1,0 0-1,0 2 1,24 9-1,-33-12-349,0 1-1,1 0 1,-1 0 0,0 0-1,0 0 1,0 1 0,0-1-1,-1 1 1,1-1-1,-1 1 1,1 0 0,-1 0-1,0 0 1,3 7 0,-4-8-174,0 0 1,-1 0 0,1 0 0,-1 0-1,0 0 1,1 1 0,-1-1 0,0 0 0,0 0-1,0 0 1,-1 0 0,1 1 0,0-1-1,-1 0 1,0 0 0,1 0 0,-1 0-1,0 0 1,0 0 0,0 0 0,0 0-1,0-1 1,-1 1 0,1 0 0,0 0 0,-3 1-1,4-2-59,0-1-1,-1 0 0,1 0 0,0 1 0,0-1 0,0 0 1,0 0-1,-1 0 0,1 1 0,0-1 0,0 0 1,0 0-1,-1 0 0,1 1 0,0-1 0,0 0 0,-1 0 1,1 0-1,0 0 0,0 0 0,-1 0 0,1 0 1,0 1-1,0-1 0,-1 0 0,1 0 0,0 0 1,-1 0-1,1 0 0,0 0 0,0 0 0,-1-1 0,1 1 1,0 0-1,0 0 0,-1 0 0,1 0 0,0 0 1,0 0-1,-1 0 0,1-1 0,0 1 0,0 0 0,-1 0 1,1 0-1,0 0 0,0-1 0,0 1 0,-1 0 1,1 0-1,0-1 0,0 1 0,0 0 0,0 0 1,0-1-1,0 1 0,0 0 0,-1 0 0,1-1 0,0 1 1,0 0-1,0-1 0,-2-21 56,2 18-51,0-12-19,0-1 1,2 1-1,-1-1 1,2 1-1,0 0 1,1 0-1,1 0 1,10-23-1,-13 32-241,1 1-1,1 0 0,-1 0 1,1 1-1,0-1 0,0 1 1,1-1-1,0 1 1,-1 1-1,2-1 0,-1 1 1,0 0-1,1 0 0,0 0 1,0 1-1,0 0 1,0 0-1,1 1 0,-1-1 1,1 1-1,0 1 0,12-2 1,-17 2 4,0 1 0,0 1 0,0-1 0,0 0 0,0 0 0,0 1 0,0-1 0,0 1 1,0 0-1,-1-1 0,4 3 0,4 1 26,17 4-399</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8:44.147"/>
    </inkml:context>
    <inkml:brush xml:id="br0">
      <inkml:brushProperty name="width" value="0.05" units="cm"/>
      <inkml:brushProperty name="height" value="0.05" units="cm"/>
      <inkml:brushProperty name="color" value="#FF0066"/>
    </inkml:brush>
  </inkml:definitions>
  <inkml:trace contextRef="#ctx0" brushRef="#br0">48 1 15835,'-44'226'9654,"43"-214"-9204,-1 1-1,1-1 0,1 1 0,2 23 1,-1-33-317,0 1 0,0-1 1,0 1-1,0-1 1,0 0-1,1 1 0,-1-1 1,1 0-1,3 4 1,-3-5-51,-1 0 0,1-1 1,-1 1-1,1 0 1,0-1-1,0 0 1,0 0-1,0 1 0,0-1 1,0 0-1,0-1 1,1 1-1,-1 0 1,0 0-1,0-1 0,3 1 1,2-1 34,0 0-1,0 0 1,0-1 0,0 1-1,0-1 1,-1-1 0,1 0 0,0 0-1,-1 0 1,1 0 0,-1-1-1,9-5 1,1-2-29,1-1-1,-2-1 1,18-16-1,-27 23-328,-1-1-1,1 0 1,-1 0-1,-1-1 1,1 0-1,-1 1 0,-1-1 1,1-1-1,-1 1 1,0 0-1,-1-1 1,0 1-1,0-1 1,0 0-1,-1 0 1,0 0-1,-1 0 0,0-9 1,-4-32-1372</inkml:trace>
</inkml:ink>
</file>

<file path=ppt/ink/ink1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5:18.005"/>
    </inkml:context>
    <inkml:brush xml:id="br0">
      <inkml:brushProperty name="width" value="0.05" units="cm"/>
      <inkml:brushProperty name="height" value="0.05" units="cm"/>
      <inkml:brushProperty name="color" value="#33CCFF"/>
    </inkml:brush>
  </inkml:definitions>
  <inkml:trace contextRef="#ctx0" brushRef="#br0">132 343 15731,'-10'-2'2509,"2"0"-1431,1 0-1,-1 1 1,1 0-1,-9 1 1,13 0-1005,0 1 0,0-1 0,0 1 0,0 0 0,0-1 0,0 2 0,0-1 0,0 0 0,0 0 0,1 1 0,-1 0 0,1-1 1,-4 4-1,2-2 3,2-1-27,0-1 0,0 1 0,0-1 0,0 1 0,0 0 1,0 0-1,0 0 0,1 0 0,-1 1 0,1-1 0,-1 0 0,1 1 0,0-1 0,0 1 0,0-1 0,-1 6 0,2-8-46,0 1 0,0-1-1,0 0 1,1 1-1,-1-1 1,0 0-1,0 1 1,1-1 0,-1 0-1,0 1 1,0-1-1,1 0 1,-1 1-1,0-1 1,1 0-1,-1 0 1,0 1 0,1-1-1,-1 0 1,0 0-1,1 0 1,-1 1-1,1-1 1,-1 0 0,0 0-1,1 0 1,-1 0-1,1 0 1,-1 0-1,0 0 1,1 0 0,-1 0-1,1 0 1,17-2 65,-4-2 113,1-1 0,-1-1 0,0 0 0,0-1-1,-1 0 1,18-14 0,35-17 621,-53 31-639,-9 5-92,-1 0 0,1 0 0,0 0 0,0 1 0,0-1 0,5 0 0,-9 2-67,0 0 0,1 0 0,-1 0 0,0 0 1,0 0-1,1 1 0,-1-1 0,0 0 0,0 0 1,1 0-1,-1 1 0,0-1 0,0 0 0,0 0 0,1 0 1,-1 1-1,0-1 0,0 0 0,0 0 0,0 1 1,0-1-1,0 0 0,0 1 0,0-1 0,1 0 0,-1 0 1,0 1-1,0-1 0,0 0 0,0 1 0,0-1 1,0 0-1,-1 0 0,1 1 0,0-1 0,0 1 0,-2 12-7,2-12 6,-4 13-3,3-12 2,0 1 0,0 0 0,0 0 0,1 0 1,-1 0-1,1 0 0,-1 0 0,1 1 1,1 2-1,-1-6-2,0 1 1,0-1-1,0 0 1,0 0-1,0 1 1,1-1-1,-1 0 1,0 0-1,0 0 1,0 1-1,0-1 1,1 0-1,-1 0 1,0 0-1,0 0 1,1 0-1,-1 0 1,0 1-1,0-1 1,1 0-1,-1 0 0,0 0 1,0 0-1,1 0 1,-1 0-1,0 0 1,1 0-1,-1 0 1,0 0-1,0 0 1,1 0-1,-1 0 1,0 0-1,0 0 1,1-1-1,-1 1 1,0 0-1,0 0 1,1 0-1,-1 0 1,0 0-1,0 0 1,0-1-1,1 1 1,-1 0-1,0 0 1,0 0-1,0-1 1,1 1-1,13-13 1,30-38-7,-35 38-51,1 1 0,1 0-1,0 0 1,23-18 0,-31 29 24,0-1 0,1 1-1,-1-1 1,0 1 0,1 0 0,-1 0-1,1 0 1,-1 1 0,1-1 0,-1 1 0,1 0-1,-1 0 1,1 0 0,0 0 0,3 2-1,-1-2 13,0 1 0,0-1-1,0 0 1,11-2-1,-6 0 29,0-2-1,0 1 1,-1-2-1,1 1 0,-1-1 1,0-1-1,0 0 1,-1 0-1,0-1 1,0-1-1,11-10 1,5-10 347,0 0 0,20-34 1,-40 55-229,-3 1 346,-5 5-290,0 3-166,0-1 0,0 0 0,1 1 0,-1-1 0,1 1 0,-1 0 0,1 0 0,0 0 0,-1 0 0,1 1 0,0-1 0,1 0 0,-1 1 0,0-1 0,1 1 1,-1 0-1,1 0 0,0 0 0,-2 4 0,-1 7-430,0-1 1,-3 28 0,-3 55-3861,10-40 2596</inkml:trace>
</inkml:ink>
</file>

<file path=ppt/ink/ink1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5:18.934"/>
    </inkml:context>
    <inkml:brush xml:id="br0">
      <inkml:brushProperty name="width" value="0.05" units="cm"/>
      <inkml:brushProperty name="height" value="0.05" units="cm"/>
      <inkml:brushProperty name="color" value="#33CCFF"/>
    </inkml:brush>
  </inkml:definitions>
  <inkml:trace contextRef="#ctx0" brushRef="#br0">231 247 11202,'15'-18'693,"21"-29"2319,-33 42-2463,0 0 0,0-1 0,0 1 0,0-1 0,-1 0 0,0 1 0,1-7 0,-2 11-453,-1 0 0,0 0-1,0 0 1,1 0 0,-1 0 0,0 0 0,0 0 0,0 0 0,0 0 0,0 0-1,0 0 1,0 0 0,-1 0 0,1 0 0,0 0 0,0 1 0,-1-1-1,1 0 1,-1 0 0,1 0 0,0 0 0,-1 0 0,0 1 0,1-1 0,-1 0-1,1 1 1,-1-1 0,0 0 0,0 1 0,1-1 0,-1 1 0,0-1 0,0 1-1,0-1 1,0 1 0,1-1 0,-1 1 0,-1 0 0,-2-1 105,1 1 1,0 0-1,-1 0 0,1 0 1,-1 0-1,1 1 1,0-1-1,-1 1 1,-5 2-1,-4 2 97,-1 1-1,1 1 1,0 0 0,0 1-1,1 0 1,0 1-1,-21 20 1,16-12-198,1 1-1,1 0 1,0 1 0,-13 24-1,20-29-63,-9 21 0,15-31-31,0 0 1,1 0-1,0 1 0,0-1 0,0 0 0,0 1 1,1-1-1,0 0 0,0 9 0,0-12-4,0 0 0,0 0 0,0 0-1,1 0 1,-1 0 0,0 0 0,1-1 0,-1 1-1,0 0 1,1 0 0,-1 0 0,1 0 0,-1 0-1,1-1 1,0 1 0,-1 0 0,1-1 0,0 1-1,0 0 1,-1-1 0,1 1 0,0-1-1,0 1 1,0-1 0,0 1 0,-1-1 0,1 0-1,0 1 1,0-1 0,0 0 0,0 0 0,0 0-1,0 0 1,0 0 0,0 0 0,0 0 0,0 0-1,0 0 1,1 0 0,3-1-15,0-1 1,0 1-1,0-1 0,0 0 1,-1 0-1,7-4 0,4-4-101,-1 0 0,0-1 0,-1-1 0,0 0 0,0-1 0,-2 0 0,12-16 0,-22 27 92,0 0-1,0 1 1,1-1-1,-1 1 1,1-1 0,-1 1-1,1-1 1,0 1-1,3-2 1,-5 3 19,1 0 1,-1 0 0,1 0-1,-1 0 1,1-1-1,0 1 1,-1 0 0,1 0-1,-1 0 1,1 0-1,-1 0 1,1 1-1,0-1 1,-1 0 0,1 0-1,-1 0 1,1 0-1,-1 1 1,1-1 0,-1 0-1,1 0 1,-1 1-1,1-1 1,-1 0-1,0 1 1,1-1 0,-1 1-1,1-1 1,-1 1-1,0-1 1,1 1 0,-1-1-1,0 0 1,0 1-1,1 0 1,-1-1-1,0 1 1,0 0 99,2-1-69,0 0 0,-1 0 0,1 0 0,-1-1 0,1 1 0,-1 0-1,1 0 1,-1-1 0,0 1 0,3-2 0,8-4-18,1-1-1,-1 0 1,-1-1 0,1 0-1,13-14 1,16-10 20,44-21 183,-72 46-49,0 1-1,1 1 1,0-1-1,24-4 1,-35 9-115,0 1 1,0-1-1,0 1 1,0 0 0,0 0-1,0 0 1,0 0-1,0 0 1,4 2 0,-6-2-36,-1 0 1,1 1 0,0-1-1,0 1 1,0 0 0,0-1-1,0 1 1,0-1 0,-1 1-1,1 0 1,0 0 0,-1 0 0,1-1-1,0 1 1,-1 0 0,1 0-1,-1 0 1,1 0 0,-1 0-1,0 0 1,1 0 0,-1 0-1,0 0 1,0 0 0,0 0-1,0 0 1,0 0 0,0 1 0,-2 33 195,1-30-192,0 0-1,0 0 0,1 0 0,0 0 1,0 1-1,0-1 0,1 0 0,1 8 1,-2-12-17,0-1 0,0 0 0,0 0 0,0 1 0,1-1 1,-1 0-1,0 0 0,0 0 0,0 1 0,0-1 0,0 0 0,1 0 1,-1 0-1,0 0 0,0 1 0,0-1 0,1 0 0,-1 0 0,0 0 1,0 0-1,0 0 0,1 0 0,-1 1 0,0-1 0,0 0 0,1 0 1,-1 0-1,0 0 0,0 0 0,1 0 0,-1 0 0,0 0 0,0 0 1,0 0-1,1 0 0,-1 0 0,0-1 0,0 1 0,1 0 0,-1 0 1,0 0-1,0 0 0,0 0 0,1 0 0,-1 0 0,0-1 0,0 1 1,1 0-1,8-9 3,-8 8-3,40-52-31,-26 33-3,26-29 1,12 0-34,-45 43 58,0 0 0,1 0 0,0 0 1,17-7-1,-24 12 7,0 0 0,0 0-1,0 1 1,0-1 0,0 1 0,0-1 0,0 1 0,0 0 0,0 0-1,4 0 1,-5 1 4,0-1 0,0 0-1,0 0 1,0 1 0,0-1-1,0 1 1,0-1 0,0 1-1,0-1 1,-1 1 0,1 0 0,0-1-1,0 1 1,0 0 0,-1-1-1,1 2 1,2 2-10,-1 0 1,-1 0-1,1 1 0,-1-1 1,1 0-1,-1 1 0,0 7 1,4 11-232,-5-22 172,1 0 0,-1 0 0,0 0 0,1 1 0,-1-1 0,1 0 0,-1 0 0,1 0 0,0 0 0,-1 0 0,1 0 0,0-1 0,0 1 0,0 0 0,0 0 0,0 0 0,0-1 0,0 1 0,0 0 0,0-1 0,0 1 0,0-1 0,0 1 0,0-1 0,0 0 0,0 0 0,1 1 0,-1-1 0,0 0 0,0 0 0,0 0 0,2 0 0,3-1-529,0 0 0,-1 0 0,1-1 0,0 1 0,6-4 0,-1 1-433,15-3-453</inkml:trace>
</inkml:ink>
</file>

<file path=ppt/ink/ink1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5:19.835"/>
    </inkml:context>
    <inkml:brush xml:id="br0">
      <inkml:brushProperty name="width" value="0.05" units="cm"/>
      <inkml:brushProperty name="height" value="0.05" units="cm"/>
      <inkml:brushProperty name="color" value="#33CCFF"/>
    </inkml:brush>
  </inkml:definitions>
  <inkml:trace contextRef="#ctx0" brushRef="#br0">140 362 17988,'-7'2'841,"0"-1"1,0 1-1,0 1 1,1 0-1,-1 0 1,1 0-1,0 0 1,-11 9-1,10-7-802,1 1-1,0-1 0,0 1 0,1 0 1,0 0-1,0 0 0,0 1 1,1 0-1,0 0 0,0 0 0,0 0 1,-2 11-1,5-17-50,1 1 0,-1-1 0,1 0-1,0 1 1,0-1 0,0 1 0,0-1 0,0 0 0,0 1 0,0-1 0,0 0 0,0 1-1,1-1 1,-1 0 0,1 1 0,-1-1 0,1 0 0,-1 1 0,1-1 0,0 0 0,1 2 0,-1-2-53,1 1 1,-1-1 0,1 0-1,0 0 1,0 0 0,-1 0 0,1 0-1,0 0 1,0 0 0,0 0-1,0-1 1,4 1 0,1 0-185,1 0 0,0-1 0,-1 0 0,1 0 0,-1 0 0,1-1 0,7-2 0,-7 0 103,0 1 0,1-1 0,-1-1 0,-1 1 0,1-1 0,0-1 0,-1 1 1,0-1-1,12-11 0,-10 7 105,0-1 0,-1 1 0,0-2 0,-1 1 0,0-1 0,5-13 0,-1 1 109,-2-1 1,-1 0-1,-1 0 1,0-1-1,-2 0 1,2-29-1,-4 23 222,-1-1 0,-1 1 0,-4-34 0,3 62-178,-1 0-1,1 0 1,-1 0 0,0 0-1,0 0 1,0 0-1,0 0 1,0 1 0,-3-4-1,4 6-68,0-1 0,-1 1-1,1-1 1,0 1 0,-1-1-1,1 1 1,-1 0 0,1-1-1,0 1 1,-1 0 0,1 0-1,-1-1 1,1 1 0,-1 0-1,1 0 1,-1 0 0,1 0 0,-1-1-1,0 1 1,1 0 0,-1 0-1,0 0 7,0 1 0,0-1 0,0 0 0,0 1 0,0-1 0,0 1 0,0-1 0,0 1 0,0-1 0,1 1 0,-1 0 0,0-1 0,0 1 0,1 0 0,-2 1 1,-5 8 152,1 1 0,0-1 1,0 1-1,1 1 1,1-1-1,0 0 0,-3 16 1,1-5 37,1-5-105,1 0 0,1 0 0,1 0 1,1 1-1,0-1 0,1 1 0,1-1 1,0 0-1,1 1 0,1-1 0,9 28 1,-10-39-96,0-1 0,0 0 1,0 0-1,1 0 0,-1 0 0,1 0 1,0 0-1,6 5 0,-8-8-34,1-1 0,-1 1 0,1-1 0,0 1 0,-1-1 0,1 0 0,0 0 0,0 0 0,0 0 0,0 0 0,0 0 0,0-1 0,0 1 0,0-1 0,0 1 0,0-1 0,0 0 0,1 0 0,-1 0 0,0 0 0,0 0 0,0 0 0,0 0 0,0-1 0,3 0 0,0-1-9,1-1 0,-1 1-1,0-1 1,0 0 0,0 0-1,-1 0 1,1-1 0,7-7-1,32-41-219,-12 14-5,-23 27 181,1 1 0,1 0-1,0 1 1,0 0 0,14-8 0,-21 15 51,0 0 0,-1 0 0,1 0 0,0 1 0,0 0 0,0 0 0,0 0 0,0 0 0,8 0-1,-9 2 13,0-1-1,0 0 0,0 1 0,0-1 0,0 1 0,-1 0 0,1 0 0,0 0 0,0 1 0,-1-1 0,1 0 0,-1 1 0,1 0 0,-1-1 0,3 4 0,18 24 378,-20-24-287,0 0 1,1-1-1,-1 1 0,1-1 1,0 0-1,9 7 1,-12-11-93,1 1-1,-1 0 1,0-1 0,1 1 0,-1-1 0,1 0 0,-1 0-1,1 1 1,-1-1 0,1 0 0,-1 0 0,1 0 0,-1 0-1,0-1 1,1 1 0,-1 0 0,1-1 0,-1 1 0,1-1-1,-1 1 1,0-1 0,1 0 0,-1 1 0,0-1 0,0 0-1,1 0 1,1-2 0,4-3 10,0-1-1,-1 0 1,8-9-1,-8 8 15,32-39 105,-23 26-51,2 0 1,28-26-1,-45 46-89,0 1 0,0 0 0,1-1-1,-1 1 1,0 0 0,0-1 0,1 1 0,-1 0 0,0 0 0,1 0 0,-1-1 0,0 1 0,0 0 0,1 0 0,-1 0 0,0 0 0,1-1 0,-1 1 0,0 0 0,1 0 0,-1 0 0,1 0 0,-1 0 0,0 0-1,1 0 1,-1 0 0,1 0 0,-2 9 47,-11 16-18,6-13-27,0 0 0,0 1 0,-4 18 0,9-28-4,0 1 1,0-1-1,0 1 0,0 0 0,1 0 0,0-1 0,0 1 0,0 0 1,0 0-1,1-1 0,-1 1 0,1 0 0,0-1 0,0 1 1,0-1-1,1 1 0,2 4 0,-4-7 0,1 0 1,-1 0-1,1-1 0,-1 1 0,1 0 0,0-1 1,-1 1-1,1-1 0,0 1 0,-1-1 1,1 1-1,0-1 0,0 1 0,0-1 1,-1 0-1,1 1 0,0-1 0,0 0 0,0 0 1,0 0-1,0 1 0,-1-1 0,1 0 1,1 0-1,0-1 0,0 1-1,0-1 1,0 0 0,0 1 0,0-1 0,0 0 0,0 0-1,-1 0 1,1 0 0,2-2 0,3-3-6,-1-1 1,1 1-1,8-13 0,7-10 8,46-45-1,-57 64 9,0 1 0,0 0 0,1 0 0,0 1 0,1 1 0,-1 0 0,20-7-1,-23 12-66,1-1-1,-1 2 0,1-1 0,0 1 0,-1 1 0,13 0 0,-8 0-2004,1-1-1,13-1 1,5-4 815,9 0 30</inkml:trace>
</inkml:ink>
</file>

<file path=ppt/ink/ink1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5:19.940"/>
    </inkml:context>
    <inkml:brush xml:id="br0">
      <inkml:brushProperty name="width" value="0.05" units="cm"/>
      <inkml:brushProperty name="height" value="0.05" units="cm"/>
      <inkml:brushProperty name="color" value="#33CCFF"/>
    </inkml:brush>
  </inkml:definitions>
  <inkml:trace contextRef="#ctx0" brushRef="#br0">37 0 15795,'40'10'4145,"-12"4"2665,-32 2-3450,-14-3-871,-13-9-2321,2-7-168,13-16-40,10 0-96,18 5 88</inkml:trace>
</inkml:ink>
</file>

<file path=ppt/ink/ink1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6:01.948"/>
    </inkml:context>
    <inkml:brush xml:id="br0">
      <inkml:brushProperty name="width" value="0.05" units="cm"/>
      <inkml:brushProperty name="height" value="0.05" units="cm"/>
      <inkml:brushProperty name="color" value="#33CCFF"/>
    </inkml:brush>
  </inkml:definitions>
  <inkml:trace contextRef="#ctx0" brushRef="#br0">19012 57 8794,'1'-4'123,"0"1"0,0 0 0,1 0 1,0 0-1,-1 0 0,1 0 0,0 0 0,1 0 0,-1 1 1,0-1-1,1 1 0,-1-1 0,1 1 0,0 0 1,0 0-1,0 0 0,0 0 0,6-2 0,-7 3 2,0 1-1,0-1 1,1 0-1,-1 1 0,0-1 1,1 1-1,-1-1 1,0 1-1,1 0 1,-1 0-1,0 0 1,1 1-1,-1-1 0,0 0 1,1 1-1,-1 0 1,0-1-1,0 1 1,1 0-1,-1 0 1,0 0-1,0 0 0,0 1 1,0-1-1,-1 0 1,1 1-1,0 0 1,2 2-1,-2-2 25,-1 0-1,0 0 0,0 0 1,0 0-1,0 0 1,-1 0-1,1 0 1,0 0-1,-1 1 0,1-1 1,-1 0-1,0 0 1,0 0-1,0 1 1,0-1-1,0 0 0,0 0 1,-1 0-1,1 0 1,-1 1-1,-1 2 1,-2 5 147,0-1 0,-1 0 0,-8 12 0,7-11-338,-17 25 66,-2 0 0,-1-2 0,-2-1 0,-1-1 0,-1-1 0,-2-2 0,-1-1 1,0-2-1,-2-1 0,-1-2 0,-1-1 0,-1-2 0,-64 23 0,-307 73-78,302-88-23,-589 164-43,127-40 273,-11-48-39,-176-27-103,-3 1 213,721-73-208,-641 75 384,-3-30-192,544-44-165,-722 44 730,514-10-644,-182 16-87,108-25-19,-437 45 747,186 26-404,7 41-105,235-13-276,6 20 11,265-92 18,99-36 21,-241 92 167,217-78-94,-122 74 0,-125 122 210,199-134-202,113-84-104,-341 267 168,171-99 63,4-4 41,-238 227 1,268-250-264,-184 199 11,-135 140 8,389-410-37,-50 42 162,-206 148-1,6-5 280,-42 32-373,-80 43-110,120-96 26,240-187 11,-144 95 12,186-116 0,-304 192 63,-81-44 576,14-7-445,230-81-164,-7-15-46,30-35 315,19-7 681,124-32-959,-36 10 12,55-17-37,1-1 0,0-1 0,-1 0 0,-18 0 0,27-1-6,-1 0 0,0 0 1,0-1-1,1 1 1,-1 0-1,1-1 0,-1 1 1,0-1-1,1 0 0,-1 0 1,1 1-1,-1-1 1,-2-2-1,7 3-496,-1 0-1,1 0 1,-1-1 0,1 1 0,-1-1-1,1 1 1,-1-1 0,0 0-1,1 0 1,-1 0 0,0 0 0,3-1-1,34-18-2810,-11 5 1050,3 1 794</inkml:trace>
</inkml:ink>
</file>

<file path=ppt/ink/ink1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6:02.611"/>
    </inkml:context>
    <inkml:brush xml:id="br0">
      <inkml:brushProperty name="width" value="0.05" units="cm"/>
      <inkml:brushProperty name="height" value="0.05" units="cm"/>
      <inkml:brushProperty name="color" value="#33CCFF"/>
    </inkml:brush>
  </inkml:definitions>
  <inkml:trace contextRef="#ctx0" brushRef="#br0">382 34 7458,'-1'-3'214,"-1"0"0,1 1 0,-1-1 0,0 1 0,0-1 1,0 1-1,0 0 0,0 0 0,0 0 0,-4-3 0,5 5-5,1-1 0,-1 1 0,0-1 0,1 1-1,-1 0 1,0-1 0,0 1 0,1 0-1,-1-1 1,0 1 0,0 0 0,1 0 0,-1 0-1,0 0 1,0 0 0,0 0 0,1 0-1,-1 0 1,0 0 0,0 0 0,0 0-1,1 0 1,-1 1 0,0-1 0,0 0 0,1 1-1,-1-1 1,0 0 0,1 1 0,-1-1-1,0 1 1,1-1 0,-1 1 0,0-1 0,1 1-1,-1-1 1,1 1 0,-1 0 0,1-1-1,0 1 1,-1 0 0,0 1 0,-60 109 3862,27-59-3514,-1-1 0,-75 80 0,110-131-556,-10 12 94,-1-1 1,0-1 0,-1 0-1,-18 12 1,19-18 107,11-4-198,0 0 1,0 0 0,0 0 0,0-1 0,0 1-1,0 0 1,-1 0 0,1 0 0,0 0-1,0 0 1,0 0 0,0 0 0,0 0 0,0 0-1,0 0 1,-1-1 0,1 1 0,0 0 0,0 0-1,0 0 1,0 0 0,0 0 0,0 0-1,0-1 1,0 1 0,0 0 0,0 0 0,0 0-1,0 0 1,0 0 0,0-1 0,0 1-1,0 0 1,0 0 0,0 0 0,0 0 0,0 0-1,0-1 1,1 0 11,-1-1 0,1 1 0,-1-1 0,1 1 0,0-1-1,0 1 1,0 0 0,0-1 0,0 1 0,0 0 0,1-1 0,1-1-9,0 1 1,0 0 0,-1 0-1,1 0 1,0 0 0,1 0-1,-1 1 1,0 0 0,0-1-1,1 1 1,-1 0 0,1 1-1,-1-1 1,1 0 0,-1 1 0,1 0-1,-1 0 1,1 0 0,4 1-1,33 4-2,47 11-1,-52-9 168,73 7 1,-102-14-133,0 0 1,1 0 0,-1-1-1,0 0 1,0 0 0,9-3-1,-13 3-22,-1 0 0,1 0-1,-1 0 1,0 0-1,0-1 1,1 1-1,-1 0 1,0-1-1,0 0 1,-1 0 0,1 1-1,0-1 1,0 0-1,-1 0 1,0 0-1,1-1 1,-1 1 0,0 0-1,0-1 1,0 1-1,1-4 1,0-1 78,-1-1 0,0 1 1,0-1-1,0 1 0,-1-1 1,-1 0-1,1 1 0,-1-1 1,0 1-1,-1-1 1,0 1-1,0 0 0,0 0 1,-1 0-1,-7-12 0,8 14-59,-1 0 0,-1 1 0,1-1-1,-1 1 1,0 0 0,0 0 0,0 0-1,-1 0 1,1 1 0,-1-1 0,0 1 0,0 0-1,0 1 1,0-1 0,0 1 0,-1 0-1,1 1 1,-1-1 0,1 1 0,-1 0-1,-6 0 1,-20 1-102,19 3-351,13-3 399,0 0 0,0 1 0,0-1 0,0 0 0,0 0 0,-1 0 0,1 0 0,0 1 0,0-1 0,0 0 0,0 0 0,0 0 0,0 1 0,0-1 0,0 0 0,0 0 0,0 0 0,0 1 0,0-1 0,0 0 0,0 0 0,0 0 0,0 1 0,0-1 0,0 0 0,0 0 0,0 0 0,1 0 0,-1 1 0,0-1 0,0 0 0,0 0 0,0 0 0,0 0 0,0 1 0,1-1 0,-1 0 0,0 0 0,0 0 0,0 0 0,0 0 0,0 0 0,1 0 0,-1 0 0,0 1 0,0-1 0,0 0 0,1 0 0,10 5-457</inkml:trace>
</inkml:ink>
</file>

<file path=ppt/ink/ink1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5:29.257"/>
    </inkml:context>
    <inkml:brush xml:id="br0">
      <inkml:brushProperty name="width" value="0.05" units="cm"/>
      <inkml:brushProperty name="height" value="0.05" units="cm"/>
      <inkml:brushProperty name="color" value="#33CCFF"/>
    </inkml:brush>
  </inkml:definitions>
  <inkml:trace contextRef="#ctx0" brushRef="#br0">26 2 7186,'-2'-2'332,"-5"3"-323,-9 2 290,39 2 3280,69 5 546,49-9-3325,-54-1 146,-24 1-620,262 6 848,1 21-878,-56-7 13,1-22 940,-202 1-697,16 2-197,97 16 1,-107-11-408,0-4 0,0-2 1,123-16-1,-136 7 15,355-26 13,-357 34 51,0 2 0,0 3 0,0 2 1,115 30-1,204 62-18,7-36 10,-315-56-28,396 52 195,-116-9-150,-248-42-28,147-6 0,171-56 429,-190 19 282,226-19 135,-283 34-709,219-40-135,-207 28-2,130-12 41,2 28 36,123 36-70,7 0-20,-77-7 15,-1 33 2,-324-37-12,437 67-8,-282-60 12,272 30 8,-345-30-2,0-5-1,213-11 0,-151-10-24,472-16 12,-243-10 7,-86 2-2,34 6-1,-74 5 13,-224 20 84,0 2-1,0 4 1,103 17 0,-150-17-82,1-1 0,-1 0 0,1-2 1,30-3-1,-10-3 7,53-14-1,-72 14 397,0 1 1,0 1-1,36-2 0,-37 0-164,-9 1-158,-5 2-18,-7 2-48,0 0 1,0 0 0,-1 1-1,1-1 1,0 1-1,0 0 1,0-1 0,0 1-1,0 0 1,3 1 0,-5-1-25,0 0 0,0 0 0,0 0 0,1 0 0,-1 0 0,0 0 0,0 0 0,0 0 0,0 0 0,0 1 0,0-1 0,0 0 0,0 0 1,1 0-1,-1 0 0,0 0 0,0 1 0,0-1 0,0 0 0,0 0 0,0 0 0,0 0 0,0 1 0,0-1 0,0 0 0,0 0 1,0 0-1,0 0 0,0 0 0,0 1 0,0-1 0,0 0 0,0 0 0,0 0 0,0 0 0,0 1 0,-1-1 0,1 0 0,0 0 0,0 0 1,0 0-1,0 0 0,0 0 0,0 1 0,0-1 0,-1 0 0,1 0 0,0 0 0,0 0 0,0 0 0,0 0 0,0 0 1,0 0 0,0 0 0,0 0 0,0 0 0,0 0 0,0 0 0,0 0-1,0 0 1,0 0 0,0 0 0,0 0 0,0 0 0,1 0 0,-1 0 0,0 0-1,0 0 1,0 1 0,0-1 0,0 0 0,0 0 0,0 0 0,0 0 0,0 0-1,0 0 1,0 0 0,0 0 0,0 0 0,0 0 0,0 0 0,0 0 0,0 0-1,0 0 1,0 0 0,0 1 0,0-1 0,0 0 0,0 0 0,0 0 0,0 0-1,0 0 1,1 0 8,1-1 18,1 1 0,-1-1 0,1 0 0,-1 0 1,1 0-1,-1 0 0,0-1 0,4-1 0,-15 0 61,6 3-95,0 1 1,1 0-1,-1-1 0,0 1 1,0 0-1,1 0 1,-1 1-1,-2 1 0,-15 6 14,2-6-67,1 0 0,-1-1-1,0-1 1,-35-2 0,10 0-3723,32-1 1587,3-5 634</inkml:trace>
</inkml:ink>
</file>

<file path=ppt/ink/ink1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5:30.127"/>
    </inkml:context>
    <inkml:brush xml:id="br0">
      <inkml:brushProperty name="width" value="0.05" units="cm"/>
      <inkml:brushProperty name="height" value="0.05" units="cm"/>
      <inkml:brushProperty name="color" value="#33CCFF"/>
    </inkml:brush>
  </inkml:definitions>
  <inkml:trace contextRef="#ctx0" brushRef="#br0">0 16 14011,'6'-12'1280,"0"8"1113,0 6-817,1 20 192,1 5-327,0 13-313,3 5-56,-2 4-376,-2-2-151,2-3-289,-1-5-64,3 1-112,-1-2-32,-4-3-216,-3-4-344,-3-9-889,-6-9-1071,-13-13 1319</inkml:trace>
</inkml:ink>
</file>

<file path=ppt/ink/ink1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5:30.395"/>
    </inkml:context>
    <inkml:brush xml:id="br0">
      <inkml:brushProperty name="width" value="0.05" units="cm"/>
      <inkml:brushProperty name="height" value="0.05" units="cm"/>
      <inkml:brushProperty name="color" value="#33CCFF"/>
    </inkml:brush>
  </inkml:definitions>
  <inkml:trace contextRef="#ctx0" brushRef="#br0">0 166 15875,'15'-10'2121,"-10"6"-815,1 0 1,-1 0 0,1 1 0,10-5-1,-13 7-1266,0 1 0,0-1-1,0 0 1,0 1 0,0 0 0,0 0-1,0-1 1,4 2 0,13 2-4,-17-2-94,0 0 0,-1 0 0,1-1 0,0 0 0,0 1 1,0-1-1,-1 0 0,1 0 0,0 0 0,0-1 0,0 1 1,0-1-1,-1 0 0,1 1 0,0-1 0,-1 0 0,1-1 1,3-1-1,0-1-485,0-1 0,0 0 0,-1-1 0,0 1 0,0-1 1,0 0-1,-1-1 0,0 1 0,0-1 0,0 1 0,-1-1 0,0 0 0,-1 0 1,4-14-1,-6 20 385,1 1 1,-1-1 0,0 0 0,0 0 0,0 0 0,0 1-1,0-1 1,0 0 0,0 0 0,0 0 0,0 0-1,0 1 1,0-1 0,0 0 0,-1 0 0,1 0-1,0 1 1,-1-1 0,1 0 0,0 1 0,-1-1-1,0-1 1,-10-1-850</inkml:trace>
</inkml:ink>
</file>

<file path=ppt/ink/ink1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5:30.659"/>
    </inkml:context>
    <inkml:brush xml:id="br0">
      <inkml:brushProperty name="width" value="0.05" units="cm"/>
      <inkml:brushProperty name="height" value="0.05" units="cm"/>
      <inkml:brushProperty name="color" value="#33CCFF"/>
    </inkml:brush>
  </inkml:definitions>
  <inkml:trace contextRef="#ctx0" brushRef="#br0">1 115 5881,'8'-16'2557,"0"-2"0,-1 1 0,0-1 1,3-19-1,-10 37-2500,0-1 0,0 1 1,0 0-1,1 0 0,-1 0 1,0-1-1,0 1 0,0 0 1,0 0-1,0 0 0,0-1 1,0 1-1,0 0 0,0 0 1,0-1-1,0 1 1,0 0-1,0 0 0,0 0 1,0-1-1,0 1 0,0 0 1,0 0-1,-1 0 0,1-1 1,0 1-1,0 0 0,0 0 1,0 0-1,0 0 0,0-1 1,-1 1-1,1 0 0,0 0 1,0 0-1,0 0 0,0 0 1,-1-1-1,1 1 0,0 0 1,0 0-1,0 0 0,-1 0 1,1 0-1,-1 0 4,1 0 0,-1 0-1,1 0 1,-1 1 0,1-1-1,-1 0 1,1 0 0,-1 0 0,1 1-1,-1-1 1,1 0 0,-1 1-1,1-1 1,0 0 0,-1 1 0,1-1-1,-1 1 1,0 0 0,-2 5 132,0 0 1,0 0-1,0 0 0,1 1 1,-1-1-1,2 1 0,-1 0 1,1 0-1,0-1 0,0 1 1,1 0-1,0 13 1,1-8 41,0-1 0,1 1 0,0-1 0,1 0 0,0 0 0,1 0 0,5 11 0,-3-11-112,0 0 0,1 0 0,0-1 0,0 0 0,1 0 0,1 0 0,0-1 0,0-1 0,1 1 0,0-1 0,0-1 0,16 9 0,-25-15-312,1 0-1,0-1 0,0 1 1,-1 0-1,1-1 1,0 1-1,0-1 1,0 0-1,0 1 0,0-1 1,0 0-1,-1 0 1,1 0-1,0-1 1,0 1-1,0 0 0,0-1 1,0 1-1,0-1 1,-1 0-1,1 1 1,0-1-1,-1 0 1,1 0-1,0 0 0,-1 0 1,1 0-1,-1-1 1,1 1-1,-1 0 1,0-1-1,0 1 0,0-1 1,2-1-1,7-8-1021</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8:45.299"/>
    </inkml:context>
    <inkml:brush xml:id="br0">
      <inkml:brushProperty name="width" value="0.05" units="cm"/>
      <inkml:brushProperty name="height" value="0.05" units="cm"/>
      <inkml:brushProperty name="color" value="#FF0066"/>
    </inkml:brush>
  </inkml:definitions>
  <inkml:trace contextRef="#ctx0" brushRef="#br0">15 733 12227,'-1'0'487,"-12"1"6398,14-1-6720,0 0 1,0-1-1,0 1 1,-1-1-1,1 1 1,0-1-1,0 0 1,-1 1-1,1-1 1,0 0-1,-1 0 1,1 1-1,0-1 1,-1 0-1,1 0 1,-1 0-1,0 0 1,1-1-1,-1 2-134,15-30 953,-1 0-1,11-39 1,14-66-119,-10 31-316,-16 63-367,10-62-1,-27 126-143,-7 87 82,10-99-102,1 0 1,1 0-1,0 0 0,0 0 0,1 0 1,1 0-1,6 18 0,-9-27-9,1 0 0,0 0 0,0 1 0,1-1-1,-1-1 1,0 1 0,1 0 0,-1 0 0,1 0 0,-1-1 0,1 1 0,0-1 0,0 1-1,2 0 1,-3-1-1,0-1-1,1 1 0,-1-1 0,0 0 0,0 0 0,1 0 0,-1 1 0,0-1 0,1 0 0,-1-1 1,0 1-1,0 0 0,1 0 0,-1-1 0,0 1 0,0 0 0,1-1 0,-1 1 0,0-1 1,0 0-1,0 1 0,0-1 0,0 0 0,0 0 0,0 0 0,2-1 0,7-9 41,0 0-1,-1-1 1,0 0-1,0 0 1,8-18 0,30-71 50,-28 56-4,-1-1 0,-3-1-1,11-53 1,-24 62 353,0 36-39,3 6-223,2 6 31,13 31 410,-10-20-341,0-1-1,1-1 1,18 25 0,-21-35-230,0 0 1,1-1-1,16 13 0,-21-18-272,1 1-1,0-1 0,0 0 1,1-1-1,-1 1 0,0-1 1,1 0-1,-1-1 0,10 3 1,-13-4-167,0-1 0,1 1 0,-1 0 0,0-1 0,0 1 1,0-1-1,1 1 0,-1-1 0,0 0 0,0 0 0,0 0 0,0 0 1,0-1-1,-1 1 0,1 0 0,0-1 0,0 0 0,1-1 0,15-12-3657,5 2 1439</inkml:trace>
</inkml:ink>
</file>

<file path=ppt/ink/ink1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5:30.905"/>
    </inkml:context>
    <inkml:brush xml:id="br0">
      <inkml:brushProperty name="width" value="0.05" units="cm"/>
      <inkml:brushProperty name="height" value="0.05" units="cm"/>
      <inkml:brushProperty name="color" value="#33CCFF"/>
    </inkml:brush>
  </inkml:definitions>
  <inkml:trace contextRef="#ctx0" brushRef="#br0">250 17 17004,'-1'-1'177,"1"0"-1,-1 0 1,1 0 0,-1 0 0,1 0 0,-1 0 0,0 0 0,1 0 0,-1 0-1,0 1 1,0-1 0,0 0 0,0 1 0,0-1 0,0 0 0,0 1 0,0-1 0,0 1-1,0 0 1,0-1 0,0 1 0,0 0 0,0-1 0,0 1 0,0 0 0,0 0-1,-1 0 1,1 0 0,0 0 0,0 0 0,0 1 0,0-1 0,-2 1 0,-3 1 249,-1 0 1,1 0-1,1 0 1,-10 6 0,-1 1-55,1 1 0,1 1 0,0 0 0,0 1 0,-15 17 0,19-18-214,1 0 0,0 1 0,1 0-1,0 0 1,1 1 0,-11 25-1,17-34-121,-1 0-1,1 0 0,0-1 0,1 1 0,-1 0 0,1 0 1,0 0-1,0 0 0,0 0 0,0 0 0,1 0 0,-1 0 1,1 0-1,0 0 0,1 0 0,-1 0 0,0-1 0,1 1 1,0-1-1,0 1 0,0-1 0,0 1 0,1-1 0,-1 0 0,1 0 1,0 0-1,0-1 0,0 1 0,5 3 0,5 2 5,-1-1-1,1 0 0,1 0 0,-1-2 1,1 1-1,25 5 0,-7-5-770,-1-2 0,1 0 0,-1-2 0,48-4 0,-32 2-482</inkml:trace>
</inkml:ink>
</file>

<file path=ppt/ink/ink1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5:31.063"/>
    </inkml:context>
    <inkml:brush xml:id="br0">
      <inkml:brushProperty name="width" value="0.05" units="cm"/>
      <inkml:brushProperty name="height" value="0.05" units="cm"/>
      <inkml:brushProperty name="color" value="#33CCFF"/>
    </inkml:brush>
  </inkml:definitions>
  <inkml:trace contextRef="#ctx0" brushRef="#br0">1 95 25605,'3'-2'1825,"7"-8"567,5-3-583,11-8-2161,4-1-721,-1 8-1623,-1 2 1416</inkml:trace>
</inkml:ink>
</file>

<file path=ppt/ink/ink1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5:31.702"/>
    </inkml:context>
    <inkml:brush xml:id="br0">
      <inkml:brushProperty name="width" value="0.05" units="cm"/>
      <inkml:brushProperty name="height" value="0.05" units="cm"/>
      <inkml:brushProperty name="color" value="#33CCFF"/>
    </inkml:brush>
  </inkml:definitions>
  <inkml:trace contextRef="#ctx0" brushRef="#br0">1 24 12795,'0'-2'414,"0"1"0,1 0 0,-1-1 0,1 1 0,-1 0 0,1 0 0,0 0 1,-1-1-1,1 1 0,0 0 0,0 0 0,0 0 0,-1 0 0,1 0 0,0 0 0,0 0 1,1 1-1,-1-1 0,0 0 0,1 0 0,-1 1-250,-1 0-1,1 0 1,-1 0 0,1 0 0,-1 0-1,1 0 1,-1 0 0,1 0 0,-1 0-1,1 0 1,-1 0 0,1 0-1,-1 0 1,1 0 0,-1 1 0,1-1-1,-1 0 1,1 0 0,-1 1 0,1-1-1,0 1-67,0 1-1,0-1 1,0 0-1,0 0 0,0 0 1,0 0-1,-1 1 1,1-1-1,-1 0 0,2 2 1,4 21 473,-1-1 1,-1 0-1,-1 1 0,1 36 0,-1-5-90,1-14-213,2 1 0,23 77 0,-25-108-520,-1 1-1,-1-1 0,1 0 1,-2 1-1,1-1 0,-2 17 0,-20-51-13661</inkml:trace>
</inkml:ink>
</file>

<file path=ppt/ink/ink1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5:32.195"/>
    </inkml:context>
    <inkml:brush xml:id="br0">
      <inkml:brushProperty name="width" value="0.05" units="cm"/>
      <inkml:brushProperty name="height" value="0.05" units="cm"/>
      <inkml:brushProperty name="color" value="#33CCFF"/>
    </inkml:brush>
  </inkml:definitions>
  <inkml:trace contextRef="#ctx0" brushRef="#br0">1 223 10474,'5'-11'1032,"1"0"0,1 0-1,0 0 1,0 1 0,1 0-1,0 0 1,1 1 0,0 0 0,0 1-1,17-13 1,-1 6 120,0 0 0,0 1 0,40-14 0,-45 20-410,26-7 1,-38 13-620,0 0 1,1 1 0,-1 0 0,0 1 0,1-1-1,8 2 1,-15-1-109,0 1-1,1-1 1,-1 0-1,0 1 1,0 0 0,0-1-1,1 1 1,-1 0-1,0 0 1,0 0-1,0 0 1,-1 1 0,3 1-1,-3-2-13,0 0-1,0 0 1,0 0 0,-1 0-1,1 0 1,0 1 0,-1-1-1,1 0 1,-1 0 0,1 1-1,-1-1 1,0 0 0,1 1-1,-1-1 1,0 1 0,0-1 0,0 0-1,0 1 1,0-1 0,0 1-1,-1-1 1,1 0 0,-1 2-1,-2 8-44,-1-1-1,0 1 0,-1-1 1,0-1-1,-7 11 1,-36 47-365,21-31 180,-49 73-343,75-108 545,1 0 1,-1 0 0,0 1 0,0-1 0,1 0-1,-1 1 1,0-1 0,1 0 0,0 1 0,-1 1 0,5 0-261,8-4 11,-5-1 215,89-20-363,-82 20 424,1 1 0,-1 0 1,1 1-1,26 3 0,-31-2 40,-1 1 1,0 0-1,0 1 1,0 0-1,-1 0 1,1 1-1,14 8 1,-21-10-22,1-1 1,-1 1-1,0 0 0,0-1 1,0 1-1,0 0 1,0 1-1,0-1 1,0 0-1,-1 0 0,1 1 1,-1-1-1,1 1 1,-1 0-1,0-1 0,0 1 1,0 0-1,-1-1 1,1 1-1,-1 0 1,1 0-1,-1 0 0,0 0 1,0-1-1,0 1 1,0 0-1,-1 0 1,1 0-1,-2 4 0,-2 2 22,1-1-1,-1 0 0,0 0 0,-1 0 0,0 0 0,0-1 0,0 0 0,-12 12 0,3-6 47,-1 0 0,0-1 0,-18 11 0,22-16-41,0-1 1,0 0 0,0-1-1,-1-1 1,-11 4 0,18-7-128,1 0 0,-1 0 1,1-1-1,-1 1 1,1-1-1,-1 0 1,-6-1-1,8 0-81,1 1 1,0-1-1,0 1 0,0-1 1,0 0-1,0 0 1,0 0-1,0 0 0,0 0 1,0 0-1,1-1 0,-1 1 1,0-1-1,1 1 0,-1-1 1,-1-2-1,0-6-853</inkml:trace>
</inkml:ink>
</file>

<file path=ppt/ink/ink1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5:32.353"/>
    </inkml:context>
    <inkml:brush xml:id="br0">
      <inkml:brushProperty name="width" value="0.05" units="cm"/>
      <inkml:brushProperty name="height" value="0.05" units="cm"/>
      <inkml:brushProperty name="color" value="#33CCFF"/>
    </inkml:brush>
  </inkml:definitions>
  <inkml:trace contextRef="#ctx0" brushRef="#br0">1 100 15611,'16'-6'2049,"3"-1"1640,1-1-1577,2-2-400,-1 0-911,-2-2-633,2 2-528,1-2-1401,1-1-783,-2 1 1143</inkml:trace>
</inkml:ink>
</file>

<file path=ppt/ink/ink1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5:33.254"/>
    </inkml:context>
    <inkml:brush xml:id="br0">
      <inkml:brushProperty name="width" value="0.05" units="cm"/>
      <inkml:brushProperty name="height" value="0.05" units="cm"/>
      <inkml:brushProperty name="color" value="#33CCFF"/>
    </inkml:brush>
  </inkml:definitions>
  <inkml:trace contextRef="#ctx0" brushRef="#br0">152 429 11883,'0'-14'1850,"1"10"-812,-1-1 1,0 1-1,0-1 0,0 0 0,-1 1 0,-1-8 0,2 11-968,-1 1-1,1 0 0,0-1 0,0 1 0,0 0 0,0-1 1,-1 1-1,1 0 0,0 0 0,0-1 0,-1 1 0,1 0 1,0 0-1,-1 0 0,1-1 0,0 1 0,-1 0 0,1 0 0,0 0 1,-1 0-1,1 0 0,0-1 0,-1 1 0,1 0 0,0 0 1,-1 0-1,1 0 0,0 0 0,-1 0 0,1 0 0,0 0 0,-1 1 1,1-1-1,-1 0 0,1 0 0,0 0 0,-1 0 0,1 0 1,0 0-1,0 1 0,-1-1 0,1 0 0,-16 12 998,-4 7-194,-32 39 1,46-50-784,0 0 1,1 0-1,0 0 0,0 1 1,1-1-1,0 1 1,0 0-1,-4 18 1,8-24-84,-1-1 1,1 1-1,0 0 0,-1 0 1,1 0-1,1-1 1,-1 1-1,0 0 0,1 0 1,-1 0-1,1-1 1,0 1-1,0 0 0,0-1 1,0 1-1,0-1 1,1 1-1,-1-1 0,1 0 1,0 1-1,-1-1 1,1 0-1,0 0 0,0 0 1,1 0-1,-1-1 0,0 1 1,0-1-1,1 1 1,-1-1-1,1 0 0,4 2 1,2 0 0,0 0 0,1-1 1,0 0-1,0-1 0,-1 0 1,1-1-1,0 0 0,10-1 1,-3 0-3,0-2 0,-1 0 0,1-1 0,-1-1 0,0 0 0,0-1 0,-1 0 0,1-2 0,19-12 1,-18 8 9,-1 0 0,0-1 0,-1-1 0,-1 0 1,0-1-1,0 0 0,15-25 0,-27 37-14,13-19 10,-1 1 1,-1-2-1,-1 0 0,13-34 0,-25 56-11,1 0 1,-1-1-1,0 1 1,1-1-1,-1 1 1,0-1-1,0 1 1,0 0-1,0-1 0,0 1 1,0-1-1,0 1 1,0-1-1,-1 1 1,1-1-1,0 1 0,-1 0 1,-1-3-1,1 3 1,1 0 0,-1 1 0,0-1-1,0 1 1,0-1 0,1 1 0,-1 0 0,0-1-1,0 1 1,0 0 0,0-1 0,0 1-1,0 0 1,0 0 0,0 0 0,0 0-1,0 0 1,0 0 0,0 0 0,0 0 0,0 0-1,0 1 1,1-1 0,-1 0 0,0 0-1,0 1 1,0-1 0,-1 1 0,-4 2 6,0 0 1,0 1 0,0 0 0,0 0 0,1 0-1,-1 0 1,1 1 0,-6 6 0,2 0 5,1-1 0,0 1 0,-8 16 1,13-21-12,0 0 1,0 1 0,0 0 0,1-1 0,0 1-1,0 0 1,1 0 0,-1 0 0,2 1-1,-1-1 1,1 10 0,1-13-2,-1 0 1,1 1-1,0-1 0,0 0 1,1 1-1,-1-1 0,1 0 1,0 0-1,0 0 0,0 0 1,1-1-1,-1 1 0,1-1 1,0 1-1,0-1 0,0 0 1,1 0-1,-1 0 0,6 3 1,-1-1-1,-1-1 0,1-1 1,0 0-1,0 0 0,0 0 0,0-1 1,0 0-1,0 0 0,1-1 0,-1 0 1,1-1-1,-1 0 0,0 0 0,1-1 1,-1 0-1,1-1 0,-1 1 1,0-1-1,13-6 0,-12 5 2,0-1-1,-1 0 1,0-1-1,1 0 0,-2 0 1,1-1-1,-1 1 1,0-2-1,0 1 1,0-1-1,-1 0 1,0 0-1,0-1 1,-1 0-1,0 0 1,-1 0-1,5-13 1,25-91 32,6-19-39,-37 124 1,6-15 17,-9 21-14,1 0 1,-1 0-1,0 0 1,0 0-1,1 0 0,-1 0 1,0 0-1,0 0 0,0 0 1,0 0-1,0 0 0,0 0 1,0 0-1,-1 0 0,1 0 1,0 0-1,-1-1 0,1 2-1,0 0 0,-1 0 0,1 0 0,0 0 0,-1-1 0,1 1 0,0 0-1,0 0 1,-1 0 0,1 0 0,0 0 0,-1 0 0,1 0 0,0 0-1,0 0 1,-1 0 0,1 0 0,0 0 0,-1 0 0,1 0 0,0 0-1,0 0 1,-1 0 0,1 0 0,0 1 0,-1-1 0,1 0 0,0 0-1,0 0 1,-1 0 0,1 1 0,0-1 0,0 0 0,-1 1 0,-9 8-2,6-2 5,-1 0 0,1 1 0,0-1 1,1 1-1,-1 0 0,2 0 0,-1 0 1,1 0-1,0 1 0,1-1 0,0 0 0,0 1 1,1-1-1,0 1 0,0-1 0,1 1 1,2 8-1,-2-9 0,1 0 0,0-1 1,0 1-1,1-1 0,0 0 0,0 0 1,1 0-1,-1 0 0,2 0 0,-1-1 1,1 0-1,0 0 0,0 0 0,0 0 1,1-1-1,0 0 0,0 0 1,13 7-1,-15-10-2,0 0 1,1 0 0,-1-1-1,1 1 1,-1-1-1,1 0 1,-1 0 0,1-1-1,0 0 1,0 1-1,-1-2 1,1 1 0,5-1-1,-3-1 5,-1 1 0,1-2 0,0 1 0,-1-1 0,1 0 0,-1 0 0,0 0 0,6-5 0,1-3 10,1 0 0,-2-1-1,1-1 1,-2 0 0,0 0 0,11-19 0,-11 14-6,0 0 0,-2 0 1,-1-1-1,0-1 0,-1 1 1,-1-1-1,-1 0 0,-1-1 1,-1 1-1,0-1 0,-1-37 1,-4 30 27,2 28-34,0 0 0,0-1 0,-1 1 0,1 0 0,0-1-1,0 1 1,0-1 0,0 1 0,0 0 0,0-1 0,0 1 0,-1 0 0,1-1-1,0 1 1,0 0 0,0-1 0,-1 1 0,1 0 0,0 0 0,0-1 0,-1 1-1,1 0 1,0 0 0,-1 0 0,1-1 0,0 1 0,-1 0 0,1 0-1,0 0 1,-1 0 0,1 0 0,-1-1 0,1 1 0,0 0 0,-1 0 0,1 0-1,0 0 1,-1 0 0,1 0 0,-1 0 0,1 1 0,0-1 0,-1 0 0,1 0-1,0 0 1,-1 0 0,1 0 0,0 0 0,-1 1 0,1-1 0,0 0 0,-1 0-1,1 1 1,0-1 0,0 0 0,-1 0 0,1 1 0,0-1 0,0 0-1,-1 1 1,1 0 0,-10 12 114,1 2 1,0 0-1,1 0 0,1 0 0,-6 17 1,10-25-87,-11 31 53,1 0 0,2 1 0,1 0 0,3 1 0,-4 44 1,10-69-231,0 0 1,2 0 0,0 0 0,3 19 0,-3-28-111,1 0 0,-1 0 0,1 0 0,1 0-1,-1-1 1,1 1 0,0-1 0,0 1 0,0-1 0,1 0 0,0 0 0,0-1 0,5 5 0,15 9-975</inkml:trace>
</inkml:ink>
</file>

<file path=ppt/ink/ink1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5:34.541"/>
    </inkml:context>
    <inkml:brush xml:id="br0">
      <inkml:brushProperty name="width" value="0.05" units="cm"/>
      <inkml:brushProperty name="height" value="0.05" units="cm"/>
      <inkml:brushProperty name="color" value="#33CCFF"/>
    </inkml:brush>
  </inkml:definitions>
  <inkml:trace contextRef="#ctx0" brushRef="#br0">6 200 7802,'-2'-16'970,"0"-3"914,1 0 0,2-36 0,-1 50-1426,1-1 1,0 1 0,0-1-1,1 1 1,-1 0-1,1-1 1,1 1 0,-1 0-1,1 0 1,-1 1 0,1-1-1,1 1 1,-1-1 0,6-5-1,-8 9-361,0 0 1,-1 1-1,1-1 0,0 0 0,0 0 1,0 1-1,-1-1 0,1 1 0,0-1 1,0 1-1,0-1 0,0 1 0,0-1 1,0 1-1,0 0 0,0 0 0,0-1 1,0 1-1,0 0 0,0 0 0,0 0 1,2 0-1,-2 1-43,0-1 1,0 1-1,0 0 1,0-1-1,0 1 1,-1 0-1,1 0 1,0-1-1,0 1 1,-1 0-1,1 0 0,-1 0 1,1 0-1,-1 0 1,1 0-1,-1 0 1,1 0-1,-1 1 1,3 8 61,-1-1 0,-1 1 0,1 18 0,-2-22-31,2 18 12,25 289 680,-4-77 48,-20-170-522,-11 102 0,-18-4-694,25-159-1713,1-14-816,1-4 1486</inkml:trace>
</inkml:ink>
</file>

<file path=ppt/ink/ink1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5:35.370"/>
    </inkml:context>
    <inkml:brush xml:id="br0">
      <inkml:brushProperty name="width" value="0.05" units="cm"/>
      <inkml:brushProperty name="height" value="0.05" units="cm"/>
      <inkml:brushProperty name="color" value="#33CCFF"/>
    </inkml:brush>
  </inkml:definitions>
  <inkml:trace contextRef="#ctx0" brushRef="#br0">1 44 7338,'1'-4'593,"1"0"0,0 0-1,1 0 1,-1 0 0,0 1 0,1-1 0,3-3 0,-5 6-433,0 0 1,1 0-1,-1 0 0,1 1 0,-1-1 0,1 0 0,-1 0 0,1 1 0,-1-1 0,1 1 0,0-1 0,-1 1 1,1 0-1,0 0 0,-1 0 0,1 0 0,0 0 0,-1 0 0,1 0 0,0 0 0,2 1 0,15 5 917,32 12 0,9 4-309,-27-14-555,1-1 0,0-1 0,0-2 0,37 0 0,139-15 953,-45-3-294,-1 8 0,280 24 0,-38 45 949,-327-50-1101,0-4-1,109-1 0,-156-10-603,59-10 0,-77 10-104,-14 2-3,0 0 0,0 0 0,1 0 0,-1 0-1,0 0 1,0 0 0,0 1 0,1-1 0,-1 0 0,0 0-1,0 0 1,0 0 0,0 0 0,0 1 0,1-1-1,-1 0 1,0 0 0,0 0 0,0 1 0,0-1 0,0 0-1,0 0 1,0 0 0,0 1 0,0-1 0,0 0 0,0 0-1,1 0 1,-1 1 0,0-1 0,-1 0 0,1 0 0,0 1-1,0-1 1,0 0 0,0 0 0,0 0 0,0 1 0,0-1-1,0 0 1,0 0 0,0 0 0,-1 1 0,-3 16 415,1-9-191,-8 117 518,-14 16-106,-12 91-93,10-46-296,25-166-280,-4 16 135,6-34-163,-1-1 0,1 1 0,-1 0 0,0-1 0,1 1 0,-1 0 0,0-1 0,0 1 0,0-1 0,0 1 0,0-1 0,0 0 0,0 1 0,-3 1 0,3-3-115,1 0 0,-1 0 0,1 0 0,-1 0 1,0 0-1,1 0 0,-1 0 0,1 0 0,-1-1 0,0 1 1,1 0-1,-1 0 0,1-1 0,-1 1 0,1 0 0,-1-1 1,1 1-1,-1 0 0,1-1 0,0 1 0,-1-1 0,1 1 1,-1 0-1,1-1 0,-1 0 0,1 0-332,-9-5-2207,-7 2 1037</inkml:trace>
</inkml:ink>
</file>

<file path=ppt/ink/ink1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5:36.083"/>
    </inkml:context>
    <inkml:brush xml:id="br0">
      <inkml:brushProperty name="width" value="0.05" units="cm"/>
      <inkml:brushProperty name="height" value="0.05" units="cm"/>
      <inkml:brushProperty name="color" value="#33CCFF"/>
    </inkml:brush>
  </inkml:definitions>
  <inkml:trace contextRef="#ctx0" brushRef="#br0">1 26 10490,'127'-20'7526,"1"15"-3804,132 17-2478,-35 0-154,137-19 59,-29-1-603,-223 11-383,112 16-1,-188-14 47,-1 2-1,-1 1 0,1 1 0,-1 2 1,37 17-1,-63-25-70,1 0 1,0 0 0,0-1-1,0 0 1,0 0-1,9 1 1,-11-3 5,0 0 0,0 0 0,-1 0 0,1 0 1,0-1-1,-1 0 0,1 0 0,-1 0 0,1-1 0,7-3 0,113-58 1584,-123 62-1790,-3 0-167,-10 3-678,-16 5-2360,8 0 1608</inkml:trace>
</inkml:ink>
</file>

<file path=ppt/ink/ink1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5:38.206"/>
    </inkml:context>
    <inkml:brush xml:id="br0">
      <inkml:brushProperty name="width" value="0.05" units="cm"/>
      <inkml:brushProperty name="height" value="0.05" units="cm"/>
      <inkml:brushProperty name="color" value="#33CCFF"/>
    </inkml:brush>
  </inkml:definitions>
  <inkml:trace contextRef="#ctx0" brushRef="#br0">35 282 8962,'3'-30'3346,"-2"22"-2379,-1 1 1,1-1 0,-2-12-1,1 19-898,0 1 0,0-1 0,0 0 0,0 1 0,0-1 0,0 0 0,-1 1 0,1-1 0,0 1 0,0-1 0,-1 0 0,1 1 0,0-1 0,-1 1-1,1-1 1,-1 1 0,1-1 0,0 1 0,-1-1 0,1 1 0,-1-1 0,0 1 0,1 0 0,-1-1 0,1 1 0,-1 0 0,0-1 0,1 1 0,-1 0 0,1 0 0,-1 0 0,0 0 0,1 0 0,-1-1 0,0 1 0,1 0 0,-1 0-1,0 1 1,1-1 0,-2 0 0,1 0 44,0 0-1,0 1 0,0-1 0,0 1 0,0-1 1,0 1-1,0-1 0,0 1 0,0 0 0,0-1 0,0 1 1,0 0-1,1 0 0,-1-1 0,0 1 0,1 0 1,-1 0-1,0 0 0,1 0 0,-1 0 0,1 0 1,-1 0-1,1 2 0,0 0 325,0 1-1,0 0 1,0-1-1,1 1 1,0-1 0,0 1-1,0-1 1,0 1 0,0-1-1,1 1 1,3 4 0,3 12-37,35 87 605,-35-92-900,0-1 0,1 1 0,1-1 1,19 22-1,19 12 294,-22-23 65,29 37 0,-44-51-294,-11-11-167,0 0 0,0 0 0,0 0 0,0 0 0,1 0 0,-1 0 0,0 0 0,0 0 0,0 0 0,0 1 0,0-1 0,1 0 0,-1 0 0,0 0 0,0 0 0,0 0 0,0 0 0,0 0 0,0 0 0,1 0 0,-1-1 0,0 1 0,0 0 0,0 0 0,0 0 0,0 0 1,1 0-1,-1 0 0,0 0 0,0 0 0,0 0 0,0 0 0,0 0 0,0 0 0,0-1 0,1 1 0,-1 0 0,0 0 0,0 0 0,0 0 0,0 0 0,0-1 0,1-1 18,-1-1 0,0 0 0,0 0 0,1 0 0,-2 0 0,1-3 0,-1-7-3,0-140 104,-1-53-114,1 162 156,-14-81 1,14 122-158,1-1 10,-1 0 0,1 0 0,0 0-1,0 0 1,0 0 0,1 0 0,0-5 0,-1 8-97,1 0 0,-1 0-1,0 0 1,1 0 0,-1 0-1,1 0 1,-1 0 0,1 0-1,-1 0 1,1 0-1,0 0 1,-1 1 0,1-1-1,0 0 1,0 0 0,-1 1-1,1-1 1,0 0 0,0 1-1,0-1 1,0 1 0,0-1-1,0 1 1,0 0 0,0-1-1,0 1 1,0 0 0,0 0-1,0 0 1,2 0-1,-2 0-118,-1 0 0,1 0 0,0 0 0,-1 0 0,1 1 0,-1-1 0,1 0 0,-1 0 0,1 1-1,-1-1 1,1 0 0,-1 1 0,1-1 0,-1 0 0,1 1 0,-1-1 0,0 1 0,1-1 0,-1 1-1,0-1 1,1 1 0,-1-1 0,0 1 0,0-1 0,0 1 0,1 0 0,-1-1 0,0 1 0,0-1-1,0 1 1,0 0 0,0-1 0,0 1 0,3 15-1495</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8:46.012"/>
    </inkml:context>
    <inkml:brush xml:id="br0">
      <inkml:brushProperty name="width" value="0.05" units="cm"/>
      <inkml:brushProperty name="height" value="0.05" units="cm"/>
      <inkml:brushProperty name="color" value="#FF0066"/>
    </inkml:brush>
  </inkml:definitions>
  <inkml:trace contextRef="#ctx0" brushRef="#br0">56 158 12699,'13'-39'3190,"-6"19"-343,0 0 0,5-34-1,-12 53-2713,0-1 1,0 1-1,0 0 0,0-1 0,0 1 0,0-1 1,0 1-1,0 0 0,-1-1 0,1 1 0,-1-2 1,1 2-78,-1 1 0,1-1 1,0 1-1,0 0 0,-1-1 1,1 1-1,0 0 0,-1-1 1,1 1-1,0 0 0,-1-1 1,1 1-1,-1 0 0,1 0 1,0 0-1,-1-1 0,1 1 1,-1 0-1,1 0 0,-1 0 1,1 0-1,-1 0 0,0 0 1,0 0 27,-1 0 1,1 0 0,-1 1-1,0-1 1,1 1 0,-1 0-1,1-1 1,-1 1 0,1 0-1,-1 0 1,1 0 0,0 0-1,0 0 1,-1 0 0,1 0-1,0 0 1,-2 3 0,-4 7 44,0 0 0,0 1 0,2 0 0,-1 0 0,1 0 1,1 1-1,0-1 0,1 1 0,0 0 0,1 0 1,1 1-1,0-1 0,0 0 0,3 16 0,-2-26-129,1 0-1,-1 0 1,1 0-1,0 0 1,0 0-1,0-1 1,1 1-1,-1 0 0,1 0 1,-1-1-1,1 1 1,0-1-1,0 0 1,0 1-1,0-1 1,1 0-1,-1 0 1,4 2-1,-4-3-7,-1 0-1,1 0 1,0 0-1,-1-1 1,1 1-1,0-1 1,-1 1-1,1-1 1,0 0-1,0 0 0,0 1 1,-1-1-1,1 0 1,0-1-1,0 1 1,0 0-1,-1-1 1,1 1-1,0 0 1,-1-1-1,1 0 1,0 1-1,-1-1 1,1 0-1,-1 0 1,1 0-1,-1 0 1,1 0-1,-1-1 1,0 1-1,3-3 1,1-3-26,-1 0 0,0 0 1,0-1-1,0 1 1,-1-1-1,0 0 1,-1 0-1,2-9 1,5-14-51,-6 24 78,-1 0-1,0-1 1,0 1-1,0-1 1,0-12-1,-2 20 7,0-1 0,0 1 0,0 0 0,0 0 0,0-1 0,0 1 0,0 0 0,0-1-1,0 1 1,0 0 0,0 0 0,0-1 0,0 1 0,0 0 0,0 0 0,0-1 0,-1 1 0,1 0-1,0 0 1,0-1 0,0 1 0,0 0 0,-1 0 0,1 0 0,0-1 0,0 1 0,0 0-1,-1 0 1,1 0 0,0 0 0,0 0 0,-1-1 0,1 1 0,0 0 0,-4 1-1,3 0 1,0 0 0,0 0 0,-1 1-1,1-1 1,1 0 0,-1 1 0,0-1-1,0 1 1,0 0 0,1-1-1,-1 1 1,1-1 0,-1 1 0,1 0-1,0-1 1,-1 3 0,1-2 3,-2 5 22,1-1 0,0 0 0,0 0 0,1 1 0,-1-1 0,2 1 0,-1-1 0,1 0 0,-1 1 0,2-1 0,-1 0 0,1 0 0,0 0 0,0 0 0,1 0 0,-1 0 0,1 0 0,1-1 0,-1 1 0,1-1 0,8 9 0,-8-11-19,9 8 57,-1 1 1,-1-1-1,1 2 1,-2 0-1,18 27 0,-9-5 77,-2 0 0,-2 1 0,-1 1 0,-1 0 0,-2 1 0,-2 0 0,-2 1-1,-1 0 1,1 73 0,-7-104-134,0 1 0,-1 0 0,0-1 0,-1 1 0,0-1 0,0 1 0,-1-1 0,0 0-1,0 0 1,-1 0 0,0-1 0,0 1 0,-1-1 0,0 0 0,0 0 0,-1 0 0,0-1 0,0 0-1,0 0 1,-12 8 0,10-9 2,0 0-1,-1 0 0,1-1 0,-1 1 0,0-2 1,0 1-1,0-2 0,0 1 0,-1-1 0,-9 1 1,15-3-5,0 1 1,0-1-1,0 0 1,0 0-1,0-1 1,0 1-1,0-1 0,0 0 1,0 0-1,1 0 1,-1 0-1,0-1 1,0 0-1,1 1 1,-1-1-1,1-1 1,0 1-1,-1 0 1,1-1-1,0 0 1,1 1-1,-1-1 1,0-1-1,1 1 1,-1 0-1,-1-4 1,2 2-5,0 0 1,0-1 0,0 1 0,1-1 0,0 1-1,0-1 1,1 1 0,-1-1 0,1 0 0,0 1-1,1-1 1,-1 1 0,2-7 0,3-10 1,14-40-1,-18 60 0,34-87 4,64-114-1,-74 155-3,-15 29-639,12-34 0,-19 45 274,-1-1 0,0 1 0,-1-1 0,0 1 0,0-1 0,-1-16 0,0 23-316,0 0 0,0 0 0,1 0 0,-1-1 0,0 1 0,1 0 0,0 0 0,0 0-1,-1 0 1,1 0 0,0 0 0,3-3 0,-4 4 484,12-19-3379</inkml:trace>
</inkml:ink>
</file>

<file path=ppt/ink/ink1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5:38.598"/>
    </inkml:context>
    <inkml:brush xml:id="br0">
      <inkml:brushProperty name="width" value="0.05" units="cm"/>
      <inkml:brushProperty name="height" value="0.05" units="cm"/>
      <inkml:brushProperty name="color" value="#33CCFF"/>
    </inkml:brush>
  </inkml:definitions>
  <inkml:trace contextRef="#ctx0" brushRef="#br0">5 12 13859,'0'0'146,"-1"0"0,1 0 0,0 0 0,0 0 0,-1 0 0,1 0 0,0 0 0,0 0 0,0 0 0,-1-1 0,0 1 731,1-1-731,0 1 0,0 0 0,0 0 0,0 0 0,0-1 0,0 1 0,0 0 0,-1 0 0,1 0 0,0-1 0,0 1 0,0 0 0,0 0 0,0 0 0,0-1 0,0 1 0,0 0 0,0 0 0,0-1 0,0 1 0,0 0 0,0 0 0,1 0 0,-1-1 0,0 1 1,0 0-1,0 0 0,0 0 0,0-1 0,0 1 0,1 0 0,-1-1 5,0 1 0,1 0 0,-1-1 0,1 1 0,-1 0 0,1 0 0,-1 0 0,1-1 0,-1 1 0,1 0 0,-1 0 1,1 0-1,-1 0 0,1 0 0,-1 0 0,1 0 0,-1 0 0,1 0 0,-1 0 0,1 0 0,-1 0 0,2 1 0,0 0-10,0 0 0,1 0 0,-1 1-1,0-1 1,0 1 0,0-1 0,0 1 0,0 0-1,0 0 1,-1 0 0,1 0 0,-1 0 0,1 0 0,-1 0-1,0 0 1,0 1 0,0-1 0,0 1 0,0-1-1,0 0 1,-1 1 0,1-1 0,0 5 0,0 6-69,-1 0 0,0 0 1,-3 20-1,1-12 32,1-11-243,0-6-170,1 1 1,-1-1-1,1 1 1,0-1 0,0 0-1,1 1 1,-1-1-1,3 8 1</inkml:trace>
</inkml:ink>
</file>

<file path=ppt/ink/ink1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5:38.954"/>
    </inkml:context>
    <inkml:brush xml:id="br0">
      <inkml:brushProperty name="width" value="0.05" units="cm"/>
      <inkml:brushProperty name="height" value="0.05" units="cm"/>
      <inkml:brushProperty name="color" value="#33CCFF"/>
    </inkml:brush>
  </inkml:definitions>
  <inkml:trace contextRef="#ctx0" brushRef="#br0">0 270 11682,'9'-2'1813,"-1"0"0,0 0 0,1-1 0,12-6 0,13-5 258,9 3-631,-30 8-1290,0 0 1,-1-1-1,1 0 1,-1-1 0,13-7-1,-23 11-353,0 0 0,0-1 0,-1 1 0,1-1 0,0 1 0,-1-1 0,0 0 0,1 0-1,-1 0 1,0 1 0,0-1 0,0-1 0,0 1 0,0 0 0,0 0 0,-1 0 0,1 0-1,-1 0 1,1-1 0,-1 1 0,0 0 0,0 0 0,0-4 0,-1-5-1295,-1 0 1,0-1-1,-6-16 0,1 3 652,6 17 604,0 2 213,-1 1 0,1-1 0,-1 0 0,0 1 0,0-1 0,-4-7 0,5 13 84,1 0 0,0 0-1,0-1 1,0 1-1,0 0 1,0 0-1,-1-1 1,1 1-1,0 0 1,0 0 0,0 0-1,-1-1 1,1 1-1,0 0 1,0 0-1,-1 0 1,1 0 0,0-1-1,-1 1 1,1 0-1,0 0 1,0 0-1,-1 0 1,1 0-1,0 0 1,-1 0 0,1 0-1,0 0 1,0 0-1,-1 0 1,1 0-1,0 0 1,-1 0-1,1 0 1,0 0 0,-1 0-1,1 1 1,0-1-1,0 0 1,-1 0-1,1 0 1,0 0 0,0 1-1,-1-1 1,1 0-1,0 0 1,0 0-1,0 1 1,-1-1-1,1 0 1,0 0 0,0 1-1,0-1 1,0 0-1,0 0 1,0 1-1,-1-1 1,1 1-1,-6 19 3101,4-5-1859,1 0 0,1 0 1,0 0-1,4 22 0,-1-20-1012,0 0-1,2 0 0,0-1 1,1 0-1,1 0 0,11 22 0,2 2-2894,-9-20 1512</inkml:trace>
</inkml:ink>
</file>

<file path=ppt/ink/ink1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5:40.360"/>
    </inkml:context>
    <inkml:brush xml:id="br0">
      <inkml:brushProperty name="width" value="0.05" units="cm"/>
      <inkml:brushProperty name="height" value="0.05" units="cm"/>
      <inkml:brushProperty name="color" value="#33CCFF"/>
    </inkml:brush>
  </inkml:definitions>
  <inkml:trace contextRef="#ctx0" brushRef="#br0">1 53 11346,'32'-53'5327,"-33"55"-4905,1 0 0,0 0 1,0 0-1,0 1 0,1-1 1,-1 0-1,1 3 0,0 1 177,3 22 911,2 0 1,13 39-1,5 19-96,-11-20-793,-4 1 0,2 88 0,-11-62-262,-14 106 1,11-179-331,1-8-9,1 0 1,0 1 0,0-1 0,1 0 0,2 14-1,-2-25-22,1-1 0,-1 1-1,0 0 1,0 0 0,0 0 0,1 0-1,-1-1 1,0 1 0,1 0-1,-1 0 1,1-1 0,-1 1-1,1 0 1,-1 0 0,2 0 0,-2-1-10,0 0 1,1 1-1,-1-1 1,0 0-1,1 0 1,-1 0-1,0 0 1,0 0 0,1 0-1,-1 0 1,0 0-1,1 0 1,-1 0-1,0 0 1,1 0 0,-1 0-1,0 0 1,1-1-1,-1 1 1,0 0-1,1 0 1,-1 0-1,0 0 1,0 0 0,1-1-1,-1 1 1,2-2-111,0 0 1,-1 1 0,0-1-1,1 0 1,-1 0 0,0 0-1,0 0 1,0 0 0,2-4-1,-2 1-429,0 0 1,0-1-1,-1 1 0,1-1 0,-1 1 0,-1-1 0,1 1 0,-1-1 0,1 1 1,-2 0-1,1-1 0,-1 1 0,1 0 0,-1 0 0,-5-8 0,-2-4-858</inkml:trace>
</inkml:ink>
</file>

<file path=ppt/ink/ink1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5:41"/>
    </inkml:context>
    <inkml:brush xml:id="br0">
      <inkml:brushProperty name="width" value="0.05" units="cm"/>
      <inkml:brushProperty name="height" value="0.05" units="cm"/>
      <inkml:brushProperty name="color" value="#33CCFF"/>
    </inkml:brush>
  </inkml:definitions>
  <inkml:trace contextRef="#ctx0" brushRef="#br0">1 390 11386,'8'-8'758,"0"2"-1,0-1 0,1 1 0,-1 1 0,17-8 1,50-17-118,-48 20-193,195-63 1551,-9 3-210,-52 8-707,47-18-826,-206 80-256,11-5 66,0 1 0,25-5 0,-34 8 3,0 1 0,-1-1 1,1 1-1,0 0 0,0 1 0,-1-1 0,1 1 0,-1-1 1,1 1-1,0 0 0,-1 0 0,1 1 0,-1-1 0,0 1 1,6 3-1,17 14 643,-8-5 62,31 17-1,-42-27-622,1 0-1,0-1 1,0 0-1,0 0 1,0-1-1,0 0 1,16 1-1,-4-3 86,-1 0-1,31-5 0,0-1-134,-44 6-97,0 0 0,0 1 0,0-1 1,0 1-1,0 0 0,0 1 0,0 0 0,6 2 0,5 4 15,21 12 0,12 5 21,-45-23-24,-1 0 1,0-1-1,0 2 0,0-1 1,0 0-1,0 1 1,0 0-1,-1-1 0,1 2 1,-1-1-1,0 0 1,5 7-1,26 46 705,-33-55-716,0 0 0,-1 0 0,1 1 0,0-1 0,0 0 0,0 0 0,0 0 0,-1 0-1,2 0 1,-1 0 0,0-1 0,0 1 0,0 0 0,0 0 0,0-1 0,1 1 0,1 0 0,-97-4-9353,65 2 7473</inkml:trace>
</inkml:ink>
</file>

<file path=ppt/ink/ink1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5:41.558"/>
    </inkml:context>
    <inkml:brush xml:id="br0">
      <inkml:brushProperty name="width" value="0.05" units="cm"/>
      <inkml:brushProperty name="height" value="0.05" units="cm"/>
      <inkml:brushProperty name="color" value="#33CCFF"/>
    </inkml:brush>
  </inkml:definitions>
  <inkml:trace contextRef="#ctx0" brushRef="#br0">1071 26 13203,'18'-6'965,"0"1"-1,0 0 1,1 1 0,-1 1 0,1 1 0,0 1 0,36 2-1,-45 0-775,0 0 1,0 1-1,0 0 0,-1 0 0,1 1 0,-1 1 0,1 0 0,-1 0 0,0 1 0,0 0 0,-1 0 0,0 1 0,1 0 1,-2 0-1,1 1 0,8 11 0,0 1 511,-1 1-1,12 24 1,-20-33-489,-2 1 0,0 0 0,0 0 0,-1 0 0,5 25 0,-4 1-114,-2 1 1,-1-1-1,-2 1 1,-1-1-1,-12 66 1,11-93-87,-1 1-1,0-1 1,-1 0 0,0 1 0,-1-2-1,-8 16 1,8-19 1,0 1-1,-1-1 1,0 0 0,0 0-1,-1-1 1,1 0 0,-2 0-1,-13 8 1,3-4-19,0-1 0,0-1 1,-1 0-1,0-1 0,-37 7 0,-103 8-669,150-21 609,-291 19-2246,-5 0 1364,107 9 976,48-6 223,137-21-214,0 0 8,0 0 0,1-1 0,-1-1-1,0 0 1,0 0 0,-15-3 0,28 3-48,-1 0-1,0 0 1,0 0-1,1-1 1,-1 1 0,0 0-1,1 0 1,-1 0-1,0-1 1,1 1-1,-1 0 1,1-1 0,-1 1-1,0 0 1,1-1-1,-1 1 1,1-1 0,-1 1-1,1-1 1,-1 1-1,0-2 1,1 2-29,0-1 1,0 1 0,1-1-1,-1 1 1,0-1-1,0 1 1,0-1-1,0 1 1,1-1-1,-1 1 1,0 0-1,1-1 1,-1 1-1,0-1 1,1 1-1,-1 0 1,0-1-1,1 1 1,-1 0-1,1 0 1,-1-1-1,1 1 1,5-4-551,0 1 0,-1 0-1,10-2 1,23-4-1456,19 5 691</inkml:trace>
</inkml:ink>
</file>

<file path=ppt/ink/ink1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5:41.964"/>
    </inkml:context>
    <inkml:brush xml:id="br0">
      <inkml:brushProperty name="width" value="0.05" units="cm"/>
      <inkml:brushProperty name="height" value="0.05" units="cm"/>
      <inkml:brushProperty name="color" value="#33CCFF"/>
    </inkml:brush>
  </inkml:definitions>
  <inkml:trace contextRef="#ctx0" brushRef="#br0">9 11 11899,'-8'-10'3795,"11"19"1093,5 13-3373,4 24-80,-2 0 0,-2 1 0,4 80-1,-15 146-398,-1-154-704,4-109-519,0-1 0,0 0 0,1 0 0,0 1 0,0-1 0,3 9 0,-4-17 102,0-1-1,0 0 1,1 1 0,-1-1-1,0 0 1,0 1-1,0-1 1,0 1-1,0-1 1,0 0 0,1 1-1,-1-1 1,0 0-1,0 1 1,1-1-1,-1 0 1,0 0 0,0 1-1,1-1 1,-1 0-1,0 0 1,1 1-1,-1-1 1,0 0 0,1 0-1,-1 0 1,0 1-1,1-1 1,0 0-1,6-7-2806,-4 4 2273,12-9-1070</inkml:trace>
</inkml:ink>
</file>

<file path=ppt/ink/ink1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5:42.541"/>
    </inkml:context>
    <inkml:brush xml:id="br0">
      <inkml:brushProperty name="width" value="0.05" units="cm"/>
      <inkml:brushProperty name="height" value="0.05" units="cm"/>
      <inkml:brushProperty name="color" value="#33CCFF"/>
    </inkml:brush>
  </inkml:definitions>
  <inkml:trace contextRef="#ctx0" brushRef="#br0">1 147 13803,'33'-14'1018,"2"1"-1,-1 1 1,2 2 0,42-7 0,146-6 141,176 16-908,-100 4-5,-1-18 1379,-221 10-765,40-4 1208,-114 14-1908,0 1-1,0 0 1,0 0-1,0 0 1,1 1-1,-1-1 1,0 1-1,6 2 0,-7-2-79,-1 1-1,1-1 1,-1 1-1,1-1 1,-1 1-1,0 0 1,0 0-1,0 0 1,0 0-1,0 0 1,0 1-1,2 4 1,63 121 471,-42-75-514,-12-26 34,-2 0 1,0 2-1,-2-1 1,-2 1-1,0 1 1,-2-1-1,-1 1 1,-1 0-1,-2 0 1,-1 0-1,-5 43 1,3-58 23,-1 1 1,0-1-1,-1 0 1,-1-1 0,0 1-1,-13 24 1,14-32-90,0 0 0,-1-1 1,0 1-1,0-1 0,0 0 0,-1 0 1,0-1-1,0 1 0,-1-1 0,1-1 0,-1 1 1,0-1-1,0 0 0,-13 4 0,-2-2-5,1 0-1,-1-2 0,1 0 0,-1-2 1,-33 1-1,-110-14-68,-10-12-6,-64-8 297,160 25-590,-83 4 1,86 4-2570,32 3 1869</inkml:trace>
</inkml:ink>
</file>

<file path=ppt/ink/ink1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5:43.103"/>
    </inkml:context>
    <inkml:brush xml:id="br0">
      <inkml:brushProperty name="width" value="0.05" units="cm"/>
      <inkml:brushProperty name="height" value="0.05" units="cm"/>
      <inkml:brushProperty name="color" value="#33CCFF"/>
    </inkml:brush>
  </inkml:definitions>
  <inkml:trace contextRef="#ctx0" brushRef="#br0">1 1 15899,'3'4'4757,"7"45"746,3 9-3967,51 217 894,-57-229-2484,-2-1 1,-3 1-1,-1 0 1,-7 56-1,2-77-1433,4-25 1384,0 0 0,0 0-1,-1 0 1,1 0 0,0 0-1,0 0 1,-1 0 0,1 0 0,0-1-1,0 1 1,-1 0 0,1 0 0,0 0-1,0 0 1,0 0 0,-1-1 0,1 1-1,0 0 1,0 0 0,0 0 0,0-1-1,-1 1 1,1 0 0,0 0 0,0-1-1,0 1 1,0 0 0,-7-27-3546,6 18 2833,-3-18-602</inkml:trace>
</inkml:ink>
</file>

<file path=ppt/ink/ink1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5:43.677"/>
    </inkml:context>
    <inkml:brush xml:id="br0">
      <inkml:brushProperty name="width" value="0.05" units="cm"/>
      <inkml:brushProperty name="height" value="0.05" units="cm"/>
      <inkml:brushProperty name="color" value="#33CCFF"/>
    </inkml:brush>
  </inkml:definitions>
  <inkml:trace contextRef="#ctx0" brushRef="#br0">0 160 12003,'2'-4'371,"1"-1"0,-1 1 0,1 0 0,0 1 1,0-1-1,0 0 0,0 1 0,1 0 0,0 0 1,-1 0-1,1 0 0,0 0 0,0 1 0,1 0 0,-1 0 1,0 0-1,1 0 0,-1 1 0,1-1 0,6 0 1,11-1 349,-1 0 1,0 1-1,27 2 1,-35 0-496,470-8 2945,-2-32-2565,-383 26-533,142-14 459,-234 28-431,0 0 0,-1 0-1,1 0 1,0 1-1,-1 0 1,1 0-1,-1 0 1,1 1 0,-1-1-1,8 5 1,-10-4-28,-1-1 1,0 1 0,0-1 0,0 1-1,0 0 1,0 0 0,0 0-1,0 0 1,-1 0 0,1 0 0,-1 0-1,0 1 1,1-1 0,-1 1-1,0-1 1,0 1 0,-1-1 0,1 1-1,0-1 1,-1 1 0,0 0-1,1-1 1,-1 5 0,-2 102 982,-1-45-793,3-1 0,15 106 1,13-34 37,9 63 151,-15-77-452,-17-96 0,-5-24-5,0-1 1,0 0-1,0 0 1,0 0-1,0 1 1,0-1-1,0 0 0,-1 0 1,1 0-1,0 0 1,0 0-1,0 1 1,0-1-1,0 0 1,0 0-1,-1 0 0,1 0 1,0 0-1,0 0 1,0 0-1,0 0 1,0 1-1,-1-1 0,1 0 1,0 0-1,0 0 1,0 0-1,0 0 1,-1 0-1,1 0 1,0 0-1,0 0 0,0 0 1,-1 0-1,1 0 1,0 0-1,0 0 1,0 0-1,0 0 0,-1 0 1,1-1-1,0 1 1,0 0-1,0 0 1,0 0-1,0 0 0,-1 0 1,-8-4-661,-15-7-1274,13 5 464,0 1-1,0 1 1,-1 0 0,-16-4-1,-20 1-487</inkml:trace>
</inkml:ink>
</file>

<file path=ppt/ink/ink1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5:43.894"/>
    </inkml:context>
    <inkml:brush xml:id="br0">
      <inkml:brushProperty name="width" value="0.05" units="cm"/>
      <inkml:brushProperty name="height" value="0.05" units="cm"/>
      <inkml:brushProperty name="color" value="#33CCFF"/>
    </inkml:brush>
  </inkml:definitions>
  <inkml:trace contextRef="#ctx0" brushRef="#br0">66 147 16748,'-36'-1'1960,"12"-4"1329,18-1-225,38-4-1143,21-2-337,46-4-576,16 0-95,17 0-337,-4 0-208,-21 3-288,-13 1-256,-24 2-793,-10-1-807,-16 8-1441,-11 6 1569</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8:46.136"/>
    </inkml:context>
    <inkml:brush xml:id="br0">
      <inkml:brushProperty name="width" value="0.05" units="cm"/>
      <inkml:brushProperty name="height" value="0.05" units="cm"/>
      <inkml:brushProperty name="color" value="#FF0066"/>
    </inkml:brush>
  </inkml:definitions>
  <inkml:trace contextRef="#ctx0" brushRef="#br0">1 1 22525,'4'11'2240,"-3"1"905,1-2-777,-8-4-1895,6-1-1618,10-30 793</inkml:trace>
</inkml:ink>
</file>

<file path=ppt/ink/ink1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5:44.658"/>
    </inkml:context>
    <inkml:brush xml:id="br0">
      <inkml:brushProperty name="width" value="0.05" units="cm"/>
      <inkml:brushProperty name="height" value="0.05" units="cm"/>
      <inkml:brushProperty name="color" value="#33CCFF"/>
    </inkml:brush>
  </inkml:definitions>
  <inkml:trace contextRef="#ctx0" brushRef="#br0">147 42 11586,'1'-1'451,"-1"-1"0,1 1 0,-1 0 0,1-1 0,-1 1-1,0-1 1,0 1 0,0-1 0,1 0 0,-1 1-1,-1-1 1,1 1 0,0-1 0,0 1 0,-1-1-1,1 1 1,0-1 0,-1 1 0,0-1 0,-1-1-1,2 2-314,-1 0-1,0 0 0,0 1 0,0-1 1,0 0-1,0 1 0,0-1 0,0 1 1,0-1-1,0 1 0,0 0 0,0-1 1,0 1-1,-1 0 0,1 0 0,0 0 1,0 0-1,0 0 0,0 0 0,0 0 1,-1 0-1,1 0 0,0 1 0,0-1 0,0 0 1,0 1-1,0-1 0,0 1 0,-1 0 1,-7 4-12,0 0 0,0 0 1,0 1-1,1 0 0,0 1 1,0 0-1,1 0 1,0 0-1,0 1 0,1 0 1,-8 13-1,12-19-67,1 1-1,0 0 1,-1 0 0,1 0 0,0-1-1,0 1 1,1 0 0,-1 0-1,0 0 1,1 1 0,0-1 0,0 0-1,0 0 1,0 0 0,0 0-1,1 0 1,-1 0 0,1 0-1,0 0 1,0 0 0,2 5 0,0-4 8,0 0 0,0 0 1,0 0-1,0 0 1,0 0-1,1-1 0,0 0 1,0 0-1,-1 0 1,2 0-1,-1-1 0,9 5 1,4 0-151,0 0 0,0-2 0,1 0 0,0 0 0,0-2 0,0 0 0,27 0 0,-28-3-1191,-1-1-1,1-1 1,-1 0 0,31-8-1,-24 2-406</inkml:trace>
</inkml:ink>
</file>

<file path=ppt/ink/ink1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5:45.137"/>
    </inkml:context>
    <inkml:brush xml:id="br0">
      <inkml:brushProperty name="width" value="0.05" units="cm"/>
      <inkml:brushProperty name="height" value="0.05" units="cm"/>
      <inkml:brushProperty name="color" value="#33CCFF"/>
    </inkml:brush>
  </inkml:definitions>
  <inkml:trace contextRef="#ctx0" brushRef="#br0">1 19 16019,'9'45'6880,"-6"-26"-6221,11 32-1,-9-34-642,-2-9-445,-1 0 1,1-1-1,5 8 0,-8-14 339,0-1 0,0 1 0,0-1 0,1 0 0,-1 0 0,0 1-1,0-1 1,0 0 0,1 1 0,-1-1 0,0 0 0,1 0 0,-1 1 0,0-1 0,1 0 0,-1 0 0,0 0 0,1 0 0,-1 1 0,0-1 0,1 0 0,-1 0 0,0 0 0,1 0 0,-1 0 0,1 0-1,-1 0 1,0 0 0,1 0 0,0 0 0,9-8-1704,3-15-88,-11 20 1637,2-6-151,1 0 1,8-12-1,-12 19 565,1 0 0,-1 0-1,1 0 1,0 1-1,-1-1 1,1 0-1,0 1 1,0 0-1,0-1 1,0 1 0,1 0-1,-1 0 1,0 0-1,0 0 1,4-1-1,8 0 936,0-1 0,-1-1 0,16-6-1,-23 8-1143,-1-1-1,1 0 1,-1 0-1,0 0 1,0-1-1,0 0 1,-1 1 0,1-2-1,6-7 1,-9 10 30,-1 1 0,0-1 1,0 1-1,0-1 1,-1 1-1,1-1 1,0 0-1,-1 1 1,1-1-1,-1 0 0,1 0 1,-1 1-1,0-1 1,0 0-1,0 0 1,0 0-1,0-1 1,0 2 26,0 1 1,0 0 0,0 0 0,0 0 0,0-1-1,-1 1 1,1 0 0,0 0 0,0 0 0,0-1 0,0 1-1,0 0 1,-1 0 0,1 0 0,0 0 0,0-1 0,0 1-1,0 0 1,-1 0 0,1 0 0,0 0 0,0 0-1,-1 0 1,1 0 0,0 0 0,0 0 0,0 0 0,-1 0-1,1 0 1,0-1 0,0 1 0,-1 1 0,1-1 0,0 0-1,0 0 1,0 0 0,-1 0 0,1 0 0,0 0-1,0 0 1,-1 0 0,1 0 0,0 0 0,0 0 0,0 1-1,0-1 1,-1 0 0,1 0 0,0 0 0,0 0 0,0 0-1,0 1 1,-1-1 0,-9 12 1088,8-9-950,0 1 1,1 0-1,-1 0 0,1 0 1,0-1-1,0 1 0,0 0 1,1 1-1,-1-1 1,1 0-1,0 0 0,0 0 1,0 0-1,1 0 0,0 0 1,-1 0-1,1 0 0,1 0 1,-1 0-1,0 0 1,1-1-1,0 1 0,0 0 1,0-1-1,0 1 0,6 5 1,-2-3-251,0 0 1,1 0-1,-1-1 1,1 1 0,1-2-1,-1 1 1,1-1-1,-1 0 1,1 0 0,0-1-1,0 0 1,11 2-1,-7-3-544,1 1 0,16 0-1,-10-4-11,20-2 0</inkml:trace>
</inkml:ink>
</file>

<file path=ppt/ink/ink1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5:45.683"/>
    </inkml:context>
    <inkml:brush xml:id="br0">
      <inkml:brushProperty name="width" value="0.05" units="cm"/>
      <inkml:brushProperty name="height" value="0.05" units="cm"/>
      <inkml:brushProperty name="color" value="#33CCFF"/>
    </inkml:brush>
  </inkml:definitions>
  <inkml:trace contextRef="#ctx0" brushRef="#br0">208 7 12627,'0'0'88,"0"0"1,0 0 0,0 0 0,0 0-1,0 0 1,-1 0 0,1 0-1,0 0 1,0 0 0,0 0 0,0 0-1,0 0 1,0 0 0,-1-1 0,1 1-1,0 0 1,0 0 0,0 0-1,0 0 1,0 0 0,0 0 0,0 0-1,0-1 1,0 1 0,-1 0-1,1 0 1,0 0 0,0 0 0,0 0-1,0-1 1,0 1 0,0 0 0,0 0-1,0 0 1,0 0 0,0 0-1,0-1 1,0 1 0,0 0 0,0 0-1,0 0 1,0 0 0,0 0 0,0-1-1,1 1 1,-1 0 0,0 0-1,0 0 1,0 0 0,0 0 0,0 0-1,0 0 1,0-1 0,0 1-1,0 0 1,1 0 0,-1 0 0,0 0-1,0 0 1,0 0 0,-14 0 2192,3 1-1334,-1 1 0,1 1 0,1 0 0,-18 7-1,17-5-632,0 1 0,0 0 0,0 0-1,1 1 1,0 0 0,0 1 0,-9 9 0,16-14-294,0 0 0,1 0 0,0-1 0,-1 1 0,1 1 0,0-1 0,1 0 1,-1 0-1,1 1 0,-1-1 0,1 1 0,0-1 0,0 1 0,1-1 0,-1 1 1,1 0-1,-1 0 0,1-1 0,0 1 0,1 0 0,-1-1 0,1 1 0,-1 0 1,1-1-1,0 1 0,1-1 0,-1 1 0,4 5 0,-1-2-18,1 0 0,0 0 0,0-1 0,0 0-1,1 0 1,0 0 0,1-1 0,-1 1 0,1-2-1,0 1 1,15 7 0,-3-4-127,0 0-1,1-2 1,0 0 0,0-1-1,0-1 1,25 2 0,-26-5-609,-1-1 0,0 0 0,0-1-1,22-5 1,-33 5-17,0 0 0,-1-1 0,1-1 0,0 1-1,-1-1 1,12-6 0,1-4-985</inkml:trace>
</inkml:ink>
</file>

<file path=ppt/ink/ink1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5:46.120"/>
    </inkml:context>
    <inkml:brush xml:id="br0">
      <inkml:brushProperty name="width" value="0.05" units="cm"/>
      <inkml:brushProperty name="height" value="0.05" units="cm"/>
      <inkml:brushProperty name="color" value="#33CCFF"/>
    </inkml:brush>
  </inkml:definitions>
  <inkml:trace contextRef="#ctx0" brushRef="#br0">17 54 14043,'-1'16'1935,"0"-1"0,-7 28 0,1-6 230,8-22-1603,-1-15-546,0 0 0,0 1 1,0-1-1,1 0 0,-1 1 1,0-1-1,0 0 0,1 1 1,-1-1-1,0 0 0,0 0 1,1 1-1,-1-1 0,0 0 1,1 0-1,-1 0 0,0 1 1,1-1-1,-1 0 0,0 0 0,1 0 1,0 0-1,0 0-23,0 0 0,0 0 0,1 0 0,-1 0 0,0-1 0,0 1 0,0 0 0,1-1 0,-1 1 1,0-1-1,0 0 0,0 1 0,0-1 0,0 0 0,0 1 0,0-1 0,1-1 0,1-1-192,-1 0 0,1 0-1,0 1 1,0 0 0,1-1 0,-1 1 0,0 0 0,1 0-1,-1 1 1,1-1 0,0 1 0,-1 0 0,1 0 0,0 0 0,0 0-1,0 1 1,7-1 0,1 1 456,0-1 0,0 0 1,0 0-1,0-1 0,0-1 0,-1 0 0,1-1 0,-1 0 0,0-1 1,20-11-1,-30 16-285,0-1 0,0 0 1,1 0-1,-1 0 1,0 0-1,0 0 0,-1 0 1,1 0-1,0 0 0,0 0 1,0 0-1,-1 0 1,1 0-1,0 0 0,-1-1 1,1 1-1,-1 0 0,0-1 1,1 1-1,-1 0 1,0-1-1,0 1 0,0 0 1,0-1-1,0 1 0,0 0 1,0-3-1,-2-1-14,0 0 0,0 0 0,0 0 1,0 1-1,-6-9 0,5 8 157,0 0-1,0 0 1,0 0 0,0-9 2072,3 14-2139,8 10 866,9 18-65,1 10-296,-6-11-1470,2-1 0,27 41-1,-23-45-307</inkml:trace>
</inkml:ink>
</file>

<file path=ppt/ink/ink1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5:46.667"/>
    </inkml:context>
    <inkml:brush xml:id="br0">
      <inkml:brushProperty name="width" value="0.05" units="cm"/>
      <inkml:brushProperty name="height" value="0.05" units="cm"/>
      <inkml:brushProperty name="color" value="#33CCFF"/>
    </inkml:brush>
  </inkml:definitions>
  <inkml:trace contextRef="#ctx0" brushRef="#br0">159 1 9082,'8'1'5789,"-13"6"-1302,2-3-3979,-14 13 1969,-21 18 0,18-18-1407,-21 24 1,36-36-949,0 1 0,1 0 0,-1 1 0,1-1 0,1 1 0,-1-1 0,1 1 0,-4 13 0,6-15-101,1 0-1,-1 0 0,1 1 1,0-1-1,0 0 0,1 0 0,-1 1 1,1-1-1,0 0 0,0 0 1,1 0-1,0 0 0,0 0 1,0 0-1,0 0 0,1-1 1,0 1-1,0-1 0,0 0 1,0 0-1,8 7 0,-4-4-153,0-1 1,0 1-1,1-2 0,0 1 1,0-1-1,1 0 0,-1-1 1,1 0-1,0 0 0,0-1 0,12 3 1,-6-4-565,-1-1 0,1 0 1,0-1-1,0-1 1,-1 0-1,1-1 0,20-6 1,18-3-561</inkml:trace>
</inkml:ink>
</file>

<file path=ppt/ink/ink1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5:47.136"/>
    </inkml:context>
    <inkml:brush xml:id="br0">
      <inkml:brushProperty name="width" value="0.05" units="cm"/>
      <inkml:brushProperty name="height" value="0.05" units="cm"/>
      <inkml:brushProperty name="color" value="#33CCFF"/>
    </inkml:brush>
  </inkml:definitions>
  <inkml:trace contextRef="#ctx0" brushRef="#br0">1 1 15227,'3'1'637,"0"0"-1,0 1 0,0 0 0,0-1 1,-1 1-1,1 0 0,0 1 1,-1-1-1,0 0 0,1 1 0,2 4 1,-2-3-237,0 1 0,-1 0 0,0-1 0,0 1 0,0 0 0,2 9 0,-1 4-472,-1 0 0,-1-1 0,-1 26 0,-1-21 366,-1-1-994,2-17 3,-1 0 0,1 0 1,0 0-1,0-1 0,0 1 0,1 5 0,4-22-4247,-2 7 4049,-1 2 561,1-1-1,-1 1 0,0 0 0,1 0 1,0 1-1,0-1 0,0 0 1,0 1-1,7-5 0,-9 7 446,0 0-1,1 0 1,0 0-1,-1 0 1,1 0-1,0 1 1,-1-1-1,1 0 1,0 1 0,-1 0-1,1-1 1,0 1-1,0 0 1,0 0-1,-1 0 1,1 0-1,0 0 1,0 1 0,0-1-1,-1 0 1,1 1-1,0-1 1,-1 1-1,1 0 1,0 0-1,-1-1 1,1 1-1,1 2 1,1-1 508,0 1 0,0-1 1,0 0-1,0 0 0,0 0 0,0-1 0,0 0 0,7 2 0,-8-3-441,-1 1-1,1-1 1,0 0-1,0-1 1,0 1-1,-1 0 1,1-1-1,0 1 1,-1-1-1,1 0 1,0 0-1,-1 0 1,1 0-1,-1 0 1,3-2-1,3-2-155,0-1-1,-1 1 0,0-1 0,0-1 1,0 1-1,-1-1 0,6-9 0,-10 13-34,0 0-1,0 0 0,0-1 1,0 1-1,-1-1 1,0 1-1,0-1 0,0 0 1,0 1-1,0-1 0,-1 0 1,0 0-1,0 1 1,0-1-1,0 0 0,0 0 1,-1 0-1,1 1 0,-3-8 1,-4-2 531,5 12 215,6 7 44,21 33 1164,-14-23-1957,0 0 0,12 28 0,-9-13-1550,-1-8 587</inkml:trace>
</inkml:ink>
</file>

<file path=ppt/ink/ink1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5:52.340"/>
    </inkml:context>
    <inkml:brush xml:id="br0">
      <inkml:brushProperty name="width" value="0.05" units="cm"/>
      <inkml:brushProperty name="height" value="0.05" units="cm"/>
      <inkml:brushProperty name="color" value="#33CCFF"/>
    </inkml:brush>
  </inkml:definitions>
  <inkml:trace contextRef="#ctx0" brushRef="#br0">23 189 10306,'-1'-1'283,"1"1"0,0 0 1,-1-2 848,1 2-849,-1 0 0,1-1 1,-1 1-1,1 0 0,0 0 0,-1-1 0,1 1 0,0 0 0,-1 0 0,1 0 1,-1 0-1,1 0 0,-1 0 0,1 0 0,0-1 0,-1 1 0,1 0 1,-1 1-1,1-1 0,-1 0 0,1 0 0,0 0 0,-1 0 0,1 0 0,-1 0 1,0 1-1,1-1-36,-1 1 1,0 0-1,1 0 1,-1 0 0,1 0-1,-1 0 1,1 0 0,-1 0-1,1 0 1,-1 0-1,1 0 1,0 0 0,0 1-1,-1 3 162,0 1-1,1-1 1,-1 0-1,2 11 0,2-5 131,1 1-1,0-1 0,0 1 0,2-1 0,10 19 0,-10-22-368,-1 0-1,-1 1 1,0-1 0,0 1 0,0 0-1,-1 0 1,-1 1 0,1-1 0,-2 0-1,2 13 1,-4-16-113,-1-5-18,-4-11 2,-8-23 4,13 31-33,-3-11-12,0 0 0,0 0 0,1-1 0,-2-24 0,4 31-2,1-1-1,1 0 1,-1 1-1,1-1 1,0 1-1,1-1 1,0 1-1,0-1 1,1 1-1,4-8 1,19-31 10,-23 41-6,0 1 0,1 0 0,-1 0-1,1 0 1,0 0 0,0 1 0,7-6 0,-10 9-1,0 0 1,0 0-1,0 0 1,0 1 0,-1-1-1,1 0 1,0 0 0,0 1-1,0-1 1,0 1 0,0-1-1,-1 1 1,1-1 0,0 1-1,0-1 1,-1 1 0,1 0-1,-1-1 1,1 1 0,0 0-1,0 1 1,5 4 10,33 20 41,-26-19 38,0 2 1,-1-1-1,0 2 0,0 0 1,12 13-1,-24-22-87,6 4 40,-1 1 0,0 0 1,-1 0-1,0 0 0,0 1 1,0-1-1,-1 1 0,0 0 0,4 12 1,-7-18-43,0-1 1,0 1-1,0-1 0,1 1 1,-1-1-1,0 1 1,0-1-1,0 0 0,0 1 1,1-1-1,-1 1 1,0-1-1,0 1 1,1-1-1,-1 0 0,0 1 1,1-1-1,-1 0 1,0 1-1,1-1 0,-1 0 1,1 0-1,0 1 1,-1-1-1,0 0 0,0 0 0,0-1 1,1 1-1,-1 0 0,0 0 0,0 0 1,0-1-1,0 1 0,1 0 0,-1 0 1,0-1-1,0 1 0,0 0 0,0 0 1,0-1-1,0 1 0,0 0 0,0 0 1,0-1-1,0 1 0,0 0 0,0-1 1,0 1-1,0 0 0,0 0 0,0-1 1,0 1-1,0 0 0,0 0 1,0-1-1,0 1 0,0 0 0,0 0 1,-1-1-1,1 1 0,0 0 0,0 0 1,0-1-1,-1-1 0,1 0 1,-1 0 0,1-1-1,0 1 1,0 0-1,0 0 1,0 0 0,0-1-1,0 1 1,1 0-1,-1 0 1,2-3 0,11-26 1,-4 13-11,1-9 7,14-52 1,-21 66-6,-1-1 1,0 0-1,-1 1 0,-1-1 1,-2-27-1,2 40 4,0 1 0,0-1 0,-1 0 0,1 1 0,0-1 0,0 0 0,0 0 1,0 1-1,0-1 0,1 0 0,-1 0 0,0 1 0,0-1 0,0 0 0,1 0 0,-1 1 0,0-1 0,1 0 1,-1 1-1,0-1 0,1 1 0,-1-1 0,1 0 0,-1 1 0,1-1 0,0 0 0,1 1 1,-1-1-1,0 1 1,0 0-1,0-1 1,0 1-1,1 0 0,-1 0 1,0 0-1,0 0 1,1 0-1,-1 0 1,0 0-1,0 1 1,3 0-1,-1 0 9,1 0-1,-1 0 1,0 1-1,1-1 1,-1 1 0,0 0-1,0 0 1,0 0-1,0 1 1,4 3 0,-2 3 36,0-1 0,-1 1 1,0 0-1,0 1 0,-1-1 1,3 14-1,-3-9 47,1-1 0,8 17 1,-2-8-66,1-2 0,1 1 0,1-2 1,0 1-1,25 25 0,-35-42-24,0 0 1,0-1-1,1 1 1,5 2-1,-8-4-3,-1-1-1,1 1 0,-1-1 1,1 0-1,0 1 1,-1-1-1,1 0 0,-1 0 1,1 1-1,0-1 0,-1 0 1,1 0-1,0 0 1,-1 0-1,1 0 0,0 0 1,-1 0-1,1 0 0,-1 0 1,1 0-1,0 0 1,-1-1-1,1 1 0,0 0 1,-1 0-1,1-1 1,-1 1-1,1 0 0,0-1 1,-1 1-1,1 0 0,-1-1 1,1 1-1,-1-1 1,0 1-1,1-1 0,0 0 1,2-7-544,5-9-1662,-8 16 1951,0 1-1,0-1 1,1 1 0,-1-1 0,1 1 0,-1-1 0,0 1 0,1-1-1,-1 1 1,1-1 0,-1 1 0,1-1 0,-1 1 0,1 0 0,0-1-1,-1 1 1,1 0 0,-1 0 0,1-1 0,0 1 0,0 0 0,8 1-1774</inkml:trace>
</inkml:ink>
</file>

<file path=ppt/ink/ink1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5:52.480"/>
    </inkml:context>
    <inkml:brush xml:id="br0">
      <inkml:brushProperty name="width" value="0.05" units="cm"/>
      <inkml:brushProperty name="height" value="0.05" units="cm"/>
      <inkml:brushProperty name="color" value="#33CCFF"/>
    </inkml:brush>
  </inkml:definitions>
  <inkml:trace contextRef="#ctx0" brushRef="#br0">39 0 17044,'-2'11'2664,"-2"-3"2257,1-3-2616,0-4-697,-24 7-1584</inkml:trace>
</inkml:ink>
</file>

<file path=ppt/ink/ink1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6:08.551"/>
    </inkml:context>
    <inkml:brush xml:id="br0">
      <inkml:brushProperty name="width" value="0.05" units="cm"/>
      <inkml:brushProperty name="height" value="0.05" units="cm"/>
      <inkml:brushProperty name="color" value="#33CCFF"/>
    </inkml:brush>
  </inkml:definitions>
  <inkml:trace contextRef="#ctx0" brushRef="#br0">0 10 13899,'3'-2'501,"0"1"1,-1 0-1,1-1 1,0 1 0,0 1-1,0-1 1,0 0-1,0 1 1,0-1-1,4 1 1,31 2 2144,-32-1-2338,1 0 1,0 1-1,-1-1 1,1 2-1,-1-1 1,0 0-1,0 1 1,0 0-1,0 1 1,0-1-1,6 6 0,-5-2-91,0 0 0,0 0 0,-1 0 0,1 1 0,-2 0 0,1 0 0,4 9-1,0 5-32,-1 0 0,-1 0 0,-1 1-1,-1 0 1,6 38 0,-2 36 67,5 26-92,-11-102-155,0-1 0,2-1-1,15 38 1,-18-50-59,0-1 0,1 0 0,0 0 0,0 0 0,0 0 0,1-1 0,0 0 0,0 0 0,10 8 0,-13-12-98,0 1 1,1-1-1,-1 0 0,0 1 0,0-1 0,1 0 0,-1 0 1,0-1-1,1 1 0,-1 0 0,1-1 0,-1 0 0,1 1 1,-1-1-1,1 0 0,-1 0 0,1-1 0,-1 1 0,1 0 1,-1-1-1,1 1 0,-1-1 0,1 0 0,-1 0 0,0 0 1,0 0-1,1 0 0,-1-1 0,0 1 0,2-3 0,8-8-2256,-5 1 860</inkml:trace>
</inkml:ink>
</file>

<file path=ppt/ink/ink1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6:09.036"/>
    </inkml:context>
    <inkml:brush xml:id="br0">
      <inkml:brushProperty name="width" value="0.05" units="cm"/>
      <inkml:brushProperty name="height" value="0.05" units="cm"/>
      <inkml:brushProperty name="color" value="#33CCFF"/>
    </inkml:brush>
  </inkml:definitions>
  <inkml:trace contextRef="#ctx0" brushRef="#br0">45 75 14587,'-1'-1'183,"1"1"1,0 0-1,-1 0 0,1 0 0,-1-1 1,1 1-1,-1 0 0,1 0 0,-1 0 1,1 0-1,-1 0 0,1 0 0,-1 0 1,1 0-1,-1 0 0,1 0 0,-1 0 1,1 0-1,-1 1 0,1-1 0,0 0 1,-1 0-1,1 0 0,-1 1 0,0-1 1,0 1 44,0 0 1,1 0-1,-1 0 1,0 0-1,0 0 1,1 0-1,-1 0 1,0 0-1,1 0 1,-1 2-1,-7 33 1561,7-31-1429,-1 11-145,1-1 0,0 0 0,1 0 0,0 1 0,2-1 0,-1 0 0,2 0 0,0 0 0,6 15 0,-9-47-23,-4-15-149,-6-26-26,5 38-41,1-1 0,2 0 0,0 0 0,1-22 0,1 41 19,0 0-1,0-1 1,0 1-1,0 0 1,1 0-1,-1 0 1,1-1-1,0 1 1,0 0 0,0 0-1,0 0 1,0 0-1,0 0 1,0 0-1,0 1 1,1-1-1,-1 0 1,1 1-1,0-1 1,-1 1-1,1-1 1,2 0-1,1-1 4,0 1 1,0 1-1,1-1 0,-1 1 0,0 0 0,1 0 0,-1 1 0,7-1 1,93 3 156,-2-1 112,-49-5-124,-33 2-727,-1 0-1,1 1 1,35 4-1,-24 6-2135,0 4 879</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9:03.828"/>
    </inkml:context>
    <inkml:brush xml:id="br0">
      <inkml:brushProperty name="width" value="0.05" units="cm"/>
      <inkml:brushProperty name="height" value="0.05" units="cm"/>
      <inkml:brushProperty name="color" value="#FF0066"/>
    </inkml:brush>
  </inkml:definitions>
  <inkml:trace contextRef="#ctx0" brushRef="#br0">43 64 11370,'0'0'67,"0"-1"-1,0 1 1,0 0-1,0-1 0,0 1 1,0 0-1,0 0 1,0-1-1,0 1 1,0 0-1,0 0 0,-1-1 1,1 1-1,0 0 1,0 0-1,0-1 0,0 1 1,0 0-1,-1 0 1,1-1-1,0 1 0,0 0 1,0 0-1,-1 0 1,1-1-1,0 1 1,0 0-1,0 0 0,-1 0 1,1 0-1,0 0 1,-1 0-1,1-1 0,0 1 1,0 0-1,-1 0 1,1 0-1,0 0 0,0 0 1,-1 0-1,1 0 1,0 0-1,-1 0 1,1 0-1,0 0 0,0 1 1,-1-1-1,1 0 1,0 0-1,0 0 0,-1 0 1,1 0-1,-1 1 1,0-1 22,0 1-1,0-1 1,0 1 0,0 0 0,0-1 0,0 1 0,0 0 0,0 0 0,0 0 0,0 0 0,-1 2-1,-1 5 351,0 0 0,0 0 0,0 1 0,1-1 0,1 1 0,-2 12 0,2-5 463,1 1 0,2 23 0,-1-38-789,-1 0 1,0 1-1,1-1 0,-1 0 0,1 0 1,-1 0-1,1 0 0,0 0 1,0 0-1,0 0 0,0 0 0,3 3 1,-3-5-70,0 1 1,0 0 0,0 0-1,0-1 1,0 1 0,0 0-1,0-1 1,0 1 0,1-1 0,-1 0-1,0 1 1,0-1 0,1 0-1,-1 0 1,0 0 0,0 0-1,1 0 1,-1 0 0,0 0-1,0 0 1,1 0 0,1-1 0,7-2 24,-1-1 0,0 0 1,0 0-1,0-1 0,-1 0 1,0-1-1,0 0 0,13-11 1,-10 7-22,83-74-23,-8 6-2099,-56 56 1177</inkml:trace>
</inkml:ink>
</file>

<file path=ppt/ink/ink1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6:09.673"/>
    </inkml:context>
    <inkml:brush xml:id="br0">
      <inkml:brushProperty name="width" value="0.05" units="cm"/>
      <inkml:brushProperty name="height" value="0.05" units="cm"/>
      <inkml:brushProperty name="color" value="#33CCFF"/>
    </inkml:brush>
  </inkml:definitions>
  <inkml:trace contextRef="#ctx0" brushRef="#br0">1 108 15227,'0'0'110,"0"-1"0,0 1 0,0 0 0,0 0 0,0-1 0,1 1 0,-1 0 0,0 0 0,0-1 0,0 1 0,0 0 0,1 0 0,-1 0 0,0-1 0,0 1 0,1 0 0,-1 0-1,0 0 1,0 0 0,1-1 0,-1 1 0,0 0 0,0 0 0,1 0 0,-1 0 0,0 0 0,1 0 0,-1 0 0,0 0 0,1 0 0,-1 0 0,0 0 0,1 0 0,8 8 2253,5 15-275,0 12-1201,-1 0 0,11 50 0,-19-45-716,-5-38-147,0 1-1,0 0 1,0 0 0,0 0 0,-1 0 0,1 0 0,-1-1 0,0 1 0,0 0 0,-2 5 0,3-8-19,0 0-1,-1 1 1,1-1-1,0 0 1,0 1-1,0-1 1,-1 0-1,1 1 1,0-1-1,0 0 1,-1 0-1,1 1 1,0-1-1,-1 0 1,1 0-1,0 1 1,-1-1-1,1 0 1,0 0-1,-1 0 1,1 0-1,0 0 1,-1 0-1,1 0 1,-1 0-1,1 0 1,0 1-1,-1-2 1,1 1-1,-1 0 1,0 0-1,1 0 4,-1-1-1,0 1 0,0-1 1,1 0-1,-1 1 1,0-1-1,1 0 1,-1 1-1,1-1 1,-1 0-1,1 0 0,-1-1 1,-10-28 115,9 16-103,0-1 0,0 1 0,2-1 0,0 1 0,0 0-1,1-1 1,1 1 0,1 0 0,0 0 0,5-16 0,-4 19-287,1-1 0,0 1 0,0 0 0,2 0 0,-1 1 0,1-1 0,0 2 0,1-1 1,0 1-1,1 0 0,0 1 0,12-10 0,-19 17-82,1-1 0,-1 0 0,0 1 0,1-1 0,0 1 0,-1 0 1,1-1-1,0 1 0,-1 1 0,1-1 0,0 0 0,0 1 0,5-1 0,-6 1 200,-1 1-1,0-1 1,1 1-1,-1 0 1,1 0-1,-1-1 1,0 1-1,1 0 1,1 2-1,-3-3 141</inkml:trace>
</inkml:ink>
</file>

<file path=ppt/ink/ink1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6:09.968"/>
    </inkml:context>
    <inkml:brush xml:id="br0">
      <inkml:brushProperty name="width" value="0.05" units="cm"/>
      <inkml:brushProperty name="height" value="0.05" units="cm"/>
      <inkml:brushProperty name="color" value="#33CCFF"/>
    </inkml:brush>
  </inkml:definitions>
  <inkml:trace contextRef="#ctx0" brushRef="#br0">78 107 15475,'9'-13'2522,"-6"9"-2188,1 0 0,-1-1 0,0 1 0,-1-1 0,1 0 0,-1 0 0,0 0 0,0 0 0,0 0 0,-1 0 0,0-1 0,1-5 0,-2 10-328,0 0-1,0 0 0,0 0 0,0 0 1,0 1-1,0-1 0,-1 0 0,1 0 0,0 0 1,-1 0-1,1 0 0,0 0 0,-1 1 0,1-1 1,-1 0-1,1 0 0,-1 0 0,0 1 1,1-1-1,-1 0 0,0 1 0,1-1 0,-2 0 1,0 0-5,0 0 1,0 1 0,0-1 0,1 1-1,-1-1 1,0 1 0,0 0-1,0 0 1,0 0 0,0 0 0,-2 0-1,-1 0 16,0 1 0,0 0 0,0 1-1,0-1 1,0 1 0,0 0 0,-9 4 0,12-4 71,-1 0 1,1 0 0,0 0-1,-1 0 1,1 0 0,0 0 0,0 0-1,0 1 1,1-1 0,-1 1-1,0 0 1,1-1 0,0 1 0,0 0-1,0 0 1,-2 5 0,3-6-18,0 0-1,0 0 1,0 0 0,0 0 0,0 0 0,1 0 0,-1 1 0,1-1 0,-1 0 0,1 0 0,0 0-1,0-1 1,-1 1 0,1 0 0,1 0 0,-1 0 0,0-1 0,0 1 0,1 0 0,-1-1-1,1 1 1,-1-1 0,1 0 0,0 1 0,2 0 0,10 6-38,0-2 0,0 1 1,1-2-1,0 0 0,0-1 1,24 4-1,17 5-4714,-42-9 3314</inkml:trace>
</inkml:ink>
</file>

<file path=ppt/ink/ink1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6:11.355"/>
    </inkml:context>
    <inkml:brush xml:id="br0">
      <inkml:brushProperty name="width" value="0.05" units="cm"/>
      <inkml:brushProperty name="height" value="0.05" units="cm"/>
      <inkml:brushProperty name="color" value="#33CCFF"/>
    </inkml:brush>
  </inkml:definitions>
  <inkml:trace contextRef="#ctx0" brushRef="#br0">20 529 17452,'0'2'584,"-1"0"1,1 0-1,0 0 1,0-1-1,0 1 0,0 0 1,0 0-1,0 0 1,0-1-1,1 1 1,0 3-1,1 6 358,-2 5-585,0 0 0,-1 0 0,-1-1 0,-6 24 0,4-18-383,-3 28-1,7-49 25,0 0 0,0 0 0,0 0 0,0 0 0,0 0 0,0 0 0,0 0 0,0 0 0,0 0 0,0 0 0,0 0 0,0 0 0,0 0 0,0 1 0,0-1 0,0 0 0,0 0 0,0 0 0,0 0 0,0 0 0,0 0 0,0 0 0,0 0 0,0 0 0,0 0 0,0 0 0,0 0 0,0 0 0,0 1 0,0-1 0,0 0 0,0 0 0,0 0 0,0 0 0,0 0 0,0 0 0,0 0 0,0 0 0,0 0 0,0 0 0,0 0 0,0 0 0,1 0 0,-1 0 0,0 0 0,0 0 0,0 0 0,0 0 0,0 0 0,0 0 0,0 0 0,0 0 0,0 0 0,0 1-1,0-1 1,0 0 0,0 0 0,0 0 0,1-1 0,-1 1 0,0 0 0,0 0 0,0 0 0,0 0 0,0 0 0,0 0 0,0 0 0,5-6-50,7-16 45,-9 18-4,6-15 42,3-4-40,1 1 0,0 0 0,27-32 0,-35 49 44,0 0 0,-1 0 0,2 0 0,-1 1 0,1 0 1,-1 0-1,1 0 0,0 1 0,0 0 0,1 0 0,-1 0 0,1 1 0,-1 0 0,1 0 0,0 1 1,0-1-1,0 1 0,10 1 0,-12 0 21,0 1-1,0 0 1,-1 0 0,1 0 0,0 0-1,-1 1 1,1 0 0,-1 0-1,0 0 1,1 0 0,-1 1 0,0 0-1,-1-1 1,1 2 0,0-1-1,-1 0 1,0 1 0,1-1 0,-1 1-1,-1 0 1,1 0 0,-1 0 0,1 1-1,-1-1 1,0 1 0,-1-1-1,1 1 1,-1-1 0,0 1 0,0 0-1,0 0 1,-1-1 0,0 1-1,0 0 1,0 0 0,-1 7 0,0-11-43,1 1-1,-1 0 1,0 0 0,0-1 0,0 1 0,0 0 0,-2 2 0,-1-2 28,5-12-29,2 4-12,-1 0 0,1 0 0,1 0 1,-1 1-1,1-1 0,0 1 0,1 0 1,4-5-1,1-2-1,4-3-1,27-23 0,-24 24-13,18-21-1,-34 34 6,0-1-1,1 1 1,-1-1 0,1 1-1,-1 0 1,1 0-1,-1-1 1,1 1-1,0 0 1,-1 0-1,1 0 1,0 1-1,3-2 1,-4 2 6,1 0 1,-1 0 0,0 0-1,1 0 1,-1 1-1,0-1 1,1 0-1,-1 1 1,0-1-1,0 1 1,1 0 0,-1-1-1,0 1 1,0 0-1,0 0 1,0-1-1,0 1 1,0 0 0,0 0-1,1 2 1,11 11 12,-4-4 57,0 0 1,19 14 0,-25-22-23,0 1 1,0-1-1,0-1 1,1 1 0,-1 0-1,1-1 1,-1 0-1,1 1 1,0-1-1,-1-1 1,1 1 0,0-1-1,0 1 1,5-1-1,-7-1-31,0 0-1,0 1 1,0-1-1,0 0 1,0 0-1,0-1 1,-1 1-1,1 0 1,0-1-1,0 1 1,-1-1-1,1 1 1,-1-1-1,0 0 1,1 1-1,-1-1 1,0 0-1,0 0 1,1-2-1,9-12-8,4 0-99,1 1 1,0 1 0,1 0 0,30-17 0,-41 27 24,1 1 1,0 0-1,0 0 0,0 0 1,9-1-1,-10 3 61,0-1-1,-1 1 1,1-1-1,-1-1 1,1 1 0,-1-1-1,0 0 1,0 0-1,8-7 1,-2-1 67,-1-1 1,-1-1-1,0 0 0,11-19 1,-11 16 50,1-8 116,-9 14-79,-1 10-143,-1 0 0,1 0 0,0 0 0,0-1 0,-1 1 0,1 0 0,0 0 0,0 0 0,-1 0 0,1 0 0,0 0 0,-1 0 0,1 0 0,0 0 0,0 0 0,-1 0 0,1 0 1,0 0-1,0 0 0,-1 0 0,1 0 0,0 0 0,0 0 0,-1 1 0,1-1 0,0 0 0,0 0 0,-1 0 0,1 0 0,0 1 0,0-1 0,0 0 0,-1 0 0,1 1 1,-4 2-4,0 0 0,0 1 0,1 0 0,0 0 0,-1 0 0,1 0 0,0 0 0,1 0 0,-1 1 0,1 0 0,0-1 0,0 1 0,1 0 0,-1 0 0,1 0 0,0 0 0,-1 9 0,2-7-2,-1 0 0,1 0 0,0 0 0,1 0 0,0 0 0,0 0 0,0 0 0,1-1 0,0 1 0,0 0 0,0-1 0,6 9 0,-8-13-12,1-1 1,-1 0-1,1 0 0,-1 0 1,1 0-1,0 0 0,0 0 0,-1-1 1,1 1-1,0 0 0,0 0 0,0 0 1,0-1-1,0 1 0,0-1 0,0 1 1,0 0-1,0-1 0,0 0 0,0 1 1,1-1-1,-1 0 0,0 1 0,1-1 1,-1-1 1,0 1 0,0-1 0,0 1 0,0-1 0,0 1 0,0-1 0,0 0 0,0 1 0,0-1 0,-1 0 0,1 0 0,0 0 0,0 1 0,-1-1 0,1 0 0,-1 0 0,1 0 0,-1 0 0,1 0 0,-1 0 0,0 0 0,1 0 0,-1 0 0,0-1 0,0 0 0,7-40-151,-6 28 154,1-1 0,1 1-1,7-20 1,-9 30 27,0 1 1,1 0-1,-1-1 0,1 1 1,0 0-1,0 0 0,0 0 1,0 1-1,1-1 0,-1 0 1,1 1-1,0-1 0,-1 1 1,1 0-1,0 0 0,1 0 1,-1 1-1,6-3 0,-2 1 17,-1 2 0,1-1 0,0 1 0,0 0 0,0 0 0,-1 1-1,1 0 1,0 0 0,0 1 0,0 0 0,0 0 0,0 1 0,-1-1-1,10 5 1,-12-5-33,-1 1 0,1 0 0,-1 0 0,1 0 0,-1 0 0,0 1-1,0-1 1,0 1 0,0 0 0,0 0 0,-1 0 0,1 0 0,-1 0 0,0 0-1,0 1 1,0-1 0,0 1 0,-1 0 0,1-1 0,-1 1 0,0 0 0,0 0-1,-1 0 1,1 0 0,-1 0 0,0 4 0,2-5 37,2-8-25,4-10-20,19-52-239,-20 45-34,2 0 0,0 1-1,22-36 1,-30 56 260,-1 0-1,1 0 1,-1 0-1,1 1 1,0-1 0,-1 0-1,1 0 1,0 1-1,-1-1 1,1 0 0,0 1-1,0-1 1,0 1-1,0-1 1,0 1 0,-1-1-1,1 1 1,0 0 0,0-1-1,0 1 1,0 0-1,0 0 1,2-1 0,-2 2 5,0-1 1,0 1-1,0-1 1,0 1-1,1-1 1,-2 1-1,1 0 1,0 0-1,0-1 1,0 1-1,0 0 1,0 0-1,-1 0 1,1 0-1,0 0 1,-1 0 0,1 0-1,0 0 1,0 2-1,1 3-2,2 0-1,-1 0 1,1-1-1,0 1 1,6 7-1,-8-11 17,0-1 0,-1 1 1,1-1-1,0 0 0,0 1 0,1-1 0,-1 0 0,0 0 0,0 0 0,0 0 0,1-1 0,-1 1 0,0-1 0,1 1 0,-1-1 0,1 0 1,-1 0-1,0 0 0,5 0 0,3-2 7,0-1 1,0 1 0,0-2-1,0 1 1,-1-1 0,1-1-1,-1 0 1,0 0 0,0-1-1,-1 0 1,1 0 0,-2-1-1,1 0 1,-1-1 0,8-9-1,-11 12-1,-2 0 0,1 0-1,-1 0 1,0-1-1,0 1 1,0-1-1,1-6 1,-2 10 5,-1 0 1,0 0-1,1-1 1,-1 1-1,0 0 1,0-1-1,0 1 1,0 0-1,-1 0 1,1-1-1,-1 1 1,1 0 0,-1 0-1,0 0 1,0-1-1,0 1 1,0 0-1,0 0 1,-2-3-1,2 5 3,1 0 0,0-1-1,-1 1 1,1 0 0,-1 0-1,1-1 1,-1 1 0,1 0-1,-1 0 1,1 0 0,-1 0-1,1 0 1,-1-1 0,1 1 0,-1 0-1,1 0 1,-1 0 0,1 1-1,-1-1 1,1 0 0,-1 0-1,1 0 1,-1 0 0,1 0-1,-1 0 1,1 1 0,-1-1-1,1 0 1,0 0 0,-1 1 0,1-1-1,-1 0 1,1 1 0,0-1-1,-1 1 1,1-1 0,-1 1-1,-10 15 286,9-12-281,1 0 1,-1-1-1,1 1 1,0 1-1,0-1 0,1 0 1,-1 0-1,1 0 0,0 0 1,0 0-1,0 1 1,1-1-1,0 0 0,-1 0 1,1 0-1,1 0 1,-1 0-1,0 0 0,1 0 1,0 0-1,0-1 0,0 1 1,0-1-1,1 1 1,0-1-1,3 4 0,1 0-216,1 1 0,0-1 0,1 0 0,0 0 0,0-1 0,0-1 0,1 1 0,0-2 0,10 5 0,-1-3-1084,1 0 0,0-2 1,38 4-1,6-3-800</inkml:trace>
</inkml:ink>
</file>

<file path=ppt/ink/ink1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6:12.529"/>
    </inkml:context>
    <inkml:brush xml:id="br0">
      <inkml:brushProperty name="width" value="0.05" units="cm"/>
      <inkml:brushProperty name="height" value="0.05" units="cm"/>
      <inkml:brushProperty name="color" value="#33CCFF"/>
    </inkml:brush>
  </inkml:definitions>
  <inkml:trace contextRef="#ctx0" brushRef="#br0">6 1 16916,'-6'4'1608,"6"9"760,6 6 17,7 15-937,5 3-295,-2 8-457,-2 2-200,-2 6-296,-2-2-168,-4-4-424,0-6-624,-6-7-1385,-1-8-520,-1-8 1361</inkml:trace>
</inkml:ink>
</file>

<file path=ppt/ink/ink1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6:13.168"/>
    </inkml:context>
    <inkml:brush xml:id="br0">
      <inkml:brushProperty name="width" value="0.05" units="cm"/>
      <inkml:brushProperty name="height" value="0.05" units="cm"/>
      <inkml:brushProperty name="color" value="#33CCFF"/>
    </inkml:brush>
  </inkml:definitions>
  <inkml:trace contextRef="#ctx0" brushRef="#br0">1 306 13499,'8'2'615,"0"1"0,1-1 0,-1-1 0,0 0 0,1 0 0,0 0 0,-1-1 0,1-1 0,-1 1 0,16-4 0,-4 0-469,0-2-1,0 0 0,24-12 1,-25 10-423,0-1 1,31-21 0,-45 27 205,-1 0 0,0 0 1,0-1-1,0 0 1,0 1-1,0-1 0,-1-1 1,0 1-1,0 0 0,0-1 1,0 1-1,-1-1 1,0 0-1,0 0 0,0 0 1,2-8-1,-2-3 270,-1-1-1,0 1 1,-1-1-1,0 0 1,-1 1-1,-5-22 1,6 38-150,0-1 0,0 0 0,0 1 0,0-1 0,0 1 0,0-1 1,-1 0-1,1 1 0,0-1 0,0 1 0,0-1 0,-1 1 0,1-1 0,0 1 0,-1-1 1,1 1-1,0-1 0,-1 1 0,1-1 0,-1 1 0,1-1 0,-1 1 0,1 0 1,-1-1-1,1 1 0,-1 0 0,1-1 0,-1 1 0,0 0 0,0-1 0,0 2 28,0-1 0,0 1 0,1 0-1,-1-1 1,0 1 0,1 0-1,-1-1 1,0 1 0,1 0 0,-1 0-1,1-1 1,0 1 0,-1 0 0,1 0-1,-1 0 1,1 0 0,0 0-1,0-1 1,-1 1 0,1 0 0,0 0-1,0 1 1,-1 6 187,1 0-1,-1-1 1,1 1-1,1 0 1,-1-1-1,2 1 1,-1 0-1,3 7 1,24 63 1026,-16-48-878,3 16 7,-10-29-358,1 1 0,1-2 1,0 1-1,16 26 1,-23-43-69,1 1 1,-1 0 0,0-1 0,1 1 0,-1 0-1,1-1 1,-1 1 0,1-1 0,0 1 0,-1-1-1,1 1 1,-1-1 0,1 1 0,0-1 0,-1 1-1,1-1 1,0 0 0,0 0 0,-1 1-1,1-1 1,0 0 0,0 0 0,-1 0 0,1 0-1,0 0 1,0 0 0,-1 0 0,1 0 0,0 0-1,0 0 1,0 0 0,-1 0 0,1-1-1,0 1 1,0 0 0,-1 0 0,1-1 0,0 1-1,-1-1 1,1 1 0,0-1 0,-1 1 0,1-1-1,-1 1 1,1-1 0,0-1 0,4-3-103,-1-1 0,0 0 0,0 0 0,3-9 0,-1 5-68,0-1 19,3-5-108,0 1 0,1 0 0,0 0 0,1 1 0,19-18 0,-28 30 255,0 0-1,0 0 1,0 1-1,1-1 0,-1 1 1,0 0-1,1-1 1,-1 1-1,1 0 0,0 0 1,-1 0-1,1 1 1,-1-1-1,1 1 0,0-1 1,0 1-1,-1 0 0,1 0 1,3 1-1,-2 0 44,-1 0 0,0 0 0,0 0 0,1 1 0,-1-1 0,0 1 0,0 0 0,-1 0 0,1 0 0,0 0 0,-1 1 0,1-1 0,-1 1 1,4 4-1,11 24 413,0 1-97,-16-30-328,1 0 0,-1 0 0,1-1 0,-1 1 0,1 0 0,0-1-1,0 1 1,-1-1 0,1 0 0,0 1 0,0-1 0,3 1 0,-4-2-15,1 1-1,-1-1 1,0 0 0,1 0 0,-1 0 0,1 0 0,-1 0 0,0 0 0,1 0-1,-1 0 1,1 0 0,-1-1 0,0 1 0,1-1 0,-1 1 0,0-1-1,1 0 1,-1 1 0,0-1 0,0 0 0,0 0 0,1 0 0,-1 1-1,0-1 1,1-2 0,4-4 8,-1 1 1,-1 0-1,7-11 0,-7 11 6,21-45 7,-19 37-60,1-1-1,10-14 1,-16 27 27,0 1 0,0-1 0,0 1 0,1-1 0,-1 1 0,1-1 0,-1 1 0,1 0 0,-1 0 0,1-1 0,-1 1 0,1 0 0,0 1 0,0-1 0,2-1 0,-3 2 12,1 0 1,-1 0-1,0 0 1,1 0-1,-1 0 0,0 0 1,1 0-1,-1 1 0,0-1 1,1 0-1,-1 1 0,0-1 1,0 1-1,1-1 0,-1 1 1,0 0-1,1 1 0,4 3 60,0 0-1,-1 1 0,1 0 0,-2 0 0,1 1 0,3 7 0,2 0 55,-9-13-164,0 1-1,0-1 0,0 1 1,0-1-1,1 0 1,-1 0-1,1 1 0,-1-1 1,1 0-1,-1 0 0,1-1 1,2 2-1,-4-2-109,1 1-1,0-1 0,0 0 0,0 0 1,-1 0-1,1 0 0,0 0 1,0 0-1,0 0 0,-1 0 1,1 0-1,0-1 0,0 1 1,0 0-1,-1 0 0,1-1 0,0 1 1,-1-1-1,1 1 0,0 0 1,-1-1-1,1 1 0,0-1 1,-1 0-1,1 1 0,-1-1 1,1 1-1,-1-1 0,1-1 0,7-8-2237,0 5 875</inkml:trace>
</inkml:ink>
</file>

<file path=ppt/ink/ink1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6:13.290"/>
    </inkml:context>
    <inkml:brush xml:id="br0">
      <inkml:brushProperty name="width" value="0.05" units="cm"/>
      <inkml:brushProperty name="height" value="0.05" units="cm"/>
      <inkml:brushProperty name="color" value="#33CCFF"/>
    </inkml:brush>
  </inkml:definitions>
  <inkml:trace contextRef="#ctx0" brushRef="#br0">2 85 16347,'-1'-10'1521,"2"-3"247,9-3-143,17-2-1817,7-1-1177,10 10 745</inkml:trace>
</inkml:ink>
</file>

<file path=ppt/ink/ink1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6:13.588"/>
    </inkml:context>
    <inkml:brush xml:id="br0">
      <inkml:brushProperty name="width" value="0.05" units="cm"/>
      <inkml:brushProperty name="height" value="0.05" units="cm"/>
      <inkml:brushProperty name="color" value="#33CCFF"/>
    </inkml:brush>
  </inkml:definitions>
  <inkml:trace contextRef="#ctx0" brushRef="#br0">204 1 14299,'-27'6'1100,"-13"4"2856,-63 22-1,99-30-3721,0 0 0,0-1 0,1 1 0,-1 0 0,-5 5 0,8-6-213,1-1 0,0 0 0,-1 1 0,1-1 0,-1 1 0,1-1 0,0 1 0,-1-1 0,1 1-1,0-1 1,0 1 0,-1-1 0,1 1 0,0-1 0,0 1 0,0 0 0,0-1 0,-1 1 0,1-1 0,0 1 0,0 0 0,0-1 0,1 1 0,-1-1 0,0 1 0,0 0 0,0-1 0,0 1 0,0-1-1,1 1 1,-1-1 0,0 1 0,0-1 0,1 1 0,-1-1 0,1 1 0,-1-1 0,0 1 0,1-1 0,-1 0 0,1 1 0,-1-1 0,1 1 0,-1-1 0,1 0 0,-1 0 0,1 1 0,-1-1 0,1 0 0,20 11 200,-1-1 0,1 0 0,40 10 1,-10-2 333,-28-10-277,-14-5-134,1 0-1,0 1 1,-1 0 0,1 1-1,12 9 1,-21-14-143,0 1 0,-1 0 0,1-1 0,0 1 0,0 0 0,-1 0 0,1-1 0,0 1 0,-1 0 0,1 0 0,-1 0 0,1 0 0,-1 0 0,1 0 0,0 2 0,-1-3-47,0 1 1,0 0-1,0-1 1,0 1-1,-1 0 1,1-1-1,0 1 1,0 0-1,0-1 1,-1 1-1,1 0 1,0-1-1,0 1 1,-1-1-1,1 1 1,-1-1-1,1 1 1,-1 0-1,-3 2-443,1 0 0,-1 0-1,0-1 1,0 1 0,-7 2 0,9-4 299,-30 17-1317</inkml:trace>
</inkml:ink>
</file>

<file path=ppt/ink/ink1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6:14.103"/>
    </inkml:context>
    <inkml:brush xml:id="br0">
      <inkml:brushProperty name="width" value="0.05" units="cm"/>
      <inkml:brushProperty name="height" value="0.05" units="cm"/>
      <inkml:brushProperty name="color" value="#33CCFF"/>
    </inkml:brush>
  </inkml:definitions>
  <inkml:trace contextRef="#ctx0" brushRef="#br0">15 231 15499,'53'-45'8741,"0"-1"-5224,-47 40-3383,-1 0-1,1-1 1,-1 1 0,0-1 0,-1 0 0,5-9 0,-8 14-149,0 0 0,-1 0 0,1 0 0,0 0 0,-1 0 0,1 0 0,-1-1 0,0 1 0,0 0-1,0 0 1,0 0 0,0 0 0,0 0 0,-1 0 0,1 0 0,0 0 0,-1 0 0,0 0 0,0 0 0,1 0 0,-1 0 0,0 0-1,0 0 1,-2-2 0,0 1-13,0 0 0,1 1 0,-1-1 0,0 1 0,0 0-1,0 0 1,-1 0 0,1 0 0,0 0 0,-1 1 0,1-1 0,-1 1-1,-4-1 1,5 1 22,0 1 1,0-1-1,0 1 0,0 0 0,0 0 0,0 0 0,0 0 0,0 0 1,0 1-1,0 0 0,0-1 0,0 1 0,0 0 0,0 0 0,1 1 1,-1-1-1,-4 3 0,4-2 2,-1 1 0,1 0-1,0 1 1,0-1 0,0 0 0,0 1 0,0 0 0,1 0-1,-1 0 1,-2 8 0,2-6 3,0 1 0,1 0 0,0-1 0,1 1-1,0 0 1,0 0 0,0 0 0,1 0 0,0 0 0,0 0 0,1 0-1,0 0 1,0 0 0,0 0 0,4 10 0,-1-11 2,0 0-1,0 0 1,0 0-1,0 0 1,1-1 0,0 0-1,0 1 1,0-2 0,1 1-1,0-1 1,0 0 0,9 5-1,-3-3-86,0 0 1,1-1-1,0 0 0,-1-1 0,25 4 0,-27-6-326,1-1 0,-1-1 0,1 0 0,0 0 0,-1-1 0,1-1 0,-1 1 0,1-2 0,-1 0 0,0 0 0,0 0 0,0-1 0,-1-1 0,1 0 0,-1 0 0,0-1 0,0 0 0,10-10 0,-13 10-79,-1 0 1,9-12-1,-14 17 476</inkml:trace>
</inkml:ink>
</file>

<file path=ppt/ink/ink1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6:14.287"/>
    </inkml:context>
    <inkml:brush xml:id="br0">
      <inkml:brushProperty name="width" value="0.05" units="cm"/>
      <inkml:brushProperty name="height" value="0.05" units="cm"/>
      <inkml:brushProperty name="color" value="#33CCFF"/>
    </inkml:brush>
  </inkml:definitions>
  <inkml:trace contextRef="#ctx0" brushRef="#br0">148 1 14731,'-5'30'1881,"1"0"1343,2 1-647,-2-1-801,-1 3-664,0-3-639,-3 0-201,-3-4-488,-6-2-409,-3-8-855,-1-7-656,-2-11-729,1-4 1393</inkml:trace>
</inkml:ink>
</file>

<file path=ppt/ink/ink1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6:15.020"/>
    </inkml:context>
    <inkml:brush xml:id="br0">
      <inkml:brushProperty name="width" value="0.05" units="cm"/>
      <inkml:brushProperty name="height" value="0.05" units="cm"/>
      <inkml:brushProperty name="color" value="#33CCFF"/>
    </inkml:brush>
  </inkml:definitions>
  <inkml:trace contextRef="#ctx0" brushRef="#br0">0 158 12779,'26'12'3022,"0"0"0,50 15 0,-48-19-2273,-1-3-1,1 0 1,-1-1 0,1-2 0,36-2 0,-55 0-843,-1-1 0,0 1 1,0-2-1,0 1 0,0-1 1,0-1-1,0 0 0,0 0 1,10-5-1,-12 4-291,0 0 0,-1 0 0,0-1 0,1 0 0,-2 0 0,1 0 0,0 0 0,-1-1 0,0 1 0,-1-1-1,5-9 1,10-22-1464,18-33 92,-32 58 2729,-4 12-918,0 0-1,0 0 1,0 0 0,0 0 0,0 0-1,0 0 1,0 0 0,0 0-1,-1 0 1,1 0 0,0-1 0,0 1-1,0 0 1,0 0 0,0 0-1,0 0 1,-1 0 0,1 0 0,0 0-1,0 0 1,0 0 0,0 0 0,0 0-1,0 0 1,-1 0 0,1 0-1,0 0 1,0 0 0,0 1 0,0-1-1,0 0 1,0 0 0,-1 0 0,1 0-1,0 0 1,0 0 0,0 0-1,0 0 1,0 0 0,0 0 0,0 1-1,-3 1 397,0-1 0,1 1 0,0 1-1,-1-1 1,-2 5 0,-2 2 40,1 1 0,0 1 0,0-1 0,-6 21 0,10-28-447,1 1 0,-1 0 0,1 0 0,1 0 0,-1 1 0,0-1 1,1 0-1,0 0 0,0 0 0,0 0 0,1 0 0,-1 1 0,1-1 0,0 0 1,0 0-1,1 0 0,1 4 0,-2-7-37,-1 1 0,1-1 1,0 0-1,0 1 0,1-1 1,-1 0-1,0 1 0,0-1 0,1 0 1,-1 0-1,1 0 0,-1 0 0,1 0 1,-1-1-1,1 1 0,-1 0 0,1-1 1,0 1-1,1 0 0,0-1-21,-1 0 1,1 0-1,0 0 0,-1 0 1,1-1-1,-1 1 0,1-1 0,-1 1 1,1-1-1,-1 0 0,5-2 0,-3 1-28,1-1-1,-1 1 1,0-1-1,0 0 1,0 0-1,0-1 1,-1 1-1,1-1 1,-1 0-1,0 1 1,0-2-1,4-6 0,-5 4-15,0 0 0,0 0 0,-1 0 0,2-12 0,-3 11 28,2 0 0,-1 0 0,3-7 0,-3 12 60,0 1 0,0-1 0,0 1 0,1-1 1,-1 1-1,1 0 0,-1-1 0,1 1 0,0 0 0,0 0 0,0 0 0,4-2 0,-2 1 124,1 1 0,0-1 1,0 1-1,0 1 0,0-1 0,0 1 0,0-1 0,1 2 1,-1-1-1,0 0 0,0 1 0,1 0 0,-1 1 0,0-1 0,1 1 1,-1 0-1,0 0 0,0 0 0,10 5 0,-9-4-70,0 0 0,0 1 0,0 0 0,0 0-1,-1 1 1,0-1 0,1 1 0,-1 1 0,-1-1 0,1 0 0,-1 1-1,1 0 1,-1 0 0,-1 1 0,1-1 0,3 7 0,-4-5-65,-1 1 0,0 0 0,0-1 0,0 1 0,-1 0 0,1 14 0,-1-26-34,0 0 0,0 0 0,0 0 0,0 1 0,1-1 0,0 1 0,0-1 0,4-6 0,1-2-41,1-2-27,1 0-1,1 0 0,13-15 1,-19 24 59,0 1 1,0 0 0,0 0-1,1 0 1,-1 1-1,1 0 1,0 0-1,0 0 1,1 0 0,-1 1-1,0 0 1,1 0-1,5-1 1,-9 2 24,0 1 1,0 0-1,0 0 0,0 0 1,0 0-1,0 0 0,0 1 1,0-1-1,0 0 0,0 1 1,-1 0-1,1-1 1,0 1-1,0 0 0,2 1 1,1 2 80,0-1 0,-1 2 0,7 5 1,-7-6 70,0 0 1,0 0-1,0-1 1,9 6 0,-8-7-65,0 1 0,0-2 0,1 1 0,-1 0 0,0-1 0,0 0 0,1-1 0,-1 1 0,1-1 0,9 0 0,3-3-195,-1 0-1,18-5 1,17-3-2076,-23 10 566,-10 6 498</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4:14.169"/>
    </inkml:context>
    <inkml:brush xml:id="br0">
      <inkml:brushProperty name="width" value="0.05" units="cm"/>
      <inkml:brushProperty name="height" value="0.05" units="cm"/>
      <inkml:brushProperty name="color" value="#FF0066"/>
    </inkml:brush>
  </inkml:definitions>
  <inkml:trace contextRef="#ctx0" brushRef="#br0">1 1 14179,'0'13'1696,"1"6"585,5 9-241,3 5-311,1 8-521,2-1-136,1 1-240,3-4-240,3-8-311,2 0-97,-5-4-232,-4-1-297,-9-7-727,-3-2-440,-5-8-1185,-8-4-1247,-12-6 2311</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9:04.578"/>
    </inkml:context>
    <inkml:brush xml:id="br0">
      <inkml:brushProperty name="width" value="0.05" units="cm"/>
      <inkml:brushProperty name="height" value="0.05" units="cm"/>
      <inkml:brushProperty name="color" value="#FF0066"/>
    </inkml:brush>
  </inkml:definitions>
  <inkml:trace contextRef="#ctx0" brushRef="#br0">9 103 11530,'12'-17'6215,"-14"26"-4128,-1 4-1534,0 0-1,0 18 1,-2 8 360,3-33-777,1-3 29,1 0 0,-1 0 0,1 0 0,0 1 0,0-1 0,0 5 0,0-8-130,0 1-1,0 0 0,1-1 1,-1 1-1,0 0 0,1-1 1,-1 1-1,0-1 0,1 1 1,-1-1-1,1 1 0,-1-1 1,1 1-1,-1-1 0,1 1 1,-1-1-1,1 1 0,-1-1 1,1 0-1,-1 1 0,1-1 1,0 0-1,-1 0 1,1 0-1,0 1 0,-1-1 1,1 0-1,0 0 0,-1 0 1,1 0-1,0 0 0,-1 0 1,1 0-1,0 0 0,0 0 1,4-1 34,1 0 0,-1 0 1,0 0-1,0-1 0,0 1 1,0-1-1,-1-1 1,9-3-1,36-28 71,-39 26-124,125-96-3534,-92 70-986,-32 24 3057,13-18 0</inkml:trace>
</inkml:ink>
</file>

<file path=ppt/ink/ink1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6:15.623"/>
    </inkml:context>
    <inkml:brush xml:id="br0">
      <inkml:brushProperty name="width" value="0.05" units="cm"/>
      <inkml:brushProperty name="height" value="0.05" units="cm"/>
      <inkml:brushProperty name="color" value="#33CCFF"/>
    </inkml:brush>
  </inkml:definitions>
  <inkml:trace contextRef="#ctx0" brushRef="#br0">206 18 13427,'-4'-2'378,"0"-1"-1,-1 1 1,1 0 0,-1 0-1,0 1 1,1-1 0,-1 1 0,0 0-1,0 0 1,0 1 0,0-1 0,0 1-1,0 0 1,0 1 0,0-1-1,1 1 1,-1 0 0,0 0 0,0 0-1,0 1 1,1 0 0,-1 0-1,1 0 1,-1 0 0,-5 5 0,4-2-136,0 0 0,0 0 0,0 1 0,1 0 0,0 0 0,0 0 0,1 1 1,0-1-1,0 1 0,0 0 0,1 0 0,0 1 0,0-1 0,1 1 0,0-1 0,-2 16 1,1 0-26,2 0 1,0 0-1,1 1 1,6 34-1,-3-32-299,2 0-1,1-1 0,1 0 1,2 0-1,0 0 0,1-1 1,2-1-1,0 0 0,19 26 1,-9-14-4431,-13-21 2694</inkml:trace>
</inkml:ink>
</file>

<file path=ppt/ink/ink1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6:16.120"/>
    </inkml:context>
    <inkml:brush xml:id="br0">
      <inkml:brushProperty name="width" value="0.05" units="cm"/>
      <inkml:brushProperty name="height" value="0.05" units="cm"/>
      <inkml:brushProperty name="color" value="#33CCFF"/>
    </inkml:brush>
  </inkml:definitions>
  <inkml:trace contextRef="#ctx0" brushRef="#br0">0 326 17772,'91'-24'6882,"43"-17"-5301,-28 8-2028,-102 32 398,1 0 0,-1 0 0,1 0 0,-1 1 1,1-1-1,-1 1 0,1 0 0,0 0 0,-1 1 0,1 0 0,7 1 0,-2 2 26,0 1 0,1-1 0,12 9 0,-1 0 106,7 1 52,-20-10-21,1 0 1,-1 1-1,0 0 1,0 1-1,-1 0 1,1 0-1,11 12 1,-20-17-88,1 0 0,-1-1 0,1 1 0,-1 0 1,0 0-1,1 0 0,-1-1 0,0 1 0,0 0 0,1 0 0,-1 0 0,0 0 0,0 0 1,0 0-1,0 0 0,0-1 0,0 1 0,-1 0 0,1 0 0,0 0 0,0 0 1,-1 0-1,1 0 0,0-1 0,-1 1 0,0 1 0,1-1-18,-1 0-1,1-1 1,0 1-1,-1-1 1,1 1-1,-1-1 1,1 1-1,-1-1 1,1 1-1,-1-1 1,1 0-1,-1 1 1,1-1-1,-1 0 1,1 1-1,-1-1 1,1 0-1,-1 0 1,0 0-1,1 1 1,-1-1-1,0 0 1,1 0-1,-1 0 1,0 0-1,1 0 1,-1 0-1,1 0 1,-1 0-1,0 0 1,1 0-1,-1-1 0,0 1 1,0 0-1,1-2-7,-1 1 0,1 0 0,-1-1 0,1 1 0,0 0 0,0-1 0,-1 1 0,1 0-1,0-1 1,0 1 0,1-1 0,-1 1 0,0 0 0,0-1 0,1-1 0,0 1 0,2-37 111,-1 1 0,-3-48 0,-1 49 240,3-1 0,4-43 1,-5 81-332,0-1 0,0 0 0,0 0 1,0 0-1,0 0 0,0 0 0,1 0 1,-1 0-1,0 1 0,1-1 0,-1 0 0,0 0 1,1 0-1,-1 1 0,1-1 0,-1 0 1,1 0-1,-1 1 0,1-1 0,0 1 0,-1-1 1,1 0-1,0 1 0,-1-1 0,1 1 1,1-1-1,0 1 1,-1 0 1,1 0-1,0 0 0,0 1 1,-1-1-1,1 0 1,0 1-1,0-1 0,-1 1 1,3 1-1,3 1-72,2 0-308,0 0-1,1-1 1,-1 0 0,0-1-1,1 0 1,-1 0-1,11-1 1,5-2-3107,37-8 1,-29 5 1926</inkml:trace>
</inkml:ink>
</file>

<file path=ppt/ink/ink1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6:16.623"/>
    </inkml:context>
    <inkml:brush xml:id="br0">
      <inkml:brushProperty name="width" value="0.05" units="cm"/>
      <inkml:brushProperty name="height" value="0.05" units="cm"/>
      <inkml:brushProperty name="color" value="#33CCFF"/>
    </inkml:brush>
  </inkml:definitions>
  <inkml:trace contextRef="#ctx0" brushRef="#br0">114 14 16404,'-2'0'544,"-1"0"0,1 0 0,0 1 1,-1-1-1,1 1 0,0-1 0,0 1 1,0 0-1,-1 0 0,-2 2 1,2-1-55,-1 1 0,1-1 1,-1 1-1,-5 7 0,1 0 47,1 0 1,-11 20-1,12-21-367,2 1 0,-1 0 1,1 0-1,-2 11 1,5-18-163,0-1 0,0 1 0,1 0 0,-1-1 0,1 1 0,0-1 1,0 1-1,0 0 0,0-1 0,0 1 0,0-1 0,1 1 0,-1 0 0,1-1 1,0 1-1,0-1 0,0 1 0,0-1 0,0 0 0,0 1 0,1-1 0,1 2 1,-2-3-13,-1 0 1,1-1 0,-1 1-1,1 0 1,-1-1 0,1 1-1,0-1 1,-1 1 0,1-1 0,0 1-1,-1-1 1,1 0 0,0 1-1,-1-1 1,1 0 0,0 0-1,0 1 1,0-1 0,-1 0 0,1 0-1,0 0 1,0 0 0,0 0-1,-1 0 1,1 0 0,0 0 0,0 0-1,0 0 1,-1-1 0,1 1-1,0 0 1,0-1 0,-1 1-1,1 0 1,0-1 0,-1 1 0,1-1-1,0 1 1,-1-1 0,1 1-1,-1-1 1,1 1 0,0-1-1,0-1 1,2-3-59,0-1-1,-1 1 0,0-1 1,0 0-1,2-7 1,1-4-105,-2 11 112,0 0 0,0 0 0,1 0 0,-1 0 1,1 1-1,8-9 0,-11 12 70,1 1-1,-1 0 1,0 0-1,0 0 1,1-1 0,-1 1-1,1 0 1,-1 1-1,1-1 1,0 0 0,-1 0-1,1 1 1,0-1 0,0 1-1,-1-1 1,1 1-1,0 0 1,0 0 0,-1 0-1,1 0 1,0 0-1,0 0 1,0 0 0,-1 1-1,1-1 1,0 1 0,-1-1-1,1 1 1,3 1-1,-1 1 118,0-1 0,-1 1 0,1 1 0,0-1 0,-1 1 0,0-1 0,0 1 0,0 0 0,0 0 0,-1 0 0,4 6 0,6 11 7,-12-21-138,0 1 0,1-1 0,-1 1-1,0-1 1,0 0 0,1 1 0,-1-1-1,0 0 1,1 1 0,-1-1 0,1 0-1,-1 1 1,0-1 0,1 0 0,-1 0-1,1 1 1,-1-1 0,1 0 0,-1 0-1,1 0 1,-1 0 0,0 0 0,1 0-1,-1 0 1,1 0 0,-1 0 0,1 0-1,-1 0 1,1 0 0,-1 0 0,1 0-1,-1 0 1,1 0 0,-1 0 0,1-1-1,-1 1 1,0 0 0,1 0 0,-1-1-1,1 1 1,16-18 23,-12 11-23,13-12 14,1 0-1,1 1 0,1 0 0,34-21 0,-47 34 4,0 1 1,0 0 0,0 1-1,0 0 1,1 0-1,-1 1 1,16-2 0,-19 3-10,0 1 1,1 0-1,-1 0 1,1 1 0,-1-1-1,1 1 1,-1 0-1,0 1 1,1 0 0,-1-1-1,0 2 1,0-1-1,7 5 1,-6-3-330,0 1-1,0 1 1,-1-1 0,0 1-1,0 0 1,0 0 0,0 0-1,-1 1 1,0-1 0,-1 1-1,0 0 1,0 0-1,0 0 1,2 9 0,-1 14 261</inkml:trace>
</inkml:ink>
</file>

<file path=ppt/ink/ink1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6:17.399"/>
    </inkml:context>
    <inkml:brush xml:id="br0">
      <inkml:brushProperty name="width" value="0.05" units="cm"/>
      <inkml:brushProperty name="height" value="0.05" units="cm"/>
      <inkml:brushProperty name="color" value="#33CCFF"/>
    </inkml:brush>
  </inkml:definitions>
  <inkml:trace contextRef="#ctx0" brushRef="#br0">24 131 13859,'0'-4'1122,"1"-1"-1,0 1 1,0 0 0,0-1-1,3-6 1,-3 10-967,-1 1 1,0-1-1,1 0 0,-1 0 0,1 0 1,-1 0-1,1 1 0,-1-1 0,1 0 1,0 1-1,-1-1 0,1 0 1,0 1-1,-1-1 0,1 1 0,0-1 1,0 1-1,0-1 0,0 1 0,-1-1 1,1 1-1,0 0 0,0 0 1,0-1-1,0 1 0,0 0 0,0 0 1,0 0-1,0 0 0,0 0 0,0 0 1,0 0-1,1 1 0,-2-1-114,0 0 0,1 1 0,-1-1-1,1 0 1,-1 1 0,1-1 0,-1 1 0,0-1 0,1 1-1,-1-1 1,0 1 0,1-1 0,-1 1 0,0-1 0,0 1-1,0-1 1,1 1 0,-1-1 0,0 1 0,0-1-1,0 1 1,0 0 0,0-1 0,0 1 0,0-1 0,0 1-1,0 0 1,0-1 0,-1 1 0,-3 20 267,3-21-295,-6 20 165,-2 0 1,0 0-1,-18 27 1,25-45-169,-3 9 28,5-11-37,0 0 0,0 0 0,0 0-1,0 0 1,0 1 0,0-1 0,0 0 0,0 0 0,0 0 0,0 0 0,0 0 0,0 0 0,0 0 0,0 0 0,0 0 0,0 1 0,0-1-1,0 0 1,0 0 0,0 0 0,1 0 0,-1 0 0,0 0 0,0 0 0,0 0 0,0 0 0,0 0 0,0 0 0,0 0 0,0 0 0,0 1-1,0-1 1,0 0 0,0 0 0,0 0 0,1 0 0,-1 0 0,0 0 0,0 0 0,0 0 0,0 0 0,0 0 0,0 0 0,0 0 0,0 0-1,0 0 1,1 0 0,-1 0 0,0 0 0,2-1 3,-1 0 1,1 0-1,0 1 0,-1-1 0,1 0 1,-1-1-1,1 1 0,-1 0 0,2-2 1,4-4 6,-1-1 1,1 0 0,7-14-1,10-12 8,-17 26-22,0 0 1,0 1-1,1 0 0,0 0 1,12-7-1,-16 11-2,1 1 0,-1-1 0,0 1 0,0 0 0,1 1 0,-1-1 0,1 1 0,0 0 0,-1 0 0,1 0-1,0 1 1,-1 0 0,11 0 0,-14 0 5,0 0-1,0 1 1,0-1-1,1 0 1,-1 0-1,0 1 1,0-1-1,0 1 1,0-1-1,0 1 1,0-1-1,0 1 0,0 0 1,0 0-1,0-1 1,0 1-1,0 0 1,-1 0-1,1 0 1,0 0-1,0 0 1,0 2-1,0-1 6,-1-1-1,1 1 1,-1 0 0,0 0-1,0 0 1,1 0 0,-1 0-1,-1 0 1,1 0-1,0 0 1,0 0 0,-2 3-1,-1 5 53,0-1 0,-1 0-1,0 0 1,-7 10 0,11-19-49,-5 8 49,3-4-2,-1 0-1,1 1 0,0-1 0,-2 8 1,3-12-51,1 0 0,0 0 0,0 0 0,0 1 0,0-1 0,0 0 0,0 0 0,0 1 0,0-1 0,0 0 0,0 0 0,0 0 0,0 1 0,0-1 0,0 0 0,0 0 0,0 1 0,0-1 0,0 0 0,0 0 0,0 1 0,0-1 0,0 0 0,0 0 0,0 0 0,0 1 1,1-1-1,-1 0 0,0 0 0,0 0 0,0 1 0,0-1 0,0 0 0,1 0 0,-1 0 0,0 0 0,0 1 0,0-1 0,1 0 0,-1 0 0,0 0 0,0 0 0,1 0 0,-1 0 0,0 0 0,0 0 0,1 0 0,-1 0 0,0 0 0,0 0 0,0 0 0,1 0 0,-1 0 1,0 0-1,0 0 0,1 0 0,-1 0 0,0 0 0,0 0 0,1 0 0,-1 0 0,0-1 0,0 1 0,17-8 115,3-7-80,-1 0 0,0-2 0,26-30 0,27-23 21,-63 63-50,0 0-1,13-8 1,-18 13-4,-1 0 1,1 0-1,0 1 1,0 0-1,0-1 0,0 2 1,0-1-1,0 0 1,8 1-1,-4-1 88,0 1 0,-1-1 0,9-3 1,12-1 112,-27 5-207,0 1 0,0-1 0,0 0 0,0 0-1,-1 0 1,1 0 0,0 1 0,0-1-1,0 0 1,0 1 0,0-1 0,-1 1 0,1-1-1,0 1 1,0-1 0,-1 1 0,1-1-1,0 1 1,-1 0 0,1-1 0,-1 1-1,1 0 1,-1 0 0,1 0 0,11 25-269,-7-14-137,-5-11 325,1 0-1,-1 1 0,1-1 1,0 0-1,-1 0 1,1 0-1,0 0 0,0 0 1,0 0-1,0 0 1,0 0-1,0-1 0,0 1 1,2 1-1,-3-2-39,1 0 1,0 0-1,-1 0 0,1 1 1,-1-1-1,1 0 0,0 0 1,-1 0-1,1 0 1,0-1-1,-1 1 0,1 0 1,0 0-1,-1 0 0,1 0 1,-1-1-1,1 1 0,0 0 1,-1-1-1,2 0 0,1-2-611,1 0 0,-1-1 0,0 0 0,0 0 0,0 1 0,3-6 0,-1 1 135,13-18-1182</inkml:trace>
</inkml:ink>
</file>

<file path=ppt/ink/ink1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6:17.880"/>
    </inkml:context>
    <inkml:brush xml:id="br0">
      <inkml:brushProperty name="width" value="0.05" units="cm"/>
      <inkml:brushProperty name="height" value="0.05" units="cm"/>
      <inkml:brushProperty name="color" value="#33CCFF"/>
    </inkml:brush>
  </inkml:definitions>
  <inkml:trace contextRef="#ctx0" brushRef="#br0">0 87 11314,'6'5'1412,"0"-1"0,-1 1 0,0 0 0,0 0 0,0 1 0,8 11-1,-8-8-498,0 0 0,0 0 0,-1 1 0,4 12 0,-3 0-197,0 0-1,-2 1 1,2 40 0,-5-52-606,0 1 1,0-1-1,-2 1 0,-2 15 1,2-22-102,1 0 0,-1 0 0,0 0 0,0-1 0,0 1 0,0 0 0,-1-1 0,0 1 0,0-1 0,0 0 0,-7 7 0,10-11-18,-1 0-1,1 1 1,0-1 0,-1 1-1,1-1 1,0 0 0,-1 1-1,1-1 1,0 0 0,-1 1-1,1-1 1,0 0 0,-1 0-1,1 1 1,-1-1 0,1 0-1,-1 0 1,1 0 0,-1 0-1,1 0 1,-1 1 0,1-1-1,0 0 1,-1 0 0,1 0-1,-1 0 1,1 0 0,-1-1-1,1 1 1,-1 0 0,1 0-1,-1 0 1,1 0 0,-1 0-1,1-1 1,0 1 0,-1 0-1,1 0 1,-1-1 0,1 1-1,0 0 1,-1-1 0,1 1-1,0 0 1,-1-1 0,1 1-1,0 0 1,-1-1 0,1 1-1,0-1 1,0 1 0,0-1-1,0 1 1,-1 0 0,1-1-1,0 1 1,0-1 0,0 1-1,0-1 1,0 1 0,0-1-1,0 0 1,-1-6-130,1 1 0,0-1 0,0-10 0,7-28-531,17-71 1,-11 65 401,-7 22 146,-2 7 98,1 1 0,1-1-1,1 1 1,1 0 0,11-23 0,-18 42 73,0 0 0,1 1 0,-1-1 0,0 0 0,1 0 0,-1 1 0,1-1 0,-1 1 0,1-1 0,0 1 0,3-2 0,-5 3-19,1 0 0,0-1 1,0 1-1,-1 0 1,1 0-1,0 0 0,0 0 1,-1 0-1,1 0 0,0 1 1,0-1-1,0 0 1,-1 0-1,1 0 0,0 1 1,-1-1-1,1 0 1,0 1-1,-1-1 0,1 1 1,0-1-1,-1 1 0,1-1 1,-1 1-1,1-1 1,-1 1-1,1-1 0,-1 1 1,1 0-1,-1-1 0,1 1 1,-1 0-1,0-1 1,1 2-1,3 8 240,0 0 0,0 1 0,-1-1 0,-1 1 0,1 0 0,0 13 0,3 13 381,1 6-278,-2 1 0,0 61 0,-4-57-282,-1-45-86,0-1-1,0 1 1,1 0-1,-1 0 1,1-1-1,0 1 1,1 5-1,-1-8-7,-1 0 0,0 1 0,1-1 0,-1 1 0,0-1 0,1 1 0,-1-1 0,0 0 0,1 1 0,-1-1 0,1 0 0,-1 1 0,1-1 0,-1 0 0,1 0 0,-1 1 0,1-1 0,-1 0 0,1 0 0,-1 0 0,1 0 0,-1 0 0,1 0 0,0 0 0,-1 0 0,1 0 0,-1 0 0,1 0-1,-1 0 1,1 0 0,-1 0 0,1 0 0,-1-1 0,1 1 0,-1 0 0,1 0 0,-1-1 0,1 1 0,-1 0 0,1-1 0,-1 1 0,1 0 0,-1-1 0,5-3-127,-1 1 1,0-1-1,0 0 1,-1 0-1,1 0 0,-1 0 1,0-1-1,0 0 1,0 1-1,2-8 0,3-7-1672,7-28 0,-10 32 564,0-5-521,-1 6-1586,10-25 1,4 9 619</inkml:trace>
</inkml:ink>
</file>

<file path=ppt/ink/ink1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6:18.288"/>
    </inkml:context>
    <inkml:brush xml:id="br0">
      <inkml:brushProperty name="width" value="0.05" units="cm"/>
      <inkml:brushProperty name="height" value="0.05" units="cm"/>
      <inkml:brushProperty name="color" value="#33CCFF"/>
    </inkml:brush>
  </inkml:definitions>
  <inkml:trace contextRef="#ctx0" brushRef="#br0">9 235 13515,'3'13'1599,"1"0"0,0-1 0,1 0 1,1 0-1,0 0 0,14 21 0,-15-25-508,1 0-1,7 18 1,-12-24-1001,0 0 0,0 0 1,-1 1-1,1-1 0,0 1 1,-1-1-1,0 1 0,1-1 0,-1 0 1,0 1-1,0-1 0,0 1 1,-1-1-1,1 1 0,-1-1 0,-1 5 1,2-7-85,0 1-1,0-1 1,0 0 0,0 1 0,-1-1 0,1 1 0,0-1 0,0 0-1,0 1 1,-1-1 0,1 0 0,0 1 0,0-1 0,-1 0 0,1 0 0,0 1-1,-1-1 1,1 0 0,0 0 0,-1 0 0,1 1 0,-1-1 0,1 0 0,0 0-1,-1 0 1,1 0 0,0 0 0,-1 0 0,1 0 0,-1 0 0,1 0-1,-1 0 1,1 0 0,0 0 0,-1 0 0,1 0 0,-1 0 0,1 0 0,0 0-1,-1 0 1,1-1 0,0 1 0,-1 0 0,1 0 0,0 0 0,-1-1-1,1 1 1,0 0 0,-1-1 0,-13-17 51,6 4-197,0-1 0,2 0 0,0 0 0,0 0 0,1-1-1,1 0 1,1 0 0,0 0 0,0-32 0,3 45 104,0-1 0,0 0 1,1 0-1,0 1 0,-1-1 0,1 0 1,1 1-1,1-5 0,-3 7 34,1 0-1,0 0 1,-1 0-1,1 0 1,-1 0-1,1 0 1,0 1-1,0-1 1,0 0-1,-1 1 1,1-1-1,0 0 1,0 1-1,0-1 1,0 1-1,0 0 1,0-1-1,0 1 1,0 0-1,0-1 1,0 1-1,0 0 1,0 0-1,0 0 1,0 0-1,0 0 1,0 0-1,0 0 1,1 0-1,-1 0 1,0 1-1,0-1 0,1 1 1,11 5 128,0 0 1,-1 1-1,1 1 0,-2 0 0,1 0 1,11 12-1,-4-5 236,-5-3-47,15 12 396,-26-23-628,-1 1 0,1-1 0,0 1 0,-1-1 1,1 0-1,0 0 0,0 0 0,0 0 0,5 0 0,-7-1-58,0 0 0,-1 0-1,1 0 1,0 0 0,0 0-1,0 0 1,0 0 0,0 0-1,-1-1 1,1 1 0,0 0-1,0-1 1,0 1 0,-1-1-1,1 1 1,0-1 0,0 1-1,-1-1 1,1 1 0,0-1-1,0 0 1,0-1 3,0 1 0,0-1 0,0 0 1,-1 0-1,1 1 0,0-1 0,-1 0 0,1 0 1,0-3-1,-1-3 16,1-1 1,-1 0-1,-2-12 1,2 17-29,-6-86-359,-4-32-4747,10 112 3728,0 10 1288,0 0 1,-1 0-1,1 0 0,0 0 1,0-1-1,0 1 0,0 0 1,0 0-1,0 0 0,0 0 1,0 0-1,0 0 0,0 0 1,0-1-1,0 1 0,0 0 1,0 0-1,0 0 0,0 0 1,0 0-1,0 0 0,0 0 1,0-1-1,0 1 0,0 0 1,0 0-1,0 0 0,0 0 0,0 0 1,0 0-1,0 0 0,1-1 1,-1 1-1,0 0 0,0 0-147,0 0 148,0 0-1,0 0 0,0 0 1,0 0-1,1 0 0,-1 0 1,0 0-1,0 0 0,0 0 1,0 0-1,0 0 0,0 0 1,0-1-1,1 1 0,-1 0 1,0 0-1,0 1 0,0-1 1,0 0-1,0 0 0,1 0 0,6 8-1998</inkml:trace>
</inkml:ink>
</file>

<file path=ppt/ink/ink1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6:18.630"/>
    </inkml:context>
    <inkml:brush xml:id="br0">
      <inkml:brushProperty name="width" value="0.05" units="cm"/>
      <inkml:brushProperty name="height" value="0.05" units="cm"/>
      <inkml:brushProperty name="color" value="#33CCFF"/>
    </inkml:brush>
  </inkml:definitions>
  <inkml:trace contextRef="#ctx0" brushRef="#br0">1 425 15507,'10'28'3401,"-4"-14"5842,-7-26-9113,1 0 0,1 0-1,0 0 1,0 0 0,7-22-1,2-21-121,-4-83-261,-6 87-212,9-56 1,-9 105 441,0 0-1,0 0 0,1 1 0,-1-1 1,1 0-1,-1 1 0,1-1 1,0 1-1,1-4 0,-2 5 19,0 0 1,1 0-1,-1 0 0,0-1 0,0 1 0,0 0 0,1 0 1,-1 0-1,0 0 0,0 0 0,1-1 0,-1 1 1,0 0-1,0 0 0,1 0 0,-1 0 0,0 0 0,0 0 1,1 0-1,-1 0 0,0 0 0,1 0 0,-1 0 0,0 0 1,0 0-1,1 0 0,-1 0 0,0 1 0,0-1 1,1 0-1,-1 0 0,0 0 0,0 0 0,0 0 0,1 1 1,-1-1-1,3 3-15,0 1 0,0-1 0,0 1 0,-1 0 0,0 0 0,4 8 0,33 82 133,7 13 418,-39-91-395,2-1 0,0-1 0,1 0 1,20 24-1,2-10 24,-26-24-201,0 0 1,-1 1 0,1 0 0,-1 0 0,0 1 0,-1-1 0,7 10-1,-11-14-115,1 0 0,-1 0 0,0 0 0,1-1 0,-1 1 0,0 0 0,0 0 0,0 0 0,0 0 0,1 0 0,-1 0 0,-1-1 0,1 1 0,0 0 0,0 0 0,0 0 0,0 0 0,0 0 0,-1-1 0,1 1 0,0 0 0,-1 0 0,1 0 0,-1-1 0,1 1 0,-1 0 0,1-1 0,-1 1 0,0 0-1,1-1 1,-2 2 0,-5 7-2770,4 6 1150</inkml:trace>
</inkml:ink>
</file>

<file path=ppt/ink/ink1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6:18.770"/>
    </inkml:context>
    <inkml:brush xml:id="br0">
      <inkml:brushProperty name="width" value="0.05" units="cm"/>
      <inkml:brushProperty name="height" value="0.05" units="cm"/>
      <inkml:brushProperty name="color" value="#33CCFF"/>
    </inkml:brush>
  </inkml:definitions>
  <inkml:trace contextRef="#ctx0" brushRef="#br0">36 84 18380,'-15'-14'2096,"2"3"1361,5-2-224,13 1-1441,6 0-512,14 2-783,2 2-217,-2 6-608,-6 0-513,-6 2-2375,6 10 1911</inkml:trace>
</inkml:ink>
</file>

<file path=ppt/ink/ink1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6:19.590"/>
    </inkml:context>
    <inkml:brush xml:id="br0">
      <inkml:brushProperty name="width" value="0.05" units="cm"/>
      <inkml:brushProperty name="height" value="0.05" units="cm"/>
      <inkml:brushProperty name="color" value="#33CCFF"/>
    </inkml:brush>
  </inkml:definitions>
  <inkml:trace contextRef="#ctx0" brushRef="#br0">46 207 17420,'-5'6'971,"1"1"1,-1 0 0,1 0-1,1 1 1,-1-1 0,-3 11-1,4-5-209,0-1 0,0 1 0,0 18 0,1 6-27,8 66 0,-4-82-385,0 25-90,-2-28-137,4 28 1,0-35-94,-3-11-32,-1 0 0,0 0 1,0 0-1,0-1 1,1 1-1,-1 0 0,0 0 1,0 0-1,0 0 1,1 0-1,-1 0 0,0 0 1,0 0-1,0 0 1,1 0-1,-1 0 0,0-1 1,0 1-1,0 0 1,0 0-1,0 0 0,1 0 1,-1 0-1,0-1 0,0 1 1,0 0-1,0 0 1,0 0-1,0-1 0,0 1 1,9-23-222,-6 5 26,0-1 1,-1 0-1,0 0 1,-2-20-1,-10-78-451,5 72 444,0-1 14,1 14 75,1-1 0,1 1 0,6-64 0,-4 92 127,1 1 0,0-1 0,0 0-1,0 1 1,0-1 0,1 1-1,-1-1 1,1 1 0,0 0 0,0 0-1,0 0 1,0 0 0,1 0-1,-1 0 1,1 0 0,0 1 0,0 0-1,0-1 1,0 1 0,0 0-1,0 0 1,1 1 0,-1-1 0,0 1-1,1-1 1,-1 1 0,1 0-1,0 1 1,-1-1 0,1 0 0,0 1-1,0 0 1,-1 0 0,1 0-1,0 1 1,5 0 0,-6 0 19,0 0 1,1 0-1,-1 0 1,0 0 0,1 1-1,-1-1 1,0 1-1,0 0 1,0 0-1,-1 0 1,1 0-1,0 0 1,-1 1-1,1-1 1,-1 1-1,0 0 1,0 0 0,0-1-1,0 1 1,-1 1-1,1-1 1,-1 0-1,1 0 1,-1 1-1,0-1 1,-1 0-1,1 1 1,0-1-1,-1 1 1,0 4 0,0 7 60,-1-1 1,0 1 0,-1 0 0,-1-1 0,-8 28 0,-2 3 471,1 1 0,2 0 0,-4 61 0,13-103-479,1 0-1,0 0 0,0 0 0,1 0 0,-1 0 0,1 0 1,0 0-1,0 0 0,0 0 0,1 0 0,0 0 1,-1-1-1,4 5 0,-3-6-56,0 1 1,0-1-1,0 1 0,1-1 0,0 0 1,-1 0-1,1 0 0,0 0 0,0 0 1,0-1-1,0 1 0,0-1 0,0 0 1,0 0-1,1 0 0,4 0 0,3 1-31,1 0 0,-1-1 0,1-1 0,-1 0 0,1 0 0,-1-1 0,1-1 0,-1 0 0,0 0-1,1-1 1,-1-1 0,0 0 0,-1 0 0,1-1 0,-1 0 0,0-1 0,0 0 0,17-15 0,31-42-1508,-28 29 879</inkml:trace>
</inkml:ink>
</file>

<file path=ppt/ink/ink1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5:48.873"/>
    </inkml:context>
    <inkml:brush xml:id="br0">
      <inkml:brushProperty name="width" value="0.05" units="cm"/>
      <inkml:brushProperty name="height" value="0.05" units="cm"/>
      <inkml:brushProperty name="color" value="#33CCFF"/>
    </inkml:brush>
  </inkml:definitions>
  <inkml:trace contextRef="#ctx0" brushRef="#br0">1 58 11634,'7'-6'1465,"1"-1"991,0 1-143,4 2-225,3 1-463,10 1-409,7 2-128,8 0-400,5 3-144,1-3-232,-2 0-104,0 0-95,-3-3-178,-2-3-775,-1 1-472,-10-4-1297,-3 0 1281</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9:05.414"/>
    </inkml:context>
    <inkml:brush xml:id="br0">
      <inkml:brushProperty name="width" value="0.05" units="cm"/>
      <inkml:brushProperty name="height" value="0.05" units="cm"/>
      <inkml:brushProperty name="color" value="#FF0066"/>
    </inkml:brush>
  </inkml:definitions>
  <inkml:trace contextRef="#ctx0" brushRef="#br0">0 117 7946,'1'-6'1296,"6"-17"3863,-6 22-5030,-1 1 0,0-1 0,0 1 0,1-1 0,-1 1 0,0 0 0,0-1 0,1 1 0,-1 0-1,0-1 1,1 1 0,-1 0 0,1-1 0,-1 1 0,0 0 0,1 0 0,-1-1 0,1 1 0,-1 0 0,1 0 0,-1 0-1,1 0 1,-1 0 0,1-1 0,-1 1 0,1 0 0,-1 0 0,1 0 0,-1 0 0,1 1 0,-1-1 0,1 0 0,-1 0-1,1 0 1,-1 0 0,1 0 0,-1 1 0,0-1 0,1 0 0,0 1 0,-1-1-23,1 1 1,0-1-1,-1 1 1,1 0-1,0 0 1,-1-1 0,1 1-1,-1 0 1,1 0-1,-1 0 1,0 0-1,1 0 1,-1-1-1,0 1 1,0 0-1,1 0 1,-1 2-1,1 17 499,-1-18-513,-1 15 377,-1 0 1,-6 31 0,3-24 52,4-22-468,-1 19 566,2-20-594,0-1 0,0 1 0,0-1 0,0 1-1,0-1 1,0 1 0,1-1 0,-1 1 0,0-1 0,0 1-1,0-1 1,0 1 0,1-1 0,-1 0 0,0 1 0,1-1 0,-1 1-1,0-1 1,0 0 0,1 1 0,-1-1 0,1 0 0,-1 1 0,0-1-1,1 0 1,-1 0 0,1 1 0,-1-1 0,1 0 0,-1 0 0,1 0-1,-1 1 1,1-1 0,-1 0 0,1 0 0,-1 0 0,1 0 0,-1 0-1,1 0 1,4-1 44,0 0-1,0 0 0,-1-1 1,1 1-1,0-1 1,-1 0-1,1 0 0,4-4 1,34-25 110,-32 23-142,76-66-108,-58 48-460,1 1-1,37-24 0,-14 18-113</inkml:trace>
</inkml:ink>
</file>

<file path=ppt/ink/ink1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5:49.440"/>
    </inkml:context>
    <inkml:brush xml:id="br0">
      <inkml:brushProperty name="width" value="0.05" units="cm"/>
      <inkml:brushProperty name="height" value="0.05" units="cm"/>
      <inkml:brushProperty name="color" value="#33CCFF"/>
    </inkml:brush>
  </inkml:definitions>
  <inkml:trace contextRef="#ctx0" brushRef="#br0">60 8 9906,'-4'-1'233,"-1"-1"544,1 1 0,0 0 0,-1 0 0,1 0 0,-8 0 0,11 1-615,0 0 1,0 0-1,0 1 1,0-1-1,0 0 1,1 0-1,-1 0 1,0 1-1,0-1 1,0 1 0,0-1-1,1 0 1,-1 1-1,0 0 1,0-1-1,1 1 1,-1-1-1,0 1 1,1 0 0,-1-1-1,1 1 1,-1 0-1,1 0 1,-1-1-1,1 1 1,0 0-1,-1 0 1,1 0-1,0 0 1,-1-1 0,1 1-1,0 0 1,0 0-1,0 1 1,0 4 404,-1 0 0,2-1 0,-1 1 0,1 0 1,0 0-1,0-1 0,2 7 0,16 40 1638,-8-24-1242,25 94 1316,-28-86-2027,2-1 0,2 0 0,30 63-1,-37-89-202,0-1 0,1 1-1,8 8 1,-12-14-259,1-1 1,-1 1-1,1-1 0,0 0 1,0 1-1,0-1 0,0-1 1,0 1-1,0 0 0,0-1 1,1 1-1,3 0 0,-16-15-10764,3 10 8561</inkml:trace>
</inkml:ink>
</file>

<file path=ppt/ink/ink1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5:49.937"/>
    </inkml:context>
    <inkml:brush xml:id="br0">
      <inkml:brushProperty name="width" value="0.05" units="cm"/>
      <inkml:brushProperty name="height" value="0.05" units="cm"/>
      <inkml:brushProperty name="color" value="#33CCFF"/>
    </inkml:brush>
  </inkml:definitions>
  <inkml:trace contextRef="#ctx0" brushRef="#br0">51 0 9634,'-1'2'592,"1"0"0,-1-1 0,1 1 1,-1 0-1,0-1 0,0 1 0,0-1 0,0 1 0,0-1 1,0 1-1,-2 0 0,-6 10 1476,4-3-1481,1 1-1,0-1 1,0 1 0,1 0 0,0 0-1,1 0 1,0 0 0,1 0-1,0 15 1,1 11 470,6 47 0,-4-72-815,5 49 913,3-1 0,32 105 0,-36-144-1064,0 1 0,-1 0 0,-1 0 0,-1 0 1,0 28-1,-9-110-5154,5 50 4032,0 1 525,1 0-1,0 0 1,3-19 0,8-4 11</inkml:trace>
</inkml:ink>
</file>

<file path=ppt/ink/ink1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5:50.715"/>
    </inkml:context>
    <inkml:brush xml:id="br0">
      <inkml:brushProperty name="width" value="0.05" units="cm"/>
      <inkml:brushProperty name="height" value="0.05" units="cm"/>
      <inkml:brushProperty name="color" value="#33CCFF"/>
    </inkml:brush>
  </inkml:definitions>
  <inkml:trace contextRef="#ctx0" brushRef="#br0">24 90 10906,'19'-7'5397,"12"1"-2405,-3 2-1476,21-8-112,43-10 187,120-13 0,-156 32-1347,0 2 0,0 3 0,0 2 0,81 17-1,38 5 1347,-174-26-1573,1 0 1,-1 0-1,0 1 0,0-1 0,1 0 1,-1 0-1,0 1 0,1-1 0,-1 1 1,0-1-1,0 1 0,0 0 0,0-1 1,1 1-1,-1 0 0,0 0 1,0 0-1,0 0 0,-1 0 0,1 0 1,0 0-1,0 0 0,0 0 0,0 3 1,0-2 45,-1 1 1,0 0-1,0-1 1,0 1-1,0 0 1,-1-1-1,1 1 1,-1-1-1,1 1 1,-1-1-1,-2 5 1,-6 22 101,1 1 0,2 0-1,1 0 1,-3 49 0,9 124 560,-1-202-725,4 82 517,1 78 33,-5-156-542,0-1 0,-1 1 0,1-1 0,-1 0 0,0 0 0,0 1 0,-1-1 0,1 0 0,-4 6-1,3-7-3,0 0-1,0 0 0,0-1 0,-1 1 1,1-1-1,-1 0 0,1 0 0,-1 0 1,0 0-1,0 0 0,0 0 0,-6 1 1,-10 5-1,1-2 0,-2-1 0,1 0 0,-1-1 1,1-1-1,-38 1 0,-120-15-297,58 1 9,102 9 253,-198-2-558,183 5 512,0 1 0,0 1 0,1 2 0,-52 16 0,63-14-149,14-3-681,11-4-49,13-2-768,17-8-867,15-6 1005</inkml:trace>
</inkml:ink>
</file>

<file path=ppt/ink/ink1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6:29.440"/>
    </inkml:context>
    <inkml:brush xml:id="br0">
      <inkml:brushProperty name="width" value="0.05" units="cm"/>
      <inkml:brushProperty name="height" value="0.05" units="cm"/>
      <inkml:brushProperty name="color" value="#33CCFF"/>
    </inkml:brush>
  </inkml:definitions>
  <inkml:trace contextRef="#ctx0" brushRef="#br0">141 38 11514,'0'-1'402,"1"0"0,-1-1 0,1 1 0,-1 0 0,1-1 0,-1 1 0,1 0 0,0 0 0,0 0 0,0-1 0,0 1 0,0 0 0,0 0 0,0 0 0,0 1 0,2-2 0,20-14 844,-21 15-873,-2 1-351,0 0-1,0 0 1,0 0 0,0 0 0,0 0 0,0 0-1,0 0 1,0 0 0,0 0 0,0 0-1,0 0 1,0 0 0,0 0 0,0 0 0,0 1-1,0-1 1,0 0 0,0 0 0,0 0-1,0 0 1,0 0 0,0 0 0,0 0 0,0 0-1,0 0 1,0 0 0,1 0 0,-1 0-1,0 0 1,0 0 0,0 0 0,0 0 0,0 0-1,0 0 1,0 0 0,0 0 0,0 0-1,0 0 1,0 0 0,0 0 0,0 0-1,0 0 1,0 0 0,0 0 0,0 0 0,0 0-1,0 0 1,0 0 0,0 0 0,0 0-1,-4 7 411,-7 8-12,-10 10 584,-17 29 0,30-42-677,1 1 1,0 0-1,1 1 1,-8 24 0,10-23-321,-1 1 0,-1-1 1,-1 0-1,0 0 0,0 0 0,-15 18 0,22-33-61,0 0-1,0 0 1,0 0-1,0 1 1,0-1-1,0 0 1,0 0-1,-1 0 1,1 0-1,0 0 1,0 0-1,0 0 1,0 0 0,0 0-1,0 1 1,-1-1-1,1 0 1,0 0-1,0 0 1,0 0-1,0 0 1,0 0-1,-1 0 1,1 0-1,0 0 1,0 0-1,0 0 1,0 0-1,-1 0 1,1 0-1,0 0 1,0 0-1,0-1 1,0 1-1,0 0 1,-1 0-1,1 0 1,0 0-1,0 0 1,0 0-1,0 0 1,0 0-1,0 0 1,0-1-1,-1 1 1,1 0-1,0 0 1,0 0-1,0 0 1,0 0-1,0 0 1,0-1-1,0 1 1,0 0-1,0 0 1,0 0-1,0 0 1,0 0-1,0-1 1,0 1-1,0 0 1,0 0-1,0 0 1,0 0-1,0-1 1,-1-11-1737,9-10 317</inkml:trace>
</inkml:ink>
</file>

<file path=ppt/ink/ink1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6:29.769"/>
    </inkml:context>
    <inkml:brush xml:id="br0">
      <inkml:brushProperty name="width" value="0.05" units="cm"/>
      <inkml:brushProperty name="height" value="0.05" units="cm"/>
      <inkml:brushProperty name="color" value="#33CCFF"/>
    </inkml:brush>
  </inkml:definitions>
  <inkml:trace contextRef="#ctx0" brushRef="#br0">327 9 10066,'6'-8'2156,"-9"12"-253,-13 17-279,-22 24-13,2 1 1,2 2-1,2 1 1,-50 105-1,79-148-1537,-8 20 89,-2 0-1,-21 32 0,32-57-283,1 1 1,-1 0-1,1-1 1,-1 1-1,0-1 1,1 1 0,-1-1-1,-4 3 1,6-4 38,0 0 0,-1 0 0,1 0 1,0 0-1,-1 0 0,1 0 0,0 0 0,-1 1 1,1-1-1,0 0 0,-1 0 0,1 0 1,0 0-1,-1 0 0,1-1 0,0 1 0,-1 0 1,1 0-1,0 0 0,0 0 0,-1 0 0,1 0 1,0 0-1,-1-1 0,1 1-54,-1-1-1,1 1 0,0-1 1,-1 0-1,1 1 1,0-1-1,0 1 1,-1-1-1,1 0 0,0 1 1,0-1-1,0 0 1,0 1-1,0-1 1,0 0-1,0 1 1,0-2-1,4-9-1079</inkml:trace>
</inkml:ink>
</file>

<file path=ppt/ink/ink1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6:30.092"/>
    </inkml:context>
    <inkml:brush xml:id="br0">
      <inkml:brushProperty name="width" value="0.05" units="cm"/>
      <inkml:brushProperty name="height" value="0.05" units="cm"/>
      <inkml:brushProperty name="color" value="#33CCFF"/>
    </inkml:brush>
  </inkml:definitions>
  <inkml:trace contextRef="#ctx0" brushRef="#br0">369 0 13731,'0'5'2092,"-3"5"-1620,0-1 0,-1 0-1,0 0 1,0 0 0,-1 0-1,-5 8 1,-38 47 895,44-59-1209,-239 310 2980,237-308-3980,-1 1 0,1-1 0,-11 8 0,12-14-1664,13-1 555</inkml:trace>
</inkml:ink>
</file>

<file path=ppt/ink/ink1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6:30.389"/>
    </inkml:context>
    <inkml:brush xml:id="br0">
      <inkml:brushProperty name="width" value="0.05" units="cm"/>
      <inkml:brushProperty name="height" value="0.05" units="cm"/>
      <inkml:brushProperty name="color" value="#33CCFF"/>
    </inkml:brush>
  </inkml:definitions>
  <inkml:trace contextRef="#ctx0" brushRef="#br0">335 3 10946,'-1'-1'177,"0"1"1,1 0-1,-1 0 0,1-1 0,-1 1 0,0 0 0,0 0 1,1 0-1,-1 0 0,0 0 0,1 0 0,-1 0 0,0 0 0,1 0 1,-1 0-1,0 0 0,0 0 0,1 0 0,-1 1 0,0-1 0,1 0 1,-1 0-1,1 1 0,-1-1 0,0 1 0,1-1 0,-1 0 1,0 1-1,0 2 75,-1-1 1,1 0 0,-1 0 0,1 1-1,0-1 1,-1 4 0,-4 8 149,-133 215 4141,119-199-3888,10-14-345,-35 50 767,39-58-1104,-1 0 0,0-1 0,0 0 0,-1 0 0,-12 9 1,19-15-88,0-1 0,1 1 0,-1-1 1,0 1-1,0-1 0,0 1 0,0-1 0,0 0 1,1 1-1,-1-1 0,0 0 0,0 0 1,0 0-1,0 0 0,0 0 0,0 0 0,0 0 1,0 0-1,0 0 0,0 0 0,0 0 1,0-1-1,0 1 0,0-1 0,0 1 4,0-1-1,1 1 1,-1-1 0,1 0-1,0 1 1,-1-1 0,1 0-1,-1 1 1,1-1-1,0 0 1,0 1 0,-1-1-1,1 0 1,0 0-1,0 0 1,0 1 0,0-1-1,0 0 1,0 0 0,0 1-1,0-1 1,0 0-1,0 0 1,0 1 0,1-1-1,-1 0 1,0 0-1,0 1 1,1-2 0,7-9-497</inkml:trace>
</inkml:ink>
</file>

<file path=ppt/ink/ink1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6:30.715"/>
    </inkml:context>
    <inkml:brush xml:id="br0">
      <inkml:brushProperty name="width" value="0.05" units="cm"/>
      <inkml:brushProperty name="height" value="0.05" units="cm"/>
      <inkml:brushProperty name="color" value="#33CCFF"/>
    </inkml:brush>
  </inkml:definitions>
  <inkml:trace contextRef="#ctx0" brushRef="#br0">321 1 12971,'-13'49'5905,"10"-32"-5119,-1-1-1,-1 0 1,-7 17-1,-7 7-27,-30 46 0,35-65-603,-1-1 0,-1 0-1,-29 28 1,-13 2 4,-10 9-691,95-90-5257,-8 12 4418</inkml:trace>
</inkml:ink>
</file>

<file path=ppt/ink/ink1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6:31.008"/>
    </inkml:context>
    <inkml:brush xml:id="br0">
      <inkml:brushProperty name="width" value="0.05" units="cm"/>
      <inkml:brushProperty name="height" value="0.05" units="cm"/>
      <inkml:brushProperty name="color" value="#33CCFF"/>
    </inkml:brush>
  </inkml:definitions>
  <inkml:trace contextRef="#ctx0" brushRef="#br0">356 1 12555,'-1'9'1269,"-1"0"0,-1 0 0,1 0 0,-1-1 0,-6 11 0,-25 43 751,13-25-1272,-7 10-433,-1 0 0,-3-2 1,-2-1-1,-56 57 0,74-86-526,0-1-1,-19 14 0,50-42-4641,7 0 3568</inkml:trace>
</inkml:ink>
</file>

<file path=ppt/ink/ink1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6:31.209"/>
    </inkml:context>
    <inkml:brush xml:id="br0">
      <inkml:brushProperty name="width" value="0.05" units="cm"/>
      <inkml:brushProperty name="height" value="0.05" units="cm"/>
      <inkml:brushProperty name="color" value="#33CCFF"/>
    </inkml:brush>
  </inkml:definitions>
  <inkml:trace contextRef="#ctx0" brushRef="#br0">234 0 11306,'-12'21'1817,"-4"1"895,-6 1-511,0 4-281,-2-3-824,2 3-271,3-4-401,0 2-184,3-4-232,1-4-136,1-2-368,2-3-240,2-8-681,2-2-167,5-7 800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9:09.374"/>
    </inkml:context>
    <inkml:brush xml:id="br0">
      <inkml:brushProperty name="width" value="0.05" units="cm"/>
      <inkml:brushProperty name="height" value="0.05" units="cm"/>
      <inkml:brushProperty name="color" value="#FF0066"/>
    </inkml:brush>
  </inkml:definitions>
  <inkml:trace contextRef="#ctx0" brushRef="#br0">262 779 6249,'-34'3'1448,"22"-1"-543,-1-1 0,1 0-1,0-1 1,0-1 0,-19-2-1,31 3-868,-1 0-1,1 0 1,0 0-1,0 0 1,-1 0-1,1 0 0,0 0 1,0 0-1,-1 0 1,1 0-1,0 0 1,-1 0-1,1-1 0,0 1 1,0 0-1,-1 0 1,1 0-1,0 0 1,0 0-1,0-1 0,-1 1 1,1 0-1,0 0 1,0 0-1,0-1 1,-1 1-1,1 0 0,0 0 1,0-1-1,0 1 1,0 0-1,0 0 1,0-1-1,0 1 0,0 0 1,-1 0-1,1-1 1,0 1-1,0 0 1,0-1-1,0 1 0,0 0 1,0 0-1,1-1 1,-1 1-1,0 0 1,0-1-1,0 1 0,0 0 1,0 0-1,0-1 1,0 1-1,1 0 1,-1 0-1,0 0 0,0-1 1,0 1-1,0 0 1,1 0-1,-1 0 1,0-1-1,0 1 0,1 0 1,-1 0-1,17-11 1254,-7 8-994,1 0 1,-1 0 0,0 1-1,0 0 1,1 1-1,-1 0 1,1 1-1,15 1 1,8 4 130,43 10 1,2 1 10,338 12 842,-232-21-357,131 18 199,-284-22-1119,0-2 0,1 0 0,-1-2 0,0-2 0,0-1 0,0-1 0,0-2 0,-1-1 0,0-1 0,-1-2 0,0-1 0,-1-2 0,49-29 0,-67 35 22,0 1-1,-1-2 1,0 1 0,-1-1-1,0-1 1,0 0 0,-1 0-1,13-21 1,-18 25 34,0 0 1,0 0 0,0 0 0,-1-1-1,0 1 1,0-1 0,-1 1 0,0-1-1,0 0 1,0 1 0,-1-1-1,0 0 1,0 0 0,-1 0 0,0 1-1,0-1 1,0 0 0,-5-10-1,0 4 86,0 0-1,-1 1 0,-1-1 0,0 2 0,-18-21 1,-54-48 87,79 79-231,-27-24 44,-2 1 0,-1 1 0,0 2-1,-2 1 1,0 2 0,-1 1 0,-1 1-1,-1 2 1,-42-11 0,-212-46 130,202 54-245,-120-6 1,152 21 13,0 2 0,0 3 0,-70 12 0,83-7 39,1 3 1,0 1-1,1 2 1,-76 37-1,71-27 32,-45 32 0,76-46-7,0 1 0,1 1 1,1 0-1,0 1 0,1 0 0,-20 28 1,27-33-5,1-1 0,-1 1 0,2 1 1,-1-1-1,1 0 0,1 1 0,-1 0 0,1-1 1,1 1-1,0 0 0,0 14 0,1-10 22,2-1-1,-1 1 1,2-1-1,0 0 1,0 0-1,1 0 1,10 21-1,-5-14 33,1-1 0,2 1 0,-1-2 0,2 0 0,0 0-1,1-1 1,1-1 0,1 0 0,0-1 0,22 15 0,-17-15-77,1-2 0,0 0 0,1-1 0,0-2 0,1 0 1,0-1-1,0-2 0,35 6 0,89 6-6475,-72-12 3643</inkml:trace>
</inkml:ink>
</file>

<file path=ppt/ink/ink1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6:31.737"/>
    </inkml:context>
    <inkml:brush xml:id="br0">
      <inkml:brushProperty name="width" value="0.05" units="cm"/>
      <inkml:brushProperty name="height" value="0.05" units="cm"/>
      <inkml:brushProperty name="color" value="#33CCFF"/>
    </inkml:brush>
  </inkml:definitions>
  <inkml:trace contextRef="#ctx0" brushRef="#br0">0 1 11899,'2'7'1103,"1"1"0,0-1-1,1 0 1,-1 0 0,1 0 0,1-1 0,-1 1 0,10 10 0,49 42 1286,-58-55-2196,23 20-8,1-1 1,1-1-1,1-2 1,1-1 0,52 22-1,-78-39-527,-1 0 0,0-1 0,11 2 0,-16-2 209,1-1 0,0 0 0,0 0 1,-1 0-1,1 0 0,0 0 0,0 0 0,-1 0 0,1 0 0,0 0 0,0 0 0,0 0 0,-1 0 0,1-1 0,0 1 0,-1 0 0,1 0 0,0-1 0,-1 1 0,1-1 0,0 1 0,-1 0 0,1-1 0,0 1 0,-1-1 0,1 1 0,-1-1 0,1 0 0,-1 1 0,0-1 0,1 0 0,-1 1 0,0-1 0,1 0 0,-1-1 0,1-8-1284</inkml:trace>
</inkml:ink>
</file>

<file path=ppt/ink/ink1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6:32.015"/>
    </inkml:context>
    <inkml:brush xml:id="br0">
      <inkml:brushProperty name="width" value="0.05" units="cm"/>
      <inkml:brushProperty name="height" value="0.05" units="cm"/>
      <inkml:brushProperty name="color" value="#33CCFF"/>
    </inkml:brush>
  </inkml:definitions>
  <inkml:trace contextRef="#ctx0" brushRef="#br0">0 0 12963,'34'41'7031,"3"-6"-3590,-19-21-2971,1-1 0,0-1 0,1 0-1,36 14 1,17 2 9,-45-18-430,0 1 0,-1 1 0,36 21 0,-60-31-133,0 1 0,0-1 0,-1 1 0,1-1 0,-1 1 1,4 4-1,-6-6 31,0-1 1,0 0-1,1 0 1,-1 1 0,0-1-1,0 0 1,0 1-1,0-1 1,0 0 0,1 1-1,-1-1 1,0 1-1,0-1 1,0 0-1,0 1 1,0-1 0,0 0-1,0 1 1,0-1-1,0 1 1,0-1 0,0 0-1,0 1 1,-1-1-1,1 1 1,0-1-85,-1 0-1,0 1 1,1-1 0,-1 0 0,0 0-1,1 0 1,-1 0 0,0 1-1,1-1 1,-1 0 0,0 0 0,1 0-1,-1 0 1,0 0 0,1-1-1,-1 1 1,0 0 0,1 0 0,-2-1-1,-13-4-1893,-2-5 783</inkml:trace>
</inkml:ink>
</file>

<file path=ppt/ink/ink1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6:32.263"/>
    </inkml:context>
    <inkml:brush xml:id="br0">
      <inkml:brushProperty name="width" value="0.05" units="cm"/>
      <inkml:brushProperty name="height" value="0.05" units="cm"/>
      <inkml:brushProperty name="color" value="#33CCFF"/>
    </inkml:brush>
  </inkml:definitions>
  <inkml:trace contextRef="#ctx0" brushRef="#br0">4 1 13555,'0'0'125,"0"0"0,0 0 0,-1 0 0,1 0 0,0 0 0,0 0 0,0 0 0,-1 1 0,1-1 0,0 0 0,0 0 0,0 0 0,0 0 0,-1 1 0,1-1 0,0 0 0,0 0 0,0 0 0,0 1 0,0-1 0,0 0 0,-1 0 0,1 1 0,0-1 0,0 0 0,0 0 0,0 1 0,0-1 0,0 0 0,0 0 0,0 0 0,0 1 0,0-1 0,0 0 0,0 0 0,0 1 0,0-1 0,1 0 0,-1 0 0,0 1 0,0-1 0,0 0 0,0 0 0,9 12 2538,12 5-1399,0 0 0,1-1 0,37 19 0,-33-20-882,11 6-88,-7-4-186,-1 1 0,41 33 0,-68-50-176,1 1 0,-1 1 0,0-1 0,0 0 0,0 0 0,0 1 0,0 0 0,0-1 0,-1 1 0,1 0 0,-1 0 0,1-1 0,-1 1 0,0 0 0,-1 0 0,1 1 0,0 4 0,-1-7 6,1-1 1,-1 0 0,0 1-1,0-1 1,0 0-1,0 1 1,0-1 0,0 1-1,0-1 1,-1 0 0,1 1-1,0-1 1,0 0-1,0 1 1,0-1 0,0 0-1,0 1 1,-1-1 0,1 0-1,0 0 1,0 1-1,-1-1 1,1 0 0,0 1-1,0-1 1,-1 0 0,1 0-1,0 0 1,-1 1-1,1-1 1,0 0 0,-1 0-1,1 0 1,-1 0 0,0 0-95,1 0 1,-1 0-1,0 0 1,1 0-1,-1-1 1,0 1-1,1 0 1,-1-1 0,0 1-1,1 0 1,-1-1-1,1 1 1,-1-1-1,1 1 1,-1-1-1,1 1 1,-1-1-1,1 0 1,-1 0 0,-3-6-1061,1 1 1,0 0 0,0 0 0,0-1 0,-1-9 0,-6-25-1377</inkml:trace>
</inkml:ink>
</file>

<file path=ppt/ink/ink1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6:32.435"/>
    </inkml:context>
    <inkml:brush xml:id="br0">
      <inkml:brushProperty name="width" value="0.05" units="cm"/>
      <inkml:brushProperty name="height" value="0.05" units="cm"/>
      <inkml:brushProperty name="color" value="#33CCFF"/>
    </inkml:brush>
  </inkml:definitions>
  <inkml:trace contextRef="#ctx0" brushRef="#br0">0 1 13211,'3'16'2040,"3"2"841,9 4 72,2-2-281,13 1-671,6-4-161,8-5-448,5-2-192,5-5-415,-3 0-249,-7 1-344,-7 2-64,-11 3-296,-5 4-312,-17 3-1089,-8 4-1399,-21-6 1607</inkml:trace>
</inkml:ink>
</file>

<file path=ppt/ink/ink1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7:10.840"/>
    </inkml:context>
    <inkml:brush xml:id="br0">
      <inkml:brushProperty name="width" value="0.05" units="cm"/>
      <inkml:brushProperty name="height" value="0.05" units="cm"/>
      <inkml:brushProperty name="color" value="#33CCFF"/>
    </inkml:brush>
  </inkml:definitions>
  <inkml:trace contextRef="#ctx0" brushRef="#br0">1078 1400 6241,'-2'-3'232,"1"0"-1,-1-1 0,1 1 0,-1-1 1,1 1-1,0-1 0,0 1 0,1-1 1,-1 0-1,1 1 0,0-1 0,0 0 1,0 1-1,0-1 0,0 0 0,1 1 1,0-1-1,0 0 0,0 1 0,0-1 1,1 1-1,-1 0 0,1-1 0,3-4 1,2-3 535,-7 11-739,0 0 0,0 0-1,0 0 1,0 0 0,0 0-1,1-1 1,-1 1 0,0 0 0,0 0-1,0 0 1,0 0 0,0 0-1,0 0 1,0 0 0,0 0-1,0 0 1,1 0 0,-1 0-1,0 0 1,0 0 0,0 0-1,0 0 1,0 0 0,0 0-1,0 0 1,0 0 0,1 0-1,-1 0 1,0 0 0,0 0-1,0 0 1,0 0 0,0 0-1,0 0 1,0 0 0,1 0-1,-1 0 1,0 0 0,0 0 0,0 0-1,0 0 1,4 19 1497,-4-15-1554,0 0 180,1 0 1,-1 0-1,1 1 1,0-1 0,0 0-1,3 5 1,-3-7-107,0 0 0,0 0 0,0-1 0,1 1 0,-1 0 0,0-1 0,1 1-1,-1-1 1,1 1 0,0-1 0,-1 0 0,1 0 0,0 0 0,0 0 0,3 2 0,2-1 36,0 0 1,0 0-1,0-1 0,1 0 0,-1 0 1,0-1-1,0 0 0,1 0 0,-1-1 0,0 0 1,12-2-1,-1-2 81,0-1 1,0 0-1,22-12 0,-6-1 33,-1-1 0,-1-2 0,0-1 0,-2-2 0,-1-1 0,42-47 0,-56 55-162,0 0 0,-2 0 1,0-2-1,-1 1 0,-1-2 0,9-21 1,-14 28-26,-2 0 1,1-1-1,-2 1 1,0-1-1,-1 0 1,0 0-1,-1 0 1,-1 0-1,-1 0 1,-2-19-1,-5-10 62,-1 0 0,-3 0 0,-1 1 0,-3 1 0,-22-45 0,20 56-29,-1 1-1,-2 1 0,0 1 0,-2 1 1,-50-45-1,48 50-24,-1 2 0,-1 0 0,0 2 1,-37-18-1,-126-47 43,145 65-63,-1 2 1,-1 2 0,-78-13-1,104 24 2,-1 1 1,1 1-1,-1 1 0,0 1 0,1 1 0,-1 1 1,1 1-1,-1 0 0,1 2 0,-33 13 1,18-2 0,2 2 1,0 1-1,2 1 1,0 2-1,1 1 1,2 2 0,-52 57-1,52-49 48,2 1 0,2 1 0,1 1 0,2 2 0,2 0 0,-29 76 0,41-88-6,0-1 0,1 1 0,2 0 0,1 0-1,1 0 1,1 29 0,2-42-2,1 1 1,1-1-1,0 1 0,1-1 1,0 0-1,1 0 0,1 0 0,0 0 1,1-1-1,1 0 0,0 0 1,0-1-1,12 14 0,2-1 124,2-2 1,0 0-1,1-2 0,2-1 0,0 0 0,48 25 1,-16-14 76,1-4 1,85 28 0,-72-33-184,1-3 1,0-3 0,2-3 0,104 4 0,-115-16-76,-1-2 0,1-3 0,0-2 0,-1-4 0,93-25 0,-132 27-724,0 0 0,0-1 1,-1-2-1,41-24 0,-47 22-9,23-21 0,-39 32 710</inkml:trace>
</inkml:ink>
</file>

<file path=ppt/ink/ink1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7:30.383"/>
    </inkml:context>
    <inkml:brush xml:id="br0">
      <inkml:brushProperty name="width" value="0.05" units="cm"/>
      <inkml:brushProperty name="height" value="0.05" units="cm"/>
      <inkml:brushProperty name="color" value="#33CCFF"/>
    </inkml:brush>
  </inkml:definitions>
  <inkml:trace contextRef="#ctx0" brushRef="#br0">409 1225 11506,'4'-7'375,"-3"6"-183,-1-1 0,1 1 1,0-1-1,0 1 0,0 0 1,0-1-1,0 1 0,0 0 0,1 0 1,-1 0-1,0 0 0,1 0 1,-1 0-1,1 0 0,-1 0 1,3-1-1,-4 2-135,0 0 1,0 0 0,1 1-1,-1-1 1,0 0-1,0 0 1,1 0 0,-1 0-1,0 0 1,0 0-1,1 0 1,-1 0 0,0 1-1,0-1 1,0 0-1,1 0 1,-1 0 0,0 0-1,0 1 1,0-1-1,0 0 1,0 0 0,1 1-1,-1-1 1,0 0-1,0 0 1,0 0 0,0 1-1,0-1 1,0 0-1,0 0 1,0 1-1,1 11 684,0-8-476,-1 0-165,0-1 0,1 1 0,0 0 0,0 0 0,0-1 1,0 1-1,0 0 0,1-1 0,0 1 0,0-1 0,0 0 0,0 1 1,0-1-1,1 0 0,-1 0 0,1-1 0,0 1 0,0-1 0,0 1 0,0-1 1,0 0-1,0 0 0,1 0 0,4 2 0,2-1 135,2 0 0,-1 0 0,0-1-1,0-1 1,23 1 0,61-7 773,-58 2-714,140-3-19,52-4 97,-185 6-328,-1-3 0,0-1 0,52-17 0,-39 3 303,-1-2 1,-1-2-1,-1-2 0,-1-3 1,-2-2-1,85-73 0,-96 73-14,-11 10-163,-1 0 0,-2-2-1,36-43 1,-55 60-160,0-1 0,-1 1 1,0-1-1,0 0 0,-1 0 1,0 0-1,-1-1 1,0 0-1,0 1 0,-1-1 1,-1 0-1,1 0 0,-2 0 1,1 0-1,-1 0 0,-1 0 1,-2-14-1,-1 4-6,-1 1 0,-1 0 0,-1 0-1,0 0 1,-2 1 0,-16-28 0,9 22 1,0 1-1,-2 1 1,-1 1-1,-23-21 1,-4 3 0,-1 2 1,-2 3-1,-97-52 1,115 70-9,-127-62 20,140 71-21,-1 1 0,0 0 0,0 2 0,0 0-1,0 1 1,-38-1 0,24 5-4,1 2 0,-59 13 0,-62 27-19,84-23 22,-146 45 27,6 18-1,185-71-21,0 1-1,1 1 1,1 0 0,0 2-1,1 1 1,1 0-1,0 2 1,2 0 0,0 1-1,1 1 1,1 1 0,1 0-1,1 1 1,-19 42 0,24-44-3,-12 25 2,2 2 0,-22 79 0,38-113 4,0 0 0,1 1 0,1-1 0,0 0 0,1 1 0,0-1 0,1 1 0,1-1 0,0 0 0,1 0 0,0 0-1,2 0 1,-1 0 0,8 14 0,-4-14 48,0-1 0,0 0-1,2 0 1,-1-1 0,2 0 0,-1 0-1,2-1 1,-1-1 0,26 17-1,-17-15 124,0-1-1,1-1 0,0 0 0,0-2 0,1 0 0,25 4 0,-7-4 280,1-2-1,70 2 1,72-16 496,-159 6-1324,30-8 0,-52 9 105,1 0 0,0 1 0,-1-1 0,1 0 0,0-1 0,-1 1 1,4-2-1,-4 2-15,-1-1 0,0 1-1,0 0 1,0 0 0,0 0 0,0-1 0,0 1 0,-1 0 0,1-1 0,0 1 0,-1 0 0,1-1 0,-1 1 0,1-1 0,-1-1 0,2-32-2561</inkml:trace>
</inkml:ink>
</file>

<file path=ppt/ink/ink1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7:14.563"/>
    </inkml:context>
    <inkml:brush xml:id="br0">
      <inkml:brushProperty name="width" value="0.05" units="cm"/>
      <inkml:brushProperty name="height" value="0.05" units="cm"/>
      <inkml:brushProperty name="color" value="#33CCFF"/>
    </inkml:brush>
  </inkml:definitions>
  <inkml:trace contextRef="#ctx0" brushRef="#br0">1 415 16804,'6'8'956,"1"0"1,1-1 0,-1 1-1,10 5 1,14 15 88,-17-14-719,-2 0 1,0 1-1,-1 0 1,12 22-1,-19-30-282,0-1-1,-1 1 1,0 0-1,-1 0 1,0 0-1,0 1 1,0-1-1,-1 0 1,0 1-1,0-1 1,-1 1-1,0-1 1,-2 14-1,2-19-26,0-1-1,0 0 1,0 1-1,-1-1 1,1 0-1,-1 1 1,1-1-1,-1 0 1,1 1-1,-1-1 1,0 0-1,0 0 0,1 0 1,-1 0-1,0 0 1,0 0-1,0 0 1,0 0-1,0 0 1,-2 1-1,2-2-3,1 0 0,-1 0 0,1 0 0,-1 0 0,1 0 0,-1 0 0,1 0-1,-1 0 1,1 0 0,-1 0 0,1 0 0,-1 0 0,1 0 0,-1-1 0,1 1 0,-1 0 0,1 0-1,0-1 1,-1 1 0,1 0 0,-1-1 0,-1 0 9,1 0 0,0-1 1,0 1-1,0 0 0,0-1 0,0 1 0,0-1 1,-1-3-1,-7-15 77,2 0 0,-9-36-1,-3-49-81,8 43-29,4 20-7,-20-113-167,22 116 72,0-75 0,5 107 118,0 0 0,1-1 0,0 1 0,0 1 1,1-1-1,0 0 0,3-7 0,-5 12 14,1 1-1,0-1 1,0 0-1,0 1 1,1-1-1,-1 1 0,0-1 1,1 1-1,-1 0 1,0-1-1,1 1 1,0 0-1,-1 0 1,1 0-1,0 0 1,-1 0-1,1 1 1,0-1-1,0 0 1,0 1-1,0 0 1,0-1-1,-1 1 1,1 0-1,0 0 0,0 0 1,0 0-1,3 0 1,5 2 147,0 0 1,-1 0-1,1 1 1,0 0-1,-1 1 1,18 9-1,-2 1 343,28 22 0,-3 1-15,62 58 0,-92-75-361,0 2-1,-1 0 1,-2 1-1,0 0 0,16 32 1,-28-45-137,20 41-166,-22-45 110,-1 0 1,0 0-1,-1 0 0,1 0 0,-1 0 0,1 11 0,-2-16-14,0-1 1,0 1-1,0 0 0,0 0 0,0-1 0,0 1 1,0 0-1,0 0 0,-1-1 0,1 1 0,0 0 0,0-1 1,-1 1-1,1 0 0,0 0 0,-1-1 0,1 1 0,-1-1 1,1 1-1,-1 0 0,1-1 0,-1 1 0,1-1 0,-1 1 1,1-1-1,-1 1 0,0-1 0,1 0 0,-1 1 1,0-1-1,1 0 0,-1 0 0,0 1 0,0-1 0,1 0 1,-1 0-1,0 0 0,0 0 0,1 0 0,-1 0 0,0 0 1,0 0-1,1 0 0,-2 0 0,-3-1-617,0 0 0,0-1 0,0 0-1,0 1 1,-6-5 0,-17-8-1194</inkml:trace>
</inkml:ink>
</file>

<file path=ppt/ink/ink1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7:14.751"/>
    </inkml:context>
    <inkml:brush xml:id="br0">
      <inkml:brushProperty name="width" value="0.05" units="cm"/>
      <inkml:brushProperty name="height" value="0.05" units="cm"/>
      <inkml:brushProperty name="color" value="#33CCFF"/>
    </inkml:brush>
  </inkml:definitions>
  <inkml:trace contextRef="#ctx0" brushRef="#br0">9 203 15763,'-7'8'1729,"5"-2"887,7-6-223,9-3-977,8-8-528,5-7-488,4 0-144,-1-4-568,4 3-344,4-6-768,6 2-625,0-2-535,-4-1 3448,-6-1-1080</inkml:trace>
</inkml:ink>
</file>

<file path=ppt/ink/ink1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7:15.187"/>
    </inkml:context>
    <inkml:brush xml:id="br0">
      <inkml:brushProperty name="width" value="0.05" units="cm"/>
      <inkml:brushProperty name="height" value="0.05" units="cm"/>
      <inkml:brushProperty name="color" value="#33CCFF"/>
    </inkml:brush>
  </inkml:definitions>
  <inkml:trace contextRef="#ctx0" brushRef="#br0">33 551 15507,'-3'8'1343,"-5"16"616,1 0 1,-4 26-1,10-44-1907,0 0-1,0 0 1,1 0-1,0 0 1,0 0-1,0 0 1,1 0-1,0 0 1,0 0-1,1 0 1,0 0-1,0-1 1,5 12-1,-6-15-45,1 0 0,-1 0 0,1-1 0,-1 1-1,1 0 1,0-1 0,-1 1 0,1-1 0,0 1 0,0-1 0,0 0 0,0 0 0,0 0-1,1 0 1,-1 0 0,0 0 0,0-1 0,0 1 0,1-1 0,-1 0 0,0 1 0,1-1-1,-1 0 1,0 0 0,1-1 0,-1 1 0,0 0 0,1-1 0,-1 1 0,0-1 0,0 0-1,3-1 1,2-1 1,0 0 0,0-1 0,0 0 0,0 0 0,-1 0-1,0-1 1,0 0 0,9-10 0,-4 1-3,-1 0-1,0 0 1,-1-1-1,-1-1 1,0 1-1,-1-1 1,-1-1-1,0 1 1,-1-1 0,-1 0-1,-1 0 1,3-33-1,-4 12-31,-2-1 0,-2 0 0,-1 0 0,-15-64-1,-11-10 39,25 100 104,-1 1 1,0 0 0,-1 0-1,0 1 1,-1-1 0,-12-16 0,17 27-51,1-1 0,-1 1 1,1-1-1,-1 1 0,1 0 1,-1-1-1,0 1 0,-2-1 1,4 2-40,0 0 0,-1-1 0,1 1 0,-1 0 0,1 0 0,-1 0-1,1 0 1,-1 0 0,1 0 0,0 0 0,-1 0 0,1 0 0,-1 0 0,1 0 0,-1 0 0,1 0 0,0 0 0,-1 0 0,1 0 0,-1 1 0,1-1 0,-1 0 0,1 0 0,-1 1 0,0 0 16,0 1 0,0-1 0,1 1 0,-1-1 0,0 1 0,1 0 0,-1-1 0,1 1 0,-1 0 0,1 0 0,0-1-1,0 1 1,0 0 0,0 0 0,0-1 0,0 1 0,1 3 0,1 12 160,2 1 0,0-1 1,1 1-1,0-1 0,11 20 0,1-2 330,29 46-1,32 21 37,-10-16-385,-58-71-473,-1 0-1,-1 0 1,0 1 0,8 23-1,-14-26-1118,-1-13 1327,-1 1 0,0-1 0,0 0 0,0 0 0,-1 0 0,1 1 1,0-1-1,0 0 0,0 0 0,0 0 0,0 0 0,0 1 1,0-1-1,0 0 0,0 0 0,0 0 0,0 0 0,0 0 0,0 1 1,-1-1-1,1 0 0,0 0 0,0 0 0,0 0 0,0 0 0,0 0 1,-1 0-1,1 0 0,0 1 0,0-1 0,0 0 0,-1 0 0,0-1 15,0 1-1,0 0 0,0-1 0,0 1 0,-1-1 1,1 1-1,0-1 0,0 0 0,0 1 0,0-1 0,1 0 1,-1 0-1,0 0 0,-1-2 0,-13-14 128</inkml:trace>
</inkml:ink>
</file>

<file path=ppt/ink/ink1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7:15.406"/>
    </inkml:context>
    <inkml:brush xml:id="br0">
      <inkml:brushProperty name="width" value="0.05" units="cm"/>
      <inkml:brushProperty name="height" value="0.05" units="cm"/>
      <inkml:brushProperty name="color" value="#33CCFF"/>
    </inkml:brush>
  </inkml:definitions>
  <inkml:trace contextRef="#ctx0" brushRef="#br0">0 118 13483,'66'-42'7662,"35"-15"-3215,-96 53-4263,1 2 0,0-1 0,0 1 0,0 0 0,1 0 0,10-1-1,-15 3-163,1 0 0,-1 0 0,1 0-1,0 0 1,-1 0 0,1 1-1,-1-1 1,1 1 0,-1 0 0,1 0-1,-1 0 1,1 0 0,-1 0 0,0 0-1,0 0 1,1 1 0,-1 0-1,0-1 1,2 3 0,0 0-9,-1 0 0,0 0 0,0 1 1,0-1-1,-1 1 0,0-1 0,1 1 0,-1 0 1,-1 0-1,3 9 0,-1 2 15,-1 1 0,0 17-1,-2-20-44,1 0-1,0 0 0,6 21 0,-6-31-61,0-1 0,0 0 0,1 0 0,-1 0 0,1-1 0,0 1 0,0 0 0,2 2 0,-3-4-3,-1-1-1,0 1 1,1-1-1,-1 1 1,1-1-1,-1 0 0,1 1 1,-1-1-1,1 1 1,-1-1-1,1 0 0,-1 0 1,1 1-1,0-1 1,-1 0-1,1 0 0,-1 0 1,1 0-1,0 1 1,-1-1-1,1 0 0,0 0 1,-1 0-1,1 0 1,-1-1-1,1 1 1,0 0-1,-1 0 0,1 0 1,-1 0-1,1-1 1,0 1-1,-1 0 0,1 0 1,-1-1-1,1 1 1,-1-1-1,1 1 0,-1 0 1,1-1-1,-1 1 1,0-1-1,1 1 1,-1-1-1,1 1 0,-1-1 1,1 0-1,7-16-2366,2-6 916</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9:12.231"/>
    </inkml:context>
    <inkml:brush xml:id="br0">
      <inkml:brushProperty name="width" value="0.05" units="cm"/>
      <inkml:brushProperty name="height" value="0.05" units="cm"/>
      <inkml:brushProperty name="color" value="#FF0066"/>
    </inkml:brush>
  </inkml:definitions>
  <inkml:trace contextRef="#ctx0" brushRef="#br0">246 739 12323,'-3'-3'133,"-3"-6"2184,8 7-980,4 2-530,28 7 695,-22-3-998,0-2-1,21 3 1,214-13 2324,-97-1-2441,259 6 446,4 0 677,-319 1-1271,135-8 53,-202 6-232,-1-1 0,1-2 0,-1 0 0,0-2 0,0-1 0,-1 0 0,31-20 0,-23 12 16,-11 8 50,-2-2-1,1 0 0,-2-1 1,30-26-1,-46 36-71,1-1-1,-1 0 1,0 1 0,0-1 0,0 0-1,-1-1 1,3-5 0,-4 8-18,0 0 0,-1-1 0,1 0-1,0 1 1,-1-1 0,0 1 0,0-1 0,0 1 0,0-1 0,0 0 0,0 1-1,-1-1 1,1 1 0,-1-1 0,-1-4 0,-4-5 28,0 0 1,0 0-1,-1 0 1,-1 1-1,0 0 1,-15-16-1,-65-56-59,47 47 12,5 3-61,-43-30 0,62 51 7,-1 2 0,1 0 1,-2 0-1,1 2 0,-28-9 0,2 6-23,0 1 1,0 3-1,-58-3 0,-139 7-53,148 3 124,-280-15-65,339 12 47,1 2 0,-1 1 0,0 2-1,-61 11 1,-191 67-786,214-54 601,-130 67 0,186-84 191,-1 1 0,2 1 0,-24 18 0,35-25 3,0-1-1,1 1 0,-1 0 1,0 0-1,1 1 0,0-1 0,0 1 1,1-1-1,-1 1 0,1 0 1,0 0-1,0 0 0,1 0 1,-1 1-1,1-1 0,0 0 0,0 8 1,2-5 9,0 0 1,0 1 0,1-1-1,0 0 1,0 0 0,1 0-1,0 0 1,1-1 0,0 1-1,0-1 1,0 0 0,1 0 0,11 12-1,-1-3 25,0 0 0,2-1 1,0-1-1,22 15 0,-6-8-135,1-2 0,1-1 0,1-1 1,0-2-1,1-2 0,0-1 0,1-2 0,0-1 0,74 6 1,56-13-1596,-84-10 959</inkml:trace>
</inkml:ink>
</file>

<file path=ppt/ink/ink1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7:15.547"/>
    </inkml:context>
    <inkml:brush xml:id="br0">
      <inkml:brushProperty name="width" value="0.05" units="cm"/>
      <inkml:brushProperty name="height" value="0.05" units="cm"/>
      <inkml:brushProperty name="color" value="#33CCFF"/>
    </inkml:brush>
  </inkml:definitions>
  <inkml:trace contextRef="#ctx0" brushRef="#br0">10 1 17364,'-7'8'1304,"4"1"616,12-6-1079,9-3-889,5-3-1489,5-3-495,9-2 912</inkml:trace>
</inkml:ink>
</file>

<file path=ppt/ink/ink1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7:16.349"/>
    </inkml:context>
    <inkml:brush xml:id="br0">
      <inkml:brushProperty name="width" value="0.05" units="cm"/>
      <inkml:brushProperty name="height" value="0.05" units="cm"/>
      <inkml:brushProperty name="color" value="#33CCFF"/>
    </inkml:brush>
  </inkml:definitions>
  <inkml:trace contextRef="#ctx0" brushRef="#br0">0 874 10650,'7'14'1468,"-1"-1"0,2 0 0,-1 0-1,2 0 1,15 17 0,-21-27-1166,0 0 0,0 0 0,0 0 0,1 0-1,-1-1 1,1 1 0,0-1 0,-1 0 0,1 0 0,0-1 0,0 1 0,0-1 0,1 0 0,-1 0-1,0 0 1,0 0 0,1-1 0,-1 0 0,0 0 0,1 0 0,-1 0 0,0-1 0,0 1 0,5-2-1,-7 1-243,0 0-1,0 1 0,0-1 0,1 0 1,-1 0-1,-1 0 0,1 0 0,0-1 1,0 1-1,0 0 0,-1-1 0,1 1 1,0-1-1,-1 0 0,0 0 0,1 1 1,-1-1-1,0 0 0,0 0 0,0 0 0,0 0 1,0 0-1,0 0 0,-1 0 0,1-1 1,-1 1-1,0 0 0,1 0 0,-1-1 1,0 1-1,0 0 0,-1-4 0,0-3 8,-1 0 0,0 0 0,0 0 0,-1 0 0,0 0 0,-7-13 0,-12-19 24,-14-32-197,32 62-100,0 0 1,0-1-1,1 1 1,-3-20-1,6 30 125,0-1 0,-1 1 0,1-1 0,0 0 0,0 1 0,0-1 0,1 0 0,-1 1-1,0-1 1,1 0 0,-1 1 0,1-1 0,-1 1 0,1-1 0,0 1 0,-1-1 0,1 1 0,0 0-1,0-1 1,0 1 0,0 0 0,1 0 0,-1-1 0,0 1 0,0 0 0,1 0 0,-1 1 0,0-1-1,1 0 1,-1 0 0,1 1 0,-1-1 0,1 0 0,2 0 0,6 0-399,-1-1 0,1 1 0,-1 1 0,1 0 0,9 1 0,2 0-499,-2-1 578,0 0 0,0-1 1,0-1-1,0-1 0,0-1 0,-1 0 1,35-14-1,-14 2 1327,-39 16-893,0 0-1,0-1 1,0 1-1,0 0 1,1 0-1,-1 0 1,0 0 0,0 0-1,0 0 1,1 0-1,-1 0 1,0-1-1,0 1 1,0 0-1,1 0 1,-1 0 0,0 0-1,0 0 1,0 0-1,1 0 1,-1 0-1,0 0 1,0 0-1,1 0 1,-1 1 0,0-1-1,0 0 1,0 0-1,1 0 1,-1 0-1,0 0 1,0 0-1,0 0 1,0 0-1,1 1 1,-1-1 0,0 0-1,0 0 1,0 0-1,0 0 1,0 1-1,0-1 1,1 0-1,-1 0 1,0 0 0,0 1-1,0-1 1,0 0-1,0 0 1,0 0-1,0 1 1,0-1-1,0 0 1,0 0 0,0 0-1,0 1 1,0-1-1,0 0 1,0 0-1,0 1 1,0-1-1,0 0 1,0 0 0,-1 1-1,-6 15 1245,-15 18 396,-25 44 321,41-67-1889,1 0-1,1 0 1,-1 0-1,2 1 1,-4 17-1,7-28-101,0 1-1,0 0 1,-1-1 0,1 1-1,1-1 1,-1 1 0,0-1-1,0 1 1,0-1-1,1 1 1,-1-1 0,1 1-1,-1-1 1,1 1 0,1 2-1,-1-4-1,-1 1-1,1-1 1,-1 1-1,1-1 0,-1 0 1,1 1-1,-1-1 1,1 0-1,0 0 1,-1 1-1,1-1 1,0 0-1,-1 0 0,1 0 1,-1 0-1,1 1 1,0-1-1,-1 0 1,1 0-1,0 0 0,-1-1 1,1 1-1,0 0 1,-1 0-1,1 0 1,0 0-1,-1-1 0,1 1 1,-1 0-1,1 0 1,-1-1-1,1 1 1,0-1-1,-1 1 0,1 0 1,-1-1-1,1 0 1,3-4-31,1 0 1,-2 0-1,1 0 1,-1 0 0,0-1-1,0 0 1,0 1-1,-1-1 1,0 0 0,3-9-1,3-9-65,3-2 60,17-31 1,-28 57 35,0-1 1,1 1 0,-1 0 0,0-1 0,1 1 0,-1-1-1,0 1 1,1-1 0,-1 1 0,0 0 0,1-1 0,-1 1-1,1-1 1,-1 1 0,0 0 0,1 0 0,-1-1 0,1 1 0,0 0-1,0 0 0,-1 0-1,0 0 0,0 0 1,1 0-1,-1 0 0,0 0 1,1 0-1,-1 1 0,0-1 1,0 0-1,1 0 0,-1 0 1,0 1-1,0-1 0,0 0 1,1 0-1,-1 1 1,0-1-1,0 0 0,0 0 1,0 1-1,0-1 0,1 0 1,-1 1-1,4 22-72,-4-16 70,0 0 1,1-1-1,0 1 0,0 0 1,3 6-1,-4-11 2,1-1 0,-1 0 0,1 0 0,-1 0-1,1 0 1,0 0 0,-1 0 0,1 1 0,0-2 0,0 1 0,0 0 0,0 0 0,-1 0 0,1 0 0,2 1-1,-2-2 0,0 0 0,0 0 0,0 0 0,0 1 0,0-1 0,0 0 0,0 0 0,0 0 0,0-1 0,0 1 0,-1 0-1,1 0 1,0 0 0,0-1 0,0 1 0,0 0 0,0-1 0,0 1 0,0-1 0,-1 1 0,1-1 0,0 0 0,1-1 0,2-2-1,1 0 0,-1-1 0,0 1 0,-1-1 0,1 0 0,-1 0 0,0-1 0,3-7 0,2-5 4,7-29 0,-5 7-42,-2-1 0,-2-1 1,1-58-1,-15-125-541,3 179 550,-13-58 1,14 91 224,2 11 202,0 25 311,3 21-96,1 0 1,3 0 0,2 0 0,19 67 0,-18-84-564,1 0-1,2-1 1,0-1 0,2 0 0,1 0 0,1-1 0,0-1 0,28 31 0,-36-47-1244,-19-21-2631,-4-4 3565</inkml:trace>
</inkml:ink>
</file>

<file path=ppt/ink/ink1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7:16.522"/>
    </inkml:context>
    <inkml:brush xml:id="br0">
      <inkml:brushProperty name="width" value="0.05" units="cm"/>
      <inkml:brushProperty name="height" value="0.05" units="cm"/>
      <inkml:brushProperty name="color" value="#33CCFF"/>
    </inkml:brush>
  </inkml:definitions>
  <inkml:trace contextRef="#ctx0" brushRef="#br0">0 160 16956,'18'-2'1720,"10"-9"777,3-5-521,10-6-920,1 0-472,-2-1-904,-2 1-440,-9 4-896,1 2-681,-7 12-247,-2 1 455,-2 3 1121</inkml:trace>
</inkml:ink>
</file>

<file path=ppt/ink/ink1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7:17.004"/>
    </inkml:context>
    <inkml:brush xml:id="br0">
      <inkml:brushProperty name="width" value="0.05" units="cm"/>
      <inkml:brushProperty name="height" value="0.05" units="cm"/>
      <inkml:brushProperty name="color" value="#33CCFF"/>
    </inkml:brush>
  </inkml:definitions>
  <inkml:trace contextRef="#ctx0" brushRef="#br0">111 503 12299,'4'-8'3142,"-2"5"-2178,0 0 0,-1 0 0,1-1 1,-1 1-1,0 0 0,2-5 0,-3 7-881,0 0-1,0 0 1,0 1 0,0-1-1,0 0 1,-1 0-1,1 1 1,0-1 0,0 0-1,0 0 1,-1 1-1,1-1 1,0 0 0,-1 1-1,1-1 1,-1 1 0,1-1-1,-1 0 1,1 1-1,-1-1 1,1 1 0,-1-1-1,1 1 1,-1-1-1,1 1 1,-1 0 0,0-1-1,1 1 1,-1 0-1,0-1 1,0 1 0,1 0-1,-1 0 1,0 0 0,0 0-1,0 0 1,-3-1-64,1 1 0,-1 0 0,0 0 0,1 0 0,-1 1 0,1-1 1,-1 1-1,1 0 0,0 0 0,-1 0 0,1 0 0,0 1 0,-1-1 0,1 1 0,0 0 0,0 0 1,0 0-1,1 0 0,-1 0 0,0 1 0,-3 4 0,2-3-29,1 0-1,0 0 1,0 0-1,0 0 1,0 1 0,1-1-1,-1 1 1,1 0-1,0 0 1,1 0-1,-1 0 1,1 0 0,0 0-1,0 6 1,1-9-1,-1 0 1,2 1-1,-1-1 1,0 1-1,0-1 1,1 0-1,-1 1 1,1-1-1,0 0 1,0 0-1,-1 0 1,2 1-1,-1-1 1,0 0-1,0 0 1,1 0-1,-1 0 1,1-1-1,-1 1 1,1 0-1,0-1 1,0 1-1,0-1 1,-1 1-1,2-1 1,-1 0-1,0 0 1,0 0-1,0 0 1,0 0-1,1-1 1,-1 1-1,0-1 1,5 1-1,0 0-16,0-1 0,-1 0 1,1-1-1,0 0 0,-1 0 0,1 0 0,-1 0 1,1-1-1,-1 0 0,0-1 0,10-4 0,3-5 27,0-1 0,-1 0 0,0-2 0,-1 0 0,-1-1 0,0 0-1,-1-1 1,-1-1 0,22-36 0,-15 7 27,-21 48-48,-4 9-30,1 0 0,0 0 0,-2 13-1,4-19 70,1 0 1,0-1-1,0 1 0,0 0 0,0-1 0,2 8 1,-1-10-3,-1 1 0,1-1 0,-1 1 0,1-1 0,0 1 0,-1-1 0,1 1 0,0-1 0,0 0 0,0 1 0,0-1 0,1 0 0,-1 0 0,0 0 0,0 0 0,3 2 0,-4-3-6,1 0 0,-1 1-1,1-1 1,0 0-1,-1 0 1,1 0-1,0 1 1,-1-1 0,1 0-1,-1 0 1,1 0-1,0 0 1,-1 0 0,1 0-1,0 0 1,-1 0-1,1-1 1,0 1 0,-1 0-1,1 0 1,0 0-1,-1-1 1,1 1 0,-1 0-1,1-1 1,-1 1-1,1 0 1,0-1 0,12-15 126,-12 14-123,10-17 33,-1 1 0,0-2-1,-2 1 1,0-1-1,-1 0 1,-1-1 0,-1 0-1,4-38 1,-7 31 13,-1 0-1,-1 0 1,-2 1 0,0-1-1,-2 0 1,-9-31 0,10 52 272,1 12-82,2 8-187,0-1 0,1 0 1,0 0-1,1 1 0,5 13 0,-2-3-62,12 52-152,-6-28-1471,-2 0 1,4 49 0,-11-6-35</inkml:trace>
</inkml:ink>
</file>

<file path=ppt/ink/ink1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7:17.551"/>
    </inkml:context>
    <inkml:brush xml:id="br0">
      <inkml:brushProperty name="width" value="0.05" units="cm"/>
      <inkml:brushProperty name="height" value="0.05" units="cm"/>
      <inkml:brushProperty name="color" value="#33CCFF"/>
    </inkml:brush>
  </inkml:definitions>
  <inkml:trace contextRef="#ctx0" brushRef="#br0">0 1 20180,'8'35'4487,"11"11"-2248,1 3-1098,2 31-380,20 151-1,-40-218-747,0-4-9,9 51 21,-10-54-25,1-1-1,-1 1 0,1-1 0,1 0 1,-1 0-1,1 0 0,0 0 0,4 5 1,-7-10-1,0 1 1,0-1 0,1 0-1,-1 1 1,0-1 0,1 0-1,-1 1 1,0-1 0,1 0-1,-1 0 1,0 1-1,1-1 1,-1 0 0,0 0-1,1 0 1,-1 1 0,1-1-1,-1 0 1,1 0 0,-1 0-1,0 0 1,1 0 0,-1 0-1,1 0 1,-1 0 0,1 0-1,-1 0 1,1 0 0,0-1 0,-1 1 1,1 0 0,-1-1 0,1 1 0,0-1 0,-1 0 0,1 1 0,-1-1 0,0 0-1,1 1 1,-1-1 0,1 0 0,-1 1 0,1-2 0,6-33 43,-6 29-39,3-19 0,1 0 1,18-48-1,-20 65-6,0 0-1,1 0 1,0 0-1,1 0 1,0 1-1,0 0 1,0 0-1,1 0 1,0 1-1,1 0 1,-1 0-1,12-8 1,-15 12 7,1 0 0,0 1 0,0-1 0,-1 1 0,1 0 0,0 0 0,0 0 0,1 0 0,-1 1-1,0 0 1,0 0 0,0 0 0,7 1 0,-9-1-1,0 0-1,-1 1 0,1-1 1,-1 1-1,1-1 1,-1 1-1,1 0 0,-1-1 1,1 1-1,-1 0 1,1 0-1,-1 0 1,0 0-1,0 0 0,1 1 1,-1-1-1,0 0 1,0 0-1,0 1 0,0-1 1,-1 1-1,1-1 1,0 1-1,-1-1 0,1 1 1,-1-1-1,1 1 1,-1 0-1,0-1 0,1 1 1,-1 0-1,0-1 1,0 1-1,0 0 0,-1-1 1,1 1-1,-1 1 1,0 5 15,-1-1-1,0 0 1,-1 0 0,0 0 0,0 0 0,-1 0 0,1 0 0,-8 8 0,-41 49-115,45-56 16,-18 17-548,24-24 486,-1 0 1,1 0-1,-1 0 1,0 1-1,1-2 0,-1 1 1,0 0-1,0 0 1,1 0-1,-1-1 0,0 1 1,0-1-1,0 0 1,0 1-1,-3-1 0,5 0 2,-1-1-1,0 1 1,0-1-1,0 1 0,1-1 1,-1 1-1,0-1 1,1 1-1,-1-1 0,0 1 1,1-1-1,-1 0 0,1 1 1,-1-1-1,1 0 1,-1 0-1,1 1 0,0-1 1,-1 0-1,1 0 1,0 0-1,0 1 0,-1-1 1,1 0-1,0 0 1,0 0-1,0 0 0,0 0 1,0 1-1,0-1 0,1-1 1,3-23-1293</inkml:trace>
</inkml:ink>
</file>

<file path=ppt/ink/ink1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7:17.872"/>
    </inkml:context>
    <inkml:brush xml:id="br0">
      <inkml:brushProperty name="width" value="0.05" units="cm"/>
      <inkml:brushProperty name="height" value="0.05" units="cm"/>
      <inkml:brushProperty name="color" value="#33CCFF"/>
    </inkml:brush>
  </inkml:definitions>
  <inkml:trace contextRef="#ctx0" brushRef="#br0">0 63 15219,'3'0'1045,"0"0"-1,0 0 0,0 0 0,0 1 0,0-1 1,1 1-1,-1-1 0,3 3 0,12 10 311,-14-8-1307,1-1 0,0 1 0,0-1 0,0 0-1,1-1 1,-1 1 0,1-1 0,0 0 0,10 3 0,-13-5-46,0 0 1,0-1 0,0 1 0,0-1-1,0 0 1,0 0 0,0 0 0,0-1-1,0 1 1,0-1 0,0 0 0,0 1-1,0-1 1,0 0 0,0-1-1,-1 1 1,1 0 0,0-1 0,-1 0-1,1 0 1,-1 1 0,0-1 0,3-3-1,0-1 16,0 0 1,-1 0-1,1-1 0,-1 1 0,0-1 0,-1 0 0,0 0 0,3-9 0,5-10 302,-11 25-297,0 1 1,0-1-1,1 1 1,-1 0-1,0-1 0,0 1 1,1 0-1,-1-1 0,0 1 1,0 0-1,1-1 0,-1 1 1,0 0-1,1 0 0,-1-1 1,0 1-1,1 0 1,-1 0-1,0 0 0,1-1 1,-1 1-1,1 0 0,-1 0 1,0 0-1,1 0 0,-1 0 1,1 0-1,-1 0 0,0 0 1,1 0-1,-1 0 0,1 0 1,-1 0-1,1 0 1,12 8 503,-10-6-486,9 6 196,0 1-1,0 1 1,-1 0 0,0 1 0,-1 0-1,16 24 1,-22-30-227,-1 0 0,0 0-1,0 1 1,-1-1 0,0 1 0,0 0-1,0-1 1,0 1 0,-1 0 0,0 0-1,0 0 1,-1 0 0,0 0 0,0 1-1,0-1 1,-1 0 0,0 0 0,0 0-1,-3 9 1,-4 2-588,1-2-1,-2 1 0,0-1 1,-1 0-1,-21 24 1,9-15-519</inkml:trace>
</inkml:ink>
</file>

<file path=ppt/ink/ink1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7:18.561"/>
    </inkml:context>
    <inkml:brush xml:id="br0">
      <inkml:brushProperty name="width" value="0.05" units="cm"/>
      <inkml:brushProperty name="height" value="0.05" units="cm"/>
      <inkml:brushProperty name="color" value="#33CCFF"/>
    </inkml:brush>
  </inkml:definitions>
  <inkml:trace contextRef="#ctx0" brushRef="#br0">28 156 14811,'0'0'92,"0"0"0,0 0 0,0 0 0,0 0 0,0-1 0,0 1 0,0 0 0,0 0 0,0 0 0,0-1 0,0 1 0,0 0 0,0 0 0,0 0 0,0 0 0,0-1 0,1 1 0,-1 0 0,0 0 0,0 0 0,0 0 0,0-1 0,0 1 0,0 0 0,0 0 0,1 0 1,-1 0-1,0 0 0,0 0 0,0-1 0,0 1 0,1 0 0,-1 0 0,0 0 0,0 0 0,0 0 0,1 0 0,-1 0 0,0 0 0,0 0 0,0 0 0,0 0 0,1 0 0,-1 0 0,12 7 3153,0 5-2357,-1 0 1,0 1 0,0 1-1,15 27 1,29 65 480,-52-99-1240,7 14 86,4 6 141,18 54-1,-29-74-335,-1 1-1,0-1 1,-1 1-1,0 0 0,0-1 1,0 1-1,-1 0 1,-1-1-1,1 1 1,-1 0-1,0 0 1,-4 11-1,4-16-25,0-1-1,0 1 1,0-1 0,-1 1-1,1-1 1,-1 0 0,1 0-1,-4 4 1,4-6-15,0 1-1,1 0 1,-1-1-1,0 1 1,0-1 0,0 1-1,0-1 1,0 1 0,0-1-1,0 0 1,0 1 0,0-1-1,0 0 1,0 0 0,0 0-1,0 0 1,0 0 0,0 0-1,0 0 1,0 0 0,0 0-1,0 0 1,0 0 0,0-1-1,0 1 1,0 0-1,0-1 1,-3-2-149,0 1 0,0-1-1,0 1 1,1-1 0,-1 0-1,1 0 1,0-1 0,0 1 0,-4-7-1,-22-39-1270,23 38 1107,-15-31-461,1-1-1,2 0 1,2-1 0,-16-72-1,32 115 790,-3-14-13,0 0 1,-1-21-1,4 32 72,0-1 0,0 1 0,1 0-1,-1 0 1,1-1 0,0 1 0,0 0 0,0 0 0,1 0-1,0 0 1,-1 0 0,1 1 0,4-7 0,0 4 144,-1 1-1,1-1 1,-1 1 0,1 0 0,1 1 0,9-6 0,45-21 1131,-56 29-1236,17-9 769,44-13 0,-58 22-713,-1 0 0,1 1 1,-1 0-1,1 0 0,0 0 1,-1 1-1,1 0 1,0 0-1,-1 1 0,11 2 1,-16-2-131,0-1 1,0 1 0,0-1 0,-1 1-1,1 0 1,0 0 0,-1 0 0,1 0-1,-1 0 1,1 0 0,-1 0-1,1 0 1,-1 1 0,0-1 0,0 0-1,1 1 1,-1-1 0,0 1 0,0 0-1,-1-1 1,1 1 0,0 0 0,0-1-1,-1 1 1,1 0 0,-1 0 0,0-1-1,1 1 1,-1 0 0,0 0-1,0 0 1,0 0 0,0 0 0,-1-1-1,1 1 1,0 0 0,-1 0 0,1 0-1,-1-1 1,-1 4 0,-3 4 10,0 0 0,0 0 1,-1 0-1,-1 0 0,1-1 1,-15 13-1,-50 40 42,63-54-167,0-1 1,-1 0-1,0-1 0,-17 9 1,25-13-26,-1 0-1,0-1 1,0 1 0,0 0 0,0-1 0,0 0 0,0 1 0,0-1 0,0 0-1,0 0 1,0 0 0,0 0 0,0 0 0,1-1 0,-1 1 0,0-1-1,0 1 1,0-1 0,0 0 0,0 1 0,1-1 0,-1 0 0,0 0-1,0 0 1,1 0 0,-1-1 0,1 1 0,-1 0 0,1-1 0,0 1 0,0-1-1,-2-2 1,2 3 78,0-1 0,0 1 0,0-1 0,0 0 0,0 1 0,1-1 0,-1 1 0,1-1-1,-1 0 1,1 0 0,0 1 0,-1-1 0,1 0 0,0 0 0,0 1 0,0-1 0,1 0 0,-1 0 0,0 1 0,1-1-1,-1 0 1,1 1 0,-1-1 0,1 0 0,1-2 0,15-19-5</inkml:trace>
</inkml:ink>
</file>

<file path=ppt/ink/ink1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7:19.106"/>
    </inkml:context>
    <inkml:brush xml:id="br0">
      <inkml:brushProperty name="width" value="0.05" units="cm"/>
      <inkml:brushProperty name="height" value="0.05" units="cm"/>
      <inkml:brushProperty name="color" value="#33CCFF"/>
    </inkml:brush>
  </inkml:definitions>
  <inkml:trace contextRef="#ctx0" brushRef="#br0">47 620 11763,'3'-1'915,"0"1"0,0-1 0,1 0 1,-1 1-1,0 0 0,0 0 1,4 0-1,-7 0-731,1 1 1,-1-1-1,1 0 1,-1 0-1,1 0 1,-1 0-1,1 1 0,-1-1 1,0 0-1,1 1 1,-1-1-1,1 0 1,-1 1-1,0-1 0,1 0 1,-1 1-1,0-1 1,1 1-1,-1 0 1,1 0-96,-1 0 0,0 0 0,0 0 0,0 0 1,1 0-1,-1 0 0,0 0 0,0 0 0,0 0 1,-1 1-1,1-1 0,0 1 0,-4 10 302,-1-1-1,0-1 1,0 1 0,-1-1-1,0 0 1,-1 0 0,-7 9-1,-7 9 145,17-19-439,-1 0 6,3-9-82,1-5-32,1 1-41,0-1 0,0 1 1,1 0-1,-1-1 0,1 1 0,0 0 0,0 0 0,1 0 0,-1 0 0,4-7 1,-3 8 19,0 1 0,-1 0 0,1 0 0,0 0 0,0 1 0,0-1 0,1 0 0,-1 1 0,0-1 0,0 1 1,1 0-1,-1-1 0,1 1 0,-1 0 0,1 1 0,0-1 0,-1 0 0,5 0 0,-1 1 11,65-13-103,-61 10 123,-1 0 1,0 0 0,0-1-1,-1 0 1,14-9-1,-10 4 27,1 0-1,-2-1 0,1-1 0,-2 0 0,1 0 1,-1-1-1,-1 0 0,0-1 0,-1 1 1,-1-2-1,0 1 0,0-1 0,-1-1 1,-1 1-1,-1-1 0,5-22 0,-5 13 15,-2 0-1,0-1 1,-2 1-1,0 0 0,-2 0 1,-1 0-1,0 0 1,-2 0-1,-13-40 0,10 40 13,-1 1-1,-1-1 0,-19-30 0,20 44 151,9 10-193,0 0-1,0 0 1,0 0-1,0 0 0,-1 0 1,1 0-1,0 0 1,0 0-1,0 0 1,0 0-1,0 0 1,0 0-1,-1 0 1,1 0-1,0 0 1,0 0-1,0 0 1,0 0-1,0 0 1,0 0-1,-1 0 0,1 0 1,0 0-1,0 0 1,0 0-1,0 0 1,0 0-1,0 1 1,0-1-1,0 0 1,0 0-1,-1 0 1,1 0-1,0 0 1,0 0-1,0 0 0,0 1 1,0-1-1,0 0 1,0 0-1,0 0 1,0 0-1,0 1 1,0 2 89,-1 0 1,1 1-1,0-1 1,0 1-1,1 4 0,3 18 271,1-1 0,1 0 0,18 47 0,41 70 583,-39-89-789,31 88-1,-55-133-281,1-3-138,-1 1-1,-1 0 1,1 0-1,-1 0 1,0 0-1,0 0 1,-1 0-1,0 0 1,0 0 0,-1 8-1,1-13 221,0-1 0,0 1 0,0-1 0,0 1 0,0-1 0,0 1 0,-1-1 0,1 1 0,0-1 0,0 1 0,0-1 0,-1 1 0,1-1 0,0 0 0,0 1 0,-1-1 0,1 1 0,-1-1 0,1 0 0,0 1 0,-1-1 1,1 0-1,-1 1 0,1-1 0,0 0 0,-1 0 0,1 0 0,-1 1 0,1-1 0,-1 0 0,1 0 0,-1 0 0,1 0 0,-1 0 0,1 0 0,-1 0 0,1 0 0,-1 0 0,1 0 0,-1 0 0,1 0 0,-1 0 0,1 0 0,-1-1 0,0 1 0,-12-10-387</inkml:trace>
</inkml:ink>
</file>

<file path=ppt/ink/ink1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7:19.977"/>
    </inkml:context>
    <inkml:brush xml:id="br0">
      <inkml:brushProperty name="width" value="0.05" units="cm"/>
      <inkml:brushProperty name="height" value="0.05" units="cm"/>
      <inkml:brushProperty name="color" value="#33CCFF"/>
    </inkml:brush>
  </inkml:definitions>
  <inkml:trace contextRef="#ctx0" brushRef="#br0">1 565 16484,'9'-1'2176,"0"1"0,14-4 0,37-12 1255,-40 10-2938,-9 2-699,-1 0 0,1 0-1,-1-1 1,0-1-1,0 0 1,-1 0 0,0-1-1,0 0 1,0 0-1,-1-1 1,13-16 0,-8 7-572,0-1 1,-2 0 0,0-1 0,-1 0-1,10-27 1,-13 26 215,-1 0-1,0-1 1,-2 1-1,3-32 1,-6 36 327,0-1 0,-2 1 1,0 0-1,0 0 0,-2 0 0,-5-23 1,7 36 219,0 0 0,0 1 0,-1-1 1,1 0-1,-1 0 0,1 0 0,-1 1 1,0-1-1,0 1 0,0 0 0,0-1 1,-1 1-1,-4-3 0,6 4 16,0 0-1,0 1 1,0-1-1,-1 1 1,1-1 0,0 1-1,0 0 1,-1 0-1,1 0 1,0-1 0,-1 1-1,1 0 1,0 1-1,0-1 1,-1 0 0,1 0-1,0 0 1,-1 1-1,1-1 1,0 1-1,0-1 1,0 1 0,0-1-1,-1 1 1,1 0-1,0-1 1,0 1 0,0 0-1,0 0 1,0 0-1,1 0 1,-1 0-1,0 0 1,0 0 0,-1 2-1,0 0 95,0 1-1,0 0 0,1-1 0,-1 1 1,1 0-1,-1 0 0,0 7 1,1-8 235,1-1 0,-1 1 1,1 0-1,0-1 1,0 1-1,0-1 0,1 1 1,-1 0-1,0-1 0,1 1 1,0-1-1,0 1 1,1 2-1,28 33 4997,-6-3-4635,-1 2 0,-1 0 1,29 74-1,12 65 302,-63-175-992,0 0 0,1 0 0,-1-1-1,0 1 1,0 0 0,1 0 0,-1 0 0,1-1 0,-1 1 0,0 0-1,1 0 1,-1-1 0,1 1 0,0-1 0,-1 1 0,2 0 0,2-3 5,1-10-7,16-106-243,-1 5-270,-19 110 496,8-26-87,-8 28 101,-1 0 0,1-1 0,-1 1 1,1 0-1,0 0 0,-1 0 0,1 0 0,0-1 0,0 1 0,0 0 0,0 1 0,0-1 0,0 0 0,0 0 0,0 0 0,0 1 0,1-1 0,1-1 0,-2 2 3,-1 0 0,1 0 0,0 0 0,0 0 0,0 1-1,-1-1 1,1 0 0,0 0 0,-1 0 0,1 1-1,0-1 1,0 0 0,-1 1 0,1-1 0,0 0-1,-1 1 1,1-1 0,-1 1 0,1-1 0,0 1 0,-1-1-1,0 1 1,1 0 0,-1-1 0,1 2 0,10 19-21,-8-16 14,4 11-8,-4-8 28,0 0 1,1-1-1,0 1 0,0-1 1,8 10-1,-10-15-4,-1-1 0,0 0 0,0 0 0,1 1 0,-1-1 0,1 0 0,-1 0 0,1-1 0,-1 1 0,1 0 0,0 0 0,-1-1 0,1 1 0,0-1 0,0 1 0,-1-1 0,1 0 0,0 0 0,0 0 0,0 0 0,-1 0 0,1 0 0,0 0 0,0-1 0,-1 1 0,1 0 0,0-1 0,-1 0 0,1 1 0,0-1 0,2-2 0,3-2 24,0 0-1,0 0 1,0-1 0,-1 0 0,0 0 0,0-1 0,6-9 0,1 0 2,19-26 34,7-8 65,-39 50-134,0 0 1,0-1-1,0 1 1,1 0-1,-1 0 1,0 0-1,0-1 1,0 1-1,0 0 1,1 0-1,-1 0 1,0 0-1,0 0 1,1 0-1,-1-1 1,0 1-1,0 0 1,0 0-1,1 0 1,-1 0-1,0 0 1,0 0-1,1 0 1,-1 0-1,0 0 1,0 0-1,1 0 1,-1 0-1,0 0 1,0 0-1,1 0 1,-1 0-1,0 1 1,5 7-10,1 18-33,-5-20 36,0-1-1,0-1 1,0 1-1,0-1 1,1 1-1,0-1 1,0 0-1,0 0 0,1 1 1,-1-2-1,1 1 1,0 0-1,5 5 1,-5-7 5,-1 0 0,1 0 1,0 0-1,0 0 1,0-1-1,0 1 1,0-1-1,0 0 1,0 0-1,1 0 0,-1 0 1,0-1-1,0 1 1,1-1-1,-1 0 1,1 0-1,-1 0 1,7-1-1,0-1 75,-1 0 1,1-1-1,0 0 1,0 0-1,-1-1 1,0-1-1,0 1 1,0-1-1,0-1 1,-1 0-1,0 0 1,9-8-1,-16 12 16,1 0 1,0 0-1,-1 0 0,1 0 0,-1 0 0,0 0 1,0 0-1,0-1 0,1-2 0,-2 5-69,1-1 0,-1 0-1,0 0 1,0 1 0,0-1 0,0 0-1,0 1 1,0-1 0,0 0 0,0 1-1,-1-1 1,1 0 0,0 1 0,0-1-1,0 0 1,-1 1 0,1-1-1,0 1 1,-1-1 0,1 0 0,-1 1-1,1-1 1,-1 1 0,1-1 0,-1 1-1,1 0 1,-1-1 0,1 1-1,-1-1 1,1 1 0,-1 0 0,0-1-1,1 1 1,-1 0 0,0 0 0,-11-4-76,-1 0 1,0 1 0,1 1 0,-23-1 0,23 2-835,0 0 0,1-1-1,-1 0 1,0-1-1,-15-5 1,26 8 783,1-1 1,0 1-1,0 0 0,-1 0 1,1 0-1,0 0 0,-1 0 1,1 0-1,0 0 0,0 0 1,-1 0-1,1 0 0,0-1 1,0 1-1,0 0 0,-1 0 1,1 0-1,0-1 0,0 1 1,0 0-1,-1 0 0,1 0 1,0-1-1,0 1 0,0 0 1,0 0-1,0-1 0,-1 1 1,1 0-1,0-1 0,0 1 1,0 0-1,0 0 0,0-1 1,0 1-1,0 0 0,0-1 1,0 1-1,0 0 0,0 0 0,0-1 1,0 1-1,1 0 0,-1 0 1,0-1-1,0 1 0,0 0 1,0 0-1,0-1 0,1 1 1,-1 0-1,0 0 0,0-1 1,1 1-1,12-11-1801</inkml:trace>
</inkml:ink>
</file>

<file path=ppt/ink/ink1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7:20.785"/>
    </inkml:context>
    <inkml:brush xml:id="br0">
      <inkml:brushProperty name="width" value="0.05" units="cm"/>
      <inkml:brushProperty name="height" value="0.05" units="cm"/>
      <inkml:brushProperty name="color" value="#33CCFF"/>
    </inkml:brush>
  </inkml:definitions>
  <inkml:trace contextRef="#ctx0" brushRef="#br0">171 326 15371,'-1'-1'233,"0"0"1,0 1-1,0-1 0,0 1 0,0 0 0,0-1 0,0 1 0,0 0 1,-1-1-1,1 1 0,0 0 0,0 0 0,0 0 0,0 0 0,-1 0 1,1 0-1,0 0 0,0 1 0,0-1 0,0 0 0,0 1 0,-2 0 1,-25 12 1330,24-12-1347,-7 5 131,0 1-1,0 0 0,0 1 1,1 0-1,0 0 0,0 1 1,1 1-1,-12 15 0,20-24-342,0 1-1,0-1 0,0 0 0,1 1 1,-1-1-1,0 0 0,1 1 0,-1-1 1,1 1-1,0-1 0,0 1 0,-1 2 1,1-4-6,0 1-1,1-1 1,-1 1 0,0 0 0,0-1 0,0 1 0,1-1 0,-1 1 0,0-1 0,1 1 0,-1-1 0,1 1 0,-1-1 0,0 1 0,1-1-1,-1 1 1,1-1 0,-1 0 0,1 1 0,-1-1 0,1 0 0,0 1 0,-1-1 0,1 0 0,-1 0 0,1 0 0,-1 1 0,1-1 0,0 0-1,-1 0 1,1 0 0,0 0 0,0 0 0,9 0 32,-1-1 0,1 1 0,-1-1 0,1-1 0,-1 0 0,14-5 0,-12 4 65,0 0 1,0 1-1,0 0 1,16-1-1,-26 3-85,1 1-1,0-1 1,0 1 0,0-1-1,-1 1 1,1-1 0,0 1-1,-1 0 1,1 0 0,-1-1 0,1 1-1,-1 1 1,1-1 0,-1 0-1,0 0 1,1 0 0,-1 1-1,0-1 1,1 2 0,4 5 11,-1 0 0,6 13 0,-5-9-2,19 32 66,23 47 196,-43-79-172,0-1 1,-2 1-1,1 0 1,-1 0-1,-1 0 1,2 16 0,-4-21-54,-1 0 1,1-1-1,-1 1 1,0 0-1,0 0 0,-1-1 1,0 1-1,0 0 1,-1-1-1,1 0 1,-2 0-1,-4 9 1,3-8-33,-1 0 0,0 0 0,0 0 0,0-1 0,-1 1 0,0-2 0,0 1 0,-15 8 0,19-12-26,1-1 0,-1 1 1,0-1-1,0 0 0,0 0 1,1 0-1,-1-1 0,0 1 1,0-1-1,0 1 1,0-1-1,0 0 0,0 0 1,0-1-1,0 1 0,0 0 1,0-1-1,0 0 0,0 0 1,0 0-1,-5-2 0,5 1-23,-1 0-1,1-1 1,0 1 0,0-1-1,0 0 1,0 0-1,1 0 1,-1 0-1,1 0 1,0-1 0,0 1-1,0-1 1,0 1-1,0-1 1,-1-6-1,1 2-16,1 0 0,-1 0 0,2 0-1,-1 0 1,1 0 0,0 0-1,1 0 1,0 0 0,0 0-1,1 0 1,0 0 0,0 0 0,7-12-1,4-9 43,2 1-1,20-30 1,-32 53-3,9-14-11,19-29 137,46-97 0,-71 129-97,0 1 0,-1-1 1,0-1-1,-1 1 1,-1-1-1,-1 1 0,0-1 1,-1 0-1,-1 0 0,-4-33 1,4 48-27,0 0 0,-1-1 0,1 1 0,-1 0 0,0 0 0,1-1 0,-1 1 0,0 0 0,0 0 0,-1 0 0,1 0 1,0 0-1,-3-2 0,4 4-1,-1 0 0,1-1 0,0 1 0,-1 0 0,1 0-1,-1-1 1,1 1 0,-1 0 0,1 0 0,-1 0 0,1 0 0,-1 0 0,1-1 0,-1 1 0,1 0 0,-1 0 0,1 0 0,-1 1 0,1-1 0,-1 0 0,1 0 0,-2 0 0,1 1 0,0 0-1,0-1 1,-1 1-1,1 0 1,0 0 0,0 0-1,0 0 1,0 0-1,0 0 1,0 0-1,-1 2 1,-4 6 0,1-1-1,0 2 1,1-1-1,0 0 1,0 1-1,1 0 1,0 0 0,1 0-1,-2 11 1,4-16 5,-1 0 0,1 0 0,-1 1 0,1-1 0,1 0 0,-1 0 0,1 0-1,0 0 1,0 0 0,0 0 0,1 0 0,0 0 0,0 0 0,0-1 0,0 1 0,1-1 0,0 1 0,0-1 0,0 0 0,4 4 0,-5-6 19,1 0 0,-1 0 0,1 0 0,0-1 0,-1 1 0,1-1 0,0 1-1,0-1 1,0 0 0,0 0 0,0-1 0,0 1 0,0 0 0,0-1 0,7 0 0,-6 0 38,1-1-1,0 0 1,0 0 0,0 0-1,-1-1 1,1 1 0,0-1-1,-1 0 1,6-4 0,1-1 66,0-1 0,-1-1 0,0 1-1,0-2 1,-1 1 0,14-20 0,3-13-8,-18 29-111,0 1 1,14-17-1,-18 25-19,0-1 0,0 1 1,1 1-1,-1-1 0,1 1 1,0-1-1,0 1 0,0 1 1,10-5-1,-1 3 89,-1 1-1,1 1 1,0 0 0,0 0 0,15 1-1,-12 1 223,0-1-1,0-1 0,19-5 1,-26 4-380,-1 0 0,1-1 0,-1-1 1,0 1-1,0-1 0,9-8 0,44-39-2044,-56 46 2133,26-25-617</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9:16.814"/>
    </inkml:context>
    <inkml:brush xml:id="br0">
      <inkml:brushProperty name="width" value="0.05" units="cm"/>
      <inkml:brushProperty name="height" value="0.05" units="cm"/>
      <inkml:brushProperty name="color" value="#FF0066"/>
    </inkml:brush>
  </inkml:definitions>
  <inkml:trace contextRef="#ctx0" brushRef="#br0">1 491 13491,'19'3'539,"0"1"1,-1 0-1,25 11 1,6 0-439,287 80 18,-280-80-112,108 13 0,-126-24 122,0-3 0,0-1-1,74-10 1,-53-1 512,-1-3-1,0-3 1,-1-2-1,-1-3 1,-1-2-1,77-46 1,-130 69-622,69-45 482,-63 40-443,0-1 0,0 0 0,-1 0 0,0-1 0,-1 0-1,7-9 1,-11 15-53,-1-1 1,1 0-1,0 1 0,-1-1 0,0 0 0,1 0 0,-1 0 0,0 0 0,-1 0 1,1 0-1,0 0 0,-1 0 0,0 0 0,0 0 0,0 0 0,0 0 0,0-1 1,-1 1-1,1 0 0,-1 0 0,0 0 0,0 0 0,0 0 0,0 0 1,0 1-1,-1-1 0,1 0 0,-1 0 0,0 1 0,0-1 0,-4-3 0,-5-5-4,-1 0-1,-1 0 0,0 2 1,-20-13-1,-64-29-4,46 26-3,47 22 9,-134-66-16,101 53-16,-70-22 1,85 33 34,1 0 0,-1 2 0,1 0 0,-42 0 0,46 4 25,1 1 0,-1 0 0,1 1 0,0 1 1,0 0-1,1 1 0,-22 11 0,12-4 101,2 2 0,0 1 0,-38 30 0,-55 64 180,87-82-306,-50 49-1,-85 85-3,131-125-17,1 2 1,-41 64 0,62-85-203,-14 35 0,23-47 104,0 0 0,0 1 0,0-1 0,1 1 0,0-1 0,0 1 0,0 0 0,1-1 1,0 12-1,0-15 66,1 0 1,0 1-1,0-1 1,0 1-1,0-1 1,1 0-1,-1 0 1,0 0-1,1 0 1,0 0-1,-1 0 1,1 0-1,3 3 1,-4-5 39</inkml:trace>
</inkml:ink>
</file>

<file path=ppt/ink/ink1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7:22.051"/>
    </inkml:context>
    <inkml:brush xml:id="br0">
      <inkml:brushProperty name="width" value="0.05" units="cm"/>
      <inkml:brushProperty name="height" value="0.05" units="cm"/>
      <inkml:brushProperty name="color" value="#33CCFF"/>
    </inkml:brush>
  </inkml:definitions>
  <inkml:trace contextRef="#ctx0" brushRef="#br0">140 341 16275,'1'-6'549,"1"-15"2648,-2 21-3122,0-1-1,-1 1 1,1-1 0,0 1 0,0 0 0,0-1-1,0 1 1,-1-1 0,1 1 0,0 0-1,0-1 1,-1 1 0,1 0 0,0-1 0,-1 1-1,1 0 1,0 0 0,-1-1 0,1 1 0,-1 0-1,1 0 1,0 0 0,-1-1 0,1 1 0,-1 0-1,1 0 1,0 0 0,-1 0 0,1 0 0,-1 0-1,1 0 1,-1 0 0,1 0 0,0 0 0,-1 0-1,1 0 1,-1 0 0,1 0 0,-1 1 0,1-1-1,0 0 1,-1 0 0,-2 1 54,0 1 0,0-1 0,0 0 0,1 1 0,-1 0 0,0-1 0,1 1 0,-1 0 0,1 0 0,0 1 0,-3 2 0,-21 30 23,21-28-58,-4 6-14,1 0 0,0 1 0,0-1 0,2 2 0,-1-1 0,2 1 0,-5 18 0,10-31-56,-1-1 1,1 1-1,0 0 0,0 0 1,0-1-1,0 1 0,0 0 1,0 0-1,0-1 1,0 1-1,1 0 0,-1 0 1,1-1-1,-1 1 0,1 0 1,0-1-1,0 1 1,0-1-1,0 1 0,0-1 1,0 1-1,0-1 0,0 0 1,0 0-1,1 1 1,-1-1-1,0 0 0,1 0 1,-1 0-1,1 0 0,-1 0 1,1-1-1,0 1 1,-1 0-1,1-1 0,0 1 1,-1-1-1,1 0 0,2 1 1,2-1-6,0 1 0,0-1 0,0-1 0,0 1 0,0-1 0,0 0 0,0 0 0,0-1 0,0 1 0,8-5 0,-7 3-72,1-1 1,-1 0-1,0 0 0,0 0 1,-1-1-1,1 0 0,5-7 1,-11 12 40,-1-1-1,0 1 1,0-1 0,0 1 0,0 0 0,0-1 0,1 1 0,-1-1 0,0 1-1,0-1 1,0 1 0,0-1 0,0 1 0,0-1 0,0 1 0,-1-1 0,1 1 0,0-1-1,0 1 1,0 0 0,0-1 0,-1 1 0,1-1 0,0 1 0,0 0 0,-1-1-1,1 1 1,-1-1 0,-11-13 74,5 8-55,1-2 49,0 1 0,-13-12 0,18 18-47,0-1 0,-1 1-1,1 0 1,-1 0 0,1 0 0,-1 0 0,1 0 0,-1 0-1,1 1 1,-1-1 0,0 0 0,1 1 0,-1 0 0,0-1-1,0 1 1,1 0 0,-1 0 0,0 0 0,0 0 0,1 0-1,-1 0 1,0 0 0,-2 1 0,4-1-6,0 0 1,0 0-1,-1 0 0,1 0 1,0 0-1,0 0 0,0 0 1,-1 0-1,1 1 0,0-1 1,0 0-1,-1 0 0,1 0 1,0 0-1,0 0 0,0 1 1,-1-1-1,1 0 0,0 0 1,0 0-1,0 0 0,0 1 1,0-1-1,0 0 0,-1 0 1,1 1-1,0-1 0,0 0 1,0 0-1,0 0 1,0 1-1,0-1 0,0 0 1,0 0-1,0 1 0,0-1 1,8 6 95,18-1-21,-18-5-62,1-1 0,-1 1 0,1-2 0,-1 1 1,0-1-1,0-1 0,1 1 0,-2-1 0,1-1 0,0 1 0,0-1 0,-1-1 0,10-7 0,7-8 384,0 0 0,28-35-1,-1 2 631,-41 43-802,-9 8-175,1 0 0,-1 1 0,1-1 1,0 0-1,0 0 0,0 1 1,0-1-1,0 1 0,0 0 0,3-2 1,-4 3-44,-1 0 0,1 0 0,-1 0 0,1 0 0,-1 0 0,1 1 0,-1-1 0,1 0 1,-1 0-1,1 0 0,-1 0 0,1 1 0,-1-1 0,1 0 0,-1 0 0,1 1 0,-1-1 0,0 0 0,1 1 1,-1-1-1,0 0 0,1 1 0,-1-1 0,0 1 0,1-1 0,-1 1 0,11 18 72,-5-8-53,-5-10-26,1 1 1,-1 0 0,1 0 0,-1-1 0,1 1 0,0-1 0,-1 1 0,1-1 0,0 0 0,0 0 0,0 0 0,0 0 0,0 0 0,1 0 0,-1 0 0,0-1 0,0 1 0,0-1 0,5 1 0,-3-2 15,-1 1-1,1-1 1,-1 1 0,1-1 0,-1 0-1,0-1 1,1 1 0,-1-1 0,0 1-1,0-1 1,5-3 0,4-5 96,-1 0 1,0 0-1,0-1 1,16-23-1,-3-1 90,-2-1 0,22-45 0,-42 79-223,-1-1 0,0 0 0,0 1 0,0-1 0,-1 0 0,1 0 1,-1 0-1,1-5 0,-1 8-17,0 0 1,0-1 0,0 1-1,0 0 1,0 0-1,0-1 1,0 1-1,0 0 1,0-1 0,0 1-1,0 0 1,-1 0-1,1-1 1,0 1-1,0 0 1,0 0 0,0-1-1,-1 1 1,1 0-1,0 0 1,0 0 0,-1-1-1,1 1 1,0 0-1,0 0 1,-1 0-1,1 0 1,0-1 0,0 1-1,-1 0 1,1 0-1,-2 0-168,1 0-1,0 1 0,0-1 0,0 0 1,-1 0-1,1 1 0,0-1 0,0 1 0,0-1 1,0 1-1,0-1 0,-2 3 0,-9 8-3059,2 6 1056</inkml:trace>
</inkml:ink>
</file>

<file path=ppt/ink/ink1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7:22.530"/>
    </inkml:context>
    <inkml:brush xml:id="br0">
      <inkml:brushProperty name="width" value="0.05" units="cm"/>
      <inkml:brushProperty name="height" value="0.05" units="cm"/>
      <inkml:brushProperty name="color" value="#33CCFF"/>
    </inkml:brush>
  </inkml:definitions>
  <inkml:trace contextRef="#ctx0" brushRef="#br0">150 55 10210,'0'0'56,"0"-7"961,0 1-1,0 0 1,-1-1 0,0 1-1,-1-7 1,1 12-914,1 1-1,0-1 1,0 1-1,0-1 1,-1 1-1,1-1 1,0 1-1,0 0 1,-1-1-1,1 1 1,0-1-1,-1 1 1,1 0-1,0-1 0,-1 1 1,1 0-1,-1-1 1,1 1-1,-1 0 1,1 0-1,-1 0 1,1-1-1,0 1 1,-1 0-1,1 0 1,-1 0-1,1 0 1,-1 0-1,0 0 1,1 0-1,-1 0 1,1 0-1,-1 0 1,1 0-1,-1 0 1,1 0-1,-1 0 1,1 1-1,0-1 1,-1 0-1,1 0 1,-1 0-1,1 1 1,-1-1-1,1 0 1,0 1-1,-1-1 1,1 0-1,-1 1 1,-23 22 1632,22-21-1603,-10 13 448,0 0-1,0 0 0,1 2 0,1-1 0,-12 28 1,19-36-479,-1 0 1,1 1 0,1-1-1,0 1 1,0-1-1,1 1 1,0 0 0,0-1-1,1 1 1,0 0 0,0 0-1,1-1 1,1 1-1,3 15 1,-4-21-93,0-1 0,0 1 1,1-1-1,-1 1 0,1-1 0,-1 0 0,1 0 0,0 1 0,-1-1 1,1 0-1,0-1 0,1 1 0,-1 0 0,4 2 0,-2-2 1,0 0 0,1 0-1,-1-1 1,1 1 0,-1-1 0,1 0-1,9 1 1,-2-2-64,1 0-1,0-1 1,0 0 0,-1-1 0,19-4-1,-16 2-600,0-1 0,0-1-1,0 0 1,-1 0-1,0-2 1,0 0-1,-1 0 1,0-1 0,0-1-1,14-15 1,10-16-1003</inkml:trace>
</inkml:ink>
</file>

<file path=ppt/ink/ink1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7:23.054"/>
    </inkml:context>
    <inkml:brush xml:id="br0">
      <inkml:brushProperty name="width" value="0.05" units="cm"/>
      <inkml:brushProperty name="height" value="0.05" units="cm"/>
      <inkml:brushProperty name="color" value="#33CCFF"/>
    </inkml:brush>
  </inkml:definitions>
  <inkml:trace contextRef="#ctx0" brushRef="#br0">133 120 17572,'-4'3'1187,"-1"1"0,1 0 0,1 0 0,-8 8 0,3 1-660,-12 25 0,8-16-5,-32 71 314,40-82-717,0 0 0,0 1-1,1 0 1,1 0 0,0 0 0,-1 15 0,3-25-109,0-1 0,0 0 0,0 0 1,0 1-1,1-1 0,-1 0 0,0 1 0,0-1 0,1 0 0,-1 0 1,1 1-1,-1-1 0,2 1 0,-2-1-8,0-1 0,1 0 0,-1 0 0,0 1 0,1-1 0,-1 0 0,0 0 0,1 0 0,-1 1 0,0-1 0,1 0 0,-1 0 0,1 0 0,-1 0 0,0 0 0,1 0 0,-1 0 0,1 0 0,-1 0 0,0 0 0,1 0 0,-1 0 0,1 0 0,-1 0 0,0 0 0,1 0 0,0-1 0,1 0 0,1 0-1,-1-1 1,0 1-1,0-1 1,1 0-1,-1 0 1,0 0-1,0 0 1,0 0-1,1-3 1,31-43 70,-13 17-68,31-34 0,-44 56 140,1 0 0,0 1 0,0 0 0,1 1-1,0 0 1,0 0 0,23-10 0,-33 17-126,1-1 1,0 1 0,0 0 0,0-1 0,-1 1-1,1 0 1,0-1 0,0 1 0,0 0-1,0 0 1,0 0 0,0 0 0,0 0 0,0 0-1,-1 0 1,1 0 0,0 0 0,0 0 0,0 0-1,0 1 1,0-1 0,0 0 0,-1 1-1,2 0 1,-1 0-15,0 0-1,0 1 1,0-1-1,0 1 1,-1-1-1,1 1 1,0-1-1,-1 1 1,0 0-1,1-1 0,-1 1 1,0 3-1,6 90 59,-4-90-55,1-7 0,2-12 4,-5 11-11,7-20 10,1 1 0,1 0 0,1 0 0,1 0 0,1 1 0,1 1 0,0 0 0,2 1 0,0 1 0,1 0 0,1 1 0,27-22 0,-42 37-2,0 1 1,0-1-1,0 1 1,0 0-1,0 0 1,0 0 0,1 0-1,-1 0 1,0 0-1,1 1 1,-1-1-1,0 1 1,1-1 0,-1 1-1,1 0 1,3 0-1,-5 1-25,0-1 0,1 1-1,-1-1 1,0 1 0,1 0-1,-1-1 1,0 1 0,0 0 0,1 0-1,-1 0 1,0 0 0,0 0-1,0 0 1,0 0 0,0 0-1,-1 1 1,1-1 0,0 0 0,-1 0-1,1 1 1,0-1 0,-1 0-1,1 1 1,-1-1 0,0 1-1,1 1 1,1 8-328,-3-9 88,1 0 0,1-1 0,-1 1 0,0 0 0,0 0 0,1 0 0,-1-1 0,1 1 0,0 0 0,-1 0 0,1-1 0,0 1 1,0-1-1,0 1 0,0-1 0,0 1 0,0-1 0,0 0 0,1 1 0,-1-1 0,1 0 0,-1 0 0,1 0 0,-1 0 0,1 0 0,1 1 0,20 5-1678</inkml:trace>
</inkml:ink>
</file>

<file path=ppt/ink/ink1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7:23.556"/>
    </inkml:context>
    <inkml:brush xml:id="br0">
      <inkml:brushProperty name="width" value="0.05" units="cm"/>
      <inkml:brushProperty name="height" value="0.05" units="cm"/>
      <inkml:brushProperty name="color" value="#33CCFF"/>
    </inkml:brush>
  </inkml:definitions>
  <inkml:trace contextRef="#ctx0" brushRef="#br0">112 311 15107,'1'-3'136,"24"-45"3842,-24 45-3538,1-1 0,-1 1-1,0-1 1,0 0 0,0 1-1,-1-1 1,1 0 0,-1 0-1,0 0 1,0 1 0,-1-8-1,1 11-378,0-1-1,0 0 0,-1 1 1,1-1-1,0 1 1,0-1-1,-1 0 1,1 1-1,0-1 0,0 1 1,-1-1-1,1 1 1,-1-1-1,1 1 0,-1-1 1,1 1-1,0-1 1,-1 1-1,1 0 0,-1-1 1,0 1-1,1 0 1,-1-1-1,1 1 0,-1 0 1,0 0-1,0-1 1,-1 1 10,1 0 0,-1 0 0,1 1 0,-1-1 0,1 0 0,-1 1 0,1-1 0,0 1 0,-1-1 0,1 1 0,-3 1 0,-2 2 69,0 0 1,0 1 0,1-1 0,-6 7 0,1 0 13,0 1 0,0 0 0,2 1 0,-9 14 0,14-20-112,-1 0 1,1 1 0,0-1-1,0 1 1,1-1-1,0 1 1,1 0 0,0 0-1,-1 13 1,2-19-40,0 1 0,0 0 0,0 0 0,1-1 0,-1 1-1,1 0 1,0-1 0,-1 1 0,1-1 0,0 1 0,1-1 0,-1 0 0,0 1 0,1-1 0,-1 0 0,1 0 0,0 0 0,0 0 0,-1 0-1,1 0 1,1 0 0,-1-1 0,0 1 0,0-1 0,0 1 0,1-1 0,-1 0 0,1 0 0,-1 0 0,1 0 0,0-1 0,-1 1 0,1-1 0,0 1-1,-1-1 1,4 0 0,1 0 0,0 0 0,0-1 0,0 1-1,0-2 1,-1 1 0,1-1-1,0 0 1,0 0 0,-1-1 0,0 0-1,1 0 1,10-8 0,-11 6 3,0 0 0,-1 0-1,0-1 1,0 0 0,0 0 0,-1 0 0,1 0 0,-2-1-1,1 0 1,-1 0 0,3-8 0,1-8-88,0 0 1,2-26-1,-9 49 82,0 0-2,0 0 0,0 0 0,0 0 0,0 0 1,0 0-1,0-1 0,0 1 0,0 0 0,0 0 0,0 0 0,0 0 0,0 0 0,0 0 0,0 0 0,0 0 0,0 0 0,0 0 0,0-1 0,0 1 0,0 0 1,1 0-1,-1 0 0,0 0 0,0 0 0,0 0 0,0 0 0,0 0 0,0 0 0,0 0 0,0 0 0,0 0 0,0 0 0,0 0 0,0 0 0,0 0 0,0-1 1,1 1-1,-1 0 0,0 0 0,0 0 0,0 0 0,0 0 0,0 0 0,0 0 0,0 0 0,0 0 0,0 0 0,0 0 0,1 0 0,-1 0 0,0 0 0,0 0 1,0 1-1,0-1 0,0 0 0,0 0 0,5 6-59,7 19 25,-7-12 27,-3-10 31,0 0 1,0 0-1,0 0 1,1 0-1,-1-1 0,1 1 1,-1-1-1,1 1 0,0-1 1,0 0-1,0 0 0,0 0 1,0 0-1,1-1 0,-1 1 1,0-1-1,1 0 1,-1 0-1,1 0 0,-1-1 1,8 1-1,-6 0 39,0-1 0,1 0 0,-1-1 0,0 1 0,1-1 1,-1 0-1,0-1 0,0 1 0,0-1 0,0 0 0,0 0 0,0-1 0,0 0 0,5-3 0,15-16 427,0-1 0,36-44-1,-36 38-152,-2 3-196,52-54 569,-62 68-1040,1 0-1,0 0 1,30-17-1,-41 27-1887,-11 10-2860</inkml:trace>
</inkml:ink>
</file>

<file path=ppt/ink/ink1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7:24.639"/>
    </inkml:context>
    <inkml:brush xml:id="br0">
      <inkml:brushProperty name="width" value="0.05" units="cm"/>
      <inkml:brushProperty name="height" value="0.05" units="cm"/>
      <inkml:brushProperty name="color" value="#33CCFF"/>
    </inkml:brush>
  </inkml:definitions>
  <inkml:trace contextRef="#ctx0" brushRef="#br0">157 505 11987,'3'-8'691,"2"-6"2360,0 0-1,3-23 1,-7 36-2947,-1 1 0,0-1-1,0 1 1,0-1 0,0 1 0,0-1 0,0 1 0,0-1-1,0 1 1,0-1 0,0 1 0,0-1 0,0 1-1,-1-1 1,1 1 0,0 0 0,0-1 0,0 1-1,-1-1 1,-6 0 1039,-14 15-310,6 0-547,1 1 1,0 0-1,1 1 1,1 0-1,-18 31 1,22-33-119,1 1 1,0 0-1,1 1 0,1 0 1,0 0-1,1 0 0,-3 25 1,6-35-136,1-1 1,0 1 0,0-1 0,0 1-1,1-1 1,-1 1 0,1-1 0,3 8-1,-3-12-22,-1 1-1,1-1 1,-1 0-1,1 0 1,0 0-1,0 0 0,0 0 1,-1 0-1,1 0 1,0 0-1,0 0 1,1 0-1,-1 0 1,0-1-1,2 2 1,-1-1 1,0-1 1,0 1 0,0-1 0,0 0 0,0 1 0,0-1 0,-1 0 0,1 0-1,0 0 1,0-1 0,0 1 0,0 0 0,0-1 0,2 0 0,11-5 24,0 0 0,0-1 1,0-1-1,-1 0 0,-1-1 1,1 0-1,11-12 0,3-3 34,-1-2-1,24-31 0,-23 24-81,-1-2 0,-2 0 0,37-72 0,-61 106 10,-1 0-1,1 0 1,-1 0 0,1 0-1,-1 0 1,1 0 0,-1 0-1,0 0 1,0 0 0,1 0-1,-1-1 1,0 1 0,0 0-1,0 0 1,0 0 0,-1 0-1,1 0 1,0 0 0,0 0-1,-1-1 1,0 0 0,1 1-3,0 1 0,0 0 1,-1 0-1,1 0 0,0-1 1,-1 1-1,1 0 0,0 0 1,-1 0-1,1 0 0,0 0 1,0-1-1,-1 1 0,1 0 1,0 0-1,-1 0 0,1 0 1,-1 0-1,1 0 0,0 0 1,-1 0-1,1 0 0,0 0 1,-1 1-1,-12 6-98,11-5 93,-1 1-1,1-1 1,0 1-1,0-1 0,0 1 1,1 0-1,-1 0 0,1 0 1,-1 0-1,1 0 1,0 0-1,0 0 0,0 0 1,0 1-1,1-1 0,0 0 1,-1 7-1,1-8 10,0 0-1,1 0 0,-1 0 1,1 1-1,-1-1 1,1 0-1,0 0 0,-1 0 1,1 0-1,0 0 1,0 0-1,0-1 0,1 1 1,-1 0-1,0 0 1,1-1-1,-1 1 0,1-1 1,0 1-1,-1-1 0,1 0 1,0 0-1,0 0 1,0 0-1,0 0 0,0 0 1,0 0-1,2 0 1,3 1 3,0-1 0,0 0 0,0-1 0,0 0 1,1 0-1,-1 0 0,0-1 0,0 0 0,0-1 0,-1 1 1,1-1-1,8-4 0,2-1 0,0-1 1,0 0-1,22-16 0,-31 18-2,0 0-1,-1 0 1,0 0 0,0-1-1,-1 0 1,1 0-1,-2-1 1,10-15-1,-8 10 1,-1 0-1,-1-1 0,0 1 0,0-2 1,1-13-1,0 2-1,3-43 1,-11 59-19,-2 14 1,-5 14-3,3-3 17,0 1-1,1-1 1,0 1-1,2 1 0,0-1 1,-2 29-1,5-42 7,0 0-1,0 1 0,0-1 1,1 0-1,-1 0 0,1 0 0,0-1 1,0 1-1,0 0 0,0 0 1,0 0-1,1-1 0,-1 1 1,1 0-1,0-1 0,0 0 0,0 1 1,0-1-1,0 0 0,0 0 1,1 0-1,-1 0 0,4 1 0,-2-1 6,0 0 0,1 0 0,-1-1-1,1 1 1,-1-1 0,1 0 0,0 0-1,0-1 1,-1 1 0,1-1-1,0 0 1,0-1 0,0 1 0,6-2-1,-3 0 6,0 0 0,0-1-1,-1 0 1,1 0-1,-1-1 1,0 0 0,0 0-1,0 0 1,0-1 0,-1 0-1,0-1 1,0 1-1,0-1 1,-1 0 0,1-1-1,-1 1 1,-1-1 0,0 0-1,0 0 1,0 0-1,-1-1 1,0 1 0,0-1-1,-1 0 1,0 0 0,0 0-1,1-11 1,-1-5 2,-1 1 0,-2-28 0,0 39-19,0 0-1,-1 0 1,-1 0 0,0 0 0,0 0-1,-6-12 1,9 23 2,-1 0-1,1 0 1,-1 0 0,1 0 0,-1 0-1,0 0 1,1 0 0,-1 1-1,0-1 1,0 0 0,0 0-1,1 0 1,-1 1 0,0-1-1,0 0 1,0 1 0,-2-1-1,3 1 3,-1 0 0,0 0 0,1 0 0,-1 0 0,0 0 0,1 0-1,-1 0 1,0 0 0,1 0 0,-1 1 0,1-1 0,-1 0 0,0 0 0,1 1-1,-1-1 1,1 0 0,-1 1 0,1-1 0,-1 1 0,1-1 0,-1 1 0,1-1-1,0 1 1,-1-1 0,1 1 0,0-1 0,-1 1 0,1-1 0,0 1 0,-1 1-1,0 0 1,0 1-1,0 0 1,0 0-1,0 0 1,1 0-1,-1 0 1,1 0-1,0 1 0,0-1 1,0 0-1,0 0 1,1 0-1,-1 0 1,1 0-1,0 0 1,0 0-1,0 0 0,0 0 1,0 0-1,0-1 1,1 1-1,0 0 1,-1-1-1,5 5 1,-3-3 12,0 0 0,1-1 0,0 0 0,-1 1 0,1-1 0,0 0 0,1-1 0,-1 1 0,0-1 0,1 0 0,0 0 0,-1 0 0,1 0 0,0-1 0,5 1 0,2-2 31,0 0 0,0-1 0,-1-1 1,1 0-1,0 0 0,-1-1 0,21-8 0,19-5 216,-33 12-41,0 1 0,0 0 1,27 0-1,-40 2-168,-1 1 0,1 0 0,-1 1 1,1-1-1,-1 1 0,1 0 0,-1 0 0,0 0 0,0 1 0,1 0 1,-1-1-1,0 1 0,0 1 0,0-1 0,-1 0 0,1 1 0,-1 0 1,1 0-1,5 7 0,-8-8-45,1 0 1,-1 0-1,0 0 1,0 1-1,0-1 1,0 0-1,0 1 1,-1-1-1,1 1 1,-1-1-1,0 1 1,1-1-1,-1 1 1,0-1-1,-1 5 1,0-2 1,0-1 1,0 0-1,-1 0 0,1 0 1,-1 0-1,0 0 0,0 0 1,-4 5-1,-1 0 1,-1 0 1,1-1-1,-1 0 0,-1 0 0,0-1 1,-12 9-1,6-7-56,0 0 0,-1-1 1,-17 6-1,25-11-32,0 0 0,0-1 0,0 0 0,0-1 0,0 0 0,-1 0 0,1 0 0,-13-2 0,18 1-75,1 0 0,0 0 0,-1-1-1,1 1 1,0-1 0,0 0 0,-1 0 0,1 0 0,0 0 0,0 0 0,0 0 0,0 0 0,0-1 0,1 1-1,-1-1 1,0 1 0,0-1 0,1 0 0,-1 0 0,1 1 0,0-1 0,-2-4 0,1 0-114,0-1-1,1 1 1,0-1 0,-1-7 0</inkml:trace>
</inkml:ink>
</file>

<file path=ppt/ink/ink1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7:24.763"/>
    </inkml:context>
    <inkml:brush xml:id="br0">
      <inkml:brushProperty name="width" value="0.05" units="cm"/>
      <inkml:brushProperty name="height" value="0.05" units="cm"/>
      <inkml:brushProperty name="color" value="#33CCFF"/>
    </inkml:brush>
  </inkml:definitions>
  <inkml:trace contextRef="#ctx0" brushRef="#br0">88 1 17740,'11'15'3481,"-7"2"1888,-14-1-2105,-8 3-1127,-7-4-2313,5 0-696,-10-20 528</inkml:trace>
</inkml:ink>
</file>

<file path=ppt/ink/ink1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7:25.725"/>
    </inkml:context>
    <inkml:brush xml:id="br0">
      <inkml:brushProperty name="width" value="0.05" units="cm"/>
      <inkml:brushProperty name="height" value="0.05" units="cm"/>
      <inkml:brushProperty name="color" value="#33CCFF"/>
    </inkml:brush>
  </inkml:definitions>
  <inkml:trace contextRef="#ctx0" brushRef="#br0">49 0 15315,'-6'6'1409,"-6"12"783,3 11-272,-3 19-415,5 5-249,4 3-272,3-6-224,13-8-400,8-5-151,10-5-153,2-4 16,10-7-72,-3-5-192,5-6-953,-1-7-823,-1-5 992</inkml:trace>
</inkml:ink>
</file>

<file path=ppt/ink/ink1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7:26.182"/>
    </inkml:context>
    <inkml:brush xml:id="br0">
      <inkml:brushProperty name="width" value="0.05" units="cm"/>
      <inkml:brushProperty name="height" value="0.05" units="cm"/>
      <inkml:brushProperty name="color" value="#33CCFF"/>
    </inkml:brush>
  </inkml:definitions>
  <inkml:trace contextRef="#ctx0" brushRef="#br0">5 119 13811,'0'0'228,"-1"1"0,1-1 0,0 0-1,-1 1 1,1-1 0,0 0 0,-1 1 0,1-1 0,0 1 0,0-1 0,-1 0 0,1 1-1,0-1 1,0 1 0,0-1 0,-1 1 0,1-1 0,0 1 0,0-1 0,0 0-1,0 1 1,0-1 0,0 1 0,0-1 0,0 1 0,0-1 0,0 1 0,1 0-1,4 14 1633,-4-11-1393,2 5-210,2 1 0,-1-1 0,1 1 0,0-1 0,1-1 0,0 1 0,0-1 0,1 0 0,0 0 0,1-1 0,-1 0 0,1 0 0,1-1 0,-1 0 0,16 7 0,-21-11-236,0-1 0,0 1 0,0-1 0,1 0 0,-1 0 1,0-1-1,1 1 0,-1-1 0,0 1 0,1-1 0,-1 0 0,1 0 1,4-1-1,-6 0-12,-1 1 0,1-1 0,0 0 0,-1 1 0,1-1 0,-1 0 0,1 0 0,-1 0 0,1 0 0,-1 0 0,0 0 0,1 0 0,-1-1 0,0 1 0,0 0 0,0-1 0,0 1 0,0-1 1,0 1-1,0-1 0,-1 1 0,1-1 0,0 0 0,-1 1 0,1-1 0,-1-3 0,2-14-159,-2 0 1,0-1-1,-1 1 0,-1 0 0,-7-29 1,3 17-902,-6-28-3188,5 35 2585</inkml:trace>
</inkml:ink>
</file>

<file path=ppt/ink/ink1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7:26.351"/>
    </inkml:context>
    <inkml:brush xml:id="br0">
      <inkml:brushProperty name="width" value="0.05" units="cm"/>
      <inkml:brushProperty name="height" value="0.05" units="cm"/>
      <inkml:brushProperty name="color" value="#33CCFF"/>
    </inkml:brush>
  </inkml:definitions>
  <inkml:trace contextRef="#ctx0" brushRef="#br0">1 0 15979,'17'25'2201,"1"-4"944,-1-2-97,0-6-1639,0-1-697,-4-4-448,2 0-160,-6-5-480,0-3-529,-2-6-1367,2-9-521,1-13 1361</inkml:trace>
</inkml:ink>
</file>

<file path=ppt/ink/ink1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7:26.505"/>
    </inkml:context>
    <inkml:brush xml:id="br0">
      <inkml:brushProperty name="width" value="0.05" units="cm"/>
      <inkml:brushProperty name="height" value="0.05" units="cm"/>
      <inkml:brushProperty name="color" value="#33CCFF"/>
    </inkml:brush>
  </inkml:definitions>
  <inkml:trace contextRef="#ctx0" brushRef="#br0">0 35 8730,'0'-8'1808,"2"-1"2113,5 2-2441,-1 1-375,3 2-1025,4 4-1161,2 0 2218,13 6-1353</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9:20.570"/>
    </inkml:context>
    <inkml:brush xml:id="br0">
      <inkml:brushProperty name="width" value="0.05" units="cm"/>
      <inkml:brushProperty name="height" value="0.05" units="cm"/>
      <inkml:brushProperty name="color" value="#FF0066"/>
    </inkml:brush>
  </inkml:definitions>
  <inkml:trace contextRef="#ctx0" brushRef="#br0">27 13 8026,'-3'-2'762,"-1"-1"0,1 1 0,-1 0 0,-6-2 0,9 4-732,1 0 0,0 0 1,0 0-1,0 0 0,0 0 1,0 0-1,0 0 0,-1 0 0,1 0 1,0 1-1,0-1 0,0 0 0,0 0 1,0 0-1,0 0 0,0 0 1,0 0-1,0 0 0,-1 0 0,1 0 1,0 1-1,0-1 0,0 0 1,0 0-1,0 0 0,0 0 0,0 0 1,0 0-1,0 1 0,0-1 1,0 0-1,0 0 0,0 0 0,0 0 1,0 0-1,0 0 0,0 0 0,0 1 1,0-1-1,0 0 0,0 0 1,0 0-1,0 0 0,0 0 0,1 1 1,1 8 111,-2-5 50,26 222 3089,-22-176-2713,11 361 3228,-7-106-2137,-1-204-1384,21 101 0,-23-175-395,1 0 0,12 31 1,-14-48-370,0 0 1,1 0 0,1 0-1,0 0 1,0-1 0,0 0-1,1 0 1,10 8 0,20 14-1291</inkml:trace>
</inkml:ink>
</file>

<file path=ppt/ink/ink1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7:26.755"/>
    </inkml:context>
    <inkml:brush xml:id="br0">
      <inkml:brushProperty name="width" value="0.05" units="cm"/>
      <inkml:brushProperty name="height" value="0.05" units="cm"/>
      <inkml:brushProperty name="color" value="#33CCFF"/>
    </inkml:brush>
  </inkml:definitions>
  <inkml:trace contextRef="#ctx0" brushRef="#br0">1 9 10274,'6'21'1858,"-1"0"1,0 0-1,-2 0 0,0 1 0,-1 29 0,-2-21-1065,-1-18-408,0 0-1,3 15 1,-6-43-209,0 0 0,2 0 0,0 1 0,1-1 0,0-1 0,3-27 0,-1 38-194,0-1 0,1 1-1,0-1 1,0 1 0,0-1 0,1 1 0,-1 0 0,6-8 0,-5 11-12,-1 0-1,1-1 1,0 1 0,0 0 0,0 0 0,0 1 0,0-1-1,1 1 1,-1-1 0,1 1 0,0 0 0,0 0 0,0 1 0,5-2-1,-8 2-112,1 1-1,-1-1 0,1 1 0,0 0 1,-1-1-1,1 1 0,-1 0 0,1 0 1,-1 0-1,1 0 0,-1 1 0,1-1 1,0 0-1,-1 1 0,1-1 0,-1 0 1,0 1-1,1 0 0,-1-1 0,1 1 1,-1 0-1,0 0 0,2 1 0,4 4-820</inkml:trace>
</inkml:ink>
</file>

<file path=ppt/ink/ink1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7:27.171"/>
    </inkml:context>
    <inkml:brush xml:id="br0">
      <inkml:brushProperty name="width" value="0.05" units="cm"/>
      <inkml:brushProperty name="height" value="0.05" units="cm"/>
      <inkml:brushProperty name="color" value="#33CCFF"/>
    </inkml:brush>
  </inkml:definitions>
  <inkml:trace contextRef="#ctx0" brushRef="#br0">14 1 10242,'1'12'3305,"0"1"-1,-2 13 1,-7 24 1578,8-48-4741,-2 6 207,0 1-1,1-1 1,0 17 0,1-23-342,-1-1 1,1 0 0,0 1-1,1-1 1,-1 0-1,0 1 1,0-1 0,0 0-1,1 1 1,-1-1 0,1 0-1,-1 0 1,1 1 0,0-1-1,-1 0 1,1 0 0,0 0-1,0 0 1,0 0-1,-1 0 1,1 0 0,0 0-1,0 0 1,1-1 0,-1 1-1,0 0 1,0-1 0,0 1-1,0 0 1,1-1-1,-1 1 1,0-1 0,0 0-1,3 1 1,-3-1-7,1 0 0,-1-1 0,0 1 0,0 0-1,1-1 1,-1 1 0,0 0 0,0-1 0,0 0 0,0 1 0,1-1 0,-1 0-1,0 1 1,0-1 0,0 0 0,-1 0 0,1 0 0,0 0 0,0 0 0,1-2 0,14-25 4,-13 22-10,8-23-71,-10 24 33,1 0-1,0 0 1,0 0-1,0 0 1,0 0-1,1 0 0,0 1 1,0-1-1,5-5 1,-7 9 35,-1 1 0,1-1 1,0 1-1,0-1 0,0 1 0,0 0 1,0-1-1,0 1 0,0 0 0,0 0 1,0-1-1,0 1 0,0 0 0,0 0 1,0 0-1,0 0 0,0 0 0,1 1 1,21 5-30,3 0 49,-23-6-8,0 0 0,0 0 0,1 0 0,-1-1 0,0 0 0,0 1 0,1-1 0,-1 0 0,0-1 0,0 1 0,0 0 0,0-1 0,-1 0 0,6-3 0,-8 5 3,0-1 1,1 1-1,-1 0 0,0 0 1,1-1-1,-1 1 1,1 0-1,-1 0 0,1 0 1,-1-1-1,0 1 0,1 0 1,-1 0-1,1 0 1,-1 0-1,1 0 0,-1 0 1,1 0-1,-1 0 1,1 0-1,-1 0 0,1 0 1,-1 0-1,0 1 0,1-1 1,0 0-1,0 1 18,0 0 0,0 0-1,0 0 1,0 0 0,0-1 0,0 1-1,0 0 1,-1 1 0,1-1 0,0 1-1,3 6 186,0 0 0,3 13 0,-4-10 43,6 8 29,-6-13-160,0 0-1,0 1 1,0-1 0,-1 1-1,2 11 1,-4-17-155,1 0-1,-1 1 1,0-1 0,0 0 0,-1 1-1,1-1 1,0 1 0,0-1 0,-1 0-1,1 0 1,0 1 0,-1-1 0,1 0-1,-1 1 1,0-1 0,1 0-1,-1 0 1,0 0 0,0 0 0,0 0-1,0 0 1,0 0 0,0 0 0,0 0-1,0 0 1,0-1 0,0 1-1,-1 0 1,1-1 0,0 1 0,0-1-1,-1 1 1,1-1 0,-2 1 0,1-1-180,0 1 0,1-1 0,-1 1 1,0-1-1,0 0 0,0 0 1,0 0-1,0 0 0,1 0 1,-1 0-1,0-1 0,0 1 1,0-1-1,1 1 0,-1-1 1,0 0-1,0 1 0,1-1 1,-1 0-1,-2-2 0,2 0 9,1 1 0,-1-1 0,1 1-1,0-1 1,0 1 0,0-1 0,0-5 0</inkml:trace>
</inkml:ink>
</file>

<file path=ppt/ink/ink1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7:27.359"/>
    </inkml:context>
    <inkml:brush xml:id="br0">
      <inkml:brushProperty name="width" value="0.05" units="cm"/>
      <inkml:brushProperty name="height" value="0.05" units="cm"/>
      <inkml:brushProperty name="color" value="#33CCFF"/>
    </inkml:brush>
  </inkml:definitions>
  <inkml:trace contextRef="#ctx0" brushRef="#br0">112 1 15395,'64'32'4105,"-8"5"3409,-28 12-4138,-15 10-1255,-23 14-1873,-11 8-240,-18 10-8,-8-1 0,-8-14-568,0-9-680,9-23 711</inkml:trace>
</inkml:ink>
</file>

<file path=ppt/ink/ink1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7:34.197"/>
    </inkml:context>
    <inkml:brush xml:id="br0">
      <inkml:brushProperty name="width" value="0.05" units="cm"/>
      <inkml:brushProperty name="height" value="0.05" units="cm"/>
      <inkml:brushProperty name="color" value="#33CCFF"/>
    </inkml:brush>
  </inkml:definitions>
  <inkml:trace contextRef="#ctx0" brushRef="#br0">0 600 14203,'10'-5'907,"0"0"0,-1-1 0,0 0 0,0-1 1,11-10-1,37-44 2446,-17 16-1688,6-1-594,2 1 1,2 3-1,2 2 0,2 2 1,84-45-1,-71 48-898,70-35-1082,-52 35-5638,-59 22 5767</inkml:trace>
</inkml:ink>
</file>

<file path=ppt/ink/ink1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7:35.715"/>
    </inkml:context>
    <inkml:brush xml:id="br0">
      <inkml:brushProperty name="width" value="0.05" units="cm"/>
      <inkml:brushProperty name="height" value="0.05" units="cm"/>
      <inkml:brushProperty name="color" value="#33CCFF"/>
    </inkml:brush>
  </inkml:definitions>
  <inkml:trace contextRef="#ctx0" brushRef="#br0">75 188 7746,'0'-1'72,"-1"1"0,1 0 0,-1-1 0,1 1 0,-1 0 0,1-1 0,-1 1 0,1 0 0,-1 0 0,1 0 0,-1 0 0,1-1 0,-1 1 0,0 0 0,1 0 0,-1 0 0,1 0 0,-1 0 0,1 0 0,-2 1 0,-1-1 38,6-1 153,2-1 4,-1-1 0,0 0 0,-1-1 0,1 1 0,0-1 0,-1 1 0,0-1 0,5-8 0,12-11 1971,-17 1 3845,-2 21-6039,-1 1 0,0 0 0,0 0 0,0 0 0,0 0 0,0 0 1,0 0-1,0 0 0,0 0 0,0 0 0,0-1 0,0 1 0,0 0 0,0 0 0,0 0 0,0 0 0,0 0 0,0 0 0,0 0 0,0-1 1,0 1-1,0 0 0,0 0 0,0 0 0,0 0 0,0 0 0,0 0 0,0 0 0,0-1 0,0 1 0,0 0 0,0 0 0,0 0 0,0 0 1,0 0-1,0 0 0,0 0 0,0 0 0,-1 0 0,1-1 0,-6 1 889,-6 3-52,6 2-706,1-1 1,0 1-1,0 1 0,0-1 1,0 1-1,1-1 1,-7 13-1,2-2 223,-13 33 0,15-29-152,1 1 0,-6 32 0,10-42-155,1 0 0,0 0 0,1 0 1,0-1-1,1 1 0,3 20 0,-3-30-78,-1 1 0,0-1 0,1 1 0,-1-1 0,1 1 0,0-1 0,0 0 0,-1 1 0,1-1 0,0 0 0,0 1 0,0-1 0,0 0-1,0 0 1,0 0 0,1 0 0,-1 0 0,0 0 0,0-1 0,1 1 0,-1 0 0,0 0 0,1-1 0,-1 1 0,1-1 0,-1 0 0,1 1 0,-1-1 0,1 0 0,-1 0 0,1 0 0,2 0-1,1 0 22,1-1-1,-1 0 0,1-1 0,-1 1 0,1-1 0,-1 0 0,10-5 0,2-3 27,-1 0-1,0-1 0,0-1 0,-1-1 1,18-19-1,-3-2 30,31-44 0,-55 69-74,25-37 30,-28 41-34,0 0-1,-1-1 1,1 1-1,-1-1 0,-1 0 1,3-11-1,-15 33 97,10-14-97,1 0 0,-1-1 0,0 1 0,1 0 0,-1 0 0,1 0 0,-1 0 1,1 0-1,0 0 0,0 0 0,0 0 0,0 0 0,0 0 0,1 0 0,-1 0 0,0 0 0,1 0 0,0 0 0,-1 0 1,2 2-1,0-2 7,-1 0 0,1 0-1,0 0 1,-1-1 0,1 1 0,0 0 0,0-1 0,0 0 0,0 1 0,1-1 0,-1 0 0,0 0 0,0 0 0,1 0 0,-1-1 0,4 2 0,1-1-8,0 1-1,0-1 1,0-1-1,0 1 1,1-1-1,-1 0 1,0-1-1,0 0 1,0 0-1,11-3 1,-13 2-8,-1 0 0,1 0 0,0 0 1,-1-1-1,1 0 0,-1 0 0,0 0 1,0 0-1,0 0 0,0-1 0,-1 0 0,0 0 1,1 0-1,-1 0 0,3-7 0,2-5-6,10-29-1,-13 31 0,0 0-1,1 1 1,11-19-1,-16 32 9,-1 0 1,0-1-1,0 1 0,1-1 1,-1 1-1,0 0 0,1-1 1,-1 1-1,0 0 0,1 0 1,-1-1-1,0 1 0,1 0 1,-1 0-1,1-1 0,-1 1 1,1 0-1,-1 0 0,0 0 1,1 0-1,-1 0 0,1 0 1,-1-1-1,1 1 0,-1 0 1,1 0-1,-1 1 0,1-1 1,-1 0-1,1 0 0,-1 0 1,0 0-1,1 0 0,-1 0 1,1 1-1,-1-1 0,1 0 1,-1 0-1,0 1 0,1-1 1,-1 0-1,0 0 0,1 1 1,-1-1-1,0 1 0,1-1 0,-1 0 1,0 1-1,17 24 231,-13-18-164,64 106 945,-59-100-900,-2 0-1,0 0 1,0 1 0,-1 0 0,-1 0 0,5 23 0,-8-30-104,-1 0 0,-1 0 1,1 1-1,-1-1 0,0 0 0,-1 1 1,1-1-1,-1 0 0,-1 0 1,0 1-1,0-1 0,0 0 0,-1-1 1,0 1-1,-5 8 0,3-6-74,-2-1 1,1 0-1,-1 0 0,0-1 0,-1 1 1,0-2-1,0 1 0,-1-1 1,1 0-1,-1-1 0,0 0 0,-1 0 1,1-1-1,-1 0 0,0-1 0,0 0 1,0-1-1,0 0 0,-1 0 0,1-1 1,-1-1-1,1 0 0,-20-2 1,27 2-50,1 0 0,-1-1 0,0 0 1,1 0-1,-1 0 0,1 0 1,-1 0-1,1 0 0,-1 0 1,-2-3-1,4 3-9,0 0 0,0 0 0,-1-1 0,2 1 0,-1 0 0,0 0 0,0-1 0,0 1 0,1-1 0,-1 1 0,0 0 0,1-1 0,-1 1 0,1-4 0,0 0-218,0-1-1,0 1 0,1-1 0,0 1 1,0 0-1,0-1 0,1 1 0,-1 0 1,1 0-1,3-6 0,27-52-2301,8-12 827</inkml:trace>
</inkml:ink>
</file>

<file path=ppt/ink/ink1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7:35.966"/>
    </inkml:context>
    <inkml:brush xml:id="br0">
      <inkml:brushProperty name="width" value="0.05" units="cm"/>
      <inkml:brushProperty name="height" value="0.05" units="cm"/>
      <inkml:brushProperty name="color" value="#33CCFF"/>
    </inkml:brush>
  </inkml:definitions>
  <inkml:trace contextRef="#ctx0" brushRef="#br0">35 15 12651,'-31'-14'5778,"32"14"-5696,-1 0 0,0 0 0,0 0 0,0 0 0,0 0 0,0 0 0,0 0 0,0 1 0,0-1 0,0 0 0,0 0 0,0 0 0,0 0 0,0 0 0,0 0 0,0 1 0,-1-1 0,1 0 0,0 0-1,0 0 1,0 0 0,0 0 0,0 1 328,0-1-328,0 0 0,-1 0 0,1 0 0,0 0 0,0 0 0,0 0 0,0 0 0,0 0 0,0 0 0,0 0 0,-1 0 0,1 0 0,0 1 0,0-1 0,0 0 0,0 0-1,0 0 1,0 0 0,-1 0 0,1-1 0,0 1 0,0 0 0,0 0 0,0 0 0,0 0 0,-1 0 0,11 13 1664,-7-10-1425,22 30 1654,31 51-1,-37-50-1590,-1 2-1,-2 0 1,16 53 0,-22-60-375,-4-11-150,0 1 0,-1 1 0,0-1 0,1 29 0,-6-45-153,0 0 0,0-1 0,0 1 0,0 0 0,0-1 0,-1 1-1,1-1 1,-1 1 0,0-1 0,0 1 0,0-1 0,0 1 0,0-1 0,0 0 0,-1 0 0,1 1 0,-1-1 0,1 0 0,-1 0 0,-3 2 0,-5 3-1430</inkml:trace>
</inkml:ink>
</file>

<file path=ppt/ink/ink1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7:36.351"/>
    </inkml:context>
    <inkml:brush xml:id="br0">
      <inkml:brushProperty name="width" value="0.05" units="cm"/>
      <inkml:brushProperty name="height" value="0.05" units="cm"/>
      <inkml:brushProperty name="color" value="#33CCFF"/>
    </inkml:brush>
  </inkml:definitions>
  <inkml:trace contextRef="#ctx0" brushRef="#br0">1 263 11827,'49'-30'7722,"4"6"-3847,-27 15-3465,1 0 0,0 2 0,1 1 1,31-3-1,-56 9-395,0 0 1,0-1 0,0 1-1,1 0 1,-1 1-1,0-1 1,5 2 0,-6-2-4,-1 1 1,1 0-1,0 0 1,-1 0-1,1 0 1,-1 0-1,1 0 1,-1 0-1,0 1 1,1-1-1,-1 0 1,0 1-1,2 2 1,-2-2 8,1-1 0,-1 0-1,0 1 1,1-1 0,-1 0 0,1 0 0,0 0 0,-1 0-1,1 0 1,0-1 0,-1 1 0,1 0 0,0-1 0,0 1-1,2-1 1,32 4 406,-29-4-354,14 1 172,36-4 0,-48 2-224,0 0 0,0-1 0,0 0 0,-1-1 0,1 0 0,12-6-1,-21 9-13,0 0 0,0 0-1,1 0 1,-1 0-1,0 0 1,0 0-1,1 0 1,-1-1 0,0 1-1,0 0 1,0 0-1,1 0 1,-1 0-1,0-1 1,0 1 0,0 0-1,0 0 1,1 0-1,-1-1 1,0 1-1,0 0 1,0 0 0,0-1-1,0 1 1,0 0-1,0 0 1,0-1-1,0 1 1,0 0 0,0 0-1,0-1 1,0 1-1,0 0 1,0 0-1,0-1 1,0 1 0,0 0-1,0 0 1,0-1-1,0 1 1,0 0-1,-1 0 1,1 0-1,0-1 1,0 1 0,0 0-1,0 0 1,0 0-1,-1-1 1,1 1-1,0 0 1,0 0 0,0 0-1,-1-1 1,-13-7 359,13 8-329,-50-22 752,36 17-763,0-1-1,1-1 0,-1 0 1,1-1-1,-25-19 0,37 26-102,1-1 0,-1 1 0,0-1 0,1 1 0,-1-1 0,1 1 0,0-1 0,-1 0 0,1 0 0,0 0 0,0 0 0,0 0 0,0 0 0,0 0 0,1 0 0,-1 0 0,1 0 0,-1-1 0,1 1 0,0 0 0,0 0 0,0 0 0,0-1 0,0 1 0,0 0-1,1 0 1,-1 0 0,1 0 0,0-1 0,-1 1 0,1 0 0,2-2 0,4-13-133</inkml:trace>
</inkml:ink>
</file>

<file path=ppt/ink/ink1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7:36.678"/>
    </inkml:context>
    <inkml:brush xml:id="br0">
      <inkml:brushProperty name="width" value="0.05" units="cm"/>
      <inkml:brushProperty name="height" value="0.05" units="cm"/>
      <inkml:brushProperty name="color" value="#33CCFF"/>
    </inkml:brush>
  </inkml:definitions>
  <inkml:trace contextRef="#ctx0" brushRef="#br0">11 0 17036,'-6'9'2040,"2"8"1185,11 16-753,6 6-487,8 7-673,2 4-328,2-1-464,0 0-192,-6-2-200,-3-5-88,-4 1-64,-3-2-104,-5-1-544,-2-2-384,-5-9-1080,-4-4-1113,1-19 1825</inkml:trace>
</inkml:ink>
</file>

<file path=ppt/ink/ink1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7:37.051"/>
    </inkml:context>
    <inkml:brush xml:id="br0">
      <inkml:brushProperty name="width" value="0.05" units="cm"/>
      <inkml:brushProperty name="height" value="0.05" units="cm"/>
      <inkml:brushProperty name="color" value="#33CCFF"/>
    </inkml:brush>
  </inkml:definitions>
  <inkml:trace contextRef="#ctx0" brushRef="#br0">1 186 15019,'54'-36'7960,"4"5"-3980,62-22-2126,-79 36-1439,-34 14-417,-1 0-24,0 0-1,-1 1 1,1 0-1,0 0 1,1 1-1,-1-1 1,11 0-1,-16 2 12,-1 0-1,1 0 1,-1 1 0,1-1-1,-1 0 1,1 0 0,-1 0-1,1 1 1,-1-1-1,1 0 1,-1 1 0,1-1-1,-1 0 1,1 1-1,-1-1 1,0 1 0,1-1-1,-1 0 1,0 1 0,1-1-1,-1 1 1,0-1-1,0 1 1,1-1 0,-1 1-1,0-1 1,0 1-1,0-1 1,0 2 0,2 16-264,-2-15 220,0-1 40,-1 3-15,1 0-1,0 0 1,1-1-1,0 1 1,-1 0 0,3 7-1,-2-11 36,0 1-1,-1-1 1,1 0-1,0 1 0,0-1 1,0 0-1,0 0 1,0 0-1,0 0 0,0 0 1,0 0-1,1 0 1,-1 0-1,0 0 0,1 0 1,-1-1-1,1 1 1,-1 0-1,0-1 1,1 1-1,-1-1 0,1 0 1,0 1-1,-1-1 1,2 0-1,4 0 21,0 0 0,0-1 0,0 0-1,-1 0 1,1 0 0,0-1 0,-1 0 0,1-1 0,-1 1 0,0-1 0,0 0-1,0-1 1,0 1 0,0-1 0,-1 0 0,1-1 0,-1 1 0,-1-1 0,6-6-1,-10 10-16,1 1-1,-1-1 1,1 0-1,-1 0 1,0 1-1,1-1 1,-1 0-1,0 0 1,0 1-1,0-1 1,0 0-1,1 0 1,-1 0-1,0 1 1,0-1-1,-1 0 1,1 0-1,0 0 1,0 1-1,0-1 1,0 0-1,-1 0 1,1 1-1,0-1 1,-1 0-1,1 0 0,-1 1 1,1-1-1,0 0 1,-1 1-1,0-1 1,1 1-1,-1-1 1,1 1-1,-1-1 1,0 1-1,1-1 1,-1 1-1,0-1 1,1 1-1,-1 0 1,-1-1-1,-5-2-6,-1 0 1,1 0-1,-13-2 0,11 2-49,-9-2-756,0 0 0,-1 1 0,1 1 0,-1 0 0,0 2 0,0 0 0,-21 3 0,28 1-1167,5 2 836</inkml:trace>
</inkml:ink>
</file>

<file path=ppt/ink/ink1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7:37.300"/>
    </inkml:context>
    <inkml:brush xml:id="br0">
      <inkml:brushProperty name="width" value="0.05" units="cm"/>
      <inkml:brushProperty name="height" value="0.05" units="cm"/>
      <inkml:brushProperty name="color" value="#33CCFF"/>
    </inkml:brush>
  </inkml:definitions>
  <inkml:trace contextRef="#ctx0" brushRef="#br0">24 1 17684,'-11'42'1808,"4"2"1137,1-1-497,6-7-1263,2-3-377,5-8-536,2-5-128,0-5-248,-2-1-272,-4-9-905,-10-8-3272,-5-6 1353,-4-3 1848</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9:21.396"/>
    </inkml:context>
    <inkml:brush xml:id="br0">
      <inkml:brushProperty name="width" value="0.05" units="cm"/>
      <inkml:brushProperty name="height" value="0.05" units="cm"/>
      <inkml:brushProperty name="color" value="#FF0066"/>
    </inkml:brush>
  </inkml:definitions>
  <inkml:trace contextRef="#ctx0" brushRef="#br0">8 273 7810,'3'-238'6774,"-3"204"-4715,-1 44 99,1 57-335,-4 436 2481,-1-100-2597,26-89-1839,-10-237-631,8-13 262,-19-64 499</inkml:trace>
</inkml:ink>
</file>

<file path=ppt/ink/ink1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7:37.580"/>
    </inkml:context>
    <inkml:brush xml:id="br0">
      <inkml:brushProperty name="width" value="0.05" units="cm"/>
      <inkml:brushProperty name="height" value="0.05" units="cm"/>
      <inkml:brushProperty name="color" value="#33CCFF"/>
    </inkml:brush>
  </inkml:definitions>
  <inkml:trace contextRef="#ctx0" brushRef="#br0">1 180 11955,'4'4'610,"0"-1"1,1 0-1,-1 0 1,1 0-1,0-1 1,0 0-1,0 0 1,0 0 0,0 0-1,1-1 1,-1 0-1,0 0 1,1-1-1,8 1 1,9-1 580,0-1 0,23-4 0,-43 4-1076,14-1 104,0 0 0,-1-2-1,0 0 1,0-1 0,0 0 0,0-1-1,-1-1 1,0-1 0,18-12-1,-29 17-234,0 0-1,-1 0 1,1-1-1,-1 0 1,0 0-1,0 1 1,0-2-1,-1 1 1,1 0-1,-1 0 1,0-1-1,2-7 1,0-4-132,-1 1 0,2-25 0,-5 37 133,0 3 11,0-1 1,0 1-1,0 0 0,0 0 1,0-1-1,0 1 1,0 0-1,0-1 0,0 1 1,1 0-1,-1 0 1,0-1-1,0 1 0,0 0 1,0 0-1,0-1 0,0 1 1,1 0-1,-1 0 1,0-1-1,0 1 0,0 0 1,1 0-1,-1 0 0,0-1 1,0 1-1,1 0 1,-1 0-1,8 4-23,12 20 99,-9-10-15,-1-4 121,1 1 0,1-1-1,21 15 1,-27-22-164,0 1-1,0-1 0,0 0 1,0 0-1,0-1 1,1 0-1,0 0 1,-1 0-1,1-1 1,11 1-1,-17-2-118,0 0 0,0 0 0,-1 0 0,1 0 0,0 0 0,0 0 0,0 0 0,-1 0 1,1-1-1,0 1 0,0 0 0,-1-1 0,1 1 0,0 0 0,-1-1 0,1 1 0,0-1 0,-1 1 0,1-1 0,-1 1 0,1-1 0,0 0 0,0-1-332,0 0 0,0-1 0,0 1 0,-1 0 0,1 0 0,-1 0 0,1-5 0,2-21-1420</inkml:trace>
</inkml:ink>
</file>

<file path=ppt/ink/ink1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7:37.724"/>
    </inkml:context>
    <inkml:brush xml:id="br0">
      <inkml:brushProperty name="width" value="0.05" units="cm"/>
      <inkml:brushProperty name="height" value="0.05" units="cm"/>
      <inkml:brushProperty name="color" value="#33CCFF"/>
    </inkml:brush>
  </inkml:definitions>
  <inkml:trace contextRef="#ctx0" brushRef="#br0">0 1 17676,'12'4'1264,"3"0"576,7 2-783,2-3-1137,0 0-424,1-1-1321,-2-2-335,13 1 1007</inkml:trace>
</inkml:ink>
</file>

<file path=ppt/ink/ink1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7:37.914"/>
    </inkml:context>
    <inkml:brush xml:id="br0">
      <inkml:brushProperty name="width" value="0.05" units="cm"/>
      <inkml:brushProperty name="height" value="0.05" units="cm"/>
      <inkml:brushProperty name="color" value="#33CCFF"/>
    </inkml:brush>
  </inkml:definitions>
  <inkml:trace contextRef="#ctx0" brushRef="#br0">70 0 14363,'-19'28'2000,"-2"1"1801,4 2-536,8-1-1345,6-6-399,13-3-809,9-2-280,9-1-248,1-4-56,11-2-104,1-9-176,2-7-600,4-13-544,-3-12-1529,-11-5 1521</inkml:trace>
</inkml:ink>
</file>

<file path=ppt/ink/ink1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7:38.376"/>
    </inkml:context>
    <inkml:brush xml:id="br0">
      <inkml:brushProperty name="width" value="0.05" units="cm"/>
      <inkml:brushProperty name="height" value="0.05" units="cm"/>
      <inkml:brushProperty name="color" value="#33CCFF"/>
    </inkml:brush>
  </inkml:definitions>
  <inkml:trace contextRef="#ctx0" brushRef="#br0">2 0 15291,'-2'2'1625,"5"8"767,4 3 145,8 18-777,1 4-288,2 14-215,-2 2-193,0 5-384,0-3-168,0-5-256,2-4-128,-5-13-96,0-3-160,-8-11-464,-8-7-304,-8-8-1009,-9-8-695,-12-14 1464</inkml:trace>
</inkml:ink>
</file>

<file path=ppt/ink/ink1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7:38.574"/>
    </inkml:context>
    <inkml:brush xml:id="br0">
      <inkml:brushProperty name="width" value="0.05" units="cm"/>
      <inkml:brushProperty name="height" value="0.05" units="cm"/>
      <inkml:brushProperty name="color" value="#33CCFF"/>
    </inkml:brush>
  </inkml:definitions>
  <inkml:trace contextRef="#ctx0" brushRef="#br0">1 339 18708,'12'-13'2425,"14"-9"1391,18-6 9,21-9-1800,12 1-721,13 0-848,-2 4-248,-7 4-208,-11 0 0,-17 5-56,-9 4-264,-13 4-1184,-8 5-929,-1-2 1193</inkml:trace>
</inkml:ink>
</file>

<file path=ppt/ink/ink1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7:38.954"/>
    </inkml:context>
    <inkml:brush xml:id="br0">
      <inkml:brushProperty name="width" value="0.05" units="cm"/>
      <inkml:brushProperty name="height" value="0.05" units="cm"/>
      <inkml:brushProperty name="color" value="#33CCFF"/>
    </inkml:brush>
  </inkml:definitions>
  <inkml:trace contextRef="#ctx0" brushRef="#br0">0 90 12939,'9'-9'2816,"7"1"3274,2-4-3682,10-1-591,3-2-1057,4-1-1488,4 6-1529,-9 4 1297</inkml:trace>
</inkml:ink>
</file>

<file path=ppt/ink/ink1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7:41.348"/>
    </inkml:context>
    <inkml:brush xml:id="br0">
      <inkml:brushProperty name="width" value="0.05" units="cm"/>
      <inkml:brushProperty name="height" value="0.05" units="cm"/>
      <inkml:brushProperty name="color" value="#33CCFF"/>
    </inkml:brush>
  </inkml:definitions>
  <inkml:trace contextRef="#ctx0" brushRef="#br0">33 832 15555,'107'-98'8136,"38"-57"-4651,-130 137-3353,-1-1-1,-1 0 0,0-1 0,-2-1 0,12-26 0,-19 37-154,-1 1 0,0-1 0,-1 1 0,0-1 0,-1 0 0,1-14 0,-3 17-8,1 0 1,-1 0-1,0 1 1,0-1 0,-1 0-1,0 1 1,0-1-1,0 1 1,-1 0 0,-5-9-1,4 8 7,-1 1-1,0-1 1,0 1-1,-1 0 1,0 0-1,0 1 1,0-1-1,-1 2 1,1-1-1,-1 0 1,0 1-1,-1 1 1,1-1 0,-1 1-1,-14-4 1,15 5 20,0 1 1,0 0 0,-1 0 0,1 1 0,0-1 0,0 2 0,0-1 0,0 1 0,0 0-1,0 0 1,0 1 0,0 0 0,0 0 0,0 1 0,1 0 0,-1 0 0,1 0 0,-9 7-1,5-2 28,1 1 0,0 0 0,1 0-1,-1 1 1,2 0 0,-1 0 0,2 1-1,-1 0 1,1 0 0,1 1-1,0 0 1,1 0 0,-4 14 0,5-13 47,0 0 0,1 1 0,0-1 0,1 0 0,1 1 0,0-1 0,1 1 0,0-1 0,1 1 0,1-1 1,0 0-1,6 17 0,-5-22-2,-1 0 1,1 0-1,1 0 1,0-1-1,0 0 1,0 0-1,1 0 1,0 0-1,0-1 1,0 0-1,1-1 1,10 7 0,-7-6-1,0-1 0,0 0 0,0 0 0,1-2 0,-1 1 0,1-1 0,0-1 0,21 3 1,-14-4-31,1-1 0,-1 0 1,1-2-1,-1 0 1,1-1-1,-1 0 1,0-2-1,-1 0 0,1-1 1,-1-1-1,24-13 1,-31 14-51,0 0 0,0-1 0,-1 0 1,0 0-1,-1-1 0,1 0 0,-1 0 1,-1-1-1,10-14 0,-14 17-12,1 0 1,-1 0-1,-1 0 1,1-1-1,-1 1 1,0-1-1,-1 1 1,1-1-1,-1 0 1,0 0-1,-1 0 1,0 1-1,0-1 0,-1 0 1,1 0-1,-1 0 1,-2-6-1,2 11 17,1 0-1,-1 1 1,0-1-1,1 0 1,-1 1-1,0-1 1,0 1-1,0-1 1,0 1-1,-2-3 1,3 4 5,-1 0-1,1-1 1,0 1 0,-1 0-1,1 0 1,0 0 0,-1 0 0,1-1-1,0 1 1,-1 0 0,1 0-1,0 0 1,-1 0 0,1 0 0,0 0-1,-1 0 1,1 0 0,0 0-1,-1 0 1,1 0 0,-1 0 0,0 0-1,1 1 1,-1-1 0,0 1 1,1-1-1,-1 1 0,0-1 0,1 1 0,-1-1 0,0 1 0,1 0 0,-1-1 0,1 1 0,-1 0 0,1-1 1,-1 2-1,-2 4-4,0 0 1,1 0 0,0 1 0,0-1 0,0 0-1,1 1 1,0 0 0,0-1 0,1 1 0,0 11-1,0-14 7,0-1-1,1 1 0,-1-1 0,1 0 1,0 1-1,0-1 0,0 0 0,1 0 1,-1 0-1,1 0 0,0 0 1,-1 0-1,1 0 0,0 0 0,1-1 1,-1 1-1,1-1 0,-1 0 0,1 1 1,-1-1-1,1 0 0,0-1 0,4 3 1,1-1 0,1 0 1,-1 0-1,1-1 1,-1-1 0,1 1-1,0-2 1,-1 1-1,1-1 1,0 0 0,-1-1-1,1 0 1,16-4-1,-18 4-2,1-2 0,0 1 0,-1-1 0,0 0 0,1-1 0,-1 0 0,0 0 0,-1 0-1,1-1 1,-1 0 0,0 0 0,0-1 0,-1 1 0,7-10 0,-4 3 13,-1 0 1,0-1 0,-1-1 0,-1 1 0,7-24-1,-14 41-12,-1 1-1,1 0 0,0 0 1,-1 6-1,3-8-1,-1 0 0,1-1 1,-1 1-1,1 0 0,0 0 0,0-1 0,1 5 1,-1-6 1,0 0 1,1 0-1,-1 0 1,0 1-1,1-1 1,-1 0-1,1 0 1,-1 0-1,1-1 1,0 1-1,-1 0 1,1 0-1,0 0 1,0 0-1,-1 0 1,1-1-1,0 1 1,0 0-1,2 0 1,0 1 1,1-1 0,0 0 0,-1 0 1,1-1-1,0 1 0,0-1 0,0 0 1,-1 0-1,1 0 0,0 0 0,0-1 1,-1 1-1,1-1 0,0 0 0,-1 0 0,1-1 1,5-2-1,-6 3 0,1-1-1,-1 1 1,0-1-1,0 0 1,0 0 0,0 0-1,-1 0 1,1-1 0,0 1-1,-1-1 1,0 0-1,0 0 1,0 0 0,0 0-1,0 0 1,0 0-1,-1 0 1,3-7 0,-2-2 225,-1 0 0,0-19 0,-2 33-209,0 1 1,0 0-1,-1-1 0,1 1 1,-3 3-1,4-7-23,0 0 0,1 0 0,-1 0 0,0-1 0,0 1 0,1 0 0,-1 0 0,0 0 0,0 0 0,0 0 0,0-1 0,0 1 0,-1 0 0,1 0 0,-1-2 0,1 1 8,-1-1-1,1 1 1,-1 0 0,0-1-1,0 1 1,0 0 0,0-1 0,-2-2-1,0 2-22,0 1-1,0 0 0,0-1 1,0 1-1,0 0 1,-1 0-1,1 1 0,-1-1 1,-3-1-1,5 2 21,0 0-1,1 0 0,-1 0 1,0 0-1,1 0 1,-1-1-1,1 1 1,-1-1-1,1 1 0,-3-4 1,4 4-1,-1 0 0,1 0 1,-1 0-1,0 0 0,1 0 1,-1 0-1,0 0 0,0 0 0,0 1 1,0-1-1,1 0 0,-1 1 1,0-1-1,0 0 0,0 1 0,0-1 1,-1 1-1,1 0 0,0-1 1,0 1-1,0 0 0,0 0 0,0-1 1,0 1-1,-1 0 0,1 0 1,0 0-1,0 0 0,0 1 0,0-1 1,0 0-1,0 0 0,-1 1 1,0 0-1,1-1 0,-1 1 0,0-1 0,1 1 0,-1 0 0,1 0 0,0-1 0,-1 1 0,1 0 0,0 0 0,0 0 0,-1 1 0,1-1 0,0 0 0,0 0 0,0 1 0,0-1 0,0 0 0,1 1 0,-1-1 0,0 2 0,0 0-1,1 0 1,-1-1 0,1 1-1,0-1 1,0 1-1,0 0 1,0-1-1,0 1 1,1-1-1,-1 1 1,2 3-1,2 5 25,1 0 0,0 0 0,1-1 0,9 13 1,6 9 262,-1 1 0,-1 1 0,-2 1 1,15 40-1,-19-34-120,-2 0 0,9 68 0,-17-86-134,-1 1 0,-1 0 0,-2 0-1,0 0 1,-2 0 0,-5 27 0,6-43-31,0-1-1,-1 1 1,0-1 0,0 1 0,0-1 0,-1 0 0,0 0-1,-5 6 1,6-10-1,1 0-1,-1 0 0,0 0 0,0-1 1,0 1-1,0-1 0,-1 0 0,1 0 1,-1 0-1,1 0 0,-1-1 0,0 1 1,1-1-1,-1 0 0,0 0 0,0 0 1,0-1-1,-4 1 0,-2-1 0,1 0 0,-1-1 0,1 0 0,-1-1 0,1 1 0,0-2 0,0 1 0,0-1 0,0-1 0,-16-8 0,21 9 0,-1 0 0,0 0 0,1 0 0,0-1 0,0 1 0,0-1 0,0 0 0,1 0 0,-1-1 0,1 1 0,0-1 0,0 0 0,1 1 0,-1-1 0,1 0 0,0-1 0,1 1 0,-1 0 0,1 0 0,-1-8 0,2 4-4,0 1 0,0-1 0,1 0 0,0 0 0,1 1-1,0-1 1,1 1 0,-1-1 0,8-13 0,4-6-43,25-36 0,-23 40 15,33-51-210,-14 23-11,-2-2 1,31-70-1,-60 114 218,0 0-12,1-1-1,0 1 1,0 0 0,12-15-1,-15 22 45,0 1 1,0 0-1,0 0 0,1 0 0,-1 0 0,1 0 0,-1 0 0,1 0 0,0 1 0,-1-1 0,1 1 0,0 0 0,0 0 0,0 0 0,0 0 1,0 1-1,1-1 0,-1 1 0,0 0 0,0 0 0,5 0 0,3 1 32,-1 1 0,0 0 0,0 1 0,0 0 0,0 0 0,-1 1 0,1 1 0,-1 0 0,12 7 0,-16-9-7,0 1 1,0-1 0,-1 1-1,1 0 1,-1 0 0,0 1-1,0 0 1,0-1 0,-1 1-1,0 0 1,0 1 0,0-1-1,0 0 1,-1 1 0,0 0-1,0-1 1,1 8-1,-2-8-9,0 0 0,-1 0 0,1 0-1,-1 0 1,0 0 0,0 0 0,-1 0-1,0 0 1,1 0 0,-3 7 0,3-12-13,0 0 0,0 0 1,0 0-1,0 0 0,-1 0 1,1 0-1,0 0 0,0 0 1,0 0-1,0 0 1,0 0-1,0 0 0,0 0 1,0 0-1,0 1 0,0-1 1,0 0-1,0 0 1,0 0-1,0 0 0,0 0 1,0 0-1,0 0 0,0 0 1,0 0-1,0 0 1,0 0-1,0 0 0,0 0 1,0 0-1,-1 0 0,1 0 1,0 0-1,0 0 1,0 0-1,0 0 0,0 0 1,0 0-1,0 0 0,0 0 1,0 0-1,0 0 0,0 0 1,0 0-1,0 0 1,0 0-1,0 0 0,0 0 1,0 0-1,-1 0 0,1 0 1,0 0-1,0 0 1,0 0-1,0 0 0,0 0 1,0-1-1,0 1 0,0 0 1,0 0-1,0 0 1,0 0-1,-2-6 14,1-10 5,2 5-20,0 0 0,0 0 1,1 0-1,0-1 0,1 2 0,1-1 1,6-15-1,-8 21 0,0 1 0,0-1 0,1 0 0,0 1 1,0-1-1,0 1 0,0 0 0,1 0 0,-1 0 0,1 1 0,0-1 0,0 1 0,1 0 0,-1 0 1,1 1-1,-1-1 0,1 1 0,6-3 0,-10 5 0,1-1 1,0 1-1,-1 0 1,1-1 0,0 1-1,-1 0 1,1 0-1,-1 0 1,1 0-1,0 0 1,-1 1-1,1-1 1,0 0-1,-1 1 1,1-1-1,-1 1 1,1-1-1,-1 1 1,1 0-1,-1 0 1,1 0-1,-1 0 1,0 0-1,0 0 1,1 0-1,0 1 1,0 2 1,0-1 0,0 0 1,-1 1-1,1-1 0,-1 1 0,0-1 0,1 1 0,-2 0 1,1 0-1,0 4 0,2 9 28,17-45-54,2-4-4,-10 13 4,1 1 0,0 0 0,2 1 0,23-22 0,-35 37 14,-1 0 0,1 0 0,0 0-1,-1 0 1,1 1 0,0-1-1,0 1 1,0 0 0,0 0-1,1 0 1,5-1 0,-7 2 3,0 0 1,0 0-1,0 0 0,0 0 1,0 1-1,1-1 1,-1 1-1,0-1 0,0 1 1,0 0-1,0 0 1,0 0-1,0 0 0,-1 0 1,1 0-1,0 1 1,-1-1-1,4 3 0,-4-2 8,1-1-1,-1 1 0,1-1 0,0 1 1,0-1-1,0 0 0,0 0 0,0 1 1,0-2-1,0 1 0,0 0 0,0 0 1,0-1-1,0 1 0,1-1 0,-1 1 1,0-1-1,4 0 0,-3-1 0,0 1-1,-1-1 0,1 0 1,-1 0-1,1 0 0,-1 0 1,1 0-1,-1 0 1,1-1-1,-1 1 0,0-1 1,0 0-1,0 0 0,4-4 1,15-24-4,5-7-1,-24 35 6,-1 1 0,1-1 0,0 0 0,-1 1 0,1-1 0,0 1-1,0 0 1,0-1 0,0 1 0,0 0 0,1 0 0,-1 1 0,0-1 0,5-1 0,-5 2 1,1 0 0,-1 1 0,1-1 1,-1 0-1,0 1 0,1 0 0,-1-1 1,1 1-1,-1 0 0,0 0 0,0 0 1,1 1-1,-1-1 0,0 0 0,0 1 1,2 2-1,3 2 26,1 1 0,9 13 0,-9-8 13,0-1-1,-1 1 0,0 1 0,-1-1 0,0 1 1,-1 0-1,0 1 0,-1-1 0,-1 1 0,0 0 0,1 18 1,-3-21-33,0-1 0,-1 1 0,0-1 0,-1 1 1,-1-1-1,1 1 0,-1-1 0,-1 0 0,0 0 1,-1 0-1,0 0 0,0 0 0,-1-1 0,0 0 1,-12 15-1,17-23-8,-1 0-1,1 0 1,-1 0 0,0 0-1,0 0 1,1-1 0,-1 1 0,0 0-1,0 0 1,0-1 0,0 1-1,0-1 1,0 1 0,0-1 0,0 1-1,0-1 1,0 1 0,0-1-1,0 0 1,0 0 0,0 1 0,0-1-1,-1 0 1,1 0 0,0 0 0,0 0-1,0-1 1,0 1 0,0 0-1,-1-1 1,0 0-11,0 0 1,1 0-1,-1-1 0,0 1 0,1-1 0,0 1 1,-1-1-1,1 1 0,0-1 0,0 0 1,0 0-1,0 1 0,0-1 0,0 0 0,1 0 1,-1-3-1,-4-13-105,2 0-1,0 0 1,1-1 0,0-28 0,2 23 31,-1-32-115,6-56-1,-1 82 145,0 0 0,2 1-1,15-46 1,-19 69 53,1 0 0,-1 0 1,1 1-1,0-1 1,1 1-1,-1 0 1,1 0-1,0 0 0,8-7 1,-10 10 3,0 1 1,0-1 0,0 1-1,0 0 1,0 0-1,0 0 1,0 0-1,1 0 1,-1 0-1,0 1 1,0-1-1,1 1 1,-1-1-1,1 1 1,-1 0 0,0 0-1,1 0 1,-1 0-1,0 0 1,1 1-1,-1-1 1,0 1-1,1-1 1,-1 1-1,0 0 1,0 0-1,1 0 1,1 2 0,-1-1 20,0 1 0,0-1 1,0 1-1,0 0 0,0 0 1,0 0-1,-1 0 1,0 1-1,0-1 0,0 1 1,0-1-1,0 1 1,-1 0-1,1 0 0,-1-1 1,0 1-1,0 0 0,-1 0 1,1 6-1,0 1 36,-1 1 0,0-1-1,0 0 1,-1 0 0,-5 20 0,4-24-44,0 0 0,0-1 0,-1 1 0,0 0 0,0-1 0,-1 0 0,-6 9 0,8-12-50,0 0 0,-1 0 0,0-1 0,0 1 0,1 0 0,-1-1 0,-1 0-1,1 0 1,0 0 0,-1 0 0,1 0 0,0-1 0,-1 0 0,-7 2 0,9-2-121,0-1 0,0 0 0,-1 0 0,1 0 0,0 0 0,0-1 0,-1 1 0,1-1 0,0 1 1,0-1-1,0 0 0,0 0 0,0 0 0,0 0 0,0 0 0,0 0 0,0 0 0,1-1 0,-1 1 0,0-1 1,-1-2-1,-4-3-463,2 0 1,-1-1-1,-7-13 1,12 19 606,-19-32-1042</inkml:trace>
</inkml:ink>
</file>

<file path=ppt/ink/ink1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7:41.997"/>
    </inkml:context>
    <inkml:brush xml:id="br0">
      <inkml:brushProperty name="width" value="0.05" units="cm"/>
      <inkml:brushProperty name="height" value="0.05" units="cm"/>
      <inkml:brushProperty name="color" value="#33CCFF"/>
    </inkml:brush>
  </inkml:definitions>
  <inkml:trace contextRef="#ctx0" brushRef="#br0">1 0 16564,'0'12'1369,"1"0"0,1 0 0,0 0 1,1-1-1,0 1 0,5 14 1,35 65 504,-4-9-516,-27-46-916,11 24 133,-20-53-538,1-1 1,-1 0-1,1 0 0,0-1 0,0 1 0,9 9 1,-12-15-40,-1 1 1,1-1-1,-1 0 1,0 1-1,1-1 1,-1 1-1,1-1 1,0 0-1,-1 0 1,1 1-1,-1-1 1,1 0-1,-1 0 1,1 0-1,0 1 1,-1-1-1,1 0 1,-1 0-1,1 0 1,0 0-1,-1 0 1,1 0-1,-1 0 1,1-1-1,0 1 1,-1 0-1,1 0 1,-1 0-1,1-1 1,0 1-1,-1 0 1,1 0-1,-1-1 1,1 1-1,-1 0 1,1-1-1,2-2-24,-1 0 0,0 0 0,1 0-1,-1 0 1,2-4 0,-1 1-26,8-11-139,22-33-421,-30 45 563,1 1-1,-1 1 1,1-1-1,0 1 1,0-1 0,0 1-1,0 0 1,0 0-1,6-2 1,-9 4 47,-1 1 0,1 0 0,0-1 1,0 1-1,0 0 0,0 0 0,0 0 1,0 0-1,0-1 0,-1 1 0,1 0 0,0 0 1,0 1-1,0-1 0,0 0 0,0 0 0,0 0 1,0 1-1,-1-1 0,1 0 0,0 1 0,0-1 1,1 2-1,-1-1 4,1 0 0,-1 1 0,0-1 0,0 1 0,1-1 1,-1 1-1,0-1 0,-1 1 0,1 0 0,1 3 0,0 3 17,0 0-1,0 1 0,-1-1 1,1 9-1,-3 3 41,1-12-48,0 0-1,0 0 0,0 0 1,4 13-1,-4-20-5,0 1 0,0-1-1,1 0 1,-1 0 0,1 0 0,-1 0-1,1 1 1,0-1 0,-1 0-1,1 0 1,0 0 0,0 0 0,0 0-1,-1-1 1,1 1 0,0 0 0,0 0-1,0 0 1,0-1 0,1 1-1,-1-1 1,0 1 0,0-1 0,0 1-1,0-1 1,1 0 0,-1 1 0,0-1-1,0 0 1,1 0 0,-1 0-1,0 0 1,0 0 0,1 0 0,0 0-1,2-1 17,-1 0-1,0 0 1,1 0 0,-1-1-1,0 1 1,0-1-1,0 0 1,0 0-1,0 0 1,0 0 0,0 0-1,-1 0 1,4-5-1,3-3 25,0-2-1,7-11 1,19-38 7,-26 42-38,2 0 0,19-26 0,-29 44-14,-1 0 0,1 0-1,-1 0 1,1 1-1,-1-1 1,1 0-1,0 1 1,-1-1 0,1 1-1,0-1 1,-1 1-1,1-1 1,0 1-1,0-1 1,-1 1 0,1 0-1,0-1 1,0 1-1,0 0 1,0 0-1,0-1 1,0 1 0,-1 0-1,1 0 1,0 0-1,1 0 1,-1 1-2,0 0 1,0-1-1,0 1 1,0 0-1,0 0 1,0 0-1,0 0 1,0 0-1,-1-1 1,1 2-1,0-1 1,-1 0-1,1 0 1,-1 0-1,1 0 1,-1 0-1,1 3 1,5 16-17,8 21 7,-12-37 16,-1-1-1,1 0 0,0 1 0,0-1 1,0 0-1,0 0 0,1 0 1,-1-1-1,4 3 0,-4-3 9,-1-1-1,1 1 0,0-1 0,0 0 1,0 0-1,0 0 0,1 0 0,-1 0 1,0 0-1,0-1 0,1 1 0,-1-1 1,0 1-1,1-1 0,-1 0 0,0 0 1,1 0-1,-1 0 0,0-1 0,1 1 1,-1-1-1,0 1 0,0-1 0,1 0 1,-1 0-1,0 1 0,0-2 1,0 1-1,0 0 0,0 0 0,0-1 1,2-1-1,0-1 14,0 0 1,0 0 0,0-1-1,-1 1 1,1-1 0,-1 0-1,0 0 1,-1 0 0,1 0-1,-1 0 1,3-12 0,-3 12-10,-1-1 1,-1 1 0,1-1 0,-1 1 0,0-1 0,0 1 0,0-1 0,-1 0 0,0 1 0,0-1 0,0 1 0,-1-1 0,0 1-1,0 0 1,0 0 0,-1 0 0,-4-8 0,4 10-48,0 0 0,1 0-1,-1 0 1,-1 0 0,1 0-1,0 1 1,-1-1 0,1 1 0,-1 0-1,0 0 1,1 0 0,-1 0 0,0 1-1,0 0 1,0-1 0,-1 2-1,1-1 1,0 0 0,0 1 0,0 0-1,-1 0 1,1 0 0,-8 1-1,3 2-282,0-1 0,0 1-1,1 0 1,-1 1-1,1 0 1,-1 0 0,1 1-1,1 0 1,-14 11 0,15-11-305,1 0 1,-1 0 0,1 1-1,1-1 1,-1 1 0,1 0-1,-6 10 1,4 5-2125,8-9 1090</inkml:trace>
</inkml:ink>
</file>

<file path=ppt/ink/ink1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7:42.352"/>
    </inkml:context>
    <inkml:brush xml:id="br0">
      <inkml:brushProperty name="width" value="0.05" units="cm"/>
      <inkml:brushProperty name="height" value="0.05" units="cm"/>
      <inkml:brushProperty name="color" value="#33CCFF"/>
    </inkml:brush>
  </inkml:definitions>
  <inkml:trace contextRef="#ctx0" brushRef="#br0">86 0 14883,'-2'0'628,"1"0"-1,-1 1 1,1-1-1,-1 0 1,1 1-1,-1-1 1,1 1-1,0-1 1,-1 1-1,0 0 1,-15 12 2342,-8 19-690,22-27-2087,-1 0 0,1 0-1,0 1 1,1 0 0,-1-1 0,1 1-1,0 0 1,1 0 0,0 0-1,-2 12 1,3-13-140,0-1-1,1 0 1,-1 1 0,1-1 0,0 0 0,0 1-1,1-1 1,-1 0 0,1 0 0,0 0-1,0 0 1,0 0 0,0 0 0,1-1 0,-1 1-1,6 4 1,0 0-7,0 0 1,0-1-1,1 0 0,18 10 1,-22-14-58,0 0 1,1 0 0,0-1 0,-1 0 0,1 0 0,0 0 0,0-1 0,0 0-1,1 0 1,8 0 0,-13-1-120,0 0 0,0 0 0,0 0 0,0-1 0,0 1 0,0 0 1,0-1-1,0 0 0,-1 1 0,1-1 0,0 0 0,0 0 0,-1 0 0,1 0 0,-1-1 0,1 1 0,-1 0 0,1-1 0,-1 1 0,1 0 0,-1-1 0,0 0 1,0 1-1,0-1 0,1-3 0,1-2-894,-1-1 0,-1 1 0,1 0 0,-1-1 0,0-10 0,0 4-136,4-20-583</inkml:trace>
</inkml:ink>
</file>

<file path=ppt/ink/ink1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7:42.741"/>
    </inkml:context>
    <inkml:brush xml:id="br0">
      <inkml:brushProperty name="width" value="0.05" units="cm"/>
      <inkml:brushProperty name="height" value="0.05" units="cm"/>
      <inkml:brushProperty name="color" value="#33CCFF"/>
    </inkml:brush>
  </inkml:definitions>
  <inkml:trace contextRef="#ctx0" brushRef="#br0">14 0 10898,'-2'2'691,"1"-1"0,0 0-1,0 0 1,0 1-1,0-1 1,0 0-1,0 1 1,0-1 0,1 1-1,-1-1 1,0 1-1,1 0 1,-1-1 0,1 1-1,0 0 1,-1-1-1,1 1 1,0 3-1,1-3-378,-1 0-1,0-1 1,1 1-1,0 0 0,-1 0 1,1-1-1,0 1 0,0 0 1,0-1-1,0 1 1,0-1-1,0 1 0,1-1 1,1 3-1,0-2-258,0 0-1,0 0 1,0 0-1,0 0 1,0 0-1,1-1 1,-1 1-1,0-1 1,1 0-1,-1 0 1,1 0-1,-1 0 1,1-1 0,-1 0-1,1 1 1,0-1-1,6-1 1,-7 0-57,0 0 0,1-1 0,-1 1 0,0-1 0,0 1 0,0-1 0,0 0 0,0 0 1,-1-1-1,1 1 0,3-5 0,-3 4-67,0 0 1,1 0 0,-1 0-1,0 1 1,8-5-1,-10 7 58,-1 0-1,1-1 1,0 1-1,0 0 1,0 0-1,-1 0 1,1 0-1,0 0 1,0 0-1,0 0 1,-1 0-1,1 0 1,0 0-1,0 0 1,0 0-1,-1 1 1,1-1-1,0 0 1,0 0-1,-1 1 0,1-1 1,0 1-1,-1-1 1,1 1-1,0-1 1,-1 1-1,1-1 1,-1 1-1,1-1 1,-1 1-1,1 0 1,0 0-1,2 4 15,0 0 0,0 1 0,3 8 0,-1-2-20,5 5 108,1-1 1,0 0 0,1 0-1,19 18 1,9 11 458,-37-41-446,1 1-1,-1 0 1,0 0-1,0 0 1,-1 0 0,1 0-1,2 11 1,-4-14-79,-1-1-1,0 1 1,1-1-1,-1 1 1,0-1 0,0 1-1,0 0 1,0-1 0,0 1-1,-1-1 1,1 1 0,0-1-1,-1 1 1,1-1 0,-1 1-1,1-1 1,-1 1 0,0-1-1,0 0 1,0 1 0,1-1-1,-1 0 1,-1 0 0,1 1-1,0-1 1,0 0-1,0 0 1,0 0 0,-1 0-1,1-1 1,-1 1 0,1 0-1,-2 0 1,-5 2 9,-1 0-1,1-1 1,-1 0 0,1-1-1,-1 0 1,1 0-1,-1-1 1,-13-1 0,3 0-396,-1-2 0,-34-9 0,45 9-387,0 0-1,1 0 1,-16-9-1,22 11 388,-1-1 0,0 0 0,1 0 0,-1 0 1,1 0-1,0 0 0,-1 0 0,1 0 0,0-1 0,1 1 0,-1-1 0,0 0 0,1 1 1,-3-6-1,2-19-1637</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9:27.679"/>
    </inkml:context>
    <inkml:brush xml:id="br0">
      <inkml:brushProperty name="width" value="0.05" units="cm"/>
      <inkml:brushProperty name="height" value="0.05" units="cm"/>
      <inkml:brushProperty name="color" value="#FF0066"/>
    </inkml:brush>
  </inkml:definitions>
  <inkml:trace contextRef="#ctx0" brushRef="#br0">1 90 11666,'39'-1'3849,"68"-11"-1,37-17-1517,25-4-1181,-94 24-786,1 4 0,146 8 0,149 50 561,-216-19-268,62 11 309,-211-44-963,0 0 0,-1 0-1,1-1 1,0 1 0,0-2-1,6 0 1,-11 1-15,-1 0-1,0 1 1,0-1 0,0 0-1,0 0 1,0-1-1,0 1 1,1 0 0,-1 0-1,0 0 1,0 0 0,0 0-1,0 0 1,0 0-1,0 0 1,0 0 0,1 0-1,-1 0 1,0 0 0,0 0-1,0 0 1,0 0-1,0 0 1,0-1 0,0 1-1,0 0 1,0 0 0,1 0-1,-1 0 1,0 0-1,0 0 1,0 0 0,0-1-1,0 1 1,0 0 0,0 0-1,0 0 1,0 0-1,0 0 1,0 0 0,0-1-1,0 1 1,0 0 0,0 0-1,0 0 1,0 0-1,0 0 1,0 0 0,0-1-1,0 1 1,0 0 0,0 0-1,-1 0 1,1 0 0,0 0-1,0 0 1,0 0-1,0-1 1,0 1 0,0 0-1,-7-6-1028,-2 2 201,0 1 0,0 0 0,-14-4 0,9 4 1591,-15-7-644</inkml:trace>
</inkml:ink>
</file>

<file path=ppt/ink/ink1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7:43.020"/>
    </inkml:context>
    <inkml:brush xml:id="br0">
      <inkml:brushProperty name="width" value="0.05" units="cm"/>
      <inkml:brushProperty name="height" value="0.05" units="cm"/>
      <inkml:brushProperty name="color" value="#33CCFF"/>
    </inkml:brush>
  </inkml:definitions>
  <inkml:trace contextRef="#ctx0" brushRef="#br0">0 0 15267,'3'8'6805,"8"5"-4294,-2-1-1290,4 11-259,0 0 0,-2 1 0,12 35 0,17 81 500,-24-79-1029,-10-40-641,-1 0 0,5 41 0,-10-61 68,0 0 0,0 0 0,0-1 1,0 1-1,0 0 0,0 0 0,0 0 1,0 0-1,-1 0 0,1 0 0,0 0 0,0 0 1,-1-1-1,0 3 0,1-3-40,-1 0-1,1 1 1,-1-1-1,1 0 1,-1 0 0,1 1-1,-1-1 1,1 0-1,-1 0 1,0 0-1,1 0 1,-1 1-1,1-1 1,-1 0 0,1 0-1,-1 0 1,1 0-1,-1 0 1,0 0-1,1-1 1,-1 1-1,0 0 1,-11-3-1763</inkml:trace>
</inkml:ink>
</file>

<file path=ppt/ink/ink1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7:43.474"/>
    </inkml:context>
    <inkml:brush xml:id="br0">
      <inkml:brushProperty name="width" value="0.05" units="cm"/>
      <inkml:brushProperty name="height" value="0.05" units="cm"/>
      <inkml:brushProperty name="color" value="#33CCFF"/>
    </inkml:brush>
  </inkml:definitions>
  <inkml:trace contextRef="#ctx0" brushRef="#br0">1 249 16187,'92'-27'7051,"-4"-6"-5192,-66 25-1976,-17 6-168,0-1 0,1 2 0,-1-1 0,1 1 0,0 0 0,0 0 0,-1 0 0,1 1-1,0 0 1,0 0 0,0 0 0,-1 1 0,1 0 0,0 0 0,8 3 0,-8-2 74,1 0 1,0 0-1,1-1 0,-1 0 1,0 0-1,0-1 1,0 0-1,1 0 0,8-2 1,-12 2 354,0-1 1,-1 0-1,1 0 1,0-1-1,-1 1 0,1-1 1,-1 1-1,0-1 1,0 0-1,1-1 1,-1 1-1,-1 0 1,1-1-1,0 0 1,0 1-1,-1-1 0,0 0 1,0-1-1,3-4 1,16-43 2980,-18 41-2740,1 0 1,0 0-1,0 0 0,1 1 1,0 0-1,7-10 0,-11 18-351,0 0 0,0 1 0,0-1 0,0 0-1,0 1 1,0-1 0,0 0 0,0 1 0,0-1-1,0 1 1,0 0 0,0-1 0,0 1 0,0 0-1,1 0 1,-1-1 0,0 1 0,0 0-1,0 0 1,0 0 0,1 1 0,-1-1 0,0 0-1,0 0 1,0 1 0,0-1 0,0 0 0,0 1-1,0-1 1,0 1 0,1 0 0,-2-1 0,1 1-1,2 1 1,4 3 194,0 1-1,0 0 1,9 11 0,-9-9-13,6 4 106,24 27 640,-34-35-840,0 0 0,1 1 0,-2-1 0,1 1 1,0 0-1,-1 0 0,2 6 0,-3-9-101,-1 0-1,0 0 1,0 0-1,0 0 0,0 0 1,0 0-1,-1 0 1,1 0-1,0 0 1,-1 0-1,0 0 1,1 0-1,-1 0 1,0 0-1,0-1 1,0 1-1,0 0 1,0-1-1,0 1 1,-1-1-1,1 1 1,-1-1-1,1 0 1,-1 1-1,1-1 0,-4 2 1,-5 3-2,0 1 1,-1-1-1,-12 5 0,19-10-7,-27 12-232,-1-1 1,0-1 0,-1-2-1,0-1 1,0-2-1,0-1 1,-1-2 0,-51-1-1,74-3-145,-5 0-1164,0 1 0,-26 3-1,11 3-413</inkml:trace>
</inkml:ink>
</file>

<file path=ppt/ink/ink1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7:55.396"/>
    </inkml:context>
    <inkml:brush xml:id="br0">
      <inkml:brushProperty name="width" value="0.05" units="cm"/>
      <inkml:brushProperty name="height" value="0.05" units="cm"/>
      <inkml:brushProperty name="color" value="#33CCFF"/>
    </inkml:brush>
  </inkml:definitions>
  <inkml:trace contextRef="#ctx0" brushRef="#br0">510 1256 12635,'0'-1'278,"1"0"1,0 0-1,0 0 1,0 0-1,0 0 1,0 0-1,0 0 1,0 0 0,0 0-1,0 1 1,0-1-1,0 0 1,0 1-1,1-1 1,-1 1-1,0-1 1,0 1-1,1 0 1,-1-1-1,0 1 1,1 0 0,-1 0-1,2 0 1,5 0 33,1 1 1,14 2 0,1 0 229,54-2 569,4 0 589,83 12 0,-133-8-1526,197 25 247,-154-24-414,79-3 0,133-26 59,-123 7 191,29 4 183,-144 12-297,95 12 1,-65-2-31,1-2 1,0-5 0,0-3-1,134-17 1,-169 12 479,1 2 0,58 3 0,-65 2-504,28 2 162,132-10 0,17-12-298,-140 13 38,-50 2 21,-1-1 1,0-1 0,40-12-1,68-35 23,-71 26-15,-61 26-20,12-5-4,0 0 1,0-1 0,0-1-1,-1 1 1,0-2-1,17-13 1,20-20 20,-33 29-16,-1 0-1,25-28 1,-32 30-2,0-1 0,-2 0-1,1 0 1,-1-1 0,8-21 0,-14 32 0,4-6 8,0-1 0,1 1 0,-1 1 1,11-12-1,-8 10 0,0 0 1,-1 0 0,7-13 0,-12 18-36,0 1 1,0-1 0,0 1-1,0-1 1,0 1 0,-1-1 0,1 0-1,-1 1 1,1-1 0,-1 0 0,0 0-1,0 1 1,-1-1 0,1 0-1,0 0 1,-1 1 0,-1-4 0,0 1-50,-1 0 0,0 1 0,0-1 1,0 1-1,-1 0 0,1 0 0,-1 0 0,0 1 1,0-1-1,-6-3 0,-19-20-4,23 19 89,0 0 0,1 0-1,0-1 1,1 0 0,0 0 0,0 0-1,1 0 1,0 0 0,-2-16-1,3 18-9,0 0-1,0 0 0,0 0 0,-1 1 0,-1-1 0,1 1 0,-1 0 0,0 0 1,0 0-1,-1 0 0,1 1 0,-1 0 0,-1 0 0,1 0 0,-1 1 0,1-1 1,-1 1-1,-1 1 0,-9-5 0,-9-3-19,-1 2 0,0 0 0,-50-8 0,28 7 83,-63-19-30,-64-13-58,61 24 18,17 3 41,-107-29 0,155 31-37,-1 2 0,-64-5 0,-100 4 9,181 11 12,-20-3-12,1-3-1,-71-19 0,73 14-8,-1 2-1,-76-5 1,-11 20-2,94-1 10,0-3-1,-64-5 1,-259-49 41,206 21-104,29 5 41,105 23 20,0 1 0,1 2-1,-31 1 1,-42 10 23,0 5 0,1 4-1,1 4 1,2 4 0,-155 66 0,226-83-20,1 1 1,0 1 0,-26 19-1,41-25 3,0 1 0,0-1 0,1 2 0,0-1 0,0 1 0,0 0 0,1 0 0,1 1-1,0 0 1,0 0 0,-4 11 0,-45 102 4,-23 61-10,70-163-1,2 1 1,0 0-1,1 1 1,1-1-1,1 1 0,1 43 1,3-51 31,0 1 0,1-1 0,1 0 1,0 0-1,1-1 0,0 1 0,2-1 0,-1 0 1,1-1-1,1 0 0,0 0 0,1 0 1,12 12-1,-8-11 80,1 0 1,0 0 0,0-2-1,1 0 1,1 0 0,0-2-1,0 0 1,1 0 0,33 10 0,-19-10 100,0-2 1,1-2 0,36 3-1,99-4 465,-13 0-395,40 10-2122,-189-14 1211,0 0 0,0 0 0,0-1 1,0 1-1,0-1 0,0 0 0,0-1 1,0 1-1,5-3 0,20-17-1012</inkml:trace>
</inkml:ink>
</file>

<file path=ppt/ink/ink1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8:07.750"/>
    </inkml:context>
    <inkml:brush xml:id="br0">
      <inkml:brushProperty name="width" value="0.05" units="cm"/>
      <inkml:brushProperty name="height" value="0.05" units="cm"/>
      <inkml:brushProperty name="color" value="#33CCFF"/>
    </inkml:brush>
  </inkml:definitions>
  <inkml:trace contextRef="#ctx0" brushRef="#br0">7 194 9858,'-3'-10'225,"2"9"115,1-1 0,-1 0 0,1 0 0,-1 0 1,1 1-1,0-1 0,0 0 0,0 0 0,0-2 1,0 3-126,1 1 0,-1-1 0,1 0 1,-1 0-1,1 0 0,-1 0 0,1 1 1,-1-1-1,1 0 0,0 1 0,-1-1 1,1 0-1,0 1 0,0-1 0,0 1 0,-1-1 1,1 1-1,0 0 0,0-1 0,0 1 1,2-1-1,0 0 88,0 0-1,0 0 1,1 1 0,-1-1-1,0 1 1,1 0 0,-1 0-1,1 0 1,-1 0 0,0 0-1,1 1 1,-1 0 0,0-1-1,4 3 1,-1-1-54,-1 0 0,0 1 0,1 0 1,-1 1-1,0-1 0,0 1 0,5 5 0,3 4 18,-2 1 0,1 0 0,-2 0 0,13 23 0,-19-31-226,0 0-1,-1 1 1,0-1-1,0 1 1,0 0-1,-1 0 1,0 0 0,0 0-1,1 15 1,-3-22-38,0 1 0,0-1 0,0 0 0,0 1 0,0-1 0,0 1 1,0-1-1,0 0 0,0 1 0,0-1 0,0 0 0,0 1 0,0-1 0,0 1 1,0-1-1,0 0 0,-1 1 0,1-1 0,0 0 0,0 1 0,0-1 0,-1 0 1,1 0-1,0 1 0,-1-1 0,1 0 0,0 0 0,0 1 0,-1-1 1,0 0 2,0 0 0,1 0 0,-1 0 0,1 0 0,-1 0 0,0-1 1,1 1-1,-1 0 0,1 0 0,-1-1 0,0 1 0,1 0 1,-1-1-1,1 1 0,-1-1 0,-18-20 111,13 11-114,1 0 0,1 0 0,-1-1 0,2 1 1,-1-1-1,2 0 0,-1 0 0,1 0 0,1 0 0,0 0 0,1-1 0,0 1 0,0 0 0,1 0 0,1 0 1,0 0-1,1 0 0,-1 0 0,2 0 0,0 1 0,0-1 0,1 1 0,0 0 0,1 1 0,0-1 1,1 1-1,7-8 0,-12 14-44,0 0 1,1 0-1,-1 0 1,1 1-1,0-1 0,-1 1 1,1 0-1,0 0 1,1 0-1,-1 0 1,0 1-1,0-1 1,1 1-1,-1 0 1,1 0-1,-1 0 1,1 0-1,0 0 0,-1 1 1,1 0-1,0 0 1,-1 0-1,1 0 1,4 1-1,-2 0-381,1 1-826,1-1 0,-1 0 0,15 0 0,0-3-234</inkml:trace>
</inkml:ink>
</file>

<file path=ppt/ink/ink1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8:08.465"/>
    </inkml:context>
    <inkml:brush xml:id="br0">
      <inkml:brushProperty name="width" value="0.05" units="cm"/>
      <inkml:brushProperty name="height" value="0.05" units="cm"/>
      <inkml:brushProperty name="color" value="#33CCFF"/>
    </inkml:brush>
  </inkml:definitions>
  <inkml:trace contextRef="#ctx0" brushRef="#br0">46 222 14883,'7'-9'1310,"0"0"-1,0-1 1,-1 0-1,8-15 1,-12 21-1234,0-1 0,0 1 1,-1-1-1,1 0 0,-1 1 0,0-1 1,-1 0-1,1 0 0,-1 0 0,0 0 0,0 0 1,0 0-1,-2-5 0,2 8-75,-1 0 0,1 1-1,-1-1 1,1 0 0,-1 1 0,0-1 0,0 1-1,0-1 1,1 1 0,-1-1 0,-1 1 0,1 0-1,0-1 1,0 1 0,0 0 0,-1 0-1,1 0 1,-1 0 0,1 0 0,-1 0 0,1 1-1,-1-1 1,1 0 0,-1 1 0,0-1-1,1 1 1,-1-1 0,0 1 0,1 0 0,-1 0-1,0 0 1,0 0 0,1 0 0,-1 0-1,-2 1 1,1-1 23,1 1 0,-1 0 0,1 0 0,0 0 0,-1 0 0,1 0 0,0 0 0,0 0 0,0 1 0,0-1 0,0 1 0,0-1 0,0 1-1,0 0 1,0 0 0,1 0 0,-1 0 0,1 0 0,0 0 0,-1 0 0,1 1 0,0-1 0,-1 5 0,1-2 18,0 0 1,1 0-1,-1 0 1,1 0-1,0 0 0,1 0 1,-1 0-1,1 0 1,0-1-1,0 1 0,0 0 1,1 0-1,0 0 1,0-1-1,0 1 0,0-1 1,1 0-1,0 0 1,0 1-1,0-2 0,0 1 1,1 0-1,-1-1 1,1 1-1,0-1 0,0 0 1,0-1-1,0 1 1,1 0-1,-1-1 0,1 0 1,-1 0-1,7 1 1,1-1-59,0 0 0,1-1 0,-1 0 0,0-1 0,0 0 0,0-1 0,1-1 0,-1 0 0,0 0 0,22-8 0,-25 6-115,-1 1 0,1-1 0,-1-1 0,0 1 0,0-1 0,0-1 0,-1 0 0,1 0 0,-2 0 0,1-1 0,-1 0 0,0 0 0,0-1 0,8-13 0,-12 16 96,0-1 0,0 1 0,0-1 0,-1 1 1,0-1-1,0 0 0,0 1 0,-1-12 0,0-1 47,-5-25 1,5 43 2,0 0 0,0 0 1,-1 0-1,1 0 0,0 0 1,0 0-1,0 0 0,0 0 1,-1 0-1,1 0 0,0 0 1,0 0-1,0 0 0,0 0 1,-1 0-1,1 0 0,0 0 1,0 1-1,0-1 0,0 0 0,0 0 1,-1 0-1,1 0 0,0 0 1,0 0-1,0 1 0,0-1 1,0 0-1,0 0 0,0 0 1,0 0-1,-1 1 0,1-1 1,0 0-1,0 0 0,0 0 1,0 0-1,0 1 0,0-1 1,-5 10 392,4-7-329,0 1 0,0-1 1,0 0-1,1 0 0,-1 0 0,1 0 0,0 0 0,0 1 0,0-1 0,0 0 0,1 0 0,-1 0 1,1 0-1,0 1 0,0-1 0,0 0 0,2 4 0,-1-4-52,0 0-1,1 0 1,-1 0-1,1 0 1,-1-1 0,1 0-1,0 1 1,0-1 0,0 0-1,0 0 1,0 0-1,0-1 1,0 1 0,1-1-1,4 2 1,-4-2-18,-1 0 0,0 0 0,0 0 0,1-1 0,-1 1 0,1-1 0,4 0 0,-7 0-7,0 0 0,0-1-1,0 1 1,0 0 0,0-1 0,0 1-1,0-1 1,1 1 0,-2-1 0,1 0-1,0 1 1,0-1 0,0 0 0,0 0-1,0 0 1,0 1 0,-1-1 0,1 0-1,0 0 1,-1 0 0,1 0 0,-1 0 0,1 0-1,0-2 1,1-5 0,-1 1 0,1-1 1,-1 1-1,0-1 0,-1 1 0,0-1 0,-1-7 0,1-5 5,0 14 28,2 10 164,0 11 370,-2 10-23,1-1-1,1 0 1,1 0-1,1 0 1,2 0 0,12 37-1,26 48-309,21 57-112,-53-133-139,1-2 0,1 0 0,29 46 0,-37-69-1502,-8-17-1113,0 2 2218,-2-5-418,1-1 1,1 1-1,-1-17 1,2-16 137</inkml:trace>
</inkml:ink>
</file>

<file path=ppt/ink/ink1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8:09.038"/>
    </inkml:context>
    <inkml:brush xml:id="br0">
      <inkml:brushProperty name="width" value="0.05" units="cm"/>
      <inkml:brushProperty name="height" value="0.05" units="cm"/>
      <inkml:brushProperty name="color" value="#33CCFF"/>
    </inkml:brush>
  </inkml:definitions>
  <inkml:trace contextRef="#ctx0" brushRef="#br0">1 58 16548,'0'-1'93,"22"-20"4094,-21 21-4096,-1-1-1,1 1 1,-1 0-1,0-1 0,1 1 1,-1 0-1,1-1 1,-1 1-1,1 0 0,-1 0 1,1-1-1,-1 1 1,1 0-1,-1 0 0,1 0 1,-1 0-1,1-1 1,-1 1-1,1 0 1,0 0-1,-1 0 0,1 0 1,-1 0-1,1 1 1,-1-1-1,1 0 0,-1 0 1,1 0-1,0 0 1,-1 1-1,1-1 0,-1 0 1,1 0-1,-1 1 1,0-1-1,1 0 0,-1 1 1,1-1-1,-1 1 1,0-1-1,1 0 1,-1 1-1,0-1 0,1 1 1,-1-1-1,0 1 1,1 0-1,1 8 355,1 0-1,-2 0 1,2 9 0,3 19 325,-3-27-643,0-1 1,0 0 0,1 0 0,0 0-1,8 13 1,-11-20-124,0-1 0,0 1 0,0-1-1,0 1 1,0-1 0,0 0 0,0 0-1,1 1 1,-1-1 0,0 0 0,1 0-1,-1 0 1,1-1 0,-1 1 0,1 0-1,0 0 1,-1-1 0,1 1 0,0-1 0,-1 0-1,1 1 1,0-1 0,0 0 0,-1 0-1,1 0 1,0 0 0,0 0 0,-1-1-1,1 1 1,0 0 0,-1-1 0,1 1 0,0-1-1,-1 0 1,1 1 0,-1-1 0,1 0-1,2-2 1,5-5-20,1 0 1,-2 0-1,1-1 0,-1 0 0,0-1 1,8-13-1,-5 8-112,22-25 1,-32 39 122,-1 1 0,1-1-1,0 0 1,-1 1 0,1-1 0,0 1 0,0-1 0,0 1 0,0-1 0,-1 1 0,1-1 0,2 1 0,-3 0 3,0 0 0,1 0 0,-1 0 0,0 0 0,1 0 1,-1 0-1,1 0 0,-1 0 0,0 0 0,1 0 0,-1 0 0,0 1 1,1-1-1,-1 0 0,0 0 0,1 0 0,-1 1 0,0-1 1,0 0-1,1 0 0,-1 1 0,1-1 0,0 3-1,1 0-1,-1-1 1,0 1 0,0 0-1,0 0 1,1 5 0,-1-5 9,0 0 1,0 0 0,0 0-1,0 0 1,3 4 0,-2-4-3,1 0 1,0-1 0,0 1-1,0-1 1,0 0 0,0 1-1,0-2 1,1 1 0,-1 0-1,1-1 1,-1 1 0,1-1-1,-1 0 1,1 0 0,7 0-1,-9 0-3,1-1-1,-1 0 1,0 0-1,1 0 0,-1 0 1,0 0-1,1-1 0,-1 1 1,0-1-1,1 1 0,-1-1 1,0 0-1,0 0 0,0 0 1,0 0-1,0 0 0,0-1 1,0 1-1,0-1 0,0 1 1,-1-1-1,1 1 0,0-1 1,-1 0-1,0 0 0,3-4 1,29-81-11,-32 86 13,-1 0 0,1 0-1,0 1 1,0-1 0,0 0-1,-1 0 1,1 1 0,0-1 0,0 0-1,0 1 1,0-1 0,0 1-1,0-1 1,0 1 0,0 0-1,0-1 1,0 1 0,0 0-1,1 0 1,-1 0 0,0 0-1,2 0 1,28 3 248,-25-2-173,18 4 269,-17-3-373,1-1 1,-1 1-1,0-1 0,1-1 1,-1 0-1,0 0 0,13-1 0,-18 0-227,0 0 0,-1 1 0,1-1-1,-1 0 1,1 0 0,-1 0-1,0 0 1,1 0 0,-1 0 0,0 0-1,1-1 1,-1 1 0,0 0-1,2-4 1,3-3 722,2 2-529</inkml:trace>
</inkml:ink>
</file>

<file path=ppt/ink/ink1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8:09.207"/>
    </inkml:context>
    <inkml:brush xml:id="br0">
      <inkml:brushProperty name="width" value="0.05" units="cm"/>
      <inkml:brushProperty name="height" value="0.05" units="cm"/>
      <inkml:brushProperty name="color" value="#33CCFF"/>
    </inkml:brush>
  </inkml:definitions>
  <inkml:trace contextRef="#ctx0" brushRef="#br0">15 49 16075,'-10'-9'1913,"5"-1"1151,14 0-1887,0-1-217,5 6-1496,0 2-448,2 7-1257,9 3 3305,5 4-1256</inkml:trace>
</inkml:ink>
</file>

<file path=ppt/ink/ink1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8:09.815"/>
    </inkml:context>
    <inkml:brush xml:id="br0">
      <inkml:brushProperty name="width" value="0.05" units="cm"/>
      <inkml:brushProperty name="height" value="0.05" units="cm"/>
      <inkml:brushProperty name="color" value="#33CCFF"/>
    </inkml:brush>
  </inkml:definitions>
  <inkml:trace contextRef="#ctx0" brushRef="#br0">1 265 15043,'7'8'1332,"-4"-4"-15,0 0 1,0 0-1,0-1 1,7 5-1,-10-11-1006,0 0-1,0 0 1,0 0-1,0 0 1,-1-5-1,-3-7-233,2-1-1,-1-21 1,3 36-78,0 0 1,0 1 0,0-1 0,0 0-1,0 1 1,0-1 0,0 0 0,1 1-1,-1-1 1,0 1 0,0-1 0,1 0-1,-1 1 1,0-1 0,1 1 0,-1-1-1,0 1 1,1-1 0,-1 1-1,1-1 1,-1 1 0,1 0 0,-1-1-1,1 1 1,0-1 0,-1 1 0,1 0-1,-1 0 1,2-1 0,21-2-17,-8 2 40,-5-2 89,-1 0 1,1 0-1,-1-1 0,0 0 0,0 0 0,-1-1 0,1-1 0,-1 1 0,0-1 1,-1-1-1,1 1 0,-1-1 0,11-15 0,-18 21-103,0 1 0,0 0-1,0 0 1,0 0 0,0-1 0,0 1-1,0 0 1,0 0 0,-1 0 0,1-1-1,0 1 1,0 0 0,0 0 0,0 0-1,0 0 1,-1 0 0,1-1 0,0 1-1,0 0 1,0 0 0,0 0 0,-1 0-1,1 0 1,0 0 0,0 0 0,0 0-1,-1 0 1,1 0 0,0 0 0,0 0-1,0-1 1,-1 1 0,1 1 0,0-1-1,0 0 1,-1 0 0,-8-2 46,6 2-27,0 0-1,0-1 1,0 1 0,0-1 0,0 0 0,0 0-1,0 0 1,-3-2 0,-11-3 587,17 6-609,0-1 0,0 1 0,0 0 0,0 0 0,0 0 0,0 0 0,0 0 0,0 0 0,0 0 0,0 0 0,-1 0-1,1 0 1,0 0 0,0 0 0,0 0 0,0 0 0,0 0 0,0 0 0,0 0 0,0 0 0,0 0 0,0 0 0,0 0 0,-1 0 0,1 0-1,0 0 1,0 1 0,0-1 0,0 0 0,0 0 0,0 0 0,0 0 0,0 0 0,0 0 0,0 0 0,0 0 0,0 0 0,0 0 0,0 0-1,0 0 1,0 0 0,0 0 0,0 1 0,0-1 0,0 0 0,0 0 0,0 0 0,0 0 0,0 0 0,0 0 0,0 0 0,0 0 0,0 0-1,0 0 1,0 0 0,0 1 0,0-1 0,0 0 0,0 0 0,0 0 0,0 0 0,0 0 0,0 0 0,0 0 0,4 9 170,9 9-15,-10-13-129,1-1 1,0-1-1,1 1 0,-1-1 0,1 1 1,-1-1-1,1 0 0,8 3 0,-12-5-29,1-1-1,0 1 0,0 0 1,0-1-1,0 1 0,1-1 1,-1 0-1,0 1 0,0-1 1,0 0-1,0 0 0,0-1 1,0 1-1,0 0 0,0-1 1,0 1-1,0-1 0,0 0 1,0 1-1,0-1 0,0 0 1,0 0-1,0 0 0,0-1 1,1-1-1,9-9 7,18-26 0,-20 25 14,0 0-1,16-15 0,-22 24 55,-1 1 0,1 0-1,0 0 1,0 1-1,0-1 1,0 1 0,1 0-1,-1 0 1,1 0 0,-1 1-1,1 0 1,7-2-1,-11 3-36,0 0 0,0-1 0,0 1 0,0 0 0,0 0 0,1 0 0,-1 0 0,0 0-1,0 0 1,0 0 0,0 1 0,0-1 0,0 0 0,1 1 0,-1-1 0,0 0 0,0 1-1,0 0 1,0-1 0,0 1 0,0-1 0,0 1 0,-1 0 0,1 0 0,0 0 0,0-1-1,0 1 1,-1 0 0,1 0 0,0 0 0,-1 0 0,1 0 0,0 2 0,-1-1 8,0 0 0,1 1 0,-1-1 0,0 0 0,-1 1 0,1-1 0,0 0 0,0 1 1,-1-1-1,0 0 0,1 0 0,-1 1 0,0-1 0,0 0 0,0 0 0,-2 2 0,-4 6-4,-1 0 1,0 0-1,-1-1 0,0 0 0,-1-1 1,1 0-1,-2-1 0,1 0 0,-20 10 1,19-11-940,0-2 1,0 1-1,-14 2 1,11-2-2281,-3 0 1086</inkml:trace>
</inkml:ink>
</file>

<file path=ppt/ink/ink1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8:10.296"/>
    </inkml:context>
    <inkml:brush xml:id="br0">
      <inkml:brushProperty name="width" value="0.05" units="cm"/>
      <inkml:brushProperty name="height" value="0.05" units="cm"/>
      <inkml:brushProperty name="color" value="#33CCFF"/>
    </inkml:brush>
  </inkml:definitions>
  <inkml:trace contextRef="#ctx0" brushRef="#br0">1 30 14003,'7'-27'5424,"-7"27"-5305,0-1 1,0 1-1,0 0 1,0 0-1,1 0 1,-1 0-1,0-1 1,0 1-1,0 0 1,1 0-1,-1 0 1,0 0-1,0 0 1,0 0-1,1 0 0,-1 0 1,0 0-1,0 0 1,1-1-1,-1 1 1,0 0-1,0 0 1,1 0-1,-1 0 1,0 1-1,0-1 1,1 0-1,-1 0 1,0 0-1,0 0 1,0 0-1,1 0 1,-1 0-1,0 0 1,0 0-1,0 1 1,1-1-1,-1 0 0,0 0 1,0 0-1,0 0 1,0 1-1,1-1 1,-1 0-1,0 0 1,0 0-1,0 1 1,0-1-1,0 0 1,0 1-1,11 13 1159,-10-12-763,79 118 3789,32 64-4077,-106-174-313,-5-9-92,0 0 0,0 0-1,-1 0 1,1 0-1,0 0 1,-1 0-1,1 0 1,-1 0-1,0 1 1,1-1-1,-1 2 1,-5-1-1747,-9-5-466,-4-4-2346,-25-12 0,43 19 4724,-45-23-3190</inkml:trace>
</inkml:ink>
</file>

<file path=ppt/ink/ink1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8:10.542"/>
    </inkml:context>
    <inkml:brush xml:id="br0">
      <inkml:brushProperty name="width" value="0.05" units="cm"/>
      <inkml:brushProperty name="height" value="0.05" units="cm"/>
      <inkml:brushProperty name="color" value="#33CCFF"/>
    </inkml:brush>
  </inkml:definitions>
  <inkml:trace contextRef="#ctx0" brushRef="#br0">7 418 16171,'-1'0'186,"1"0"0,0 0 0,-1 0 0,1 0 0,0 1-1,-1-1 1,1 0 0,0 0 0,-1 1 0,1-1-1,0 0 1,0 0 0,-1 1 0,1-1 0,0 0-1,0 1 1,0-1 0,-1 0 0,1 1 0,0-1 0,0 0-1,0 1 1,0-1 0,0 0 0,0 1 0,0-1-1,0 0 1,0 1 0,0-1 0,0 0 0,0 1 0,0-1-1,0 1 1,0-1 0,1 1 65,0-1 1,-1 0-1,1 1 1,0-1-1,0 0 1,0 1-1,0-1 1,0 0-1,0 0 0,0 0 1,0 0-1,-1 0 1,1 0-1,0 0 1,0 0-1,0-1 1,0 1-1,1-1 1,13-2 485,0-2 1,0 0 0,-1-1 0,14-8 0,59-35 363,-68 37-920,91-61-16,164-140 0,-263 203-253,-2 2-1,0 0 0,11-6 1,-19 13-84,1 0 1,0 0 0,0 0 0,-1 0 0,1 0-1,0 1 1,0-1 0,0 1 0,0-1 0,0 1 0,0-1-1,0 1 1,0 0 0,0 0 0,0 0 0,0 0-1,4 1 1,-5 0-110,0-1 0,0 1 0,1-1 0,-1 1 0,0 0 0,-1 0 0,1-1 0,0 1 0,0 0 0,0 0 0,0 0 0,0 1 0,7 6-1856,9 5 278</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9:28.081"/>
    </inkml:context>
    <inkml:brush xml:id="br0">
      <inkml:brushProperty name="width" value="0.05" units="cm"/>
      <inkml:brushProperty name="height" value="0.05" units="cm"/>
      <inkml:brushProperty name="color" value="#FF0066"/>
    </inkml:brush>
  </inkml:definitions>
  <inkml:trace contextRef="#ctx0" brushRef="#br0">15 135 8234,'-13'-6'2098,"13"6"-2036,0 0 0,0 0 0,0 0 0,0-1 0,0 1 0,0 0 0,0 0 0,-1 0 0,1 0 0,0 0 0,0 0 0,0 0 0,0-1 0,0 1 0,0 0 0,0 0-1,0 0 1,0 0 0,0 0 0,0-1 0,0 1 0,0 0 0,0 0 0,0 0 0,0 0 0,0 0 0,0-1 0,0 1 0,0 0 0,0 0 0,0 0 0,0 0 0,0 0 0,0-1 0,0 1 0,0 0 0,0 0 0,0 0 0,2-1 112,0 0-1,0 0 0,0 0 1,0 1-1,0-1 1,0 1-1,0-1 0,0 1 1,0 0-1,0 0 0,3 0 1,197-2 3301,16 0-1608,310-52 1406,-59 4 602,-451 48-3737,90-5 571,112 7 1,-206 1-893,0 0 1,0 1 0,22 7-1,-35-9 29,0 0 0,0 0-1,0 1 1,0-1-1,0 0 1,0 1-1,0-1 1,-1 1 0,1-1-1,0 1 1,0 0-1,-1-1 1,1 1-1,0 0 1,-1-1 0,1 1-1,0 0 1,-1 0-1,1 0 1,-1 0 0,1-1-1,-1 1 1,0 0-1,1 0 1,-1 0-1,0 0 1,0 0 0,0 0-1,0 0 1,0 0-1,0 0 1,0 0 0,0 0-1,0 0 1,0 0-1,0 0 1,-1 1-1,-9 21-2232</inkml:trace>
</inkml:ink>
</file>

<file path=ppt/ink/ink1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8:10.805"/>
    </inkml:context>
    <inkml:brush xml:id="br0">
      <inkml:brushProperty name="width" value="0.05" units="cm"/>
      <inkml:brushProperty name="height" value="0.05" units="cm"/>
      <inkml:brushProperty name="color" value="#33CCFF"/>
    </inkml:brush>
  </inkml:definitions>
  <inkml:trace contextRef="#ctx0" brushRef="#br0">0 1 16492,'0'22'2136,"2"0"857,3-2-769,3-1-536,1 0-887,-1-1-145,-2-1-288,2 1-152,-5-2-104,-2 0-56,-1-3-424,-3-2-272,-4-11-2817,2-13 800,1-5-55,1-8 1496</inkml:trace>
</inkml:ink>
</file>

<file path=ppt/ink/ink1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8:11.179"/>
    </inkml:context>
    <inkml:brush xml:id="br0">
      <inkml:brushProperty name="width" value="0.05" units="cm"/>
      <inkml:brushProperty name="height" value="0.05" units="cm"/>
      <inkml:brushProperty name="color" value="#33CCFF"/>
    </inkml:brush>
  </inkml:definitions>
  <inkml:trace contextRef="#ctx0" brushRef="#br0">0 284 11755,'47'2'6931,"-21"-1"-3964,30-1 0,-49-1-2691,0 0 0,0 0 0,0 0 0,0-1 0,-1 0 0,1 0 0,-1-1 0,1 0 0,6-4 1,-10 5-250,-1 0 1,1 0 0,-1-1 0,0 1 0,1 0 0,-1-1-1,0 0 1,-1 1 0,1-1 0,0 0 0,-1 0 0,0 0 0,1 0-1,-1 0 1,0 0 0,-1 0 0,2-5 0,-1-6-23,0 1-1,-2-27 1,0 20 18,0 2-24,1-1 1,0 1-1,2 0 0,5-30 0,-5 45 236,-2 9-59,-3 13 100,2-8-155,-1 1-1,1 0 1,1-1-1,0 1 1,1 0-1,0-1 1,1 1 0,4 12-1,-4-16-45,0-1 0,1 1 0,0-1-1,1 0 1,-1 0 0,2 0 0,-1-1 0,1 1-1,-1-1 1,2 0 0,-1 0 0,1-1 0,6 5 0,-10-8-62,27 17 277,-27-17-291,0-1 0,0 0 0,0 0 0,1 0 0,-1-1 0,0 1 0,1 0 0,-1-1 0,0 0 0,1 1 1,2-1-1,-3-1-263,-1 1 0,0 0 1,0-1-1,0 1 1,1-1-1,-1 0 1,0 1-1,0-1 0,0 0 1,0 0-1,0 0 1,0 0-1,1-1 1,2-3-2429,3-1 300</inkml:trace>
</inkml:ink>
</file>

<file path=ppt/ink/ink1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8:11.800"/>
    </inkml:context>
    <inkml:brush xml:id="br0">
      <inkml:brushProperty name="width" value="0.05" units="cm"/>
      <inkml:brushProperty name="height" value="0.05" units="cm"/>
      <inkml:brushProperty name="color" value="#33CCFF"/>
    </inkml:brush>
  </inkml:definitions>
  <inkml:trace contextRef="#ctx0" brushRef="#br0">39 51 12387,'-5'-4'1256,"1"-1"1,0 0-1,0 0 1,1 0-1,0 0 1,0-1 0,0 1-1,-5-5 4429,7 20-5099,1 3-385,1-1 1,1 0-1,0 1 0,0-1 1,1 0-1,9 20 0,36 65 1567,0 0-888,-44-81-1537,-4-13-50,-4-10-151,-1-4-1780,0-1 0,-4-17-1,6 13 997</inkml:trace>
</inkml:ink>
</file>

<file path=ppt/ink/ink1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8:12.001"/>
    </inkml:context>
    <inkml:brush xml:id="br0">
      <inkml:brushProperty name="width" value="0.05" units="cm"/>
      <inkml:brushProperty name="height" value="0.05" units="cm"/>
      <inkml:brushProperty name="color" value="#33CCFF"/>
    </inkml:brush>
  </inkml:definitions>
  <inkml:trace contextRef="#ctx0" brushRef="#br0">1 334 14667,'13'-8'1656,"6"-3"1241,6-6-288,16-5-321,9-4-183,1-3-273,5 1-376,-19 3-776,-10 6-295,-10 4-433,-7 3-217,-7 2-527,-3 0-360,0 0-920,0-5-233,-2-4-920,2-5 49,0-9 1791</inkml:trace>
</inkml:ink>
</file>

<file path=ppt/ink/ink1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8:12.174"/>
    </inkml:context>
    <inkml:brush xml:id="br0">
      <inkml:brushProperty name="width" value="0.05" units="cm"/>
      <inkml:brushProperty name="height" value="0.05" units="cm"/>
      <inkml:brushProperty name="color" value="#33CCFF"/>
    </inkml:brush>
  </inkml:definitions>
  <inkml:trace contextRef="#ctx0" brushRef="#br0">43 0 12787,'-12'21'1768,"-1"4"1497,2 7-273,5 6-567,6 2-417,10-4-519,6 1-225,8-6-328,3-2-128,3-1-288,-8-3-159,-3 0-217,-2-2-280,-9-1-1001,-2 0-359,-2-1 592</inkml:trace>
</inkml:ink>
</file>

<file path=ppt/ink/ink1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8:36.577"/>
    </inkml:context>
    <inkml:brush xml:id="br0">
      <inkml:brushProperty name="width" value="0.05" units="cm"/>
      <inkml:brushProperty name="height" value="0.05" units="cm"/>
      <inkml:brushProperty name="color" value="#33CCFF"/>
    </inkml:brush>
  </inkml:definitions>
  <inkml:trace contextRef="#ctx0" brushRef="#br0">84 234 8682,'-11'0'1305,"1"0"1,-1 1-1,-16 4 0,2 4 4951,48-10-3501,29-4 0,23-10-725,69-28-1742,-110 32 208,208-76-50,-209 78-824,61-9 0,-69 15-1369,0-2 1,0 0-1,0-2 1,42-17-1,-37 9 127</inkml:trace>
</inkml:ink>
</file>

<file path=ppt/ink/ink1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8:36.934"/>
    </inkml:context>
    <inkml:brush xml:id="br0">
      <inkml:brushProperty name="width" value="0.05" units="cm"/>
      <inkml:brushProperty name="height" value="0.05" units="cm"/>
      <inkml:brushProperty name="color" value="#33CCFF"/>
    </inkml:brush>
  </inkml:definitions>
  <inkml:trace contextRef="#ctx0" brushRef="#br0">1 3 11402,'8'-2'8105,"-7"2"-7805,9 8 2424,5 13-1422,-10-10-1069,0 1 0,0 0 0,-1 0 0,-1 0 0,1 0 0,-2 1 0,0-1 0,-1 1 0,0 20 0,-3 7-68,-12 67 0,3-33-10,11-71-1943,0-8 212,1-18-1063,0 1 595,-1-6 791</inkml:trace>
</inkml:ink>
</file>

<file path=ppt/ink/ink1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8:37.364"/>
    </inkml:context>
    <inkml:brush xml:id="br0">
      <inkml:brushProperty name="width" value="0.05" units="cm"/>
      <inkml:brushProperty name="height" value="0.05" units="cm"/>
      <inkml:brushProperty name="color" value="#33CCFF"/>
    </inkml:brush>
  </inkml:definitions>
  <inkml:trace contextRef="#ctx0" brushRef="#br0">70 262 9322,'-14'-7'1218,"10"5"-105,0 0-1,-1 0 1,1 0-1,-9-1 1,12 2-916,0 1-1,0 0 1,0 0 0,0 0 0,1 0-1,-1 0 1,0 0 0,0 0 0,0 0 0,0 1-1,0-1 1,0 0 0,1 0 0,-1 1-1,0-1 1,0 0 0,0 1 0,1-1-1,-1 1 1,0-1 0,1 1 0,-1 0 0,0-1-1,1 1 1,-1 0 0,1-1 0,-1 1-1,1 0 1,-1 0 0,1-1 0,-1 2-1,1-1-122,-1-1-1,1 1 1,0-1-1,0 1 1,0-1-1,-1 1 1,1-1-1,0 1 1,0-1-1,0 1 0,0-1 1,0 1-1,0-1 1,0 1-1,0-1 1,0 1-1,0-1 1,0 1-1,1-1 0,-1 1 1,0-1-1,0 1 1,0-1-1,1 1 1,-1-1-1,0 0 1,0 1-1,1 0 1,0-1 28,0 1 0,0 0 0,0-1 0,0 1 0,0-1 0,0 1 0,0-1 0,0 0 0,1 1 0,-1-1 0,0 0 0,1 0 0,4 1 167,-1-1 0,0 0 1,0-1-1,10-1 0,17-8 556,0-1 0,53-28 0,-40 18-300,378-152 1361,-406 166-2584,17-5-4380,-34 12 4750,0 0 0,1 0-1,-1 0 1,1 0-1,-1 0 1,1 0 0,-1 0-1,1 0 1,-1 0 0,1 0-1,-1 0 1,0 0-1,1 0 1,-1 0 0,1 1-1,-1-1 1,1 0-1,-1 0 1,0 0 0,1 1-1,-1-1 1,2 2-986,1 4-1937</inkml:trace>
</inkml:ink>
</file>

<file path=ppt/ink/ink1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8:37.889"/>
    </inkml:context>
    <inkml:brush xml:id="br0">
      <inkml:brushProperty name="width" value="0.05" units="cm"/>
      <inkml:brushProperty name="height" value="0.05" units="cm"/>
      <inkml:brushProperty name="color" value="#33CCFF"/>
    </inkml:brush>
  </inkml:definitions>
  <inkml:trace contextRef="#ctx0" brushRef="#br0">133 13 11875,'16'-12'8369,"-25"14"-6703,1 1-1375,1 0-1,0 1 1,0 0 0,0 0 0,0 1-1,1 0 1,-1 0 0,-5 7-1,3-3-165,0 1 0,1 0 0,0 0 0,-9 17 0,14-21-75,0 0 1,0 0-1,1 1 1,-1-1 0,1 1-1,1 0 1,-1 0-1,0 9 1,2-13 12,0 0 1,0-1 0,0 1-1,1 0 1,-1 0-1,1 0 1,-1 0-1,1 0 1,0 0 0,0-1-1,0 1 1,1 0-1,-1-1 1,1 1-1,-1-1 1,1 1 0,0-1-1,0 0 1,0 0-1,0 0 1,5 4-1,0-2 131,0 0-1,0-1 1,1 0-1,-1 0 0,1-1 1,0 0-1,0 0 0,0-1 1,0 1-1,0-2 0,0 1 1,0-1-1,10-2 0,9-1 340,1-1-1,40-11 0,-47 8-318,-1-1 1,0 0-1,37-23 1,-54 29-223,0 1 0,0-1 1,0 1-1,0-1 0,1 1 1,-1 0-1,0 0 1,1 1-1,-1-1 0,0 1 1,1-1-1,-1 1 1,0 0-1,1 0 0,-1 1 1,7 0-1,-10-1-313,-1-1-864,0 1 998,1 0-1,-1-1 1,1 1-1,0-1 0,-1 1 1,1-1-1,0 1 0,-1-1 1,1 1-1,0-1 0,-1 1 1,1-1-1,0 0 1,0 1-1,0-1 0,0 1 1,0-1-1,-1 0 0,1 0 1,0-12-906</inkml:trace>
</inkml:ink>
</file>

<file path=ppt/ink/ink1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8:38.063"/>
    </inkml:context>
    <inkml:brush xml:id="br0">
      <inkml:brushProperty name="width" value="0.05" units="cm"/>
      <inkml:brushProperty name="height" value="0.05" units="cm"/>
      <inkml:brushProperty name="color" value="#33CCFF"/>
    </inkml:brush>
  </inkml:definitions>
  <inkml:trace contextRef="#ctx0" brushRef="#br0">14 11 20084,'0'4'10899,"-4"-5"-10691,-1-2-400,1 1-1225,13-6-2688</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9:42.032"/>
    </inkml:context>
    <inkml:brush xml:id="br0">
      <inkml:brushProperty name="width" value="0.05" units="cm"/>
      <inkml:brushProperty name="height" value="0.05" units="cm"/>
      <inkml:brushProperty name="color" value="#FF0066"/>
    </inkml:brush>
  </inkml:definitions>
  <inkml:trace contextRef="#ctx0" brushRef="#br0">154 81 13323,'-15'4'5013,"14"-3"-4767,0-1 0,0 1 0,0-1 0,1 1 1,-1-1-1,0 0 0,0 1 0,0-1 0,-1 0 0,1 0 0,0 0 0,0 0 0,0 0 0,0 0 0,0 0 0,0 0 0,-1-1 0,1 1-124,1-1 0,0 1 0,0-1 0,0 1 0,0-1 0,0 0 0,0 1 0,1-1 0,-1 1 0,0-1 0,0 0 0,0 1 0,0-1 0,1 1 0,-1-1 0,0 1 0,1-1 0,-1 1 0,1-1 0,6-7 132,-1 1 0,2 0-1,-1 1 1,1 0-1,0 0 1,0 1 0,1 0-1,-1 0 1,1 1-1,0 0 1,11-3 0,-14 5-190,0 1 0,0-1 0,1 2 0,-1-1 0,0 0 0,0 1 0,1 0 0,7 2 1,-10-1-38,0 0 1,0 0 0,0 0-1,-1 0 1,1 1 0,0 0-1,-1-1 1,1 1 0,-1 1-1,0-1 1,1 0 0,-1 1-1,5 5 1,-6-4-18,1 0 0,0 0 0,-1 0 1,0 0-1,0 0 0,0 1 0,-1-1 0,1 1 0,-1-1 1,0 1-1,0-1 0,-1 1 0,1 0 0,-1 0 0,0-1 1,0 1-1,-2 8 0,-1 2-8,0 0 1,-1 0-1,0-1 0,-9 19 1,4-15 2,0-1 1,-1 0 0,-25 31 0,-43 42 14,67-78-23,-14 13 52,25-26-48,0 1 0,0 0 0,0 0 0,0 0 0,0 0 0,0 0 0,0 0 0,0 0 0,0 0 0,0-1 0,0 1 0,0 0 0,0 0 0,0 0 0,0 0 0,0 0 0,0 0 0,0 0 0,-1 0 0,1 0 0,0 0 0,0 0 0,0-1 0,0 1 0,0 0 0,0 0 0,0 0 0,0 0 0,0 0 0,0 0 0,0 0 0,0 0 0,-1 0 0,1 0 0,0 0 0,0 0 0,0 0 0,0 0 0,0 0 0,0 0 0,0 0 0,0 0 0,-1 0 0,1 0 0,0 0 0,0 0 0,0 0 0,0 0 0,0 0 0,0 0 0,0 0 0,0 0 0,-1 0 0,5-8 1,2 1-3,0 0-1,0 0 1,1 1 0,0 0-1,0 0 1,0 1 0,1 0-1,0 0 1,0 0 0,0 1-1,1 1 1,-1 0 0,1 0-1,0 0 1,13-1 0,-17 3 5,1 1 0,-1 0 0,0 0 0,1 0 0,-1 1 0,0-1 0,0 1 0,0 1 0,1-1 0,-1 1 0,7 3 0,-4-1 0,-1 1 1,-1-1 0,1 1 0,-1 0 0,1 1 0,9 10-1,0 5 60,0 1 0,-2 1-1,19 36 1,-31-54-44,6 11 76,0 0 0,-1 0 1,9 33-1,-15-44-53,0 0-1,0 0 1,0 0 0,-1 0-1,0 0 1,0 0 0,0 0-1,0 0 1,-1 0 0,0 0-1,0 0 1,0 0 0,-1 0 0,0 0-1,0-1 1,0 1 0,0 0-1,-5 5 1,0-2 46,0 0-1,-1 0 1,-1 0 0,1-1-1,-1-1 1,0 1 0,-1-1-1,1-1 1,-1 0 0,0 0-1,-13 3 1,3-1-23,1-2 1,-1 0-1,-1-1 1,1-2-1,-24 2 1,29-5-73,-1 0-1,0 0 1,1-2-1,0 0 1,-1-1-1,1 0 1,1-1 0,-1-1-1,1 0 1,0-1-1,0 0 1,1-1 0,0-1-1,0 0 1,-16-16-1,26 22-339,0 0 0,1 0 0,-1 0 0,1 0 0,-4-7 0,5 10 227,1 0 0,0-1 1,0 1-1,0 0 0,0-1 0,0 1 1,-1-1-1,1 1 0,0 0 1,0-1-1,0 1 0,0 0 0,0-1 1,0 1-1,0 0 0,0-1 0,0 1 1,0 0-1,1-1 0,-1 1 1,0-1-1,0 1 0,0 0 0,0 0 1,0-1-1,1 1 0,0-1-105,-1 1 0,1-1 0,0 1 0,0 0 0,-1 0 0,1-1 0,0 1 0,0 0 0,0 0 0,-1 0-1,1 0 1,0 0 0,0 0 0,0 0 0,-1 0 0,1 0 0,1 1 0,25 5-2405</inkml:trace>
</inkml:ink>
</file>

<file path=ppt/ink/ink1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8:42.394"/>
    </inkml:context>
    <inkml:brush xml:id="br0">
      <inkml:brushProperty name="width" value="0.05" units="cm"/>
      <inkml:brushProperty name="height" value="0.05" units="cm"/>
      <inkml:brushProperty name="color" value="#33CCFF"/>
    </inkml:brush>
  </inkml:definitions>
  <inkml:trace contextRef="#ctx0" brushRef="#br0">512 983 9474,'1'-1'4271,"5"-4"-2517,-4 5-1632,0 0 0,-1 0-1,1 0 1,0 0-1,0 1 1,0-1 0,-1 0-1,1 1 1,0 0-1,-1-1 1,1 1 0,0 0-1,1 1 1,21 17 629,2 2-77,-17-17-427,1 0 1,-1 0 0,1-1 0,0 0-1,-1-1 1,1 0 0,1 0 0,-1-1-1,0 0 1,0-1 0,12-1 0,12-3 524,65-15 0,-60 10-571,7-1 29,122-22 573,-147 30-741,0 1 0,1 0 0,-1 2 0,0 0 0,42 9 1,-29-2-27,1-2 0,-1-1 0,1-1 0,0-2 0,1-2 0,48-5 0,-4-6 204,70-7 249,-126 17-455,0 1 0,0 0 0,0 2 0,33 8 0,-31-5-39,1-1 0,-1-2 0,1 0 0,36-2 0,103-20 64,-159 19-51,25-3 276,1 2 0,35 2-1,66 9 169,-13 0 140,-103-9-400,49 2 521,-1 3-1,95 18 1,-128-16-517,1-2 0,-1-1 0,1-1-1,63-5 1,-26-5 184,89-21 0,-3 7 147,-21 5-451,-124 14-48,-1-1 1,0 0-1,12-5 1,-20 7-22,0-1 1,1 1-1,-1-1 0,0 0 1,-1 0-1,1 0 0,0 0 1,0 0-1,-1 0 0,1-1 1,-1 1-1,0-1 0,0 0 1,3-5-1,-5 7-7,1 0 0,-1 1 0,0-1 0,0 0-1,1 0 1,-1 0 0,0 0 0,0 0 0,0 0 0,0 0 0,0 0 0,0 1 0,0-1-1,-1 0 1,1 0 0,0 0 0,0 0 0,-1 0 0,1 1 0,-1-1 0,1 0 0,-1 0 0,1 0-1,-1 1 1,1-1 0,-1 0 0,1 1 0,-1-1 0,0 0 0,-1 0 0,-3-2-1,0-1 0,0 1 0,-10-4 0,1 0 3,13 6-1,-1 0 1,1 1-1,-1-1 1,1 0 0,0 0-1,-1-1 1,1 1-1,0 0 1,0 0-1,0-1 1,-2-2-1,3 3 0,0 0 0,0 1 0,-1-1-1,1 0 1,0 0 0,0 0-1,0 0 1,0 0 0,0 0 0,1 0-1,-1 0 1,0 0 0,0 1 0,0-1-1,1 0 1,-1 0 0,1 0-1,-1 0 1,0 1 0,1-1 0,-1 0-1,1 0 1,1 0 0,14-18-10,-10 12 10,-1 0 0,1 0 0,-1 0 0,6-12 0,-10 17-2,0 0-1,0-1 0,0 1 0,0 0 0,-1 0 0,0 0 0,1-1 0,-1 1 0,0 0 1,0-1-1,0 1 0,0 0 0,0 0 0,-1-1 0,1 1 0,-1 0 0,1 0 0,-1-1 1,0 1-1,0 0 0,0 0 0,-2-3 0,-17-24-71,12 18 38,-13-22 0,19 28 32,0 0 0,0 0 1,0 0-1,0 0 0,1-1 0,0 1 1,0 0-1,0-7 0,2 3-30,0 1 0,0 0 0,0 0 0,1 0 0,0 1 0,1-1 0,0 0 1,6-10-1,4-14-147,-13 30 173,1 0 0,-1 1 1,1-1-1,-1 0 0,0 0 1,0 0-1,0 0 0,0 0 0,0 0 1,0 0-1,0 0 0,-1 1 1,1-1-1,-1 0 0,1 0 1,-1 0-1,0 0 0,0 1 0,0-1 1,0 0-1,0 1 0,0-1 1,0 1-1,0-1 0,-3-1 0,-3-3-27,0 0-1,-1 0 0,0 1 1,-8-5-1,6 4 27,-125-82 20,122 79-56,0 1 1,0 0 0,-1 1-1,0 1 1,-1 0-1,-14-4 1,-94-17-269,81 19 254,-250-39-203,18 4 254,-239-30-66,327 59 67,-198-9-192,-153 41-1712,227 26 1737,274-38 99,-52 11-102,-29 4-210,95-18 334,0-2-1,0 0 0,-32-4 0,14-1 46,0 2 0,0 2 0,0 1 0,-50 8 0,83-7 12,0 0 1,0 0-1,0 1 0,1 0 0,-1 0 0,1 0 0,-11 8 1,9-5 0,-1-1 0,1 0 0,-13 4 0,13-6 28,-1 1 0,1 0 1,0 1-1,0 0 0,0 0 1,1 1-1,0 0 1,0 0-1,0 0 0,0 1 1,1 0-1,-10 15 0,15-20-22,1 1 0,-1-1 0,0 0 0,0 0 0,1 0 0,0 0 0,-1 1 0,1-1 0,0 0 0,0 0 0,0 1 0,1 1 0,6 29 141,-3-15-55,3 20 85,-2 1 1,-2 1-1,-3 64 1,-1-88-126,1 0-1,0 0 1,1 0 0,1 0 0,1 0 0,0-1 0,1 1 0,1-1 0,0 0 0,11 21 0,73 113 882,-17-34-596,-70-110-360,6 10 126,1 0 0,0-1 0,17 19 0,-23-29-56,0-1 0,1 0 0,-1 0 0,1 0 0,0 0 0,0 0 1,0-1-1,0 0 0,0 0 0,0 0 0,1 0 0,-1 0 0,1-1 0,-1 0 1,1 0-1,0 0 0,7-1 0,4 1-19,1 1 1,0 0-1,0 1 1,-1 1-1,0 1 1,21 8-1,-25-9-134,1-1 1,-1 0-1,1 0 0,0-2 0,15 1 1,-20-1-65,-1-1 1,0-1 0,1 1 0,-1-1 0,0-1 0,0 1 0,1-1 0,-1-1 0,0 1 0,9-6 0,-14 7-167,0 0 0,-1-1 1,1 1-1,0-1 0,-1 1 0,1-1 1,2-3-1,8-15-1403</inkml:trace>
</inkml:ink>
</file>

<file path=ppt/ink/ink1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8:45.363"/>
    </inkml:context>
    <inkml:brush xml:id="br0">
      <inkml:brushProperty name="width" value="0.05" units="cm"/>
      <inkml:brushProperty name="height" value="0.05" units="cm"/>
      <inkml:brushProperty name="color" value="#33CCFF"/>
    </inkml:brush>
  </inkml:definitions>
  <inkml:trace contextRef="#ctx0" brushRef="#br0">2 76 11074,'1'-2'235,"-1"0"-1,0 0 1,1 0 0,-1 0-1,0 0 1,0 0-1,0 0 1,0 0-1,0 0 1,-1 0-1,1 0 1,-1 0-1,1 0 1,-2-2-1,14 10 912,0-1-1,0 0 0,16 5 0,-22-9-838,1-1 0,-1 1 0,1-1-1,-1 0 1,1 0 0,-1-1 0,1 0-1,9-2 1,51-20 1415,-37 12-1127,-6 3-249,0 1 1,1 1 0,38-4-1,-49 9-324,0 1-1,-1 0 0,1 1 1,0 0-1,0 1 0,0 1 1,-1 0-1,14 5 1,-12-3-63,10 5-66,40 8 0,-56-16-292,-1-1 0,1 0 1,0 0-1,0-1 0,-1 0 0,1-1 1,0 0-1,14-3 0,3-4-1935,-1 4 734</inkml:trace>
</inkml:ink>
</file>

<file path=ppt/ink/ink1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8:45.834"/>
    </inkml:context>
    <inkml:brush xml:id="br0">
      <inkml:brushProperty name="width" value="0.05" units="cm"/>
      <inkml:brushProperty name="height" value="0.05" units="cm"/>
      <inkml:brushProperty name="color" value="#33CCFF"/>
    </inkml:brush>
  </inkml:definitions>
  <inkml:trace contextRef="#ctx0" brushRef="#br0">14 3 11050,'-13'-1'5548,"34"2"-2116,52 5-457,0-3 0,86-9 0,6 1-1852,-119 5-1791,73 11 0,-77-2-1584,-18 1 735</inkml:trace>
</inkml:ink>
</file>

<file path=ppt/ink/ink1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8:46.730"/>
    </inkml:context>
    <inkml:brush xml:id="br0">
      <inkml:brushProperty name="width" value="0.05" units="cm"/>
      <inkml:brushProperty name="height" value="0.05" units="cm"/>
      <inkml:brushProperty name="color" value="#33CCFF"/>
    </inkml:brush>
  </inkml:definitions>
  <inkml:trace contextRef="#ctx0" brushRef="#br0">0 30 9154,'2'-8'703,"-2"6"-372,1 0 0,-1 0 0,1 0 0,-1 0-1,1 0 1,-1 0 0,1 0 0,2-3 0,-2 5-239,-1 0 0,0 0 0,1 0 0,-1 0 0,1 0 0,-1 0 0,0 0 0,1 0 0,-1 0 0,1 0 0,-1 0 0,0 0 0,1 0 1,-1 0-1,1 0 0,-1 0 0,0 1 0,1-1 0,-1 0 0,0 0 0,1 1 0,-1-1 0,0 0 0,1 0 0,-1 1 0,0-1 0,0 0 0,1 1 0,-1-1 0,0 0 1,0 1-1,1-1 0,-1 0 0,0 1 0,0-1 0,0 1 0,9 16 2663,-6-7-1784,0 1 0,0 0-1,-2 0 1,1 0 0,-1 18-1,0-14-701,1 1-1,3 16 0,3 2 180,2-1-1,1 0 1,2 0-1,1-1 1,2 0-1,24 36 1,-30-53-289,0-1 0,2 0 0,-1-1 1,2 0-1,-1-1 0,2-1 0,0 1 1,0-2-1,1 0 0,0-1 1,0-1-1,1 0 0,0-1 0,22 6 1,-14-7 16,1-1 0,-1-1-1,1-1 1,0-1 0,0-2 0,44-3 0,-48 0-624,0-1 0,0-1 0,0 0-1,34-15 1,-29 8-2164,-2 3 877</inkml:trace>
</inkml:ink>
</file>

<file path=ppt/ink/ink1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8:48.097"/>
    </inkml:context>
    <inkml:brush xml:id="br0">
      <inkml:brushProperty name="width" value="0.05" units="cm"/>
      <inkml:brushProperty name="height" value="0.05" units="cm"/>
      <inkml:brushProperty name="color" value="#33CCFF"/>
    </inkml:brush>
  </inkml:definitions>
  <inkml:trace contextRef="#ctx0" brushRef="#br0">2 273 13027,'-1'-6'460,"1"-1"1,0 1-1,0-1 0,0 1 1,1-1-1,0 1 0,0-1 1,1 1-1,0-1 1,0 1-1,0 0 0,1 0 1,0 0-1,0 1 0,0-1 1,1 0-1,0 1 1,8-9-1,-11 13-296,1 0 1,-1 0-1,0 0 1,0 0-1,0 0 1,1 0-1,-1 0 1,0 0-1,1 1 1,-1-1-1,3 0 0,-4 1-98,1 0-1,0 0 1,-1 0-1,1 0 0,0 0 1,0 0-1,-1 0 0,1 1 1,0-1-1,-1 0 0,1 0 1,-1 1-1,1-1 0,0 0 1,-1 1-1,1-1 1,-1 1-1,1-1 0,-1 1 1,1-1-1,-1 1 0,1-1 1,-1 1-1,0-1 0,1 1 1,-1 0-1,0-1 0,1 1 1,-1 0-1,4 10 323,0-1 0,0 1 0,-2 0 0,3 13 0,1 6 87,19 56 425,-21-76-800,0 1 1,1-1-1,0 0 0,1-1 1,13 18-1,-17-24-88,0 0 0,0-1 0,0 0 0,1 1 0,-1-1 0,1 0 0,0-1 0,0 1-1,0 0 1,0-1 0,0 1 0,0-1 0,0 0 0,0 0 0,0 0 0,0-1 0,1 1 0,-1-1 0,0 1 0,1-1 0,-1 0 0,0-1 0,0 1 0,1 0 0,-1-1-1,0 0 1,0 0 0,1 0 0,-1 0 0,0 0 0,0-1 0,0 1 0,-1-1 0,1 0 0,0 0 0,-1 0 0,1 0 0,-1 0 0,1 0 0,-1-1 0,0 0 0,2-2-1,2-4 11,-1-1 0,0 1 0,-1-1-1,0 0 1,-1 0 0,0 0 0,0 0 0,-1-1-1,0 1 1,-1-1 0,0 0 0,-1 1-1,-1-19 1,-3-1 5,0 1 0,-2-1 0,-16-45 0,19 65-319,-1 0 0,-1 0 1,0 0-1,0 1 0,-13-17 1,32 22-7466</inkml:trace>
</inkml:ink>
</file>

<file path=ppt/ink/ink1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8:48.328"/>
    </inkml:context>
    <inkml:brush xml:id="br0">
      <inkml:brushProperty name="width" value="0.05" units="cm"/>
      <inkml:brushProperty name="height" value="0.05" units="cm"/>
      <inkml:brushProperty name="color" value="#33CCFF"/>
    </inkml:brush>
  </inkml:definitions>
  <inkml:trace contextRef="#ctx0" brushRef="#br0">0 1 16075,'15'7'1649,"3"3"1567,1 1-815,1 3-857,2 4-407,-4 1-777,-1 0-144,-5-3-104,-3 0-96,-3-8-640,-5-7-473,-1-7-1287,-6-5-457,-10-14 1449</inkml:trace>
</inkml:ink>
</file>

<file path=ppt/ink/ink1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8:48.468"/>
    </inkml:context>
    <inkml:brush xml:id="br0">
      <inkml:brushProperty name="width" value="0.05" units="cm"/>
      <inkml:brushProperty name="height" value="0.05" units="cm"/>
      <inkml:brushProperty name="color" value="#33CCFF"/>
    </inkml:brush>
  </inkml:definitions>
  <inkml:trace contextRef="#ctx0" brushRef="#br0">3 21 14027,'-3'-2'4265,"6"1"-3249,6-5-1384,1-2-528,6 4 456</inkml:trace>
</inkml:ink>
</file>

<file path=ppt/ink/ink1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8:48.793"/>
    </inkml:context>
    <inkml:brush xml:id="br0">
      <inkml:brushProperty name="width" value="0.05" units="cm"/>
      <inkml:brushProperty name="height" value="0.05" units="cm"/>
      <inkml:brushProperty name="color" value="#33CCFF"/>
    </inkml:brush>
  </inkml:definitions>
  <inkml:trace contextRef="#ctx0" brushRef="#br0">1 233 14819,'3'2'511,"1"0"0,-1 1 0,0-1 0,0 1 0,0 0 0,0 0 0,-1 0 0,1 0 0,-1 0 0,0 1 0,0-1 0,0 1 0,0 0 0,2 6-1,-12-33 91,-6-33-1,13 47-581,-1 0 0,2 0 0,-1-1 0,1 1 0,1 0 0,0 0 0,3-14 0,-1 11 221,1 0 0,0 0 0,9-18 0,-11 26-135,1 0 0,-1-1 0,1 1 0,0 0-1,0 0 1,0 1 0,1-1 0,0 0 0,-1 1 0,1 0 0,7-4 0,1 3-159,-5 10-1560,-3-1-480,6 3 797</inkml:trace>
</inkml:ink>
</file>

<file path=ppt/ink/ink1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8:50.164"/>
    </inkml:context>
    <inkml:brush xml:id="br0">
      <inkml:brushProperty name="width" value="0.05" units="cm"/>
      <inkml:brushProperty name="height" value="0.05" units="cm"/>
      <inkml:brushProperty name="color" value="#33CCFF"/>
    </inkml:brush>
  </inkml:definitions>
  <inkml:trace contextRef="#ctx0" brushRef="#br0">132 494 11955,'-1'-5'618,"1"2"142,0 0 0,0 0 0,-1 0 0,1 0-1,-1 0 1,0 1 0,0-1 0,-2-4 0,3 7-647,0 0 0,0 0-1,-1-1 1,1 1-1,0 0 1,0 0 0,-1 0-1,1-1 1,0 1 0,-1 0-1,1 0 1,0 0 0,-1 0-1,1 0 1,0 0-1,-1-1 1,1 1 0,0 0-1,-1 0 1,1 0 0,0 0-1,-1 0 1,1 0 0,0 0-1,-1 1 1,1-1 0,-1 0-1,-1 1 36,1-1-1,-1 1 1,0 0 0,1 0-1,-1 0 1,1 1-1,-1-1 1,-1 2-1,-5 6 213,0 0 0,0 0 0,1 1 0,0 0 0,1 1 0,-9 18 0,4-3-33,-13 49-1,24-74-324,-1 2 30,0 1 0,0-1 0,1 1-1,-1 0 1,1 3 0,0-7-29,0 1 0,0-1 0,0 1 0,0-1 0,0 0 0,0 1 0,0-1 0,0 1 0,1-1 0,-1 0 0,0 1 0,0-1 0,0 1 0,1-1 0,-1 0 0,0 1 0,0-1-1,1 0 1,-1 0 0,0 1 0,1-1 0,-1 0 0,0 0 0,1 1 0,-1-1 0,1 0 0,-1 0 0,0 0 0,1 1 0,-1-1 0,1 0 0,-1 0 0,1 0 0,-1 0 0,0 0 0,1 0 0,-1 0 0,1 0 0,-1 0 0,1 0 0,-1 0 0,0 0 0,1-1 0,-1 1 0,1 0 0,-1 0 0,0 0 0,1-1 0,0 1 0,2-2 0,1 1 0,-1-1 0,0 0 0,0 0 1,0-1-1,0 1 0,0-1 0,0 1 0,-1-1 1,1 0-1,-1 0 0,1 0 0,-1 0 0,2-6 1,1 0-33,-1 0 1,0 0 0,-1-1-1,3-11 1,0-15-361,-6 28 127,1 0 0,1 0 1,1-8-1,5 33-290,-7-14 566,0 1 0,1 0 0,-1 0 0,1-1 0,0 1 0,0-1 0,0 0 0,0 1 0,0-1 0,1 0 0,0 0 0,-1 0 0,1-1 0,0 1 0,0-1 0,1 1 0,-1-1-1,0 0 1,1 0 0,-1-1 0,1 1 0,0-1 0,-1 0 0,1 0 0,0 0 0,0 0 0,0 0 0,0-1 0,0 0 0,0 0 0,0 0 0,0 0 0,-1-1 0,1 0 0,0 1 0,0-1 0,0-1 0,-1 1 0,1 0 0,6-5 0,1 0 15,0-1 1,-1-1-1,0 0 0,-1 0 1,0-1-1,0 0 0,-1 0 0,0-1 1,-1 0-1,8-13 0,-3 1 2,-1 1 0,-1-1 0,-1-1-1,8-30 1,-12 31-10,-1 1-1,0-1 1,-2 0-1,0 0 1,-2-26-1,0 36-11,-1 0 0,-1 1 0,0-1 0,-1 0 0,0 0 0,0 1 0,-2 0 0,1-1 0,-1 2 0,-13-22 0,15 29 21,1 0 0,-1 0 0,0 0 0,0 0 0,-1 0 0,1 0 0,0 1 0,-7-4 0,9 6-11,-1-1 0,1 0 0,0 1 0,-1-1 0,1 1 0,0-1 0,-1 1-1,1 0 1,-1 0 0,1 0 0,-1-1 0,1 1 0,0 1 0,-1-1 0,1 0 0,-1 0 0,1 0-1,-1 1 1,1-1 0,0 1 0,-1-1 0,1 1 0,0 0 0,-1-1 0,1 1 0,0 0 0,0 0-1,0 0 1,-1 1 0,-2 2 4,1 0 0,0 0 0,0 1 0,1-1-1,0 1 1,-1 0 0,1 0 0,1 0 0,-1 0 0,1 0-1,0 0 1,-1 6 0,1 5 73,0 0 0,2 28 1,1-32-36,-1 0 0,2 0 0,-1 0 0,2 0 0,-1-1 0,2 1 0,-1-1 0,10 16 0,-10-21-22,0 0 1,0 0 0,0-1-1,0 0 1,1 1-1,0-1 1,0-1 0,0 1-1,1-1 1,-1 0 0,1 0-1,0-1 1,0 0 0,1 0-1,-1 0 1,11 2 0,-9-3-12,1 0 1,0-1 0,0-1-1,-1 0 1,1 0 0,0 0-1,0-1 1,-1 0 0,1-1 0,0 0-1,-1 0 1,0-1 0,1 0-1,-1-1 1,0 0 0,-1 0-1,1 0 1,-1-1 0,0 0 0,0-1-1,0 0 1,-1 0 0,0 0-1,6-8 1,-9 10-46,-1 1 1,0-1-1,0 0 0,0 0 1,0 1-1,-1-1 0,0-1 0,0 1 1,0 0-1,0 0 0,0 0 1,-1 0-1,0-1 0,0 1 0,0 0 1,-1-8-1,0 9 94,1-1 0,-1 1 0,1 0-1,0 0 1,1 0 0,-1 0 0,0-1 0,1 1 0,0 0-1,-1 0 1,1 0 0,0 0 0,1 0 0,-1 0 0,3-3 0,-3 6-65,0-1 0,1 1 1,-1 0-1,0 0 1,0 0-1,0 0 0,1 0 1,-1 1-1,0-1 0,3 1 1,4 2-411,-8-3 366,0 0-1,0 0 1,0 0 0,0 0 0,0 0-1,0 0 1,0 0 0,1 1 0,-1-1 0,0 0-1,0 0 1,0 0 0,0 0 0,0 0-1,0 0 1,0 0 0,0 0 0,0 0-1,0 1 1,0-1 0,0 0 0,0 0 0,0 0-1,0 0 1,0 0 0,0 0 0,0 0-1,0 1 1,0-1 0,0 0 0,0 0-1,0 0 1,0 0 0,0 0 0,0 0 0,0 0-1,0 1 1,0-1 0,0 0 0,0 0-1,0 0 1,0 0 0,0 0 0,0 0-1,0 0 1,-8 3-6378</inkml:trace>
</inkml:ink>
</file>

<file path=ppt/ink/ink1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8:50.737"/>
    </inkml:context>
    <inkml:brush xml:id="br0">
      <inkml:brushProperty name="width" value="0.05" units="cm"/>
      <inkml:brushProperty name="height" value="0.05" units="cm"/>
      <inkml:brushProperty name="color" value="#33CCFF"/>
    </inkml:brush>
  </inkml:definitions>
  <inkml:trace contextRef="#ctx0" brushRef="#br0">0 43 11466,'5'-19'1713,"-1"3"975,9 9 17,0 7-24,1 13-593,0 6-296,-3 10-727,-1 4-289,-3 0-424,-2 0-192,-5-7-168,-2-4-160,-2-9-480,-4-5-577,1-11-1359,4-5 415,6-3 841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4:14.320"/>
    </inkml:context>
    <inkml:brush xml:id="br0">
      <inkml:brushProperty name="width" value="0.05" units="cm"/>
      <inkml:brushProperty name="height" value="0.05" units="cm"/>
      <inkml:brushProperty name="color" value="#FF0066"/>
    </inkml:brush>
  </inkml:definitions>
  <inkml:trace contextRef="#ctx0" brushRef="#br0">0 240 17132,'28'-19'1120,"9"-5"32,10-3-88,1-6-744,4 0-608,0 0-1176,4 0-536,3-4 855</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9:45.840"/>
    </inkml:context>
    <inkml:brush xml:id="br0">
      <inkml:brushProperty name="width" value="0.05" units="cm"/>
      <inkml:brushProperty name="height" value="0.05" units="cm"/>
      <inkml:brushProperty name="color" value="#FF0066"/>
    </inkml:brush>
  </inkml:definitions>
  <inkml:trace contextRef="#ctx0" brushRef="#br0">108 121 8002,'-13'-3'5549,"13"3"-5503,0 0 0,0 0 1,-1 0-1,1 0 0,0 0 0,0 0 0,0 0 0,0 0 1,0 0-1,0 0 0,0-1 0,-1 1 0,1 0 0,0 0 1,0 0-1,0 0 0,0 0 0,0 0 0,0-1 0,0 1 1,0 0-1,0 0 0,0 0 0,0 0 0,0 0 0,0-1 1,0 1-1,0 0 0,0 0 0,0 0 0,0 0 0,0 0 1,0-1-1,0 1 0,0 0 0,0 0 0,0 0 0,0 0 1,0 0-1,0-1 0,0 1 0,0 0 0,1 0 0,-1 0 1,0 0-1,0 0 0,0 0 0,0 0 0,0 0 1,0-1-1,0 1 0,1 0 0,-1 0 0,0 0 0,0 0 1,0 0-1,0 0 0,0 0 0,1 0 0,-1 0 0,0 0 1,0 0-1,0 0 0,0 0 0,1 0 0,3-3 509,0 0 0,0 0 0,0-1 0,0 1 1,0-1-1,-1 0 0,6-7 0,6-7 645,-5 8-565,-5 3-361,1 1-1,1 0 1,-1 0 0,1 0-1,8-5 1,-13 10-253,0 0 1,-1 0 0,1 1 0,0-1-1,0 0 1,-1 1 0,1-1 0,0 1-1,0 0 1,0-1 0,0 1 0,0 0-1,0 0 1,0 0 0,0 1 0,0-1-1,-1 0 1,1 1 0,0-1 0,0 1-1,0 0 1,0-1 0,-1 1 0,1 0-1,0 0 1,-1 0 0,1 0 0,-1 1-1,2 0 1,4 5 9,-1 0-1,0 0 1,0 0-1,-1 0 1,0 1 0,0 0-1,5 13 1,-4-9-18,-1 2 0,-1-1 0,0 0 1,2 18-1,-3 0 23,0-1-1,-3 1 1,0 0 0,-2 0 0,-11 54 0,4-43-30,-2-1 0,-2-1 0,-30 65 0,36-91-11,0 1 1,-2-1 0,1-1 0,-2 1 0,-17 18 0,24-28-11,-1 0-1,0 0 1,0-1 0,0 0 0,-1 0 0,1 0 0,-1 0 0,0-1-1,0 0 1,1 0 0,-1 0 0,-1 0 0,1-1 0,0 0 0,0 0-1,0 0 1,-1-1 0,1 0 0,0 0 0,-9-1 0,9 0 2,1 0 1,0 0 0,0-1-1,0 0 1,0 0 0,0 0-1,0 0 1,0 0 0,1-1-1,-1 0 1,1 0 0,0 0 0,-3-3-1,4 4 8,1 1 0,-1-1 0,1 0 0,-1 0 0,1 0 0,0 0 1,0 0-1,0 0 0,0 0 0,0 0 0,1 0 0,-1 0 0,1-1 0,-1 1 0,1 0 0,0 0 0,0-1 0,0 1 0,0 0 0,0-1 0,0 1 0,1 0 0,-1 0 0,1-1 0,1-2 0,5-7 11,0 0 0,0 1-1,1 0 1,1 1 0,0-1-1,11-8 1,-1 1 139,2 2 0,26-17 0,-45 32-129,1-1 0,-1 1 0,0-1 0,1 1-1,-1 0 1,1 0 0,-1 0 0,1 0 0,-1 0 0,1 1 0,0-1-1,0 1 1,-1-1 0,1 1 0,0 0 0,-1 0 0,1 1 0,0-1-1,0 0 1,-1 1 0,1 0 0,0 0 0,-1-1 0,1 1 0,-1 1 0,1-1-1,1 2 1,36 30 683,-32-25-421,0-1 0,0 0 0,0 0 0,1-1 0,16 9 0,-12-11-88,0 1-1,0-1 0,0-1 1,0 0-1,1-1 0,-1-1 0,26 0 1,-14-2 45,0-1 0,-1-1 0,36-9 1,-50 9-254,0 0 0,0-1 0,0 0 0,0 0 0,0-1 0,-1 0 0,0-1 0,0 0 0,0 0 1,-1-1-1,0 0 0,0-1 0,-1 0 0,7-8 0,-8 7-605,0 0 0,-1-1-1,0 1 1,-1-1 0,0 0 0,0-1 0,-1 1 0,3-21-1,-2-19-1284</inkml:trace>
</inkml:ink>
</file>

<file path=ppt/ink/ink1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8:50.907"/>
    </inkml:context>
    <inkml:brush xml:id="br0">
      <inkml:brushProperty name="width" value="0.05" units="cm"/>
      <inkml:brushProperty name="height" value="0.05" units="cm"/>
      <inkml:brushProperty name="color" value="#33CCFF"/>
    </inkml:brush>
  </inkml:definitions>
  <inkml:trace contextRef="#ctx0" brushRef="#br0">19 8 15835,'-10'3'2177,"1"2"3504,9 0-4745,3 0-392,6-5-600,3-2-624,1-2-880,3-2-721,16-7 1185</inkml:trace>
</inkml:ink>
</file>

<file path=ppt/ink/ink1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8:51.302"/>
    </inkml:context>
    <inkml:brush xml:id="br0">
      <inkml:brushProperty name="width" value="0.05" units="cm"/>
      <inkml:brushProperty name="height" value="0.05" units="cm"/>
      <inkml:brushProperty name="color" value="#33CCFF"/>
    </inkml:brush>
  </inkml:definitions>
  <inkml:trace contextRef="#ctx0" brushRef="#br0">6 1 14603,'3'7'706,"-1"1"-1,-1 0 0,1 0 1,-1-1-1,-1 1 1,1 0-1,-1 0 1,-1 0-1,1 0 0,-1 0 1,-1 0-1,-2 8 1,-3 36 1089,7-43-1386,2-12-196,6-20-56,-4 10 23,1 3 22,0 1 0,0 0-1,1 0 1,0 0 0,0 1 0,1 0-1,12-12 1,-16 18-102,0-1 0,0 1 0,1-1 0,-1 1-1,1 0 1,-1 0 0,1 1 0,0-1 0,0 1 0,4-1 0,-5 1-67,-1 1 0,1 0 0,-1 0-1,1 0 1,-1 0 0,1 0 0,-1 1 0,0-1 0,1 1 0,-1 0 0,1-1 0,-1 1 0,0 0-1,1 1 1,-1-1 0,0 0 0,3 3 0,2 2-15,-1 0 0,1 1 0,-2-1-1,1 1 1,4 9 0,-4-8-392,0 0-1,0-1 1,11 12-1,-16-18 197,0-1 0,0 1 0,0 0 0,-1-1 0,1 1 0,0-1 0,0 1 0,0-1-1,0 1 1,0-1 0,0 1 0,0-1 0,0 0 0,0 0 0,0 1 0,0-1 0,0 0 0,2 0 0,-2-1-47,0 1 0,0-1 0,0 1 0,0-1 0,0 1 0,1-1 0,-1 0 0,0 1 0,-1-1 0,1 0 0,0 0 0,0 0 0,0 0 0,0 0 0,-1 0 0,1 0-1,1-2 1,13-27-1763</inkml:trace>
</inkml:ink>
</file>

<file path=ppt/ink/ink1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8:51.600"/>
    </inkml:context>
    <inkml:brush xml:id="br0">
      <inkml:brushProperty name="width" value="0.05" units="cm"/>
      <inkml:brushProperty name="height" value="0.05" units="cm"/>
      <inkml:brushProperty name="color" value="#33CCFF"/>
    </inkml:brush>
  </inkml:definitions>
  <inkml:trace contextRef="#ctx0" brushRef="#br0">33 1 15787,'-1'0'186,"1"0"-1,0 0 0,-1 0 0,1 0 0,-1 0 0,1 0 1,-1 0-1,1 0 0,0 0 0,-1 0 0,1 0 0,-1 0 1,1 1-1,0-1 0,-1 0 0,1 0 0,0 0 0,-1 0 1,1 1-1,-1-1 0,1 0 0,0 1 0,0-1 0,-1 0 1,1 0-1,0 1 0,-1-1 0,1 0 0,0 1 0,0-1 1,0 1-1,-1-1 0,1 0 0,0 1 0,0-1 0,0 1 1,0-1-1,0 1 0,-6 21 1523,5-18-1100,-4 19 102,1 1 0,2 0-1,0 1 1,2-1 0,4 45-1,1-35-471,2 0-1,1 0 0,19 49 0,-8-34-174,-5-14-247,-1 0 1,10 47-1,-23-79-135,1 0 1,-1 0-1,1 0 1,-1 0-1,-1 5 1,1-7 220,0-1 1,0 0 0,0 0 0,0 1-1,0-1 1,0 0 0,0 1 0,0-1-1,0 0 1,0 0 0,-1 1 0,1-1 0,0 0-1,0 0 1,0 1 0,-1-1 0,1 0-1,0 0 1,0 0 0,-1 0 0,1 1-1,0-1 1,0 0 0,-1 0 0,1 0-1,-1 0-102,0 0 0,0 0 0,1 0-1,-1 0 1,0 0 0,0 0 0,0 0 0,1-1-1,-1 1 1,0 0 0,1-1 0,-1 1-1,0 0 1,-1-2 0,-12-11-2729,0-6 1213</inkml:trace>
</inkml:ink>
</file>

<file path=ppt/ink/ink1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8:51.786"/>
    </inkml:context>
    <inkml:brush xml:id="br0">
      <inkml:brushProperty name="width" value="0.05" units="cm"/>
      <inkml:brushProperty name="height" value="0.05" units="cm"/>
      <inkml:brushProperty name="color" value="#33CCFF"/>
    </inkml:brush>
  </inkml:definitions>
  <inkml:trace contextRef="#ctx0" brushRef="#br0">1 153 16339,'15'-7'1553,"11"-7"1479,5-3-519,4-5-609,2 0-511,-11 3-985,-5 3-400,-8 4-856,-4 2-577,-1 1 2794,4 4-1745</inkml:trace>
</inkml:ink>
</file>

<file path=ppt/ink/ink1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8:52.733"/>
    </inkml:context>
    <inkml:brush xml:id="br0">
      <inkml:brushProperty name="width" value="0.05" units="cm"/>
      <inkml:brushProperty name="height" value="0.05" units="cm"/>
      <inkml:brushProperty name="color" value="#33CCFF"/>
    </inkml:brush>
  </inkml:definitions>
  <inkml:trace contextRef="#ctx0" brushRef="#br0">31 331 16996,'7'-6'847,"0"1"1,-1-1-1,0-1 1,0 1-1,0-1 1,0 0-1,-1 0 1,-1-1-1,6-10 1,-8 14-758,0 1 1,-1 0 0,1-1-1,-1 0 1,0 1-1,0-1 1,-1 1-1,1-1 1,-1 0 0,0 0-1,0 1 1,0-1-1,0 0 1,0 1 0,-1-1-1,0 0 1,0 1-1,0-1 1,0 1-1,-1-1 1,1 1 0,-1-1-1,0 1 1,-3-5-1,4 7-90,0 0-1,1 0 1,-1 1-1,0-1 1,1 0-1,-1 0 1,0 1-1,0-1 1,0 1-1,0-1 1,0 1-1,0-1 1,1 1 0,-1 0-1,0-1 1,0 1-1,0 0 1,0 0-1,0 0 1,-1-1-1,1 1 1,0 0-1,-1 1 1,0-1-7,1 1 1,-1-1-1,0 1 1,0 0 0,1 0-1,-1 0 1,1 0-1,-1 0 1,1 0 0,-1 0-1,1 0 1,-2 2-1,-1 2-19,-1 0 1,1 1-1,0-1 0,1 1 0,0 0 0,-4 8 0,4-7 21,1 0 0,0 0 0,0 1-1,1-1 1,-1 0 0,2 1 0,-1-1 0,1 0-1,2 15 1,-2-20 5,0 1 1,1-1-1,-1 0 0,1 0 1,0 1-1,0-1 0,0 0 1,0 0-1,0 0 0,0 0 1,0 0-1,1 0 0,-1-1 1,1 1-1,0 0 0,-1-1 1,1 1-1,0-1 0,0 1 1,0-1-1,0 0 0,0 0 1,0 0-1,0 0 0,0 0 1,1 0-1,-1-1 0,0 1 1,0-1-1,1 0 0,-1 1 1,0-1-1,1 0 1,-1 0-1,3-1 0,3 0-42,0 0 0,-1 0-1,1 0 1,0-1 0,-1-1-1,1 1 1,-1-1 0,0 0-1,0-1 1,0 0 0,0 0-1,7-6 1,5-6-1405,-1-1 0,25-30 0,-34 37 492,1-1-878,1 1 1,20-14 0,5-5 572,-31 24 2078,0 0 0,0 0 0,-1 0-1,7-11 1,-10 14-349,0 1 0,0-1 0,0 0-1,-1 0 1,1 0 0,-1 0 0,1 0-1,-1 0 1,0-4 0,0 5-371,0 0 1,0 1-1,0-1 1,0 0-1,0 1 1,0-1-1,0 0 1,0 0-1,0 1 1,0-1-1,-1 0 1,1 1 0,0-1-1,-1 1 1,1-1-1,0 0 1,-1 1-1,1-1 1,-1 1-1,1-1 1,-1 1-1,1-1 1,-1 1-1,1-1 1,-1 1-1,0 0 1,1-1-1,-1 1 1,0-1-1,0 1-82,1 0 0,-1 1-1,1-1 1,-1 0 0,1 0-1,-1 0 1,1 0 0,-1 0-1,1 0 1,-1 1 0,1-1-1,0 0 1,-1 0 0,1 1-1,-1-1 1,1 0 0,0 1-1,-1-1 1,1 0 0,0 1-1,0-1 1,-1 0 0,1 1-1,0-1 1,0 1 0,-1-1-1,1 1 1,0-1 0,0 1-1,0-1 1,0 0 0,0 1 0,0-1-1,0 1 1,0-1 0,0 1-1,0-1 1,0 1 0,0 0-1,0 0-13,0 1 0,0-1 1,0 1-1,0-1 0,0 0 0,0 1 0,0-1 0,1 0 0,-1 1 1,0-1-1,1 0 0,0 1 0,-1-1 0,2 2 0,-2-3 0,0 1-1,1-1 1,-1 1 0,1-1-1,-1 0 1,0 1 0,1-1-1,-1 1 1,1-1 0,-1 0-1,1 0 1,-1 1 0,1-1-1,-1 0 1,1 0 0,-1 1-1,1-1 1,-1 0 0,1 0-1,-1 0 1,1 0 0,-1 0-1,1 0 1,-1 0 0,2 0-1,-2 0 5,0-1 1,1 1-1,-1-1 0,0 1 0,1 0 0,-1-1 0,0 1 0,0-1 1,1 1-1,-1-1 0,0 1 0,0-1 0,0 0 0,0 1 0,1-1 0,-1 1 1,0-1-1,0 1 0,0-2 0,0-2 137,-1-1 0,1 0 0,-1 1-1,-2-9 1,2 10-105,0-1-1,-1 1 0,1 0 0,1-1 1,-1 1-1,0-1 0,1 1 0,0-1 1,0 1-1,0-1 0,0 1 0,0-1 1,1 1-1,-1 0 0,1-1 1,1-3-1,-2 7-37,0 0 1,0 0 0,0 0-1,0 0 1,0 0 0,0 0-1,0 0 1,0 0-1,0 0 1,0 0 0,0 0-1,0 0 1,0 0-1,0 0 1,0 0 0,0 0-1,0 0 1,0 0 0,-1 0-1,1 0 1,0 0-1,0 0 1,0 0 0,0 0-1,0 0 1,0 0 0,0 0-1,0 0 1,0 0-1,0 0 1,0 0 0,0 0-1,0 0 1,0 0 0,0 0-1,0 0 1,0-1-1,0 1 1,0 0 0,0 0-1,0 0 1,0 0 0,-1 0-1,1 0 1,0 0-1,0 0 1,0 0 0,0 0-1,0 0 1,0 0-1,0 0 1,0 0 0,0 0-1,-7 6 9,5-5-7,1 1 0,0-1 0,0 0 0,0 1 0,0-1 0,0 1 0,0-1 0,0 1 0,0-1 0,-1 3 0,10 1 64,-8-3-68,1 0 0,-1 0 0,1 0-1,-1 1 1,0-1 0,1 0 0,-1 0-1,0 1 1,-1-1 0,1 0-1,0 0 1,-1 0 0,1 1 0,-1-1-1,0 0 1,1 0 0,-1 0-1,-2 2 1,-2 7-14,-1-1 0,-8 11 0,8-13 17,0 0 18,3-3 11,-1 0 0,1 0 0,-5 10 1,8-14-24,-1 0 0,1 0 0,-1 0 0,1 0 1,0 0-1,-1 0 0,1 0 0,0 1 0,0-1 0,0 0 1,0 0-1,0 0 0,0 0 0,0 1 0,1-1 1,-1 0-1,0 0 0,1 0 0,-1 0 0,1 0 1,-1 0-1,1 0 0,-1 0 0,1 0 0,1 1 1,2 3 7,2-1 0,-1 0 1,0 0-1,10 5 1,-9-5 45,1 5 162,-5-6-246,2-10-351,-2 4-211,-1 0 0,1 1 0,0-1 0,0 1 0,0 0 1,1-1-1,-1 1 0,0 0 0,1 0 0,0 1 1,-1-1-1,4-1 0,0 0 1550,9-6-734</inkml:trace>
</inkml:ink>
</file>

<file path=ppt/ink/ink1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8:53.368"/>
    </inkml:context>
    <inkml:brush xml:id="br0">
      <inkml:brushProperty name="width" value="0.05" units="cm"/>
      <inkml:brushProperty name="height" value="0.05" units="cm"/>
      <inkml:brushProperty name="color" value="#33CCFF"/>
    </inkml:brush>
  </inkml:definitions>
  <inkml:trace contextRef="#ctx0" brushRef="#br0">8 99 13083,'-5'10'1584,"2"3"1313,3-1-281,6-5-383,3-2-361,4-5-608,6-2-271,2-6-481,2-3-176,2 0-136,-1-1-144,1-3-456,-3 1-328,-2-6-977,-2-2-999,-3-8 1551</inkml:trace>
</inkml:ink>
</file>

<file path=ppt/ink/ink1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8:53.604"/>
    </inkml:context>
    <inkml:brush xml:id="br0">
      <inkml:brushProperty name="width" value="0.05" units="cm"/>
      <inkml:brushProperty name="height" value="0.05" units="cm"/>
      <inkml:brushProperty name="color" value="#33CCFF"/>
    </inkml:brush>
  </inkml:definitions>
  <inkml:trace contextRef="#ctx0" brushRef="#br0">40 1 14955,'-12'1'2097,"-1"9"2480,3 10-1617,7 15-743,1 9-385,8 6-928,3 2-144,4-2-327,2-1-169,4-5-160,2-3-88,-1-5-24,-4-2-104,-7-3-464,-5-2-249,-8-5-1343,-2-4-921,-11-17 1721</inkml:trace>
</inkml:ink>
</file>

<file path=ppt/ink/ink1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8:53.776"/>
    </inkml:context>
    <inkml:brush xml:id="br0">
      <inkml:brushProperty name="width" value="0.05" units="cm"/>
      <inkml:brushProperty name="height" value="0.05" units="cm"/>
      <inkml:brushProperty name="color" value="#33CCFF"/>
    </inkml:brush>
  </inkml:definitions>
  <inkml:trace contextRef="#ctx0" brushRef="#br0">0 180 16804,'13'-5'1968,"12"-9"2505,8-8-1712,13-9-1017,3 2-288,-10 2-1056,-3 5-296,-16 9-576,-10 1-488,-1 8-1929,-4 4-631,3 16 1759</inkml:trace>
</inkml:ink>
</file>

<file path=ppt/ink/ink1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8:54.337"/>
    </inkml:context>
    <inkml:brush xml:id="br0">
      <inkml:brushProperty name="width" value="0.05" units="cm"/>
      <inkml:brushProperty name="height" value="0.05" units="cm"/>
      <inkml:brushProperty name="color" value="#33CCFF"/>
    </inkml:brush>
  </inkml:definitions>
  <inkml:trace contextRef="#ctx0" brushRef="#br0">1 759 16203,'20'-31'3618,"-6"11"-193,20-41 1,-31 54-3142,0 0 0,-1 1 0,1-1 0,-2-1 0,1 1 0,-1 0 0,0 0 0,-1 0 0,1-1 0,-2-11 0,1 18-278,0 0-1,0 0 1,0 0 0,0-1 0,0 1 0,-1 0 0,1 1 0,0-1 0,0 0-1,-1 0 1,1 0 0,-1 0 0,1 0 0,-1 0 0,1 0 0,-1 0 0,1 1-1,-1-1 1,0 0 0,1 0 0,-1 1 0,0-1 0,0 0 0,0 1-1,1-1 1,-1 1 0,0-1 0,0 1 0,0-1 0,0 1 0,-1 0 0,0 0-15,1 0 0,-1 0 0,1 1 1,-1-1-1,1 1 0,-1-1 0,1 1 1,-1 0-1,1 0 0,0-1 1,-1 1-1,1 0 0,0 0 0,0 0 1,0 0-1,-1 1 0,1-1 1,0 0-1,-1 3 0,-2 2-56,0 1-1,0-1 1,1 1-1,0 0 1,-3 12-1,4-14 24,1 0-1,0-1 1,0 1-1,1 0 1,-1 0-1,1 1 1,0-1 0,1 0-1,0 7 1,0-11 31,-1 1 1,1-1-1,-1 1 1,1-1 0,0 1-1,-1-1 1,1 1 0,0-1-1,0 0 1,0 1-1,0-1 1,0 0 0,0 0-1,1 0 1,-1 0 0,0 0-1,1 0 1,-1 0-1,1 0 1,-1 0 0,1-1-1,-1 1 1,1-1-1,-1 1 1,1-1 0,-1 1-1,1-1 1,0 0 0,-1 0-1,1 0 1,0 0-1,-1 0 1,1 0 0,-1 0-1,1-1 1,2 0 0,3 0 2,-1-1 0,1 0 0,-1-1 0,1 1 0,-1-1 0,0-1 1,7-4-1,-1 0 71,-1-2 1,0 0-1,-1 0 1,0-1 0,0 0-1,12-20 1,-1-3 467,18-41 1,-34 65-439,-4 9-76,1-1-1,-1 0 1,-1 0-1,1 0 1,0 0 0,0 0-1,-1 0 1,1 0-1,-1 0 1,0 0 0,1-4-1,-1 6-16,0 0 1,0 0-1,0 0 0,0 0 0,0 0 0,0 0 1,0 0-1,0-1 0,0 1 0,0 0 0,0 0 1,0 0-1,0 0 0,0 0 0,0 0 0,0 0 1,0 0-1,0 0 0,0 0 0,0 0 0,0 0 1,0 0-1,0-1 0,0 1 0,0 0 0,0 0 1,0 0-1,-1 0 0,1 0 0,0 0 1,0 0-1,0 0 0,0 0 0,0 0 0,0 0 1,0 0-1,0 0 0,0 0 0,0 0 0,0 0 1,0 0-1,0 0 0,0 0 0,-1 0 0,1 0 1,0 0-1,0 0 0,0 0 0,0 0 0,0 0 1,0 0-1,0 0 0,0 0 0,0 0 0,0 0 1,0 0-1,0 0 0,-1 0 0,1 0 0,-5 5-11,-7 10-37,5-1-36,-12 27 0,17-36 60,0 0 1,1 0-1,-1 0 1,1 0-1,0 0 1,1 0-1,-1 0 0,1 0 1,1 10-1,-1-14 20,0 0 0,0-1 0,0 1 0,1 0 0,-1 0 0,0-1-1,0 1 1,1 0 0,-1-1 0,0 1 0,1 0 0,-1-1 0,1 1-1,-1 0 1,1-1 0,-1 1 0,1-1 0,-1 1 0,1-1-1,0 1 1,-1-1 0,1 0 0,0 1 0,-1-1 0,2 1 0,0-1-7,-1 0 1,1 0 0,-1 0-1,1 0 1,-1 0 0,1 0-1,-1 0 1,1 0-1,-1-1 1,1 1 0,-1-1-1,2 0 1,3-2-41,0 0 0,0 0 0,0-1 0,10-8 0,-7 3 29,0-1 1,0 0-1,-1 0 1,0-1-1,-1 0 1,0-1-1,0 0 1,-2 0-1,1 0 1,3-15-1,0-2 67,-2 0-1,-1 0 1,3-44-1,-7 46 6,-2 0-1,-3-41 0,2 58-36,-1 0 0,0 0-1,0 0 1,-1 0 0,0 0-1,-1 1 1,0 0 0,0 0-1,-11-16 1,14 24-10,0 0-1,0-1 1,0 1 0,0 0 0,0 0-1,0 0 1,-1 0 0,1 0 0,0 0-1,-1 0 1,-2-1 0,3 2 0,1 0-1,-1 0 1,0 0 0,0-1 0,1 1 0,-1 0-1,0 0 1,0 0 0,0 0 0,1 1 0,-1-1-1,0 0 1,0 0 0,1 0 0,-1 1 0,0-1-1,0 0 1,0 1 0,-2 1 8,1 0 0,0 0-1,0 1 1,0-1 0,0 0 0,1 1 0,-1-1 0,1 1-1,-1-1 1,1 1 0,0 0 0,0 0 0,-1 3-1,-2 9 44,1 1-1,0 0 0,1-1 0,0 31 0,9 68 137,-3-63-182,3 0 0,3-1 0,29 93 0,-34-129-215,1 0-1,0-1 1,1 0-1,1 0 1,11 15-1,-13-21-465,0-1-1,0 0 1,0 0 0,1 0 0,-1-1 0,2 0-1,-1 0 1,0 0 0,1-1 0,8 3-1,41 12-2737</inkml:trace>
</inkml:ink>
</file>

<file path=ppt/ink/ink1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8:55.414"/>
    </inkml:context>
    <inkml:brush xml:id="br0">
      <inkml:brushProperty name="width" value="0.05" units="cm"/>
      <inkml:brushProperty name="height" value="0.05" units="cm"/>
      <inkml:brushProperty name="color" value="#33CCFF"/>
    </inkml:brush>
  </inkml:definitions>
  <inkml:trace contextRef="#ctx0" brushRef="#br0">159 7 12787,'-2'-1'336,"-1"0"0,1 0 0,0 0 1,0 0-1,0 1 0,-1-1 0,1 1 0,0 0 1,-1-1-1,1 1 0,0 0 0,-1 1 0,1-1 1,0 0-1,-1 1 0,1-1 0,-3 2 1,1 0 22,0 0 0,0 0 1,0 0-1,1 0 1,-1 1-1,1 0 1,0 0-1,-6 5 1,2 1 47,-1 1 0,2-1 1,-1 1-1,2 1 1,-1-1-1,-4 13 0,4-4-126,0 1-1,1 0 0,1 0 0,1 0 1,1 1-1,1-1 0,1 28 0,1-32-183,1-1 0,0 0 0,1 0 0,0 0 0,2 0-1,-1 0 1,2-1 0,0 1 0,1-2 0,11 19 0,-14-27-108,0 1 1,1-1 0,0 0 0,0 0 0,0 0-1,0-1 1,1 0 0,0 0 0,0 0-1,0-1 1,0 0 0,1 0 0,-1 0 0,1-1-1,0 0 1,0 0 0,0-1 0,0 0-1,8 1 1,-8-2-222,-1 0 0,1-1 0,-1 0 0,1 0 0,-1 0 0,0 0 0,1-1 0,-1 0 0,0-1 0,0 1 0,0-1 0,-1 0 0,8-6 0,-1 0-1094,-1-1-1,-1 0 1,19-22 0,-3-5-249</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0:35.407"/>
    </inkml:context>
    <inkml:brush xml:id="br0">
      <inkml:brushProperty name="width" value="0.05" units="cm"/>
      <inkml:brushProperty name="height" value="0.05" units="cm"/>
      <inkml:brushProperty name="color" value="#FF0066"/>
    </inkml:brush>
  </inkml:definitions>
  <inkml:trace contextRef="#ctx0" brushRef="#br0">20 209 5641,'0'0'186,"0"0"-1,-1 1 1,1-1-1,0 0 0,-1 0 1,1 1-1,0-1 1,-1 0-1,1 0 1,0 1-1,-1-1 0,1 0 1,-1 0-1,1 0 1,0 0-1,-1 0 1,1 0-1,-1 0 1,1 0-1,-1 0 0,1 0 1,-1 0-1,1 0 1,0 0-1,-1 0 1,1 0-1,-1 0 1,1 0-1,0-1 0,-1 1 1,1 0-1,-1 0 1,1 0-1,0-1 1,-1 1-1,1 0 1,-1-1-1,1 1-131,0-1-1,-1 1 1,1 0 0,0 0-1,-1 0 1,1-1 0,0 1-1,0 0 1,0 0 0,-1-1-1,1 1 1,0 0 0,0-1-1,0 1 1,0 0 0,-1 0-1,1-1 1,0 1 0,0 0-1,0-1 1,0 1 0,0 0-1,0-1 1,0 1 0,0-1-1,0 1 1,0 0 0,0-1-1,0 1 1,0 0 0,0-1 0,0 1-1,1 0 1,-1 0 0,0-1-1,0 1 1,0 0 0,0-1-1,1 1 1,-1 0 0,0 0-1,0-1 1,0 1 0,1 0-1,-1 0 1,0-1 0,1 1-1,-1 0 1,0 0 0,0 0-1,1 0 1,0-1 0,9-4 83,0 0 0,0 1 0,1 0 1,-1 1-1,1 0 0,0 1 0,0 0 0,0 1 1,12-1-1,121-6 1750,-35 0-651,89-15-746,-57 4-321,224-25 988,214-15-795,-486 58 318,-1 3 0,111 17 1,-148-12-689,92-3 1,56-14 236,-13-1 191,-131 11-116,71 8-1,-93-2-257,45 13 1,23 5 223,-67-20-62,27 5 299,-57-7-404,-1 0-1,1 0 1,0 1 0,-1 0-1,13 6 1,-19-9-107,-1 1 0,0-1 1,1 0-1,-1 0 0,1 1 0,-1-1 1,0 0-1,1 0 0,-1 1 1,0-1-1,0 1 0,1-1 0,-1 0 1,0 1-1,0-1 0,1 1 1,-1-1-1,0 0 0,0 1 0,0-1 1,0 1-1,0-1 0,0 1 1,0-1-1,1 1 0,-1-1 0,-1 1 1,1-1-1,0 0 0,0 1 1,0-1-1,0 1 0,0-1 0,0 1 1,0-1-1,-1 1 0,1-1 1,0 0-1,0 1 0,-1-1 0,-8 5-2598,2-4 1652</inkml:trace>
</inkml:ink>
</file>

<file path=ppt/ink/ink1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8:55.663"/>
    </inkml:context>
    <inkml:brush xml:id="br0">
      <inkml:brushProperty name="width" value="0.05" units="cm"/>
      <inkml:brushProperty name="height" value="0.05" units="cm"/>
      <inkml:brushProperty name="color" value="#33CCFF"/>
    </inkml:brush>
  </inkml:definitions>
  <inkml:trace contextRef="#ctx0" brushRef="#br0">131 0 13435,'-16'5'1304,"-2"2"1073,-2 6-369,-1 6-176,2 2-271,4 5-505,4-1-208,3 4-408,5 2-128,3 0-192,8-2-64,12-5-48,2-5-80,13-9-384,1-6-304,-4-6-992,0-9-457,5-3 1153</inkml:trace>
</inkml:ink>
</file>

<file path=ppt/ink/ink1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8:56.269"/>
    </inkml:context>
    <inkml:brush xml:id="br0">
      <inkml:brushProperty name="width" value="0.05" units="cm"/>
      <inkml:brushProperty name="height" value="0.05" units="cm"/>
      <inkml:brushProperty name="color" value="#33CCFF"/>
    </inkml:brush>
  </inkml:definitions>
  <inkml:trace contextRef="#ctx0" brushRef="#br0">135 165 10922,'-1'-1'245,"1"1"-1,-1 0 0,0 0 1,1 0-1,-1-1 1,0 1-1,1 0 0,-1 0 1,0 0-1,0 0 0,1 0 1,-1 0-1,0 0 0,1 0 1,-1 1-1,0-1 1,1 0-1,-1 0 0,0 1 1,1-1-1,-1 0 0,0 1 1,1-1-1,-1 0 1,1 1-1,-1-1 0,0 1 1,1-1-1,-1 2 0,-14 20 1603,11-14-1052,-66 122 2854,65-118-3371,0 0 0,-6 20 0,10-28-219,0 0-1,0 0 1,0 0-1,1 1 1,0-1-1,-1 0 1,2 1-1,-1-1 1,0 0-1,1 0 1,1 6-1,-2-9-52,1 0 0,-1 0 1,0 0-1,0 0 0,1-1 0,-1 1 0,1 0 0,-1 0 0,1 0 0,-1 0 1,1-1-1,0 1 0,-1 0 0,1-1 0,0 1 0,0 0 0,-1-1 0,1 1 1,0-1-1,0 1 0,0-1 0,0 0 0,0 1 0,1-1 0,-1 0-4,0 0 0,0 0 1,1 0-1,-1 0 0,0-1 0,0 1 0,1 0 0,-1-1 0,0 1 0,0-1 0,0 1 0,1-1 0,-1 0 0,0 0 0,1-1 0,3-2-28,0-1 0,-1 1 0,0-1 0,0 0 0,6-11 0,20-45-310,-18 36 399,17-29 0,-24 46 164,1 0-1,0 0 0,0 1 1,1-1-1,0 2 1,0-1-1,10-7 0,-15 13-155,8-6 317,0 1 0,12-6 0,-20 11-347,0 0-1,0 0 0,0 0 0,0 0 0,0 1 0,1-1 0,-1 1 0,0-1 0,0 1 0,1 0 0,-1 0 0,0 0 0,1 0 0,-1 0 0,0 1 1,1-1-1,3 2 0,-5-1-37,1 0 1,-1 0 0,0 0-1,0 0 1,0 0-1,0 0 1,0 0 0,0 1-1,0-1 1,0 0-1,0 1 1,0-1 0,-1 1-1,2 2 1,5 27 9,-6-6-118,-1-20-16,0-8-58,1-9 183,0-1-1,1 1 1,0-1 0,1 1-1,0 0 1,1 0-1,6-13 1,0 4 62,0 1 0,1 0 0,15-19 1,-22 33-25,1 1-1,-1-1 1,1 1 0,9-8 0,-13 12-38,0 0 1,0 1-1,0-1 1,0 0-1,0 1 1,0-1-1,0 1 1,0-1-1,0 1 1,1-1-1,-1 1 1,0 0-1,0-1 1,0 1-1,1 0 1,-1 0-1,0 0 0,0 0 1,1 0-1,-1 0 1,0 0-1,0 1 1,1-1-1,-1 0 1,0 1-1,0-1 1,0 1-1,0-1 1,1 1-1,-1 0 1,0-1-1,0 1 1,1 1-1,3 4 12,0 0-1,-1 1 1,0-1 0,0 1-1,-1-1 1,1 1 0,-2 0-1,1 0 1,-1 1 0,3 13-1,-4-13-218,1 0 0,1 0-1,-1 0 1,1 0 0,0-1 0,1 1-1,0-1 1,0 0 0,6 7 0,-10-14 110,0 0 1,0 1-1,1-1 0,-1 0 1,0 0-1,1 1 1,-1-1-1,0 0 1,0 0-1,1 0 0,-1 0 1,0 1-1,1-1 1,-1 0-1,1 0 1,-1 0-1,0 0 0,1 0 1,-1 0-1,0 0 1,1 0-1,-1 0 1,1 0-1,-1 0 0,0 0 1,1 0-1,-1 0 1,0 0-1,1 0 1,-1-1-1,0 1 0,1 0 1,-1 0-1,0 0 1,1-1-1,-1 1 1,1 0-1,10-14-1153,-7 10 1487,16-24-750</inkml:trace>
</inkml:ink>
</file>

<file path=ppt/ink/ink1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8:57.004"/>
    </inkml:context>
    <inkml:brush xml:id="br0">
      <inkml:brushProperty name="width" value="0.05" units="cm"/>
      <inkml:brushProperty name="height" value="0.05" units="cm"/>
      <inkml:brushProperty name="color" value="#33CCFF"/>
    </inkml:brush>
  </inkml:definitions>
  <inkml:trace contextRef="#ctx0" brushRef="#br0">76 332 12083,'0'0'45,"9"-21"2544,-9 20-2344,1 1 0,-1-1 0,0 1 0,1-1 0,-1 0-1,0 1 1,0-1 0,0 0 0,0 1 0,1-1 0,-1 0-1,0 0 1,0 1 0,0-1 0,0 0 0,-1 1-1,1-1 1,0 0 0,0 1 0,0-1 0,0 0 0,-1 1-1,1-1 1,0 0 0,-1 1 0,1-1 0,-1 0 0,0 1-64,0 0 1,1 0-1,-1 0 0,0 0 1,0 0-1,1 0 1,-1 0-1,0 0 1,0 0-1,1 0 1,-1 1-1,0-1 1,0 0-1,1 0 1,-1 1-1,0-1 1,1 1-1,-1-1 1,1 1-1,-1-1 0,0 1 1,-13 14 1236,7-5-1291,0 1 0,1 0 0,0 0 0,1 1 0,1-1 0,0 1 0,0 0 0,1 0 0,0 1 0,1-1 0,1 1 0,0-1 0,1 14 0,0-23-124,0 1 0,1-1 0,0 1 0,-1-1 0,1 1 1,0-1-1,1 0 0,-1 1 0,1-1 0,-1 0 0,1 0 0,0 0 0,0 0 1,0-1-1,1 1 0,-1 0 0,1-1 0,-1 1 0,1-1 0,0 0 0,0 0 1,0 0-1,0-1 0,0 1 0,0-1 0,1 1 0,-1-1 0,0 0 0,5 1 1,-4-2-3,1 1 1,-1-1-1,0 0 1,1 0 0,-1 0-1,0 0 1,1-1-1,-1 0 1,0 0 0,0 0-1,0 0 1,0-1-1,0 0 1,0 1-1,0-1 1,0-1 0,0 1-1,-1-1 1,0 1-1,1-1 1,-1 0 0,0 0-1,5-6 1,15-28 116,34-69 1,-47 86-85,-5 12-22,-1-1 0,-1 0 1,1 0-1,-1 0 0,-1 0 1,0 0-1,1-11 0,-2 20-2,-1-1-1,0 0 0,0 0 1,0 1-1,0-1 0,0 0 1,0 1-1,0-1 0,0 0 1,0 0-1,0 1 0,-1-1 1,1 0-1,0 1 0,0-1 1,-1 0-1,1 1 0,0-1 1,-1 0-1,1 1 0,0-1 1,-1 1-1,1-1 0,-1 1 1,1-1-1,-1 1 0,0-1 1,1 1-1,-1 0 0,1-1 1,-1 1-1,0 0 0,1-1 1,-1 1-1,0 0 0,1 0 1,-1-1-1,0 1 0,1 0 1,-1 0-1,0 0 0,0 0 1,1 0-1,-1 0 0,0 0 1,1 0-1,-1 1 0,0-1 1,0 0-1,1 0 0,-1 0 1,0 1-1,1-1 0,-1 0 1,1 1-1,-1-1 0,0 1 1,1-1-1,-1 1 0,1-1 1,-1 1-1,1-1 0,-1 1 1,1-1-1,0 1 0,-1 0 1,1-1-1,-1 1 0,0 3 18,0 0 0,-1-1 0,1 1 0,1 0 0,-1 0 0,1 0 0,-1-1 0,1 1 0,0 0 0,0 0 0,1 0 0,-1 0-1,1-1 1,0 1 0,0 0 0,0 0 0,0-1 0,3 5 0,-3-6-25,0 0 0,0 0 0,0 0 1,1 0-1,-1 0 0,0 0 0,1-1 0,-1 1 0,1-1 0,0 1 0,-1-1 1,1 1-1,0-1 0,0 0 0,0 0 0,0 0 0,0 0 0,0 0 1,0-1-1,0 1 0,0-1 0,1 1 0,-1-1 0,0 0 0,0 1 0,1-1 1,-1 0-1,0-1 0,0 1 0,0 0 0,1-1 0,-1 1 0,2-2 1,1 0-1,1 0 1,-1 0 0,0-1 0,-1 0-1,1 0 1,0-1 0,-1 1 0,0-1-1,1 0 1,5-7 0,2-6 20,18-29-1,-22 32-5,0 1 0,1 0 0,16-18-1,-23 29-14,0 0 1,0 1-1,0-1 0,0 0 0,0 1 0,0-1 0,1 1 0,-1 0 1,0 0-1,1 0 0,-1 0 0,1 0 0,-1 0 0,1 1 0,0-1 1,-1 1-1,1 0 0,0 0 0,-1 0 0,1 0 0,0 0 1,2 1-1,4 2 51,-1-1 0,0 2 0,0-1 0,-1 1 0,11 6 0,-8-4 66,-7-4-85,-1-1 1,0 0-1,1 0 1,-1 0-1,1 0 0,0 0 1,-1 0-1,1-1 1,0 1-1,-1-1 1,1 0-1,0 0 0,-1 0 1,1 0-1,0 0 1,0-1-1,-1 1 0,4-1 1,-4 0-19,0-1 0,0 1 1,0 0-1,0 0 0,0-1 1,0 1-1,-1-1 0,1 1 1,0-1-1,-1 0 0,1 0 0,-1 0 1,0 0-1,0 0 0,1 0 1,-1 0-1,0 0 0,-1 0 1,1 0-1,1-5 0,-1-1-406,0 0-1,-1 1 1,0-1-1,0 0 1,0 0-1,-1 0 0,0 0 1,-1 1-1,0-1 1,0 1-1,-5-13 1,-8-29-5055,13 23 3632</inkml:trace>
</inkml:ink>
</file>

<file path=ppt/ink/ink1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8:57.240"/>
    </inkml:context>
    <inkml:brush xml:id="br0">
      <inkml:brushProperty name="width" value="0.05" units="cm"/>
      <inkml:brushProperty name="height" value="0.05" units="cm"/>
      <inkml:brushProperty name="color" value="#33CCFF"/>
    </inkml:brush>
  </inkml:definitions>
  <inkml:trace contextRef="#ctx0" brushRef="#br0">0 1 16940,'37'16'2504,"10"0"1457,11 0-608,13-1-209,4 2-1503,-6 2-601,-9 9-856,-13 9-184,-25 14 0,-14 6 0,-19 9 0,-11 5 0,-9-4 0,0-7 0,0-11 0,-1-12-408,0-20-2817,-5-14 2233</inkml:trace>
</inkml:ink>
</file>

<file path=ppt/ink/ink1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9:03.496"/>
    </inkml:context>
    <inkml:brush xml:id="br0">
      <inkml:brushProperty name="width" value="0.05" units="cm"/>
      <inkml:brushProperty name="height" value="0.05" units="cm"/>
      <inkml:brushProperty name="color" value="#33CCFF"/>
    </inkml:brush>
  </inkml:definitions>
  <inkml:trace contextRef="#ctx0" brushRef="#br0">14 121 8866,'-7'3'2489,"0"-1"2854,12-11-2394,-2 4-2392,0 1-1,1-1 1,0 0 0,0 1 0,0 0-1,1 0 1,-1 1 0,8-6 0,-9 8-447,0-1 0,0 1 1,-1 0-1,1 0 0,0 0 1,0 0-1,0 1 0,0-1 1,0 1-1,0-1 0,0 1 1,0 0-1,0 0 0,0 1 0,0-1 1,0 1-1,0-1 0,4 2 1,18 6 106,0-2-1,0 0 1,1-2 0,26 1 0,106-1 370,-131-4-501,561-22 3383,-551 21-3245,-12 0-75,46-7 0,-71 8-164,1 0 1,0 0 0,-1 0 0,1 0-1,0 0 1,0 0 0,-1-1 0,1 1-1,0 0 1,0 0 0,-1-1 0,1 1-1,0 0 1,-1-1 0,1 1 0,-1-1-1,1 1 1,0-1 0,-1 1 0,1-1-1,-1 1 1,0-1 0,1 1 0,-1-1-1,1 0 1,-1 1 0,0-1 0,1 0-1,-1 1 1,0-1 0,0 0 0,1 1-1,-1-1 1,0 0 0,0-1 0,-1-1-491,0 0 0,0 0 0,0 1 0,0-1 1,0 0-1,0 1 0,-4-5 0,-4-11-5522,11 10 4132</inkml:trace>
</inkml:ink>
</file>

<file path=ppt/ink/ink1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9:04.019"/>
    </inkml:context>
    <inkml:brush xml:id="br0">
      <inkml:brushProperty name="width" value="0.05" units="cm"/>
      <inkml:brushProperty name="height" value="0.05" units="cm"/>
      <inkml:brushProperty name="color" value="#33CCFF"/>
    </inkml:brush>
  </inkml:definitions>
  <inkml:trace contextRef="#ctx0" brushRef="#br0">10 43 10842,'-1'-1'163,"1"1"-1,-1-1 1,0 1-1,0-1 0,1 1 1,-1-1-1,1 1 1,-1-1-1,0 1 1,1-1-1,-1 0 0,1 0 1,-1 0-1,1 1-37,0-1 0,0 1 0,0 0 0,0 0 1,0-1-1,0 1 0,0 0 0,0 0 0,0-1 0,0 1 0,0 0 0,0 0 0,0-1 0,0 1 0,0 0 0,0 0 0,0-1 1,0 1-1,0 0 0,1 0 0,-1 0 0,0-1 0,0 1 0,0 0 0,0 0 0,1 0 0,-1-1 0,1 1 107,0-1-1,0 1 0,0 0 1,-1-1-1,1 1 0,0 0 1,0 0-1,0-1 0,0 1 1,0 0-1,0 0 1,0 0-1,0 0 0,0 1 1,0-1-1,0 0 0,0 0 1,0 0-1,-1 1 0,1-1 1,0 0-1,1 2 0,3 1 454,1 0-1,-2 1 1,1 0-1,0 0 1,5 7-1,-4-5-38,0 0 0,12 9-1,-11-11-391,1 0 0,0-1 0,0 1-1,0-2 1,0 1 0,0-1 0,0 0 0,1-1-1,13 1 1,3-1 132,0-1-1,26-5 0,101-19 112,-12 1-83,-106 19-355,-1 2 1,42 2 0,-64 1-60,1 0 0,-1 1 0,1 0 0,-1 1 0,0 0 0,0 1 0,14 6 0,-24-9-15,0-1 0,-1 1 0,1-1 0,-1 0 1,1 1-1,0-1 0,-1 0 0,1 0 0,0 1 0,-1-1 0,1 0 0,0 0 0,-1 0 0,1 0 1,0 0-1,-1 0 0,1 0 0,0 0 0,-1 0 0,1 0 0,0 0 0,-1 0 0,1-1 0,0 1 1,-1 0-1,1 0 0,1-1 0,-1-1-113,0 0 1,0 1-1,0-1 1,0 0-1,-1 0 1,1 0-1,-1 0 1,1 1-1,0-4 1,11-35-5459,-6 19 3470</inkml:trace>
</inkml:ink>
</file>

<file path=ppt/ink/ink1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9:04.467"/>
    </inkml:context>
    <inkml:brush xml:id="br0">
      <inkml:brushProperty name="width" value="0.05" units="cm"/>
      <inkml:brushProperty name="height" value="0.05" units="cm"/>
      <inkml:brushProperty name="color" value="#33CCFF"/>
    </inkml:brush>
  </inkml:definitions>
  <inkml:trace contextRef="#ctx0" brushRef="#br0">6 1 12123,'0'0'154,"0"0"0,0 0 0,-1 0 1,1 0-1,0 0 0,0 0 0,0 0 1,-1 0-1,1 0 0,0 0 1,0 0-1,-3 2 2314,3-2-2314,0 0 1,0 0-1,-1 1 0,2-1 88,-1 1-1,0-1 1,0 1 0,1-1-1,-1 1 1,0-1 0,1 1-1,-1-1 1,1 0-1,-1 1 1,0-1 0,1 1-1,-1-1 1,1 0-1,-1 0 1,1 1 0,-1-1-1,2 1 1,10 4 716,1 0 0,0-1 0,0 0 0,0-1 0,16 2 0,73 5 1622,312-16-319,-202-2-1733,-192 7-528,-1 1 0,37 5 0,-40 1 6,-13-3-12,-7-3-18,-2-5-80,7-4 40</inkml:trace>
</inkml:ink>
</file>

<file path=ppt/ink/ink1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9:09.705"/>
    </inkml:context>
    <inkml:brush xml:id="br0">
      <inkml:brushProperty name="width" value="0.05" units="cm"/>
      <inkml:brushProperty name="height" value="0.05" units="cm"/>
      <inkml:brushProperty name="color" value="#33CCFF"/>
    </inkml:brush>
  </inkml:definitions>
  <inkml:trace contextRef="#ctx0" brushRef="#br0">27 171 3297,'5'-2'3001,"-6"7"-212,-3 2-2353,0 3 240,-2 3 1420,12-23-509,2-2-235,-11 21-236,-10 20 462,8-23-1170,4-5-328,0 0 1,0 0-1,0 1 0,0-1 0,1 0 0,-1 0 1,0 1-1,1-1 0,-1 0 0,1 1 0,-1-1 1,1 3-1,0-4-69,0 0 1,0 0-1,0 0 1,0 0-1,0 1 1,0-1-1,0 0 1,0 0-1,1 0 0,-1 0 1,0 0-1,0 0 1,0 0-1,0 1 1,0-1-1,0 0 1,1 0-1,-1 0 1,0 0-1,0 0 1,0 0-1,0 0 0,0 0 1,1 0-1,-1 0 1,0 0-1,0 0 1,0 0-1,0 0 1,1 0-1,-1 0 1,0 0-1,0 0 1,0 0-1,0 0 0,1 0 1,-1 0-1,0 0 1,0 0-1,0 0 1,0 0-1,0 0 1,1-1-1,-1 1 1,0 0-1,0 0 1,0 0-1,0 0 0,0 0 1,9-6 262,-8 6-209,9-7 155,0 1 0,1 1 0,0 0 0,0 1 0,0 0 0,0 0 1,0 1-1,1 1 0,16-2 0,-10 3-60,1 0 0,0 2 0,0 0 1,-1 1-1,22 6 0,14 3 666,0-3 0,83 3 0,-108-8-584,0 1-1,0 1 1,40 11-1,-33-6 80,51 6-1,-47-12 42,0-2-1,0-2 1,0-2 0,66-10-1,-66 4-39,27-5 218,104-6 0,-125 18 7,69-13 0,-89 9-384,0-2 0,-1 0 0,1-2 0,25-13 1,58-37-87,24-12-45,-119 68-32,-10 2 0,-6 2-1,2 0-35,0-1 1,0 0 0,-1 0 0,1 0-1,0 0 1,0 0 0,0 0 0,-1 0-1,1 0 1,0 0 0,0 1 0,0-1-1,-1 0 1,1 0 0,0 0 0,0 0-1,-1 0 1,1 0 0,0 0 0,0-1-1,0 1 1,-1 0 0,1 0 0,0 0-1,0 0 1,0 0 0,-1 0 0,1 0-1,0 0 1,0 0 0,0-1 0,0 1-1,-1 0 1,1 0 0,0 0 0,0 0-1,0-1 1,0 1 0,0 0 0,-1 0-1,1 0 1,0-1 0,0 1 0,0 0-1,0 0 1,0 0 0,0-1 0,0 1-1,0 0 1,0-1 0,0 0-198,0 0 0,0 0 0,1-1 1,-1 1-1,1 0 0,-1 0 0,0 0 1,1 0-1,0-1 0,0 0 0,18-24-1448</inkml:trace>
</inkml:ink>
</file>

<file path=ppt/ink/ink1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9:12.922"/>
    </inkml:context>
    <inkml:brush xml:id="br0">
      <inkml:brushProperty name="width" value="0.05" units="cm"/>
      <inkml:brushProperty name="height" value="0.05" units="cm"/>
      <inkml:brushProperty name="color" value="#33CCFF"/>
    </inkml:brush>
  </inkml:definitions>
  <inkml:trace contextRef="#ctx0" brushRef="#br0">0 444 13483,'4'-1'615,"-1"1"0,0-1 0,0 1 0,1-1 0,-1 0 0,0 0 0,0-1 0,0 1 0,0-1 0,0 1-1,-1-1 1,6-4 0,3-4 125,16-16-1,-18 17-121,13-14-253,-1-1 0,-1-1 0,-1-1-1,-1-1 1,17-35 0,-32 58-365,-1 0 0,-1 0 0,1 0 0,0 0 0,-1 0 0,0 0 0,0 0 1,0 0-1,-1-1 0,1 1 0,-1 0 0,0 0 0,0-1 0,0 1 0,-2-5 0,2 9 0,0 0-1,0 0 1,0-1-1,0 1 1,0 0-1,0 0 1,0-1 0,0 1-1,0 0 1,0 0-1,0-1 1,0 1-1,0 0 1,0 0-1,-1-1 1,1 1-1,0 0 1,0 0-1,0 0 1,0-1 0,-1 1-1,1 0 1,0 0-1,0 0 1,0 0-1,-1-1 1,1 1-1,0 0 1,0 0-1,-1 0 1,1 0-1,0 0 1,0 0 0,-1 0-1,1 0 1,0 0-1,0 0 1,-1 0-1,1 0 1,0 0-1,0 0 1,-1 0-1,1 0 1,0 0 0,0 0-1,-1 0 1,1 0-1,0 0 1,0 0-1,-1 0 1,1 1-1,0-1 1,0 0-1,0 0 1,-1 0-1,1 0 1,0 1 0,0-1-1,0 0 1,-1 0-1,1 0 1,0 1-1,0-1 1,0 0-1,0 0 1,0 1-1,0-1 1,0 0 0,-2 3-4,1-1 0,0 1 0,-1-1 1,1 1-1,1 0 0,-2 3 1,0 9 52,1 0 0,0 0 0,1 1 0,1-1 0,1 0 0,4 21 0,27 91 505,-30-116-518,10 30 236,22 81 219,-30-99-392,0 0 1,-2 0 0,0 30 0,-3-49-76,0 22 104,0-25-118,0 1 0,0-1 1,-1 1-1,1-1 1,0 0-1,0 1 0,-1-1 1,1 0-1,-1 1 1,1-1-1,-1 0 1,0 0-1,-1 2 0,2-3-8,0 0-1,0 0 0,0 0 1,-1 0-1,1 0 0,0 0 1,0 0-1,0-1 0,-1 1 1,1 0-1,0 0 0,0 0 1,0 0-1,0 0 0,-1 0 1,1-1-1,0 1 0,0 0 1,0 0-1,0 0 0,0 0 1,0-1-1,0 1 0,-1 0 1,1 0-1,0 0 0,0-1 1,0 1-1,0 0 0,0 0 1,0 0-1,0-1 0,0 1 1,0 0-1,0 0 1,0-1-1,0 1 0,0 0 0,-1-14 5,1-224-792,3 134 439,-3 89 295,11-238-588,-11 243 629,2 0-1,-1 0 1,1 1-1,1-1 0,4-12 1,-6 20 13,0 0-1,0 0 1,0 1 0,0-1 0,0 0-1,0 1 1,0-1 0,0 1 0,1 0 0,-1-1-1,1 1 1,-1 0 0,1 0 0,-1 0-1,1 0 1,0 0 0,-1 0 0,1 0 0,0 1-1,0-1 1,0 0 0,0 1 0,-1 0 0,1-1-1,0 1 1,0 0 0,0 0 0,0 0-1,0 0 1,0 0 0,0 1 0,2 0 0,3 1 56,1 0-1,-1 1 1,0 1 0,0-1 0,0 1 0,0 0 0,-1 1 0,1-1 0,-1 1 0,0 1 0,0-1 0,5 8 0,-2-3 137,0 2 1,-1-1-1,0 1 0,-1 0 1,11 26-1,-16-34-155,0 1 0,-1 0 0,0-1 0,0 1 0,0 0 0,-1 0 0,0 0 0,0-1 0,0 1 0,0 0 0,-1 0 0,1 0 0,-3 6 0,2-9-31,0 0 0,0 1-1,0-1 1,0 1 0,0-1 0,-1 0 0,1 0 0,-1 0 0,1 0 0,-1 0 0,0 0 0,0 0-1,0-1 1,0 1 0,0 0 0,0-1 0,-1 0 0,1 0 0,0 1 0,-1-1 0,1-1 0,-1 1-1,1 0 1,-1-1 0,-4 1 0,1 0-6,1-2-1,-1 1 1,0-1 0,0 0-1,1 0 1,-1 0-1,1-1 1,-1 0-1,1 0 1,-9-4 0,-4-4-86,-25-18 1,37 24 53,-40-30-282,41 30 254,0 0-1,1 0 0,-1-1 0,1 0 0,0 0 0,-4-6 0,8 11 56,0-1 0,0 1 0,0 0 0,0 0 0,0 0 1,0 0-1,0 0 0,0 0 0,0-1 0,0 1 0,0 0 0,0 0 1,0 0-1,0 0 0,0 0 0,0-1 0,0 1 0,0 0 1,0 0-1,0 0 0,0 0 0,0 0 0,0 0 0,0-1 0,0 1 1,0 0-1,0 0 0,0 0 0,1 0 0,-1 0 0,0 0 0,0 0 1,0 0-1,0-1 0,0 1 0,0 0 0,0 0 0,1 0 1,-1 0-1,0 0 0,0 0 0,0 0 0,0 0 0,0 0 0,0 0 1,1 0-1,-1 0 0,0 0 0,0 0 0,0 0 0,0 0 1,0 0-1,1 0 0,-1 0 0,0 0 0,0 0 0,10 2-23,121 45 10,-81-33 164,60 10-1,-91-21-123,0-1 0,0-1 0,0 0 0,0-2 0,0 0 0,31-6 0,-43 5 6,-1 0 0,1 0-1,-1-1 1,0 0-1,0 0 1,0 0-1,0-1 1,-1 0-1,1 0 1,-1 0 0,0-1-1,6-7 1,-8 9-7,0-1 0,0 0 0,0-1 0,0 1 0,-1 0 0,0-1 0,0 1 0,0-1 0,-1 0 0,1 1 0,-1-1 0,0 0 0,-1 0 0,1 0 0,-1 0 0,0 0 0,0-7 0,-1 9-24,0 0 1,0 1-1,0-1 1,0 0-1,0 1 0,0-1 1,-1 1-1,1-1 1,-1 1-1,0 0 1,0 0-1,0 0 0,0 0 1,0 0-1,0 0 1,0 0-1,-1 1 1,1-1-1,-4-1 0,5 2-1,0 1 0,-1-1 0,1 1 0,0-1 0,-1 1 0,1-1-1,0 1 1,-1 0 0,1-1 0,-1 1 0,1 0 0,-1 0 0,1 0-1,0 0 1,-1 1 0,1-1 0,-1 0 0,1 0 0,0 1 0,-1-1-1,1 1 1,0 0 0,-1-1 0,1 1 0,0 0 0,0-1 0,0 1-1,-1 0 1,1 0 0,0 0 0,0 0 0,0 0 0,1 1 0,-1-1-1,0 0 1,0 0 0,1 0 0,-2 2 0,1 1 0,-1 0 0,1-1 0,0 1 0,0 0 1,0-1-1,1 1 0,-1 0 0,1 0 0,0 0 0,0 0 0,0-1 0,1 1 1,-1 0-1,1 0 0,0 0 0,0-1 0,0 1 0,1 0 0,-1-1 1,1 1-1,0-1 0,0 0 0,0 0 0,2 4 0,0-3 1,0 0 0,0 0 0,0-1 0,0 1 0,0-1-1,1 0 1,-1 0 0,1 0 0,0-1 0,0 1 0,0-1 0,0 0-1,0-1 1,0 1 0,1-1 0,6 1 0,-4-2 1,-1 0 1,1 0-1,-1-1 1,1 0-1,-1 0 1,1-1 0,-1 0-1,0 0 1,1-1-1,-1 0 1,-1 0-1,1 0 1,0-1-1,-1 0 1,0-1-1,0 1 1,6-7-1,8-8 13,-1-2 0,-1 0-1,20-31 1,-32 44-3,7-15 126,-12 19 233,-8 15 77,6-11-424,1 0 0,-1 1 0,1-1 0,0 1 0,-1 0 0,1-1 0,0 1 0,-1-1 0,1 1 0,0-1 0,0 1 0,0 0 0,0-1 0,-1 1 0,1 0 0,0-1 0,0 1 0,0-1 0,0 1 0,0 0 0,1-1 0,-1 1 1,0 0-1,0-1 0,0 1 0,0-1 0,1 1 0,-1 0 0,0-1 0,1 1 0,-1-1 0,0 1 0,1-1 0,-1 1 0,1-1 0,-1 1 0,1-1 0,-1 0 0,1 1 0,-1-1 0,2 1 0,2 1 41,0-1-1,0 0 1,0 1-1,1-1 1,5 0-1,8 3 1,-16-3-63,0-1 0,0 1 0,0 1 0,0-1 0,0 0 0,-1 0 0,1 1 0,0-1 0,-1 1 0,1-1-1,-1 1 1,0 0 0,1 0 0,-1 0 0,0-1 0,0 1 0,0 0 0,1 3 0,6 10-775,-8-14 270,0-1 480,0 0 0,0 0-1,0 0 1,0 0 0,0 0 0,0 0 0,0 0 0,0 0-1,0 0 1,0 0 0,0 0 0,0 0 0,0 1 0,0-1 0,0 0-1,0 0 1,0 0 0,-1 0 0,1 0 0,0 0 0,0 0 0,0 0-1,0 0 1,0 0 0,0 0 0,0 0 0,0 0 0,0 0 0,0 0-1,0 0 1,-1 0 0,1 0 0,0 0 0,0 0 0,0 0-1,0 0 1,0 0 0,0 0 0,0 0 0,0 0 0,0 0 0,0 0-1,0 0 1,0 0 0,-1-1 0,1 1 0,0 0 0,0 0 0,0 0-1,0 0 1,0 0 0,0 0 0,0 0 0,0 0 0,0 0-1,0 0 1,0 0 0,0 0 0,0-1 0,0 1 0,-4-5-693,4 0 625,-1 1-1,1-1 1,1 0 0,-1 1-1,2-7 1,-1 6 255,0 0 1,-1 0-1,1 0 0,-2-8 1,1 12-108,0-1-1,0 0 1,-1 1 0,1-1 0,-1 0 0,0 1-1,1-1 1,-1 1 0,0-1 0,0 1-1,0 0 1,0-1 0,0 1 0,0 0 0,-1-1-1,1 1 1,-2-1 0,22 39 462,-1 0-13,-8-19-380,-1 0-1,-1 1 1,-1-1 0,-1 2 0,0-1-1,-1 1 1,-2 0 0,0 0 0,-1 0-1,0 0 1,-2 0 0,-3 24 0,0 24 33,2-29-110,-10 63-1,8-128-1606,3 13 1094,2-14-1557,-2 0 0,-1 0 0,-8-50 0,-5 21 271</inkml:trace>
</inkml:ink>
</file>

<file path=ppt/ink/ink1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9:13.085"/>
    </inkml:context>
    <inkml:brush xml:id="br0">
      <inkml:brushProperty name="width" value="0.05" units="cm"/>
      <inkml:brushProperty name="height" value="0.05" units="cm"/>
      <inkml:brushProperty name="color" value="#33CCFF"/>
    </inkml:brush>
  </inkml:definitions>
  <inkml:trace contextRef="#ctx0" brushRef="#br0">1 19 16652,'23'-1'3202,"42"-8"1,-48 6-2603,-1 0 0,1 1 0,0 1 0,-1 1 0,19 2-1,-22-1-372,-1 2-1,1-1 0,-1 2 0,0 0 0,0 0 1,0 1-1,12 7 0,-21-10-189,1 0 0,-1 0 0,0 0 0,0 1-1,0-1 1,0 1 0,-1-1 0,1 1 0,-1 0 0,1 1 0,-1-1-1,0 0 1,0 0 0,0 1 0,-1-1 0,1 1 0,-1 0 0,0-1-1,0 1 1,0 0 0,-1 0 0,1 0 0,-1-1 0,0 1 0,0 0 0,0 0-1,-1 5 1,-1 0-18,-1 0 0,0-1 0,-1 1 0,0-1 0,0 0 0,0 0 0,-1 0 0,0-1 0,-1 1 0,0-1 0,0 0 0,-1-1 0,1 0 0,-1 0 0,-1 0 0,1-1 0,-1 0 0,0 0 0,-11 4 0,16-8-204,0 0 0,1 0 0,-1-1 0,0 1-1,0-1 1,1 0 0,-1 0 0,0 0-1,0 0 1,0 0 0,1-1 0,-1 1 0,0-1-1,1 0 1,-1 0 0,0 0 0,1 0 0,-1 0-1,1-1 1,-1 1 0,1-1 0,0 1-1,0-1 1,0 0 0,0 0 0,0 0 0,0 0-1,0 0 1,1 0 0,-1-1 0,1 1 0,-1-1-1,1 1 1,0-1 0,0 1 0,0-1-1,0 0 1,1 1 0,-1-1 0,1 0 0,-1-4-1,-2-20-1549</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0:36.150"/>
    </inkml:context>
    <inkml:brush xml:id="br0">
      <inkml:brushProperty name="width" value="0.05" units="cm"/>
      <inkml:brushProperty name="height" value="0.05" units="cm"/>
      <inkml:brushProperty name="color" value="#FF0066"/>
    </inkml:brush>
  </inkml:definitions>
  <inkml:trace contextRef="#ctx0" brushRef="#br0">5 53 10810,'0'-1'467,"-1"-1"-1,0 1 1,1 0-1,0 0 1,-1 0-1,1-1 1,-1 1-1,1 0 1,0 0-1,0-1 1,0-1-1,0 3-367,0-1 0,0 1 1,1 0-1,-1-1 0,0 1 0,1-1 0,-1 1 0,0 0 1,1-1-1,-1 1 0,1 0 0,-1 0 0,1-1 1,-1 1-1,0 0 0,1 0 0,-1-1 0,1 1 0,-1 0 1,1 0-1,-1 0 0,1 0 0,-1 0 0,1 0 1,-1 0-1,1 0 0,-1 0 0,1 0 0,-1 0 0,1 0 1,-1 0-1,1 0 0,0 1 0,28 4 932,12 0-448,291-22 2782,-92 0-1581,-168 15-1350,302-3 2406,-335 8-2356,-39-4-480,0 1 0,0 0 1,1 0-1,-1 0 0,0 0 0,0 0 0,1 0 0,-1 0 0,0 0 0,0 0 1,1 1-1,-1-1 0,0 0 0,0 0 0,1 0 0,-1 0 0,0 0 1,0 0-1,0 0 0,1 1 0,-1-1 0,0 0 0,0 0 0,0 0 0,1 0 1,-1 1-1,0-1 0,0 0 0,0 0 0,0 0 0,0 1 0,0-1 1,1 1-1,-6 6 9,-11 3-347,16-10 274,0 1 0,0-1 1,-1 0-1,1 0 0,0 0 0,0 0 0,0 0 1,0 1-1,0-1 0,-1 0 0,1 0 0,0 0 0,0 0 1,0 0-1,-1 0 0,1 0 0,0 0 0,0 0 1,0 0-1,-1 0 0,1 0 0,0 0 0,0 0 0,0 0 1,-1 0-1,1 0 0,0 0 0,0 0 0,0 0 0,-1 0 1,1 0-1,0 0 0,0 0 0,0 0 0,-1-1 1,1 1-1,0 0 0,0 0 0,0 0 0,0 0 0,0 0 1,-1-1-1,1 1 0,0 0 0,0 0 0,0-1 1,5-7-2988,2 0 1589</inkml:trace>
</inkml:ink>
</file>

<file path=ppt/ink/ink1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9:13.193"/>
    </inkml:context>
    <inkml:brush xml:id="br0">
      <inkml:brushProperty name="width" value="0.05" units="cm"/>
      <inkml:brushProperty name="height" value="0.05" units="cm"/>
      <inkml:brushProperty name="color" value="#33CCFF"/>
    </inkml:brush>
  </inkml:definitions>
  <inkml:trace contextRef="#ctx0" brushRef="#br0">1 0 14475,'18'27'7467,"5"19"-2828,-1-2-2765,6 0-621,-19-31-1079,0 1-1,-1-1 0,0 1 1,-1 1-1,-1-1 0,5 16 0,-11-28-278,1 0 0,-1 0 0,1-1 0,-1 1 0,0 0 0,0 0 1,0 0-1,0-1 0,0 1 0,-1 0 0,1 0 0,0 0 0,-1-1 0,1 1 0,-1 0 0,0 0 0,0-1 0,1 1 0,-1-1 0,-2 3 0,1-2-318,1-1-1,-1 1 1,0-1-1,1 0 0,-1 0 1,0 0-1,0 0 1,0 0-1,0 0 1,0-1-1,0 1 1,0-1-1,0 1 1,0-1-1,0 0 1,0 0-1,-3 0 1,-8 0-1739</inkml:trace>
</inkml:ink>
</file>

<file path=ppt/ink/ink1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9:13.363"/>
    </inkml:context>
    <inkml:brush xml:id="br0">
      <inkml:brushProperty name="width" value="0.05" units="cm"/>
      <inkml:brushProperty name="height" value="0.05" units="cm"/>
      <inkml:brushProperty name="color" value="#33CCFF"/>
    </inkml:brush>
  </inkml:definitions>
  <inkml:trace contextRef="#ctx0" brushRef="#br0">1 24 16203,'53'-10'2763,"-27"4"-25,27-1-1,-46 6-2365,-1 1-1,1 0 0,0 0 0,0 1 1,0 0-1,-1 0 0,1 1 0,0-1 1,6 4-1,-11-4-296,1 0 1,-1 0-1,0 0 0,1 1 1,-1-1-1,0 1 0,0 0 1,0-1-1,0 1 0,0 0 1,-1 0-1,1 0 1,0 1-1,-1-1 0,0 0 1,1 0-1,0 4 0,0 0 3,-1 0 0,0 0-1,0 0 1,0 1 0,-1-1 0,0 8-1,3 13-31,-3-26-85,0 0 1,0-1-1,0 1 1,1-1-1,-1 1 1,0-1-1,0 1 1,1-1-1,-1 1 1,0-1-1,0 1 0,1-1 1,-1 0-1,0 1 1,1-1-1,-1 1 1,1-1-1,0 1 1,-1-1-48,1 0 0,-1 0 0,1 0-1,-1 0 1,1-1 0,-1 1 0,1 0 0,-1 0 0,1 0 0,-1 0 0,1-1 0,-1 1 0,0 0 0,1 0 0,-1-1 0,1 1-1,-1 0 1,0-1 0,1 1 0,-1 0 0,0-1 0,1 1 0,-1-1 0,0 1 0,1-1 0,14-22-6929,-9 11 4200</inkml:trace>
</inkml:ink>
</file>

<file path=ppt/ink/ink1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9:13.517"/>
    </inkml:context>
    <inkml:brush xml:id="br0">
      <inkml:brushProperty name="width" value="0.05" units="cm"/>
      <inkml:brushProperty name="height" value="0.05" units="cm"/>
      <inkml:brushProperty name="color" value="#33CCFF"/>
    </inkml:brush>
  </inkml:definitions>
  <inkml:trace contextRef="#ctx0" brushRef="#br0">17 5 16251,'-8'0'1673,"0"0"3432,9 0-4241,1 0-600,3 1-1232,1-1-1120,12-6 1151</inkml:trace>
</inkml:ink>
</file>

<file path=ppt/ink/ink1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9:14.327"/>
    </inkml:context>
    <inkml:brush xml:id="br0">
      <inkml:brushProperty name="width" value="0.05" units="cm"/>
      <inkml:brushProperty name="height" value="0.05" units="cm"/>
      <inkml:brushProperty name="color" value="#33CCFF"/>
    </inkml:brush>
  </inkml:definitions>
  <inkml:trace contextRef="#ctx0" brushRef="#br0">190 385 15675,'-1'-1'296,"1"0"0,-1 0 0,0 0 0,0 0 0,1 1-1,-1-1 1,0 0 0,0 0 0,0 0 0,0 1 0,0-1-1,0 0 1,0 1 0,0-1 0,0 1 0,0-1 0,0 1-1,-1 0 1,1-1 0,-1 1 0,0 0-41,-1 0 1,1 0-1,0 0 0,0 0 1,0 1-1,-1-1 0,1 1 1,0 0-1,0-1 1,-2 3-1,-5 1 47,2 1 0,-1 0 1,1 0-1,-9 9 0,3-3-90,1 1-1,1 0 0,0 1 1,-10 16-1,17-23-157,1-1 1,0 1-1,0 0 1,0 0-1,0 0 1,1 1-1,0-1 1,1 0-1,-1 1 1,1-1-1,1 1 0,-1 0 1,1 9-1,0-15-36,1 1-1,-1 0 1,0-1-1,1 1 1,-1-1-1,1 1 1,-1 0-1,1-1 1,0 0-1,0 1 1,0-1-1,0 1 1,0-1-1,0 0 1,0 0-1,0 0 1,0 1-1,0-1 1,1 0-1,-1 0 0,0-1 1,1 1-1,-1 0 1,1 0-1,-1-1 1,1 1-1,-1-1 1,1 1-1,0-1 1,-1 0-1,1 1 1,2-1-1,3 0-9,0 0 0,0 0 0,0-1 1,0 0-1,0 0 0,8-3 0,-2 0-4,-1-1 0,1 0 1,-1-1-1,0-1 0,0 0 0,21-16 1,-19 12-14,-1-1 1,-1 0 0,0-1-1,-1 0 1,11-16 0,-13 14 3,-1-1 0,0 0 0,-1-1 0,0 0 0,-1 0 1,-2-1-1,1 1 0,2-28 0,-2-16 67,-3-71 0,-2 92 16,0 28-10,-1 9 21,1 0-1,-1 0 1,1 0-1,0 0 1,0 0-1,1 0 1,-1 0-1,1 0 1,-1 0-1,1 0 1,2-6-1,-3 9-73,1 0 0,-1 0 0,0 0 1,0 0-1,0 0 0,0 0 0,1 0 0,-1 1 0,0-1 0,0 0 0,0 0 1,0 0-1,0 0 0,1 0 0,-1 0 0,0 0 0,0 0 0,0 0 0,0 0 1,0 1-1,1-1 0,-1 0 0,0 0 0,0 0 0,0 0 0,0 0 0,0 0 1,0 1-1,0-1 0,0 0 0,0 0 0,0 0 0,0 0 0,0 1 0,0-1 1,0 0-1,1 0 0,2 9 210,-1 9-56,-1 1-1,0-1 0,-1 0 1,-1 0-1,-4 27 0,3-33-100,-6 44 200,2-18-56,-1 62-1,7-90-190,0 1 1,1-1-1,0 1 1,1-1-1,0 1 1,1-1-1,0 0 0,0 0 1,1 0-1,9 15 1,-10-21-21,1 1 0,-1-1 0,1 0 1,0 0-1,1 0 0,-1-1 0,1 1 0,0-1 1,0 0-1,0-1 0,0 1 0,0-1 1,0 0-1,1 0 0,-1 0 0,1-1 0,-1 0 1,1 0-1,0 0 0,9-1 0,-9 0 0,-1 0-1,1 0 0,-1-1 1,1 1-1,0-2 0,-1 1 1,0 0-1,1-1 0,-1 0 1,0 0-1,0-1 0,0 1 1,0-1-1,0 0 1,-1 0-1,1-1 0,-1 1 1,0-1-1,0 0 0,0 0 1,3-5-1,-6 5 0,1 1 0,-1-1 0,0 1 0,0-1 0,-1 0 0,1 1 0,-1-1 0,0 0 0,1 1 0,-2-1 0,1 0 0,0 1 0,-1-1 0,0 0 0,1 1 0,-2-1 0,1 1 0,0-1 0,-1 1 0,1 0 0,-1-1 0,0 1 0,0 0 0,0 0 0,-1 0 0,1 1 0,-1-1 0,1 0 0,-1 1 0,-6-4 0,8 5 0,0 1 0,-1-1 0,1 1 0,0-1 0,0 1 0,0 0 0,-1 0 0,1 0 0,0 0 0,0 0 0,-1 0 0,1 0 0,0 0 0,0 0 0,-1 1 0,1-1 0,0 0 0,0 1 0,0-1 0,0 1 0,-1-1 0,1 1 0,0 0 0,0-1 0,0 1 0,0 0 0,0 0 0,1 0 0,-1 0 0,0 0 0,0 0 0,1 0 0,-1 0 0,0 0 0,1 0 0,-1 2 0,-2 1 0,1 1 0,0 0 0,0 0 0,1 0 0,-1 0 0,1 1 0,0 5 0,0-7 0,1 0 0,0-1 0,0 1 0,0 0 0,1 0 0,0-1 0,-1 1 0,1 0 0,0-1 0,1 1 0,-1-1 0,0 1 0,1-1 0,0 0 0,0 1 0,0-1 0,0 0 0,1 0 0,-1 0 0,1-1 0,4 4 0,-3-3 0,1 0 0,-1 0 0,1 0 0,0-1 0,0 0 0,0 0 0,1 0 0,-1-1 0,0 0 0,1 0 0,-1 0 0,0-1 0,1 1 0,8-2 0,0 0 0,0-2 0,-1 1 0,1-2 0,0 1 0,-1-2 0,0 0 0,15-8 0,-6 1 0,-1 0 0,0-2 0,23-19 0,-32 22 0,1-1 0,-1 0 0,-1-1 0,0-1 0,13-20 0,-19 25 0,0 1 0,0-1 0,-1-1 0,0 1 0,-1-1 0,0 1 0,-1-1 0,0 0 0,0 0 0,0-14 0,-2 21-194,0 0 1,0 0-1,-1 0 1,1 1-1,0-1 1,-1 0-1,0 1 0,0-1 1,-2-5-1,3 7 97,-1 1-1,0-1 1,1 0-1,-1 1 1,1-1 0,-1 1-1,0-1 1,1 1-1,-1-1 1,0 1-1,0-1 1,0 1-1,1 0 1,-1-1 0,0 1-1,0 0 1,0 0-1,0 0 1,0-1-1,1 1 1,-1 0-1,0 0 1,0 0 0,0 0-1,0 1 1,0-1-1,1 0 1,-1 0-1,0 0 1,0 1-1,0-1 1,0 0 0,1 1-1,-1-1 1,-1 1-1,-6 3-3229,-1 1 1080</inkml:trace>
</inkml:ink>
</file>

<file path=ppt/ink/ink1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9:14.468"/>
    </inkml:context>
    <inkml:brush xml:id="br0">
      <inkml:brushProperty name="width" value="0.05" units="cm"/>
      <inkml:brushProperty name="height" value="0.05" units="cm"/>
      <inkml:brushProperty name="color" value="#33CCFF"/>
    </inkml:brush>
  </inkml:definitions>
  <inkml:trace contextRef="#ctx0" brushRef="#br0">21 37 20132,'0'3'7386,"-7"-7"-4578,-3-8-2031,7-1-1113,9 3 120</inkml:trace>
</inkml:ink>
</file>

<file path=ppt/ink/ink1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9:18.577"/>
    </inkml:context>
    <inkml:brush xml:id="br0">
      <inkml:brushProperty name="width" value="0.05" units="cm"/>
      <inkml:brushProperty name="height" value="0.05" units="cm"/>
      <inkml:brushProperty name="color" value="#33CCFF"/>
    </inkml:brush>
  </inkml:definitions>
  <inkml:trace contextRef="#ctx0" brushRef="#br0">10 24 11042,'-9'10'2687,"9"-10"-2615,0 0-1,0 0 1,0 1 0,0-1 0,0 0-1,0 0 1,-1 0 0,1 0-1,0 1 1,0-1 0,0 0 0,0 0-1,1 0 1,-1 0 0,0 0 0,0 1-1,0-1 1,0 0 0,0 0-1,0 0 1,0 0 0,0 0 0,0 0-1,0 1 1,0-1 0,0 0 0,0 0-1,1 0 1,-1 0 0,0 0-1,0 0 1,0 0 0,0 1 0,0-1-1,0 0 1,1 0 0,-1 0-1,0 0 1,0 0 0,23 2 3422,-17-2-3566,150 2 4702,77 21-2141,-213-20-2387,199 30 783,-149-26-485,83-2-1,-91-8 221,118-22 1,55-31 1200,-210 49-1603,53-12 210,-70 17-414,-1 1 1,0 1 0,1-1 0,-1 2 0,0-1-1,1 1 1,-1 0 0,10 2 0,-15-2-57,0 0 0,-1 0 1,1 0-1,0 0 0,0 0 1,0 0-1,-1 1 0,1-1 1,-1 0-1,1 1 0,-1 0 0,0-1 1,1 1-1,-1 0 0,0-1 1,0 1-1,0 0 0,0 0 1,-1 0-1,1 0 0,0 0 1,-1 0-1,1 0 0,-1 0 1,0 0-1,0 1 0,0-1 0,0 0 1,0 0-1,-1 2 0,9-21-2154,9-19 805</inkml:trace>
</inkml:ink>
</file>

<file path=ppt/ink/ink1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9:31.943"/>
    </inkml:context>
    <inkml:brush xml:id="br0">
      <inkml:brushProperty name="width" value="0.05" units="cm"/>
      <inkml:brushProperty name="height" value="0.05" units="cm"/>
      <inkml:brushProperty name="color" value="#33CCFF"/>
    </inkml:brush>
  </inkml:definitions>
  <inkml:trace contextRef="#ctx0" brushRef="#br0">54 0 10762,'-27'22'312,"1"-1"-56</inkml:trace>
</inkml:ink>
</file>

<file path=ppt/ink/ink1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9:33.814"/>
    </inkml:context>
    <inkml:brush xml:id="br0">
      <inkml:brushProperty name="width" value="0.05" units="cm"/>
      <inkml:brushProperty name="height" value="0.05" units="cm"/>
      <inkml:brushProperty name="color" value="#33CCFF"/>
    </inkml:brush>
  </inkml:definitions>
  <inkml:trace contextRef="#ctx0" brushRef="#br0">0 9 17036,'15'-1'928,"2"-3"504,1 1-600,7 3 2673,6 5-2377</inkml:trace>
</inkml:ink>
</file>

<file path=ppt/ink/ink1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9:37.133"/>
    </inkml:context>
    <inkml:brush xml:id="br0">
      <inkml:brushProperty name="width" value="0.05" units="cm"/>
      <inkml:brushProperty name="height" value="0.05" units="cm"/>
      <inkml:brushProperty name="color" value="#33CCFF"/>
    </inkml:brush>
  </inkml:definitions>
  <inkml:trace contextRef="#ctx0" brushRef="#br0">1 585 13315,'1'-2'341,"-1"0"0,1 0 0,0 1 0,0-1 0,0 0 1,0 1-1,0-1 0,0 1 0,1 0 0,-1-1 0,0 1 0,1 0 0,-1-1 1,1 1-1,0 0 0,1-1 0,32-13 1947,-24 11-1776,4-2 62,308-132 4519,-67-11-3619,-200 110-1649,-2-2 0,66-66 0,-95 78-1190,-16 12-895,-9 17 1965,0-1 1,0 0-1,1 1 0,-1-1 0,0 0 0,0 0 0,0 1 0,0-1 0,0 0 1,0 0-1,-1 1 0,1-1 0,0 0 0,0 1 0,0-1 0,-1 0 1,1 1-1,-1-2 0</inkml:trace>
</inkml:ink>
</file>

<file path=ppt/ink/ink1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9:37.428"/>
    </inkml:context>
    <inkml:brush xml:id="br0">
      <inkml:brushProperty name="width" value="0.05" units="cm"/>
      <inkml:brushProperty name="height" value="0.05" units="cm"/>
      <inkml:brushProperty name="color" value="#33CCFF"/>
    </inkml:brush>
  </inkml:definitions>
  <inkml:trace contextRef="#ctx0" brushRef="#br0">0 0 14939,'59'1'4428,"27"3"-2127,34 0-948,-109-4-1218,2 0 83,0 0 0,0 1-1,-1 0 1,1 1 0,23 7 0,-35-9-183,1 1 1,-1-1 0,0 1 0,0-1 0,0 1-1,0-1 1,0 1 0,0 0 0,0 0 0,0-1-1,0 1 1,0 0 0,0 0 0,-1 0 0,1 0-1,0 0 1,-1 0 0,1 0 0,0 1 0,-1-1 0,1 1-1,-1 0 15,0 0-1,0-1 1,0 1-1,0 0 1,0 0-1,0-1 0,0 1 1,-1 0-1,1 0 1,-1-1-1,1 1 1,-1-1-1,-1 3 1,-3 5 142,-1-1 1,0 0 0,0 0 0,-10 8-1,11-10-98,-90 97 312,93-101-546,0 0 1,0 0-1,1 0 0,-1-1 1,-1 1-1,1 0 0,0-1 1,-3 2-1,4-3 24,0 0 0,1 1 0,-1-1 0,0 0 0,1 0 0,-1 0 1,0 0-1,1 0 0,-1-1 0,0 1 0,1 0 0,-1 0 0,0 0 0,1 0 0,-1-1 0,1 1 0,-1 0 0,0-1 0,1 1 0,-1-1 0,1 1 1,-1 0-1,1-1 0,-1 1 0,1-1 0,-1 1 0,1-1 0,0 1 0,-1-1 0,1 0 0,0 1 0,-1-1 0,1 0 0,0 0 0,-8-20-2415,7-8 959</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0:37.740"/>
    </inkml:context>
    <inkml:brush xml:id="br0">
      <inkml:brushProperty name="width" value="0.05" units="cm"/>
      <inkml:brushProperty name="height" value="0.05" units="cm"/>
      <inkml:brushProperty name="color" value="#FF0066"/>
    </inkml:brush>
  </inkml:definitions>
  <inkml:trace contextRef="#ctx0" brushRef="#br0">0 76 12851,'105'-6'3602,"558"-10"321,-227 9-3471,67-2-54,-254-8-47,107-4 473,-234 23-461,139 21-1,-69-4-372,365 1 577,-280-14-466,-165-2-95,488 3 129,-280-9-52,94-4 58,-290-1-1,138-5-148,65 21 700,-260-9-321,102-2 517,-163 1-657,5 0-137,-1 0 0,0 1 0,1 0-1,-1 0 1,1 1 0,-1 1-1,0-1 1,1 2 0,11 3 0,-8 0-93,-8-4-8,0 1 1,1 0 0,7 5 0,-1 4-1610,-12-5 232,-10-2-25,2-4 645,0 0 0,1 0 0,-1 0 0,-13-1 0,0-1-108</inkml:trace>
</inkml:ink>
</file>

<file path=ppt/ink/ink1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9:37.630"/>
    </inkml:context>
    <inkml:brush xml:id="br0">
      <inkml:brushProperty name="width" value="0.05" units="cm"/>
      <inkml:brushProperty name="height" value="0.05" units="cm"/>
      <inkml:brushProperty name="color" value="#33CCFF"/>
    </inkml:brush>
  </inkml:definitions>
  <inkml:trace contextRef="#ctx0" brushRef="#br0">0 0 14963,'0'9'1737,"8"4"1407,2 2-255,6 7-681,3 3-455,0 4-849,0 2-272,0 1-336,0-1-144,-1-1-1064,0-8-896,4-20 967</inkml:trace>
</inkml:ink>
</file>

<file path=ppt/ink/ink1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9:38.688"/>
    </inkml:context>
    <inkml:brush xml:id="br0">
      <inkml:brushProperty name="width" value="0.05" units="cm"/>
      <inkml:brushProperty name="height" value="0.05" units="cm"/>
      <inkml:brushProperty name="color" value="#33CCFF"/>
    </inkml:brush>
  </inkml:definitions>
  <inkml:trace contextRef="#ctx0" brushRef="#br0">1 143 12939,'3'2'666,"0"-1"0,0 1 0,1 0 1,-1-1-1,0 0 0,1 0 0,5 1 1,9 3 791,-5-1-768,0 1 1,-1 1-1,0 0 1,0 1-1,-1 0 1,19 16-1,-21-16-489,-1 1-1,0 0 0,0 1 1,-1 0-1,0 0 1,-1 1-1,0-1 0,0 1 1,-1 1-1,-1-1 1,0 1-1,0 0 0,4 18 1,-7-19-6,1 0 1,-1 19 0,0-26-160,-1-1 1,-1 1 0,1-1-1,0 1 1,-1-1 0,1 0-1,-1 1 1,1-1 0,-1 0-1,0 0 1,0 1 0,0-1-1,-1 0 1,1 0 0,0 0-1,-1 0 1,-2 2 0,4-4-29,-1 1 0,1-1 0,0 0 0,-1 1 0,1-1 0,-1 0 0,1 0 0,-1 1 0,1-1 0,-1 0 0,0 0 0,1 0 0,-1 0 1,1 0-1,-1 0 0,1 1 0,-1-1 0,1-1 0,-1 1 0,1 0 0,-1 0 0,0 0 0,1 0 0,-1 0 0,1 0 0,-1-1 0,1 1 0,-1 0 0,1 0 0,-1-1 0,1 1 0,-1 0 1,1-1-1,0 1 0,-1-1 0,1 1 0,0 0 0,-1-1 0,1 1 0,0-1 0,-1 1 0,1-1 0,-2-3 13,0 0 0,0 0-1,0 1 1,1-1 0,-1-4 0,-5-22-12,1 1 1,1-1 0,2 0 0,1 0 0,2-1 0,1 1-1,7-47 1,-6 66 7,1 1-1,0 0 1,0 0-1,1 0 1,0 1-1,1-1 1,0 1-1,7-9 1,-8 13-180,-1 1 0,1 0 0,0 0 1,0 1-1,0-1 0,0 1 0,8-5 0,-8 6-232,-1 1 0,0-1-1,0 1 1,1 0 0,-1 0-1,0 0 1,1 1 0,-1-1-1,1 1 1,-1 0 0,1 0-1,6 1 1,11 5-3934,-4 6 1512</inkml:trace>
</inkml:ink>
</file>

<file path=ppt/ink/ink1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9:39.844"/>
    </inkml:context>
    <inkml:brush xml:id="br0">
      <inkml:brushProperty name="width" value="0.05" units="cm"/>
      <inkml:brushProperty name="height" value="0.05" units="cm"/>
      <inkml:brushProperty name="color" value="#33CCFF"/>
    </inkml:brush>
  </inkml:definitions>
  <inkml:trace contextRef="#ctx0" brushRef="#br0">14 385 15051,'12'-6'4685,"2"-11"-1765,-4 3-1958,-3 7-748,0-1-1,0-1 0,-1 1 0,0-1 0,0 0 1,-1 0-1,8-21 0,-7 19-195,-2 4 83,-10 12 9,-11 10 12,2 0 0,0 1 0,-18 25 0,29-35-67,0 0-1,1-1 1,0 1-1,0 1 1,0-1-1,1 0 1,0 1-1,0-1 1,0 1 0,1-1-1,0 1 1,1 0-1,-1 0 1,1-1-1,1 11 1,0-15-10,-1 1-1,1 0 1,0-1 0,0 1 0,0-1 0,0 1 0,0-1 0,0 1 0,1-1-1,-1 0 1,1 0 0,0 0 0,-1 0 0,1 0 0,0 0 0,3 2-1,-1-1 6,0-1-1,1 1 1,-1-1-1,0-1 0,1 1 1,-1 0-1,1-1 1,8 1-1,-3 0-32,0-2 0,-1 1 0,1-2-1,0 1 1,0-1 0,-1-1 0,1 1 0,16-7 0,-14 3-187,0 0 1,0-2-1,0 1 1,-1-2 0,19-15-1,47-50-2325,-25 20 56,-34 38 1633,-13 12 563,0-1 1,-1 0-1,1 0 0,-1 0 0,0-1 0,0 1 0,0-1 0,-1 0 0,0 0 0,3-6 0,-6 11 234,0 0 1,1 0-1,-1 0 0,0 0 1,0 0-1,0-1 0,0 1 1,0 0-1,0 0 0,1 0 1,-1 0-1,0-1 1,0 1-1,0 0 0,0 0 1,0 0-1,0-1 0,0 1 1,0 0-1,0 0 0,0 0 1,0-1-1,0 1 0,0 0 1,0 0-1,0 0 0,0-1 1,0 1-1,0 0 0,0 0 1,0 0-1,0 0 0,-1-1 1,1 1-1,0 0 0,0 0 1,0 0-1,0 0 1,0-1-1,0 1 0,-1 0 1,1 0-1,0 0 0,0 0 1,0 0-1,0 0 0,-1 0 1,1-1-1,0 1 0,0 0 1,0 0-1,0 0 0,-1 0 1,1 0-1,0 0 0,0 0 1,0 0-1,-1 0 0,1 0 1,0 0-1,0 0 0,0 0 1,-1 0-1,1 0 1,0 0-1,0 0 0,0 1 1,-1-1-1,1 0 0,-12 8 371,11-6-259,1-1-1,-1 0 1,0 1 0,0-1-1,1 0 1,-1 1-1,1-1 1,-1 1 0,1-1-1,0 1 1,-1-1 0,1 1-1,0-1 1,0 1 0,0-1-1,0 1 1,0-1-1,1 1 1,0 2 0,0-1 21,0-1 0,0 1 0,0-1 0,1 1 0,-1-1 0,1 0 0,0 0 0,-1 1 1,1-1-1,3 2 0,0 0 61,0 0 0,0 0 0,1-1 1,-1 0-1,1 0 0,0 0 1,0 0-1,12 2 0,-12-4-48,1 0 0,-1-1 0,1 0 0,0-1 0,-1 1 0,1-1-1,-1 0 1,1-1 0,-1 1 0,0-1 0,0-1 0,1 1 0,-1-1 0,-1 0 0,1-1 0,6-4 0,5-4 75,0-1 1,-1-1-1,24-28 1,-34 35-162,2 0-68,-1-1 0,-1 0 0,0-1 0,6-9 0,-11 16 59,0 0-1,0 0 1,0 0-1,0 0 1,-1 0 0,1 0-1,0 0 1,-1 0 0,0-1-1,1 1 1,-1 0 0,0 0-1,0 0 1,-1 0-1,1-1 1,0 1 0,-1 0-1,1 0 1,-1 0 0,1 0-1,-1 0 1,0 0-1,0 0 1,0 0 0,-2-2-1,6 8-1,1-1-1,-1 1 0,1-1 0,0 0 0,0 0 0,5 4 1,-6-6-26,-1 1-1,1-1 1,0 0 0,0 1 0,-1-1 0,1-1 0,0 1 0,0 0 0,0-1-1,0 1 1,0-1 0,5 0 0,-7-1-14,1 0-1,0 0 1,0 0-1,0 0 1,-1-1 0,1 1-1,-1-1 1,1 1-1,-1-1 1,1 0-1,-1 1 1,0-1 0,0 0-1,0 0 1,1-2-1,3-4 3,0 0 7,-1 0 0,1-1 0,-2 0 0,1 0 0,-1 0 0,0-1 0,-1 1 0,0-1-1,-1 1 1,1-14 0,-2 23-9,0 0 0,0 0 0,0-1 0,0 1 0,0 0 0,0 0-1,0-1 1,0 1 0,-1 0 0,1 0 0,0 0 0,0-1-1,0 1 1,0 0 0,0 0 0,0 0 0,0-1 0,-1 1 0,1 0-1,0 0 1,0 0 0,0 0 0,0 0 0,-1-1 0,1 1 0,0 0-1,0 0 1,0 0 0,-1 0 0,1 0 0,0 0 0,0 0-1,0 0 1,-1 0 0,1-1 0,0 1 0,0 0 0,-1 0 0,1 0-1,0 0 1,0 1 0,0-1 0,-1 0 0,1 0 0,0 0-1,0 0 1,0 0 0,-1 0 0,1 0 0,0 0 0,0 0 0,0 0-1,-1 1 1,1-1 0,0 0 0,-14 9-8,11-8 16,-30 16 21,21-12 91,1 1 0,0 1 0,-19 12 0,16-6 146,-1 0 1,-17 21 0,27-28-195,1 0-1,-1 0 0,1 1 0,0-1 0,1 1 0,0 0 0,0 0 1,0 0-1,-2 10 0,5-16-63,-1 1-1,1 0 1,0 0 0,0 0 0,-1 0 0,1 0 0,0 0-1,1 0 1,-1 0 0,0 0 0,0 0 0,1 0-1,-1 0 1,1 0 0,0-1 0,0 1 0,-1 0-1,1 0 1,0-1 0,1 1 0,-1 0 0,0-1-1,0 1 1,1-1 0,-1 1 0,0-1 0,1 0 0,0 0-1,-1 0 1,1 0 0,0 0 0,-1 0 0,1 0-1,4 1 1,2 0 1,2-1-1,-1 1 0,0-2 0,0 1 1,0-1-1,0-1 0,0 1 0,1-2 1,13-2-1,-4-1 2,-1-1 0,1-1 0,26-13 0,-35 16-3,-1-1 0,1 0 0,-1-1 0,-1 0 0,1 0 0,-1-1 0,11-11 0,-18 17-6,-1 1 1,1-1-1,-1 0 1,1 1-1,-1-1 0,1 0 1,-1 0-1,0 1 1,1-1-1,-1 0 1,0 0-1,0 1 0,0-1 1,1 0-1,-1 0 1,0 1-1,0-1 0,0 0 1,0 0-1,0 0 1,0 0-1,-1 1 1,1-1-1,0 0 0,0 0 1,-1 1-1,1-1 1,0 0-1,-1 0 0,1 1 1,0-1-1,-1 0 1,1 1-1,-1-1 1,0 1-1,1-1 0,-1 0 1,1 1-1,-1-1 1,0 1-1,1 0 0,-1-1 1,0 1-1,1 0 1,-2-1-1,-5-2 20,0 0 0,0 0 0,0 1 0,-8-1 1,4 0-5,-7-3-222,1 0 1,-1-1-1,-31-19 0,48 25 71,-1 0 0,1 0 0,-1 0-1,1 0 1,-1 0 0,1 0 0,0 0 0,-2-3-1,3 4 83,0 0 0,-1-1-1,1 1 1,0 0 0,0 0-1,0-1 1,0 1-1,0 0 1,0 0 0,0-1-1,0 1 1,0 0 0,0 0-1,0-1 1,0 1 0,0 0-1,0-1 1,0 1-1,0 0 1,0 0 0,0-1-1,1 1 1,-1 0 0,0 0-1,0-1 1,11-6-1781,53-16-3876,-15 6 3827</inkml:trace>
</inkml:ink>
</file>

<file path=ppt/ink/ink1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9:40.715"/>
    </inkml:context>
    <inkml:brush xml:id="br0">
      <inkml:brushProperty name="width" value="0.05" units="cm"/>
      <inkml:brushProperty name="height" value="0.05" units="cm"/>
      <inkml:brushProperty name="color" value="#33CCFF"/>
    </inkml:brush>
  </inkml:definitions>
  <inkml:trace contextRef="#ctx0" brushRef="#br0">123 195 10914,'13'-7'900,"-8"4"270,1 1 0,-1-1 0,1-1 1,-1 1-1,0-1 0,9-8 634,-14 12-1740,0 0-1,0 0 0,0 0 1,0 0-1,0 0 0,0-1 1,0 1-1,0 0 0,0 0 1,0 0-1,0 0 0,0 0 1,0 0-1,0 0 1,0 0-1,0 0 0,0-1 1,0 1-1,0 0 0,0 0 1,0 0-1,0 0 0,0 0 1,-1-1 696,1 1-697,0 0 1,0 0-1,0 0 0,0 0 1,0 0-1,0 0 1,-8-1 1234,-8 4-457,4 1-544,-1 0 0,1 1 0,0 1 0,1 0 0,-19 12 0,24-14-286,0 1-1,1-1 0,0 1 1,-1 0-1,2 0 1,-1 0-1,1 1 0,-1-1 1,1 1-1,1 0 1,-1 1-1,-2 6 1,6-11-11,-1-1 0,0 1 0,1-1 0,0 1 0,-1 0 0,1-1 0,0 1 1,0-1-1,0 1 0,0 0 0,0-1 0,0 1 0,0 0 0,1-1 1,-1 1-1,1-1 0,-1 1 0,1-1 0,-1 1 0,2 2 0,0-3 1,-1 0 0,0 1-1,1-1 1,-1 0-1,1 0 1,0 1-1,-1-1 1,1-1 0,0 1-1,0 0 1,-1 0-1,1-1 1,0 1 0,3 0-1,3 0 2,1 0 0,-1-1 0,0 0 0,0 0 0,0-1 0,16-3 0,-8 0 14,-8 2 17,0 0 0,0 0-1,0 1 1,10 0-1,-16 1-26,0 0 0,0 0 0,0 0 0,0 0-1,0 1 1,0-1 0,0 1 0,-1 0 0,1-1 0,0 1 0,0 0 0,-1 0-1,1 0 1,0 0 0,-1 0 0,1 0 0,-1 1 0,1-1 0,-1 0 0,0 1-1,0-1 1,0 1 0,1 1 0,43 84 35,-34-63-47,-4-11 5,-2-1 1,0 1 0,0 0 0,-1 0-1,-1 0 1,3 22 0,-6-28-1,1-1 0,-2 0 0,1 1 1,-1-1-1,1 1 0,-2-1 0,1 0 1,-1 0-1,0 0 0,0 0 0,-1 0 1,1 0-1,-1-1 0,-1 1 0,1-1 1,-7 8-1,1-3 6,0 0 0,-20 16 0,25-23 1,1 0 0,-1 0-1,0-1 1,0 0 0,0 0-1,0 0 1,0 0 0,-1 0-1,1-1 1,0 0 0,-1 0 0,-6 1-1,10-2-4,0 0 0,-1 0 0,1 0 0,0-1 0,0 1 0,0 0 0,0-1 1,0 1-1,0 0 0,0-1 0,0 0 0,0 1 0,0-1 0,0 1 0,0-1 0,0 0 0,0 0 0,0 0 0,0 1 0,1-1 0,-1 0 0,0 0 0,1 0 0,-1 0 0,1 0 0,-1 0 0,1 0 0,-1 0 0,1-2 0,-2-2 2,1-1-1,0 0 1,0 0 0,1-8-1,0 14-2,0-26 9,1 1 0,1 0 1,8-34-1,25-72-10,-20 86-28,32-66 0,-39 95 66,1 1-1,0 0 0,1 1 1,0 0-1,1 0 1,1 1-1,21-19 1,-30 30 1,-1 0-1,1 0 1,0 0 0,0 1 0,0-1 0,0 1 0,0-1 0,1 1 0,-1 0 0,0 0-1,0 0 1,1 1 0,-1-1 0,1 1 0,-1 0 0,1 0 0,-1 0 0,0 0-1,1 1 1,-1-1 0,0 1 0,5 1 0,-4 0 0,-1 0 0,1 0 1,0 0-1,-1 0 0,1 0 0,-1 1 0,0 0 1,0 0-1,0-1 0,0 2 0,0-1 0,-1 0 1,1 1-1,-1-1 0,0 1 0,0-1 0,2 7 1,-2-4-31,-1 0 1,1 1-1,-1-1 0,-1 1 1,1-1-1,-1 1 1,0-1-1,-1 1 1,1-1-1,-1 0 1,0 1-1,-1-1 1,0 0-1,-4 12 0,5-20-7,1 0 0,-1-1-1,1 1 1,0 0 0,0-1-1,0 1 1,0-4 0,6-14-25,1 0 0,1 1 0,0 0 0,2 0 0,0 1 0,24-33 0,-27 41 8,1 1 0,-1 1 1,1-1-1,1 1 1,9-7-1,-15 14 12,-1-1 1,1 1-1,-1-1 1,1 1-1,0 0 1,-1 0-1,1 0 1,0 0-1,0 0 1,0 1-1,3-1 1,-4 1 0,-1 0 0,1 0 0,-1 0 0,1 1 1,0-1-1,-1 1 0,1-1 0,-1 1 0,0-1 0,1 1 0,-1 0 1,1 0-1,-1 0 0,0 0 0,0 0 0,1 0 0,-1 0 1,0 0-1,0 0 0,0 0 0,0 1 0,0 1 0,4 6-16,0 0-1,4 14 0,-5-12 28,0-1 0,1 1-1,8 13 1,-12-22-6,1 0-1,-1 0 0,1 0 0,-1-1 1,1 1-1,0 0 0,-1-1 0,1 1 1,0-1-1,0 0 0,0 1 1,0-1-1,0 0 0,1 0 0,-1 0 1,0-1-1,0 1 0,1-1 0,-1 1 1,0-1-1,4 1 0,-5-1-2,1-1-1,0 1 0,0 0 1,-1-1-1,1 1 1,0-1-1,-1 1 0,1-1 1,-1 0-1,1 0 0,0 0 1,-1 0-1,0 0 1,1 0-1,1-2 0,19-24-4,-15 16 10,10-12 13,-12 14-12,1 1 0,1-1 1,-1 1-1,1 0 0,1 0 0,-1 1 1,18-12-1,-24 18-4,0 0 0,0 1 0,0-1 0,0 1 0,0-1 0,0 1 0,0-1 0,0 1 0,0 0 0,0-1 0,0 1 0,1 0 0,-1 0 0,0 0 0,0 0 0,0 0 0,0 0 0,0 0 0,1 0 0,-1 0-1,0 1 1,0-1 0,0 0 0,0 1 0,0-1 0,0 1 0,0-1 0,0 1 0,0 0 0,1 0 0,1 3 18,-1-1 0,1 0 0,-1 1 0,0 0 0,-1-1 0,1 1-1,1 5 1,-2-6-19,0 0 0,1 1 0,-1-1-1,1 0 1,-1 0 0,1 1-1,0-1 1,1-1 0,3 5 0,-5-6-91,0 0 0,1 0 1,-1 0-1,1 0 0,-1-1 1,1 1-1,0-1 0,-1 1 1,1-1-1,-1 1 0,1-1 1,0 0-1,-1 0 0,1 0 1,0 0-1,-1 0 0,1 0 1,0-1-1,-1 1 0,1 0 1,-1-1-1,1 1 0,2-2 1,-1 0-528,1 0 1,-1 0-1,1 0 1,-1 0-1,0-1 1,0 0-1,0 1 1,4-6-1,6-8-1396</inkml:trace>
</inkml:ink>
</file>

<file path=ppt/ink/ink1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9:40.853"/>
    </inkml:context>
    <inkml:brush xml:id="br0">
      <inkml:brushProperty name="width" value="0.05" units="cm"/>
      <inkml:brushProperty name="height" value="0.05" units="cm"/>
      <inkml:brushProperty name="color" value="#33CCFF"/>
    </inkml:brush>
  </inkml:definitions>
  <inkml:trace contextRef="#ctx0" brushRef="#br0">1 1 12491,'0'10'1664,"1"2"929,8-7-1449,3 0-760,8-2-4529,4-6 2929</inkml:trace>
</inkml:ink>
</file>

<file path=ppt/ink/ink1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9:41.614"/>
    </inkml:context>
    <inkml:brush xml:id="br0">
      <inkml:brushProperty name="width" value="0.05" units="cm"/>
      <inkml:brushProperty name="height" value="0.05" units="cm"/>
      <inkml:brushProperty name="color" value="#33CCFF"/>
    </inkml:brush>
  </inkml:definitions>
  <inkml:trace contextRef="#ctx0" brushRef="#br0">1 88 16195,'46'-10'7467,"-31"6"-6372,1 1 1,-1 0 0,22 0 0,-35 3-1076,-1 0 1,1 0-1,-1 0 1,1 0-1,-1 0 1,1 1-1,-1-1 1,1 1-1,-1-1 1,1 1-1,-1-1 1,1 1-1,-1 0 1,0-1-1,1 1 1,-1 0-1,0 0 1,0 0-1,1 0 1,-1 0-1,0 1 1,0-1-1,0 0 0,0 0 1,-1 1-1,1-1 1,0 0-1,-1 1 1,1-1-1,0 1 1,-1-1-1,0 1 1,1-1-1,-1 4 1,1 3-24,-1 1 0,0-1 0,-1 1-1,1-1 1,-3 10 0,1-11 26,0 6-24,0-6 4,1 1 1,0 0-1,0 0 1,1 0-1,0 12 1,0-19-6,1 1 0,-1-1 0,0 0 0,1 1 0,-1-1 0,1 0 1,-1 0-1,1 1 0,-1-1 0,1 0 0,0 0 0,0 0 0,0 0 0,-1 0 0,1 0 0,0 0 0,0 0 1,0 0-1,1 0 0,-1-1 0,0 1 0,0 0 0,0-1 0,0 1 0,1-1 0,-1 1 0,0-1 0,1 1 1,-1-1-1,0 0 0,1 0 0,-1 0 0,0 0 0,1 0 0,-1 0 0,0 0 0,1 0 0,1-1 0,36-7-39,-30 6 21,1-1 1,-1 2-1,1-1 0,11 1 1,-18 1 16,0 0 0,0 1 0,0-1 0,0 1 0,0 0 0,0 0 0,0 0 0,0 0 0,0 0 0,0 1 0,-1-1 0,1 1 0,0-1 0,-1 1 0,1 0 0,-1 0 0,3 4 0,-1-1 2,0 0 0,0 0 0,-1 1 0,0-1 0,0 1 0,0 0 0,-1 0 0,0 0 0,0 0 0,0 0 0,-1 1 0,0-1 0,0 0 0,-1 1 0,1-1 0,-1 1 0,-1-1 0,1 1 0,-3 6 0,1-3-1,0 0 1,-1 0-1,0 0 0,-1 0 1,-1-1-1,1 1 0,-1-1 1,-1 0-1,1-1 0,-2 1 1,-7 8-1,8-11-2,0 0 0,-1 0 1,0-1-1,-15 10 0,20-14-1,-1 1 0,0-1 0,1 1 0,-1-1 0,0 0 0,0-1 0,0 1 1,0 0-1,0-1 0,0 1 0,0-1 0,0 0 0,0 0 0,0 0 0,0-1 0,0 1 0,-6-2 0,8 1-15,0 1 1,-1-1-1,1 1 0,0-1 1,0 0-1,0 1 0,0-1 1,0 0-1,0 0 0,0 0 1,0 0-1,0 0 0,0 0 0,0 0 1,1 0-1,-1 0 0,0 0 1,1 0-1,-1 0 0,0-2 1,1 1-30,-1 0 0,1-1-1,0 1 1,0 0 0,0-1 0,0 1 0,0 0 0,0-1 0,1 1 0,0-4 0,2-2-75,0 0 0,1 0 0,-1 0 0,1 1-1,8-10 1,13-15 69,46-47-1,-40 49 56,33-46 0,-56 65 3,-1-1 0,0 0 0,0 0 0,-1 0 0,0-1 0,-2 0 0,1 0 0,2-16 0,-4 18 1,-1 1-1,0-1 0,-1 0 1,0 1-1,-1-1 0,0 0 1,-3-17-1,3 27-3,-1 0-1,1 1 1,0-1 0,0 0-1,0 1 1,0-1 0,-1 1-1,1-1 1,0 0 0,-1 1 0,1-1-1,0 1 1,-1-1 0,1 1-1,-1-1 1,1 1 0,-1-1-1,1 1 1,-1 0 0,1-1-1,-1 1 1,1-1 0,-1 1-1,1 0 1,-1 0 0,0-1-1,1 1 1,-1 0 0,0 0 0,1 0-1,-1 0 1,0 0 0,1 0-1,-1 0 1,0 0 0,1 0-1,-1 0 1,1 0 0,-1 0-1,0 0 1,1 1 0,-1-1-1,0 0 1,1 0 0,-1 1-1,1-1 1,-1 0 0,1 1 0,-1-1-1,0 1 1,-1 1-4,0-1 1,-1 1-1,1 0 0,0 0 1,0 0-1,1 0 0,-1 0 1,0 0-1,1 1 1,-3 3-1,4-5 4,-1 0 1,1 0-1,0 0 1,-1 0-1,1 0 0,0 0 1,0 0-1,-1 0 1,1 0-1,0 0 0,0 0 1,0 0-1,1 1 0,-1-1 1,0 0-1,0 0 1,0 0-1,1 0 0,-1 0 1,0 0-1,1 0 1,-1 0-1,1-1 0,0 1 1,-1 0-1,2 1 1,0-1 3,-1 1 0,1-1 1,0 0-1,0 0 1,0 0-1,0 0 1,0-1-1,0 1 1,1 0-1,-1-1 1,0 0-1,3 1 1,5 0 61,1-1 1,-1-1 0,1 1 0,15-4 0,73-20 823,18-4 537,-95 24-902,1 1-1,-1 1 1,28 2-1,-47 0-472,-1 0-1,0 0 0,0 0 0,1 1 0,-1-1 0,0 1 1,0-1-1,0 1 0,0 0 0,0 0 0,0 0 0,0 0 1,0 0-1,0 1 0,0-1 0,2 3 0,-3-3-39,0 0 0,0 0 0,-1 0 0,1 1 0,-1-1 0,1 0 0,-1 0 1,0 1-1,1-1 0,-1 0 0,0 1 0,0-1 0,0 0 0,0 1 0,0-1 0,0 0 0,0 0 0,-1 1 0,1-1 0,0 0 0,-1 1 0,1-1 0,-1 0 0,1 0 0,-1 0 0,1 0 0,-1 1 0,0-1 0,-1 1 0,-3 5-3,-1-1-1,0 1 1,0-1-1,0-1 1,-1 1-1,0-1 1,0 0-1,-11 6 1,-5 1-196,-39 14 0,-49 9-2454,63-17 1561</inkml:trace>
</inkml:ink>
</file>

<file path=ppt/ink/ink1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9:42.675"/>
    </inkml:context>
    <inkml:brush xml:id="br0">
      <inkml:brushProperty name="width" value="0.05" units="cm"/>
      <inkml:brushProperty name="height" value="0.05" units="cm"/>
      <inkml:brushProperty name="color" value="#33CCFF"/>
    </inkml:brush>
  </inkml:definitions>
  <inkml:trace contextRef="#ctx0" brushRef="#br0">0 235 13931,'0'0'170,"0"0"0,0-1 0,0 1 0,0 0 0,0 0 0,1-1 0,-1 1 0,0 0-1,0-1 1,0 1 0,0 0 0,0 0 0,0-1 0,1 1 0,-1 0 0,0 0 0,0-1 0,0 1 0,1 0 0,-1 0 0,0 0 0,0-1 0,1 1 0,-1 0 0,0 0 0,1 0-1,-1 0 1,0 0 0,1-1 0,7 6 2588,6 15-246,2 7-1562,-1 0 0,-2 1 1,0 1-1,9 36 0,-20-58-910,-1 1-1,0-1 1,0 0-1,-1 1 1,0-1 0,0 0-1,-1 1 1,-2 11-1,3-18-36,0 0-1,0-1 1,0 1-1,0 0 1,-1 0 0,1-1-1,0 1 1,0 0-1,-1 0 1,1-1-1,-1 1 1,1 0-1,-1-1 1,1 1-1,-1-1 1,1 1 0,-1-1-1,1 1 1,-1-1-1,-1 1 1,2-1-1,-1 0 0,1 0 1,-1 0-1,1 0 0,-1 0 0,1 0 1,-1 0-1,1 0 0,-1 0 1,1 0-1,-1-1 0,1 1 0,-1 0 1,1 0-1,0-1 0,-1 1 0,1 0 1,-1 0-1,1-1 0,0 1 1,-1-1-1,0 0 0,-1-2 8,-1-1-1,0 1 1,1-1-1,0 0 1,-3-8-1,-2-7 1,1 0 0,2 0 1,0-1-1,-2-25 0,1-80-32,5 114 21,-1-8-11,1 0 1,5-31-1,-5 49 12,0 0-1,1 0 1,-1 0-1,0 0 1,0 0-1,1 0 1,-1 0-1,0 0 1,1 0-1,-1 1 0,1-1 1,-1 0-1,1 0 1,0 0-1,-1 1 1,1-1-1,0 0 1,0 0-1,0 1 1,-1 0 0,1-1-1,-1 1 1,1 0 0,-1 0 0,1 0-1,-1 0 1,1 1 0,-1-1-1,1 0 1,-1 0 0,1 0-1,-1 0 1,1 0 0,-1 1 0,1-1-1,-1 0 1,1 0 0,-1 1-1,1-1 1,-1 0 0,0 1 0,1-1-1,-1 1 1,5 3-3,-1 1 0,-1 0 1,1 0-1,3 7 0,-6-9 1,2 1-1,7 13-13,0 0 1,1-1-1,18 20 0,-26-33 17,1 1-1,-1-1 1,1 0-1,0 0 1,0 0 0,0 0-1,0 0 1,0-1-1,1 0 1,-1 0-1,1 0 1,0-1-1,-1 1 1,1-1 0,0 0-1,0 0 1,0-1-1,-1 0 1,7 0-1,-8 0 1,0 0 1,0-1-1,0 0 0,-1 0 0,1 0 0,0 0 1,-1 0-1,1 0 0,-1-1 0,1 1 0,-1-1 0,0 1 1,1-1-1,-1 0 0,0 0 0,0 0 0,0 0 0,-1-1 1,1 1-1,0 0 0,-1-1 0,0 1 0,1-1 0,-1 0 1,1-4-1,2-6 2,-1 0 0,0 0 0,-1-1 0,0-15 0,0 12-2,-1-20 10,-2 29-12,1-1 0,1 1 0,-1 0-1,1 0 1,0-1 0,1 1-1,0 0 1,6-15 0,-7 22 2,-1 0 1,1 0-1,0 0 0,-1 0 0,1 0 1,0 0-1,0 0 0,-1 0 0,1 0 1,0 0-1,0 1 0,0-1 0,0 0 1,0 1-1,0-1 0,1 0 1,-1 1-1,0 0 0,0-1 0,0 1 1,2-1-1,-1 1 16,-1 0-1,0 1 1,1-1 0,-1 0 0,1 0 0,-1 1-1,0-1 1,1 1 0,-1-1 0,0 1-1,0 0 1,1 0 0,-1-1 0,0 1 0,0 0-1,0 0 1,0 0 0,2 2 0,14 18 293,-2 1 1,0 1 0,18 36-1,-20-34-403,1-1 1,34 45-1,-46-67-221,0 0 0,0 0 0,0 0 0,0 0 0,1 0 0,-1 0 0,5 2 0,-6-4 145,0 1 0,0-1 0,0 0 0,0 0 0,0 1 0,0-1 0,0 0 0,0 0 0,0 0 0,-1 0 0,1 0 0,0 0 0,0 0 0,0 0 0,0 0 0,0-1 0,0 1 0,0 0 0,0-1 0,0 1 0,-1 0 0,1-1 0,0 1 1,0-1-1,0 1 0,-1-1 0,1 0 0,0 0 0,13-19-1190</inkml:trace>
</inkml:ink>
</file>

<file path=ppt/ink/ink1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9:42.861"/>
    </inkml:context>
    <inkml:brush xml:id="br0">
      <inkml:brushProperty name="width" value="0.05" units="cm"/>
      <inkml:brushProperty name="height" value="0.05" units="cm"/>
      <inkml:brushProperty name="color" value="#33CCFF"/>
    </inkml:brush>
  </inkml:definitions>
  <inkml:trace contextRef="#ctx0" brushRef="#br0">0 0 20508,'15'30'1977,"1"-1"927,0 2-239,2 2-1273,-2 1-504,-1-3-455,-1 0-201,-3-6-168,-4-2-208,-7-5-649,-2-5-383,-6-9-1288,-1-5-705,-1-14 2193,-4-8-369</inkml:trace>
</inkml:ink>
</file>

<file path=ppt/ink/ink1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9:43.128"/>
    </inkml:context>
    <inkml:brush xml:id="br0">
      <inkml:brushProperty name="width" value="0.05" units="cm"/>
      <inkml:brushProperty name="height" value="0.05" units="cm"/>
      <inkml:brushProperty name="color" value="#33CCFF"/>
    </inkml:brush>
  </inkml:definitions>
  <inkml:trace contextRef="#ctx0" brushRef="#br0">0 204 11803,'9'1'964,"1"0"1,-1-1 0,0-1 0,0 1-1,1-2 1,-1 1 0,0-1 0,0 0-1,0-1 1,-1 0 0,10-5 0,-13 5-855,0 0 1,0 0-1,0 0 1,-1-1-1,0 0 1,0 0-1,0 0 1,0 0-1,0 0 1,-1-1-1,0 0 1,0 0-1,0 0 1,-1 0-1,1 0 1,-1 0-1,0-1 0,-1 1 1,2-8-1,-2 1-108,0 0-1,-1 0 0,-2-22 0,2 23 18,1 3 263,5 10 158,8 12 553,-10-9-679,12 12 76,-2 1 0,0 1 0,22 40 0,-12-18-2005,-21-37 1297,-2-3 110,-1 1-1,1-1 0,-1 0 1,1 0-1,0 1 0,0-1 1,0 0-1,0 0 1,0 0-1,0 0 0,0 0 1,0 0-1,0 0 0,0-1 1,1 1-1,-1 0 1,0-1-1,0 1 0,1 0 1,-1-1-1,3 1 1,16-3-1708</inkml:trace>
</inkml:ink>
</file>

<file path=ppt/ink/ink1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9:43.378"/>
    </inkml:context>
    <inkml:brush xml:id="br0">
      <inkml:brushProperty name="width" value="0.05" units="cm"/>
      <inkml:brushProperty name="height" value="0.05" units="cm"/>
      <inkml:brushProperty name="color" value="#33CCFF"/>
    </inkml:brush>
  </inkml:definitions>
  <inkml:trace contextRef="#ctx0" brushRef="#br0">107 0 15667,'-8'7'1808,"-1"-1"0,1 1 0,1 0-1,-9 10 1,9-8-852,0 0 1,0 1-1,-10 19 0,14-22-831,0 0-1,0 0 1,0 0-1,1 1 1,0-1-1,0 1 1,1-1-1,0 1 1,0 0-1,1 0 1,0-1-1,1 1 1,-1 0-1,5 15 0,-3-18-123,0 0 0,0 0 0,1 0-1,0-1 1,0 1 0,0-1-1,0 1 1,1-1 0,0 0-1,0 0 1,0-1 0,0 1 0,1-1-1,-1 0 1,1 0 0,0-1-1,0 1 1,0-1 0,0 0-1,10 2 1,-8-1-241,1-1 0,0-1 0,0 0 0,0 0 0,0 0 0,0-1 0,0-1 1,-1 1-1,1-1 0,0 0 0,0-1 0,0 0 0,14-5 0,-8-1-1341,0 0 1,17-14-1,-21 15 900,28-20-1138</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0:43.904"/>
    </inkml:context>
    <inkml:brush xml:id="br0">
      <inkml:brushProperty name="width" value="0.05" units="cm"/>
      <inkml:brushProperty name="height" value="0.05" units="cm"/>
      <inkml:brushProperty name="color" value="#FF0066"/>
    </inkml:brush>
  </inkml:definitions>
  <inkml:trace contextRef="#ctx0" brushRef="#br0">2 16 11034,'-2'8'849,"4"2"879,7-3-848,8 1 224,4-4 49,11-5-9,5-4-144,2-8-360,1 1-168,-3 2-304,-2 1-40,-9 6-424,-4 3-768,-12 6 688</inkml:trace>
</inkml:ink>
</file>

<file path=ppt/ink/ink1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9:43.596"/>
    </inkml:context>
    <inkml:brush xml:id="br0">
      <inkml:brushProperty name="width" value="0.05" units="cm"/>
      <inkml:brushProperty name="height" value="0.05" units="cm"/>
      <inkml:brushProperty name="color" value="#33CCFF"/>
    </inkml:brush>
  </inkml:definitions>
  <inkml:trace contextRef="#ctx0" brushRef="#br0">1 0 17140,'10'24'2792,"6"2"1489,3 2-1552,3 0-441,-5 2-1384,-3-2-215,-1 0-369,-1-1-144,-2-4-136,-2-2-16,-4-7-376,-2-5-401,-8-15-3559,-2-8 2927,1-3 153</inkml:trace>
</inkml:ink>
</file>

<file path=ppt/ink/ink1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9:43.765"/>
    </inkml:context>
    <inkml:brush xml:id="br0">
      <inkml:brushProperty name="width" value="0.05" units="cm"/>
      <inkml:brushProperty name="height" value="0.05" units="cm"/>
      <inkml:brushProperty name="color" value="#33CCFF"/>
    </inkml:brush>
  </inkml:definitions>
  <inkml:trace contextRef="#ctx0" brushRef="#br0">0 252 17084,'8'-6'2288,"6"-5"857,27-8-401,6-7-439,16-11-961,-1-1-272,-6-1-615,-8 3-193,-16 13-593,-8 7-311,-33 20-4505,-12 7 3681</inkml:trace>
</inkml:ink>
</file>

<file path=ppt/ink/ink1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9:43.985"/>
    </inkml:context>
    <inkml:brush xml:id="br0">
      <inkml:brushProperty name="width" value="0.05" units="cm"/>
      <inkml:brushProperty name="height" value="0.05" units="cm"/>
      <inkml:brushProperty name="color" value="#33CCFF"/>
    </inkml:brush>
  </inkml:definitions>
  <inkml:trace contextRef="#ctx0" brushRef="#br0">15 54 14467,'-9'19'2665,"3"-3"1856,11-4-2009,4-4-271,8-6-1257,1-3-288,1-6-336,1-2-136,-1-4-432,2-2-344,5-7-1224,8-1-1257,-3 2 1633</inkml:trace>
</inkml:ink>
</file>

<file path=ppt/ink/ink1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9:44.202"/>
    </inkml:context>
    <inkml:brush xml:id="br0">
      <inkml:brushProperty name="width" value="0.05" units="cm"/>
      <inkml:brushProperty name="height" value="0.05" units="cm"/>
      <inkml:brushProperty name="color" value="#33CCFF"/>
    </inkml:brush>
  </inkml:definitions>
  <inkml:trace contextRef="#ctx0" brushRef="#br0">0 135 19772,'46'-16'1793,"-2"-3"583,-3 3-215,-9-2-1473,-5 2-312,-13 5-840,-2-1-593,-8 3-1439,-1-9 1216</inkml:trace>
</inkml:ink>
</file>

<file path=ppt/ink/ink1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9:44.356"/>
    </inkml:context>
    <inkml:brush xml:id="br0">
      <inkml:brushProperty name="width" value="0.05" units="cm"/>
      <inkml:brushProperty name="height" value="0.05" units="cm"/>
      <inkml:brushProperty name="color" value="#33CCFF"/>
    </inkml:brush>
  </inkml:definitions>
  <inkml:trace contextRef="#ctx0" brushRef="#br0">0 1 20356,'12'32'1833,"6"-4"719,1-3-263,1-8-1569,-1-2-272,-4-2-720,-2-2-392,-7-3-1753,3 7-799,-5-3 1599</inkml:trace>
</inkml:ink>
</file>

<file path=ppt/ink/ink1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9:44.998"/>
    </inkml:context>
    <inkml:brush xml:id="br0">
      <inkml:brushProperty name="width" value="0.05" units="cm"/>
      <inkml:brushProperty name="height" value="0.05" units="cm"/>
      <inkml:brushProperty name="color" value="#33CCFF"/>
    </inkml:brush>
  </inkml:definitions>
  <inkml:trace contextRef="#ctx0" brushRef="#br0">52 120 16996,'4'62'3705,"14"72"1,6-7-1670,-23-122-1985,9 57 233,-9-56-273,-1-1 1,0 1-1,0 0 0,-1-1 0,0 1 0,0-1 1,0 0-1,-4 11 0,5-15-11,0 0 0,-1 0 0,1 0 0,-1-1 0,1 1 0,-1 0 0,1 0 0,-1 0 0,0-1 0,0 1-1,1 0 1,-1-1 0,0 1 0,0 0 0,0 0 0,0-1-9,1 0 0,-1 0-1,0 0 1,1 1 0,-1-1 0,1 0-1,-1 0 1,1 0 0,-1 0-1,1 0 1,-1 0 0,0-1 0,1 1-1,-1 0 1,1 0 0,-1 0-1,1 0 1,-1-1 0,0 0 0,-1 0-35,-1-1 1,1 0-1,0 0 0,0 0 1,1 0-1,-1 0 1,0 0-1,1-1 1,-1 1-1,0-4 1,-7-12-180,2 0 0,0-1 0,-7-38 0,-3-62-250,15 95 396,0 0-1,2-1 0,4-39 0,-3 56 77,1-1-1,0 0 0,0 1 0,1-1 0,0 1 1,0 0-1,1 0 0,0 0 0,0 0 0,1 1 1,0 0-1,1 0 0,9-10 0,-7 10 75,0 0 0,1 0 0,0 1 0,0 1 0,1 0 0,-1 0 0,1 0 0,0 1 0,0 1 0,1 0-1,-1 0 1,1 1 0,0 1 0,-1-1 0,1 2 0,0-1 0,0 1 0,15 3 0,-22-2-35,0 0 1,0 0 0,0 0-1,-1 1 1,1-1-1,-1 1 1,1 0-1,-1 0 1,1 0-1,2 3 1,-4-3-28,-1-1 0,0 1-1,1-1 1,-1 1 0,0-1 0,0 1-1,0 0 1,0 0 0,0-1 0,-1 1 0,1 0-1,0 0 1,-1 0 0,1 0 0,-1 0 0,0 0-1,0 0 1,0 0 0,0 0 0,0 0 0,-1 4-1,0-1 7,-1 1-1,0-1 0,0 0 1,-1 1-1,1-1 1,-1 0-1,0 0 0,-1-1 1,1 1-1,-1-1 0,0 0 1,-5 5-1,-10 7 19,-30 21 0,42-32-32,6-4-11,-17 11-200,-32 18-1,46-28-35,0 0-1,0 0 1,-1 0-1,1-1 1,0 1 0,-1-1-1,1 0 1,-1-1 0,1 1-1,-1-1 1,1 0 0,-1 0-1,0 0 1,-6-1 0,10 0 121,-1 0 0,1 1 0,-1-1 0,1 0 0,-1 0 1,1 0-1,0 0 0,0 0 0,-1 0 0,0-1 1</inkml:trace>
</inkml:ink>
</file>

<file path=ppt/ink/ink1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9:45.666"/>
    </inkml:context>
    <inkml:brush xml:id="br0">
      <inkml:brushProperty name="width" value="0.05" units="cm"/>
      <inkml:brushProperty name="height" value="0.05" units="cm"/>
      <inkml:brushProperty name="color" value="#33CCFF"/>
    </inkml:brush>
  </inkml:definitions>
  <inkml:trace contextRef="#ctx0" brushRef="#br0">1 405 15627,'9'2'831,"0"-1"0,1-1-1,-1 0 1,0 0 0,1-1-1,-1 0 1,0 0-1,0-1 1,18-6 0,-22 6-698,0 0 0,-1 0 0,1-1 0,-1 1-1,1-1 1,-1 0 0,0-1 0,0 1 0,0-1 0,-1 1 0,1-1 0,-1 0 0,0-1 0,0 1 0,0 0 0,-1-1 0,1 0-1,-1 1 1,2-9 0,-3 8-127,0 0-1,0 1 1,-1-1-1,0 0 1,0 0-1,0 0 1,-1 0-1,1 1 1,-3-9-1,3 12-9,-1-1 0,1 1 0,0-1 1,-1 1-1,1 0 0,-1-1 0,1 1 0,-1 0 0,0 0 0,0 0 0,1-1 0,-1 1 0,0 0 0,0 0 0,0 0 0,0 0 0,0 0 0,-1 1 0,1-1 1,0 0-1,0 0 0,0 1 0,-1-1 0,1 1 0,0-1 0,-1 1 0,1 0 0,0-1 0,-1 1 0,1 0 0,-1 0 0,1 0 0,-1 0 0,1 0 0,0 0 1,-1 0-1,-1 1 0,-1 1-4,0-1 1,0 1-1,0 0 1,1 1-1,-1-1 1,1 0-1,-1 1 1,1 0-1,0 0 1,0 0-1,0 0 1,1 0-1,-1 1 1,1-1-1,0 1 1,-1 0-1,2 0 1,-1 0-1,0 0 1,-1 6-1,2-7 8,0-1 1,1 1-1,-1-1 0,1 1 0,-1-1 0,1 1 0,0 0 1,0-1-1,0 1 0,0-1 0,1 1 0,-1 0 0,1-1 0,-1 1 1,1-1-1,0 1 0,0-1 0,0 1 0,0-1 0,1 0 1,-1 0-1,1 0 0,-1 1 0,1-1 0,0 0 0,0-1 1,-1 1-1,1 0 0,1-1 0,-1 1 0,0-1 0,0 1 0,5 1 1,0-1 2,1 0-1,0 0 1,0-1 0,0 0 0,0 0 0,0-1 0,0 0 0,0-1 0,0 1-1,0-1 1,0-1 0,0 0 0,11-4 0,-6 1 0,1 0 0,-1-1-1,0-1 1,0 0 0,-1 0 0,19-16 0,-16 10-5,-2-1 1,0 0 0,0-1-1,-2 0 1,1-1 0,9-20-1,-19 33-2,8-14-39,-9 17 41,-1 0 0,0 0 0,0-1 1,0 1-1,0 0 0,1 0 0,-1 0 0,0-1 0,0 1 0,0 0 0,1 0 0,-1 0 1,0-1-1,0 1 0,1 0 0,-1 0 0,0 0 0,0 0 0,1 0 0,-1 0 0,0 0 1,0 0-1,1 0 0,-1 0 0,0-1 0,1 1 0,-1 1 0,0-1 0,0 0 0,1 0 1,-1 0-1,0 0 0,1 0 0,-1 0 0,0 0 0,0 0 0,1 0 0,-1 0 0,0 1 1,0-1-1,1 0 0,-1 0 0,0 0 0,0 1 0,0-1 0,1 0 0,-1 0 0,0 0 0,0 1 1,0-1-1,0 0 0,0 0 0,1 1 0,-1-1 0,0 0 0,0 1 0,0-1 0,0 0 1,16 45-2,8 19 399,14 12 512,19 41-5,-55-112-888,0-1 0,-1 1 0,1 0 1,-1 0-1,1 8 0,-3-5 6,-3-9 6,-5-11 19,-29-65-102,-13-31-405,43 89 359,1-1 0,1 0 0,-6-36 0,9 34 50,0-1-1,2-28 1,1 45 45,0-1 1,1 1-1,0 0 1,0 0-1,0-1 0,1 1 1,0 0-1,0 0 1,0 0-1,1 1 0,0-1 1,7-9-1,-8 12 5,1 1 0,-1 0 0,1-1-1,0 1 1,0 1 0,0-1 0,0 0-1,0 1 1,0-1 0,1 1 0,-1 0-1,0 0 1,1 0 0,-1 0 0,1 1-1,-1 0 1,1-1 0,-1 1 0,1 1 0,-1-1-1,1 0 1,-1 1 0,1 0 0,3 0-1,3 2 44,0 1 0,0 0-1,0 0 1,0 1-1,-1 0 1,15 10-1,-19-11 21,0-1 0,-1 2 0,1-1-1,-1 0 1,0 1 0,0 0 0,0 0 0,4 9 0,-6-11-38,-1 0 1,1-1-1,-1 2 1,0-1-1,0 0 1,-1 0-1,1 0 1,-1 0 0,1 0-1,-1 1 1,0-1-1,0 0 1,-1 0-1,1 0 1,-1 1-1,1-1 1,-1 0 0,-2 4-1,0 0-16,-1 0 0,0 0 0,-1 0 1,0-1-1,0 0 0,0 0 0,-1 0 0,0-1 0,0 0 0,0 0 0,-1 0 0,1-1 1,-1 0-1,-14 6 0,15-8-125,1 0 1,-1 0-1,0-1 1,0 1-1,0-1 1,0-1 0,0 1-1,0-1 1,-7 0-1,9-1-121,0 1 0,0-1 1,0 0-1,0 0 0,0-1 0,0 1 0,1-1 1,-1 0-1,0 0 0,1 0 0,0 0 0,-1-1 0,1 1 1,-4-5-1,0-1-221,2 0 1,-8-11-1,12 17 396</inkml:trace>
</inkml:ink>
</file>

<file path=ppt/ink/ink1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9:45.948"/>
    </inkml:context>
    <inkml:brush xml:id="br0">
      <inkml:brushProperty name="width" value="0.05" units="cm"/>
      <inkml:brushProperty name="height" value="0.05" units="cm"/>
      <inkml:brushProperty name="color" value="#33CCFF"/>
    </inkml:brush>
  </inkml:definitions>
  <inkml:trace contextRef="#ctx0" brushRef="#br0">28 13 14619,'-3'-3'459,"-14"-6"2559,11 11-1146,4 8 138,4 8-1215,0-1 0,1 1 0,0-1 0,2 0 0,8 23 0,43 81 79,-4-8-555,-20-19-2209,-32-94 1771,0 0 1,-1 0-1,1 1 1,0-1 0,-1 0-1,1 0 1,0 0-1,0 0 1,-1-1-1,1 1 1,0 0-1,0 0 1,-1 0-1,1 0 1,0 0-1,0 0 1,0 0-1,-1 0 1,1 0-1,0-1 1,0 1-1,-1 0 1,1 0-1,0 0 1,0 0 0,0-1-1,0 1 1,-1 0-1,1 0 1,0-1-1,-3-3-409,1 0 0,0 0 1,-1 0-1,2 0 0,-1 0 0,0 0 0,1-1 1,-2-6-1,0-22-753</inkml:trace>
</inkml:ink>
</file>

<file path=ppt/ink/ink1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9:46.121"/>
    </inkml:context>
    <inkml:brush xml:id="br0">
      <inkml:brushProperty name="width" value="0.05" units="cm"/>
      <inkml:brushProperty name="height" value="0.05" units="cm"/>
      <inkml:brushProperty name="color" value="#33CCFF"/>
    </inkml:brush>
  </inkml:definitions>
  <inkml:trace contextRef="#ctx0" brushRef="#br0">1 25 10634,'22'-4'1625,"6"0"871,13-1 241,6-1-73,-5 2-287,-2 2-281,-15 8-759,-8 9-401,-9 8-496,-4 4-160,-4 5-104,-3 2-8,-6-3-384,1-5-336,-1-5-1137,1-8-927,8-15 1368</inkml:trace>
</inkml:ink>
</file>

<file path=ppt/ink/ink1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9:46.958"/>
    </inkml:context>
    <inkml:brush xml:id="br0">
      <inkml:brushProperty name="width" value="0.05" units="cm"/>
      <inkml:brushProperty name="height" value="0.05" units="cm"/>
      <inkml:brushProperty name="color" value="#33CCFF"/>
    </inkml:brush>
  </inkml:definitions>
  <inkml:trace contextRef="#ctx0" brushRef="#br0">77 404 14307,'-5'7'1653,"-1"1"0,-7 15 0,-15 39 859,19-41-2104,6-13-254,0 1 1,1-1-1,-1 1 0,2 0 0,-1 0 0,1 0 1,1 13-1,-1-18-130,2 0 1,-1 0-1,0 0 1,1 0 0,0 0-1,0 0 1,0 0-1,0 0 1,1-1-1,0 1 1,-1 0 0,1-1-1,1 1 1,-1-1-1,0 1 1,1-1-1,0 0 1,4 4-1,-6-6-21,1-1-1,-1 1 1,0-1-1,0 1 0,1-1 1,-1 1-1,0-1 1,1 0-1,-1 0 0,1 1 1,-1-1-1,0 0 1,1 0-1,-1-1 1,1 1-1,-1 0 0,0 0 1,1-1-1,-1 1 1,0 0-1,1-1 0,-1 0 1,0 1-1,0-1 1,1 0-1,-1 1 0,0-1 1,0 0-1,2-2 1,2-2 5,1 0 1,-1 0 0,0 0 0,5-9-1,-3 3 0,0 0 0,-1 0-1,0-1 1,-1 0-1,-1-1 1,6-19 0,10-82 30,-16 88-32,17-147-21,-18 134 171,-3 1 0,-5-60 0,4 92-70,1 3-11,0 0 0,0 1-1,0-1 1,-1 0 0,1 1 0,-1-1-1,0 0 1,0 1 0,0-1-1,0 1 1,0-1 0,-1 1 0,1 0-1,-1-1 1,-1-1 0,2 4-38,0-1 0,1 1 0,-1 0 0,0-1 0,0 1 0,1 0 0,-1 0 0,0-1 0,0 1 0,0 0 0,1 0 0,-1 0 0,0 0 0,0 0 0,0 0 0,1 0 0,-1 1 0,0-1-1,0 0 1,1 0 0,-1 0 0,0 1 0,0-1 0,1 1 0,-1-1 0,0 0 0,1 1 0,-1-1 0,0 1 0,1-1 0,-2 2 0,-1 1 42,0 1-1,0-1 0,0 1 1,-4 5-1,1 3-2,0-1 0,0 2 0,1-1 0,0 1-1,2-1 1,-1 1 0,1 0 0,-1 16 0,2-3-8,1 1-1,1-1 1,4 31-1,-2-38-13,1 1-1,1-1 0,0 0 1,2 0-1,0-1 0,1 0 0,1 0 1,12 19-1,-16-30-1,1 1 0,0-1 0,1 0 0,-1-1 0,1 1 0,1-1 0,-1 0 0,1-1 0,0 1 0,0-1 0,1-1 0,-1 1 0,1-1 0,0-1 1,0 0-1,1 0 0,-1 0 0,0-1 0,1 0 0,11 1 0,-16-3-7,0 0-1,-1 0 1,1 0 0,0-1 0,-1 1 0,1-1 0,0 0 0,-1 0-1,1 0 1,-1-1 0,1 1 0,-1-1 0,0 0 0,7-4-1,-5 2-6,-1-1-1,1 1 0,-1-1 0,1 0 0,-1 0 1,-1-1-1,7-11 0,-2-1-31,0-2 1,-1 1 0,-1-1-1,4-28 1,0-26-137,-10 74 130,0 0-1,0 0 0,0 0 1,0 0-1,0 0 0,0 0 1,0 0-1,0 0 1,0 0-1,0 0 0,0 0 1,0 0-1,0 0 0,1 0 1,-1 0-1,0 0 0,0 0 1,0 0-1,0 0 1,0 0-1,0 0 0,0 0 1,0 0-1,0 0 0,0 0 1,0 0-1,0 0 0,0 0 1,0 0-1,0 0 1,0 0-1,0 0 0,0 0 1,0 0-1,1 0 0,-1 0 1,0 0-1,0 0 0,0 0 1,0 0-1,0 0 1,0 0-1,0-1 0,0 1 1,0 0-1,0 0 0,0 0 1,0 0-1,0 0 0,0 0 1,0 0-1,0 0 1,0 0-1,0 0 0,0 0 1,0 0-1,0 0 0,2 5-8,11 52 13,-10-39 14,1 0 0,1-1 0,0 0 0,9 20 0,-12-33 25,1 1 0,-1-1-1,1 0 1,0 1-1,0-1 1,1-1 0,-1 1-1,1 0 1,0-1-1,0 0 1,0 0 0,0 0-1,0 0 1,1-1-1,-1 1 1,1-1 0,0 0-1,0-1 1,6 2-1,-5-2 6,1 0-1,-1 0 0,0-1 0,0 0 0,0-1 0,1 1 0,-1-1 0,0 0 0,0-1 1,0 0-1,0 1 0,0-2 0,-1 1 0,1-1 0,-1 0 0,6-3 0,6-6-182,-1 0 1,0-1-1,22-24 0,-19 17-945,-1-1 0,-1-1 0,0 0 0,16-31 0,-5-8-558</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0:44.305"/>
    </inkml:context>
    <inkml:brush xml:id="br0">
      <inkml:brushProperty name="width" value="0.05" units="cm"/>
      <inkml:brushProperty name="height" value="0.05" units="cm"/>
      <inkml:brushProperty name="color" value="#FF0066"/>
    </inkml:brush>
  </inkml:definitions>
  <inkml:trace contextRef="#ctx0" brushRef="#br0">1 61 13459,'6'0'944,"5"0"760,5-5-239,9-3-345,2-6-232,6 1-536,4 1-224,1 7-1096,-1 2-464,-9 11 688</inkml:trace>
</inkml:ink>
</file>

<file path=ppt/ink/ink1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9:47.097"/>
    </inkml:context>
    <inkml:brush xml:id="br0">
      <inkml:brushProperty name="width" value="0.05" units="cm"/>
      <inkml:brushProperty name="height" value="0.05" units="cm"/>
      <inkml:brushProperty name="color" value="#33CCFF"/>
    </inkml:brush>
  </inkml:definitions>
  <inkml:trace contextRef="#ctx0" brushRef="#br0">5 10 24525,'-4'11'2049,"4"-2"2968,7-15-5049,5 3 352,1-17-312</inkml:trace>
</inkml:ink>
</file>

<file path=ppt/ink/ink1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1:14.661"/>
    </inkml:context>
    <inkml:brush xml:id="br0">
      <inkml:brushProperty name="width" value="0.05" units="cm"/>
      <inkml:brushProperty name="height" value="0.05" units="cm"/>
      <inkml:brushProperty name="color" value="#33CCFF"/>
    </inkml:brush>
  </inkml:definitions>
  <inkml:trace contextRef="#ctx0" brushRef="#br0">121 809 9450,'-1'1'189,"-1"-1"0,1 0 0,0 0 0,-1 1 0,1-1 0,0 0 0,0 1 0,-1 0 0,1-1 0,0 1 0,0 0 0,0-1 0,0 1 0,0 0 0,0 0 0,0 0 0,0 0 0,0 0 0,0 0 0,0 0 0,1 0 0,-1 0 0,0 0 0,1 1 0,-1-1 0,1 0 0,-1 0 0,1 1 0,-1 1 0,2-1-57,-1-1-1,0 1 1,1-1-1,-1 1 1,1-1-1,-1 1 1,1-1 0,0 0-1,0 1 1,-1-1-1,1 0 1,0 0-1,0 0 1,0 0 0,0 0-1,1 0 1,-1 0-1,0 0 1,0 0-1,1 0 1,-1 0 0,0-1-1,1 1 1,-1-1-1,1 1 1,-1-1-1,2 1 1,8 1 242,-1 1-1,0-2 1,1 0 0,-1 0-1,1-1 1,13-1 0,66-11 1033,-73 9-1189,33-5 102,0 2-1,1 3 1,0 1-1,-1 3 1,58 9 0,126 16-135,-191-24-134,1-2-1,-1-2 1,62-10 0,-38-1 32,84-29 0,-110 28 54,0-2 0,-1-2-1,43-27 1,-79 42-79,1 0-1,-1 0 1,0 0 0,0-1-1,0 0 1,0 1-1,0-2 1,-1 1 0,0 0-1,0-1 1,0 1-1,-1-1 1,1 0-1,-1 0 1,3-8 0,-3 0 44,1 1 0,-2-1 0,0 1 0,0-1 0,-2-18 0,0 14-76,-1 0 0,-1 1 0,-1-1 0,0 1 0,-1-1 0,-1 1 0,0 0 0,-1 1 1,-1 0-1,0 0 0,-19-24 0,12 20 8,-1 0 0,-2 1 0,1 0 1,-2 1-1,0 2 0,-1 0 0,-31-18 1,-109-42 902,83 41-723,43 21-225,0 0 0,0 2 0,-1 2 0,-1 1 0,1 2 0,-1 1 0,0 2 0,0 2 0,-60 4 0,40 4-47,0 1-1,0 3 1,1 3-1,1 2 1,-75 33 0,104-38 38,0 1 1,1 1 0,0 1 0,-35 28 0,46-31 14,1 1 0,-1 0 0,2 1 0,0 0 0,1 1-1,0 0 1,1 1 0,-12 25 0,10-14 3,2-1 0,1 2 0,1-1 0,1 1 0,2 1-1,0-1 1,2 0 0,1 1 0,1-1 0,1 1 0,8 38 0,-7-57-3,0 0 1,1 0-1,0 0 1,1-1-1,0 1 1,0-1-1,1 0 1,0-1 0,0 1-1,1-1 1,9 10-1,-5-7 6,1-1 0,0-1 1,1 1-1,0-2 0,0 0 0,24 11 0,-4-7-53,0-1 0,1-1 0,0-2 0,0-1 0,50 2 0,-3-5-1704,0-5 1,157-22-1,-118 2 5</inkml:trace>
</inkml:ink>
</file>

<file path=ppt/ink/ink1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1:18.117"/>
    </inkml:context>
    <inkml:brush xml:id="br0">
      <inkml:brushProperty name="width" value="0.05" units="cm"/>
      <inkml:brushProperty name="height" value="0.05" units="cm"/>
      <inkml:brushProperty name="color" value="#33CCFF"/>
    </inkml:brush>
  </inkml:definitions>
  <inkml:trace contextRef="#ctx0" brushRef="#br0">416 885 7874,'0'0'56,"0"0"1,0 1 0,0-1-1,0 0 1,0 0 0,0 0-1,1 0 1,-1 1 0,0-1-1,0 0 1,0 0 0,0 0-1,0 0 1,0 1 0,0-1-1,0 0 1,0 0 0,1 0-1,-1 0 1,0 0 0,0 0-1,0 1 1,0-1 0,0 0-1,1 0 1,-1 0 0,0 0-1,0 0 1,0 0 0,0 0-1,1 0 1,-1 0 0,0 0-1,0 0 1,0 0-1,0 0 1,1 0 0,-1 0-1,0 0 1,11-2 1230,9-8 74,-13 6-963,10-6 707,0 0 1,1 1-1,20-6 1,-33 13-936,1 0-1,0 1 1,0 0 0,0 0 0,1 0-1,-1 1 1,0 0 0,0 0-1,0 1 1,0-1 0,0 1 0,0 1-1,0-1 1,7 3 0,2 3 83,-1 1 1,0 0-1,-1 1 1,15 11 0,-15-9-31,2-1 0,0 0 0,21 10 0,-15-12-135,0-1 0,1-1 1,-1-1-1,1-1 0,0 0 0,36 0 0,137-13 608,-106 3-250,133 1 140,136-12-489,-44-49 298,-97 16 469,-134 39-650,-63 10-96,0-2 0,1 0 0,-1-1-1,-1-1 1,1-1 0,20-8 0,-24 6-11,0-1 0,-1-1 0,24-19 1,-30 21-83,-1 0 0,0 0 0,0 0 0,-1-1 0,0 0 0,-1 0 0,6-12 0,-11 18-23,1 0-1,-1 0 0,0 0 1,-1-1-1,1 1 1,0 0-1,-1-1 0,0 1 1,0 0-1,0-1 1,0 1-1,0-1 0,-1 1 1,0 0-1,1 0 1,-1-1-1,-2-4 0,-3-4 7,0-1 0,-1 1 0,-9-12 0,1 1 3,-6-12 10,-47-72 2,56 91-19,-1 0-1,0 1 1,-1 0-1,-21-16 1,19 19-4,0 1 0,-1 0 1,0 1-1,-1 1 1,0 1-1,-20-6 1,12 6 10,-1 1 0,0 2 0,-49-5 1,-29 4 62,-105-10-64,166 10 33,0-2-1,-72-22 1,109 28-28,-41-15 58,-84-16 1,45 20-73,0 4-1,-1 3 1,1 5 0,-143 16-1,189-11-9,-190 27 8,166-19-3,-93 29-1,115-24-46,1 1 0,0 3 1,2 1-1,-50 37 0,65-42 32,1 1 1,1 2 0,-34 36 0,45-41 17,0-1 0,1 2 1,0-1-1,1 2 1,1-1-1,-13 35 0,19-43 1,1-1 0,0 1-1,1 0 1,0-1-1,0 1 1,1 0 0,0 0-1,0-1 1,0 1 0,1 0-1,1 0 1,-1-1 0,1 1-1,0-1 1,1 1-1,0-1 1,0 0 0,1 0-1,0 0 1,0-1 0,9 12-1,2 1 25,1-1-1,1 0 1,1-1-1,0 0 0,41 26 1,-30-25 68,1-2 0,0-1 1,59 20-1,-28-17 24,1-3 1,1-3-1,0-3 1,77 2 0,-72-11-332,-1-2 0,128-24 0,-127 16-913,-12 4 399</inkml:trace>
</inkml:ink>
</file>

<file path=ppt/ink/ink1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1:22.863"/>
    </inkml:context>
    <inkml:brush xml:id="br0">
      <inkml:brushProperty name="width" value="0.05" units="cm"/>
      <inkml:brushProperty name="height" value="0.05" units="cm"/>
      <inkml:brushProperty name="color" value="#33CCFF"/>
    </inkml:brush>
  </inkml:definitions>
  <inkml:trace contextRef="#ctx0" brushRef="#br0">328 787 12427,'-7'-1'1089,"-5"2"3705,11-1-4694,1 1 1,0-1-1,-1 0 0,1 1 0,0-1 0,-1 0 0,1 1 0,0-1 0,0 1 1,-1-1-1,1 1 0,0-1 0,0 0 0,0 1 0,0-1 0,0 1 0,0-1 1,0 1-1,0-1 0,0 1 0,0-1 0,0 1 0,0-1 0,0 0 0,0 1 1,0-1-1,0 1 0,1 2-32,-1-1 0,1 0 1,-1 1-1,1-1 0,0 0 1,0 0-1,0 1 0,0-1 1,0 0-1,0 0 0,1 0 0,-1 0 1,1-1-1,-1 1 0,4 3 1,-2-3-3,1 0 1,-1 0 0,1 0-1,-1 0 1,1 0 0,0-1 0,-1 0-1,8 2 1,-1-1 46,0-1 0,1 0 0,-1-1-1,1 0 1,-1 0 0,15-3 0,140-36 1318,-110 23-693,106-14 0,-120 26-620,0 3 0,75 7-1,79 30-91,-172-31-20,1-1 0,0-1 1,24 1-1,-33-4-3,-1-1 0,1 0 0,-1-1 0,0 0 0,0-2-1,18-5 1,7-7 48,63-38-1,17-7 105,-104 55-143,-1 1 1,1 0 0,0 1-1,1 1 1,-1 1 0,26-2-1,-36 4-10,1 0 0,-1 1 0,1-1 0,-1 1 0,0 0 0,1 1 0,-1-1 0,0 1 0,7 3 0,-1 2-3,0 0 0,15 11 0,3 4-18,-26-21 20,0 1 1,0 0 0,1-1-1,-1 1 1,0-1 0,1 0-1,-1 0 1,0-1-1,1 1 1,-1-1 0,1 1-1,-1-1 1,1 0-1,-1 0 1,1-1 0,-1 1-1,1-1 1,-1 0 0,1 0-1,-1 0 1,0 0-1,1 0 1,4-4 0,5-3 5,0 0 1,-1-1-1,0 0 0,12-13 1,-16 15 4,-3 2-9,0 1 1,-1-1 0,1 0-1,-1-1 1,6-9-1,-9 12 9,1 1 0,-1-1-1,0 1 1,0-1 0,-1 1-1,1-1 1,-1 0 0,1 1 0,-1-1-1,0 0 1,0 0 0,0 1-1,0-1 1,0 0 0,-1 0-1,-1-4 1,-8-35 101,1-1 0,-5-67 1,13 98-91,-1-10 5,0 1 64,-1-1-1,-10-41 1,11 57-74,0-1 0,-1 1-1,0 0 1,0 0 0,0 0 0,-1 0-1,0 0 1,0 1 0,0-1 0,-1 1-1,0 1 1,0-1 0,-9-7 0,3 6-7,-1 0 0,1 0 0,-1 1 0,-16-5 0,11 5 69,-25-13-1,15 6 9,0 0-1,-1 2 0,0 1 0,0 1 0,-1 1 0,-44-3 0,-176-2-90,-1 22 48,184-7-40,-452 48-98,4 30 4,487-77 103,-50 2 0,77-6-12,-1 1-1,1-1 0,0 0 0,-1 1 1,1-1-1,-1 0 0,1 1 1,0-1-1,-1 0 0,1 1 1,0-1-1,0 1 0,-1-1 0,1 0 1,0 1-1,0-1 0,-1 1 1,1-1-1,0 1 0,0-1 1,0 1-1,0-1 0,0 1 1,0-1-1,0 1 0,0-1 0,0 1 1,0-1-1,0 1 0,0 0 1,2 25-10,-1-12 10,0 28-3,2 0-1,9 46 1,-7-66 3,1 0 0,1 0-1,0-1 1,2 0 0,18 32 0,-13-30 102,0-2 0,2 1 1,0-2-1,1 0 0,2-1 1,-1-1-1,33 23 0,-37-30-70,1-2 0,0 0 0,0-1 0,1-1 1,0 0-1,0-1 0,0 0 0,1-2 0,0 0 0,0-1 0,0 0 0,25-1 0,13-5-1001,-4-6 331</inkml:trace>
</inkml:ink>
</file>

<file path=ppt/ink/ink1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1:28.919"/>
    </inkml:context>
    <inkml:brush xml:id="br0">
      <inkml:brushProperty name="width" value="0.05" units="cm"/>
      <inkml:brushProperty name="height" value="0.05" units="cm"/>
      <inkml:brushProperty name="color" value="#33CCFF"/>
    </inkml:brush>
  </inkml:definitions>
  <inkml:trace contextRef="#ctx0" brushRef="#br0">272 788 9314,'0'0'135,"0"1"0,0-1 0,-1 0 1,1 0-1,0 1 0,-1-1 0,1 0 0,-1 0 0,1 1 0,0-1 0,-1 0 1,1 0-1,0 0 0,-1 0 0,1 0 0,-1 0 0,1 0 0,0 0 1,-1 0-1,1 0 0,-1 0 0,1 0 0,-1 0 0,1 0 0,0 0 1,-1 0-1,1 0 0,-1 0 0,1 0 0,0-1 0,-1 1 0,1-1 6,0 0 1,0 0-1,0 0 0,0 1 0,0-1 0,0 0 0,1 0 1,-1 0-1,0 1 0,0-1 0,1 0 0,-1 0 0,1-1 0,18-25 1814,-16 23-1608,1 1 0,-1-1 0,1 1 0,-1 0 0,1 0 0,0 0 0,4-3-1,-6 6-260,0-1-1,0 0 1,0 0-1,0 1 1,0-1-1,0 1 0,0 0 1,0-1-1,0 1 1,0 0-1,0 0 0,0 0 1,0 1-1,1-1 1,-1 0-1,0 1 0,0-1 1,0 1-1,2 1 1,11 6 196,0 1 0,-1 0 0,23 19 0,-19-14-88,26 17 0,-33-25-135,1 0 0,-1 0 0,1-1 0,0-1-1,0 0 1,17 3 0,-21-6 41,1 0 0,0-1 0,0 0 0,-1 0 0,1-1 0,0 0 0,0 0 0,-1-1 0,17-5 0,-1-2 232,-2 1 13,0 0-1,0 2 1,37-7-1,-12 9-161,-27 4-133,37-8 1,-51 6-43,1 0 0,-1 0 1,1 0-1,-1-1 0,0 0 0,0 0 1,0-1-1,0 0 0,8-6 1,-4 0 110,1-1 1,-1 0 0,-1 0 0,0-1-1,0 0 1,-2 0 0,1-1-1,7-19 1,-12 24-41,1-1 1,-2 0-1,1 1 0,-1-1 0,-1 0 0,1 0 1,-1 0-1,-1 0 0,0 0 0,0-1 1,-1 1-1,0 0 0,-1 0 0,-4-16 1,-17-29 42,-2 1 1,-49-76 0,62 111-115,0 1 0,-1 0 0,-1 1 0,-1 0 0,-26-22-1,17 20-4,0 0-1,-2 2 0,-37-19 0,45 28-5,1 0 0,-1 1 1,0 1-1,-1 1 1,1 1-1,-1 0 0,1 1 1,-1 1-1,0 1 1,-21 2-1,-13 5-6,1 1 1,-66 20-1,102-24 9,1 1 0,0 1 1,0 0-1,0 2 0,1-1 0,0 1 0,1 1 1,-18 15-1,17-11-1,0 1-1,0 1 1,1 0 0,1 1 0,1 0 0,-14 26-1,12-17 3,1 1-1,1 0 1,2 0-1,1 1 0,0 1 1,2-1-1,-4 51 1,9-53 22,0 0 1,2-1 0,1 1 0,1 0 0,2 0-1,0-1 1,1 0 0,1 0 0,11 23 0,-13-36 25,0-1 1,0 0 0,1-1-1,1 1 1,-1-1 0,1-1-1,1 1 1,0-1 0,0 0 0,13 9-1,-10-10 39,1 0 0,0 0-1,0-1 1,1-1 0,-1 0 0,1 0-1,0-2 1,17 4 0,-9-4 82,0-1 0,0 0 0,23-3 1,63-8 421,10-1-393,-111 10-403,1-1 0,0 1 0,-1-1 0,1-1 0,9-2 0,-12 2-251,0 1 0,0-1 0,-1 0 0,1-1 1,-1 1-1,1 0 0,-1-1 0,0 0 0,6-6 0,14-20-1543</inkml:trace>
</inkml:ink>
</file>

<file path=ppt/ink/ink1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0:16.992"/>
    </inkml:context>
    <inkml:brush xml:id="br0">
      <inkml:brushProperty name="width" value="0.05" units="cm"/>
      <inkml:brushProperty name="height" value="0.05" units="cm"/>
      <inkml:brushProperty name="color" value="#33CCFF"/>
    </inkml:brush>
  </inkml:definitions>
  <inkml:trace contextRef="#ctx0" brushRef="#br0">102 331 10810,'0'11'1521,"1"0"1,4 14-1,-1 3-753,0 10-25,-1 1 1,-3 0-1,-1 0 0,-2 0 0,-11 61 1,14-99-718,0 0 0,-1 0 0,1 0 0,0 0 0,0 0 0,0 0-1,-1 0 1,1 0 0,-1 0 0,1 0 0,0 0 0,-1 0 0,0 0 0,1 0 0,-1 0 0,0-1 0,1 1 0,-1 0 0,0 0 0,0-1 0,1 1 0,-3 0 0,3-1-13,-1 0 0,1 0 0,-1 0-1,1 0 1,-1 0 0,1 0 0,0 0 0,-1-1 0,1 1 0,0 0-1,-1 0 1,1-1 0,-1 1 0,1 0 0,0 0 0,0-1 0,-1 1 0,1 0-1,0-1 1,-1 0 0,-7-15 113,-3-17-5,-11-62 0,2-39-277,3-25-192,15 117 227,5-75 0,-1 100 138,6-29 0,-7 41 10,0 1 0,1 0 0,0-1 0,-1 1 0,1 0 0,0 0 0,1 0 0,-1 1 1,1-1-1,0 0 0,4-3 0,-7 6 0,1 1 1,0-1-1,0 1 0,-1-1 0,1 1 1,0 0-1,0 0 0,0-1 1,0 1-1,0 0 0,-1 0 1,1 0-1,0 0 0,0 0 1,0 0-1,0 0 0,0 0 1,0 0-1,0 0 0,-1 0 0,1 1 1,0-1-1,0 0 0,0 1 1,0-1-1,1 1 0,21 16 865,-18-12-633,124 89 2770,-44-35-2256,-73-50-761,-1 1-1,0 1 0,-1 0 1,0 0-1,-1 1 0,0 0 0,-1 0 1,0 1-1,-1 0 0,-1 1 0,0 0 1,0 0-1,-2 0 0,0 0 0,0 1 1,-1-1-1,1 19 0,-1-22-311,-3-11 260,0 0 0,0 1 1,0-1-1,0 0 0,0 0 0,0 0 1,0 0-1,0 1 0,0-1 0,1 0 0,-1 0 1,0 0-1,0 0 0,0 1 0,0-1 1,0 0-1,0 0 0,0 0 0,0 0 1,0 0-1,1 0 0,-1 1 0,0-1 0,0 0 1,0 0-1,0 0 0,0 0 0,1 0 1,-1 0-1,0 0 0,0 0 0,0 0 0,0 0 1,1 0-1,-1 0 0,0 0 0,0 0 1,0 0-1,0 0 0,1 0 0,-1 0 0,0 0 1,0 0-1,0 0 0,0 0 0,1 0 1,-1 0-1,0 0 0,0 0 0,0 0 0,0 0 1,1-1-109,-1 1 0,0-1 1,0 1-1,0-1 0,0 1 1,0 0-1,0-1 0,0 1 1,0-1-1,0 1 0,-1-1 1,1 1-1,0 0 1,0-1-1,0 1 0,0-1 1,0 1-1,-1 0 0,1-1 1,0 1-1,0 0 0,-1-1 1,1 1-1,0 0 0,-1-1 1,-11-9-2281,-11-3 1028</inkml:trace>
</inkml:ink>
</file>

<file path=ppt/ink/ink1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0:17.162"/>
    </inkml:context>
    <inkml:brush xml:id="br0">
      <inkml:brushProperty name="width" value="0.05" units="cm"/>
      <inkml:brushProperty name="height" value="0.05" units="cm"/>
      <inkml:brushProperty name="color" value="#33CCFF"/>
    </inkml:brush>
  </inkml:definitions>
  <inkml:trace contextRef="#ctx0" brushRef="#br0">1 82 11314,'1'-14'1633,"9"0"2272,5-1-1721,5 2-608,4 3-463,-1 4-905,2 1-208,-3 2-608,0 2-913,-6 1 825</inkml:trace>
</inkml:ink>
</file>

<file path=ppt/ink/ink1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0:17.595"/>
    </inkml:context>
    <inkml:brush xml:id="br0">
      <inkml:brushProperty name="width" value="0.05" units="cm"/>
      <inkml:brushProperty name="height" value="0.05" units="cm"/>
      <inkml:brushProperty name="color" value="#33CCFF"/>
    </inkml:brush>
  </inkml:definitions>
  <inkml:trace contextRef="#ctx0" brushRef="#br0">1 118 16660,'15'15'1396,"-2"-2"445,15 19 0,-23-27-1672,-1 1 0,-1 0 0,1 0 0,-1 0 0,0 1 0,4 11 0,-3-8-248,-4-24-85,-8-41-117,5 41 278,1-1 0,0 1 0,1 0 0,0 0 0,2-1 1,2-22-1,-3 34 80,1 1 0,0-1-1,0 1 1,-1-1 0,1 1 0,1-1 0,-1 1 0,0 0 0,1 0 0,-1 0 0,1 0-1,-1 0 1,1 0 0,0 0 0,0 0 0,0 1 0,0-1 0,0 1 0,0-1 0,1 1-1,-1 0 1,0 0 0,1 0 0,-1 0 0,1 1 0,-1-1 0,1 0 0,-1 1 0,1 0-1,-1 0 1,1-1 0,0 2 0,4-1 0,-2 1 23,-1 0 1,1 0-1,0 0 0,0 0 0,-1 1 1,1 0-1,-1 0 0,1 0 1,-1 0-1,0 1 0,0 0 1,0 0-1,0 0 0,-1 0 0,1 0 1,-1 1-1,4 4 0,10 19 41,-12-18-207,0 0-1,1-1 0,0 1 0,1-1 0,10 10 0,-17-18-39,0 1 1,1-1-1,-1 1 0,1-1 0,-1 0 0,1 1 0,-1-1 0,1 0 0,-1 1 1,1-1-1,-1 0 0,1 0 0,-1 1 0,1-1 0,-1 0 0,1 0 1,0 0-1,-1 0 0,1 0 0,-1 0 0,1 0 0,0 0 0,-1 0 0,1 0 1,-1 0-1,1 0 0,-1 0 0,1-1 0,0 1 0,-1 0 0,1 0 0,-1 0 1,1-1-1,-1 1 0,1-1 0,1-1-410,0 0 1,-1 0-1,1 0 1,-1 0-1,0-1 1,2-4-1,7-14-1052</inkml:trace>
</inkml:ink>
</file>

<file path=ppt/ink/ink1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0:18.001"/>
    </inkml:context>
    <inkml:brush xml:id="br0">
      <inkml:brushProperty name="width" value="0.05" units="cm"/>
      <inkml:brushProperty name="height" value="0.05" units="cm"/>
      <inkml:brushProperty name="color" value="#33CCFF"/>
    </inkml:brush>
  </inkml:definitions>
  <inkml:trace contextRef="#ctx0" brushRef="#br0">1 27 15227,'2'3'684,"0"1"1,0-1-1,0 1 0,0-1 0,0 1 1,-1 0-1,0 0 0,0 0 0,0 0 1,0 0-1,0 6 0,1 3 101,1-2-500,-1 0 0,1 0 1,1-1-1,0 1 0,1-1 1,-1 0-1,9 11 0,-12-18-284,1-1-1,0 0 1,0 1 0,0-1-1,0 0 1,1 0-1,-1 0 1,0 0 0,1 0-1,-1-1 1,1 1 0,0-1-1,-1 0 1,1 1-1,0-1 1,0 0 0,0-1-1,0 1 1,0-1 0,0 1-1,0-1 1,0 0-1,0 0 1,0 0 0,0 0-1,0-1 1,0 1-1,0-1 1,0 0 0,5-2-1,-5 2-22,1 0 0,-1-1 0,0 1 0,-1-1 0,1 0 0,0 0 0,0 0 0,-1 0 0,1 0 0,-1-1 0,0 1 0,0-1 0,0 1 0,3-6 0,-3 4-5,0-1 0,0 1 0,-1-1 0,1 0 0,-1 1 0,0-1 0,0 0 0,-1-10 0,0-3-2,-2 0 0,0 0 0,-2 0 0,-6-21 0,7 25 57,5 21 70,0 0 1,1 0-1,0 0 1,0-1-1,1 1 1,0-1-1,0 0 1,9 11-1,4 1 388,27 21-1,-24-22-94,18 20 0,-33-31-335,1 0 0,-2 1 0,1-1 0,-1 1 0,0 0 0,0 0 0,4 12 0,-6-12-45,-1-1 0,0 1 1,0 0-1,0-1 0,-1 1 0,0 0 1,-1-1-1,1 1 0,-1 0 0,0-1 1,-1 1-1,0-1 0,0 0 0,0 1 1,0-1-1,-1 0 0,-5 7 0,-1 2-142,-1 0 0,-1-1 0,0 0 0,-1 0 0,-14 12 0,19-19-301,-1-1 0,0 0-1,0 0 1,0 0 0,-9 4 0,16-10 259,0 1 0,0-1 0,0 0 0,0 1 0,0-1 0,0 0 0,0 0 0,0 1 1,0-1-1,0 0 0,0 0 0,-2-1 0,-2-3-1270</inkml:trace>
</inkml:ink>
</file>

<file path=ppt/ink/ink1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0:18.593"/>
    </inkml:context>
    <inkml:brush xml:id="br0">
      <inkml:brushProperty name="width" value="0.05" units="cm"/>
      <inkml:brushProperty name="height" value="0.05" units="cm"/>
      <inkml:brushProperty name="color" value="#33CCFF"/>
    </inkml:brush>
  </inkml:definitions>
  <inkml:trace contextRef="#ctx0" brushRef="#br0">169 69 10850,'9'-16'984,"-4"7"743,0-1-1,6-14 1,-11 23-1592,0 1-1,0 0 0,0-1 0,1 1 0,-1-1 1,0 1-1,0-1 0,0 1 0,0-1 1,0 1-1,0-1 0,0 1 0,0-1 1,0 1-1,0-1 0,0 1 0,-1-1 0,1 0 1,-6 1 1590,-11 11 297,-7 10-934,1 0 0,1 2 0,-23 29 0,37-42-1000,1 1-1,0-1 1,1 2 0,0-1 0,1 1-1,0-1 1,1 1 0,0 1-1,1-1 1,-3 23 0,5-31-52,1 0 1,0-1 0,0 1-1,1 0 1,-1 0 0,1-1-1,-1 1 1,1-1 0,0 1-1,0 0 1,1-1 0,-1 0-1,3 4 1,-3-5-25,1 1 1,0-1-1,0 0 1,0 0-1,0 0 1,0 0-1,0-1 1,1 1-1,-1-1 1,0 1-1,1-1 1,0 0-1,-1 0 0,1 0 1,0 0-1,-1 0 1,5 0-1,3 1-11,-1-1 0,0-1-1,0 0 1,1 0 0,-1-1-1,0 0 1,0-1-1,0 0 1,0 0 0,0-1-1,0 0 1,9-5 0,-8 3-602,0-1 1,0 0-1,0 0 1,-1-1 0,0-1-1,0 1 1,-1-2-1,0 1 1,9-12-1,-4-2-1020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0:44.682"/>
    </inkml:context>
    <inkml:brush xml:id="br0">
      <inkml:brushProperty name="width" value="0.05" units="cm"/>
      <inkml:brushProperty name="height" value="0.05" units="cm"/>
      <inkml:brushProperty name="color" value="#FF0066"/>
    </inkml:brush>
  </inkml:definitions>
  <inkml:trace contextRef="#ctx0" brushRef="#br0">1 27 12299,'3'4'5857,"7"-2"-3897,9-2-351,12-3-625,6-5-264,8-2-808,-2 1-456,8 6-1144,-6 3 895</inkml:trace>
</inkml:ink>
</file>

<file path=ppt/ink/ink1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0:19.014"/>
    </inkml:context>
    <inkml:brush xml:id="br0">
      <inkml:brushProperty name="width" value="0.05" units="cm"/>
      <inkml:brushProperty name="height" value="0.05" units="cm"/>
      <inkml:brushProperty name="color" value="#33CCFF"/>
    </inkml:brush>
  </inkml:definitions>
  <inkml:trace contextRef="#ctx0" brushRef="#br0">5 332 15875,'-1'-1'237,"1"0"-1,-1 0 1,1 0-1,-1-1 1,1 1-1,-1 0 1,1 0-1,0-1 1,0 1-1,0 0 1,0 0-1,0-1 1,0 1-1,0 0 1,0-1-1,0 1 1,1 0 0,-1 0-1,1-2 1,13-24 1113,-8 16-869,17-30 664,12-23 305,-32 58-1316,0-1 0,-1 1-1,0-1 1,0 0 0,0 0 0,-1 0 0,1-12 0,-2 18-121,0-1-1,0 1 1,0-1 0,-1 0-1,1 1 1,0-1 0,-1 0-1,1 1 1,-1-1 0,1 1-1,-1-1 1,0 1 0,1-1-1,-1 1 1,0 0 0,0-1 0,0 1-1,0 0 1,0 0 0,-1 0-1,1-1 1,0 1 0,-3-1-1,3 1-9,-1 1-1,1 0 0,0-1 0,-1 1 0,1 0 1,-1 0-1,1 0 0,0 0 0,-1 0 1,1 0-1,-1 0 0,1 0 0,0 1 0,-1-1 1,1 0-1,0 1 0,-1-1 0,1 1 1,0-1-1,0 1 0,-1 0 0,1 0 1,0 0-1,0-1 0,0 1 0,0 0 0,-2 3 1,-1 1 40,0 0 1,1 1-1,-1-1 1,1 1 0,0 0-1,1 0 1,-1 0-1,1 1 1,0-1 0,1 1-1,-2 8 1,1 7 162,0 1 1,1 22 0,2-34-170,-1-1 1,1 1-1,0 0 1,1 0-1,1 0 1,3 10-1,-5-17-33,1-1 0,0 1 0,-1-1-1,1 0 1,0 1 0,1-1 0,-1 0 0,1 0-1,-1-1 1,1 1 0,0 0 0,0-1 0,0 0 0,0 1-1,0-1 1,0 0 0,1-1 0,-1 1 0,1-1-1,5 2 1,-4-1 0,0-1 0,1 0 0,0-1 0,-1 1 0,1-1 1,-1 0-1,1 0 0,-1-1 0,1 1 0,0-1 0,-1 0 0,10-4 0,-9 2-87,1 0 1,-1-1 0,1 1-1,-1-1 1,0-1 0,0 1-1,-1-1 1,10-10 0,-6 3-392,0 0 1,0-1 0,-1 0-1,-1 0 1,0-1-1,0 0 1,-2 0 0,7-26-1,-6 9-1902,4-59 0,-8 62 1895,2-13-304</inkml:trace>
</inkml:ink>
</file>

<file path=ppt/ink/ink1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0:19.419"/>
    </inkml:context>
    <inkml:brush xml:id="br0">
      <inkml:brushProperty name="width" value="0.05" units="cm"/>
      <inkml:brushProperty name="height" value="0.05" units="cm"/>
      <inkml:brushProperty name="color" value="#33CCFF"/>
    </inkml:brush>
  </inkml:definitions>
  <inkml:trace contextRef="#ctx0" brushRef="#br0">28 67 9234,'-2'0'323,"1"0"0,0 0 0,0 0 0,0 0 0,0-1 0,0 1 0,0 0 0,0-1 0,0 1 0,0-1 0,0 1 0,0-1-1,0 0 1,0 1 0,0-1 0,0 0 0,0 0 0,0 1 0,1-1 0,-1 0 0,0 0 0,1 0 0,-1 0 0,1 0 0,-1 0 0,1 0 0,-1 0 0,1 0 0,0 0 0,-1-1 0,1 0 0,0-1-12,-1 1 1,1-1-1,0 1 1,0-1 0,0 1-1,0-1 1,0 1-1,1-1 1,-1 1-1,1-1 1,0 1-1,0 0 1,1-5-1,-1 7-261,-1 0-1,0-1 1,0 1 0,0 0-1,0 0 1,1-1-1,-1 1 1,0 0-1,0 0 1,0-1-1,1 1 1,-1 0-1,0 0 1,0 0-1,1 0 1,-1-1-1,0 1 1,0 0-1,1 0 1,-1 0-1,0 0 1,1 0-1,-1 0 1,0 0-1,1 0 1,-1 0-1,0 0 1,1 0-1,-1 0 1,0 0-1,0 0 1,1 0-1,-1 0 1,0 0 0,1 0-1,10 11 803,3 16-64,8 31 163,24 104 1,-32-106-722,-4-13-141,5 20-443,-12-55 30,0-8-663,0-14-1400,1-44-2642,-1 18 3419</inkml:trace>
</inkml:ink>
</file>

<file path=ppt/ink/ink1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0:19.685"/>
    </inkml:context>
    <inkml:brush xml:id="br0">
      <inkml:brushProperty name="width" value="0.05" units="cm"/>
      <inkml:brushProperty name="height" value="0.05" units="cm"/>
      <inkml:brushProperty name="color" value="#33CCFF"/>
    </inkml:brush>
  </inkml:definitions>
  <inkml:trace contextRef="#ctx0" brushRef="#br0">0 1 13307,'6'1'1712,"3"6"1593,1 8-769,5 17-367,-1 6-377,1 14-471,1 1-201,-3-2-416,1-4-152,-3-5-272,1-2-88,-5-6-112,1-4-8,-2-5-272,-4-3-312,1-7-1200,-1-5-1001,-4-2 1409</inkml:trace>
</inkml:ink>
</file>

<file path=ppt/ink/ink1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0:19.812"/>
    </inkml:context>
    <inkml:brush xml:id="br0">
      <inkml:brushProperty name="width" value="0.05" units="cm"/>
      <inkml:brushProperty name="height" value="0.05" units="cm"/>
      <inkml:brushProperty name="color" value="#33CCFF"/>
    </inkml:brush>
  </inkml:definitions>
  <inkml:trace contextRef="#ctx0" brushRef="#br0">37 1 24917,'-3'14'1657,"-1"-5"639,-2-3-952,2-7-3240,-15-7 1424</inkml:trace>
</inkml:ink>
</file>

<file path=ppt/ink/ink1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1:35.583"/>
    </inkml:context>
    <inkml:brush xml:id="br0">
      <inkml:brushProperty name="width" value="0.05" units="cm"/>
      <inkml:brushProperty name="height" value="0.05" units="cm"/>
      <inkml:brushProperty name="color" value="#33CCFF"/>
    </inkml:brush>
  </inkml:definitions>
  <inkml:trace contextRef="#ctx0" brushRef="#br0">0 31 10466,'1'-2'266,"0"0"-1,0 0 0,0 1 1,1-1-1,-1 0 1,0 1-1,1-1 0,-1 1 1,1-1-1,-1 1 1,1 0-1,0-1 0,-1 1 1,1 0-1,0 0 1,0 0-1,0 0 0,0 1 1,0-1-1,0 1 1,0-1-1,0 1 0,4-1 1,3 0 296,-1 1 0,1 0 0,-1 0 0,17 3 0,-4 2 254,0 0 0,35 15 0,40 23 328,-69-30-856,37 17 285,-2 3-1,100 72 1,-145-92-410,-1 2 0,0 0 0,-1 0 0,24 35-1,38 76 757,-2-3 218,-69-114-1033,1 0-1,0 0 1,0-1-1,0 0 1,1-1-1,0 0 1,1 0-1,0 0 1,0-1 0,0-1-1,1 1 1,-1-2-1,1 1 1,1-1-1,-1-1 1,0 0-1,1 0 1,0-1 0,14 1-1,13-1-54,1-2 1,-1-2-1,1-1 0,68-16 1,-103 19-384,0-1 0,0 0 0,0-1 0,-1 1 0,1 0 0,0-1 1,-1 0-1,0 0 0,1 0 0,-1 0 0,0-1 0,0 1 0,0-1 0,0 0 0,4-5 0,6-15-1446</inkml:trace>
</inkml:ink>
</file>

<file path=ppt/ink/ink1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1:37.739"/>
    </inkml:context>
    <inkml:brush xml:id="br0">
      <inkml:brushProperty name="width" value="0.05" units="cm"/>
      <inkml:brushProperty name="height" value="0.05" units="cm"/>
      <inkml:brushProperty name="color" value="#33CCFF"/>
    </inkml:brush>
  </inkml:definitions>
  <inkml:trace contextRef="#ctx0" brushRef="#br0">167 697 6273,'12'-6'1918,"-7"4"-1164,0 0 0,0-1 0,1 0 0,3-3 0,-8 5-537,0 0 1,0 1-1,0-1 1,0 0-1,0 0 1,-1 0-1,1 0 0,0 0 1,-1 1-1,1-2 1,-1 1-1,1 0 1,-1 0-1,1 0 1,-1 0-1,0 0 0,1 0 1,-1 0-1,0 0 1,0-1-1,0 1 1,0 0-1,0 0 1,0 0-1,0-2 0,-1 2-33,0 0-1,1 0 1,-1-1-1,0 1 0,0 0 1,0 0-1,0 0 0,0 0 1,0 0-1,0 1 0,0-1 1,0 0-1,0 0 0,0 1 1,0-1-1,-1 1 0,1-1 1,0 1-1,0-1 1,-1 1-1,1 0 0,0 0 1,-1-1-1,1 1 0,-2 0 1,-4 0 169,0 0 0,0 0 0,-11 1 0,12 0-305,1 1 0,0-1 0,0 1 0,0 0 0,0 1 0,0-1 0,1 1 0,-1 0 0,1 0 0,-1 0 0,1 1 0,0-1-1,1 1 1,-1 0 0,0 0 0,1 1 0,-4 6 0,-2 4 40,1 1 0,0 0-1,1 0 1,-5 19 0,6-15 80,0 0-1,-5 42 1,10-56-139,1 0-1,0 0 1,0 0-1,0 0 1,0-1-1,1 1 1,0 0 0,0 0-1,1 0 1,-1-1-1,1 1 1,1-1-1,-1 1 1,1-1 0,4 7-1,-5-10-17,0 1-1,0-1 1,1 0-1,-1 0 1,1 0-1,0 0 1,0 0-1,-1 0 1,1-1-1,0 1 1,0-1-1,1 0 0,4 2 1,-3-2 3,1 0 0,-1-1 0,1 1 0,0-1 0,-1-1 0,1 1 0,8-2 0,-1-2 8,1 0 0,0 0-1,-1-1 1,0-1 0,18-10 0,-14 5-16,-1-1 0,0 0 1,-1-1-1,-1 0 0,0-2 1,0 1-1,-1-2 0,-1 0 1,-1 0-1,16-31 0,-11 15 14,-2-1-1,-1-1 1,-1-1-1,-2 1 1,5-38-1,-9 42-13,1-54-1,-7 73-5,0 0 1,-1-1-1,0 1 0,-1 0 1,0 0-1,-1 0 0,-7-21 1,8 28 16,-1-1 1,1 0-1,-1 1 1,0 0-1,0-1 1,0 1-1,-1 1 1,0-1-1,1 0 1,-1 1-1,0 0 1,-1 0-1,1 0 1,-10-4-1,13 6 1,0 1 0,0 0 0,1 0 0,-1 0 0,0-1 0,0 1 0,0 0 0,0 0 0,0 1 0,0-1 0,0 0 0,0 0 0,0 0 0,0 1 0,0-1 0,1 0 0,-1 1 0,0-1 0,0 1 0,0-1 0,0 1-1,1-1 1,-1 1 0,0-1 0,1 1 0,-1 0 0,0 0 0,1-1 0,-1 2 0,-2 2 36,1-1 1,0 1-1,0 0 0,1-1 0,-3 8 1,0 7 120,0 1 0,1-1 0,-1 29 1,6 59 344,-2-95-480,2 0 0,-1 0 0,1 0 0,1 0 0,0 0 1,1 0-1,0-1 0,8 17 0,-9-23-34,0 1-1,0-1 1,0 1 0,1-1 0,0 0 0,-1 0 0,1-1-1,1 1 1,-1-1 0,0 0 0,1 0 0,0 0 0,0-1 0,-1 1-1,1-1 1,1 0 0,-1-1 0,0 1 0,10 0 0,-5-1-6,-1-1 1,1-1-1,0 0 1,-1 0-1,1-1 1,-1 0-1,0 0 1,0-1-1,0-1 1,0 1-1,0-1 1,13-9-1,-6 2 0,1 0-1,-2-1 1,1 0 0,-2-2-1,16-17 1,-22 23 4,-1-1 1,0 0 0,-1 0-1,0-1 1,0 1 0,-1-1-1,0-1 1,-1 1 0,0-1-1,-1 1 1,4-23 0,-1-18-1,-6 50-4,1 1 1,-1-1-1,0 0 0,0 0 1,0 0-1,1 0 1,-1 0-1,0 1 1,1-1-1,-1 0 0,0 0 1,1 0-1,-1 1 1,1-1-1,0 0 1,-1 1-1,1-1 0,-1 0 1,1 1-1,0-1 1,0 1-1,-1-1 1,1 1-1,0 0 0,0-1 1,1 0-1,1 1 1,1-1-1,-1 0 1,1 1 0,0 0-1,4 0 1,-5 0 103,-1 0 0,1 0 0,-1 0 0,1 0 0,-1 0 1,1-1-1,4-1 0,-7 2-93,0 0 1,0 0-1,1 0 1,-1-1 0,0 1-1,0 0 1,0 0-1,1 0 1,-1-1-1,0 1 1,0 0-1,0 0 1,0-1 0,1 1-1,-1 0 1,0-1-1,0 1 1,0 0-1,0-1 1,0 1-1,0 0 1,0 0 0,0-1-1,0 1 1,0 0-1,0-1 1,0 1-1,0 0 1,0-1-1,0 1 1,0 0 0,0 0-1,-1-1 1,1 1-1,0 0 1,0 0-1,0-1 1,0 1-1,0 0 1,-1 0 0,1-1-1,0 1 1,-1 0-1,1-1 12,-1 0-1,0 0 0,0 0 0,1 1 1,-1-1-1,0 0 0,0 0 1,0 1-1,0-1 0,0 1 1,-1-1-1,0 0-12,0 1 0,0 0 0,0 0 0,1 0 1,-1 0-1,0 0 0,0 0 0,0 1 0,0-1 0,0 1 0,0-1 0,0 1 0,1 0 0,-1 0 1,0-1-1,1 1 0,-1 0 0,0 1 0,1-1 0,-1 0 0,1 0 0,0 1 0,-3 2 1,-2 3-11,1 1 0,0 0 0,-7 14 0,8-15 8,-3 6-1,1 0 1,0 0-1,1 1 1,0 0-1,1 0 1,1 0-1,-2 17 1,5-29-9,-1 0 0,1 0 0,0 0 1,0 0-1,0 0 0,1 0 0,-1 0 0,0 0 1,1 0-1,-1-1 0,1 1 0,0 0 0,0 0 1,0 0-1,0-1 0,0 1 0,0 0 1,2 1-1,-2-2 0,0 0 0,1 0 1,0 0-1,-1 0 1,1 0-1,-1 0 0,1-1 1,0 1-1,-1 0 1,1-1-1,0 0 0,0 1 1,0-1-1,-1 0 0,1 0 1,0 0-1,0 0 1,0 0-1,-1-1 0,3 1 1,2-2 1,-1 0 0,1 1 0,-1-2 0,1 1 0,-1-1 0,0 0 0,0 0 0,0 0 0,0 0 0,-1-1 0,1 0 0,-1 0 0,0-1 0,0 1 0,-1-1 0,1 1 0,4-10 0,-4 6 2,0 1 1,-1 0 0,1-1 0,-2 0-1,1 0 1,-1 0 0,-1 0 0,1 0-1,-1 0 1,-1 0 0,1 0 0,-2-12-1,1 18-6,-1 0 0,1 1 0,-1-1 0,0 0 0,1 0 0,-1 0 0,0 0 0,0 0 0,0 1 0,-1-1 0,1 1 0,-2-3 0,3 4 2,-1-1 1,1 1-1,-1-1 0,1 1 0,-1 0 1,1-1-1,-1 1 0,1 0 0,-1-1 1,0 1-1,1 0 0,-1 0 0,1 0 1,-1-1-1,0 1 0,1 0 0,-1 0 1,1 0-1,-1 0 0,0 0 0,1 0 1,-1 0-1,0 0 0,1 0 0,-1 1 0,1-1 1,-1 0-1,0 0 0,1 1 0,-1-1 1,1 0-1,-1 0 0,1 1 0,-1-1 1,1 1-1,-1-1 0,1 0 0,-1 1 1,1-1-1,0 1 0,-1-1 0,1 1 1,0-1-1,-1 2 0,0-2 1,1 1 0,0-1 1,-1 1-1,1-1 0,-1 1 0,1 0 0,0-1 0,0 1 1,-1-1-1,1 1 0,0 0 0,0-1 0,0 1 0,0 0 1,-1-1-1,1 1 0,0 0 0,0-1 0,0 1 1,1 0-1,-1-1 0,0 1 0,0 0 0,0-1 0,0 1 1,1 0-1,-1-1 0,0 1 0,0-1 0,1 1 0,-1 0 1,1-1-1,-1 1 0,0-1 0,1 1 0,-1-1 0,1 0 1,-1 1-1,1-1 0,0 1 0,-1-1 0,1 0 1,-1 1-1,1-1 0,0 0 0,-1 0 0,1 1 0,1-1 1,2 1-1,0 0 1,0 0 0,1 0-1,-1 0 1,1-1 0,4 0-1,-1 0 0,-1-1 0,1 0-1,0-1 1,0 1-1,-1-2 1,1 1-1,-1-1 1,0 0 0,1 0-1,-1-1 1,-1 0-1,1-1 1,-1 1-1,1-1 1,-1 0 0,-1-1-1,1 1 1,-1-1-1,0 0 1,0-1-1,-1 1 1,0-1 0,0 0-1,4-10 1,8-32 4,-11 30-3,14-29 0,-17 43-1,1 0 0,0 0 0,0 0 0,0 0 0,0 1 0,1 0 0,0-1 0,0 1 0,0 1 0,6-5 0,-9 7 1,0-1-1,1 1 0,-1 1 0,0-1 1,1 0-1,-1 0 0,1 0 1,-1 1-1,1-1 0,0 1 0,-1-1 1,1 1-1,-1-1 0,1 1 0,0 0 1,-1 0-1,1 0 0,0 0 1,-1 0-1,1 0 0,0 1 0,-1-1 1,1 1-1,0-1 0,-1 1 0,1-1 1,-1 1-1,3 1 0,-2 0-1,-1 0 0,1 0 0,0 0 0,-1 0 1,1 0-1,-1 1 0,0-1 0,0 0 0,0 1 0,0-1 0,0 1 0,0 0 0,-1-1 0,1 1 0,-1-1 0,1 6 0,-1 8 7,-1-1 0,0 1 0,-5 21 0,-2 19 10,8-56-16,0-1-1,1 1 1,-1 0-1,0 0 1,0 0-1,0 0 1,0-1-1,1 1 1,-1 0-1,0 0 1,0 0-1,0 0 1,1 0-1,-1 0 1,0 0 0,0-1-1,0 1 1,1 0-1,-1 0 1,0 0-1,0 0 1,1 0-1,-1 0 1,0 0-1,0 0 1,1 0-1,-1 0 1,0 0-1,0 0 1,0 0-1,1 1 1,-1-1-1,0 0 1,0 0-1,1 0 1,-1 0-1,0 0 1,0 0-1,0 0 1,0 1-1,1-1 1,-1 0-1,0 0 1,0 0-1,0 1 1,0-1-1,0 0 1,1 0-1,-1 0 1,0 1-1,0-1 1,0 0-1,0 0 1,0 0-1,0 1 1,0-1-1,0 0 1,0 0-1,0 1 1,0-1-1,0 0 1,0 0-1,0 1 1,0-1-1,0 0 1,0 0-1,0 0 1,0 1-1,-1-1 1,18-15-17,-15 13 14,17-19-36,22-29 1,-33 39 39,-1 0-1,0-1 1,-1 1-1,0-1 1,4-15-1,-4 7 17,-3 8-19,1-1-1,0 2 0,1-1 0,8-15 1,-11 25 1,-1-1 1,1 1 0,-1 0-1,1 0 1,0 0 0,0 0-1,0 0 1,0 0 0,0 1-1,0-1 1,1 1 0,-1-1-1,0 1 1,1 0 0,-1 0-1,1 0 1,-1 0 0,1 0-1,0 1 1,-1-1 0,1 1-1,0-1 1,-1 1 0,1 0-1,5 1 1,-2-1 7,-1 1 1,1 1-1,-1-1 0,0 1 1,1-1-1,-1 1 0,7 4 1,-11-5-6,0 0 1,0 0-1,1-1 1,-1 1-1,0 0 1,0 0-1,0 0 1,-1 0-1,1 0 1,0 0-1,0 1 1,-1-1-1,1 0 1,0 0-1,-1 0 1,1 1-1,-1-1 0,1 0 1,-1 1-1,0-1 1,0 0-1,0 1 1,0-1-1,0 0 1,0 1-1,0-1 1,0 0-1,0 1 1,0-1-1,-1 0 1,1 1-1,-1-1 1,1 0-1,-1 1 1,1-1-1,-1 0 1,-1 2-1,-5 7-2,-1 1 0,-1-1 1,0 0-1,0-1 0,-1 0 0,-20 15 0,10-9-5,18-13-9,-57 42 70,52-40-183,0 0 1,0 0 0,0 0-1,-1-1 1,1 0 0,-15 4 0,11-8-857,11 1 923,0 0-1,-1-1 1,1 1-1,0 0 1,0 0-1,0 0 1,0-1-1,0 1 1,-1 0-1,1 0 1,0-1-1,0 1 1,0 0-1,0 0 1,0-1-1,0 1 1,0 0 0,0 0-1,0-1 1,0 1-1,0 0 1,0 0-1,0-1 1,0 1-1,0-1 1,11-20-2884,-9 19 2731,17-28-1361</inkml:trace>
</inkml:ink>
</file>

<file path=ppt/ink/ink1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1:38.038"/>
    </inkml:context>
    <inkml:brush xml:id="br0">
      <inkml:brushProperty name="width" value="0.05" units="cm"/>
      <inkml:brushProperty name="height" value="0.05" units="cm"/>
      <inkml:brushProperty name="color" value="#33CCFF"/>
    </inkml:brush>
  </inkml:definitions>
  <inkml:trace contextRef="#ctx0" brushRef="#br0">0 0 19212,'0'16'1712,"3"5"1073,3 5-544,6 9-593,2 2-424,3 7-480,-3 2-208,-1-2-240,-1 3-143,0-12-97,-2-4-8,-2-12-208,-4-8-265,-10-15-2527,-6-12-337,-2-9 272,-4-13 1321</inkml:trace>
</inkml:ink>
</file>

<file path=ppt/ink/ink1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1:38.250"/>
    </inkml:context>
    <inkml:brush xml:id="br0">
      <inkml:brushProperty name="width" value="0.05" units="cm"/>
      <inkml:brushProperty name="height" value="0.05" units="cm"/>
      <inkml:brushProperty name="color" value="#33CCFF"/>
    </inkml:brush>
  </inkml:definitions>
  <inkml:trace contextRef="#ctx0" brushRef="#br0">0 323 14803,'14'0'1841,"12"-11"2191,8-8-943,13-17-512,3-7-313,-5-2-912,-2 1-375,-13 7-561,-5 3-160,-9 11-432,-1 4-200,-9 10-609,-2 6-695,-7 12-1409,-4 4-511,-2 12 1767</inkml:trace>
</inkml:ink>
</file>

<file path=ppt/ink/ink1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1:38.438"/>
    </inkml:context>
    <inkml:brush xml:id="br0">
      <inkml:brushProperty name="width" value="0.05" units="cm"/>
      <inkml:brushProperty name="height" value="0.05" units="cm"/>
      <inkml:brushProperty name="color" value="#33CCFF"/>
    </inkml:brush>
  </inkml:definitions>
  <inkml:trace contextRef="#ctx0" brushRef="#br0">4 176 16580,'-4'31'2912,"4"-3"2489,13-19-2520,9-9-537,13-15-1127,7-4-409,2-7-440,-2-4-152,-2-2-472,-2-3-560,-7 0-1329,-9 5-1151,-22 8 1639</inkml:trace>
</inkml:ink>
</file>

<file path=ppt/ink/ink1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1:39.325"/>
    </inkml:context>
    <inkml:brush xml:id="br0">
      <inkml:brushProperty name="width" value="0.05" units="cm"/>
      <inkml:brushProperty name="height" value="0.05" units="cm"/>
      <inkml:brushProperty name="color" value="#33CCFF"/>
    </inkml:brush>
  </inkml:definitions>
  <inkml:trace contextRef="#ctx0" brushRef="#br0">13 389 11554,'5'-12'1224,"-5"9"-488,1-1 1,0 1-1,0 0 1,0 0-1,1 0 1,-1 0-1,1 0 0,0 0 1,0 0-1,0 0 1,0 1-1,4-5 0,-6 7-644,1 0 0,-1 0-1,0 0 1,1 0-1,-1 0 1,0 0-1,1 0 1,-1 0-1,0 0 1,1 0-1,-1 0 1,0 0-1,1 0 1,-1 0-1,0 0 1,1 0 0,-1 0-1,0 0 1,1 0-1,-1 0 1,0 1-1,1-1 1,-1 0-1,0 0 1,1 0-1,-1 1 1,0-1-1,0 0 1,1 0 0,-1 1-1,0-1 1,0 0-1,0 0 1,0 1-1,1-1 1,-1 0-1,0 1 1,0-1-1,0 0 1,0 1-1,0-1 1,0 0 0,0 1-1,0 0 1,4 17 1100,-1 41 418,-2-34-1257,1 1 1,1-1-1,8 33 1,0-13-205,-26-81-69,-8-44-281,-24-159-1,46 212 152,1 27 50,0 0 0,0-1 1,0 1-1,-1 0 1,1-1-1,0 1 1,0 0-1,0-1 1,0 1-1,0-1 1,0 1-1,0 0 1,1-1-1,-1 1 1,0 0-1,0-1 1,0 1-1,0 0 1,0-1-1,0 1 0,1 0 1,-1-1-1,0 1 1,0 0-1,1-1 1,-1 1-1,0 0 1,0 0-1,1-1 1,-1 1-1,0 0 1,1 0-1,-1 0 1,0-1-1,1 1 1,-1 0-1,0 0 1,1 0-1,-1 0 0,0 0 1,1 0-1,-1 0 1,1 0-1,-1 0 1,0 0-1,1 0 1,-1 0-1,0 0 1,1 0-1,-1 0 1,0 0-1,1 0 1,-1 0-1,1 0 1,-1 1-1,0-1 1,1 0-1,-1 0 1,1 1-1,18 15 55,-16-13-50,11 11 46,-6-6-23,1 0 0,0 0 0,0-1 0,13 9 0,-18-14-22,0 0-1,-1-1 0,1 1 1,0-1-1,0 0 0,0 0 1,0 0-1,0-1 0,0 1 1,0-1-1,0 0 1,0 0-1,1-1 0,-1 1 1,0-1-1,6-1 0,-6 1-4,1-1-1,-1 1 0,1-1 1,-1 0-1,0 0 1,0-1-1,0 1 0,0-1 1,0 0-1,0 0 1,-1 0-1,6-7 0,-4 4 4,-1 0 0,0-1-1,-1 0 1,1 1 0,-1-1 0,-1-1-1,3-9 1,16-78 12,-1 3 43,-17 86-9,0 7 40,2 11 108,-4-10-166,15 47 593,15 40 68,-26-77-685,1 0 0,0-1 0,0 0 0,1-1 0,12 15 0,-18-25-61,0 1-1,-1 0 1,1 0-1,0-1 1,-1 1-1,1 0 1,0-1 0,0 1-1,0-1 1,0 1-1,-1-1 1,1 1-1,0-1 1,0 0 0,0 1-1,0-1 1,0 0-1,0 0 1,0 0-1,0 0 1,0 1 0,0-1-1,0-1 1,0 1-1,0 0 1,0 0-1,0 0 1,0 0 0,0-1-1,0 1 1,0-1-1,0 1 1,0 0-1,0-1 1,-1 0 0,1 1-1,0-1 1,0 1-1,0-1 1,-1 0-1,1 0 1,0 1-1,0-2 1,3-3-772,0 0-1,-1-1 1,0 1 0,0-1-1,4-9 1,4-15-3707,-2-1 1508</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0:45.115"/>
    </inkml:context>
    <inkml:brush xml:id="br0">
      <inkml:brushProperty name="width" value="0.05" units="cm"/>
      <inkml:brushProperty name="height" value="0.05" units="cm"/>
      <inkml:brushProperty name="color" value="#FF0066"/>
    </inkml:brush>
  </inkml:definitions>
  <inkml:trace contextRef="#ctx0" brushRef="#br0">0 59 17012,'31'-2'1008,"9"-5"456,4-2-480,7-6-383,0 2-281,2 4-1593,6 5 913</inkml:trace>
</inkml:ink>
</file>

<file path=ppt/ink/ink1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1:39.544"/>
    </inkml:context>
    <inkml:brush xml:id="br0">
      <inkml:brushProperty name="width" value="0.05" units="cm"/>
      <inkml:brushProperty name="height" value="0.05" units="cm"/>
      <inkml:brushProperty name="color" value="#33CCFF"/>
    </inkml:brush>
  </inkml:definitions>
  <inkml:trace contextRef="#ctx0" brushRef="#br0">0 0 17428,'0'15'2040,"3"4"1457,2 4-809,8 5-991,3 0-497,4 0-472,2-2-136,-1-2-264,-2-2-136,-4-5-280,-4 2-296,-3-2-712,-4-1-512,-2-5-793,-2 0-287,-6-11-57,0-3 153,-4-12 1487</inkml:trace>
</inkml:ink>
</file>

<file path=ppt/ink/ink1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1:39.853"/>
    </inkml:context>
    <inkml:brush xml:id="br0">
      <inkml:brushProperty name="width" value="0.05" units="cm"/>
      <inkml:brushProperty name="height" value="0.05" units="cm"/>
      <inkml:brushProperty name="color" value="#33CCFF"/>
    </inkml:brush>
  </inkml:definitions>
  <inkml:trace contextRef="#ctx0" brushRef="#br0">0 362 13555,'1'-1'466,"-1"-1"0,0 1 0,1-1 0,-1 1 0,1-1 0,0 1 0,-1-1-1,1 1 1,0-1 0,0 1 0,0 0 0,0 0 0,0-1 0,0 1 0,0 0 0,2-2 0,25-16 2400,-22 15-2260,5-3-171,0-1 0,0 0 1,-1 0-1,0-2 0,11-12 0,-17 17-504,0-1 0,0 0 0,0 0-1,-1-1 1,0 1 0,0-1 0,-1 0-1,0 0 1,0 0 0,0 0 0,0-10-1,0-15 350,-2 1-1,-1 0 1,-6-38-1,13 92 675,1 1 0,0-2 0,22 44 0,-17-44-1008,0-1 0,2-1 0,30 36 1,-38-51-1410,-2-7-531,-3-12-2155,-1 5 2565,4-17-437</inkml:trace>
</inkml:ink>
</file>

<file path=ppt/ink/ink1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1:40.289"/>
    </inkml:context>
    <inkml:brush xml:id="br0">
      <inkml:brushProperty name="width" value="0.05" units="cm"/>
      <inkml:brushProperty name="height" value="0.05" units="cm"/>
      <inkml:brushProperty name="color" value="#33CCFF"/>
    </inkml:brush>
  </inkml:definitions>
  <inkml:trace contextRef="#ctx0" brushRef="#br0">116 38 10794,'3'-5'735,"0"2"450,-1 0-1,0 0 1,1 0-1,-1-1 0,0 1 1,-1-1-1,3-4 0,-4 8-1142,0 0 0,0-1 0,0 1-1,0 0 1,0 0 0,0 0 0,0 0-1,0 0 1,0 0 0,-1 0 0,1 0-1,0 0 1,0 0 0,0 0 0,0 0-1,0 0 1,0-1 0,0 1-1,0 0 1,0 0 0,0 0 0,0 0-1,-1 0 1,1 0 0,0 0 0,0 0-1,0 0 1,0 0 0,0 0 0,0 0-1,0 0 1,0 0 0,0 0-1,-1 0 1,1 0 0,0 0 0,0 0-1,0 0 1,0 0 0,0 0 0,0 1-1,0-1 1,0 0 0,0 0 0,0 0-1,-1 0 1,1 0 0,0 0 0,0 0-1,0 0 1,-6 3 543,0 1 0,0 0 0,0 0 0,0 0 0,0 0 0,-6 8 0,0 0 358,-16 23 0,22-27-775,1 1 1,-1 0-1,2 1 0,-1-1 1,1 1-1,1 0 0,0 0 0,0 0 1,1 0-1,0 0 0,1 1 0,0-1 1,1 1-1,0-1 0,0 1 1,4 14-1,-3-20-148,0 0 0,1 0 0,0 0 0,0-1 0,0 1 0,0 0 0,1-1 0,0 0 0,0 1 0,0-1 0,0-1 0,1 1 0,0 0 0,-1-1 0,1 1 0,1-1 0,-1 0 0,0-1 0,1 1 0,-1-1 0,1 0 0,8 3 0,-2-1 13,0-1 0,1-1 1,-1 0-1,1 0 0,0-1 0,-1 0 0,1-1 1,0 0-1,13-3 0,-22 2-119,0 1 0,0-1-1,0 0 1,-1 0 0,1 0 0,0 0-1,-1-1 1,1 1 0,-1-1 0,1 1 0,-1-1-1,0 0 1,1 0 0,1-3 0,2-2-583,-1 0 0,0-1 0,5-10 0,10-14-1229,5 2-101</inkml:trace>
</inkml:ink>
</file>

<file path=ppt/ink/ink1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1:40.442"/>
    </inkml:context>
    <inkml:brush xml:id="br0">
      <inkml:brushProperty name="width" value="0.05" units="cm"/>
      <inkml:brushProperty name="height" value="0.05" units="cm"/>
      <inkml:brushProperty name="color" value="#33CCFF"/>
    </inkml:brush>
  </inkml:definitions>
  <inkml:trace contextRef="#ctx0" brushRef="#br0">77 0 29022,'-20'22'1352,"-1"-5"281,1-9-1081,5-9-2136</inkml:trace>
</inkml:ink>
</file>

<file path=ppt/ink/ink1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1:43.591"/>
    </inkml:context>
    <inkml:brush xml:id="br0">
      <inkml:brushProperty name="width" value="0.05" units="cm"/>
      <inkml:brushProperty name="height" value="0.05" units="cm"/>
      <inkml:brushProperty name="color" value="#33CCFF"/>
    </inkml:brush>
  </inkml:definitions>
  <inkml:trace contextRef="#ctx0" brushRef="#br0">3 1173 7266,'0'0'0,"-2"-14"2919,5 14-106,5 4-456,-7-3-2140,1 0-1,-1-1 0,0 1 1,1 0-1,-1-1 1,1 0-1,-1 1 0,1-1 1,-1 0-1,1 0 1,-1 1-1,1-1 0,-1 0 1,1-1-1,-1 1 0,1 0 1,-1 0-1,1-1 1,-1 1-1,1-1 0,-1 1 1,2-2-1,4-1 137,-1 0 0,1-1 0,6-6 0,-10 8-211,28-22 961,32-32 1,-12 9-381,231-176 1859,-147 121-1355,-38 25-305,129-96 1149,14 20-978,-171 116-1065,119-86 0,-170 110-29,116-101-535,-169 140-9575,11-8 6388</inkml:trace>
</inkml:ink>
</file>

<file path=ppt/ink/ink1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1:44.587"/>
    </inkml:context>
    <inkml:brush xml:id="br0">
      <inkml:brushProperty name="width" value="0.05" units="cm"/>
      <inkml:brushProperty name="height" value="0.05" units="cm"/>
      <inkml:brushProperty name="color" value="#33CCFF"/>
    </inkml:brush>
  </inkml:definitions>
  <inkml:trace contextRef="#ctx0" brushRef="#br0">0 746 13211,'0'0'128,"1"1"0,-1-1 1,0 0-1,0 1 0,0-1 1,0 1-1,0-1 0,0 0 0,1 1 1,-1-1-1,0 1 0,0-1 1,0 0-1,1 1 0,-1-1 0,0 0 1,1 1-1,-1-1 0,0 0 1,1 0-1,-1 1 0,0-1 0,1 0 1,-1 0-1,0 1 0,1-1 1,-1 0-1,1 0 0,-1 0 0,1 0 1,0 0-1,0 0 56,0 0 0,0 0 0,0-1 0,0 1 0,0-1 0,0 1 0,0 0-1,0-1 1,0 0 0,0 1 0,0-1 0,1 0 0,23-26 2236,-4-1-1523,-2 0 0,-1-2 0,16-33 0,-16 25-762,-3 0 0,-1-1-1,-2-1 1,10-59-1,-18 76-129,-2 0 1,0 0-1,-2-1 0,-4-34 0,3 44-23,-2 0 0,0 1 0,0-1 1,-1 1-1,-1 0 0,0 0 0,-1 0 0,-13-21 1,18 32 12,-1 0 0,1 0 0,-1 0 0,1 0 0,-1 0 0,0 0 0,0 1 0,0-1 0,0 1 0,0-1 0,0 1 0,0 0 0,0 0 0,-5-2 0,6 3 6,0 0-1,-1 0 1,1 0-1,0 0 1,-1 0-1,1 0 0,0 0 1,-1 1-1,1-1 1,0 1-1,0-1 1,-1 1-1,1-1 0,0 1 1,0 0-1,0-1 1,0 1-1,0 0 1,0 0-1,0 0 0,0 0 1,0 0-1,0 0 1,0 0-1,0 0 1,0 2-1,-5 7 83,1-1 0,0 1 0,1 0 0,0 0 0,1 1 0,0-1 0,0 1-1,1 0 1,-1 18 0,2-9 79,1 1 0,1 0 0,0-1 0,6 24 0,-4-30-101,0 0 1,1-1-1,0 0 1,1 0-1,0 0 0,9 13 1,-11-21-50,0 0 0,0 0 0,1-1 0,0 1 0,0-1 1,0 0-1,0 0 0,1-1 0,0 1 0,-1-1 0,1 0 0,0 0 0,1-1 1,-1 1-1,0-1 0,1 0 0,6 1 0,-2-1-10,-1-1 0,1 0 0,0-1 0,0 0-1,0 0 1,0-1 0,-1 0 0,1-1 0,0 0 0,-1-1 0,1 0-1,-1 0 1,0-1 0,13-7 0,-13 5 0,1 0-1,-1 0 1,0-1 0,-1 0-1,0-1 1,0 0 0,-1 0-1,1-1 1,-2 1-1,1-2 1,-1 1 0,7-17-1,-4 4 7,-2-1 0,0 0 0,-1 0 0,-1 0 0,1-28 0,-7 41-2,-3 14-2,-3 11 0,3-3-3,0 0 1,1 0-1,1 0 1,0 0 0,0 0-1,1 1 1,1-1-1,0 0 1,3 22-1,-2-29 2,-1 0 0,2-1 0,-1 1 0,0-1 0,1 0 0,0 1 0,0-1 0,0 0 0,0 0 0,1 0 0,-1 0 0,1-1 0,0 1 0,0-1 0,1 1 0,-1-1 0,1 0 0,-1-1 0,1 1 0,0 0-1,0-1 1,0 0 0,0 0 0,1 0 0,-1-1 0,1 1 0,-1-1 0,8 1 0,-7-1 24,1-1 1,-1 0-1,1 0 0,0-1 0,-1 1 1,1-1-1,-1 0 0,0 0 0,1-1 1,-1 0-1,0 0 0,0 0 0,0-1 1,0 1-1,0-1 0,-1 0 0,1-1 1,-1 1-1,0-1 0,0 0 0,0 0 0,0 0 1,-1 0-1,4-7 0,-2 5 14,-1-2 0,0 1 0,0 0-1,-1-1 1,0 0 0,0 0 0,-1 0-1,0 0 1,-1 0 0,1 0 0,-1 0 0,-1-1-1,0 1 1,0 0 0,-3-15 0,2 18-29,-1 0 0,0-1 0,0 1 0,-1 1 0,1-1 0,-1 0 0,0 1 0,0-1 0,-1 1 0,1 0 1,-1 0-1,0 0 0,0 0 0,-1 1 0,1 0 0,-1 0 0,1 0 0,-9-3 0,-8-4-4,0 1-1,-43-11 1,61 19-25,-9-2-260,0 0 0,0 0-1,0 1 1,-13-1 0,24 3 187,1 0 1,0 0-1,-1 0 0,1 0 1,-1 0-1,1 0 1,0 0-1,-1 0 0,1 0 1,-1 0-1,1 0 1,0 0-1,-1 0 0,1 0 1,-1 0-1,1 1 1,0-1-1,-1 0 0,1 0 1,0 0-1,-1 1 0,1-1 1,0 0-1,-1 0 1,1 1-1,0-1 0,0 0 1,-1 1-1,1-1 1,0 1-114,1 0 1,-1-1 0,1 1 0,-1 0 0,1-1-1,-1 1 1,1-1 0,-1 1 0,1 0 0,-1-1-1,1 1 1,0-1 0,-1 0 0,1 1-1,0-1 1,0 0 0,1 1 0,27 11-1539</inkml:trace>
</inkml:ink>
</file>

<file path=ppt/ink/ink1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1:44.994"/>
    </inkml:context>
    <inkml:brush xml:id="br0">
      <inkml:brushProperty name="width" value="0.05" units="cm"/>
      <inkml:brushProperty name="height" value="0.05" units="cm"/>
      <inkml:brushProperty name="color" value="#33CCFF"/>
    </inkml:brush>
  </inkml:definitions>
  <inkml:trace contextRef="#ctx0" brushRef="#br0">130 1 11875,'0'1'405,"1"0"0,-2 1 1,1-1-1,0 0 0,0 1 1,0-1-1,0 0 0,-1 1 1,1-1-1,-1 0 0,1 0 1,-1 1-1,0-1 0,1 0 1,-1 0-1,0 0 0,0 0 1,1 0-1,-1 0 0,0 0 1,0 0-1,0 0 0,-1 0 1,1 0-1,0-1 0,0 1 1,-3 1-1,-8 6 642,-3 3-124,1 1 0,-17 17 0,27-25-839,0 0 0,1 1 0,0 0 0,-1-1 0,1 1 0,1 0 0,-1 0 0,1 0 0,0 1 1,0-1-1,-2 10 0,4-14-83,0 0 0,-1 0 0,1 0 0,0 0 0,0 0 0,0 0 0,0 0 0,0 0 0,0 0 0,0 0 0,0 0 0,1 0 0,-1 0 0,0 0 0,1 0 0,-1 0 0,0-1 1,1 1-1,-1 0 0,1 0 0,-1 0 0,1 0 0,0-1 0,-1 1 0,1 0 0,0-1 0,0 1 0,-1 0 0,1-1 0,0 1 0,0-1 0,0 1 0,0-1 0,0 0 0,0 1 0,-1-1 0,1 0 0,0 0 0,0 1 1,0-1-1,0 0 0,0 0 0,0 0 0,2 0 0,1-1-5,0 1 1,1-1 0,-1 0 0,0 0-1,0 0 1,0 0 0,0-1-1,7-3 1,-3-1 1,-1 1 1,0-1-1,-1 0 0,1 0 1,10-14-1,-12 13 4,0 0 1,1 1-1,0 0 1,1 0-1,-1 1 0,12-8 1,-18 13-2,0 0 0,1 0 0,-1-1 0,0 1 1,1 0-1,-1 0 0,0 0 0,1 0 0,-1 0 1,0-1-1,1 1 0,-1 0 0,0 0 1,1 0-1,-1 0 0,1 0 0,-1 0 0,0 0 1,1 0-1,-1 0 0,0 1 0,1-1 0,-1 0 1,1 0-1,-1 0 0,0 0 0,1 0 0,-1 1 1,0-1-1,1 0 0,-1 0 0,0 0 0,0 1 1,1-1-1,-1 0 0,0 1 0,0-1 0,1 0 1,-1 1-1,0-1 0,0 0 0,0 1 0,1-1 1,-1 0-1,0 1 0,0-1 0,0 0 0,0 1 1,0-1-1,0 1 0,0-1 0,0 0 0,0 1 1,0 0-40,0 0 0,1 0 0,-1 0 0,0 0 0,1 0 0,-1 0 0,1 0 0,-1 0 0,1-1 0,-1 1 0,1 0 0,0 0 0,0 0 0,-1-1 0,2 2 0,2 0-506,0-1 1,0 1-1,1 0 1,-1-1-1,0 0 1,1 0-1,-1-1 0,9 1 1,9-1 958,5-2-199</inkml:trace>
</inkml:ink>
</file>

<file path=ppt/ink/ink1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1:46.363"/>
    </inkml:context>
    <inkml:brush xml:id="br0">
      <inkml:brushProperty name="width" value="0.05" units="cm"/>
      <inkml:brushProperty name="height" value="0.05" units="cm"/>
      <inkml:brushProperty name="color" value="#33CCFF"/>
    </inkml:brush>
  </inkml:definitions>
  <inkml:trace contextRef="#ctx0" brushRef="#br0">221 582 14091,'0'-3'171,"0"0"175,0-1 0,0 1 1,-1 0-1,1-1 0,-2-5 0,2 8-272,-1 0 0,1 1 0,0-1 0,-1 0 0,1 1 0,-1-1 0,1 1 0,-1-1 0,1 0 1,-1 1-1,1-1 0,-1 1 0,1 0 0,-1-1 0,0 1 0,1-1 0,-1 1 0,0 0 0,1-1 0,-1 1 0,0 0 1,1 0-1,-1 0 0,0-1 0,0 1 0,1 0 0,-1 0 0,0 0 0,0 0 0,1 0 0,-3 1 0,-2 0 143,0 0 1,0 1-1,0 0 0,1 0 0,-1 0 0,0 1 0,1 0 0,-1 0 0,1 0 1,0 0-1,0 0 0,-7 8 0,-4 7 458,-21 27 0,23-27-261,1 1 0,-18 39 0,25-48-325,1 0 0,1 1 1,-1-1-1,2 1 0,0 0 0,0 0 0,-1 21 0,3-30-83,0-1-1,1 1 0,-1 0 0,0-1 1,0 1-1,1 0 0,-1-1 0,1 1 1,-1-1-1,1 1 0,0-1 0,0 1 1,1 1-1,-1-2-3,-1 0 1,1-1-1,0 1 1,0 0-1,0-1 1,-1 1-1,1-1 1,0 1-1,0-1 1,0 1-1,0-1 1,0 0-1,0 0 0,0 1 1,0-1-1,2 0 1,0 0 0,-1 0 0,1-1 0,-1 1 0,1-1 0,-1 1 0,1-1 0,0 0 0,-1 0 0,0 0 0,1 0-1,-1-1 1,0 1 0,0-1 0,4-2 0,3-5 15,-1 0 0,0-1 0,-1 1 0,0-2 0,0 1 0,-1-1 0,-1 1 0,0-2 0,0 1 0,-1-1 0,0 1 0,3-23 0,-1-5 51,-1-1 1,-2-62-1,-3 78-43,0 11-4,1-1-1,-2 1 0,0-1 1,-5-19-1,6 32-11,0 0 0,0 0 1,0 0-1,-1 1 0,1-1 0,0 0 0,-1 0 1,1 0-1,-1 1 0,1-1 0,-1 0 0,1 1 0,-1-1 1,1 0-1,-1 1 0,0-1 0,0 0 0,0 1 5,1-1 0,-1 1-1,1 0 1,-1 0-1,1 0 1,-1 0 0,1 0-1,-1 0 1,1 0-1,-1 0 1,1 0 0,-1 1-1,1-1 1,-1 0-1,1 0 1,-1 0 0,1 0-1,-1 1 1,1-1-1,0 0 1,-1 1 0,0-1-1,-1 3 78,0-1 0,-1 0 0,1 1 0,0 0 0,0-1 0,1 1 0,-4 5 0,0 6 146,0-1 0,1 1 0,0 0 0,2 0 0,-1 0 0,1 1 0,1 27 0,2-21-67,0 0-1,2 0 1,0 0-1,11 35 1,-11-48-156,-1-1 1,1 0 0,0-1 0,0 1 0,1 0 0,0-1-1,0 0 1,0 0 0,1 0 0,0-1 0,10 10 0,-11-12-13,1 0 0,-1-1 0,1 1 0,-1-1 0,1 0 0,0 0 1,0 0-1,0-1 0,0 0 0,0 0 0,0 0 0,0 0 1,0-1-1,1 0 0,-1 0 0,0 0 0,7-2 0,-7 1-1,0-1 0,0 0 0,0 0 0,0 0 0,0 0 0,0-1 0,-1 1 0,1-1 0,-1-1 0,0 1 0,0 0 0,0-1 0,0 0 0,-1 0 0,0 0 0,1 0 0,-1-1 0,-1 0 0,1 1 0,2-6 0,-5 9-1,0 0-1,0 0 1,0 0 0,0 0 0,0 0 0,0 0-1,0 0 1,0 0 0,0 0 0,0 0 0,0 0-1,0 0 1,-1 0 0,1 0 0,0 0 0,-1 0 0,1 0-1,-1 1 1,1-1 0,-1 0 0,0 0 0,1 0-1,-1 1 1,0-1 0,0-1 0,-23-17 6,21 17-5,3 2-1,-1-1-1,1 1 0,-1 0 0,0-1 0,1 1 0,-1 0 0,1-1 0,-1 1 0,0 0 1,1 0-1,-1 0 0,0-1 0,1 1 0,-1 0 0,0 0 0,1 0 0,-1 0 0,0 0 1,1 0-1,-1 0 0,0 0 0,1 1 0,-1-1 0,1 0 0,-1 0 0,0 0 0,1 1 1,-1-1-1,0 0 0,1 1 0,-1-1 0,1 0 0,-1 1 0,1-1 0,-1 1 1,1-1-1,-1 1 0,1-1 0,0 1 0,-1-1 0,1 1 0,0 0 0,-1-1 0,1 1 1,0 0-1,0-1 0,-1 1 0,1-1 0,0 2 0,0-1-2,-1 1 0,1 0-1,-1 0 1,1-1 0,0 1-1,0 0 1,0-1 0,0 1 0,0 0-1,0 0 1,1-1 0,-1 1-1,0 0 1,1-1 0,0 1 0,-1 0-1,1-1 1,0 1 0,1 1-1,0-1 2,0-1 1,0 0-1,0 1 0,0-1 0,0 0 0,0 0 0,0 0 0,0 0 0,1-1 0,-1 1 1,0 0-1,1-1 0,-1 0 0,0 1 0,1-1 0,-1 0 0,1 0 0,-1-1 0,4 0 1,-5 1-11,1 0 1,-1 0 0,1 0-1,0-1 1,-1 1 0,1-1 0,-1 1-1,1-1 1,-1 0 0,0 0-1,1 1 1,-1-1 0,0 0-1,1 0 1,-1 0 0,0 0 0,0-1-1,0 1 1,0 0 0,0 0-1,0-1 1,0 1 0,0-1-1,-1 1 1,1 0 0,0-1 0,-1 0-1,1 1 1,-1-3 0,1-20-112,-1 17 95,0-1 0,1 1-1,-1 0 1,4-13 0,-3 18 25,0-3 2,1 0-1,-1-1 0,0 1 0,1-11 1,-2 15 0,0 0 0,0 0 1,0 0-1,0 0 0,0 0 1,-1 0-1,1 0 0,0 0 1,0 0-1,-1 0 0,1 1 1,-1-1-1,1 0 0,-1 0 1,1 0-1,-1 1 0,1-1 1,-1 0-1,0 0 1,1 1-1,-1-1 0,0 1 1,1-1-1,-1 0 0,0 1 1,0 0-1,0-1 0,0 1 1,0-1-1,1 1 0,-1 0 1,0 0-1,0-1 0,0 1 1,-1 0-1,-8-2-1,7 2-2,0-1 0,-1 1 0,1-1 1,0 1-1,-5 1 0,7-1 3,0 0 0,0 0 1,0 0-1,1 1 0,-1-1 0,0 1 1,0-1-1,0 0 0,0 1 0,1-1 1,-1 1-1,0 0 0,0-1 0,1 1 1,-1 0-1,1-1 0,-1 1 0,0 0 1,1 0-1,-1-1 0,1 1 0,0 0 1,-1 1-1,-4 11 42,0-1 1,2 1-1,-3 14 0,5-22-15,0-1 0,0 1 0,1 0 0,0-1 0,0 1 0,0 0 0,1-1 0,0 1 0,-1 0 0,1-1 0,1 1 0,1 5 0,-2-9-20,1 1 0,-1 0 0,0-1 0,1 0 0,-1 1 0,1-1 0,-1 0 0,1 1 0,0-1 0,0 0 0,-1 0-1,1 0 1,0-1 0,0 1 0,0 0 0,0-1 0,0 1 0,0-1 0,0 0 0,0 0 0,0 1 0,0-1 0,0 0 0,2-1 0,6 0 5,-1 0 0,0 0 0,18-6-1,-15 3-7,0-1-1,0 0 0,-1-1 0,0 0 0,0-1 0,0 0 1,-1-1-1,0 0 0,0 0 0,-1-1 0,12-15 1,-7 6-7,-1 0-1,-1-1 1,-1-1 0,0 0 0,13-36 0,-6 15-29,-16 37 69,-9 17 14,4-7-40,-7 15 23,0 0-1,-8 29 0,16-44-24,0-1-1,1 1 1,0 0-1,0 1 1,0-1-1,1 0 0,0 0 1,0 0-1,1 0 1,-1 0-1,1 0 1,1 0-1,-1 0 0,3 7 1,-3-12-7,-1 0 1,1 0-1,-1 0 0,1 0 1,0 1-1,-1-1 1,1 0-1,0 0 0,0 0 1,0 0-1,0-1 1,0 1-1,0 0 0,0 0 1,0 0-1,0-1 1,0 1-1,1-1 0,-1 1 1,0-1-1,0 1 1,0-1-1,1 0 0,-1 0 1,0 1-1,1-1 1,-1 0-1,0 0 0,1 0 1,-1 0-1,2-1 1,0 0-3,0 0 0,0 0 0,0 0 1,0-1-1,0 1 0,0-1 0,0 0 1,0 0-1,-1 0 0,1 0 1,3-4-1,2-3 2,0-2-1,0 1 1,-1-1 0,0-1 0,-1 1 0,0-1-1,6-18 1,-1-6 6,10-50 0,-15 48-4,-1-1 0,-2 1-1,-1-1 1,-3 0-1,-1 0 1,-2 1-1,-1 0 1,-12-44 0,16 79-6,1 0 0,-1 1 1,0-1-1,0 1 0,0-1 1,0 1-1,-1-1 1,-1-2-1,3 5 2,0 0 0,0 0 0,0 0 1,-1 0-1,1-1 0,0 1 0,0 0 0,0 0 0,-1 0 0,1 0 0,0 0 1,0 0-1,0 0 0,-1 0 0,1-1 0,0 1 0,0 0 0,-1 0 0,1 0 1,0 0-1,0 0 0,-1 0 0,1 0 0,0 0 0,0 1 0,0-1 1,-1 0-1,1 0 0,0 0 0,0 0 0,-1 0 0,1 0 0,0 0 0,0 0 1,0 1-1,-1-1 0,1 0 0,0 0 0,0 0 0,0 0 0,0 1 0,0-1 1,-1 0-1,1 0 0,0 0 0,0 1 0,-3 4 15,1 1-1,0-1 1,0 1-1,0 0 1,1 0-1,-1 6 1,-13 73 330,4 0 0,0 91 0,11-158-270,0 0 0,2-1 0,0 1 0,1-1 0,5 19 0,-6-31-50,-1-1 0,1 0 0,0 1 0,0-1-1,1 0 1,-1 0 0,1 0 0,0 0-1,0-1 1,6 6 0,-7-7-11,1 0 0,0 0-1,0-1 1,0 1 0,0-1 0,0 0 0,0 0 0,0 0-1,0 0 1,1 0 0,-1 0 0,0-1 0,0 0 0,1 0-1,-1 0 1,0 0 0,4-1 0,2 0 4,1-1 0,-1-1 0,0 0 1,0 0-1,0-1 0,0 0 0,14-9 0,54-43 29,-46 31-46,-1-1 0,-1-1 0,48-60 0,-71 79 5,-1-1 0,0 1 0,0-1 0,-1 0-1,0 0 1,-1 0 0,3-12 0,-5 17-22,0 1 1,0-1-1,-1 0 0,0 0 0,0 0 0,0 0 1,0 0-1,0 0 0,-1 0 0,0 0 1,0 0-1,0 0 0,0 0 0,-1 0 1,1 1-1,-1-1 0,0 1 0,0-1 1,-4-4-1,-1 2-572,0 0 0,0 0 0,0 1 0,-1 0 0,0 0 0,0 1 0,-16-7 0,-35-13-1377</inkml:trace>
</inkml:ink>
</file>

<file path=ppt/ink/ink1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0:30.293"/>
    </inkml:context>
    <inkml:brush xml:id="br0">
      <inkml:brushProperty name="width" value="0.05" units="cm"/>
      <inkml:brushProperty name="height" value="0.05" units="cm"/>
      <inkml:brushProperty name="color" value="#33CCFF"/>
    </inkml:brush>
  </inkml:definitions>
  <inkml:trace contextRef="#ctx0" brushRef="#br0">1 4 13299,'4'-2'3705,"-1"0"-2081,-4 2-520,-1 3-1408,-1-2-488,2 2-1481</inkml:trace>
</inkml:ink>
</file>

<file path=ppt/ink/ink1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0:30.570"/>
    </inkml:context>
    <inkml:brush xml:id="br0">
      <inkml:brushProperty name="width" value="0.05" units="cm"/>
      <inkml:brushProperty name="height" value="0.05" units="cm"/>
      <inkml:brushProperty name="color" value="#33CCFF"/>
    </inkml:brush>
  </inkml:definitions>
  <inkml:trace contextRef="#ctx0" brushRef="#br0">29 1 19100,'1'4'1456,"-1"2"273,-3 0-441,0 1-944,-3-1-496,-11-1 80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0:46.012"/>
    </inkml:context>
    <inkml:brush xml:id="br0">
      <inkml:brushProperty name="width" value="0.05" units="cm"/>
      <inkml:brushProperty name="height" value="0.05" units="cm"/>
      <inkml:brushProperty name="color" value="#FF0066"/>
    </inkml:brush>
  </inkml:definitions>
  <inkml:trace contextRef="#ctx0" brushRef="#br0">13 2 9426,'-4'-1'1344,"-3"1"713,5 9-265,2 7-96,0 6-231,3 1-49,7-2-328,9-5-191,5-9-353,2-4-160,-1-6-152,-7-1-80,5-2-384,-2 1-320,-2 4-1041,-1 1-423,-4 3 992</inkml:trace>
</inkml:ink>
</file>

<file path=ppt/ink/ink1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0:33.753"/>
    </inkml:context>
    <inkml:brush xml:id="br0">
      <inkml:brushProperty name="width" value="0.05" units="cm"/>
      <inkml:brushProperty name="height" value="0.05" units="cm"/>
      <inkml:brushProperty name="color" value="#33CCFF"/>
    </inkml:brush>
  </inkml:definitions>
  <inkml:trace contextRef="#ctx0" brushRef="#br0">13 229 9258,'-13'-2'2122,"13"1"-2057,0 1 0,0 0 0,0 0 0,0-1-1,0 1 1,0 0 0,0 0 0,0-1 0,0 1 0,0 0 0,0 0 0,0 0 0,0-1 0,0 1 0,1 0 0,-1 0 0,0-1 0,0 1 0,0 0 0,0 0 0,0 0 0,0-1 0,1 1 0,-1 0 0,0 0 0,0 0 0,0 0 0,1-1 0,-1 1 0,0 0 0,0 0 0,0 0 0,1 0 0,-1 0 0,0 0 0,0 0-1,1-1 1,-1 1 0,0 0 0,0 0 0,1 0 0,33-22 2019,-22 13-1436,1 0 0,18-8 0,26-7 304,2 2 0,96-22 0,127-7-362,-196 41-243,0 3 0,0 4 0,1 4 0,94 12 0,-110-1-179,0 3-1,-1 3 1,-1 3 0,-1 3-1,0 2 1,93 54 0,208 100 1536,-305-156-1354,114 51 8,-155-62-302,27 20 0,11 8 348,-52-37-292,0 1 1,0-1 0,1-1 0,-1 1 0,15 2-1,6-2 297,1 0 0,0-2 0,61-5-1,-84 3-342,0 1-1,0 0 0,0 0 0,0 0 1,0 1-1,0 0 0,-1 0 0,1 1 1,-1 0-1,1 1 0,7 5 0,-13-9-58,30 12 358,-25-9-219,1-1 0,-1 1 0,8 5-1,-13-7-118,1 0 0,-1 1 0,0-1 0,0 1-1,0 0 1,-1 0 0,1 0 0,0 0 0,-1 0 0,1 0 0,-1 0-1,1 0 1,0 4 0,2 1-1,-1-1 0,1 0 0,0 0 0,1 0 0,7 8 0,-4-5-24,0-1 84,-3-8-1849,-4-14-3823,-1 2 3364,2-4 221</inkml:trace>
</inkml:ink>
</file>

<file path=ppt/ink/ink1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0:34.231"/>
    </inkml:context>
    <inkml:brush xml:id="br0">
      <inkml:brushProperty name="width" value="0.05" units="cm"/>
      <inkml:brushProperty name="height" value="0.05" units="cm"/>
      <inkml:brushProperty name="color" value="#33CCFF"/>
    </inkml:brush>
  </inkml:definitions>
  <inkml:trace contextRef="#ctx0" brushRef="#br0">61 7 8210,'-8'-5'7651,"8"5"-7500,1 0 0,-1-1 0,1 1 0,0 0 0,-1 0 0,1 0 1,-1 0-1,1 0 0,0 0 0,-1 0 0,1 0 0,-1 0 0,1 0 0,-1 0 1,1 0-1,-1 1 0,1-1 0,0 0 0,-1 0 0,1 1 0,-1-1 0,1 0 1,-1 1-1,1-1 0,-1 0 0,0 1 0,1 0 0,3 4 211,-1-1 1,0 1-1,0 1 0,-1-1 0,1 0 0,-1 0 0,-1 1 0,1 0 1,1 7-1,6 19 197,4-1-383,-2-5-150,-1 0-1,-1 1 1,-1 0 0,6 43-1,-13-63-22,-1 0-1,0 0 0,-1 1 1,0-1-1,0 0 0,0 0 1,-1 0-1,0 0 0,0 0 1,-1 0-1,0-1 0,-6 12 1,7-15 0,0 0 1,0 0-1,0-1 0,-1 1 1,1 0-1,-1-1 1,1 1-1,-1-1 1,0 0-1,0 0 0,0 0 1,0 0-1,0-1 1,0 1-1,-1-1 0,1 1 1,0-1-1,-1-1 1,1 1-1,-1 0 0,1-1 1,-1 1-1,0-1 1,1 0-1,-1 0 1,-6-2-1,7 1 13,0 0 0,0 0-1,0 0 1,1 0 0,-1 0 0,1-1-1,-1 1 1,1-1 0,-1 0 0,1 0 0,0 0-1,0 0 1,0 0 0,0 0 0,0-1-1,0 1 1,1-1 0,-1 1 0,1-1 0,-1 1-1,1-1 1,0 0 0,0 0 0,1 0-1,-1 0 1,0-3 0,-1-5 134,1 1 0,1-1 0,-1 0 0,2 1 0,2-22 0,3 6 521,1 0 1,20-48-1,-7 21-188,-19 49-952,-1 1 0,1-1-1,-1 1 1,1-1-1,-1 0 1,0 1-1,-1-1 1,1 1 0,-1-1-1,1 1 1,-1-1-1,0 1 1,0-1-1,-3-5 1,-12-22-2521</inkml:trace>
</inkml:ink>
</file>

<file path=ppt/ink/ink1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0:35.758"/>
    </inkml:context>
    <inkml:brush xml:id="br0">
      <inkml:brushProperty name="width" value="0.05" units="cm"/>
      <inkml:brushProperty name="height" value="0.05" units="cm"/>
      <inkml:brushProperty name="color" value="#33CCFF"/>
    </inkml:brush>
  </inkml:definitions>
  <inkml:trace contextRef="#ctx0" brushRef="#br0">134 973 11170,'2'-11'397,"9"-61"3354,-11 65-3242,0 0-1,0 0 1,0 0 0,0 0-1,-1 0 1,-1 0-1,-3-13 1,5 19-429,-1 0 0,1-1 0,0 1 1,-1 0-1,0-1 0,1 1 0,-1 0 0,0 0 1,0 0-1,1 0 0,-1 0 0,0 0 0,0 0 1,0 0-1,0 0 0,0 0 0,-1 0 0,1 0 1,0 1-1,0-1 0,0 1 0,-1-1 0,1 1 1,0-1-1,-1 1 0,1 0 0,0-1 0,-1 1 1,1 0-1,0 0 0,-1 0 0,1 0 0,-3 1 1,1-1 31,0 2 1,0-1 0,1 0-1,-1 0 1,0 1-1,0 0 1,1-1 0,-1 1-1,1 0 1,-1 0 0,1 1-1,0-1 1,-2 3-1,-3 5 108,0 0-1,1 0 1,1 0-1,0 1 1,0 0-1,-4 15 1,4-8-46,0 1 1,2 0 0,-2 21 0,4-32-145,0 7 47,1 27 0,1-38-70,-1 0 0,0-1 0,1 1 0,0 0 0,0-1 0,0 1-1,1-1 1,-1 1 0,1-1 0,-1 0 0,1 0 0,4 5 0,-5-7-7,0 0-1,0 0 0,0 0 0,0 0 0,0 0 1,0 0-1,1 0 0,-1 0 0,0-1 1,1 1-1,-1 0 0,0-1 0,1 1 0,-1-1 1,1 0-1,-1 1 0,1-1 0,-1 0 1,1 0-1,-1 0 0,1 0 0,-1 0 1,1 0-1,-1 0 0,1-1 0,-1 1 0,0-1 1,1 1-1,-1-1 0,1 1 0,-1-1 1,0 0-1,0 1 0,1-1 0,-1 0 1,1-2-1,3 0 2,-1-1 1,-1 1-1,1-1 1,0-1-1,-1 1 1,0 0 0,0-1-1,3-7 1,-1-1-10,0 0 0,-1 0 1,-1 0-1,0 0 0,1-24 1,-2-70-194,-2 71 152,0 46 25,-1 9 24,4 22 0,-3-37 12,1 1 1,0-1-1,0 0 0,0 0 1,0 0-1,0 0 0,1-1 0,0 1 1,-1 0-1,2-1 0,3 7 1,-5-9-9,0 0 1,0 0-1,0 0 0,0 0 1,0-1-1,1 1 1,-1 0-1,0-1 1,0 1-1,1 0 1,-1-1-1,0 0 1,1 1-1,-1-1 1,0 0-1,1 1 1,-1-1-1,1 0 1,-1 0-1,0 0 1,1-1-1,-1 1 1,1 0-1,-1 0 1,0-1-1,1 1 1,-1-1-1,0 1 1,1-1-1,-1 1 1,1-2-1,3-1 7,-1 0-1,0 0 1,0 0-1,-1 0 1,1-1-1,-1 0 1,5-6 0,2-6 9,0 0 0,-2-1 0,0 1 0,-1-2 1,0 1-1,4-22 0,17-111 40,-17 54 74,-2-107 0,-10 186-2,0 17-127,1 0 1,0 0-1,0 0 1,0 0-1,0 0 1,0 0-1,-1 0 1,1 0 0,0 0-1,0 0 1,0 0-1,0 0 1,0 0-1,0 0 1,0 0-1,-1 0 1,1 0-1,0 0 1,0 0-1,0 1 1,0-1-1,0 0 1,0 0-1,0 0 1,0 0 0,0 0-1,-1 0 1,1 0-1,0 1 1,0-1-1,0 0 1,0 0-1,0 0 1,0 0-1,0 0 1,0 1-1,0-1 1,0 0-1,0 0 1,0 0-1,0 0 1,0 0 0,0 1-1,0-1 1,0 0-1,0 0 1,1 0-1,-7 34 322,3-12-187,2-1 0,1 1-1,0-1 1,1 1 0,2-1-1,0 0 1,8 27 0,-9-40-102,1-1 0,0 0 0,0 1 0,1-1 0,0-1 1,0 1-1,1-1 0,0 1 0,11 10 0,-11-13-35,0 0 0,0-1 0,0 1 0,1-1 0,-1 0 0,1-1 0,0 1 0,0-1 0,0 0-1,0-1 1,0 1 0,0-1 0,0 0 0,7-1 0,-6 0-3,0 0 0,0 0-1,0-1 1,-1 0 0,1 0-1,0-1 1,-1 0 0,1 0-1,-1 0 1,0-1 0,0 0 0,0-1-1,0 1 1,0-1 0,-1 0-1,1 0 1,-1-1 0,0 1-1,0-1 1,-1 0 0,0-1-1,6-8 1,-1-2-13,0 0-1,-1 0 0,-1-1 1,-1 1-1,0-2 0,-1 1 1,4-28-1,-4 13 6,-2 1-1,-1-1 0,-2 0 1,-1 0-1,-1 0 1,-2 1-1,-1-1 0,-1 1 1,-2 0-1,-23-59 0,29 87 14,1 0 0,-1 0 0,0 0 0,0 0 0,0 1-1,0-1 1,0 0 0,-1 1 0,-4-5 0,7 7-2,-1 0 1,1-1 0,-1 1 0,1 0 0,-1 0-1,1-1 1,-1 1 0,1 0 0,-1 0 0,0 0 0,1 0-1,-1 0 1,1-1 0,-1 1 0,1 0 0,-1 0-1,1 1 1,-1-1 0,1 0 0,-1 0 0,0 0 0,1 0-1,-1 0 1,0 1 0,0 0 6,0-1 0,1 1 0,-1 0 0,0 0 0,0 0 0,1 0 0,-1 0 0,0 0 0,1 1 0,-1-1 0,1 0 0,-1 0 0,1 0 0,0 0 1,-1 3-1,0 4 69,-1 1 1,2 0 0,-1 0 0,1 0 0,2 13 0,10 46 327,-8-48-299,0 5 10,2 0-1,2 0 0,0 0 1,1-1-1,14 25 0,-18-38-197,2-1 0,-1 0 0,1 0 0,1 0-1,0-1 1,0 0 0,1-1 0,0 0 0,0 0-1,1-1 1,0 0 0,0-1 0,13 6 0,-13-8-451,1 0 1,1 0 0,-1-1-1,0-1 1,1 0 0,-1 0-1,1-1 1,20-1 0,-15-2-385,26-6 0</inkml:trace>
</inkml:ink>
</file>

<file path=ppt/ink/ink1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0:36.485"/>
    </inkml:context>
    <inkml:brush xml:id="br0">
      <inkml:brushProperty name="width" value="0.05" units="cm"/>
      <inkml:brushProperty name="height" value="0.05" units="cm"/>
      <inkml:brushProperty name="color" value="#33CCFF"/>
    </inkml:brush>
  </inkml:definitions>
  <inkml:trace contextRef="#ctx0" brushRef="#br0">1 848 16307,'0'-24'1786,"0"0"0,1 0-1,8-36 1,21-67 692,-3 15-1274,-11 0-576,-9 52-493,-4 52-136,2 9-16,8 18-29,-8-11 38,4 6-8,111 185 240,-100-162-2,-2 2 0,-1 0 0,17 64 1,-28-80-116,1 2 14,-1 0 0,-1 0-1,2 42 1,-8-56-84,1-11-35,0 0-1,-1 0 0,1 0 0,0 0 0,0 1 0,0-1 0,0 0 1,0 0-1,0 0 0,0 0 0,0 0 0,-1 0 0,1 0 0,0 0 0,0 1 1,0-1-1,0 0 0,0 0 0,0 0 0,-1 0 0,1 0 0,0 0 0,0 0 1,0 0-1,0 0 0,-1 0 0,1 0 0,0 0 0,0 0 0,0 0 1,0 0-1,0 0 0,-1 0 0,1 0 0,-2-1 4,1-1 1,-1 1-1,1 0 0,-1-1 0,1 1 1,0 0-1,0-1 0,-1 0 0,0-2 1,-56-103 6,27 45-38,-10-15-79,-47-125 0,79 177 102,1 0 1,1-1 0,2 0-1,0-1 1,2 1-1,0-1 1,2 0-1,2 1 1,4-42 0,-3 58 17,0 0 0,1 0-1,0 0 1,1 0 0,0 0 0,1 1 0,0-1 0,0 1 0,13-16 0,-14 21-9,0-1 0,0 1 0,0 0 0,1 0 0,-1 0 0,1 1 0,0-1 0,0 1 0,1 0 0,-1 1 0,1 0 0,-1-1 1,1 1-1,0 1 0,-1-1 0,1 1 0,0 0 0,9 0 0,-13 2-1,1-1 0,-1 0 0,1 1 0,-1-1 0,0 1 0,1 0 0,-1-1 0,0 1 0,0 0 0,1 1 0,-1-1 0,0 0 0,0 1 0,0-1 0,0 1 0,-1-1 0,1 1 0,0 0 0,-1 0 0,1 0 0,-1 0 0,0 0 0,1 0 0,-1 0 0,0 0 0,0 1 1,1 2-1,0 4 15,1 0 0,-1 0 0,0 1 1,-1-1-1,0 16 0,-1-14 3,0 1-1,-1-1 0,0 0 0,-1 0 0,0 0 1,-1 0-1,-1 0 0,1 0 0,-2-1 0,1 1 1,-8 10-1,8-15-94,0 0 0,-1 0 0,1 0 0,-1 0 0,-1-1 0,1 0 0,-1 0 0,0-1 0,0 0 1,0 0-1,0 0 0,-1-1 0,0 1 0,1-2 0,-1 1 0,0-1 0,-15 3 0,22-5-11,-1 1-1,0-1 1,0 0-1,0 0 1,0 0-1,1 0 1,-1 0-1,0 0 1,0 0 0,0 0-1,0 0 1,1 0-1,-1 0 1,0 0-1,0-1 1,0 1-1,0 0 1,1-1-1,-1 1 1,0 0-1,0-1 1,1 1-1,-1-1 1,0 1-1,0-2 1,1 1-88,0 0 0,-1-1 0,1 1 1,0 0-1,0 0 0,0-1 0,0 1 0,0 0 0,1 0 0,-1 0 0,0-1 1,1 1-1,-1 0 0,0 0 0,1 0 0,-1 0 0,1 0 0,0-1 0,-1 1 0,2-1 1,19-28-2635,8-9 882</inkml:trace>
</inkml:ink>
</file>

<file path=ppt/ink/ink1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0:37.013"/>
    </inkml:context>
    <inkml:brush xml:id="br0">
      <inkml:brushProperty name="width" value="0.05" units="cm"/>
      <inkml:brushProperty name="height" value="0.05" units="cm"/>
      <inkml:brushProperty name="color" value="#33CCFF"/>
    </inkml:brush>
  </inkml:definitions>
  <inkml:trace contextRef="#ctx0" brushRef="#br0">1 330 10138,'19'10'6050,"32"22"0,-41-25-4789,-2 0-1,1 1 1,-1 0-1,15 18 1,-16-18-759,-7-8-498,0 0 0,0 0 1,-1 0-1,1 0 0,0 0 0,0 0 0,0 0 1,0 0-1,0 0 0,0 0 0,0 0 0,0 0 1,0 0-1,0 0 0,0 0 0,0 0 0,0-1 0,0 1 1,0 0-1,0 0 0,0 0 0,0 0 0,0 0 1,0 0-1,0 0 0,0 0 0,0 0 0,0 0 1,0 0-1,0 0 0,0 0 0,0 0 0,0 0 0,0 0 1,0 0-1,1 0 0,-1 0 0,0 0 0,0 0 1,0 0-1,0 0 0,0 0 0,0-1 0,0 1 1,0 0-1,0 0 0,0 0 0,0 0 0,0 0 0,0 0 1,0 0-1,0 0 0,0 0 0,0 0 0,0 0 1,0 0-1,0 0 0,0 0 0,0 0 0,0 0 0,1 0 1,-1 0-1,0 0 0,-7-17 103,5 13-117,-8-20-164,2-1 0,-10-38 0,16 51 56,0 0 1,1 0-1,0 0 0,1 0 1,0 1-1,0-1 0,6-23 1,-5 29-78,1 0 0,0 0 0,1 1 0,0-1 0,0 1 0,0 0 0,0-1 0,1 1 1,0 1-1,0-1 0,5-4 0,6-5-2649,1 1 1,19-10 0,4-5-1100,-37 26 3815,2-2 207,1 0 0,0 1 0,0-1 0,1 1-1,-1 0 1,1 0 0,-1 1 0,1-1 0,11-2 0,-15 5 158,-1 0 0,1 0 0,-1 1 1,0-1-1,1 0 0,-1 1 1,0-1-1,0 0 0,1 1 0,-1 0 1,0-1-1,0 1 0,0 0 0,1-1 1,-1 1-1,0 0 0,0 0 1,0 0-1,0 0 0,-1 0 0,1 0 1,0 0-1,1 3 0,1 2 619,0 0-1,0 1 1,3 9-1,-3-6-191,5 12 179,-3-9-462,0 1 0,0-1-1,15 25 1,-18-34-323,1-1 0,-1 0 0,0 0 0,1-1 0,0 1 0,-1 0 0,1-1 0,0 0 0,0 1 0,1-1 0,-1-1 0,0 1 0,1 0 0,-1-1 0,1 1 0,-1-1 0,1 0 0,0-1 0,-1 1 0,6 0 0,-7-1-25,-1 0 0,1 0 0,-1-1 0,1 1-1,-1 0 1,1-1 0,-1 1 0,1-1 0,-1 0 0,1 1 0,-1-1 0,0 0 0,1 0 0,-1 0 0,0 0 0,0 0 0,1 0 0,-1 0-1,0-1 1,0 1 0,-1 0 0,1 0 0,0-1 0,0 1 0,0-3 0,1-1 79,0 1 0,0-1 1,-1 0-1,1 0 0,-1 0 0,0-8 0,0 9-89,-1 0 0,0 0-1,-1 0 1,1 0-1,-1 0 1,1 0-1,-1 0 1,0 0 0,-1 0-1,1 0 1,-1 1-1,1-1 1,-1 1-1,0-1 1,-1 1 0,1 0-1,0 0 1,-1 0-1,0 0 1,0 0-1,0 0 1,0 1 0,0-1-1,0 1 1,-1 0-1,-3-2 1,-4-1-519,-1 0 0,1 1 0,-1 1-1,0 0 1,0 0 0,0 1 0,-16 0 0,21 1-93,4 1 216,0 0 1,1 0-1,-1 0 0,0 0 1,1-1-1,-1 0 0,0 1 1,1-1-1,-1 0 0,1 0 1,-5-3-1,-2-7-1482</inkml:trace>
</inkml:ink>
</file>

<file path=ppt/ink/ink1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0:37.277"/>
    </inkml:context>
    <inkml:brush xml:id="br0">
      <inkml:brushProperty name="width" value="0.05" units="cm"/>
      <inkml:brushProperty name="height" value="0.05" units="cm"/>
      <inkml:brushProperty name="color" value="#33CCFF"/>
    </inkml:brush>
  </inkml:definitions>
  <inkml:trace contextRef="#ctx0" brushRef="#br0">91 2 17980,'-3'-1'207,"0"1"-1,0 0 1,0 0 0,0 0 0,0 0-1,0 0 1,1 1 0,-1-1 0,0 1-1,0 0 1,0 0 0,1 0 0,-1 0-1,1 0 1,-1 1 0,1-1 0,-1 1-1,1 0 1,0 0 0,0 0 0,-1 0-1,1 0 1,1 0 0,-1 0 0,0 0-1,1 1 1,-1-1 0,1 1 0,-1 0-1,0 2 1,-1 5 151,-1 0 0,2 0 0,-1 0 0,2 1 0,-1-1 0,1 0 0,1 15 0,1-3-29,2 0 0,0-1 1,1 0-1,1 1 1,1-2-1,1 1 1,1-1-1,13 24 1,15 21 324,45 62 0,-75-117-625,36 47 101,-25-33-110,0 0 0,27 51 0,-42-69-90,1 1 0,-1 0 0,0-1 0,2 14-1,-4-18-36,0 0 0,0 0 0,0 0 0,0 0 0,0 0 0,0 0 0,-1 0 0,1 0-1,-2 4 1,2-6-24,-1 1 1,1 0-1,-1 0 0,1 0 0,-1-1 0,0 1 0,1 0 0,-1-1 0,1 1 0,-1-1 0,0 1 0,0-1 0,1 1 1,-1-1-1,0 1 0,0-1 0,0 1 0,0-1 0,1 0 0,-1 0 0,-2 1 0,2-1-92,0 0 0,-1 0 0,1 0 0,0 0 0,0-1 0,0 1 0,0 0 0,-1-1 0,1 1 0,0 0 0,0-1 0,0 1 0,-1-2 0,-20-15-1845</inkml:trace>
</inkml:ink>
</file>

<file path=ppt/ink/ink1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0:37.445"/>
    </inkml:context>
    <inkml:brush xml:id="br0">
      <inkml:brushProperty name="width" value="0.05" units="cm"/>
      <inkml:brushProperty name="height" value="0.05" units="cm"/>
      <inkml:brushProperty name="color" value="#33CCFF"/>
    </inkml:brush>
  </inkml:definitions>
  <inkml:trace contextRef="#ctx0" brushRef="#br0">0 230 21573,'11'-5'1896,"6"-9"929,11-2-609,4-7-1112,-1-2-544,-2 0-488,-7 0-216,-1-3-656,-5 2-856,5 1-1785,4 7 1865</inkml:trace>
</inkml:ink>
</file>

<file path=ppt/ink/ink1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0:37.942"/>
    </inkml:context>
    <inkml:brush xml:id="br0">
      <inkml:brushProperty name="width" value="0.05" units="cm"/>
      <inkml:brushProperty name="height" value="0.05" units="cm"/>
      <inkml:brushProperty name="color" value="#33CCFF"/>
    </inkml:brush>
  </inkml:definitions>
  <inkml:trace contextRef="#ctx0" brushRef="#br0">52 349 15211,'0'1'303,"0"0"-1,0-1 0,0 1 1,0 0-1,0 0 1,0-1-1,0 1 1,0 0-1,0-1 0,0 1 1,1 0-1,-1 0 1,0-1-1,0 1 0,1 0 1,0 0-1,4-8 2937,4-22-1270,-5 4-1760,-1 0 0,-1 0-1,-1 0 1,-1 0 0,-1 0-1,-1 1 1,-9-42 0,9 60-228,0-1-1,0 1 1,0 0 0,-4-6 0,5 11 13,1 0-1,0 1 1,0-1 0,-1 1 0,1-1-1,0 1 1,-1-1 0,1 1-1,0-1 1,-1 1 0,1-1 0,-1 1-1,1-1 1,-1 1 0,1-1-1,-1 1 1,1 0 0,-1-1 0,1 1-1,-1 0 1,0 0 0,1 0-1,-1-1 1,0 1 0,1 0 0,-1 0-1,1 0 1,-1 0 0,0 0-1,1 0 1,-1 0 0,0 0 0,1 0-1,-1 0 1,1 0 0,-1 1 0,0-1-1,1 0 1,-1 0 0,1 1-1,-1-1 1,0 0 0,1 1 0,-1-1-1,1 0 1,-1 1 0,1-1-1,0 1 1,-1-1 0,1 1 0,-1-1-1,1 1 1,0-1 0,-1 2-1,-2 3-9,0 0 0,1 0 0,-1 0 0,1 0 0,0 1 1,1-1-1,-1 1 0,1-1 0,0 1 0,0 6 0,0 0 37,1 1 1,0-1-1,3 22 1,-2-28-3,0 0 1,1 0-1,-1 0 1,1 0-1,1-1 1,-1 1-1,1-1 0,0 1 1,5 7-1,-5-10-1,-1-1 0,0 1 1,1-1-1,0 0 0,-1 1 0,1-1 0,0 0 0,0-1 0,0 1 0,1 0 0,-1-1 0,0 0 1,1 1-1,-1-2 0,0 1 0,1 0 0,6 0 0,-3-1 29,-1 0 1,1 0-1,-1-1 0,1 0 1,-1 0-1,0 0 0,1-1 1,-1 0-1,0 0 0,0-1 1,0 0-1,-1 0 0,1 0 1,-1-1-1,1 1 0,6-8 1,-7 6-23,1 0 0,-1-1 0,-1 0 0,1 0 0,-1 0 0,0 0 0,-1-1 0,1 1 0,-1-1 0,0 0 0,-1 0 0,0 0 0,0-1 0,1-6 0,-2-6-2,0 0-1,-3-29 0,1 23-10,1 25-11,0 0-1,0 0 1,0-1-1,0 1 1,0 0-1,0 0 1,0 0-1,0-1 1,0 1 0,1 0-1,-1 0 1,1 0-1,-1 0 1,1-2-1,0 3 6,0 0-1,-1 0 1,1-1-1,-1 1 1,1 0-1,-1 0 0,1 0 1,-1 0-1,1 0 1,0-1-1,-1 1 1,1 0-1,-1 0 1,1 1-1,0-1 1,-1 0-1,1 0 1,-1 0-1,1 0 0,0 0 1,-1 1-1,1-1 1,-1 0-1,1 0 1,-1 1-1,1-1 1,-1 1-1,1-1 1,-1 0-1,1 1 0,33 26 502,-26-19-372,1-1 0,15 9 0,-21-14-224,1 0-1,-1-1 0,1 1 0,0-1 0,-1 0 1,1 0-1,0 0 0,0 0 0,0-1 1,0 1-1,5-1 0,-8 0-68,0 0 0,0-1 0,0 1 0,1 0 0,-1 0 0,0 0 0,0-1 0,0 1 0,0-1 0,0 1 0,0-1 0,0 1 1,0-1-1,0 0 0,0 1 0,0-1 0,-1 0 0,2-1 0,0 0-247,-1 0 0,0 0 0,0 0 0,0-1 1,0 1-1,0 0 0,1-5 0,4-21-1441</inkml:trace>
</inkml:ink>
</file>

<file path=ppt/ink/ink1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0:38.082"/>
    </inkml:context>
    <inkml:brush xml:id="br0">
      <inkml:brushProperty name="width" value="0.05" units="cm"/>
      <inkml:brushProperty name="height" value="0.05" units="cm"/>
      <inkml:brushProperty name="color" value="#33CCFF"/>
    </inkml:brush>
  </inkml:definitions>
  <inkml:trace contextRef="#ctx0" brushRef="#br0">0 1 15651,'3'4'1505,"3"2"967,3 0-1608,4-2-520,-4-2-1088,1-2-536,11-5 592</inkml:trace>
</inkml:ink>
</file>

<file path=ppt/ink/ink1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0:38.471"/>
    </inkml:context>
    <inkml:brush xml:id="br0">
      <inkml:brushProperty name="width" value="0.05" units="cm"/>
      <inkml:brushProperty name="height" value="0.05" units="cm"/>
      <inkml:brushProperty name="color" value="#33CCFF"/>
    </inkml:brush>
  </inkml:definitions>
  <inkml:trace contextRef="#ctx0" brushRef="#br0">0 157 15179,'9'26'2141,"-2"0"1,7 52-1,-7 54 297,2-195-1712,-1-2-92,3 1-1,25-84 1,-32 132-590,-2 9 2,-1 0-1,2 0 1,-1 0 0,5-9 0,-6 15-4,0 0 0,-1 0 0,1-1 0,0 1 0,0 0 0,0 0 0,0 0 0,0 0 0,0 0 0,0 0-1,0 0 1,1 1 0,-1-1 0,0 0 0,1 1 0,-1-1 0,0 1 0,1-1 0,-1 1 0,0 0 0,1-1 0,-1 1 0,1 0 0,-1 0 0,1 0 0,2 0 0,0 1 118,1 0 0,-1 0 1,0 1-1,0-1 0,0 1 0,0 0 1,0 0-1,0 1 0,0-1 0,-1 1 1,1-1-1,4 6 0,-1-1 110,-1 0-1,0 0 0,0 1 1,8 16-1,-12-21-242,0 1 0,-1 0 0,0 0-1,0 0 1,0 0 0,-1 0 0,1 0 0,-1 0 0,0 0-1,0 0 1,0 0 0,-1 0 0,1 0 0,-1 0 0,0 0-1,0 0 1,0 0 0,-4 6 0,2-3-103,0 0 0,-1 0-1,0-1 1,-1 1 0,1-1 0,-1 0-1,-1-1 1,-9 10 0,13-13-112,0 0 0,0-1 0,0 1 1,0-1-1,0 0 0,0 1 0,0-1 0,0 0 0,0 0 1,-1 0-1,1-1 0,0 1 0,-1 0 0,1-1 0,-1 0 0,1 0 1,0 1-1,-1-1 0,1 0 0,-4-1 0,-15-9-1534</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0:46.308"/>
    </inkml:context>
    <inkml:brush xml:id="br0">
      <inkml:brushProperty name="width" value="0.05" units="cm"/>
      <inkml:brushProperty name="height" value="0.05" units="cm"/>
      <inkml:brushProperty name="color" value="#FF0066"/>
    </inkml:brush>
  </inkml:definitions>
  <inkml:trace contextRef="#ctx0" brushRef="#br0">1 39 11931,'17'-4'1120,"11"-2"1136,6-2-631,4 1-145,-1 0-344,-6 2-648,-6 4-240,-6 5-384,-5 5-376,-6 1-856,-5 5-472,-6 4 879</inkml:trace>
</inkml:ink>
</file>

<file path=ppt/ink/ink1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0:39.298"/>
    </inkml:context>
    <inkml:brush xml:id="br0">
      <inkml:brushProperty name="width" value="0.05" units="cm"/>
      <inkml:brushProperty name="height" value="0.05" units="cm"/>
      <inkml:brushProperty name="color" value="#33CCFF"/>
    </inkml:brush>
  </inkml:definitions>
  <inkml:trace contextRef="#ctx0" brushRef="#br0">1 307 18164,'2'-1'197,"1"0"-1,0 0 1,0 0 0,-1 0-1,1 0 1,0 1 0,0 0-1,0-1 1,0 1 0,-1 0-1,1 0 1,0 1 0,0-1-1,0 1 1,0-1 0,-1 1-1,1 0 1,0 0 0,-1 0-1,1 0 1,0 1 0,-1-1-1,1 1 1,-1-1 0,0 1-1,0 0 1,0 0 0,0 0 0,0 0-1,0 0 1,2 3 0,1 3 4,1 1 0,-1 0 0,0-1 0,-1 2 0,0-1 1,-1 0-1,5 18 0,-5-9-117,0 1 1,-1-1 0,-1 1-1,-2 34 1,-2-44-52,0-10-13,-7-16-16,1-3-11,1 0 0,1-1 0,1 1 1,1-2-1,-5-30 0,10 45 17,-1 0 1,1 1-1,0-1 1,0 0-1,1 0 0,0 1 1,0-1-1,1 1 1,-1-1-1,2 1 0,-1-1 1,1 1-1,0 0 1,0 0-1,0 0 1,1 0-1,0 1 0,0 0 1,0 0-1,1 0 1,9-8-1,-7 8 72,-1 1-1,0 0 1,1 0-1,0 0 1,0 1-1,0 0 1,0 1-1,1-1 1,10-1-1,-14 4-30,1-1-1,-1 1 0,0 0 0,1 0 1,-1 0-1,0 0 0,1 1 0,-1 0 0,0 0 1,0 0-1,1 1 0,-1-1 0,0 1 1,0 0-1,-1 0 0,1 0 0,0 1 1,4 3-1,-1 1-28,-1 0 1,1 1 0,-1 0-1,-1 0 1,1 0-1,-2 1 1,1 0-1,-1 0 1,0 0 0,-1 0-1,0 1 1,-1 0-1,0-1 1,2 18-1,-6-19 3,-2-9 6,-8-11 2,8 4-34,0 0 0,1 0 0,0-1 0,0 0 0,0 1 0,1-1 0,1 0 1,-1 0-1,2 0 0,-1 0 0,1 0 0,2-17 0,0 11 1,1-1-1,0 1 1,1 0-1,1 0 1,0 1-1,12-25 1,-14 34 6,1-1 1,-1 1-1,1 0 1,0 0 0,0 0-1,0 1 1,5-5-1,-7 8-7,-1 0 1,0 0-1,1 0 0,-1 0 1,0 0-1,1 0 0,-1 1 1,1-1-1,-1 0 0,1 1 1,-1 0-1,1-1 0,0 1 1,-1 0-1,1 0 0,0-1 1,-1 1-1,1 1 0,0-1 1,-1 0-1,1 0 0,-1 0 1,1 1-1,0-1 0,-1 1 1,1 0-1,-1-1 0,1 1 1,-1 0-1,0 0 0,2 1 1,7 6-8,-1 1 1,13 16 0,-17-19 14,0 0 0,0 0 0,1 0 1,0 0-1,0-1 0,1 0 0,-1 0 0,15 7 0,-19-11-19,0 0-1,0-1 0,0 1 1,0-1-1,0 1 1,0-1-1,1 0 1,-1 0-1,0 0 0,0 0 1,0 0-1,0-1 1,0 1-1,0-1 1,1 1-1,2-2 0,-1 0-126,0 0 0,0 0 0,-1-1 0,1 1 0,-1-1 0,1 0 0,4-5 0,1-3-901,0-1-1,0 0 1,11-23-1,-4 1-1417,-3 1 938</inkml:trace>
</inkml:ink>
</file>

<file path=ppt/ink/ink1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0:39.615"/>
    </inkml:context>
    <inkml:brush xml:id="br0">
      <inkml:brushProperty name="width" value="0.05" units="cm"/>
      <inkml:brushProperty name="height" value="0.05" units="cm"/>
      <inkml:brushProperty name="color" value="#33CCFF"/>
    </inkml:brush>
  </inkml:definitions>
  <inkml:trace contextRef="#ctx0" brushRef="#br0">73 12 13379,'0'-1'301,"0"1"0,1-1 1,-1 1-1,0-1 0,0 1 0,0-1 0,1 1 1,-1-1-1,0 1 0,0-1 0,0 1 1,0-1-1,0 1 0,0-1 0,0 1 0,0-1 1,0 1-1,0-1 0,0 0 0,-7 5 3796,-10 17-1710,7-2-1841,0-1 1,-13 40-1,21-53-526,1 1-1,-1-1 1,1 1 0,0 0-1,1-1 1,-1 1-1,1 0 1,0 0 0,1-1-1,-1 1 1,1 0-1,0-1 1,1 1-1,-1 0 1,1-1 0,3 6-1,-5-10-25,1 0 0,-1 0 0,1 0 0,-1 0 0,1-1 0,-1 1 0,1 0 0,-1 0 0,1-1 0,0 1 0,-1-1 0,1 1 0,0 0 0,0-1 0,-1 1 0,1-1 0,0 1 0,0-1-1,0 0 1,0 1 0,1-1 0,-1 0-9,-1 0 0,1 0 0,0-1 0,0 1 0,-1 0 0,1-1 0,0 1 0,-1-1 0,1 1 0,-1-1-1,1 1 1,0-1 0,-1 1 0,1-1 0,-1 1 0,1-1 0,-1 0 0,0 1 0,1-1 0,-1 0 0,0 1 0,1-1 0,-1 0-1,0 1 1,0-1 0,1-1 0,1-7-126,1 1 5,-1 0 1,1 0-1,1 0 0,-1 0 1,1 1-1,0-1 1,1 1-1,6-7 1,-10 13 68,-1 0 1,1 0-1,0 0 1,0 0-1,1 0 1,-1 0 0,0 1-1,0-1 1,0 0-1,0 1 1,1-1 0,-1 1-1,0 0 1,1-1-1,-1 1 1,0 0 0,1 0-1,-1-1 1,0 1-1,1 0 1,-1 0 0,0 1-1,3-1 1,0 2-320,1-1 1,0 1-1,0 0 0,-1 1 1,5 2-1,-6-3 93,0 0 0,-1 0 0,1-1 0,0 1 0,0-1 0,0 0 0,0 0 0,0 0 0,0 0-1,1 0 1,-1-1 0,0 1 0,0-1 0,0 0 0,4 0 0,-4-1 26,0 0-1,-1 0 1,1 0-1,-1 0 1,1-1-1,3-2 1,16-14-979</inkml:trace>
</inkml:ink>
</file>

<file path=ppt/ink/ink1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0:40.171"/>
    </inkml:context>
    <inkml:brush xml:id="br0">
      <inkml:brushProperty name="width" value="0.05" units="cm"/>
      <inkml:brushProperty name="height" value="0.05" units="cm"/>
      <inkml:brushProperty name="color" value="#33CCFF"/>
    </inkml:brush>
  </inkml:definitions>
  <inkml:trace contextRef="#ctx0" brushRef="#br0">82 296 13483,'1'-21'706,"0"15"-218,0-1 0,-1 0-1,0 0 1,0 0 0,0 0 0,-1 1-1,0-1 1,-3-8 0,4 14-450,0 1 0,0 0 1,0-1-1,0 1 1,0 0-1,-1 0 0,1 0 1,0-1-1,0 1 1,0 0-1,0 0 0,-1-1 1,1 1-1,0 0 1,0 0-1,-1 0 0,1 0 1,0-1-1,0 1 1,-1 0-1,1 0 0,0 0 1,0 0-1,-1 0 1,1 0-1,0 0 0,0 0 1,-1 0-1,1 0 1,0 0-1,-1 0 0,1 0 1,0 0-1,0 0 1,-1 0-1,1 0 0,-1 0 1,-8 9 863,2 2-621,2 0-1,-1 0 0,1 1 0,1 0 0,-4 17 0,-10 65 215,14-67-380,0 40 0,4-61-106,0 1 1,1 0-1,0-1 1,0 1-1,0-1 1,1 0-1,-1 1 1,2-1-1,-1 0 1,1 0-1,6 11 1,-9-16-10,1 0 0,0 1 0,0-1 1,0 0-1,0 0 0,0 0 0,0 0 1,0 0-1,0 0 0,0 0 0,0 0 1,1-1-1,-1 1 0,0 0 0,1-1 0,-1 1 1,0-1-1,1 1 0,-1-1 0,1 0 1,-1 1-1,1-1 0,-1 0 0,0 0 1,1 0-1,-1 0 0,1 0 0,-1-1 1,3 1-1,-2-2-1,1 1 0,-1 0 1,0-1-1,0 1 0,0-1 0,0 0 1,-1 0-1,1 1 0,0-1 0,-1 0 1,1-1-1,-1 1 0,0 0 1,0 0-1,0 0 0,2-6 0,3-10 7,-1-2-1,-1 1 1,-1-1 0,-1 1-1,0-37 1,-3 7 16,-10-57 0,7 75-3,-2 1 0,-1 0 0,-1 0 0,-2 0 0,-18-39 0,16 49 23,12 20-39,0-1 0,0 1 0,0 0 0,0 0 0,0 0 0,0 0 0,0-1 0,0 1 0,0 0 1,0 0-1,0 0 0,0 0 0,-1 0 0,1 0 0,0-1 0,0 1 0,0 0 0,0 0 0,0 0 0,0 0 0,-1 0 0,1 0 1,0 0-1,0 0 0,0 0 0,0 0 0,0-1 0,-1 1 0,1 0 0,0 0 0,0 0 0,0 0 0,0 0 0,-1 0 0,1 0 1,0 0-1,0 0 0,0 1 0,0-1 0,-1 0 0,1 0 0,0 0 0,0 0 0,0 0 0,0 0 0,0 0 0,-1 0 0,1 0 1,0 0-1,0 0 0,0 1 0,0-1 0,0 0 0,0 0 0,0 0 0,0 0 0,-1 1 0,-1 10 227,3 9 132,0 0 1,1 1 0,0-1-1,8 25 1,29 82 697,-30-98-903,0-2 129,2-1 0,26 50 1,-31-66-202,0 0-1,1 0 1,0-1 0,1 0 0,0 0 0,0-1-1,1 0 1,0-1 0,17 12 0,-23-17-74,-1-1 0,0 0 0,0 0 0,1 0-1,-1 0 1,0 0 0,1 0 0,-1 0 0,1-1 0,-1 1 0,1-1 0,-1 0 0,1 0 0,0 0 0,-1 0 0,1 0-1,-1-1 1,1 1 0,-1-1 0,1 1 0,-1-1 0,1 0 0,-1 0 0,0 0 0,0 0 0,1-1 0,-1 1 0,0-1 0,0 1-1,0-1 1,0 0 0,0 1 0,-1-1 0,1 0 0,2-4 0,2-4 15,0-1 0,-1 1 0,0-1 0,0 0 0,-1 0 0,3-17 0,-2 7 2,-1-1 0,3-37 1,-7 48-30,0-1 0,0 1 0,-1-1 1,-1 1-1,0-1 0,-6-19 1,1 20-20,7 11 19,0 0 0,0-1 0,-1 1 1,1 0-1,0 0 0,0 0 0,0 0 0,0 0 1,-1 0-1,1 0 0,0 0 0,0 0 0,0 0 1,-1 0-1,1 0 0,0 0 0,0 0 0,0 0 1,-1 0-1,1 0 0,0 0 0,0 0 0,0 0 1,0 1-1,-1-1 0,1 0 0,0 0 0,0 0 1,0 0-1,0 0 0,0 0 0,-1 1 0,1-1 0,-1 1-1,0 1 0,0-1-1,1 1 1,-1-1 0,0 1-1,1-1 1,-1 1 0,1 0-1,-1 2 1,0 4-37,1 0 1,0 0-1,0 0 1,1 0-1,0 0 1,0 0-1,1 0 1,0 0-1,1 0 1,-1-1-1,2 0 1,-1 1-1,1-1 1,0 0-1,5 7 1,-6-10-73,0 0-1,0 0 1,0-1 0,1 1 0,-1-1 0,1 0 0,0 0 0,-1 0-1,1 0 1,1-1 0,-1 1 0,0-1 0,1 0 0,-1-1 0,1 1 0,-1-1-1,1 0 1,0 0 0,0 0 0,-1-1 0,1 1 0,0-1 0,0-1 0,0 1-1,0 0 1,7-3 0,24-11-68</inkml:trace>
</inkml:ink>
</file>

<file path=ppt/ink/ink1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0:40.915"/>
    </inkml:context>
    <inkml:brush xml:id="br0">
      <inkml:brushProperty name="width" value="0.05" units="cm"/>
      <inkml:brushProperty name="height" value="0.05" units="cm"/>
      <inkml:brushProperty name="color" value="#33CCFF"/>
    </inkml:brush>
  </inkml:definitions>
  <inkml:trace contextRef="#ctx0" brushRef="#br0">1 104 16892,'1'0'180,"-1"0"0,1 0 1,0 0-1,0 0 0,-1 0 1,1 0-1,0 0 1,0 0-1,0 1 0,-1-1 1,1 0-1,0 0 0,0 1 1,-1-1-1,1 0 0,0 1 1,-1-1-1,1 1 1,-1-1-1,1 1 0,0-1 1,-1 1-1,1-1 0,-1 1 1,1 0-1,-1-1 0,1 1 1,-1 0-1,0-1 1,1 1-1,-1 0 0,0-1 1,0 1-1,1 0 0,-1 1 1,2 4 184,-1 1 0,0-1 0,1 10 0,-2-13-185,1 46 844,-2-38-886,1 0-1,0 0 1,1 0-1,0 0 0,0 0 1,6 18-1,-7-29-136,0 0-1,0 0 1,0 1-1,0-1 1,1 0-1,-1 0 1,0 0 0,0 0-1,0 1 1,0-1-1,0 0 1,0 0-1,0 0 1,0 0-1,0 0 1,0 1 0,1-1-1,-1 0 1,0 0-1,0 0 1,0 0-1,0 0 1,0 0-1,1 0 1,-1 1 0,0-1-1,0 0 1,0 0-1,0 0 1,1 0-1,-1 0 1,0 0-1,0 0 1,0 0 0,0 0-1,1 0 1,-1 0-1,0 0 1,0 0-1,0 0 1,1 0-1,-1 0 1,0 0 0,0 0-1,0 0 1,0-1-1,1 1 1,-1 0-1,0 0 1,0 0 0,0 0-1,0 0 1,0 0-1,0 0 1,1-1-1,-1 1 1,0 0-1,0 0 1,6-9 0,-6 9 1,126-234 330,-123 227-320,0 2 2,-1 0-1,0 1 1,1-1-1,0 1 1,5-7 0,-8 11-13,1 0 1,-1 0-1,0 0 1,1-1-1,-1 1 1,0 0-1,1 0 1,-1 0-1,0 0 1,1 0 0,-1 0-1,0 0 1,1 0-1,-1 0 1,1 0-1,-1 0 1,0 0-1,1 0 1,-1 0 0,0 0-1,1 0 1,-1 0-1,0 0 1,1 0-1,-1 0 1,0 1-1,1-1 1,-1 0 0,0 0-1,1 0 1,-1 1-1,0-1 1,0 0-1,1 0 1,-1 1-1,0-1 1,0 0-1,1 1 1,8 13 34,15 29-27,-15-23 32,23 33-1,-31-53-37,-1 0-1,0 1 1,0-1-1,0 0 0,0 1 1,1-1-1,-1 0 1,0 0-1,0 1 1,1-1-1,-1 0 1,0 0-1,0 0 1,1 1-1,-1-1 0,0 0 1,1 0-1,-1 0 1,0 0-1,0 1 1,1-1-1,-1 0 1,0 0-1,1 0 0,-1 0 1,0 0-1,1 0 1,-1 0-1,1 0 1,-1 0-1,0 0 1,1 0-1,-1 0 1,0-1-1,0 1 0,1 0 1,-1 0-1,0 0 1,1 0-1,-1 0 1,0-1-1,1 1 1,-1 0-1,0 0 0,0-1 1,1 1-1,-1 0 1,0 0-1,0-1 1,0 1-1,1 0 1,-1 0-1,0-1 0,0 1 1,0 0-1,0-1 1,0 1-1,0 0 1,0-1-1,0 1 1,1 0-1,-1-1 1,6-25 97,-5 23-84,3-25 8,3-18 126,-6 42-278,1 0 1,-1-1 0,1 1 0,-1 0-1,1 0 1,0 0 0,5-6 0,-7 9 9,1 1 0,-1-1 0,0 1 1,1-1-1,-1 1 0,1-1 0,-1 1 0,1 0 1,-1-1-1,1 1 0,-1 0 0,1-1 1,-1 1-1,1 0 0,-1 0 0,1-1 0,0 1 1,-1 0-1,1 0 0,-1 0 0,1 0 0,0 0 1,-1 0-1,2 0 0,12 7-2535,-14-6 2503,1 0-1,-1-1 1,1 1-1,0-1 0,-1 1 1,1-1-1,0 1 0,0-1 1,0 1-1,-1-1 0,1 0 1,0 1-1,0-1 0,0 0 1,0 0-1,0 1 0,-1-1 1,1 0-1,0 0 0,0 0 1,0 0-1,0 0 0,0-1 1,0 1-1,0 0 1,-1 0-1,1 0 0,0-1 1,0 1-1,1-1 0,3-4-480</inkml:trace>
</inkml:ink>
</file>

<file path=ppt/ink/ink1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0:41.106"/>
    </inkml:context>
    <inkml:brush xml:id="br0">
      <inkml:brushProperty name="width" value="0.05" units="cm"/>
      <inkml:brushProperty name="height" value="0.05" units="cm"/>
      <inkml:brushProperty name="color" value="#33CCFF"/>
    </inkml:brush>
  </inkml:definitions>
  <inkml:trace contextRef="#ctx0" brushRef="#br0">6 95 14587,'-4'-8'1360,"2"-3"529,2-3-329,8-5-1432,2 0-1000,8-4 400</inkml:trace>
</inkml:ink>
</file>

<file path=ppt/ink/ink1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0:42.255"/>
    </inkml:context>
    <inkml:brush xml:id="br0">
      <inkml:brushProperty name="width" value="0.05" units="cm"/>
      <inkml:brushProperty name="height" value="0.05" units="cm"/>
      <inkml:brushProperty name="color" value="#33CCFF"/>
    </inkml:brush>
  </inkml:definitions>
  <inkml:trace contextRef="#ctx0" brushRef="#br0">114 779 17556,'0'-6'729,"0"1"1,-1-1 0,0 1-1,1-1 1,-5-9 0,5 14-618,0 1 0,0-1 0,0 0 1,-1 1-1,1-1 0,0 1 0,-1-1 0,1 0 0,-1 1 1,1-1-1,0 1 0,-1-1 0,1 1 0,-1 0 1,0-1-1,1 1 0,-1-1 0,1 1 0,-1 0 0,1 0 1,-1-1-1,0 1 0,0 0 0,-1 0-40,1 0 1,0 0-1,0 1 0,0-1 0,-1 1 0,1-1 0,0 1 1,0-1-1,0 1 0,0 0 0,0-1 0,0 1 0,0 0 1,0 0-1,0 0 0,0 0 0,1 0 0,-2 1 1,-7 9 123,1 1 0,0 0 0,0 1 1,2-1-1,-1 1 0,2 1 0,0-1 1,0 1-1,1 0 0,1 0 0,1 0 1,-2 22-1,4-31-164,0 0 1,0 1-1,1-1 0,0 0 1,0 0-1,0 0 0,1 0 1,-1 0-1,1 0 1,0 0-1,5 8 0,-5-11-18,0 1 0,0-1 0,-1 0 0,1 0 0,1 0 0,-1 0 0,0 0 0,0-1 0,1 1 0,-1-1 0,1 1 0,-1-1 0,1 0 0,0 0 0,-1 0 0,1 0 0,0-1 0,0 1 0,-1-1 0,1 1 0,0-1 0,0 0 0,5-1 0,1 0 7,-1-1 0,0 0 0,0-1 1,0 0-1,0 0 0,0 0 0,0-1 0,10-7 0,1-2 27,33-30 1,-35 28-9,0-2 0,-1 0 0,-1-1 0,24-37 0,-34 47-18,-1 0-1,0 1 1,-1-2-1,1 1 1,-1 0-1,-1-1 1,0 1-1,0-1 1,-1 0-1,0 1 0,0-1 1,-1 0-1,0 0 1,0 0-1,-4-17 1,3 25-19,1-1-1,-1 0 1,1 0 0,-1 0 0,0 1 0,0-1 0,0 1-1,0-1 1,-1-2 0,2 4-2,-1 0-1,1 0 1,0 0 0,0-1-1,0 1 1,-1 0 0,1 0-1,0 0 1,0 0 0,-1 0-1,1 0 1,0 0 0,0-1 0,0 1-1,-1 0 1,1 0 0,0 0-1,0 0 1,-1 0 0,1 0-1,0 0 1,0 0 0,-1 0-1,1 0 1,0 1 0,-1-1-1,-6 9 8,5-2-2,0 0-1,0-1 0,1 1 1,0 0-1,0 1 0,1-1 1,0 0-1,0 0 0,0 0 1,1 0-1,0 0 0,1 0 1,0 0-1,0 0 0,0-1 1,5 11-1,-6-15 0,1 1 0,-1-1 0,0 0 0,1 0 0,-1 0 0,1 0 1,-1 0-1,1 0 0,0 0 0,0-1 0,0 1 0,0 0 0,0-1 0,0 0 0,1 0 0,-1 1 0,0-1 0,1 0 0,-1-1 0,1 1 0,-1 0 0,1-1 0,-1 1 1,1-1-1,-1 0 0,1 0 0,-1 0 0,1 0 0,0-1 0,-1 1 0,1 0 0,-1-1 0,5-1 0,0-2 0,1 1 1,-1-1-1,0 0 0,0 0 1,-1-1-1,1 0 0,-1 0 1,0-1-1,8-10 1,-3 3-3,-1-1 1,-1-1 0,-1 1 0,0-1-1,0-1 1,-2 1 0,0-1 0,7-30 0,-6 9 39,-1 0 0,1-71 1,-7 102-39,1 1 9,-1 1-1,0-1 1,0 0-1,0 0 1,-1 0-1,1 1 1,-1-1-1,0 0 1,-1 1-1,1-1 1,-1 0-1,-3-5 1,5 10-10,0-1 0,-1 1 0,1-1 0,0 1 0,-1-1 0,1 1 0,0-1 0,-1 1 0,1 0-1,-1-1 1,1 1 0,-1 0 0,1-1 0,-1 1 0,1 0 0,-1-1 0,1 1 0,-1 0 0,0 0 0,1 0 0,-1 0 0,1 0 0,-1 0 0,1 0 0,-1 0 0,0 0 0,0 0 0,0 0-1,0 1 1,0-1-1,1 1 1,-1-1 0,0 1-1,0-1 1,0 1-1,1 0 1,-1-1 0,0 1-1,1 0 1,-1 0-1,0 0 1,0 1 0,-2 4 7,0 0 0,0 0 0,-3 10 0,1 1 3,1-1-1,1 1 1,0-1 0,1 1-1,0 0 1,2 0-1,1 24 1,0-33-5,0-1-1,1 1 1,0-1 0,0 0 0,1 0 0,-1 0-1,2 0 1,5 9 0,-6-12-4,0 1 0,0-1 0,1 0 0,0 0 1,0-1-1,0 1 0,0-1 0,0 0 0,1 0 0,0 0 1,-1 0-1,11 3 0,-10-5-6,0 1 0,0-1 1,0 0-1,0 0 0,0-1 0,0 1 0,0-1 1,0 0-1,0 0 0,0-1 0,0 0 0,7-1 1,-5-1-6,1 1 1,-1-1 0,0-1 0,0 1-1,0-1 1,-1 0 0,10-8-1,-6 3 3,-1 0 0,0 0 0,0-1 0,-1 0 0,0-1 0,-1 1 0,0-1 0,-1-1 0,8-18 0,-7 9 16,-2-1-1,0 1 1,-1-1-1,-1 0 1,-1 0-1,-1 0 1,-3-25-1,-1 5 9,-2 1-1,-20-75 1,23 106-21,-1-1 6,0 0 0,0 0 0,-1 0 0,0 0-1,-1 1 1,-10-16 0,15 26-6,0-1 1,0 1-1,0 0 1,-1-1-1,1 1 0,0 0 1,0-1-1,-1 1 1,1 0-1,0 0 0,0-1 1,-1 1-1,1 0 0,0 0 1,-1 0-1,1-1 1,0 1-1,-1 0 0,1 0 1,0 0-1,-1 0 1,1 0-1,0 0 0,-1 0 1,1 0-1,0 0 0,-1 0 1,1 0-1,-1 0 1,0 0-1,1 0 1,-1 1-1,1-1 1,-1 1 0,1-1-1,-1 1 1,1-1 0,0 1-1,-1 0 1,1-1 0,0 1-1,-1 0 1,1-1 0,0 1-1,-1 1 1,-3 24 12,4 3 62,0 1 0,3-1 1,0 0-1,2 1 0,1-2 0,1 1 1,2-1-1,21 48 0,-24-62-57,2-1 1,-1 0-1,2 0 0,0-1 0,0 0 0,1-1 1,1 0-1,0 0 0,0-1 0,1-1 0,0 0 1,1 0-1,0-1 0,0-1 0,1 0 0,14 5 1,-23-10-26,0-1 0,0 1-1,1-1 1,-1 0 0,0 0 0,0-1 0,1 1 0,8-2 0,-12 1-55,1 0 0,-1-1 0,0 1 0,0-1 0,0 0 0,0 0 0,0 0 0,0 0 0,0 0 0,0 0 0,0-1 0,0 1 0,0-1 0,-1 1 0,1-1 0,-1 1 0,1-1 0,-1 0 0,0 0 0,1 0 0,-1 0 0,1-3 0,3-7-909,-1 1 1,0-1-1,-1 0 1,1-13-1,4-27-1003</inkml:trace>
</inkml:ink>
</file>

<file path=ppt/ink/ink1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0:42.378"/>
    </inkml:context>
    <inkml:brush xml:id="br0">
      <inkml:brushProperty name="width" value="0.05" units="cm"/>
      <inkml:brushProperty name="height" value="0.05" units="cm"/>
      <inkml:brushProperty name="color" value="#33CCFF"/>
    </inkml:brush>
  </inkml:definitions>
  <inkml:trace contextRef="#ctx0" brushRef="#br0">45 1 26958,'-3'14'1528,"-6"0"328,-4-7-895,-6-20-1017</inkml:trace>
</inkml:ink>
</file>

<file path=ppt/ink/ink1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1:50.332"/>
    </inkml:context>
    <inkml:brush xml:id="br0">
      <inkml:brushProperty name="width" value="0.05" units="cm"/>
      <inkml:brushProperty name="height" value="0.05" units="cm"/>
      <inkml:brushProperty name="color" value="#33CCFF"/>
    </inkml:brush>
  </inkml:definitions>
  <inkml:trace contextRef="#ctx0" brushRef="#br0">1441 1752 8346,'4'3'328,"1"-1"0,0 0 0,-1-1 0,1 1 0,0-1 0,0 0 0,0 0 0,0 0 1,0-1-1,0 0 0,0 0 0,1 0 0,-1-1 0,7-1 0,7-2 207,-1-1 0,29-13 0,-33 12-289,148-66 1242,-121 51-1443,73-52 1,-92 56-201,-1 0-1,0-2 1,-2-1-1,25-30 1,-31 33-6,-2-1 1,0 0 0,0 0 0,-2-1-1,0 0 1,9-34 0,-9 17 146,-2 0 0,-1-1 0,-2 1 0,-1-50 0,-5 13 47,-14-85 0,7 96 318,-3 1 0,-3 1 0,-2 0 0,-3 1 0,-3 1 0,-2 1 0,-36-59 0,50 97-225,-1 1-1,-1 0 0,-1 1 1,0 0-1,-1 1 0,-1 1 0,-1 0 1,0 1-1,0 1 0,-2 0 0,1 2 1,-2 0-1,1 1 0,-24-7 0,2 4-58,-1 2-1,-1 1 0,-63-5 0,-133 4-57,238 11-9,-240 3-6,200 0 1,0 2 0,1 1-1,-1 3 1,-38 13 0,43-9-7,1 2 0,0 1 0,1 2-1,1 1 1,-41 32 0,38-23 1,1 3 0,2 1-1,1 1 1,-29 39 0,24-20 34,2 1 0,2 2 0,3 1 1,2 1-1,3 2 0,-31 110 0,37-99 47,3 1-1,3 1 1,4 0 0,-1 133-1,11-162-54,3 0 0,1 0 0,2-1-1,2 0 1,1 0 0,3-1 0,1 0 0,2-2 0,32 58-1,-32-71 33,1 0 0,1-2 0,1 0-1,2-1 1,0-1 0,1-1 0,1-1-1,1-1 1,1-2 0,34 20 0,-24-19 26,1-1 1,0-2-1,1-2 1,1-1 0,-1-2-1,2-1 1,61 5-1,-21-10-64,-1-3-1,1-4 1,-1-3-1,81-17 1,-26-8-612,-100 20 420,39-21-1</inkml:trace>
</inkml:ink>
</file>

<file path=ppt/ink/ink1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1:53.654"/>
    </inkml:context>
    <inkml:brush xml:id="br0">
      <inkml:brushProperty name="width" value="0.05" units="cm"/>
      <inkml:brushProperty name="height" value="0.05" units="cm"/>
      <inkml:brushProperty name="color" value="#33CCFF"/>
    </inkml:brush>
  </inkml:definitions>
  <inkml:trace contextRef="#ctx0" brushRef="#br0">42 0 8106,'-9'0'1248,"0"0"1897,5 5-2409,-5 2-232,5 3-216,-1-1-248,4 1-8,1-4-264,6-1-320,-2-4 296</inkml:trace>
</inkml:ink>
</file>

<file path=ppt/ink/ink1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1:53.838"/>
    </inkml:context>
    <inkml:brush xml:id="br0">
      <inkml:brushProperty name="width" value="0.05" units="cm"/>
      <inkml:brushProperty name="height" value="0.05" units="cm"/>
      <inkml:brushProperty name="color" value="#33CCFF"/>
    </inkml:brush>
  </inkml:definitions>
  <inkml:trace contextRef="#ctx0" brushRef="#br0">14 1 14739,'-3'3'856,"0"1"697,-3 5-3026,5-3 1209</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4:14.693"/>
    </inkml:context>
    <inkml:brush xml:id="br0">
      <inkml:brushProperty name="width" value="0.05" units="cm"/>
      <inkml:brushProperty name="height" value="0.05" units="cm"/>
      <inkml:brushProperty name="color" value="#FF0066"/>
    </inkml:brush>
  </inkml:definitions>
  <inkml:trace contextRef="#ctx0" brushRef="#br0">295 0 15603,'-27'4'1172,"0"0"0,0 2 0,-41 14 0,55-15-1116,1 0 1,0 1-1,0 0 0,0 1 1,1 0-1,0 1 1,0 0-1,1 1 1,-12 12-1,19-18-15,1-1-1,0 1 1,0 0 0,0 0-1,0 1 1,-3 5-1,5-8-20,0 1-1,-1-1 1,1 0-1,0 1 1,0-1 0,0 1-1,0-1 1,0 0-1,0 1 1,0-1-1,0 0 1,0 1-1,1-1 1,-1 0-1,1 1 1,-1-1-1,1 0 1,-1 0-1,1 1 1,0-1 0,0 0-1,1 2 1,1 0 10,1 1 1,0-1 0,0 1-1,0-1 1,0 0 0,1-1-1,7 5 1,37 12 119,-30-13-76,62 21 376,-49-18 148,0 2 0,-1 1 0,34 19 0,-61-30-477,-1 1 1,0 0-1,0 0 0,-1 1 0,1-1 1,0 0-1,-1 1 0,1 0 0,-1-1 1,0 1-1,0 0 0,0 0 1,-1 1-1,3 3 0,-3-5-85,-1 0-1,0 0 1,0 0-1,1-1 1,-1 1-1,0 0 1,0 0-1,-1 0 1,1 0-1,0-1 1,-1 1-1,1 0 1,-1 0-1,1-1 1,-1 1-1,0 0 1,0-1-1,0 1 1,0 0-1,0-1 1,0 1-1,0-1 1,0 0-1,-1 1 1,1-1-1,0 0 1,-1 0-1,-2 2 1,-6 3-232,0 1 1,-1-2-1,0 1 1,0-2-1,-16 6 1,-62 12-5019,79-20 4243,-8 2 1104,5-3-133</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0:46.588"/>
    </inkml:context>
    <inkml:brush xml:id="br0">
      <inkml:brushProperty name="width" value="0.05" units="cm"/>
      <inkml:brushProperty name="height" value="0.05" units="cm"/>
      <inkml:brushProperty name="color" value="#FF0066"/>
    </inkml:brush>
  </inkml:definitions>
  <inkml:trace contextRef="#ctx0" brushRef="#br0">0 1 14403,'8'6'1440,"-3"1"497,3-4-393,1 1-376,-1 2-736,3-1-239,0 5-185,0-1-169,-3 0-887,-2-1-360,-6 6 632</inkml:trace>
</inkml:ink>
</file>

<file path=ppt/ink/ink1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1:54.787"/>
    </inkml:context>
    <inkml:brush xml:id="br0">
      <inkml:brushProperty name="width" value="0.05" units="cm"/>
      <inkml:brushProperty name="height" value="0.05" units="cm"/>
      <inkml:brushProperty name="color" value="#33CCFF"/>
    </inkml:brush>
  </inkml:definitions>
  <inkml:trace contextRef="#ctx0" brushRef="#br0">0 55 11554,'7'-2'2591,"36"-12"5207,-20 7-7059,0 1 1,1 0 0,28-1-1,95 7-272,-142 1-507,17-3-892,-11 0-823,-11 2 1684,0-1 1,0 1-1,0 0 1,0 0-1,0 0 0,0 0 1,0 0-1,1 0 1,-1 0-1,0 0 0,0 0 1,0 0-1,0 0 1,0 0-142,0 0 141,0-1 1,0 1-1,0 0 1,0 0-1,1 0 0,-1 0 1,0 0-1,0 0 1,0 0-1,0 0 1,0-1-1,0 1 0,0 0 1,0 0-1,0 0 1,0 0-1,0 0 1,0 0-1,0 0 0,0-1 1,0 1-1,0 0 1,0 0-1,0 0 0,-1 0 1,1 0-1,0 0 1,0 0-1,0 0 1,0-1-1,0 1 0,0 0 1,0 0-142,-6-4-1300</inkml:trace>
</inkml:ink>
</file>

<file path=ppt/ink/ink1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1:55.067"/>
    </inkml:context>
    <inkml:brush xml:id="br0">
      <inkml:brushProperty name="width" value="0.05" units="cm"/>
      <inkml:brushProperty name="height" value="0.05" units="cm"/>
      <inkml:brushProperty name="color" value="#33CCFF"/>
    </inkml:brush>
  </inkml:definitions>
  <inkml:trace contextRef="#ctx0" brushRef="#br0">11 5 12859,'-2'-3'1360,"-4"2"368,5 5 113,0 4-209,5 9-432,5 4-7,1 7-217,5 4-160,-2 3-296,-1 2-200,-1-5-240,-2-3-120,-3-8-624,0-5-400,1-6-1209,5 2 1121</inkml:trace>
</inkml:ink>
</file>

<file path=ppt/ink/ink1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1:55.671"/>
    </inkml:context>
    <inkml:brush xml:id="br0">
      <inkml:brushProperty name="width" value="0.05" units="cm"/>
      <inkml:brushProperty name="height" value="0.05" units="cm"/>
      <inkml:brushProperty name="color" value="#33CCFF"/>
    </inkml:brush>
  </inkml:definitions>
  <inkml:trace contextRef="#ctx0" brushRef="#br0">0 215 16724,'5'-18'1180,"-1"-1"1,2 1 0,1 0 0,11-23 0,0 1-983,-17 37-190,0 0 0,0 0-1,1 0 1,-1 1 0,1-1 0,0 1-1,0-1 1,0 1 0,2-3 0,-4 5-8,0 0 0,0 0 1,1 0-1,-1 0 0,0 0 1,0-1-1,0 1 1,0 0-1,1 0 0,-1 0 1,0 0-1,0 0 0,0 0 1,1 0-1,-1 0 1,0 0-1,0 0 0,0 0 1,1 0-1,-1 0 1,0 0-1,0 0 0,0 0 1,1 0-1,-1 0 0,0 0 1,0 0-1,0 0 1,0 0-1,1 0 0,-1 0 1,0 0-1,0 1 0,0-1 1,1 0-1,-1 0 1,0 0-1,0 0 0,0 1 1,4 8 13,-2 11 99,0-1 0,-1 27 0,-1-20 180,3 25-1,6-7 490,1-1-1,28 73 1,-21-69-98,20 87 0,-32-108-605,3 24 18,-8-50-97,0 0 0,0 0 0,0 0 1,0 0-1,0 0 0,0 0 0,0 0 0,0 0 0,0 0 1,0 0-1,0 0 0,0 0 0,0 1 0,0-1 0,0 0 0,0 0 1,0 0-1,0 0 0,0 0 0,0 0 0,0 0 0,0 0 1,0 0-1,0 0 0,0 0 0,0 0 0,0 1 0,0-1 1,0 0-1,0 0 0,0 0 0,0 0 0,0 0 0,0 0 1,0 0-1,0 0 0,0 0 0,0 0 0,0 0 0,0 0 0,0 0 1,0 0-1,0 0 0,0 1 0,0-1 0,0 0 0,-1 0 1,1 0-1,0 0 0,0 0 0,0 0 0,0 0 0,0 0 1,0 0-1,0 0 0,0 0 0,0 0 0,0 0 0,0 0 1,0 0-1,-1 0 0,1 0 0,0 0 0,0 0 0,0 0 1,-5-7 9,-5-13-12,-53-160-815,59 166 736,-8-23-112,3-1 1,1 1-1,2-2 1,1 1-1,2-1 0,4-69 1,0 97 175,0 0 1,1 0 0,0 1-1,7-21 1,-9 29 22,1 0 1,0 0-1,0 0 0,0 0 0,0 0 0,0 0 1,0 1-1,1-1 0,-1 0 0,0 1 0,1-1 1,-1 1-1,1-1 0,0 1 0,-1 0 1,1-1-1,0 1 0,0 0 0,0 0 0,0 1 1,0-1-1,0 0 0,0 1 0,0-1 1,0 1-1,0-1 0,1 1 0,-1 0 0,0 0 1,0 0-1,3 1 0,0 0 25,-1 0 0,1 0 0,0 1 0,-1 0 1,1 0-1,-1 0 0,0 1 0,0-1 0,0 1 0,0 0 0,0 0 0,0 1 0,-1-1 0,0 1 0,0 0 0,0-1 1,4 8-1,-4-7 4,0 1 0,-1 0 0,0 0 0,0 0 0,0 0 0,0 0 0,-1 0 0,0 0 0,0 1 0,0-1 0,0 0 0,-1 1 0,0-1 0,0 1 0,-2 8 0,-1-3-8,-1 0 0,0 0-1,-1 0 1,0-1 0,-9 13-1,-35 48 73,48-71-101,-1 4-50,-1-1 0,1 1 1,-1-1-1,0 0 0,0 0 1,0 0-1,0 0 0,-1-1 0,1 1 1,-1-1-1,-7 4 0,11-6-3,-1 0 0,1 0-1,-1 0 1,1 0-1,-1 1 1,1-1 0,0 0-1,-1 0 1,1 0 0,-1 0-1,1 0 1,-1 0-1,1 0 1,-1 0 0,1 0-1,-1-1 1,1 1-1,0 0 1,-1 0 0,1 0-1,-1 0 1,1-1 0,-1 1-1,1 0 1,0 0-1,-1-1 1,1 1 0,0 0-1,-1-1 1,1 1 0,0 0-1,-1-1 1,1 1-1,0 0 1,0-1 0,0 1-1,-1-1 1,1 1 0,0-1-1,0 1 1,0 0-1,0-1 1,0 1 0,0-1-1,0 0 1,-1-1-195,1 0 1,0 0-1,1 0 1,-1 0-1,0 0 1,1 0-1,-1 0 1,2-4-1,10-18-1209</inkml:trace>
</inkml:ink>
</file>

<file path=ppt/ink/ink1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1:56.416"/>
    </inkml:context>
    <inkml:brush xml:id="br0">
      <inkml:brushProperty name="width" value="0.05" units="cm"/>
      <inkml:brushProperty name="height" value="0.05" units="cm"/>
      <inkml:brushProperty name="color" value="#33CCFF"/>
    </inkml:brush>
  </inkml:definitions>
  <inkml:trace contextRef="#ctx0" brushRef="#br0">0 292 16700,'26'-8'1658,"0"-2"1,0-1-1,38-23 1,-55 28-1419,0 1-1,-1-2 1,0 1 0,0-1-1,-1 0 1,0-1 0,0 0 0,-1 0-1,0 0 1,0-1 0,-1 0-1,0 0 1,4-11 0,-8 17-231,-1 1 0,1-1 0,0 0 0,-1 0 0,1-1 0,-1 1 0,0 0 0,0 0 0,0 0-1,-1 0 1,1 0 0,-1 0 0,1 0 0,-1 0 0,-2-5 0,2 7-13,0-1 0,0 1 0,1 0 0,-1-1-1,0 1 1,0 0 0,0 0 0,0 0 0,-1 0-1,1 0 1,0 0 0,0 0 0,-1 0 0,1 0-1,0 0 1,-1 1 0,1-1 0,-1 1 0,1-1-1,-1 1 1,1-1 0,-1 1 0,1 0 0,-1 0-1,1 0 1,-1 0 0,0 0 0,1 0 0,-1 0-1,1 1 1,-4 0 0,2 0-7,0 0 1,0 1-1,0-1 0,0 1 1,1 0-1,-1 0 0,0 0 1,1 0-1,-1 1 0,1-1 0,0 0 1,0 1-1,0 0 0,0-1 1,0 1-1,1 0 0,-1 0 1,1 0-1,0 0 0,0 1 1,-1 3-1,-1 2 5,1 0 1,0 0 0,1 0-1,0 0 1,1 1-1,0 12 1,0-17 5,1 0 1,0 0-1,0 0 1,0 0 0,0 0-1,1 0 1,0 0-1,0-1 1,0 1 0,0-1-1,1 1 1,0-1-1,0 0 1,0 0-1,1 0 1,4 4 0,-3-4 7,0 0 0,1-1 0,-1 0-1,1 1 1,0-2 0,0 1 0,0-1 0,0 0 0,0 0 0,1-1 0,-1 0 0,9 1 0,-10-2-5,0 1 0,0-1 0,0-1 0,0 1-1,-1-1 1,1 1 0,0-2 0,0 1 0,0 0 0,-1-1 0,1 0 0,-1 0 0,1 0 0,-1-1-1,6-3 1,-6 2 0,1 0-1,-1 0 0,0 0 1,0-1-1,-1 1 1,1-1-1,-1 0 0,0 0 1,0-1-1,-1 1 1,0 0-1,3-10 0,3-19-7,3-10-4,-11 44 9,0-1-1,0 1 1,0-1 0,0 0 0,1 1 0,-1-1 0,0 1-1,0-1 1,1 1 0,-1-1 0,0 1 0,1-1 0,-1 1 0,1-1-1,-1 1 1,0 0 0,1-1 0,-1 1 0,1 0 0,-1-1-1,1 1 1,0-1 0,-1 2 0,1-1 1,-1 0-1,1 0 0,-1 0 1,1 0-1,-1 1 1,0-1-1,1 0 0,-1 0 1,0 1-1,1-1 0,-1 0 1,0 1-1,1-1 0,-1 0 1,0 1-1,1-1 0,-1 0 1,0 1-1,0-1 0,1 1 1,10 31 17,-10-28-19,120 321 1599,-83-233-1057,-61-126-506,-16-26-528,13 19-410,-39-79 0,59 107 815,0-1-1,1 0 1,1-1-1,0 1 0,2-1 1,-1 0-1,2 0 1,0 0-1,0 0 1,3-18-1,-1 26 88,0 0 0,1 0 0,0 0 0,1 0 1,0 0-1,0 0 0,0 1 0,0-1 0,1 1 0,1 0 0,8-10 0,-10 12 20,0 0 0,1 1 1,0-1-1,0 1 0,0 0 0,0 0 1,0 1-1,1-1 0,-1 1 0,1 0 0,-1 0 1,1 0-1,0 1 0,0 0 0,0 0 0,0 0 1,9 0-1,-12 1 10,0 0-1,0 0 1,0 1 0,0-1-1,0 0 1,0 1 0,0 0-1,0 0 1,0-1 0,0 1-1,0 0 1,0 1 0,-1-1-1,1 0 1,0 0 0,-1 1-1,2 1 1,0 0 11,-1 0 0,1 1 1,-1-1-1,0 1 0,-1-1 0,1 1 0,-1 0 0,2 5 0,0 6 59,0-1 0,-2 0 0,1 29 0,-2-29-124,-1 0 0,-1 1 0,0-1 0,-1 0 0,0 0-1,-1-1 1,-1 1 0,0-1 0,-1 0 0,0 0 0,-1 0 0,0-1-1,-1 0 1,-10 11 0,15-19-142,0-1 0,-1 0 0,1-1 0,0 1 0,-1 0 0,-6 2 0,10-4 63,-1-1 0,0 1 1,0-1-1,0 1 0,1-1 0,-1 0 1,0 0-1,0 1 0,0-1 1,0 0-1,0 0 0,0 0 0,0 0 1,1 0-1,-1 0 0,0 0 0,0 0 1,0 0-1,0-1 0,0 1 1,0 0-1,0 0 0,1-1 0,-1 1 1,0-1-1,0 1 0,0-1 0,1 1 1,-1-1-1,0 1 0,1-1 1,-1 0-1,0 1 0,0-2 0,0 1-34,1 0-1,-1-1 1,1 1-1,-1 0 0,1 0 1,0 0-1,0 0 0,-1-1 1,1 1-1,0 0 1,0 0-1,0-1 0,0 1 1,0 0-1,1-2 1,9-35-1228</inkml:trace>
</inkml:ink>
</file>

<file path=ppt/ink/ink1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1:56.677"/>
    </inkml:context>
    <inkml:brush xml:id="br0">
      <inkml:brushProperty name="width" value="0.05" units="cm"/>
      <inkml:brushProperty name="height" value="0.05" units="cm"/>
      <inkml:brushProperty name="color" value="#33CCFF"/>
    </inkml:brush>
  </inkml:definitions>
  <inkml:trace contextRef="#ctx0" brushRef="#br0">1 0 16708,'17'5'1800,"3"3"592,-3 13-223,-2 5-609,-1 11-616,3 4-71,-1 6-353,-2 3-152,-2-2-168,-3 2-128,-2-6-24,-2-7-104,-2-11-528,-3-5-520,-6-12-793,0-6-823,-7-11-1825,-3-9 2600</inkml:trace>
</inkml:ink>
</file>

<file path=ppt/ink/ink1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1:56.897"/>
    </inkml:context>
    <inkml:brush xml:id="br0">
      <inkml:brushProperty name="width" value="0.05" units="cm"/>
      <inkml:brushProperty name="height" value="0.05" units="cm"/>
      <inkml:brushProperty name="color" value="#33CCFF"/>
    </inkml:brush>
  </inkml:definitions>
  <inkml:trace contextRef="#ctx0" brushRef="#br0">1 36 13331,'26'-12'1800,"6"0"785,5 5-177,2 2-247,-2 8-817,-6 8-192,-5 8-552,-5 4-223,-6 8-129,-4 0-56,-2 1-136,0-1-24,-5-8 40,1-2-136,-4-12-761,-1-8-391,6-13-1424,0-13 1271</inkml:trace>
</inkml:ink>
</file>

<file path=ppt/ink/ink1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1:57.047"/>
    </inkml:context>
    <inkml:brush xml:id="br0">
      <inkml:brushProperty name="width" value="0.05" units="cm"/>
      <inkml:brushProperty name="height" value="0.05" units="cm"/>
      <inkml:brushProperty name="color" value="#33CCFF"/>
    </inkml:brush>
  </inkml:definitions>
  <inkml:trace contextRef="#ctx0" brushRef="#br0">0 1 19980,'6'6'968,"3"1"-167,3 0-217,-5-1-1961,2 1-591,9 2 896</inkml:trace>
</inkml:ink>
</file>

<file path=ppt/ink/ink1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1:57.532"/>
    </inkml:context>
    <inkml:brush xml:id="br0">
      <inkml:brushProperty name="width" value="0.05" units="cm"/>
      <inkml:brushProperty name="height" value="0.05" units="cm"/>
      <inkml:brushProperty name="color" value="#33CCFF"/>
    </inkml:brush>
  </inkml:definitions>
  <inkml:trace contextRef="#ctx0" brushRef="#br0">37 176 13275,'-4'12'1709,"-17"41"4409,18-43-5594,1 0 0,0 0 0,-2 15 0,4-24-515,0 0 0,-1 0 0,1 0 0,0 0 0,0 0-1,0 0 1,0 0 0,0 0 0,1 0 0,-1 0 0,0 0 0,0 0-1,1 0 1,-1 0 0,0 0 0,1 0 0,-1 0 0,1 0 0,-1-1-1,1 1 1,-1 0 0,1 0 0,0 0 0,0-1 0,-1 1 0,1 0-1,1 0 1,0 0-2,0-1 0,0 0 0,-1 0 0,1 0-1,0 0 1,0 0 0,-1 0 0,1 0 0,0-1 0,0 1-1,-1 0 1,1-1 0,0 0 0,-1 1 0,1-1 0,1-1-1,4-2-6,0 0-1,0 0 0,0-1 0,-1 0 1,0 0-1,0-1 0,0 0 0,-1 0 1,0 0-1,0 0 0,0-1 0,-1 0 1,0 0-1,-1 0 0,1-1 0,-1 1 1,2-10-1,2-12-67,-1-1 0,-1 1 0,1-40 0,-2 27 15,-4 66 194,1 1 0,1-1 1,1 0-1,7 26 0,-4-24 312,0-1-1,2 1 0,1-1 0,1-1 0,1 0 0,22 35 0,-29-53-324,0-1 0,0 1 0,1-1 0,0-1 1,0 1-1,0-1 0,0 1 0,11 5 0,-13-9-80,0 1 1,0-1 0,1 0-1,-1 0 1,0 0 0,1 0-1,-1 0 1,1-1-1,-1 1 1,1-1 0,-1 0-1,1 0 1,-1 0-1,1-1 1,-1 1 0,1-1-1,-1 0 1,6-2 0,-2 0-18,0-1 1,1-1 0,-1 1 0,-1-1-1,1 0 1,-1 0 0,0-1 0,0 0-1,0 0 1,-1-1 0,0 1 0,0-1-1,7-14 1,1-6-196,-1-1 1,13-42-1,-20 55-195,-5 14 351,0 1 1,0 0-1,0 0 0,0 0 0,0 0 0,0 0 1,0 0-1,0 0 0,0 0 0,1 0 0,-1-1 1,0 1-1,0 0 0,0 0 0,0 0 0,0 0 1,0 0-1,0 0 0,0 0 0,0 0 1,0 0-1,0 0 0,0 0 0,0 0 0,0-1 1,0 1-1,1 0 0,-1 0 0,0 0 0,0 0 1,0 0-1,0 0 0,0 0 0,0 0 0,0 0 1,0 0-1,0 0 0,1 0 0,-1 0 0,0 0 1,0 0-1,0 0 0,0 0 0,0 0 0,0 0 1,0 0-1,0 0 0,0 0 0,1 0 1,-1 0-1,0 0 0,0 0 0,0 1 0,0-1 1,0 0-1,0 0 0,0 0 0,0 0 0,0 0 1,0 0-1,0 0 0,3 7-194,-3-7 191,19 76-220,-11-39 210,14 38 0,-19-65 28,1 1-1,1-2 1,0 1-1,0 0 1,1-1 0,0 0-1,1-1 1,9 12 0,-13-18-49,0 1-1,0-1 1,1 1 0,-1-1 0,0 0 0,1 0 0,0 0 0,-1-1 0,1 1 0,5 1 0,-6-3-90,-1 0 1,0 1-1,1-1 1,-1 0-1,0 0 0,0 0 1,1 0-1,-1 0 1,0-1-1,1 1 0,-1-1 1,0 0-1,0 1 1,0-1-1,0 0 1,1 0-1,-1 0 0,0-1 1,-1 1-1,4-3 1,1-2-126,-2 0 1,1 0 0,-1-1-1,5-7 1</inkml:trace>
</inkml:ink>
</file>

<file path=ppt/ink/ink1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2:04.254"/>
    </inkml:context>
    <inkml:brush xml:id="br0">
      <inkml:brushProperty name="width" value="0.05" units="cm"/>
      <inkml:brushProperty name="height" value="0.05" units="cm"/>
      <inkml:brushProperty name="color" value="#33CCFF"/>
    </inkml:brush>
  </inkml:definitions>
  <inkml:trace contextRef="#ctx0" brushRef="#br0">1693 2328 9458,'34'-6'1447,"0"2"0,68 0 0,-76 3-1213,-1-1 1,1-1 0,-1-1-1,28-9 1,24-4 386,-13 7-205,1 4 0,0 1 0,0 4 0,83 9 0,-23 2-146,171-8 0,257-8 1901,-152 6-1437,-6-31-493,-112 4 64,-191 23-224,101 8 0,-132 0-89,156 9 713,-158-12-198,99-13-1,-53-4-297,114-12-100,-11 20-97,-59 3-12,40-15 18,-45 3-8,-28 6-22,256-15 405,-177 36-235,-69-1-146,110-9-3,-185-4-22,-1-2 0,85-21 1,150-66 42,-186 58-24,-85 31-9,0 0 0,0 1 0,0 1-1,0 0 1,17 0 0,68 7 9,-23 0 28,-21-6-54,105-15-1,-146 14 21,1 0-1,-1 1 1,0 1 0,28 3 0,-41-3 1,0 0 0,0 0 0,1 0 0,-1 0 0,0 0 0,0-1 0,1 1 0,-1 0 0,0-1 0,0 1 0,0-1 0,1 1 0,-1-1 0,0 1 0,0-1 0,0 0 0,0 0 0,0 0 0,0 1 0,0-1 0,0 0 0,-1 0 0,1 0 0,0 0 0,0 0 0,-1-1 0,1 1 0,-1 0 0,1 0 0,-1 0 0,1 0 0,-1-2 0,3-6-5,-1 0 0,-1 1 1,2-16-1,-2 13 31,12-82-17,7-97-11,-39-366 15,9 401-8,-19-126 774,19 206-310,3 24-388,-1 1-1,-19-59 1,23 95-89,-1 0 0,0 1 1,-1 0-1,-1 0 0,0 0 0,-1 1 0,0 0 0,-1 0 0,0 1 0,-1 0 1,0 1-1,-16-13 0,17 18 5,0-1 1,0 1-1,-1 1 1,1-1-1,-1 2 1,0-1-1,0 1 1,0 1-1,-1 0 1,-14-1-1,-12 1 25,-59 4-1,71 0-15,-501 4-43,-524 7-42,680-3 53,260-8 1,-538-3-55,-28-16 88,2 21-18,295 0 6,-68-8-143,15 0-92,304 5 40,-237-3-224,259-4 377,-153-27 0,207 23 42,0 2 1,0 2 0,-1 3 0,-68 4 0,-164 45-78,7 24-68,-116 24-124,353-89 266,-1-2 0,1-2 0,-76-7 0,12 0 30,85 5-21,0 2 0,1 0 0,-1 1 0,0 1 0,1 1 0,-20 7 0,28-8-6,1 1-1,0 1 0,0 0 0,0 0 0,0 1 0,1 0 1,0 1-1,0 0 0,1 0 0,0 1 0,0 0 1,-8 12-1,7-8 4,1 0 1,0 1 0,0 0-1,1 0 1,1 1 0,1 0-1,0 0 1,0 0 0,1 1-1,1-1 1,-2 24 0,-1 17-5,3-33 5,1 1 1,1 25-1,6 2 5,2 0-1,22 80 1,-20-90-9,41 160-13,71 339 28,-10 6 8,-103-512-16,1-1-1,14 32 1,-19-54-4,1 0 1,0 0 0,0-1 0,1 0-1,1 0 1,-1-1 0,1 0 0,1 0 0,-1 0-1,12 7 1,-11-9 2,1 0-1,-1-1 1,1 0 0,0-1-1,1 0 1,-1-1 0,1 0-1,0 0 1,-1-1 0,1 0-1,0 0 1,0-1 0,1-1-1,-1 0 1,0 0 0,0-1 0,0 0-1,0-1 1,18-5 0,31-9 41,1 3 0,77-8 0,182 1 513,-148 11-198,659-7 1737,-802 16-2063,145 0 281,-138-1-145,0-3 0,64-13 0,-92 15-234,-1 0 0,1-1 1,-1 0-1,0 0 1,0 0-1,0-1 0,0 1 1,6-6-1,-4 0 260,-6 0-283</inkml:trace>
</inkml:ink>
</file>

<file path=ppt/ink/ink1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2:12.099"/>
    </inkml:context>
    <inkml:brush xml:id="br0">
      <inkml:brushProperty name="width" value="0.05" units="cm"/>
      <inkml:brushProperty name="height" value="0.05" units="cm"/>
      <inkml:brushProperty name="color" value="#33CCFF"/>
    </inkml:brush>
  </inkml:definitions>
  <inkml:trace contextRef="#ctx0" brushRef="#br0">1 117 9994,'2'0'109,"0"0"0,0 0 0,-1 0-1,1 0 1,0-1 0,0 1 0,0-1 0,0 1 0,0-1-1,0 0 1,-1 1 0,1-1 0,0 0 0,-1 0-1,3-2 1,-4 3-61,37-28 1217,-27 19-521,22-14 0,-28 20-650,-1 2 1,1-1-1,-1 0 1,1 1-1,0 0 0,-1-1 1,1 1-1,0 1 0,0-1 1,0 1-1,4-1 1,6 3-33,-1 0 1,0 0-1,0 1 1,14 6-1,7 1-41,61 11 25,0-4 0,178 9 0,194-33 1518,-363 4-1158,-1 5 0,159 22 1,-72 2-378,274 1 0,125-43 864,136 2 494,-225 4-1297,-305-3-72,151-19 11,-187 12 162,1 7 0,206 9 0,-131-5-159,-7-21 6,-165 20-36,-10 1 75,0 3 1,57-1-1,51 12 233,166 27-1,28 3-314,1-24 1377,-288-13-759,0-2 0,90-19 0,-127 18-456,54 0 0,-77 6-5340,-12-7 2956</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0:46.837"/>
    </inkml:context>
    <inkml:brush xml:id="br0">
      <inkml:brushProperty name="width" value="0.05" units="cm"/>
      <inkml:brushProperty name="height" value="0.05" units="cm"/>
      <inkml:brushProperty name="color" value="#FF0066"/>
    </inkml:brush>
  </inkml:definitions>
  <inkml:trace contextRef="#ctx0" brushRef="#br0">0 44 12299,'3'6'1000,"6"-2"680,4-2-7,6-5-569,5-4-232,6-2-496,4-3-248,6 3-768,-2-1-368,3 4 504</inkml:trace>
</inkml:ink>
</file>

<file path=ppt/ink/ink1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2:46.064"/>
    </inkml:context>
    <inkml:brush xml:id="br0">
      <inkml:brushProperty name="width" value="0.05" units="cm"/>
      <inkml:brushProperty name="height" value="0.05" units="cm"/>
      <inkml:brushProperty name="color" value="#33CCFF"/>
    </inkml:brush>
  </inkml:definitions>
  <inkml:trace contextRef="#ctx0" brushRef="#br0">331 1172 9210,'-1'0'97,"1"0"1,0 0-1,0-1 0,-1 1 0,1 0 1,0 0-1,0 0 0,-1 0 0,1-1 1,0 1-1,0 0 0,-1 0 1,1-1-1,0 1 0,0 0 0,0-1 1,0 1-1,-1 0 0,1 0 1,0-1-1,0 1 0,0 0 0,0-1 1,0 1-1,0 0 0,0-1 1,0 1-1,0 0 0,0-1 0,0 1 1,0 0-1,0-1 0,0 1 1,0 0-1,0 0 0,1-1 0,11-2 2499,-1 1-2746,76-22 2505,-59 15-1797,1 1 1,0 2 0,54-6-1,70 9-390,128-9-137,-192 1-15,189-17 20,3 21 13,30 1 475,-177 1-252,183 9 1197,-48 1-160,741-48 157,-284-10-1370,-673 52-85,75 9-1,38-1-10,120-35 10,6 1 20,-75 22 40,55-2 882,-256 6-939,464-14 159,-352 21-195,101 1 32,435 41 57,-216-30 1489,-419-20-1548,-1 0 0,56-14-1,-80 15-21,0 0 0,1 0 0,-1-1-1,0 1 1,1-1 0,-1 0 0,0 0 0,0 0-1,-1-1 1,1 1 0,0-1 0,-1 0-1,0 0 1,1 0 0,-1-1 0,0 1 0,-1-1-1,1 0 1,-1 1 0,1-1 0,-1 0-1,0 0 1,1-6 0,0 3-89,0 1 0,0 0 0,0 0-1,1 0 1,0 0 0,0 0 0,10-9 0,39-32-705,-44 39 685,43-28-450,-40 29 464,0-1 0,-1 0-1,0 0 1,-1-1 0,16-18 0,-22 21 101,-1 0-1,0 0 0,0-1 1,0 1-1,-1-1 0,0 0 1,-1 1-1,1-1 0,-1 0 1,-1 0-1,1-7 0,0 2-55,0 0-1,5-18 0,22-47-894,-16 47 478,10-42-1,-21 68 451,0-1-1,0 1 0,0 0 0,-1-1 0,0-6 0,0 9 30,-1 1-1,1 0 1,0-1 0,0 1-1,-1 0 1,1 0 0,-1-1-1,0 1 1,1 0-1,-1 0 1,0 0 0,1 0-1,-1 0 1,0 0-1,0 0 1,0 0 0,0 0-1,0 0 1,0 0-1,0 0 1,0 1 0,-1-1-1,0 0 1,-4-1 6,0 0 0,-1 0 1,1 1-1,0-1 0,0 1 1,-1 1-1,1-1 0,-9 2 1,-55 6 100,52-4-84,-87 9-16,-166-3 0,88-11 54,-348-14 1230,222-3-913,-70-6 81,-1237-80 329,684 40-798,654 42 18,-176-5 31,0 26-26,129 10-22,-308 21 8,159-8 14,3-39-16,400 14-20,0 3 0,0 3 1,-120 18-1,94-3-15,-165 35 10,262-52 31,-4 1-2,0 0 0,0 0-1,0 1 1,0-1 0,-7 5 0,10-6 3,1 1 1,-1-1 0,1 1 0,-1-1 0,0 1 0,1-1 0,-1 1 0,1-1 0,0 1-1,-1 0 1,1-1 0,0 1 0,-1 0 0,1 0 0,0-1 0,-1 1 0,1 0-1,0 0 1,0-1 0,0 1 0,0 0 0,0 0 0,0-1 0,0 1 0,0 0 0,0 0-1,0-1 1,0 1 0,1 0 0,-1 0 0,0-1 0,1 1 0,-1 0 0,0-1 0,1 1-1,-1 0 1,1-1 0,0 2 0,10 15 155,-7-12-107,0 0 0,-1 0-1,1 1 1,-1-1 0,0 1-1,-1 0 1,1 0 0,-1 0-1,-1 0 1,1 0 0,1 13 0,-4 5-27,-1 1 0,0-1 0,-9 32 0,0 12-19,7-41 31,1 0-1,2 1 1,1-1 0,1 0 0,1 1 0,2-1 0,0 0 0,2-1 0,15 43 0,41 74 1017,19 52 1479,-80-193-2512,0 0-1,0 0 0,0 0 0,0 0 0,0-1 1,1 1-1,-1 0 0,0-1 0,1 1 0,0-1 1,-1 1-1,1-1 0,0 0 0,-1 0 1,1 0-1,0 0 0,0 0 0,0 0 0,0 0 1,4 0-1,4 2-7,0-1-1,0-1 1,12 0 0,-6 1 24,-6-2-861,0 1 0,0-2 0,0 1 0,14-3 1,5-3-708</inkml:trace>
</inkml:ink>
</file>

<file path=ppt/ink/ink1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3:23.506"/>
    </inkml:context>
    <inkml:brush xml:id="br0">
      <inkml:brushProperty name="width" value="0.05" units="cm"/>
      <inkml:brushProperty name="height" value="0.05" units="cm"/>
      <inkml:brushProperty name="color" value="#33CCFF"/>
    </inkml:brush>
  </inkml:definitions>
  <inkml:trace contextRef="#ctx0" brushRef="#br0">92 101 11370,'-2'-9'889,"0"-1"0,1 1 0,0-1 0,1 1 0,0-1 0,0 1 0,1-1 0,4-14 0,-22 45 2585,11-12-3090,1 0 1,0 0-1,0 0 1,1 1-1,0 0 1,0 0-1,-3 20 1,2 4 74,-2 38 1,4-30-165,-12 174 972,12-184-1052,1-1 0,3 34 0,0-52-167,0 0-1,2-1 1,-1 1-1,1-1 1,1 0 0,0 0-1,1 0 1,7 12 0,41 52 153,-55-83-2864,-3-9-134,4 12 1761,-1-1 0,1 1 0,0 0 0,0-7 0,1-5-677</inkml:trace>
</inkml:ink>
</file>

<file path=ppt/ink/ink1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3:23.945"/>
    </inkml:context>
    <inkml:brush xml:id="br0">
      <inkml:brushProperty name="width" value="0.05" units="cm"/>
      <inkml:brushProperty name="height" value="0.05" units="cm"/>
      <inkml:brushProperty name="color" value="#33CCFF"/>
    </inkml:brush>
  </inkml:definitions>
  <inkml:trace contextRef="#ctx0" brushRef="#br0">46 57 11947,'0'-2'606,"-1"-1"1,0 1 0,0-1 0,0 1 0,0-1 0,-1 1-1,1 0 1,0 0 0,-1-1 0,-2-2 0,3 5-458,1 0 0,0-1 0,-1 1 0,1 0 0,0 0 1,-1 0-1,1-1 0,0 1 0,-1 0 0,1 0 0,-1 0 0,1 0 1,0 0-1,-1-1 0,1 1 0,-1 0 0,1 0 0,0 0 0,-1 0 1,1 0-1,-1 0 0,1 1 0,-1-1 0,1 0 0,0 0 0,-1 0 1,0 1-32,0 0 1,0 0 0,0-1-1,0 1 1,1 0 0,-1 0 0,0 0-1,1 0 1,-1 0 0,1 0-1,-1 0 1,1 1 0,-1-1 0,1 2-1,-3 7 94,1 0-1,0 1 0,1-1 0,0 1 1,0 0-1,1-1 0,1 1 0,0-1 1,0 1-1,1-1 0,1 1 1,0-1-1,0 0 0,0 0 0,2 0 1,-1-1-1,1 1 0,1-1 1,-1 0-1,9 9 0,-12-15-192,0-1-1,1 1 1,-1-1-1,1 0 1,0 0-1,0 0 0,0 0 1,0 0-1,0 0 1,0-1-1,0 1 1,0-1-1,1 0 1,-1 0-1,0-1 1,6 2-1,-3-2 40,-1 0 0,1 0 0,-1-1 0,1 0 0,-1 0 0,1 0 0,-1-1 0,1 1-1,7-5 1,-1 0 43,1-1 0,-1 0 0,0-1 0,-1-1 0,0 0 0,-1 0 0,14-15 0,-16 14-97,0 0 1,0-1 0,10-19 0,-16 26-3,-1 1 0,1-1-1,0 0 1,-1 1 0,0-1 0,0 0 0,0 0 0,0 1-1,-1-1 1,0 0 0,1 0 0,-1 0 0,-1 0 0,1 0 0,-1 0-1,-1-6 1,1 8-1,0 0 0,0 0 0,0 0 0,-1 0 0,1 1 0,0-1 0,-1 1 0,1-1 0,-1 1 0,0-1 0,0 1 0,1 0 0,-1 0-1,0 0 1,0 0 0,0 0 0,-4-1 0,-4-1-2,0 0 1,-16-1-1,11 2 30,-13-4 77,21 3-110,0 1 1,-1 1 0,1 0 0,-1 0-1,1 0 1,-1 1 0,0 0 0,-7 1-1,10 0-281,2 0-1895,9-7-1779,11-7 1107</inkml:trace>
</inkml:ink>
</file>

<file path=ppt/ink/ink1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3:32.834"/>
    </inkml:context>
    <inkml:brush xml:id="br0">
      <inkml:brushProperty name="width" value="0.05" units="cm"/>
      <inkml:brushProperty name="height" value="0.05" units="cm"/>
      <inkml:brushProperty name="color" value="#33CCFF"/>
    </inkml:brush>
  </inkml:definitions>
  <inkml:trace contextRef="#ctx0" brushRef="#br0">2 18 8954,'-2'-16'10270,"11"17"-7575,11 3-2439,1-2 0,0 0 0,31-2 0,26-8-6078,-60 6 2764,4 1 1110</inkml:trace>
</inkml:ink>
</file>

<file path=ppt/ink/ink1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3:32.990"/>
    </inkml:context>
    <inkml:brush xml:id="br0">
      <inkml:brushProperty name="width" value="0.05" units="cm"/>
      <inkml:brushProperty name="height" value="0.05" units="cm"/>
      <inkml:brushProperty name="color" value="#33CCFF"/>
    </inkml:brush>
  </inkml:definitions>
  <inkml:trace contextRef="#ctx0" brushRef="#br0">0 39 12187,'6'1'1752,"3"-1"1545,0-1-681,1-7-815,2 0-617,1-4-2008,3 5 2760,-2 4-1704</inkml:trace>
</inkml:ink>
</file>

<file path=ppt/ink/ink1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3:38.442"/>
    </inkml:context>
    <inkml:brush xml:id="br0">
      <inkml:brushProperty name="width" value="0.05" units="cm"/>
      <inkml:brushProperty name="height" value="0.05" units="cm"/>
      <inkml:brushProperty name="color" value="#33CCFF"/>
    </inkml:brush>
  </inkml:definitions>
  <inkml:trace contextRef="#ctx0" brushRef="#br0">2313 204 7994,'-5'1'272,"0"0"1,-1-1 0,1 0-1,0 0 1,-1-1 0,1 0 0,0 0-1,0 0 1,0 0 0,-1-1-1,1 0 1,1 0 0,-1 0-1,0 0 1,0-1 0,-6-5-1,5 4-123,0 0-1,0 0 1,0 0 0,0 1-1,-1 0 1,1 0-1,-1 1 1,0 0-1,0 0 1,0 0-1,0 1 1,-13 0-1,-55-3 466,-88 7-1,-6 1 274,47-11-449,65 2-86,-97 4 0,121 6-191,1 2 1,-1 1 0,-54 21-1,40-13-87,-123 38 109,-192 72 95,310-103-112,-247 123 931,280-134-1085,0 0-1,0 1 0,2 1 1,-1 1-1,2 1 0,0 0 0,1 1 1,1 0-1,0 1 0,1 1 1,2 0-1,-1 1 0,2 0 0,1 0 1,1 1-1,-8 29 0,9-21-10,2 1 0,1 0-1,1 1 1,2-1-1,0 1 1,3-1-1,0 0 1,2 1 0,1-1-1,2-1 1,1 1-1,1-1 1,1-1 0,2 1-1,17 29 1,-20-42 10,1-2 1,1 1-1,0-1 1,1-1-1,1 0 1,0-1-1,1 0 1,0-1-1,1-1 1,0 0-1,21 10 1,20 6 235,113 36 0,-142-53-164,124 36 272,14 5-156,-119-34-90,67 34 1,9 10 446,-96-49-372,2-1-1,46 11 1,-53-17-108,106 23 1006,155 13-1,-243-39-890,0-1 0,0-2 0,0-1 0,0-2 0,44-12 0,170-50 539,147-34 428,-41 15-802,-247 51-349,122-56 1,-207 79-4,-1-2 1,0-1-1,-1-1 1,24-19 0,-39 27-1,0-1 0,0 0 0,-1-1 0,0 0 0,0-1 0,-1 0 0,-1 0 0,0 0 0,0-1 0,-1 0-1,5-15 1,-5 8 11,-1 0-1,-1 1 0,0-1 0,-2-1 0,0 1 0,-1 0 0,-1-1 0,-1 1 0,0 0 0,-2-1 1,0 1-1,-1 0 0,-7-19 0,-28-94 11,0-1-16,29 107 3,0-1 0,-29-47 1,5 23-16,-2 2 1,-3 1-1,-1 3 1,-56-51 0,74 78-1,-1 1 1,0 0 0,-1 2 0,0 0 0,-2 2 0,-31-12 0,-169-48-41,56 22-100,107 28 85,-78-25-71,102 36 69,-67-9 1,56 15 17,0 3 0,-94 6 0,-98 27-293,225-27 278,-195 22-473,27-3-3365,166-21 2858</inkml:trace>
</inkml:ink>
</file>

<file path=ppt/ink/ink1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3:53.586"/>
    </inkml:context>
    <inkml:brush xml:id="br0">
      <inkml:brushProperty name="width" value="0.05" units="cm"/>
      <inkml:brushProperty name="height" value="0.05" units="cm"/>
      <inkml:brushProperty name="color" value="#33CCFF"/>
    </inkml:brush>
  </inkml:definitions>
  <inkml:trace contextRef="#ctx0" brushRef="#br0">0 224 10154,'34'-19'994,"-25"13"-848,1 0 1,0 1 0,18-7 0,-24 11-88,-1 0-1,1 1 1,0-1-1,0 1 1,0 0 0,0-1-1,0 2 1,0-1-1,0 0 1,0 1-1,0 0 1,-1 0-1,1 0 1,5 2-1,1 2 287,5 1 61,0 0 0,0 0-1,0-1 1,0-1 0,26 3 0,100-5 347,-91-4-205,57 7 0,-27 5 495,-11-1 103,69-1-1,-90-8-909,-1-3-1,57-11 0,-78 10 83,0 1 1,43 1 0,51 10 1236,-30-2-355,-48-6-704,46-5 0,15-1-386,-89 6-97,342-13 575,-120-21-114,49-6 417,-109 22-464,-126 10-272,75-22 0,-50 8-126,101-18 0,-149 36-18,1 1 0,-1 1 0,1 2 0,-1 0 0,1 2 0,-1 1 0,37 9 0,-47-8 27,0 0 1,0-2 0,1 0-1,-1-1 1,29-3 0,-3-3-31,44-11 1,-51 10 11,20-5 588,-54 10-566,1 0 0,-1 1 0,0 0-1,1-1 1,-1 1 0,0 0 0,1 0 0,-1 0-1,1 0 1,-1 1 0,0-1 0,1 1 0,-1-1 0,0 1-1,0 0 1,1 0 0,-1 0 0,0 0 0,0 0 0,0 1-1,3 2 1,-4-4-146,-1 1-1,0-1 1,1 0 0,-1 0-1,0 1 1,1-1 0,-1 0-1,1 0 1,-1 0 0,1 1-1,-1-1 1,0 0-1,1 0 1,-1 0 0,1 0-1,-1 0 1,1 0 0,-1 0-1,1 0 1,-1 0-1,0 0 1,1 0 0,-1-1-1,1 1 1,-1 0 0,1 0-1,-1 0 1,0 0 0,1-1-1,-1 1 1,1 0-1,-1 0 1,0-1 0,1 1-1,-1 0 1,0-1 0,0 1-1,1 0 1,-1-1-1,0 1 1,0-1 0,1 1-1,-1 0 1,0-1 0,0 0-1,2-8-1510</inkml:trace>
</inkml:ink>
</file>

<file path=ppt/ink/ink1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4:01.929"/>
    </inkml:context>
    <inkml:brush xml:id="br0">
      <inkml:brushProperty name="width" value="0.05" units="cm"/>
      <inkml:brushProperty name="height" value="0.05" units="cm"/>
      <inkml:brushProperty name="color" value="#33CCFF"/>
    </inkml:brush>
  </inkml:definitions>
  <inkml:trace contextRef="#ctx0" brushRef="#br0">378 96 9362,'0'-1'141,"-1"0"0,1 0 0,-1 0 0,1 0-1,-1 0 1,0 0 0,1 0 0,-1 1 0,0-1 0,0 0 0,1 0 0,-1 1-1,0-1 1,0 1 0,0-1 0,0 1 0,0-1 0,0 1 0,0-1 0,0 1-1,0 0 1,0 0 0,0-1 0,0 1 0,0 0 0,0 0 0,0 0 0,0 0-1,0 0 1,-1 1 0,1-1 0,0 0 0,0 0 0,0 1 0,-2 0 0,-4 1 204,-1 1 1,1 0 0,-11 7-1,16-9-231,-7 4 116,0 0 0,1 0 0,0 1 0,0 0 0,0 1 0,1 0 0,0 0 0,0 1 0,1 0 0,0 0 0,0 0 0,1 0 0,0 1 0,-3 10 0,-76 144 234,7-14-346,71-135-17,0 0 0,1 0 1,1 1-1,0 0 0,1 0 1,1 0-1,0 0 0,1 1 1,1-1-1,0 0 1,1 1-1,0-1 0,2 0 1,0 0-1,0 0 0,1 0 1,7 14-1,38 133 192,-47-152-289,1 0-1,0 0 0,0-1 0,1 1 0,1-1 1,-1 0-1,1 0 0,1 0 0,-1-1 1,2 0-1,-1 0 0,1 0 0,0-1 0,1 0 1,-1-1-1,15 10 0,6 1 126,1-1 0,1-2 0,0-1 1,1-1-1,45 11 0,-62-20-58,-1-1-1,1-1 1,-1 0 0,1 0-1,-1-2 1,1 1 0,0-2 0,-1 0-1,0-1 1,1 0 0,-1-1-1,0 0 1,18-9 0,-14 4 116,-1 0 1,0-1 0,0-1-1,-1 0 1,0-1-1,-1-1 1,0 0 0,-1-1-1,12-17 1,-23 28-159,23-30 341,30-52 0,-49 73-306,0 0 0,-1 0 0,0 0 0,-1-1-1,-1 1 1,0-1 0,0 0 0,0-23 0,-7-68 357,0 32-111,3 45-133,-1 1 1,-2-1-1,0 1 1,-2 0-1,-8-26 1,8 36-134,0 1 0,-1 0-1,0 0 1,-2 1 0,1 0 0,-2 0 0,0 1-1,0 0 1,-17-15 0,20 22-41,-14-13 1,0-2 0,1 0 1,-18-25-1,5-9-4,24 39-1,0 0 0,-2 1 0,1 0 1,-15-15-1,21 26 7,0 1 0,-1 0 0,1 0 0,-1 0 0,1 0 1,-1 1-1,0 0 0,0 0 0,0 0 0,-1 0 0,1 1 0,0 0 0,0 0 0,-1 0 1,1 1-1,-10 0 0,-7 2 59,0 0-1,-39 10 1,19-3 28,24-6-134,-6 1 121,-1 1 0,1 1-1,-27 11 1,44-14-114,0 0-1,1 0 1,-1 1-1,1 0 1,0 1-1,-7 5 1,10-7-60,0 1 0,0-1 0,0 1 0,0 0 0,1-1 0,-1 1 1,1 0-1,0 1 0,0-1 0,1 0 0,-2 6 0,3-9-105,-1 1 1,1-1-1,-1 1 0,1-1 1,0 1-1,0 0 0,0-1 0,0 1 1,0-1-1,0 1 0,1 0 1,-1-1-1,0 1 0,1-1 0,-1 1 1,1-1-1,-1 1 0,1-1 1,0 0-1,0 1 0,0-1 1,1 2-1,0-2 52,-1-1 1,0 1-1,0-1 0,1 0 1,-1 0-1,0 1 1,0-1-1,1 0 1,-1 0-1,0 0 0,2-1 1</inkml:trace>
</inkml:ink>
</file>

<file path=ppt/ink/ink1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4:03.251"/>
    </inkml:context>
    <inkml:brush xml:id="br0">
      <inkml:brushProperty name="width" value="0.05" units="cm"/>
      <inkml:brushProperty name="height" value="0.05" units="cm"/>
      <inkml:brushProperty name="color" value="#33CCFF"/>
    </inkml:brush>
  </inkml:definitions>
  <inkml:trace contextRef="#ctx0" brushRef="#br0">1 203 12163,'1'0'310,"0"0"1,0 1-1,0-1 1,0 1-1,0 0 1,0-1-1,0 1 1,0 0-1,0-1 1,0 1-1,0 0 1,-1 0-1,1 0 1,0 0-1,0 0 1,-1 0-1,1 0 0,0 2 1,12 22 1458,-13-24-1673,1 2 37,14 33 1076,-1 0 0,15 64-1,-29-96-1165,1 1-1,-1-1 0,1 1 1,-2 8-1,1-12-37,0-1-1,0 1 0,0 0 1,-1-1-1,1 1 1,0-1-1,0 1 0,0 0 1,-1-1-1,1 1 1,0-1-1,-1 1 1,1 0-1,-1-1 0,1 1 1,-1-1-1,1 0 1,-1 1-1,0 0-1,1-1-1,-1 0 1,0 0-1,1 0 1,-1 0-1,0 0 1,1 0 0,-1 0-1,0 0 1,1 0-1,-1 0 1,0 0 0,1-1-1,-1 1 1,0 0-1,1 0 1,-1-1-1,1 1 1,-1 0 0,0-1-1,1 1 1,-1 0-1,0-1 1,-1-2 1,-1 1 1,1-1-1,-1 0 0,1 0 1,0 0-1,0 0 0,0 0 1,0 0-1,1 0 1,-1-1-1,1 1 0,-2-6 1,-1-9-30,-3-21 0,6 35 15,-4-29-155,2 1 0,1-55 0,2 74 121,1-1-1,1 1 0,0 0 1,1 0-1,1 0 1,0 1-1,0-1 1,1 1-1,10-17 1,-12 24 62,0 0 1,0 1-1,1-1 1,0 1-1,0 0 1,0 0-1,0 1 1,1-1-1,-1 1 1,9-5-1,-10 7-4,-1 0 0,1 0-1,-1 0 1,1 0 0,-1 1 0,1-1 0,-1 1-1,1-1 1,0 1 0,-1 0 0,1 0 0,0 0-1,-1 1 1,1-1 0,-1 1 0,1-1 0,-1 1-1,1 0 1,-1 0 0,1 0 0,-1 0 0,1 0-1,-1 0 1,3 4 0,0-1 79,0 0 1,-1 0-1,0 1 0,0-1 1,0 1-1,-1 0 0,0 1 0,0-1 1,4 9-1,1 6 385,7 30 1,-4-12-39,0-1-19,20 51 470,-28-82-870,0-1 1,0 1-1,1-1 0,6 8 1,9 14 15,-32-50-8807,12 19 7373</inkml:trace>
</inkml:ink>
</file>

<file path=ppt/ink/ink1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4:03.519"/>
    </inkml:context>
    <inkml:brush xml:id="br0">
      <inkml:brushProperty name="width" value="0.05" units="cm"/>
      <inkml:brushProperty name="height" value="0.05" units="cm"/>
      <inkml:brushProperty name="color" value="#33CCFF"/>
    </inkml:brush>
  </inkml:definitions>
  <inkml:trace contextRef="#ctx0" brushRef="#br0">44 22 11827,'-13'6'1787,"8"-4"-583,1 0 1,0 0 0,-1 1-1,1-1 1,-4 5 0,8-7-1129,0 0 0,0 0 0,0 1 0,1-1 0,-1 0 1,0 0-1,0 0 0,0 0 0,1 0 0,-1 1 0,0-1 0,0 0 0,0 0 1,1 0-1,-1 0 0,0 0 0,0 0 0,1 0 0,-1 0 0,0 0 0,0 0 1,1 0-1,-1 0 0,0 0 0,0 0 0,0 0 0,1 0 0,-1 0 0,0 0 1,0 0-1,1-1 0,-1 1 0,0 0 0,1 0 0,11-2 338,69-16 389,16-4-3771,-86 20 1277,5 0 663</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0:47.165"/>
    </inkml:context>
    <inkml:brush xml:id="br0">
      <inkml:brushProperty name="width" value="0.05" units="cm"/>
      <inkml:brushProperty name="height" value="0.05" units="cm"/>
      <inkml:brushProperty name="color" value="#FF0066"/>
    </inkml:brush>
  </inkml:definitions>
  <inkml:trace contextRef="#ctx0" brushRef="#br0">1 37 15283,'4'-3'1273,"2"-3"695,4-1-136,5-1-751,3 1-233,2 4-496,-1 0-184,0 5-352,0 1-296,-4 1-913,1-1-391,-1-3 880</inkml:trace>
</inkml:ink>
</file>

<file path=ppt/ink/ink1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4:03.999"/>
    </inkml:context>
    <inkml:brush xml:id="br0">
      <inkml:brushProperty name="width" value="0.05" units="cm"/>
      <inkml:brushProperty name="height" value="0.05" units="cm"/>
      <inkml:brushProperty name="color" value="#33CCFF"/>
    </inkml:brush>
  </inkml:definitions>
  <inkml:trace contextRef="#ctx0" brushRef="#br0">2 126 9994,'3'3'7236,"17"14"-4780,-13-11-1724,-2-1-265,0-1 1,0 0-1,0 0 0,1 0 1,-1-1-1,1 0 1,8 4-1,-14-7-465,0 0 0,0 0 1,0 0-1,0 0 0,0 0 0,1 0 0,-1 0 1,0 0-1,0 0 0,0 0 0,0 0 0,0 0 0,0 0 1,0 0-1,0 0 0,0 0 0,0 1 0,0-1 0,0 0 1,0 0-1,0 0 0,0 0 0,0 0 0,0 0 0,0 0 1,0 0-1,0 0 0,0 0 0,0 0 0,0 1 0,0-1 1,0 0-1,0 0 0,0 0 0,0 0 0,0 0 1,0 0-1,0 0 0,0 0 0,0 0 0,0 0 0,0 0 1,0 0-1,0 1 0,0-1 0,0 0 0,0 0 0,0 0 1,-1 0-1,1 0 0,0 0 0,0 0 0,0 0 0,0 0 1,0 0-1,0 0 0,0 0 0,0 0 0,0 0 0,0 0 1,0 0-1,-1 0 0,1 0 0,0 0 0,0 0 0,0 0 1,0 0-1,-6 2 10,3-2-9,0 0 0,0 0 0,0 0 0,0-1 0,0 1 0,1-1 0,-1 0 0,0 0 0,0 0 0,0 0 0,1-1 0,-1 1 0,1-1 0,-1 1 0,1-1 0,0 0 0,0 0 0,-1 0 0,1 0 0,1-1 0,-1 1 0,0 0 0,0-1 0,1 1 0,-2-4 0,1 2 4,1 1 1,-1-1 0,1 1-1,0-1 1,0 1 0,0-1-1,0 1 1,1-1 0,-1 0-1,1 0 1,0 1 0,0-1-1,0 0 1,1 1 0,-1-1-1,1 0 1,0 1 0,0-1-1,3-6 1,0 4 69,0 0 0,1 0 0,-1 1 0,1-1 1,1 1-1,-1 0 0,1 0 0,7-4 0,-10 7-197,0-1 0,0 2 0,0-1 0,0 0 0,0 1 1,1-1-1,-1 1 0,1 0 0,-1 0 0,1 0 0,-1 1 0,1-1 0,-1 1 0,1 0 0,0 0 0,-1 0 0,1 0 0,4 2 1,0 3-4096,-5-3 2742</inkml:trace>
</inkml:ink>
</file>

<file path=ppt/ink/ink1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4:04.856"/>
    </inkml:context>
    <inkml:brush xml:id="br0">
      <inkml:brushProperty name="width" value="0.05" units="cm"/>
      <inkml:brushProperty name="height" value="0.05" units="cm"/>
      <inkml:brushProperty name="color" value="#33CCFF"/>
    </inkml:brush>
  </inkml:definitions>
  <inkml:trace contextRef="#ctx0" brushRef="#br0">97 29 10338,'0'-3'740,"0"0"0,0 0 0,-1 0 0,1-1 0,-2-3 0,2 6-648,0 1-1,0 0 0,0 0 1,-1-1-1,1 1 1,0 0-1,0 0 1,0 0-1,0-1 1,0 1-1,-1 0 1,1 0-1,0 0 0,0-1 1,0 1-1,0 0 1,-1 0-1,1 0 1,0 0-1,0 0 1,-1-1-1,1 1 1,0 0-1,0 0 0,0 0 1,-1 0-1,1 0 1,0 0-1,-1 0 1,1 0 41,-1 1 0,0-1 0,0 0 0,1 1 0,-1-1 1,1 1-1,-1-1 0,0 1 0,1-1 0,-1 1 0,1-1 1,-1 1-1,1-1 0,-1 1 0,1 1 0,-22 26 1752,15-20-1571,0 1-1,1 1 1,0-1-1,0 1 1,-5 13-1,8-15-208,0 1-1,1-1 0,-3 16 1,5-22-101,0 0 0,-1 0 0,1 0 0,0 0 0,1 0 1,-1 0-1,0 0 0,1 0 0,-1 0 0,1 0 0,-1 0 0,1 0 0,0 0 1,0 0-1,0 0 0,0 0 0,0 0 0,0-1 0,1 1 0,2 2 0,-3-3-8,0 0 0,-1 0 0,1 0 0,0-1 0,0 1-1,0 0 1,0-1 0,0 1 0,0-1 0,0 1 0,0-1-1,0 1 1,0-1 0,1 0 0,-1 1 0,0-1 0,0 0-1,0 0 1,0 0 0,0 0 0,2 0 0,-1-1 1,-1 0 0,1 0 0,-1 0 0,0 0 0,0 0 0,1 0-1,-1 0 1,0 0 0,0-1 0,0 1 0,0 0 0,-1-1 0,1 1 0,1-3 0,2-7 22,0 0 0,0 0 0,-1-1 0,0 1 0,-1-1 0,0 0 0,-1 1 0,-1-25 0,-2 27 195,-3 8 305,5 1-468,-1 1 1,0-1 0,1 1 0,-1-1-1,0 1 1,1-1 0,-1 1 0,1-1-1,-1 1 1,1 0 0,-1-1 0,1 1-1,0 0 1,-1 0 0,1-1 0,0 1-1,-1 1 1,0 0-3,1 1 0,-1-1 1,0 1-1,1-1 0,0 1 0,0 0 0,0-1 1,0 1-1,0-1 0,0 1 0,1-1 0,-1 1 0,1-1 1,-1 1-1,1-1 0,0 1 0,0-1 0,0 0 0,1 1 1,-1-1-1,1 0 0,-1 0 0,1 0 0,2 2 0,3 3 259,2 0-1,-1-1 0,1 0 0,17 9 0,-17-11-63,0 1-1,-1 1 1,16 12 0,-14-8-215,-1 0 1,0 1-1,0 0 1,-1 1-1,0 0 1,-1 0-1,-1 1 1,0 0-1,-1 0 1,0 0-1,-1 0 1,0 1-1,-1 0 1,-1 0-1,0 0 1,0 16-1,-2-24-16,1 5 125,-1-1-1,-1 0 1,1 1-1,-4 14 1,3-23-120,1 0 0,-1 0 0,1 0 0,-1 0 0,0 0 1,0 0-1,0-1 0,0 1 0,0 0 0,0 0 0,0-1 0,-1 1 1,1-1-1,-1 1 0,1-1 0,-1 1 0,0-1 0,1 0 0,-1 0 1,0 0-1,0 0 0,0 0 0,0 0 0,0 0 0,0-1 1,0 1-1,0-1 0,-2 1 0,1-1-14,0 0 1,0-1-1,0 1 0,1-1 0,-1 1 1,0-1-1,0 0 0,1 0 0,-1 0 1,1 0-1,-1-1 0,1 1 1,-1-1-1,1 1 0,-2-3 0,-6-4 3,-16-18-1,23 22-4,-2 0-7,1-1 1,0 0-1,0 0 1,0-1 0,1 1-1,-5-11 1,7 14 4,1 0 0,-1 0 0,1 0 0,-1 0 0,1 0 0,0 0 0,0 1 0,0-1 0,0 0 0,0 0 0,0 0 0,0 0 0,1 0 0,-1 0 0,1 0 0,0 0 0,-1 0 0,1 1 0,0-1 0,0 0 0,0 0 0,0 1 0,0-1 0,1 1 0,-1-1 0,2-1 0,6-4 1,0 0-1,1 0 1,0 1 0,0 0 0,14-6-1,25-14-211,-33 13-382,-13 10-109,0 0 1,0 1-1,1-1 0,-1 1 1,0 0-1,1 0 0,0 0 1,4-1-1,5 1-1094</inkml:trace>
</inkml:ink>
</file>

<file path=ppt/ink/ink1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4:04.998"/>
    </inkml:context>
    <inkml:brush xml:id="br0">
      <inkml:brushProperty name="width" value="0.05" units="cm"/>
      <inkml:brushProperty name="height" value="0.05" units="cm"/>
      <inkml:brushProperty name="color" value="#33CCFF"/>
    </inkml:brush>
  </inkml:definitions>
  <inkml:trace contextRef="#ctx0" brushRef="#br0">93 21 18932,'10'3'11418,"-27"-1"-10641,-4-1-985,-7-7-2625,-8-14 1977</inkml:trace>
</inkml:ink>
</file>

<file path=ppt/ink/ink1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4:11.899"/>
    </inkml:context>
    <inkml:brush xml:id="br0">
      <inkml:brushProperty name="width" value="0.05" units="cm"/>
      <inkml:brushProperty name="height" value="0.05" units="cm"/>
      <inkml:brushProperty name="color" value="#33CCFF"/>
    </inkml:brush>
  </inkml:definitions>
  <inkml:trace contextRef="#ctx0" brushRef="#br0">211 1044 9514,'1'2'147,"0"0"-1,0-1 1,0 1-1,0-1 1,0 1-1,0-1 1,1 1-1,-1-1 1,1 0-1,-1 1 1,1-1-1,-1 0 1,1 0-1,-1 0 1,1-1-1,0 1 1,0 0 0,-1 0-1,1-1 1,0 1-1,0-1 1,0 0-1,0 0 1,0 1-1,-1-1 1,1 0-1,2-1 1,9 1 317,0-1-1,24-5 1,-23 3-69,24-1 960,-1 2 0,58 3-1,19 0 569,-106-2-1905,-1 0 1,0-1 0,0 1-1,0-1 1,0-1-1,0 1 1,-1-1 0,1 0-1,-1-1 1,1 1-1,-1-1 1,0-1-1,-1 1 1,7-7 0,6-8 226,0-1 1,23-34-1,-20 26 447,-3 2 184,0 0-1,17-35 1,-28 46-723,0 0 1,-1-1-1,-1 0 1,-1 0-1,5-31 0,-6 15-135,-2-1-1,-1 1 1,-2 0 0,-1 0-1,-12-54 1,12 76-14,0 0-1,-1 1 1,0-1 0,0 1 0,-1 0 0,0 0 0,0 1 0,-1-1 0,0 1 0,-13-12-1,-65-77 37,-34-34-44,111 124 13,0 1-1,0 1 1,-1-1-1,1 1 1,-1 1-1,0-1 1,-1 1-1,1 1 1,-1 0-1,0 0 1,-15-3-1,13 4 24,0 1 0,0 1-1,-1-1 1,1 2 0,0-1-1,0 2 1,-1 0 0,1 0-1,-14 5 1,5 0 31,0 2 0,1 0 0,0 1 0,0 1 0,-26 21 0,16-8-24,0 1 1,-32 37-1,46-45-13,0 2 0,2 0 0,0 1 0,1 0-1,1 1 1,1 0 0,-14 45 0,14-30 111,2 1 0,1 0-1,2 1 1,-1 45 0,7-51-76,0 0 0,2 0 0,9 39 0,33 91 83,-39-145-50,0 1 0,2-2 0,0 1 0,1-1 0,10 16 0,-14-26-23,1 1-1,-1-1 1,1 0-1,0 0 1,0-1 0,1 0-1,0 0 1,0 0-1,0-1 1,0 0 0,1 0-1,0-1 1,10 3 0,0-1 136,1-1 1,0-1-1,0-1 1,25 0 0,-9-3 105,51-8 1,-78 8-722,0 0 0,0-1 0,-1 0 0,1 0 1,-1 0-1,1-1 0,-1-1 0,10-5 0,12-12-1091</inkml:trace>
</inkml:ink>
</file>

<file path=ppt/ink/ink1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4:13.320"/>
    </inkml:context>
    <inkml:brush xml:id="br0">
      <inkml:brushProperty name="width" value="0.05" units="cm"/>
      <inkml:brushProperty name="height" value="0.05" units="cm"/>
      <inkml:brushProperty name="color" value="#33CCFF"/>
    </inkml:brush>
  </inkml:definitions>
  <inkml:trace contextRef="#ctx0" brushRef="#br0">158 83 7482,'-1'0'228,"0"0"1,1-1 0,-1 1 0,0 0-1,0-1 1,1 1 0,-1-1 0,0 1 0,1-1-1,-1 1 1,1-1 0,-1 1 0,1-1-1,-1 0 1,1 1 0,-1-1 0,1 0 0,-1 1-1,1-1 1,0 0 0,-1 1 0,1-1-1,0 0 1,0 0 0,0 0 0,-1-1-1,2-26 2765,-1 24-2471,0 1-1,1-1 0,-1 1 0,-1-1 1,0-6-1,1 10-462,0-1 0,0 1 0,0-1-1,-1 1 1,1-1 0,0 1 0,0-1 0,-1 1 0,1-1 0,0 1-1,-1 0 1,1-1 0,0 1 0,-1-1 0,1 1 0,-1 0 0,1-1 0,-1 1-1,1 0 1,-1 0 0,1-1 0,-1 1 0,1 0 0,-1 0 0,1 0 0,-1 0-1,1 0 1,-1 0 0,1-1 0,-1 1 0,1 0 0,-1 0 0,1 1 0,-1-1-1,0 0 1,1 0 0,-1 0 0,1 0 0,-1 0 0,1 1 0,-1-1-1,1 0 1,-1 0 0,1 1 0,0-1 0,-1 0 0,1 1 0,-1-1 0,1 0-1,-1 1 1,-2 2 155,-1 0-1,1 0 0,0 0 0,-6 7 1,-6 14 140,1 1 0,0 0 0,-17 50 0,25-60-269,1 0-1,1 1 0,1 0 1,0 0-1,1 0 1,0 0-1,1 1 1,1-1-1,1 0 1,4 24-1,-3-29-62,0-1 0,1 0 0,0 1 0,1-1 0,0-1 0,1 1 0,0-1 0,0 0 0,1 0 0,0 0 0,1-1 0,0 0 0,0 0 0,0 0 0,1-1-1,1 0 1,8 5 0,-4-4-24,0-1 0,1 0-1,27 9 1,-34-13 5,1-1-1,0 0 1,0-1 0,-1 0-1,1 0 1,0-1 0,0 0-1,0 0 1,9-2 0,-15 2-9,0 0 0,0-1 0,0 1 0,0-1 0,1 0 1,-1 0-1,0 1 0,-1-1 0,1-1 0,0 1 0,0 0 1,0 0-1,-1-1 0,1 1 0,0-1 0,-1 1 0,0-1 1,1 0-1,1-2 0,-2 2-33,0-1-1,-1 1 1,1-1 0,0 0 0,-1 1-1,0-1 1,1 1 0,-1-1 0,0 0-1,0 1 1,-1-1 0,1 0 0,-1-4-1,-2-2-148,0-1-1,-1 1 0,0 0 0,-1 0 1,1 1-1,-2-1 0,-7-9 0,10 14 114,0 0-1,-1 0 0,1 0 0,-1 1 1,0 0-1,0-1 0,0 1 1,-1 1-1,1-1 0,-1 1 0,1-1 1,-1 1-1,0 1 0,-6-3 1,6 4 90,1-1 0,0 1 0,-1 0 0,1 0 0,-1 0 1,1 0-1,-1 1 0,1 0 0,0 0 0,0 0 0,-1 0 0,1 1 1,0 0-1,0 0 0,0 0 0,0 0 0,-3 3 0,-12 9 970,40-29-327,0 1 1,1 0-1,1 2 1,27-11-1,-36 17-653,0 2-1,0 0 0,0 0 0,1 1 0,-1 1 0,1 0 0,-1 2 1,28 0-1,-26 4-265,8 1-959,-24-5 1033,1 0 1,0 0-1,0-1 1,0 1-1,-1 0 1,1 0-1,0 0 1,-1-1 0,1 1-1,0 0 1,0 0-1,-1-1 1,1 1-1,0-1 1,-1 1-1,1-1 1,-1 1-1,1-1 1,-1 1-1,1-1 1,-1 1-1,1-1 1,-1 0-1,1 1 1,-1-1-1,1-1 1,4-12-2416,2-4 1011</inkml:trace>
</inkml:ink>
</file>

<file path=ppt/ink/ink1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4:13.649"/>
    </inkml:context>
    <inkml:brush xml:id="br0">
      <inkml:brushProperty name="width" value="0.05" units="cm"/>
      <inkml:brushProperty name="height" value="0.05" units="cm"/>
      <inkml:brushProperty name="color" value="#33CCFF"/>
    </inkml:brush>
  </inkml:definitions>
  <inkml:trace contextRef="#ctx0" brushRef="#br0">43 0 12803,'-3'2'337,"0"-1"0,1 0 0,-1 0 0,1 1 0,0 0 0,-1-1-1,1 1 1,0 0 0,0 0 0,0 0 0,0 0 0,1 0 0,-1 1 0,0-1 0,1 1 0,0-1 0,-1 1 0,1-1 0,0 1 0,1 0 0,-1-1 0,0 1 0,1 0 0,-1 0 0,1 0 0,0-1 0,0 1 0,0 0 0,1 5 0,0 7 298,1 0 0,1 0 1,1-1-1,9 29 1,31 54 1140,-1-4-679,-36-71-931,5 15 39,-11-35-207,1 1 0,-1 0 0,1 0 1,-1-1-1,1 1 0,0-1 1,0 0-1,0 1 0,4 2 1,-6-5-46,1 1 1,-1-1-1,1 1 1,-1-1-1,1 0 1,0 1-1,-1-1 1,1 0 0,0 0-1,-1 0 1,1 1-1,0-1 1,0 0-1,-1 0 1,1 0-1,0 0 1,-1 0-1,1 0 1,0 0 0,-1-1-1,1 1 1,0 0-1,0 0 1,-1 0-1,1-1 1,-1 1-1,1 0 1,0-1-1,-1 1 1,1 0 0,-1-1-1,1 1 1,-1-1-1,1 1 1,-1-1-1,1 0 1,3-3-659,-1 0 1,-1-1 0,1 1-1,2-7 1,-1 4-577,8-13-276</inkml:trace>
</inkml:ink>
</file>

<file path=ppt/ink/ink1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4:14.364"/>
    </inkml:context>
    <inkml:brush xml:id="br0">
      <inkml:brushProperty name="width" value="0.05" units="cm"/>
      <inkml:brushProperty name="height" value="0.05" units="cm"/>
      <inkml:brushProperty name="color" value="#33CCFF"/>
    </inkml:brush>
  </inkml:definitions>
  <inkml:trace contextRef="#ctx0" brushRef="#br0">41 7 13779,'-2'0'476,"0"1"-1,0-1 1,0 1 0,0-1 0,0 1-1,0 0 1,0 0 0,1-1-1,-1 1 1,0 0 0,1 1 0,-1-1-1,1 0 1,-1 0 0,-1 3-1,1-2-230,1 0-1,0-1 1,0 1-1,0 0 1,0 0-1,0 0 1,1 0-1,-1 0 1,1 0-1,-1 1 1,1-1-1,-1 4 1,1-4-196,0 1 0,1 0 0,-1 0 1,0 0-1,1 0 0,0 0 0,-1 0 1,1 0-1,1 0 0,-1-1 0,0 1 1,1-1-1,-1 1 0,1-1 0,0 1 1,-1-1-1,1 0 0,0 1 0,1-1 1,3 3-1,-2-3-48,-1 0 1,0 0-1,1 0 1,-1-1-1,1 0 1,0 1-1,-1-1 1,1-1-1,0 1 1,0 0-1,0-1 1,-1 0-1,1 0 1,7 0-1,-9-1 1,0 1-1,0-1 1,0 1-1,0-1 0,0 0 1,0 0-1,0 0 1,0 0-1,-1 0 0,1 0 1,0-1-1,-1 1 0,1-1 1,-1 1-1,1-1 1,-1 1-1,0-1 0,1 0 1,-1 0-1,0 1 0,0-1 1,0 0-1,0 0 1,-1 0-1,1 0 0,-1 0 1,1-4-1,4-24 7,-4 20-26,0-1 0,2 1 0,2-11 0,0 57 93,-3-29-73,-1 0 1,1-1-1,0 1 0,1 0 1,0-1-1,0 1 1,0-1-1,0 0 1,1 0-1,0 0 0,9 9 1,5 3 47,39 32 1,-18-18 200,-10-6 107,-1 1 0,-2 1-1,32 44 1,-48-57-310,0 0-1,-1 0 1,-1 1 0,-1 0-1,0 0 1,-1 1-1,-1 0 1,0 0 0,3 32-1,-7-40-44,-1 0-1,0 0 0,0 0 1,-1 0-1,-1 0 0,1 0 1,-1-1-1,-1 1 1,0 0-1,-4 8 0,2-5-10,-1-2-1,-1 1 1,0-1-1,0 0 1,-1 0-1,-16 15 1,9-12-12,0-1 0,-1 0 0,0-1 0,0-1 0,-1-1 0,-1 0 0,0-1 0,0-1 0,-23 6 0,33-11 17,0-1 0,1 1 1,-1-1-1,0-1 0,-8 1 0,14-1 1,0 0 0,0-1-1,0 1 1,0 0-1,0-1 1,1 1 0,-1-1-1,0 1 1,0-1-1,0 0 1,1 0 0,-1 1-1,1-1 1,-1-1-1,0 1 1,1 0 0,0 0-1,-1-1 1,1 1-1,0 0 1,0-1 0,0 1-1,0-1 1,0 0-1,0 1 1,-1-3 0,1-1 3,0 0 0,0 0 1,0-1-1,0 1 0,1 0 1,0 0-1,0-1 0,1 1 1,1-10-1,3-5 71,8-23 0,-11 37-52,16-44 160,15-54 498,-28 87-553,-1-1-1,-1-1 1,1-34-1,-5 36-170,0 14-174,1 0-1,-1 0 0,1 0 0,0 0 0,0 1 0,1-1 1,0-6-1,8-19-4205,-2 13 2919</inkml:trace>
</inkml:ink>
</file>

<file path=ppt/ink/ink1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4:14.534"/>
    </inkml:context>
    <inkml:brush xml:id="br0">
      <inkml:brushProperty name="width" value="0.05" units="cm"/>
      <inkml:brushProperty name="height" value="0.05" units="cm"/>
      <inkml:brushProperty name="color" value="#33CCFF"/>
    </inkml:brush>
  </inkml:definitions>
  <inkml:trace contextRef="#ctx0" brushRef="#br0">86 12 25477,'-11'3'1881,"-5"1"1776,0-2-2673,0-4-1200,-2-5-752,10-5 584</inkml:trace>
</inkml:ink>
</file>

<file path=ppt/ink/ink1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4:25.521"/>
    </inkml:context>
    <inkml:brush xml:id="br0">
      <inkml:brushProperty name="width" value="0.05" units="cm"/>
      <inkml:brushProperty name="height" value="0.05" units="cm"/>
      <inkml:brushProperty name="color" value="#33CCFF"/>
    </inkml:brush>
  </inkml:definitions>
  <inkml:trace contextRef="#ctx0" brushRef="#br0">1 0 19380</inkml:trace>
</inkml:ink>
</file>

<file path=ppt/ink/ink1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4:30.470"/>
    </inkml:context>
    <inkml:brush xml:id="br0">
      <inkml:brushProperty name="width" value="0.05" units="cm"/>
      <inkml:brushProperty name="height" value="0.05" units="cm"/>
      <inkml:brushProperty name="color" value="#33CCFF"/>
    </inkml:brush>
  </inkml:definitions>
  <inkml:trace contextRef="#ctx0" brushRef="#br0">3 744 11426,'0'0'76,"0"0"0,0-1-1,-1 1 1,1 0 0,0 0-1,0 0 1,0 0 0,0-1-1,-1 1 1,1 0 0,0 0-1,0 0 1,0-1 0,0 1-1,0 0 1,0 0 0,0-1-1,0 1 1,0 0 0,0 0-1,-1-1 1,1 1 0,0 0-1,1 0 1,-1-1 0,0 1-1,0 0 1,0 0-1,0-1 1,0 1 0,0 0-1,0 0 1,0-1 0,0 1-1,0 0 1,1 0 0,-1 0-1,0-1 1,0 1 0,0 0-1,0 0 1,1 0 0,-1 0-1,0-1 1,0 1 0,8-11 1074,-1 5-832,1-1 0,0 2 0,1-1 0,-1 1 0,1 1 0,0 0 1,12-4-1,13-7 119,-6 0-149,-2-1 1,34-26 0,44-45 539,19-13-12,-102 85-711,1 1 0,0 1 0,1 0 0,25-8 0,-41 18-110,0 1 0,0-1-1,1 2 1,-1-1 0,0 1-1,1 0 1,-1 1 0,10 0 0,-15 0 4,1 0 0,-1 1 0,1-1 0,-1 1 1,0-1-1,1 1 0,-1 0 0,0 0 1,1 0-1,-1 0 0,0 0 0,0 1 0,0-1 1,0 1-1,0-1 0,0 1 0,-1 0 1,1 0-1,-1 0 0,1 0 0,-1 0 0,1 0 1,-1 0-1,0 0 0,0 1 0,0-1 0,1 4 1,-1 1-2,1 0 1,-1 0-1,-1 1 1,1-1-1,-1 0 1,-2 14 0,-10 45 36,7-45-8,-3 26 1,8-41-19,-1 17 28,1-23-37,1 1 1,-1-1-1,0 1 0,0 0 1,0-1-1,1 1 0,-1-1 1,0 1-1,1-1 0,-1 1 1,0-1-1,1 0 1,-1 1-1,0-1 0,1 1 1,-1-1-1,1 0 0,-1 1 1,1-1-1,-1 0 0,1 1 1,-1-1-1,1 0 0,-1 0 1,1 0-1,0 0 1,-1 1-1,1-1 0,-1 0 1,1 0-1,-1 0 0,1 0 1,0 0-1,0 0 0,11-2 32,-1-1 0,1 0-1,-1-1 1,0 0-1,0 0 1,14-9 0,2 1 96,37-17 409,2 3 0,0 3 0,91-19 0,-97 31-416,115-26 73,-139 28-161,-1-2 0,65-31 0,54-46 18,-28 15 36,-106 62-69,15-8 100,41-15-1,-65 29-72,0 2-1,1-1 0,-1 2 1,1 0-1,0 0 0,-1 1 1,1 0-1,14 1 1,-23 1-57,1-1 1,0 0 0,-1 0 0,1 0 0,0-1 0,-1 1 0,1-1 0,3-1 0,-6 2-13,-1 0 0,1-1 0,-1 1 1,1 0-1,-1 0 0,1-1 0,-1 1 0,1 0 0,-1-1 1,0 1-1,1 0 0,-1-1 0,0 1 0,1-1 0,-1 1 1,0-1-1,1 1 0,-1-1 0,0 1 0,0-1 0,0 1 1,1-1-1,-1-1-51,0 1 1,-1 0-1,1 0 0,0 0 1,0 0-1,-1-1 0,1 1 1,0 0-1,-1 0 1,1 0-1,-1 0 0,0 0 1,1 0-1,-2-1 0,-1-2-374,-1 0-1,1 1 1,-1-1-1,1 1 1,-1 0-1,0 0 0,0 1 1,0-1-1,-1 1 1,1 0-1,-1 0 0,1 0 1,-1 1-1,1-1 1,-1 1-1,-7-1 1,-12 0-704</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0:47.441"/>
    </inkml:context>
    <inkml:brush xml:id="br0">
      <inkml:brushProperty name="width" value="0.05" units="cm"/>
      <inkml:brushProperty name="height" value="0.05" units="cm"/>
      <inkml:brushProperty name="color" value="#FF0066"/>
    </inkml:brush>
  </inkml:definitions>
  <inkml:trace contextRef="#ctx0" brushRef="#br0">0 1 12331,'0'6'1160,"3"0"1096,1-1-775,8 3-241,0-4-328,4-1-568,3-1-112,0-2-392,3 0-776,2-2 1072,4-2-520</inkml:trace>
</inkml:ink>
</file>

<file path=ppt/ink/ink1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4:30.732"/>
    </inkml:context>
    <inkml:brush xml:id="br0">
      <inkml:brushProperty name="width" value="0.05" units="cm"/>
      <inkml:brushProperty name="height" value="0.05" units="cm"/>
      <inkml:brushProperty name="color" value="#33CCFF"/>
    </inkml:brush>
  </inkml:definitions>
  <inkml:trace contextRef="#ctx0" brushRef="#br0">0 37 11570,'21'-6'2409,"8"-3"1090,54-10-1,-75 18-3289,0 0-1,0 0 1,0 1-1,-1 0 1,1 1-1,0 0 1,0 0-1,0 0 0,0 1 1,-1 0-1,1 1 1,7 3-1,-13-4-160,1-1 0,0 1 0,0 0 0,-1 0 0,1 1 0,-1-1-1,0 0 1,1 1 0,-1 0 0,0-1 0,-1 1 0,1 0 0,0 0-1,-1 0 1,1 0 0,-1 0 0,0 0 0,0 1 0,-1-1-1,1 0 1,-1 1 0,1-1 0,-1 0 0,0 1 0,0-1 0,-1 4-1,0 6 22,-2-1 0,1 1 0,-1-1 0,-1 0 0,-9 19 0,12-28-73,0-1 0,0 1 1,-1 0-1,1-1 0,-1 1 0,0-1 0,0 1 0,0-1 1,-4 4-1,5-6-93,0 1 0,0-1 0,1 1 0,-1-1 0,0 0 0,0 1 0,0-1 0,0 0 1,0 0-1,0 0 0,0 1 0,0-1 0,0 0 0,0 0 0,0-1 0,1 1 0,-1 0 0,0 0 1,0 0-1,0-1 0,0 1 0,0 0 0,0-1 0,0 1 0,1-1 0,-1 1 0,0-1 0,0 1 0,1-1 1,-1 1-1,0-1 0,1 0 0,-1 0 0,-1-1 0,1 0-330,-1 1 0,1-1 0,0 0 0,-1 0 0,1 0 0,0 0 0,0 0 0,0-1 0,0-2 0,-2-12-926</inkml:trace>
</inkml:ink>
</file>

<file path=ppt/ink/ink1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4:30.904"/>
    </inkml:context>
    <inkml:brush xml:id="br0">
      <inkml:brushProperty name="width" value="0.05" units="cm"/>
      <inkml:brushProperty name="height" value="0.05" units="cm"/>
      <inkml:brushProperty name="color" value="#33CCFF"/>
    </inkml:brush>
  </inkml:definitions>
  <inkml:trace contextRef="#ctx0" brushRef="#br0">1 1 13707,'10'19'1672,"2"3"1369,2 4-449,1 5-663,0 1-553,-2-1-792,-1-2-152,-4-4-880,0-6-936,12-22 816</inkml:trace>
</inkml:ink>
</file>

<file path=ppt/ink/ink1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4:32.164"/>
    </inkml:context>
    <inkml:brush xml:id="br0">
      <inkml:brushProperty name="width" value="0.05" units="cm"/>
      <inkml:brushProperty name="height" value="0.05" units="cm"/>
      <inkml:brushProperty name="color" value="#33CCFF"/>
    </inkml:brush>
  </inkml:definitions>
  <inkml:trace contextRef="#ctx0" brushRef="#br0">41 7 14531,'-1'-1'269,"0"0"1,0 1-1,0-1 0,0 1 0,0-1 0,0 1 1,0-1-1,0 1 0,0 0 0,0-1 1,0 1-1,0 0 0,0 0 0,0 0 0,0 0 1,0 0-1,-1 0 0,1 0 0,0 0 0,0 0 1,0 0-1,0 1 0,-1-1 0,1 2-53,0-1 0,-1 0 0,1 0 0,1 1-1,-1-1 1,0 1 0,0-1 0,0 1 0,1-1-1,-1 1 1,1-1 0,-1 1 0,1 0 0,0-1-1,-1 4 1,0 9 123,0 0-1,0-1 1,2 1-1,-1 0 1,4 13-1,17 70 654,-4-22-266,17 135 334,-5-22-2179,-29-187 1010,1-1 0,-1 1 0,0-1 0,0 0 0,0 1 0,0-1 0,0 0 0,1 1 0,-1-1 0,0 1-1,0-1 1,0 0 0,0 1 0,0-1 0,0 1 0,0-1 0,-1 0 0,1 1 0,0-1 0,0 1 0,0-1-1,0 0 1,0 1 0,-1-1 0,1 0 0,0 1 0,0-1 0,0 0 0,-1 1 0,1-1 0,0 0 0,-1 1 0,-11-5-4320,4 0 4241,-21-7-1407</inkml:trace>
</inkml:ink>
</file>

<file path=ppt/ink/ink1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4:32.864"/>
    </inkml:context>
    <inkml:brush xml:id="br0">
      <inkml:brushProperty name="width" value="0.05" units="cm"/>
      <inkml:brushProperty name="height" value="0.05" units="cm"/>
      <inkml:brushProperty name="color" value="#33CCFF"/>
    </inkml:brush>
  </inkml:definitions>
  <inkml:trace contextRef="#ctx0" brushRef="#br0">1 434 15235,'47'-23'7315,"24"-16"-3567,-28 15-2944,18-10-429,45-24-3327,-96 52 1712,-1 0-1,1-1 0,-1-1 1,-1 1-1,9-10 0,16-14-1888,-25 27 3834,-3 8 404,-4 15 1316,0-6-1444,4 9 737,11 28 0,-7-23-818,-3-11-217,9 21 0,-13-32-614,1-1 1,-1 1 0,1-1-1,0 0 1,0 0-1,0 0 1,1 0 0,7 6-1,-11-9-68,1-1 0,-1 0-1,1 1 1,-1-1 0,1 0 0,-1 1-1,1-1 1,-1 0 0,1 0 0,-1 0-1,1 1 1,-1-1 0,1 0 0,-1 0 0,1 0-1,-1 0 1,1 0 0,-1 0 0,1 0-1,-1 0 1,1 0 0,0 0 0,-1 0-1,1 0 1,-1-1 0,1 1 0,-1 0-1,1 0 1,-1-1 0,1 1 0,0-1-1,0 0 1,0-1 0,0 1 0,0 0-1,-1 0 1,1 0 0,0-1-1,-1 1 1,1 0 0,-1-1-1,1-1 1,1-5 3,-1 0 1,0 0-1,-1-10 0,0 6 9,-1-1 0,0 1 0,-1-1 0,-3-12 0,3 18-35,0 0 1,-1 0-1,1 1 0,-2-1 1,1 1-1,0 0 0,-1 0 0,-9-10 1,-11 0-469,23 16 482,1-1 0,0 1 0,0 0 0,0 0 0,0 0 0,0 0 0,0-1 1,0 1-1,0 0 0,0 0 0,0 0 0,0 0 0,1-1 0,-1 1 0,0 0 0,0 0 0,0 0 0,0 0 0,0 0 0,0-1 0,0 1 0,0 0 0,0 0 0,0 0 0,1 0 0,-1 0 0,0 0 0,0-1 0,0 1 0,0 0 0,0 0 0,1 0 0,-1 0 0,0 0 0,0 0 0,0 0 0,0 0 0,0 0 0,1 0 0,-1 0 0,0 0 0,0 0 0,1 0 0,9-3-244,-8 2 179,19-4-387,-1 0 0,1 2 0,33-2 0,-42 5 740,0 0 1,0 1-1,-1 0 0,1 1 1,-1 0-1,1 1 1,21 8-1,-27-9-120,-4-1-68,0 1 0,0-1 0,1 0-1,-1-1 1,0 1 0,1 0 0,2 0 0,-4-2-82,-1 1-1,0 0 1,0-1 0,0 1 0,0 0 0,0-1-1,0 1 1,1 0 0,-1 0 0,0-1-1,0 1 1,0 0 0,0-1 0,0 1 0,0 0-1,-1-1 1,1 1 0,0 0 0,0-1 0,0 1-1,0 0 1,0-1 0,0 1 0,0 0-1,-1 0 1,1-1 0,0 1 0,-6-13 7,6 12-1,-5-9-5,1 0 1,0 0 0,1-1-1,0 1 1,0-1 0,2 0 0,-2-11-1,3 18-38,0 1 0,0-1 0,0 1 0,1 0 0,0-1 0,-1 1-1,1-1 1,0 1 0,0 0 0,1-1 0,2-3 0,-3 5-62,1 0 0,-1 0 1,1 0-1,0 0 1,0 0-1,0 1 0,0-1 1,0 1-1,0-1 0,0 1 1,1 0-1,-1 0 1,0 0-1,1 0 0,-1 0 1,0 1-1,5-1 0,11 1-2356,-8 5-3251,-7 1 3162</inkml:trace>
</inkml:ink>
</file>

<file path=ppt/ink/ink1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4:33.409"/>
    </inkml:context>
    <inkml:brush xml:id="br0">
      <inkml:brushProperty name="width" value="0.05" units="cm"/>
      <inkml:brushProperty name="height" value="0.05" units="cm"/>
      <inkml:brushProperty name="color" value="#33CCFF"/>
    </inkml:brush>
  </inkml:definitions>
  <inkml:trace contextRef="#ctx0" brushRef="#br0">13 195 15115,'2'0'390,"0"0"0,0 0 0,0-1 0,1 1 0,-1 0 0,0-1 0,0 1 0,0-1 0,0 0 0,0 0 0,0 0 0,0 0 0,0 0 0,0 0 0,0 0 0,-1-1-1,1 1 1,0-1 0,1-2 0,-1 1-135,0 0-1,0 0 0,0-1 0,-1 1 0,1-1 1,-1 1-1,0-1 0,0 1 0,0-1 1,0-6-1,0-1-202,-1 0-1,0-1 1,0 1 0,-2 0 0,1 0 0,-6-19 0,6 27-65,0 1 0,0-1 0,0 1 1,0 0-1,0 0 0,-1-1 0,1 1 1,-1 0-1,1 0 0,-1 0 0,0 0 0,-3-2 1,4 3 5,1 1 1,-1-1-1,1 1 1,-1 0-1,0 0 1,1-1-1,-1 1 1,0 0 0,1 0-1,-1 0 1,0 0-1,1 0 1,-1-1-1,0 1 1,0 1-1,1-1 1,-1 0-1,0 0 1,0 0-1,0 1 2,0-1-1,0 1 0,0 0 0,0-1 0,0 1 0,0 0 0,0 0 0,0-1 0,0 1 1,1 0-1,-1 0 0,0 0 0,1 0 0,-1 0 0,0 2 0,-1 2-8,0 1 0,0 0 0,0 0 0,1 0 0,0 0 0,0 0 0,0 13 0,1-6 8,1 0 1,4 22 0,-5-32 10,1 1 0,0 0-1,0 0 1,0-1 0,1 1-1,-1-1 1,1 1 0,-1-1-1,1 0 1,0 0 0,1 0-1,-1 0 1,0 0 0,1 0-1,0 0 1,-1-1 0,1 1-1,0-1 1,1 0 0,-1 0 0,0 0-1,0 0 1,1-1 0,-1 1-1,1-1 1,0 0 0,-1 0-1,1 0 1,0-1 0,-1 1-1,1-1 1,0 0 0,0 0-1,0 0 1,-1 0 0,1-1-1,0 0 1,4-1 0,-2 1 44,0-1 0,-1 0 1,0 0-1,1 0 0,-1 0 0,0-1 1,0 0-1,4-3 0,-6 3-4,-1 1-1,1 0 1,-1-1-1,1 0 1,-1 1 0,0-1-1,0 0 1,-1 0-1,1 0 1,-1 0 0,1 0-1,-1-1 1,0 1-1,1-5 1,1-12 114,-3 16-130,0 0 0,1 0 0,-1-1 0,1 1 0,0 0 0,1 0 0,-1 0 0,3-5 0,-4 9-3,1 0 0,-1-1 0,0 1 0,1 0 0,-1-1 0,1 1 0,-1 0 1,1 0-1,-1-1 0,1 1 0,-1 0 0,1 0 0,-1 0 0,1 0 0,-1 0 0,1-1 0,-1 1 0,1 0 0,-1 0 0,1 0 0,-1 0 0,1 1 0,-1-1 0,1 0 0,-1 0 0,1 0 0,-1 0 1,0 0-1,1 1 0,-1-1 0,1 0 0,-1 0 0,1 1 0,-1-1 0,1 1 0,18 14 219,-15-11-198,6 4-11,0 0 1,21 13-1,-28-19-105,1-1 0,-1 1 0,0-1-1,1 0 1,-1 0 0,1 0-1,-1 0 1,1 0 0,-1-1 0,1 1-1,0-1 1,-1 0 0,1 0-1,-1-1 1,6 0 0,-8 1-56,-1 0 0,1-1 1,0 1-1,0 0 0,0-1 0,0 1 1,0-1-1,0 1 0,-1-1 0,1 0 1,0 1-1,0-1 0,-1 0 0,1 1 1,0-1-1,-1 0 0,1 0 0,-1 0 1,1 1-1,-1-1 0,1 0 0,-1 0 1,0 0-1,1 0 0,-1 0 0,0 0 1,0 0-1,0 0 0,0 0 0,0 0 1,0-2-1,0-2-686,-1-1-1,0 1 1,-1-1 0,-2-8-1,3 14 768,-11-36-1569</inkml:trace>
</inkml:ink>
</file>

<file path=ppt/ink/ink1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4:33.578"/>
    </inkml:context>
    <inkml:brush xml:id="br0">
      <inkml:brushProperty name="width" value="0.05" units="cm"/>
      <inkml:brushProperty name="height" value="0.05" units="cm"/>
      <inkml:brushProperty name="color" value="#33CCFF"/>
    </inkml:brush>
  </inkml:definitions>
  <inkml:trace contextRef="#ctx0" brushRef="#br0">2 0 15499,'0'12'1353,"-2"-3"791,2-3-856,5-6-1136,0-2-512,6-5-1040,-1 1-360,3-6 823</inkml:trace>
</inkml:ink>
</file>

<file path=ppt/ink/ink1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4:34.616"/>
    </inkml:context>
    <inkml:brush xml:id="br0">
      <inkml:brushProperty name="width" value="0.05" units="cm"/>
      <inkml:brushProperty name="height" value="0.05" units="cm"/>
      <inkml:brushProperty name="color" value="#33CCFF"/>
    </inkml:brush>
  </inkml:definitions>
  <inkml:trace contextRef="#ctx0" brushRef="#br0">114 254 13283,'1'-12'1861,"-1"8"-1251,0 1 0,0-1 0,0 0 0,0 0 0,0 0 0,-2-3 0,2 6-499,0 0 1,-1 0-1,1 0 1,0 1-1,-1-1 1,1 0-1,-1 0 1,1 0-1,-1 1 0,0-1 1,1 0-1,-1 1 1,0-1-1,1 1 1,-1-1-1,0 1 1,0-1-1,1 1 0,-1-1 1,0 1-1,0 0 1,0-1-1,0 1 1,0 0-1,0 0 1,1 0-1,-1 0 1,0 0-1,0 0 0,-1 0 1,0 0 13,0 0-1,0 1 1,1-1 0,-1 1-1,1 0 1,-1-1 0,0 1-1,1 0 1,0 0-1,-1 0 1,1 0 0,-1 0-1,1 0 1,-2 3 0,-18 20 381,19-20-422,-3 2-45,0 1-1,0-1 0,1 1 1,0 0-1,0 0 0,1 0 0,0 1 1,0-1-1,-2 16 0,4-22-53,1-1 1,0 1-1,0 0 0,0-1 0,0 1 0,0 0 0,0 0 1,0 0-1,0-1 0,0 1 0,0 0 0,0 0 1,0-1-1,0 1 0,1 0 0,-1-1 0,0 1 0,1 0 1,-1-1-1,0 1 0,1 0 0,-1-1 0,1 1 1,-1-1-1,1 1 0,-1 0 0,1-1 0,0 0 0,-1 1 1,1-1-1,-1 1 0,1-1 0,0 0 0,0 1 1,-1-1-1,1 0 0,0 0 0,-1 1 0,1-1 0,0 0 1,0 0-1,-1 0 0,1 0 0,0 0 0,0 0 1,-1 0-1,1 0 0,0-1 0,0 1 0,-1 0 0,2-1 1,3 0-110,0-1 0,0 0-1,0 0 1,0 0 0,0 0 0,4-4 0,-1 0 52,10-7 17,-17 12 77,-1 1 0,1 0 0,0-1-1,-1 1 1,1 0 0,-1 0 0,1 0 0,0 0-1,-1 0 1,1-1 0,0 1 0,-1 0 0,1 0-1,-1 1 1,1-1 0,0 0 0,-1 0 0,1 0-1,0 0 1,-1 0 0,1 1 0,-1-1 0,1 0 0,-1 1-1,1-1 1,0 0 0,-1 1 0,1 0 0,1 1 29,0 0 1,0 0 0,1 0 0,-1 0 0,0-1 0,1 1-1,0 0 1,-1-1 0,1 0 0,0 0 0,-1 0-1,1 0 1,0 0 0,0 0 0,0-1 0,0 1 0,0-1-1,0 0 1,0 0 0,4 0 0,7-1-46,-9 1 15,1 0 1,0 0-1,-1 1 0,9 1 0,-12-2 4,0 1-1,0 0 1,0 0-1,0 0 1,0 0 0,0 0-1,0 0 1,-1 0-1,1 0 1,0 1-1,-1-1 1,1 1 0,-1 0-1,1-1 1,0 4-1,5 6 108,-2 1 0,1 0 0,-2 1 1,0-1-1,0 1 0,2 17 0,1 2-53,10 26-32,-10-36-21,0 1-1,-2-1 0,4 38 1,-9-59-27,1 0 1,-1-1-1,0 1 1,0 0-1,0 0 1,0 0-1,-1 0 1,1 0 0,0 0-1,0 0 1,0 0-1,-1-1 1,1 1-1,0 0 1,-1 0 0,1 0-1,-1 0 1,1-1-1,-1 1 1,1 0-1,-1-1 1,0 1 0,1 0-1,-1-1 1,0 1-1,1-1 1,-1 1-1,0-1 1,0 1 0,0-1-1,0 1 1,0-1-1,-1 1 0,0-1 0,0 0-1,1 0 1,-1 0 0,0 0 0,0-1-1,1 1 1,-1 0 0,0-1-1,1 1 1,-1-1 0,0 0 0,1 1-1,-1-1 1,1 0 0,-1 0-1,-1-1 1,-5-5-27,0-1 0,0 1 0,1-1 0,0 0 0,1-1-1,-1 0 1,2 0 0,-1 0 0,1-1 0,1 1 0,0-1 0,0-1 0,1 1 0,-2-12-1,1 7-10,2 0-1,0 0 1,1 0-1,0-1 1,1 1-1,1 0 0,1 0 1,0 0-1,6-23 1,-4 27 141,0 1 0,1 0 0,0 0 0,0 1 1,1-1-1,0 1 0,1 0 0,0 1 0,1-1 0,-1 1 1,1 1-1,17-12 0,-23 17-38,0 1 0,0 0 0,0-1 0,0 1 0,0 0 0,0 0 1,1 0-1,-1 1 0,0-1 0,1 0 0,-1 1 0,1 0 0,2-1 0,-4 2-36,1-1 1,-1 0-1,1 0 0,-1 1 0,1-1 0,-1 1 1,1 0-1,-1-1 0,0 1 0,1 0 0,-1 0 1,0 0-1,0 0 0,0 0 0,1 0 0,-1 0 1,0 0-1,0 0 0,0 1 0,-1-1 0,2 2 1,3 9 16,0 0 0,-1 0 0,0 0 0,-1 1 0,-1-1 1,2 25-1,-3-64-46,1 0 0,8-46 0,-6 57-6,0 0-1,1 1 0,0-1 1,1 1-1,15-25 1,-20 37 8,1 1 0,0-1 0,0 0 0,0 1 0,0-1 0,1 1 0,-1 0 0,1 0 0,0 0 0,-1 0 0,1 0 0,0 0 0,0 1 0,4-2 0,-5 2-2,0 1 0,1-1 0,-1 1 1,0 0-1,0 0 0,1 0 1,-1 0-1,0 0 0,1 1 0,-1-1 1,0 0-1,1 1 0,-1 0 1,0 0-1,0 0 0,0 0 1,0 0-1,0 0 0,0 0 0,3 3 1,39 36 0,-36-31 42,1-1 0,0 1 0,1-1 0,0-1 0,0 0 0,19 10 0,-28-17-16,0 1 0,0-1 0,0 0 0,0 0 0,0 0 0,0 1 0,0-1 0,0 0 0,0 0 0,0 0 0,1-1 0,-1 1 0,0 0 0,0 0 0,0-1 0,0 1 0,0 0 0,0-1 0,0 1 0,0-1 0,0 1 0,0-1 0,-1 0 0,1 1 1,0-1-1,0 0 0,0 0 0,-1 0 0,1 1 0,0-1 0,-1 0 0,1 0 0,-1 0 0,1 0 0,0-2 0,2-3 128,-1-1 0,1 0 0,-1 0 0,1-7 0,-2 12-116,1-11-69,3-6 457,11-37 0,-12 49-1037,-1-1 0,1 1 0,0 0 0,7-9 0,-10 15 370,-1 1 0,0 0 0,1-1 0,-1 1 0,0-1 0,1 1 0,-1 0 0,0-1 1,1 1-1,-1 0 0,0 0 0,1-1 0,-1 1 0,1 0 0,-1 0 0,1-1 0,-1 1 0,1 0 0,-1 0 0,1 0 0,-1 0 0,1 0 0,-1 0 0,0 0 0,1 0 1,0 0-1,4 1-2223</inkml:trace>
</inkml:ink>
</file>

<file path=ppt/ink/ink1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5:00.437"/>
    </inkml:context>
    <inkml:brush xml:id="br0">
      <inkml:brushProperty name="width" value="0.05" units="cm"/>
      <inkml:brushProperty name="height" value="0.05" units="cm"/>
      <inkml:brushProperty name="color" value="#33CCFF"/>
    </inkml:brush>
  </inkml:definitions>
  <inkml:trace contextRef="#ctx0" brushRef="#br0">1 628 17908,'25'-3'1240,"5"-1"632,7-2-311,17-7-145,8-6-200,27-21-199,20-10 31,23-27-136,4-10-136,-11 0-200,-21 8-352,-38 22-872,-13 12-424,-25 11-2121,-5 13 881,-17 16 936</inkml:trace>
</inkml:ink>
</file>

<file path=ppt/ink/ink1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5:01.155"/>
    </inkml:context>
    <inkml:brush xml:id="br0">
      <inkml:brushProperty name="width" value="0.05" units="cm"/>
      <inkml:brushProperty name="height" value="0.05" units="cm"/>
      <inkml:brushProperty name="color" value="#33CCFF"/>
    </inkml:brush>
  </inkml:definitions>
  <inkml:trace contextRef="#ctx0" brushRef="#br0">1 294 12347,'0'-3'235,"4"-18"3562,-4 21-3707,0 0-1,0 0 0,0 0 0,0-1 0,1 1 0,-1 0 1,0 0-1,0 0 0,0-1 0,0 1 0,1 0 0,-1 0 1,0 0-1,0 0 0,0-1 0,1 1 0,-1 0 0,0 0 1,0 0-1,0 0 0,1 0 0,-1 0 0,0 0 0,0 0 1,1 0-1,-1 0 0,0 0 0,1 0 0,-1 0 80,1 0-1,0 1 1,0-1-1,-1 1 0,1-1 1,0 0-1,-1 1 1,1-1-1,0 1 1,-1 0-1,1-1 0,-1 1 1,2 1-1,10 17 1070,0 0 0,0 1-1,11 30 1,-10-20-698,4 9-68,-8-18-213,1 1 0,1-2 0,22 34 0,-31-52-219,0 0-1,-1 1 1,1-1-1,0 0 1,1 0-1,-1-1 1,0 1-1,1 0 1,-1-1-1,0 1 1,1-1 0,0 0-1,3 2 1,-5-3-11,1 0 1,0 0-1,-1 0 0,1 0 1,0 0-1,-1 0 1,1-1-1,0 1 1,-1 0-1,1-1 0,-1 1 1,1-1-1,0 0 1,-1 0-1,0 1 1,1-1-1,-1 0 1,1 0-1,-1 0 0,0 0 1,0-1-1,0 1 1,1 0-1,0-2 1,5-6 110,0-1 0,-1 0 0,0-1 1,0 0-1,-1 0 0,7-21 0,14-75 218,-17 52-343,-2 0 1,-3-1 0,-3-63-1,-1 112-90,0-1-1,-1 0 1,0 1-1,0-1 1,-1 1-1,0-1 1,0 1-1,0-1 1,-4-6-1,6 14 5,-1-1 0,1 0-1,0 1 1,0-1 0,-1 1-1,1-1 1,0 1 0,-1-1-1,1 1 1,-1 0-1,1-1 1,-1 1 0,1-1-1,-1 1 1,1 0 0,-1-1-1,1 1 1,-1 0 0,1-1-1,-1 1 1,1 0-1,-1 0 1,0 0 0,1 0-1,-1 0 1,1-1 0,-1 1-1,0 0 1,1 0 0,-1 0-1,1 1 1,-1-1-1,0 0 1,1 0 0,-1 0-1,1 0 1,-1 0 0,1 1-1,-1-1 1,0 0 0,1 1-1,-1-1 1,0 1-116,0 0 0,1-1-1,-1 1 1,1 0 0,-1-1 0,1 1 0,-1 0 0,1 0-1,-1-1 1,1 1 0,0 0 0,-1 0 0,1 0 0,0 0 0,0-1-1,0 1 1,0 0 0,-1 0 0,1 0 0,0 0 0,0 0-1,1-1 1,-1 1 0,0 0 0,0 0 0,0 0 0,1 0 0,-1 0-1,1 1 1,11 12-1400</inkml:trace>
</inkml:ink>
</file>

<file path=ppt/ink/ink1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5:01.356"/>
    </inkml:context>
    <inkml:brush xml:id="br0">
      <inkml:brushProperty name="width" value="0.05" units="cm"/>
      <inkml:brushProperty name="height" value="0.05" units="cm"/>
      <inkml:brushProperty name="color" value="#33CCFF"/>
    </inkml:brush>
  </inkml:definitions>
  <inkml:trace contextRef="#ctx0" brushRef="#br0">0 1 16668,'4'35'1880,"2"-1"1441,3-2-521,-2-6-1015,1-4-625,1-7-832,-4-6-184,4-6-72,1-5-96,-2-8-400,1-3-264,-5-9-1137,-1-4-703,-6-5-289,6-2 1089</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0:47.704"/>
    </inkml:context>
    <inkml:brush xml:id="br0">
      <inkml:brushProperty name="width" value="0.05" units="cm"/>
      <inkml:brushProperty name="height" value="0.05" units="cm"/>
      <inkml:brushProperty name="color" value="#FF0066"/>
    </inkml:brush>
  </inkml:definitions>
  <inkml:trace contextRef="#ctx0" brushRef="#br0">1 4 12395,'7'-2'1512,"6"2"1361,3-1-1225,4 1-552,0 1-480,4 4-672,-2 2-840,14-3 608</inkml:trace>
</inkml:ink>
</file>

<file path=ppt/ink/ink1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5:01.495"/>
    </inkml:context>
    <inkml:brush xml:id="br0">
      <inkml:brushProperty name="width" value="0.05" units="cm"/>
      <inkml:brushProperty name="height" value="0.05" units="cm"/>
      <inkml:brushProperty name="color" value="#33CCFF"/>
    </inkml:brush>
  </inkml:definitions>
  <inkml:trace contextRef="#ctx0" brushRef="#br0">2 62 16684,'-2'-11'920,"2"-3"64,8 3-776,6 0-1424,2 3-2377,18 2 2081</inkml:trace>
</inkml:ink>
</file>

<file path=ppt/ink/ink1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5:01.805"/>
    </inkml:context>
    <inkml:brush xml:id="br0">
      <inkml:brushProperty name="width" value="0.05" units="cm"/>
      <inkml:brushProperty name="height" value="0.05" units="cm"/>
      <inkml:brushProperty name="color" value="#33CCFF"/>
    </inkml:brush>
  </inkml:definitions>
  <inkml:trace contextRef="#ctx0" brushRef="#br0">1 344 17780,'8'18'3064,"17"30"-1,-3-10-1473,-26-59-1197,1 4-348,-1-6-26,0-1 0,2 0 0,1 0 0,1 0 0,1 0 0,1 0 0,1 1 0,1-1 0,1 1 0,1-1 0,1 2 0,12-27 0,3 6 90,-20 40-114,0 0 1,0 0-1,1 0 1,-1 0-1,1 0 1,0 1 0,0-1-1,0 1 1,0 0-1,5-3 1,-8 5-38,1-1 0,-1 1 0,1 0 0,-1 0 0,1-1 0,-1 1 0,1 0 0,-1 0 0,1 0 0,-1 0 1,1 0-1,-1 0 0,1 0 0,-1 0 0,1 0 0,-1 0 0,1 0 0,0 0 0,-1 0 0,1 0 0,-1 1 0,1-1 1,-1 0-1,1 0 0,-1 0 0,0 1 0,1-1 0,-1 0 0,1 1 0,-1-1 0,1 0 0,-1 1 0,0-1 1,1 1-1,-1-1 0,0 1 0,0-1 0,1 1 0,-1 0 0,2 2-525,-1 1-1,0 0 1,0-1 0,0 8-1,1-1-593,5 14-226</inkml:trace>
</inkml:ink>
</file>

<file path=ppt/ink/ink1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5:02.319"/>
    </inkml:context>
    <inkml:brush xml:id="br0">
      <inkml:brushProperty name="width" value="0.05" units="cm"/>
      <inkml:brushProperty name="height" value="0.05" units="cm"/>
      <inkml:brushProperty name="color" value="#33CCFF"/>
    </inkml:brush>
  </inkml:definitions>
  <inkml:trace contextRef="#ctx0" brushRef="#br0">99 474 19756,'0'-1'210,"1"1"0,-1-1 0,1 1 0,-1-1 0,1 1 0,-1-1 0,0 0 0,1 1 0,-1-1 0,0 1 1,0-1-1,1 0 0,-1 1 0,0-1 0,0 0 0,0 1 0,0-1 0,0 0 0,0 0 0,-4 0 2376,-5 6-1985,0 4-459,1 0-1,0 0 0,0 1 1,1 0-1,1 0 0,-10 20 1,11-22-105,2-2-32,0-1 0,0 1-1,0 0 1,1 0 0,0 0-1,0 0 1,0 0 0,1 0-1,0 1 1,0-1 0,1 0-1,-1 1 1,2 6 0,-1-13-7,0 1 1,0 0-1,0-1 1,0 1-1,0-1 1,0 1 0,1 0-1,-1-1 1,0 1-1,0-1 1,1 1-1,-1-1 1,0 1-1,1-1 1,-1 1-1,0-1 1,1 0 0,0 1-1,-1-1-2,0 0 0,0 0 0,1 0 0,-1 0 0,0 0 0,1 0 0,-1 0 0,0 0-1,0 0 1,1 0 0,-1 0 0,0 0 0,0 0 0,1 0 0,-1 0 0,0-1 0,0 1 0,0 0 0,1 0 0,-1 0 0,0 0 0,0-1 0,0 1-1,1 0 1,-1 0 0,0-1 0,11-20-206,-7 6 91,0 0 1,-1 0-1,-1-1 1,-1 0 0,0-23-1,-1 21-99,1 0 1,1-1-1,5-23 0,1 23 44,-8 18 170,0 1 1,0 0-1,0-1 0,0 1 1,1 0-1,-1-1 0,0 1 1,0-1-1,0 1 0,1 0 1,-1 0-1,0-1 0,0 1 1,1 0-1,-1-1 0,0 1 1,0 0-1,1 0 0,-1-1 1,0 1-1,1 0 0,-1 0 1,0 0-1,1 0 0,-1 0 1,0-1-1,1 1 0,-1 0 1,1 0-1,-1 0 0,0 0 1,1 0-1,-1 0 0,0 0 1,1 0-1,-1 0 1,1 0-1,-1 0 0,0 1 1,1-1-1,-1 0 0,0 0 1,1 0-1,-1 0 0,0 0 1,1 1-1,-1-1 0,0 0 1,1 0-1,-1 1 0,0-1 1,1 1-1,5 8-36,0 1 0,0 0 1,4 12-1,-6-13 33,0 0 0,1 0 0,0 0 1,12 15-1,-14-22 9,-1 1 0,0-1 0,1 0 0,-1 0 0,1 0 1,0-1-1,0 1 0,0-1 0,0 1 0,0-1 0,0 0 0,0 0 0,0 0 0,0 0 1,1-1-1,-1 1 0,0-1 0,0 0 0,6-1 0,-2 1 4,0-2-1,0 1 1,0-1 0,-1 0-1,1 0 1,-1-1-1,0 0 1,1 0 0,-1-1-1,-1 1 1,1-1-1,0-1 1,-1 1 0,0-1-1,0 0 1,0 0 0,-1 0-1,6-9 1,1-3 63,0-1 1,-2 0 0,0 0-1,0-1 1,5-20-1,-9 21-24,0 1-1,-1 0 1,-1-1-1,-1 0 1,0 0-1,-1 0 0,-1 0 1,-1 1-1,-1-1 1,0 0-1,-1 0 1,-1 1-1,0-1 1,-10-21-1,12 33-14,-1 0 1,0 1-1,0-1 1,0 1-1,-6-7 0,8 12-14,1-1 0,-1 0 1,0 1-1,1-1 0,-1 0 0,1 1 0,-1-1 0,0 1 0,0-1 0,1 1 0,-1 0 1,0-1-1,0 1 0,0 0 0,1-1 0,-1 1 0,0 0 0,0 0 0,0 0 0,0 0 0,0 0 1,1 0-1,-1 0 0,0 0 0,0 0 0,0 0 0,0 0 0,0 0 0,1 1 0,-1-1 1,0 0-1,0 1 0,0-1 0,1 0 0,-1 1 0,0-1 0,1 1 0,-1 0 0,0-1 1,1 1-1,-1-1 0,1 1 0,-1 0 0,-4 5 103,1 0-1,0 0 1,0 0 0,1 0 0,-1 1-1,1-1 1,-3 13 0,1-1 134,-4 34 0,7-32-252,1 1 0,1-1-1,1 1 1,0 0 0,2-1-1,0 0 1,2 0 0,6 20 0,1-5-1386,2-1 1,1-1 0,32 53 0,-13-31-383</inkml:trace>
</inkml:ink>
</file>

<file path=ppt/ink/ink1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5:02.663"/>
    </inkml:context>
    <inkml:brush xml:id="br0">
      <inkml:brushProperty name="width" value="0.05" units="cm"/>
      <inkml:brushProperty name="height" value="0.05" units="cm"/>
      <inkml:brushProperty name="color" value="#33CCFF"/>
    </inkml:brush>
  </inkml:definitions>
  <inkml:trace contextRef="#ctx0" brushRef="#br0">1 1 21012,'7'23'1937,"2"2"591,-2 2-1119,-1-1-297,-6-1-1016,0-3-256,-3-5-624,-6-5-624,-2-12-1433,5-6 1521</inkml:trace>
</inkml:ink>
</file>

<file path=ppt/ink/ink1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5:02.815"/>
    </inkml:context>
    <inkml:brush xml:id="br0">
      <inkml:brushProperty name="width" value="0.05" units="cm"/>
      <inkml:brushProperty name="height" value="0.05" units="cm"/>
      <inkml:brushProperty name="color" value="#33CCFF"/>
    </inkml:brush>
  </inkml:definitions>
  <inkml:trace contextRef="#ctx0" brushRef="#br0">0 1 16948,'6'6'1160,"1"-1"952,4-3-2136,2-1-872,10-4 456</inkml:trace>
</inkml:ink>
</file>

<file path=ppt/ink/ink1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5:03.112"/>
    </inkml:context>
    <inkml:brush xml:id="br0">
      <inkml:brushProperty name="width" value="0.05" units="cm"/>
      <inkml:brushProperty name="height" value="0.05" units="cm"/>
      <inkml:brushProperty name="color" value="#33CCFF"/>
    </inkml:brush>
  </inkml:definitions>
  <inkml:trace contextRef="#ctx0" brushRef="#br0">32 129 18004,'-18'64'5898,"4"-19"-3689,26-68-2072,-5 2-176,1 0 0,18-30 1,-21 43 75,1-1 1,0 1 0,1 0 0,0 0-1,0 0 1,1 1 0,15-11 0,-14 11 210,1 1 0,-1 1 1,1-1-1,1 2 0,-1-1 1,1 2-1,-1-1 0,1 1 1,13-1-1,-23 4-252,0-1 1,-1 1-1,1 0 0,0 0 1,0 0-1,-1 0 0,1 0 1,0 0-1,-1 0 0,1 0 1,0 1-1,0-1 0,-1 0 0,1 0 1,0 0-1,-1 1 0,1-1 1,-1 0-1,1 1 0,0-1 1,-1 1-1,1-1 0,-1 1 1,1-1-1,0 2 0,-1-2-185,1 1-1,-1 0 0,0 0 0,0 0 0,0 0 1,0 0-1,0 0 0,0 0 0,0 0 0,0 0 1,0 0-1,0 0 0,-1 0 0,1 0 0,0-1 1,-1 3-1,13-6-7041</inkml:trace>
</inkml:ink>
</file>

<file path=ppt/ink/ink1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5:03.330"/>
    </inkml:context>
    <inkml:brush xml:id="br0">
      <inkml:brushProperty name="width" value="0.05" units="cm"/>
      <inkml:brushProperty name="height" value="0.05" units="cm"/>
      <inkml:brushProperty name="color" value="#33CCFF"/>
    </inkml:brush>
  </inkml:definitions>
  <inkml:trace contextRef="#ctx0" brushRef="#br0">9 28 18180,'-3'-19'1784,"-3"11"3409,11 27-3312,1 8-593,7 13-520,3 3-64,5 4-328,-1-1-127,-1 7-193,-1 3-16,-8 6-209,-3-2-159,-5-6-440,-2-6-328,-3-15-976,0-11-905,12-11 1673</inkml:trace>
</inkml:ink>
</file>

<file path=ppt/ink/ink1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5:03.500"/>
    </inkml:context>
    <inkml:brush xml:id="br0">
      <inkml:brushProperty name="width" value="0.05" units="cm"/>
      <inkml:brushProperty name="height" value="0.05" units="cm"/>
      <inkml:brushProperty name="color" value="#33CCFF"/>
    </inkml:brush>
  </inkml:definitions>
  <inkml:trace contextRef="#ctx0" brushRef="#br0">0 103 18284,'16'0'2016,"5"-5"737,13-5-1121,-2 0-399,3-3-1273,-1 0-633,-2-4-903,3 0-888,-1-1 1223</inkml:trace>
</inkml:ink>
</file>

<file path=ppt/ink/ink1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5:04.312"/>
    </inkml:context>
    <inkml:brush xml:id="br0">
      <inkml:brushProperty name="width" value="0.05" units="cm"/>
      <inkml:brushProperty name="height" value="0.05" units="cm"/>
      <inkml:brushProperty name="color" value="#33CCFF"/>
    </inkml:brush>
  </inkml:definitions>
  <inkml:trace contextRef="#ctx0" brushRef="#br0">1 792 12115,'28'-29'5606,"8"-18"-1538,-27 35-3426,-2 2-320,1 0 0,-1 0-1,-1-1 1,0 0 0,-1-1-1,0 0 1,0 1 0,-2-1-1,1-1 1,2-21 0,-6 34-322,1-1 0,-1 1 0,0 0 0,0 0 0,0-1 0,0 1 1,0 0-1,0 0 0,0 0 0,0-1 0,0 1 0,0 0 1,0 0-1,0-1 0,0 1 0,0 0 0,0 0 0,0-1 0,0 1 1,0 0-1,0 0 0,-1-1 0,1 1 0,0 0 0,0 0 1,0 0-1,0-1 0,0 1 0,0 0 0,-1 0 0,1 0 0,0 0 1,0 0-1,0-1 0,-1 1 0,1 0 0,0 0 0,0 0 1,0 0-1,-1 0 0,1 0 0,0 0 0,0 0 0,-1 0 0,1 0 1,0 0-1,0 0 0,-1 0 0,1 0 0,0 0 0,0 0 1,-1 0-1,1 0 0,0 0 0,0 0 0,0 0 0,-1 0 0,1 0 1,0 0-1,0 0 0,-1 1 0,1-1 0,-14 11 17,13-10-14,-8 7 4,1 0 0,0 1 0,1 0 0,0 0 0,0 1 0,-7 15 0,11-20-6,1 0 0,0 1 0,0-1 0,0 1 0,1-1 0,-1 12-1,2-14-1,-1 0 0,2 0 0,-1 0 0,0 0 0,1 0 0,-1 0 0,1 0 0,0 0 0,0 0 0,0-1 0,0 1 0,1 0 0,2 4 0,-3-5-9,1 0 0,0 1 1,0-1-1,0 0 0,0 0 0,0-1 0,0 1 0,0 0 0,0-1 0,1 1 0,-1-1 0,1 0 0,-1 0 0,1 0 1,0 0-1,3 1 0,-2-2-18,0 0 0,1 1 1,-1-1-1,0-1 0,1 1 0,-1 0 1,0-1-1,0 0 0,7-2 1,2-3-70,1 0 0,-2 0 0,1-2 0,-1 1 0,14-12 0,-1-2-5,-1-2 0,-1 0 0,26-35 0,-47 55 108,8-6-9,-9 8-61,0 0-1,0 0 0,1 0 1,-1 0-1,0 0 0,0 0 1,0-1-1,0 1 0,0 0 1,-1-1-1,1 1 0,1-3 1,0 5-27,0-1 1,0 0 0,1 0 0,-1 0-1,0 0 1,1 0 0,-1 0-1,0-1 1,4 0 0,13-4 559,34-13 1,-46 15-248,1-1 1,0 0-1,-1 0 1,0-1-1,0 0 1,10-10-1,-13 11 434,-5 2-213,-10 6-18,-17 13-156,22-12-221,0 0 1,1 0-1,-1 1 1,-6 10-1,10-14-44,1 0 0,-1 0 1,1 1-1,0-1 0,0 0 0,0 1 0,0-1 0,0 1 0,0-1 0,0 1 0,1-1 0,0 1 0,-1-1 1,1 1-1,0 0 0,0-1 0,1 4 0,-1-5-4,1 0-1,-1 0 1,1 0 0,-1 0 0,1 0 0,0 0-1,-1 0 1,1 0 0,0 0 0,0-1-1,0 1 1,0 0 0,0 0 0,0-1 0,0 1-1,0 0 1,0-1 0,0 1 0,0-1 0,0 0-1,0 1 1,0-1 0,0 0 0,1 1-1,-1-1 1,0 0 0,0 0 0,0 0 0,0 0-1,1 0 1,-1-1 0,2 1 0,2-1-25,1 0 0,-1 0 1,0 0-1,1-1 0,-1 0 1,5-3-1,5-2-95,-1-2 0,0 0 1,0-1-1,-1 0 0,0-1 0,-1 0 0,21-25 1,-26 27 104,1-1 1,-2-1-1,1 1 1,-2-1-1,1 0 1,-2 0-1,1-1 1,-1 1-1,-1-1 1,0 0-1,1-19 1,-3 4 23,-1 1 0,-1 0 0,-1-1 0,-7-27 0,-29-102 249,36 149-229,-2-4 131,2 10 187,0 22 327,2 3-303,1-1-1,1 1 1,1-1 0,1 1-1,1-1 1,9 26-1,-8-31-185,1-1 0,1 0 0,1 0 0,0-1 0,1 0 0,1-1 0,0 0 0,19 19-1,-28-32-309,0 0-1,0 1 1,1-1-1,-2 0 1,1 1-1,0-1 1,0 1-1,1 3 1,-3-6 16,-1 0 0,1 0 0,0 1 0,0-1 0,0 0-1,0 0 1,0 0 0,0 1 0,0-1 0,-1 0 0,1 0 0,0 0 0,0 1 0,0-1 0,0 0 0,-1 0 0,1 0-1,0 0 1,0 1 0,-1-1 0,1 0 0,0 0 0,0 0 0,0 0 0,-1 0 0,1 0 0,0 0 0,0 0 0,-1 0-1,1 0 1,0 0 0,0 0 0,-1 0 0,1 0 0,0 0 0,0 0 0,-1 0 0,1 0 0,0 0 0,0 0 0,-1 0 0,1-1-1,0 1 1,0 0 0,-1 0 0,-13-4-1858,14 4 1773,-16-5-1814</inkml:trace>
</inkml:ink>
</file>

<file path=ppt/ink/ink1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5:04.595"/>
    </inkml:context>
    <inkml:brush xml:id="br0">
      <inkml:brushProperty name="width" value="0.05" units="cm"/>
      <inkml:brushProperty name="height" value="0.05" units="cm"/>
      <inkml:brushProperty name="color" value="#33CCFF"/>
    </inkml:brush>
  </inkml:definitions>
  <inkml:trace contextRef="#ctx0" brushRef="#br0">0 203 15179,'12'5'863,"0"0"-1,0-1 0,0 0 1,0-1-1,1 0 0,0-1 1,-1-1-1,1 0 1,0-1-1,-1 0 0,1-1 1,0 0-1,16-4 0,-13 1-678,-1 0-1,0-1 0,0-1 1,0 0-1,0-1 0,-1-1 1,0 0-1,-1-1 0,0 0 1,15-14-1,-21 17-750,-1-2 0,0 1 1,0-1-1,-1 0 0,0 0 0,0 0 0,-1-1 1,0 0-1,0 0 0,-1 0 0,0 0 0,2-13 1,-1 7-648,-4 15 1209,0 1 0,0-1 0,0 0 0,0 0 0,0 0 0,0 0-1,0 0 1,0 1 0,0-1 0,1 0 0,-1 0 0,0 0 0,0 0 0,0 0 0,0 0 0,0 0 0,0 0 0,0 1-1,0-1 1,1 0 0,-1 0 0,0 0 0,0 0 0,0 0 0,0 0 0,0 0 0,0 0 0,1 0 0,-1 0-1,0 0 1,0 0 0,0 0 0,0 0 0,0 0 0,1 0 0,-1 0 0,0 0 0,0 0 0,0 0 0,0 0-1,0 0 1,0 0 0,1 0 0,-1 0 0,0 0 0,0 0 0,0 0 0,0-1 0,0 1 0,0 0 0,1 0 0,-1 0-1,0 0 1,0 0 0,0 0 0,0 0 0,0-1 0,0 1 0,0 0 0,0 0 0,0 0 0,0 0 0,0 0-1,0-1 1,4 9 736,-1 0 0,-1 0 1,3 12-1,4 14 1445,16 29 1729,-22-56-3493,1 1 0,0-1 0,1 0 0,0 0 1,0 0-1,7 6 0,-12-12-423,1 0 0,0 0 0,0 0 0,0 0 0,0 0-1,0 0 1,1 0 0,-1-1 0,0 1 0,0 0 0,0-1 0,1 1 0,-1-1 0,0 1 0,1-1 0,-1 0 0,0 1 0,1-1-1,-1 0 1,0 0 0,1 0 0,-1 0 0,1 0 0,-1 0 0,0-1 0,1 1 0,-1 0 0,0-1 0,1 1 0,-1-1 0,0 1 0,0-1-1,1 1 1,-1-1 0,0 0 0,0 0 0,0 0 0,2-1 0,2-4-409,0-1 0,-1 1 0,1-1 0,-1 1 0,5-13 0,-6 12 266,19-40-1053</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0:48.535"/>
    </inkml:context>
    <inkml:brush xml:id="br0">
      <inkml:brushProperty name="width" value="0.05" units="cm"/>
      <inkml:brushProperty name="height" value="0.05" units="cm"/>
      <inkml:brushProperty name="color" value="#FF0066"/>
    </inkml:brush>
  </inkml:definitions>
  <inkml:trace contextRef="#ctx0" brushRef="#br0">0 1 16027,'6'3'1049,"1"4"487,9 3-448,-2 3-560,-4 2-192,2 1-216,-6 2-16,2 1-392,3 0-248,-6 1-968,1-1 760,-4-2 128</inkml:trace>
</inkml:ink>
</file>

<file path=ppt/ink/ink1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5:04.752"/>
    </inkml:context>
    <inkml:brush xml:id="br0">
      <inkml:brushProperty name="width" value="0.05" units="cm"/>
      <inkml:brushProperty name="height" value="0.05" units="cm"/>
      <inkml:brushProperty name="color" value="#33CCFF"/>
    </inkml:brush>
  </inkml:definitions>
  <inkml:trace contextRef="#ctx0" brushRef="#br0">27 1 28502,'-18'42'1120,"9"-40"177,9-42-713</inkml:trace>
</inkml:ink>
</file>

<file path=ppt/ink/ink1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5:06.003"/>
    </inkml:context>
    <inkml:brush xml:id="br0">
      <inkml:brushProperty name="width" value="0.05" units="cm"/>
      <inkml:brushProperty name="height" value="0.05" units="cm"/>
      <inkml:brushProperty name="color" value="#33CCFF"/>
    </inkml:brush>
  </inkml:definitions>
  <inkml:trace contextRef="#ctx0" brushRef="#br0">136 1132 12683,'23'-4'1481,"0"2"1,0 0-1,1 1 1,39 3 0,-15 1-674,24-3-239,-1-2 0,1-4 0,-1-2-1,0-4 1,-1-3 0,0-3 0,-2-3-1,0-2 1,116-60 0,-42 0 156,-110 62-633,-1-2 1,35-34 0,-59 50-81,1 0 0,-2-1 1,1 0-1,-1 0 0,0 0 1,0-1-1,-1 0 0,-1 0 0,1 0 1,-1 0-1,-1-1 0,0 0 1,0 1-1,-1-1 0,0 0 0,-1-1 1,0 1-1,-1-10 0,-2-1 43,-2 0-1,0 0 1,-1 1-1,-1 0 1,-1 0-1,-1 0 1,0 1-1,-21-33 1,-3 4-26,-73-86 1,85 111-36,-1 1 0,-41-33 0,50 46 4,0 1 0,-1 0 0,0 0 0,0 2 0,0 0 0,-1 0 0,-24-6 0,9 7-8,-1 0 0,1 2 0,-1 1-1,0 2 1,-38 4 0,1 4-4,-79 21 0,119-23-30,1 1 0,0 2 0,0 0 0,1 2 0,0 1 0,1 1 0,1 1 0,0 0 0,1 2 0,-29 27 0,13-5 59,3 3 0,1 0 0,2 2 1,2 2-1,1 1 0,3 1 0,-21 54 0,33-69 74,2 0 0,1 1-1,2 1 1,1-1 0,-4 46-1,11-62-43,1 0 0,0-1 0,1 1 0,1 0 0,5 24 0,-3-30-39,-1 1 0,1-1 1,1 0-1,0-1 1,1 1-1,0-1 0,0 0 1,13 15-1,-8-13-279,1 0 0,0-1 0,1 0-1,1-1 1,0-1 0,0 0 0,0-1 0,1-1-1,1 0 1,-1 0 0,1-2 0,0 0 0,0-1-1,1-1 1,-1 0 0,1-1 0,-1-1 0,1 0-1,20-3 1,52-10-1201,-86 12 1431</inkml:trace>
</inkml:ink>
</file>

<file path=ppt/ink/ink1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5:06.425"/>
    </inkml:context>
    <inkml:brush xml:id="br0">
      <inkml:brushProperty name="width" value="0.05" units="cm"/>
      <inkml:brushProperty name="height" value="0.05" units="cm"/>
      <inkml:brushProperty name="color" value="#33CCFF"/>
    </inkml:brush>
  </inkml:definitions>
  <inkml:trace contextRef="#ctx0" brushRef="#br0">2141 1159 10418,'-19'-2'1451,"-184"-14"6205,-2-19-5939,50-7-660,-223-93-1,-133-104-677,422 192 574,-132-91-1,201 122-491,1 0 1,0-1 0,1-2-1,-28-34 1,24 22 187,2-2 1,-24-47 0,-15-25-1682,-6 8-4335,38 59 3643</inkml:trace>
</inkml:ink>
</file>

<file path=ppt/ink/ink1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5:07.215"/>
    </inkml:context>
    <inkml:brush xml:id="br0">
      <inkml:brushProperty name="width" value="0.05" units="cm"/>
      <inkml:brushProperty name="height" value="0.05" units="cm"/>
      <inkml:brushProperty name="color" value="#33CCFF"/>
    </inkml:brush>
  </inkml:definitions>
  <inkml:trace contextRef="#ctx0" brushRef="#br0">0 304 16011,'5'0'381,"0"0"-1,0 0 0,-1 0 0,1 1 0,0 0 1,-1 0-1,1 0 0,0 0 0,-1 1 0,0 0 0,1 0 1,-1 0-1,0 1 0,0-1 0,0 1 0,0 0 1,0 0-1,-1 0 0,5 5 0,4 7 149,0 0-1,-1 1 1,14 26-1,-3-5 89,-18-29-511,26 33 362,-28-38-427,0-1-1,0 0 1,0 1 0,0-1 0,1 0-1,-1-1 1,1 1 0,-1 0-1,1-1 1,0 1 0,0-1-1,0 0 1,3 1 0,-6-2-33,1 0-1,0 0 1,-1 0 0,1 0 0,-1 0-1,1 0 1,-1 0 0,1 0 0,0 0-1,-1 0 1,1 0 0,-1 0 0,1-1-1,-1 1 1,1 0 0,-1 0 0,1-1-1,-1 1 1,1 0 0,-1-1 0,0 1-1,1-1 1,-1 1 0,1 0 0,-1-1-1,0 1 1,1-1 0,-1 1 0,0-1-1,0 1 1,1-1 0,-1 1 0,0-1-1,0 1 1,0-1 0,0 1 0,0-1-1,0-1 1,1-26 91,-1 25-84,-16-131 67,0-13-159,14 78 7,2 29-414,-7-43-1,1 65-610,6 17 1013,0 1 0,0-1 0,0 1 0,0 0 0,-1-1 0,1 1 0,0 0 0,0 0 0,-1-1 0,1 1 0,0 0 0,-1-1 0,1 1 0,0 0-1,-1 0 1,1 0 0,0-1 0,-1 1 0,1 0 0,0 0 0,-1 0 0,1 0 0,-1 0 0,1 0 0,0 0 0,-1 0 0,1 0 0,0 0 0,-1 0 0,1 0-1,-1 0 1,1 0 0,0 0 0,-1 0 0,1 0 0,-1 0 0,1 0 0,0 1 0,-1-1 0,1 0 0,0 0 0,-1 1 0,1-1 18,0 0-1,0 0 1,-1 0 0,1 0 0,0 1-1,0-1 1,0 0 0,0 0 0,0 0 0,0 0-1,0 0 1,0 1 0,0-1 0,0 0 0,-1 0-1,1 0 1,0 0 0,0 1 0,0-1-1,0 0 1,0 0 0,0 0 0,0 0 0,0 1-1,0-1 1,0 0 0,0 0 0,0 0-1,1 0 1,-1 0 0,0 1 0,0-1 0,0 0-1,0 0 1,0 0 0,0 0 0,0 0 0,0 1-1,0-1 1,1 0 0,-1 0 0,0 0-1,0 0 1,9 5-1521,11-6 383</inkml:trace>
</inkml:ink>
</file>

<file path=ppt/ink/ink1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5:07.388"/>
    </inkml:context>
    <inkml:brush xml:id="br0">
      <inkml:brushProperty name="width" value="0.05" units="cm"/>
      <inkml:brushProperty name="height" value="0.05" units="cm"/>
      <inkml:brushProperty name="color" value="#33CCFF"/>
    </inkml:brush>
  </inkml:definitions>
  <inkml:trace contextRef="#ctx0" brushRef="#br0">0 1 15411,'21'42'1993,"1"-2"1047,-2 1-151,-1-10-1625,-4-5-560,-3-8-512,-1-7-80,-3-3-264,-2-4-448,-2-10-856,-3-7-953,-1-6 1201</inkml:trace>
</inkml:ink>
</file>

<file path=ppt/ink/ink1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5:07.497"/>
    </inkml:context>
    <inkml:brush xml:id="br0">
      <inkml:brushProperty name="width" value="0.05" units="cm"/>
      <inkml:brushProperty name="height" value="0.05" units="cm"/>
      <inkml:brushProperty name="color" value="#33CCFF"/>
    </inkml:brush>
  </inkml:definitions>
  <inkml:trace contextRef="#ctx0" brushRef="#br0">0 7 13907,'0'-2'504,"0"1"-184,2-1-344,5 1-72</inkml:trace>
</inkml:ink>
</file>

<file path=ppt/ink/ink1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5:07.766"/>
    </inkml:context>
    <inkml:brush xml:id="br0">
      <inkml:brushProperty name="width" value="0.05" units="cm"/>
      <inkml:brushProperty name="height" value="0.05" units="cm"/>
      <inkml:brushProperty name="color" value="#33CCFF"/>
    </inkml:brush>
  </inkml:definitions>
  <inkml:trace contextRef="#ctx0" brushRef="#br0">0 163 12963,'61'56'3456,"-19"-18"-289,48 55 0,-90-93-3141,0 0 0,0 0 0,0 0 0,0 0 0,0 0 0,0 0-1,0 0 1,0 0 0,0 0 0,0 0 0,0 0 0,0 0 0,0 0 0,0 1 0,0-1 0,0 0 0,0 0 0,0 0 0,0 0 0,0 0 0,0 0 0,0 0 0,0 0-1,0 0 1,0 0 0,0 0 0,0 0 0,0 0 0,0 0 0,0 0 0,0 0 0,0 0 0,0 0 0,0 0 0,0 0 0,0 0 0,0 0 0,0 1 0,0-1 0,0 0 0,-7-5 287,-10-7-200,2-2-36,1 0 0,0-1 0,1-1 0,-17-25 0,23 31-67,1 0 0,1 0 0,0-1 0,0 0 0,1 0 0,1 0 0,-1 0 0,2-1 0,-2-15 0,3 24-99,1 0 0,0-1 0,0 1 1,0-1-1,0 1 0,0-1 0,1 1 0,0-1 0,0 1 0,0 0 1,0-1-1,0 1 0,0 0 0,1 0 0,0 0 0,0 0 1,0 0-1,0 0 0,0 1 0,0-1 0,1 0 0,-1 1 0,1 0 1,-1 0-1,1 0 0,0 0 0,0 0 0,7-3 0,3 1-1373,0-1 0,23-3 0,-3 1-140</inkml:trace>
</inkml:ink>
</file>

<file path=ppt/ink/ink1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5:08.314"/>
    </inkml:context>
    <inkml:brush xml:id="br0">
      <inkml:brushProperty name="width" value="0.05" units="cm"/>
      <inkml:brushProperty name="height" value="0.05" units="cm"/>
      <inkml:brushProperty name="color" value="#33CCFF"/>
    </inkml:brush>
  </inkml:definitions>
  <inkml:trace contextRef="#ctx0" brushRef="#br0">8 546 12187,'3'2'981,"0"-1"1,0 1-1,0 0 1,0 0-1,0 0 1,0 0-1,-1 0 1,6 6-1,-8-7-734,1 1 1,0-1-1,0 1 0,0 0 1,-1-1-1,1 1 0,-1 0 1,0 0-1,1-1 0,-1 1 1,0 0-1,0 0 1,0 0-1,0-1 0,0 1 1,0 0-1,-1 0 0,1-1 1,-2 3-1,-16 44 1005,13-37-1221,1 0-1,-7 23 1,12-48-285,0 0 1,-1-1-1,0 1 0,-3-17 1,1 3-62,1 15 166,1-1 0,0 0-1,4-20 1,-3 29 135,0 0-1,0 0 1,1 0-1,-1 0 1,1 1 0,0-1-1,0 0 1,1 1 0,0 0-1,-1 0 1,1-1-1,5-4 1,-7 9 12,-1-1 1,1 0-1,-1 1 1,1-1-1,-1 1 1,1-1-1,0 1 0,-1-1 1,1 1-1,0 0 1,-1-1-1,1 1 1,0 0-1,-1-1 0,1 1 1,0 0-1,0 0 1,-1 0-1,1 0 1,0 0-1,0 0 0,-1 0 1,1 0-1,0 0 1,0 0-1,-1 0 0,1 0 1,0 0-1,0 1 1,-1-1-1,1 0 1,0 1-1,-1-1 0,1 0 1,0 1-1,-1-1 1,1 1-1,-1-1 1,1 1-1,-1-1 0,1 1 1,-1-1-1,1 2 1,3 3 21,-2 0 0,1 0 0,0 0 0,3 11 0,0-1 125,-4-11-96,1 1 0,-1-1 0,1 0 0,0-1 0,0 1 0,1 0 0,-1-1 0,1 1 0,0-1 0,0 0-1,5 3 1,-7-5-42,0 0-1,0 0 0,0 0 0,0-1 0,0 1 0,0-1 1,0 1-1,1-1 0,-1 1 0,0-1 0,0 0 0,0 0 1,0 0-1,1-1 0,-1 1 0,0 0 0,0-1 0,0 1 1,0-1-1,0 0 0,0 0 0,0 1 0,0-2 1,0 1-1,0 0 0,0 0 0,2-2 0,1-3 0,0 1 0,0-1 0,-1 0 0,1 0 0,-1-1 0,0 1 0,-1-1 0,0 0 0,0 0 0,0 0 0,-1 0 0,2-9 0,0-7 36,0 0 0,0-40 0,-4 40-25,0 1 1,-2-1-1,0 0 0,-2 0 0,0 1 1,-2-1-1,0 1 0,-2 1 0,0-1 0,-1 1 1,-14-22-1,20 38 30,0 0 0,-1 0 0,1 0 0,-1 1 0,0-1 0,-1 1 0,1 0 0,-1 0 0,0 0 0,-8-4 0,13 7-21,-1 1 0,0 0 0,0-1-1,0 1 1,0 0 0,0 0-1,-1 0 1,1-1 0,0 1-1,0 0 1,0 0 0,0 0 0,0 1-1,0-1 1,0 0 0,0 0-1,0 1 1,0-1 0,0 0-1,0 1 1,0-1 0,0 1 0,0-1-1,1 1 1,-1 0 0,0-1-1,0 1 1,0 0 0,1-1-1,-1 1 1,0 0 0,1 0 0,-1 0-1,1 0 1,-1 0 0,0 1-1,-1 2 79,0 1 0,0 0 0,1 0 0,0 0 0,-2 9 0,2-1-4,1 1-1,0-1 0,0 1 0,1-1 1,1 0-1,0 1 0,1-1 0,1 0 1,7 18-1,-4-13-157,1 0-1,1-1 1,1 0 0,0 0-1,24 28 1,-26-37-243,0 0 1,0 0-1,0-1 0,1 0 0,0-1 0,0 0 1,1 0-1,0-1 0,17 6 0,-6-4-1132,0-1-1,0-1 1,43 4-1,7-4-550</inkml:trace>
</inkml:ink>
</file>

<file path=ppt/ink/ink1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5:08.818"/>
    </inkml:context>
    <inkml:brush xml:id="br0">
      <inkml:brushProperty name="width" value="0.05" units="cm"/>
      <inkml:brushProperty name="height" value="0.05" units="cm"/>
      <inkml:brushProperty name="color" value="#33CCFF"/>
    </inkml:brush>
  </inkml:definitions>
  <inkml:trace contextRef="#ctx0" brushRef="#br0">135 206 17956,'-2'-2'407,"0"0"0,0 0 0,-1 1 0,1-1 0,0 0 0,-1 1 0,1 0 0,-1 0 0,1 0 0,-4-1 0,4 1-244,0 1 1,0 0-1,0 0 1,1 1 0,-1-1-1,0 0 1,0 0-1,0 1 1,1-1 0,-1 1-1,0 0 1,1 0-1,-1-1 1,0 1 0,1 0-1,-1 0 1,-1 2-1,-4 2-8,1 0 0,0 1 0,0 0 0,1 0-1,-1 0 1,1 1 0,1 0 0,-1 0 0,1 0-1,1 0 1,-1 0 0,-3 13 0,6-16-149,0 0 0,0 0 1,0-1-1,1 1 1,-1 0-1,1 0 0,0 0 1,0 0-1,1 0 0,-1 0 1,1 0-1,0-1 0,0 1 1,0 0-1,0 0 0,1-1 1,-1 1-1,1-1 0,0 1 1,0-1-1,0 0 0,1 0 1,-1 0-1,1 0 0,0 0 1,-1 0-1,1-1 1,4 3-1,-3-2-7,0-1 1,0 1-1,0-1 0,1 0 1,-1-1-1,1 1 1,-1-1-1,1 1 0,-1-2 1,1 1-1,-1 0 0,1-1 1,6 0-1,-4 0 4,-1-1 0,1 0 0,0-1 0,0 0 0,0 0 0,-1 0 0,1-1 0,7-3 0,-1-2 6,0-1-1,0 0 1,-1-1-1,0 0 1,-1-1-1,0 0 1,14-18 0,-5 1 197,-2-1 1,-1-1-1,-1 0 1,-1-2-1,14-44 1,-30 81-213,1-1 1,0 1-1,0 0 1,0 0-1,1 7 1,0 2-24,-1-7 20,0 0 1,1-1-1,0 1 0,0-1 0,1 0 1,-1 1-1,1-1 0,5 9 0,-6-13 9,0 1 0,1-1-1,-1 0 1,1 0 0,-1 0-1,1-1 1,0 1 0,0 0 0,0-1-1,0 1 1,0-1 0,0 1-1,0-1 1,1 0 0,-1 0-1,0 0 1,1 0 0,-1 0 0,1-1-1,-1 1 1,1-1 0,-1 0-1,1 0 1,-1 1 0,4-2-1,-3 1 1,0 0 0,1-1 0,-1 1 0,0-1 0,0 0 0,0 0 0,0 0 0,0 0 0,0-1 0,0 1 0,0-1 0,0 0 0,0 0 0,2-3 0,-1 2 13,0-1 0,-1 0 0,1-1 0,-1 1 0,0 0 0,0-1 0,-1 0 0,3-6 0,-2 4 16,-1-1-1,1 1 0,-1-1 1,-1 1-1,0-1 0,0 0 1,0 0-1,-1 1 1,0-1-1,-1 0 0,0 0 1,-2-8-1,3 13-26,-1 1-1,0 0 1,0-1-1,0 1 1,0 0 0,0-1-1,-1 1 1,1 0 0,-1 0-1,1 0 1,-1 0 0,0 0-1,0 0 1,0 1 0,0-1-1,0 1 1,0-1 0,0 1-1,0 0 1,-1-1-1,1 1 1,-1 1 0,1-1-1,-5-1 1,-3 1-547,0 0-1,0 0 1,1 1-1,-1 1 1,-11 1 0,18-2-247,-3 1 762,26-9-7814</inkml:trace>
</inkml:ink>
</file>

<file path=ppt/ink/ink1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5:09.393"/>
    </inkml:context>
    <inkml:brush xml:id="br0">
      <inkml:brushProperty name="width" value="0.05" units="cm"/>
      <inkml:brushProperty name="height" value="0.05" units="cm"/>
      <inkml:brushProperty name="color" value="#33CCFF"/>
    </inkml:brush>
  </inkml:definitions>
  <inkml:trace contextRef="#ctx0" brushRef="#br0">128 552 16396,'-6'5'5487,"-2"0"-3467,-12 8-355,6-1-721,0 0 0,-15 17 0,25-25-895,0 1 1,0 0-1,1 0 0,-1 0 0,1 0 0,1 1 0,-1-1 0,1 1 1,0-1-1,-3 12 0,5-16-54,0 0 0,0-1 0,0 1 0,0 0 0,0-1 1,0 1-1,0 0 0,0 0 0,0-1 0,0 1 0,0 0 0,0-1 1,0 1-1,1 0 0,-1-1 0,0 1 0,1 0 0,-1 0 0,1-1-10,-1 0-1,0 0 1,0 1-1,1-1 0,-1 0 1,1 0-1,-1 0 1,0 1-1,1-1 1,-1 0-1,0 0 0,1 0 1,-1 0-1,1 0 1,-1 0-1,0 0 1,1 0-1,-1 0 0,1 0 1,-1 0-1,0 0 1,1 0-1,1-1-42,0 0 0,0 1 0,-1-1 0,1 0 0,0 0-1,-1 0 1,1 0 0,-1 0 0,1 0 0,-1-1 0,2 0 0,10-20-322,-11 18 253,0 1 0,0-1 0,0 0 1,1 1-1,4-5 0,-6 7 87,0 0 0,0 0 0,0 0 0,1 1 0,-1-1 0,0 0 0,1 1 0,-1-1 0,0 1 0,1-1 0,-1 1 0,1 0 0,-1-1 0,1 1 0,-1 0 0,1 0 0,-1 0 0,1 0 0,-1 0 0,2 1 0,25 7-312,-26-7 335,1 1 1,0-1 0,-1 0-1,1 0 1,0-1-1,0 1 1,0-1-1,0 1 1,0-1 0,0 0-1,0 0 1,0 0-1,0 0 1,-1-1 0,1 1-1,0-1 1,0 0-1,5-1 1,0-3 22,-1 0 1,0 0-1,0-1 0,0 0 0,0 0 1,-1 0-1,0-1 0,-1 0 0,1 0 1,5-11-1,-1 0 38,0 0 0,-2-1 0,10-28 0,-15 34-14,0 0-1,0 0 0,-1 0 0,-1-1 1,-1 1-1,0-1 0,0 1 0,-5-25 1,-4-4-17,-18-57 1,19 74-19,-42-138 965,63 212-222,29 104 1023,-28-109-912,30 61 0,-38-93-758,1-1 0,0 0 1,0 0-1,1-1 0,1 0 0,0 0 1,12 10-1,-17-16-94,1 0 0,0 0 1,0-1-1,0 0 0,0 0 1,0 0-1,1-1 0,-1 1 1,1-1-1,0-1 0,-1 1 1,1-1-1,0 0 0,0 0 0,0-1 1,0 1-1,0-1 0,6-1 1,-9 0-89,-1 1 1,0-1 0,0 1-1,0-1 1,0 0-1,1 0 1,-1 0 0,0 0-1,-1-1 1,1 1 0,0 0-1,0-1 1,2-2-1,-3 3-121,-1 0-1,1 1 0,-1-1 0,0 0 1,1 0-1,-1 1 0,0-1 1,1 0-1,-1 0 0,0 0 0,0 0 1,0 0-1,0 1 0,0-1 0,0 0 1,0 0-1,0 0 0,0 0 0,0 0 1,0 1-1,-1-1 0,1 0 0,0 0 1,-1 0-1,1 1 0,0-1 1,-1 0-1,1 0 0,-1 1 0,1-1 1,-1 0-1,0 1 0,1-1 0,-1 0 1,0 1-1,1-1 0,-1 1 0,-1-1 1,-9-7-2473</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0:48.766"/>
    </inkml:context>
    <inkml:brush xml:id="br0">
      <inkml:brushProperty name="width" value="0.05" units="cm"/>
      <inkml:brushProperty name="height" value="0.05" units="cm"/>
      <inkml:brushProperty name="color" value="#FF0066"/>
    </inkml:brush>
  </inkml:definitions>
  <inkml:trace contextRef="#ctx0" brushRef="#br0">0 9 14739,'11'-1'1480,"3"-1"649,8-1-721,0 0-280,-3 5-711,-1-1-225,-3 5-657,-1 2-423,-3 0-920,-1 4 864</inkml:trace>
</inkml:ink>
</file>

<file path=ppt/ink/ink1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5:09.596"/>
    </inkml:context>
    <inkml:brush xml:id="br0">
      <inkml:brushProperty name="width" value="0.05" units="cm"/>
      <inkml:brushProperty name="height" value="0.05" units="cm"/>
      <inkml:brushProperty name="color" value="#33CCFF"/>
    </inkml:brush>
  </inkml:definitions>
  <inkml:trace contextRef="#ctx0" brushRef="#br0">0 300 24421,'25'-6'1545,"6"-6"447,6-4-416,8-8-1072,1-6-248,0-7-600,4-4-400,-6 0-1328,-1 4-737,-8 5-1000,-1 8 1761</inkml:trace>
</inkml:ink>
</file>

<file path=ppt/ink/ink1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5:09.736"/>
    </inkml:context>
    <inkml:brush xml:id="br0">
      <inkml:brushProperty name="width" value="0.05" units="cm"/>
      <inkml:brushProperty name="height" value="0.05" units="cm"/>
      <inkml:brushProperty name="color" value="#33CCFF"/>
    </inkml:brush>
  </inkml:definitions>
  <inkml:trace contextRef="#ctx0" brushRef="#br0">1 1 13547,'8'26'3177,"-2"-1"3032,2 0-1128,-7-5-2224,4 0-1137,-5-12-1544,0-2-472,2-12 216</inkml:trace>
</inkml:ink>
</file>

<file path=ppt/ink/ink1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5:14.370"/>
    </inkml:context>
    <inkml:brush xml:id="br0">
      <inkml:brushProperty name="width" value="0.05" units="cm"/>
      <inkml:brushProperty name="height" value="0.05" units="cm"/>
      <inkml:brushProperty name="color" value="#33CCFF"/>
    </inkml:brush>
  </inkml:definitions>
  <inkml:trace contextRef="#ctx0" brushRef="#br0">1 71 16932,'50'-6'1736,"20"-4"1089,17 2-305,20-3-824,4-1-615,-4 2-849,-3 1-512,-14 4-1113,-5 5-1319,-22 12 1456</inkml:trace>
</inkml:ink>
</file>

<file path=ppt/ink/ink1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5:15.121"/>
    </inkml:context>
    <inkml:brush xml:id="br0">
      <inkml:brushProperty name="width" value="0.05" units="cm"/>
      <inkml:brushProperty name="height" value="0.05" units="cm"/>
      <inkml:brushProperty name="color" value="#33CCFF"/>
    </inkml:brush>
  </inkml:definitions>
  <inkml:trace contextRef="#ctx0" brushRef="#br0">171 46 14891,'-4'-5'229,"0"-1"162,0 1-1,-1 0 0,1-1 1,-7-3-1,10 8-267,0 0 0,0 0 0,0 0 1,-1 0-1,1 1 0,0-1 0,-1 0 0,1 1 1,0-1-1,-1 1 0,1-1 0,-1 1 0,1 0 1,-1-1-1,1 1 0,-1 0 0,1 0 0,-1 0 1,1 0-1,0 1 0,-1-1 0,1 0 0,-1 1 1,1-1-1,-3 1 0,0 2 55,1-1-1,-1 1 1,1 0-1,-1 0 1,1 0-1,0 0 1,0 0-1,0 1 1,1-1-1,-1 1 1,1 0-1,-3 5 1,-3 8 335,-8 30 0,13-39-400,-5 21 87,0 0-1,3 1 1,0-1-1,2 1 1,1 31-1,3-8 86,16 103-1,-13-128-195,2-1 1,1-1-1,1 1 1,2-1-1,0 0 0,2-1 1,1-1-1,0 1 0,23 27 1,-6-14-143,37 34-1,3-4-2827,-58-57 850,-2-8 744</inkml:trace>
</inkml:ink>
</file>

<file path=ppt/ink/ink1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5:15.307"/>
    </inkml:context>
    <inkml:brush xml:id="br0">
      <inkml:brushProperty name="width" value="0.05" units="cm"/>
      <inkml:brushProperty name="height" value="0.05" units="cm"/>
      <inkml:brushProperty name="color" value="#33CCFF"/>
    </inkml:brush>
  </inkml:definitions>
  <inkml:trace contextRef="#ctx0" brushRef="#br0">1 376 17572,'9'-16'1696,"7"-11"1481,9-4-921,12-5-831,1-1-369,0 3-736,0 1-368,-3-1-936,-1 0-537,-2 2-1383,-3 1-177,4 0 1569</inkml:trace>
</inkml:ink>
</file>

<file path=ppt/ink/ink1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5:16.384"/>
    </inkml:context>
    <inkml:brush xml:id="br0">
      <inkml:brushProperty name="width" value="0.05" units="cm"/>
      <inkml:brushProperty name="height" value="0.05" units="cm"/>
      <inkml:brushProperty name="color" value="#33CCFF"/>
    </inkml:brush>
  </inkml:definitions>
  <inkml:trace contextRef="#ctx0" brushRef="#br0">32 791 17444,'-7'20'4976,"-3"11"-1697,6-20-3123,1 1 0,0 0 1,1 0-1,-1 14 0,3-24-139,0 1 0,1-1 0,-1 0 0,0 0 0,1 1 0,-1-1 0,1 0 0,-1 0 0,1 0 0,0 0 0,0 0 1,0 0-1,0 0 0,1 0 0,-1 0 0,0-1 0,1 1 0,-1 0 0,1-1 0,0 1 0,-1-1 0,1 0 0,0 1 0,0-1 0,0 0 0,0 0 0,0 0 0,3 0 0,-2 0-17,0 0 0,0 0 1,0 0-1,0-1 0,1 1 0,-1-1 1,0 0-1,1 0 0,-1-1 0,0 1 1,0 0-1,1-1 0,-1 0 1,0 0-1,0 0 0,0 0 0,0 0 1,0-1-1,3-1 0,-5 2-3,0 0-1,0 0 1,0 0-1,0 0 0,-1 0 1,1 0-1,0 0 1,-1 0-1,1 0 1,0 0-1,-1 0 1,0-1-1,1 1 1,-1 0-1,0 0 1,1 0-1,-1-1 1,0 1-1,0 0 1,0 0-1,0-1 0,0 1 1,0 0-1,-1 0 1,1 0-1,-1-3 1,-1-3-19,-1-1 1,1 1-1,-6-9 0,3 5 12,0 0 24,1-1 1,0 1-1,-3-19 0,7 30-1,0-1-1,0 1 0,1 0 0,-1 0 0,0 0 0,0 0 1,0 0-1,0-1 0,0 1 0,0 0 0,1 0 0,-1 0 1,0 0-1,0 0 0,0 0 0,0 0 0,1 0 0,-1 0 1,0-1-1,0 1 0,0 0 0,0 0 0,1 0 0,-1 0 1,0 0-1,0 0 0,0 0 0,1 0 0,-1 0 0,0 0 1,0 0-1,0 0 0,0 0 0,1 1 0,-1-1 0,0 0 1,0 0-1,13 3 331,-6-2-58,-1 0-173,0-1-1,0 1 1,0-1 0,0-1-1,0 1 1,0-1-1,0 0 1,0 0-1,0-1 1,0 0 0,0 0-1,-1 0 1,1-1-1,7-5 1,-5 3-95,-1-2-1,1 1 1,-1-1 0,0 0 0,-1 0-1,0-1 1,0 0 0,6-11 0,0-2 27,-2 1 1,-1-2 0,-1 1 0,0-1 0,-2-1 0,0 1-1,-2-1 1,0 0 0,0-32 0,-4 53 8,0 1 0,0-1 1,0 1-1,0-1 0,1 1 1,-1-1-1,1 1 0,-1-1 1,1 1-1,-1-1 0,1 1 1,0-1-1,0 1 0,-1 0 1,1 0-1,0-1 0,0 1 1,1 0-1,-1 0 0,0 0 1,0 0-1,0 0 0,3-1 1,-3 2-42,0-1 0,1 1 0,-1 0 0,1-1 1,-1 1-1,1 0 0,-1 0 0,1 0 1,-1 0-1,1 1 0,-1-1 0,0 0 1,1 1-1,-1-1 0,1 1 0,-1-1 0,0 1 1,1-1-1,-1 1 0,0 0 0,0 0 1,1 0-1,-1 0 0,0 0 0,1 1 0,3 3-7,0 1-1,0 0 1,-1-1-1,1 2 1,-1-1-1,5 12 0,14 45 53,-17-45-41,0 0 0,11 19 0,-17-36-10,1 1 0,0 0-1,1 0 1,-1-1-1,0 1 1,0-1 0,1 1-1,-1-1 1,1 0-1,2 3 1,-3-4 0,0 0 0,0 1 0,0-1 1,-1 0-1,1 1 0,0-1 0,0 0 0,0 0 0,0 0 1,0 0-1,0 0 0,0 0 0,0 0 0,0 0 0,0 0 0,-1 0 1,3-1-1,-1 0 4,0 0 0,0 0 1,0 0-1,0-1 0,0 1 0,-1-1 1,1 1-1,0-1 0,-1 0 0,1 0 1,-1 0-1,0 0 0,1 0 0,-1 0 1,0 0-1,1-4 0,12-26 19,-2-2-1,10-46 1,-18 62-26,-1 0 0,-1 0 0,-1 0 0,0 0 0,-2 0 0,-3-27 0,4 41-1,-1 0 0,0 0 0,0 0 1,-1 0-1,1 0 0,-1 0 0,0 0 0,-3-5 0,3 7 2,0 0 0,1 0-1,-1 0 1,0 0-1,0 0 1,0 1-1,0-1 1,-1 1-1,1 0 1,0-1-1,0 1 1,-1 0-1,1 0 1,-1 1-1,-2-2 1,-6-4 9,10 6-14,1-1 1,-1 0-1,1 1 1,-1-1 0,0 1-1,1-1 1,-1 1-1,1 0 1,-1-1-1,0 1 1,0 0-1,1-1 1,-1 1-1,0 0 1,1 0-1,-1 0 1,0-1-1,0 1 1,1 0-1,-1 0 1,0 0-1,0 0 1,0 1 0,1-1-1,-1 0 1,0 0-1,0 0 1,1 0-1,-1 1 1,0-1-1,1 0 1,-2 1-1,0 2-1,0 0 0,0 0 0,1 0 0,-1 0 0,1 0 0,0 0 0,0 0 1,0 0-1,0 1 0,0-1 0,1 0 0,0 1 0,-1-1 0,1 0 0,1 1 0,-1-1 0,1 5 0,0-2 1,0 0 1,1 0 0,-1 0-1,1 0 1,0-1 0,1 1-1,-1 0 1,8 9 0,-8-12 0,1 1 0,0-1 1,0 0-1,0 0 0,0-1 0,0 1 1,1 0-1,-1-1 0,1 0 1,0 0-1,0 0 0,0 0 1,0-1-1,0 0 0,0 1 0,0-2 1,0 1-1,0 0 0,7 0 1,-3-2 2,-1 1-1,0-1 1,0 0 0,0-1 0,0 0 0,0 0-1,0 0 1,0-1 0,0 0 0,-1 0 0,7-4 0,-3-1 3,1 1 1,-1-1 0,-1 0 0,0-1-1,0-1 1,0 1 0,-1-1-1,-1 0 1,0-1 0,0 0 0,-1 0-1,0-1 1,-1 1 0,0-1 0,-1 0-1,-1-1 1,0 1 0,0-1-1,-1 1 1,-1-1 0,0 0 0,-1-22-1,-1 28 0,0 0-1,0 1 1,0-1-1,0 0 0,-1 1 1,0-1-1,-1 1 1,0-1-1,0 1 1,0 0-1,0 0 0,-1 1 1,0-1-1,-6-5 1,10 10-5,0 1 0,-1-1-1,1 1 1,0-1 0,-1 1 0,1-1 0,-1 1 0,1 0 0,-1-1 0,1 1 0,-1 0 0,1-1 0,-1 1 0,0 0 0,1 0 0,-1 0 0,1-1 0,-1 1 0,1 0-1,-1 0 1,0 0 0,1 0 0,-1 0 0,0 0 0,1 0 0,-1 0 0,1 0 0,-1 0 0,0 1 0,1-1 0,-1 0 0,1 0 0,-1 0 0,1 1 0,-1-1 0,1 0-1,-1 1 1,0 0 0,0 0 1,0 0-1,1 0 1,-1 1-1,1-1 1,-1 0-1,1 1 0,0-1 1,-1 0-1,1 1 1,0-1-1,0 1 1,0-1-1,0 0 1,0 1-1,0-1 1,1 3-1,1 5-1,1 1 0,0-1 0,1 1 0,0-1 0,0 0 0,6 9 0,3 2 0,22 26 0,-29-38 1,2 0 0,13 12-1,-18-18-1,-1 0 0,1 0 0,0 0 0,0 0 0,0-1 1,0 1-1,1-1 0,-1 0 0,0 0 0,1 0 0,6 1 0,-9-2-12,0 0 0,0 0 0,0 0 0,0 0 1,0-1-1,0 1 0,0 0 0,0-1 0,0 1 1,0-1-1,0 1 0,0-1 0,0 1 0,0-1 1,0 0-1,0 1 0,1-2 0,0-1-98,0 0 1,0 1-1,0-1 0,-1 0 0,4-5 1,-2-2-629,1 1 0,3-20 0,-4 12-723,0 1 1,-2 0-1,0-1 0,-1 1 0,-2-21 0,-6 1-561</inkml:trace>
</inkml:ink>
</file>

<file path=ppt/ink/ink1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5:16.507"/>
    </inkml:context>
    <inkml:brush xml:id="br0">
      <inkml:brushProperty name="width" value="0.05" units="cm"/>
      <inkml:brushProperty name="height" value="0.05" units="cm"/>
      <inkml:brushProperty name="color" value="#33CCFF"/>
    </inkml:brush>
  </inkml:definitions>
  <inkml:trace contextRef="#ctx0" brushRef="#br0">55 58 16732,'-29'6'1784,"10"-3"897,13-3-857,20-5-1320,8-5-776,14-7-1384,0-1-457,1 2 929</inkml:trace>
</inkml:ink>
</file>

<file path=ppt/ink/ink1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5:17.237"/>
    </inkml:context>
    <inkml:brush xml:id="br0">
      <inkml:brushProperty name="width" value="0.05" units="cm"/>
      <inkml:brushProperty name="height" value="0.05" units="cm"/>
      <inkml:brushProperty name="color" value="#33CCFF"/>
    </inkml:brush>
  </inkml:definitions>
  <inkml:trace contextRef="#ctx0" brushRef="#br0">129 471 17196,'-22'5'6094,"15"-2"-5734,-1 0 1,1 1-1,0 0 1,-11 9-1,11-8-265,1 0 0,0 1 0,1-1 0,-1 2 0,1-1 0,-6 10 0,9-14-52,0 1-1,1 0 1,-1 0 0,1-1-1,0 1 1,0 0-1,0 0 1,0 1-1,0-1 1,1 0-1,-1 0 1,1 0-1,0 0 1,0 1 0,0-1-1,1 0 1,-1 0-1,1 0 1,0 4-1,0-6-25,0 1-1,0 0 0,1 0 0,-1 0 0,0-1 0,1 1 0,-1-1 1,1 1-1,-1-1 0,1 1 0,0-1 0,-1 0 0,1 0 1,0 0-1,0 0 0,0 0 0,0 0 0,0 0 0,0-1 1,0 1-1,0-1 0,0 0 0,0 1 0,1-1 0,3 0 1,1 0-9,0-1 0,-1 1 0,1-1 0,0 0 0,0-1-1,10-3 1,12-7 15,-18 7 66,1 0 1,-1 1 0,1 0 0,13-1 0,-21 4-22,0 1 1,0-1-1,0 1 1,0 1-1,0-1 1,0 0 0,0 1-1,-1 0 1,1 0-1,0 0 1,0 1-1,0-1 1,-1 1-1,1 0 1,-1 0-1,6 4 1,-1 0 63,-1 1-1,-1 0 1,1 0 0,-1 0 0,-1 1-1,1 0 1,-1 0 0,-1 0 0,7 15-1,0 6 219,12 48 1,-17-52-122,6 51 1,-11-66-197,0 0 1,-1 0 0,0 0-1,-1 0 1,0 0-1,-1 0 1,0 0-1,-4 11 1,5-19-29,0 1 0,0-1-1,-1 1 1,1-1 0,0 0-1,-1 1 1,0-1 0,0 0 0,1 0-1,-1 0 1,0 0 0,-1-1 0,1 1-1,-3 2 1,3-4-3,1 1 1,0-1-1,-1 1 1,1-1-1,-1 1 1,1-1-1,-1 0 0,1 0 1,-1 0-1,1 0 1,-1 0-1,1 0 0,-1 0 1,1 0-1,-1-1 1,1 1-1,-1-1 0,1 1 1,-1-1-1,1 1 1,0-1-1,-1 0 0,1 0 1,0 1-1,0-1 1,-3-2-1,0-2 3,-1 0 0,0 0 0,1 0-1,0 0 1,0-1 0,1 0 0,-6-10 0,-14-48-10,22 62 4,-10-37-26,2-1 0,1 0 1,2-1-1,2 0 0,2 0 0,1 0 0,2 1 0,12-71 0,-12 99 34,2 0 0,-1 0 0,2-1 0,0 2 0,0-1 0,1 0-1,0 1 1,11-16 0,-15 25-2,0 1 0,1-1 0,-1 0-1,0 1 1,1-1 0,-1 1-1,1 0 1,-1-1 0,1 1-1,0 0 1,0 0 0,0 0 0,-1 0-1,1 1 1,4-2 0,-5 2 0,1 0 0,-1 0 0,1 0 0,-1 0-1,1 0 1,-1 0 0,1 0 0,-1 1 0,1-1 0,-1 1 0,1-1 0,-1 1 0,0 0 0,1-1 0,-1 1 0,0 0 0,0 0 0,0 0 0,1 0 0,-1 0 0,1 2-1,8 9 51,0 1 0,11 19 0,-13-18-17,1-2 0,0 1-1,16 17 1,-22-27-33,0 0-1,1-1 1,-1 1-1,1 0 1,-1-1-1,1 0 1,0 0-1,0 0 1,0 0-1,0-1 1,0 0 0,0 0-1,0 0 1,1 0-1,-1 0 1,0-1-1,5 0 1,-5 0 5,0-1 0,1 0 0,-1 0 0,0 0 0,0 0 0,0 0 0,-1-1 0,1 0 0,0 0 0,-1 0-1,1 0 1,-1-1 0,1 1 0,-1-1 0,0 0 0,0 0 0,0 0 0,-1 0 0,5-6 0,1-3 51,-1-1-1,0 0 0,-1 0 1,6-19-1,76-256 135,-86 275-195,4-14 0,-7 27 0,1 0 0,0-1 1,0 1-1,0 0 0,-1 0 0,1 0 0,0 0 0,0 0 1,-1 0-1,1 0 0,0 0 0,0 0 0,-1 0 1,1 0-1,0 0 0,0 0 0,-1 0 0,1 0 0,0 0 1,0 0-1,-1 0 0,1 0 0,0 0 0,0 0 0,0 1 1,-1-1-1,1 0 0,0 0 0,0 0 0,0 0 1,-1 0-1,1 1 0,-1-1-3,0 1 1,0-1-1,0 1 1,0-1-1,0 0 1,0 0-1,0 1 1,0-1-1,0 0 1,0 0-1,-2 0 1,2-1-76,1 0 0,-1 1 0,0-1 0,0 0 0,0 1 0,1-1 0,-1 0 0,0 0-1,1 0 1,-1 0 0,1 0 0,-1 0 0,1 0 0,-1 0 0,1 0 0,0 0 0,0 0 0,-1 0 0,1 0 0,0 0 0,0-2 0,0 1-350,0 0 0,0 1 0,1-1 1,-1 0-1,0 1 0,1-1 0,-1 0 1,1 1-1,0-1 0,0-1 0,12-17-1895</inkml:trace>
</inkml:ink>
</file>

<file path=ppt/ink/ink1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5:19.490"/>
    </inkml:context>
    <inkml:brush xml:id="br0">
      <inkml:brushProperty name="width" value="0.05" units="cm"/>
      <inkml:brushProperty name="height" value="0.05" units="cm"/>
      <inkml:brushProperty name="color" value="#33CCFF"/>
    </inkml:brush>
  </inkml:definitions>
  <inkml:trace contextRef="#ctx0" brushRef="#br0">9 953 6945,'-1'-2'1064,"1"2"-946,0 0 0,0 0 0,-1 0 0,1 0 1,0 0-1,0 0 0,0 0 0,0 0 0,0 0 0,-1 0 1,1-1-1,0 1 0,0 0 0,0 0 0,-1 0 0,1 0 0,0 0 1,0 0-1,0 1 0,0-1 0,-1 0 0,1 0 0,0 0 1,0 0-1,0 0 0,-2 1 1063,2-1-1062,0 0-1,0 0 0,0 0 0,0 1 0,0-1 0,0 0 0,-1-5 160,1 1-1,-1-1 1,1 0-1,0 0 1,1 0-1,-1 0 1,1 1-1,0-1 1,0 0 0,0 0-1,5-8 1,-6 13-248,0 0 1,0 0 0,0-1-1,0 1 1,0 0 0,0 0 0,0 0-1,0-1 1,0 1 0,0 0 0,0 0-1,1-1 1,-1 1 0,0 0 0,0 0-1,0 0 1,0-1 0,1 1 0,-1 0-1,0 0 1,0 0 0,0 0 0,1 0-1,-1-1 1,0 1 0,0 0 0,1 0-1,-1 0 1,0 0 0,0 0-1,1 0 1,-1 0 0,0 0 0,0 0-1,1 0 1,-1 0 0,0 0 0,0 0-1,1 0 1,-1 0 0,0 0 0,0 0-1,1 0 1,-1 0 0,0 1 0,0-1-1,0 0 1,1 0 0,-1 0 0,0 0-1,0 0 1,0 1 0,1-1 0,-1 0-1,0 0 1,0 0 0,0 1 0,0-1-1,0 0 1,1 0 0,-1 0-1,0 1 1,0-1 0,0 0 0,0 0-1,0 1 1,8 20 1083,-7-17-877,0-2-166,0 0 0,0 0 0,-1-1 0,1 1 1,1 0-1,-1-1 0,0 1 0,0-1 0,0 0 0,1 1 1,-1-1-1,1 0 0,-1 0 0,1 0 0,-1 0 1,4 2-1,-1-2-11,-1 0 0,0 0 1,0 0-1,0-1 1,1 1-1,-1-1 0,0 0 1,1 0-1,3-1 0,4 0 65,-1-1-1,1-1 0,0 0 0,19-9 1,98-53 728,-89 43-404,0 2-1,81-29 1,-89 40-338,0 3 0,1 0 1,-1 2-1,45 1 0,127 13-97,-197-10-11,39 2-9,0-2-1,0-2 0,0-2 1,0-1-1,0-3 0,55-17 1,116-41 6,214-50 6,92 59 1057,-36 7 75,-183-11 37,-42 9-87,-161 30-549,-1-4-1,-2-4 1,0-4-1,-3-5 1,100-55-1,-174 83-504,2-1-12,25-10 0,-41 20-25,1-1 1,-1 1-1,1 1 1,0-1-1,0 1 1,-1 0-1,1 1 1,12 0-1,-13 3-460,-7 1-735,-10 5-859,0-2 834</inkml:trace>
</inkml:ink>
</file>

<file path=ppt/ink/ink14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5:20.406"/>
    </inkml:context>
    <inkml:brush xml:id="br0">
      <inkml:brushProperty name="width" value="0.05" units="cm"/>
      <inkml:brushProperty name="height" value="0.05" units="cm"/>
      <inkml:brushProperty name="color" value="#33CCFF"/>
    </inkml:brush>
  </inkml:definitions>
  <inkml:trace contextRef="#ctx0" brushRef="#br0">213 125 8258,'39'-46'3179,"-26"31"-1493,20-22-1,-10 10 912,-23 27-2551,0 1-1,0-1 1,0 0 0,0 0-1,1 0 1,-1 0 0,0 1-1,0-1 1,0 0 0,0 0-1,0 0 1,0 1 0,0-1-1,0 0 1,0 0 0,0 0 0,1 0-1,-1 1 1,0-1 0,0 0-1,0 0 1,0 0 0,0 0-1,1 0 1,-1 0 0,0 0-1,0 1 1,0-1 0,1 0-1,-1 0 1,0 0 0,0 0-1,0 0 1,0 0 0,1 0-1,-1 0 1,0 0 0,0 0-1,0 0 1,1 0 0,-1 0-1,0 0 1,0 0 0,0 0-1,1 0 1,-1 0 0,0-1-1,0 1 1,0 0 0,0 0-1,1 0 1,-1 0 0,0 0-1,0 0 1,0-1 0,0 1-1,0 0 1,1 0 0,-1 0 0,0 0-1,0 0 1,0-1 0,0 1-1,0 0 1,0 0 0,0 0-1,0-1 1,0 1 0,0 0-1,3 17 662,-3-15-405,5 27 1091,-3-18-922,-1-1 0,2 16 0,-3-23-430,0 0 1,-1 0-1,1 0 1,0 0-1,-1-1 1,0 1-1,1 0 1,-1 0-1,0-1 1,-1 1-1,1-1 0,0 1 1,-4 4-1,-1-1 0,0 0 0,0 0-1,-1 0 1,1-1 0,-1 0-1,-10 5 1,-51 22 40,30-14-75,-128 72 66,164-91-38,4-3-2,9-6 54,1 2-15,1 0 0,0 1 0,0 1 0,0 0 0,1 1-1,0 0 1,0 1 0,1 1 0,-1 0 0,20-1 0,-13 3-51,0 1 0,0 0-1,0 2 1,0 0 0,0 1 0,34 11 0,-52-13-4,1 0 47,-1 0 0,1 0 0,0 0 1,-1 0-1,1 0 0,0-1 0,-1 0 0,1 1 1,0-1-1,5-1 0,-9 1-21,0-1 0,0 1 1,1 0-1,-1-1 0,0 1 0,0-1 0,0 1 0,0 0 1,0-1-1,1 1 0,-1 0 0,0-1 0,0 1 0,0-1 1,0 1-1,0-1 0,0 1 0,0 0 0,0-1 0,0 1 1,0 0-1,-1-1 0,1 1 0,0-1 0,0 1 0,-1-1 1,-3-13 459,3 13-428,-4-12 186,-2-1 0,1 1 0,-2 0 0,0 1 0,0 0 0,-19-20-1,23 28-294,0 1-1,0-1 1,0 1-1,0 0 0,0 0 1,-1 1-1,0-1 1,1 1-1,-1 0 1,-6-2-1,8 4-100,-1-1-1,1 1 1,-1-1 0,1 1 0,-1 0 0,1 0-1,-1 1 1,1-1 0,0 1 0,-1 0-1,1 0 1,0 0 0,-1 0 0,1 0-1,0 1 1,-5 3 0,-16 12-772</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0:49.140"/>
    </inkml:context>
    <inkml:brush xml:id="br0">
      <inkml:brushProperty name="width" value="0.05" units="cm"/>
      <inkml:brushProperty name="height" value="0.05" units="cm"/>
      <inkml:brushProperty name="color" value="#FF0066"/>
    </inkml:brush>
  </inkml:definitions>
  <inkml:trace contextRef="#ctx0" brushRef="#br0">1 1 14107,'3'1'1248,"3"-1"1201,7 2-769,5 1-664,2-3-207,2 3-689,-1 0-809,-2 4 417</inkml:trace>
</inkml:ink>
</file>

<file path=ppt/ink/ink14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5:22.450"/>
    </inkml:context>
    <inkml:brush xml:id="br0">
      <inkml:brushProperty name="width" value="0.05" units="cm"/>
      <inkml:brushProperty name="height" value="0.05" units="cm"/>
      <inkml:brushProperty name="color" value="#33CCFF"/>
    </inkml:brush>
  </inkml:definitions>
  <inkml:trace contextRef="#ctx0" brushRef="#br0">111 9 12691,'-4'-1'159,"-27"-6"440,30 7-512,0 0 1,0-1-1,0 1 1,0 0-1,0 0 1,0 0-1,0 0 1,0 0-1,0 1 1,0-1 0,0 0-1,0 0 1,0 1-1,0-1 1,0 0-1,1 1 1,-1-1-1,0 1 1,0 0-1,0-1 1,0 1 0,1-1-1,-1 1 1,0 0-1,0 1 1,0 9 4335,2-2-2636,-2 16-344,-2 1-1,-5 26 1,-1-2-852,2-1-321,-12 101 158,16-114-374,2 0 1,3 43-1,0-66-45,0 0 0,1 0 0,0 0 1,1-1-1,8 19 0,33 54 23,-10-24-147,-6-11-2808,-29-49 2855,0-1 0,0 0 0,0 0 0,0 0 1,0 0-1,0 0 0,0 0 0,0 1 0,0-1 0,0 0 0,0 0 0,0 0 1,0 0-1,0 0 0,0 0 0,0 1 0,0-1 0,0 0 0,0 0 0,0 0 1,0 0-1,0 0 0,0 1 0,0-1 0,0 0 0,0 0 0,0 0 0,0 0 0,0 0 1,-1 0-1,1 0 0,0 0 0,0 1 0,0-1 0,0 0 0,0 0 0,0 0 1,0 0-1,0 0 0,-1 0 0,1 0 0,0 0 0,0 0 0,0 0 0,0 0 1,0 0-1,0 0 0,-1 0 0,1 0 0,0 0 0,0 0 0,-9 0-1207,-13-6-168</inkml:trace>
</inkml:ink>
</file>

<file path=ppt/ink/ink14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5:22.682"/>
    </inkml:context>
    <inkml:brush xml:id="br0">
      <inkml:brushProperty name="width" value="0.05" units="cm"/>
      <inkml:brushProperty name="height" value="0.05" units="cm"/>
      <inkml:brushProperty name="color" value="#33CCFF"/>
    </inkml:brush>
  </inkml:definitions>
  <inkml:trace contextRef="#ctx0" brushRef="#br0">1 253 17868,'7'-17'1720,"8"-5"721,5-3-9,5-2-631,5 1-505,6 4-520,1 4-288,1 4-408,3 2-152,-1 0-384,1 0-232,1 2-1104,-2-2-513,-6-1-840,2 3 1369</inkml:trace>
</inkml:ink>
</file>

<file path=ppt/ink/ink14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5:23.246"/>
    </inkml:context>
    <inkml:brush xml:id="br0">
      <inkml:brushProperty name="width" value="0.05" units="cm"/>
      <inkml:brushProperty name="height" value="0.05" units="cm"/>
      <inkml:brushProperty name="color" value="#33CCFF"/>
    </inkml:brush>
  </inkml:definitions>
  <inkml:trace contextRef="#ctx0" brushRef="#br0">58 151 12923,'-11'23'3352,"-1"-1"-131,-11 32 0,20-48-3017,1 1-1,0-1 1,1 1 0,0 0 0,0-1 0,0 1-1,1 0 1,0 0 0,1 12 0,0-16-188,0 0 1,-1-1 0,1 1 0,0-1 0,1 1 0,-1-1-1,0 0 1,1 1 0,-1-1 0,1 0 0,0 0 0,0 0-1,0 0 1,0 0 0,0 0 0,0-1 0,0 1 0,0-1-1,1 0 1,-1 1 0,1-1 0,-1 0 0,1 0 0,-1 0-1,1-1 1,0 1 0,-1-1 0,1 1 0,3-1 0,-2 0-17,-1 0 1,0 0 0,0 0 0,1 0 0,-1-1 0,0 1 0,0-1 0,0 0 0,0 0 0,0 0 0,0-1 0,0 1 0,0-1 0,0 1-1,0-1 1,-1 0 0,1 0 0,-1 0 0,1 0 0,-1-1 0,0 1 0,0-1 0,0 1 0,2-5 0,-1 1-7,-1 0 0,-1 0 1,1 0-1,-1-1 0,0 1 1,0 0-1,-1-1 0,0 1 1,0 0-1,-1-1 0,1 1 1,-1 0-1,-1-1 0,1 1 0,-1 0 1,0 0-1,-1 0 0,-5-11 1,1 10 194,3 1 649,4 6-807,0-1 0,0 1-1,0-1 1,0 1 0,1 0-1,-1-1 1,0 1-1,0-1 1,1 1 0,-1 0-1,0-1 1,1 1 0,-1 0-1,0 0 1,1-1 0,-1 1-1,1 0 1,-1 0-1,0-1 1,2 1 0,5-4 101,0 1 0,0 0 1,1 0-1,0 0 1,0 1-1,-1 0 0,1 1 1,0 0-1,1 0 0,14 1 1,-11 1-87,-1 0 1,1 1 0,-1 0 0,0 1-1,0 1 1,0-1 0,12 7-1,57 32 339,27 13 541,-105-54-920,0 0 0,0-1 0,-1 1 0,1-1 0,0 1 0,0-1 0,0 0 0,-1 1 0,5-1 0,-6 0-5,0 0-1,0 0 1,1-1 0,-1 1-1,0 0 1,0 0-1,0 0 1,0 0 0,1 0-1,-1 0 1,0 0-1,0 0 1,0 0 0,0 0-1,0-1 1,0 1-1,1 0 1,-1 0 0,0 0-1,0 0 1,0 0 0,0 0-1,0-1 1,0 1-1,0 0 1,0 0 0,0 0-1,0 0 1,0-1-1,0 1 1,0 0 0,0 0-1,0 0 1,0 0-1,0-1 1,-6-10 37,-4-1 24,0-1-1,0-1 0,1 0 0,-13-27 0,20 36-33,0 0 0,0 0 1,1 0-1,0 0 0,0 0 1,0 0-1,0-1 0,1 1 0,0 0 1,0 0-1,0-1 0,1 1 0,0 0 1,0 0-1,0 0 0,1 0 0,-1 0 1,1 0-1,4-6 0,-2 4 12,0 0 0,1 0 0,0 1 0,0 0 0,1 0-1,12-10 1,-15 13-233,1 0-1,-1 1 1,1 0 0,-1 0-1,1 0 1,0 0 0,0 1-1,0-1 1,0 1-1,0 0 1,0 0 0,0 0-1,0 1 1,1-1-1,4 1 1,-7 1-186,0-1 1,0 0-1,-1 1 1,1-1-1,0 1 0,-1 0 1,1-1-1,0 1 0,-1 0 1,3 1-1,1 2-708,15 6-963</inkml:trace>
</inkml:ink>
</file>

<file path=ppt/ink/ink14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5:23.700"/>
    </inkml:context>
    <inkml:brush xml:id="br0">
      <inkml:brushProperty name="width" value="0.05" units="cm"/>
      <inkml:brushProperty name="height" value="0.05" units="cm"/>
      <inkml:brushProperty name="color" value="#33CCFF"/>
    </inkml:brush>
  </inkml:definitions>
  <inkml:trace contextRef="#ctx0" brushRef="#br0">0 313 16179,'11'-5'1514,"-1"-1"0,0 1 0,0-1 0,10-10 0,-8 6-191,-1 0 1,19-23-1,-20 21-1026,-1-1-1,-1 1 0,0-2 1,-1 1-1,0-1 1,-1 0-1,6-23 0,-11 33-278,0-1-1,0 1 0,-1 0 0,0 0 0,1-1 0,-2 1 0,1 0 0,0-1 1,-1 1-1,-1-7 0,1 10-16,1 0 1,-1 0-1,1 0 1,-1 0-1,1 0 1,-1 0 0,1 0-1,-1 1 1,0-1-1,0 0 1,1 0-1,-1 0 1,0 1-1,0-1 1,0 0-1,0 1 1,0-1-1,-1 0 1,0 1-7,0-1 1,1 1-1,-1 0 0,0 0 1,1 0-1,-1 0 0,0 0 1,1 0-1,-1 1 0,1-1 1,-1 1-1,0-1 1,1 1-1,-1-1 0,1 1 1,-3 1-1,0 1-22,-1 0-1,0 0 1,1 1-1,0 0 1,-1 0-1,2 0 1,-1 0-1,0 1 1,1 0 0,0-1-1,0 1 1,0 0-1,-3 9 1,2-4 12,0 1 0,1-1 0,0 1 0,1 0 0,0 0 0,0 13 0,1-21 14,1 0 1,0 1 0,0-1-1,1 0 1,-1 1 0,1-1-1,0 0 1,-1 0 0,1 1-1,1-1 1,-1 0 0,0 0-1,1 0 1,0 0-1,3 4 1,-2-4 0,0 0 1,0-1-1,0 1 0,0-1 0,0 0 0,1 0 1,-1 0-1,1 0 0,-1-1 0,1 0 1,0 1-1,7 0 0,0 0 12,-1-1 0,1 0 1,-1-1-1,1 0 0,-1-1 0,1 0 1,-1 0-1,0-1 0,1-1 0,-1 0 0,0 0 1,0-1-1,-1 0 0,1 0 0,-1-1 1,0-1-1,0 0 0,0 0 0,-1 0 1,0-1-1,0-1 0,-1 1 0,12-16 0,-12 14 13,0-1 0,0 0 0,-1-1 0,-1 0 0,7-16 0,-11 25-24,-1 1 0,0-1-1,1 1 1,0-1 0,-1 1 0,1-1 0,0 1 0,-1-1 0,1 1 0,0 0-1,0-1 1,0 1 0,0 0 0,3-2 0,-3 3-3,0 0 0,0 0 0,0 0 0,0 0 0,0 0 0,0 0 0,0 0 0,0 1 0,0-1 0,0 0 0,0 1 0,0-1 0,0 0 0,0 1 0,0-1 0,0 1 0,0 0 0,0-1 0,0 1 0,0 0-1,0 0 1,0 0 0,26 22 0,-19-14-11,1-2-1,0 1 1,0-1 0,1-1-1,-1 0 1,20 9-1,-28-15-20,0 1-1,1-1 1,-1 1 0,0-1-1,0 0 1,1 1-1,-1-1 1,0 0-1,1 0 1,-1 0-1,0 0 1,1 0-1,-1 0 1,1-1-1,-1 1 1,0 0-1,0-1 1,1 1-1,-1-1 1,0 1-1,0-1 1,2 0-1,-2-1-104,0 1 0,1 0 0,-1-1-1,0 1 1,0-1 0,0 1 0,-1-1-1,1 1 1,0-1 0,0 0 0,-1 0-1,1 1 1,-1-1 0,1-3 0,-1-3-790,1 0 0,-1 0 0,-1 0 0,1-1 1,-1 1-1,-3-10 0,-3-12-2837,6-2 1596</inkml:trace>
</inkml:ink>
</file>

<file path=ppt/ink/ink14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5:23.855"/>
    </inkml:context>
    <inkml:brush xml:id="br0">
      <inkml:brushProperty name="width" value="0.05" units="cm"/>
      <inkml:brushProperty name="height" value="0.05" units="cm"/>
      <inkml:brushProperty name="color" value="#33CCFF"/>
    </inkml:brush>
  </inkml:definitions>
  <inkml:trace contextRef="#ctx0" brushRef="#br0">32 1 15731,'-17'10'1521,"5"-2"495,9-4-808,12-7-1904,10-3-760,21 0 608</inkml:trace>
</inkml:ink>
</file>

<file path=ppt/ink/ink14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5:24.458"/>
    </inkml:context>
    <inkml:brush xml:id="br0">
      <inkml:brushProperty name="width" value="0.05" units="cm"/>
      <inkml:brushProperty name="height" value="0.05" units="cm"/>
      <inkml:brushProperty name="color" value="#33CCFF"/>
    </inkml:brush>
  </inkml:definitions>
  <inkml:trace contextRef="#ctx0" brushRef="#br0">144 139 19092,'-17'9'1066,"0"2"0,0 0 1,2 0-1,-16 15 0,27-21-1042,-1-1 1,1 1-1,0-1 1,1 1-1,-1 0 1,1 1-1,0-1 1,0 0-1,1 1 1,0 0-1,0-1 1,0 1-1,0 0 1,1 0-1,0 0 1,0 0-1,1 8 1,0-11-13,0 0-1,1 0 1,-1 0-1,1 0 1,0 0-1,0 0 1,0 0-1,0 0 1,0 0-1,1 0 1,-1 0-1,1-1 1,0 1-1,0-1 1,0 1 0,0-1-1,0 0 1,1 1-1,-1-1 1,1 0-1,-1-1 1,5 4-1,6 1 11,-1-1-1,1 0 1,0 0-1,15 2 1,10 5 68,-25-7-11,13 4 581,38 19 1,-57-25-496,-1 1 0,0 0 0,0 0 0,0 0 0,0 1 0,-1 0 0,0 0 0,0 0 0,0 1 0,-1 0 0,5 6 0,-7-9-129,-1 0 0,1 1 0,-1-1 0,0 0 0,0 1 0,0-1 0,-1 1 0,1-1 0,-1 1 0,1-1 0,-1 1 0,0-1 0,-1 1 0,1-1 0,-1 1 0,0 3 0,-1-3-19,1 1-1,-1-1 1,0 0 0,0 0-1,-1 0 1,1 0 0,-1 0-1,0 0 1,0 0 0,0-1-1,-4 4 1,2-3-15,0 0 0,1-1 0,-1 0 0,0 1 0,0-2 0,-1 1 0,1-1 0,-1 1 0,1-1 0,-1-1 0,0 1 0,1-1-1,-1 0 1,0 0 0,0-1 0,0 0 0,0 0 0,0 0 0,-8-2 0,10 1-6,1-1 0,0 1 0,-1-1 0,1 0 0,0 0 0,0 0 0,0 0 0,0 0 1,1 0-1,-1-1 0,1 1 0,-1-1 0,1 0 0,0 0 0,0 0 0,0 0 0,0 0 0,1 0 0,-1-1 0,1 1 0,0-1 0,0 1 0,-1-5 0,-1-7-40,1 0 0,0 0-1,2 0 1,0-21 0,1 6-39,2 0 0,1 0 0,2 0-1,13-43 1,-15 59 79,2-1 0,0 1 0,1 0 0,0 0 0,1 1-1,0 0 1,1 0 0,1 1 0,0 1 0,20-19 0,-26 26 39,0 1-1,0 0 1,0 0 0,1 1 0,0-1 0,-1 1-1,1 0 1,0 0 0,0 0 0,8-1 0,-11 3-5,1 0 0,0 0 0,-1 0 0,1 0 0,-1 0 0,1 0-1,0 1 1,-1-1 0,1 1 0,-1 0 0,1 0 0,-1 0 0,0 0 0,1 0 0,-1 1 0,0-1 0,0 0 0,0 1 0,0 0 0,0 0 0,0-1 0,2 5 0,3 3 55,-2 1-1,1 0 1,-1 0-1,-1 1 1,0-1-1,4 17 1,0-3-30,-4-9-44,4 13-23,-8-27 12,1 0 0,-1 0 0,0 0 0,1 0 0,-1 0 0,1 0 0,-1 0 0,1 0 0,0-1 0,-1 1 0,1 0 0,0 0 0,0-1 0,-1 1 0,1 0 0,0-1 0,0 1 0,1 0 0,-1-1 2,0 0 0,0 0 0,0 0 1,0-1-1,0 1 0,0 0 0,-1-1 1,1 1-1,0 0 0,0-1 0,-1 1 1,1-1-1,0 0 0,0 1 1,-1-1-1,1 1 0,0-1 0,-1 0 1,1 0-1,-1 1 0,1-1 0,-1 0 1,0 0-1,1 0 0,-1 0 0,3-3 5,22-41 37,-15 27-31,14-22 1,-10 21 54,1 1 1,1 1 0,1 0 0,0 1 0,0 1 0,2 1 0,0 1-1,1 0 1,0 1 0,41-17 0,-54 27-150,-1 0 0,1 0 0,7-1 0,-13 3 6,0 0-1,0 0 1,0-1 0,0 1-1,0 0 1,0 0-1,-1 0 1,1 0-1,0 0 1,0 0-1,0 0 1,0 1-1,0-1 1,0 0-1,0 0 1,0 1 0,0-1-1,-1 0 1,1 1-1,0-1 1,0 1-1,0-1 1,-1 1-1,1 0 1,0-1-1,-1 1 1,1 0 0,0-1-1,-1 1 1,1 0-1,-1 0 1,1-1-1,-1 1 1,1 1-1,-1 1-256,0 0-1,0-1 0,0 1 1,-1 0-1,1-1 0,-1 1 1,1-1-1,-2 4 0,-13 30-1631</inkml:trace>
</inkml:ink>
</file>

<file path=ppt/ink/ink14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5:25.824"/>
    </inkml:context>
    <inkml:brush xml:id="br0">
      <inkml:brushProperty name="width" value="0.05" units="cm"/>
      <inkml:brushProperty name="height" value="0.05" units="cm"/>
      <inkml:brushProperty name="color" value="#33CCFF"/>
    </inkml:brush>
  </inkml:definitions>
  <inkml:trace contextRef="#ctx0" brushRef="#br0">1 920 16620,'39'-68'6777,"30"-55"-1347,-54 92-5060,-1-1-1,10-37 1,-5-16-537,-15 62 24,1 0 1,1 1-1,9-25 0,-15 46 137,1 0 0,-1 0-1,0 0 1,1 0 0,-1 0 0,1 0-1,-1 0 1,1 0 0,0 0-1,-1 0 1,1 1 0,0-1 0,0 0-1,0 1 1,-1-1 0,1 0 0,0 1-1,0-1 1,0 1 0,0-1-1,2 0 1,-2 1 2,-1 0-1,1 1 1,0-1-1,0 0 1,0 0-1,0 0 1,0 1-1,0-1 1,0 0-1,0 1 1,0-1-1,-1 1 1,1-1-1,0 1 1,0 0 0,-1-1-1,1 1 1,0 0-1,0 0 1,5 6-16,-1 1 0,0-1 0,-1 1 0,5 9 0,-7-11 7,65 126-14,50 148-1,-105-242 123,-2 1-1,-1 1 0,4 48 0,-5-47-21,-131-399-441,105 309 343,9 26 19,-50-154-41,53 153 47,1 0 0,1-1 0,0 1 0,2-1 0,2-35 0,0 53 17,1 0 0,0 0-1,1 0 1,-1 1-1,1-1 1,0 0-1,1 1 1,0-1-1,0 1 1,0 0-1,1 0 1,0 0-1,0 0 1,1 0-1,-1 1 1,1 0-1,0 0 1,7-4-1,-6 4 25,1 1-1,0 0 1,0 0-1,1 1 1,-1 0-1,1 0 1,-1 1-1,1 0 1,0 0-1,0 1 1,0 0-1,0 0 1,0 1-1,0 0 1,11 2-1,-12-1-27,0 0-1,-1 0 1,1 1-1,-1 0 1,1 0-1,-1 1 1,0 0-1,0 0 1,0 0-1,-1 1 1,1 0-1,-1 0 1,1 0-1,-1 1 1,-1 0-1,1 0 1,-1 0 0,0 0-1,0 1 1,0-1-1,3 8 1,-3-4-8,0 1 1,-1-1-1,0 1 0,0-1 1,-1 1-1,0 0 1,-1 0-1,0 0 1,-1 0-1,0 0 1,-1 0-1,0 0 1,-3 17-1,0-13-12,1-1-1,-2 1 1,0-1 0,0 0-1,-1-1 1,-1 0-1,-8 13 1,11-21-17,0 1 0,1-1 0,-1 0 0,-1 0 0,1 0 0,0-1 0,-1 1 0,-9 4 0,11-6-12,-1-1 0,0 1 0,0-1 0,0 0 0,0 0 0,0-1 0,0 1 0,0-1-1,0 0 1,0 0 0,0 0 0,0 0 0,-7-2 0,3 0-71,0-1 0,0 0-1,0-1 1,0 0 0,0 0 0,1-1 0,0 1 0,0-2-1,0 1 1,0-1 0,1 0 0,0 0 0,0-1 0,1 0 0,0 0-1,-6-10 1,10 16 87,1-1-1,-1 1 0,0-1 1,1 1-1,-1-1 0,1 1 1,-1-1-1,1 1 0,0-1 1,0 1-1,0-1 0,0 0 1,0 1-1,0-1 0,0 1 1,1-3-1,-1 3 10,1 0-1,-1 0 1,1 0-1,0 0 1,-1 0-1,1 0 1,0 0 0,0 0-1,-1 1 1,1-1-1,0 0 1,0 0-1,0 1 1,0-1-1,0 1 1,0-1 0,2 0-1,2 0-6,0-1-1,0 1 0,0 0 1,1 1-1,-1-1 1,0 1-1,0 0 1,8 1-1,13 4 7,0 0-1,25 9 1,-26-6 130,1-2 1,28 4 0,-39-9 16,0 0-1,-1-1 1,1-1 0,0 0 0,0-1-1,-1 0 1,1-1 0,-1-1 0,0-1 0,15-6-1,-19 7-5,0-2 0,0 1 0,-1-1 0,0-1 0,0 1 0,0-2 0,-1 1 0,0-1 0,-1 0 0,1-1 0,-2 0 0,1 0 0,9-19 0,-13 22-96,-1 1 0,0-1 0,0 1-1,-1-1 1,0 1 0,0-1-1,0 0 1,0 0 0,-1 1-1,0-1 1,0 0 0,-2-9 0,1 12-31,0 0 0,1-1 0,-2 1 0,1 0 0,0 0 0,0 0 0,-1 0 0,0 0 0,0 0 1,0 0-1,0 1 0,0-1 0,0 1 0,-1-1 0,1 1 0,-1 0 0,1 0 0,-1 0 1,0 0-1,0 1 0,0-1 0,-6-1 0,8 2-3,0 1 0,0-1 0,0 1-1,0 0 1,0 0 0,0 0 0,-1-1 0,1 1 0,0 0 0,0 0 0,0 1 0,0-1-1,-1 0 1,1 0 0,0 1 0,0-1 0,0 0 0,0 1 0,0-1 0,-2 2 0,2-1-3,-1 0 1,1 1 0,-1-1-1,1 1 1,0-1 0,0 1-1,0 0 1,0-1-1,0 1 1,0 0 0,-1 2-1,0 3-11,0-1-1,1 1 1,-1 0-1,2-1 1,-1 1-1,1 8 1,0-10 16,0-1 0,0 0-1,1 0 1,0 0 0,0 1 0,0-1 0,0 0 0,1 0 0,0 0-1,-1 0 1,2-1 0,-1 1 0,0 0 0,1-1 0,-1 0 0,1 1-1,0-1 1,0 0 0,0 0 0,1-1 0,-1 1 0,1-1-1,-1 0 1,1 0 0,0 0 0,0 0 0,0 0 0,0-1 0,0 0-1,0 0 1,0 0 0,1 0 0,-1-1 0,0 1 0,8-2 0,-4 1-8,0-1 0,0 0 1,-1-1-1,1 0 0,0 0 1,-1-1-1,1 0 1,-1 0-1,0-1 0,0 1 1,0-2-1,10-7 1,-5 2-8,-1-1 0,0 0 1,-1 0-1,-1-1 0,15-22 1,-19 26 15,-1 1-2,0 0 0,1 0 1,0 0-1,7-6 0,-11 12-2,0 0 0,0 0-1,0 0 1,0 0-1,0 0 1,0 0-1,1 0 1,-1 1 0,0-1-1,0 1 1,1-1-1,-1 1 1,0-1-1,1 1 1,-1 0 0,0-1-1,1 1 1,-1 0-1,0 0 1,1 0 0,-1 0-1,1 0 1,-1 0-1,0 1 1,1-1-1,-1 0 1,0 1 0,1-1-1,-1 1 1,0-1-1,0 1 1,2 0 0,3 4-1,0 0 1,-1 0-1,1 1 1,-1-1-1,-1 1 1,7 10 0,-1 0 48,13 26 1,-13-16 19,-1 0 1,-2 1-1,0 0 1,-2 0-1,-1 0 1,-1 1-1,0 39 1,-3-61-70,0-1 1,-1 1-1,1-1 1,-1 1-1,-2 7 1,3-13 2,0 0 0,0 0 0,0 0 0,0 0-1,0 0 1,0 0 0,0 1 0,0-1 0,0 0 0,0 0 0,-1 0 0,1 0-1,0 0 1,0 0 0,0 0 0,0 0 0,0 0 0,0 0 0,0 1 0,-1-1-1,1 0 1,0 0 0,0 0 0,0 0 0,0 0 0,0 0 0,-1 0 0,1 0 0,0 0-1,0 0 1,0 0 0,0 0 0,0 0 0,-1 0 0,1 0 0,0-1 0,0 1-1,0 0 1,0 0 0,0 0 0,0 0 0,-1 0 0,1 0 0,0 0 0,0 0-1,0 0 1,0 0 0,0-1 0,0 1 0,0 0 0,0 0 0,0 0 0,0 0 0,-1 0-1,1 0 1,0 0 0,0-1 0,0 1 0,0 0 0,-5-10-21,-1-7-36,1-1 1,0 0-1,-2-23 0,-2-58-285,9 97 330,-3-31-137,1-1 0,2 1 0,2 0 0,5-38 0,-5 62 132,1-1 0,0 1 0,0 0 0,1 0 0,0 0 0,0 0 0,11-16 0,-10 19 19,-1 1 0,1 0 1,0 0-1,1 0 1,-1 1-1,1-1 0,0 1 1,0 1-1,0-1 1,0 1-1,1 0 1,9-3-1,-11 4 37,1 1-1,0-1 1,0 1-1,0 1 1,0-1 0,0 1-1,0 0 1,0 0-1,0 0 1,12 3 0,-16-2-28,0-1 1,0 1-1,-1 0 1,1 0 0,0 0-1,0 0 1,0 0-1,-1 0 1,1 0-1,-1 0 1,1 1 0,-1-1-1,1 1 1,-1-1-1,0 1 1,0-1-1,0 1 1,0 0 0,0 0-1,0-1 1,0 1-1,0 0 1,-1 0 0,1 0-1,-1 0 1,0 0-1,1 0 1,-1 0-1,0 0 1,0 0 0,0 0-1,0 0 1,-1 0-1,1 0 1,-1 4 0,-1 1-11,-1 0 0,1 0 0,-1 0 1,0 0-1,0-1 0,-1 1 1,0-1-1,0 0 0,-1 0 0,0 0 1,0-1-1,-6 6 0,-3 2-51,0-1 1,-1-1-1,-28 16 0,28-19-190,0-1 1,-28 10 0,38-15 68,0 0 0,0-1 1,0 0-1,0 0 1,-1 0-1,1-1 1,0 0-1,-1 0 1,1 0-1,0-1 1,0 0-1,-9-2 1,13 3 15,-1-1 1,1 1 0,-1-1 0,1 0 0,-1 0 0,1 0 0,-1 0 0,1 0 0,0 0 0,-1 0 0,1 0 0,0 0 0,0-1 0,0 1 0,0 0 0,0-1 0,0 1 0,0-1-1,1 1 1,-1-1 0,0 0 0,1 1 0,-1-1 0,1 1 0,0-1 0,-1 0 0,1 0 0,0 1 0,0-1 0,1-2 0,-1-1-241,1 0 0,0 1 1,0-1-1,1 0 0,0 1 0,-1-1 1,2 1-1,-1 0 0,0 0 0,4-5 1,29-32-1081</inkml:trace>
</inkml:ink>
</file>

<file path=ppt/ink/ink14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5:26.057"/>
    </inkml:context>
    <inkml:brush xml:id="br0">
      <inkml:brushProperty name="width" value="0.05" units="cm"/>
      <inkml:brushProperty name="height" value="0.05" units="cm"/>
      <inkml:brushProperty name="color" value="#33CCFF"/>
    </inkml:brush>
  </inkml:definitions>
  <inkml:trace contextRef="#ctx0" brushRef="#br0">6 1 14355,'-5'0'5152,"4"0"-5027,3 8 2304,7 10-562,10 10-536,1-2 0,23 25 1,-25-32-1092,-1 0 1,-1 1-1,-1 1 1,-1 1-1,12 24 1,-20-31-295,0 0-1,-1 1 1,4 20 0,-7-30-222,-1 0 0,-1 0 0,1 0 0,-1 0 1,0 0-1,0 0 0,-1 0 0,0 0 0,0 0 0,0 0 0,-1-1 0,-2 7 0,4-10 18,-1-1 0,0 0-1,0 1 1,0-1-1,0 0 1,1 0 0,-2 0-1,1 0 1,0 0-1,0 0 1,0 0 0,0 0-1,-1 0 1,1 0-1,0-1 1,-1 1 0,1 0-1,0-1 1,-1 1-1,-2-1 1,-13-4-1417</inkml:trace>
</inkml:ink>
</file>

<file path=ppt/ink/ink14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5:26.276"/>
    </inkml:context>
    <inkml:brush xml:id="br0">
      <inkml:brushProperty name="width" value="0.05" units="cm"/>
      <inkml:brushProperty name="height" value="0.05" units="cm"/>
      <inkml:brushProperty name="color" value="#33CCFF"/>
    </inkml:brush>
  </inkml:definitions>
  <inkml:trace contextRef="#ctx0" brushRef="#br0">0 91 18644,'78'-32'3437,"53"-18"1955,-124 48-5204,-1 0 1,1 0-1,0 1 1,9-1 0,-14 2-168,0 0 0,-1 0 1,1 1-1,-1-1 0,1 0 1,0 0-1,-1 1 0,1-1 1,-1 1-1,1 0 0,-1-1 1,1 1-1,-1 0 0,1 0 1,-1 0-1,0 0 0,1 0 1,-1 0-1,0 0 0,0 0 1,0 1-1,0-1 0,2 3 1,-1 1 10,0 0 0,0 0 0,-1 1 1,1-1-1,-1 1 0,0-1 1,-1 1-1,0-1 0,0 10 1,-1 5 96,-5 26 1,-13 54-1895,20-105-1914,6-12 4169,5-9-705</inkml:trace>
</inkml:ink>
</file>

<file path=ppt/ink/ink14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5:26.432"/>
    </inkml:context>
    <inkml:brush xml:id="br0">
      <inkml:brushProperty name="width" value="0.05" units="cm"/>
      <inkml:brushProperty name="height" value="0.05" units="cm"/>
      <inkml:brushProperty name="color" value="#33CCFF"/>
    </inkml:brush>
  </inkml:definitions>
  <inkml:trace contextRef="#ctx0" brushRef="#br0">2 7 20564,'-2'-4'6850,"11"3"-6594,0-1-832,1 2-1441,5 3-983,1 9 1535</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1:13.349"/>
    </inkml:context>
    <inkml:brush xml:id="br0">
      <inkml:brushProperty name="width" value="0.05" units="cm"/>
      <inkml:brushProperty name="height" value="0.05" units="cm"/>
      <inkml:brushProperty name="color" value="#FF0066"/>
    </inkml:brush>
  </inkml:definitions>
  <inkml:trace contextRef="#ctx0" brushRef="#br0">10 142 9746,'4'-8'999,"-2"3"-305,0 1 0,0-1 0,-1 0 1,3-8-1,-4 12-592,0 0 0,0 0 0,0 0 0,0 0-1,0 0 1,0 0 0,0 1 0,0-1 0,0 0 0,0 0 0,0 0 0,-1 0 0,1 0 0,-1 0 0,1 0 0,0 0 0,-1 1 0,1-1 0,-1 0-1,0 0 1,1 1 0,-1-1 0,1 0 0,-1 1 0,0-1 0,0 1 0,1-1 0,-1 0 0,0 1 0,-2-1 0,3 1-11,-1-1-1,0 1 1,1-1 0,-1 1 0,0 0 0,1-1 0,-1 1 0,1-1 0,-1 1 0,1-1-1,-1 0 1,1 1 0,-1-1 0,1 1 0,0-1 0,-1 0 0,1 1 0,0-1-1,0 0 1,-1 0 0,1 1 0,0-1 0,0 0 0,0 1 0,0-1 0,0 0-1,0 0 1,0 1 0,0-1 0,0 0 0,0 0 0,0 1 0,1-1 0,-1 0 0,0 1-1,1-1 1,-1 0 0,0 1 0,1-1 0,-1 0 0,0 1 0,1-1 0,-1 1-1,1-1 1,-1 0 0,1 1 0,1-1 0,-2 1-64,0 0-1,0 0 1,0 0 0,0 0 0,0 0-1,0-1 1,0 1 0,0 0 0,0 0-1,0 0 1,0 0 0,0 0 0,0 0-1,0 0 1,0 0 0,1 0 0,-1 0-1,0 0 1,0 0 0,0 0 0,0 0-1,0 0 1,0 0 0,0 0 0,0 0-1,0 0 1,0 0 0,0 0 0,0 0-1,0 0 1,0 0 0,1 0 0,-1 0-1,0 0 1,0 0 0,0 1-1,0-1 1,0 0 0,0 0 0,0 0-1,0 0 1,0 0 0,0 0 0,0 0-1,0 0 1,0 0 0,0 0 0,0 0-1,0 0 1,0 0 0,0 0 0,0 0-1,0 0 1,0 1 0,0-1 0,0 0-1,0 0 1,0 0 0,0 0 0,0 0-1,0 0 1,0 0 0,0 0 0,0 0-1,0 9 459,-2 9-349,0-8-54,0 1 0,1 0 0,0 0 0,1 0 0,1 0 0,1 15 0,1 10 88,-3-26-115,1 0-1,0 0 0,1 0 0,0 0 0,0 0 1,6 14-1,-7-21-47,0-1 0,0 0 0,0 1 1,1-1-1,-1 0 0,1 1 0,-1-1 0,1 0 0,0 0 0,0 0 1,0-1-1,0 1 0,0 0 0,0-1 0,0 1 0,0-1 1,1 0-1,-1 1 0,1-1 0,-1-1 0,1 1 0,-1 0 1,1 0-1,-1-1 0,1 0 0,0 1 0,-1-1 0,1 0 0,0 0 1,2-1-1,0 0-3,0 0 0,0-1 0,0 0 0,-1 1 0,1-2 0,0 1 0,-1-1 0,0 1 0,1-1 0,-1 0 0,-1-1 0,1 1 0,0-1 0,-1 1 0,5-8 0,4-5-56,-1-1 0,13-27 1,-24 44 50,8-15-114,-1 2-150,-1 0-1,6-16 1,-13 40 230,2-1 1,-1 1-1,1 0 0,1-1 1,0 1-1,5 15 0,-5-22 34,1 0 0,-1 0 0,1-1 0,0 1-1,0-1 1,0 1 0,0-1 0,0 0 0,1 0 0,0 0 0,-1-1-1,1 0 1,0 1 0,0-1 0,7 2 0,-9-3 11,0 0-1,0-1 1,0 1 0,0-1 0,0 0-1,1 0 1,-1 1 0,0-1 0,0 0-1,0-1 1,0 1 0,0 0 0,0-1-1,0 1 1,0-1 0,0 0-1,0 1 1,0-1 0,0 0 0,0 0-1,0 0 1,-1-1 0,1 1 0,0 0-1,-1-1 1,1 1 0,-1-1 0,1 1-1,-1-1 1,0 0 0,0 1 0,0-1-1,0 0 1,2-4 0,-1 1 22,0 0 0,-1 0 0,1 0 0,-1-1 0,0 1 0,-1 0 0,1-1 0,-1 1 1,0-1-1,0 1 0,-2-9 0,-1-2-12,-1 0 0,-10-22 0,9 23-111,0 0 1,-5-25-1,9 38-38,1 1-1,0-1 1,0 0-1,0 0 1,0 0-1,0 1 0,1-1 1,-1 0-1,0 0 1,2-3-1,-2 5-19,1-1-1,-1 1 0,0-1 1,1 1-1,-1-1 0,0 1 1,1-1-1,-1 1 0,1-1 1,-1 1-1,1-1 0,-1 1 1,1 0-1,0-1 0,-1 1 1,1 0-1,-1-1 0,1 1 1,0 0-1,-1 0 0,1 0 1,0 0-1,-1 0 0,1 0 1,0-1-1,-1 1 0,1 1 1,0-1-1,-1 0 1,1 0-1,0 0 0,-1 0 1,1 1-1,9 2-1194</inkml:trace>
</inkml:ink>
</file>

<file path=ppt/ink/ink14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5:26.836"/>
    </inkml:context>
    <inkml:brush xml:id="br0">
      <inkml:brushProperty name="width" value="0.05" units="cm"/>
      <inkml:brushProperty name="height" value="0.05" units="cm"/>
      <inkml:brushProperty name="color" value="#33CCFF"/>
    </inkml:brush>
  </inkml:definitions>
  <inkml:trace contextRef="#ctx0" brushRef="#br0">157 348 14323,'-2'1'2555,"-42"29"4803,29-20-7160,2 1-1,0 1 1,0 1-1,1 0 1,-14 18-1,24-27-172,-1 0 0,1 0 0,0 0-1,0 0 1,1 1 0,-1-1 0,1 0-1,0 1 1,0-1 0,0 7-1,1-10-12,0 1-1,0 0 0,0 0 0,0 0 0,1 0 0,-1-1 0,0 1 0,1 0 0,-1 0 0,1-1 1,0 1-1,-1 0 0,1-1 0,0 1 0,0-1 0,0 1 0,0-1 0,1 1 0,-1-1 0,0 0 1,0 0-1,1 0 0,-1 1 0,1-1 0,-1 0 0,1-1 0,2 2 0,-1 0-13,0-1 0,1 0 0,-1-1 0,0 1 0,1-1 0,-1 1 0,1-1 0,-1 0 0,0 0 1,1 0-1,-1-1 0,4 0 0,0-1-17,-1 1 1,0-2 0,0 1 0,0-1 0,11-6-1,-4-1-20,1 0 0,-1-1 0,-1 0 0,12-14-1,-8 6 36,-2 0 0,0-1 0,-1 0 0,-2-1 0,0 0 0,-1-1 0,9-27 0,36-163 70,-43 160-56,-3 32 64,-9 19-67,0 1-1,0 0 1,0-1 0,0 1 0,1 0-1,-1 0 1,0-1 0,0 1 0,0 0-1,1 0 1,-1-1 0,0 1 0,0 0-1,0 0 1,1-1 0,-1 1 0,0 0-1,1 0 1,-1 0 0,0 0 0,0 0-1,1-1 1,-1 1 0,0 0 0,1 0-1,-1 0 1,0 0 0,1 0 0,-1 0-1,0 0 1,0 0 0,1 0 0,-1 0-1,0 0 1,1 0 0,-1 0 0,0 0-1,1 1 1,-1-1 0,0 0-1,1 0 1,-1 0 0,0 0 0,0 1-1,1-1 1,-1 0 0,0 0 0,0 0-1,0 1 1,1-1 0,3 8 150,-1 0 0,0-1 1,-1 1-1,0 0 0,0 1 0,0-1 0,0 13 1,1 36 1053,-5 84 0,3 41-157,-1-174-1208,1 0 0,0-1-1,1 0 1,0 1 0,0-1-1,4 8 1,-5-13-24,0 0 0,0 0 0,0 0-1,0 0 1,0 0 0,0-1 0,1 1 0,-1 0-1,1-1 1,-1 1 0,1-1 0,0 0 0,0 1-1,-1-1 1,1 0 0,0 0 0,0 0 0,0 0-1,0 0 1,0-1 0,0 1 0,1-1 0,-1 1-1,0-1 1,2 0 0,0 0-256,-1 0-1,1-1 0,-1 0 1,1 1-1,6-4 1,20-9-1335</inkml:trace>
</inkml:ink>
</file>

<file path=ppt/ink/ink14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5:27.661"/>
    </inkml:context>
    <inkml:brush xml:id="br0">
      <inkml:brushProperty name="width" value="0.05" units="cm"/>
      <inkml:brushProperty name="height" value="0.05" units="cm"/>
      <inkml:brushProperty name="color" value="#33CCFF"/>
    </inkml:brush>
  </inkml:definitions>
  <inkml:trace contextRef="#ctx0" brushRef="#br0">1 8 26158,'15'-2'1632,"2"1"232,2-1-623,-3 2-1401,-8-3 40</inkml:trace>
</inkml:ink>
</file>

<file path=ppt/ink/ink14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5:31.029"/>
    </inkml:context>
    <inkml:brush xml:id="br0">
      <inkml:brushProperty name="width" value="0.05" units="cm"/>
      <inkml:brushProperty name="height" value="0.05" units="cm"/>
      <inkml:brushProperty name="color" value="#33CCFF"/>
    </inkml:brush>
  </inkml:definitions>
  <inkml:trace contextRef="#ctx0" brushRef="#br0">1 1 10618,'34'40'1956,"60"55"0,44 23 1003,-65-58-1399,74 79 1,-108-94-1262,-2 2 0,-2 2 0,-2 1 0,-2 1 0,31 73 0,-23-32-220,-5 3 0,32 134 0,-37-90 168,-7 1 0,-6 0 0,-2 176 0,-50 421 1408,-9-273-1167,-36-9-274,34-276 20,-88 216 0,131-384-295,2-7-64,1 1 0,-1-1-1,0 1 1,-1-1 0,1 0-1,-1 0 1,-5 7 0,8-10 50,-1-1 0,1 1 0,-1-1 0,1 1 0,0-1 0,-1 0 0,1 1 1,-1-1-1,1 0 0,-1 0 0,1 1 0,-1-1 0,1 0 0,-1 0 0,0 1 0,1-1 0,-1 0 0,1 0 1,-1 0-1,1 0 0,-1 0 0,0 0 0,1 0 0,-1 0 0,1 0 0,-1 0 0,1-1 0,-1 1 0,0 0 1,0-1-82,0 1 0,1-1 0,-1 0 0,0 1 0,1-1 0,-1 0 0,1 0 0,-1 0 1,1 1-1,-1-1 0,1 0 0,-1 0 0,1 0 0,0 0 0,0 0 0,-1 0 0,1 0 1,0-1-1,0-24-1126</inkml:trace>
</inkml:ink>
</file>

<file path=ppt/ink/ink14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5:31.264"/>
    </inkml:context>
    <inkml:brush xml:id="br0">
      <inkml:brushProperty name="width" value="0.05" units="cm"/>
      <inkml:brushProperty name="height" value="0.05" units="cm"/>
      <inkml:brushProperty name="color" value="#33CCFF"/>
    </inkml:brush>
  </inkml:definitions>
  <inkml:trace contextRef="#ctx0" brushRef="#br0">15 0 15603,'-6'51'1633,"-1"10"271,6 10 89,1 9-129,1-7-528,1-7-56,5-18-175,5-12-105,8-20-104,11-6-96,9-13-264,4-9-144,5-14-376,1-11-320,3-20-992,3-12-784,4-12 991</inkml:trace>
</inkml:ink>
</file>

<file path=ppt/ink/ink14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5:32.492"/>
    </inkml:context>
    <inkml:brush xml:id="br0">
      <inkml:brushProperty name="width" value="0.05" units="cm"/>
      <inkml:brushProperty name="height" value="0.05" units="cm"/>
      <inkml:brushProperty name="color" value="#33CCFF"/>
    </inkml:brush>
  </inkml:definitions>
  <inkml:trace contextRef="#ctx0" brushRef="#br0">0 22 15179,'6'-14'2281,"0"6"1544,6 32-1657,-1 12-224,10 23-839,2 4-201,4 0-336,-1-6-216,-4-13-264,-3-4-40,-6-11-56,-2-1-80,-4-7-344,-3-4-272,-2-6-905,-2-6-359,-6-6-1025,2-3 1497</inkml:trace>
</inkml:ink>
</file>

<file path=ppt/ink/ink14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5:32.913"/>
    </inkml:context>
    <inkml:brush xml:id="br0">
      <inkml:brushProperty name="width" value="0.05" units="cm"/>
      <inkml:brushProperty name="height" value="0.05" units="cm"/>
      <inkml:brushProperty name="color" value="#33CCFF"/>
    </inkml:brush>
  </inkml:definitions>
  <inkml:trace contextRef="#ctx0" brushRef="#br0">61 1 18020,'1'0'158,"-1"0"0,1 1-1,-1-1 1,0 1 0,1-1 0,-1 1 0,0-1 0,1 1 0,-1-1-1,0 1 1,0-1 0,0 1 0,1 0 0,-1-1 0,0 1 0,0-1 0,0 1-1,0 0 1,0-1 0,0 1 0,0 1 0,-2 16 1004,1-14-865,-27 121 1854,1-6-1262,24-99-647,1-1 1,0 1-1,1 0 0,3 22 0,-2-39-181,1 1 0,-1 0-1,1-1 1,0 0 0,0 1 0,0-1 0,0 1-1,1-1 1,3 6 0,-4-8-37,0 1-1,0-1 1,1 0 0,-1 1-1,1-1 1,-1 0 0,1 0-1,-1 0 1,1 0 0,0 0 0,-1 0-1,1-1 1,0 1 0,0 0-1,-1-1 1,1 0 0,0 1-1,0-1 1,3 0 0,1 0-32,0 0 0,0 0 0,0-1 0,0 0-1,0 0 1,0-1 0,0 0 0,-1 0 0,1 0 0,7-4 0,-5 1-86,0 0 0,-1-1 0,1 0 0,-1 0 0,0 0 0,6-8 0,-2-1 31,0 0-1,0 0 1,-2-1 0,0 0 0,-1-1-1,7-20 1,-12 34 363,-1 7-125,0 8 72,-1-6-142,1 1 0,0-1 0,-1 0 0,2 1 0,-1-1 1,1 0-1,0 0 0,0-1 0,1 1 0,-1-1 0,1 1 1,9 8-1,-11-12-110,1 0 0,-1 0 1,0 0-1,1 0 0,-1-1 1,1 1-1,-1-1 0,1 1 1,0-1-1,-1 0 0,1 0 1,0 0-1,0-1 0,0 1 1,0-1-1,0 1 0,0-1 1,0 0-1,0 0 0,0 0 1,-1-1-1,1 1 0,0-1 1,0 0-1,0 1 0,0-1 1,0-1-1,-1 1 0,1 0 1,0-1-1,2-1 0,-2 1-307,0-1 0,0 1-1,0 0 1,0-1 0,-1 0-1,1 1 1,3-7 0,-5 7-264,0 0 0,0 0 0,0-1 0,0 1 0,0 0 0,0-1 1,0-3-1,1-1-2013,7 2 1045</inkml:trace>
</inkml:ink>
</file>

<file path=ppt/ink/ink14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5:33.085"/>
    </inkml:context>
    <inkml:brush xml:id="br0">
      <inkml:brushProperty name="width" value="0.05" units="cm"/>
      <inkml:brushProperty name="height" value="0.05" units="cm"/>
      <inkml:brushProperty name="color" value="#33CCFF"/>
    </inkml:brush>
  </inkml:definitions>
  <inkml:trace contextRef="#ctx0" brushRef="#br0">8 12 16868,'-3'0'984,"2"0"128,-2 2-520,4 1-1312,5-2-360,6-1-569,5-6-215,8-5 1104</inkml:trace>
</inkml:ink>
</file>

<file path=ppt/ink/ink14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5:33.255"/>
    </inkml:context>
    <inkml:brush xml:id="br0">
      <inkml:brushProperty name="width" value="0.05" units="cm"/>
      <inkml:brushProperty name="height" value="0.05" units="cm"/>
      <inkml:brushProperty name="color" value="#33CCFF"/>
    </inkml:brush>
  </inkml:definitions>
  <inkml:trace contextRef="#ctx0" brushRef="#br0">0 1 11234,'4'15'1681,"2"7"1543,0 5-639,3 13-497,1 3-431,6 5-625,3 0-224,1-1-496,-1-3-120,-6-9-272,-1-5-272,-2-17-576,0-6-392,3-11-849,0-9-47,-1-18 1152</inkml:trace>
</inkml:ink>
</file>

<file path=ppt/ink/ink14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5:33.441"/>
    </inkml:context>
    <inkml:brush xml:id="br0">
      <inkml:brushProperty name="width" value="0.05" units="cm"/>
      <inkml:brushProperty name="height" value="0.05" units="cm"/>
      <inkml:brushProperty name="color" value="#33CCFF"/>
    </inkml:brush>
  </inkml:definitions>
  <inkml:trace contextRef="#ctx0" brushRef="#br0">1 0 13387,'4'15'2032,"2"6"1025,5 18-657,-4 4-287,3 12-761,2 3-168,-2 2-495,0-3-241,1-7-280,-3-8-72,4-12-280,3-7-296,1-10-953,-1-5-663,5-8 1048</inkml:trace>
</inkml:ink>
</file>

<file path=ppt/ink/ink14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5:33.593"/>
    </inkml:context>
    <inkml:brush xml:id="br0">
      <inkml:brushProperty name="width" value="0.05" units="cm"/>
      <inkml:brushProperty name="height" value="0.05" units="cm"/>
      <inkml:brushProperty name="color" value="#33CCFF"/>
    </inkml:brush>
  </inkml:definitions>
  <inkml:trace contextRef="#ctx0" brushRef="#br0">0 0 25413,'10'24'1857,"-2"-2"575,-2 1-639,-6-8-1921,1 2-768,2-17 519</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1:14.346"/>
    </inkml:context>
    <inkml:brush xml:id="br0">
      <inkml:brushProperty name="width" value="0.05" units="cm"/>
      <inkml:brushProperty name="height" value="0.05" units="cm"/>
      <inkml:brushProperty name="color" value="#FF0066"/>
    </inkml:brush>
  </inkml:definitions>
  <inkml:trace contextRef="#ctx0" brushRef="#br0">0 579 9738,'5'-15'7800,"12"-8"-5656,-5 8-1128,-2-1-517,0 1 1,7-19-1,-15 29-469,0 0 0,0 0 0,0 1 0,-1-1 0,0 0 0,0-1 0,0 1 0,-1 0 0,1 0 0,-1 0 0,-1 0 0,0-7 0,1 12-28,0 0-1,0 0 1,0-1-1,0 1 0,0 0 1,0-1-1,0 1 1,0 0-1,-1-1 1,1 1-1,0 0 1,0 0-1,0-1 1,-1 1-1,1 0 1,0 0-1,0-1 1,0 1-1,-1 0 1,1 0-1,0 0 0,0-1 1,-1 1-1,1 0 1,0 0-1,-1 0 1,1 0-1,0 0 1,-1 0-1,1 0 1,0 0-1,-1-1 1,1 1-1,0 0 1,-1 0-1,1 0 0,0 1 1,0-1-1,-1 0 1,1 0-1,0 0 1,-1 0-1,1 0 1,0 0-1,-1 0 1,1 0-1,0 1 1,0-1-1,-1 0 1,-13 13-9,8-7 60,2 1 1,-1 0-1,1 1 0,0-1 1,0 1-1,1-1 0,0 1 1,1 0-1,-1 0 0,1 0 1,1 1-1,0-1 0,0 0 1,1 13-1,0-19-47,0 0-1,1 0 1,-1 0-1,1 0 1,-1-1-1,1 1 1,0 0-1,-1 0 1,1-1-1,0 1 1,0-1-1,1 1 1,-1-1-1,0 1 1,0-1-1,1 0 1,-1 1-1,1-1 1,-1 0-1,1 0 1,-1 0-1,1 0 1,0 0-1,0-1 1,-1 1-1,1 0 1,0-1 0,0 1-1,0-1 1,3 1-1,1-1 3,1 1-1,0-1 0,0 0 1,0 0-1,0-1 1,0 0-1,8-2 1,-4-1-5,-1 0 1,1 0-1,0-1 0,-1 0 1,0-1-1,-1 0 1,1-1-1,-1 0 1,0 0-1,-1-1 1,0 0-1,0 0 0,10-14 1,-7 6 6,-1-1 0,0 1 0,-1-2 0,-1 1 1,-1-1-1,0 0 0,5-23 0,-12 40-10,19-87-14,-16 73 25,-1-1-1,-1 0 1,-1-25-1,0 41-7,0 0 1,0 0-1,0-1 0,0 1 0,0 0 1,0 0-1,0-1 0,0 1 0,0 0 0,0-1 1,0 1-1,0 0 0,0 0 0,0-1 1,0 1-1,0 0 0,0 0 0,0-1 1,0 1-1,0 0 0,0 0 0,-1 0 1,1-1-1,0 1 0,0 0 0,0 0 1,0 0-1,-1-1 0,1 1 0,0 0 0,0 0 1,0 0-1,-1 0 0,1 0 0,0-1 1,0 1-1,-1 0 0,1 0 0,0 0 1,0 0-1,-1 0 0,1 0 0,0 0 1,0 0-1,-1 0 0,1 0 0,0 0 1,0 0-1,-1 0 0,1 0 0,0 0 0,-1 0 1,1 0-1,0 0 0,0 1 0,0-1 1,-1 0-1,1 0 0,0 0 0,0 0 1,-1 0-1,1 1 0,0-1 0,0 0 1,0 0-1,-13 14 247,3 3-63,1 0 0,0 0 0,1 1-1,-8 26 1,12-33-144,1 0 0,1 0-1,0 0 1,1 0 0,0 0 0,1 1 0,0-1-1,0 0 1,3 13 0,-2-20-39,0 1 1,0-1-1,1 1 1,-1-1-1,1 0 0,0 0 1,0 0-1,1 0 1,-1 0-1,1 0 1,0 0-1,0-1 0,0 1 1,0-1-1,1 0 1,-1 0-1,1 0 1,0-1-1,7 4 0,-5-3 2,0-1-1,0 0 0,0 0 0,1 0 0,-1-1 0,1 0 0,-1-1 0,1 1 0,-1-1 0,1 0 1,0-1-1,-1 0 0,9-2 0,-1 0-1,-1-2 1,1 1 0,-1-2-1,-1 0 1,1 0 0,-1-1-1,0-1 1,-1 0 0,1 0-1,-2-1 1,1-1 0,-1 1-1,-1-2 1,11-13-1,-9 9 6,-1-1 0,-1 0-1,0-1 1,-1 1-1,-1-2 1,0 1-1,-1-1 1,-1 0-1,-1 0 1,3-25 0,-6 36-9,-1 1 0,1-1 1,-1 0-1,0 0 0,-1 0 1,0 0-1,0 1 0,0-1 1,-1 0-1,0 1 0,0-1 1,-1 1-1,-5-10 0,8 15-1,-1 0 1,1 0-1,-1 0 0,0 0 1,1 0-1,-1 1 0,0-1 0,0 0 1,1 0-1,-1 1 0,0-1 1,0 1-1,0-1 0,0 1 0,0-1 1,0 1-1,0-1 0,0 1 0,0 0 1,0 0-1,0-1 0,-1 1 1,1 0-1,0 0 0,0 0 0,0 0 1,0 0-1,0 0 0,0 1 0,0-1 1,0 0-1,0 1 0,0-1 1,0 0-1,0 1 0,0-1 0,0 1 1,0 0-1,0-1 0,0 1 0,0 0 1,0 0-1,-3 3 16,-1 0 0,2 0 0,-1 0-1,0 0 1,1 1 0,-5 9 0,2-2 74,1-1 0,1 1 0,0 0 0,1 1 0,0-1 0,1 0 0,0 1 0,0 15 0,2-6 69,0 0 0,2-1 0,9 43 0,-10-56-102,1 0 0,1 0 0,0-1 1,0 0-1,0 1 0,1-1 1,0 0-1,0-1 0,0 1 0,1-1 1,0 0-1,11 10 0,-11-12 9,0 0-1,0-1 1,1 1-1,-1-2 1,1 1 0,-1 0-1,1-1 1,0 0-1,0 0 1,0-1-1,0 0 1,1 0-1,-1 0 1,0-1-1,0 0 1,0 0-1,7-1 1,1-1 40,0-1 0,0-1 0,0 0 0,0 0 0,-1-1 0,0-1 0,0 0 0,0-1 0,-1-1 0,0 0 0,0 0 0,-1-1 0,0 0 0,0-1 0,14-19 0,-22 25-110,0 0 0,0-1-1,0 1 1,-1-1 0,1 0-1,-1 1 1,-1-1 0,1 0-1,-1 0 1,0 0 0,0-1-1,0 1 1,0 0 0,-1 0-1,0-1 1,0 1 0,-2-8-1,0 5-599,0 1-1,0 0 1,0 0-1,-4-7 1,2 1-2169,5 13 2657,-1-1 0,0 1 0,1-1 0,-1 0 0,0 1 0,1-1 1,-1 1-1,1-1 0,-1 1 0,1-1 0,-1 1 0,1-1 0,0 1 0,0-1 0</inkml:trace>
</inkml:ink>
</file>

<file path=ppt/ink/ink14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6:05.747"/>
    </inkml:context>
    <inkml:brush xml:id="br0">
      <inkml:brushProperty name="width" value="0.05" units="cm"/>
      <inkml:brushProperty name="height" value="0.05" units="cm"/>
      <inkml:brushProperty name="color" value="#33CCFF"/>
    </inkml:brush>
  </inkml:definitions>
  <inkml:trace contextRef="#ctx0" brushRef="#br0">89 2634 11779,'-18'7'856,"13"-5"-401,1 0-1,-1 0 0,1-1 0,-1 1 0,0-1 0,1 0 0,-1-1 1,0 1-1,0-1 0,0 0 0,-5 0 0,10 0-365,-1-1-1,1 1 1,-1 0 0,1 0-1,-1-1 1,1 1 0,-1 0-1,1-1 1,-1 1 0,1-1-1,0 1 1,-1 0-1,1-1 1,0 1 0,-1-1-1,1 1 1,0-1 0,0 1-1,0-1 1,-1 1 0,1-1-1,0 0 1,0 1-1,0-1 1,0 1 0,0-1-1,0 1 1,0-2 0,2-19 1068,-1 15-760,11-72 867,4 1 1,48-143-1,82-123-45,25 6-131,-31 84 143,301-414 0,-193 349-727,-244 313-500,17-21 37,-1-2 1,-1 0-1,21-46 0,-36 66-214,-1 0 0,-1 0 0,1 0 0,-2-1 0,2-11-1,-1 3-2130,-2-27 0,-2 8 279</inkml:trace>
</inkml:ink>
</file>

<file path=ppt/ink/ink14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6:06.763"/>
    </inkml:context>
    <inkml:brush xml:id="br0">
      <inkml:brushProperty name="width" value="0.05" units="cm"/>
      <inkml:brushProperty name="height" value="0.05" units="cm"/>
      <inkml:brushProperty name="color" value="#33CCFF"/>
    </inkml:brush>
  </inkml:definitions>
  <inkml:trace contextRef="#ctx0" brushRef="#br0">15 25 12331,'0'-1'117,"-2"-1"542,1 0 0,-1 1 0,1-1 0,-1 0 0,1 0 0,0-1 0,0 1 0,0 0 0,-1-4-1,15 23 4905,9 24-3576,30 85 1,-30-69-1463,26 56-75,20 54-7,-66-162-497,0 0 0,0 1-1,-1-1 1,1 0 0,-1 1-1,0-1 1,-1 1 0,1-1 0,-1 8-1,0-13-11,-1 1 0,1-1 1,0 1-1,0-1 0,0 1 0,0-1 0,0 0 0,-1 1 0,1-1 0,0 1 0,0-1 0,-1 0 0,1 1 0,0-1 0,-1 0 0,1 1 1,0-1-1,-1 0 0,1 1 0,0-1 0,-1 0 0,1 0 0,-1 1 0,1-1 0,0 0 0,-1 0 0,1 0 0,-1 0 0,1 0 1,-1 0-1,1 1 0,-1-1 0,1 0 0,-1 0 0,1 0 0,0-1 0,-1 1 0,1 0 0,-1 0 0,-18-7-2843,-1-7-113,1-3 1064</inkml:trace>
</inkml:ink>
</file>

<file path=ppt/ink/ink14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6:07.027"/>
    </inkml:context>
    <inkml:brush xml:id="br0">
      <inkml:brushProperty name="width" value="0.05" units="cm"/>
      <inkml:brushProperty name="height" value="0.05" units="cm"/>
      <inkml:brushProperty name="color" value="#33CCFF"/>
    </inkml:brush>
  </inkml:definitions>
  <inkml:trace contextRef="#ctx0" brushRef="#br0">0 546 13355,'5'0'2192,"11"0"3089,6-1-2960,13-9-385,5-6-23,4-15-217,5-7-344,7-14-431,4-5-249,3-6-376,-3-1-72,-7 3-200,-4 7-168,-14 15-568,-7 8-369,-9 13-1151,-7 8-409,-2 10 1409</inkml:trace>
</inkml:ink>
</file>

<file path=ppt/ink/ink14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6:07.366"/>
    </inkml:context>
    <inkml:brush xml:id="br0">
      <inkml:brushProperty name="width" value="0.05" units="cm"/>
      <inkml:brushProperty name="height" value="0.05" units="cm"/>
      <inkml:brushProperty name="color" value="#33CCFF"/>
    </inkml:brush>
  </inkml:definitions>
  <inkml:trace contextRef="#ctx0" brushRef="#br0">159 14 16211,'-3'-11'2179,"3"11"-2098,-1-1 1,1 1 0,0 0-1,0 0 1,-1 0-1,1 0 1,0-1 0,-1 1-1,1 0 1,0 0-1,-1 0 1,1 0 0,0 0-1,-1 0 1,1 0-1,0 0 1,-1 0 0,1 0-1,0 0 1,-1 0-1,1 0 1,0 0 0,-1 0-1,1 0 1,0 0-1,-1 1 1,1-1 0,0 0-1,-1 0 1,1 0-1,0 0 1,0 1 0,-1-1-1,1 0 1,0 0-1,0 1 1,-1-1 0,1 0-1,0 0 1,0 1-1,-9 8 400,0 0-1,1 1 0,0 0 1,1 0-1,-7 14 0,-28 61 375,32-61-580,0 1 1,-6 31-1,13-44-144,0 1 0,1-1 0,1 1 1,0 0-1,1-1 0,2 23 0,-1-31-88,-1 0-1,1 0 0,0-1 0,0 1 0,1 0 0,-1 0 0,1-1 0,-1 1 0,1-1 1,1 0-1,-1 1 0,0-1 0,1 0 0,-1 0 0,1 0 0,5 3 0,-5-4-19,0 0 0,0-1 0,0 1 0,0-1 0,1 0 0,-1 0 0,1 0-1,-1 0 1,1-1 0,-1 1 0,1-1 0,-1 0 0,1 0 0,-1 0 0,1 0 0,0-1 0,-1 0-1,4 0 1,4-3-12,0 0-1,0 0 0,-1-1 0,1-1 1,-1 0-1,-1 0 0,1-1 0,-1 0 1,11-11-1,-2 0-801,0-1 1,-2-1 0,18-25-1,-12 7-1701,-6-7 929</inkml:trace>
</inkml:ink>
</file>

<file path=ppt/ink/ink14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6:07.614"/>
    </inkml:context>
    <inkml:brush xml:id="br0">
      <inkml:brushProperty name="width" value="0.05" units="cm"/>
      <inkml:brushProperty name="height" value="0.05" units="cm"/>
      <inkml:brushProperty name="color" value="#33CCFF"/>
    </inkml:brush>
  </inkml:definitions>
  <inkml:trace contextRef="#ctx0" brushRef="#br0">0 1 19636,'11'4'1473,"3"1"1079,2 2-488,8 3-391,-2 2-241,3 4-624,0 5-160,-6 4-367,0 2-121,-7 6-104,5-2-32,-8-2-24,0-4-112,-2-9-513,-7-7-375,3-15-1200,-3-9-897,-3-8 1697</inkml:trace>
</inkml:ink>
</file>

<file path=ppt/ink/ink14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6:07.845"/>
    </inkml:context>
    <inkml:brush xml:id="br0">
      <inkml:brushProperty name="width" value="0.05" units="cm"/>
      <inkml:brushProperty name="height" value="0.05" units="cm"/>
      <inkml:brushProperty name="color" value="#33CCFF"/>
    </inkml:brush>
  </inkml:definitions>
  <inkml:trace contextRef="#ctx0" brushRef="#br0">0 300 15899,'19'-15'1953,"-1"1"1520,2-3-409,-1 3-967,1 1-457,-1-1-816,3-2-280,4 0-320,0-1-232,4-7-696,-1-2-544,-3-8-1673,-2-1-647,-1-9 1863</inkml:trace>
</inkml:ink>
</file>

<file path=ppt/ink/ink14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6:08.250"/>
    </inkml:context>
    <inkml:brush xml:id="br0">
      <inkml:brushProperty name="width" value="0.05" units="cm"/>
      <inkml:brushProperty name="height" value="0.05" units="cm"/>
      <inkml:brushProperty name="color" value="#33CCFF"/>
    </inkml:brush>
  </inkml:definitions>
  <inkml:trace contextRef="#ctx0" brushRef="#br0">0 7 13875,'2'-1'524,"0"0"1,0 0-1,-1 1 0,1-1 1,0 0-1,0 1 0,0-1 1,0 1-1,0 0 0,0 0 1,0-1-1,0 1 0,0 0 1,0 1-1,3-1 0,-4 1-289,1 0 1,-1-1-1,0 1 0,0 0 0,1 0 0,-1 0 0,0 0 1,0 0-1,0 0 0,0 0 0,0 0 0,0 1 1,0-1-1,-1 0 0,1 0 0,0 1 0,-1-1 1,1 0-1,-1 1 0,1 2 0,7 27 1308,6 44-1,-10-46-1298,2 0 0,9 29 0,-9-41-103,0 0-1,2 0 1,0-1 0,0 0-1,2-1 1,0 1 0,1-2 0,0 0-1,17 17 1,-26-29-134,1-1 0,-1 1 1,1 0-1,-1-1 0,1 1 0,-1-1 0,1 0 1,0 0-1,0 0 0,-1 0 0,1 0 1,0-1-1,0 1 0,4-1 0,-2 0 7,0 0 0,0 0 0,0-1 0,1 0-1,-1 0 1,0-1 0,7-2 0,0-1 6,0-1 0,-1-1 0,0 1 1,0-2-1,17-14 0,16-19-767,46-52 0,-74 74 244,-1-1-1,0 0 0,-1-2 1,-2 0-1,16-35 0,-14 25-2635,4-1 1144</inkml:trace>
</inkml:ink>
</file>

<file path=ppt/ink/ink14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6:08.392"/>
    </inkml:context>
    <inkml:brush xml:id="br0">
      <inkml:brushProperty name="width" value="0.05" units="cm"/>
      <inkml:brushProperty name="height" value="0.05" units="cm"/>
      <inkml:brushProperty name="color" value="#33CCFF"/>
    </inkml:brush>
  </inkml:definitions>
  <inkml:trace contextRef="#ctx0" brushRef="#br0">1 34 23941,'13'13'2225,"-4"2"999,-5-4-863,-4-3-1633,0-4-440,2-7-288,2-7 0,3-12-72,5-4-504,-2 2 392</inkml:trace>
</inkml:ink>
</file>

<file path=ppt/ink/ink14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6:10.792"/>
    </inkml:context>
    <inkml:brush xml:id="br0">
      <inkml:brushProperty name="width" value="0.05" units="cm"/>
      <inkml:brushProperty name="height" value="0.05" units="cm"/>
      <inkml:brushProperty name="color" value="#33CCFF"/>
    </inkml:brush>
  </inkml:definitions>
  <inkml:trace contextRef="#ctx0" brushRef="#br0">1 139 10786,'1'-30'1788,"-1"-26"2061,-2 37 3732,3 20-7448,1 1 0,-1 0 0,0 0 0,0-1 0,1 1 0,-1-1 0,0 1-1,1-1 1,0 0 0,-1 0 0,1 1 0,0-1 0,0 0 0,0-1 0,-1 1 0,1 0 0,0 0 0,0-1 0,4 1 0,3 1 344,1-1 0,19 0-1,-24 0-315,66 0 1017,24-1-202,170 24 0,-220-15-906,-28-4-52,1-2 1,0 0-1,31 1 1,-45-4-22,0-1 0,0 0 0,0 1 0,0-2 0,0 1 0,0 0 0,-1-1 0,1 1 0,0-1 0,-1 0 0,1 0 0,-1-1 0,0 1 0,1-1 0,4-5 0,-6 6-166,0-1 0,1 1 0,-1-1 1,-1 0-1,1 0 0,0 0 0,-1 0 0,1 0 1,-1 0-1,0 0 0,0 0 0,0-1 0,-1 1 0,1 0 1,-1-1-1,0 1 0,1-1 0,-1 1 0,-1-5 0,1 8 31,0-1-1,0 0 0,0 1 1,-1-1-1,1 0 1,0 1-1,0-1 0,0 1 1,-1-1-1,1 0 0,0 1 1,-1-1-1,1 1 1,0-1-1,-1 1 0,1-1 1,-1 1-1,1-1 0,-1 1 1,1 0-1,-1-1 0,1 1 1,-1 0-1,1-1 1,-1 1-1,0 0 0,1-1 1,-1 1-1,0 0 0,1 0 1,-1 0-1,1 0 1,-1 0-1,0 0 0,1 0 1,-1 0-1,0 0 0,1 0 1,-2 0-1,-10 6-1927</inkml:trace>
</inkml:ink>
</file>

<file path=ppt/ink/ink14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6:11.198"/>
    </inkml:context>
    <inkml:brush xml:id="br0">
      <inkml:brushProperty name="width" value="0.05" units="cm"/>
      <inkml:brushProperty name="height" value="0.05" units="cm"/>
      <inkml:brushProperty name="color" value="#33CCFF"/>
    </inkml:brush>
  </inkml:definitions>
  <inkml:trace contextRef="#ctx0" brushRef="#br0">61 23 9210,'-9'2'566,"6"-1"-17,-1 0 1,1 0-1,-1 0 0,1-1 0,-1 1 1,0-1-1,0 0 0,1 0 1,-1 0-1,-6-2 0,10 2-464,-1 0-1,1 0 1,0 0-1,-1 0 1,1 0 0,0 0-1,0 0 1,0 0-1,-1-1 1,1 1 0,0 0-1,0 0 1,-1 0-1,1 0 1,0-1 0,0 1-1,0 0 1,-1 0-1,1 0 1,0-1 0,0 1-1,0 0 1,0 0-1,0-1 1,0 1 0,-1 0-1,1 0 1,0-1-1,0 1 1,0 0 0,0 0-1,0-1 1,0 1-1,0 0 1,0 0 0,0-1-1,0 1 1,0 0-1,0-1 1,0 1 0,1 0-1,-1 0 1,0-1-1,0 1 1,0 0 0,0 0-1,0 0 1,0-1-1,1 1 1,10-8 2752,2 5-1945,-1 0-1,1 2 1,0 0 0,0 0 0,0 1-1,24 3 1,-16-2-329,176 5 1586,-16-1-1562,-147-2-551,39 10 1,-29-5-2009,-58-7-2221,3 3 3705</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4:15.450"/>
    </inkml:context>
    <inkml:brush xml:id="br0">
      <inkml:brushProperty name="width" value="0.05" units="cm"/>
      <inkml:brushProperty name="height" value="0.05" units="cm"/>
      <inkml:brushProperty name="color" value="#FF0066"/>
    </inkml:brush>
  </inkml:definitions>
  <inkml:trace contextRef="#ctx0" brushRef="#br0">125 627 11554,'0'-1'340,"0"0"0,0 0 0,0 0 0,0 0 0,0 0-1,0 1 1,0-1 0,-1 0 0,1 0 0,0 0-1,0 0 1,-1 0 0,1 1 0,-1-1 0,1 0 0,0 0-1,-1 1 1,1-1 0,-1 0 0,-1 0 0,2 0-181,-1 1-1,0 0 1,0-1 0,1 1 0,-1 0 0,0 0 0,0 0 0,1 0 0,-1 0-1,0 0 1,0 0 0,0 0 0,1 0 0,-1 0 0,0 0 0,0 0 0,1 1 0,-2-1-1,-2 2 19,0 0 0,0 0 0,0 1 0,0-1 0,0 1 0,-4 4 0,1 0 7,-1 1 1,1 1 0,0 0-1,1 0 1,-7 11-1,10-14-137,0 0 0,0 0 0,0 1 0,1-1 0,0 1 0,0 0 0,0 0 0,1 0 0,0 8 0,0-14-45,1 0-1,0 0 1,0 0 0,0 0-1,0-1 1,1 1-1,-1 0 1,0 0-1,0 0 1,0 0 0,1-1-1,-1 1 1,0 0-1,1 0 1,-1-1 0,1 1-1,0 1 1,-1-2-3,1 0 1,-1 1 0,1-1 0,-1 0-1,0 0 1,1 0 0,-1 0 0,1 0-1,-1 0 1,1 0 0,-1 0 0,0 0-1,1 0 1,-1 0 0,1 0 0,-1 0-1,0 0 1,1 0 0,-1 0 0,1 0-1,-1-1 1,0 1 0,1 0-1,0-1 1,2-1-8,-1 0 0,1 0-1,0 0 1,-1-1 0,1 1 0,-1-1-1,3-3 1,18-33-259,-19 29-18,1 1 0,0 1 0,1-1-1,0 1 1,0 0 0,8-8 0,-11 14 186,-1 1 1,1-1-1,-1 1 0,1-1 0,-1 1 0,1 0 1,0 0-1,0 0 0,-1 0 0,1 0 1,6 0-1,34 1-33,-35 1 151,0-1 0,0 0 0,0 0 0,8-2 0,-7-1 35,-1 0-1,1 0 0,-1 0 0,0-1 1,-1-1-1,1 1 0,-1-1 0,0-1 1,0 1-1,0-1 0,-1 0 0,0-1 1,6-7-1,0-2 20,-1 1 1,-1-2 0,0 1-1,-1-1 1,7-20-1,-8 13-32,-1 0 0,-1 0 0,-2-1 0,0 1 0,1-30 0,-4-3 68,-7-64 1,5 112-68,1-1 99,-1 0-1,-1 0 1,1 1-1,-6-16 1,7 24-99,-1 0 0,1-1 0,-1 1 0,1 0 0,-1 0 0,1 0 0,-1 0-1,0 0 1,0 1 0,1-1 0,-1 0 0,0 0 0,-1 0 0,2 0-3,-1 1-1,1 0 1,-1 0 0,1-1 0,-1 1-1,1 0 1,-1 0 0,1 0-1,-1 0 1,1 0 0,-1 0-1,1 0 1,-1 0 0,1 0 0,-1 0-1,1 0 1,-1 0 0,1 0-1,-1 1 1,1-1 0,-1 0-1,-1 1 45,0 0-1,1 1 1,-1-1 0,1 0-1,-1 1 1,1-1-1,0 1 1,0-1-1,-1 1 1,1 0-1,0 0 1,0-1-1,-1 4 1,-2 7 142,1 1 0,0-1-1,0 0 1,1 1 0,-1 21 0,6 65 292,-1-79-456,2 1 1,0-1-1,0 0 1,2 0 0,10 22-1,-11-28-30,2-1-1,0 1 0,1-2 1,0 1-1,0-1 0,2 0 0,20 20 1,-25-27-16,1-1 1,-1 0-1,1 0 1,0-1-1,0 0 1,0 0-1,0 0 1,1-1-1,-1 0 1,1 0-1,11 2 0,-13-4-150,-1 0-1,0 1 1,1-1-1,-1-1 0,1 1 1,-1-1-1,0 1 0,1-1 1,-1 0-1,0-1 0,0 1 1,0-1-1,0 0 0,0 0 1,0 0-1,0-1 0,-1 1 1,1-1-1,3-3 1,-6 5-172,1-1 1,-1 0-1,0 0 1,0 1 0,0-1-1,0 0 1,0 0-1,0 0 1,0 0 0,-1-1-1,1 1 1,-1 0 0,0 0-1,1 0 1,-1 0-1,0-1 1,0 1 0,0 0-1,-1 0 1,1 0-1,0 0 1,-2-4 0,-3-9-1357</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1:11.580"/>
    </inkml:context>
    <inkml:brush xml:id="br0">
      <inkml:brushProperty name="width" value="0.05" units="cm"/>
      <inkml:brushProperty name="height" value="0.05" units="cm"/>
      <inkml:brushProperty name="color" value="#FF0066"/>
    </inkml:brush>
  </inkml:definitions>
  <inkml:trace contextRef="#ctx0" brushRef="#br0">912 28 9570,'3'-26'7978,"-17"24"-6601,7 3-1254,0 1 0,0-1 0,0 1 0,1 0 0,-1 1-1,1 0 1,-1 0 0,-6 4 0,-48 35 369,52-35-387,-43 36 69,-16 11-104,-98 64 9,147-102-46,1 1 1,0 1-1,-28 39 0,26-31-16,-34 33 0,19-27-10,-7 7 1,-39 47 0,68-72 248,-23 19 0,27-26-41,0 1 0,0 0 0,1 1 0,0 0-1,0 0 1,-12 20 0,18-24-140,1-2-36,0-1 0,0 0-1,-1 1 1,1-1-1,-1 0 1,1 0 0,-1 0-1,1 0 1,-1 0-1,-2 2 1,3-4-15,-1 0-250,2 0 183,0 0 1,0 0 0,0 0 0,0 0-1,0 0 1,0 0 0,0 0 0,0 0-1,0 0 1,0-1 0,0 1 0,0 0-1,0 0 1,0 0 0,0 0 0,0 0-1,0 0 1,0 0 0,0 0 0,0 0-1,0 0 1,0 0 0,0 0 0,0 0-1,0 0 1,0 0 0,-1-1-465,1 1 465,6-27-5754,-3 16 4630</inkml:trace>
</inkml:ink>
</file>

<file path=ppt/ink/ink15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6:11.465"/>
    </inkml:context>
    <inkml:brush xml:id="br0">
      <inkml:brushProperty name="width" value="0.05" units="cm"/>
      <inkml:brushProperty name="height" value="0.05" units="cm"/>
      <inkml:brushProperty name="color" value="#33CCFF"/>
    </inkml:brush>
  </inkml:definitions>
  <inkml:trace contextRef="#ctx0" brushRef="#br0">0 3 17516,'25'-1'1976,"6"-1"1561,4 2-384,8 3-897,1 6-560,2 1-943,-2 2-297,-7-3-256,-2 1-184,-8-6-1353,2-4-1615,0-30 1584</inkml:trace>
</inkml:ink>
</file>

<file path=ppt/ink/ink15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6:12.582"/>
    </inkml:context>
    <inkml:brush xml:id="br0">
      <inkml:brushProperty name="width" value="0.05" units="cm"/>
      <inkml:brushProperty name="height" value="0.05" units="cm"/>
      <inkml:brushProperty name="color" value="#33CCFF"/>
    </inkml:brush>
  </inkml:definitions>
  <inkml:trace contextRef="#ctx0" brushRef="#br0">92 0 11130,'-13'8'713,"0"0"0,-22 17-1,33-23-534,-1 0 0,1 0-1,0 0 1,0 1 0,0-1-1,0 0 1,0 1 0,0 0-1,0-1 1,1 1 0,0 0-1,-1 0 1,1-1 0,0 1 0,0 0-1,1 0 1,-1 0 0,1 1-1,-1-1 1,1 6 0,1-7-44,-1 1 1,1-1-1,0 0 1,0 1-1,0-1 1,1 0 0,-1 0-1,0 0 1,1 0-1,-1 0 1,1 0-1,0 0 1,0 0-1,2 1 1,34 23 961,-24-18-684,239 125 3320,-27-18-2668,-189-93-1041,-1 2-1,-1 1 0,60 56 0,-59-42-96,-2 1 0,-2 2 1,-1 2-1,47 90 0,71 206-343,135 390-28,-202-497 318,80 372 0,-73-152-370,-8-36 214,18-5 418,49 35 616,-60-192-338,-41-120-300,24 79 373,-54-144-39,10 76-1,5 26-1679,-27-156-595,0-13 557</inkml:trace>
</inkml:ink>
</file>

<file path=ppt/ink/ink15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6:13.346"/>
    </inkml:context>
    <inkml:brush xml:id="br0">
      <inkml:brushProperty name="width" value="0.05" units="cm"/>
      <inkml:brushProperty name="height" value="0.05" units="cm"/>
      <inkml:brushProperty name="color" value="#33CCFF"/>
    </inkml:brush>
  </inkml:definitions>
  <inkml:trace contextRef="#ctx0" brushRef="#br0">29 438 6985,'-22'-79'6799,"20"68"-5402,0 0-1,1 0 1,0 0 0,1-22-1,0 32-1272,0 0 0,0 0 0,0 0 1,1 1-1,-1-1 0,0 0 0,0 0 0,0 1 0,0-1 0,1 0 0,-1 0 0,0 1 0,1-1 0,-1 0 1,1 1-1,-1-1 0,1 0 0,-1 1 0,1-1 0,-1 1 0,2-2 0,-2 2-58,1 0 0,-1 0 0,1 0 0,0 0-1,-1 0 1,1 0 0,-1 0 0,1 0 0,0 1 0,-1-1 0,1 0-1,-1 0 1,1 0 0,-1 1 0,1-1 0,-1 0 0,1 0-1,-1 1 1,1-1 0,-1 1 0,1 0 0,5 4 207,-1 0 0,-1 1 1,7 8-1,-9-11-178,66 106 1272,-43-67-825,49 64 1,-72-102-488,1-1 0,0 0 0,0 0 1,0 0-1,0-1 0,1 1 0,-1-1 0,1 0 0,6 4 0,-9-6-33,1 1 1,0-1-1,-1 0 0,1 0 0,0 1 1,-1-1-1,1 0 0,0 0 0,-1 0 1,1-1-1,0 1 0,-1 0 0,1-1 1,0 1-1,-1-1 0,1 1 0,-1-1 1,1 0-1,-1 1 0,1-1 0,-1 0 1,0 0-1,1 0 0,-1 0 0,2-3 1,1 0-1,0-1 0,-1 0 1,0 0-1,0 0 0,0 0 1,0 0-1,-1-1 0,0 1 1,0-1-1,-1 1 0,1-1 1,0-6-1,0-9-5,0 1-1,-2-25 1,-1 5-19,-1-1 0,-3 1 0,-1 0 1,-2 1-1,-15-45 0,17 70-394,-14-27-1,-1 2-2648,21 37 2898,-1 0 1,1 0-1,-1 0 1,1 0-1,-1 0 1,1-1-1,0 1 0,0 0 1,0-4-1,1 4 313,-1-11-340</inkml:trace>
</inkml:ink>
</file>

<file path=ppt/ink/ink15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6:13.532"/>
    </inkml:context>
    <inkml:brush xml:id="br0">
      <inkml:brushProperty name="width" value="0.05" units="cm"/>
      <inkml:brushProperty name="height" value="0.05" units="cm"/>
      <inkml:brushProperty name="color" value="#33CCFF"/>
    </inkml:brush>
  </inkml:definitions>
  <inkml:trace contextRef="#ctx0" brushRef="#br0">1 1 16075,'11'29'1921,"3"-4"2056,0-4-1497,4-7-1103,-1-4-337,-2-8-752,-2-4-136,-2-9-192,-4-1-288,-7-9-1081,-2-1-1039,-9-10 1232</inkml:trace>
</inkml:ink>
</file>

<file path=ppt/ink/ink15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6:13.699"/>
    </inkml:context>
    <inkml:brush xml:id="br0">
      <inkml:brushProperty name="width" value="0.05" units="cm"/>
      <inkml:brushProperty name="height" value="0.05" units="cm"/>
      <inkml:brushProperty name="color" value="#33CCFF"/>
    </inkml:brush>
  </inkml:definitions>
  <inkml:trace contextRef="#ctx0" brushRef="#br0">14 36 19332,'-6'1'1128,"-1"1"513,9-4-1145,3-1-312,5-6-864,2-2-969,11-3 873</inkml:trace>
</inkml:ink>
</file>

<file path=ppt/ink/ink15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6:13.965"/>
    </inkml:context>
    <inkml:brush xml:id="br0">
      <inkml:brushProperty name="width" value="0.05" units="cm"/>
      <inkml:brushProperty name="height" value="0.05" units="cm"/>
      <inkml:brushProperty name="color" value="#33CCFF"/>
    </inkml:brush>
  </inkml:definitions>
  <inkml:trace contextRef="#ctx0" brushRef="#br0">1 140 18420,'26'23'3366,"-8"-7"-1489,-1 0-1,0 1 1,26 35 0,-48-59-1845,-5-9-57,-1 0 0,2 0-1,-12-28 1,19 39 15,0-1 0,0 0-1,1 0 1,0 0 0,0 0-1,1 0 1,-1 0 0,1-1 0,1 1-1,-1 0 1,1 0 0,0 0-1,0 0 1,1 0 0,3-7 0,-3 7-55,0 1 0,1-1 1,0 1-1,1 0 1,-1 0-1,1 1 1,7-8-1,-10 11-153,0 0-1,0 0 1,1-1 0,-1 1-1,0 0 1,1 0 0,-1 0-1,1 1 1,-1-1 0,1 0 0,0 0-1,-1 1 1,1-1 0,0 1-1,-1 0 1,1-1 0,0 1-1,-1 0 1,1 0 0,0 0-1,0 0 1,-1 0 0,1 1 0,0-1-1,0 0 1,-1 1 0,1 0-1,0-1 1,-1 1 0,2 1-1,3 3-1488</inkml:trace>
</inkml:ink>
</file>

<file path=ppt/ink/ink15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6:14.636"/>
    </inkml:context>
    <inkml:brush xml:id="br0">
      <inkml:brushProperty name="width" value="0.05" units="cm"/>
      <inkml:brushProperty name="height" value="0.05" units="cm"/>
      <inkml:brushProperty name="color" value="#33CCFF"/>
    </inkml:brush>
  </inkml:definitions>
  <inkml:trace contextRef="#ctx0" brushRef="#br0">1 338 19972,'1'0'6421,"4"11"-4662,4 17-1081,-9-27-645,7 24 658,19 43 0,-23-62-674,0 0-1,0 0 0,0 0 0,1-1 0,0 1 0,0-1 0,1 0 0,-1 0 0,1-1 0,0 1 0,0-1 0,10 6 1,-14-9-19,0-1 0,0 1 0,0-1 0,0 1 0,0-1 0,0 0 0,0 1 0,0-1 1,0 0-1,0 0 0,0 0 0,0 0 0,0 0 0,0 0 0,0 0 0,0 0 1,0 0-1,0 0 0,1 0 0,-1-1 0,0 1 0,0 0 0,0-1 0,1 0 0,-1 0 1,1-1-1,-1 1 0,0 0 0,0-1 1,0 1-1,0-1 0,0 1 0,0-1 0,0 0 1,0 1-1,-1-1 0,1 0 0,0-2 1,1-5-6,0-1 0,-1 0 0,0 0 0,-1-13 0,-3-24-59,-3 0 0,-11-47 1,6 38 35,10 47 47,5 13 25,3 6 14,3 2 163,0-1 0,1-1 0,1 0 0,22 16 0,-31-24-198,1 0 0,0 1-1,0-1 1,0-1 0,0 1-1,0 0 1,0-1 0,0 0-1,1 0 1,-1 0-1,1-1 1,-1 1 0,0-1-1,1 0 1,-1-1 0,1 1-1,-1-1 1,0 1 0,1-1-1,-1-1 1,6-1-1,-7 1-18,0 0 0,0 0 0,0 0-1,0 0 1,0-1 0,-1 1 0,1-1-1,-1 0 1,1 1 0,-1-1 0,0 0 0,0-1-1,0 1 1,-1 0 0,1 0 0,-1-1-1,0 1 1,0-1 0,0 1 0,1-5-1,0-8 7,0-1 1,-1 1-1,-2-21 0,0 12-6,1 14 4,0-18 7,6-51-1,-5 80-13,0 1 0,0-1 0,0 0 0,0 1 0,-1-1-1,1 1 1,0-1 0,0 1 0,0 0 0,-1-1 0,1 1 0,0 0 0,0 1 0,2 0-7,-1-1 10,0 0 0,0 0-1,0 0 1,0 0 0,0-1-1,0 1 1,0-1-1,0 1 1,0-1 0,0 0-1,0 0 1,0 0 0,0 0-1,0 0 1,2 0 0,34-10 38,-13 3-27,-15 5 21,-1 0-1,1 1 1,0 0-1,18 2 1,-26-1-18,1 0 0,-1 0 1,1 1-1,-1 0 0,1-1 1,-1 1-1,0 0 0,1 0 1,-1 0-1,0 0 1,0 1-1,0-1 0,0 1 1,0-1-1,0 1 0,0 0 1,0-1-1,-1 1 0,1 0 1,-1 0-1,1 0 1,-1 1-1,0-1 0,1 3 1,0 0 0,-1 1 0,1-1 0,-2 1 1,1-1-1,0 1 0,-1 0 1,0-1-1,-1 1 0,1 0 0,-1-1 1,0 1-1,0-1 0,-1 1 0,0-1 1,0 1-1,-3 5 0,3-6-65,-1 0 1,1 0-1,-1-1 0,0 1 0,0-1 0,-1 0 0,1 0 0,-1 0 0,0-1 1,0 1-1,0-1 0,-1 0 0,1 0 0,-1 0 0,1-1 0,-1 1 0,-7 1 1,10-3-89,0-1 1,0 1 0,0-1 0,0 0 0,0 0 0,1 0 0,-1 0 0,0 0 0,0 0 0,0 0 0,0-1 0,0 1 0,0-1 0,0 1 0,0-1-1,1 0 1,-1 0 0,0 0 0,-1-1 0,-1-1-90,1 0 0,0 0-1,0 0 1,0-1 0,0 1-1,1-1 1,-4-5 0,-17-36-915</inkml:trace>
</inkml:ink>
</file>

<file path=ppt/ink/ink15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6:14.776"/>
    </inkml:context>
    <inkml:brush xml:id="br0">
      <inkml:brushProperty name="width" value="0.05" units="cm"/>
      <inkml:brushProperty name="height" value="0.05" units="cm"/>
      <inkml:brushProperty name="color" value="#33CCFF"/>
    </inkml:brush>
  </inkml:definitions>
  <inkml:trace contextRef="#ctx0" brushRef="#br0">1 0 25021,'10'12'2177,"-4"4"2056,-6 8-3289,-2-1-552,-6-11-1312,5-9 920,1-10-288</inkml:trace>
</inkml:ink>
</file>

<file path=ppt/ink/ink15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6:17.708"/>
    </inkml:context>
    <inkml:brush xml:id="br0">
      <inkml:brushProperty name="width" value="0.05" units="cm"/>
      <inkml:brushProperty name="height" value="0.05" units="cm"/>
      <inkml:brushProperty name="color" value="#33CCFF"/>
    </inkml:brush>
  </inkml:definitions>
  <inkml:trace contextRef="#ctx0" brushRef="#br0">30 4 9930,'-4'1'1032,"-4"4"665,1 2 271,1 5-55,2-2-49,8-3-152,3-1-247,10-6-289,2-1-120,3-7-312,4 1-216,5 0-304,6-2-296,-2 2-896,-4-1-736,-5 5 1512,-6 2-680</inkml:trace>
</inkml:ink>
</file>

<file path=ppt/ink/ink15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6:17.888"/>
    </inkml:context>
    <inkml:brush xml:id="br0">
      <inkml:brushProperty name="width" value="0.05" units="cm"/>
      <inkml:brushProperty name="height" value="0.05" units="cm"/>
      <inkml:brushProperty name="color" value="#33CCFF"/>
    </inkml:brush>
  </inkml:definitions>
  <inkml:trace contextRef="#ctx0" brushRef="#br0">1 1 19564,'25'10'1248,"1"-2"777,3-6-377,2-2-704,-1-4-175,-3-2-1530,1 2-1279,-1-2 1168</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1:11.935"/>
    </inkml:context>
    <inkml:brush xml:id="br0">
      <inkml:brushProperty name="width" value="0.05" units="cm"/>
      <inkml:brushProperty name="height" value="0.05" units="cm"/>
      <inkml:brushProperty name="color" value="#FF0066"/>
    </inkml:brush>
  </inkml:definitions>
  <inkml:trace contextRef="#ctx0" brushRef="#br0">57 1 8722,'-3'1'504,"1"1"0,-1 0 1,1 0-1,0 0 0,0 0 1,0 0-1,0 0 0,0 1 1,1-1-1,-4 6 0,-11 27 1301,14-27-1301,0 0 0,0 1-1,1-1 1,0 0 0,0 15 0,-2 21 1438,2-39-1713,0 1 0,0-1-1,1 1 1,0-1 0,0 1-1,1-1 1,-1 1 0,1-1-1,2 7 1,-2-11-174,-1 1 0,1-1 0,-1 0 0,1 1 0,0-1 0,0 0 0,0 1 0,0-1 0,0 0 0,0 0 0,0 0 0,0 0 0,0 0 0,0 0 0,1 0 0,-1 0 0,0 0-1,1-1 1,-1 1 0,1-1 0,-1 1 0,0-1 0,1 1 0,-1-1 0,1 0 0,-1 1 0,1-1 0,0 0 0,-1 0 0,1 0 0,-1 0 0,1-1 0,-1 1 0,1 0 0,-1-1 0,3 0 0,16-7 187,0 0 1,-1-1-1,0-1 0,0-1 0,21-17 1,-26 18-1904,24-23 0,-36 31 366</inkml:trace>
</inkml:ink>
</file>

<file path=ppt/ink/ink15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6:18.910"/>
    </inkml:context>
    <inkml:brush xml:id="br0">
      <inkml:brushProperty name="width" value="0.05" units="cm"/>
      <inkml:brushProperty name="height" value="0.05" units="cm"/>
      <inkml:brushProperty name="color" value="#33CCFF"/>
    </inkml:brush>
  </inkml:definitions>
  <inkml:trace contextRef="#ctx0" brushRef="#br0">5 318 11010,'-4'-10'2430,"6"14"554,-1-3-2869,0 0 1,0 0-1,0 0 1,0 0 0,0-1-1,0 1 1,0 0 0,0 0-1,1-1 1,-1 1 0,0-1-1,0 1 1,0-1 0,1 1-1,-1-1 1,0 0 0,1 0-1,-1 0 1,0 0-1,1 0 1,2 0 0,27-5 969,-30 5-1050,23-8 598,-1-1-1,0-1 0,-1-1 0,42-27 1,-1 2 396,-31 18-760,1 2 1,1 1-1,0 2 1,1 1-1,0 2 1,52-8 0,-81 17-403,1 0 0,-1 0 0,0-1 0,1 0 0,-1 0 0,0 0 0,0-1 0,-1 0 0,1 0 0,10-8 0,-12 8-303,0-1 1,-1 1 0,0-1 0,1 0 0,-1 0 0,-1 0 0,1-1-1,0 1 1,1-6 0,0-4-1760,-4 13 2078,0 1 1,1-1 0,-1 1-1,0-1 1,0 1 0,0-1-1,-1 1 1,1-1 0,0 1-1,0-1 1,0 1 0,0-1-1,0 1 1,0-1 0,-1 1-1,1 0 1,0-1 0,0 1-1,-1-1 1,1 1 0,0 0-1,-1-1 1,1 1 0,0 0-1,-1-1 1,1 1 0,0 0-1,-1 0 1,0-1 0,-8 0-883</inkml:trace>
</inkml:ink>
</file>

<file path=ppt/ink/ink15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6:19.078"/>
    </inkml:context>
    <inkml:brush xml:id="br0">
      <inkml:brushProperty name="width" value="0.05" units="cm"/>
      <inkml:brushProperty name="height" value="0.05" units="cm"/>
      <inkml:brushProperty name="color" value="#33CCFF"/>
    </inkml:brush>
  </inkml:definitions>
  <inkml:trace contextRef="#ctx0" brushRef="#br0">1 72 10834,'0'0'1073,"1"-4"879,4-1-40,9-5-239,4 0-33,8-3-168,5-3-39,-2 8-153,1 2-216,-7 14-392,-7 6-216,-13 7-288,-6 4-23,-11 3 7,-2-2-96,-1 0-1009,1-5-1151,10-6 1144</inkml:trace>
</inkml:ink>
</file>

<file path=ppt/ink/ink15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6:20.231"/>
    </inkml:context>
    <inkml:brush xml:id="br0">
      <inkml:brushProperty name="width" value="0.05" units="cm"/>
      <inkml:brushProperty name="height" value="0.05" units="cm"/>
      <inkml:brushProperty name="color" value="#33CCFF"/>
    </inkml:brush>
  </inkml:definitions>
  <inkml:trace contextRef="#ctx0" brushRef="#br0">71 78 9410,'-5'-12'787,"1"1"1045,-1 1-1,-1-1 0,-9-13 0,15 23-1703,0 1 0,-1-1-1,1 0 1,-1 1-1,1-1 1,-1 1 0,1-1-1,-1 1 1,0-1-1,1 1 1,-1-1-1,0 1 1,1-1 0,-1 1-1,0 0 1,1 0-1,-1-1 1,0 1 0,-1 0-1,1 0-21,1 0-1,-1 0 1,1 0-1,-1 0 1,1 1 0,-1-1-1,1 0 1,-1 1-1,1-1 1,-1 0 0,1 1-1,-1-1 1,1 0-1,-1 1 1,1-1 0,0 1-1,-1-1 1,1 1 0,0-1-1,-1 1 1,-1 3 209,1 0 1,-1-1-1,1 1 1,0 0-1,0 0 0,-1 6 1,0 6-39,1 1-1,1-1 1,1 1 0,0 0 0,1-1-1,1 0 1,1 1 0,0-1 0,11 27-1,8 9 155,42 72-1,-58-112-303,-7-11-120,56 92 361,-45-77-350,0-1 0,1 0 0,22 20 0,-27-29-15,0-1 0,0 0 0,1 0 1,0-1-1,10 4 0,-7-3-757,-1 0 0,12 8 0,-22-12 827,1-1-207,-1 0 0,0 0 0,0 0 0,0 0 0,1 0 0,-1 0 0,0 0 0,0 0 0,0 0 0,1 0 0,-1 1 1,0-1-1,0 0 0,0 0 0,0 0 0,1 0 0,-1 1 0,0-1 0,0 0 0,0 0 0,0 0 0,0 0 0,0 1 0,0-1 1,0 0-1,1 0 0,-1 0 0,0 1 0,0-1 0,0 0 0,0 0 0,0 1 0,0-1 0,0 0 0,0 0 0,0 0 0,0 1 1,0-1-1,-1 0 0,1 0 0,0 0 0,0 1 0,0-1 0,0 0 0,0 0 0,0 0 0,0 1 0,0-1 0,-1 0 0,1 0 1,-3 4-1261</inkml:trace>
</inkml:ink>
</file>

<file path=ppt/ink/ink15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6:21.713"/>
    </inkml:context>
    <inkml:brush xml:id="br0">
      <inkml:brushProperty name="width" value="0.05" units="cm"/>
      <inkml:brushProperty name="height" value="0.05" units="cm"/>
      <inkml:brushProperty name="color" value="#33CCFF"/>
    </inkml:brush>
  </inkml:definitions>
  <inkml:trace contextRef="#ctx0" brushRef="#br0">10 208 15955,'-9'-1'8674,"17"6"-6931,10 6-990,0 2-1,-1 0 0,20 20 1,43 51 594,-8-8-544,-56-60-713,35 32 39,-46-44-121,1 0 0,-1 0-1,1 0 1,0 0 0,0-1 0,1 0 0,8 3-1,-14-6-5,0 0 0,0 1 0,1-1 0,-1 0 0,0 0 0,0 0 0,1 0 0,-1 0 0,0 0-1,0 0 1,1 0 0,-1 0 0,0 0 0,0-1 0,1 1 0,-1-1 0,0 1 0,0-1 0,0 1-1,2-2 1,-1 0 1,-1 1-1,0 0 0,0-1 0,0 1 0,0-1 1,0 1-1,0-1 0,0 0 0,-1 1 1,1-1-1,0 0 0,0-3 0,0-4 5,0-1 1,0 1-1,-1-1 0,-1-12 0,0 19-5,-2-26 23,-1-1 0,-2 1-1,0 0 1,-2 0 0,-16-35 0,7 24-7,-2 2 1,-2 0-1,-27-37 1,46 72-102,0 0-130,-1-1 0,1 1 1,0-1-1,-3-7 0,5 10 80,0 1-1,-1-1 1,1 1-1,0-1 0,0 1 1,0-1-1,0 1 1,0-1-1,0 1 1,0-1-1,0 1 1,0-1-1,0 1 0,0-1 1,0 0-1,1 1 1,-1-1-1,0 1 1,0-1-1,0 1 0,1 0 1,-1-1-1,0 1 1,1-1-1,-1 1 1,0-1-1,1 1 1,-1 0-1,0-1 0,1 1 1,-1 0-1,1-1 1,-1 1-1,1 0 1,-1 0-1,1-1 0,-1 1 1,1 0-1,-1 0 1,1 0-1,-1 0 1,1 0-1,-1 0 0,1 0 1,-1 0-1,1 0 1,0 0-1,19 1-2865,8 4 921</inkml:trace>
</inkml:ink>
</file>

<file path=ppt/ink/ink15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6:21.885"/>
    </inkml:context>
    <inkml:brush xml:id="br0">
      <inkml:brushProperty name="width" value="0.05" units="cm"/>
      <inkml:brushProperty name="height" value="0.05" units="cm"/>
      <inkml:brushProperty name="color" value="#33CCFF"/>
    </inkml:brush>
  </inkml:definitions>
  <inkml:trace contextRef="#ctx0" brushRef="#br0">0 1 15003,'11'23'2385,"0"4"1848,4 4-1505,0-1-671,-2-2-761,2-4-352,-1-7-496,1-2-176,-2-5-184,-1-5-160,-5-5-704,-3-6-576,-6-9-1057,-7-4-799,-9-9 1751</inkml:trace>
</inkml:ink>
</file>

<file path=ppt/ink/ink15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6:22.013"/>
    </inkml:context>
    <inkml:brush xml:id="br0">
      <inkml:brushProperty name="width" value="0.05" units="cm"/>
      <inkml:brushProperty name="height" value="0.05" units="cm"/>
      <inkml:brushProperty name="color" value="#33CCFF"/>
    </inkml:brush>
  </inkml:definitions>
  <inkml:trace contextRef="#ctx0" brushRef="#br0">25 43 17540,'-13'1'1328,"4"1"824,6-2-847,11-6-785,5-3-296,7-3-976,4 0-857,5 5 801</inkml:trace>
</inkml:ink>
</file>

<file path=ppt/ink/ink15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6:22.507"/>
    </inkml:context>
    <inkml:brush xml:id="br0">
      <inkml:brushProperty name="width" value="0.05" units="cm"/>
      <inkml:brushProperty name="height" value="0.05" units="cm"/>
      <inkml:brushProperty name="color" value="#33CCFF"/>
    </inkml:brush>
  </inkml:definitions>
  <inkml:trace contextRef="#ctx0" brushRef="#br0">9 0 9026,'-4'2'552,"1"-1"160,2 2-280,4 0-560,1-2-232,5-1 192</inkml:trace>
</inkml:ink>
</file>

<file path=ppt/ink/ink15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6:23.084"/>
    </inkml:context>
    <inkml:brush xml:id="br0">
      <inkml:brushProperty name="width" value="0.05" units="cm"/>
      <inkml:brushProperty name="height" value="0.05" units="cm"/>
      <inkml:brushProperty name="color" value="#33CCFF"/>
    </inkml:brush>
  </inkml:definitions>
  <inkml:trace contextRef="#ctx0" brushRef="#br0">0 97 7378,'11'15'12002,"14"3"-7172,-7-6-3228,2 6-1066,-1 0 0,0 1 1,-2 1-1,0 1 0,-1 0 0,-1 1 0,12 25 0,-24-42-536,-1-6 3,-3-9 10,-6-20 15,-22-54-145,18 57-71,1 0 0,2-1 0,-8-39 0,16 64 98,-1 0 1,1 0-1,0 0 1,0-1 0,0 1-1,1 0 1,-1 0-1,1 0 1,-1 0-1,1 0 1,2-5 0,-2 7-65,-1 0 0,1 0 0,0-1 0,0 1 1,0 0-1,0 0 0,0 0 0,0 0 0,0 1 0,0-1 1,1 0-1,-1 0 0,0 1 0,0-1 0,1 1 1,-1-1-1,0 1 0,1-1 0,-1 1 0,0 0 0,1 0 1,-1-1-1,1 1 0,-1 0 0,0 0 0,1 1 1,1-1-1,34 9-5814,-11-1 3867</inkml:trace>
</inkml:ink>
</file>

<file path=ppt/ink/ink15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6:23.564"/>
    </inkml:context>
    <inkml:brush xml:id="br0">
      <inkml:brushProperty name="width" value="0.05" units="cm"/>
      <inkml:brushProperty name="height" value="0.05" units="cm"/>
      <inkml:brushProperty name="color" value="#33CCFF"/>
    </inkml:brush>
  </inkml:definitions>
  <inkml:trace contextRef="#ctx0" brushRef="#br0">61 304 16708,'-3'1'5279,"-5"5"-2934,2-1-1793,1 1 0,-1 0 0,2 0 0,-1 0 0,1 1 0,-5 9 1,7-13-553,1 0 0,-1 0 1,1 1-1,0-1 1,0 0-1,0 1 0,0-1 1,1 1-1,-1-1 1,1 1-1,0-1 0,0 1 1,0-1-1,1 1 1,-1-1-1,2 6 0,-2-9-6,0 0-1,0 0 1,1 1-1,-1-1 1,0 0-1,0 0 1,0 1-1,0-1 1,0 0-1,0 0 1,1 1-1,-1-1 1,0 0-1,0 0 1,0 0-1,1 0 1,-1 1-1,0-1 1,0 0-1,1 0 1,-1 0-1,0 0 1,0 0-1,1 0 1,-1 0-1,0 0 1,0 1-1,1-1 1,-1 0-1,0 0 1,0 0 0,1 0-1,-1 0 1,0 0-1,0 0 1,1-1-1,-1 1 1,0 0-1,0 0 1,1 0-1,-1 0 1,0 0-1,0 0 1,1 0-1,-1-1 1,0 1-1,0 0 1,0 0-1,1 0 1,-1 0-1,0-1 1,0 1-1,0 0 1,0 0-1,1-1 1,-1 1-1,0 0 1,13-18-387,-11 14 242,4-5-49,-3 5 60,-1 1-1,0-1 0,1 1 0,-1 0 0,7-6 0,-8 8 108,1 0-1,0 1 1,-1-1 0,1 0-1,-1 0 1,1 1-1,0-1 1,0 1-1,-1-1 1,1 1-1,0 0 1,0 0-1,0 0 1,-1 0 0,1 0-1,0 0 1,2 1-1,25 6-7,-21-5 58,1 0 0,-1 0 1,17 1-1,-22-3 0,-1 0 0,0 0 1,1-1-1,-1 1 1,0 0-1,1-1 0,-1 0 1,0 1-1,0-1 0,0 0 1,0 0-1,0 0 0,0 0 1,0-1-1,0 1 0,0-1 1,0 1-1,-1-1 1,3-2-1,1-2 42,0-2-1,-1 1 1,0 0 0,0-1-1,-1 0 1,0 0 0,0 0-1,-1 0 1,0 0 0,0 0-1,0-14 1,-1 7 16,-1 0-1,0 1 1,-1-1 0,-1 0-1,-6-26 1,5 31-52,0 1 0,-1-1 0,0 1 0,-1 0 0,0 0 1,0 1-1,-1-1 0,-11-12 0,13 17-7,0 0 1,1 0 0,-1 1-1,-1-1 1,1 1 0,0 0-1,-1 0 1,1 1 0,-1-1-1,0 1 1,0 0 0,0 1-1,0-1 1,0 1 0,-1 0-1,1 0 1,0 0 0,-6 1-1,9 0 19,-1 0 0,1 1 0,0-1 0,0 0 0,0 1 0,0 0 0,0 0 0,0-1 0,0 1 0,0 0 0,0 1 0,0-1 0,0 0 0,1 0 0,-1 1 0,0-1 0,1 1 0,-1 0 0,1-1 0,0 1 0,-1 0 0,1 0 0,0 0 0,0 0 0,0 0 0,0 0 0,1 0 0,-1 0 0,1 0 0,-1 4 0,-1 2 55,1 0 0,1 0 0,0 1 0,0-1 0,0 0 0,1 0 0,2 11 0,1-4-84,1 0 1,0-1-1,1 1 1,1-1-1,0 0 1,1 0-1,0-1 0,1 0 1,0-1-1,1 0 1,1 0-1,0-1 1,0 0-1,1-1 1,0-1-1,1 0 1,0 0-1,1-1 1,0-1-1,16 6 1,87 23-2203,-34-13-1184,-22 0 1637</inkml:trace>
</inkml:ink>
</file>

<file path=ppt/ink/ink15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6:24.397"/>
    </inkml:context>
    <inkml:brush xml:id="br0">
      <inkml:brushProperty name="width" value="0.05" units="cm"/>
      <inkml:brushProperty name="height" value="0.05" units="cm"/>
      <inkml:brushProperty name="color" value="#33CCFF"/>
    </inkml:brush>
  </inkml:definitions>
  <inkml:trace contextRef="#ctx0" brushRef="#br0">37 538 13699,'-10'7'1421,"-12"7"4664,22-14-6023,0 0 0,0 0 0,0 0 0,0 0 0,0 0 0,0 0 0,-1 0 0,1 0 0,0 0 0,0 0 0,0 0 0,0 0 0,0 0 0,0 0 0,-1 0 0,1 0 0,0 0 0,0 0 0,0 0 0,0 0 0,0 0 0,0 0 0,-1 0 0,1 0 0,0 0 0,0 0 0,0 0 0,0-1 0,0 1 0,0 0 0,0 0 0,0 0 0,-1 0 0,1 0 0,0 0 0,0 0 0,0 0 0,0-1 0,0 1 0,0 0 0,0 0 0,0 0 0,0 0 0,0 0 0,0 0 0,0-1 0,0 1 0,0-9 1485,7-28 664,16-53-1,-11 51-1694,7-49 0,-17 76-489,-1-1 0,0 0 0,-1 0 0,-1 0-1,0 0 1,0 0 0,-1 1 0,-4-14 0,-2 3-23,4 16-27,3 11 0,3 9 10,1 1 0,1-1-1,0 0 1,0-1-1,10 18 1,38 64 8,-2-22 13,115 126 0,-130-162-16,-29-32 23,-5-10-9,-5-9-4,-16-32-368,-54-86 0,38 70-40,7 12 106,-4-5-116,-41-97 1,72 148 408,0 0 0,0 0 0,1 0 0,-1-1 0,1 1 0,1 0 0,-1-1 0,1 1 0,0-7 0,1 10 6,-1 0 0,1 0 0,-1 0 0,1 0 0,0 0 0,0 0 0,0 0 0,0 0 0,0 0 0,0 0 0,1 1 0,-1-1 0,0 0 0,1 1 0,0 0 0,-1-1 0,1 1 0,0 0 0,0-1 0,-1 1 0,1 0 0,0 0 0,0 1 0,3-2 1,5-1 37,0 0 0,1 0 0,-1 1 1,19-1-1,-23 3 11,-1-1 0,0 1 1,1 1-1,-1-1 0,0 1 0,0 0 0,1 0 0,-1 1 0,0-1 0,0 1 1,7 4-1,-10-4-37,1 0 0,-1 0 0,0 0 1,0 0-1,0 1 0,0-1 1,0 1-1,-1-1 0,1 1 0,-1 0 1,1 0-1,-1-1 0,0 1 0,0 0 1,0 0-1,-1 0 0,1 0 1,-1 0-1,0 0 0,0 0 0,0 0 1,0 1-1,-1 3 0,-1 8-6,0 1 0,-1-1 1,-7 19-1,8-26 8,1-6-14,-7 25 29,-15 32 0,20-52-53,0 0-1,-1-1 1,1 1-1,-2-1 0,1 0 1,-1 0-1,0 0 1,0 0-1,-12 9 1,16-14-39,0-1 0,0 1 1,0 0-1,-1 0 0,1-1 0,0 1 1,-1 0-1,1-1 0,0 0 0,-1 1 1,1-1-1,-1 0 0,1 1 1,0-1-1,-1 0 0,1 0 0,-1 0 1,1 0-1,-1-1 0,1 1 1,0 0-1,-1-1 0,1 1 0,-1-1 1,1 1-1,0-1 0,0 1 0,-1-1 1,1 0-1,0 0 0,0 0 1,0 0-1,0 0 0,0 0 0,0 0 1,0 0-1,0 0 0,0 0 0,0 0 1,0-2-1,-1 0-260,0-1 0,0 1 0,1-1 0,-1 0 0,1 0 0,0 1 0,0-1 0,1 0-1,-1 0 1,1 0 0,-1 0 0,1 0 0,1 0 0,-1-4 0,3 1-213,-1 0-1,1 0 1,0 0 0,1 0-1,0 1 1,0-1 0,0 1-1,0 0 1,1 0 0,0 1-1,1-1 1,8-6 0,18-13-561</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1:21.959"/>
    </inkml:context>
    <inkml:brush xml:id="br0">
      <inkml:brushProperty name="width" value="0.05" units="cm"/>
      <inkml:brushProperty name="height" value="0.05" units="cm"/>
      <inkml:brushProperty name="color" value="#FF0066"/>
    </inkml:brush>
  </inkml:definitions>
  <inkml:trace contextRef="#ctx0" brushRef="#br0">28 109 8146,'2'-10'340,"-1"0"475,1 0 0,0-18 0,-2 25-682,-1 0 0,1 0 0,-1-1 0,1 1 0,-1 0 0,0 0 0,0 0 0,0 0 0,0 0-1,-1 1 1,1-1 0,-1 0 0,-2-2 0,4 4-104,0 1 0,0 0 1,-1-1-1,1 1 0,0 0 0,0-1 0,-1 1 0,1 0 0,0-1 1,0 1-1,-1 0 0,1 0 0,0-1 0,-1 1 0,1 0 0,0 0 1,-1 0-1,1-1 0,-1 1 0,1 0 0,0 0 0,-1 0 1,1 0-1,-1 0 0,1 0 0,0 0 0,-1 0 0,1 0 0,-1 0 1,1 0-1,-1 0 0,1 1 9,-1-1 0,1 1 0,-1-1 0,1 1-1,-1 0 1,1-1 0,-1 1 0,1 0 0,0-1 0,0 1 0,-1 0 0,1-1 0,0 1 0,0 0 0,0 0-1,-2 31 618,17 77 852,1-1-654,0 33-487,5 84 163,-23-113-415,-28 199-1,30-311-112,-1 1 0,1 0 1,0-1-1,0 1 0,0-1 0,0 1 0,0 0 1,0-1-1,0 1 0,0 0 0,0-1 1,0 1-1,0 0 0,0-1 0,0 1 0,0 0 1,1-1-1,-1 1 0,0-1 0,0 1 0,1 0 1,-1-1-1,0 1 0,1-1 0,-1 1 0,1-1 1,-1 1-1,1-1 0,0 1 0,0 0 4,1-1 0,0 0 0,0 0 0,0 0 0,0 0 1,0 0-1,-1 0 0,1 0 0,3-1 0,127-11 12,-18-5-36,313-29-122,-300 43 118,779-10-488,-455 15 565,-89-1 31,48 5 1205,-147 7-664,31 0-603,143 8 229,-425-21-118,0 1-1,0-2 1,0 0-1,0 0 1,0-1-1,0 0 1,0-1-1,17-7 1,-9 3 175,-14 6-74,0-1 0,-1 0 0,0 0 0,9-4 0,-13 5-153,1 0 0,-1-1 0,1 1 1,-1 0-1,0-1 0,1 1 0,-1-1 0,0 1 1,0-1-1,0 1 0,0-1 0,0 0 0,0 0 0,-1 1 1,1-1-1,0 0 0,0-3 0,-1 3-51,3-27 143,-3 28-175,0 0 0,0 0 0,0 0 0,0 0 0,0 0 0,0 0-1,-1 0 1,1 1 0,0-1 0,0 0 0,-1 0 0,1 0 0,-1 0 0,1 0-1,-1 0 1,1 1 0,-1-1 0,1 0 0,-1 0 0,0 1 0,1-1-1,-1 0 1,0 1 0,0-1 0,1 1 0,-1-1 0,-1 0 0,-15-4-18,16 4 18,1 1-1,-1-1 1,0 1 0,1-1 0,-1 1 0,1-1-1,-1 0 1,1 1 0,-1-1 0,1 0-1,-1 1 1,1-1 0,0 0 0,-1 0-1,1 1 1,0-1 0,0 0 0,-1-1 0,-1-15-29,2 15 28,4-205 52,0 134-242,-6-79 1,-1 106-8,-1-10-146,-17-88 1,16 128 323,0 1 0,-1 0 0,-11-19 1,14 27 41,2 6-18,0 0 0,0-1 0,-1 1-1,1 0 1,0-1 0,0 1 0,-1 0 0,1 0-1,-1 0 1,1 0 0,-1 0 0,1 1 0,-1-1-1,0 0 1,1 1 0,-1-1 0,0 1 0,1-1-1,-4 1 1,-5-1-20,0 0-1,-13 2 0,10-1 30,2 0-6,0 1 1,0 0 0,0 1-1,1 0 1,-1 1-1,0 0 1,1 1-1,-1 0 1,-11 6-1,6-4 10,16-6-15,-1 1-1,1-1 1,0 0 0,0 0-1,-1 0 1,1 0 0,0 0-1,0-1 1,0 1 0,-1 0-1,1 0 1,0 0 0,0 0-1,0 0 1,-1 0-1,1 0 1,0 0 0,0 0-1,0 0 1,0-1 0,-1 1-1,1 0 1,0 0 0,0 0-1,0 0 1,0 0 0,0-1-1,-1 1 1,1 0 0,0 0-1,0 0 1,0-1 0,0 1-1,0 0 1,0 0 0,0 0-1,0-1 1,0 1 0,0 0-1,0 0 1,0 0 0,0-1-1,0 1 1,0 0 0,0 0-1,0-1 1,0 1 0,0 0-1,0 0 1,0 0 0,0 0-1,0-1 1,1 1 0,-1 0-1,-11-1 268,5 0-4507,13-3 2964</inkml:trace>
</inkml:ink>
</file>

<file path=ppt/ink/ink15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6:25.039"/>
    </inkml:context>
    <inkml:brush xml:id="br0">
      <inkml:brushProperty name="width" value="0.05" units="cm"/>
      <inkml:brushProperty name="height" value="0.05" units="cm"/>
      <inkml:brushProperty name="color" value="#33CCFF"/>
    </inkml:brush>
  </inkml:definitions>
  <inkml:trace contextRef="#ctx0" brushRef="#br0">0 410 8922,'2'1'262,"-1"0"0,1 0 1,-1-1-1,1 1 0,0-1 1,-1 1-1,1-1 0,0 0 0,-1 0 1,1 0-1,0 0 0,-1 0 0,1 0 1,0 0-1,-1 0 0,1-1 0,0 1 1,-1 0-1,1-1 0,-1 0 1,1 1-1,0-1 0,-1 0 0,0 0 1,1 0-1,-1 0 0,1 0 0,-1 0 1,0 0-1,0 0 0,0-1 0,0 1 1,0 0-1,0-1 0,0 1 1,0-1-1,1-2 0,4-7 255,-1-1 0,1 1 0,-2-1 0,0 0 0,0-1 0,-1 1 0,-1 0 0,0-1 0,-1 0 0,0 1 0,-1-1 0,0 0 0,-3-13 0,2 22-474,0 0 1,0 1-1,0-1 1,-1 0-1,1 1 1,-1 0 0,-4-6-1,6 8-40,-1 0-1,1 1 0,-1-1 1,1 0-1,-1 0 1,0 1-1,1-1 0,-1 0 1,0 1-1,0-1 0,1 1 1,-1-1-1,0 1 1,0-1-1,0 1 0,0 0 1,0-1-1,0 1 1,0 0-1,0 0 0,0 0 1,1 0-1,-1-1 0,0 1 1,0 0-1,0 1 1,0-1-1,0 0 0,0 0 1,0 0-1,0 1 1,0-1-1,0 0 0,-1 2 1,-1 0-2,0 0 0,0 1 0,1-1 0,-1 1 0,1 0 0,0 0 0,0 0 0,0 0 1,0 0-1,1 0 0,-1 0 0,1 1 0,0-1 0,0 1 0,-1 5 0,-1 2 4,2 1 0,-1-1 0,1 20 0,2-23-2,-1 1-1,1-1 1,1 0 0,0 0 0,0 0-1,0 0 1,7 14 0,-7-19-1,-1 0-1,1 0 1,0 0-1,0 0 1,0 0 0,0 0-1,1 0 1,-1 0 0,1-1-1,0 1 1,-1-1-1,1 0 1,0 0 0,0 0-1,1 0 1,-1-1 0,0 1-1,1-1 1,-1 0-1,4 1 1,-4-1 2,-1-1-1,1 0 1,0 0-1,-1 0 1,1 0-1,-1-1 1,1 1-1,-1-1 1,1 1-1,-1-1 1,0 0-1,1 0 1,-1 0 0,4-2-1,-2 0 2,0 0 0,0 0 0,0-1 0,-1 1 0,1-1 0,5-7 0,0-3 5,-1 0 0,0 0 0,9-24 0,-5 4 4,-8 22-11,0 0 1,1 0-1,12-21 1,-15 31 14,0 0 1,0 0-1,-1 0 0,2 0 0,-1 1 1,0-1-1,0 1 0,0 0 0,1-1 0,-1 1 1,1 0-1,-1 0 0,1 1 0,-1-1 1,1 0-1,-1 1 0,1 0 0,0-1 1,-1 1-1,1 0 0,0 0 0,-1 1 1,1-1-1,4 2 0,5 0 215,-1 1 0,1 1 0,-1-1 0,12 7-1,-15-5-98,0 0 0,0 0-1,0 1 1,-1-1 0,0 2 0,0-1-1,0 1 1,-1 0 0,0 0-1,0 1 1,-1 0 0,6 10-1,-2 1-29,0 1 0,0 0-1,-2 0 1,6 26 0,-11-36-89,0 0 1,0 0-1,0 18 0,-11-43 28,-34-61-549,-67-91 0,90 137 390,-19-30-85,36 53 180,-1 0 0,1 0 1,0 0-1,1-1 0,0 1 0,-3-15 0,5 21 20,0-1-1,0 0 1,0 0 0,0 0 0,0 1-1,0-1 1,0 0 0,1 0 0,-1 1-1,1-1 1,-1 0 0,1 1 0,0-1-1,0 1 1,-1-1 0,1 1 0,0-1-1,0 1 1,2-2 0,-1 1 6,0 0 0,0 1 0,0-1 0,1 1 0,-1 0 0,1-1 1,-1 1-1,1 0 0,-1 0 0,1 1 0,3-2 0,2 1 18,-1 0 1,1 1-1,0 0 0,-1 0 1,1 1-1,0-1 0,14 5 1,-19-4-16,0 0 1,1 0 0,-1 0-1,0 1 1,0-1 0,0 1-1,0 0 1,0 0 0,0 0-1,0 0 1,-1 1 0,1-1 0,-1 1-1,0-1 1,1 1 0,-1 0-1,-1 0 1,1 0 0,0 0-1,-1 0 1,1 1 0,-1-1-1,0 0 1,0 1 0,0-1-1,-1 0 1,1 1 0,-1-1 0,0 1-1,0-1 1,0 6 0,-1-1-106,0 0 1,0-1 0,-1 0 0,0 1-1,0-1 1,-1 0 0,0 0 0,0 0-1,-1-1 1,0 1 0,0-1 0,0 0-1,-10 10 1,13-14-112,-1 0 0,0 0 0,0 0 0,0-1 0,-1 1 0,1-1 0,0 1 0,0-1 0,-1 0 0,1 0 0,-1 0 0,1 0 0,-1-1-1,0 1 1,1-1 0,-1 1 0,1-1 0,-1 0 0,0 0 0,1 0 0,-1 0 0,0-1 0,1 1 0,-1-1 0,1 0 0,-1 1 0,0-1 0,-3-2 0,-21-17-1373</inkml:trace>
</inkml:ink>
</file>

<file path=ppt/ink/ink15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6:25.316"/>
    </inkml:context>
    <inkml:brush xml:id="br0">
      <inkml:brushProperty name="width" value="0.05" units="cm"/>
      <inkml:brushProperty name="height" value="0.05" units="cm"/>
      <inkml:brushProperty name="color" value="#33CCFF"/>
    </inkml:brush>
  </inkml:definitions>
  <inkml:trace contextRef="#ctx0" brushRef="#br0">1 0 17444,'13'10'2317,"37"28"3451,-37-27-5045,0 1 0,-1 0 0,16 21 0,0 8 138,35 72 1,-43-76-704,-13-23-507,1 0 0,-2 0 0,7 21 0,-24-50-9622,-1-3 8336</inkml:trace>
</inkml:ink>
</file>

<file path=ppt/ink/ink15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6:25.548"/>
    </inkml:context>
    <inkml:brush xml:id="br0">
      <inkml:brushProperty name="width" value="0.05" units="cm"/>
      <inkml:brushProperty name="height" value="0.05" units="cm"/>
      <inkml:brushProperty name="color" value="#33CCFF"/>
    </inkml:brush>
  </inkml:definitions>
  <inkml:trace contextRef="#ctx0" brushRef="#br0">1 127 14371,'20'-16'3579,"21"-23"-1,-27 25-1591,1 0-1,26-19 0,-40 32-1893,1 0 0,0 0 0,-1 0 0,1 0 0,0 0-1,0 0 1,0 0 0,0 0 0,0 1 0,0-1 0,0 1 0,0 0-1,0-1 1,0 1 0,0 0 0,0 0 0,0 0 0,0 0 0,0 1-1,0-1 1,0 1 0,0-1 0,3 2 0,-2 0-66,0 0 0,0 1 1,0-1-1,-1 1 0,1 0 0,-1-1 0,1 1 1,-1 0-1,0 1 0,0-1 0,2 5 0,3 6-146,9 26 0,-9-16-2563,-15-37-5313,3-7 6384</inkml:trace>
</inkml:ink>
</file>

<file path=ppt/ink/ink15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6:25.688"/>
    </inkml:context>
    <inkml:brush xml:id="br0">
      <inkml:brushProperty name="width" value="0.05" units="cm"/>
      <inkml:brushProperty name="height" value="0.05" units="cm"/>
      <inkml:brushProperty name="color" value="#33CCFF"/>
    </inkml:brush>
  </inkml:definitions>
  <inkml:trace contextRef="#ctx0" brushRef="#br0">8 2 15755,'-2'5'1737,"-4"3"943,6-4-1103,3 1-665,2-5-648,4-2-264,1-4-672,-1-3-841,11 2 825</inkml:trace>
</inkml:ink>
</file>

<file path=ppt/ink/ink15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6:26.222"/>
    </inkml:context>
    <inkml:brush xml:id="br0">
      <inkml:brushProperty name="width" value="0.05" units="cm"/>
      <inkml:brushProperty name="height" value="0.05" units="cm"/>
      <inkml:brushProperty name="color" value="#33CCFF"/>
    </inkml:brush>
  </inkml:definitions>
  <inkml:trace contextRef="#ctx0" brushRef="#br0">63 215 17180,'0'1'365,"0"0"1,-1 0 0,1 0 0,-1 0 0,1 0-1,-1 0 1,1-1 0,-1 1 0,0 0-1,1 0 1,-1-1 0,0 1 0,0 0-1,-6 6 1307,-2 5-580,0 1 1,-8 15-1,15-24-1068,0-1 0,0 1 0,1-1 0,0 1 0,-1 0 0,1 0 0,1-1 0,-1 1 1,1 0-1,-1 0 0,1 0 0,0 0 0,0 0 0,2 5 0,-2-8-24,0 0 0,0-1 0,0 1 0,1 0 0,-1 0 0,0-1 0,1 1 0,-1 0 0,0-1 0,1 1 0,-1 0 0,1-1 0,-1 1 0,1-1 0,-1 1 0,1 0 0,0-1 0,-1 1 0,1-1 0,0 0 0,-1 1 0,1-1 0,0 0 0,0 1 0,-1-1 0,1 0 0,0 0 0,0 0 0,-1 1 0,1-1 0,0 0 0,0 0 0,0 0 0,1-1 0,0 1-2,-1 0 1,1-1-1,0 1 1,0-1 0,-1 0-1,1 0 1,0 0-1,-1 0 1,1 0 0,-1 0-1,1 0 1,-1 0-1,1 0 1,1-2 0,2-6 3,1 1 0,-1-1 0,0 1 0,-1-1 0,0 0 0,0-1 1,-1 1-1,0-1 0,-1 0 0,1-11 0,0-4-27,-1 1 1,-2-50-1,-2 55 11,-4-23 0,5 38 14,0-1-1,0 1 1,0-1 0,-1 1 0,1 0 0,-1-1 0,-1 1 0,1 0 0,0 0 0,-5-5 0,7 9 0,0 0 0,0 0-1,0 0 1,0 0 0,-1 0 0,1-1 0,0 1 0,0 0 0,0 0 0,0 0 0,0 0 0,-1 0 0,1 0 0,0 0 0,0-1 0,0 1 0,0 0 0,-1 0 0,1 0 0,0 0 0,0 0 0,0 0 0,0 0 0,-1 0 0,1 0 0,0 0 0,0 0 0,0 0 0,-1 0 0,1 0 0,0 0 0,0 0 0,0 0 0,0 0 0,-1 1 0,1-1 0,0 0 0,0 0 0,0 0 0,0 0 0,-1 0 0,1 0 0,0 0 0,0 1 0,0-1 0,-3 9-7,3-1 12,0 0 1,1 0 0,0 0 0,0 0-1,4 14 1,17 42 192,-16-48-120,0 0 35,1 0 0,0-1 0,0 0 0,2-1 0,17 23 0,-21-30-54,0-1 0,1 0 0,0 0 0,0-1-1,1 0 1,0 0 0,0 0 0,0-1 0,0 0 0,0 0-1,1-1 1,0 0 0,10 3 0,-14-5-32,0-1 0,-1 1 0,1-1-1,0 0 1,-1 1 0,1-2 0,0 1 0,-1 0 0,1-1 0,-1 0-1,1 0 1,-1 0 0,1 0 0,-1 0 0,1-1 0,-1 1 0,0-1 0,4-2-1,-3 0 12,0 0 0,0 1 0,0-2 0,0 1-1,-1 0 1,1-1 0,-1 1 0,-1-1 0,1 0-1,0 0 1,1-6 0,-1 2 27,0 1 1,-1-1-1,0 0 0,-1 0 0,1 0 1,-1-15-1,-1 18-13,-1 0 0,1-1 0,-1 1 0,0 0 0,0 0 0,-1 0-1,0 0 1,0 0 0,-4-7 0,6 13-50,0-1 0,-1 1 0,1-1-1,0 1 1,0-1 0,-1 1-1,1-1 1,0 1 0,-1-1 0,1 1-1,0 0 1,-1-1 0,1 1-1,0 0 1,-1-1 0,1 1 0,-1 0-1,1-1 1,-1 1 0,1 0-1,-1 0 1,1-1 0,-1 1 0,1 0-1,-1 0 1,1 0 0,-1 0 0,-1 0-1,2 0 0,0 1-1,-1-1 1,1 1-1,-1-1 0,1 0 1,0 1-1,-1-1 1,1 1-1,0 0 1,0-1-1,-1 1 1,1-1-1,0 1 0,0-1 1,0 1-1,0-1 1,-1 1-1,1 0 1,0-1-1,0 1 0,0-1 1,0 1-1,1 0 1,-1-1-1,0 2 1,2 8 11,0 1 0,1-1 1,1 1-1,-1-1 0,2 0 1,-1 0-1,12 17 0,0-3-18,33 38-1,-44-55-166,0-1-1,0-1 1,1 1-1,0-1 1,0 0-1,0 0 1,0-1-1,1 0 1,14 7-1,-14-9 29,0-1 1,0 0-1,0 0 1,9-1-1</inkml:trace>
</inkml:ink>
</file>

<file path=ppt/ink/ink15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6:29.479"/>
    </inkml:context>
    <inkml:brush xml:id="br0">
      <inkml:brushProperty name="width" value="0.05" units="cm"/>
      <inkml:brushProperty name="height" value="0.05" units="cm"/>
      <inkml:brushProperty name="color" value="#33CCFF"/>
    </inkml:brush>
  </inkml:definitions>
  <inkml:trace contextRef="#ctx0" brushRef="#br0">0 1761 10146,'0'-3'351,"0"-1"1,0 1-1,1-1 0,-1 1 1,1-1-1,0 1 0,0-1 0,0 1 1,0 0-1,1-1 0,-1 1 0,1 0 1,0 0-1,0 0 0,0 0 1,0 1-1,1-1 0,-1 0 0,5-3 1,28-27 1709,50-61 0,23-48-92,-16 21-596,150-173 1197,49-62-431,-221 267-1720,306-380 1204,-347 436-1530,22-29-14,-51 62-96,0 0 0,0 0 0,0 0 1,0 0-1,0 0 0,0 0 0,0 0 0,0 0 1,0 0-1,0 0 0,0 0 0,0 0 0,1 0 0,-1 0 1,0 0-1,0 0 0,0 0 0,0 0 0,0 0 1,0 0-1,0 0 0,0 0 0,0 0 0,0 0 1,0 0-1,0 0 0,0 0 0,0 0 0,0 0 1,0 0-1,0 0 0,1 0 0,-1 0 0,0 0 1,0 0-1,0 0 0,0 0 0,0 0 0,0 0 1,0 0-1,0 0 0,0 0 0,0 0 0,0 0 1,-2 9-1748,-6 15-1754,0-2 2026</inkml:trace>
</inkml:ink>
</file>

<file path=ppt/ink/ink15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6:36.278"/>
    </inkml:context>
    <inkml:brush xml:id="br0">
      <inkml:brushProperty name="width" value="0.05" units="cm"/>
      <inkml:brushProperty name="height" value="0.05" units="cm"/>
      <inkml:brushProperty name="color" value="#FF0066"/>
    </inkml:brush>
  </inkml:definitions>
  <inkml:trace contextRef="#ctx0" brushRef="#br0">4 9 7634,'-4'7'4433,"5"-16"839,-1 9-5061,0 0 0,0-1 0,0 1 0,0 0 0,0-1 0,0 1 1,1 0-1,-1-1 0,0 1 0,0 0 0,0-1 0,0 1 0,1 0 1,-1-1-1,0 1 0,0 0 0,1-1 0,-1 1 0,0 0 0,1 0 1,-1-1-1,1 2-105,-1-1 0,1 0 1,-1 0-1,1 1 0,-1-1 1,1 0-1,-1 1 0,0-1 1,1 1-1,-1-1 0,1 0 1,-1 1-1,0-1 0,1 1 1,-1-1-1,0 1 1,0-1-1,0 1 0,1-1 1,-1 1-1,0 0 0,0-1 1,0 1-1,10 28 1480,7 40-1,3 7-899,-6-35-474,3 0 1,38 71-1,-51-107-247,-2-2-25,-1-1 0,1 0 0,-1 1 0,0-1 0,1 1 0,-1 0 0,0-1 0,0 1 0,-1 0 0,1-1 0,-1 1 0,1 0 0,-1 0 0,0 0 0,0 4 0,0-7-30,0 0-1,0 1 1,-1-1-1,1 1 1,0-1-1,-1 1 1,1-1 0,0 1-1,0-1 1,-1 0-1,1 1 1,-1-1-1,1 0 1,0 1-1,-1-1 1,1 0-1,-1 1 1,1-1-1,-1 0 1,1 0-1,-1 0 1,1 1-1,-1-1 1,1 0-1,-1 0 1,1 0 0,-1 0-1,1 0 1,-1 0-1,1 0 1,-1 0-1,1 0 1,-1 0-1,1 0 1,-1-1-1,-1 1-256,0-1-1,0 0 1,0 1 0,0-1-1,0 0 1,0 0-1,0 0 1,-2-2-1,-17-18-1339</inkml:trace>
</inkml:ink>
</file>

<file path=ppt/ink/ink15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6:36.650"/>
    </inkml:context>
    <inkml:brush xml:id="br0">
      <inkml:brushProperty name="width" value="0.05" units="cm"/>
      <inkml:brushProperty name="height" value="0.05" units="cm"/>
      <inkml:brushProperty name="color" value="#FF0066"/>
    </inkml:brush>
  </inkml:definitions>
  <inkml:trace contextRef="#ctx0" brushRef="#br0">35 397 10794,'-7'3'1196,"5"-2"-265,-1 0 0,1 0-1,0 0 1,-1 0-1,1-1 1,-5 2 0,7-2-793,0 0 0,-1 0 0,1 0 1,0 0-1,-1 0 0,1-1 0,0 1 1,0 0-1,-1 0 0,1 0 0,0 0 1,-1 0-1,1 0 0,0-1 0,0 1 1,-1 0-1,1 0 0,0 0 1,0 0-1,0-1 0,-1 1 0,1 0 1,0 0-1,0-1 0,-1-11 2294,2 8-2134,1 0-1,-1 0 0,1 0 1,-1 0-1,1 1 1,0-1-1,0 0 0,1 1 1,-1 0-1,1 0 0,0 0 1,5-5-1,5-3 67,0 2 1,15-9-1,6-5 62,131-122 667,-74 59-868,-43 38-2147</inkml:trace>
</inkml:ink>
</file>

<file path=ppt/ink/ink15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6:37.043"/>
    </inkml:context>
    <inkml:brush xml:id="br0">
      <inkml:brushProperty name="width" value="0.05" units="cm"/>
      <inkml:brushProperty name="height" value="0.05" units="cm"/>
      <inkml:brushProperty name="color" value="#FF0066"/>
    </inkml:brush>
  </inkml:definitions>
  <inkml:trace contextRef="#ctx0" brushRef="#br0">87 49 12027,'5'-17'1623,"-4"12"-370,1 0-1,-1 0 0,0 0 1,0-7-1,-14 35 2477,-3 7-2983,2 1-1,1 0 1,2 1 0,1 0 0,-7 36-1,16-60-688,0 0-1,0 0 0,1 0 0,0 0 1,0 0-1,1 1 0,3 13 0,-3-19-42,-1 0-1,1 0 1,0 0-1,1 0 1,-1-1-1,0 1 1,1-1-1,0 1 1,-1-1 0,1 1-1,0-1 1,0 0-1,1 0 1,-1 0-1,0 0 1,1 0-1,-1-1 1,1 1-1,-1-1 1,1 0-1,0 1 1,0-1-1,-1 0 1,6 1 0,-1-2 17,0 1 0,-1-1 0,1 0 0,0-1 0,0 1 1,0-1-1,-1-1 0,1 1 0,0-1 0,-1 0 1,9-5-1,3-1 2,-1-1 0,29-20 0,-38 23-298,0 0 0,13-13 0,-19 17-125,0 0 1,0 0 0,-1 0-1,1 0 1,-1 0 0,0-1-1,1 1 1,-1 0 0,0-1-1,0 1 1,0-1 0,-1 1 0,1-1-1,-1 1 1,1-1 0,-1-3-1,-1-6-1473</inkml:trace>
</inkml:ink>
</file>

<file path=ppt/ink/ink15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6:37.323"/>
    </inkml:context>
    <inkml:brush xml:id="br0">
      <inkml:brushProperty name="width" value="0.05" units="cm"/>
      <inkml:brushProperty name="height" value="0.05" units="cm"/>
      <inkml:brushProperty name="color" value="#FF0066"/>
    </inkml:brush>
  </inkml:definitions>
  <inkml:trace contextRef="#ctx0" brushRef="#br0">8 0 17236,'0'1'230,"-1"-1"0,0 1 0,1-1 0,-1 1 1,1 0-1,-1-1 0,1 1 0,-1-1 0,1 1 1,-1 0-1,1-1 0,0 1 0,-1 0 0,1 0 0,0-1 1,0 1-1,-1 0 0,1 0 0,0-1 0,0 1 1,0 0-1,0 0 0,0-1 0,0 1 0,0 0 0,0 0 1,1 1-1,6 23 1163,-5-21-952,17 53 1518,14 33-530,-27-74-1318,2-1 0,0 1 0,14 19 1,-19-31-114,-1-1 1,1 1 0,0-1-1,1 0 1,-1 0 0,0 0-1,1 0 1,7 4 0,-5-6-1038,-7-6-399,-7-8-1206,-9-7-345,-12-8 975</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1:24.630"/>
    </inkml:context>
    <inkml:brush xml:id="br0">
      <inkml:brushProperty name="width" value="0.05" units="cm"/>
      <inkml:brushProperty name="height" value="0.05" units="cm"/>
      <inkml:brushProperty name="color" value="#FF0066"/>
    </inkml:brush>
  </inkml:definitions>
  <inkml:trace contextRef="#ctx0" brushRef="#br0">1 73 7666,'4'0'426,"1"-1"0,-1 1 1,1 0-1,-1 0 1,1 1-1,-1-1 0,1 1 1,-1 0-1,1 0 1,-1 1-1,9 3 0,11 3 355,-6-5-361,0 0 0,1-1 0,0-1 0,30-2 0,73-14 580,-66 6-762,-51 9-233,0 0 0,0 0 0,0 0 1,0 0-1,9 3 0,11 0-4,-24-3 5,-1 0-1,1 0 1,0 0 0,-1 0 0,1 0-1,0 1 1,-1-1 0,1 0 0,0 0-1,-1 1 1,1-1 0,-1 1 0,1-1 0,0 0-1,-1 1 1,1-1 0,-1 1 0,0-1-1,1 1 1,-1 0 0,1-1 0,-1 1-1,0-1 1,1 1 0,-1 0 0,0-1-1,1 2 1,3 22 277,-3-17-180,29 126 875,-16-82-259,-9-26-331,-3-16-227,0 0 0,0 0 0,1 0 0,0-1 0,0 1 0,10 15 0,-7-13-57,-4-8-93,0-1-1,0 1 1,-1 0 0,2-1 0,-1 1 0,0-1 0,3 3 0,-4-4-7,1-1 0,-1 1 0,1 0-1,-1-1 1,1 1 0,-1-1 0,1 0 0,-1 1-1,1-1 1,-1 0 0,1 0 0,-1 0-1,1 0 1,0 0 0,-1 0 0,1-1 0,-1 1-1,3-1 1,5-1 14,23-4 21,-30 6-37,0 0 0,-1 0 1,1 0-1,0 0 1,0 1-1,0-1 0,0 1 1,0-1-1,0 1 0,-1 0 1,1 0-1,0 0 0,-1 0 1,3 2-1,0-1 3,-1 1 0,1-1 0,0 0-1,0 0 1,0-1 0,-1 1 0,2-1 0,-1 0-1,0 0 1,0 0 0,0 0 0,7 0 0,4-2 0,1 1 1,18-4-1,16-1 18,-48 5-23,0-1 0,1 1 0,-1-1 1,0 1-1,0-1 0,0 0 0,-1 1 1,1-1-1,0 0 0,0 0 0,0-1 1,-1 1-1,1 0 0,0-1 0,-1 1 1,1-1-1,-1 1 0,0-1 0,1 1 1,0-3-1,-1 2-2,1 0-1,-1 0 1,0 0 0,0 0-1,0-1 1,-1 1 0,1 0 0,0 0-1,-1-1 1,1 1 0,-1 0-1,0-1 1,0 1 0,0 0-1,0-1 1,0 1 0,-1-5 0,0 6-1,1 0 1,-1 0 0,0 0 0,1 0 0,-1-1 0,0 1 0,0 0-1,0 0 1,0 1 0,-1-3 0,1 3 2,0-1 0,0 0 0,0 1 0,0-1 0,1 0 0,-1 0 0,0 0 0,1 0 0,-1 0 0,1 0 1,-1 0-1,1 0 0,-1 0 0,1 0 0,-1 0 0,1 0 0,0-2 0,-1-14 19,3-32 0,1-9-8,-4 52-10,-1 0 0,1 0 0,-1 0 1,0 0-1,0 1 0,0-1 0,-1 1 0,-4-7 0,-8-17-1,10 17 0,1 0 0,1 0 0,-1 0 0,2 0 0,0-1 1,0 1-1,1-14 0,-3-1 5,3 26-7,1 1 1,0 0-1,-1 0 0,1-1 0,-1 1 0,1 0 1,0 0-1,-1 0 0,1 0 0,-1 0 0,1 0 1,0-1-1,-1 1 0,1 0 0,-1 0 0,1 0 1,0 0-1,-1 0 0,1 0 0,-1 1 0,-1-1-21,9-2 22,2 0 2,1 0 0,-1 2 0,0-1 0,1 1 1,-1 0-1,18 3 0,5 0-1,165 11 10,82 3 44,56-12 27,76 26-56,-160-23-12,-173-9-1,126 14 1,-200-13-7,66 11 306,1-3 1,77-1 0,309-51 838,-368 35-1086,-79 9-58,0 0 0,0 0 0,0 1 0,0 1-1,-1 0 1,20 5 0,-9 2-6,-8-4 2,1 0 0,14 3-1,-21-6 33,0 0-1,-1 0 1,1 0 0,-1 1-1,0 0 1,0 1-1,0-1 1,0 1-1,8 7 1,-6-4 165,0-1 0,1-1 0,9 6 0,-17-10-196,0-1-1,1 0 1,-1 1 0,0-1-1,1 0 1,-1 0 0,0 0-1,1 0 1,-1 1 0,1-1 0,-1 0-1,0 0 1,1 0 0,-1 0-1,1 0 1,-1 0 0,1 0-1,-1 0 1,0 0 0,1 0-1,-1 0 1,1 0 0,-1 0-1,0-1 1,1 1 0,-1 0 0,1 0-1,-1 0 1,0 0 0,1-1-1,-1 1 1,1-1 0,6-16-566,-3 5 406,9-30-147</inkml:trace>
</inkml:ink>
</file>

<file path=ppt/ink/ink15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6:37.879"/>
    </inkml:context>
    <inkml:brush xml:id="br0">
      <inkml:brushProperty name="width" value="0.05" units="cm"/>
      <inkml:brushProperty name="height" value="0.05" units="cm"/>
      <inkml:brushProperty name="color" value="#FF0066"/>
    </inkml:brush>
  </inkml:definitions>
  <inkml:trace contextRef="#ctx0" brushRef="#br0">1 176 14211,'5'-10'1718,"1"0"-1,0 0 0,1 1 1,13-15-1,-9 13-1151,1 1-1,0-1 1,1 2-1,0 0 1,16-9-1,-18 12-352,7-4 209,20-8 1,-32 16-362,0 0 1,0 0 0,0 1-1,0-1 1,1 1 0,-1 1-1,11-1 1,-15 1-58,0 0 1,0 1-1,-1-1 1,1 0 0,0 1-1,0-1 1,-1 1-1,1-1 1,-1 1-1,1 0 1,0-1-1,-1 1 1,1 0-1,-1 0 1,0 0-1,1 1 1,-1-1-1,0 0 1,0 0-1,1 1 1,-1-1 0,0 1-1,0-1 1,-1 1-1,1-1 1,0 1-1,0 0 1,-1-1-1,1 1 1,-1 0-1,1-1 1,-1 1-1,0 0 1,0 0-1,0 3 1,0 3-3,0 0 1,-1-1-1,0 1 1,-1 0-1,0-1 1,-4 13-1,2-10-33,0-1 0,0 0 1,-1 0-1,0 0 0,-1 0 0,0-1 0,0 0 1,-1 0-1,0-1 0,-9 8 0,2 1-86,14-16 116,-1 1 0,1-1 0,0 0 1,0 1-1,0-1 0,0 1 0,0-1 0,0 0 0,0 1 0,0-1 1,0 1-1,0-1 0,0 1 0,0-1 0,0 0 0,0 1 0,0-1 1,0 1-1,0-1 0,0 1 0,1-1 0,-1 0 0,0 1 0,0-1 1,0 0-1,1 1 0,-1-1 0,0 0 0,1 1 0,-1-1 1,0 0-1,1 1 0,-1-1 0,0 0 0,1 0 0,-1 0 0,0 1 1,1-1-1,-1 0 0,1 0 0,-1 0 0,0 0 0,1 0 0,-1 0 1,1 0-1,0 0 0,6 2 106,1-1 1,0 0 0,0-1-1,0 0 1,0 0 0,12-2-1,3-1 340,-8 2-121,0 1 1,0 0-1,0 1 0,19 4 1,-29-4-485,0 1 0,1-1 0,-1 1 0,0 0 0,0 0 0,-1 1 1,1-1-1,0 1 0,-1 0 0,0 1 0,0-1 0,0 1 0,0-1 1,0 1-1,4 7 0,-7-10-13,-1-1 66,0 0 0,0 0 0,0 1 0,0-1 0,0 0 0,0 0 1,1 1-1,-1-1 0,0 0 0,0 0 0,0 0 0,0 0 0,0 1 0,1-1 0,-1 0 0,0 0 1,0 0-1,0 0 0,1 0 0,-1 1 0,0-1 0,0 0 0,0 0 0,1 0 0,-1 0 0,0 0 1,0 0-1,1 0 0,-1 0 0,0 0 0,0 0 0,1 0 0,-1 0 0,0 0 0,0 0 0,1 0 0,-1 0 1,0 0-1,0 0 0,0 0 0,1 0 0,-1-1 0,0 1 0,0 0 0,0 0 0,1 0 0,-1 0 1,0 0-1,0-1 0,0 1 0,1 0 0,-1 0 0,0 0 0,0-1 0,0 1 0,0 0 0,0-1 1,10-9-2439</inkml:trace>
</inkml:ink>
</file>

<file path=ppt/ink/ink15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6:38.019"/>
    </inkml:context>
    <inkml:brush xml:id="br0">
      <inkml:brushProperty name="width" value="0.05" units="cm"/>
      <inkml:brushProperty name="height" value="0.05" units="cm"/>
      <inkml:brushProperty name="color" value="#FF0066"/>
    </inkml:brush>
  </inkml:definitions>
  <inkml:trace contextRef="#ctx0" brushRef="#br0">106 1 24861,'-2'4'1665,"-5"3"647,-6 4-1072,-8-1-1088,-1-1-728,-19-8 352</inkml:trace>
</inkml:ink>
</file>

<file path=ppt/ink/ink15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6:35.155"/>
    </inkml:context>
    <inkml:brush xml:id="br0">
      <inkml:brushProperty name="width" value="0.05" units="cm"/>
      <inkml:brushProperty name="height" value="0.05" units="cm"/>
      <inkml:brushProperty name="color" value="#FF0066"/>
    </inkml:brush>
  </inkml:definitions>
  <inkml:trace contextRef="#ctx0" brushRef="#br0">1235 1 14347,'0'1'72,"0"-1"143,0 0-143,-1 0-1,1 0 1,0 0 0,0 0-1,0 0 1,0 0 0,0 0-1,0 0 1,0 0 0,0 0-1,-1 0 1,1 0 0,0 0-1,0 0 1,0 0 0,0 0 0,0 0-1,0 0 1,0 0 0,-1 0-1,1 0 1,0 0 0,0 0-1,0 0 1,0 0 0,0 0-1,0 0 1,0 0 0,0 0-1,-1 0 1,1 0 0,0 0 0,0 0 143,0 0-144,0-1 1,0 1 0,0 0-1,0 0 1,0 0 0,0 0-1,0 0 1,-1 0 0,1 0-1,0 0 1,0-1 0,-5 12 1427,-5 27-229,-10 76 0,3-12-1127,-43 131 264,21-87 218,19-68-169,-78 382 575,82-349-993,-45 160 0,39-197-26,-70 273 20,21-103-19,13-56-19,29-70 20,-25 96 18,-106 309-41,121-387-1,15-49 29,6-11 6,11-44-25,-13 40-1,4-30 24,-44 136-39,55-156 34,-2 0-1,-1-1 1,0 0-1,-2 0 1,-21 34-1,20-36 163,0 2 0,2 0-1,0 0 1,1 0 0,-4 24-1,-11 26 388,22-66-393,0 1 0,0-1 0,0 0 0,0 0 0,1 1 0,0-1 1,1 7-1,-1-8-151,0 1 1,0 0 0,0-1-1,0 1 1,0-1 0,-1 1 0,0-1-1,0 1 1,0-1 0,-3 5-1,3-6 40,0-1 0,0 0 1,-1 1-1,1-1 0,-1 0 0,1 0 0,-1 0 0,0 0 0,0 0 0,-2 2 0,2-3 14,0 1 1,0-1-1,0 1 1,0 0-1,0 0 1,1 0-1,-1 0 1,-2 4-1,2-3-50,1-8-59,1-8-285,1 11-4,-1 1-1,1-1 1,-1 1 0,1-1 0,-1 1 0,0-1 0,0 0 0,0 1 0,0-1 0,0 0-1,0 1 1,0-1 0,0 1 0,-1-1 0,1 0 0,-1 1 0,1-1 0,-1 1 0,0-2 0,-5-13-3500,4 2 2688</inkml:trace>
</inkml:ink>
</file>

<file path=ppt/ink/ink15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6:35.634"/>
    </inkml:context>
    <inkml:brush xml:id="br0">
      <inkml:brushProperty name="width" value="0.05" units="cm"/>
      <inkml:brushProperty name="height" value="0.05" units="cm"/>
      <inkml:brushProperty name="color" value="#FF0066"/>
    </inkml:brush>
  </inkml:definitions>
  <inkml:trace contextRef="#ctx0" brushRef="#br0">27 1 11506,'-1'0'317,"1"0"0,-1 0 0,1 0 1,-1 0-1,1 1 0,0-1 0,-1 0 0,1 0 0,-1 0 0,1 0 0,-3 3 1902,3-3-1902,0 0 0,-1 1 0,1 0 0,-6 13 2528,1 19-2185,5-26-141,-3 25 468,4 51 0,1-49-815,-4 43 0,0-65-137,1-1 74,0-1 1,1 1-1,0 0 0,1 13 0,-1-24-95,0 0 0,0 0 0,0 1 0,0-1 0,0 0 0,1 0 0,-1 1 0,0-1 0,0 0 0,0 0 0,0 0-1,0 1 1,0-1 0,1 0 0,-1 0 0,0 0 0,0 1 0,0-1 0,1 0 0,-1 0 0,0 0 0,0 0 0,0 0 0,1 0 0,-1 0 0,0 1 0,0-1 0,1 0 0,-1 0 0,0 0 0,0 0-1,1 0 1,-1 0 0,12-3 196,11-11-108,-16 9-92,-1-1 1,0 1 0,0-1 0,-1 0 0,0 0 0,0-1 0,8-12-1,-2-3 195,11-30 0,-20 47-145,-1 2-3,0 0 1,1 0-1,-2 0 0,1-1 1,0 1-1,-1 0 1,1-1-1,-1 1 1,0 0-1,0-1 0,0 1 1,-1 0-1,1-1 1,-1 1-1,-2-6 1,1 5 15,0 0 1,0 0 0,0 1-1,-1-1 1,1 1 0,-1-1-1,0 1 1,0 0 0,-1 0-1,1 0 1,-6-3 0,-10-5 45,-5-4-82,23 14-235,0 0 0,1 0 0,-1-1 1,1 1-1,-1 0 0,1-1 0,-1 1 1,1-1-1,0 1 0,0-1 0,-1 1 0,1-1 1,0 1-1,1-1 0,-1 1 0,0 0 1,0-1-1,0 1 0,1-1 0,-1 1 1,2-3-1,0-5-875,4-22-571</inkml:trace>
</inkml:ink>
</file>

<file path=ppt/ink/ink15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6:52.940"/>
    </inkml:context>
    <inkml:brush xml:id="br0">
      <inkml:brushProperty name="width" value="0.05" units="cm"/>
      <inkml:brushProperty name="height" value="0.05" units="cm"/>
      <inkml:brushProperty name="color" value="#FF0066"/>
    </inkml:brush>
  </inkml:definitions>
  <inkml:trace contextRef="#ctx0" brushRef="#br0">51 794 2953,'0'0'147,"-1"1"0,1 0 0,0 0 0,-1 0 0,1 0-1,-1 0 1,1 0 0,-1-1 0,1 1 0,-1 0 0,1 0 0,-1-1 0,0 1 0,0 0 0,1-1 0,-1 1 0,0 0 0,0-1 0,0 1 0,1-1 0,-1 0 0,0 1 0,0-1 0,0 0 0,0 1 0,0-1 0,0 0 0,0 0 0,0 0 0,0 0 0,0 0 0,0 0 0,0 0 0,0 0 0,0 0 0,0-1 0,0 1 0,1 0 0,-1 0 0,0-1 0,0 1 0,0-1 0,0 1 0,0-1 0,1 1 0,-1-1 0,0 0 0,0 1-1,1-1 1,-1 0 0,0 1 0,1-1 0,-1 0 0,1 0 0,-1 0 0,1 0 0,0 1 0,-1-1 0,1 0 0,0 0 0,-1 0 0,1 0 0,0 0 0,0 0 0,0 0 0,0-2 0,-3 23 2740,2-13-2293,0 1 0,0 14 0,1-21-578,0-1 1,0 1-1,0-1 0,0 1 0,0-1 1,1 1-1,-1-1 0,0 1 1,0-1-1,1 1 0,-1-1 0,0 0 1,1 1-1,-1-1 0,0 0 0,1 1 1,-1-1-1,0 0 0,1 1 1,-1-1-1,1 0 0,-1 0 0,1 1 1,-1-1-1,1 0 0,-1 0 1,1 0-1,-1 0 0,1 0 0,-1 0 1,1 1-1,-1-1 0,1 0 0,-1 0 1,1-1-1,-1 1 0,1 0 1,-1 0-1,1 0 0,-1 0 0,1 0 1,-1 0-1,0-1 0,1 1 1,0-1-1,3 0 50,-1 0 0,1-1 1,-1 0-1,7-4 0,271-181 2695,-191 134-2299,120-50 0,-127 68-325,11-3 218,157-90 0,-73 6 337,34-21 486,-204 138-1089,0 1 1,1-1-1,0 2 1,0-1 0,18-4-1,-26 8-83,0-1-1,0 1 1,0 0-1,0 0 1,0-1-1,0 1 1,0 0 0,0 0-1,0 0 1,1 0-1,-1 0 1,0 1-1,0-1 1,0 0-1,0 0 1,0 1 0,0-1-1,0 0 1,-1 1-1,1-1 1,0 1-1,0 0 1,0-1 0,0 1-1,0-1 1,-1 1-1,1 0 1,0 0-1,-1 0 1,1-1-1,0 1 1,-1 0 0,1 0-1,-1 0 1,1 0-1,-1 0 1,0 0-1,1 0 1,-1 0-1,0 0 1,0 0 0,0 0-1,0 0 1,0 0-1,0 0 1,0 0-1,0 1 1,0 3-18,-1-1 1,0 0-1,0 0 1,0 0-1,0 0 1,-1 0-1,1 0 1,-1 0-1,0 0 1,-3 4-1,4-7-45,1-1 0,0 0-1,-1 1 1,1-1 0,0 0 0,-1 0-1,1 0 1,-1 1 0,1-1 0,0 0 0,-1 0-1,1 0 1,-1 0 0,1 0 0,-1 0-1,1 1 1,0-1 0,-1 0 0,1 0-1,-1-1 1,1 1 0,-1 0 0,1 0-1,-1 0 1,1 0 0,0 0 0,-1 0 0,1 0-1,-1-1 1,1 1 0,-1-1 0,-15-10-1838,9 6 1025,2 2 163,0 1 0,-1-1-1,1 1 1,-1 0-1,-8-1 1,-7 0-742</inkml:trace>
</inkml:ink>
</file>

<file path=ppt/ink/ink15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6:53.203"/>
    </inkml:context>
    <inkml:brush xml:id="br0">
      <inkml:brushProperty name="width" value="0.05" units="cm"/>
      <inkml:brushProperty name="height" value="0.05" units="cm"/>
      <inkml:brushProperty name="color" value="#FF0066"/>
    </inkml:brush>
  </inkml:definitions>
  <inkml:trace contextRef="#ctx0" brushRef="#br0">1 101 8354,'13'-13'1203,"1"1"1,0 0-1,0 1 1,32-17-1,-39 24-876,0 0 0,0 1 0,0 0 0,1 1 0,-1 0 0,1 0 0,0 0 0,0 1 0,0 0-1,-1 1 1,1 0 0,0 0 0,14 2 0,-19-1-245,-1 0 1,1 0-1,0 0 0,-1 0 0,1 0 1,0 1-1,-1-1 0,0 1 0,1 0 1,-1 0-1,0 0 0,0 0 0,0 0 1,0 0-1,0 0 0,-1 1 0,1-1 1,-1 1-1,1-1 0,-1 1 0,0 0 1,0-1-1,1 6 0,1 3 199,-1 1 1,0-1-1,-1 1 0,-1 17 1,-1-14-88,0-1 0,-2 1 0,0 0-1,-1-1 1,0 0 0,-1 0 0,-1 0 0,0 0 0,0-1 0,-2 0 0,-9 12 0,9-15-579,8-10 337,-1 0-1,1 0 0,0 0 1,0 0-1,0 0 0,0 0 0,-1 0 1,1 0-1,0 0 0,0 0 1,0 0-1,0 0 0,-1 0 1,1 0-1,0 0 0,0 0 1,0 0-1,0 0 0,0 0 1,-1 0-1,1 0 0,0-1 1,0 1-1,0 0 0,0 0 1,0 0-1,-1 0 0,1 0 1,0 0-1,0 0 0,0-1 1,0 1-1,0 0 0,0 0 1,0 0-1,-4-20-3852,4 16 3546,-1-12-1024</inkml:trace>
</inkml:ink>
</file>

<file path=ppt/ink/ink15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6:53.344"/>
    </inkml:context>
    <inkml:brush xml:id="br0">
      <inkml:brushProperty name="width" value="0.05" units="cm"/>
      <inkml:brushProperty name="height" value="0.05" units="cm"/>
      <inkml:brushProperty name="color" value="#FF0066"/>
    </inkml:brush>
  </inkml:definitions>
  <inkml:trace contextRef="#ctx0" brushRef="#br0">0 0 16556,'10'11'1616,"6"5"808,5 7-551,-3 5-1241,2 6-728,1 7-2193,-2-2 1505</inkml:trace>
</inkml:ink>
</file>

<file path=ppt/ink/ink15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7:00.926"/>
    </inkml:context>
    <inkml:brush xml:id="br0">
      <inkml:brushProperty name="width" value="0.05" units="cm"/>
      <inkml:brushProperty name="height" value="0.05" units="cm"/>
      <inkml:brushProperty name="color" value="#FF0066"/>
    </inkml:brush>
  </inkml:definitions>
  <inkml:trace contextRef="#ctx0" brushRef="#br0">135 786 10330,'1'-2'575,"-1"0"1,1 1-1,1-1 0,-1 0 0,0 1 0,0-1 1,0 1-1,1 0 0,-1-1 0,1 1 0,-1 0 1,3-2-1,-2 3-256,0-1 0,0 0 1,0 0-1,-1 1 0,1-1 1,0 1-1,0 0 0,0 0 0,0-1 1,3 2-1,3 0-173,0 0-1,0 1 1,0 0-1,0 1 1,7 3-1,19 5 438,-14-7-395,1-1 1,-1-2 0,1 0-1,0-1 1,-1-1 0,1-1 0,35-7-1,141-49 1947,-136 37-1700,-36 13-270,0 1 0,0 0 1,1 2-1,0 2 0,41-2 0,-57 5-130,74-3 136,-74 1-155,0 1 0,1-2 1,-1 1-1,0-1 0,0-1 1,9-4-1,3-3 141,-1-1 1,0-1-1,-1-1 0,-1-1 1,0 0-1,33-36 1,-50 48-149,1-1 0,0 0 0,-1 0 1,0 0-1,0-1 0,0 1 0,-1-1 1,1 1-1,-1-1 0,0 1 0,-1-1 1,1 1-1,-1-1 0,0 0 1,0 0-1,0 1 0,0-1 0,-1 0 1,0 1-1,-2-7 0,-1-4-8,-1 0 0,-1 1 0,0 0-1,-16-26 1,7 16 12,-1 1 0,-1 0-1,-1 1 1,-37-35-1,41 45-16,0 1-1,-1 0 0,0 1 1,0 1-1,-1 1 1,-1 0-1,1 0 0,-30-7 1,-10 2 8,35 9-37,0-1 0,1-1 0,-39-16 0,50 17 6,-1 1 0,1 1 0,-1 0 1,0 0-1,0 1 0,0 0 0,0 1 1,0 0-1,-1 1 0,-17 1 0,8 2 18,0 0-1,0 1 1,0 2 0,-26 9-1,25-8 15,0-1-1,-26 4 1,9-3-7,30-5 3,0 1 0,0 0 0,1 0 0,-1 0 0,1 1 0,0 0 0,0 1 0,-9 6 0,-6 8-2,-20 22 1,19-18 0,2-4 0,-1 0 0,0-2-1,-45 26 1,61-38-1,-1 0 0,1 1 0,0 0 0,0 1 0,1-1 0,0 1 0,0 0 0,-6 11 0,1-1 15,5-10-3,1 1-1,0-1 1,1 1-1,0 0 1,0 0-1,0 0 1,1 0-1,1 1 1,-1-1-1,1 1 1,1-1-1,-1 1 1,2-1-1,-1 0 1,1 1-1,0-1 1,1 1-1,0-1 1,0 0-1,1 0 1,0 0-1,0 0 1,1 0-1,5 8 1,-6-12-29,0-1 0,0 1 1,1-1-1,-1 0 0,1 0 0,0 0 1,0-1-1,0 1 0,0-1 0,0 0 0,1 0 1,-1 0-1,1 0 0,6 1 0,8 0-658,-1 0-1,26 1 0,-26-3-45,32 3-269,0 1-19</inkml:trace>
</inkml:ink>
</file>

<file path=ppt/ink/ink15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7:01.591"/>
    </inkml:context>
    <inkml:brush xml:id="br0">
      <inkml:brushProperty name="width" value="0.05" units="cm"/>
      <inkml:brushProperty name="height" value="0.05" units="cm"/>
      <inkml:brushProperty name="color" value="#FF0066"/>
    </inkml:brush>
  </inkml:definitions>
  <inkml:trace contextRef="#ctx0" brushRef="#br0">5 3 14691,'6'-3'6498,"-6"5"-5946,-5 5 2496,-1 0-2320</inkml:trace>
</inkml:ink>
</file>

<file path=ppt/ink/ink15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7:03.802"/>
    </inkml:context>
    <inkml:brush xml:id="br0">
      <inkml:brushProperty name="width" value="0.05" units="cm"/>
      <inkml:brushProperty name="height" value="0.05" units="cm"/>
      <inkml:brushProperty name="color" value="#FF0066"/>
    </inkml:brush>
  </inkml:definitions>
  <inkml:trace contextRef="#ctx0" brushRef="#br0">85 1641 8330,'-33'13'5114,"26"-11"-4713,0 0 1,1 1-1,-1 0 1,0 0-1,-6 6 1,13-9-367,0 0 0,-1 0 0,1 0 0,0 0 0,0 0 0,0 0 0,-1 0 0,1 0 0,0 0 0,0 0 0,0 0 0,0 0 0,-1 1 0,1-1 0,0 0 0,0 0 0,0 0 0,0 0 0,0 0 0,-1 1 0,1-1 0,0 0 0,0 0 0,0 0 0,0 0 0,0 1 0,0-1 0,0 0 0,0 0 1,0 0-1,0 1 0,0-1 0,0 0 0,0 0 0,0 0 0,0 1 0,0-1 0,0 0 0,0 0 0,0 0 0,0 1 0,0-1 0,0 0 0,0 0 0,0 1 0,11-1 1195,15-4-166,-3-2-689,44-5 0,-13 3-289,3-3 178,126-23 801,-152 28-793,57-19 0,3-2 947,-77 23-1188,-1-1-1,1 0 1,-1-1-1,0 0 0,-1-2 1,13-8-1,-10 6-26,1 1 1,32-14-1,-21 15 52,-19 6-32,0-1 1,0 1-1,-1-1 1,9-5-1,22-12 64,-22 12 58,1-1 0,-1-1 1,19-15-1,-23 15-49,55-44 224,-56 46-301,0 1-1,1 1 1,-1 0-1,20-7 1,24-10 7,100-55 1,-26 11 136,-100 54-91,2 1 1,46-13 0,227-62 330,-277 80-240,46-6 0,-47 9-140,0-1 0,26-8 0,-9-1 71,-1-2-1,71-37 1,-102 47-25,1 1-1,0 0 1,0 1 0,13-3-1,-11 3-28,0-1 0,23-10 0,87-55 119,-108 59-132,0 0 1,0-2-1,-2 0 1,1 0-1,15-21 1,28-41-8,-8 10 791,75-77 0,-102 119-662,0-1-1,32-48 1,-45 58-28,-1-1 0,-1 0 0,0-1 0,-2 0 1,1 0-1,-2 0 0,4-18 0,-8 31-73,-1 0 0,1 1 0,-1-1 0,0 0 0,0 0 0,0 1 0,0-1 0,-1 0 0,1 0 0,-1 1 0,1-1 0,-1 0 1,0 1-1,0-1 0,0 1 0,0-1 0,-1 1 0,-2-5 0,2 6-162,1 0 1,-1 0 0,1-1-1,-1 1 1,1 0-1,-1 0 1,0 0 0,0 1-1,0-1 1,1 0-1,-1 1 1,0-1 0,0 1-1,0-1 1,0 1 0,0 0-1,0 0 1,0 0-1,0 0 1,0 0 0,0 1-1,0-1 1,0 0-1,0 1 1,1 0 0,-1-1-1,-2 2 1,-14 5-3104,-6 0 1092</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1:26.227"/>
    </inkml:context>
    <inkml:brush xml:id="br0">
      <inkml:brushProperty name="width" value="0.05" units="cm"/>
      <inkml:brushProperty name="height" value="0.05" units="cm"/>
      <inkml:brushProperty name="color" value="#FF0066"/>
    </inkml:brush>
  </inkml:definitions>
  <inkml:trace contextRef="#ctx0" brushRef="#br0">766 80 6801,'3'-5'1679,"-1"-1"-1,0 1 0,4-12 1,-6 15-1440,1-1 0,0 0 0,-1 1 0,1-1 0,-1 0 0,0 0 0,0 1 0,0-1 1,0 0-1,-2-4 0,2 6-206,-1 0 0,1 1 0,-1-1 1,0 0-1,0 0 0,1 0 0,-1 1 1,0-1-1,0 0 0,0 1 0,0-1 1,0 0-1,0 1 0,0 0 0,0-1 1,0 1-1,0-1 0,0 1 0,0 0 0,0 0 1,-1 0-1,1 0 0,0 0 0,0 0 1,0 0-1,0 0 0,0 0 0,-1 0 1,-6 2 339,0-1 0,-13 5 0,16-5-242,-50 16 285,-73 32 0,113-41-323,0 0 1,1 1-1,0 1 1,-22 20 0,-44 52 591,59-60-602,-3 3 89,-94 108 732,114-129-863,-47 64 844,45-58-686,-1 1 0,2 0-1,-1 1 1,-5 20-1,7-23-114,1-1 0,-2 1 0,1-1 0,-1 0 0,0 0-1,-1 0 1,0-1 0,-12 12 0,8-8 25,1 0 0,-11 15 0,15-20-361,6-14-291,0 5 424,1-14-1580,-2 12 661,1-1-1,0 0 1,0 1 0,3-9 0,0 6 477</inkml:trace>
</inkml:ink>
</file>

<file path=ppt/ink/ink15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7:05.043"/>
    </inkml:context>
    <inkml:brush xml:id="br0">
      <inkml:brushProperty name="width" value="0.05" units="cm"/>
      <inkml:brushProperty name="height" value="0.05" units="cm"/>
      <inkml:brushProperty name="color" value="#FF0066"/>
    </inkml:brush>
  </inkml:definitions>
  <inkml:trace contextRef="#ctx0" brushRef="#br0">167 1067 12507,'35'2'1756,"-1"2"1,54 11-1,-27-3-1104,37 6-90,103 15 781,-159-29-687,0-1 0,78-6 0,-76-2-275,0-3 0,-1-1 0,0-3 1,-1-1-1,0-2 0,-1-2 0,-1-1 0,-1-3 0,0-1 1,-2-1-1,41-34 0,63-44 174,-91 68-395,-42 27-134,0 0 1,0 0-1,-1-1 1,0 0-1,0 0 1,0 0-1,-1-1 1,0 0-1,-1 0 1,0-1-1,0 1 1,0-1-1,-1-1 1,-1 1-1,0 0 1,0-1-1,-1 1 1,0-1-1,0 0 1,0-19-1,-2 9 6,0-1 1,-2 1-1,0 0 0,-1 0 0,-1 0 1,-1 1-1,0-1 0,-2 1 0,0 0 1,-1 1-1,-1 0 0,-1 0 0,0 1 1,-2 0-1,-18-22 0,-122-119-79,113 121 46,30 28-2,0 1 1,-1 0-1,0 0 0,-1 1 1,1 1-1,-1 0 0,0 0 1,-15-4-1,8 4-1,1 2 0,0 0 0,-1 1 0,0 1 0,-20 0 0,-182 11 14,2 18 9,175-20-30,-1 1-1,1 3 1,0 1-1,1 2 1,0 2-1,2 2 1,-58 33-1,73-36 15,1 2 0,0 0 0,2 1 0,0 2-1,1 0 1,1 1 0,1 1 0,-25 37 0,26-28 40,1 0 0,2 1 1,1 1-1,1 0 0,2 1 1,2 0-1,0 0 1,3 1-1,-4 51 0,9-71 23,1 1 0,0-1 0,1 0 0,1 0 0,0 0-1,8 26 1,-9-35-62,2 0 0,-1 0 1,1-1-1,0 1 0,0-1 0,0 1 0,1-1 0,0 0 0,0 0 0,0 0 0,0-1 0,1 0 0,0 1 1,0-2-1,0 1 0,0 0 0,1-1 0,10 4 0,-6-4-133,-1 0-1,1-1 1,0 0 0,0 0-1,0-2 1,0 1 0,0-1-1,0 0 1,0-1 0,17-4-1,9-3-1655,55-22-1,-69 22 999,64-22-880</inkml:trace>
</inkml:ink>
</file>

<file path=ppt/ink/ink15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7:06.404"/>
    </inkml:context>
    <inkml:brush xml:id="br0">
      <inkml:brushProperty name="width" value="0.05" units="cm"/>
      <inkml:brushProperty name="height" value="0.05" units="cm"/>
      <inkml:brushProperty name="color" value="#FF0066"/>
    </inkml:brush>
  </inkml:definitions>
  <inkml:trace contextRef="#ctx0" brushRef="#br0">8 334 7114,'0'-1'77,"-1"1"1,0 0 0,1-1 0,-1 1 0,1-1-1,-1 1 1,1-1 0,0 0 0,-1 1 0,1-1-1,0 1 1,-1-1 0,1 0 0,0 1 0,0-1 0,-1 0-1,1 1 1,0-1 0,0 0 0,0 0 0,0 1-1,0-1 1,0 0 0,0 1 0,0-1 0,0 0-1,0 1 1,1-1 0,-1 0 0,0 1 0,0-1-1,1 0 1,-1 1 0,0-1 0,1 0 0,0 0 0,16-25 3286,-14 22-2563,-2 3-638,-1 1 0,1-1 1,0 1-1,0-1 0,-1 1 0,1-1 1,0 1-1,0 0 0,0-1 0,-1 1 1,1 0-1,0 0 0,0-1 1,0 1-1,0 0 0,0 0 0,0 0 1,-1 0-1,1 0 0,0 0 1,0 0-1,0 0 0,0 1 0,0-1 1,0 0-1,-1 1 0,1-1 1,0 0-1,0 1 0,-1-1 0,3 2 1,15 3 588,-12-5-640,-1-1 0,1 0 0,0 0 1,0 0-1,0-1 0,-1 1 0,1-1 0,-1-1 0,8-3 1,45-29 188,-40 23-137,0 1 0,34-14 1,-40 20-23,0 1 0,1 0 0,0 1 0,-1 1 0,24-2 1,-8 1-40,-1-1 1,1-1 0,-1-1 0,0-2 0,0-1 0,38-18-1,-38 15 16,1 1-1,1 2 0,0 0 0,0 2 0,0 1 0,34-2 0,193-25 1555,-244 32-1612,0-1 1,0 2 0,1-1 0,-1 2-1,0 0 1,1 0 0,-1 1 0,0 1-1,19 6 1,-10-3 92,1-1 1,0-1-1,40 2 1,66-6 50,-11-1 76,-104 2-236,-1 0-1,1 1 1,-1 1-1,1 0 1,-1 1-1,0 0 0,0 0 1,0 2-1,-1-1 1,0 2-1,13 8 1,-12-7 42,1-1 0,1 0 0,-1-1-1,1 0 1,18 4 0,72 12 629,-61-15-349,-25-2-241,0 1 0,-1 0 0,0 2 0,0 0 0,29 18 1,17 9 167,-32-22 48,1 0 0,0-2 1,0-1-1,42 6 0,-68-15-343,0 0 7,0 0-1,1 1 1,-1-1-1,8 4 1,-12-4-13,0 0 1,-1 1-1,1-1 1,0 0-1,0 0 1,-1 1-1,1-1 1,-1 1-1,1 0 1,-1-1-1,0 1 1,1 0-1,-1 0 1,0 0-1,0 0 1,1 3-1,-1-2-188,-1-2 115,0 0 0,1 0 0,-1 0 0,0-1 0,0 1 0,1 0 0,-1 0 0,1 0 0,-1-1 0,1 1 0,-1 0 0,1-1 0,0 2 0,11-1-441</inkml:trace>
</inkml:ink>
</file>

<file path=ppt/ink/ink15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7:15.242"/>
    </inkml:context>
    <inkml:brush xml:id="br0">
      <inkml:brushProperty name="width" value="0.05" units="cm"/>
      <inkml:brushProperty name="height" value="0.05" units="cm"/>
      <inkml:brushProperty name="color" value="#FF0066"/>
    </inkml:brush>
  </inkml:definitions>
  <inkml:trace contextRef="#ctx0" brushRef="#br0">19 3 9106,'-2'-3'408,"-3"3"-8,-1 3-264,0 0-112</inkml:trace>
</inkml:ink>
</file>

<file path=ppt/ink/ink15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7:15.819"/>
    </inkml:context>
    <inkml:brush xml:id="br0">
      <inkml:brushProperty name="width" value="0.05" units="cm"/>
      <inkml:brushProperty name="height" value="0.05" units="cm"/>
      <inkml:brushProperty name="color" value="#FF0066"/>
    </inkml:brush>
  </inkml:definitions>
  <inkml:trace contextRef="#ctx0" brushRef="#br0">2 1 11162,'-1'3'344,"1"3"-280,0 1-272,0 5 112</inkml:trace>
</inkml:ink>
</file>

<file path=ppt/ink/ink15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7:15.631"/>
    </inkml:context>
    <inkml:brush xml:id="br0">
      <inkml:brushProperty name="width" value="0.05" units="cm"/>
      <inkml:brushProperty name="height" value="0.05" units="cm"/>
      <inkml:brushProperty name="color" value="#FF0066"/>
    </inkml:brush>
  </inkml:definitions>
  <inkml:trace contextRef="#ctx0" brushRef="#br0">14 0 9754,'-2'8'632,"-2"-1"376,1 3 145,0-1 95,2 0 40,1-2-48,0-1-143,3-3-337,1 0-240,2-5-432,1-2-232,-2-9-832,-2-3-497,-2-6 705</inkml:trace>
</inkml:ink>
</file>

<file path=ppt/ink/ink15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7:16.006"/>
    </inkml:context>
    <inkml:brush xml:id="br0">
      <inkml:brushProperty name="width" value="0.05" units="cm"/>
      <inkml:brushProperty name="height" value="0.05" units="cm"/>
      <inkml:brushProperty name="color" value="#FF0066"/>
    </inkml:brush>
  </inkml:definitions>
  <inkml:trace contextRef="#ctx0" brushRef="#br0">17 0 19500,'-2'1'848,"-1"1"-1032,-8-1 320</inkml:trace>
</inkml:ink>
</file>

<file path=ppt/ink/ink15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7:23.514"/>
    </inkml:context>
    <inkml:brush xml:id="br0">
      <inkml:brushProperty name="width" value="0.05" units="cm"/>
      <inkml:brushProperty name="height" value="0.05" units="cm"/>
      <inkml:brushProperty name="color" value="#FF0066"/>
    </inkml:brush>
  </inkml:definitions>
  <inkml:trace contextRef="#ctx0" brushRef="#br0">847 1765 9282,'-4'2'565,"-1"0"0,1 0 0,-1 1 0,-6 6 0,10-9-490,1 0 0,-1 1 1,1-1-1,-1 1 0,1-1 0,-1 1 1,1-1-1,0 1 0,-1-1 1,1 1-1,0-1 0,-1 1 0,1-1 1,0 1-1,0-1 0,0 1 1,-1 0-1,1-1 0,0 1 0,0 0 1,0-1-1,0 1 0,0-1 0,0 1 1,0 0-1,0-1 0,0 1 1,1 0-1,-1-1 0,0 1 0,0-1 1,1 1-1,-1 0 0,0-1 1,0 1-1,1-1 0,-1 1 0,1-1 1,-1 1-1,0-1 0,1 1 1,-1-1-1,1 0 0,-1 1 0,1-1 1,-1 0-1,1 1 0,0-1 1,-1 0-1,2 1 0,2 1 229,0 0 1,0 0-1,1-1 0,-1 1 1,1-1-1,0 0 0,-1 0 1,6 0-1,43 0 1051,-29-1-877,201 15 1329,3 0-435,-166-14-984,105-11 0,-99-1-236,0-3 0,-1-3-1,88-35 1,-130 41-75,0-1 0,0-1-1,-2-1 1,1-1 0,25-23-1,-1-4 153,49-55 0,-84 83-200,-2-1 0,0 0 0,-1-1 1,0 0-1,-1-1 0,-1 0 0,-1 0 1,0-1-1,-1 1 0,-1-1 0,-1-1 0,0 1 1,0-23-1,11-65 245,-1-2-213,-12 87-51,-1-1 0,-4-42 0,0 51-14,1 0 1,-2 0-1,0 0 0,0 0 0,-1 1 0,-1-1 0,-13-21 0,-6-2-16,-32-36-1,34 45 42,1-1 0,-27-47 0,14 4 166,19 35 201,-26-39 0,35 64-304,-1 0 1,0 0-1,-1 1 0,-1 0 0,1 1 0,-2-1 0,-13-9 0,2 5-37,-1 1-1,0 1 0,-40-14 1,-78-18 45,-20-8 65,54 2-98,-9-5-30,101 49-30,-2 1 1,1 1-1,0 0 0,-1 1 1,-26-2-1,1 5-2,1 1-1,0 3 1,0 1 0,0 2-1,0 2 1,1 1-1,-45 19 1,34-8 0,2 2-1,0 2 1,2 2-1,1 2 1,-43 36-1,-223 181-5,296-232 4,-1 0 1,2 1 0,0 1-1,1 0 1,1 1-1,0 1 1,1 0 0,1 1-1,-11 26 1,0 6-2,-22 89 0,36-105 5,1 0 1,2 1 0,-2 58-1,8-69-3,1-1 0,2 0 0,0 1 0,1-2 0,12 34 0,54 109-2,-56-136 5,1-1 0,1-1 1,2-1-1,1 0 0,1-2 1,1 0-1,1-2 0,1 0 1,2-2-1,0 0 0,43 25 1,-23-19 159,0-3 1,2-1 0,1-3-1,0-2 1,86 20-1,-93-29 125,-1-3-1,2-1 0,-1-2 0,0-2 0,0-2 1,1-1-1,64-13 0,56-29-2109,-161 43 1563,11-2-2693,-6 5-2045,-7 3 1599</inkml:trace>
</inkml:ink>
</file>

<file path=ppt/ink/ink15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7:27.111"/>
    </inkml:context>
    <inkml:brush xml:id="br0">
      <inkml:brushProperty name="width" value="0.05" units="cm"/>
      <inkml:brushProperty name="height" value="0.05" units="cm"/>
      <inkml:brushProperty name="color" value="#FF0066"/>
    </inkml:brush>
  </inkml:definitions>
  <inkml:trace contextRef="#ctx0" brushRef="#br0">246 792 10426,'2'2'212,"0"0"0,0 0 0,0 0 0,0 0 0,0 0 0,0 0 0,1-1 0,-1 1 0,0-1 0,1 0 0,-1 0 0,1 0 0,0 0 0,-1 0 0,1 0 0,0-1 0,-1 1 0,1-1 0,0 0 0,0 0 0,0 0 0,-1 0 0,1 0 0,5-2 0,4-1 319,-1 0 0,0-1 0,0-1 0,16-8 0,-23 10-408,49-26 1146,44-22-192,-87 47-1047,0 0 0,0 0 0,1 1 0,-1 1 0,1 0 0,0 0 0,17 0 0,-22 3-26,0-1 1,0 1 0,-1 0-1,1 0 1,0 1 0,-1 0-1,1 0 1,6 3-1,2 3 24,21 15-1,-26-16-2,1 0-1,0-1 1,0 0 0,0-1-1,16 6 1,-16-8 5,0-1 0,0 0 0,0-1 0,0 0 0,0-1-1,0 0 1,0 0 0,20-4 0,2-3 154,45-17-1,-55 16-46,0 1 1,1 0-1,0 2 0,32-3 1,-50 8-57,1 0 0,-1 0-1,1 1 1,-1 0 0,1 0 0,-1 0 0,1 0 0,-1 1-1,0 0 1,0 0 0,1 1 0,7 5 0,-11-7-53,-1 0-1,1 0 1,0 0 0,-1 0 0,1-1 0,0 1 0,0-1-1,0 1 1,0-1 0,0 1 0,0-1 0,-1 0 0,1 0-1,0 0 1,0 0 0,0 0 0,3-1 0,-3 0-17,0 0 0,0 0 0,0 0 0,0 0 0,0-1 0,-1 1 0,1 0 0,0-1 0,0 0 1,-1 1-1,1-1 0,-1 0 0,3-3 0,8-17 154,0-1 0,-2 1-1,0-2 1,11-44 0,-19 61-109,0-1-1,-1 1 1,0-1 0,0 1-1,-1-1 1,0 0 0,-1 1-1,1-1 1,-1 1 0,-1-1-1,1 1 1,-5-13 0,-1 5-24,0 1 0,-1 0 1,0 0-1,-20-24 1,-25-41 22,36 53-39,0 0 1,-33-36-1,36 48-45,0-1 1,-1 2 0,-1 0 0,0 1 0,-1 0 0,-1 2 0,1 0 0,-2 0 0,1 2 0,-1 1-1,0 0 1,-1 1 0,-30-5 0,-7 6-10,0 2 0,-79 6 0,38 0-28,60-2 56,-1 1 0,1 1 0,-47 12 1,70-12 9,0 2 1,0 0 0,0 1-1,0 0 1,1 1 0,0 1-1,1 0 1,0 1 0,0 1-1,-19 18 1,13-8 19,1 1-1,1 1 1,1 1-1,-18 33 1,11-10 163,-26 71 0,44-104-112,1 1 0,0 0 0,1 0 0,0 0 0,2 0-1,-1 1 1,2-1 0,2 26 0,-1-29 42,1 1 0,1-1 0,0-1 0,0 1 1,1 0-1,1-1 0,-1 0 0,2 0 0,-1 0 0,2 0 0,11 14 0,-5-11 35,1 1 1,0-2-1,1 0 0,0 0 0,1-2 0,1 0 0,-1 0 0,1-2 1,1 0-1,0-1 0,0-1 0,21 5 0,-1-3-420,1-2 1,0-1-1,-1-2 0,79-4 0,-48-6-1252,-2-3 456</inkml:trace>
</inkml:ink>
</file>

<file path=ppt/ink/ink15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7:30.459"/>
    </inkml:context>
    <inkml:brush xml:id="br0">
      <inkml:brushProperty name="width" value="0.05" units="cm"/>
      <inkml:brushProperty name="height" value="0.05" units="cm"/>
      <inkml:brushProperty name="color" value="#FF0066"/>
    </inkml:brush>
  </inkml:definitions>
  <inkml:trace contextRef="#ctx0" brushRef="#br0">249 602 10002,'18'-28'3810,"-18"28"-3743,1 0-1,-1 1 0,0-1 1,0 0-1,1 1 0,-1-1 0,0 0 1,0 1-1,1-1 0,-1 0 1,0 1-1,0-1 0,0 0 1,0 1-1,0-1 0,0 1 1,1-1-1,-1 0 0,0 1 1,0-1-1,0 1 0,0-1 1,0 0-1,0 1 0,-1-1 0,1 1 1,0 0-1,0 16 304,0-13-275,0-1-1,0 1 0,0-1 0,0 1 1,1 0-1,-1-1 0,2 6 1,-1-8-67,-1 0 0,1-1 0,-1 1 0,1 0 0,-1 0 0,1 0 0,-1-1 0,1 1 0,0 0 1,-1-1-1,1 1 0,0-1 0,0 1 0,0-1 0,-1 1 0,1-1 0,0 0 0,0 1 0,0-1 1,0 0-1,0 0 0,0 1 0,0-1 0,-1 0 0,1 0 0,0 0 0,0 0 0,0 0 0,0 0 1,0 0-1,0-1 0,0 1 0,0 0 0,1-1 0,18-6 666,-1 0 0,-1-2-1,1 0 1,24-17 0,-41 25-666,12-9 158,1 0 0,-2-1 0,1-1 1,-1 0-1,-1-1 0,0 0 0,-1-1 0,-1 0 0,0 0 0,-1-2 1,0 1-1,-1-1 0,-1 0 0,-1 0 0,0-1 0,6-30 1,-11 34-152,0-1 0,-1 0 1,-1 1-1,0-1 0,0 0 1,-2 1-1,1-1 0,-2 1 1,0 0-1,-1 0 0,0 0 1,0 1-1,-2 0 0,1 0 1,-17-21-1,17 25-31,-1 0 0,-1 0-1,1 0 1,-1 1 0,0 0-1,-1 1 1,0 0 0,0 0-1,-12-5 1,14 8 14,-1 0 0,1 1 1,-1 0-1,0 0 0,0 0 0,0 1 0,0 0 1,0 1-1,0 0 0,0 0 0,-1 0 0,-14 4 0,15-2-22,1 1-1,-1 0 0,1 0 1,0 0-1,0 1 1,0 0-1,0 0 0,1 0 1,-9 9-1,-5 6 33,-24 29 0,7-6 94,36-41-116,-77 85 484,67-73-294,1 1 1,1 0-1,0 0 1,-13 30-1,20-37-148,0 0-1,0 1 1,1-1 0,0 1 0,1-1-1,-1 1 1,1-1 0,1 1-1,-1 0 1,1-1 0,1 1-1,-1-1 1,1 0 0,1 1-1,-1-1 1,1 0 0,7 11 0,-4-6 22,1 0 1,1-1 0,0-1-1,1 1 1,0-1 0,0 0 0,1-1-1,0 0 1,13 8 0,-12-11-3,-1-1 1,1 0 0,0 0-1,0-1 1,1-1 0,-1 0-1,1 0 1,-1-1 0,1-1-1,0 0 1,0-1-1,23-2 1,-12 0-58,0-2 0,0 0 0,0-2 0,-1 0 1,37-17-1,-15-1-2849,-35 16 1861,-9 8 947,0 0 0,0 0 0,0-1 0,0 1 0,0 0 0,0 0-1,0-1 1,0 1 0,0 0 0,-1 0 0,1 0 0,0-1 0,0 1-1,0 0 1,0 0 0,0 0 0,-1 0 0,1-1 0,0 1 0,0 0-1,0 0 1,-1 0 0,1 0 0,0 0 0,0 0 0,0 0-1,-1-1 1,1 1 18</inkml:trace>
</inkml:ink>
</file>

<file path=ppt/ink/ink15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7:35.345"/>
    </inkml:context>
    <inkml:brush xml:id="br0">
      <inkml:brushProperty name="width" value="0.05" units="cm"/>
      <inkml:brushProperty name="height" value="0.05" units="cm"/>
      <inkml:brushProperty name="color" value="#FF0066"/>
    </inkml:brush>
  </inkml:definitions>
  <inkml:trace contextRef="#ctx0" brushRef="#br0">167 497 10426,'0'0'262,"1"0"1,0 0-1,0 0 0,0 0 1,-1 0-1,1 0 0,0 0 0,0 0 1,0 0-1,-1 1 0,1-1 0,0 0 1,0 1-1,-1-1 0,1 1 1,0-1-1,-1 0 0,1 1 0,0-1 1,-1 1-1,1 0 0,-1-1 0,1 1 1,0 0-1,0 2 0,0-1 1,-1 0-1,1 1 0,0-1 0,-1 1 1,0-1-1,1 3 0,-1 0 18,0-1-1,1 0 1,0 0 0,-1 0-1,2 0 1,-1 0-1,0 0 1,1 0-1,0 0 1,2 4-1,-2-6-172,0-1 0,-1 1 0,1 0 0,0 0 0,0-1 0,0 1 0,0-1 0,0 0 0,0 0 0,1 0 0,-1 0 0,0 0 0,0 0 0,1 0 0,-1-1 0,1 1 0,-1-1 0,5 0 0,103-1 1586,-56-2-1459,-49 3-232,6 0 83,1-1 1,0 0-1,17-4 0,-25 4-45,0 0 0,-1 0-1,1-1 1,0 1 0,-1-1 0,0 0-1,1 0 1,-1-1 0,0 1-1,0-1 1,0 1 0,0-1 0,-1 0-1,5-5 1,4-11 5,-1 0-1,-1 0 0,0-1 1,-2 0-1,0 0 0,7-41 1,-11 49-6,-1 0 0,-1-1 0,0 1 0,-1-1-1,-3-23 1,2 30 0,0-1 0,-1 1-1,1-1 1,-1 1-1,-1 0 1,1 0-1,-1 0 1,-1 0-1,1 0 1,-1 0 0,0 1-1,-7-9 1,-16-12 160,-32-34-13,49 49-184,0 1-1,0 0 1,-1 1-1,0 1 1,0-1 0,-1 2-1,0-1 1,0 2-1,-1 0 1,-19-7-1,27 12 2,-1 0-1,1 1 1,-1-1-1,0 1 1,1 0-1,-1 0 1,1 1-1,-1 0 1,0 0-1,1 0 1,-6 2-1,-3 2 19,0 1 0,1 0 0,-15 9 0,14-7-16,0 1 0,1 1-1,0 0 1,0 1 0,1 0 0,0 1 0,1 0 0,1 1 0,0 0 0,1 0 0,0 1-1,1 1 1,0-1 0,1 1 0,1 1 0,0-1 0,2 1 0,-1 0 0,2 0 0,-3 29-1,5-31 65,1-1-1,1 1 0,0-1 0,0 1 0,6 20 0,-5-25 28,1-1 0,1 0 0,-1 0 0,1-1-1,0 1 1,1-1 0,0 0 0,0 0 0,12 12-1,-10-12 11,0-1-1,1 0 0,-1 0 0,1-1 1,0 0-1,1 0 0,-1 0 0,1-1 1,0-1-1,15 5 0,-10-5 36,0-1-1,0-1 1,0 0 0,0 0-1,0-2 1,23-2-1,76-22 17,-65 12-979,-43 12 621,-4 1-163,1-1 0,0 1 0,-1-1 1,1 1-1,0-1 0,0 1 1,0 0-1,-1 0 0,1 0 1,0 0-1,0 0 0,3 1 1,-8 3-1594</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1:26.430"/>
    </inkml:context>
    <inkml:brush xml:id="br0">
      <inkml:brushProperty name="width" value="0.05" units="cm"/>
      <inkml:brushProperty name="height" value="0.05" units="cm"/>
      <inkml:brushProperty name="color" value="#FF0066"/>
    </inkml:brush>
  </inkml:definitions>
  <inkml:trace contextRef="#ctx0" brushRef="#br0">42 0 10434,'-12'6'1184,"2"3"849,1 1 7,4 2-463,1 1-113,3-1-296,1 1-200,0-3-375,0-1-169,1-2-248,3-2-72,7-4-96,2-2-152,6-8-480,2-4-617,-1-5-775,2-2 968</inkml:trace>
</inkml:ink>
</file>

<file path=ppt/ink/ink15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7:38.946"/>
    </inkml:context>
    <inkml:brush xml:id="br0">
      <inkml:brushProperty name="width" value="0.05" units="cm"/>
      <inkml:brushProperty name="height" value="0.05" units="cm"/>
      <inkml:brushProperty name="color" value="#FF0066"/>
    </inkml:brush>
  </inkml:definitions>
  <inkml:trace contextRef="#ctx0" brushRef="#br0">13 1 12211,'0'0'38,"0"0"0,0 0 0,0 0 0,0 0 0,0 0 0,0 0 0,0 0 0,0 0 0,0 0 0,0 1 0,0-1 0,0 0 0,0 0 0,0 0 0,0 0 0,0 0 0,0 0 0,0 0 0,0 0 0,0 0 0,0 1 0,0-1 0,0 0 0,0 0 0,0 0 0,-1 0 0,1 0 0,0 0 0,0 0 0,0 0 0,0 0 0,0 0 0,0 0 0,0 0 0,0 0 0,0 0 0,0 0 0,-1 0 0,1 0 0,0 0 0,0 0 0,0 0 0,0 0 0,0 0 0,0 0 0,0 0 0,0 0 0,0 0 1,-1 0-1,1 0 0,0 0 0,0 0 0,0 0 0,0 0 0,0 0 0,0 0 0,0 0 0,0 0 0,0 0 0,0 0 0,-1 0 0,1 0 0,0 0 0,0 0 0,-2 11 1056,2-10-933,-3 28 739,1 0 0,1 0 0,2 0 1,0 0-1,9 38 0,54 480 2042,-62-506-2773,1 20 511,17 107 1,-17-151-537,2 0 1,-1 0-1,2 0 1,0-1-1,1 0 1,1 0-1,0-1 1,1 0-1,1 0 1,22 24-1,-22-29-64,0-1 0,1 0-1,0-1 1,0-1 0,1 0-1,0 0 1,0-1 0,21 8-1,-25-12-194,0 1-1,0-1 1,0 0 0,0-1-1,1 0 1,-1 0-1,0-1 1,0 0 0,1 0-1,-1-1 1,0 0-1,0-1 1,0 1-1,0-2 1,12-4 0,17-16-614</inkml:trace>
</inkml:ink>
</file>

<file path=ppt/ink/ink15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7:40.704"/>
    </inkml:context>
    <inkml:brush xml:id="br0">
      <inkml:brushProperty name="width" value="0.05" units="cm"/>
      <inkml:brushProperty name="height" value="0.05" units="cm"/>
      <inkml:brushProperty name="color" value="#FF0066"/>
    </inkml:brush>
  </inkml:definitions>
  <inkml:trace contextRef="#ctx0" brushRef="#br0">91 408 11330,'-1'-25'6663,"-2"-9"-2397,3 34-4242,0 0-1,0 0 0,0-1 1,0 1-1,0 0 0,0 0 1,0 0-1,0 0 0,0 0 1,-1-1-1,1 1 0,0 0 0,0 0 1,0 0-1,0 0 0,0 0 1,0-1-1,0 1 0,0 0 1,0 0-1,-1 0 0,1 0 1,0 0-1,0 0 0,0 0 0,0 0 1,0-1-1,-1 1 0,1 0 1,0 0-1,0 0 0,0 0 1,0 0-1,-1 0 0,1 0 1,0 0-1,0 0 0,0 0 0,0 0 1,0 0-1,-1 0 0,1 0 1,0 0-1,0 0 0,0 0 1,0 0-1,-1 0 0,1 1 1,0-1-1,0 0 0,0 0 0,0 0 1,0 0-1,0 0 0,-1 0 1,-6 7 291,-4 12-184,1 0 0,1 0 1,1 1-1,0 0 0,2 1 1,0 0-1,1 0 0,1 0 0,2 0 1,-2 42-1,5-60-114,-1 0 1,0 1-1,1-1 0,-1 0 0,1 0 1,0 0-1,0 0 0,0 0 0,0 0 1,1 0-1,-1-1 0,1 1 1,0 0-1,-1-1 0,1 1 0,1-1 1,-1 0-1,0 0 0,0 0 0,1 0 1,-1 0-1,5 2 0,-4-2-3,1-1 0,0 1 0,-1-1 1,1 0-1,0 0 0,0 0 0,0-1 0,0 0 0,0 1 0,0-1 0,0-1 0,-1 1 0,1 0 1,0-1-1,0 0 0,0 0 0,6-3 0,-1 0 16,0 0 1,0-2-1,0 1 0,-1-1 1,0 0-1,0 0 1,11-13-1,45-59 350,-50 61-251,-13 16-122,45-63 605,-42 57-518,0 1 0,-1-1 0,0 0 0,0 0 0,0-1 0,-1 1 0,2-15 0,-3 21-81,-1-1 0,0 0 1,0 0-1,0 1 0,0-1 0,0 0 1,-1 1-1,1-1 0,0 0 0,-1 1 0,1-1 1,-1 0-1,-1-2 0,1 3-6,0 0 0,1 0 0,-1 1 0,0-1 0,1 0 0,-1 1 0,0-1 0,0 0 0,0 1 0,0-1 0,0 1 0,0-1 0,0 1 0,0 0 0,0-1 0,0 1 0,-1 0 0,0-1-2,0 1 0,-1 0 1,1 1-1,0-1 0,0 0 0,0 1 0,0-1 0,0 1 0,0-1 0,0 1 1,0 0-1,0 0 0,0 0 0,0 0 0,1 0 0,-1 1 0,0-1 0,1 0 1,-1 1-1,-1 1 0,0 2-3,0-1 1,0 0-1,0 1 1,0-1-1,1 1 1,0 0-1,0 0 1,0 0-1,0 0 1,1 0-1,0 0 1,0 1-1,0-1 1,1 0-1,0 1 1,0 6-1,1-9-2,-1 0 0,1 0 1,0 0-1,-1 0 0,2 0 0,-1-1 1,0 1-1,0 0 0,1 0 0,-1-1 1,1 1-1,0-1 0,0 0 0,0 1 1,0-1-1,0 0 0,1 0 0,-1 0 1,1 0-1,-1-1 0,1 1 0,0-1 1,-1 1-1,1-1 0,0 0 0,0 0 1,0 0-1,6 0 0,-4 0 0,1 0-1,-1-1 0,0 0 1,1 0-1,-1 0 1,1 0-1,-1-1 0,0 0 1,0-1-1,1 1 1,7-4-1,-6 2 1,1-1-1,-1-1 1,0 1 0,0-1 0,-1 0-1,12-12 1,-7 6 2,-1-2 0,0 1 1,-1-2-1,-1 1 0,0-1 0,-1 0 0,8-22 0,-2-2 28,16-75 0,-28 111-28,-1 0-1,0 0 1,1 1 0,-1-1-1,0 0 1,0 0 0,0 0-1,0 0 1,0 1 0,0-1-1,-1 0 1,1 0 0,0 0-1,-1 1 1,-1-4 0,2 5-2,-1-1 0,1 1 0,0 0 0,-1 0 0,1 0 0,0 0 0,-1 0 1,1-1-1,0 1 0,-1 0 0,1 0 0,0 0 0,-1 0 0,1 0 0,-1 0 0,1 0 0,0 0 0,-1 1 1,1-1-1,0 0 0,-1 0 0,1 0 0,0 0 0,-1 0 0,1 0 0,0 1 0,-1-1 0,1 0 1,0 0-1,0 1 0,-1-1 0,1 0 0,0 0 0,0 1 0,-1-1 0,1 0 0,0 1 0,0-1 0,0 0 1,0 0-1,-1 1 0,1 0 0,-10 17-3,6-8 19,1 0 0,0 1-1,1-1 1,0 1 0,0 0-1,1 0 1,1-1 0,0 1-1,0 0 1,1 0 0,4 19-1,-4-25-3,1 1-1,0-1 1,0 1-1,0-1 0,1 0 1,0 0-1,0 0 1,0 0-1,1 0 0,5 5 1,-6-7-10,1 0 0,-1 0 0,1 0-1,0-1 1,0 1 0,0-1 0,0 0 0,0-1 0,0 1 0,1-1 0,-1 1 0,0-1 0,1-1 0,7 2 0,-7-2-2,-1 0 0,1-1 0,0 0 1,-1 1-1,1-1 0,0-1 0,-1 1 0,1-1 1,-1 1-1,0-2 0,1 1 0,-1 0 0,0-1 0,0 1 1,-1-1-1,1 0 0,0-1 0,-1 1 0,0 0 1,0-1-1,4-5 0,2-4 3,0-1 0,-1-1 0,-1 1 1,12-31-1,-12 24 1,-1-1 0,-1 1 1,5-38-1,-9 48 1,0-1 1,-1 1 0,0 0-1,-1-1 1,-1 1 0,1 0-1,-2 0 1,1 0 0,-6-11-1,7 18 5,-1 0 0,0 0 0,0 1 0,0 0-1,-3-4 1,4 6 0,1 0 1,0 1-1,-1-1 0,0 1 1,1-1-1,-1 1 0,1-1 0,-1 1 1,0-1-1,1 1 0,-1-1 0,0 1 1,1 0-1,-1-1 0,0 1 0,0 0 1,1 0-1,-1 0 0,0 0 1,0-1-1,0 1 0,1 0 0,-1 0 1,0 0-1,0 1 0,1-1 0,-1 0 1,0 0-1,0 0 0,0 0 1,1 1-1,-1-1 0,-1 1 0,0 1 47,0 0 0,0 0 0,0 0 0,1 0 1,-1 1-1,0-1 0,1 0 0,-1 1 0,1-1 0,0 1 0,0 0 0,0-1 0,0 1 0,1 0 0,-1 0 0,0 3 0,-1 8 312,0 26-1,1-34-394,1 0 0,0 0 0,1 0 0,0 1 0,0-1 0,0 0 0,0 0 0,1 0-1,0 0 1,0-1 0,1 1 0,0 0 0,0-1 0,0 0 0,0 0 0,1 0 0,0 0 0,0 0 0,0-1-1,1 0 1,0 1 0,0-2 0,0 1 0,0-1 0,0 1 0,0-1 0,1-1 0,0 1 0,9 2 0,1-1-1376,0-1 1,1-1-1,-1-1 1,1 0-1,28-2 1,3-2-1209</inkml:trace>
</inkml:ink>
</file>

<file path=ppt/ink/ink15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7:42.901"/>
    </inkml:context>
    <inkml:brush xml:id="br0">
      <inkml:brushProperty name="width" value="0.05" units="cm"/>
      <inkml:brushProperty name="height" value="0.05" units="cm"/>
      <inkml:brushProperty name="color" value="#FF0066"/>
    </inkml:brush>
  </inkml:definitions>
  <inkml:trace contextRef="#ctx0" brushRef="#br0">158 783 16444,'0'-1'141,"-1"1"0,0-1 1,0 0-1,1 1 1,-1-1-1,0 1 1,0-1-1,0 0 1,0 1-1,0 0 1,0-1-1,0 1 1,0 0-1,0-1 1,0 1-1,0 0 1,0 0-1,0 0 1,0 0-1,0 0 1,0 0-1,0 0 1,0 0-1,0 0 1,0 1-1,0-1 1,0 0-1,0 1 1,0-1-1,0 1 1,0-1-1,0 1 1,1-1-1,-1 1 1,0-1-1,-1 2 1,-3 2 149,-1 1 1,1-1 0,0 1-1,-5 6 1,-1 3 160,0 0 0,0 1 0,2 0-1,-15 31 1,19-35-431,1 0 0,0 0 0,1 1 0,0-1 0,1 1 0,0 0 0,1-1 0,0 18 0,1-26-20,0 0-1,1 1 1,0-1 0,-1 0-1,1 0 1,0 0-1,0 1 1,3 3-1,-4-6-1,1 0 0,0 1 1,0-1-1,0 0 0,-1 0 0,1 0 0,0 0 1,0 0-1,0 0 0,1-1 0,-1 1 0,0 0 1,0 0-1,0-1 0,1 1 0,-1-1 0,0 1 1,0-1-1,1 1 0,-1-1 0,0 0 0,1 0 1,1 0-1,2 0-1,-1-1 0,0 0 0,1 0 0,-1 0 1,0-1-1,0 1 0,0-1 0,0 0 0,0 0 0,0-1 0,-1 1 1,1-1-1,-1 0 0,7-6 0,1-2 13,0-1 1,16-25-1,-15 17 2,-1-1-1,0 0 1,-2 0-1,-1-1 1,0 0-1,-2 0 1,0 0-1,2-27 1,-2-6 83,-2 0 0,-5-68 1,1 113-52,0 4 37,0-1 0,0 1 0,-1-1-1,1 1 1,-2 0 0,1-1 0,-1 1 0,-4-11-1,6 16-63,-1 1-1,1 0 1,0-1-1,0 1 1,-1 0-1,1 0 1,0-1-1,-1 1 1,1 0-1,0 0 1,-1 0-1,1-1 1,0 1-1,-1 0 1,1 0-1,0 0 1,-1 0-1,1 0 1,-1 0-1,1 0 1,0 0-1,-1 0 1,1 0-1,0 0 1,-1 0-1,1 0 1,-1 0-1,1 0 1,0 0-1,-1 0 1,1 0-1,0 1 0,-1-1 1,1 0-1,0 0 1,-1 0-1,1 1 1,0-1-1,0 0 1,-1 0-1,1 1 1,0-1-1,0 0 1,-1 1-1,1-1 1,0 1-1,-14 18 496,9-8-325,0 1 0,1 0 0,0-1 0,1 1 0,1 1-1,0-1 1,-1 17 0,2-3 49,1-1 0,6 44 0,-4-53-191,1 0-1,1-1 1,0 1 0,1-1-1,14 29 1,-17-39-40,1 0-1,0 0 1,1 0 0,-1 0-1,1-1 1,0 1 0,0-1-1,1 0 1,-1 0-1,1-1 1,0 1 0,0-1-1,0 0 1,0 0 0,0-1-1,1 1 1,-1-1 0,1 0-1,6 1 1,-6-2-3,0-1 0,0 0 0,0 1 0,0-2 0,0 1 0,0-1 1,0 0-1,0 0 0,0-1 0,0 1 0,-1-1 0,1-1 0,-1 1 0,1-1 0,-1 0 0,0 0 0,0 0 1,0-1-1,0 0 0,-1 0 0,0 0 0,5-5 0,-4 2 4,0 1 1,0-1-1,0-1 1,0 1-1,-1-1 1,-1 0-1,1 1 1,-1-2-1,-1 1 0,1 0 1,-1 0-1,-1-1 1,0 0-1,1-14 1,-3 20-9,1-1 0,-1 1 1,1-1-1,-1 1 0,0-1 1,0 1-1,-1 0 1,1-1-1,-1 1 0,-2-4 1,3 6-2,1 0 0,0 1 0,-1-1 0,1 0 0,-1 1 0,1-1 0,-1 1 1,0-1-1,1 1 0,-1-1 0,0 1 0,1-1 0,-1 1 0,0-1 0,0 1 1,1 0-1,-1 0 0,0-1 0,0 1 0,1 0 0,-1 0 0,0 0 0,0 0 0,0 0 1,0 0-1,1 0 0,-1 0 0,0 0 0,0 0 0,0 0 0,1 0 0,-1 1 0,0-1 1,0 0-1,1 1 0,-1-1 0,0 0 0,0 1 0,1-1 0,-1 1 0,0-1 1,1 1-1,-1 0 0,1-1 0,-1 1 0,1 0 0,-1 0 0,-3 4-3,1-1 0,0 1 0,0-1-1,0 1 1,1 0 0,0 0 0,0 0-1,0 1 1,0-1 0,1 0 0,0 1-1,0-1 1,1 1 0,-1-1 0,2 10-1,-1-11 5,0 0-1,1 1 0,-1-1 1,1 0-1,1 0 0,-1 0 0,0 0 1,1 0-1,0 0 0,0 0 0,0 0 1,0-1-1,1 1 0,-1-1 1,1 1-1,0-1 0,0 0 0,0 0 1,1 0-1,4 3 0,-1-3-1,0 0 0,0 0 0,0 0 0,0-1 0,0 0 0,1 0-1,-1-1 1,1 0 0,0 0 0,-1-1 0,1 0 0,-1 0 0,1-1 0,-1 0 0,1 0 0,-1 0-1,1-1 1,13-6 0,-8 3-9,-1-1 1,1-1-1,-1 1 0,-1-2 1,1 0-1,-1 0 0,-1-1 1,0 0-1,15-17 0,28-45-148,-47 61 149,1-1 0,-1-1 0,-1 1 0,8-24 0,-11 21 75,-2 13-46,-1 0 0,1 0 0,0 1 1,0-1-1,0 0 0,0 0 0,0 0 1,0 0-1,0 1 0,1-1 0,-1 0 1,0 0-1,0 0 0,1 1 0,-1-1 1,0 0-1,1 0 0,-1 1 0,1-1 1,-1 0-1,1 1 0,-1-1 0,1 1 1,-1-1-1,1 0 0,0 1 0,-1-1 1,1 1-1,0-1 0,-1 1 0,1 0 1,0-1-1,0 1 0,-1 0 0,3-1 1,32-3 273,-34 4-203,-11-2-24,7 2-67,1 1 0,0 0-1,0 0 1,-1 0 0,1 0-1,0 0 1,0 0 0,0 1-1,0-1 1,1 1 0,-1-1-1,0 1 1,1 0 0,-1 0-1,1 0 1,-2 2 0,-20 35-44,18-28 36,0 0-1,1 0 1,-4 15 0,7-20 8,0 0 0,0 1 0,0-1 0,1 0-1,0 0 1,0 0 0,0 0 0,2 8 0,-2-13 1,0 0 0,1 0 0,-1 0 0,0 0 0,0 0 0,1 0 0,-1 0 0,1-1-1,-1 1 1,1 0 0,-1 0 0,1 0 0,0 0 0,-1-1 0,1 1 0,0 0 0,-1 0 0,1-1 0,0 1 0,0-1 0,0 1 0,0-1 0,0 1 0,-1-1 0,1 1-1,0-1 1,0 0 0,0 1 0,0-1 0,0 0 0,2 0 0,-2 0-3,0 0 0,1-1 0,-1 1 0,0 0 0,1-1 1,-1 1-1,0-1 0,1 0 0,-1 1 0,0-1 0,0 0 0,0 0 0,0 0 0,0 1 0,0-1 0,0 0 0,0-1 1,0 1-1,0 0 0,0 0 0,-1 0 0,1 0 0,0-2 0,4-10-106,-1 0 0,0 0 0,-1 0 0,-1 0 0,0 0 0,-1-1 0,0-20 0,-1 37 108,0 1 0,0 0 0,1-1 0,-1 1 1,1-1-1,0 1 0,0-1 0,0 1 0,1-1 0,-1 1 1,3 2-1,-3-4 9,0-1 1,0 0-1,0 1 0,0-1 1,0 0-1,1 0 1,-1 0-1,0 0 0,1 0 1,-1-1-1,1 1 1,-1 0-1,1 0 0,-1-1 1,1 1-1,0-1 1,-1 0-1,1 1 0,-1-1 1,1 0-1,0 0 1,-1 0-1,1 0 0,0 0 1,-1-1-1,1 1 1,-1 0-1,1-1 0,2 0 1,1-1-13,0 1 0,0-1-1,0-1 1,-1 1 0,1-1 0,-1 1 0,1-1 0,-1-1-1,0 1 1,0 0 0,0-1 0,0 0 0,-1 0 0,0 0 0,0-1-1,0 1 1,0-1 0,-1 1 0,1-1 0,-1 0 0,2-8-1,0-4 11,9-46 31,-12 54-35,0 1 0,-1-1 0,0 1-1,0-1 1,-3-12 0,3 21-2,0-1-1,0 1 1,0-1 0,0 0-1,1 1 1,-1-1 0,0 1-1,0-1 1,0 1 0,0-1 0,0 1-1,1-1 1,-1 1 0,0-1-1,0 1 1,1 0 0,-1-1-1,0 1 1,1-1 0,-1 1 0,1 0-1,-1-1 1,0 1 0,1 0-1,-1-1 1,1 1 0,-1 0-1,1-1 1,-1 1 0,1 0 0,0 0-1,10-9-4,-8 3 6,1-1-1,-1 0 1,0 0 0,0 0-1,-1 0 1,0 0 0,1-10-1,4-54 35,-6 63-33,2-44 20,-1-1 1,-12-104-1,9 151-16,-2-15 18,2 20-16,1 0 0,0 0-1,0 0 1,0 1 0,-1-1 0,1 0 0,0 0 0,-1 1 0,1-1-1,-1 0 1,1 1 0,-1-1 0,1 0 0,-1 1 0,1-1 0,-1 1-1,0-1 1,1 1 0,-1-1 0,-1 0 0,2 1-2,0 0 0,-1 0 1,1 0-1,-1 1 0,1-1 1,-1 0-1,1 0 0,-1 0 1,1 1-1,-1-1 0,1 0 0,0 0 1,-1 1-1,1-1 0,0 0 1,-1 1-1,1-1 0,0 0 1,-1 1-1,1-1 0,0 1 0,0-1 1,-1 0-1,1 1 0,0-1 1,0 1-1,0-1 0,0 1 1,0-1-1,-1 1 0,1-1 0,0 1 1,0 0-1,-2 17 58,2-18-63,-1 34 106,1 0 1,2 0 0,8 41 0,1-19 71,19 60 1,-15-74-176,-8-24-737,-1 0 0,7 37 0,-13-54 579,0-1 1,0 0-1,0 1 0,0-1 1,0 0-1,0 1 1,0-1-1,0 0 1,0 1-1,0-1 1,0 0-1,0 1 1,0-1-1,0 1 0,0-1 1,0 0-1,0 1 1,0-1-1,0 0 1,-1 1-1,1-1 1,0 0-1,0 0 1,0 1-1,-1-1 0,1 0 1,0 1-1,0-1 1,-1 0-1,1 0 1,0 0-1,0 1 1,-1-1-1,0 0-87,0 0 0,0 0-1,0 0 1,1 0 0,-1 0-1,0 0 1,0-1 0,0 1-1,0 0 1,1 0 0,-1-1-1,0 1 1,-1-1 0,-22-17-3127,11 7 2202,1-1 0,-13-17 0,17 19 1147,1 0 0,0 0 0,-9-20 0,16 30 67,0 0 0,0-1 0,0 1 0,0 0 0,-1 0 0,1-1 0,0 1 0,0 0 0,0 0 0,0-1 0,0 1 0,0 0 0,0-1 0,0 1 0,0 0 0,0 0 0,0-1 0,0 1 0,0 0 0,0-1 0,0 1 0,0 0 0,0 0 0,0-1 0,1 1 0,-1 0 0,0-1 0,0 1 0,0 0 0,0 0 0,1 0 0,-1-1 0,0 1 0,0 0 0,0 0 0,1 0 0,-1-1 0,0 1 0,0 0 0,1 0 0,-1 0 0,1 0 0,13-2 1621,-10 2-1338,6-1 192,1 0 0,-1 0-1,0-2 1,1 1 0,-1-1-1,0-1 1,0 1 0,-1-2-1,1 0 1,-1 0 0,0 0-1,0-1 1,-1 0 0,0-1-1,0 0 1,0 0 0,-1-1-1,7-9 1,-8 10-383,-1-1-1,0 0 0,0 0 1,-1-1-1,0 1 1,-1-1-1,1 0 1,-2 0-1,1 0 0,-1 0 1,-1 0-1,1-1 1,-2 1-1,1 0 1,-1-1-1,-1 1 1,0-1-1,0 1 0,-1 0 1,-3-13-1,0 11-89,1-1 0,-2 1-1,-8-14 1,16 36-49,11 23 57,2 0 1,1 0-1,32 47 0,-21-36 206,-11-17-74,-8-12-36,0-1-1,1 0 1,1-1 0,1 0 0,20 21 0,-29-33-141,-1-1 1,1 1 0,0 0 0,1-1-1,-1 1 1,0-1 0,0 0 0,1 0 0,-1 0-1,1 0 1,-1 0 0,1-1 0,-1 1-1,1-1 1,-1 1 0,1-1 0,-1 0-1,1 0 1,2 0 0,-1-1-12,0-1 0,0 1-1,0-1 1,0 0 0,0 0 0,-1 0 0,1 0-1,-1 0 1,1-1 0,3-4 0,-6 6-40,1 0 0,-1 0 0,0 0 0,1 0 0,-1 0 0,1 0 0,-1 0 0,1 0 0,-1 1 0,1-1 0,0 1 0,-1-1 0,1 1 0,0 0 0,0-1 0,2 1 0,-2 1-431,1-1 0,0 1 0,0 0 0,-1 0 0,1 0 0,0 0 0,-1 0 0,1 1 0,2 1 0,-4-2 187,0-1 0,0 1-1,0-1 1,0 1 0,0-1-1,0 1 1,0-1 0,0 1-1,0-1 1,3 0 0,-3 0 111,0 0 0,0-1 0,0 1 0,0 0 0,1-1 1,-1 1-1,0-1 0,0 0 0,-1 1 0,1-1 1,1-1-1</inkml:trace>
</inkml:ink>
</file>

<file path=ppt/ink/ink15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7:43.039"/>
    </inkml:context>
    <inkml:brush xml:id="br0">
      <inkml:brushProperty name="width" value="0.05" units="cm"/>
      <inkml:brushProperty name="height" value="0.05" units="cm"/>
      <inkml:brushProperty name="color" value="#FF0066"/>
    </inkml:brush>
  </inkml:definitions>
  <inkml:trace contextRef="#ctx0" brushRef="#br0">23 0 21181,'1'21'2984,"-7"-2"3546,1-6-5202,-7-5-1032,22-25-8394,9-15 5810</inkml:trace>
</inkml:ink>
</file>

<file path=ppt/ink/ink15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7:48.709"/>
    </inkml:context>
    <inkml:brush xml:id="br0">
      <inkml:brushProperty name="width" value="0.05" units="cm"/>
      <inkml:brushProperty name="height" value="0.05" units="cm"/>
      <inkml:brushProperty name="color" value="#FF0066"/>
    </inkml:brush>
  </inkml:definitions>
  <inkml:trace contextRef="#ctx0" brushRef="#br0">541 881 11731,'0'9'1543,"0"-8"-1445,-1 1 0,1-1 1,0 0-1,0 0 0,0 0 0,0 1 1,1-1-1,-1 0 0,0 0 1,0 0-1,1 2 0,0-2-78,0 0-1,0 0 1,-1-1 0,1 1-1,0 0 1,0-1 0,0 1-1,0 0 1,0-1 0,0 1-1,0-1 1,0 0 0,0 1-1,0-1 1,0 0 0,0 0-1,2 1 1,24 1 436,1 0 0,-1-2 0,50-5 0,-53 3-249,165-21 1156,-89 9-429,111 0 1,-175 15-730,73 12 0,34 18-89,-85-17-98,0-2 1,98 7-1,-67-19 400,133-17-1,88-32 1355,-144 21-870,-107 19-614,129-27 580,-182 35-787,0-1 0,0 0 0,0 0 1,0-1-1,-1 0 0,1 0 0,-1 0 0,0 0 0,0-1 0,0 0 0,0 0 1,-1 0-1,1-1 0,-1 1 0,0-1 0,0 0 0,-1 0 0,0-1 1,0 1-1,0-1 0,0 1 0,-1-1 0,3-11 0,-2 1-84,0-1 0,-1 1 1,-1-1-1,0 0 0,-2 0 0,0 1 0,-1-1 0,0 1 1,-1-1-1,-1 1 0,-1 0 0,0 0 0,-1 1 0,-1-1 1,-15-25-1,16 31-53,-1 2 0,0-1 0,0 1 0,0 0-1,-1 1 1,-1-1 0,1 2 0,-14-9 0,-9-3-330,-41-16 0,-22-13 34,67 28 362,0-1-1,-37-36 0,-27-21 6,78 69-21,-1 0 0,0 0 0,-1 1 0,1 1 0,-1 0 0,0 2 0,-1-1 0,-20-2 0,-4 2-33,0 1-1,-47 3 1,-18 5-285,-172 31-1,-99 43-279,348-71 582,-130 30-26,-244 48 63,400-85-15,-210 41 131,178-32-69,1 1 0,-1 2 0,2 1 0,-36 21 0,39-17-34,1 1-1,2 2 1,0 0-1,1 2 1,1 1 0,-30 36-1,39-41 9,2 0-1,0 0 1,1 2 0,1-1 0,1 1-1,1 1 1,1 0 0,0 0-1,2 1 1,-6 29 0,11-39 6,0 0-1,1-1 1,0 1 0,0 0 0,2-1 0,-1 1 0,1-1 0,1 1 0,0-1 0,5 13-1,-2-11-8,1 1 0,0-1-1,1-1 1,0 1-1,1-2 1,1 1-1,12 12 1,-1-5 21,1-1 0,1-1 1,1 0-1,0-2 0,1-1 0,0-1 0,51 17 1,-27-14 105,2-3 0,0-2 0,80 7 0,157-5 239,-44-16-1280,-108 0-814,-30 0 1742,-6-8-294</inkml:trace>
</inkml:ink>
</file>

<file path=ppt/ink/ink15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7:58.281"/>
    </inkml:context>
    <inkml:brush xml:id="br0">
      <inkml:brushProperty name="width" value="0.05" units="cm"/>
      <inkml:brushProperty name="height" value="0.05" units="cm"/>
      <inkml:brushProperty name="color" value="#FF0066"/>
    </inkml:brush>
  </inkml:definitions>
  <inkml:trace contextRef="#ctx0" brushRef="#br0">18 0 16716,'-6'13'424,"1"6"-136,0 8-464,4 11 168</inkml:trace>
</inkml:ink>
</file>

<file path=ppt/ink/ink15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8:02.659"/>
    </inkml:context>
    <inkml:brush xml:id="br0">
      <inkml:brushProperty name="width" value="0.05" units="cm"/>
      <inkml:brushProperty name="height" value="0.05" units="cm"/>
      <inkml:brushProperty name="color" value="#FF0066"/>
    </inkml:brush>
  </inkml:definitions>
  <inkml:trace contextRef="#ctx0" brushRef="#br0">0 34 11899,'3'-10'2208,"6"0"2089,-1 2-2617,0 3-712,-16 10-807</inkml:trace>
</inkml:ink>
</file>

<file path=ppt/ink/ink15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9:08.987"/>
    </inkml:context>
    <inkml:brush xml:id="br0">
      <inkml:brushProperty name="width" value="0.05" units="cm"/>
      <inkml:brushProperty name="height" value="0.05" units="cm"/>
      <inkml:brushProperty name="color" value="#FF0066"/>
    </inkml:brush>
  </inkml:definitions>
  <inkml:trace contextRef="#ctx0" brushRef="#br0">0 32 10938,'14'-32'4244,"-23"50"-1681,9-17-2433,-1 1 1,1-1-1,0 1 0,0-1 0,-1 1 0,1-1 1,0 1-1,0-1 0,0 1 0,0-1 1,1 1-1,-1-1 0,0 1 0,1-1 0,-1 1 1,1-1-1,-1 0 0,1 1 0,0-1 0,0 0 1,-1 1-1,1-1 0,0 0 0,0 0 1,0 0-1,2 2 0,0-2 39,0 1 0,0-1 1,0 1-1,1-1 0,-1 0 0,0 0 1,1 0-1,-1-1 0,0 1 0,1-1 0,3 0 1,29 0 945,-1-2 0,47-9 1,35-3-39,-99 14-1074,0 0-1,0 1 1,0 1-1,0 0 0,-1 2 1,1 0-1,-1 1 1,0 0-1,0 2 0,-1 0 1,0 1-1,0 0 1,0 1-1,-1 1 0,22 19 1,-19-13-366,-11-9-393,1 1 1,0-2 0,1 1 0,0-1-1,0 0 1,0-1 0,10 4 0,-4-6-790</inkml:trace>
</inkml:ink>
</file>

<file path=ppt/ink/ink15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9:09.363"/>
    </inkml:context>
    <inkml:brush xml:id="br0">
      <inkml:brushProperty name="width" value="0.05" units="cm"/>
      <inkml:brushProperty name="height" value="0.05" units="cm"/>
      <inkml:brushProperty name="color" value="#FF0066"/>
    </inkml:brush>
  </inkml:definitions>
  <inkml:trace contextRef="#ctx0" brushRef="#br0">1 123 12355,'20'-11'1344,"7"-3"552,17-5-23,4-2 39,28 2-199,9 1-41,5 7-248,2 2-208,-17 10-519,-10 5-257,-18 4-360,-6 2-312,-9 0-1817,-4 0 1433</inkml:trace>
</inkml:ink>
</file>

<file path=ppt/ink/ink15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9:12.468"/>
    </inkml:context>
    <inkml:brush xml:id="br0">
      <inkml:brushProperty name="width" value="0.05" units="cm"/>
      <inkml:brushProperty name="height" value="0.05" units="cm"/>
      <inkml:brushProperty name="color" value="#FF0066"/>
    </inkml:brush>
  </inkml:definitions>
  <inkml:trace contextRef="#ctx0" brushRef="#br0">21 90 11618,'-2'-4'409,"-1"1"-1,1-1 0,0 0 0,0 0 1,0 0-1,0 0 0,1 0 0,0 0 0,0 0 1,0 0-1,-1-8 0,2 11-275,0-1-1,0 1 0,0-1 1,0 1-1,1 0 1,-1-1-1,0 1 1,1-1-1,-1 1 0,1 0 1,0 0-1,-1-1 1,1 1-1,0 0 1,-1 0-1,2-2 0,0 2-54,-1 0 0,1 0 0,-1 0 0,1 0 0,0 0 0,-1 0 0,1 1 0,0-1 0,-1 0 0,1 1 0,0 0 0,0-1 0,0 1 0,-1 0 0,5 0 0,13 1 248,0 0 1,0 1-1,0 2 0,22 6 0,-7-2-72,340 64 1181,8-36 345,130-50 2248,-462 9-3466,96 6 0,-139-1-520,-1 1 0,0 0 0,0 1 1,11 3-1,-14-4-42,0 1-1,0-1 1,-1 1 0,1 0 0,0 0 0,-1 0 0,0 0 0,1 0-1,-1 0 1,3 5 0,5 5-1784,-8-5 1009</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1:26.962"/>
    </inkml:context>
    <inkml:brush xml:id="br0">
      <inkml:brushProperty name="width" value="0.05" units="cm"/>
      <inkml:brushProperty name="height" value="0.05" units="cm"/>
      <inkml:brushProperty name="color" value="#FF0066"/>
    </inkml:brush>
  </inkml:definitions>
  <inkml:trace contextRef="#ctx0" brushRef="#br0">272 6 10290,'-10'-2'492,"0"1"-1,0 0 1,1 0-1,-1 1 1,0 0-1,0 1 0,0 0 1,0 1-1,1 0 1,-17 5-1,10-1-59,0 1 1,0 1-1,1 0 0,-1 1 0,-15 12 0,30-20-407,0-1 0,0 1-1,0 0 1,0 0 0,0 0 0,0-1-1,0 1 1,1 0 0,-1 0-1,0 0 1,1 0 0,-1 0 0,0 0-1,1 1 1,-1-1 0,1 0-1,0 0 1,-1 0 0,1 0 0,0 3-1,0-3-13,0 0-1,1 0 1,-1 0 0,0 0-1,1 0 1,-1 0-1,1 0 1,0 0 0,-1 0-1,1 0 1,0 0-1,0 0 1,-1 0 0,1 0-1,0 0 1,0-1-1,0 1 1,0 0 0,0-1-1,0 1 1,2 0-1,17 8 54,33 11-1,-41-17-39,1 1-1,-1 1 0,0 0 0,0 1 0,0 0 0,-1 0 0,19 15 0,-29-20 3,0 1-1,0-1 1,1 0-1,-1 0 0,0 0 1,0 1-1,-1-1 1,1 0-1,0 1 0,0-1 1,-1 1-1,1-1 0,-1 1 1,1-1-1,-1 1 1,1-1-1,-1 1 0,0-1 1,0 1-1,0 0 0,0-1 1,0 1-1,0-1 1,0 1-1,-1-1 0,1 1 1,0 0-1,-1-1 1,0 1-1,1-1 0,-1 0 1,0 1-1,1-1 0,-1 1 1,0-1-1,0 0 1,0 0-1,-2 2 0,-2 2 100,-1 1-1,0-1 0,0 0 1,0-1-1,0 0 1,-12 6-1,5-3-78,-1-1-1,-1-1 1,1 0-1,-1-1 1,1-1 0,-1 0-1,0-1 1,-19 0 0,15-4-428,19 2 309,0 0 0,-1 0-1,1 0 1,0 0 0,-1 0-1,1 0 1,0 0 0,-1 0-1,1 0 1,0 0 0,0-1-1,-1 1 1,1 0-1,0 0 1,0 0 0,-1 0-1,1 0 1,0-1 0,0 1-1,-1 0 1,1 0 0,0 0-1,0-1 1,-1 1 0,1 0-1,0 0 1,0-1 0,0 1-1,0 0 1,0 0-1,-1-1 1,1 1 0,0 0-1,0-1 1,0 1 0,0 0-1,0 0 1,0-1 0,0 1-1,0 0 1,0-1 0,0 1-1,0 0 1,0-1 0,0 1-1,0 0 1,0 0-1,0-1 1,1 1 0,-1 0-1,0-1 1,0 1 0,0 0-1,0 0 1,0-1 0,1 1-1,7-5-1661,9 1 707</inkml:trace>
</inkml:ink>
</file>

<file path=ppt/ink/ink15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9:13.924"/>
    </inkml:context>
    <inkml:brush xml:id="br0">
      <inkml:brushProperty name="width" value="0.05" units="cm"/>
      <inkml:brushProperty name="height" value="0.05" units="cm"/>
      <inkml:brushProperty name="color" value="#FF0066"/>
    </inkml:brush>
  </inkml:definitions>
  <inkml:trace contextRef="#ctx0" brushRef="#br0">162 88 11106,'-2'-1'339,"1"0"0,-1 0-1,0 0 1,1-1 0,-1 1-1,1 0 1,-1-1 0,1 1-1,0-1 1,0 0 0,-1 0-1,1 1 1,0-1 0,1 0-1,-2-3 1,1 1 234,0-1 0,0 1 1,1-1-1,0 1 0,0-10 0,0 13-396,0-1-1,0 1 1,0-1-1,0 1 1,0-1-1,0 1 1,-1-1-1,1 1 1,-1-1-1,1 1 1,-1-1-1,-1-2 1,2 4-129,0 0 0,0 0-1,-1-1 1,1 1 0,0 0 0,0 0 0,-1 0 0,1-1-1,0 1 1,-1 0 0,1 0 0,0 0 0,-1 0 0,1 0 0,0 0-1,0 0 1,-1-1 0,1 1 0,0 0 0,-1 0 0,1 0 0,0 0-1,-1 0 1,1 1 0,-1-1 0,0 0 23,0 1 1,0-1-1,0 1 0,-1 0 1,1-1-1,0 1 0,0 0 1,0 0-1,1 0 1,-3 1-1,-3 5 185,1 1-1,-1 0 1,1 0-1,-7 15 1,-13 40 520,23-57-691,-10 25 396,3 1 0,0-1 1,-7 65-1,14-74-352,1-1 0,1 0 1,1 1-1,1-1 0,1 0 1,0 0-1,9 25 0,-3-18-99,2 0 0,0-1-1,2-1 1,25 39 0,-27-49-359,1 1-1,1-2 1,1 0 0,0 0-1,1-1 1,0-1 0,27 17-1,12 1-2127,2-6 851</inkml:trace>
</inkml:ink>
</file>

<file path=ppt/ink/ink15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9:15.536"/>
    </inkml:context>
    <inkml:brush xml:id="br0">
      <inkml:brushProperty name="width" value="0.05" units="cm"/>
      <inkml:brushProperty name="height" value="0.05" units="cm"/>
      <inkml:brushProperty name="color" value="#FF0066"/>
    </inkml:brush>
  </inkml:definitions>
  <inkml:trace contextRef="#ctx0" brushRef="#br0">174 851 10522,'9'-28'1053,"2"-10"3710,-7 28-1597,-4 10-3083,1-1 0,-1 1 1,0-1-1,1 1 0,-1-1 0,0 1 1,0-1-1,0 1 0,1-1 1,-1 1-1,0-1 0,0 1 0,0-1 1,0 0-1,0 1 0,0-1 1,0 1-1,0-1 0,0 1 1,0-1-1,0 0 0,0 1 0,-1-1 1,1 1-1,0-1 0,0 1 1,-1-1-1,1 1 0,0-1 0,0 1 1,-1-1-1,1 1 0,-1-1 1,1 1-1,0 0 0,-1-1 1,1 1-1,-1 0 0,1-1 0,-1 1 1,1 0-1,-1 0 0,1-1 1,-1 1-1,1 0 0,-1 0 0,0 0 1,0 0-1,-1-1-28,-1 0 1,0 0-1,1 1 0,-1-1 0,1 1 1,-1 0-1,0 0 0,1 0 0,-1 0 0,0 0 1,1 0-1,-1 1 0,0-1 0,1 1 1,-1 0-1,1 0 0,-1 0 0,1 0 1,0 0-1,-1 1 0,1-1 0,0 1 1,-3 2-1,-4 4-5,0 1-1,0 0 1,-13 19 0,9-11 65,6-8-70,0 0 0,0 0-1,2 0 1,-1 1 0,1 0-1,0 0 1,1 0 0,0 1-1,1-1 1,0 1 0,1 0-1,0 0 1,-1 20 0,3-29-45,0 0 1,0-1 0,0 1-1,0-1 1,0 1 0,1 0-1,-1-1 1,1 1-1,-1 0 1,1-1 0,0 1-1,-1-1 1,1 0-1,0 1 1,0-1 0,0 1-1,0-1 1,0 0 0,0 0-1,1 0 1,-1 0-1,0 0 1,1 0 0,-1 0-1,0 0 1,1 0-1,-1 0 1,1-1 0,-1 1-1,1-1 1,0 1-1,-1-1 1,1 0 0,-1 1-1,1-1 1,0 0 0,-1 0-1,1 0 1,0 0-1,-1 0 1,3-1 0,2 0 1,0 0 1,-1 0 0,1-1 0,-1 0-1,1 0 1,-1 0 0,0 0 0,0-1-1,0 0 1,9-7 0,-5 2 2,-1-1 0,0 0 0,0 0 1,-1-1-1,-1 0 0,8-15 0,-6 9-9,0-1-1,-2 0 1,7-26 0,-11 35 8,-1-1 0,0 1 1,0-15-1,-1 23-3,0 0 1,0 0-1,0 0 0,0-1 1,0 1-1,0 0 1,0 0-1,0 0 0,0-1 1,0 1-1,0 0 0,0 0 1,0 0-1,0 0 1,0-1-1,0 1 0,0 0 1,0 0-1,0 0 0,0 0 1,0-1-1,0 1 1,-1 0-1,1 0 0,0 0 1,0 0-1,0 0 0,0-1 1,0 1-1,-1 0 1,1 0-1,0 0 0,0 0 1,0 0-1,0 0 1,-1 0-1,1 0 0,0 0 1,0 0-1,0 0 0,0 0 1,-1 0-1,1 0 1,0 0-1,0 0 0,0 0 1,-1 0-1,-6 5 58,6-4-51,-1 1-1,1 0 0,0-1 1,0 1-1,0 0 0,0 0 1,1 0-1,-1-1 0,1 1 1,-1 0-1,1 0 1,-1 0-1,1 0 0,0 0 1,0 0-1,0 0 0,0 0 1,0 0-1,1 0 0,-1 0 1,0 0-1,1 0 1,0 0-1,-1 0 0,1 0 1,0-1-1,0 1 0,0 0 1,2 2-1,-1-2-2,0 1 1,1-1-1,-1 1 1,1-1-1,0 0 1,-1 0-1,1 0 1,0-1-1,0 1 0,0-1 1,0 1-1,1-1 1,-1 0-1,0 0 1,0-1-1,1 1 1,4 0-1,-2-1-3,0 0-1,0 0 1,-1-1-1,1 0 1,0 0-1,0 0 1,-1-1-1,1 0 1,0 0-1,-1 0 1,6-4 0,-4 1-1,1 0 0,-1 0 0,0-1 1,0 0-1,0 0 0,9-12 0,-7 6-5,0-1-1,-1 0 0,-1 0 0,0 0 0,-1-1 0,0 0 1,-1 0-1,5-22 0,-8 22 9,0 1-1,-1 0 1,0-1 0,-1-17-1,-1 25 2,1 0 0,-1 0 0,0 0 0,-1 0 0,1 0-1,-1 1 1,0-1 0,-1 0 0,1 1 0,-1 0 0,0 0 0,-4-6-1,6 10-1,1 0-1,-1 0 1,0 1 0,1-1-1,-1 0 1,0 0-1,1 1 1,-1-1-1,0 0 1,0 1 0,0-1-1,0 1 1,0-1-1,0 1 1,0-1-1,0 1 1,1 0-1,-2-1 1,1 1 0,0 0-1,0 0 1,0 0-1,0 0 1,0-1-1,0 2 1,0-1 0,0 0-1,0 0 1,0 0-1,0 0 1,0 1-1,0-1 1,0 0-1,0 1 1,0-1 0,0 1-1,0-1 1,1 1-1,-1 0 1,0-1-1,0 1 1,-1 1-1,-1 1 26,1 1-1,-1 0 0,1-1 0,0 1 0,0 0 0,0 0 0,1 0 0,-1 0 1,-1 7-1,1-1-6,1-1 0,0 1 0,1 0 1,0 0-1,0 0 0,1 0 0,0-1 0,1 1 0,0 0 1,0-1-1,1 1 0,0-1 0,1 0 0,0 0 1,6 9-1,-7-13-11,1 1 1,-1-1-1,1 1 0,1-1 1,-1-1-1,1 1 0,0 0 1,0-1-1,0 0 1,0 0-1,1-1 0,-1 1 1,1-1-1,0-1 0,0 1 1,1-1-1,-1 0 1,0 0-1,1-1 0,-1 0 1,1 0-1,-1 0 0,10-1 1,-6-1-6,-1 0 0,0-1 0,1 0 0,-1-1 0,0 0 0,-1-1 0,1 1 0,0-2 0,-1 1 0,0-1 0,0 0 0,0-1 0,-1 0 0,0 0 0,0-1 0,0 1 0,7-12 1,-1 1 16,-1-1 0,0-1 0,-1 0 0,-2 0 0,0-1 0,11-34 0,-12 24 56,-1-1-1,-1 0 1,2-52-1,-8-95 128,-1 81-172,1 92-24,-1-8 94,2 0 0,-1 0 1,4-15-1,-1 23 205,-1 6-111,0 10 102,4 89 659,-5-63-705,1 0 1,2 0 0,9 37-1,7-8-127,4-1 0,33 67 0,-38-95-316,-19-37 166,0 0-1,0 0 0,0 0 1,0 0-1,0 0 0,0-1 1,0 1-1,0 0 0,0 0 1,0 0-1,0 0 0,0 0 1,0 0-1,0-1 0,0 1 1,1 0-1,-1 0 0,0 0 1,0 0-1,0 0 0,0 0 1,0 0-1,0 0 0,0-1 1,1 1-1,-1 0 0,0 0 1,0 0-1,0 0 0,0 0 1,0 0-1,0 0 0,1 0 1,-1 0-1,0 0 0,0 0 1,0 0-1,0 0 0,0 0 1,1 0-1,-1 0 0,0 0 1,0 0-1,0 0 0,0 0 1,0 0-1,0 0 0,1 0 1,-1 1-1,0-1 0,0 0 1,0 0-1,0 0 0,0 0 1,0 0-1,0 0 0,0 0 0,1 0 1,-1 1-1,-1-7-589,0 1-1,0-1 1,0 1 0,0-1-1,-1 1 1,0 0 0,-4-8-1,-2-6-1345,-4-15-1127,-2 1 1100</inkml:trace>
</inkml:ink>
</file>

<file path=ppt/ink/ink15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9:15.708"/>
    </inkml:context>
    <inkml:brush xml:id="br0">
      <inkml:brushProperty name="width" value="0.05" units="cm"/>
      <inkml:brushProperty name="height" value="0.05" units="cm"/>
      <inkml:brushProperty name="color" value="#FF0066"/>
    </inkml:brush>
  </inkml:definitions>
  <inkml:trace contextRef="#ctx0" brushRef="#br0">32 183 12827,'-17'3'2256,"4"-3"1497,11-6-560,8-5-313,14-8-671,8-4-489,5 1-792,-6 0-344,-2 3-744,-6-2-424,-1 5-1128,-2 2-529,2 3-919,2 10 1471</inkml:trace>
</inkml:ink>
</file>

<file path=ppt/ink/ink15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9:17.035"/>
    </inkml:context>
    <inkml:brush xml:id="br0">
      <inkml:brushProperty name="width" value="0.05" units="cm"/>
      <inkml:brushProperty name="height" value="0.05" units="cm"/>
      <inkml:brushProperty name="color" value="#FF0066"/>
    </inkml:brush>
  </inkml:definitions>
  <inkml:trace contextRef="#ctx0" brushRef="#br0">0 1051 15963,'6'-1'578,"-1"-1"-1,0 0 0,0-1 0,0 1 0,0-1 1,-1 0-1,1 0 0,-1 0 0,0-1 0,0 0 1,0 1-1,6-9 0,3-5 314,20-34 1,-29 44-765,10-15 63,12-30 0,-24 46-174,1 0 1,-1 0 0,0 0 0,-1 0 0,1 0-1,-1-1 1,0 1 0,-1 0 0,0-1 0,0-10 0,0 16-18,-1 0 1,1 0 0,0 0 0,0 0 0,0 0-1,-1 0 1,1 1 0,0-1 0,-1 0 0,1 0-1,-1 0 1,1 1 0,-1-1 0,1 0 0,-2 0-1,2 1 1,-1-1 0,1 1-1,0 0 1,-1 0 0,1 0 0,-1 0-1,1-1 1,0 1 0,-1 0-1,1 0 1,-1 0 0,1 0-1,-1 0 1,1 0 0,0 0 0,-1 0-1,1 0 1,-1 1 0,1-1-1,0 0 1,-1 0 0,0 0 0,-1 1-1,1 1 1,-1-1-1,0 0 1,1 0-1,-1 1 1,1-1-1,0 1 1,-1-1-1,1 1 1,0 0-1,-2 2 1,1 1 25,-1 0 1,1 0 0,0 0-1,1 1 1,-1-1 0,1 0-1,0 1 1,0 0 0,1-1-1,0 12 1,0-15 8,0 1 0,1-1 0,-1 1-1,1-1 1,0 1 0,-1-1 0,1 0 0,0 1 0,0-1-1,1 0 1,-1 0 0,0 0 0,1 1 0,0-2 0,-1 1 0,1 0-1,0 0 1,0 0 0,0-1 0,0 1 0,0-1 0,0 0-1,0 1 1,0-1 0,1 0 0,4 1 0,-1-1 1,0 1 1,0-2 0,1 1 0,-1-1-1,1 0 1,-1 0 0,0 0-1,1-1 1,-1 0 0,0-1-1,0 1 1,0-1 0,1 0-1,-2-1 1,1 1 0,0-1-1,9-6 1,-6 3-31,-1 0 1,1-1-1,-1 0 0,0-1 0,-1 1 1,0-2-1,0 1 0,-1-1 0,10-16 1,-6 4 3,-5 10-9,1 0 0,8-12 0,-7 18-26,-2 8 16,-1 17 11,-2-11-1,-1-5 6,0-1 0,1 1 1,-1-1-1,1 1 0,0-1 0,0 0 0,0 0 0,0 0 0,5 5 0,-6-7-1,1 1-1,0-1 0,0 0 0,0 0 1,0 0-1,0 0 0,0 0 0,0 0 1,0 0-1,0 0 0,1-1 0,-1 0 0,0 1 1,0-1-1,1 0 0,-1 0 0,4 0 1,2-1-2,-1-1 0,1 0-1,0 0 1,0 0 0,-1-1 0,1-1 0,-1 1 0,0-1 0,0 0 0,0-1 0,-1 1 0,1-1 0,-1-1 0,0 1 0,6-9 0,10-11 65,-2-1 0,23-39-1,-37 55-36,16-32 65,-17 31 34,0 1-1,1 0 0,9-13 0,-15 23-124,0 0-1,0-1 0,0 1 0,0 0 1,1 0-1,-1 0 0,0 0 0,0-1 1,1 1-1,-1 0 0,0 0 0,0 0 1,1 0-1,-1 0 0,0 0 0,0-1 1,1 1-1,-1 0 0,0 0 0,0 0 1,1 0-1,-1 0 0,0 0 0,1 0 1,-1 0-1,0 0 0,0 1 0,1-1 1,-1 0-1,0 0 0,0 0 0,1 0 1,-1 0-1,0 0 0,0 0 0,1 1 1,-1-1-1,0 0 0,0 0 0,1 0 1,-1 1-1,0-1 0,0 0 0,0 0 1,0 0-1,1 1 0,8 16 250,-3-8-159,-6-9-95,1 0 0,-1 0 1,0 0-1,1 0 0,-1 0 1,1 0-1,-1 0 0,0-1 1,1 1-1,-1 0 0,0 0 1,1 0-1,-1 0 0,0-1 1,1 1-1,-1 0 0,0 0 1,1-1-1,-1 1 0,0 0 0,0-1 1,1 1-1,-1 0 0,0-1 1,0 1-1,0 0 0,1-1 1,-1 1-1,0-1 0,8-14 23,-7 13-17,18-37 1,-20 40-4,0 0 0,0 0 0,0-1 0,0 1 1,-1 0-1,1-1 0,0 1 0,0-1 0,0 1 0,-3-1 0,4 1 2,0-1-1,-1 0 0,1 0 0,0 0 1,-1 0-1,1 0 0,0 0 1,-1 0-1,1 0 0,-1 0 1,1 0-1,0 0 0,-1 0 0,1 0 1,0 0-1,-1 0 0,1 0 1,0 0-1,-1 0 0,1-1 0,-1 1 1,1 0-1,0 0 0,0 0 1,-1-1-1,1 1 0,0 0 0,-1 0 1,1-1-1,0 1 0,0 0 1,0-1-1,-1 1 0,1 0 1,0-1-1,0 1 0,0 0 0,0-1 1,-1 1-1,1 0 0,0-1 1,0 1-1,0 0 0,0-1 0,0 1 1,0-1-1,6-37 181,-7 41-184,-1-1 0,1 0 0,-1 0 0,0 0 0,1 0 0,-1-1 0,0 1-1,0 0 1,0-1 0,0 1 0,0-1 0,0 0 0,-1 1 0,1-1 0,0 0 0,-1-1-1,1 1 1,-1 0 0,1-1 0,-1 1 0,1-1 0,-1 0 0,1 1 0,-1-1 0,1-1-1,-5 1 1,7 0 0,0-1-1,-1 1 0,1 0 1,-1 0-1,1 0 0,0 0 1,-1 0-1,1 0 0,0 0 1,-1 0-1,1 0 1,0 0-1,-1 0 0,1 0 1,0 1-1,-1-1 0,1 0 1,0 0-1,-1 0 0,1 0 1,0 0-1,-1 1 0,1-1 1,0 0-1,-1 0 0,1 1 1,0-1-1,0 0 0,0 0 1,-1 1-1,1-1 0,0 0 1,0 1-1,0-1 0,-1 0 1,1 1-1,0-1 1,0 2 2,0 0 0,0-1 0,0 1 0,0-1 1,0 1-1,1-1 0,-1 1 0,0-1 0,2 3 1,14 28 73,-14-29-72,-1 0 0,2 0 0,-1 0 0,0 0-1,0 0 1,1-1 0,0 1 0,-1-1 0,1 0 0,0 0 0,0 0 0,0 0-1,0 0 1,1-1 0,-1 1 0,0-1 0,1 0 0,-1 0 0,1 0 0,-1 0-1,1-1 1,-1 0 0,1 1 0,0-1 0,-1 0 0,1-1 0,-1 1 0,1-1 0,-1 1-1,1-1 1,-1 0 0,1-1 0,-1 1 0,5-3 0,1 0-10,0-1 1,-1 0-1,1 0 0,-1-1 1,0 0-1,12-13 0,0-3-38,16-24-1,9-10-43,-3 9 80,-42 47 8,0 0-1,0 0 0,0 0 0,0 0 0,0 0 0,0-1 0,0 1 0,0 0 1,1 0-1,-1 0 0,0 0 0,0 0 0,0 0 0,0 0 0,0 0 0,0-1 0,0 1 1,0 0-1,0 0 0,1 0 0,-1 0 0,0 0 0,0 0 0,0 0 0,0 0 1,0 0-1,0 0 0,1 0 0,-1 0 0,0 0 0,0 0 0,0 0 0,0 0 1,0 0-1,1 0 0,-1 0 0,0 0 0,0 0 0,0 0 0,0 0 0,0 0 1,0 0-1,1 0 0,-1 0 0,0 0 0,0 0 0,0 0 0,0 0 0,0 0 1,0 1-1,0-1 0,1 0 0,-1 0 0,0 0 0,0 0 0,0 0 0,0 0 1,0 0-1,0 1 0,0-1 0,0 0 0,0 0 0,0 0 0,0 0 0,0 0 1,0 1-1,0-1 0,1 10-7,-6 19 10,4-22 1,-1-1 1,1 1-1,0 0 1,1 0 0,0 0-1,0-1 1,0 1-1,1 0 1,0 0-1,2 8 1,-3-14-6,1 0 0,-1 0 0,1 0 0,0 0 0,-1 0 0,1 0 0,0 0 0,0 0 0,-1 0 0,1 0 0,0 0 0,0-1 0,0 1 0,0 0 0,0-1 0,0 1 0,0 0 0,0-1 0,0 0 0,0 1 0,1-1 0,-1 0 0,0 1 0,0-1 0,0 0 0,0 0 0,1 0 0,-1 0 0,0 0 0,0 0 0,0 0 0,2-1 0,0 1-3,1-1-1,0-1 1,-1 1 0,1 0 0,-1-1 0,0 1 0,1-1 0,-1 0 0,4-4-1,2-2 6,0-1 0,-1 0-1,0-1 1,-1 0 0,0 0-1,-1 0 1,0-1 0,0 0 0,-1 0-1,0-1 1,3-16 0,-1 5 8,-2 0 1,-1 0-1,-1 0 1,-1-1-1,-1-24 1,-2 31-6,0 0 1,0 1 0,-2-1 0,0 0 0,-1 1-1,-10-26 1,14 41-6,0 0 1,-1 0-1,1 0 0,-1 0 1,1 0-1,-1 0 0,0 0 1,1 0-1,-1 0 0,0 0 1,1 0-1,-3-1 0,3 2 2,0 0-1,-1 0 0,1 0 1,0 0-1,0 0 0,-1 0 0,1 0 1,0 0-1,0 0 0,-1 0 1,1 0-1,0 0 0,-1 0 1,1 0-1,0 0 0,0 0 0,-1 0 1,1 0-1,0 1 0,0-1 1,-1 0-1,1 0 0,0 0 1,0 0-1,0 0 0,-1 1 0,1-1 1,0 0-1,0 0 0,0 1 1,0-1-1,-1 0 0,-1 5 12,0-1 0,0 0 0,0 1-1,1 0 1,-2 5 0,-3 11-25,1 1 0,2 0-1,0 0 1,1 0 0,1 0 0,1 0-1,1 1 1,1-1 0,1 0 0,1 0 0,0-1-1,12 32 1,-4-27-1465,27 49-1,-6-28 281</inkml:trace>
</inkml:ink>
</file>

<file path=ppt/ink/ink15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9:18.248"/>
    </inkml:context>
    <inkml:brush xml:id="br0">
      <inkml:brushProperty name="width" value="0.05" units="cm"/>
      <inkml:brushProperty name="height" value="0.05" units="cm"/>
      <inkml:brushProperty name="color" value="#FF0066"/>
    </inkml:brush>
  </inkml:definitions>
  <inkml:trace contextRef="#ctx0" brushRef="#br0">216 183 16388,'-6'-7'327,"1"0"1,-1 0-1,0 1 1,-1 0-1,0 0 1,1 1-1,-10-5 1,13 8-250,0 1 1,1 0-1,-1 0 0,0 0 1,0 0-1,0 0 0,-1 0 1,1 1-1,0 0 0,0 0 1,0-1-1,0 2 1,0-1-1,0 0 0,-1 1 1,1-1-1,0 1 0,0 0 1,0 0-1,0 0 0,1 1 1,-1-1-1,-4 3 0,0 1 28,1-1 0,0 2 0,0-1 0,0 0-1,1 1 1,0 0 0,0 1 0,0-1 0,1 1 0,0-1-1,-4 10 1,6-11-54,0 0-1,0 0 1,0 0 0,1 0-1,-1 1 1,1-1 0,1 0-1,-1 1 1,1-1-1,0 1 1,0-1 0,0 0-1,1 1 1,0-1 0,0 1-1,0-1 1,3 7 0,4 2 176,0-1 0,0 0 0,20 23 0,10 15 531,-30-39-615,38 68 346,-42-72-480,0 1 0,-1-1 0,0 1 0,-1-1 0,0 1-1,0 0 1,1 18 0,-3-23-8,0-1-1,0 1 1,-1-1 0,1 0-1,-1 1 1,0-1-1,0 1 1,0-1 0,0 0-1,-1 0 1,1 0-1,-1 0 1,0 0 0,0 0-1,0 0 1,0 0-1,0-1 1,-1 1 0,1-1-1,-1 0 1,0 1-1,1-1 1,-1 0 0,0-1-1,0 1 1,0-1-1,-7 3 1,7-3 0,-2 0 1,1 0-1,0 0 0,0-1 0,0 1 0,0-1 1,0 0-1,0 0 0,-1-1 0,1 1 0,0-1 1,0 0-1,0 0 0,0-1 0,0 1 1,0-1-1,1 1 0,-1-1 0,0-1 0,1 1 1,0 0-1,-6-6 0,7 6 0,0 0 0,0 0-1,1 0 1,-1-1 0,1 1 0,-1-1-1,1 1 1,0-1 0,0 1-1,0-1 1,0 0 0,1 0 0,-1 1-1,1-1 1,0 0 0,0 0 0,0 0-1,0 1 1,0-1 0,0 0 0,1 0-1,1-4 1,0-2 14,1 1 0,0-1-1,1 1 1,0 0 0,10-15 0,0 3 142,2 0 1,33-32-1,43-30 757,17-16 221,-94 82-1020,-1 1 1,-1-2-1,-1 0 1,20-35-1,-28 46-110,-1-1 0,-1 0-1,1 0 1,0-8-1,-2 14-3,-1-1 0,0 0 0,0 1 0,0-1 0,0 0 0,0 0 0,0 1 0,0-1 0,0 0 0,-1-1 0,0 2 0,1 0-1,0 1 0,0-1 0,-1 1 0,1-1 0,-1 1 0,1-1 0,0 1 1,-1-1-1,1 1 0,-1 0 0,1-1 0,-1 1 0,1 0 0,-1-1 0,0 1 1,1 0-1,-1 0 0,1-1 0,-1 1 0,1 0 0,-1 0 0,0 0 0,1 0 0,-1 0 1,0 0-1,0 0 0,-2 0 1,1 1 0,0-1 0,-1 1 1,1 0-1,0 0 0,-1 0 0,1 0 0,0 0 1,0 0-1,0 1 0,0-1 0,0 1 0,0-1 1,0 1-1,1 0 0,-1 0 0,-2 4 0,-2 2 5,0 0-1,1 0 1,-4 11-1,6-13 7,0 0-1,1 1 1,0-1-1,0 0 1,1 0-1,0 1 0,0-1 1,0 1-1,1 7 1,0-11-4,0-1 0,1 1 1,-1-1-1,1 1 0,-1-1 0,1 1 1,0-1-1,0 1 0,0-1 0,1 0 1,-1 1-1,0-1 0,1 0 0,-1 0 1,1 0-1,0 0 0,0 0 1,0-1-1,0 1 0,0 0 0,0-1 1,0 0-1,0 1 0,1-1 0,4 2 1,1-1 10,0 0 0,1 0 0,-1-1 1,1 0-1,-1 0 0,1-1 1,-1 0-1,1 0 0,9-3 1,-1 0 17,0 0 1,0-2 0,25-9 0,-27 7 10,-1-1-1,1 0 0,-2-1 1,1-1-1,-1 0 1,0-1-1,-1 0 0,-1-1 1,0 0-1,0-1 0,-1 0 1,-1-1-1,0 0 0,-1 0 1,0-1-1,-1 0 0,-1 0 1,6-25-1,-11 34 1,-4 5-34,-5 6-11,4 0-7,0 1-1,1-1 1,-1 1-1,1 0 1,0 0-1,0 0 1,1 0-1,0 0 1,0 1-1,1-1 1,-1 1-1,1 6 0,0-9 4,1-1 0,0 0 0,0 1-1,1-1 1,-1 1 0,1-1 0,0 0-1,0 1 1,0-1 0,0 0-1,2 4 1,-2-5-4,0-1 0,0 1 0,1 0 0,-1 0 0,1-1 0,-1 1 0,1-1 0,0 1 0,0-1 0,0 0 0,-1 0 0,1 1 0,0-1 0,0-1 0,1 1 0,-1 0 0,0 0 0,2 0 0,-1-1-8,-1 1 1,0-1-1,0 0 1,0 0-1,0 0 1,0 0-1,1 0 1,-1-1 0,0 1-1,0-1 1,0 1-1,0-1 1,0 0-1,0 1 1,0-1-1,0 0 1,0 0-1,-1-1 1,1 1-1,0 0 1,-1-1-1,1 1 1,-1-1-1,1 1 1,-1-1-1,1 0 1,-1 1-1,0-1 1,0 0-1,0 0 1,0 0-1,0 0 1,0-2-1,1-3-13,0 0-1,0 0 0,0 1 1,-1-1-1,0 0 0,-1 0 1,1 0-1,-2-13 0,-1 11-5,1 5 31,1 0 0,-1 0 1,1 0-1,0 0 0,0 0 0,0 0 0,0 0 1,1 0-1,0-4 0,-1 8 0,1 0 1,-1 0-1,0 0 1,1 0-1,-1 0 1,0 0-1,0 0 0,1 0 1,-1 0-1,0 0 1,0 0-1,1 0 1,-1 0-1,0 0 0,1 0 1,-1 0-1,0 0 1,0 0-1,1 0 0,-1 0 1,0 0-1,0 0 1,1 1-1,-1-1 1,0 0-1,0 0 0,0 0 1,1 0-1,-1 1 1,0-1-1,0 0 0,0 0 1,0 1-1,1-1 1,-1 0-1,0 1 1,9 10 12,-1 0-2,-1 0-1,0 1 1,-1 0-1,8 20 1,13 54 76,-21-67-68,11 39 7,28 64 0,-37-105 3,0 0 0,1 0 0,1-1-1,1 0 1,0-1 0,1 0-1,0-1 1,15 13 0,-21-22 197,0 0 0,0-1 0,0 0 0,1 0 0,-1-1 0,9 4-1,-15-7-210,0 0-1,0 0 0,1 0 0,-1 0 0,0-1 0,0 1 0,0 0 0,0 0 0,0 0 0,0 0 0,0 0 0,1 0 0,-1 0 0,0 0 0,0 0 0,0-1 0,0 1 0,0 0 0,0 0 0,0 0 0,0 0 1,0 0-1,0-1 0,0 1 0,0 0 0,0 0 0,0 0 0,0 0 0,0 0 0,0-1 0,0 1 0,0 0 0,0 0 0,0 0 0,0 0 0,0 0 0,0 0 0,0-1 0,0 1 0,0 0 0,0 0 0,0 0 0,0 0 1,0 0-1,0 0 0,0-1 0,-1 1 0,1 0 0,-3-8 28,-13-26-287,-2 1 0,-1 0-1,-2 1 1,-48-56-1,64 83-358,0 0-1,-13-8 0,2 1-1984,7 0-431,8-3 1083</inkml:trace>
</inkml:ink>
</file>

<file path=ppt/ink/ink15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9:18.494"/>
    </inkml:context>
    <inkml:brush xml:id="br0">
      <inkml:brushProperty name="width" value="0.05" units="cm"/>
      <inkml:brushProperty name="height" value="0.05" units="cm"/>
      <inkml:brushProperty name="color" value="#FF0066"/>
    </inkml:brush>
  </inkml:definitions>
  <inkml:trace contextRef="#ctx0" brushRef="#br0">0 0 20124,'44'2'1569,"-1"8"647,2 12-119,4 19-273,-7 9-496,-2 15-336,-4 6-95,-11 7-209,-6 6-128,-13 10-312,-12 2-56,-14 4-160,-8-3-32,-10-13-568,0-7-328,-9-24 464</inkml:trace>
</inkml:ink>
</file>

<file path=ppt/ink/ink15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9:20.974"/>
    </inkml:context>
    <inkml:brush xml:id="br0">
      <inkml:brushProperty name="width" value="0.05" units="cm"/>
      <inkml:brushProperty name="height" value="0.05" units="cm"/>
      <inkml:brushProperty name="color" value="#FF0066"/>
    </inkml:brush>
  </inkml:definitions>
  <inkml:trace contextRef="#ctx0" brushRef="#br0">0 10 13555,'30'-3'1072,"-2"4"504,4 6-119,5 10-217,-1-1-184,13 0-32,3-1-63,13-8-281,4-4-88,13-5-256,12-4-104,0-8-96,-5 1-64,-11-5-256,-14 3-288,-12 4-1312,-8 2-401,-11 10 1001</inkml:trace>
</inkml:ink>
</file>

<file path=ppt/ink/ink15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9:21.378"/>
    </inkml:context>
    <inkml:brush xml:id="br0">
      <inkml:brushProperty name="width" value="0.05" units="cm"/>
      <inkml:brushProperty name="height" value="0.05" units="cm"/>
      <inkml:brushProperty name="color" value="#FF0066"/>
    </inkml:brush>
  </inkml:definitions>
  <inkml:trace contextRef="#ctx0" brushRef="#br0">0 139 13115,'40'-5'1608,"11"-6"1553,8-4-417,10-3-543,8 2-409,-9 3-864,-2 1-327,-13 2-449,-12 0-64,-2 1-865,-5 0-959,3-1 952</inkml:trace>
</inkml:ink>
</file>

<file path=ppt/ink/ink15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9:21.641"/>
    </inkml:context>
    <inkml:brush xml:id="br0">
      <inkml:brushProperty name="width" value="0.05" units="cm"/>
      <inkml:brushProperty name="height" value="0.05" units="cm"/>
      <inkml:brushProperty name="color" value="#FF0066"/>
    </inkml:brush>
  </inkml:definitions>
  <inkml:trace contextRef="#ctx0" brushRef="#br0">0 18 16027,'41'-9'2705,"0"0"3392,-3 9-4464,-4 5-649,-10 6-576,-5 1-360,-5 4-2176,3 2 1591</inkml:trace>
</inkml:ink>
</file>

<file path=ppt/ink/ink15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9:25.089"/>
    </inkml:context>
    <inkml:brush xml:id="br0">
      <inkml:brushProperty name="width" value="0.05" units="cm"/>
      <inkml:brushProperty name="height" value="0.05" units="cm"/>
      <inkml:brushProperty name="color" value="#FF0066"/>
    </inkml:brush>
  </inkml:definitions>
  <inkml:trace contextRef="#ctx0" brushRef="#br0">1 502 15603,'10'-16'1753,"14"-5"727,39-6-55,16-7-265,31-9-455,10-5-321,9-6-552,6-2-280,-9 6-496,-8 3-352,-29 8-1264,-16 3-1377,-17 6 1521</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1:27.409"/>
    </inkml:context>
    <inkml:brush xml:id="br0">
      <inkml:brushProperty name="width" value="0.05" units="cm"/>
      <inkml:brushProperty name="height" value="0.05" units="cm"/>
      <inkml:brushProperty name="color" value="#FF0066"/>
    </inkml:brush>
  </inkml:definitions>
  <inkml:trace contextRef="#ctx0" brushRef="#br0">162 111 10282,'5'-2'290,"4"-3"646,-1 0 1,1 0-1,-1-1 1,0 0-1,-1 0 1,1-1-1,-1 0 1,9-11-1,-16 17-802,1 0 0,0 0-1,-1 0 1,1 0 0,-1 0-1,1 0 1,-1 0 0,1-1 0,-1 1-1,0 0 1,1 0 0,-1 0-1,0-1 1,0 1 0,0 0 0,0 0-1,0-1 1,0 1 0,-1-2-1,1 2-54,-1 0-1,1 0 0,-1 1 0,0-1 0,1 0 0,-1 0 0,0 0 0,0 0 0,1 1 0,-1-1 0,0 0 0,0 1 0,0-1 0,0 0 0,0 1 0,0-1 0,-1 0 0,-2 0-16,0 0 0,0 0 0,0 1 0,0-1 0,0 1 0,-1 0-1,1 0 1,0 0 0,0 0 0,-6 2 0,0 1-48,1 0-1,-1 1 1,1 0 0,-1 1 0,-13 9 0,-41 34 53,58-43-38,-1 1 0,1 0-1,0 0 1,1 0-1,-9 12 1,13-16-22,1-1 0,-1 0 0,0 1 0,0-1 1,1 1-1,-1-1 0,1 1 0,-1-1 0,1 1 1,0 0-1,0-1 0,0 1 0,-1-1 0,2 1 1,-1 0-1,0-1 0,0 1 0,0 0 0,1-1 1,-1 1-1,1-1 0,-1 1 0,1-1 0,0 1 1,-1-1-1,1 1 0,0-1 0,0 0 0,0 0 1,0 1-1,0-1 0,0 0 0,1 0 0,-1 0 0,0 0 1,3 1-1,2 2 1,0-1 0,0 0 0,0 0 0,1-1 0,-1 0 1,1 0-1,-1 0 0,1-1 0,0 0 0,-1-1 0,1 1 0,0-1 0,10-1 0,-12 1 1,-1-1 0,1 0 0,-1 1 0,1-1 0,-1-1 0,0 1 0,1-1 0,-1 0 0,0 0-1,0 0 1,0 0 0,0-1 0,0 1 0,-1-1 0,1 0 0,-1 0 0,0-1 0,0 1 0,0-1-1,0 1 1,2-5 0,-4 6 50,-2 3-8,-1 8 33,1-8-77,1 0-1,0 0 1,0 0-1,0 0 1,0 0-1,0 0 1,0 0-1,0 0 1,0 0-1,0 0 1,0 0-1,0 0 1,1 0 0,-1 0-1,0 0 1,1 0-1,-1 0 1,1 0-1,-1 0 1,1 0-1,0 0 1,0 1-1,2 0-74,-1 0-1,1-1 0,0 1 1,0 0-1,0-1 0,0 0 1,0 0-1,1 0 0,-1 0 0,0 0 1,0 0-1,1-1 0,-1 0 1,0 1-1,4-2 0,4 1-2037,-1-1 0,1-1 0,15-4 0,-9 3-201</inkml:trace>
</inkml:ink>
</file>

<file path=ppt/ink/ink15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9:25.553"/>
    </inkml:context>
    <inkml:brush xml:id="br0">
      <inkml:brushProperty name="width" value="0.05" units="cm"/>
      <inkml:brushProperty name="height" value="0.05" units="cm"/>
      <inkml:brushProperty name="color" value="#FF0066"/>
    </inkml:brush>
  </inkml:definitions>
  <inkml:trace contextRef="#ctx0" brushRef="#br0">1 30 14147,'0'-17'2016,"4"5"2473,9 18-3096,6 10-41,9 19-288,0 5-128,1 8-55,-1 2-153,-3 0-320,5-2-144,-6-2-184,-2-2 0,-5-5-248,-10-5-320,-7-9-1009,-6-10-719,-16-21 1112</inkml:trace>
</inkml:ink>
</file>

<file path=ppt/ink/ink15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9:25.787"/>
    </inkml:context>
    <inkml:brush xml:id="br0">
      <inkml:brushProperty name="width" value="0.05" units="cm"/>
      <inkml:brushProperty name="height" value="0.05" units="cm"/>
      <inkml:brushProperty name="color" value="#FF0066"/>
    </inkml:brush>
  </inkml:definitions>
  <inkml:trace contextRef="#ctx0" brushRef="#br0">1 336 20116,'17'-16'1577,"11"-5"495,13-8-264,10-8-407,5-4-481,9-3-360,-2 5-112,4 3-336,1 7-208,-8 9-576,-6 5-544,-13 10-1473,-7 3-511,4 0 1607</inkml:trace>
</inkml:ink>
</file>

<file path=ppt/ink/ink15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9:26.048"/>
    </inkml:context>
    <inkml:brush xml:id="br0">
      <inkml:brushProperty name="width" value="0.05" units="cm"/>
      <inkml:brushProperty name="height" value="0.05" units="cm"/>
      <inkml:brushProperty name="color" value="#FF0066"/>
    </inkml:brush>
  </inkml:definitions>
  <inkml:trace contextRef="#ctx0" brushRef="#br0">244 0 11747,'-24'15'4044,"-47"34"1,52-33-3403,1 1-1,0 1 0,1 0 0,-25 36 0,37-47-403,1 1 0,0-1 1,0 1-1,0 0 0,1 0 0,0 0 0,-3 16 0,6-22-180,-1 1 0,1 0-1,0 0 1,0 0 0,0 0-1,0 0 1,0-1 0,1 1-1,-1 0 1,1 0 0,0 0-1,0-1 1,0 1 0,0 0-1,0-1 1,1 1 0,-1-1-1,1 1 1,0-1 0,-1 0-1,1 0 1,0 0 0,0 0-1,1 0 1,-1 0 0,4 2-1,0-1-33,1 0-1,-1 0 1,1 0 0,0-1-1,0 0 1,0-1-1,0 1 1,0-1-1,0-1 1,1 1-1,-1-1 1,12-2-1,-6 0-172,0 0-1,0 0 0,0-2 0,0 0 0,-1 0 0,14-7 0,-5-1-1065,0-1 0,23-19 0,-43 31 1158,39-30-1326</inkml:trace>
</inkml:ink>
</file>

<file path=ppt/ink/ink15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9:26.300"/>
    </inkml:context>
    <inkml:brush xml:id="br0">
      <inkml:brushProperty name="width" value="0.05" units="cm"/>
      <inkml:brushProperty name="height" value="0.05" units="cm"/>
      <inkml:brushProperty name="color" value="#FF0066"/>
    </inkml:brush>
  </inkml:definitions>
  <inkml:trace contextRef="#ctx0" brushRef="#br0">0 0 18164,'3'6'1200,"4"5"200,-1 0 209,8 10-473,0 2-144,2 5-136,3 4-111,0 1-369,1 0-152,-7 1-144,-3-3-48,-7-3-72,-3-5-136,-3-7-713,-6-5-351,-3-7-1400,-1-4-289,2-1 1601</inkml:trace>
</inkml:ink>
</file>

<file path=ppt/ink/ink15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9:26.487"/>
    </inkml:context>
    <inkml:brush xml:id="br0">
      <inkml:brushProperty name="width" value="0.05" units="cm"/>
      <inkml:brushProperty name="height" value="0.05" units="cm"/>
      <inkml:brushProperty name="color" value="#FF0066"/>
    </inkml:brush>
  </inkml:definitions>
  <inkml:trace contextRef="#ctx0" brushRef="#br0">0 272 18028,'10'5'1320,"9"-7"649,11-5-433,20-15-376,-1-5-400,9-5-432,-3-3-8,-6-2-944,-1-1-480,-7-1-1424,-7 2 1159</inkml:trace>
</inkml:ink>
</file>

<file path=ppt/ink/ink15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9:26.733"/>
    </inkml:context>
    <inkml:brush xml:id="br0">
      <inkml:brushProperty name="width" value="0.05" units="cm"/>
      <inkml:brushProperty name="height" value="0.05" units="cm"/>
      <inkml:brushProperty name="color" value="#FF0066"/>
    </inkml:brush>
  </inkml:definitions>
  <inkml:trace contextRef="#ctx0" brushRef="#br0">1 1 12555,'8'2'1871,"0"0"0,0 1 0,0 0 0,10 6 0,-14-6-1429,0-1-1,-1 1 1,1 0-1,-1 0 0,0 0 1,0 1-1,0-1 1,0 1-1,4 6 0,5 13 195,-1-1 0,-1 2 0,12 45-1,8 75-464,-30-141-190,1 1 22,-1 0 0,1 1 0,0-1 0,3 7-1,-4-11-24,1 1 0,-1-1 0,0 1 0,0-1-1,1 1 1,-1-1 0,0 1 0,0-1 0,1 0 0,-1 1-1,1-1 1,-1 0 0,0 1 0,1-1 0,-1 0-1,1 1 1,-1-1 0,1 0 0,-1 0 0,0 0 0,1 1-1,-1-1 1,1 0 0,-1 0 0,1 0 0,-1 0-1,1 0 1,-1 0 0,1 0 0,0 0 0,-1 0 0,1 0-1,-1 0 1,1 0 0,-1 0 0,1-1 0,-1 1-1,0 0 1,1 0 0,-1 0 0,1-1 0,-1 1 0,1 0-1,-1-1 1,0 1 0,1 0 0,0-1 0,4-4-566,0 1 1,-1-1 0,1 0-1,-1-1 1,4-5 0,-4 5 203,22-32-1184</inkml:trace>
</inkml:ink>
</file>

<file path=ppt/ink/ink15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9:26.884"/>
    </inkml:context>
    <inkml:brush xml:id="br0">
      <inkml:brushProperty name="width" value="0.05" units="cm"/>
      <inkml:brushProperty name="height" value="0.05" units="cm"/>
      <inkml:brushProperty name="color" value="#FF0066"/>
    </inkml:brush>
  </inkml:definitions>
  <inkml:trace contextRef="#ctx0" brushRef="#br0">0 86 23469,'8'6'2088,"-4"-2"1033,-1-3-832,6-6-1353,1-7-408,12-10-1000,2-8-488,18 3 536</inkml:trace>
</inkml:ink>
</file>

<file path=ppt/ink/ink15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9:28.159"/>
    </inkml:context>
    <inkml:brush xml:id="br0">
      <inkml:brushProperty name="width" value="0.05" units="cm"/>
      <inkml:brushProperty name="height" value="0.05" units="cm"/>
      <inkml:brushProperty name="color" value="#FF0066"/>
    </inkml:brush>
  </inkml:definitions>
  <inkml:trace contextRef="#ctx0" brushRef="#br0">50 128 9906,'-49'6'6165,"49"-6"-6121,0 0 0,0 0 0,0 0 0,0 0 0,0 0 0,0 0 0,1-1 749,-1 1-749,0 0 0,0 0 0,0 0 0,0 0 0,0 0 0,0 0 0,0 0 0,0 0 0,0 0 0,0 0 0,0 0 0,0-1 0,0 1 0,0 0 0,0 0 0,0 0 0,0 0 0,0 0 0,0-1 660,0 1-660,0 0 0,0 0 0,0 0 0,0 0 0,-1 0 0,10-6 1231,11-5-316,18-6 654,0 3 1,57-14-1,81-8 744,-170 35-2305,95-13 783,-82 12-828,-1 1 1,1 1-1,23 2 1,-38-1-256,0-1 1,-1 1 0,1 0 0,0 0-1,-1 0 1,1 0 0,-1 0 0,0 1-1,1 0 1,-1-1 0,0 1 0,0 0-1,0 1 1,3 2 0,5 12-1443</inkml:trace>
</inkml:ink>
</file>

<file path=ppt/ink/ink15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9:37.742"/>
    </inkml:context>
    <inkml:brush xml:id="br0">
      <inkml:brushProperty name="width" value="0.05" units="cm"/>
      <inkml:brushProperty name="height" value="0.05" units="cm"/>
      <inkml:brushProperty name="color" value="#FF0066"/>
    </inkml:brush>
  </inkml:definitions>
  <inkml:trace contextRef="#ctx0" brushRef="#br0">459 2 9218,'-1'-1'549,"-3"5"-297,-3 8-17,0-1-130,-33 56 1835,-33 75 0,65-123-1339,-8 39 1,-2 5-445,-195 470-381,169-425 149,37-88 75,1 0 0,1 0 1,-3 29-1,7-45 0,1 0 1,-1 0 0,1 0-1,0 0 1,1 0 0,-1 0 0,1 0-1,2 7 1,-3-10-1,1 0 0,-1 0 0,1 0 0,-1 0 0,1 0 0,0 0 0,0 0 0,-1-1 0,1 1 0,0 0 0,0 0 0,0-1 0,0 1 0,0-1 0,0 1 0,0-1 0,0 1 0,0-1 0,0 1 0,0-1 0,0 0 0,0 0 0,0 0 0,1 1 0,-1-1 0,0 0 0,0 0 0,0-1 0,0 1 0,0 0 0,0 0 0,1 0 0,-1-1 0,1 0 0,10-2 3,1-1 1,-1-1-1,-1 0 0,1-1 0,-1 0 1,0-1-1,12-9 0,71-64 35,-64 52-38,33-34-3,-2-2-1,-3-4 0,64-95 1,-80 104 20,59-66 0,-81 103-6,1 2 0,1 0 1,0 1-1,2 1 0,49-27 0,-72 44-8,0 0 0,1 0-1,-1 1 1,0-1 0,1 1 0,-1 0 0,0-1 0,1 1 0,-1 0-1,1 0 1,-1 0 0,1 0 0,-1 0 0,0 0 0,1 0-1,-1 0 1,1 0 0,-1 1 0,1-1 0,-1 1 0,0-1-1,1 1 1,-1-1 0,0 1 0,2 1 0,-1 0 18,0 0 1,0 0 0,0 0-1,0 0 1,-1 1-1,1-1 1,-1 0 0,1 1-1,-1-1 1,0 1-1,0 0 1,1 3 0,-1 1-5,0-1 0,0 1 0,0-1 0,-1 1 0,0 0 1,-1-1-1,1 1 0,-1-1 0,-2 10 0,-4 8 60,-11 27-1,11-34-68,-28 65-2,-76 130 0,-27 58 7,-37 251-4,154-449-1,3 0 0,-15 144 0,23-124-2,10-91-7,0 0 0,0 0 1,-1 1-1,1-1 0,1 0 0,-1 0 1,0 0-1,0 1 0,0-1 0,1 0 1,-1 0-1,0 0 0,1 1 0,-1-1 1,1 0-1,0 0 0,-1 0 1,1 0-1,0 0 0,0 0 0,1 1 1,-1-2 0,0 1 0,0-1 0,0 1 0,0-1 0,0 0-1,0 0 1,0 1 0,0-1 0,1 0 0,-1 0 0,0 0 0,0 0 0,0 0 0,0-1 0,0 1 0,1 0 0,-1 0 0,1-1 0,5-2 10,0 0 0,0-1 1,0 0-1,-1 0 0,8-6 0,8-8 105,-1 0-1,26-31 1,33-48 117,-19 22-203,-43 54-29,124-150-10,-15-12 7,-6-38 32,-69 121-7,-18 42-20,3 1 1,2 2 0,68-75-1,-80 101 3,1 1-1,2 0 0,57-39 1,-78 61-10,0 1 1,1 0 0,13-5-1,-20 9 4,0 0-1,0 0 1,0 0-1,0 1 1,-1-1-1,1 1 1,0-1-1,0 1 1,0 0-1,0 0 1,0 1-1,0-1 1,0 0-1,0 1 1,0 0-1,4 1 1,-6-1 0,1 0 0,-1 0 0,0 0 0,0 0 0,0 0 0,-1 0 0,1 0 0,0 0 0,0 1 0,0-1 0,-1 0-1,1 1 1,-1-1 0,1 0 0,-1 1 0,0-1 0,1 0 0,-1 1 0,0 1 0,-1 28 7,-5 0 1,-1 0-1,-2 0 0,-13 32 0,4-13 4,-80 260 21,4-44-44,24-77-8,-30 112-41,99-298 61,-3 7 1,1 0-1,0 0 0,1 1 0,0 0 0,1-1 0,-1 16 0,3-25 2,-1 0 0,0-1-1,0 1 1,0 0 0,0 0 0,0-1 0,0 1-1,1 0 1,-1-1 0,0 1 0,1 0-1,-1-1 1,1 1 0,-1 0 0,0-1 0,1 1-1,-1-1 1,1 1 0,0-1 0,-1 1 0,1-1-1,-1 1 1,1-1 0,0 1 0,-1-1 0,1 0-1,0 0 1,-1 1 0,1-1 0,0 0 0,0 0-1,-1 0 1,1 0 0,0 1 0,0-1 0,-1 0-1,1 0 1,1-1 0,4 1 10,1-1 1,-1 0-1,12-4 1,-7 2-5,-3 0-9,0 1 0,0-1 0,0 0 1,-1 0-1,1-1 0,-1 0 0,0 0 0,0-1 1,0 0-1,-1 0 0,9-10 0,1-3-6,0-2 0,20-33 1,97-194 139,-88 156-4,1-1 16,46-133 1,-26 1-174,-1 6-361,-51 177 332,2 2-1,41-74 1,-40 86 40,1 1-1,0 1 1,2 1 0,39-37 0,-59 60 18,19-14 2,-18 14-2,0 0 0,0 1 1,0-1-1,0 1 0,0-1 1,0 1-1,0-1 0,0 1 1,0 0-1,0 0 0,1-1 1,-1 1-1,0 0 0,0 0 1,0 0-1,0 0 0,2 0 1,-2 1 0,-1-1 0,0 1 0,0-1 0,1 0 0,-1 1 0,0-1 0,0 0 0,0 1 0,0-1 0,0 1 0,1-1 0,-1 1 0,0-1 0,0 0 0,0 1 0,0-1 0,0 1 1,0-1-1,0 1 0,0-1 0,-1 0 0,1 1 0,0-1 0,0 1 0,0-1 0,0 0 0,-1 1 0,-5 15 26,5-13-18,-39 98 258,-3 10-34,14-46-80,-44 105 536,53-116-499,-17 69 1,-6 99-163,-6 25-49,37-202 17,-24 107 47,29-115-37,1 1-1,0 40 1,6-30-14,0-48 8,0 0 1,0 0-1,0 0 1,0-1-1,0 1 1,1 0-1,-1 0 1,0 0 0,0 0-1,0-1 1,0 1-1,1 0 1,-1 0-1,0 0 1,0 0-1,0 0 1,1 0-1,-1 0 1,0 0 0,0 0-1,0 0 1,1 0-1,-1 0 1,0 0-1,0 0 1,1 0-1,-1 0 1,0 0-1,0 0 1,0 0 0,1 0-1,-1 0 1,0 0-1,0 0 1,0 0-1,1 0 1,-1 0-1,0 0 1,0 1-1,0-1 1,1 0 0,-1 0-1,0 0 1,0 0-1,0 1 1,0-1-1,0 0 1,0 0-1,1 0 1,-1 0-1,0 1 1,0-1 0,0 0-1,0 0 1,0 1-1,0-1 1,0 0-1,0 0 1,0 0-1,0 1 1,0-1-1,0 0 1,11-19 59,52-138 217,-6 9-111,7 18-101,51-122-21,67-170-126,9 51-249,-90 187 351,-98 179-19,1-1 0,-1 1 1,1-1-1,1 1 0,-1 0 0,1 1 1,0-1-1,6-4 0,-10 8-1,1 0-1,-1 0 1,0 0 0,1 0 0,-1 1-1,1-1 1,-1 0 0,1 1-1,-1-1 1,1 1 0,0-1-1,-1 1 1,1 0 0,0 0 0,-1-1-1,1 1 1,0 0 0,-1 1-1,1-1 1,-1 0 0,1 0-1,0 1 1,-1-1 0,1 1 0,-1-1-1,1 1 1,-1 0 0,1 0-1,-1 0 1,1-1 0,-1 1 0,0 1-1,0-1 1,1 0 0,-1 0-1,2 3 1,-1-2 7,0 1-1,-1-1 1,1 1-1,-1 0 1,1-1-1,-1 1 1,0 0-1,0 0 1,0 0-1,0 3 1,-1-5-3,0 1 0,0-1 0,0 0 0,0 1 0,0-1 1,0 0-1,0 1 0,-1-1 0,1 0 0,-1 1 0,1-1 0,-1 0 0,1 0 0,-1 1 1,0-1-1,0 0 0,1 0 0,-1 0 0,0 0 0,0 0 0,0 0 0,0 0 0,0 0 0,0-1 1,-3 2-1,-3 2-13,0 0 1,0-1-1,-1 1 1,1-2-1,-1 1 1,-9 1-1,13-3-349,0-1 0,0 1 0,-1-1 0,1 0 0,0 0 0,-1 0-1,1-1 1,0 1 0,0-1 0,0 0 0,-1 0 0,1-1 0,-5-1 0,-8-10-1573</inkml:trace>
</inkml:ink>
</file>

<file path=ppt/ink/ink15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9:38.426"/>
    </inkml:context>
    <inkml:brush xml:id="br0">
      <inkml:brushProperty name="width" value="0.05" units="cm"/>
      <inkml:brushProperty name="height" value="0.05" units="cm"/>
      <inkml:brushProperty name="color" value="#FF0066"/>
    </inkml:brush>
  </inkml:definitions>
  <inkml:trace contextRef="#ctx0" brushRef="#br0">1 1 10122,'75'67'1165,"-42"-36"-339,1-1 0,58 38-1,-30-32-91,1-4-1,76 27 0,138 36 811,-45-17-700,-57-10 48,-3 8-1,191 114 1,-256-122 422,184 155-1,-270-204-1261,-13-11-67,0-1 0,0-1 0,0 0 1,0 0-1,12 6 0,-20-12 4,0 0 0,0 0 0,1 0 0,-1 1 0,0-1 0,0 0 0,0 0 0,1 0-1,-1 0 1,0 0 0,0 0 0,0 0 0,1 0 0,-1 0 0,0 0 0,0 0 0,0 0 0,1 0 0,-1 0 0,0 0 0,0 0 0,0 0 0,1 0 0,-1 0-1,0 0 1,0 0 0,0 0 0,1 0 0,-1 0 0,0 0 0,0-1 0,0 1 0,0 0 0,1 0 0,-1 0 0,0 0 0,0-1 0,-1-8-471,-9-14-735,-3 1-1158,-1 1 0,-24-28 1,8 18 363</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1:29.015"/>
    </inkml:context>
    <inkml:brush xml:id="br0">
      <inkml:brushProperty name="width" value="0.05" units="cm"/>
      <inkml:brushProperty name="height" value="0.05" units="cm"/>
      <inkml:brushProperty name="color" value="#FF0066"/>
    </inkml:brush>
  </inkml:definitions>
  <inkml:trace contextRef="#ctx0" brushRef="#br0">0 413 12035,'4'2'520,"0"1"1,0-1 0,0 1 0,-1 0 0,1 0 0,-1 0 0,1 0 0,-1 1-1,0-1 1,-1 1 0,1 0 0,-1 0 0,1 0 0,-1 0 0,3 8 0,-4-8-373,-1 1 0,1-1 1,0 0-1,-1 0 1,0 0-1,0 0 1,0 0-1,-1 0 1,1 1-1,-1-1 1,0 0-1,0 0 1,0 0-1,-1 0 1,1-1-1,-1 1 0,-4 6 1,2-5 108,7-10-178,6-12-51,2-6-38,-9 20-5,-1-1 1,1 0 0,0 0 0,0 0 0,0 1-1,0-1 1,0 1 0,1 0 0,0 0 0,4-4-1,-7 7 16,0-1-1,1 1 0,-1 0 1,0 0-1,1 0 0,-1 0 1,1-1-1,-1 1 0,1 0 1,-1 0-1,0 0 0,1 0 1,-1 0-1,1 0 0,-1 0 1,1 0-1,-1 0 0,0 0 1,1 0-1,-1 1 0,1-1 1,-1 0-1,1 0 0,-1 0 1,0 0-1,1 1 0,-1-1 1,0 0-1,1 0 0,-1 1 1,0-1-1,1 0 1,-1 1-1,0-1 0,1 0 1,-1 1-1,0-1 0,0 0 1,0 1-1,1-1 0,-1 1 1,0-1-1,0 0 0,0 1 1,0-1-1,0 1 0,0-1 1,0 1-1,1 2 18,0-1 0,-1 1 0,0-1 0,0 1 0,1-1-1,-2 0 1,1 5 0,-19 37 241,19-44-258,0 1 0,0-1-1,0 0 1,0 0 0,0 0-1,0 0 1,0 0 0,0 0 0,0 0-1,0 0 1,0 0 0,0 0 0,0 0-1,0 0 1,0 0 0,0 0-1,0 0 1,0 1 0,0-1 0,0 0-1,0 0 1,0 0 0,0 0-1,0 0 1,0 0 0,0 0 0,0 0-1,1 0 1,-1 0 0,0 0 0,0 0-1,0 0 1,0 0 0,0 0-1,0 0 1,0 0 0,0 0 0,0 0-1,0 0 1,0 0 0,0 0 0,0 0-1,0 0 1,0 1 0,0-1-1,0 0 1,1 0 0,-1 0 0,0 0-1,0 0 1,0-1 0,0 1 0,0 0-1,0 0 1,0 0 0,0 0-1,0 0 1,0 0 0,0 0 0,7-3 10,3-4 2,6-7 26,17-20 0,-24 25-39,0-1 0,0 1 0,0 0 0,1 1 1,1 1-1,11-8 0,-22 15-1,1 0 1,0 0-1,-1 1 0,1-1 1,0 0-1,-1 0 0,1 0 1,0 1-1,-1-1 1,1 0-1,-1 0 0,1 1 1,0-1-1,-1 1 0,1-1 1,-1 1-1,1-1 1,-1 1-1,0-1 0,1 1 1,-1-1-1,1 2 0,3 2 1,2-3 0,-1 0 1,1 0-1,0 0 0,-1-1 1,1 0-1,0 0 1,-1 0-1,1-1 0,6-1 1,-7 1-4,87-14 11,-91 14-5,1 1-1,-1 0 0,0-1 1,1 1-1,-1 0 0,0-1 1,0 0-1,1 1 0,-1-1 1,0 0-1,0 1 0,0-1 1,0 0-1,0 0 0,0 0 1,0 0-1,0 0 0,0 0 1,0 0-1,-1 0 0,1-1 1,0 1-1,-1 0 0,1 0 1,0-3-1,0-1 4,-1 0 0,1 0 0,-1 0 0,0 0 0,-1-9-1,0 9-34,0 11 14,1 14 11,2-8 4,0-1 1,1 1-1,0-1 0,7 17 0,-8-23 0,1 0-1,-1 0 1,1 0 0,0 0 0,0-1 0,1 1 0,-1-1 0,1 0 0,0 0-1,0 0 1,8 5 0,-11-8 1,1 0 0,-1 0 1,1-1-1,-1 1 0,1 0 0,-1-1 0,1 1 0,-1-1 0,1 1 1,0-1-1,-1 0 0,1 1 0,0-1 0,-1 0 0,1 0 0,0-1 1,-1 1-1,1 0 0,0 0 0,-1-1 0,1 1 0,-1-1 1,1 1-1,-1-1 0,1 0 0,-1 0 0,1 0 0,-1 0 0,0 0 1,1 0-1,-1 0 0,0 0 0,0 0 0,0 0 0,0-1 0,0 1 1,2-3-1,1-4 6,0 1 1,0-1 0,-1 0-1,0 0 1,4-17-1,-4 2-4,0 0 0,-1 0 0,-1-28 1,-1 47-9,-9 66 29,8-22 427,3 0-1,1 0 1,1 0-1,18 69 1,3-4-159,-31-128-299,1 1 1,2-1-1,-3-36 1,3 19-101,-5-153-695,9 153 560,2 0 0,14-71 1,-16 106 248,1-1 1,-1 1-1,1 0 1,0-1-1,0 1 1,0 0 0,1 0-1,0 0 1,0 0-1,0 1 1,0-1-1,1 1 1,0 0-1,0 0 1,0 0 0,0 0-1,1 1 1,0 0-1,-1 0 1,1 0-1,0 0 1,0 1-1,1 0 1,-1 0 0,0 0-1,8-1 1,-10 2 42,0 1 1,0-1-1,0 1 1,-1-1 0,1 1-1,0 0 1,0 1-1,0-1 1,0 0 0,3 2-1,-5-2-35,0 0-1,-1 0 1,1 1-1,0-1 1,0 1 0,-1-1-1,1 1 1,0-1-1,-1 1 1,1-1-1,0 1 1,-1 0-1,1-1 1,-1 1 0,1 0-1,-1-1 1,1 1-1,-1 0 1,1 0-1,-1 0 1,0-1-1,0 1 1,1 0-1,-1 0 1,0 0 0,0 0-1,0-1 1,0 1-1,0 0 1,0 0-1,0 0 1,0 0-1,0 0 1,0 0-1,-1-1 1,1 2 0,-5 14 40,-1-1 1,0 0 0,-1-1 0,-10 18 0,-2 3-7,-60 115 93,77-147-139,1 0 0,0 0-1,-1 0 1,1 0-1,0 0 1,-1 5-1,2-7-2,0 0-1,0 0 1,0 0-1,0 0 1,0 0-1,0 0 1,0 0-1,1-1 0,-1 1 1,0 0-1,0 0 1,1 0-1,-1 0 1,1-1-1,-1 1 0,0 0 1,1 0-1,-1-1 1,1 1-1,0 0 1,-1-1-1,1 1 1,0 0-1,-1-1 0,1 1 1,0-1-1,0 1 1,-1-1-1,2 1 1,4 1-4,0 0 1,1 0-1,-1-1 1,0 0-1,1 0 1,-1 0-1,1-1 1,-1 0-1,1 0 1,-1-1 0,11-1-1,-1-1 0,-1-1 0,1-1 0,22-9 0,-16 3 6,-1 0 0,0-1-1,-1 0 1,-1-2 0,0-1-1,-1 0 1,28-31-1,-35 34 7,-2 0 0,1-1-1,-2 0 1,0-1-1,8-18 1,-12 21-4,0 1 0,-1-1 0,0 0 0,-1 0 1,0 0-1,0 0 0,-1 0 0,-1-12 0,0 19-4,0 1-1,-1-1 1,1 1-1,-1-1 1,0 1-1,1-1 1,-2 1-1,1 0 1,0-1-1,-1 1 1,1 0-1,-1 0 1,0 0-1,0 0 1,0 0-1,0 1 0,-1-1 1,1 1-1,-6-5 1,5 5-1,-1 0 0,1 1 1,-1-1-1,0 1 0,1 0 0,-1-1 1,0 2-1,0-1 0,0 0 0,1 1 1,-1 0-1,0 0 0,0 0 0,0 0 1,0 0-1,0 1 0,-4 1 0,3-1 7,1 0 0,-1 1 0,1-1 0,0 1-1,-1 0 1,1 0 0,0 1 0,0-1 0,0 1 0,1 0-1,-1 0 1,1 0 0,-6 6 0,7-6-3,1-1-1,-1 1 1,1 0 0,-1 0 0,1 0 0,0 0-1,0 0 1,0 0 0,1 0 0,-1 0-1,1 0 1,-1 0 0,1 0 0,0 0 0,0 1-1,1-1 1,-1 0 0,1 0 0,-1 0-1,1 0 1,1 4 0,1-1 2,0 0 1,1 1-1,-1-1 0,1 0 1,0-1-1,1 1 0,-1-1 1,1 0-1,0 0 0,0 0 1,1-1-1,-1 0 0,10 6 1,-5-4 3,1-1-1,-1 0 1,1 0 0,1-1 0,-1 0 0,0-1 0,15 2-1,-15-3-3,0-1 0,-1-1 0,1 0-1,0-1 1,0 0 0,-1 0-1,13-4 1,-16 3 4,0 0 0,0-1 0,0 0-1,0 0 1,0-1 0,-1 1 0,1-1 0,-1-1 0,0 1-1,9-11 1,-9 8 25,-8 7 13,-12 11 53,6-3-31,0 2 0,1-1 0,-1 1 0,2 0-1,0 0 1,0 1 0,1 0 0,0 0-1,1 0 1,0 1 0,1 0 0,-3 12-1,5-17-152,0 1-1,1 0 0,-1 0 0,1-1 0,1 1 0,-1 0 0,2 0 1,-1-1-1,1 1 0,0-1 0,0 1 0,1-1 0,0 0 0,0 0 1,1 0-1,0 0 0,0-1 0,1 1 0,-1-1 0,9 8 0,0-3-887,0-1-1,26 16 0,41 19-928</inkml:trace>
</inkml:ink>
</file>

<file path=ppt/ink/ink15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9:39.439"/>
    </inkml:context>
    <inkml:brush xml:id="br0">
      <inkml:brushProperty name="width" value="0.05" units="cm"/>
      <inkml:brushProperty name="height" value="0.05" units="cm"/>
      <inkml:brushProperty name="color" value="#FF0066"/>
    </inkml:brush>
  </inkml:definitions>
  <inkml:trace contextRef="#ctx0" brushRef="#br0">401 325 11931,'87'-147'2440,"-68"121"-1699,0 0-1,2 2 1,31-29-1,-51 52-716,4-4 62,0 0 0,1 0 0,-1 0 0,1 1 0,0 0 0,0 1 0,0-1 0,1 1 0,-1 0 0,9-2 0,-14 4-84,-1 1 1,1 0-1,0 0 1,0-1-1,-1 1 1,1 0-1,0 0 1,0 0 0,-1 0-1,1 0 1,0 0-1,0 0 1,0 0-1,-1 1 1,1-1-1,0 0 1,-1 0 0,1 1-1,0-1 1,0 0-1,-1 1 1,1-1-1,-1 1 1,2 0-1,-1 0-1,-1 1-1,1-1 0,0 1 0,-1 0 1,0-1-1,1 1 0,-1-1 0,0 1 1,0 0-1,0-1 0,0 4 0,-2 8 0,0 1 0,0 0 0,-2-1 0,0 0 0,0 0 0,-13 25 0,17-37 0,-26 54 7,-3-1 0,-2-2 0,-2 0 0,-3-3 0,-2 0-1,-46 45 1,19-27 71,-20 22 373,-76 101-1,96-97-86,64-92-360,0 0 0,1 0 0,-1 0 0,0 0 0,1 0 0,-1 0 0,1 0 0,-1 0 0,1 0 0,-1 1 0,1-1 0,0 2 0,0-2-3,0-1 0,0 0 0,0 0 0,1 0 0,-1 1 0,0-1 0,0 0 0,1 0-1,-1 0 1,0 0 0,0 0 0,1 0 0,-1 1 0,0-1 0,0 0 0,1 0 0,-1 0 0,0 0 0,0 0 0,1 0 0,-1 0 0,0 0 0,0 0 0,1 0 0,-1 0 0,0-1-1,1 1 1,-1 0 0,0 0 0,0 0 0,1 0 0,-1 0 0,0 0 0,0-1 0,1 1 0,7-4 10,0 0-1,-1-1 1,8-5-1,888-596 3007,-793 539-2690,165-73-1,-209 115-330,-62 24 0,1 0 0,0 0 0,-1 0 0,1 0 0,0 0 0,0 1-1,-1 0 1,1 0 0,7 1 0,-11 0 2,0-1 0,0 0 0,0 1 0,-1-1 0,1 1 1,0-1-1,0 1 0,0-1 0,-1 1 0,1 0 0,0-1 0,0 1 0,-1 0 0,1 0 0,-1-1 0,1 1 1,-1 0-1,1 0 0,-1 0 0,1 0 0,-1 0 0,0-1 0,1 1 0,-1 0 0,0 0 0,0 0 1,0 0-1,0 0 0,0 0 0,0 0 0,0 0 0,0 0 0,0 1 0,-1 5-6,-1-1 0,1 0 1,-1 0-1,-3 8 0,-8 14-15,0 0 0,-30 43 0,-46 50 23,-175 174 18,15-20 29,212-227-42,24-26-11,13-18-1,6-7 2,64-63 2,-52 49 3,557-570 187,-383 407 364,-131 129-156,80-52-1,-66 60-91,-66 39-276,0 0 0,0 1 0,0-1 0,1 2 0,9-3 0,-18 5-27,-1 0-1,1 0 1,-1 0 0,1-1-1,-1 1 1,1 0-1,-1 0 1,1 0-1,-1 0 1,1 0-1,-1 0 1,1 0-1,-1 0 1,1 0-1,-1 1 1,1-1-1,-1 0 1,1 0 0,-1 0-1,1 0 1,-1 1-1,1-1 1,-1 0-1,1 1 1,-1-1-1,0 0 1,1 1-1,-1-1 1,0 0-1,1 1 1,-1-1-1,0 1 1,1-1-1,-1 0 1,0 1 0,0-1-1,1 1 1,-1-1-1,0 1 1,0-1-1,0 1 1,0-1-1,0 1 1,0-1-1,0 1 1,0-1-1,0 1 1,0-1-1,0 1 1,0-1 0,0 2-1,-1 2-8,-1 0-1,1-1 1,0 1-1,-1 0 1,0-1-1,-2 4 1,-26 34-232,-60 65 0,-162 150-255,26-28 437,157-153 68,-65 94-1,96-110-2,37-56-5,0-1-1,0 0 1,0 0 0,0 0-1,0 1 1,1-1-1,-1 0 1,1 1-1,-1 3 1,1-6-1,0 0 0,0 1 0,0-1 0,0 0 0,0 0 0,0 1 0,0-1 1,1 0-1,-1 0 0,0 1 0,0-1 0,0 0 0,0 0 0,0 0 0,0 1 0,1-1 0,-1 0 0,0 0 0,0 0 0,0 1 0,1-1 0,-1 0 0,0 0 1,0 0-1,1 0 0,-1 0 0,0 0 0,0 1 0,0-1 0,1 0 0,0 0 0,1 0 0,-1 0 0,0-1 0,0 1 1,0 0-1,0 0 0,0-1 0,0 1 0,1-1 0,-1 1 0,1-2 1,18-11 0,0-2 1,-1 0-1,23-23 1,-15 12-2,338-289 4,-274 243 12,190-147 683,-265 207-577,0 2 0,24-12-1,-38 20-99,1 1-1,-1 0 0,1-1 0,0 1 1,0 1-1,0-1 0,0 0 1,0 1-1,0-1 0,0 1 0,0 0 1,5 0-1,-8 0-17,1 0 0,0 1 1,-1-1-1,1 0 0,0 1 0,-1-1 1,1 1-1,-1-1 0,1 1 1,0-1-1,-1 1 0,1-1 0,-1 1 1,0-1-1,1 1 0,-1-1 0,1 1 1,-1 0-1,1 1 0,-1 0 0,1 0 1,0 1-1,-1-1 0,0 1 0,0-1 0,0 1 0,0 4 0,-1 3-7,-1 0-1,0 0 1,0-1 0,-1 1-1,0-1 1,-7 14-1,-34 54-99,-84 101-246,-12-9 0,103-126 274,-42 50-36,-175 215 129,168-184 205,76-107-162,0 1 1,2 0-1,0 0 1,1 1-1,-6 24 1,12-39-46,0 0 1,1 1 0,-1-1-1,1 1 1,0-1-1,1 9 1,-1-12-14,0 0 0,0 0-1,1 0 1,-1 0 0,0 0 0,1 0 0,-1 0-1,0 0 1,1 0 0,-1-1 0,1 1 0,-1 0 0,1 0-1,-1 0 1,1-1 0,0 1 0,-1 0 0,1-1-1,0 1 1,0-1 0,-1 1 0,1 0 0,0-1 0,0 0-1,0 1 1,0-1 0,0 0 0,0 1 0,0-1 0,0 0-1,0 0 1,-1 0 0,3 0 0,1-1 9,1 0 0,-1 0 0,1 0 0,-1-1 0,0 0 0,0 0 0,1 0 0,-1-1 0,3-2 0,30-22 85,-1-1 0,38-40-1,-47 44-57,194-189 287,122-110 80,-219 222-588,-93 80 110,37-17 0</inkml:trace>
</inkml:ink>
</file>

<file path=ppt/ink/ink15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9:41.493"/>
    </inkml:context>
    <inkml:brush xml:id="br0">
      <inkml:brushProperty name="width" value="0.05" units="cm"/>
      <inkml:brushProperty name="height" value="0.05" units="cm"/>
      <inkml:brushProperty name="color" value="#FF0066"/>
    </inkml:brush>
  </inkml:definitions>
  <inkml:trace contextRef="#ctx0" brushRef="#br0">6 30 10570,'-1'0'936,"-4"-5"473,5 0 71,8 2-408,8-2-472,31-6-392</inkml:trace>
</inkml:ink>
</file>

<file path=ppt/ink/ink15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9:49.580"/>
    </inkml:context>
    <inkml:brush xml:id="br0">
      <inkml:brushProperty name="width" value="0.05" units="cm"/>
      <inkml:brushProperty name="height" value="0.05" units="cm"/>
      <inkml:brushProperty name="color" value="#FF0066"/>
    </inkml:brush>
  </inkml:definitions>
  <inkml:trace contextRef="#ctx0" brushRef="#br0">239 119 12035,'5'-15'1497,"0"-1"0,-1 1 1,4-29-1,-8 43-1361,0 0 0,0-1 1,0 1-1,1 0 0,-1 0 1,0 0-1,-1 0 0,1 0 1,0-1-1,0 1 0,0 0 1,-1 0-1,1 0 0,0 0 1,-1 0-1,1 0 0,-1 0 1,1 0-1,-1 0 0,0 0 1,1 0-1,-1 0 0,-1-1 0,0 2-51,1 0-1,0-1 0,0 1 1,0 0-1,0 0 0,0 0 0,-1 0 1,1 0-1,0 0 0,0 0 1,0 0-1,0 0 0,-1 1 1,1-1-1,0 0 0,0 1 0,0-1 1,-1 2-1,-7 2 113,1 1-1,1 0 1,-1 1-1,-8 8 1,-5 5 21,1 1-1,1 2 1,1 0 0,1 1 0,-17 29 0,26-37-81,1-1 0,0 1 0,1 0 0,0 1 0,1-1 0,1 1 0,1 0 0,0 0 0,1 1 0,0 24 0,2-33-94,1 0 1,0 0 0,0-1 0,0 1 0,1 0-1,1-1 1,-1 1 0,1-1 0,0 0 0,1 0-1,0 0 1,0 0 0,0 0 0,1-1-1,0 0 1,0 0 0,0 0 0,1-1 0,0 0-1,0 0 1,0 0 0,1-1 0,0 0-1,0 0 1,0-1 0,0 0 0,0 0 0,15 4-1,-9-4-389,-1-1-1,1 0 0,0 0 1,0-2-1,0 1 0,-1-2 1,1 1-1,15-4 0,-18 2-6,-1-1-1,1 0 0,-1 0 1,1-1-1,-1 0 0,0 0 0,-1-1 1,1-1-1,-1 1 0,0-1 1,8-8-1,14-13-1377</inkml:trace>
</inkml:ink>
</file>

<file path=ppt/ink/ink15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9:50.001"/>
    </inkml:context>
    <inkml:brush xml:id="br0">
      <inkml:brushProperty name="width" value="0.05" units="cm"/>
      <inkml:brushProperty name="height" value="0.05" units="cm"/>
      <inkml:brushProperty name="color" value="#FF0066"/>
    </inkml:brush>
  </inkml:definitions>
  <inkml:trace contextRef="#ctx0" brushRef="#br0">166 1 17508,'-1'0'181,"0"0"1,0 0 0,-1 0-1,1 0 1,0 0 0,0 0-1,0 0 1,0 0 0,0 1-1,0-1 1,0 0 0,0 1-1,0-1 1,0 1 0,0-1-1,0 1 1,-2 0 0,-13 16 1295,2 2-745,1 1-1,-17 34 0,-15 49 131,40-91-738,4-11-111,-4 12 203,-8 25 1,12-36-193,1 1 0,-1-1 0,1 1 0,-1-1 0,1 1 0,0 0 0,0-1-1,0 1 1,0-1 0,1 1 0,-1 0 0,1-1 0,-1 1 0,1-1 0,0 1 0,0-1 0,2 3 0,-3-4-23,1 0-1,0 0 0,-1 0 1,1-1-1,0 1 0,0 0 1,-1-1-1,1 1 1,0-1-1,0 1 0,0-1 1,0 1-1,0-1 0,-1 1 1,1-1-1,0 0 0,0 0 1,0 1-1,0-1 0,0 0 1,0 0-1,0 0 1,0 0-1,0 0 0,0 0 1,0-1-1,0 1 0,0 0 1,0 0-1,0-1 0,0 1 1,0 0-1,0-1 1,0 1-1,0-1 0,-1 1 1,1-1-1,0 0 0,0 1 1,-1-1-1,2-1 0,3-3-21,-1 1-1,0-1 0,0 0 0,-1 0 0,5-8 0,22-51-287,-22 44 225,1 1-1,19-33 0,-28 52 90,0 0-1,0 0 0,0 1 0,0-1 0,1 0 0,-1 0 0,0 0 0,0 0 0,0 0 0,0 0 0,0 0 0,0 0 0,0 0 0,0 0 0,0 0 0,0 0 0,0 0 0,0 0 0,0 0 0,0 0 0,0 0 0,0 0 0,0 0 0,0 0 0,0 0 0,0 0 1,0 0-1,0 0 0,0 0 0,1 0 0,-1 0 0,0 0 0,0 0 0,0 0 0,0 0 0,0 0 0,0 0 0,0 0 0,0 0 0,0 0 0,0 0 0,0 0 0,0 0 0,0 0 0,0 0 0,0 0 0,0 0 0,0 0 0,1 0 0,-1 0 0,0 0 1,0 0-1,0 0 0,0 0 0,-1 6 143,-4 14 167,2-11-58,1 0 0,0-1-1,1 1 1,0 0 0,-1 13-1,2-21-218,1 1 0,-1 0-1,0-1 1,0 1-1,1-1 1,-1 1-1,1 0 1,-1-1-1,1 1 1,0-1 0,0 1-1,-1-1 1,1 0-1,0 1 1,0-1-1,0 0 1,1 1 0,-1-1-1,0 0 1,0 0-1,1 0 1,-1 0-1,1 0 1,-1 0-1,0-1 1,1 1 0,0 0-1,-1-1 1,1 1-1,-1-1 1,1 0-1,0 1 1,-1-1-1,1 0 1,2 0 0,1 0-114,1-1 1,0 1-1,0-1 1,-1 0-1,1 0 1,0-1-1,-1 0 1,1 0-1,-1 0 1,0-1-1,10-5 1,-6 2-556,0-1 0,0 0 0,-1 0 0,0 0 0,10-12 1,-14 14-16,-1 0 0,1 0 0,-1-1 0,0 1 0,3-9 0,0-5 1420,-4-3-334</inkml:trace>
</inkml:ink>
</file>

<file path=ppt/ink/ink15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9:50.386"/>
    </inkml:context>
    <inkml:brush xml:id="br0">
      <inkml:brushProperty name="width" value="0.05" units="cm"/>
      <inkml:brushProperty name="height" value="0.05" units="cm"/>
      <inkml:brushProperty name="color" value="#FF0066"/>
    </inkml:brush>
  </inkml:definitions>
  <inkml:trace contextRef="#ctx0" brushRef="#br0">1 39 13371,'2'0'361,"0"0"0,0 1 1,0 0-1,0-1 0,0 1 0,0 0 1,0 0-1,0 0 0,-1 0 0,1 0 1,0 0-1,-1 0 0,1 1 1,-1-1-1,1 0 0,-1 1 0,1 0 1,-1-1-1,0 1 0,0 0 0,0-1 1,0 1-1,1 3 0,2 3 480,-1 1 0,0-1-1,3 18 1,-1 9 438,-5-28-1177,1 1 0,0-1 0,0 0 0,1 0 1,-1 1-1,2-1 0,-1 0 0,6 11 0,-8-18-102,0 0 0,0 0-1,0 0 1,0 0 0,0 0 0,0 1 0,0-1 0,1 0 0,-1 0 0,0 0-1,0 0 1,0 0 0,0 0 0,0 0 0,0 0 0,0 0 0,0 1-1,0-1 1,0 0 0,1 0 0,-1 0 0,0 0 0,0 0 0,0 0 0,0 0-1,0 0 1,0 0 0,1 0 0,-1 0 0,0 0 0,0 0 0,0 0-1,0 0 1,0 0 0,0 0 0,1 0 0,-1 0 0,0 0 0,0 0 0,0 0-1,0 0 1,0 0 0,0 0 0,1 0 0,1-7-1,0-12-12,-2 18 9,1-8-2,0 1 0,1-1 0,0 1 0,0-1 0,1 1 0,0-1 0,1 1 0,0 0 0,6-9 0,3-4 127,2 1 0,17-19 0,-28 35-96,-1 0 1,1 0-1,0 1 1,0 0 0,1-1-1,6-3 1,-9 7-25,-1-1 1,0 0-1,0 1 0,1-1 1,-1 1-1,1-1 0,-1 1 1,0 0-1,1 0 0,-1-1 1,1 1-1,-1 0 1,1 0-1,-1 0 0,0 1 1,1-1-1,-1 0 0,1 1 1,-1-1-1,0 0 0,1 1 1,-1 0-1,0-1 1,1 1-1,-1 0 0,0 0 1,0-1-1,2 3 0,4 5-1,-1 1 0,0 0 0,0 0 0,-1 0-1,6 12 1,11 22-413,-19-40 287,13 19-959,-16-21 1009,0-1 0,1 0 0,-1 1 0,0-1 0,0 0 0,0 1 0,1-1 0,-1 0 1,0 0-1,0 1 0,1-1 0,-1 0 0,0 0 0,1 1 0,-1-1 0,0 0 0,1 0 0,-1 0 0,1 0 0,-1 1 1,0-1-1,1 0 0,-1 0 0,0 0 0,1 0 0,-1 0 0,1 0 0,-1 0 0,0 0 0,1 0 0,-1 0 0,1 0 1,-1-1-1,0 1 0,1 0 0,-1 0 0,0 0 0,1 0 0,-1-1 0,0 1 0,1 0 0,-1 0 0,0 0 0,1-1 0,-1 1 1,0 0-1,0-1 0,1 1 0,-1 0 0,0-1 0,0 1 0,1-1 0,4-15-2163,5-11 864</inkml:trace>
</inkml:ink>
</file>

<file path=ppt/ink/ink15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9:51.027"/>
    </inkml:context>
    <inkml:brush xml:id="br0">
      <inkml:brushProperty name="width" value="0.05" units="cm"/>
      <inkml:brushProperty name="height" value="0.05" units="cm"/>
      <inkml:brushProperty name="color" value="#FF0066"/>
    </inkml:brush>
  </inkml:definitions>
  <inkml:trace contextRef="#ctx0" brushRef="#br0">89 298 12331,'0'-1'318,"0"1"0,1-1 0,-1 0 0,0 1 0,0-1 0,0 0 0,0 1 0,0-1 0,0 0 0,0 1 0,0-1 0,0 0 0,0 1 0,0-1 0,0 0 0,0 1 0,0-1 0,-1 0 0,1 1 0,0-1 0,0 1 0,-1-1 0,1 0 0,-1 1 0,1-1 0,0 1 0,-2-1 0,-7 4 3821,1 4-4250,1-1 318,0 2 0,1-1-1,0 1 1,0 0 0,1 0 0,0 0 0,0 1 0,1 0 0,0 0 0,-5 18 0,8-23-208,0 1 1,0-1 0,1 1 0,-1-1 0,1 1 0,0-1-1,0 1 1,1-1 0,-1 1 0,1-1 0,0 1-1,0-1 1,1 0 0,-1 0 0,1 1 0,0-1 0,0 0-1,0 0 1,1-1 0,-1 1 0,1 0 0,0-1-1,0 0 1,0 1 0,7 4 0,-5-5-1,0 1-1,1-1 1,-1 0 0,1 0 0,0 0-1,0-1 1,0 0 0,0 0-1,0 0 1,8 0 0,-9-1 0,-1-1 0,1 0 0,-1 0-1,1 0 1,-1-1 0,1 1 0,-1-1 0,0 0 0,1-1 0,-1 1 0,0-1-1,0 1 1,0-1 0,0-1 0,6-3 0,2-3-2,-1-1-1,0 0 1,-1-1 0,-1 0 0,1 0 0,13-23 0,-19 25 2,1 1 0,-1-1 0,0 1 1,-1-1-1,0 0 0,0-1 1,-1 1-1,0 0 0,-1-1 1,0 1-1,0-14 0,-1 19 15,-1 1 0,1-1 1,-1 1-1,0 0 0,-2-6 0,3 8 1,0 1 0,0-1 1,-1 0-1,1 1 0,0-1 0,-1 1 0,1-1 1,-1 0-1,1 1 0,-1-1 0,1 1 0,-1-1 0,1 1 1,-1-1-1,1 1 0,-1-1 0,1 1 0,-1 0 1,0-1-1,1 1 0,-1 0 0,0 0 0,1-1 0,-1 1 1,0 0-1,1 0 0,-1 0 0,0 0 0,0 0 1,1 0-1,-2 0 0,1 1 18,0-1 0,-1 1-1,1 0 1,0 0 0,0 0 0,0 0 0,0-1 0,1 1-1,-1 1 1,0-1 0,0 0 0,1 0 0,-1 0 0,0 0-1,1 0 1,-1 1 0,1-1 0,0 0 0,-1 0 0,1 2-1,-6 27 213,5-27-240,1 0 0,0 1 0,0-1 0,0 1 0,0-1 1,0 1-1,1-1 0,-1 0 0,1 1 0,0-1 1,0 0-1,0 0 0,1 1 0,-1-1 0,1 0 1,0 0-1,-1 0 0,1-1 0,1 1 0,-1 0 1,0-1-1,1 1 0,-1-1 0,1 0 0,0 0 0,-1 0 1,1 0-1,0-1 0,0 1 0,0-1 0,1 1 1,-1-1-1,0 0 0,0 0 0,1-1 0,-1 1 1,1-1-1,-1 1 0,0-1 0,1 0 0,-1-1 0,1 1 1,-1 0-1,0-1 0,6-1 0,-5 0-1,0 1 0,0-1 0,0 0 0,0 1 0,0-2 1,-1 1-1,1 0 0,-1-1 0,1 0 0,-1 0 0,0 0 0,0 0 0,4-7 0,1-2 26,-1 0 1,10-25-1,-13 26-9,1 1-1,0 1 1,0-1 0,0 1 0,12-14-1,-16 22-3,0 0 0,1 0 0,0 0 0,-1 0 0,1 0 0,0 0 0,-1 0 0,1 0 1,0 1-1,0-1 0,0 1 0,-1-1 0,1 1 0,0 0 0,0 0 0,0 0 0,0 0 0,0 0 0,2 0 0,6 2 149,-1 0 0,16 4 0,-8-1 61,-7-3-111,1 0 1,-1-1-1,1 0 0,0 0 1,0-2-1,-1 1 1,1-1-1,0-1 0,-1 0 1,1 0-1,-1-1 0,0-1 1,16-6-1,-13 3-77,-1 0-1,0-1 0,0 0 1,0-1-1,-1 0 1,0-1-1,-1 0 1,0 0-1,13-20 1,-17 20-506,0 0 0,7-17 1,-8 16-1314,0 0 0,7-10 0,4 1-393</inkml:trace>
</inkml:ink>
</file>

<file path=ppt/ink/ink15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9:51.529"/>
    </inkml:context>
    <inkml:brush xml:id="br0">
      <inkml:brushProperty name="width" value="0.05" units="cm"/>
      <inkml:brushProperty name="height" value="0.05" units="cm"/>
      <inkml:brushProperty name="color" value="#FF0066"/>
    </inkml:brush>
  </inkml:definitions>
  <inkml:trace contextRef="#ctx0" brushRef="#br0">202 38 15731,'0'-2'225,"1"1"0,-1-1-1,1 0 1,-1 0-1,0 1 1,1-1 0,-1 0-1,0 1 1,0-1-1,-1 0 1,1 0-1,0 1 1,0-1 0,-1 0-1,0-2 1,0 4-166,0-1 1,0 0-1,1 1 1,-1-1 0,0 0-1,0 1 1,0-1-1,0 1 1,0-1-1,0 1 1,0 0-1,0-1 1,0 1-1,0 0 1,0 0-1,0 0 1,0-1-1,0 1 1,0 0-1,0 0 1,0 1-1,0-1 1,0 0 0,0 0-1,0 0 1,0 1-1,0-1 1,-1 1-1,-6 2 53,1-1 0,-1 1-1,1 1 1,0-1 0,0 2-1,1-1 1,-11 9 0,-40 40 747,53-48-782,-24 26 342,26-28-392,0-1 1,0 1 0,1 0-1,-1 0 1,1-1-1,-1 1 1,1 0 0,0 0-1,0 1 1,0 3 0,1-6-23,0 0 0,0-1 1,0 1-1,0 0 0,0 0 1,0 0-1,0 0 0,1-1 1,-1 1-1,0 0 0,0 0 1,1-1-1,-1 1 1,0 0-1,1 0 0,-1-1 1,1 1-1,-1 0 0,1-1 1,-1 1-1,1-1 0,1 2 1,-1-1 7,1 0 1,0 0 0,0 0 0,0 0 0,0 0 0,0-1 0,1 1 0,2 0-1,6 0 73,-1 0-1,20-1 1,-25 0-50,56-5 293,-36 3-38,-1 0 1,39 3-1,-62-1-266,1 0-1,-1 0 1,0 0 0,1 1 0,-1-1 0,1 0-1,-1 1 1,0-1 0,1 1 0,-1 0 0,0-1-1,1 1 1,-1 0 0,0 0 0,0 0 0,2 1-1,-2-1-5,-1 0 1,0 1-1,1-1 0,-1 0 0,0 0 0,1 0 0,-1 0 0,0 0 0,0 0 1,0 1-1,0-1 0,0 0 0,0 0 0,0 0 0,-1 0 0,1 1 0,0-1 1,-1 0-1,1 0 0,-1 0 0,1 0 0,-2 2 0,-5 9 46,-1-1 0,-1 0 1,0 0-1,0 0 0,-1-1 0,-16 12 0,13-9-31,-44 33-39,49-40-94,0-1-1,0 0 1,-1 0-1,1-1 1,-14 4-1,20-7 9,0 0 0,1-1-1,-1 1 1,0-1 0,0 0 0,0 0-1,0 1 1,0-1 0,0-1 0,0 1-1,0 0 1,0 0 0,0-1 0,0 1-1,-2-1 1,3 0-1,0 0 1,0 1-1,0-1 1,0 0-1,0 0 1,0 1 0,1-1-1,-1 0 1,0 0-1,0 0 1,1 0-1,-1 0 1,1 0-1,-1 0 1,1-1-1,-1 1 1,1 0-1,-1-2 1,0-3 90,1-1 1,0 1 0,0-1 0,0 1-1,1 0 1,0-1 0,0 1 0,3-8 0,18-50 381</inkml:trace>
</inkml:ink>
</file>

<file path=ppt/ink/ink15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9:51.759"/>
    </inkml:context>
    <inkml:brush xml:id="br0">
      <inkml:brushProperty name="width" value="0.05" units="cm"/>
      <inkml:brushProperty name="height" value="0.05" units="cm"/>
      <inkml:brushProperty name="color" value="#FF0066"/>
    </inkml:brush>
  </inkml:definitions>
  <inkml:trace contextRef="#ctx0" brushRef="#br0">24 1 15259,'-3'3'424,"0"0"0,1 1 0,0-1 0,0 1 0,0-1 0,0 1 0,0 0 0,1 0 0,0 0 0,0 0 0,0 0 0,0 0 1,1 0-1,-1 0 0,1 0 0,0 1 0,0-1 0,1 0 0,0 6 0,2 6 347,1-1 1,0 1-1,11 24 1,67 133 1959,5 13-2023,-85-181-805,0-1 1,0 1-1,-1 0 1,0 0-1,0 0 0,0 0 1,0 0-1,-1 0 0,1 0 1,-1 0-1,-1 0 0,0 5 1,1-9 21,0-1-1,0 1 1,0-1-1,0 1 1,-1-1 0,1 1-1,0-1 1,0 1 0,0-1-1,-1 1 1,1-1 0,0 0-1,-1 1 1,1-1 0,0 1-1,-1-1 1,1 0 0,-1 1-1,1-1 1,0 0 0,-1 0-1,1 1 1,-1-1 0,1 0-1,-1 0 1,1 0 0,-1 0-1,1 0 1,-1 1 0,1-1-1,-1 0 1,1 0-1,-1 0 1,1 0 0,-1 0-1,1-1 1,-1 1 0,-2-1-449,1 1 1,-1-1 0,1 0-1,-1-1 1,1 1 0,-4-3-1,-13-9-1178</inkml:trace>
</inkml:ink>
</file>

<file path=ppt/ink/ink15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9:52.118"/>
    </inkml:context>
    <inkml:brush xml:id="br0">
      <inkml:brushProperty name="width" value="0.05" units="cm"/>
      <inkml:brushProperty name="height" value="0.05" units="cm"/>
      <inkml:brushProperty name="color" value="#FF0066"/>
    </inkml:brush>
  </inkml:definitions>
  <inkml:trace contextRef="#ctx0" brushRef="#br0">0 253 14899,'3'1'875,"1"0"-1,-1-1 1,0 0 0,0 1-1,0-1 1,6-1-1,-1 0-26,0-1-1,0 0 0,8-3 1,-10 3-579,13-5 465,0-1 0,-1-1 0,0 0 0,32-24 0,59-56-17,-17 12-1729,-85 73 456,-4 7-69,-4 15-361,0-13 877,-2 15-299,-9 23 0,8-31 390,0 0-1,1 1 1,1-1-1,-1 1 0,2-1 1,0 26-1,1-36 49,1 0 0,-1 0 0,1 0-1,-1 0 1,1 0 0,0-1-1,0 1 1,0 0 0,0-1 0,0 1-1,0 0 1,0-1 0,0 1 0,1-1-1,-1 0 1,1 1 0,-1-1 0,1 0-1,0 0 1,-1 0 0,1 0 0,0 0-1,-1 0 1,1-1 0,0 1 0,0 0-1,0-1 1,0 0 0,0 1 0,0-1-1,0 0 1,2 0 0,4 0 143,-1 0 1,0 0-1,0-1 0,0 0 1,1-1-1,-1 1 0,11-5 1,-12 3-74,0 1 0,-1-1 1,1 0-1,0-1 0,-1 1 0,0-1 0,1 0 1,-2 0-1,1-1 0,4-5 0,-7 8-83,-1 1-1,0-1 0,0 0 0,0 0 1,0 0-1,0 0 0,0 0 0,0-1 1,-1 1-1,1 0 0,-1 0 0,0 0 1,1-1-1,-1 1 0,0 0 0,0 0 1,-1-1-1,1 1 0,0 0 0,-1 0 1,1 0-1,-1-1 0,0 1 1,0 0-1,0 0 0,0 0 0,0 0 1,0 0-1,0 0 0,-1 1 0,1-1 1,-2-2-1,-2-1-62,-1 0 0,1 0 0,-1 0 0,0 0 0,0 1 0,-12-6-1,-42-16-1658,14 6-1186,44 20 2721,1-1-60,-1 1 1,1-1 0,0 1-1,-1-1 1,1 0 0,0 0 0,-1 1-1,1-1 1,0 0 0,0 0-1,0 0 1,0 0 0,0-1-1,0 1 1,0 0 0,0 0-1,-1-3 1,6-12-991</inkml:trace>
</inkml:ink>
</file>

<file path=ppt/ink/ink15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9:52.706"/>
    </inkml:context>
    <inkml:brush xml:id="br0">
      <inkml:brushProperty name="width" value="0.05" units="cm"/>
      <inkml:brushProperty name="height" value="0.05" units="cm"/>
      <inkml:brushProperty name="color" value="#FF0066"/>
    </inkml:brush>
  </inkml:definitions>
  <inkml:trace contextRef="#ctx0" brushRef="#br0">1 309 12883,'27'54'6180,"36"105"0,-32-76-4615,-30-80-1516,1 2 23,0 0 0,0 0-1,-1 1 1,1-1 0,-1 1-1,1 8 1,-2-13-69,0-1-1,0 0 0,0 0 1,0 1-1,0-1 0,0 0 1,0 1-1,-1-1 1,1 0-1,0 0 0,0 1 1,0-1-1,0 0 1,0 0-1,0 1 0,0-1 1,-1 0-1,1 0 0,0 1 1,0-1-1,0 0 1,0 0-1,-1 0 0,1 1 1,0-1-1,0 0 1,-1 0-1,1 0 0,0 0 1,0 0-1,-1 1 0,1-1 1,-1 0-1,-9-4 31,-7-14-5,9 5-16,0 1 0,2-1 0,-1-1 0,-7-24 0,-11-62 21,18 63-32,-3-57 1,9 81-4,1 1 0,0 0 0,1-1 0,0 1 0,1 0 0,1 0 0,0 0 0,7-19 0,-7 26 72,-1 1-1,1 0 1,0 0-1,0 0 1,0 0 0,0 1-1,1-1 1,0 1-1,-1 0 1,1 0-1,0 0 1,1 0 0,-1 1-1,0 0 1,1 0-1,-1 0 1,1 0-1,0 1 1,-1-1 0,1 1-1,0 1 1,0-1-1,0 1 1,0-1-1,0 1 1,0 1-1,0-1 1,-1 1 0,1 0-1,0 0 1,0 0-1,0 1 1,-1-1-1,1 1 1,-1 0 0,1 1-1,-1-1 1,0 1-1,0 0 1,0 0-1,0 0 1,4 5 0,-7-6-31,1 0 0,-1 0 1,0 0-1,0 0 0,0 0 1,0 1-1,0-1 0,0 0 1,-1 1-1,1-1 1,-1 0-1,1 1 0,-1-1 1,0 1-1,0-1 0,-1 5 1,0 4-15,-1 0 0,-6 16-1,1 3-17,7-29-14,-2 22-24,3-16-69,6-14-162,4-16 19,13-36 1,8-18 120,-24 61 118,1 0 0,0 1 0,2 0 0,22-25-1,-29 35 44,1 1 0,0-1-1,0 1 1,0 1-1,1-1 1,-1 1 0,1 0-1,0 0 1,0 0-1,0 1 1,0 0-1,0 0 1,0 0 0,1 1-1,-1 0 1,1 1-1,6-1 1,-3 1 115,0 1 0,0 0 0,0 1 0,-1 0 0,18 6 0,-25-7-110,1 0 0,0 0 0,0 1 0,-1-1 0,1 1 0,-1 0 0,1 0 0,-1 0 0,0 0 0,2 2 0,-3-2-27,0-1-1,0 1 1,0 0-1,0-1 1,0 1-1,-1 0 1,1-1-1,-1 1 1,1 0-1,-1 0 1,0 0-1,1 0 1,-1-1-1,0 1 1,0 0-1,0 0 1,-1 0-1,1 1 1,-2 3-13,0 0 1,0-1 0,0 0-1,-1 1 1,0-1-1,0 0 1,0 0 0,-1-1-1,1 1 1,-1-1 0,0 0-1,-1 0 1,1 0 0,-7 5-1,-6 2-81,0 0-1,-34 16 1,37-21-548,-1-1 0,0 0 0,0 0 0,0-2 0,-1 0-1,-29 2 1,2-4-836</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1:30.631"/>
    </inkml:context>
    <inkml:brush xml:id="br0">
      <inkml:brushProperty name="width" value="0.05" units="cm"/>
      <inkml:brushProperty name="height" value="0.05" units="cm"/>
      <inkml:brushProperty name="color" value="#FF0066"/>
    </inkml:brush>
  </inkml:definitions>
  <inkml:trace contextRef="#ctx0" brushRef="#br0">1 101 9642,'1'-5'804,"0"1"0,1-1 0,0 1 0,4-8 0,2-5 661,-7 20-1312,-1 0-1,1 0 0,0 0 0,0 0 1,0 0-1,1-1 0,-1 1 1,1 0-1,-1-1 0,1 1 1,0-1-1,0 1 0,0-1 0,3 3 1,-1-3-49,0 0 0,0 0 0,1-1 0,-1 1 0,0-1 0,1 0 1,-1 0-1,0-1 0,1 1 0,-1-1 0,1 0 0,-1 0 0,1 0 0,6-2 1,6-2 217,1 0 0,18-7 0,-8 2-120,-15 6-354,0-1 1,-1-1-1,1 0 0,-1 0 1,0-1-1,17-12 0,-28 18 74,-1-1 1,1 1-1,0-1 0,-1 1 1,1-1-1,-1 0 0,1 1 1,-1-1-1,1 0 0,-1 1 0,0-1 1,1 0-1,-1 1 0,0-1 1,0 0-1,1 0 0,-1 0 1,0 1-1,0-1 0,0 0 1,0 0-1,0 0 0,0 1 0,0-1 1,0 0-1,0 0 0,-1 0 1,1 1-1,0-1 0,-1-1 1,-8-8 97</inkml:trace>
</inkml:ink>
</file>

<file path=ppt/ink/ink15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9:53.325"/>
    </inkml:context>
    <inkml:brush xml:id="br0">
      <inkml:brushProperty name="width" value="0.05" units="cm"/>
      <inkml:brushProperty name="height" value="0.05" units="cm"/>
      <inkml:brushProperty name="color" value="#FF0066"/>
    </inkml:brush>
  </inkml:definitions>
  <inkml:trace contextRef="#ctx0" brushRef="#br0">39 194 13291,'1'-1'158,"0"0"1,-1-1-1,1 1 1,0 0-1,0 0 1,0-1-1,0 1 1,0 0 0,0 0-1,0 0 1,0 0-1,0 0 1,0 0-1,1 1 1,-1-1-1,0 0 1,1 1-1,-1-1 1,1 1-1,-1-1 1,0 1-1,1-1 1,-1 1-1,1 0 1,-1 0-1,1 0 1,-1 0-1,1 0 1,-1 0-1,1 0 1,-1 1 0,1-1-1,-1 0 1,2 1-1,4 2 421,-1-1 0,0 1 0,-1 0 1,1 0-1,0 0 0,9 9 0,-3-1 122,0 1 0,0 1 0,-2 0 0,1 0 0,-2 1 0,0 1 1,0-1-1,11 30 0,-2 3 362,21 82 0,-36-112-1020,1-1-1,-2 0 0,0 1 0,-1 30 0,-1-40-43,-1-1 0,0 0 0,0 1 0,-1-1 0,1 0-1,-6 11 1,6-14-4,-1 0 0,0 0 0,0 0 0,0 0-1,0-1 1,0 1 0,0-1 0,-1 0 0,1 1 0,-1-1 0,0 0-1,0 0 1,-5 2 0,5-3-15,1 0 1,-1 0-1,0-1 0,1 1 0,-1-1 0,0 1 1,1-1-1,-1 0 0,0 0 0,0-1 1,1 1-1,-1 0 0,0-1 0,1 0 1,-1 1-1,-4-3 0,-2-1-78,1 0 0,0-1 0,-13-9 0,7 3 29,0-1 1,2 0-1,-1-1 1,2 0-1,0-1 1,0-1-1,1 1 1,1-1-1,1-1 1,0 0-1,1 0 0,0-1 1,2 1-1,0-1 1,1-1-1,-3-18 1,4 15 79,1 0 1,1 0-1,1 0 0,1 0 1,0 0-1,2 0 1,1 0-1,0 0 0,1 1 1,1 0-1,2 0 1,-1 0-1,15-23 0,-16 33 33,0 0-1,1 0 1,1 1-1,0 0 1,0 0-1,0 1 1,1 0-1,1 1 0,14-10 1,-18 13-22,0 1 0,0 0 0,1 0 0,0 0 0,-1 1 0,1 0 0,0 1 0,0-1 0,0 1 0,0 0 1,0 1-1,0 0 0,1 0 0,-1 0 0,0 1 0,13 3 0,-16-3-7,-1 0 0,0 1-1,1-1 1,-1 0 0,0 1 0,0 0 0,0 0 0,0 0-1,0 0 1,0 0 0,0 1 0,-1-1 0,0 1-1,1 0 1,2 4 0,-2-2-3,-1-1-1,0 0 1,-1 1-1,1-1 1,-1 1-1,0 0 1,0-1-1,0 1 1,-1 0-1,0 7 1,0 0-8,-2 1 1,0-1-1,0 0 1,-1 0-1,0-1 1,-1 1-1,-1 0 0,-7 13 1,8-17-35,-1 0 1,0 0-1,-1 0 1,1-1-1,-9 9 1,12-15-37,0 1 0,1 0 0,-1-1 0,0 1 0,0-1 0,0 1 0,0-1 0,0 0 0,-1 0 0,1 0 1,0 0-1,0 0 0,-1-1 0,1 1 0,0-1 0,-1 1 0,1-1 0,-1 0 0,1 0 0,-1 0 0,1 0 1,0 0-1,-1-1 0,1 1 0,-3-2 0,1 1-183,1-1 1,0 0-1,-1 0 0,1 0 0,0-1 1,1 1-1,-1-1 0,0 1 1,1-1-1,-1 0 0,1 0 1,-4-6-1,3 3-315,0 1 1,1-1-1,-1 0 0,1 0 0,0-1 1,-1-11-1,0-25-1478</inkml:trace>
</inkml:ink>
</file>

<file path=ppt/ink/ink15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9:53.869"/>
    </inkml:context>
    <inkml:brush xml:id="br0">
      <inkml:brushProperty name="width" value="0.05" units="cm"/>
      <inkml:brushProperty name="height" value="0.05" units="cm"/>
      <inkml:brushProperty name="color" value="#FF0066"/>
    </inkml:brush>
  </inkml:definitions>
  <inkml:trace contextRef="#ctx0" brushRef="#br0">0 501 13995,'6'3'1037,"0"-1"0,-1 0 1,1-1-1,0 1 0,11 0 0,-16-2-849,1 1 0,-1-1-1,1 0 1,-1 0 0,0-1-1,1 1 1,-1 0 0,0 0-1,1-1 1,-1 1 0,0 0-1,1-1 1,-1 0 0,0 1 0,0-1-1,1 0 1,-1 1 0,0-1-1,0 0 1,0 0 0,0 0-1,0 0 1,0 0 0,0 0-1,-1 0 1,1 0 0,0-1 0,-1 1-1,1 0 1,0 0 0,0-3-1,0-2 43,1-1 1,-2 0-1,1 0 0,0 0 0,-1 1 0,-1-10 0,-9-43 83,2 9-210,7 40-96,-2-34 6,2 41-14,2 0 1,-1 1-1,0-1 0,1 0 1,-1 0-1,1 1 0,0-1 1,-1 1-1,1-1 1,1 0-1,-1 1 0,0 0 1,2-3-1,-2 4-20,1 0 0,-1 0 0,0 0 0,0 0 0,0 0 0,1 1 0,-1-1 0,0 0 0,1 1 0,-1-1 0,1 1 0,-1 0 0,0-1 0,1 1 0,-1 0 0,4 0-1,27 2-924,-11 0 15,-14-2 534,1-1-1,-1 0 1,1 0-1,-1-1 1,0 0 0,1 0-1,-1-1 1,0 0-1,0 0 1,-1-1 0,1 0-1,-1 0 1,11-8 0,3-6-883,-1-1 0,25-31 1,-25 28 552,-13 15 613,-4 3 150,1 0 0,0 1 0,0-1 0,1 1 1,-1 0-1,0 0 0,1 0 0,0 1 0,0-1 0,0 1 0,5-3 0,-8 5 32,-1 0 1,1 0-1,-1 0 1,1 0-1,0 0 0,-1 0 1,1 0-1,-1 0 1,1 0-1,-1 0 1,1 1-1,-1-1 0,1 0 1,-1 0-1,1 0 1,-1 1-1,1-1 1,-1 0-1,1 1 0,-1-1 1,1 0-1,-1 1 1,0-1-1,1 0 1,-1 1-1,0-1 1,1 1-1,-1-1 0,0 1 1,1-1-1,-1 1 1,0-1-1,0 1 1,0-1-1,1 1 0,-1-1 1,0 1-1,0-1 1,0 1-1,0-1 1,0 1-1,0 0 0,0 0 1,-1 29 1800,0-25-1580,-3 40 1608,1-26-1262,1 0-1,1 0 1,2 29 0,-1-46-591,0 0 0,1 1 0,-1-1 0,1 0 0,-1 0 0,1 0 1,0 0-1,0 0 0,0 0 0,0 0 0,0 0 0,0-1 1,1 1-1,-1 0 0,1-1 0,-1 1 0,1 0 0,-1-1 1,1 0-1,0 1 0,0-1 0,0 0 0,0 0 0,0 0 0,0 0 1,3 0-1,-2 0-18,0-1 1,0 1-1,0-1 0,0 0 1,0 0-1,0 0 1,0-1-1,0 1 0,0-1 1,0 1-1,0-1 1,0 0-1,0 0 0,0 0 1,-1-1-1,1 1 1,-1-1-1,1 1 0,2-4 1,1 0 12,0 0 1,-1-1 0,0 0-1,0 0 1,-1 0-1,1-1 1,-1 1 0,-1-1-1,1 0 1,-1 0-1,-1 0 1,1-1 0,-1 1-1,0 0 1,-1-1-1,1-12 1,-1 14-24,-1 0 0,-1 0 0,1 0 0,-1 0 1,0 0-1,0 1 0,0-1 0,-1 0 0,0 0 0,0 1 0,0-1 1,-1 1-1,0 0 0,0 0 0,0 0 0,-1 0 0,0 0 1,0 1-1,0 0 0,0 0 0,-9-7 0,10 9-90,1 1-1,-1 0 1,0-1-1,0 1 1,1 0 0,-1 1-1,0-1 1,0 0-1,0 1 1,0-1 0,0 1-1,0 0 1,0 0-1,0 0 1,1 1-1,-1-1 1,0 1 0,0-1-1,0 1 1,0 0-1,0 0 1,1 0 0,-6 3-1,4-1-281,-1 0-1,1 0 0,0 0 1,0 0-1,0 1 1,0 0-1,0-1 1,1 1-1,0 0 0,0 1 1,0-1-1,-3 7 1,5-10 131,1 1 1,-1-1-1,1 1 0,0-1 1,-1 1-1,1-1 1,0 1-1,0 0 0,0 2 1,3 9-1187</inkml:trace>
</inkml:ink>
</file>

<file path=ppt/ink/ink15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9:54.633"/>
    </inkml:context>
    <inkml:brush xml:id="br0">
      <inkml:brushProperty name="width" value="0.05" units="cm"/>
      <inkml:brushProperty name="height" value="0.05" units="cm"/>
      <inkml:brushProperty name="color" value="#FF0066"/>
    </inkml:brush>
  </inkml:definitions>
  <inkml:trace contextRef="#ctx0" brushRef="#br0">138 432 16948,'3'-5'481,"6"-11"2318,-10 12-1145,-6 5-250,0 3-1085,1 0-1,0 1 0,0-1 0,1 1 1,-1 0-1,1 0 0,-6 8 0,-3 5 108,-11 21 0,14-21-225,-16 35-1,25-47-197,-1-1 0,2 1 0,-1 0 0,0 0 0,1-1 0,0 1 0,1 0 1,-1 0-1,1 0 0,0 0 0,1 7 0,-1-12-8,1 0 0,-1 0 0,0 0 0,0 0 0,0 0 0,0 0 0,1 0 0,-1 0 0,1 0 0,-1 0 0,0 0 0,1 0 0,-1-1 0,1 1 0,0 0 0,-1 0 0,1 0 0,0-1 0,-1 1 0,1-1 0,0 1 0,0 0 0,0-1 0,0 1 0,-1-1 0,1 1 0,0-1 0,0 0 0,0 1 0,0-1 0,0 0 0,0 0 0,0 0 0,0 0 0,0 0 0,0 0 0,0 0 0,0 0 0,0 0 0,0 0 0,0 0 0,0-1 0,1 1 0,2-2-24,0 0 1,-1 0 0,1 0-1,0 0 1,-1 0-1,1-1 1,-1 0 0,0 1-1,4-6 1,5-7 13,-2 0 0,0-1 0,-1 0 0,0 0 0,-1-1 0,-1 0 0,-1 0 0,0-1 1,5-32-1,0-15 277,2-89-1,-11 120-141,1-10 138,-2-1-1,-5-56 1,0 91 106,4 10-354,0-1 0,0 1 0,0 0 0,0 0 0,0 0 1,0 0-1,-1 0 0,1 0 0,0 0 0,0 0 0,0 0 0,0 0 1,0 0-1,-1 0 0,1 0 0,0 0 0,0 0 0,0 0 1,0 0-1,0 0 0,-1 0 0,1 0 0,0 0 0,0 0 1,0 0-1,0 0 0,-1 0 0,1 0 0,0 0 0,0 0 1,0 0-1,0 0 0,0 0 0,0 0 0,-1 0 0,1 1 0,0-1 1,0 0-1,0 0 0,0 0 0,0 0 0,0 0 0,0 0 1,0 0-1,0 1 0,0-1 0,0 0 0,-1 0 0,1 0 1,0 0-1,0 0 0,0 1 0,0-1 0,0 0 0,0 0 1,0 0-1,0 0 0,0 1 0,0-1 0,-3 14 222,0-1 1,0 1-1,1 0 0,0 23 1,1-18-79,-3 53 509,5 73 0,0-136-646,0-1 1,0 0-1,1 0 1,0 0-1,0 0 1,1 0-1,0 0 1,0 0-1,1-1 0,0 0 1,7 10-1,-9-13-16,1-1 0,0 0 1,0 0-1,1 0 0,-1 0 0,0 0 0,1-1 0,0 0 0,-1 1 0,1-1 1,0-1-1,0 1 0,1 0 0,-1-1 0,0 0 0,0 0 0,0 0 0,1-1 1,-1 0-1,1 1 0,-1-1 0,0-1 0,6 0 0,-6 1 1,0-1 0,-1 0-1,1 0 1,-1 0 0,1-1-1,-1 1 1,1-1 0,-1 1 0,0-1-1,0 0 1,0-1 0,0 1 0,3-4-1,-2 2 1,-1 0 0,1 0 0,-1-1 0,0 0 0,-1 1 1,1-1-1,-1 0 0,2-7 0,1-7 7,-1-1 1,0 0 0,0-39 0,-2 35 3,-2 8 3,0 9-3,-1 9-12,-1 6-6,2-4 5,1-1-1,-1 1 1,0 0 0,1-1-1,0 1 1,0-1-1,0 1 1,0-1 0,1 1-1,-1-1 1,1 0-1,0 0 1,0 0 0,0 0-1,0 0 1,0 0-1,1 0 1,-1-1-1,1 1 1,0-1 0,0 0-1,0 0 1,4 3-1,-4-4 1,0 0 0,0 0 0,0 0-1,0 0 1,0 0 0,0 0-1,0-1 1,1 0 0,-1 0 0,0 1-1,0-2 1,1 1 0,-1 0-1,0-1 1,0 1 0,0-1 0,1 0-1,-1 0 1,0-1 0,0 1-1,-1 0 1,1-1 0,0 0 0,0 1-1,-1-1 1,5-4 0,-2 1 1,0-1-1,0 1 1,-1-1 0,0 0 0,0 0-1,0 0 1,-1-1 0,0 1 0,0-1 0,3-10-1,0-7 9,6-43 0,-7 33-2,-6 36-1,1 1 0,0-1 0,1 0 0,-1 0-1,0 0 1,1 1 0,-1-1 0,1 0 0,-1 0 0,1 0 0,0 0-1,0 0 1,0 0 0,0 0 0,1 0 0,-1 0 0,0-1 0,1 1-1,-1 0 1,1-1 0,0 1 0,-1-1 0,1 1 0,0-1 0,2 1-1,7 5-54,0-1-1,1 0 0,15 4 0,-12-4-134,-12-4 7,0-1-1,0 0 0,1 0 1,-1 0-1,0 0 1,1-1-1,-1 1 0,1-1 1,-1 0-1,1 0 0,-1 0 1,7-1-1,-6-1-232,-1 1 0,1-1 0,0 1 0,0-1 0,-1 0 0,1-1 0,-1 1 0,0 0 1,1-1-1,4-5 0,15-21-2642,3-9 973</inkml:trace>
</inkml:ink>
</file>

<file path=ppt/ink/ink15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9:54.976"/>
    </inkml:context>
    <inkml:brush xml:id="br0">
      <inkml:brushProperty name="width" value="0.05" units="cm"/>
      <inkml:brushProperty name="height" value="0.05" units="cm"/>
      <inkml:brushProperty name="color" value="#FF0066"/>
    </inkml:brush>
  </inkml:definitions>
  <inkml:trace contextRef="#ctx0" brushRef="#br0">72 80 13187,'-17'10'7269,"2"6"-3850,-7 19-364,19-29-2902,0 0 0,1 0 0,0 0 0,0 0 0,0 0 0,1 0 0,0 1 0,0-1 0,0 0 0,1 8 0,0-11-121,0-1 0,1 1-1,-1-1 1,0 1 0,1-1 0,0 1-1,-1-1 1,1 1 0,0-1 0,0 0 0,1 0-1,-1 1 1,0-1 0,1 0 0,-1 0-1,1 0 1,0 0 0,-1-1 0,1 1-1,0 0 1,0-1 0,0 1 0,0-1-1,1 0 1,-1 1 0,0-1 0,0 0 0,5 1-1,-2-1-35,-1-1-1,2 1 1,-1-1-1,0 0 1,0 0-1,0 0 1,0 0-1,0-1 1,0 0-1,0 0 1,-1-1-1,1 1 1,0-1-1,0 0 1,-1 0-1,1-1 1,-1 1-1,0-1 0,7-5 1,-5 3-3,-1 0 0,0 0-1,0-1 1,0 1 0,0-1 0,-1 0 0,0 0 0,0 0-1,-1-1 1,0 0 0,0 1 0,0-1 0,1-8 0,-2 2 7,-1 0 0,0 0 1,-1 0-1,-1-18 0,0 14 14,1-24 0,0 40-13,0 1 0,0-1-1,0 0 1,0 1 0,0-1 0,0 1-1,0-1 1,0 0 0,0 1 0,1-1-1,-1 1 1,0-1 0,0 1 0,1-1 0,-1 0-1,0 1 1,0-1 0,1 1 0,-1 0-1,1-1 1,-1 1 0,0-1 0,1 1 0,-1 0-1,1-1 1,0 0 0,0 1 0,0 0 1,-1 1-1,1-1 1,0 0-1,-1 0 0,1 0 1,0 0-1,-1 1 1,1-1-1,0 0 0,-1 1 1,1-1-1,0 1 1,-1-1-1,1 0 0,-1 1 1,2 0-1,3 5 12,-1-1 0,9 12 0,-13-16-13,6 7 10,0 0 1,0 0-1,1-1 0,14 13 0,-20-18-242,1 0 0,0-1 1,1 1-1,-1-1 0,0 0 0,0 0 0,0 0 1,1 0-1,-1 0 0,1 0 0,-1 0 1,0-1-1,1 0 0,-1 1 0,1-1 0,-1 0 1,1 0-1,0 0 0,-1 0 0,1-1 0,-1 1 1,0-1-1,1 1 0,3-2 0,3-4-1221</inkml:trace>
</inkml:ink>
</file>

<file path=ppt/ink/ink15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9:55.147"/>
    </inkml:context>
    <inkml:brush xml:id="br0">
      <inkml:brushProperty name="width" value="0.05" units="cm"/>
      <inkml:brushProperty name="height" value="0.05" units="cm"/>
      <inkml:brushProperty name="color" value="#FF0066"/>
    </inkml:brush>
  </inkml:definitions>
  <inkml:trace contextRef="#ctx0" brushRef="#br0">2 7 13411,'-1'8'1368,"4"-2"1729,5-4-2537,4 0-64,4-5-928,-3-3-472,9-10 456</inkml:trace>
</inkml:ink>
</file>

<file path=ppt/ink/ink15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9:55.504"/>
    </inkml:context>
    <inkml:brush xml:id="br0">
      <inkml:brushProperty name="width" value="0.05" units="cm"/>
      <inkml:brushProperty name="height" value="0.05" units="cm"/>
      <inkml:brushProperty name="color" value="#FF0066"/>
    </inkml:brush>
  </inkml:definitions>
  <inkml:trace contextRef="#ctx0" brushRef="#br0">0 140 14027,'5'4'662,"2"2"1010,0 1 1,-1-1-1,12 15 0,-17-19-1487,0-1 1,0 1-1,0 0 0,0 0 1,0 0-1,0 0 1,0 0-1,-1 0 0,1 0 1,-1 1-1,1-1 0,-1 0 1,0 0-1,0 0 1,0 0-1,0 0 0,0 1 1,0-1-1,-1 0 0,1 0 1,-1 0-1,-1 3 0,0 0-92,0-1-1,-1 1 0,0-1 1,1 1-1,-2-1 0,1 0 0,0 0 1,-1-1-1,-7 7 0,10-10-89,1 0-1,0 0 0,0 0 0,0 0 0,0 0 1,0 1-1,0-1 0,-1 0 0,1 0 0,0 0 1,0 0-1,0 0 0,0 0 0,0 0 0,0 0 1,-1 0-1,1 0 0,0-1 0,0 1 1,0 0-1,0 0 0,0 0 0,0 0 0,-1 0 1,1 0-1,0 0 0,0 0 0,0 0 0,0 0 1,0 0-1,0 0 0,0-1 0,0 1 0,-1 0 1,1 0-1,0 0 0,0 0 0,0 0 0,0 0 1,0 0-1,0-1 0,0 1 0,0 0 1,0 0-1,0 0 0,0 0 0,0 0 0,0 0 1,0-1-1,0 1 0,0 0 0,0 0 0,0-9 25,2-1-17,0 0 0,1 0 0,0 1-1,1-1 1,0 1 0,0 0-1,1 0 1,0 0 0,1 1 0,0 0-1,0 0 1,0 0 0,1 1 0,12-10-1,-11 10 95,0 1 0,0 0 0,1 0 0,0 1 0,0 0 0,1 0 0,-1 1 0,1 0 0,0 1 0,0 0 0,0 1 0,1 0 0,-1 0 0,11 0 0,-20 2-141,1 0 0,-1 0 1,1 1-1,-1-1 0,0 0 0,1 0 1,-1 1-1,0-1 0,1 1 0,-1-1 0,0 1 1,1 0-1,-1-1 0,0 1 0,0 0 1,0 0-1,0 0 0,0 0 0,0 0 0,0 0 1,0 0-1,0 0 0,0 0 0,-1 1 1,1-1-1,0 0 0,-1 0 0,1 1 0,-1-1 1,1 3-1,-1-4-48,0 0 1,1 0-1,-1 1 1,0-1 0,0 0-1,0 0 1,0 0-1,0 0 1,1 0-1,-1 0 1,0 0 0,0 1-1,0-1 1,1 0-1,-1 0 1,0 0-1,0 0 1,0 0-1,1 0 1,-1 0 0,0 0-1,0 0 1,0 0-1,1 0 1,-1 0-1,0 0 1,0 0-1,0 0 1,1 0 0,-1-1-1,0 1 1,0 0-1,0 0 1,0 0-1,1 0 1,-1 0-1,0 0 1,0 0 0,0-1-1,0 1 1,0 0-1,1 0 1,-1 0-1,0-1 1,10-7-2112,26-40-2912,-12 12 3637</inkml:trace>
</inkml:ink>
</file>

<file path=ppt/ink/ink15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9:55.814"/>
    </inkml:context>
    <inkml:brush xml:id="br0">
      <inkml:brushProperty name="width" value="0.05" units="cm"/>
      <inkml:brushProperty name="height" value="0.05" units="cm"/>
      <inkml:brushProperty name="color" value="#FF0066"/>
    </inkml:brush>
  </inkml:definitions>
  <inkml:trace contextRef="#ctx0" brushRef="#br0">60 31 14683,'1'-2'481,"0"0"1,-1 0-1,1 0 0,-1 0 0,0 0 0,1 0 1,-1 0-1,0 0 0,0 0 0,-1-3 1,1 5-373,0-1 0,0 1 0,0 0 0,0-1 0,0 1 0,-1 0 0,1 0 0,0-1 0,0 1 0,0 0 0,0 0 0,-1 0 1,1-1-1,0 1 0,0 0 0,-1 0 0,1 0 0,0 0 0,0-1 0,-1 1 0,1 0 0,0 0 0,0 0 0,-1 0 1,1 0-1,0 0 0,0 0 0,-1 0 0,-1 0-1,1 0-1,0 0 1,0 1 0,0-1-1,0 0 1,0 1 0,0-1-1,-1 1 1,1 0 0,0-1-1,-1 2 1,-1 0-33,-1 1 1,1-1-1,0 1 0,0 0 1,1 0-1,-1 0 1,1 0-1,-1 0 0,1 1 1,0-1-1,0 1 0,0 0 1,1-1-1,-1 1 0,-1 6 1,2-4-56,1-1 1,0 0-1,-1 1 1,1-1-1,1 0 1,-1 1-1,1-1 1,0 0-1,1 0 1,2 9-1,1-2-29,1-1-1,0 0 1,0 0 0,1 0-1,0-1 1,1 0 0,0 0-1,1-1 1,13 11 0,-5-7 23,-6-5 188,-1 0 0,16 17 0,-25-24-119,1 1 0,0 0 0,-1-1 0,0 1 0,1 0 0,-1 0 0,0 0 0,0 0 0,0 0 0,0 1 0,-1-1 0,1 0-1,0 0 1,-1 0 0,0 1 0,1-1 0,-1 0 0,0 1 0,0-1 0,0 0 0,-1 4 0,1-6-65,0 1-1,0 0 0,-1-1 1,1 1-1,0-1 0,0 1 1,0-1-1,-1 1 0,1-1 1,0 1-1,-1 0 0,1-1 1,0 0-1,-1 1 1,1-1-1,-1 1 0,1-1 1,-1 1-1,1-1 0,-1 0 1,1 1-1,-1-1 0,1 0 1,-1 0-1,1 1 0,-1-1 1,1 0-1,-1 0 0,0 0 1,0 0-1,0 0-19,1 0 0,-1 0 0,0-1 0,1 1 0,-1 0 0,0 0 0,1-1 0,-1 1 0,0-1 0,1 1 0,-1-1 0,1 1 0,-1-1 0,1 1-1,-1-1 1,1 1 0,0-1 0,-1 1 0,1-1 0,-1 0 0,1 1 0,0-1 0,0 0 0,-1-1 0,-2-12-169,1 0 0,0-1 0,1 1-1,1-1 1,0 1 0,4-23 0,-1-3-373,-3 27-415,1 8-82,-1 6 1354,0 0-237</inkml:trace>
</inkml:ink>
</file>

<file path=ppt/ink/ink15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9:56.856"/>
    </inkml:context>
    <inkml:brush xml:id="br0">
      <inkml:brushProperty name="width" value="0.05" units="cm"/>
      <inkml:brushProperty name="height" value="0.05" units="cm"/>
      <inkml:brushProperty name="color" value="#FF0066"/>
    </inkml:brush>
  </inkml:definitions>
  <inkml:trace contextRef="#ctx0" brushRef="#br0">4 363 17380,'0'0'75,"0"0"0,0 0 0,-1-1 1,1 1-1,0 0 0,0 0 0,1-1 0,-1 1 1,0 0-1,0 0 0,0 0 0,0-1 0,0 1 1,0 0-1,0 0 0,0-1 0,0 1 0,0 0 1,1 0-1,-1 0 0,0 0 0,0-1 0,0 1 1,0 0-1,0 0 0,1 0 0,-1 0 0,0 0 1,0-1-1,0 1 0,1 0 0,-1 0 0,0 0 1,0 0-1,1 0 0,-1 0 0,0 0 0,0 0 1,0 0-1,1 0 0,-1 0 0,0 0 0,0 0 1,1 0-1,-1 0 0,0 0 0,0 0 0,0 0 1,1 0-1,-1 0 0,0 0 0,1 1 0,7 13 2436,53 145 3125,-53-141-5395,28 73 323,-32-80-563,-2-1 1,1 1 0,-2-1 0,1 1 0,-1 0-1,-1 20 1,0-28-9,-1-1 0,1 1-1,-1 0 1,1 0 0,-1-1-1,0 1 1,0 0 0,0-1-1,0 1 1,-1-1 0,1 1 0,-4 3-1,4-5-21,0 0-1,0 0 1,0 0-1,-1 0 1,1 0-1,0 0 1,0-1-1,-1 1 1,1 0-1,-1-1 1,1 1-1,-1-1 1,1 1 0,-1-1-1,1 0 1,-1 0-1,1 0 1,-1 0-1,1 0 1,-1 0-1,1 0 1,-1 0-1,1-1 1,-1 1-1,-1-1 1,-2-1-124,0 0 0,0-1 0,0 1 0,0-1 1,1 0-1,-1-1 0,1 1 0,0-1 0,0 0 0,0 0 1,0 0-1,1 0 0,0-1 0,-4-5 0,5 6 104,-1 0 0,1 1 0,0-2 1,1 1-1,-1 0 0,1 0 0,-1 0 0,1-1 0,0 1 0,1 0 0,-1-1 0,1 1 0,0-1 0,0 1 0,1-1 0,-1 1 0,1-1 1,1-5-1,-1 9 64,-1 0 1,1 1 0,-1-1-1,1 0 1,-1 0 0,1 0-1,0 0 1,0 0 0,-1 1-1,1-1 1,0 0 0,0 1-1,0-1 1,0 0 0,0 1-1,0-1 1,0 1 0,0 0 0,0-1-1,0 1 1,0 0 0,0 0-1,0-1 1,0 1 0,0 0-1,0 0 1,0 0 0,1 0-1,-1 1 1,0-1 0,0 0-1,0 0 1,0 1 0,0-1-1,0 0 1,2 2 0,-3-3 8,1 1 0,-1 0 0,1-1 0,-1 1 1,1-1-1,-1 1 0,0-1 0,1 1 0,-1-1 0,0 1 1,1-1-1,-1 1 0,0-1 0,0 1 0,1-1 0,-1 1 0,0-1 1,0 0-1,0 1 0,0-1 0,0 0 0,1 0 28,1-6 54,0 3-55,-1 0-1,1 0 1,-1-1-1,0 1 1,0 0 0,-1-1-1,1 1 1,-1 0-1,0-1 1,0 1 0,0-1-1,-1 1 1,1 0-1,-2-6 1,0 6-50,-5-23 237,-6-31 0,11 49-113,1 0 1,1 0 0,0 0 0,0 0 0,1-1-1,0 1 1,3-14 0,-3 22-99,-1-1 0,1 0-1,-1 1 1,1-1 0,0 1 0,0-1 0,-1 1-1,1 0 1,0-1 0,0 1 0,0 0 0,1-1-1,-1 1 1,0 0 0,0 0 0,1 0 0,-1 0-1,1 0 1,-1 0 0,1 1 0,-1-1 0,1 0 0,-1 1-1,1-1 1,-1 1 0,1 0 0,0-1 0,-1 1-1,1 0 1,0 0 0,-1 0 0,1 0 0,0 0-1,-1 1 1,1-1 0,2 1 0,8 2 53,-1 1 0,0 0 0,0 0 0,13 8 0,-7-4 55,119 46 610,-109-46-618,1 0-1,-1-2 1,35 3-1,-61-9-126,0 0 1,0 0-1,0 1 1,0-1-1,0 0 1,0 0-1,0 0 1,0 0-1,0 0 1,0 0-1,0-1 0,-1 1 1,1 0-1,0 0 1,0-1-1,0 1 1,0 0-1,0-1 1,0 1-1,-1-1 1,1 1-1,0-1 0,0 0 1,-1 1-1,1-1 1,0 1-1,-1-1 1,1 0-1,-1 0 1,1 0-1,-1 1 1,1-1-1,-1 0 0,1 0 1,-1 0-1,0 0 1,0 0-1,1 0 1,-1 1-1,0-3 1,1-12-35,0 0 0,-1 0 0,0 0 0,-1 0 0,-1 0 0,-7-26 0,1 0-46,5 21 42,-11-80-142,12 84 152,2 1 0,0-1 0,0 0 0,5-19-1,-5 31 26,1 0 0,0 1 0,0-1 0,0 1 0,1 0 0,-1-1 0,1 1 0,2-3 0,-3 5 4,-1 0 0,1 1 0,-1-1 0,1 0-1,-1 1 1,1-1 0,0 1 0,-1-1 0,1 1 0,0 0-1,-1-1 1,1 1 0,0 0 0,0-1 0,-1 1-1,1 0 1,0 0 0,0 0 0,0-1 0,-1 1-1,1 0 1,0 0 0,0 0 0,0 0 0,-1 1-1,1-1 1,0 0 0,0 0 0,0 0 0,-1 1 0,1-1-1,0 0 1,0 1 0,-1-1 0,1 0 0,0 1-1,-1-1 1,1 1 0,0 0 0,5 5 31,1 1-1,-1-1 1,-1 1 0,1 0 0,7 14 0,-2-3 44,41 66 208,-35-54-346,0-1 0,2-1 0,41 46 0,-59-73-37,1 1 0,0 0 0,0-1 0,0 1 0,0-1 0,0 0 1,0 0-1,0 1 0,3 0 0,-4-2-45,0 0 0,0 0 0,0 1 0,0-1 0,0 0 0,0 0 0,0 0 0,0 0 0,0 0 0,1-1 0,-1 1 0,0 0 0,0 0 0,0-1 0,-1 1 0,3-1 0,-1-1-211,1 0-1,-1 0 1,0 0 0,0 0-1,0-1 1,0 1-1,-1-1 1,1 1 0,-1-1-1,1 1 1,-1-1 0,0 0-1,0 0 1,1-4-1,9-42-1809</inkml:trace>
</inkml:ink>
</file>

<file path=ppt/ink/ink15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9:57.058"/>
    </inkml:context>
    <inkml:brush xml:id="br0">
      <inkml:brushProperty name="width" value="0.05" units="cm"/>
      <inkml:brushProperty name="height" value="0.05" units="cm"/>
      <inkml:brushProperty name="color" value="#FF0066"/>
    </inkml:brush>
  </inkml:definitions>
  <inkml:trace contextRef="#ctx0" brushRef="#br0">0 1 14651,'12'1'1937,"3"11"1783,5 10-519,5 15-896,-1 5-417,2 2-840,0-1-200,-2-4-424,-5 0-144,-1-3-352,-5-5-216,-6-8-680,0-5-752,-7-12-1201,-13-8-2080</inkml:trace>
</inkml:ink>
</file>

<file path=ppt/ink/ink15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9:57.354"/>
    </inkml:context>
    <inkml:brush xml:id="br0">
      <inkml:brushProperty name="width" value="0.05" units="cm"/>
      <inkml:brushProperty name="height" value="0.05" units="cm"/>
      <inkml:brushProperty name="color" value="#FF0066"/>
    </inkml:brush>
  </inkml:definitions>
  <inkml:trace contextRef="#ctx0" brushRef="#br0">0 414 12051,'70'-47'7055,"28"-31"-2168,-90 71-4668,-1 0 0,0 0-1,-1 0 1,0-1 0,0 0-1,0-1 1,7-14 0,-10 17-204,-1-1 1,0 0 0,0 0 0,0 0 0,-1-1-1,0 1 1,0 0 0,-1 0 0,0-1 0,0 1-1,-2-10 1,-5-25-2,-4-31 338,11 73-340,0 0 0,0 0 1,0 0-1,0 0 0,0 0 1,0 0-1,0 0 0,0 0 1,0 0-1,0 0 0,0 0 1,0 0-1,0 0 0,1 0 1,-1 0-1,0 0 0,0 0 1,0 0-1,0 0 0,0 0 1,0 0-1,0 0 1,0 0-1,0 0 0,0 0 1,0 0-1,1 0 0,-1 0 1,0 0-1,0 0 0,0 0 1,0 0-1,0 0 0,0 0 1,0 0-1,0 0 0,0 0 1,0 0-1,0 0 0,0 0 1,0 0-1,0-1 0,0 1 1,1 0-1,-1 0 0,0 0 1,0 0-1,0 0 0,0 0 1,0 0-1,0 0 0,0 0 1,0 0-1,0 0 1,0 0-1,0-1 0,0 1 1,0 0-1,0 0 0,0 0 1,0 0-1,0 0 0,0 0 1,0 0-1,0 0 0,0 0 1,-1 0-1,1-1 0,5 6 426,5 10 288,-1 1 0,10 21-1,7 13 82,-14-29-748,1 0 1,1-1 0,1-1 0,26 28-1,-39-46-237,-1 0-1,1 0 0,-1 0 1,1 0-1,-1 0 0,1 0 1,0 0-1,-1-1 0,1 1 1,0-1-1,0 1 0,0-1 1,-1 1-1,1-1 0,0 0 1,0 0-1,0 0 0,0 0 1,-1 0-1,1-1 0,0 1 1,0-1-1,2 0 0,0-1-373,0 1 0,-1-1 0,1 0-1,-1 0 1,0-1 0,0 1 0,0-1 0,0 0-1,0 1 1,4-7 0,16-28-1743,-19 31 1999</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4:15.663"/>
    </inkml:context>
    <inkml:brush xml:id="br0">
      <inkml:brushProperty name="width" value="0.05" units="cm"/>
      <inkml:brushProperty name="height" value="0.05" units="cm"/>
      <inkml:brushProperty name="color" value="#FF0066"/>
    </inkml:brush>
  </inkml:definitions>
  <inkml:trace contextRef="#ctx0" brushRef="#br0">56 271 15891,'-26'12'1721,"8"-4"1095,7-2-119,15-6-1025,9-4-335,17-6-577,6-5-264,11-6-272,0-2-128,-3-2-144,-4-1-176,-5-4-896,-1 1-425,-9-5-1303,-3-1-305,3-9 1769</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1:31.201"/>
    </inkml:context>
    <inkml:brush xml:id="br0">
      <inkml:brushProperty name="width" value="0.05" units="cm"/>
      <inkml:brushProperty name="height" value="0.05" units="cm"/>
      <inkml:brushProperty name="color" value="#FF0066"/>
    </inkml:brush>
  </inkml:definitions>
  <inkml:trace contextRef="#ctx0" brushRef="#br0">25 0 8570,'6'1'2913,"-9"1"-665,3-1-2153,0-1 0,0 0 0,0 0 0,-1 0 0,1 0 0,0 0 0,0 0 0,0 0-1,0 1 1,-1-1 0,1 0 0,0 0 0,0 0 0,0 0 0,-1 0 0,1 0 0,0 0 0,0 0 0,0 0-1,-1 0 1,1 0 0,0 0 0,0 0 0,0 0 0,-1 0 0,1 0 0,0 0 0,0 0 0,0-1-1,-1 1 1,1 0 0,0 0 0,0 0 0,0 0 0,0 0 0,0 0 0,-1-1 0,1 1 0,0 0 0,0 0-1,-1 4 130,0 0 0,1 0 0,0 0 0,0 0-1,0 5 1,0 7 136,-1 46 618,-10 112 1399,10-167-2248,-1 10 479,-2 26 1,4-38-539,0-1 1,1 1 0,-1-1-1,1 1 1,0-1-1,0 0 1,0 0 0,1 1-1,-1-1 1,1 0 0,3 5-1,-5-8-131,1 0 1,0-1-1,0 1 0,0 0 0,0 0 0,0 0 0,0-1 0,0 1 0,0 0 0,0-1 1,0 1-1,0-1 0,0 0 0,0 1 0,0-1 0,1 0 0,-1 1 0,0-1 1,0 0-1,0 0 0,1 0 0,-1 0 0,0 0 0,0 0 0,0-1 0,1 1 1,-1 0-1,0-1 0,0 1 0,1-1 0,5-1-1207,4 2 122</inkml:trace>
</inkml:ink>
</file>

<file path=ppt/ink/ink16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9:57.591"/>
    </inkml:context>
    <inkml:brush xml:id="br0">
      <inkml:brushProperty name="width" value="0.05" units="cm"/>
      <inkml:brushProperty name="height" value="0.05" units="cm"/>
      <inkml:brushProperty name="color" value="#FF0066"/>
    </inkml:brush>
  </inkml:definitions>
  <inkml:trace contextRef="#ctx0" brushRef="#br0">115 1 21036,'-6'3'715,"0"0"0,0 0 0,0 0 0,1 1 0,-1 0 0,1 1 0,0-1 0,0 1-1,-6 7 1,5-4-281,1 0 0,0-1 0,0 2 0,1-1 0,0 1 0,-3 10 0,2-3-254,1 0 0,1 0 1,1 0-1,0 1 0,1-1 0,1 1 0,2 23 0,-1-33-171,0 1 0,1-1 0,-1 1 0,2-1-1,-1 0 1,1 0 0,0 0 0,0 0 0,5 7 0,-5-11-9,-1 1 1,1-1 0,0 1 0,0-1 0,0 0-1,1 0 1,-1-1 0,1 1 0,-1-1 0,1 0-1,0 1 1,0-2 0,0 1 0,0 0 0,0-1-1,0 0 1,6 1 0,-2-1-93,1-1-1,0 0 1,-1 0 0,1-1-1,-1 0 1,1 0 0,-1-1 0,1 0-1,-1-1 1,0 0 0,0 0-1,0-1 1,-1 0 0,1 0-1,11-9 1,-1-1-483,0-1 1,-2 0-1,1-1 0,24-32 1,-10 3-2244,-7 2 1000</inkml:trace>
</inkml:ink>
</file>

<file path=ppt/ink/ink16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9:57.823"/>
    </inkml:context>
    <inkml:brush xml:id="br0">
      <inkml:brushProperty name="width" value="0.05" units="cm"/>
      <inkml:brushProperty name="height" value="0.05" units="cm"/>
      <inkml:brushProperty name="color" value="#FF0066"/>
    </inkml:brush>
  </inkml:definitions>
  <inkml:trace contextRef="#ctx0" brushRef="#br0">35 0 23437,'-2'20'1752,"-1"3"1017,3 5-857,5 3-615,1-1-393,5 0-520,1-1-160,-2-2-136,-1-3-88,-6 0 0,0-2 0,-3-3-200,-3-3-208,-7-3-776,-6-4-369,-5-10-1063,-2-5-1065,8-21 2193</inkml:trace>
</inkml:ink>
</file>

<file path=ppt/ink/ink16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9:58.072"/>
    </inkml:context>
    <inkml:brush xml:id="br0">
      <inkml:brushProperty name="width" value="0.05" units="cm"/>
      <inkml:brushProperty name="height" value="0.05" units="cm"/>
      <inkml:brushProperty name="color" value="#FF0066"/>
    </inkml:brush>
  </inkml:definitions>
  <inkml:trace contextRef="#ctx0" brushRef="#br0">2 395 16564,'-1'5'3763,"7"-5"-1201,14-7-191,-17 6-2243,38-18 1515,0-1-1,48-34 0,72-62 197,-61 33-1288,18-14-504,-113 95-782,-7 7-160,-11 14-1353,6-9 372,-5 12-1357,2 7 1297</inkml:trace>
</inkml:ink>
</file>

<file path=ppt/ink/ink16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9:58.288"/>
    </inkml:context>
    <inkml:brush xml:id="br0">
      <inkml:brushProperty name="width" value="0.05" units="cm"/>
      <inkml:brushProperty name="height" value="0.05" units="cm"/>
      <inkml:brushProperty name="color" value="#FF0066"/>
    </inkml:brush>
  </inkml:definitions>
  <inkml:trace contextRef="#ctx0" brushRef="#br0">1 311 14099,'14'9'2561,"4"-6"2248,20-10-1785,7-8-247,13-14-697,11-2-431,-3-7-705,-3-2-248,-6 3-568,-10 1-128,-12 6-72,-6 5-392,-17 9-936,-6 3-1345,-37 7 1409</inkml:trace>
</inkml:ink>
</file>

<file path=ppt/ink/ink16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9:58.909"/>
    </inkml:context>
    <inkml:brush xml:id="br0">
      <inkml:brushProperty name="width" value="0.05" units="cm"/>
      <inkml:brushProperty name="height" value="0.05" units="cm"/>
      <inkml:brushProperty name="color" value="#FF0066"/>
    </inkml:brush>
  </inkml:definitions>
  <inkml:trace contextRef="#ctx0" brushRef="#br0">3 15 12643,'-3'7'1336,"3"0"1385,0-2-417,3-5 193,1 0-113,1-6-255,-2-1-89,1-1-560,-2 4-295,-1 2-601,2-3-256,0 3-360,0 2-200,1 4-624,-1 2-401,-1 2-1159,-2 0-985,-3-2 1929</inkml:trace>
</inkml:ink>
</file>

<file path=ppt/ink/ink16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9:59.176"/>
    </inkml:context>
    <inkml:brush xml:id="br0">
      <inkml:brushProperty name="width" value="0.05" units="cm"/>
      <inkml:brushProperty name="height" value="0.05" units="cm"/>
      <inkml:brushProperty name="color" value="#FF0066"/>
    </inkml:brush>
  </inkml:definitions>
  <inkml:trace contextRef="#ctx0" brushRef="#br0">1 36 17036,'-1'10'6577,"7"-12"-4817,1 0-511,2-1-585,0 0-216,0 1-280,1-2-168,-1 1-304,2 0-216,-2-1-1113,1-2-767,2-7 1304</inkml:trace>
</inkml:ink>
</file>

<file path=ppt/ink/ink16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09:59.396"/>
    </inkml:context>
    <inkml:brush xml:id="br0">
      <inkml:brushProperty name="width" value="0.05" units="cm"/>
      <inkml:brushProperty name="height" value="0.05" units="cm"/>
      <inkml:brushProperty name="color" value="#FF0066"/>
    </inkml:brush>
  </inkml:definitions>
  <inkml:trace contextRef="#ctx0" brushRef="#br0">0 12 17020,'6'3'1872,"0"-1"1609,4-2-713,-1-2-431,1-2-601,-2 1-912,-3 0-263,0 3-577,-4 0-393,2-5-767,6 5-2977,3 0 2609</inkml:trace>
</inkml:ink>
</file>

<file path=ppt/ink/ink16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0:00.529"/>
    </inkml:context>
    <inkml:brush xml:id="br0">
      <inkml:brushProperty name="width" value="0.05" units="cm"/>
      <inkml:brushProperty name="height" value="0.05" units="cm"/>
      <inkml:brushProperty name="color" value="#FF0066"/>
    </inkml:brush>
  </inkml:definitions>
  <inkml:trace contextRef="#ctx0" brushRef="#br0">0 766 14643,'4'-22'1878,"0"0"-1,2 0 1,0 1-1,18-40 1,-14 41-1383,1 0-1,1 0 1,0 1-1,2 0 1,0 1-1,1 1 1,0 0 0,20-15-1,-29 28-448,-1-1 1,1 2-1,0-1 0,0 0 1,0 1-1,1 0 0,-1 1 1,13-4-1,-17 5-41,0 1-1,0 0 0,0-1 0,0 1 1,0 0-1,0 0 0,0 0 1,0 1-1,0-1 0,0 0 1,0 1-1,0 0 0,0-1 1,0 1-1,0 0 0,0 0 1,-1 0-1,1 0 0,0 0 1,0 0-1,-1 0 0,1 1 1,-1-1-1,0 1 0,1-1 1,-1 1-1,0-1 0,0 1 1,0 0-1,0 0 0,0-1 1,0 1-1,1 4 0,2 11 13,0 0-1,-1 0 0,-1 0 1,-1 1-1,-1 31 1,0-29-13,10-74-338,-3 15-258,22-69 0,-23 92 499,0 0 0,1 1-1,0 0 1,1 1 0,1-1-1,0 2 1,13-15-1,-21 26 96,1 0 0,0 0 0,0 0-1,0 1 1,0-1 0,0 0 0,1 1-1,-1-1 1,5-1 0,-6 3 2,0 0 0,1-1 1,-1 1-1,0 0 0,0 0 1,0 0-1,0 0 0,0 1 1,0-1-1,1 0 0,-1 0 1,0 1-1,0-1 0,0 0 1,0 1-1,0-1 0,0 1 1,0 0-1,0-1 0,0 1 1,0 0-1,0-1 0,-1 1 1,1 0-1,0 0 0,0 0 1,0 1-1,4 6 67,0 0-1,0 0 1,-1 1-1,6 16 1,-6-15 70,0 0-1,1 0 1,10 16 0,-13-23-107,0 0 1,0 0 0,1-1 0,-1 1 0,1-1-1,0 1 1,0-1 0,0 0 0,0 0 0,0 0-1,1-1 1,-1 1 0,0-1 0,1 1 0,5 0-1,-5-1-17,0-1 0,0 1 0,0-1 0,0 0-1,1 0 1,-1 0 0,0-1 0,0 1 0,0-1-1,0 0 1,0 0 0,6-3 0,-4 2-1,0-2 0,0 1 0,-1-1-1,1 0 1,-1 0 0,0 0 0,5-6 0,2-3 15,-1-2 1,0 1-1,-1-1 1,16-32-1,-11 14 75,-2-1 0,-1 0 0,-2-1 0,7-40 0,-15 97-358,8 36 1,-8-53 225,-1 1 1,1-1-1,0 0 1,0 0 0,0-1-1,1 1 1,0 0-1,3 4 1,-4-7 20,0 0 1,-1-1 0,1 1-1,0 0 1,0-1 0,1 1-1,-1-1 1,0 1-1,0-1 1,1 0 0,-1 0-1,1 0 1,-1 0 0,1-1-1,-1 1 1,1-1 0,0 1-1,3-1 1,2 0 1,0-1 1,0 0-1,0-1 1,1 1 0,-1-2-1,-1 1 1,1-1-1,0 0 1,9-6-1,-11 6 30,-1 0 0,0 0 0,1-1 0,-1 1 0,-1-1 0,1-1 0,0 1 0,-1-1 0,0 0 0,0 0 0,-1 0 1,7-10-1,-10 13-6,1 0 1,0 0-1,-1 1 1,1-1 0,-1 0-1,0 0 1,0 0-1,0 0 1,0 0 0,0 0-1,0 0 1,0 0 0,-1 0-1,1 0 1,0 1-1,-1-1 1,0 0 0,1 0-1,-1 0 1,0 1-1,0-1 1,0 0 0,0 1-1,0-1 1,-1 1 0,1-1-1,0 1 1,-1 0-1,1-1 1,-1 1 0,1 0-1,-3-1 1,-4-3 28,-1 0 0,0 1 0,0 0 1,-18-6-1,8 5-568,-1 0 0,1 2 0,-1 0 0,0 1 0,0 1 0,0 0 1,0 2-1,-36 6 0,47-5 212</inkml:trace>
</inkml:ink>
</file>

<file path=ppt/ink/ink16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0:00.991"/>
    </inkml:context>
    <inkml:brush xml:id="br0">
      <inkml:brushProperty name="width" value="0.05" units="cm"/>
      <inkml:brushProperty name="height" value="0.05" units="cm"/>
      <inkml:brushProperty name="color" value="#FF0066"/>
    </inkml:brush>
  </inkml:definitions>
  <inkml:trace contextRef="#ctx0" brushRef="#br0">0 251 20100,'8'4'515,"-1"0"0,0 0 0,0 1 0,-1 0 0,1 0-1,-1 1 1,0 0 0,-1 0 0,1 0 0,-1 1 0,8 14 0,-10-16-397,0 1 0,-1-1 0,0 1 0,0 0-1,0-1 1,-1 1 0,0 0 0,0 0 0,-1 0 0,1 0 0,-1 0 0,-1 0 0,1 0 0,-1 0 0,0 0 0,0 0 0,-3 7 0,4-12-77,-1 0-1,1 0 1,0-1-1,0 1 1,-1 0-1,1 0 1,0 0-1,-1-1 1,1 1 0,-1 0-1,1 0 1,-1-1-1,1 1 1,-1 0-1,-1 0 1,2-1-30,0 0 1,-1 0-1,1-1 0,0 1 1,0 0-1,-1 0 0,1 0 1,0-1-1,0 1 1,-1 0-1,1 0 0,0 0 1,0-1-1,0 1 0,0 0 1,-1-1-1,1 1 0,0 0 1,0 0-1,0-1 1,0 1-1,0 0 0,0-1 1,0 1-1,0 0 0,0-1 1,0 1-1,-4-36 195,4 32-173,-1-20-4,1 1 0,0-1 0,3 0 1,0 1-1,1 0 0,1 0 0,8-24 0,-8 33-182,1-1-1,0 1 1,1 1-1,1 0 1,0 0-1,1 0 1,0 1-1,1 0 1,0 1-1,1 0 1,0 0-1,13-8 1,-21 16-249,0 0-1,1 1 1,-1 0 0,1-1 0,-1 2-1,1-1 1,-1 0 0,1 1 0,0-1-1,0 1 1,0 0 0,0 0 0,0 1-1,0-1 1,5 1 0,9 4-1388</inkml:trace>
</inkml:ink>
</file>

<file path=ppt/ink/ink16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0:02.144"/>
    </inkml:context>
    <inkml:brush xml:id="br0">
      <inkml:brushProperty name="width" value="0.05" units="cm"/>
      <inkml:brushProperty name="height" value="0.05" units="cm"/>
      <inkml:brushProperty name="color" value="#FF0066"/>
    </inkml:brush>
  </inkml:definitions>
  <inkml:trace contextRef="#ctx0" brushRef="#br0">1 773 15155,'4'0'484,"0"0"0,0 0 0,0-1 0,0 1 0,0-1 0,0 0 0,0 0 0,0-1 0,-1 1 0,1-1 0,0 0 0,-1 1 0,1-2 0,-1 1 0,4-3 0,6-6 670,0 0 0,13-17 0,-18 20-669,43-51 1618,-46 52-1974,0 0 1,-1 0-1,0-1 1,0 1-1,0-1 1,-1 0 0,2-8-1,-4 14-146,-1 1 0,0-1 0,1 0 0,-1 1 0,0-1 0,0 1-1,0-1 1,0 0 0,0 1 0,0-1 0,0 1 0,-1-1 0,1 0 0,-1 1 0,1-1 0,-1 1 0,1-1 0,-1 1-1,0 0 1,0-1 0,1 1 0,-1 0 0,0-1 0,0 1 0,-1 0 0,1 0 0,0 0 0,0 0 0,-1 0-1,1 0 1,0 0 0,-1 0 0,1 1 0,-1-1 0,1 0 0,-1 1 0,1 0 0,-1-1 0,1 1 0,-1 0 0,1-1-1,-1 1 1,0 0 0,1 0 0,-1 0 0,1 1 0,-1-1 0,0 0 0,1 1 0,-1-1 0,1 1 0,-1-1-1,1 1 1,-1-1 0,1 1 0,0 0 0,-1 0 0,1 0 0,0 0 0,0 0 0,-1 0 0,1 0 0,-1 2 0,-4 4-37,1 0 1,0 0 0,1 1 0,0-1 0,0 1 0,0 0 0,1 0 0,0 1 0,1-1 0,-3 14 0,4-18 61,0 1 0,0 0 0,1 0-1,0 0 1,0 0 0,0 0 0,1 0-1,-1-1 1,1 1 0,0 0 0,0 0 0,1-1-1,0 1 1,0 0 0,0-1 0,0 0-1,0 1 1,1-1 0,0 0 0,3 4-1,-3-6 4,1 1-1,-1-1 1,1 0-1,-1 0 0,1 0 1,0-1-1,-1 1 0,1-1 1,0 0-1,0 0 1,0 0-1,0 0 0,0-1 1,1 1-1,-1-1 0,8-1 1,-1 0 5,0-1 0,-1 0 0,1 0 0,0-1 0,11-5-1,-2-1 4,0-1-1,-1 0 1,0-2-1,-1 0 0,18-16 1,0-4 5,40-45 0,-18 10-20,-28 30-7,42-38 0,-53 55 21,-17 20 0,-1 5-8,-1 5 9,-3 4 28,2-8-26,-1 0 1,1 0-1,1-1 0,-1 1 1,1 9-1,0-14-18,0 1-1,1-1 1,-1 0 0,0 0 0,1 1-1,-1-1 1,1 0 0,-1 1 0,1-1-1,0 0 1,-1 0 0,1 0 0,0 0-1,0 0 1,0 0 0,0 0 0,0 0-1,0 0 1,0 0 0,0-1 0,0 1-1,0 0 1,0-1 0,1 1 0,-1 0-1,0-1 1,1 0 0,-1 1 0,2-1-1,2 1-3,0 0 0,0-1 0,0 0 0,0 0 0,0-1 0,1 1 0,-1-1 0,0 0 0,0 0 0,0-1 0,0 0 0,-1 0 0,8-3 0,-2-1-4,0 1 0,-1-2 0,0 1 0,0-1 0,9-10 0,-14 13 20,0 0-1,-1-1 1,1 1-1,-1-1 1,0 0-1,-1 0 1,1 0-1,-1 0 1,0 0 0,0-1-1,-1 1 1,2-10-1,-1 4 9,-2 0 0,1 0 0,-1-1 0,-1 1 0,-3-16 0,4 27-24,0-1 0,0 1 0,0-1 0,0 1 0,0-1 0,0 1 0,0-1 1,-1 0-1,1 1 0,0-1 0,0 1 0,0 0 0,-1-1 0,1 1 0,0-1 0,-1 1 0,1-1 0,0 1 0,-1 0 0,1-1 1,-1 1-1,0-1 0,1 1-1,-1 0 1,1 0-1,-1 0 1,1 0-1,-1 0 1,1 0-1,0 0 1,-1 1-1,1-1 1,-1 0-1,1 0 1,0 0-1,-1 1 1,1-1-1,0 0 1,-1 0-1,1 1 1,0-1-1,-1 0 1,1 1-1,-1-1 1,-1 2 2,1 1 0,-1-1 0,0 0 0,1 1 0,0-1 0,-1 1 0,0 4 1,1-4 2,0 1 1,1-1 0,0 1-1,0 0 1,0-1-1,0 1 1,1 3 0,-1-6-7,0 0 0,0-1 0,0 1-1,0-1 1,1 1 0,-1 0 0,0-1 0,0 1 0,1-1 0,-1 1 0,0-1 0,1 1 0,-1-1 0,0 1 0,1-1 0,-1 0 0,1 1 0,-1-1 0,1 1 0,0-1 0,-1 0-8,1 0 0,0 1 0,0-1 0,-1-1 0,1 1 1,0 0-1,0 0 0,-1 0 0,1 0 0,0 0 0,-1-1 0,1 1 1,0 0-1,-1 0 0,1-1 0,0 1 0,-1-1 0,1 1 0,-1 0 1,1-1-1,0-1 0,3-1-218,0-2 0,0 1 0,-1 0 0,1-1 0,-1 0 0,0 1 0,-1-1-1,3-6 1,14-22-2900,-15 28 2540,0-1 0,1 2 0,0-1 0,0 0 0,0 1 0,0 0 0,10-5 0,4-1-1977,21-8 0,-22 10 1433,26-14-1,-42 20 1320,0 1 0,0-1 0,0 0 0,0 0-1,0 0 1,0 0 0,-1-1 0,1 1 0,-1 0-1,0-1 1,0 1 0,0-1 0,0 1 0,0-1 0,1-5-1,0-1 441,-1-1-1,0 0 0,0-10 1,-1 19-542,0 1-1,0-1 1,0 1 0,0-1 0,0 1 0,0-1 0,0 0 0,-1 1-1,1-1 1,0 1 0,0-1 0,0 1 0,0 0 0,-1-1 0,1 1-1,0-1 1,-1 1 0,1-1 0,0 1 0,-1 0 0,1-1-1,0 1 1,-1-1 0,1 1 0,-1 0 0,0-1 0,1 1 24,-1 0 0,0 0 0,0-1 0,0 1 0,0 0 1,0 0-1,0 0 0,0 0 0,0 0 0,0 1 0,0-1 0,0 0 0,-1 1 1,-5 1 310,0 1 0,1 0 0,-8 4 0,12-5-287,-20 10 545,1 2 0,0 1 0,1 0 0,-29 29 0,42-36-510,-1 0 0,1 1 1,0 0-1,1 0 0,0 1 1,0-1-1,1 1 0,0 1 1,1-1-1,0 1 0,1 0 1,-4 17-1,7-25-118,0 0 1,-1 0-1,1 0 0,0 0 0,1 0 0,-1 0 1,0 0-1,1 0 0,0 0 0,-1 0 0,1 0 0,0-1 1,3 5-1,-3-5-30,0 0 0,1-1 0,-1 1 0,1 0 0,-1-1 0,1 0 0,-1 1 0,1-1 1,0 0-1,0 0 0,0 0 0,0 0 0,0 0 0,0-1 0,0 1 0,0 0 0,0-1 0,0 0 0,4 1 0,3-1-13,0 0-1,0 0 0,0-1 0,0 0 0,-1-1 0,1 0 1,0-1-1,0 1 0,-1-1 0,0-1 0,13-7 0,-8 4-1,1-2 0,-1 0 0,-1-1 0,1 0 0,18-21 0,-29 29-1,1-1 0,-1 0 0,0 1 0,0-1-1,0 0 1,-1-1 0,1 1 0,-1 0 0,1 0-1,-1-1 1,0 1 0,0 0 0,-1-1 0,1 1-1,-1-1 1,1 1 0,-1-1 0,0 0 0,-1-5-1,0 5 2,-1 0-1,1 1 0,0-1 0,-1 1 1,0-1-1,0 1 0,0 0 0,0 0 0,-1 0 1,1 0-1,-1 0 0,1 0 0,-1 1 1,0-1-1,0 1 0,-1 0 0,-5-4 0,-2 1-132,0 0-1,1 1 0,-2 0 0,1 0 0,0 1 0,-1 1 1,0 0-1,1 1 0,-15-1 0,18 3-583,21 4-4113,7-2 3345</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1:32.752"/>
    </inkml:context>
    <inkml:brush xml:id="br0">
      <inkml:brushProperty name="width" value="0.05" units="cm"/>
      <inkml:brushProperty name="height" value="0.05" units="cm"/>
      <inkml:brushProperty name="color" value="#FF0066"/>
    </inkml:brush>
  </inkml:definitions>
  <inkml:trace contextRef="#ctx0" brushRef="#br0">17 96 8506,'-7'0'946,"-3"-1"2150,20-10-1260,-4 6-1483,1 0 0,-1 0 0,1 1-1,0 0 1,0 0 0,1 1 0,-1 0-1,1 0 1,0 1 0,15-3 0,-9 3 103,0 0 1,0 2 0,0 0-1,0 0 1,22 5-1,25 4 1670,-60-8-2095,0-1-1,0 0 1,0 0-1,0 0 1,-1 0 0,1 0-1,0 0 1,0 0-1,0 0 1,0 0-1,0 0 1,0 0-1,-1-1 1,1 1 0,0 0-1,0-1 1,0 1-1,0 0 1,-1-1-1,1 1 1,0-1-1,-1 0 1,2 0 0,-1-1-147,0 1 1,0-1 0,0 1-1,0-1 1,-1 0 0,1 0 0,0 1-1,-1-1 1,1 0 0,-1-3 0,1-18-476</inkml:trace>
</inkml:ink>
</file>

<file path=ppt/ink/ink16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0:02.970"/>
    </inkml:context>
    <inkml:brush xml:id="br0">
      <inkml:brushProperty name="width" value="0.05" units="cm"/>
      <inkml:brushProperty name="height" value="0.05" units="cm"/>
      <inkml:brushProperty name="color" value="#FF0066"/>
    </inkml:brush>
  </inkml:definitions>
  <inkml:trace contextRef="#ctx0" brushRef="#br0">169 298 17172,'-48'27'6008,"35"-21"-5247,0 1 0,1 1 0,0-1 0,0 2 0,1 0 0,-15 14 0,24-20-759,0-1 0,0 1-1,0-1 1,0 1 0,1 0-1,-1 0 1,1-1 0,-1 1-1,1 0 1,0 0 0,0 1-1,1-1 1,-1 0 0,1 0-1,-1 0 1,1 1 0,0-1-1,0 0 1,0 0 0,1 0-1,-1 1 1,1-1 0,0 0-1,0 0 1,0 0 0,0 0-1,0 0 1,3 4 0,-1-2-11,0-1 1,1 0 0,0 1-1,-1-1 1,2 0 0,-1 0-1,0-1 1,1 0 0,0 1-1,-1-2 1,1 1-1,0 0 1,1-1 0,-1 0-1,7 2 1,1-1 11,0 1 0,0 1 1,17 8-1,-23-9 2,0 1-1,0-1 1,-1 1 0,1 0 0,-1 1-1,-1-1 1,7 8 0,-6-6 7,-1 0 0,1 1-1,-2-1 1,1 1 0,-1 0 0,0 0 0,0 0 0,-1 1 0,0-1 0,-1 1 0,0 0 0,0 0-1,-1 0 1,0 0 0,-1 0 0,1 0 0,-2 0 0,1 0 0,-2 0 0,1 0 0,-1-1 0,0 1 0,-1 0-1,0-1 1,0 1 0,-6 8 0,6-11-15,0 0 0,-1-1-1,1 1 1,-1-1 0,-1 0 0,-7 8 0,11-12 2,-1 0 0,1 0 0,0 0 0,0 0 0,-1 0 0,1 0 0,0-1 0,-1 1 0,1-1 0,-1 1 0,1-1 1,-1 1-1,1-1 0,-1 0 0,1 1 0,-1-1 0,1 0 0,-1 0 0,1 0 0,-1 0 0,1-1 0,-1 1 0,0 0 1,1-1-1,-1 1 0,1-1 0,0 1 0,-1-1 0,1 0 0,-1 1 0,1-1 0,0 0 0,0 0 0,-2-2 0,0 0-3,0 0-1,1 0 1,-1 0-1,1 0 1,0-1-1,0 1 1,0-1-1,0 0 1,1 1-1,0-1 1,-2-5-1,0-5-3,1 1 0,0-17 0,0-7-25,1 0 1,2 0 0,2-1 0,2 1-1,1 1 1,2-1 0,1 1-1,17-42 1,-19 62 23,0 1 0,1 0 0,18-25 0,-22 34 34,0 1 1,0 1 0,1-1-1,-1 0 1,1 1 0,0 0-1,0 0 1,1 1 0,-1-1-1,1 1 1,0 0-1,-1 1 1,8-3 0,-11 4 3,0 1 0,0-1 1,0 1-1,0-1 0,0 1 1,0 0-1,0 0 1,0 0-1,0 0 0,0 0 1,0 1-1,0-1 0,0 1 1,0-1-1,0 1 0,0-1 1,0 1-1,-1 0 0,1 0 1,0 0-1,0 0 0,-1 0 1,1 1-1,-1-1 0,1 0 1,-1 1-1,1-1 0,-1 1 1,0 0-1,0-1 0,0 1 1,0 0-1,0 0 0,0-1 1,0 1-1,0 4 0,9 34 307,-8-30-263,0 0 0,1-1 0,5 13 0,-8-21-72,0-1-1,0 1 0,1 0 0,-1-1 0,0 1 0,1 0 0,-1-1 1,1 1-1,-1 0 0,0-1 0,1 1 0,0-1 0,-1 1 0,1-1 1,-1 0-1,1 1 0,-1-1 0,1 1 0,1-1 0,-2 0 1,1 0-1,-1 0 0,1 0 0,-1 0 1,1 0-1,-1 0 0,1 0 0,-1 0 1,1-1-1,-1 1 0,1 0 0,-1 0 1,0-1-1,1 1 0,-1 0 1,1-1-1,-1 1 0,0 0 0,1-1 1,-1 1-1,1-1 0,1-4 1,1 1 0,-1-1-1,1 0 1,1-5 0,-3 7-3,10-24-49,2 1 0,0 1 0,2 0 0,1 0 0,27-31-1,-35 47 15,19-19 0,-24 26 33,-1 0 1,1 0 0,0 0-1,-1 1 1,1-1-1,0 1 1,0-1-1,0 1 1,0 0-1,0 0 1,0 0 0,0 1-1,5-2 1,-7 3 6,0-1 0,0 0 1,0 0-1,0 1 0,0-1 1,0 0-1,0 1 0,0-1 1,0 1-1,0 0 0,0-1 1,-1 1-1,1-1 0,0 1 0,0 0 1,-1 0-1,1 0 0,0-1 1,-1 1-1,1 1 0,12 23 65,-8-14-47,-4-9-17,0 0-1,0 0 0,0-1 0,0 1 0,1 0 0,-1-1 0,1 1 0,-1-1 0,1 1 1,0-1-1,-1 0 0,1 1 0,0-1 0,0 0 0,3 1 0,-4-2-1,1 1 1,-1-1-1,0 0 0,0 0 0,1 0 0,-1 0 0,0 0 0,1 0 1,-1-1-1,0 1 0,0 0 0,1-1 0,-1 1 0,0-1 0,0 1 1,0-1-1,0 1 0,1-1 0,-1 0 0,0 0 0,0 1 0,0-1 1,-1 0-1,1 0 0,0 0 0,0 0 0,0 0 0,0-1 0,11-17 0,-1 0-1,-1 0 1,11-33-1,4-5-1,-25 57 0,1-4 7,1 1 0,0-1 0,0 1 0,5-6 0,-7 8-4,1 1 0,-1 0 0,0-1-1,1 1 1,-1 0 0,1-1 0,-1 1-1,0 0 1,1 0 0,-1 0 0,1-1-1,-1 1 1,1 0 0,-1 0 0,0 0-1,1 0 1,-1 0 0,1 0 0,-1 0-1,1 0 1,-1 0 0,1 0 0,-1 0 0,1 0-1,-1 0 1,0 0 0,1 0 0,-1 1-1,1-1 1,-1 0 0,1 0 0,-1 0-1,0 1 1,1-1 0,-1 0 0,0 0-1,1 1 1,-1-1 0,0 0 0,1 1-1,-1-1 1,0 1 0,0-1 0,1 0-1,-1 1 1,0-1 0,0 1 0,0-1-1,0 1 1,1 0 0,7 19 86,-7-17-76,0 1 0,0-1-1,0 0 1,0 0-1,1 0 1,-1 0-1,1 0 1,0 0-1,0-1 1,0 1-1,4 4 1,-5-7-62,-1 1-1,1-1 1,-1 0 0,1 0-1,-1 1 1,1-1 0,0 0-1,-1 0 1,1 0 0,-1 0-1,1 0 1,0 0 0,-1 0-1,1 0 1,-1 0 0,1 0-1,0 0 1,-1 0 0,1 0-1,-1 0 1,1-1 0,-1 1-1,1 0 1,0 0 0,-1-1-1,1 1 1,-1 0 0,1-1-1,-1 1 1,0 0 0,1-1-1,-1 1 1,1-1 0,-1 1-1,0-1 1,1 1 0,-1-1-1,0 1 1,1-2 0,1-3-1349,1 0 0,-1 0 0,2-9 0,0 1-2568,1-1 2373</inkml:trace>
</inkml:ink>
</file>

<file path=ppt/ink/ink16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0:03.359"/>
    </inkml:context>
    <inkml:brush xml:id="br0">
      <inkml:brushProperty name="width" value="0.05" units="cm"/>
      <inkml:brushProperty name="height" value="0.05" units="cm"/>
      <inkml:brushProperty name="color" value="#FF0066"/>
    </inkml:brush>
  </inkml:definitions>
  <inkml:trace contextRef="#ctx0" brushRef="#br0">5 662 12107,'-2'-15'442,"1"0"0,0 0 1,1 0-1,1 0 0,0 0 0,1 1 1,1-1-1,6-20 0,-7 28-293,58-185-1047,-53 159 452,-2-1 0,1-44 0,-4 41 238,9-54 0,-9 85 276,-2 4 19,0-1 0,1 1-1,-1-1 1,1 1-1,0-1 1,0 1-1,0 0 1,0-1-1,0 1 1,2-2-1,-3 4-54,0 0 0,0 0 0,0-1 0,1 1 0,-1 0 0,0 0 0,0 0 0,0 0 0,0 0-1,0 0 1,0 0 0,0 0 0,1 0 0,-1 0 0,0 0 0,0 0 0,0-1 0,0 1 0,0 0-1,1 0 1,-1 0 0,0 0 0,0 0 0,0 0 0,0 0 0,0 0 0,0 0 0,1 1 0,-1-1-1,0 0 1,0 0 0,0 0 0,0 0 0,0 0 0,0 0 0,1 0 0,-1 0 0,0 0-1,0 0 1,0 0 0,0 0 0,0 1 0,0-1 0,0 0 0,1 0 0,3 10 1026,3 17 494,-7-26-1453,31 247 6906,-8-48-4004,0-107-2214,-15-66-1075,8 52-1,-16-70-2001,-6-22-1596,-2-10 700,-3-6 891</inkml:trace>
</inkml:ink>
</file>

<file path=ppt/ink/ink16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0:03.562"/>
    </inkml:context>
    <inkml:brush xml:id="br0">
      <inkml:brushProperty name="width" value="0.05" units="cm"/>
      <inkml:brushProperty name="height" value="0.05" units="cm"/>
      <inkml:brushProperty name="color" value="#FF0066"/>
    </inkml:brush>
  </inkml:definitions>
  <inkml:trace contextRef="#ctx0" brushRef="#br0">0 3 10626,'22'-2'1937,"0"1"1,43 4-1,-53-2-965,1 2 0,-1-1-1,0 1 1,0 1 0,0 0 0,17 9 0,-25-11-729,-1 0 0,0 0 0,0 1 0,0-1 1,0 1-1,0 0 0,0 0 0,-1 0 0,1 0 0,-1 0 0,0 0 0,0 1 0,0-1 1,0 1-1,-1-1 0,1 1 0,-1 0 0,0-1 0,0 1 0,0 0 0,-1 0 1,1 0-1,-1 8 0,-1 4-113,-1 0 0,0-1 0,-1 1-1,-7 21 1,8-27-322,6-24-5104,12-20-1288,1 5 3670</inkml:trace>
</inkml:ink>
</file>

<file path=ppt/ink/ink16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0:03.685"/>
    </inkml:context>
    <inkml:brush xml:id="br0">
      <inkml:brushProperty name="width" value="0.05" units="cm"/>
      <inkml:brushProperty name="height" value="0.05" units="cm"/>
      <inkml:brushProperty name="color" value="#FF0066"/>
    </inkml:brush>
  </inkml:definitions>
  <inkml:trace contextRef="#ctx0" brushRef="#br0">21 1 11282,'-10'7'2153,"4"1"2504,2-4-2473,7 2-1175,7-6-481,3-3-960,3-2-345,0-2-991,-1 3-224,8 1 1071</inkml:trace>
</inkml:ink>
</file>

<file path=ppt/ink/ink16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0:03.906"/>
    </inkml:context>
    <inkml:brush xml:id="br0">
      <inkml:brushProperty name="width" value="0.05" units="cm"/>
      <inkml:brushProperty name="height" value="0.05" units="cm"/>
      <inkml:brushProperty name="color" value="#FF0066"/>
    </inkml:brush>
  </inkml:definitions>
  <inkml:trace contextRef="#ctx0" brushRef="#br0">0 125 14579,'6'19'1728,"5"-6"1505,0-4-144,7-9-545,2-6-319,1-7-769,5-3-224,5-6-423,1-2-209,4 2-304,-3 0-96,-5 6-200,-3 5-192,-3 2-760,0 4-473,-16 8-2079,-6 9 2047,-29 16 257</inkml:trace>
</inkml:ink>
</file>

<file path=ppt/ink/ink16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0:04.574"/>
    </inkml:context>
    <inkml:brush xml:id="br0">
      <inkml:brushProperty name="width" value="0.05" units="cm"/>
      <inkml:brushProperty name="height" value="0.05" units="cm"/>
      <inkml:brushProperty name="color" value="#FF0066"/>
    </inkml:brush>
  </inkml:definitions>
  <inkml:trace contextRef="#ctx0" brushRef="#br0">301 393 17044,'-7'-10'1123,"0"0"1,-11-13-1,15 19-853,0 1 0,0 1 1,0-1-1,0 0 0,-1 1 0,1 0 1,-1-1-1,0 2 0,1-1 1,-1 0-1,-4-1 0,1 2-170,-1 0 0,1 1 0,0-1 0,0 2 0,0-1 0,-1 1 0,1 0 0,0 0 0,0 1 0,0-1 0,0 2 0,1-1-1,-1 1 1,0 0 0,1 1 0,0-1 0,-11 9 0,9-6-61,0 0-1,0 1 0,1 0 1,0 0-1,0 0 0,1 1 1,0 0-1,1 0 0,-1 1 1,1 0-1,1 0 1,-5 12-1,8-20-33,1 0 1,0 1 0,-1-1-1,1 1 1,0-1-1,-1 1 1,1-1 0,0 0-1,0 1 1,0-1-1,0 1 1,0-1 0,1 1-1,-1-1 1,0 0-1,1 1 1,0 1 0,-1-3-4,1 1 0,-1-1 0,1 1 0,-1-1 1,1 1-1,-1-1 0,1 0 0,0 1 0,-1-1 0,1 0 1,0 1-1,-1-1 0,1 0 0,0 0 0,-1 1 1,1-1-1,0 0 0,0 0 0,-1 0 0,1 0 1,0 0-1,-1 0 0,2-1 0,3 1 7,-1-2-1,0 1 0,1 0 1,-1-1-1,0 0 1,0 0-1,0 0 0,-1-1 1,7-3-1,6-9 12,0 0 0,-1-1 0,0 0 0,-1-1 0,18-29 0,-24 33 17,-1-1 0,0 0 0,-1 0 0,0-1-1,-1 1 1,-1-1 0,0 0 0,2-29 0,-5 15 98,-1 1-1,-1-1 0,-1 1 0,-8-34 0,4 49 132,6 13-257,0-1 1,0 1-1,0 0 0,0 0 1,0 0-1,0-1 0,0 1 1,0 0-1,0 0 0,0 0 1,0 0-1,0-1 0,-1 1 1,1 0-1,0 0 0,0 0 1,0 0-1,0 0 0,0-1 1,-1 1-1,1 0 0,0 0 1,0 0-1,0 0 0,0 0 1,-1 0-1,1 0 0,0 0 1,0 0-1,0 0 0,-1 0 0,1 0 1,0 0-1,0 0 0,0 0 1,-1 0-1,1 0 0,0 0 1,0 0-1,0 0 0,0 0 1,-1 0-1,1 0 0,0 0 1,0 0-1,0 0 0,0 0 1,-1 0-1,1 0 0,0 1 1,0-1-1,0 0 0,-2 5 74,1 1-1,-1-1 0,1 1 1,1-1-1,-1 1 1,1-1-1,1 9 0,-1-8-46,2 45 114,15 94-1,25 49-84,-38-175-60,33 121 53,-29-116-44,1 0 0,1 0 0,20 35 0,-25-52-1,0 0 0,0 0 0,1-1 0,0 1 0,0-1 0,0 0 0,1-1 0,11 8 0,-16-11 2,0-1-1,0 0 1,0 0-1,0 0 1,0 0 0,0 0-1,0-1 1,0 1-1,0-1 1,1 1-1,-1-1 1,0 0-1,0 0 1,1 0-1,-1 0 1,0 0-1,0 0 1,1 0-1,-1-1 1,0 0-1,0 1 1,0-1-1,0 0 1,0 0 0,1 0-1,-2 0 1,1 0-1,0 0 1,0-1-1,0 1 1,-1-1-1,1 1 1,0-1-1,-1 0 1,0 0-1,1 0 1,0-2-1,0 1 50,0 0 1,0 0-1,0-1 0,0 1 0,-1-1 0,0 1 0,0-1 0,0 0 0,0 1 0,0-1 0,-1 0 0,0 0 0,1 1 0,-2-1 0,0-7 0,0 6 14,0 1-1,0-1 0,-1 1 0,0-1 0,0 1 1,0 0-1,-1-1 0,1 1 0,-1 0 0,0 1 0,0-1 1,-4-4-1,-43-39 131,-24-25-125,62 58-270,1 0-1,0-1 1,-15-27-1,22 34-209,0 0 0,0-1 0,-3-10 0,7 16 113,-1-1 0,0 1-1,1 0 1,-1-1 0,1 1-1,0-1 1,0 1 0,1 0-1,-1-1 1,1 1 0,1-6-1,10-12-1042</inkml:trace>
</inkml:ink>
</file>

<file path=ppt/ink/ink16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0:06.036"/>
    </inkml:context>
    <inkml:brush xml:id="br0">
      <inkml:brushProperty name="width" value="0.05" units="cm"/>
      <inkml:brushProperty name="height" value="0.05" units="cm"/>
      <inkml:brushProperty name="color" value="#FF0066"/>
    </inkml:brush>
  </inkml:definitions>
  <inkml:trace contextRef="#ctx0" brushRef="#br0">187 312 11490,'0'-1'269,"0"0"0,0 0-1,0 0 1,0 1-1,0-1 1,0 0 0,0 0-1,-1 0 1,1 0-1,0 1 1,-1-1-1,1 0 1,0 0 0,-1 1-1,1-1 1,-1 0-1,1 0 1,-1 1-1,0-1 1,1 1 0,-1-1-1,0 1 1,1-1-1,-1 1 1,0-1 0,-1 0-1,1 1 6,-1 0 1,1 0-1,0 0 0,0 0 0,-1 1 0,1-1 1,0 0-1,0 1 0,0-1 0,-1 1 0,1-1 1,0 1-1,0 0 0,0-1 0,-2 2 1,-4 4 435,0 0 1,1 1 0,0-1-1,-6 8 1,-1 6 9,0 0-1,1 1 1,-17 43 0,15-28-337,-14 63 0,26-91-369,1 0 0,-1-1 0,1 1 0,1 0-1,0 10 1,0-16-14,0 0 0,1 0 0,-1 0-1,1 0 1,-1 0 0,1-1 0,0 1-1,-1 0 1,1 0 0,0 0 0,0-1-1,1 1 1,-1-1 0,0 1 0,0-1-1,1 1 1,-1-1 0,1 0 0,-1 0-1,1 1 1,0-1 0,-1 0 0,1-1-1,2 2 1,1 0-18,1-1-1,0 0 1,-1 0-1,1 0 1,0-1-1,0 0 1,-1 0-1,1 0 1,0-1-1,0 0 1,-1 0-1,1 0 1,8-3-1,3-2-336,0 0 0,0-1-1,-1 0 1,0-1-1,0-1 1,0-1 0,-2 0-1,1-1 1,21-21-1,-23 19-545,-1 0 0,0-1-1,-1 0 1,-1-1-1,0 0 1,-1-1 0,0 0-1,-2 0 1,10-29-1,-13 31-214,-2 0-1,2-22 0,-3 27 461,-1-1 0,2 0-1,-1 1 1,2-1 0,-1 1-1,7-15 1,-3 12 390,0 0 0,16-20 1,-18 28 1185,0-1 1,0 1 0,1-1-1,8-5 1,-13 10-873,0 0 0,0 0-1,0-1 1,0 1 0,0 0 0,0 0-1,0 0 1,0 0 0,0 0-1,0 0 1,1 0 0,-1 0 0,0 0-1,0 0 1,0 0 0,0 0-1,0 0 1,0 0 0,0 0 0,0 0-1,0 0 1,0 0 0,1 0-1,-1 0 1,0 0 0,0-1 0,0 2-1,0-1 1,0 0 0,0 0-1,0 0 1,0 0 0,0 0 0,1 0-1,-1 0 1,0 0 0,0 0-1,0 0 1,0 0 0,0 0 0,0 0-1,0 0 1,0 0 0,0 0-1,0 0 1,0 0 0,0 0 0,1 0-1,-1 0 1,0 1 0,0-1-1,0 0 1,0 0 0,0 0 0,0 0-1,0 0 1,0 0 0,0 0-1,0 0 1,0 0 0,0 0 0,0 1-1,-1 5 1450,-5 7-112,0-2 1,0 1 0,-13 17 0,9-14-218,-14 26 1,22-36-1055,0 0 0,0-1 1,1 1-1,-1 0 0,1 0 0,0 0 0,0 0 1,1 0-1,0 0 0,0 7 0,0-10-102,0-1 0,0 0-1,1 0 1,-1 0 0,0 0 0,1 0 0,-1 0-1,1 1 1,-1-1 0,1 0 0,-1 0-1,1 0 1,0-1 0,-1 1 0,1 0-1,0 0 1,0 0 0,0 0 0,-1-1 0,1 1-1,0 0 1,0-1 0,0 1 0,0-1-1,1 1 1,-1-1 0,0 0 0,0 1 0,0-1-1,0 0 1,0 0 0,0 1 0,1-1-1,-1 0 1,0 0 0,0 0 0,2-1-1,1 1 2,-1-1 0,1 0-1,-1 1 1,0-1 0,1-1-1,-1 1 1,0 0-1,1-1 1,-1 1 0,0-1-1,3-3 1,6-7 19,-1 0 0,0-1 0,-1 0 0,12-21-1,-10 16 180,0 0-1,15-16 0,-22 29-86,-1 0 1,1 1-1,1 0 0,-1 0 0,0 0 0,1 0 0,0 1 0,0 0 0,0 0 0,11-3 0,-15 5-110,-1 1-1,0 0 1,0-1-1,0 1 1,0 0-1,0 0 1,0 0-1,0 0 1,0 0-1,1 0 1,-1 0-1,0 0 1,0 0-1,0 1 1,0-1 0,0 0-1,0 1 1,0-1-1,0 1 1,0-1-1,0 1 1,0-1-1,0 1 1,0 0-1,0-1 1,-1 1-1,1 0 1,1 1-1,0 2-7,0 0 0,0 0-1,0 0 1,-1 0 0,1 1 0,0 3-1,-1-4-5,0-1 0,-1 1 0,2-1 0,-1 0 0,0 0 0,1 1 0,-1-1 0,5 5 0,-6-8 0,0 0 0,1 0-1,-1 0 1,0 1 0,1-1 0,-1 0 0,0 0-1,1 0 1,-1 0 0,1 0 0,-1 0 0,0 0-1,1 0 1,-1 0 0,0 0 0,1 0-1,-1 0 1,1 0 0,-1 0 0,0 0 0,1 0-1,-1 0 1,0-1 0,1 1 0,-1 0-1,0 0 1,1 0 0,-1-1 0,0 1 0,1 0-1,-1 0 1,0-1 0,0 1 0,1 0-1,-1-1 1,0 1 0,0 0 0,1-1 0,9-15 41,-8 14-35,48-90 330,-31 55 359,36-51 0,-55 87-684,0 0 0,1 0 1,-1 0-1,1 0 1,0 0-1,-1 1 0,1-1 1,0 0-1,-1 1 1,1-1-1,0 0 0,0 1 1,-1-1-1,1 1 1,0-1-1,0 1 0,0-1 1,0 1-1,0 0 1,0-1-1,0 1 0,0 0 1,0 0-1,2 0 1,-2 0-6,-1 1 0,1 0 0,0-1 0,0 1 0,0 0 0,0 0 0,-1 0 0,1 0 0,0 0 0,-1 0 0,1 0 0,-1 0 0,1 0 0,-1 0 0,1 0 0,-1 0 0,0 1 0,1-1 0,-1 0 1,0 2-1,2 12-408,-1 0 0,-1 1 0,0-1 0,-4 28 0,0-2-877,4-38 722,0 1 1,-1-1 0,1 0-1,1 0 1,-1 0-1,0 0 1,1 0 0,0 0-1,0 0 1,-1 0-1,2 0 1,-1 0 0,2 2-1,12 16-2522</inkml:trace>
</inkml:ink>
</file>

<file path=ppt/ink/ink16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0:15.033"/>
    </inkml:context>
    <inkml:brush xml:id="br0">
      <inkml:brushProperty name="width" value="0.05" units="cm"/>
      <inkml:brushProperty name="height" value="0.05" units="cm"/>
      <inkml:brushProperty name="color" value="#FF0066"/>
    </inkml:brush>
  </inkml:definitions>
  <inkml:trace contextRef="#ctx0" brushRef="#br0">167 511 15459,'2'-5'693,"0"0"0,-1 0 0,1 0 0,-1 0 0,0-9 0,-1 14-593,0-1 0,0 1 0,0-1-1,0 1 1,0-1 0,0 1-1,0 0 1,0-1 0,0 1 0,0-1-1,0 1 1,-1-1 0,1 1-1,0 0 1,0-1 0,0 1 0,-1 0-1,1-1 1,0 1 0,-1 0 0,1-1-1,0 1 1,0 0 0,-1-1-1,1 1 1,-1 0 0,1 0 0,-1-1-1,0 1-21,-1 0 0,1 0 0,0 1 0,-1-1 0,1 0 0,0 0 0,-1 1 0,1-1 0,0 1 0,0-1 0,0 1 0,-1 0 0,1 0 0,0-1 0,-1 3 0,-13 7 5,1 2-1,1 0 0,0 1 1,1 0-1,0 1 1,1 0-1,0 0 1,1 2-1,1-1 0,-8 19 1,15-28-57,0 0 0,0 0-1,1 0 1,-1 0 0,1 0 0,1 0-1,-1 0 1,1 0 0,0 1 0,2 10 0,-2-15-2,1 1 1,-1-1-1,1 1 1,0-1 0,0 1-1,0-1 1,0 1-1,0-1 1,1 0 0,-1 0-1,1 0 1,0 0-1,-1 0 1,1 0 0,0 0-1,0 0 1,0 0-1,0-1 1,1 1-1,-1-1 1,0 0 0,0 0-1,1 0 1,-1 0-1,1 0 1,-1 0 0,6 0-1,-2 0 8,0 0 1,0-1-1,1 0 0,-1 0 1,0 0-1,1-1 0,-1 0 1,0 0-1,0-1 0,1 1 1,7-5-1,-6 2-20,1 0 0,-2-1 0,1 0 0,0 0 0,-1-1 0,0 0 0,9-10 0,-8 6-30,1 0-1,-2 0 0,1-1 1,-1-1-1,-1 1 1,0-1-1,-1 0 1,0 0-1,-1-1 1,0 1-1,2-17 1,-6 26 69,1 1 0,-1-1 0,1 1 0,-1-1 0,1 1 0,0 0 0,2-4 0,-3 6-32,0-1 1,0 1-1,1 0 0,-1-1 1,0 1-1,0 0 0,1 0 0,-1-1 1,0 1-1,1 0 0,-1 0 0,0 0 1,1-1-1,-1 1 0,1 0 1,-1 0-1,0 0 0,1 0 0,-1 0 1,1 0-1,-1 0 0,0 0 0,1 0 1,-1 0-1,1 0 0,-1 0 1,0 0-1,1 0 0,-1 0 0,0 0 1,1 0-1,-1 1 0,1-1 0,-1 0 1,0 0-1,1 0 0,-1 1 1,1-1-1,-1 1-14,0 0 1,1 1-1,-1-1 0,0 0 1,0 0-1,1 0 1,-1 1-1,0-1 0,0 0 1,0 0-1,0 0 1,-1 1-1,1-1 0,0 0 1,-1 0-1,1 0 1,0 0-1,-1 2 1,-2 10-8,3-13 5,0 0-1,0 1 0,0-1 1,0 1-1,0-1 1,0 0-1,0 1 1,0-1-1,0 1 1,1-1-1,-1 0 0,0 1 1,0-1-1,0 0 1,1 1-1,-1-1 1,0 0-1,0 1 0,1-1 1,-1 0-1,0 1 1,0-1-1,1 0 1,-1 0-1,1 1 1,-1-1-1,0 0 0,1 0 1,-1 0-1,0 0 1,1 1-1,-1-1 1,1 0-1,-1 0 1,0 0-1,1 0 0,-1 0 1,1 0-1,-1 0 1,0 0-1,1 0 1,-1 0-1,1 0 0,-1-1 1,0 1-1,1 0 1,1-1 12,1-1 161,-5 8-91,2-5-83,-1 0 0,1 0 0,-1 0 0,1 0 1,-1 0-1,0 0 0,0 0 0,1 0 0,-1 0 0,0 0 0,0 0 1,0 0-1,0-1 0,0 1 0,0 0 0,0-1 0,0 1 0,0-1 1,0 1-1,0-1 0,0 0 0,-2 1 0,3-1-2,-1 0 0,1 0 1,0-1-1,0 1 0,0 0 0,-1 0 0,1-1 0,0 1 0,0 0 0,0-1 1,0 1-1,0 0 0,-1 0 0,1-1 0,0 1 0,0 0 0,0-1 0,0 1 0,0 0 1,0-1-1,0 1 0,0 0 0,0-1 0,0 1 0,0 0 0,1 0 0,-1-1 0,0 1 1,0 0-1,0-1 0,0 1 0,1 0 0,3-12 1,-4 11 2,17-42 135,13-33-18,-24 64-108,3-8 99,0 0 0,1 1-1,1 0 1,1 1 0,15-17 0,-25 34-78,-4 6-25,-5 6-2,-2 5 14,6-11-14,1-1-1,-1 0 1,0 0 0,-4 5 0,7-9-6,-1 0 1,1 0-1,0 1 1,-1-1-1,1 0 0,0 0 1,0 0-1,-1 0 0,1 0 1,0 0-1,0 0 0,-1 0 1,1 0-1,0 0 0,-1 0 1,1 0-1,0 0 1,0-1-1,-1 1 0,1 0 1,0 0-1,0 0 0,-1 0 1,1 0-1,0-1 0,0 1 1,-1 0-1,1 0 0,0 0 1,0 0-1,0-1 0,0 1 1,-1 0-1,1 0 1,0-1-1,0 1 0,0 0 1,0 0-1,0-1 0,-10-16 26,5 9-15,4 6-11,1 1 0,-1 0 0,0 0 1,0 0-1,-1 0 0,1 0 0,0 0 0,0 0 1,0 0-1,-1 0 0,1 1 0,0-1 0,-1 1 1,1-1-1,-1 1 0,1-1 0,0 1 0,-1 0 1,1-1-1,-1 1 0,1 0 0,-1 0 0,1 0 1,-1 0-1,1 0 0,-1 1 0,1-1 0,-1 0 1,1 1-1,-1-1 0,1 1 0,0-1 0,-1 1 1,-1 1-1,1 0 0,-1-1 0,1 1 0,0 0 0,-1 0 0,1 0 0,0 0 0,1 0 0,-1 0 0,0 1 0,1-1 0,-1 0 0,1 1 1,-1 0-1,1-1 0,0 1 0,0 0 0,-1 5 0,1 4 8,1 1 0,0-1 0,0 1 0,2 0 0,-1-1 0,2 1 1,-1-1-1,2 0 0,-1 0 0,2 0 0,9 18 0,-13-28-5,0 0 0,0 0 0,0 0 0,1 0 1,-1 0-1,1 0 0,0 0 0,-1-1 0,1 1 0,0-1 0,0 1 0,0-1 0,0 0 0,0 0 0,0 0 0,0 0 0,1 0 0,-1 0 1,0 0-1,1-1 0,-1 1 0,0-1 0,1 0 0,-1 0 0,1 0 0,-1 0 0,0 0 0,1 0 0,-1 0 0,0-1 0,1 1 0,-1-1 1,3-1-1,2-1 4,0-1 0,-1 1 1,1-1-1,-1-1 1,0 1-1,0-1 1,-1 0-1,1 0 0,6-9 1,-4 4 4,-1-1 0,-1 1 1,1-1-1,-2 0 0,6-13 1,16-60-4,-14 39 0,-13 45-7,0-1 0,0 1 0,0-1 0,0 1 0,0-1 0,1 1 0,-1-1 0,0 1 0,0-1 0,0 1 0,1-1 0,-1 1 0,0-1 0,1 1 0,-1-1 0,0 1 0,1 0 0,-1-1 0,0 1 0,1 0 0,-1-1 0,1 1 0,-1 0 0,1-1 0,-1 1 0,1 0 0,-1 0 0,1 0-1,0-1 1,0 2 10,0-1 0,0 1 0,0-1 0,0 1 0,0 0 0,0-1 0,0 1 0,0 0 0,0 0 0,1 1 0,2 2 14,-2-2-5,1 0 0,-1 0 0,1 0-1,0 0 1,0-1 0,0 1 0,0-1 0,0 0 0,0 0-1,0 0 1,1 0 0,4 0 0,-2 0 66,0-1 1,0 0 0,0 0 0,0-1-1,0 0 1,7-1 0,6-4 175,-1 0 1,0-2 0,19-10 0,-33 16-249,11-5 111,0-1 0,-1-1 0,0-1 0,0 1-1,17-19 1,-26 23-154,0 0 0,0 0-1,-1-1 1,0 0 0,0 0 0,-1 0-1,1 0 1,-1 0 0,-1-1 0,1 0-1,-1 1 1,0-1 0,0 0 0,-1 0-1,1-11 1,-2 9-589,0 0 1,0 1-1,-1-1 0,0 1 0,-1-1 1,0 1-1,0-1 0,-5-11 1,-5 6-969</inkml:trace>
</inkml:ink>
</file>

<file path=ppt/ink/ink16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0:16.121"/>
    </inkml:context>
    <inkml:brush xml:id="br0">
      <inkml:brushProperty name="width" value="0.05" units="cm"/>
      <inkml:brushProperty name="height" value="0.05" units="cm"/>
      <inkml:brushProperty name="color" value="#FF0066"/>
    </inkml:brush>
  </inkml:definitions>
  <inkml:trace contextRef="#ctx0" brushRef="#br0">132 553 13163,'3'-17'1180,"-1"11"-8,-1 0 0,0 0 0,0-1 0,-1-9 0,0 16-1125,0 0-1,0 0 1,0-1 0,0 1-1,0 0 1,0 0 0,0 0-1,0 0 1,0 0 0,0 0-1,0 0 1,0 0-1,0 0 1,0-1 0,0 1-1,0 0 1,-1 0 0,1 0-1,0 0 1,0 0 0,0 0-1,0 0 1,0 0 0,0 0-1,0 0 1,0 0 0,0 0-1,-1 0 1,1 0 0,0 0-1,0-1 1,0 1 0,0 0-1,0 0 1,0 0 0,0 0-1,0 0 1,-1 0 0,1 0-1,0 0 1,0 1-1,0-1 1,0 0 0,0 0-1,0 0 1,0 0 0,-1 0-1,1 0 1,0 0 0,0 0-1,0 0 1,0 0 0,0 0-1,0 0 1,0 0 0,0 0-1,0 0 1,0 1 0,0-1-1,-1 0 1,-5 7 698,-8 12 577,-19 36-1,17-27-783,2-4-26,1 1 0,-10 27 1,19-44-427,2 0 0,-1 0 0,1 0 0,0 1 0,1-1 0,0 1 0,0-1 0,1 1 0,0 0 0,3 16 0,-2-20-38,1 0 0,-1 0-1,1 0 1,1-1 0,-1 1-1,1-1 1,-1 1 0,1-1-1,1 0 1,-1 0 0,0 0-1,1 0 1,0-1 0,0 1-1,0-1 1,0 0 0,1 0-1,-1 0 1,1-1 0,0 0-1,0 0 1,9 3 0,-6-3-10,0 0 1,0 0-1,0-1 1,0 0-1,1-1 1,-1 0-1,0 0 1,0-1-1,1 0 0,-1 0 1,0-1-1,0 0 1,13-5-1,-14 4-13,-1 0-1,1-1 1,-1 0-1,0 0 0,0-1 1,0 0-1,0 0 1,-1 0-1,0 0 0,0-1 1,0 0-1,-1 0 1,5-9-1,-3 3-7,-1 0 0,0-1 0,-1 0 0,0 0 0,-1 0-1,3-19 1,22-125 62,-28 157-73,1-1-1,-1 0 1,0 0 0,0 0-1,0 0 1,0 1 0,0-1-1,0 0 1,0 0 0,0 0-1,0 1 1,0-1 0,-1 0-1,1 0 1,0 0 0,0 1-1,-1-1 1,1 0 0,0 0-1,-2 0 1,2 1-1,0-1 1,-1 1-1,1 0 0,-1 0 1,1 0-1,-1 0 1,1 0-1,-1 0 0,1 0 1,-1 0-1,0 0 0,1 0 1,-1 0-1,1 0 1,-1 0-1,1 0 0,0 1 1,-1-1-1,1 0 0,-1 0 1,1 0-1,-1 1 1,0-1-1,-4 4 27,1-1 1,-1 1 0,1-1-1,-5 6 1,2 0-15,-1 0 1,1 0-1,0 0 0,1 1 1,0 0-1,-4 12 0,8-17-16,-1 0-1,1 1 1,1-1-1,-1 1 0,1-1 1,0 1-1,0-1 1,1 1-1,0-1 0,0 1 1,0 0-1,1-1 0,-1 1 1,3 8-1,-2-12 0,1 1 0,-1 0 0,1-1 0,-1 1 0,1-1 0,0 1 0,0-1-1,0 0 1,0 0 0,0 0 0,0 0 0,1 0 0,-1 0 0,1 0 0,-1-1 0,1 0-1,0 1 1,0-1 0,0 0 0,-1 0 0,1 0 0,0-1 0,0 1 0,0-1 0,5 1 0,0-1-2,0 0 1,0 0-1,0-1 1,0 0 0,0 0-1,0-1 1,0 0 0,11-5-1,-5 1 4,0-1 0,-1-1 0,0-1-1,0 0 1,-1 0 0,0-1 0,-1-1-1,0 0 1,-1 0 0,0-1 0,0 0 0,-2-1-1,14-24 1,-9 11 54,-2-1 1,0 0-1,-2 0 0,0-1 1,-2 0-1,4-41 0,-10 63-44,0-3-2,1 0 0,-1 0 1,-1 0-1,0 0 1,0 0-1,-1 0 0,0 0 1,-3-14-1,4 23-11,-1 0 0,1-1 0,0 1 0,0-1 0,0 1 0,0-1 0,0 1 0,0-1 0,-1 1 0,1 0 0,0-1 0,0 1 0,-1-1 0,1 1 0,0 0 0,-1-1 0,1 1 0,0 0 0,-1-1 0,1 1 0,0 0 0,-1 0 0,1-1 0,-1 1 0,1 0 0,-1 0 0,1 0 0,-1 0 0,0-1 0,0 2 0,1-1 0,-1 0 0,0 1 0,1-1 0,-1 1 0,0-1 0,1 1 0,-1-1 0,0 1 0,1-1 0,-1 1 0,1-1 0,-1 1 0,1 0 0,-1 0 0,-14 31 0,12-22 0,0 1 0,1-1 0,0 1 0,1 0 0,0-1 0,0 1 0,1 0 0,1 0 0,0 0 0,3 14 0,-3-20 0,0 0 0,1 1 0,0-1 0,0 0 0,1 0 0,-1-1 0,1 1 0,0 0 0,7 7 0,-7-9 0,0 0 0,0-1 0,0 1 0,1-1 0,-1 0 0,1 0 0,-1 0 0,1 0 0,0 0 0,0-1 0,0 0 0,0 0 0,0 0 0,6 1 0,-5-2 0,-1 0 0,1 0 0,0 0 0,0 0 0,-1-1 0,1 0 0,0 0 0,-1 0 0,1-1 0,-1 1 0,0-1 0,5-2 0,-3 0 0,1 0 0,-1-1 0,-1 1 0,1-1 0,-1 0 0,1 0 0,4-7 0,-1-1 0,0 0 0,-1-1 0,-1 0 0,0 0 0,0 0 0,7-26 0,-9 21 0,-1-1 0,0 0 0,-2 0 0,0 0 0,-1 0 0,-1 0 0,-1 0 0,-1 0 0,0 0 0,-2 0 0,0 1 0,-11-29 0,14 43 0,-11-20 0,12 24 0,-1 0 0,0 0 0,1 0 0,-1 0 0,0 0 0,0 0 0,0 0 0,0 0 0,0 0 0,0 0 0,0 1 0,0-1 0,0 0 0,0 1 0,-1-1 0,1 1 0,-1-1 0,1 1 0,0 0 0,1 0 0,-1 0 0,0 0 0,1 0 0,-1 0 0,0 0 0,1 0 0,-1 0 0,0 1 0,1-1 0,-1 0 0,0 0 0,1 1 0,-1-1 0,1 1 0,-1-1 0,0 0 0,1 1 0,-1-1 0,1 1 0,-1-1 0,1 1 0,0-1 0,-1 1 0,1 0 0,-1 0 0,-7 20 0,6-17 0,-2 13 0,1-1 0,0 1 0,1 0 0,0 0 0,2 0 0,0 0 0,1 0 0,1-1 0,0 1 0,1 0 0,1-1 0,1 1 0,9 23 0,-8-28 0,0-1 0,1 0 0,0 0 0,1 0 0,0-1 0,1 0 0,18 16 0,-23-22 0,1 0 0,0 0 0,1-1 0,-1 1 0,1-1 0,-1 0 0,1 0 0,0-1 0,0 0 0,0 0 0,1 0 0,-1-1 0,0 0 0,0 0 0,1-1 0,-1 1 0,11-2 0,-14 0-56,0 1 0,1-1 1,-1-1-1,0 1 0,0 0 0,1-1 0,-1 0 0,0 1 1,-1-1-1,1 0 0,0-1 0,0 1 0,-1 0 0,0-1 1,1 0-1,2-3 0,2-6-473,0 1 0,-1 0 0,5-14-1,0 0-516,6-19-5719,-11 29 4511</inkml:trace>
</inkml:ink>
</file>

<file path=ppt/ink/ink16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0:16.247"/>
    </inkml:context>
    <inkml:brush xml:id="br0">
      <inkml:brushProperty name="width" value="0.05" units="cm"/>
      <inkml:brushProperty name="height" value="0.05" units="cm"/>
      <inkml:brushProperty name="color" value="#FF0066"/>
    </inkml:brush>
  </inkml:definitions>
  <inkml:trace contextRef="#ctx0" brushRef="#br0">11 1 23245,'7'22'2280,"-5"-3"1353,-2-3-1464,-6-9-1241,-1-5-848,1-15-1608,6-11 975</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1:34.711"/>
    </inkml:context>
    <inkml:brush xml:id="br0">
      <inkml:brushProperty name="width" value="0.05" units="cm"/>
      <inkml:brushProperty name="height" value="0.05" units="cm"/>
      <inkml:brushProperty name="color" value="#FF0066"/>
    </inkml:brush>
  </inkml:definitions>
  <inkml:trace contextRef="#ctx0" brushRef="#br0">0 53 5761,'1'-3'6473,"0"3"-6367,10-9 2019,17-9-379,-26 17-1658,1 1 0,0-1 0,-1 0 0,1 1 0,0 0 0,0 0 0,-1 0-1,1 0 1,0 0 0,4 1 0,8 1 112,14-4 453,46-7 0,12-2 922,-85 11-1552,0-1-1,0 1 1,1 0-1,-1 0 1,0 0 0,0 1-1,0-1 1,0 0-1,0 1 1,0 0 0,0-1-1,-1 1 1,1 0-1,0 0 1,0 0-1,3 2 1,-2 3-1677,0 1 1309</inkml:trace>
</inkml:ink>
</file>

<file path=ppt/ink/ink16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0:20.268"/>
    </inkml:context>
    <inkml:brush xml:id="br0">
      <inkml:brushProperty name="width" value="0.05" units="cm"/>
      <inkml:brushProperty name="height" value="0.05" units="cm"/>
      <inkml:brushProperty name="color" value="#FF0066"/>
    </inkml:brush>
  </inkml:definitions>
  <inkml:trace contextRef="#ctx0" brushRef="#br0">261 273 6329,'3'-10'346,"0"0"0,1 0-1,1 1 1,0 0-1,0 0 1,1 0-1,0 0 1,0 1 0,1 0-1,0 0 1,0 1-1,1 0 1,0 0 0,13-8-1,5 0 716,42-18 0,-64 32-453,-9 6-352,-13 10-205,12-9 22,-18 14-24,1 1 0,0 2 0,-19 26 0,33-37-3,-1 2-1,2 0 0,0 0 1,1 0-1,0 1 0,1 0 1,-8 30-1,9-18 125,1-1-1,2 1 1,0 37 0,11 82 393,-6-109-494,6 168 185,-9-160-221,-3 1 0,-14 68 0,-82 227-17,0-6 255,83-247 100,-7 139 0,23 89 175,10-194-504,6-1-1,5 0 0,37 119 1,29 118-24,-21-115-9,-50-201 2,1 0-1,2-1 1,37 58-1,-49-88-8,1 1 1,0-2-1,1 1 1,0-1-1,1-1 0,0 0 1,1 0-1,-1-1 0,1 0 1,1-1-1,0 0 1,0-1-1,19 8 0,-8-7 2,1-1 1,-1-1-1,45 3 0,77-4 48,-48-3 102,208 33 1066,-183-16-930,84 5-380,356-6 1,-137-33-244,432-3 522,-384 37 211,50 1-256,1051 18-55,-544-43 404,-341-3-179,-286-7-221,-309 6-68,-1-4 0,111-32 0,-173 37-39,0-1 0,0-1 0,28-16 0,-50 22 1,0 0 1,0-1-1,0 0 0,-1 0 1,0-1-1,0 0 0,-1 0 1,0-1-1,0 0 0,-1-1 1,0 1-1,0-1 1,5-13-1,-1-3 10,-2-2 1,0 1-1,5-49 1,-7 39 5,15-51 1,67-124 51,-71 175-39,25-55 76,4 2 1,90-128-1,-72 122 79,94-187 0,23-121-3,37-100-54,-42 59-118,-163 399 22,-1 0 0,11-86 0,-21 108-16,-1-1 0,-1 0 1,-1 0-1,-1 0 0,-1 0 1,-1 0-1,-8-25 0,8 39-6,0 0 0,0 0 0,-1 1 0,-1-1 0,1 1-1,-1 1 1,-1-1 0,0 1 0,0 0 0,-1 1-1,0-1 1,0 2 0,0-1 0,-16-8 0,-8-3-7,-1 2 0,-64-22 0,91 36 9,-294-101-10,118 43 27,-115-33 13,-8 27-56,-195 25-5,-3 41 46,-22 0-21,-282-61-6,372 21 3,-2 17 6,-347 33 8,218 1 2,1-28 3,106-29 10,114 10-12,238 28 72,-202 12 0,225 4 34,1 4 1,1 3-1,-80 27 1,67-12-307,1 4 1,2 5-1,1 3 0,-104 67 1,77-28-3238,106-73 3122,-112 80-1753</inkml:trace>
</inkml:ink>
</file>

<file path=ppt/ink/ink16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0:55.612"/>
    </inkml:context>
    <inkml:brush xml:id="br0">
      <inkml:brushProperty name="width" value="0.05" units="cm"/>
      <inkml:brushProperty name="height" value="0.05" units="cm"/>
      <inkml:brushProperty name="color" value="#FF0066"/>
    </inkml:brush>
  </inkml:definitions>
  <inkml:trace contextRef="#ctx0" brushRef="#br0">1 34 8106,'3'-1'314,"1"1"1,0-1 0,0 0-1,0 0 1,-1-1-1,1 1 1,0-1 0,4-2-1,10-5 337,-13 7-437,1 0 1,1 0-1,-1 0 1,0 1-1,12-1 0,-14 2-131,0 0 0,0 0 0,-1 1 0,1 0 0,0 0 0,0 0 0,0 0 0,-1 0 0,1 1 0,-1-1 0,6 4 0,12 9 137,-7-5-169,0 0-1,0-1 1,0-1 0,1 0 0,0-1 0,1-1 0,22 6-1,-9-8 135,1 0-1,52-4 0,60-13 733,43-2 219,-163 16-1099,0 1 0,0 1-1,0 1 1,0 1 0,-1 1 0,31 10 0,23 18-4,-55-23-22,1 0 0,0-2 0,1 0 0,0-2 0,23 5-1,-9-7-4,0-2-1,53-3 0,72-15 12,26-1 8,-160 17-21,1 1-1,-1 1 1,40 9 0,78 27 10,-94-22-13,1-3-1,64 9 0,-40-18 38,141-11 0,-4 0 460,-52 17-349,-91-4-102,0-2 1,77-7 0,93-29 669,-115 15-375,109-22-123,22-2 439,-190 34 92,125 2-1,-147 9-208,-1 3-1,76 20 0,18 5 1542,-115-29-1818,-1 0 0,0-2 1,1 0-1,32-4 0,-37 0-252,22-7 0,-27 7-28,1 0 0,-1 0 0,1 1 0,13 0 0,-10 1-243,-12 0-213,0 1-1,0 0 0,0 0 0,0 0 0,0 0 0,6 2 0,12 5-808</inkml:trace>
</inkml:ink>
</file>

<file path=ppt/ink/ink16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1:49.297"/>
    </inkml:context>
    <inkml:brush xml:id="br0">
      <inkml:brushProperty name="width" value="0.05" units="cm"/>
      <inkml:brushProperty name="height" value="0.05" units="cm"/>
      <inkml:brushProperty name="color" value="#FF0066"/>
    </inkml:brush>
  </inkml:definitions>
  <inkml:trace contextRef="#ctx0" brushRef="#br0">956 876 9482,'21'53'4276,"-17"-41"-4169,-1-1 0,-1 1 0,0-1 0,0 1 0,-1 15 0,-7 134-22,0-49 1,-1 9 70,-31 166 1,-47 114-108,71-340-44,-27 181 16,16 2-4,-22 150-6,-45 11-17,-29-5 27,26-90 25,28 10 103,11 260-6,29-254-180,-49 269-680,-25-5 453,18 12 1005,80-120-488,32-2-262,-4-77-167,-17-200 41,9 160 11,-6-244 138,28 123 1,96 256 151,-40-162-74,55 391-373,-144-687 278,26 179 58,16-5 221,-39-187-97,1 0-1,1 0 1,2-1 0,18 30-1,72 92 1336,-75-111-1207,-9-11-153,1-2 1,45 43 0,-49-53-143,1-1 1,0-1-1,1 0 1,0-2-1,27 13 1,-15-12-12,1 0 1,1-2 0,0-1 0,0-2 0,0-1 0,54 2-1,-5-8 57,120-16 0,108-5 213,2 19-202,-37 2-80,68-26-27,-1-24 1,212-20 240,-362 63-127,237 22 0,188 50-74,-297-27 13,17-3-4,265 31-13,-4 35 145,-263-23-61,209 42-67,180 2-16,-638-108-6,-26-2 13,1-3-1,98 0 0,-139-9-5,-1 0-1,1-1 0,-1-1 1,0-1-1,0-1 1,0 0-1,-1-1 1,0-1-1,0-1 1,0 0-1,-1-1 0,29-21 1,-17 5-118,-1 0 0,0-1 0,-3-2 0,0-1 1,-2 0-1,-1-2 0,-1-1 0,-2 0 0,-1-1 0,-1-1 1,-2 0-1,-2-1 0,13-57 0,-11 16-197,5-86-1,-6-81 256,-9 137 240,67-910 1075,-39 494-1944,-40-2-138,-8 301 820,-21-358 950,23 0 269,24 78-488,0 8-682,7-878-717,-8 960 718,2-176 79,-19 0-51,2 462-56,-8-420 262,18 410-168,41-269 1,22 113-101,2-18-43,-49 181 22,-6-2 0,-3-199 0,-12 312 15,-5-221 72,-18 4-129,20 213 6,0 0 0,-2 0 0,0 1 0,-2 0 0,0 0 0,-2 1 0,0 0 1,-1 1-1,-24-32 0,5 15-29,-2 2 0,-2 1 0,-52-41 0,-125-77 79,159 120 20,-1 2-1,-1 3 0,-1 1 1,-1 4-1,-94-26 0,-11 9 94,-216-24-1,-167 24-16,-462-49 337,918 76-266,-320-41 570,-3 27-408,-46 38-301,1 21-59,-64 3-45,259-24 62,-311 19 28,4 27-94,183 0-57,-377 52 106,450-65 38,-319 90 1,558-117 43,21-6 149,-91 34 0,138-44-180,0 0 0,0 1 1,1-1-1,-1 1 0,-4 3 0,8-5-18,1 0 0,-1-1 0,0 1-1,0 0 1,1 0 0,-1 0 0,0 0 0,1 0 0,-1 0 0,1 0 0,-1 0 0,1 0 0,-1 0-1,1 0 1,0 0 0,-1 0 0,1 0 0,0 0 0,0 0 0,0 0 0,0 0 0,0 0 0,0 0-1,0 1 1,0-1 0,0 0 0,1 0 0,-1 0 0,0 0 0,1 1 0,1 1 19,0 0 1,0 0 0,0-1-1,0 1 1,0 0 0,1-1 0,-1 0-1,1 0 1,2 3 0,30 17 221,-17-12-122,-4-1-101,0 1 0,0 1-1,-1 0 1,0 0 0,-1 2-1,0-1 1,-1 1 0,-1 1-1,0 0 1,12 24 0,-14-23-164,-2-3-209,0-1 0,0 0-1,2 0 1,11 14 0,-6-13-52,24 18-1</inkml:trace>
</inkml:ink>
</file>

<file path=ppt/ink/ink16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2:04.966"/>
    </inkml:context>
    <inkml:brush xml:id="br0">
      <inkml:brushProperty name="width" value="0.05" units="cm"/>
      <inkml:brushProperty name="height" value="0.05" units="cm"/>
      <inkml:brushProperty name="color" value="#FF0066"/>
    </inkml:brush>
  </inkml:definitions>
  <inkml:trace contextRef="#ctx0" brushRef="#br0">607 1 8770,'-25'6'940,"0"1"-1,1 2 1,-27 12 0,5-1 585,33-13-1186,0 0 0,0 1 0,1 1 1,0 0-1,1 0 0,0 1 0,-12 15 0,-5 2 28,4-4-146,-4 3 178,-28 33 0,48-49-305,0 0 0,1 1 0,0 0 0,1 1 0,0 0 0,0 0 0,-3 14 0,-21 76 547,-15 52 137,30-111-540,2-5 111,-10 44-1,20-68-254,1-1-1,0 0 0,1 0 1,1 1-1,0-1 0,1 0 1,4 21-1,5 6 353,1 0 0,29 63 0,48 70-100,-79-158-338,1 0-1,1 0 0,0-1 0,0-1 0,1 0 0,19 16 1,-21-22 80,0 1 1,0-2 0,0 1-1,1-1 1,0-1 0,0 0-1,0-1 1,0 0 0,1 0-1,14 1 1,3 0 174,0-2 0,35-1 1,-47-3-235,-1-1 1,0 0-1,0-1 1,0 0-1,24-9 1,-13 2 261,-1-1 0,38-23 0,-51 26-29,-1-1 1,1-1-1,-2 1 0,1-2 1,-1 0-1,13-17 1,9-14 119,-3-2 0,-1-1 0,30-63 0,-47 79-366,-1-1 0,-1-1 0,-2 1 0,7-49 0,-8 16 155,-2-81 1,-5 126-152,-2-1 0,0 1 0,-1-1 0,-1 1 0,-1 0 0,0 1 0,-1-1 0,-16-29 0,-1 4 24,-3 2-1,-35-44 1,-3-3-60,-28-38-19,87 120 42,0 1 0,-1-1 0,1 1 0,-1 0-1,-1 1 1,1-1 0,0 1 0,-1 0 0,0 1 0,0 0 0,0 0 0,0 0 0,-1 1 0,1 0 0,-1 0 0,1 1 0,-15-1 0,10 2-215,1 1 1,-1 0 0,1 0-1,-1 1 1,1 1 0,0 0-1,0 0 1,0 1 0,0 1-1,1-1 1,-14 10 0,20-12-328,0 1 1,0 0-1,0 0 1,1 1 0,-1-1-1,1 0 1,0 1-1,0 0 1,1 0-1,-1 0 1,1 0 0,0 0-1,0 1 1,-2 4-1,-10 37-2749</inkml:trace>
</inkml:ink>
</file>

<file path=ppt/ink/ink16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1:53.647"/>
    </inkml:context>
    <inkml:brush xml:id="br0">
      <inkml:brushProperty name="width" value="0.05" units="cm"/>
      <inkml:brushProperty name="height" value="0.05" units="cm"/>
      <inkml:brushProperty name="color" value="#FF0066"/>
    </inkml:brush>
  </inkml:definitions>
  <inkml:trace contextRef="#ctx0" brushRef="#br0">28 35 8330,'-3'1'553,"1"-1"0,0 1 0,0 0 0,-1 1 0,1-1 0,-3 2 0,4-2-382,0-1 0,1 1 1,-1-1-1,1 1 1,-1-1-1,1 1 1,-1-1-1,1 1 1,-1-1-1,1 1 0,-1-1 1,1 1-1,0 0 1,-1-1-1,1 1 1,0 0-1,0 0 1,-1-1-1,1 1 0,0 0 1,0-1-1,0 1 1,0 0-1,0 0 1,0-1-1,0 1 1,1 1-1,-1-2-74,0 1 0,1 0 1,-1-1-1,0 1 0,1-1 0,-1 0 1,1 1-1,-1-1 0,1 1 0,-1-1 1,1 0-1,0 1 0,-1-1 0,1 0 1,-1 1-1,1-1 0,0 0 0,-1 0 1,1 0-1,0 0 0,-1 0 0,1 0 1,0 0-1,-1 0 0,1 0 0,0 0 1,-1 0-1,1 0 0,0 0 0,0 0 0,23-7 1142,-22 6-1103,17-7 951,36-20 1,-14 6-608,-40 22-473,0-1-1,0 1 0,1-1 1,-1 1-1,0-1 1,0 1-1,0 0 1,1 0-1,-1-1 1,0 1-1,0 0 0,1 0 1,1 1-1,-2-1-3,-1 0-1,1 0 0,-1 0 0,1 1 0,-1-1 1,1 0-1,-1 1 0,1-1 0,-1 0 0,0 1 1,1-1-1,-1 1 0,0-1 0,1 0 0,-1 1 1,0-1-1,1 1 0,-1-1 0,0 1 0,0-1 1,0 1-1,1 0 0,-1 3 3,1 1-1,-1-1 1,0 0-1,0 1 1,0-1-1,-2 6 1,1-1-3,-1 19 28,0 0 1,2 1-1,1-1 1,2 0-1,0 0 1,12 42-1,8 1 36,2-1-1,4-2 0,3-1 1,57 90-1,-76-136 3,-2 0 0,0 1-1,-1 0 1,-1 0 0,-1 1 0,-2 0-1,0 0 1,-1 1 0,-1 0 0,1 41-1,-5-48 85,0-1-1,-1 1 1,-1 0-1,-1 0 1,0-1-1,-7 23 1,8-34-79,0 1 0,-1-1 0,1 0 0,-1 0 0,0 0 0,-1 0 0,1 0 0,-1-1 1,0 0-1,0 1 0,0-1 0,0-1 0,-1 1 0,0-1 0,0 0 0,0 0 0,0 0 1,0 0-1,0-1 0,-1 0 0,-9 2 0,-1-1 10,0-1 0,0 0 0,0-2 0,1 0 0,-1 0 0,0-2 0,0 0 0,-20-5 0,32 6-115,0 0 0,0 0 1,1-1-1,-1 1 0,0-1 1,1 0-1,0 0 0,-6-4 1,8 5-75,0 0 1,0 0-1,0 0 1,0-1 0,0 1-1,0 0 1,0-1-1,1 1 1,-1 0-1,0-1 1,1 1 0,-1-1-1,1 1 1,-1-1-1,1 1 1,0-1 0,0 1-1,0-1 1,-1 0-1,1 1 1,1-1-1,-1 1 1,1-4 0,1-1-719,0 0 1,1 0 0,-1 0-1,1 0 1,8-10 0,-5 5-12,20-30-1100</inkml:trace>
</inkml:ink>
</file>

<file path=ppt/ink/ink16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1:54.189"/>
    </inkml:context>
    <inkml:brush xml:id="br0">
      <inkml:brushProperty name="width" value="0.05" units="cm"/>
      <inkml:brushProperty name="height" value="0.05" units="cm"/>
      <inkml:brushProperty name="color" value="#FF0066"/>
    </inkml:brush>
  </inkml:definitions>
  <inkml:trace contextRef="#ctx0" brushRef="#br0">0 1981 12403,'39'-24'3706,"76"-36"0,48-5-2391,-82 34-964,291-122-363,-8-20 740,-63 1 1253,-49 26-384,96-29-582,127-73-791,-360 179-88,270-150 1071,229-89 1595,-590 295-2768,49-16 1,-70 27-165,0 1 0,0 0 0,0-1 0,0 0 1,0 0-1,0 0 0,0 0 0,0 0 0,-1-1 0,1 1 0,2-4 0,-2 1-889,0 1 0,0-1 0,0 0 0,-1 0 0,1 0 0,1-7-1,3-15-1959</inkml:trace>
</inkml:ink>
</file>

<file path=ppt/ink/ink16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1:55.013"/>
    </inkml:context>
    <inkml:brush xml:id="br0">
      <inkml:brushProperty name="width" value="0.05" units="cm"/>
      <inkml:brushProperty name="height" value="0.05" units="cm"/>
      <inkml:brushProperty name="color" value="#FF0066"/>
    </inkml:brush>
  </inkml:definitions>
  <inkml:trace contextRef="#ctx0" brushRef="#br0">1 996 12715,'7'-1'746,"0"-2"1,0 1-1,0-1 1,-1 0 0,1-1-1,10-7 1,3 0-3,206-131 2705,-46 26-1775,494-304 4022,-446 272-5116,-87 57-2026,-140 90 1381,1 0-219,0 1-1,-1-1 0,0 0 0,1 0 0,-1 0 0,1 0 0,-1 0 0,0-1 1,0 1-1,0 0 0,0-1 0,0 1 0,0 0 0,0-1 0,0 1 1,0-1-1,-1 0 0,2-2 0,2-3-2805,6 1 983</inkml:trace>
</inkml:ink>
</file>

<file path=ppt/ink/ink16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1:55.296"/>
    </inkml:context>
    <inkml:brush xml:id="br0">
      <inkml:brushProperty name="width" value="0.05" units="cm"/>
      <inkml:brushProperty name="height" value="0.05" units="cm"/>
      <inkml:brushProperty name="color" value="#FF0066"/>
    </inkml:brush>
  </inkml:definitions>
  <inkml:trace contextRef="#ctx0" brushRef="#br0">1 0 17172,'0'3'407,"-1"-1"0,1 0 0,0 1 1,0-1-1,0 0 0,1 1 1,-1-1-1,1 0 0,-1 0 0,1 1 1,0-1-1,-1 0 0,1 0 0,2 3 1,20 27 1379,-9-14-981,-6-5-669,0 0 1,-1 1-1,-1 0 1,0 0-1,-1 0 1,-1 1-1,0 0 1,-1 0-1,-1 0 1,0 0-1,-1 0 1,0 0-1,-1 1 1,-1-1-1,-1 0 1,0 0-1,-1 0 1,-9 29-1,-2-14-887,2-18-588,12-12 1235,0 0-1,-1 0 1,1 1 0,-1-1-1,1 0 1,-1 0-1,1 0 1,0 0 0,-1 0-1,1 1 1,-1-1 0,1 0-1,-1 0 1,1 0 0,-1 0-1,1 0 1,0-1-1,-1 1 1,1 0 0,-1 0-1,1 0 1,-1 0 0,1 0-1,0-1 1,-1 1-1,1 0 1,-1-1 0,-8-10-2349,-3-3 812</inkml:trace>
</inkml:ink>
</file>

<file path=ppt/ink/ink16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1:55.742"/>
    </inkml:context>
    <inkml:brush xml:id="br0">
      <inkml:brushProperty name="width" value="0.05" units="cm"/>
      <inkml:brushProperty name="height" value="0.05" units="cm"/>
      <inkml:brushProperty name="color" value="#FF0066"/>
    </inkml:brush>
  </inkml:definitions>
  <inkml:trace contextRef="#ctx0" brushRef="#br0">1 180 14691,'43'-46'6288,"5"7"-3303,-26 24-2655,1 1 0,0 1 0,0 1-1,1 1 1,26-8 0,-42 17-227,-1 0-1,0 0 1,0 0 0,1 1-1,9 0 1,-16 1-94,0 0-1,0 0 1,1 0-1,-1 0 1,0 0-1,0 0 1,0 0 0,0 0-1,0 1 1,1-1-1,-1 0 1,0 1-1,0-1 1,0 1-1,0-1 1,0 1-1,0 0 1,0 0 0,0-1-1,0 1 1,-1 0-1,1 0 1,0 0-1,0 0 1,-1 0-1,1 0 1,0 0 0,-1 0-1,1 0 1,-1 0-1,0 0 1,1 0-1,-1 0 1,0 0-1,0 0 1,1 1 0,-1-1-1,0 0 1,0 0-1,0 2 1,-1 2 2,0 1 0,0-1 1,0 1-1,-1-1 1,0 0-1,1 0 0,-6 9 1,-23 34 42,21-34-46,-12 15 12,12-18-70,1 1 1,-6 11-1,27-28-385,-5 0 303,13-7-165,40-18 0,-56 27 308,0 1 0,0 1 1,0-1-1,0 1 0,1 0 1,-1 0-1,1 0 0,-1 1 1,1-1-1,-1 2 1,0-1-1,1 0 0,-1 1 1,7 2-1,-10-3 10,-1 1 0,1 0 0,-1 0 0,0 0 0,1 0 0,-1 0 0,0 0 1,1 0-1,-1 0 0,0 1 0,0-1 0,0 0 0,0 1 0,0-1 0,0 1 0,0-1 0,-1 1 0,1-1 1,-1 1-1,1 0 0,-1-1 0,1 1 0,-1 0 0,0-1 0,0 1 0,0 0 0,0-1 0,0 1 0,0 0 0,-1 2 1,0 6 99,-1-1 1,0 1 0,-7 17 0,8-23-94,-4 9 22,-1-1 0,0 0 0,0-1-1,-1 1 1,-1-1 0,-16 18-1,9-12-1540,-2-2 0,0 1 1,-21 13-1,31-25-785,4-2 763</inkml:trace>
</inkml:ink>
</file>

<file path=ppt/ink/ink16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1:55.912"/>
    </inkml:context>
    <inkml:brush xml:id="br0">
      <inkml:brushProperty name="width" value="0.05" units="cm"/>
      <inkml:brushProperty name="height" value="0.05" units="cm"/>
      <inkml:brushProperty name="color" value="#FF0066"/>
    </inkml:brush>
  </inkml:definitions>
  <inkml:trace contextRef="#ctx0" brushRef="#br0">28 0 17444,'-10'27'1576,"1"-5"729,4-2-641,3-5-1200,1-5-256,4-4-624,1-5-296,2-5-1193,3-8-423,2-5 1248</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1:35.193"/>
    </inkml:context>
    <inkml:brush xml:id="br0">
      <inkml:brushProperty name="width" value="0.05" units="cm"/>
      <inkml:brushProperty name="height" value="0.05" units="cm"/>
      <inkml:brushProperty name="color" value="#FF0066"/>
    </inkml:brush>
  </inkml:definitions>
  <inkml:trace contextRef="#ctx0" brushRef="#br0">101 0 9938,'1'2'3966,"-1"8"-2023,-2-5-1712,0-1 0,0 1 0,-1-1 0,0 0 0,0 0 0,0 0 0,0-1-1,0 1 1,-1-1 0,-6 5 0,2 0-67,-48 46-1119,67-63 3153,13-1-1148</inkml:trace>
</inkml:ink>
</file>

<file path=ppt/ink/ink16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1:56.066"/>
    </inkml:context>
    <inkml:brush xml:id="br0">
      <inkml:brushProperty name="width" value="0.05" units="cm"/>
      <inkml:brushProperty name="height" value="0.05" units="cm"/>
      <inkml:brushProperty name="color" value="#FF0066"/>
    </inkml:brush>
  </inkml:definitions>
  <inkml:trace contextRef="#ctx0" brushRef="#br0">0 74 12907,'0'-7'1832,"0"-1"1257,6-2-1697,2-2-616,0-1-1560,1-2-512,6 7 664</inkml:trace>
</inkml:ink>
</file>

<file path=ppt/ink/ink16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1:56.283"/>
    </inkml:context>
    <inkml:brush xml:id="br0">
      <inkml:brushProperty name="width" value="0.05" units="cm"/>
      <inkml:brushProperty name="height" value="0.05" units="cm"/>
      <inkml:brushProperty name="color" value="#FF0066"/>
    </inkml:brush>
  </inkml:definitions>
  <inkml:trace contextRef="#ctx0" brushRef="#br0">7 0 16980,'-5'22'1552,"4"0"712,4-1-543,4 1-673,3 1-504,2 4-192,0 1-288,-3 1-32,-3 0-184,-5-1-288,-7-4-600,-1-2-464,-5-6-1025,-1-5 1177,0-2 456</inkml:trace>
</inkml:ink>
</file>

<file path=ppt/ink/ink16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1:56.453"/>
    </inkml:context>
    <inkml:brush xml:id="br0">
      <inkml:brushProperty name="width" value="0.05" units="cm"/>
      <inkml:brushProperty name="height" value="0.05" units="cm"/>
      <inkml:brushProperty name="color" value="#FF0066"/>
    </inkml:brush>
  </inkml:definitions>
  <inkml:trace contextRef="#ctx0" brushRef="#br0">1 126 12179,'16'-13'1720,"4"-3"1105,5-2-545,2 1-824,-1-1-615,-5 2-929,-1 1-793,-1 3 3018,-5 11-2105</inkml:trace>
</inkml:ink>
</file>

<file path=ppt/ink/ink16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1:56.765"/>
    </inkml:context>
    <inkml:brush xml:id="br0">
      <inkml:brushProperty name="width" value="0.05" units="cm"/>
      <inkml:brushProperty name="height" value="0.05" units="cm"/>
      <inkml:brushProperty name="color" value="#FF0066"/>
    </inkml:brush>
  </inkml:definitions>
  <inkml:trace contextRef="#ctx0" brushRef="#br0">4 170 14907,'5'-2'1068,"0"0"0,0 0 0,0-1 0,-1 0 0,6-3 0,2-5 294,19-17 0,-28 25-1165,1-2-138,0 0 0,0 0 0,0-1 0,-1 1 0,1-1 1,-2 1-1,1-1 0,2-8 0,-4 12-111,-1 0 0,1 0 0,-1-1 0,1 1-1,-1 0 1,0-1 0,0 1 0,0 0 0,0-1 0,-1 1 0,0-4 0,1 5 0,-1-1 0,0 1 0,1 0 0,-1 0 1,0 0-1,0-1 0,1 1 0,-1 0 1,0 0-1,0 0 0,0 0 0,-1 0 1,1 0-1,0 1 0,0-1 0,0 0 1,-1 1-1,1-1 0,0 1 0,-3-2 1,2 2 25,0 0 0,-1-1 1,1 1-1,0 0 0,0 0 1,-1 1-1,1-1 0,0 0 1,0 1-1,-1-1 0,1 1 1,0 0-1,0-1 0,0 1 1,0 0-1,0 1 0,0-1 1,0 0-1,0 0 1,0 1-1,1-1 0,-1 1 1,0 0-1,-2 3 0,-1 1 116,0 1-1,0 0 1,1 0-1,0 0 1,-5 12 0,7-14 10,1-1 1,-1 0-1,1 1 1,0-1 0,0 1-1,1-1 1,-1 1-1,1 0 1,0-1 0,1 1-1,-1-1 1,1 1-1,0 0 1,0-1 0,0 1-1,0-1 1,1 0-1,0 1 1,0-1 0,0 0-1,0 0 1,1 0-1,-1-1 1,1 1 0,0 0-1,0-1 1,1 0-1,-1 0 1,1 0 0,-1 0-1,6 3 1,-5-4-190,1 0 0,-1 0 0,1 0 0,0 0 0,0-1 0,0 1 0,0-1 1,0-1-1,0 1 0,0-1 0,7 0 0,19-3-1485,2-3 489</inkml:trace>
</inkml:ink>
</file>

<file path=ppt/ink/ink16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1:57.406"/>
    </inkml:context>
    <inkml:brush xml:id="br0">
      <inkml:brushProperty name="width" value="0.05" units="cm"/>
      <inkml:brushProperty name="height" value="0.05" units="cm"/>
      <inkml:brushProperty name="color" value="#FF0066"/>
    </inkml:brush>
  </inkml:definitions>
  <inkml:trace contextRef="#ctx0" brushRef="#br0">41 276 15571,'3'0'344,"1"0"0,-1 1-1,0-1 1,0 0 0,1 1-1,-1 0 1,0-1 0,0 2-1,0-1 1,0 0 0,0 0-1,0 1 1,0-1 0,-1 1-1,1 0 1,4 4 0,-5-4-260,0 1 0,-1-1 0,1 1 0,0 0 0,-1 0 0,1 0 0,-1 0 0,0 0 1,0 0-1,0 0 0,0 0 0,-1 0 0,1 0 0,-1 0 0,0 1 0,0-1 0,0 3 1,-1 1-65,0 0 0,0-1 0,-1 1 0,1 0 0,-1-1 0,-1 0 0,1 0 0,-1 1 0,0-1 0,-1-1 0,1 1 0,-1 0 0,0-1 0,-1 0 0,-9 9 0,13-13-19,0 0 1,0 0-1,0 0 1,0-1 0,-1 1-1,1 0 1,0-1-1,-1 1 1,1-1 0,0 1-1,-1-1 1,1 0-1,-1 1 1,1-1 0,0 0-1,-2 0 1,2 0-1,-1 0 1,1-1 0,0 1 0,0 0 0,0-1-1,0 1 1,1-1 0,-1 1 0,0-1 0,0 0-1,0 1 1,0-1 0,0 0 0,1 1 0,-1-1-1,0 0 1,0-1 0,-2-2 5,1-1 0,0 1 0,0-1 0,0 0 0,1 0 0,-1 0 1,-1-9-1,1-9 0,0 0 0,1 0 1,1 0-1,6-42 0,0 30-75,1 1 0,18-51 0,-22 76 59,1-1 0,0 1 0,0 1 0,1-1 0,0 1 0,0-1 0,9-8 0,-13 15 45,1 0-1,0 1 1,-1-1 0,1 1 0,0-1 0,0 1 0,0 0 0,0 0 0,0 0 0,0 0 0,0 0-1,0 0 1,0 0 0,1 1 0,-1-1 0,0 1 0,0 0 0,1 0 0,-1-1 0,0 1 0,1 1-1,-1-1 1,0 0 0,0 0 0,1 1 0,-1 0 0,0-1 0,0 1 0,0 0 0,0 0-1,0 0 1,0 0 0,0 0 0,0 1 0,0-1 0,3 4 0,5 3 338,-1 1 0,0 1 0,-1 0 0,14 19 0,25 50 1045,-38-61-1209,29 56 275,-33-65-581,-2 1 1,1 0-1,-1 1 0,-1-1 0,2 18 0,-3-25-92,-1-1 0,0 1 1,0-1-1,-1 1 1,1-1-1,-2 5 0,2-6 56,0 0-1,0-1 1,-1 1-1,1-1 0,0 1 1,-1-1-1,1 1 0,0 0 1,-1-1-1,1 1 0,-1-1 1,1 0-1,-1 1 0,1-1 1,-1 1-1,1-1 1,-1 0-1,1 1 0,-1-1 1,1 0-1,-1 1 0,0-1 1,1 0-1,-1 0 0,0 0 1,1 0-1,-1 0 0,-1 0 1,-13-1-1500</inkml:trace>
</inkml:ink>
</file>

<file path=ppt/ink/ink16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1:57.562"/>
    </inkml:context>
    <inkml:brush xml:id="br0">
      <inkml:brushProperty name="width" value="0.05" units="cm"/>
      <inkml:brushProperty name="height" value="0.05" units="cm"/>
      <inkml:brushProperty name="color" value="#FF0066"/>
    </inkml:brush>
  </inkml:definitions>
  <inkml:trace contextRef="#ctx0" brushRef="#br0">1 159 17412,'17'0'1864,"4"-4"649,7-9-537,5-2-720,1-3-848,1-1-472,1 0-1136,-4-3-816,2-1-1073,-1-2 1409</inkml:trace>
</inkml:ink>
</file>

<file path=ppt/ink/ink16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1:57.906"/>
    </inkml:context>
    <inkml:brush xml:id="br0">
      <inkml:brushProperty name="width" value="0.05" units="cm"/>
      <inkml:brushProperty name="height" value="0.05" units="cm"/>
      <inkml:brushProperty name="color" value="#FF0066"/>
    </inkml:brush>
  </inkml:definitions>
  <inkml:trace contextRef="#ctx0" brushRef="#br0">10 1 8682,'-3'14'3461,"0"1"-1,0 21 1,5 62 424,-1-69-2465,-1 201 2310,0-226-3722,0 3 6,0-1 0,0 1 1,0-1-1,3 13 0,-3-18-14,1-1 0,-1 1 0,0-1 0,0 1 0,0-1 0,1 1 0,-1-1 0,0 1 0,0-1 0,1 1 0,-1-1 0,0 1 0,1-1 0,-1 1 0,1-1 0,-1 0-1,2 2 1,-2-2-1,0 0 0,1 0 0,-1 0 0,0 0 0,1 0 0,-1 0 0,0 0 0,1 0 0,-1 0-1,0 0 1,1 0 0,-1-1 0,0 1 0,1 0 0,-1 0 0,0 0 0,1 0 0,-1 0 0,0-1-1,1 1 1,-1 0 0,0-1 0,3-1-16,0-1 1,-1 0-1,0 1 0,0-1 0,3-4 0,14-27-121,-4 8-93,1 1-1,22-26 1,-31 43 197,0 0-1,0 1 0,1 0 1,0 1-1,0 0 1,1 0-1,0 1 1,0 0-1,0 0 1,12-4-1,-10 6 147,-1 0 0,1 0 0,0 1 0,0 0 0,12 1 0,-19 0-11,0 1 0,1 0 1,-1 1-1,0-1 0,0 1 1,0 0-1,0 0 0,0 0 0,0 0 1,0 1-1,0-1 0,-1 1 1,1 0-1,0 0 0,-1 1 1,4 2-1,-6-4-48,0 1 0,1 0 0,-1-1 0,0 1 0,0 0 1,0 0-1,0-1 0,-1 1 0,1 0 0,0 0 0,-1 0 0,1 0 0,-1 0 0,0 0 0,0 0 1,1 0-1,-1 0 0,-1 0 0,1 0 0,0 0 0,0 0 0,-1 0 0,1 0 0,-1 0 0,0 0 1,1 0-1,-1 0 0,-2 3 0,-2 4 41,-1 0 0,0-1 0,-1 1 0,-7 7 0,14-16-94,-150 149-292,144-143-87,-1 0 0,1-1 0,-1 1 1,0-2-1,0 1 0,-1-1 0,-11 5 1,19-9 284,-1 0 0,1 0 0,-1 0 0,1 1 0,-1-1 0,1 0 0,-1 0 0,1 0 0,-1 0 0,0 0 0,1 0 0,-1 0 0,1-1 0,-1 1 0,1 0 0,-1 0 0,1 0 0,-1 0 0,1-1 0,-1 1 0,1 0 0,-1 0 0,1-1 0,-1 1 0,1 0 0,-1-1 0,1 1 0,0-1 0,-1 1 0,1-1 0,-1 1 0,1-3-158,-1 1-1,1 0 1,-1 0-1,1-1 1,0 1-1,-1 0 0,2-4 1</inkml:trace>
</inkml:ink>
</file>

<file path=ppt/ink/ink16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1:58.062"/>
    </inkml:context>
    <inkml:brush xml:id="br0">
      <inkml:brushProperty name="width" value="0.05" units="cm"/>
      <inkml:brushProperty name="height" value="0.05" units="cm"/>
      <inkml:brushProperty name="color" value="#FF0066"/>
    </inkml:brush>
  </inkml:definitions>
  <inkml:trace contextRef="#ctx0" brushRef="#br0">276 1 27294,'-19'30'1720,"-4"1"737,-11-6-1193,-3-4-1232,-7-11-1096,-10 12-4914,-11 6 3938</inkml:trace>
</inkml:ink>
</file>

<file path=ppt/ink/ink16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2:08.637"/>
    </inkml:context>
    <inkml:brush xml:id="br0">
      <inkml:brushProperty name="width" value="0.05" units="cm"/>
      <inkml:brushProperty name="height" value="0.05" units="cm"/>
      <inkml:brushProperty name="color" value="#FF0066"/>
    </inkml:brush>
  </inkml:definitions>
  <inkml:trace contextRef="#ctx0" brushRef="#br0">277 99 8722,'-3'-3'550,"0"-1"1,0 0 0,-1 1-1,-5-5 1,9 7-429,-1 0-1,0 1 1,1-1 0,-1 1 0,0-1 0,0 1 0,0-1 0,0 1 0,1-1 0,-1 1 0,0 0-1,0 0 1,0 0 0,0-1 0,0 1 0,0 0 0,0 0 0,0 0 0,0 0 0,0 0-1,1 0 1,-1 1 0,0-1 0,0 0 0,0 0 0,0 1 0,0-1 0,0 1 0,1-1-1,-1 0 1,-1 2 0,-13 9 2510,-28 17 0,28-18-1789,-29 21 1,36-24-749,1 1 1,0-1-1,1 2 0,0-1 1,0 0-1,1 1 0,0 0 1,0 0-1,1 1 0,0-1 1,1 1-1,-4 17 0,1 7-8,1 1-1,0 48 0,3-34 30,-5 57 397,-5 137 482,14-212-834,1 0 1,11 51-1,26 57 366,-37-127-456,1-1 1,1 0-1,0 0 0,0 0 1,1-1-1,0 0 0,1 0 1,0-1-1,1 1 0,0-1 1,0-1-1,1 0 1,0 0-1,0-1 0,1 0 1,0 0-1,12 5 0,1 0 30,-3-2-27,0 0-1,34 11 1,-48-19-49,1-1 0,0 1 1,0-1-1,0-1 0,0 1 0,0-1 0,0 0 1,0-1-1,1 1 0,-1-2 0,-1 1 1,11-4-1,17-9 255,-1-2 0,0-1 0,34-25 0,-67 42-279,92-65 278,-78 53-221,-2 1 0,1-2 0,-2 1 1,16-22-1,-7 4 62,-2 0-1,0-1 1,-2 0 0,-2-1 0,-1-1 0,-1-1 0,14-68 0,-16 43-9,3-104 0,-14 129-87,0-1 0,-2 0 0,-2 1-1,-13-48 1,0 25-26,-2 1 0,-35-67-1,51 116 5,0-1 0,0 1 1,-1 0-1,1 0 0,-2 1 0,1-1 0,-11-9 0,11 12-4,-1 0 0,1 1-1,-1-1 1,0 1 0,0 1 0,0-1 0,0 1 0,0 0 0,-1 0 0,-7-1 0,-5 0 0,-1 2 1,0 0 0,1 1-1,-1 1 1,0 0-1,1 2 1,-28 6 0,9 2-31,0 1 1,-60 29-1,88-36-20,0-2-199,1 1 0,0 1 0,1 0-1,-1 0 1,1 1 0,0 0 0,-12 11 0,19-15 14,0-1 0,0 1-1,0 0 1,0-1 0,1 1 0,-1 0 0,1-1 0,-1 1 0,1 0 0,0 0 0,0-1 0,-1 1 0,1 0 0,1 0 0,-1 0 0,0-1 0,0 1 0,0 0 0,1 0 0,-1-1 0,1 1 0,0 0 0,-1-1 0,1 1 0,2 2 0,-1-1-194,1 0 0,-1 0 0,1 0 0,7 5 1,-10-8 387</inkml:trace>
</inkml:ink>
</file>

<file path=ppt/ink/ink16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2:19.988"/>
    </inkml:context>
    <inkml:brush xml:id="br0">
      <inkml:brushProperty name="width" value="0.05" units="cm"/>
      <inkml:brushProperty name="height" value="0.05" units="cm"/>
      <inkml:brushProperty name="color" value="#FF0066"/>
    </inkml:brush>
  </inkml:definitions>
  <inkml:trace contextRef="#ctx0" brushRef="#br0">36 4 11474,'-2'-1'375,"0"1"-1,1-1 0,-1 1 0,0-1 0,0 1 0,1 0 0,-1 0 0,0-1 0,0 1 0,0 0 0,-2 1 0,4-1-288,-1 0 0,1 0 1,-1 0-1,1 0 0,-1 0 0,0 1 0,1-1 0,-1 0 0,1 0 1,0 0-1,-1 1 0,1-1 0,-1 0 0,1 1 0,-1-1 0,1 0 1,0 1-1,-1-1 0,1 1 0,0-1 0,-1 1 0,1-1 0,0 0 1,0 1-1,-1-1 0,1 1 0,0-1 0,0 1 0,0 0 0,0-1 0,-1 1 1,1-1-1,0 1 0,0-1 0,0 1 0,0-1 0,0 1 0,1-1 1,-1 1-1,0 0 0,1 1 24,0 0 0,0-1 0,-1 1-1,2-1 1,-1 1 0,0-1 0,0 1 0,0-1 0,1 0 0,-1 0 0,0 1 0,1-1 0,0 0-1,2 1 1,6 5 250,1 3 14,-1 0 0,0 0-1,0 1 1,9 15 0,31 53 810,-17-24-436,10 11 130,193 271 612,-203-297-1155,1-3 0,1 0 1,3-3-1,0-1 0,3-1 0,46 27 0,-64-46-95,-9-6-77,-1 1 1,0 0-1,-1 1 0,19 16 1,-29-22-157,0-1 0,0 1 0,-1 0 0,1 0 0,-1 0 0,1 0 1,-1 0-1,0 0 0,0 0 0,1 6 0,-2 0-4326,-1-34-2623,1 23 5102</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1:35.436"/>
    </inkml:context>
    <inkml:brush xml:id="br0">
      <inkml:brushProperty name="width" value="0.05" units="cm"/>
      <inkml:brushProperty name="height" value="0.05" units="cm"/>
      <inkml:brushProperty name="color" value="#FF0066"/>
    </inkml:brush>
  </inkml:definitions>
  <inkml:trace contextRef="#ctx0" brushRef="#br0">67 0 12171,'-5'12'992,"-2"0"520,-2 1-216,-1 0-687,-2 0-129,2 1-184,3-3-128,2-2-112,4 0-8,2-6 16,2-3-160,4-4-432,1-4-161,2-4-487,2-1-72,1-3-224,2-1-1705,2 0 2001</inkml:trace>
</inkml:ink>
</file>

<file path=ppt/ink/ink16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2:21.087"/>
    </inkml:context>
    <inkml:brush xml:id="br0">
      <inkml:brushProperty name="width" value="0.05" units="cm"/>
      <inkml:brushProperty name="height" value="0.05" units="cm"/>
      <inkml:brushProperty name="color" value="#FF0066"/>
    </inkml:brush>
  </inkml:definitions>
  <inkml:trace contextRef="#ctx0" brushRef="#br0">13 27 13971,'-3'0'3375,"3"0"-3321,-1 7 1711,-1 13-614,2-16-813,-3 142 2869,4-124-2862,1-1 0,1 1 0,0-1 1,13 37-1,5-2 108,-35-126-230,3 22-321,1 0-1,3-1 1,2-1-1,2-54 1,5 78 67,-2 26 32,0-1 0,0 1-1,0 0 1,0 0 0,0-1-1,0 1 1,0 0 0,0-1 0,0 1-1,0 0 1,0-1 0,0 1 0,0 0-1,1 0 1,-1-1 0,0 1-1,0 0 1,0 0 0,0-1 0,1 1-1,-1 0 1,0 0 0,0-1-1,1 1 1,-1 0 0,0 0 0,0 0-1,1 0 1,-1-1 0,0 1 0,0 0-1,1 0 1,-1 0 0,0 0-1,1 0 1,-1 0 0,0 0 0,0 0-1,1 0 1,-1 0 0,0 0-1,1 0 1,-1 0 0,0 0 0,1 0-1,-1 0 1,0 0 0,0 0-1,1 0 1,-1 1 0,0-1 0,0 0-1,1 0 1,-1 0 0,0 0 0,0 1-1,1-1 1,-1 0 0,0 0-1,1 1 1,11 14 122,-11-13-106,5 6 116,0 1-1,1-1 0,0 0 1,1 0-1,14 12 1,-17-17-88,0 0 0,0 0 0,0 0 0,1-1 0,0 1 1,-1-1-1,1-1 0,0 1 0,0-1 0,0 0 0,10 1 0,1-2 68,23-4-1,-24 3-15,28-1 0,-42 2-93,1 0 0,-1 1 0,0-1 0,1 0 0,-1 1 0,1 0-1,-1-1 1,0 1 0,1 0 0,-1 0 0,0 0 0,0 1 0,0-1 0,0 0-1,0 1 1,0 0 0,0-1 0,-1 1 0,1 0 0,0 0 0,-1 0 0,0 0-1,1 0 1,-1 0 0,0 0 0,0 0 0,0 0 0,0 1 0,-1-1 0,1 1-1,0-1 1,-1 0 0,1 5 0,-1 0-6,0 0 1,0 0-1,-1-1 1,0 1-1,0-1 1,-1 1-1,1-1 1,-1 1-1,-1-1 1,1 0-1,-5 8 1,2-7-339,0 0 1,-10 10 0,11-12-682,-1 0 0,1 0 0,0 1 0,-4 6 0,5-2-581</inkml:trace>
</inkml:ink>
</file>

<file path=ppt/ink/ink16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2:21.645"/>
    </inkml:context>
    <inkml:brush xml:id="br0">
      <inkml:brushProperty name="width" value="0.05" units="cm"/>
      <inkml:brushProperty name="height" value="0.05" units="cm"/>
      <inkml:brushProperty name="color" value="#FF0066"/>
    </inkml:brush>
  </inkml:definitions>
  <inkml:trace contextRef="#ctx0" brushRef="#br0">9 54 11010,'-7'-35'2214,"6"16"4592,72 141-803,-4 5-3680,-42-77-2094,-3 2 1,-2 0 0,13 59-1,-31-105-237,3 22 48,-4-27-62,-1 0 0,0 0 0,0 0 0,0 1 0,0-1 0,0 0 0,0 0 0,0 0 0,-1 1 0,1-1 0,0 0 0,0 0 0,-1 0 0,1 0 0,-1 1 0,1-1 0,-2 1 0,2-2-25,-1 0 0,1 1 0,-1-1 0,0 0-1,1 0 1,-1 0 0,0 1 0,1-1 0,-1 0 0,0 0-1,1 0 1,-1 0 0,1 0 0,-1 0 0,0 0-1,1 0 1,-1-1 0,0 1 0,1 0 0,-1 0 0,1 0-1,-1-1 1,0 1 0,1 0 0,-1-1 0,1 1 0,-1 0-1,1-1 1,-1 1 0,1-1 0,-1 1 0,0-1 0,-16-19-1835,10 10 1559,0-1 0,1 0 0,1 0 0,-5-13 0,-6-24 335</inkml:trace>
</inkml:ink>
</file>

<file path=ppt/ink/ink16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2:22.145"/>
    </inkml:context>
    <inkml:brush xml:id="br0">
      <inkml:brushProperty name="width" value="0.05" units="cm"/>
      <inkml:brushProperty name="height" value="0.05" units="cm"/>
      <inkml:brushProperty name="color" value="#FF0066"/>
    </inkml:brush>
  </inkml:definitions>
  <inkml:trace contextRef="#ctx0" brushRef="#br0">185 3 15987,'0'0'64,"0"-1"-1,1 1 1,-1 0-1,0 0 1,0 0-1,1 0 1,-1-1-1,0 1 1,0 0-1,1 0 1,-1 0-1,0 0 1,1 0-1,-1 0 1,0 0-1,0 0 1,1 0-1,-1 0 1,0 0-1,1 0 0,-1 0 1,0 0-1,0 0 1,1 0-1,-1 0 1,0 0-1,1 1 1,-1-1-1,0 0 1,0 0-1,1 0 1,-1 0-1,0 1 1,0-1-1,0 0 1,1 0-1,-1 0 1,0 1-1,0-1 1,0 0-1,1 0 1,-1 1-1,0-1 0,0 0 1,0 0-1,0 1 1,0-1-1,0 0 1,0 1-1,0-1 1,0 0-1,0 1 1,0-1-1,0 0 1,0 1-1,-2 20 1317,1-17-1244,-3 21 424,-2 0 0,-1-1 1,-1 0-1,-20 41 0,-57 84 442,50-92-846,30-49-147,3-5-9,1-1-1,-1 1 1,0 0-1,1 0 1,0-1 0,0 1-1,-1 0 1,2 0-1,-1 0 1,0 5-1,1-8 0,0 0 0,0 1 0,0-1 0,0 0 0,0 0 0,0 1 0,0-1 0,0 0 0,0 1 0,1-1 0,-1 0-1,0 0 1,0 1 0,0-1 0,1 0 0,-1 0 0,0 1 0,0-1 0,0 0 0,1 0 0,-1 0 0,0 1 0,1-1 0,-1 0 0,0 0-1,0 0 1,1 0 0,-1 0 0,0 0 0,1 0 0,-1 0 0,0 0 0,1 0 0,-1 0 0,0 0 0,1 0 0,-1 0 0,1 0 0,14-2-18,-14 1 19,23-4 29,-1-2 0,37-15 0,-49 17-27,-2 0-1,1-1 0,-1 1 1,1-2-1,-2 0 0,1 0 0,-1 0 1,9-11-1,44-60 48,-59 75-31,0 1-1,0 0 0,1 0 0,-1 0 0,0 0 1,1 0-1,0 1 0,2-3 0,-4 4 4,-1 0-1,1 0 1,-1 0-1,1 0 1,-1-1-1,1 1 0,-1 0 1,1 0-1,-1 0 1,1 0-1,0 0 1,-1 0-1,1 0 1,-1 0-1,1 0 1,-1 0-1,1 1 1,-1-1-1,1 0 1,0 1-1,-1-1 17,1 1 0,-1-1 0,1 1 0,-1-1 0,0 1 0,1-1 0,-1 1 1,0 0-1,1-1 0,-1 1 0,0 0 0,0-1 0,1 1 0,-1 0 0,0 0 0,0-1 0,0 1 0,0 0 0,0 1 0,0 3 16,0 0-1,1-1 1,0 1 0,0 0-1,0 0 1,0-1-1,1 1 1,0 0 0,0-1-1,4 7 1,-5-8-74,1-1-1,0 1 1,0-1 0,0 0-1,0 1 1,0-1 0,0 0-1,1 0 1,-1 0 0,1-1-1,-1 1 1,1-1-1,0 1 1,0-1 0,0 0-1,-1 0 1,1 0 0,4 0-1,-6 0-69,1-1-1,0 0 0,-1 0 0,1 0 0,-1 0 0,1 0 0,0-1 1,-1 1-1,1 0 0,-1-1 0,1 1 0,-1-1 0,1 0 0,-1 1 1,1-1-1,-1 0 0,3-2 0,-1 0-97,1-1 0,-1 0 1,0 0-1,4-5 0,-2 2 635,10-12-410</inkml:trace>
</inkml:ink>
</file>

<file path=ppt/ink/ink16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2:22.364"/>
    </inkml:context>
    <inkml:brush xml:id="br0">
      <inkml:brushProperty name="width" value="0.05" units="cm"/>
      <inkml:brushProperty name="height" value="0.05" units="cm"/>
      <inkml:brushProperty name="color" value="#FF0066"/>
    </inkml:brush>
  </inkml:definitions>
  <inkml:trace contextRef="#ctx0" brushRef="#br0">8 70 16323,'-3'-2'1833,"-2"-4"1624,5-3-2553,0 0-96,3 0-856,0-1-296,4 3-688,2-2-745,3 3-1127,7 3 1455</inkml:trace>
</inkml:ink>
</file>

<file path=ppt/ink/ink16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2:22.628"/>
    </inkml:context>
    <inkml:brush xml:id="br0">
      <inkml:brushProperty name="width" value="0.05" units="cm"/>
      <inkml:brushProperty name="height" value="0.05" units="cm"/>
      <inkml:brushProperty name="color" value="#FF0066"/>
    </inkml:brush>
  </inkml:definitions>
  <inkml:trace contextRef="#ctx0" brushRef="#br0">0 1 16948,'24'91'7261,"-17"-59"-5851,12 37-1,-3-25-940,2-1 0,24 44 0,-40-84-583,0-1-1,-1 1 0,1-1 0,0 1 1,1-1-1,-1 0 0,0 0 1,0 0-1,5 3 0,-7-5 6,1 1 1,0-1-1,0 0 1,-1 1-1,1-1 0,0 0 1,0 0-1,0 1 0,0-1 1,0 0-1,-1 0 1,1 0-1,0 0 0,0 0 1,0 0-1,0 0 0,0-1 1,0 1-1,-1 0 1,1 0-1,0-1 0,0 1 1,0 0-1,-1-1 0,1 1 1,0-1-1,0 1 1,-1-1-1,1 1 0,0-1 1,-1 0-1,1 1 0,-1-1 1,1 0-1,-1 1 1,1-1-1,-1 0 0,1-1 1,1-2-463,0 0 1,0-1-1,-1 1 1,0-1-1,0 0 1,0 0-1,1-7 1,-2-12-626</inkml:trace>
</inkml:ink>
</file>

<file path=ppt/ink/ink16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2:22.861"/>
    </inkml:context>
    <inkml:brush xml:id="br0">
      <inkml:brushProperty name="width" value="0.05" units="cm"/>
      <inkml:brushProperty name="height" value="0.05" units="cm"/>
      <inkml:brushProperty name="color" value="#FF0066"/>
    </inkml:brush>
  </inkml:definitions>
  <inkml:trace contextRef="#ctx0" brushRef="#br0">0 12 14931,'1'0'256,"-1"-1"0,0 0 1,0 1-1,1-1 0,-1 1 0,0-1 0,1 0 0,-1 1 0,1-1 0,-1 1 0,1-1 1,-1 1-1,1-1 0,-1 1 0,1 0 0,-1-1 0,1 1 0,0-1 0,-1 1 0,1 0 1,-1 0-1,1-1 0,1 1 0,-1 0 2,1 0 1,-1 0-1,0 0 1,1 0-1,-1 1 1,0-1-1,0 0 1,1 1-1,-1-1 1,0 1-1,0-1 0,1 1 1,4 3 305,-1-1-1,-1 1 1,1 0 0,7 7-1,-4-1-181,0 1-1,-1-1 1,0 1-1,0 1 1,-2-1-1,1 1 1,-1 0-1,5 19 0,18 107 593,-24-116-881,0 12-71,-2-15 14,6 24 0,-7-38-100,0 0 0,1 0 0,0 0 1,0 0-1,0-1 0,1 1 0,-1-1 1,1 0-1,5 7 0,-7-10-9,-1-1 0,1 1-1,-1-1 1,1 1 0,-1 0 0,1-1-1,-1 1 1,1-1 0,-1 1 0,1-1-1,0 1 1,-1-1 0,1 0 0,0 1-1,-1-1 1,1 0 0,0 0 0,-1 1-1,1-1 1,0 0 0,0 0 0,-1 0-1,1 0 1,0 0 0,0 0 0,0 0-1,-1 0 1,1 0 0,0 0 0,0 0 0,-1-1-1,1 1 1,0 0 0,-1-1 0,1 1-1,0 0 1,-1-1 0,1 1 0,0-1-1,2-2-669,-1 0 0,1 0 0,-1-1 1,0 1-1,0-1 0,2-5 0,0-1-509,4-5-310</inkml:trace>
</inkml:ink>
</file>

<file path=ppt/ink/ink16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2:23.205"/>
    </inkml:context>
    <inkml:brush xml:id="br0">
      <inkml:brushProperty name="width" value="0.05" units="cm"/>
      <inkml:brushProperty name="height" value="0.05" units="cm"/>
      <inkml:brushProperty name="color" value="#FF0066"/>
    </inkml:brush>
  </inkml:definitions>
  <inkml:trace contextRef="#ctx0" brushRef="#br0">1 164 16828,'3'1'834,"0"0"1,0 0-1,0 0 1,1-1 0,-1 0-1,0 1 1,6-2-1,-7 1-728,0-1 0,-1 1 0,1-1 0,-1 0 0,1 0-1,-1 0 1,1 0 0,-1 0 0,0 0 0,0 0 0,1 0-1,-1-1 1,0 1 0,0 0 0,0-1 0,0 1 0,0-2-1,3-3-79,-1 0-1,0 0 1,0 0-1,-1 0 1,0 0-1,0-1 0,0 1 1,-1-1-1,1-9 1,-2 12-83,0 0 1,0 0 0,0-1 0,-1 1 0,1 0 0,-1 0 0,0 0-1,0 0 1,-1 0 0,1 0 0,-1 0 0,0 0 0,0 1 0,0-1-1,-5-6 1,6 10 55,1 0 0,0-1-1,-1 1 1,1-1 0,0 1-1,-1-1 1,1 1 0,-1 0-1,1-1 1,-1 1 0,1 0-1,-1 0 1,1-1 0,-1 1-1,1 0 1,-1 0 0,1 0-1,-1-1 1,1 1 0,-1 0-1,0 0 1,1 0 0,-1 0-1,1 0 1,-1 0 0,1 0-1,-1 0 1,0 1 0,1-1-1,-1 0 1,1 0-1,-1 0 1,1 1 0,-1-1-1,1 0 1,-1 0 0,1 1-1,-1-1 1,1 0 0,0 1-1,-1-1 1,1 1 0,-1-1-1,1 1 1,0-1 0,-1 1-1,1-1 1,0 1 0,0-1-1,-1 1 1,-1 4 114,-1-1 1,1 1-1,1-1 1,-3 9-1,0 1 217,2 0 0,-1 0-1,2 0 1,0 0 0,2 27 0,-1-35-328,1 0 0,0 0 1,0 0-1,1 0 0,-1-1 1,1 1-1,1 0 0,-1-1 0,1 0 1,0 1-1,0-1 0,0 0 1,1-1-1,-1 1 0,1-1 1,8 8-1,-10-11-271,0 1 0,0-1 0,0 0 0,0 0 0,1 0 1,-1 0-1,0 0 0,0-1 0,1 1 0,-1 0 0,1-1 0,-1 0 1,0 0-1,1 1 0,-1-1 0,1-1 0,-1 1 0,0 0 0,1-1 0,-1 1 1,0-1-1,1 0 0,-1 1 0,0-1 0,0 0 0,1-1 0,2-1 1,17-8-1474</inkml:trace>
</inkml:ink>
</file>

<file path=ppt/ink/ink16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2:23.627"/>
    </inkml:context>
    <inkml:brush xml:id="br0">
      <inkml:brushProperty name="width" value="0.05" units="cm"/>
      <inkml:brushProperty name="height" value="0.05" units="cm"/>
      <inkml:brushProperty name="color" value="#FF0066"/>
    </inkml:brush>
  </inkml:definitions>
  <inkml:trace contextRef="#ctx0" brushRef="#br0">94 219 14315,'-38'74'6570,"2"-4"-3851,32-61-2495,1 1 0,-1 0-1,2 0 1,-1 0 0,0 17 0,2-24-181,1 1 1,0 0-1,1 0 1,-1-1 0,1 1-1,-1-1 1,1 1-1,0 0 1,0-1-1,2 4 1,-2-6-42,-1 0-1,1 0 1,0 0-1,-1 0 1,1 0-1,0 0 1,0 0 0,0 0-1,0 0 1,0 0-1,0 0 1,0-1-1,0 1 1,0 0 0,0-1-1,0 1 1,0-1-1,1 1 1,-1-1-1,0 1 1,0-1 0,1 0-1,-1 0 1,0 0-1,0 0 1,1 0-1,-1 0 1,0 0 0,1 0-1,1-1 1,1 0-15,-1 0 0,1-1 0,-1 0 0,1 1 0,-1-1 0,0 0 0,0-1 0,0 1 0,0-1 0,0 1 0,-1-1 0,1 0 0,-1 0 0,1 0 0,-1 0 0,0 0 1,-1 0-1,1-1 0,0 1 0,-1-1 0,2-3 0,1-8-5,0 1-1,-1-1 1,0 0 0,0-15 0,-1 4-70,-2 0-1,0 0 1,-2 1 0,-1-1 0,-1 0 0,-2 1 0,0-1-1,-1 2 1,-15-35 0,20 56 76,-14-29-152,15 29 187,0 1 0,-1 0 0,1 0 0,0 0 0,-1 0 0,0 1 0,0-1 0,1 0 0,-1 1 0,0-1 0,-3-1 0,5 3-6,0 0 0,0 0 0,-1 0 1,1 0-1,0 0 0,-1 0 0,1 0 0,0 0 0,-1 0 0,1 0 0,0 0 0,-1 0 0,1 0 1,0 0-1,-1 0 0,1 0 0,0 0 0,0 0 0,-1 0 0,1 1 0,0-1 0,-1 0 0,1 0 0,0 0 1,0 1-1,-1-1 0,1 0 0,0 0 0,0 0 0,0 1 0,-1-1 0,1 0 0,0 1 0,0-1 1,0 0-1,0 0 0,0 1 0,-1-1 0,1 0 0,0 1 0,0-1 0,0 0 0,0 1 0,0-1 0,0 0 1,0 1-1,0-1 0,0 0 0,0 1 0,1 18 487,-1-18-497,3 21 394,1 1 0,0 0 1,14 34-1,34 63 312,-40-96-601,20 30 1,-27-47-119,0-1 0,0 1 0,0-1 0,1 0 0,0 0 0,0-1 0,1 0 1,13 8-1,-18-12-149,1 0 0,-1 0 0,1 0 1,0-1-1,-1 1 0,1-1 0,-1 0 1,1 1-1,0-1 0,0-1 0,-1 1 1,1 0-1,-1-1 0,1 1 0,0-1 1,-1 0-1,1 0 0,-1 0 0,1 0 1,-1 0-1,0 0 0,1-1 0,-1 1 1,0-1-1,0 0 0,0 0 1,3-3-1,16-19-1064</inkml:trace>
</inkml:ink>
</file>

<file path=ppt/ink/ink16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2:23.783"/>
    </inkml:context>
    <inkml:brush xml:id="br0">
      <inkml:brushProperty name="width" value="0.05" units="cm"/>
      <inkml:brushProperty name="height" value="0.05" units="cm"/>
      <inkml:brushProperty name="color" value="#FF0066"/>
    </inkml:brush>
  </inkml:definitions>
  <inkml:trace contextRef="#ctx0" brushRef="#br0">128 1 26510,'-30'25'1496,"4"-5"176,3-4-463,8-7-2002,0-3 1234,-4-16-674</inkml:trace>
</inkml:ink>
</file>

<file path=ppt/ink/ink16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2:39.779"/>
    </inkml:context>
    <inkml:brush xml:id="br0">
      <inkml:brushProperty name="width" value="0.05" units="cm"/>
      <inkml:brushProperty name="height" value="0.05" units="cm"/>
      <inkml:brushProperty name="color" value="#FF0066"/>
    </inkml:brush>
  </inkml:definitions>
  <inkml:trace contextRef="#ctx0" brushRef="#br0">0 104 9666,'8'-53'5893,"-6"43"-5066,3 8-220,9 12 193,-2 0-140,-8-10-507,1 1-1,-1-1 0,1-1 0,-1 1 1,1 0-1,-1-1 0,0 0 1,1 0-1,5-3 0,2-1 601,21-12-1,-23 11-369,0 1 0,0 0-1,14-5 1,-20 9-314,0 0 1,0 0-1,0 1 1,0-1-1,0 1 1,0 0 0,0 0-1,0 0 1,0 1-1,0 0 1,0-1-1,0 1 1,5 2-1,1 2-17,0 0 0,0 1 0,0 0 0,13 11 0,-12-9-30,0 0-1,16 8 1,-23-14-10,1 0 1,0 0-1,-1 0 0,1-1 1,0 0-1,0 0 0,0 0 1,0-1-1,10 1 0,2-4 175,1 0-1,-1-1 0,0-1 0,0 0 1,28-14-1,9-2 797,-41 16-548,0 1 0,0 1 0,23-3 0,-30 5-254,1 1 0,-1 0 0,0 1 0,0-1 0,0 1 0,0 0 0,0 0 0,0 1 0,0 0 0,9 4 0,-14-5-211,2 0 70,-1 1 1,0-1-1,1 0 1,-1 0-1,1 0 1,0-1-1,-1 1 1,1 0-1,4-1 1,9-2-2370,-3 2 1384</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1:35.592"/>
    </inkml:context>
    <inkml:brush xml:id="br0">
      <inkml:brushProperty name="width" value="0.05" units="cm"/>
      <inkml:brushProperty name="height" value="0.05" units="cm"/>
      <inkml:brushProperty name="color" value="#FF0066"/>
    </inkml:brush>
  </inkml:definitions>
  <inkml:trace contextRef="#ctx0" brushRef="#br0">132 0 7762,'-3'10'1704,"-4"1"1449,-3 0-1161,-5 3-224,0-3-599,1 1-201,6-3-496,1-2-176,4 0-224,-1-1-24,-2 3-48,-3 3-40,-4 1-400,1 2-408,6-2 1448,9-1-824</inkml:trace>
</inkml:ink>
</file>

<file path=ppt/ink/ink16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2:44.268"/>
    </inkml:context>
    <inkml:brush xml:id="br0">
      <inkml:brushProperty name="width" value="0.05" units="cm"/>
      <inkml:brushProperty name="height" value="0.05" units="cm"/>
      <inkml:brushProperty name="color" value="#FF0066"/>
    </inkml:brush>
  </inkml:definitions>
  <inkml:trace contextRef="#ctx0" brushRef="#br0">32 26 6865,'-30'29'6930,"30"-29"-6866,0 0 1,0 0-1,0 0 1,-1 0-1,1 0 1,0 0-1,0 0 1,0 1-1,0-1 0,0 0 1,0 0-1,0 0 1,0 0-1,0 0 1,0 0-1,0 0 1,0 0-1,0 1 1,0-1-1,0 0 0,0 0 1,0 0-1,0 0 1,0 0-1,0 0 1,0 0-1,0 1 1,0-1-1,0 0 1,0 0-1,0 0 0,0 0 1,0 0-1,0 0 1,0 0-1,0 0 1,0 0-1,1 1 1,-1-1-1,0 0 0,0 0 1,0 0-1,0 0 1,7 2 1185,8-2-368,-14 0-696,238 2 4857,-34 1-3669,-159-4-1215,1-3-1,60-12 1,-48 0-102,-32 4-1325,-4-5-3412</inkml:trace>
</inkml:ink>
</file>

<file path=ppt/ink/ink16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2:44.596"/>
    </inkml:context>
    <inkml:brush xml:id="br0">
      <inkml:brushProperty name="width" value="0.05" units="cm"/>
      <inkml:brushProperty name="height" value="0.05" units="cm"/>
      <inkml:brushProperty name="color" value="#FF0066"/>
    </inkml:brush>
  </inkml:definitions>
  <inkml:trace contextRef="#ctx0" brushRef="#br0">1 6 13867,'23'-3'1192,"0"0"737,4 3-89,4 6-552,4 1-39,7 2-177,5 1-80,3-2-192,-1-2-208,-5-3-336,-6-5-112,-6-2-400,-4-1-416,-11 2-1336,-2 3 159,-6 9 737</inkml:trace>
</inkml:ink>
</file>

<file path=ppt/ink/ink16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2:44.969"/>
    </inkml:context>
    <inkml:brush xml:id="br0">
      <inkml:brushProperty name="width" value="0.05" units="cm"/>
      <inkml:brushProperty name="height" value="0.05" units="cm"/>
      <inkml:brushProperty name="color" value="#FF0066"/>
    </inkml:brush>
  </inkml:definitions>
  <inkml:trace contextRef="#ctx0" brushRef="#br0">0 1 14107,'21'4'1584,"8"2"1361,5 1-697,9-1-487,5 3-305,2-2-536,-2-2-344,-4-4-383,-4-1-754,-5 2 129,-1-5 56</inkml:trace>
</inkml:ink>
</file>

<file path=ppt/ink/ink16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2:46.137"/>
    </inkml:context>
    <inkml:brush xml:id="br0">
      <inkml:brushProperty name="width" value="0.05" units="cm"/>
      <inkml:brushProperty name="height" value="0.05" units="cm"/>
      <inkml:brushProperty name="color" value="#FF0066"/>
    </inkml:brush>
  </inkml:definitions>
  <inkml:trace contextRef="#ctx0" brushRef="#br0">132 21 8002,'0'0'231,"1"-1"0,-1 1 0,0 0-1,1 0 1,-1 0 0,0 0 0,1-1 0,-1 1 0,0 0 0,1 0 0,-1-1 0,0 1 0,1 0 0,-1-1 0,0 1 0,0 0 0,1-1 0,-1 1 0,0 0 0,0-1 0,0 1 0,0-1-1,0 1 1,1 0 0,-1-1 0,0 1 0,0-1 0,0 1 0,0 0 0,0-1 0,0 0 0,-1 1-12,1-1 1,-1 0-1,1 1 1,-1-1-1,0 1 1,1-1-1,-1 1 1,0 0-1,1-1 1,-1 1-1,0 0 1,0-1-1,1 1 0,-1 0 1,-1 0-1,-3-1 440,-1 0 0,1 0 0,-11 0 0,13 2-567,0 0 0,0-1 0,0 1 0,0 0 0,0 0 0,0 1 0,1-1 0,-1 0 0,0 1 0,1 0 0,-1 0-1,1 0 1,-1 0 0,1 0 0,0 0 0,0 0 0,0 1 0,0-1 0,0 1 0,1 0 0,-3 3 0,-1 6 78,-1 0 0,2 0-1,-7 23 1,8-21-49,0 0 0,0 0 0,2 1 0,-1-1-1,2 1 1,1 19 0,0-29-76,0 0 0,0 0 0,0 0 0,1-1 0,-1 1 1,1 0-1,0-1 0,0 1 0,6 7 0,-6-10-26,0 1-1,1-1 1,-1 1 0,1-1 0,0 0 0,-1 0 0,1 0-1,0 0 1,0-1 0,0 1 0,0-1 0,1 0-1,-1 0 1,0 0 0,7 1 0,-1-1-107,1-1 1,0 0-1,0 0 0,0-1 1,0-1-1,-1 1 0,1-2 1,-1 1-1,1-1 0,-1-1 1,0 0-1,0 0 1,15-10-1,-18 10-654,-1-1 1,1 0-1,-1 0 0,0-1 1,0 1-1,0-1 0,3-7 1,5-8-694</inkml:trace>
</inkml:ink>
</file>

<file path=ppt/ink/ink16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2:46.358"/>
    </inkml:context>
    <inkml:brush xml:id="br0">
      <inkml:brushProperty name="width" value="0.05" units="cm"/>
      <inkml:brushProperty name="height" value="0.05" units="cm"/>
      <inkml:brushProperty name="color" value="#FF0066"/>
    </inkml:brush>
  </inkml:definitions>
  <inkml:trace contextRef="#ctx0" brushRef="#br0">0 1 15563,'5'6'1289,"-2"3"839,1 4-128,5 1-695,0 1-161,7 6-512,3-1-240,-1 2-256,-4 2-48,-2-5-200,-8-3-248,2 0-584,-3-7-336,-6-3-1057,-3-5 4714,5-7-2097</inkml:trace>
</inkml:ink>
</file>

<file path=ppt/ink/ink16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2:46.723"/>
    </inkml:context>
    <inkml:brush xml:id="br0">
      <inkml:brushProperty name="width" value="0.05" units="cm"/>
      <inkml:brushProperty name="height" value="0.05" units="cm"/>
      <inkml:brushProperty name="color" value="#FF0066"/>
    </inkml:brush>
  </inkml:definitions>
  <inkml:trace contextRef="#ctx0" brushRef="#br0">0 110 13243,'21'-20'3398,"33"-26"1,-47 40-3144,1 1 0,1 0 0,-1 0 0,1 0 0,0 1 0,0 1 0,0-1 0,11-1 0,-17 4-197,0 1-1,0 0 0,1 0 1,-1 0-1,0 0 0,1 0 0,-1 0 1,0 1-1,0 0 0,0 0 1,1 0-1,-1 0 0,0 0 0,0 0 1,0 1-1,-1 0 0,1-1 1,0 1-1,0 0 0,-1 1 0,0-1 1,1 0-1,-1 1 0,3 3 1,2 4 133,0 1 0,-1 0 1,0 0-1,0 1 1,3 12-1,-6-15-173,-1 0-1,0 0 1,0 1-1,-1-1 1,0 0 0,0 1-1,-1-1 1,-1 1 0,1-1-1,-1 0 1,-1 1-1,0-1 1,0 0 0,-1 0-1,0 0 1,-1 0-1,0-1 1,0 1 0,-1-1-1,0 0 1,0 0 0,-1-1-1,-11 13 1,1-10-351,10-10-517,4-10-984,6-9-176,8-5 726</inkml:trace>
</inkml:ink>
</file>

<file path=ppt/ink/ink16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2:47.469"/>
    </inkml:context>
    <inkml:brush xml:id="br0">
      <inkml:brushProperty name="width" value="0.05" units="cm"/>
      <inkml:brushProperty name="height" value="0.05" units="cm"/>
      <inkml:brushProperty name="color" value="#FF0066"/>
    </inkml:brush>
  </inkml:definitions>
  <inkml:trace contextRef="#ctx0" brushRef="#br0">1 73 10338,'12'-10'9221,"8"-4"-6465,23-18-946,-35 23-1145,0 1 562,-8 9-1215,1-1 0,-1 0-1,1 0 1,-1 0 0,0 0 0,1 0 0,-1 0 0,1 1 0,-1-1 0,0 0 0,1 0 0,-1 1-1,0-1 1,1 0 0,-1 0 0,0 1 0,0-1 0,1 0 0,-1 1 0,0-1 0,0 0-1,1 1 1,-1-1 0,0 1 0,0-1 0,0 0 0,0 1 0,0-1 0,1 1 0,1 5-5,0-1 1,0 1 0,0 0-1,-1 0 1,1 0 0,-1 0-1,-1 0 1,1 0 0,-1 7-1,-1-1-26,-1 0-1,0-1 0,-7 21 0,7-26-3,0 0-3,1 0 0,-1 0 1,1 0-1,0 0 0,0 6 1,18-28-58,-14 14 85,-1 1 0,1-1-1,0 1 1,0 0 0,-1 0 0,1 0 0,0 0-1,0 0 1,0 1 0,0-1 0,0 1 0,0 0-1,0 0 1,0 0 0,0 0 0,0 0 0,1 1 0,-1-1-1,-1 1 1,1 0 0,0 0 0,3 1 0,-1 1 0,-1-1 1,0 1 0,-1 0 0,1-1 0,0 2 0,-1-1-1,0 0 1,0 1 0,0-1 0,0 1 0,0 0 0,-1 0-1,5 9 1,-2-3 125,-1 1 0,0-1-1,-1 1 1,0 0 0,0 0-1,1 15 1,-4-21-70,0-1 0,0 0 0,0 1-1,-1-1 1,1 0 0,-1 0 0,0 1-1,-1-1 1,1 0 0,-1 0 0,0 0 0,0 0-1,0 0 1,0-1 0,0 1 0,-1-1 0,0 1-1,0-1 1,-6 6 0,3-5 76,0 0-1,-1 0 0,1 0 1,-1-1-1,0 1 1,0-2-1,0 1 1,0-1-1,-1 0 1,1 0-1,-9 0 1,-7 0 162,-1-1 0,-28-2 0,51 1-370,0 0-1,1 1 1,-1-1-1,0 0 1,1 0 0,-1-1-1,0 1 1,0 0-1,1 0 1,-1 0 0,0 0-1,0-1 1,1 1-1,-1 0 1,0-1 0,1 1-1,-1 0 1,1-1-1,-1 1 1,0-1 0,1 1-1,-1-2 1,6-3-637</inkml:trace>
</inkml:ink>
</file>

<file path=ppt/ink/ink16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3:48.519"/>
    </inkml:context>
    <inkml:brush xml:id="br0">
      <inkml:brushProperty name="width" value="0.05" units="cm"/>
      <inkml:brushProperty name="height" value="0.05" units="cm"/>
      <inkml:brushProperty name="color" value="#FF0066"/>
    </inkml:brush>
  </inkml:definitions>
  <inkml:trace contextRef="#ctx0" brushRef="#br0">73 425 12307,'-2'-8'884,"0"-1"0,0 1 0,-6-12 0,7 17-511,0 0 0,-1 0 0,0 0 0,0 0 0,1 1 1,-2-1-1,1 1 0,0-1 0,0 1 0,-1 0 0,1 0 1,-5-3-1,4 4 75,0-1 1,1 0 0,-1 1-1,1-1 1,-1 0 0,1 0-1,0 0 1,0 0-1,-4-5 1,6 7-392,0 0-1,0 0 1,0-1 0,0 1 0,0 0-1,0 0 1,-1-1 0,1 1-1,0 0 1,0 0 0,0-1 0,0 1-1,0 0 1,0 0 0,0-1-1,0 1 1,0 0 0,0 0 0,1-1-1,-1 1 1,0 0 0,0 0-1,0-1 1,0 1 0,0 0 0,0 0-1,0-1 1,1 1 0,-1 0-1,0 0 1,0 0 0,0-1 0,1 1-1,-1 0 1,0 0 0,0 0-1,0 0 1,1 0 0,-1-1-1,0 1 1,0 0 0,1 0 0,-1 0-1,0 0 1,0 0 0,1 0-1,-1 0 1,0 0 0,0 0 0,1 0-1,-1 0 1,0 0 0,1 0-1,-1 0 1,0 0 0,0 0 0,1 0-1,-1 0 1,0 1 0,0-1-1,0 0 1,1 0 0,5 6 378,0 0 1,0 0-1,-1 0 0,7 11 1,7 7 83,-1-6-262,0-1 0,39 28 0,-35-29-170,0 0 1,21 24 0,-28-23-60,0 0 0,-1 2 0,-2 0 0,1 0 0,9 24 0,-22-43-26,12 20 35,-5-16-17,-7-4-20,0 0 1,1 0 0,-1-1 0,0 1-1,1 0 1,-1-1 0,0 1 0,1 0-1,-1-1 1,0 1 0,0 0 0,0-1-1,1 1 1,-1-1 0,0 1 0,0 0-1,0-1 1,0 1 0,0-1 0,0 1-1,0-1 1,0 0 0,2-13 1,0 1 0,-2-1 0,0 0 0,0 0 0,-1 0 0,-1 0-1,-4-18 1,-6-10 7,-18-41-1,-10-36 0,34 83-8,1 0 0,2 0 0,1-1 0,4-37 0,-2 13 0,1 59-2,-1 0 0,0-1-1,-1 1 1,1 0 0,0 0 0,-1-1-1,1 1 1,-2-3 0,2 4 1,0 1 0,0 0 0,-1 0 0,1 0 0,0 0-1,0-1 1,0 1 0,0 0 0,0 0 0,0 0 0,-1 0 0,1 0 0,0 0 0,0 0 0,0 0-1,0-1 1,-1 1 0,1 0 0,0 0 0,0 0 0,0 0 0,-1 0 0,1 0 0,0 0 0,0 0-1,0 0 1,0 0 0,-1 0 0,1 0 0,0 0 0,0 0 0,0 0 0,-1 0 0,1 1-1,-9 8-67,7-7-238,1 0 1,-1 0-1,1 0 0,0 1 0,0-1 1,-1 4-1,2-5 140,-1-1-1,1 1 0,0-1 1,0 1-1,0-1 1,1 0-1,-1 1 0,0-1 1,0 1-1,0-1 1,0 1-1,0-1 1,0 0-1,1 1 0,-1-1 1,0 1-1,0-1 1,1 0-1,-1 1 1,0-1-1,0 0 0,1 1 1,-1-1-1,0 0 1,1 0-1,-1 1 1,1-1-1,-1 0 0,0 0 1,1 0-1,-1 1 1,1-1-1,-1 0 0,0 0 1,1 0-1,-1 0 1,1 0-1,-1 0 1,1 0-1,-1 0 0,1 0 1,0 0-1,15 2-2931,9 3 1108</inkml:trace>
</inkml:ink>
</file>

<file path=ppt/ink/ink16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3:49.060"/>
    </inkml:context>
    <inkml:brush xml:id="br0">
      <inkml:brushProperty name="width" value="0.05" units="cm"/>
      <inkml:brushProperty name="height" value="0.05" units="cm"/>
      <inkml:brushProperty name="color" value="#FF0066"/>
    </inkml:brush>
  </inkml:definitions>
  <inkml:trace contextRef="#ctx0" brushRef="#br0">10 1 10954,'-1'1'463,"0"-1"0,0 1 0,1 0 0,-1 0 0,0 0 0,0 0 0,1 0 0,-1 0 0,1 0 0,-1 0-1,1 0 1,0 0 0,-1 0 0,1 0 0,0 0 0,0 1 0,-1-1 0,1 0 0,0 0 0,0 0 0,1 0 0,-1 0-1,0 1 1,0-1 0,0 0 0,1 0 0,0 2 0,1 1 162,1 1 0,-1-1-1,1 0 1,0 0 0,5 5 0,7 8 209,-5-1-314,-2 1-1,10 22 0,9 19-240,-26-56-291,2 3 53,-1 0 1,1-1-1,1 1 0,-1-1 1,1 0-1,5 7 1,-8-11-13,1 1 0,-1 0 0,0 0 0,0-1 0,1 1 0,-1-1 0,0 1 0,1-1 0,-1 1 0,0-1 0,1 0 0,-1 0 0,1 0 0,-1 0 0,0 0 0,1 0 0,-1 0 0,1 0 0,-1 0 0,0-1 0,1 1 0,-1-1 0,1 1 0,-1-1 0,0 1 0,0-1-1,1 0 1,-1 1 0,0-1 0,0 0 0,2-2 0,43-38 865,-29 24-734,24-17-1,-36 30-160,1 0 1,0 1-1,0-1 0,0 1 1,0 1-1,0-1 1,1 1-1,11-3 0,0 5-476,-14 0-374,0 1-1,0-1 0,0 1 1,-1 0-1,6 2 1,9 5-1082</inkml:trace>
</inkml:ink>
</file>

<file path=ppt/ink/ink16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3:50.039"/>
    </inkml:context>
    <inkml:brush xml:id="br0">
      <inkml:brushProperty name="width" value="0.05" units="cm"/>
      <inkml:brushProperty name="height" value="0.05" units="cm"/>
      <inkml:brushProperty name="color" value="#FF0066"/>
    </inkml:brush>
  </inkml:definitions>
  <inkml:trace contextRef="#ctx0" brushRef="#br0">18 249 12323,'-5'-2'473,"-8"-11"9754,21 13-7593,-6 0-2490,1 1 0,-1 0-1,0 0 1,0 0 0,0 0-1,0 1 1,0-1-1,0 0 1,0 1 0,0-1-1,0 1 1,-1 0 0,4 3-1,17 31 425,-11-18-235,148 224 1993,-155-236-2278,0 0 0,0-1 0,7 8 0,-10-12-41,-1-1 1,1 1-1,0 0 1,-1 0-1,1-1 1,0 1-1,0 0 1,0-1-1,-1 1 1,1-1-1,0 1 1,0-1-1,0 0 1,0 1-1,0-1 1,0 0-1,0 0 1,0 1-1,0-1 1,0 0-1,0 0 1,0 0-1,0 0 1,0 0-1,0-1 1,0 1-1,0 0 1,0 0-1,0-1 1,0 1-1,1-1 1,-1 0-3,0 0 1,0 0-1,0-1 1,0 1 0,0 0-1,0 0 1,-1-1-1,1 1 1,-1 0 0,1-1-1,-1 1 1,1-1-1,-1 1 1,0 0 0,0-1-1,0 1 1,0-1-1,0-2 1,-3-28 33,-12-44 17,-8-50 81,14 36 50,-10-68 233,16 149-401,1 0 0,-1 0 0,0 0 0,-1 1 0,0-1 0,-1 1 0,-5-8 0,10 15-173,1 6-529,0 0 0,0 0 1,0 0-1,1-1 1,0 1-1,0 0 0,0-1 1,1 1-1,-1-1 1,1 0-1,0 0 0,0 0 1,1 0-1,-1-1 1,1 1-1,0-1 0,0 0 1,8 5-1,9 0-645</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1:37.468"/>
    </inkml:context>
    <inkml:brush xml:id="br0">
      <inkml:brushProperty name="width" value="0.05" units="cm"/>
      <inkml:brushProperty name="height" value="0.05" units="cm"/>
      <inkml:brushProperty name="color" value="#FF0066"/>
    </inkml:brush>
  </inkml:definitions>
  <inkml:trace contextRef="#ctx0" brushRef="#br0">0 54 8242,'29'-5'2542,"-22"3"-1804,1 0 0,-1 1-1,1 0 1,15 0-1,-6 7 130,-15-5-763,0 0 1,0 0-1,1-1 0,-1 1 0,0 0 0,0-1 0,0 0 1,3 1-1,11-2 326,25-4 1,-30 3-390,1 0 0,-1 1-1,1 1 1,0-1 0,12 3-1,12 1 137,1-1-1,46-3 1,18 0-102,-61 3-96,23 1 18,69-14 21,-83 5 1,83 1 0,-107 5-15,1-1 0,44-9 0,-45 6 4,0 1 1,48 0-1,38 17-1,31-14 2,-30 0-6,361 6 1770,-308-11-1328,-100 2-392,-15 2 120,85-6 183,-103 2-296,-19 3-34,24-1 0,-25 2 122,-7 0-638</inkml:trace>
</inkml:ink>
</file>

<file path=ppt/ink/ink16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3:50.381"/>
    </inkml:context>
    <inkml:brush xml:id="br0">
      <inkml:brushProperty name="width" value="0.05" units="cm"/>
      <inkml:brushProperty name="height" value="0.05" units="cm"/>
      <inkml:brushProperty name="color" value="#FF0066"/>
    </inkml:brush>
  </inkml:definitions>
  <inkml:trace contextRef="#ctx0" brushRef="#br0">4 1 11402,'-1'3'490,"1"1"0,-1 0-1,0 0 1,1-1-1,0 1 1,0 0-1,0 0 1,0 0-1,1-1 1,-1 1 0,1 0-1,0 0 1,0-1-1,0 1 1,1-1-1,-1 1 1,1-1-1,0 1 1,0-1 0,0 0-1,0 0 1,5 4-1,4 6 801,21 15 1,-22-19-708,0 0 0,17 20 0,-24-25-569,0 0-1,0 0 0,-1 0 1,0 1-1,0-1 0,0 1 1,0 0-1,-1 0 0,1-1 1,-1 1-1,0 9 0,0-9-350,-1-1 0,0 0-1,0 0 1,0 1-1,-1-1 1,1 0 0,-1 0-1,0 0 1,0 1-1,-3 5 1,-3-6-2156,1-6 797</inkml:trace>
</inkml:ink>
</file>

<file path=ppt/ink/ink16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3:50.647"/>
    </inkml:context>
    <inkml:brush xml:id="br0">
      <inkml:brushProperty name="width" value="0.05" units="cm"/>
      <inkml:brushProperty name="height" value="0.05" units="cm"/>
      <inkml:brushProperty name="color" value="#FF0066"/>
    </inkml:brush>
  </inkml:definitions>
  <inkml:trace contextRef="#ctx0" brushRef="#br0">1 209 17548,'27'-21'4605,"31"-31"0,14-12-2904,-65 58-1473,-5 5-427,1-1 1,-1 0-1,0 1 0,0-1 0,0 0 0,0-1 0,2-1 1,-4 2-155,1 1 1,0-1-1,-1 1 1,0-1-1,1 0 1,-1 1-1,0-1 1,0 1-1,0-1 1,0 1-1,0-1 1,0 0-1,0 1 1,0-1-1,-2-2 1,0-6-211,3 0-79</inkml:trace>
</inkml:ink>
</file>

<file path=ppt/ink/ink16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3:50.877"/>
    </inkml:context>
    <inkml:brush xml:id="br0">
      <inkml:brushProperty name="width" value="0.05" units="cm"/>
      <inkml:brushProperty name="height" value="0.05" units="cm"/>
      <inkml:brushProperty name="color" value="#FF0066"/>
    </inkml:brush>
  </inkml:definitions>
  <inkml:trace contextRef="#ctx0" brushRef="#br0">0 14 10642,'0'-1'229,"0"1"-1,0-1 0,0 1 0,0-1 1,0 1-1,0-1 0,1 1 0,-1-1 1,0 1-1,0-1 0,0 1 0,0-1 1,1 1-1,-1 0 0,0-1 0,1 1 1,-1-1-1,0 1 0,1 0 1,-1-1-1,0 1 0,1 0 0,-1-1 1,1 1-1,-1 0 0,0-1 0,1 1 1,-1 0-1,1 0 0,-1 0 0,1-1 1,-1 1-1,1 0 0,-1 0 1,1 0-1,-1 0 0,1 0 0,-1 0 1,1 0-1,-1 0 0,2 0 0,-1 1-14,1-1 0,0 0-1,-1 1 1,1-1-1,-1 1 1,1-1-1,-1 1 1,1 0 0,-1-1-1,0 1 1,1 0-1,-1 0 1,2 2 0,12 15 1155,-1 1 0,-1 0 0,20 41 0,6 9 479,17 11-1181,-44-66-1357,5-2 311</inkml:trace>
</inkml:ink>
</file>

<file path=ppt/ink/ink16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3:12.488"/>
    </inkml:context>
    <inkml:brush xml:id="br0">
      <inkml:brushProperty name="width" value="0.05" units="cm"/>
      <inkml:brushProperty name="height" value="0.05" units="cm"/>
      <inkml:brushProperty name="color" value="#FF0066"/>
    </inkml:brush>
  </inkml:definitions>
  <inkml:trace contextRef="#ctx0" brushRef="#br0">1 14 10706,'3'-13'4507,"4"28"-116,1 4-3345,-5-14-825,0-1-1,1 1 1,0-1 0,0 0 0,0 0-1,0-1 1,0 1 0,1-1 0,-1 0 0,1 0-1,0-1 1,0 1 0,0-1 0,0 0 0,0 0-1,1-1 1,-1 1 0,1-1 0,-1 0 0,10 0-1,5-1 162,1-1-1,-1 0 0,0-1 0,27-7 0,-2-2 192,-29 6-372,0 1 0,1 1 0,0 0 0,23 0 0,-37 3-231,-1 0-1,0 1 0,1-1 1,-1 0-1,0 1 0,0-1 1,1 1-1,-1 0 0,0 0 1,0 0-1,0 0 1,0 0-1,0 0 0,0 0 1,0 1-1,0-1 0,-1 1 1,1 0-1,2 2 1,-3-2-241,0-1 1,-1 1-1,1-1 1,0 1-1,-1 0 1,1-1-1,-1 1 1,0-1-1,0 1 1,1 0-1,-1-1 1,0 1-1,0 0 1,-1-1-1,1 1 1,0 0 0,0-1-1,-1 1 1,1-1-1,-1 1 1,0-1-1,1 1 1,-1-1-1,0 1 1,0-1-1,0 1 1,-1 0-1,-3 6-1477</inkml:trace>
</inkml:ink>
</file>

<file path=ppt/ink/ink16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3:12.832"/>
    </inkml:context>
    <inkml:brush xml:id="br0">
      <inkml:brushProperty name="width" value="0.05" units="cm"/>
      <inkml:brushProperty name="height" value="0.05" units="cm"/>
      <inkml:brushProperty name="color" value="#FF0066"/>
    </inkml:brush>
  </inkml:definitions>
  <inkml:trace contextRef="#ctx0" brushRef="#br0">1 48 12787,'4'-2'1384,"6"-4"1321,5-3-481,6-1-215,4 1-329,8 4-544,0 0-176,2 4-384,0 1-127,-3 3-257,-1 2-104,-2 6-48,1 0-40,-2 1-577,-2-2-415,-6 1-1176,-3-4-497,-9-7 1417</inkml:trace>
</inkml:ink>
</file>

<file path=ppt/ink/ink16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3:13.142"/>
    </inkml:context>
    <inkml:brush xml:id="br0">
      <inkml:brushProperty name="width" value="0.05" units="cm"/>
      <inkml:brushProperty name="height" value="0.05" units="cm"/>
      <inkml:brushProperty name="color" value="#FF0066"/>
    </inkml:brush>
  </inkml:definitions>
  <inkml:trace contextRef="#ctx0" brushRef="#br0">1 0 16692,'16'5'1408,"6"0"1192,6 4-391,9 3-313,4 3-287,7 4-777,-1 1-256,-5-5-304,-2-3-312,-12-17-696,6-11-88,2-16 224</inkml:trace>
</inkml:ink>
</file>

<file path=ppt/ink/ink16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2:54.963"/>
    </inkml:context>
    <inkml:brush xml:id="br0">
      <inkml:brushProperty name="width" value="0.05" units="cm"/>
      <inkml:brushProperty name="height" value="0.05" units="cm"/>
      <inkml:brushProperty name="color" value="#FF0066"/>
    </inkml:brush>
  </inkml:definitions>
  <inkml:trace contextRef="#ctx0" brushRef="#br0">33 42 5761,'-1'1'221,"0"-1"0,0 0-1,0 0 1,0-1 0,0 1 0,0 0-1,0 0 1,0 0 0,0-1-1,0 1 1,0 0 0,0-1 0,1 1-1,-1-1 1,0 1 0,0-1-1,0 1 1,1-1 0,-1 0 0,0 1-1,1-1 1,-1 0 0,0 1 0,0-2-1,-2-1 2295,0 11-1727,-1 2 287,4-10-1032,0 0 0,0 1 1,0-1-1,0 0 0,0 0 1,0 0-1,0 1 0,0-1 1,1 0-1,-1 0 0,0 0 1,0 0-1,0 0 0,0 1 1,0-1-1,1 0 0,-1 0 0,0 0 1,0 0-1,0 0 0,0 0 1,1 0-1,-1 1 0,0-1 1,0 0-1,0 0 0,1 0 1,-1 0-1,0 0 0,0 0 1,0 0-1,1 0 0,-1 0 0,0 0 1,0 0-1,0 0 0,1 0 1,-1 0-1,0 0 0,0 0 1,0-1-1,0 1 0,1 0 1,-1 0-1,0 0 0,0 0 1,0 0-1,0 0 0,1-1 0,0 1 208,0-1-1,0 0 0,1 0 0,-1 0 0,0 0 0,0 0 0,0 0 0,0 0 0,0 0 0,-1 0 0,1 0 0,0 0 0,0-1 0,-1 1 0,1 0 0,-1-1 0,1-1 0,0 1 15,0 0 0,-1 1 0,0-1 0,1 0 0,-1 0 0,0 1 0,0-1 0,1 0 0,-2 0 0,1 0 0,0 1 0,0-1 1,-1-3-1,1 19 400,11 18-58,-8-23-334,0 0 0,0-1 0,-1 1 0,0 0 0,1 13 0,-2-9-218,1-1 1,0 1-1,1-1 1,0 0-1,1 1 1,1-2-1,-1 1 1,9 14 0,-13-26-91,0 0 0,0 0 1,0 0-1,0 0 1,0 0-1,0 1 0,0-1 1,1 0-1,-1 0 0,0 0 1,0 0-1,0 0 1,0 0-1,0 0 0,0 0 1,0 1-1,0-1 1,0 0-1,0 0 0,0 0 1,1 0-1,-1 0 0,0 0 1,0 0-1,0 0 1,0 0-1,0 0 0,0 0 1,0 0-1,1 0 1,-1 0-1,0 0 0,0 0 1,0 0-1,0 0 1,0 0-1,0 0 0,1 0 1,-1 0-1,0 0 0,0 0 1,0 0-1,0 0 1,0 0-1,0 0 0,1 0 1,2-8-1757,2-13-1565,-4 16 2439,4-8-584</inkml:trace>
</inkml:ink>
</file>

<file path=ppt/ink/ink16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2:56.057"/>
    </inkml:context>
    <inkml:brush xml:id="br0">
      <inkml:brushProperty name="width" value="0.05" units="cm"/>
      <inkml:brushProperty name="height" value="0.05" units="cm"/>
      <inkml:brushProperty name="color" value="#FF0066"/>
    </inkml:brush>
  </inkml:definitions>
  <inkml:trace contextRef="#ctx0" brushRef="#br0">11 148 10346,'-1'0'195,"1"0"0,-1 0 0,1 0 0,-1 0 0,1 0 0,0-1 0,-1 1 0,1 0-1,-1 0 1,1 0 0,-1-1 0,1 1 0,0 0 0,-1-1 0,1 1 0,0 0 0,-1-1 0,1 1 0,0-1-1,-1 1 1,1 0 0,0-1 0,0 1 0,0-1 0,-1 1 0,1-1 0,0 1 0,0-1 0,0 1 0,0-1 0,0 1-1,0-1 1,7-16 3625,-7 16-3782,2-2 311,-1 1 0,1-1 0,0 1 0,-1-1 0,1 1 0,0 0 0,0-1 0,1 1 0,-1 0 0,4-2 0,48-40-159,-10 7 733,-43 36-884,0 0 0,1 0 0,-1 0 0,0 1 0,1-1 0,-1 0 0,1 0 0,-1 1 0,1-1 0,0 1 0,-1-1 0,1 1 0,0 0 0,-1 0 0,1 0 0,0 0 0,-1 0 0,1 0 0,0 0-1,-1 0 1,1 1 0,-1-1 0,1 1 0,0-1 0,-1 1 0,1-1 0,-1 1 0,1 0 0,-1 0 0,1 0 0,1 2 0,-2-2-32,1 1 1,-1-1-1,1 1 0,-1 0 0,0 0 1,0 0-1,0 0 0,0 0 0,0 0 1,0 0-1,-1 0 0,1 0 0,-1 0 1,1 0-1,-1 0 0,0 0 0,0 1 1,0-1-1,0 0 0,0 0 0,-1 0 1,1 0-1,0 1 0,-2 1 0,-7 16 37,8-18-40,-1 1 1,0 0-1,1 1 1,0-1-1,0 0 1,0 0-1,0 1 1,0 4-1,0-8-5,1 1 0,-1 0 0,1 0-1,-1 0 1,1 0 0,-1-1-1,1 1 1,-1 0 0,0-1-1,1 1 1,-1 0 0,0-1 0,0 1-1,1-1 1,-1 1 0,0-1-1,0 1 1,-1-1 0,-17 9 33,18-9-32,0 0-1,0 0 0,0 0 1,0 0-1,0 1 0,0-1 0,0 1 1,0-1-1,0 0 0,1 1 0,-1 0 1,0-1-1,0 1 0,0-1 1,0 1-1,1 0 0,-1 0 0,0-1 1,1 1-1,-1 0 0,1 0 0,-1 0 1,1 0-1,-1 0 0,1 0 1,0-1-1,-1 1 0,1 0 0,0 0 1,0 0-1,-1 0 0,1 2 0,1-3 3,0 0-1,-1 0 0,1 0 0,0 0 0,-1-1 0,1 1 1,0 0-1,-1 0 0,1 0 0,0-1 0,-1 1 0,1 0 0,-1-1 1,1 1-1,0-1 0,-1 1-1,25-20 127,-20 16-66,0 0 1,0 0-1,0 1 0,0-1 1,0 1-1,11-4 0,-15 6-58,-1 1 1,1 0-1,0 0 0,0 0 0,-1 0 0,1 1 0,0-1 0,-1 0 1,1 0-1,0 0 0,-1 1 0,1-1 0,0 0 0,-1 0 1,1 1-1,-1-1 0,1 1 0,0-1 0,-1 0 0,1 1 0,-1-1 1,1 1-1,-1 0 0,0-1 0,1 1 0,-1-1 0,1 1 1,-1 0-1,13 24 3,-8-12 2,-1-7-6,-1-1 1,0 1 0,-1 0 0,3 6-1,-4-9 13,-1 0 0,1 0-1,-1 0 1,0 0 0,0 0-1,0 0 1,0 0-1,-1 0 1,1 0 0,-1-1-1,0 5 1,0-6 13,0 1 0,0 0 1,0 0-1,0-1 0,0 1 1,0-1-1,0 1 0,-1-1 0,1 1 1,0-1-1,-1 0 0,1 1 0,-1-1 1,0 0-1,1 0 0,-1 0 0,0 0 1,-2 0-1,-13 9 442,13-7-295,-1 0 0,0 0 0,0-1 0,0 1 0,0-1 0,0-1 0,0 1-1,0-1 1,-11 2 0,-27-1-2656,51-9-823</inkml:trace>
</inkml:ink>
</file>

<file path=ppt/ink/ink16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3:30.004"/>
    </inkml:context>
    <inkml:brush xml:id="br0">
      <inkml:brushProperty name="width" value="0.05" units="cm"/>
      <inkml:brushProperty name="height" value="0.05" units="cm"/>
      <inkml:brushProperty name="color" value="#FF0066"/>
    </inkml:brush>
  </inkml:definitions>
  <inkml:trace contextRef="#ctx0" brushRef="#br0">0 84 14835,'8'-3'1737,"1"-1"919,2 1-575,3 1-521,3-2-752,5-2-320,3-7-624,0-6-176,9-10 136</inkml:trace>
</inkml:ink>
</file>

<file path=ppt/ink/ink16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3:22.254"/>
    </inkml:context>
    <inkml:brush xml:id="br0">
      <inkml:brushProperty name="width" value="0.05" units="cm"/>
      <inkml:brushProperty name="height" value="0.05" units="cm"/>
      <inkml:brushProperty name="color" value="#FF0066"/>
    </inkml:brush>
  </inkml:definitions>
  <inkml:trace contextRef="#ctx0" brushRef="#br0">0 41 9706,'16'-39'8251,"-16"39"-8116,0 0 1,-1 0-1,1 0 0,0 0 1,0 0-1,0 0 1,0 0-1,-1 0 0,-2-1 2979,3 0-2978,0 12 571,2 0-1,-1-1 1,2 1 0,-1-1 0,7 16-1,4 19 348,3 7-264,-11-40-700,-1-1 0,-1 2 1,0-1-1,0 0 0,0 17 0,-3-29-98,0 0 0,0 0 0,0 0 0,0 0 0,0 0 0,0 0 0,0 0 0,0 0 0,0 0-1,0 0 1,0 0 0,0 0 0,0 0 0,0 0 0,0 0 0,0 0 0,0 0 0,-1 0 0,1 0 0,0 0 0,0 0 0,0 0 0,0 0-1,0 0 1,0 0 0,0 0 0,0 0 0,0 0 0,0 0 0,0 0 0,0 0 0,0 0 0,0 0 0,0 0 0,0 0 0,0 0-1,0 0 1,0 0 0,0 0 0,0 0 0,0 0 0,0 0 0,0 0 0,0 0 0,0 0 0,0 0 0,0 0 0,0 0 0,-3-6-881,-2-8-1597,3-17-3989,4 20 5058</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1:38.126"/>
    </inkml:context>
    <inkml:brush xml:id="br0">
      <inkml:brushProperty name="width" value="0.05" units="cm"/>
      <inkml:brushProperty name="height" value="0.05" units="cm"/>
      <inkml:brushProperty name="color" value="#FF0066"/>
    </inkml:brush>
  </inkml:definitions>
  <inkml:trace contextRef="#ctx0" brushRef="#br0">7 0 7378,'6'1'6674,"8"3"-5701,1 0-1133,24 5 230,53 20 0,-90-28-30,0 0 0,0 0 1,0 0-1,0 0 0,0 0 1,-1 0-1,1 0 0,0 1 0,-1-1 1,1 1-1,-1-1 0,0 1 1,1-1-1,-1 1 0,0 0 1,0 0-1,0 0 0,0 0 1,0-1-1,-1 1 0,1 0 1,-1 0-1,1 1 0,-1-1 1,0 0-1,1 0 0,-1 0 1,0 0-1,0 0 0,-1 0 1,1 0-1,-1 4 0,0-1 45,-1 0 0,1-1 0,-1 1 0,0-1-1,0 1 1,-1-1 0,1 0 0,-1 0-1,0 0 1,0 0 0,0 0 0,-1-1 0,-4 4-1,-8 5 27,0-1-1,-1 0 1,0-2-1,-1 0 1,-29 10-1,13-6-228,41-25-2099,1 4 1033,6-4 497</inkml:trace>
</inkml:ink>
</file>

<file path=ppt/ink/ink16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3:23.249"/>
    </inkml:context>
    <inkml:brush xml:id="br0">
      <inkml:brushProperty name="width" value="0.05" units="cm"/>
      <inkml:brushProperty name="height" value="0.05" units="cm"/>
      <inkml:brushProperty name="color" value="#FF0066"/>
    </inkml:brush>
  </inkml:definitions>
  <inkml:trace contextRef="#ctx0" brushRef="#br0">29 149 10802,'-12'5'3325,"12"-5"-3269,-1 0 1,1 0 0,0 0 0,0 0 0,0 0 0,0 0 0,-1 0 0,1 0 0,0 0 0,0 0 0,0 0 0,0 0 0,-1 0 0,1 0 0,0 0 0,0 0 0,0 0 0,0 0 0,-1 0 0,1-1 0,0 1 0,0 0 0,0 0 0,0 0 0,-1 0-1,1 0 1,0 0 0,0 0 0,0-1 0,0 1 0,0 0 0,0 0 0,0 0 0,-1 0 0,1 0 0,0-1 0,0 1 0,0 0 0,0 0 0,0 0 0,0 0 0,0-1 0,0 1 0,0 0 0,0 0 0,0 0 0,0-1 0,4-4 4950,-7 15-2461,4-7-1925,5-7-132,3-5-149,-1 0-1,-1 0 1,1-1 0,-1 0-1,6-12 1,-8 12-116,1 0 1,0 1-1,1 0 0,0 1 0,0-1 0,12-10 1,-17 18-201,-1 0 1,0 0-1,0 0 0,1 0 1,-1 1-1,1-1 1,-1 0-1,0 1 1,1-1-1,-1 1 1,1-1-1,0 1 1,-1 0-1,1 0 1,1-1-1,-1 2-17,-1-1-1,0 0 1,0 1-1,0-1 1,0 1 0,0-1-1,0 1 1,0-1-1,0 1 1,0 0-1,0 0 1,0-1 0,0 1-1,0 0 1,0 0-1,-1 0 1,1 0-1,0 0 1,-1 0-1,2 2 1,6 10-12,-6-9-4,0 0-1,0 0 0,0 0 1,3 7-1,-5-9 8,0 0 0,1 0-1,-1 0 1,0 0 0,0-1 0,0 1-1,0 0 1,-1 0 0,1 0 0,0 0-1,-1 0 1,1 0 0,-1 0 0,-1 2-1,-7 16 40,0 0-1,-2-1 1,0 0-1,-16 19 1,8-21 13,15-15-11,1 0 0,1 0 1,-1 0-1,0 0 0,1 1 0,-5 4 0,5-4-20,1-2-21,0 0 1,0 0-1,0 0 0,1 1 1,-1-1-1,0 0 1,0 0-1,1 1 1,-1-1-1,1 0 0,-1 1 1,1-1-1,0 0 1,-1 1-1,1 2 0,2-5 5,0 0 0,1 0 0,-1-1 0,0 1 0,0-1 0,-1 0 0,1 1 0,3-4 0,-4 4-2,2-3 20,0 1-1,1 0 1,0 0-1,0 0 1,0 0-1,0 1 1,0 0-1,0-1 1,1 1-1,5-1 0,-8 2-11,1 1-1,-1 0 1,1-1-1,-1 1 0,1 0 1,-1 0-1,1 1 0,-1-1 1,1 0-1,-1 1 1,0 0-1,1-1 0,-1 1 1,0 0-1,1 0 1,-1 0-1,0 1 0,0-1 1,0 0-1,0 1 0,3 2 1,2 3-14,-2-4 5,-1 1 1,1 1-1,-1-1 0,5 7 0,-9-10 5,1 1-1,0-1 1,0 0 0,-1 0 0,1 1-1,-1-1 1,1 1 0,-1-1-1,0 0 1,1 1 0,-1-1 0,0 1-1,0-1 1,0 1 0,0-1-1,0 1 1,0-1 0,-1 1 0,1-1-1,0 0 1,-1 1 0,1-1-1,-2 2 1,-3 9 118,-1-2-1,0 1 0,-10 11 1,13-18-61,0-1 0,-1 1 1,1-1-1,-1 1 0,0-1 1,0 0-1,-1-1 0,1 1 0,-1-1 1,-7 4-1,4-4 32,1 0 0,0 0 0,-1-1 0,1 1 0,-1-2 0,1 1 0,-12-1 0,-1-3-407,-30-6 0,46 8-837,8 1-2033,11 0 1472</inkml:trace>
</inkml:ink>
</file>

<file path=ppt/ink/ink16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3:30.650"/>
    </inkml:context>
    <inkml:brush xml:id="br0">
      <inkml:brushProperty name="width" value="0.05" units="cm"/>
      <inkml:brushProperty name="height" value="0.05" units="cm"/>
      <inkml:brushProperty name="color" value="#FF0066"/>
    </inkml:brush>
  </inkml:definitions>
  <inkml:trace contextRef="#ctx0" brushRef="#br0">1 155 14035,'7'-14'1392,"13"-6"1017,11-8-977,12-4-680,2 0-696,-7 4 0</inkml:trace>
</inkml:ink>
</file>

<file path=ppt/ink/ink16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3:32.860"/>
    </inkml:context>
    <inkml:brush xml:id="br0">
      <inkml:brushProperty name="width" value="0.05" units="cm"/>
      <inkml:brushProperty name="height" value="0.05" units="cm"/>
      <inkml:brushProperty name="color" value="#FF0066"/>
    </inkml:brush>
  </inkml:definitions>
  <inkml:trace contextRef="#ctx0" brushRef="#br0">2 92 10386,'-1'2'166,"1"1"-1,-1 0 1,1 0-1,0 0 1,0 0-1,0 0 1,1 0 0,-1 0-1,1-1 1,-1 1-1,1 0 1,0 0-1,0-1 1,0 1-1,1 0 1,-1-1-1,1 1 1,-1-1-1,1 0 1,0 1 0,0-1-1,0 0 1,0 0-1,0 0 1,0 0-1,1-1 1,2 3-1,1-1-38,-1 0 0,1-1 0,0 0 0,0 0 0,0 0 0,1-1 0,-1 0 0,0 0 0,1 0 0,-1-1 0,8 0 0,43-7 752,0-2-1,105-30 1,-92 19-225,78-10 1,-99 25-473,85 2 1,48 15-86,18 0-20,-155-11 39,0-3-1,67-11 0,22-14 296,95-14 441,-185 35-731,1 3-1,0 1 1,52 6 0,-51 2-102,89 26 0,-20-4-2,-91-24-13,-1-1 0,1 0 0,24-2 0,-6-4 257,83-18 1,-12 2 401,-92 16-563,1 2 1,-1 0-1,31 4 1,-21 2-24,0 1 0,0 2 1,31 12-1,86 40 151,-127-50-114,0-2 0,0 0-1,1-1 1,0-2 0,1 0 0,-1-1-1,1-1 1,0-2 0,0 0-1,0-1 1,33-5 0,-14-2 60,55-7 335,-81 13-416,-1 1 1,1 0-1,-1 1 0,20 3 0,-29-3-70,0 1-1,-1 0 0,1 0 1,0 0-1,-1 1 1,1-1-1,-1 2 0,0-1 1,8 6-1,-1 2 54,0 1 1,11 13-1,-17-16-53,1-2 0,0 1 0,0-1 0,1 0 0,0 0 0,0-1 0,1 0 0,11 6 0,-19-11-29,1 0 0,0-1 0,-1 1 0,1 0 0,0-1 0,0 1 0,0-1 0,-1 0 0,1 0-1,0 1 1,0-1 0,0 0 0,0-1 0,0 1 0,-1 0 0,1 0 0,0-1 0,0 1 0,0-1-1,-1 0 1,1 1 0,0-1 0,2-2 0,-1 1-212,0-1 0,0 0 0,-1 0 0,0 0-1,1 0 1,-1-1 0,0 1 0,-1-1 0,1 1 0,1-5 0,10-25-899</inkml:trace>
</inkml:ink>
</file>

<file path=ppt/ink/ink16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3:37.116"/>
    </inkml:context>
    <inkml:brush xml:id="br0">
      <inkml:brushProperty name="width" value="0.05" units="cm"/>
      <inkml:brushProperty name="height" value="0.05" units="cm"/>
      <inkml:brushProperty name="color" value="#FF0066"/>
    </inkml:brush>
  </inkml:definitions>
  <inkml:trace contextRef="#ctx0" brushRef="#br0">0 23 13227,'0'-1'223,"1"0"0,-1 0 1,0 0-1,0 0 0,1 0 0,-1 0 0,0 0 1,1 0-1,-1 0 0,1 0 0,-1 1 1,1-1-1,-1 0 0,1 0 0,0 0 1,0 1-1,-1-1 0,1 0 0,0 1 1,0-1-1,0 0 0,0 1 0,0-1 0,0 1 1,-1 0-1,1-1 0,0 1 0,0 0 1,0-1-1,0 1 0,1 0 0,0 0 1,1 0-3,0-1 1,-1 1 0,1 0-1,0 0 1,0 0 0,0 1 0,-1-1-1,1 1 1,0-1 0,-1 1 0,4 1-1,-3 0-29,1 1 0,-1-1 0,0 1 1,0 0-1,0 0 0,0 0 0,-1 0 0,1 0 0,-1 1 0,0-1 0,0 1 0,2 4 0,3 6 276,6 27 0,-7-18-140,3 29-1,-5-29 28,7 29-1,-9-48-304,-1 0-1,0 0 0,1 0 0,0 0 0,4 6 0,-6-10-30,1 1-1,-1 0 0,1-1 0,-1 1 0,1-1 0,-1 1 0,1 0 0,0-1 0,-1 0 0,1 1 0,0-1 0,0 1 0,-1-1 0,1 0 0,0 1 0,0-1 0,-1 0 0,1 0 0,0 0 0,0 0 0,0 0 0,0 0 1,-1 0-1,1 0 0,0 0 0,0 0 0,0 0 0,-1 0 0,1 0 0,0-1 0,0 1 0,-1 0 0,1-1 0,0 1 0,0-1 0,0 0 0,5-2 142,2-3-110,-1 1-1,1 1 1,0-1-1,1 1 1,-1 1-1,1 0 1,-1 0-1,1 0 1,17-2-1,-24 5-254,0 0-1,-1 0 1,1 0 0,0-1-1,-1 1 1,1-1 0,-1 1-1,1-1 1,0 0 0,-1 1-1,0-1 1,1 0 0,-1 0-1,1 0 1,1-2 0,-1 0-663,1 0 1,-1-1-1,1 1 0,2-7 1,5-9 1454,7-1-279</inkml:trace>
</inkml:ink>
</file>

<file path=ppt/ink/ink16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3:37.411"/>
    </inkml:context>
    <inkml:brush xml:id="br0">
      <inkml:brushProperty name="width" value="0.05" units="cm"/>
      <inkml:brushProperty name="height" value="0.05" units="cm"/>
      <inkml:brushProperty name="color" value="#FF0066"/>
    </inkml:brush>
  </inkml:definitions>
  <inkml:trace contextRef="#ctx0" brushRef="#br0">74 12 15939,'0'0'118,"0"-1"0,0 1 0,0-1-1,0 1 1,0-1 0,0 1-1,0-1 1,0 1 0,0-1 0,0 1-1,0-1 1,0 1 0,-1-1 0,1 1-1,0-1 1,0 1 0,0-1-1,-1 1 1,1-1 0,0 1 0,-1 0-1,1-1 1,-1 0 0,1 1-18,-1 0 0,1 0 0,-1 0 0,1 0 1,-1 0-1,1 0 0,-1 0 0,1 0 0,-1 1 0,1-1 0,0 0 1,-1 0-1,1 0 0,-1 0 0,1 1 0,0-1 0,-1 0 0,1 0 1,-1 1-1,1 0 0,-3 1 225,0 1-1,0-1 1,1 1-1,-1 0 1,-3 6 0,0 3 61,1 1 0,0-1 0,1 1 0,0-1 0,1 1 0,-2 14 0,1 7 503,0 42 1,4-63-587,0 0 0,1 0 1,5 23-1,-5-32-214,0 0 1,0 0-1,1 1 1,-1-1-1,1 0 1,0 0-1,0-1 1,1 1-1,-1 0 0,1-1 1,0 1-1,0-1 1,0 0-1,6 6 1,-5-8-51,-1 1 1,0-1-1,0 0 0,0 0 1,1 0-1,-1 0 0,0 0 1,1-1-1,-1 1 1,1-1-1,-1 0 0,1 0 1,-1-1-1,1 1 1,-1 0-1,0-1 0,6-2 1,4-1 40,0-1-1,24-12 1,-22 8-153,0 0 1,0-1-1,16-14 1,-17 12-1698,17-22 1,-9 9 195</inkml:trace>
</inkml:ink>
</file>

<file path=ppt/ink/ink16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3:41.917"/>
    </inkml:context>
    <inkml:brush xml:id="br0">
      <inkml:brushProperty name="width" value="0.05" units="cm"/>
      <inkml:brushProperty name="height" value="0.05" units="cm"/>
      <inkml:brushProperty name="color" value="#FF0066"/>
    </inkml:brush>
  </inkml:definitions>
  <inkml:trace contextRef="#ctx0" brushRef="#br0">1 7 16323,'2'-6'6230,"-2"11"-2848,0 24-1661,0-2-822,2-3-263,2-1-1,12 44 0,-8-42-282,-2 1 0,3 27 0,-8-21-98,-2-24-160,2 1-1,-1-1 0,1 0 1,0 1-1,4 14 1,-5-23-88,1 1 0,-1-1 0,0 0 0,0 1-1,0-1 1,0 1 0,1-1 0,-1 0 0,0 1 0,1-1 0,-1 0 0,0 1 0,0-1 0,1 0 0,-1 1 0,0-1 0,1 0 0,-1 0 0,1 1 0,-1-1 0,0 0 0,1 0 0,-1 0 0,1 0 0,-1 1 0,1-1 0,-1 0 0,1 0 0,-1 0 0,0 0 0,1 0 0,-1 0 0,1 0 0,-1 0 0,1 0 0,-1-1 0,1 1 0,-1 0 0,0 0 0,1 0 0,-1 0 0,1-1 0,17-12 77,-14 9-62,0 0-59,9-7 75,0 0-1,1 1 0,15-9 1,-25 17-93,-1 0 1,1 0-1,-1 1 1,1-1-1,0 1 1,-1 0-1,1 0 1,0 0-1,0 1 1,0-1-1,0 1 1,0 0-1,0 0 1,0 0-1,-1 0 1,1 1-1,0 0 1,0 0-1,6 2 1,-9-3-226,0 1 0,0 0 0,0-1 0,0 1 1,0-1-1,1 1 0,-1-1 0,0 0 0,0 1 0,0-1 0,1 0 1,-1 0-1,0 0 0,0 0 0,1 0 0,-1 0 0,0 0 1,0-1-1,1 1 0,-1 0 0,0-1 0,0 1 0,0-1 1,1 1-1,-1-1 0,0 1 0,0-1 0,0 0 0,0 1 0,1-3 1,15-11-1765</inkml:trace>
</inkml:ink>
</file>

<file path=ppt/ink/ink16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3:42.364"/>
    </inkml:context>
    <inkml:brush xml:id="br0">
      <inkml:brushProperty name="width" value="0.05" units="cm"/>
      <inkml:brushProperty name="height" value="0.05" units="cm"/>
      <inkml:brushProperty name="color" value="#FF0066"/>
    </inkml:brush>
  </inkml:definitions>
  <inkml:trace contextRef="#ctx0" brushRef="#br0">60 48 12819,'0'-1'178,"1"0"0,-1 0 0,0 0 1,0 0-1,0-1 0,0 1 0,0 0 1,0 0-1,0 0 0,0-1 0,0 1 1,0 0-1,-1 0 0,1 0 0,0 0 0,-2-3 1,3 4-53,-1-1 1,0 0 0,0 0 0,1 0-1,-1 1 1,0-1 0,1 0 0,-1 0-1,1 1 1,-1-1 0,1 0 0,-1 1-1,1-1 1,-1 1 0,1-1 0,0 1-1,0-2 1,9-10 9468,-25 20-7618,9-4-1911,1 0-1,0 0 1,-1 1-1,2-1 0,-1 1 1,0 0-1,1 1 1,0-1-1,-5 9 0,8-10-5,-1-1-1,1 0 1,0 1-1,0-1 0,0 0 1,1 1-1,-1-1 1,1 1-1,0-1 1,0 1-1,0 0 0,0-1 1,1 1-1,-1-1 1,1 1-1,0-1 0,0 0 1,0 1-1,1-1 1,1 4-1,0-2 23,0 0 1,0 1-1,1-2 0,0 1 1,-1 0-1,2-1 0,-1 0 0,1 0 1,8 7-1,-4-6-32,-1 0 1,1-1-1,0 1 1,1-2-1,12 5 0,1-3-43,-1-1-1,0-1 0,1-1 0,34-1 0,-47-2-206,0 0-1,0 0 1,-1-1-1,12-3 0,-4-1-2167,22-10-1,-8 1 274</inkml:trace>
</inkml:ink>
</file>

<file path=ppt/ink/ink16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3:43.126"/>
    </inkml:context>
    <inkml:brush xml:id="br0">
      <inkml:brushProperty name="width" value="0.05" units="cm"/>
      <inkml:brushProperty name="height" value="0.05" units="cm"/>
      <inkml:brushProperty name="color" value="#FF0066"/>
    </inkml:brush>
  </inkml:definitions>
  <inkml:trace contextRef="#ctx0" brushRef="#br0">12 4 13995,'-1'-3'5256,"1"3"-5166,-4 5 3237,-2 9-678,6-8-2358,-1 0-1,2 0 1,-1 0 0,1 0-1,0 0 1,0 0-1,0 0 1,3 7-1,21 45 246,-17-41-373,29 77 165,-33-81-1020,0 1 0,-1 0-1,-1 0 1,2 28-1,-5-38-771,-1-15-3981</inkml:trace>
</inkml:ink>
</file>

<file path=ppt/ink/ink16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3:43.355"/>
    </inkml:context>
    <inkml:brush xml:id="br0">
      <inkml:brushProperty name="width" value="0.05" units="cm"/>
      <inkml:brushProperty name="height" value="0.05" units="cm"/>
      <inkml:brushProperty name="color" value="#FF0066"/>
    </inkml:brush>
  </inkml:definitions>
  <inkml:trace contextRef="#ctx0" brushRef="#br0">0 84 15115,'21'0'1553,"2"1"1135,4 1-479,-5-1-753,-2 2-296,-4-3-480,-2 0-120,-3 0-239,0-3-145,-4-3-625,-1-3-487,-6-1-784,0-2-625,-3-2-231,-3-2 55,4-5 1321</inkml:trace>
</inkml:ink>
</file>

<file path=ppt/ink/ink16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3:43.527"/>
    </inkml:context>
    <inkml:brush xml:id="br0">
      <inkml:brushProperty name="width" value="0.05" units="cm"/>
      <inkml:brushProperty name="height" value="0.05" units="cm"/>
      <inkml:brushProperty name="color" value="#FF0066"/>
    </inkml:brush>
  </inkml:definitions>
  <inkml:trace contextRef="#ctx0" brushRef="#br0">0 1 12899,'4'38'8809,"5"-4"-5136,0-13-2645,14 23 0,-19-36-576,6 14-497,-1 0 0,0 0 0,7 35 0,-15-56-1,3 11-1218,-4-12 1150,1 0 0,-1 1 0,0-1 0,0 0-1,1 0 1,-1 1 0,0-1 0,0 0 0,1 0-1,-1 1 1,0-1 0,1 0 0,-1 0 0,0 0-1,1 1 1,-1-1 0,0 0 0,1 0 0,-1 0-1,0 0 1,1 0 0,-1 0 0,0 0 0,1 0-1,-1 0 1,1 0 0,-1 0 0,0 0 0,1 0-1,-1 0 1,0 0 0,1 0 0,-1 0 0,0-1-1,1 1 1,0 0 0,13-10-1432</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1:38.509"/>
    </inkml:context>
    <inkml:brush xml:id="br0">
      <inkml:brushProperty name="width" value="0.05" units="cm"/>
      <inkml:brushProperty name="height" value="0.05" units="cm"/>
      <inkml:brushProperty name="color" value="#FF0066"/>
    </inkml:brush>
  </inkml:definitions>
  <inkml:trace contextRef="#ctx0" brushRef="#br0">0 0 7802,'6'7'5437,"-4"22"-2553,7 47 0,2 13-936,-9-55-1757,-1-36-726,8-6 184</inkml:trace>
</inkml:ink>
</file>

<file path=ppt/ink/ink16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3:44.085"/>
    </inkml:context>
    <inkml:brush xml:id="br0">
      <inkml:brushProperty name="width" value="0.05" units="cm"/>
      <inkml:brushProperty name="height" value="0.05" units="cm"/>
      <inkml:brushProperty name="color" value="#FF0066"/>
    </inkml:brush>
  </inkml:definitions>
  <inkml:trace contextRef="#ctx0" brushRef="#br0">141 106 12475,'8'-20'1534,"-4"12"-459,-1 0 0,0 0 0,-1 0 0,0 0-1,0 0 1,-1-1 0,1 1 0,-1-9-1,-2 17-1032,1-1-1,0 1 0,0 0 1,0 0-1,0 0 0,0 0 0,0 0 1,0-1-1,0 1 0,-1 0 0,1 0 1,0 0-1,0 0 0,0 0 1,0 0-1,0-1 0,-1 1 0,1 0 1,0 0-1,0 0 0,0 0 1,0 0-1,-1 0 0,1 0 0,0 0 1,0 0-1,0 0 0,-1 0 1,1 0-1,0 0 0,0 0 0,0 0 1,0 0-1,-1 0 0,1 0 0,0 0 1,0 0-1,0 0 0,0 0 1,-1 0-1,1 1 0,-9 3 427,-2 3-171,1 1 1,-1 0-1,1 0 0,1 1 0,0 1 0,0-1 0,-9 15 0,8-10 24,1 1-1,1 0 0,0 0 0,1 0 0,-6 19 0,10-26-186,1-1 0,0 1 0,1 0 0,0 0 0,0 0-1,0 0 1,1-1 0,1 15 0,0-19-93,0 0 0,-1 0 0,1 0-1,0 0 1,1 0 0,-1-1 0,0 1 0,1 0 0,-1-1 0,1 1 0,0-1-1,0 0 1,0 1 0,0-1 0,0 0 0,1 0 0,-1-1 0,1 1 0,-1 0-1,1-1 1,0 1 0,-1-1 0,1 0 0,0 0 0,4 1 0,3 0-15,1 0 1,0 0 0,-1-1 0,1-1 0,0 0 0,0 0 0,19-4 0,74-21 75,-102 25-102,78-29-896,-77 28-235,-4 3-67,-9 5-138</inkml:trace>
</inkml:ink>
</file>

<file path=ppt/ink/ink16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3:55.995"/>
    </inkml:context>
    <inkml:brush xml:id="br0">
      <inkml:brushProperty name="width" value="0.05" units="cm"/>
      <inkml:brushProperty name="height" value="0.05" units="cm"/>
      <inkml:brushProperty name="color" value="#FF0066"/>
    </inkml:brush>
  </inkml:definitions>
  <inkml:trace contextRef="#ctx0" brushRef="#br0">25 1 13171,'-1'0'349,"0"-1"1,0 1 0,-1 0-1,1 0 1,0 0-1,0 0 1,0 1-1,0-1 1,0 0 0,0 0-1,0 1 1,0-1-1,0 0 1,0 1-1,0-1 1,0 1 0,0 0-1,0-1 1,0 1-1,-1 1 1,2-1-127,-1 1 0,1-1 0,0 0 1,0 1-1,0-1 0,0 1 0,0-1 0,0 1 1,0-1-1,0 1 0,1-1 0,-1 0 0,1 1 1,-1-1-1,1 0 0,-1 1 0,2 1 0,40 83 2333,-4-11-1723,-26-48-677,33 83-135,-43-104-233,-1 1 0,1-1 0,0 11 0,-2-16 69,0 0 0,1-1-1,-1 1 1,0 0 0,0 0-1,0 0 1,0 0 0,0 0-1,0 0 1,-1 0 0,1 0-1,0 0 1,0-1 0,-1 1-1,1 0 1,0 0 0,-1 0-1,1 0 1,-1-1 0,1 1-1,-1 0 1,0 0 0,1-1-1,-1 1 1,0-1 0,1 1-1,-1 0 1,0-1 0,0 1-1,1-1 1,-1 0 0,0 1-1,-1 0 1,1-1-13,1 0 0,-1 0 0,0 0-1,0 0 1,1 0 0,-1 0 0,0 0 0,0 0-1,0 0 1,1-1 0,-1 1 0,0 0 0,1 0-1,-1-1 1,-1 0 0,-13-13-1379</inkml:trace>
</inkml:ink>
</file>

<file path=ppt/ink/ink16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3:56.310"/>
    </inkml:context>
    <inkml:brush xml:id="br0">
      <inkml:brushProperty name="width" value="0.05" units="cm"/>
      <inkml:brushProperty name="height" value="0.05" units="cm"/>
      <inkml:brushProperty name="color" value="#FF0066"/>
    </inkml:brush>
  </inkml:definitions>
  <inkml:trace contextRef="#ctx0" brushRef="#br0">0 20 16524,'149'-10'5417,"-60"2"-4194,-74 7-1113,0 1 1,0 0-1,0 1 1,0 1 0,0 0-1,-1 1 1,18 6-1,-27-7-26,1 0 0,-1 0-1,1 1 1,-1-1 0,0 1-1,0 0 1,0 1 0,-1-1 0,1 1-1,-1 0 1,0 0 0,0 1-1,0-1 1,0 1 0,-1 0-1,0 0 1,0 0 0,0 0-1,0 0 1,-1 1 0,2 6 0,-2-1 71,0-1 1,-1 0 0,0 1 0,-1-1 0,0 1 0,-1-1 0,0 0 0,0 1 0,-1-1 0,0 0 0,-7 18 0,6-22-139,1 0 1,-1 0 0,0-1 0,0 1-1,-1 0 1,1-1 0,-1 0 0,0 0 0,-1 0-1,1-1 1,-1 1 0,0-1 0,0 0 0,0-1-1,-1 1 1,1-1 0,-1 0 0,0 0-1,0-1 1,-6 2 0,4-2-424,1 0 1,0-1-1,-1-1 0,1 1 1,-1-1-1,1 0 0,0-1 1,-1 0-1,1 0 0,-11-3 1,18 4 256,-1 0 0,0 0 0,1-1 0,-1 1 0,1 0 0,-1 0 0,1 0 0,-1-1 0,0 1 0,1 0 0,-1-1 1,1 1-1,-1 0 0,1-1 0,0 1 0,-1 0 0,1-1 0,-1 1 0,1-1 0,0 1 0,-1-1 0,1 1 0,0-1 0,0 1 0,-1-1 0,1 0 1,0 1-1,0-1 0,0 1 0,0-1 0,-1 1 0,1-1 0,0-1 0,11-12-1319</inkml:trace>
</inkml:ink>
</file>

<file path=ppt/ink/ink16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3:56.791"/>
    </inkml:context>
    <inkml:brush xml:id="br0">
      <inkml:brushProperty name="width" value="0.05" units="cm"/>
      <inkml:brushProperty name="height" value="0.05" units="cm"/>
      <inkml:brushProperty name="color" value="#FF0066"/>
    </inkml:brush>
  </inkml:definitions>
  <inkml:trace contextRef="#ctx0" brushRef="#br0">0 236 13779,'8'3'1086,"0"1"0,0 0 1,-1 1-1,1 0 0,-1 0 0,9 9 1,-12-10-772,0 0 0,-1 0 0,0 1 0,0-1 0,0 1 0,-1-1 0,0 1 0,0 0 0,0 0 0,0 0 0,1 10 0,-2-13-264,2 24 514,-3-25-553,0-1 1,0 1-1,0-1 0,0 1 0,0 0 1,0-1-1,0 1 0,0 0 1,0-1-1,-1 1 0,1-1 0,0 1 1,0-1-1,0 1 0,-1 0 1,1-1-1,0 1 0,-1-1 0,1 1 1,0-1-1,-1 1 0,1-1 1,-1 1-1,1-1 0,-1 0 0,1 1 1,-1-1-1,1 0 0,-1 1 1,1-1-1,-1 0 0,1 0 0,-1 1 1,0-1-1,1 0 0,-1 0 1,-1 0-10,1 0 1,0-1 0,0 1 0,0 0 0,0-1 0,0 1-1,1-1 1,-1 1 0,0-1 0,0 1 0,0-1 0,0 0-1,0 0 1,1 1 0,-1-1 0,0 0 0,1 0 0,-1 0-1,1 0 1,-1 0 0,0-1 0,-11-24 3,10 21-8,-4-13-45,0 0 0,-5-25 0,10 36 22,-1-1 0,2 0-1,-1 1 1,1-1 0,0 0 0,1 1 0,0-1-1,3-13 1,-4 20 26,1 0-1,-1 0 0,0 0 0,1 0 1,-1 0-1,1 0 0,-1 0 1,1 1-1,0-1 0,-1 0 1,1 0-1,0 0 0,0 1 1,0-1-1,-1 0 0,1 1 1,0-1-1,0 0 0,0 1 1,0-1-1,0 1 0,0 0 0,0-1 1,0 1-1,0 0 0,0 0 1,0 0-1,1-1 0,-1 1 1,0 0-1,0 0 0,0 1 1,0-1-1,0 0 0,0 0 1,0 0-1,0 1 0,0-1 1,0 0-1,2 2 0,5 1 27,0 1 1,0 0-1,15 11 0,-16-10-12,9 6 48,67 40 490,-70-44-209,0-1 0,0-1 0,0 0 0,27 6 0,-40-11-326,1 0-1,-1 0 1,1 0 0,-1 1-1,0-1 1,1 0 0,-1 0-1,0 0 1,1 0-1,-1 0 1,1 0 0,-1-1-1,0 1 1,1 0 0,-1 0-1,0 0 1,1 0 0,-1 0-1,1-1 1,-1 1-1,0 0 1,0 0 0,1 0-1,-1-1 1,0 1 0,1 0-1,-1 0 1,0-1-1,0 1 1,1 0 0,-1-1-1,0 1 1,0 0 0,0-1-1,0 1 1,1 0 0,-1-1-1,0 1 1,0-1-1,0 1 1,0 0 0,0-1-1,0 1 1,0-1 0,0 1-1,0 0 1,0-1 0,0 1-1,0 0 1,0-1-1,0 1 1,-1-1 0,1 1-1,0 0 1,0-1 0,-12-29 236,8 22-163,-16-37-202,-30-51 0,33 69-2498,-26-33 0,36 52-55,7 5 785</inkml:trace>
</inkml:ink>
</file>

<file path=ppt/ink/ink16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3:57.178"/>
    </inkml:context>
    <inkml:brush xml:id="br0">
      <inkml:brushProperty name="width" value="0.05" units="cm"/>
      <inkml:brushProperty name="height" value="0.05" units="cm"/>
      <inkml:brushProperty name="color" value="#FF0066"/>
    </inkml:brush>
  </inkml:definitions>
  <inkml:trace contextRef="#ctx0" brushRef="#br0">33 403 18036,'32'84'6313,"-32"-84"-6300,0 0-1,0 1 1,0-1 0,0 0-1,0 0 1,0 0 0,0 0-1,0 0 1,0 0 0,0 1-1,0-1 1,0 0-1,0 0 1,0 0 0,0 0-1,0 0 1,1 0 0,-1 0-1,0 1 1,0-1-1,0 0 1,0 0 0,0 0-1,0 0 1,0 0 0,0 0-1,0 0 1,1 0-1,-1 0 1,0 0 0,0 0-1,0 0 1,0 0 0,0 0-1,0 0 1,1 0 0,-1 0-1,0 0 1,0 0-1,0 0 1,0 0 0,0 0-1,0 0 1,1 0 0,-1 0-1,0 0 1,2-7 164,-2-13-110,-5-5-146,-12-35 1,2 6-144,-12-87-180,24 114 375,1 0 0,1-1-1,3-31 1,-2 55 36,1 0-1,-1 0 0,1 1 1,0-1-1,0 0 1,2-4-1,-2 7 4,-1 1 1,0-1-1,1 0 0,-1 1 1,1-1-1,-1 0 0,1 1 1,-1-1-1,1 1 0,-1-1 1,1 1-1,-1-1 0,1 1 1,0 0-1,-1-1 0,1 1 1,0 0-1,-1-1 0,1 1 1,0 0-1,-1 0 0,1 0 1,0-1-1,0 1 0,-1 0 0,1 0 1,0 0-1,0 0 0,-1 0 1,1 1-1,0-1 0,0 0 1,-1 0-1,1 0 0,0 1 1,-1-1-1,1 0 0,0 1 1,-1-1-1,2 1 0,3 2 147,0 1-1,1 0 0,-2 0 0,1 0 1,0 0-1,4 7 0,25 35 908,-14-19-420,13 16 290,57 80 451,-78-103-1351,0 1-1,-1 0 0,-1 0 0,10 34 0,-17-45-112,-1-7-85,-1 0-1,0 0 0,0 1 1,0-1-1,0 0 0,-1 1 1,1-1-1,-1 0 0,0 1 1,0-1-1,-1 6 0,1-9 45,-1 1 0,1-1 1,-1 0-1,1 1 0,-1-1 0,1 0 0,-1 0 0,1 0 0,-1 0 0,1 1 0,-1-1 0,1 0 0,-1 0 0,1 0 0,-1 0 1,1 0-1,-1 0 0,1 0 0,-1 0 0,0-1 0,1 1 0,-1 0 0,1 0 0,-1 0 0,1 0 0,-1-1 0,1 1 0,0 0 1,-1-1-1,1 1 0,-1 0 0,0-1 0,-17-11-2460,-2-2 892</inkml:trace>
</inkml:ink>
</file>

<file path=ppt/ink/ink16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3:57.333"/>
    </inkml:context>
    <inkml:brush xml:id="br0">
      <inkml:brushProperty name="width" value="0.05" units="cm"/>
      <inkml:brushProperty name="height" value="0.05" units="cm"/>
      <inkml:brushProperty name="color" value="#FF0066"/>
    </inkml:brush>
  </inkml:definitions>
  <inkml:trace contextRef="#ctx0" brushRef="#br0">0 50 21109,'16'3'1616,"9"-6"984,6-4-639,3-8-737,-3-1-536,-8 9-1344,-8 3-672,-12 24 600</inkml:trace>
</inkml:ink>
</file>

<file path=ppt/ink/ink16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4:10.233"/>
    </inkml:context>
    <inkml:brush xml:id="br0">
      <inkml:brushProperty name="width" value="0.05" units="cm"/>
      <inkml:brushProperty name="height" value="0.05" units="cm"/>
      <inkml:brushProperty name="color" value="#FF0066"/>
    </inkml:brush>
  </inkml:definitions>
  <inkml:trace contextRef="#ctx0" brushRef="#br0">38 64 10258,'-2'0'307,"0"0"-1,0 0 1,1 0-1,-1 0 1,0 0 0,1-1-1,-1 1 1,0-1-1,1 1 1,-1-1-1,1 0 1,-1 1 0,1-1-1,-1 0 1,1 0-1,-1 0 1,1 0-1,0 0 1,-2-2 0,2 1-183,1 1 0,-1 0 0,1 0 0,-1 0 1,1 0-1,0 0 0,-1-1 0,1 1 1,0 0-1,0 0 0,0 0 0,0-1 1,0 1-1,0 0 0,0 0 0,1-1 1,-1 1-1,0 0 0,0 0 0,1 0 0,-1 0 1,1 0-1,-1-1 0,1 1 0,0 0 1,-1 0-1,1 0 0,1 0 0,-1-1 18,0 1 0,1-1 0,-1 1-1,0 0 1,1 0 0,-1 0 0,1 0 0,-1 0-1,1 0 1,0 0 0,-1 1 0,1-1-1,0 1 1,0-1 0,-1 1 0,1-1 0,0 1-1,3 0 1,2 0 232,1 0 0,0 1 0,8 1 0,-13-1-272,106 26 2175,-76-17-1685,59 10 0,-83-19-668,1 0 1,-1-1 0,1-1 0,-1 1-1,1-1 1,10-3 0,-5 0-1850,22-8 0,-8 0 434</inkml:trace>
</inkml:ink>
</file>

<file path=ppt/ink/ink16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4:10.730"/>
    </inkml:context>
    <inkml:brush xml:id="br0">
      <inkml:brushProperty name="width" value="0.05" units="cm"/>
      <inkml:brushProperty name="height" value="0.05" units="cm"/>
      <inkml:brushProperty name="color" value="#FF0066"/>
    </inkml:brush>
  </inkml:definitions>
  <inkml:trace contextRef="#ctx0" brushRef="#br0">0 4 15803,'24'5'1649,"4"-2"1335,8-1-239,7-2-801,5-2-447,8 1-849,0 1-320,4 1-192,-6-1-152,-19-11 32</inkml:trace>
</inkml:ink>
</file>

<file path=ppt/ink/ink16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4:16.614"/>
    </inkml:context>
    <inkml:brush xml:id="br0">
      <inkml:brushProperty name="width" value="0.05" units="cm"/>
      <inkml:brushProperty name="height" value="0.05" units="cm"/>
      <inkml:brushProperty name="color" value="#FF0066"/>
    </inkml:brush>
  </inkml:definitions>
  <inkml:trace contextRef="#ctx0" brushRef="#br0">23 62 6777,'-1'-1'284,"-1"0"0,1 0 0,-1 0 0,1 0 0,0 0 0,-1 0 0,1 0 1,0-1-1,0 1 0,0 0 0,0-1 0,0 1 0,0-1 0,0 1 0,0-1 0,0 0 0,1 1 0,-1-1 0,1 0 0,-1 1 0,1-1 0,0-3 0,0 4-105,0 0 0,0-1 0,1 1 0,-1 0 1,1 0-1,-1-1 0,1 1 0,-1 0 0,1 0 1,0 0-1,0 0 0,-1 0 0,1 0 0,0 0 1,0 0-1,0 0 0,0 0 0,0 0 0,0 0 1,0 1-1,1-1 0,-1 1 0,0-1 0,0 1 1,1-1-1,-1 1 0,0-1 0,0 1 0,1 0 1,-1 0-1,2 0 0,-1 0 78,-1 0-1,1 0 0,0 0 1,0 1-1,0-1 1,-1 1-1,1 0 1,0-1-1,-1 1 0,1 0 1,0 0-1,-1 0 1,1 0-1,-1 0 1,1 0-1,-1 1 1,0-1-1,1 0 0,-1 1 1,1 1-1,4 4 490,0 1-1,6 12 1,35 76 929,-31-64-1389,183 359 1476,-184-361-1569,0-1 1,2-1-1,39 52 0,-47-70-150,0 0-1,1-1 0,0 0 1,0-1-1,1 0 0,0 0 0,0-1 1,1-1-1,0 0 0,0 0 1,0-2-1,20 6 0,-12-6 11,0-1 0,26 1 0,-24-3 0,37 6-1,-58-6-75,1-1-1,0 0 1,-1 1 0,1 0-1,-1-1 1,1 1-1,-1 0 1,1 0 0,-1 0-1,0 0 1,1 0-1,-1 0 1,0 0 0,0 0-1,0 1 1,0-1-1,0 0 1,0 1-1,0-1 1,0 1 0,0-1-1,-1 1 1,1-1-1,-1 1 1,1-1 0,-1 1-1,1 0 1,-1-1-1,0 4 1,0-4-207,0 1 1,0-1-1,0 1 0,-1-1 1,1 1-1,0-1 0,-1 1 1,1-1-1,-1 1 0,0-1 1,1 1-1,-1-1 0,0 0 0,0 0 1,0 1-1,0-1 0,0 0 1,0 0-1,-2 2 0,2-3 106,1 0-1,0 0 1,0 0 0,-1 0-1,1 0 1,0 0-1,0 0 1,-1 0-1,1 0 1,0 0-1,-1 0 1,1 0-1,0 0 1,0 0-1,-1-1 1,1 1-1,0 0 1,0 0 0,-1 0-1,1 0 1,0 0-1,0-1 1,0 1-1,-1 0 1,1 0-1,0 0 1,0-1-1,0 1 1,0 0-1,-1 0 1,1-1-1,0 1 1,0 0 0,0 0-1,0-1 1,0 1-1,-5-10-1852,4-5 451</inkml:trace>
</inkml:ink>
</file>

<file path=ppt/ink/ink16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4:17.005"/>
    </inkml:context>
    <inkml:brush xml:id="br0">
      <inkml:brushProperty name="width" value="0.05" units="cm"/>
      <inkml:brushProperty name="height" value="0.05" units="cm"/>
      <inkml:brushProperty name="color" value="#FF0066"/>
    </inkml:brush>
  </inkml:definitions>
  <inkml:trace contextRef="#ctx0" brushRef="#br0">1 192 11290,'0'4'4528,"0"-4"-4415,9 4 602,0 0-1,-1 1 0,0 0 0,0 1 1,0-1-1,-1 1 0,11 12 1,11 8 157,-15-15-600,2 0 1,-1-1-1,1 0 0,1-1 1,0-1-1,0-1 0,18 6 1,-25-10-117,-1-1 0,1 0 0,-1-1 0,1 0 1,0-1-1,16-1 0,-20 1-39,1-1 1,-1-1-1,1 1 1,-1-1-1,0-1 1,0 1-1,0-1 0,0 0 1,0 0-1,9-7 1,-10 6-38,0-1 0,-1 1 0,1-1 1,-1 0-1,0 0 0,0 0 0,-1-1 0,1 1 1,-1-1-1,-1 0 0,1 0 0,-1 0 0,0 0 0,0 0 1,0-1-1,-1 1 0,0 0 0,-1-1 0,1 1 1,-2-12-1,0 4 79,-1 1 0,0-1-1,-1 0 1,-1 0 0,0 1 0,-1 0 0,0 0 0,-12-19 0,14 25-404,-1 0 0,0 0 1,-1 0-1,1 1 0,-1 0 0,-1 0 1,-8-8-1,14 14 176,0 0-1,0-1 1,0 1-1,0 0 1,0 0-1,0 0 1,0 0-1,-1 0 1,1 0-1,0 0 1,0 0 0,0-1-1,0 1 1,0 0-1,-1 0 1,1 0-1,0 0 1,0 0-1,0 0 1,0 0-1,-1 0 1,1 0-1,0 0 1,0 0 0,0 0-1,0 0 1,-1 0-1,1 0 1,0 0-1,0 0 1,0 0-1,0 0 1,-1 1-1,1-1 1,0 0 0,-6 6-1560</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1:40.794"/>
    </inkml:context>
    <inkml:brush xml:id="br0">
      <inkml:brushProperty name="width" value="0.05" units="cm"/>
      <inkml:brushProperty name="height" value="0.05" units="cm"/>
      <inkml:brushProperty name="color" value="#FF0066"/>
    </inkml:brush>
  </inkml:definitions>
  <inkml:trace contextRef="#ctx0" brushRef="#br0">205 97 10570,'5'-14'1826,"11"-23"0,-14 33-1608,0 0 1,0 0-1,1 0 1,-1 1-1,1-1 1,0 1-1,0 0 1,0 0-1,1 0 0,3-3 1,-6 6-163,-1-1 0,1 1-1,0-1 1,0 1 0,-1 0 0,1-1 0,0 1 0,0 0-1,-1-1 1,1 1 0,0 0 0,0 0 0,0 0 0,0 0-1,-1 0 1,1 0 0,0 0 0,0 0 0,0 0 0,-1 0-1,1 1 1,0-1 0,0 0 0,0 0 0,-1 1 0,1-1-1,0 0 1,0 1 0,-1-1 0,1 1 0,0-1 0,-1 1-1,1-1 1,-1 1 0,1 0 0,-1-1 0,1 1 0,-1 0-1,1-1 1,-1 1 0,1 0 0,-1 0 0,0-1 0,0 1-1,1 0 1,-1 1 0,2 6 244,0 0-1,0 0 1,0 16-1,-1-16-55,0 2-45,4 30 544,-2-1 0,-2 44 1,-1-71-676,-1 0 1,-1 0 0,0 0-1,-1 0 1,0 0 0,-1 0-1,-1-1 1,1 0 0,-2 0-1,1 0 1,-11 13 0,-8 5 2,-2 0 1,-2-2-1,-34 27 1,-26 25 31,58-48-982,30-31 805,0 0-1,0 1 0,0-1 1,0 0-1,0 0 0,0 0 1,0 0-1,0 0 0,0 0 1,0 1-1,0-1 0,0 0 1,0 0-1,0 0 0,0 0 0,0 0 1,0 0-1,0 1 0,0-1 1,0 0-1,0 0 0,0 0 1,1 0-1,-1 0 0,0 0 1,0 0-1,0 1 0,0-1 1,0 0-1,0 0 0,0 0 1,1 0-1,-1 0 0,0 0 1,0 0-1,0 0 0,0 0 1,0 0-1,0 0 0,1 0 0,-1 0 1,0 0-1,0 0 0,0 0 1,0 0-1,0 0 0,0 0 1,1 0-1,-1 0 0,0 0 1,0 0-1,0 0 0,0 0 1,10 0-2332,14-13-383</inkml:trace>
</inkml:ink>
</file>

<file path=ppt/ink/ink16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4:18.317"/>
    </inkml:context>
    <inkml:brush xml:id="br0">
      <inkml:brushProperty name="width" value="0.05" units="cm"/>
      <inkml:brushProperty name="height" value="0.05" units="cm"/>
      <inkml:brushProperty name="color" value="#FF0066"/>
    </inkml:brush>
  </inkml:definitions>
  <inkml:trace contextRef="#ctx0" brushRef="#br0">15 62 8770,'-1'0'187,"0"1"0,0-1-1,1 1 1,-1-1 0,0 1 0,0 0 0,0 0 0,0-1-1,1 1 1,-1 0 0,0 0 0,1 0 0,-1 0 0,0 0-1,1 0 1,-1 0 0,1 0 0,0 0 0,-1 0 0,1 0-1,0 2 1,0-2-120,0-1 0,1 1 0,-1 0 0,1 0 0,-1-1 0,1 1 1,-1 0-1,1-1 0,0 1 0,-1-1 0,1 1 0,0-1 0,0 1 0,-1-1 0,1 1 0,0-1 0,0 0 0,0 1 0,-1-1 0,1 0 0,0 0 0,0 0 0,0 1 0,0-1 0,0 0 0,0 0 0,-1 0 0,3-1 1,16 2 458,0-1 0,0-1 1,29-5-1,56-17 1208,-66 14-1046,1 0 0,41-2-1,-39 9-252,63 7 0,42 13-44,-22-3-81,-7-8 302,176-14 1,38 1 1161,-200 19-1088,-75-7-544,84 0 0,-106-8-123,-1-2 0,36-8 1,62-22 35,-66 16 45,-42 12 37,0 1 0,31-2 0,-42 6-58,1 1-1,0 0 1,0 1-1,-1 0 0,24 7 1,7 4 161,104 23 462,-126-31-633,1-2-1,0-1 1,0 0 0,0-2 0,23-3 0,-9-1 115,40 0 0,-61 5-88,0 1 0,0 0 0,-1 1 1,1 1-1,24 7 0,47 27 277,-1-1-189,-74-31-145,1-2 0,-1 0 0,1 0 0,0-2 0,18 2 0,-13-3 55,0-1 0,-1-1 0,1-1 1,0 0-1,16-6 0,79-32 397,-26 7-143,-82 33-333,1 0-1,-1 0 1,0 0-1,1 0 1,-1 0-1,1 1 1,0 0-1,-1 0 1,1 0-1,-1 1 1,8 1-1,-3 1-6,0 0 1,-1 0-1,0 1 0,15 9 0,-17-9-5,1 0 0,-1-1 1,1 0-1,0 0 0,11 3 0,-14-6-22,0 1 0,0 0 0,0-1 0,1 0 0,-1 0 0,0 0 0,0-1 0,1 1 0,-1-1 0,0 0 0,4-2 0,9-3-331,-1-2 0,16-9 1,0 0-2138,-16 12-2682</inkml:trace>
</inkml:ink>
</file>

<file path=ppt/ink/ink16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4:19.285"/>
    </inkml:context>
    <inkml:brush xml:id="br0">
      <inkml:brushProperty name="width" value="0.05" units="cm"/>
      <inkml:brushProperty name="height" value="0.05" units="cm"/>
      <inkml:brushProperty name="color" value="#FF0066"/>
    </inkml:brush>
  </inkml:definitions>
  <inkml:trace contextRef="#ctx0" brushRef="#br0">9 97 9538,'-2'-7'846,"0"0"0,1 1-1,-1-1 1,2 0 0,-1 0-1,1 1 1,0-1 0,0 0 0,0 0-1,1 0 1,2-8 0,-3 15-798,0 0-1,0 0 1,0 0 0,1 0-1,-1 0 1,0 0 0,0 1-1,0-1 1,0 0 0,0 0-1,0 0 1,0 0 0,0 0-1,0 0 1,0 0 0,1 0-1,-1 0 1,0 0 0,0 0-1,0 0 1,0 1 0,0-1-1,0 0 1,0 0 0,1 0-1,-1 0 1,0 0 0,0 0-1,0 0 1,0 0 0,0 0-1,0 0 1,1 0 0,-1 0-1,0 0 1,0-1 0,0 1-1,0 0 1,0 0 0,0 0-1,0 0 1,1 0 0,-1 0-1,0 0 1,0 0 0,0 0-1,0 0 1,0 0 0,0 0-1,0-1 1,0 1 0,0 0-1,0 0 1,1 0 0,-1 0-1,0 0 1,0 0 0,0 0-1,0-1 1,0 1 0,0 0-1,0 0 1,0 0 0,0 0-1,0 0 1,0 0 0,0-1-1,0 1 1,0 0 0,4 8 1220,-4-7-1259,4 10 448,-1 0-1,0 1 1,-1-1 0,0 1-1,-1 0 1,0 16 0,-1-11-366,1-1 0,4 20 0,-1-14-75,-5-46-12,0 14 1,1 0 1,0 0-1,0 0 1,1 0-1,3-17 0,-3 24-4,-1 1 0,1 0-1,0 0 1,0 0 0,0 0 0,0 0-1,0 1 1,0-1 0,1 0-1,-1 0 1,1 1 0,-1-1-1,1 1 1,0-1 0,-1 1-1,1 0 1,0 0 0,0 0-1,0 0 1,0 0 0,0 0-1,0 0 1,0 0 0,0 1-1,0-1 1,0 1 0,1 0 0,-1 0-1,0 0 1,0 0 0,0 0-1,4 0 1,0 1-1,1 0-1,-1 1 1,0-1 0,0 1 0,0 0-1,0 1 1,-1-1 0,1 1 0,0 0-1,8 7 1,-10-7 5,0 1 1,0-1-1,0 1 0,0 0 0,-1 0 1,1 0-1,-1 0 0,0 0 0,0 1 1,-1 0-1,1-1 0,-1 1 0,2 7 1,-4-6 3,-1-6-9,1 0 0,0 0 0,0 0 0,0 0 0,0 0 0,0 0 0,0 0 0,-1 0 0,1 0 0,0 0 0,0 0 0,0 0 0,0 0 0,0 0 0,0 0 0,-1 0 0,1 0 0,0 0 0,0 0 0,0 0 0,0-1 0,0 1 0,0 0 0,0 0 0,-1 0 0,1 0 0,0 0 0,0 0 0,0 0 0,0 0 0,0-1 0,0 1 0,0 0 0,0 0 0,0 0 0,0 0 0,0 0 0,0 0 0,0-1 0,0 1 0,0 0 0,0 0 0,0 0 0,0 0 0,0 0 0,0-1 0,0 1 0,0 0 0,0 0 0,0 0 0,0 0 0,0 0 0,0 0 0,0 0 0,0-1 0,1 1 0,0-9 1,2 4 21,0 0 0,0-1-1,1 1 1,0 0 0,0 1 0,6-7-1,10-12 105,15-32 66,-22 32-159,-13 23-33,0-1 1,0 1-1,0-1 0,1 1 1,-1 0-1,0-1 0,0 1 0,0 0 1,1-1-1,-1 1 0,0 0 1,1-1-1,-1 1 0,0 0 0,0-1 1,1 1-1,-1 0 0,1 0 1,-1 0-1,0-1 0,1 1 1,-1 0-1,0 0 0,1 0 0,-1 0 1,1 0-1,-1 0 0,1 0 1,-1 0-1,0 0 0,1 0 0,-1 0 1,1 0-1,-1 0 0,0 0 1,1 0-1,-1 0 0,1 0 1,-1 0-1,0 1 0,1-1 0,-1 0 1,0 0-1,1 0 0,-1 1 1,0-1-1,1 0 0,-1 1 0,1-1 1,14 24 27,-7-11 2,-4-8-3,1 0 0,-1 0 0,1-1 1,0 1-1,0-1 0,1 0 0,-1-1 0,1 1 0,0-1 0,7 3 0,-10-5-126,1 0 0,-1-1 0,0 1 0,0 0-1,1-1 1,-1 0 0,0 0 0,1 0 0,4-1 0,-5 1-243,-1-1-1,1 0 0,0 1 0,-1-1 0,1-1 1,-1 1-1,1 0 0,-1-1 0,1 1 1,-1-1-1,0 0 0,3-2 0,-3-1-1222</inkml:trace>
</inkml:ink>
</file>

<file path=ppt/ink/ink16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4:19.830"/>
    </inkml:context>
    <inkml:brush xml:id="br0">
      <inkml:brushProperty name="width" value="0.05" units="cm"/>
      <inkml:brushProperty name="height" value="0.05" units="cm"/>
      <inkml:brushProperty name="color" value="#FF0066"/>
    </inkml:brush>
  </inkml:definitions>
  <inkml:trace contextRef="#ctx0" brushRef="#br0">0 196 15747,'16'17'2250,"-1"0"0,22 35 0,-32-43-1917,0 0 1,0 1-1,-1-1 1,-1 1-1,1 0 1,-2 0 0,1 0-1,1 15 1,-4-25-334,0 1 0,0-1 1,0 0-1,0 0 0,0 0 0,0 0 1,0 1-1,0-1 0,0 0 0,0 0 1,0 0-1,0 1 0,0-1 0,0 0 1,0 0-1,0 0 0,0 0 0,0 1 1,0-1-1,0 0 0,0 0 0,0 0 1,-1 1-1,1-1 0,0 0 0,0 0 1,0 0-1,0 0 0,0 0 0,0 1 1,-1-1-1,1 0 0,0 0 0,0 0 1,0 0-1,0 0 0,-1 0 0,-6-4-121,-7-13-250,3-8 83,1 0 0,2-1 1,0 0-1,1-1 0,-4-45 0,9 56 279,0 0 0,1 0-1,3-24 1,-2 36 40,0 0 0,0 0 0,1 0 0,0 1 0,0-1 0,0 0 0,0 1 0,1-1 0,-1 0 0,1 1 0,0 0 0,0-1-1,0 1 1,0 0 0,1 0 0,-1 0 0,1 1 0,0-1 0,0 0 0,0 1 0,3-2 0,-4 3 8,0 0 1,-1 0-1,1 1 1,0-1-1,0 0 0,-1 1 1,1 0-1,0-1 0,0 1 1,0 0-1,0 0 1,-1 0-1,1 0 0,0 0 1,0 1-1,0-1 0,0 1 1,-1-1-1,1 1 1,0-1-1,0 1 0,-1 0 1,1 0-1,-1 0 0,1 0 1,0 0-1,-1 0 1,0 0-1,1 1 0,-1-1 1,0 1-1,0-1 0,0 0 1,0 1-1,0 0 0,0-1 1,0 1-1,0 0 1,-1-1-1,1 1 0,0 0 1,-1 0-1,1 3 0,1 12 25,0 1-1,-1-1 1,0 1-1,-2 0 1,0-1-1,-1 1 1,-1-1-1,0 0 1,-9 24-1,11-38-64,0 0 0,0 0 0,-1 0 0,1 0 0,-1 0 0,0-1 0,0 1 0,0-1 0,0 1 0,-4 3 0,6-6 0,4-6-89,-3 3 94,1 1 0,-1 0 0,0 0 0,1 0 0,0 0 0,-1 0 0,1 0 0,0 1 0,0-1 0,0 1 0,3-3 0,0 2 95,0 1 1,1-1 0,-1 1 0,0 0-1,1 0 1,-1 0 0,0 1 0,1 0-1,-1 0 1,1 0 0,-1 1 0,1 0-1,-1 0 1,0 0 0,8 3 0,-5 0-395,1-1-1,-1 1 1,1 1 0,-2-1 0,1 1 0,0 1 0,-1 0 0,8 7-1,-11-12-2223,6-3 833</inkml:trace>
</inkml:ink>
</file>

<file path=ppt/ink/ink16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4:20.312"/>
    </inkml:context>
    <inkml:brush xml:id="br0">
      <inkml:brushProperty name="width" value="0.05" units="cm"/>
      <inkml:brushProperty name="height" value="0.05" units="cm"/>
      <inkml:brushProperty name="color" value="#FF0066"/>
    </inkml:brush>
  </inkml:definitions>
  <inkml:trace contextRef="#ctx0" brushRef="#br0">2 272 12107,'15'17'2596,"16"21"1690,-30-36-4073,1 1 0,-1-1 0,1 1-1,-1 0 1,0-1 0,0 1 0,0 0 0,0 0 0,-1 0 0,1 0 0,-1 0 0,1 5 0,-1-7-194,0-1 1,0 1-1,0-1 1,0 1 0,0-1-1,0 1 1,0-1-1,0 1 1,-1-1 0,1 1-1,0-1 1,0 1-1,0-1 1,-1 1-1,1-1 1,0 1 0,0-1-1,-1 0 1,1 1-1,0-1 1,-1 1 0,0 0-1,1-2-11,-1 1-1,1 0 1,0 0 0,-1 0-1,1 0 1,-1 0 0,1 0-1,0-1 1,-1 1 0,1 0-1,0 0 1,-1 0 0,1-1-1,0 1 1,-1 0 0,1-1-1,0 1 1,0 0 0,-1-1 0,1 1-1,0-1 1,-3-2 3,1-1 1,0 1-1,0-1 0,-2-7 1,-6-24-22,3 0 0,0-1 1,-3-72-1,10 99-6,0 7 11,-1 0 0,1-1 0,0 1 0,0 0 0,0 0 0,0 0 0,0 0 0,0 0 0,1 0 0,-1 0 0,1-1 0,-1 1 0,1 0 1,0 1-1,0-1 0,0 0 0,2-3 0,-2 4 4,0 1 1,-1-1 0,1 1-1,0 0 1,0 0-1,-1-1 1,1 1 0,0 0-1,0 0 1,0 0-1,-1 0 1,1 0 0,0 0-1,0 0 1,-1 0 0,1 0-1,0 0 1,0 1-1,0-1 1,-1 0 0,1 0-1,0 1 1,-1-1-1,1 1 1,0-1 0,0 0-1,-1 1 1,1-1-1,-1 1 1,1 0 0,-1-1-1,1 1 1,-1-1 0,1 2-1,20 25 82,-20-27-78,32 57 474,-22-36-120,1-1-1,0-1 1,24 28 0,-32-42-279,0-1 0,0 0 0,1 0 1,0 0-1,-1-1 0,1 1 0,1-1 0,-1 0 0,0-1 1,1 1-1,-1-1 0,1 0 0,0 0 0,0-1 0,0 0 1,-1 0-1,1 0 0,9-1 0,-13 0-49,-1 0 1,1 0-1,-1 0 0,1 0 0,-1-1 0,1 1 0,-1 0 1,0-1-1,1 1 0,-1-1 0,0 0 0,1 1 0,-1-1 1,0 0-1,0 0 0,1 0 0,-1 0 0,0 0 1,0 0-1,1-1 0,-1-1-3,0 1-1,0 0 1,0 0 0,0-1 0,0 1-1,0 0 1,-1-1 0,1 1 0,-1-1-1,0 1 1,0-3 0,0-7 4,-1 1-1,-1 0 1,0-1-1,-3-11 1,4 21-28,-25-82-18,23 74-33,-2 0-1,1 1 1,-1 0 0,-1 0 0,0 0-1,-9-11 1,14 19-132,0 0-1,0 0 1,0 0-1,1 0 1,-1 0-1,0 0 1,0-1-1,1 1 1,-1 0 0,1-1-1,-1 1 1,1 0-1,-1-1 1,1 1-1,0 0 1,0-1-1,0 1 1,-1-1-1,1 1 1,1-1 0,-1 1-1,0 0 1,1-3-1,0-3-907,3-7-2970,-3 12 2730</inkml:trace>
</inkml:ink>
</file>

<file path=ppt/ink/ink16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4:20.730"/>
    </inkml:context>
    <inkml:brush xml:id="br0">
      <inkml:brushProperty name="width" value="0.05" units="cm"/>
      <inkml:brushProperty name="height" value="0.05" units="cm"/>
      <inkml:brushProperty name="color" value="#FF0066"/>
    </inkml:brush>
  </inkml:definitions>
  <inkml:trace contextRef="#ctx0" brushRef="#br0">24 13 14411,'9'18'831,"0"1"0,-1 0 0,-1 1-1,-1 0 1,-1 0 0,0 0 0,-2 1 0,2 36 0,-4-41-565,-1-5-72,1 0-1,0-1 0,0 1 1,4 10-1,-9-28 17,-26-53-124,24 46-80,-29-82-148,32 83 59,-1 0 1,2 0 0,0 0-1,0 0 1,1-21 0,1 32 74,0 1 0,0 0 1,0-1-1,0 1 1,0 0-1,0 0 1,0-1-1,1 1 1,-1 0-1,1 0 1,-1 0-1,0 0 1,1-1-1,0 1 1,-1 0-1,1 0 1,0 0-1,0 0 0,-1 0 1,1 0-1,0 0 1,0 1-1,0-1 1,0 0-1,0 0 1,2 0-1,-1 1 9,-1 0 0,1-1 0,0 1 0,0 0-1,0 0 1,0 1 0,-1-1 0,1 0 0,0 0 0,0 1 0,0-1-1,-1 1 1,1 0 0,0 0 0,-1-1 0,1 1 0,2 2-1,7 4 23,7 3 60,0 2-1,16 13 0,-31-22-78,0 0 0,0 0 0,0 1 0,-1-1 0,0 1 0,1-1 1,-2 1-1,1 0 0,2 5 0,9 39-7,-7-26 32,3 16 91,11 37 463,-17-66-399,0 1 0,1-1 0,1 1 0,-1-1 0,8 9 0,-11-16-156,0 0 0,0-1 1,0 1-1,1-1 1,-1 1-1,1-1 0,-1 0 1,1 1-1,-1-1 1,1 0-1,0 0 0,-1 0 1,1 0-1,0 0 1,0-1-1,0 1 0,0 0 1,0-1-1,0 1 1,0-1-1,0 0 0,0 0 1,3 0-1,-3 0-55,0-1-1,0 0 1,0 0-1,0 0 1,0 0-1,0 0 1,0 0-1,0 0 0,-1-1 1,1 1-1,0-1 1,-1 1-1,1-1 1,-1 1-1,0-1 1,1 0-1,-1 0 1,0 0-1,0 0 1,0 0-1,1-3 1,11-40-275</inkml:trace>
</inkml:ink>
</file>

<file path=ppt/ink/ink16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4:21.528"/>
    </inkml:context>
    <inkml:brush xml:id="br0">
      <inkml:brushProperty name="width" value="0.05" units="cm"/>
      <inkml:brushProperty name="height" value="0.05" units="cm"/>
      <inkml:brushProperty name="color" value="#FF0066"/>
    </inkml:brush>
  </inkml:definitions>
  <inkml:trace contextRef="#ctx0" brushRef="#br0">5 1 13291,'-3'12'1256,"1"4"721,4 6-153,4 8-192,3 4-415,4 6-393,-2-2-168,4-3-256,-3-1-88,-3-9-176,-3 0-40,-6-8-360,-3-3-240,-5-9-600,1-5-785,-3-10-407,-2-5 5040,3-17-2512</inkml:trace>
</inkml:ink>
</file>

<file path=ppt/ink/ink16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4:21.918"/>
    </inkml:context>
    <inkml:brush xml:id="br0">
      <inkml:brushProperty name="width" value="0.05" units="cm"/>
      <inkml:brushProperty name="height" value="0.05" units="cm"/>
      <inkml:brushProperty name="color" value="#FF0066"/>
    </inkml:brush>
  </inkml:definitions>
  <inkml:trace contextRef="#ctx0" brushRef="#br0">0 1 10538,'11'7'1976,"0"0"1,0 0-1,20 8 0,-19-10-1094,1-1 0,0 0-1,15 3 1,-6-4-485,1-1-1,0-1 1,0-1 0,28-4-1,49-10 73,40-3-177,-122 17-269,0 0 1,0 0 0,0 2 0,0 0-1,30 8 1,-40-7 26,0-1 0,-1 1 0,1 1 0,-1 0 0,1 0 0,-1 0 0,0 1 0,0 0 0,-1 0 0,0 1 0,0 0 0,0 0 0,0 0 0,-1 1 0,0 0 0,-1 0 0,1 0 0,-1 0 0,5 15 0,-9-20 134,1 1-1,-1 0 1,0-1 0,0 1-1,0-1 1,-1 1-1,1-1 1,0 1 0,-2 4-1,-2 13 175,10 74-57,-2-43-267,-4-50-95,1 0 0,-1-1 0,0 1 0,0-1 0,0 1 1,0 0-1,0-1 0,0 1 0,0-1 0,0 1 0,-1 0 0,1-1 0,0 1 1,0-1-1,0 1 0,-1-1 0,1 1 0,0-1 0,0 1 0,-1-1 1,1 1-1,0-1 0,-1 1 0,1-1 0,-1 1 0,1-1 0,-1 0 0,1 1 1,-1-1-1,1 0 0,-1 1 0,1-1 0,-1 0 0,1 0 0,-1 0 1,0 1-1,1-1 0,-1 0 0,1 0 0,-1 0 0,1 0 0,-1 0 0,0 0 1,1 0-1,-1 0 0,1 0 0,-1 0 0,0-1 0,1 1 0,-1 0 0,0 0 1,-3-2-657,1 1 1,-1 0-1,1-1 1,-1 0-1,1 1 1,-6-6-1,-6-9-915</inkml:trace>
</inkml:ink>
</file>

<file path=ppt/ink/ink16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4:22.108"/>
    </inkml:context>
    <inkml:brush xml:id="br0">
      <inkml:brushProperty name="width" value="0.05" units="cm"/>
      <inkml:brushProperty name="height" value="0.05" units="cm"/>
      <inkml:brushProperty name="color" value="#FF0066"/>
    </inkml:brush>
  </inkml:definitions>
  <inkml:trace contextRef="#ctx0" brushRef="#br0">0 39 16996,'5'-12'1608,"6"2"1129,11 1-545,24 5-760,5 1-463,15 3-673,3 3-144,-3 3-296,-1 0-577,-4 1-1679,2-3-265,-13-13 1041</inkml:trace>
</inkml:ink>
</file>

<file path=ppt/ink/ink16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4:22.574"/>
    </inkml:context>
    <inkml:brush xml:id="br0">
      <inkml:brushProperty name="width" value="0.05" units="cm"/>
      <inkml:brushProperty name="height" value="0.05" units="cm"/>
      <inkml:brushProperty name="color" value="#FF0066"/>
    </inkml:brush>
  </inkml:definitions>
  <inkml:trace contextRef="#ctx0" brushRef="#br0">28 1 11050,'-1'0'183,"0"0"-1,1 0 1,-1 1 0,0-1-1,0 0 1,0 1-1,1-1 1,-1 1-1,0-1 1,1 0 0,-1 1-1,0 0 1,1-1-1,-1 1 1,1-1-1,-1 1 1,1 0 0,-1-1-1,1 1 1,-1 0-1,1-1 1,0 1-1,-1 0 1,1 0-1,0 0 1,0-1 0,-1 1-1,1 0 1,0 0-1,0 0 1,0 0-1,0 0 1,0 33 2592,0-29-2289,2 15 1244,6 22-1,1 20-49,-6-36-1557,-1-13 4,0 25 0,-2-35-290,0 0-1,-1 0 0,1 0 1,0-1-1,-1 1 0,0 0 0,0 0 1,0-1-1,0 1 0,0 0 1,0-1-1,-1 1 0,1-1 1,-3 3-1,4-5 16,0 1 0,-1-1 0,1 1 0,0-1-1,-1 0 1,1 0 0,-1 1 0,1-1 0,-1 0 0,1 1 0,0-1 0,-1 0 0,1 0-1,-1 0 1,1 0 0,-1 0 0,1 1 0,-1-1 0,1 0 0,-1 0 0,0 0 0,1 0-1,-1 0 1,1-1 0,-1 1 0,1 0 0,-1 0 0,1 0 0,-1 0 0,1 0 0,0-1-1,-2 1 1,-5-11-1349</inkml:trace>
</inkml:ink>
</file>

<file path=ppt/ink/ink16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4:22.996"/>
    </inkml:context>
    <inkml:brush xml:id="br0">
      <inkml:brushProperty name="width" value="0.05" units="cm"/>
      <inkml:brushProperty name="height" value="0.05" units="cm"/>
      <inkml:brushProperty name="color" value="#FF0066"/>
    </inkml:brush>
  </inkml:definitions>
  <inkml:trace contextRef="#ctx0" brushRef="#br0">0 60 11210,'4'3'4685,"5"4"-3028,-2-3-1230,0-1-1,0 0 1,0-1 0,0 0 0,1 0 0,-1 0 0,1-1 0,-1 0 0,1 0-1,0-1 1,-1 0 0,1 0 0,0-1 0,10-2 0,9-3 313,0-1 0,40-16 0,-46 14-409,3 0-114,1 0 0,0 1 0,27-4 0,-45 11-201,0 0-1,1 0 1,-1 1-1,0 0 1,0 0 0,0 1-1,0 0 1,0 0-1,0 0 1,0 1 0,0 0-1,-1 1 1,1 0-1,-1 0 1,1 0 0,6 5-1,67 45 919,-78-52-911,0 1 0,0 0 1,0 0-1,-1 0 0,1 0 0,0 0 1,-1 0-1,1 1 0,-1-1 1,0 0-1,0 1 0,0-1 0,0 1 1,0-1-1,0 4 0,1 4 53,0 1-1,-1 16 1,1-2 48,-1-15-85,0-1 16,0 1 0,4 13 0,-5-22-46,0 1 1,0-1-1,1 0 0,-1 1 0,1-1 1,-1 0-1,1 1 0,-1-1 0,1 0 0,0 0 1,0 0-1,0 0 0,-1 0 0,1 0 0,0 0 1,0 0-1,1 0 0,-1 0 0,0 0 0,0-1 1,0 1-1,0 0 0,1-1 0,1 1 0,-2-1-10,-1 0 0,0 1 0,0-1 0,1 0 0,-1-1 0,0 1 0,1 0 0,-1 0-1,0 0 1,0 0 0,1 0 0,-1 0 0,0 0 0,1 0 0,-1 0 0,0-1 0,0 1 0,1 0-1,-1 0 1,0 0 0,0 0 0,0-1 0,1 1 0,-1 0 0,0 0 0,0-1 0,0 1-1,0 0 1,0 0 0,1-1 0,-1 1 0,0 0 0,0 0 0,0-1 0,0 1 0,0 0 0,0-1-1,0 1 1,0 0 0,0 0 0,0-1 0,0 1 0,0-1 0,-4-12-515,3 11 292,-1 1-1,1-1 0,-1 1 1,0-1-1,1 1 1,-1 0-1,0 0 0,0 0 1,0 0-1,0 0 0,0 0 1,0 0-1,-3-1 1,-2 1-748,0 0 1,0 0 0,-9 0 0,-15 1-626</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4:15.927"/>
    </inkml:context>
    <inkml:brush xml:id="br0">
      <inkml:brushProperty name="width" value="0.05" units="cm"/>
      <inkml:brushProperty name="height" value="0.05" units="cm"/>
      <inkml:brushProperty name="color" value="#FF0066"/>
    </inkml:brush>
  </inkml:definitions>
  <inkml:trace contextRef="#ctx0" brushRef="#br0">1 0 14179,'35'13'1992,"9"1"545,6 3 200,1 5-305,-4 2-896,-4 5-255,-13 5-409,-5 1-200,-10 9-320,-11 3-64,-7 7-160,-4-1-88,-11-2-488,1-1-536,-8-12-1761,4-5-471,-3-19 1559</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1:41.946"/>
    </inkml:context>
    <inkml:brush xml:id="br0">
      <inkml:brushProperty name="width" value="0.05" units="cm"/>
      <inkml:brushProperty name="height" value="0.05" units="cm"/>
      <inkml:brushProperty name="color" value="#FF0066"/>
    </inkml:brush>
  </inkml:definitions>
  <inkml:trace contextRef="#ctx0" brushRef="#br0">306 266 10266,'1'-6'717,"0"-1"1,0 1-1,0-1 0,-1 0 0,0 1 0,-1-8 1,1 13-600,-1-1-1,1 1 1,0-1 0,-1 1 0,0-1 0,1 1 0,-1-1 0,0 1 0,0 0 0,0 0 0,0-1-1,0 1 1,0 0 0,0 0 0,0 0 0,0 0 0,0 0 0,-1 0 0,1 0 0,0 1-1,-1-1 1,1 0 0,-1 1 0,1-1 0,0 1 0,-1-1 0,0 1 0,1 0 0,-1-1-1,-2 1 1,-3 0 15,0 0-1,0 1 1,0 0-1,0 0 1,0 0-1,0 1 1,0 0-1,1 0 1,-1 1-1,1-1 0,-1 2 1,1-1-1,-9 7 1,-7 6-9,1 1-1,-21 22 1,35-32-78,-3 2-10,1 0 1,0 1-1,1 0 1,0 0-1,1 1 1,0 0-1,-9 18 1,16-27-34,-1-1 1,0 0 0,1 0-1,0 1 1,-1-1 0,1 0-1,0 1 1,0-1-1,-1 1 1,1-1 0,0 0-1,0 1 1,1-1 0,-1 0-1,0 1 1,0-1 0,1 1-1,-1-1 1,1 0 0,0 2-1,0-2 0,-1 0 0,1 0 0,0-1-1,0 1 1,0 0 0,0 0 0,0-1-1,0 1 1,1 0 0,-1-1 0,0 1-1,0-1 1,0 0 0,0 1 0,1-1-1,-1 0 1,2 0 0,4 1 5,1-1 0,-1-1 0,0 1 0,1-1 0,11-4 0,-8 2-19,0-1 0,0-1 0,0 0 0,0 0 0,-1-1 0,0-1 0,-1 1 0,1-2 0,-1 1 0,14-16 0,-22 22 9,0 1 0,-1-1 0,1 1-1,0-1 1,0 1 0,0-1 0,0 1 0,0 0 0,0-1 0,0 1 0,0 0-1,0 0 1,0 0 0,0 0 0,0 0 0,0 0 0,0 0 0,0 0-1,0 0 1,0 1 0,0-1 0,0 0 0,0 0 0,0 1 0,0-1 0,0 1-1,0-1 1,0 1 0,-1-1 0,1 1 0,0 0 0,0 0 0,3 2 4,-1 0 0,0 0 0,0 0 1,0 0-1,0 0 0,3 6 0,7 14 61,-1 2-1,-1-1 0,-1 1 0,-1 1 0,6 32 1,-13-50-25,-1 1 0,0 0 0,0 0 1,-1 0-1,0 0 0,0-1 0,-1 1 0,0 0 1,-3 11-1,2-13-31,-1-1 1,1 1-1,-1-1 1,0 0-1,-1 0 1,1-1 0,-1 1-1,0-1 1,-1 1-1,1-1 1,-1 0-1,-9 6 1,6-4-1,-1-1 1,0 0 0,0-1 0,0 0-1,-1 0 1,0-1 0,-12 4-1,19-7-10,0-1 0,0 1-1,-1 0 1,1-1 0,0 0-1,-1 1 1,1-2-1,0 1 1,-1 0 0,1 0-1,0-1 1,-1 0 0,1 0-1,0 0 1,0 0-1,0 0 1,0-1 0,0 1-1,0-1 1,0 0 0,0 0-1,1 0 1,-1 0 0,1 0-1,-1 0 1,-3-5-1,5 5-12,-1-1 0,1 1 0,-1-1-1,1 1 1,0-1 0,0 1 0,0-1-1,0 0 1,0 1 0,0-1 0,1 0-1,-1 0 1,1 0 0,0 1 0,0-5-1,1 2 6,0 1-1,0 0 0,0 0 0,0 0 1,1-1-1,0 1 0,-1 1 0,2-1 1,2-4-1,5-6 3,2 0 0,-1 1 1,2 1-1,14-12 0,-14 12-2,62-50 0,14-15 18,-73 62-4,-2 0-1,1-2 0,16-25 1,-24 31-3,2-2 3,0-1 0,-1 0 0,0 0-1,-1-1 1,5-17 0,-12 31 2,1-1-1,-1 0 1,1 1 0,-1-1-1,0 1 1,0-1-1,0 1 1,0-1 0,0 0-1,0 1 1,0-1 0,-1 1-1,1-1 1,-1 0-1,1 1 1,-2-3 0,2 4-4,0 0 1,-1 0 0,1-1 0,0 1 0,0 0-1,-1 0 1,1 0 0,0 0 0,-1 0 0,1 0-1,0 0 1,0 0 0,-1 0 0,1 0 0,0 0-1,-1 0 1,1 0 0,0 0 0,0 0-1,-1 0 1,1 0 0,0 0 0,-1 0 0,1 0-1,0 1 1,0-1 0,-1 0 0,1 0 0,0 0-1,0 0 1,-1 1 0,1-1 0,0 0-1,0 0 1,0 1 0,-1-1 0,1 0 0,0 0-1,0 1 1,0-1 0,0 0 0,0 0 0,0 1-1,-1-1 1,-6 13 28,5-7-26,-1 0 0,1 1-1,0-1 1,1 1-1,-1 0 1,2-1 0,-1 1-1,0 0 1,2 8-1,-1-12 0,0 0 0,0-1 0,1 1 0,-1 0 0,1 0 0,0-1 0,0 1 0,0-1 0,0 1 0,0 0 0,0-1 0,1 0-1,-1 1 1,1-1 0,0 0 0,0 0 0,0 0 0,0 0 0,0 0 0,0 0 0,0 0 0,0-1 0,1 1 0,3 1 0,1-1 1,-1 0-1,0-1 1,1 0 0,-1 0 0,1-1 0,-1 1 0,1-1-1,-1-1 1,1 1 0,-1-1 0,0 0 0,1 0 0,-1-1-1,10-4 1,-4 1 1,0 0 1,0-1-1,0-1 0,-1 0 1,0-1-1,13-10 0,-7 3 10,-1-1 0,0-1 0,-1 0 0,16-26 0,-26 36-13,0-1-1,0 0 0,-1 0 1,0-1-1,0 0 1,-1 1-1,-1-1 1,1 0-1,-1 0 0,-1-1 1,0 1-1,0 0 1,-1-13-1,0 18 3,-1 0-1,0 1 1,1-1 0,-1 1-1,-1 0 1,1-1-1,0 1 1,-1 0 0,0-1-1,1 1 1,-4-3 0,4 5 1,0 0 1,0 0 0,0 0-1,0 0 1,0 1 0,0-1 0,0 0-1,0 1 1,0-1 0,0 1-1,0-1 1,0 1 0,0-1 0,-1 1-1,1 0 1,0 0 0,0-1 0,0 1-1,-1 0 1,1 0 0,0 0-1,0 1 1,-1-1 0,1 0 0,0 0-1,0 1 1,0-1 0,-1 0-1,1 1 1,0-1 0,0 1 0,0 0-1,0-1 1,0 1 0,-2 1 0,-1 2 57,0-1 1,1 1-1,-1 0 1,1 0 0,0 0-1,0 1 1,0-1 0,1 1-1,-1 0 1,1-1 0,-3 10-1,1-1 114,1 0 0,0 0 1,-1 20-1,3-24-93,0 1 0,1-1 0,1 0 0,0 0 0,0 0 0,0 0 0,4 10 0,-4-15-48,1 0 0,-1-1 1,1 1-1,0-1 0,0 1 0,0-1 0,0 0 0,1 0 0,-1 0 0,1 0 0,0 0 0,0 0 0,0-1 0,0 1 0,0-1 0,1 0 0,-1 0 0,1 0 0,3 1 0,2 0 34,0-1 0,0 0 0,1-1 0,-1 1-1,0-2 1,0 1 0,1-2 0,13-1-1,-1-1 55,1-1-1,27-9 0,-43 11-107,10-3 28,-1-1 0,30-14 0,-42 19-42,-1-1-1,1 0 1,-1 0-1,0-1 1,0 1-1,0-1 1,0 0-1,0 0 1,0 0-1,-1 0 1,1 0 0,-1 0-1,0-1 1,0 1-1,0-1 1,0 1-1,-1-1 1,2-5-1,-3 6-87,1 1 0,-1-1-1,0 1 1,0-1-1,0 1 1,0-1 0,0 1-1,-1-1 1,1 1 0,-1-1-1,0 1 1,0-1-1,0 1 1,0 0 0,0-1-1,0 1 1,-1 0 0,1 0-1,0 0 1,-1 0-1,-2-2 1,-13-8-601</inkml:trace>
</inkml:ink>
</file>

<file path=ppt/ink/ink17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4:23.198"/>
    </inkml:context>
    <inkml:brush xml:id="br0">
      <inkml:brushProperty name="width" value="0.05" units="cm"/>
      <inkml:brushProperty name="height" value="0.05" units="cm"/>
      <inkml:brushProperty name="color" value="#FF0066"/>
    </inkml:brush>
  </inkml:definitions>
  <inkml:trace contextRef="#ctx0" brushRef="#br0">2 0 14731,'-2'0'1673,"8"3"1407,9 0-231,8 5-1041,5-1-199,2 5-585,-1-2-312,2-3-352,4-2-96,6-4-208,-1-1-232,4 0-1048,0-3-241,-6-8 601</inkml:trace>
</inkml:ink>
</file>

<file path=ppt/ink/ink17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4:23.699"/>
    </inkml:context>
    <inkml:brush xml:id="br0">
      <inkml:brushProperty name="width" value="0.05" units="cm"/>
      <inkml:brushProperty name="height" value="0.05" units="cm"/>
      <inkml:brushProperty name="color" value="#FF0066"/>
    </inkml:brush>
  </inkml:definitions>
  <inkml:trace contextRef="#ctx0" brushRef="#br0">2 33 8874,'-1'-2'535,"1"0"0,0 0 0,0 0 0,0 0 0,0 0 0,0 0 0,0 0-1,0 0 1,1 0 0,-1 0 0,1 0 0,-1 1 0,2-3 0,-2 3-415,0 1 1,0 0-1,0 0 0,1 0 1,-1-1-1,0 1 0,0 0 1,0 0-1,0 0 0,1 0 1,-1-1-1,0 1 0,0 0 0,0 0 1,1 0-1,-1 0 0,0 0 1,0 0-1,1-1 0,-1 1 1,0 0-1,0 0 0,1 0 0,-1 0 1,0 0-1,0 0 0,1 0 1,-1 0-1,0 0 0,0 0 1,1 0-1,-1 0 0,0 1 0,1-1 1,0 1 64,0-1 0,0 1 1,0 0-1,0 0 0,0 0 0,-1 0 1,1 0-1,0 0 0,0 0 0,-1 0 1,2 3-1,5 14 517,-1 0 1,0 0 0,-1 0-1,-1 1 1,2 31-1,-4-31-627,1 0 0,0 0 0,2 0 0,0 0 0,13 29 0,-15-44-1237,-2-11-380,-4-22-1809,2 12 1560,1-15 139</inkml:trace>
</inkml:ink>
</file>

<file path=ppt/ink/ink17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4:24.134"/>
    </inkml:context>
    <inkml:brush xml:id="br0">
      <inkml:brushProperty name="width" value="0.05" units="cm"/>
      <inkml:brushProperty name="height" value="0.05" units="cm"/>
      <inkml:brushProperty name="color" value="#FF0066"/>
    </inkml:brush>
  </inkml:definitions>
  <inkml:trace contextRef="#ctx0" brushRef="#br0">0 24 15539,'55'5'6369,"-40"-3"-5655,0 0 0,20-1-1,-6-4-310,0-1-1,47-14 1,-59 14-324,-14 3-57,0 0 1,0 0-1,1 1 0,-1-1 1,0 1-1,0-1 1,1 1-1,-1 0 0,0 1 1,1-1-1,-1 0 0,0 1 1,0 0-1,0 0 0,0 0 1,1 0-1,-1 0 0,-1 1 1,1-1-1,0 1 0,0 0 1,0 0-1,-1 0 0,1 0 1,-1 0-1,0 0 0,0 1 1,3 3-1,0 0 35,44 53 269,-41-51-214,-1-1 0,1 0 0,1-1 0,-1 0 0,13 7 0,-16-10 2,0 0 0,0 1-1,0-1 1,-1 1 0,1 0-1,-1 0 1,0 1 0,-1-1 0,5 8-1,3 6 390,11 25-1,-4-8-94,-8-18-264,-4-7-117,0 0 0,-1 0 0,0 0 1,4 15-1,-9-23-56,0-1 0,1 0 0,-1 0 1,-1 0-1,1 0 0,0 0 0,0 1 0,0-1 0,-1 0 0,1 0 1,0 0-1,-1 0 0,1 0 0,-1 0 0,1 0 0,-1 0 0,0 0 0,1 0 1,-1 0-1,0 0 0,0 0 0,0-1 0,0 1 0,1 0 0,-1-1 1,0 1-1,0 0 0,0-1 0,0 1 0,-1-1 0,1 0 0,0 1 1,-1-1-1,-6 3-738,0-1 1,-1 0 0,-10 1-1,16-2 460,-27 3-2590,-26 4 1402,16-6 1713</inkml:trace>
</inkml:ink>
</file>

<file path=ppt/ink/ink17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4:24.354"/>
    </inkml:context>
    <inkml:brush xml:id="br0">
      <inkml:brushProperty name="width" value="0.05" units="cm"/>
      <inkml:brushProperty name="height" value="0.05" units="cm"/>
      <inkml:brushProperty name="color" value="#FF0066"/>
    </inkml:brush>
  </inkml:definitions>
  <inkml:trace contextRef="#ctx0" brushRef="#br0">8 39 11082,'-6'22'2017,"5"3"2544,7-2-1921,10-2-559,5-4-153,11-8-471,4-8-225,16-6-512,8-7-264,0-10-264,0-2-328,-11-4-1216,-10-2-1297,8-6 1361</inkml:trace>
</inkml:ink>
</file>

<file path=ppt/ink/ink17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4:24.851"/>
    </inkml:context>
    <inkml:brush xml:id="br0">
      <inkml:brushProperty name="width" value="0.05" units="cm"/>
      <inkml:brushProperty name="height" value="0.05" units="cm"/>
      <inkml:brushProperty name="color" value="#FF0066"/>
    </inkml:brush>
  </inkml:definitions>
  <inkml:trace contextRef="#ctx0" brushRef="#br0">2 0 14315,'-1'43'8261,"0"-14"-6029,5 42 0,6-3-721,31 111 0,-37-168-2133,-10-29-5817,-2-5 5777,-2-13 232</inkml:trace>
</inkml:ink>
</file>

<file path=ppt/ink/ink17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4:25.299"/>
    </inkml:context>
    <inkml:brush xml:id="br0">
      <inkml:brushProperty name="width" value="0.05" units="cm"/>
      <inkml:brushProperty name="height" value="0.05" units="cm"/>
      <inkml:brushProperty name="color" value="#FF0066"/>
    </inkml:brush>
  </inkml:definitions>
  <inkml:trace contextRef="#ctx0" brushRef="#br0">1 6 15843,'1'0'322,"1"-1"1,-1 0-1,1 0 0,-1 1 0,1-1 0,0 1 0,-1-1 0,1 1 0,0 0 0,-1 0 0,1-1 0,0 1 0,-1 1 0,1-1 0,0 0 0,0 0 0,-1 0 0,4 2 1,4 1 371,-1 0 0,12 6 0,-4-2 141,-3-2-563,1-1 0,0 0 0,1-1 0,-1 0 0,1-1 0,-1-1 0,1-1 0,23-1 0,6-4-223,62-16-1,-95 19-15,-8 1-18,0 0 0,0 0 1,0 1-1,0 0 0,0-1 1,0 1-1,1 0 0,-1 1 0,0-1 1,0 0-1,0 1 0,0 0 1,0 0-1,0 0 0,0 0 1,5 3-1,-5-2 15,0 0-1,-1 1 1,1-1 0,-1 1-1,1 0 1,-1 0 0,0 0 0,0 0-1,-1 1 1,1-1 0,-1 0 0,1 1-1,1 6 1,1 5 56,0-2 53,1 1 1,7 14 0,-10-23-84,0-1-1,1 1 0,0-1 1,0 0-1,1 0 0,-1 0 1,1 0-1,0-1 1,7 6-1,37 19 615,-33-21-383,21 15-1,-31-18-239,-1-1 1,0 1 0,0 0-1,0 0 1,0 0-1,-1 1 1,1-1-1,3 8 1,-4-5-18,0-1 1,0 1-1,-1-1 0,0 1 1,0 0-1,-1-1 0,0 1 1,0 0-1,0 0 0,-1 0 0,-1 9 1,1-13-194,0-1 1,-1 1 0,1-1-1,-1 1 1,1-1 0,-1 1-1,0-1 1,0 0 0,-1 1-1,1-1 1,0 0 0,-1 0-1,1 0 1,-1 0 0,0 0-1,1 0 1,-1 0 0,0-1-1,0 1 1,0-1 0,-1 1-1,1-1 1,0 0 0,0 0-1,-1 0 1,1 0 0,-1 0-1,1 0 1,-1-1 0,1 1-1,-1-1 1,1 0-1,-5 0 1,0 1-610,1-1-972,-1 1 1,1-1-1,-1-1 1,-12-1-1,3-4-607</inkml:trace>
</inkml:ink>
</file>

<file path=ppt/ink/ink17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4:25.485"/>
    </inkml:context>
    <inkml:brush xml:id="br0">
      <inkml:brushProperty name="width" value="0.05" units="cm"/>
      <inkml:brushProperty name="height" value="0.05" units="cm"/>
      <inkml:brushProperty name="color" value="#FF0066"/>
    </inkml:brush>
  </inkml:definitions>
  <inkml:trace contextRef="#ctx0" brushRef="#br0">5 1 16796,'-4'22'2152,"13"0"1793,22-3-1793,15-3-159,23-7-673,5-5-240,3-1-504,-2-1-200,-13-2-295,-5-3-378,-10 1-4192,-9 1 3145</inkml:trace>
</inkml:ink>
</file>

<file path=ppt/ink/ink17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4:33.743"/>
    </inkml:context>
    <inkml:brush xml:id="br0">
      <inkml:brushProperty name="width" value="0.05" units="cm"/>
      <inkml:brushProperty name="height" value="0.05" units="cm"/>
      <inkml:brushProperty name="color" value="#FF0066"/>
    </inkml:brush>
  </inkml:definitions>
  <inkml:trace contextRef="#ctx0" brushRef="#br0">0 11150 5345,'4'23'1106,"-4"-22"-935,1 0 1,-1 1-1,0-1 1,1 0-1,-1 0 1,1 0-1,-1 0 1,1 0-1,0 0 1,-1 0-1,1 0 1,0-1-1,0 1 1,-1 0-1,1 0 1,0-1 0,1 2-1,-1-2-38,0 0 0,-1 0 0,1 0 0,0 0 0,-1 0 0,1-1 0,0 1 0,-1 0 0,1 0 0,0 0 0,-1-1 0,1 1 0,0 0 0,-1-1 0,1 1 0,-1-1 0,1 1 0,-1-1 0,1 1 0,0-1 0,12-14 918,-10 11-654,14-18 1025,-12 15-953,1 0 0,-1 0 0,1 0 0,1 0-1,-1 1 1,1 0 0,9-5 0,-14 10-400,1 0 0,-1 0 0,1 0 0,-1 1 0,1-1 0,-1 1 0,1-1 0,0 1 0,-1 0 0,6 1 0,30 6 39,-4-1-57,-24-6-42,-1 0 0,1-1 1,0 0-1,-1 0 1,1-1-1,-1-1 0,0 1 1,0-1-1,0-1 0,0 0 1,0 0-1,-1-1 1,0 0-1,10-7 0,9-10 60,0-2 0,37-42 0,-9 8 152,-35 40-59,0 2 1,39-25 0,49-20 317,-29 17-197,-48 25-213,-2-2 1,48-41-1,44-59 180,-41 41-182,250-252-43,-249 259-14,19-20 28,-84 74-17,-1-2 1,-1 0-1,-1 0 0,18-40 1,-4 9 37,-1-3 492,33-99 1,-39 97-203,10-14-115,60-105-1,18-41-182,-99 194-20,119-270 386,-88 206-390,48-148 0,-67 176-10,36-71 1,40-52 250,17-36 34,-101 187-296,-1-1 0,14-59 0,3-69 27,-8 39 40,12-14 138,-1-1 127,-25 103-279,-3-1-1,2-36 0,-7 51-70,-1 0 0,-1 0-1,-1 0 1,0 1 0,-1-1 0,-9-20 0,-12-49-23,-5-95 106,0-1-3,21 137-82,0 4 129,1-1 0,3 0 0,-2-64 0,15-389-70,12 286-13,-9 126-19,-8 66-16,-2 0 0,0 0 1,-1 0-1,-4-22 0,-20-72 3,14 74 9,3 1 1,-5-47 0,14-330 193,4 316-202,2-67 55,-12-8-47,4-115 8,8 205-21,4-73-10,-11 123 11,-1-1 0,-9-53 0,-12-16 30,-2-17-33,20 93 10,1 1 1,1-43-1,9-3 4,28-129 1,-1 12-6,-25 132-4,3 0 0,23-71 0,56-106 0,-48 130-9,54-114-7,-64 156 145,54-93 331,55-98-429,-132 234-22,-6 10 1,1 0 0,0 0 1,0 1-1,1-1 1,1 1-1,-1 0 1,2 1-1,14-15 0,19-9 20,-1-2 0,-1-2 0,-3-1 0,38-48 0,-62 67 11,-1 0-1,0-1 1,-2 0 0,12-31 0,19-84 303,-18 55-231,-14 55-91,1 1-1,0 1 0,2-1 1,1 2-1,16-24 0,-19 33-6,18-19 0,-16 21-15,-2-1 0,11-14 0,46-81 126,-61 97-57,0-2 1,4-10-1,7-17 147,-13 33-201,-2 4-14,0-1 0,-1 0 0,1 0 0,0 1 0,0-1 0,0 1-1,0-1 1,1 1 0,-1 0 0,0-1 0,1 1 0,2-2 0,-2 2 2,-1 0 0,-1-1 0,0 1 0,1 0 1,-1 0-1,0-1 0,1 1 0,-1 0 1,0-1-1,0 1 0,0 0 0,0-1 1,-1 1-1,1-3 0,-2 3 0,1-1 0,0 1-1,-1-1 1,1 1 0,-1-1 0,0 1 0,0 0 0,-2-2-1,3 3-2,1-1-1,-1 0 0,0 1 1,0-1-1,0 1 0,0-1 1,0 1-1,0 0 0,0-1 1,1 1-1,-1 0 0,0-1 1,0 1-1,0 0 0,0 0 1,-1 0-1,1 0 0,0 0 1,0 0-1,0 0 0,0 0 1,0 1-1,0-1 0,1 0 1,-1 1-1,0-1 0,-2 1 1,-2 1-15,-3 0 18,0-1 0,0 0 1,-13-1-1,15 0 0,-1 0 1,0 0-1,0 1 1,0 0-1,1 0 1,-12 4-1,6 1-3,0 1-1,0 0 0,1 0 1,0 1-1,1 0 0,0 1 1,0 0-1,-11 15 1,10-13 1,-7 7 15,9-9-21,-1 0 0,2 1 1,-1 1-1,-10 16 0,10-12 41,2-2-15,-10 22 0,14-22-4,3-13-17,0 0 0,0 0 1,0 0-1,0 0 0,0 0 0,0 0 1,1 0-1,-1 0 0,0 1 1,0-1-1,0 0 0,0 0 0,0 0 1,0 0-1,0 0 0,0 0 1,0 0-1,1 0 0,-1 0 0,0 0 1,0 0-1,0 0 0,0 0 1,0 0-1,0 0 0,0 0 0,1 0 1,-1 0-1,0 0 0,0 0 0,0 0 1,0 0-1,0 0 0,0 0 1,0 0-1,1 0 0,-1 0 0,0 0 1,0 0-1,0 0 0,0 0 1,0 0-1,0 0 0,1 0 0,1-2-1,-1 1-1,1-1 0,0 1 1,0-1-1,-1 0 0,1 1 0,1-4 1,93-114 94,-62 77-32,-22 28-36,0 2-1,1-1 1,0 2-1,1-1 0,1 2 1,15-9-1,-28 18-15,1-1 1,0 2-1,0-1 1,0 0-1,0 0 1,0 1-1,0 0 0,0 0 1,0-1-1,5 2 1,15-2 185,-9-2-39,-8 1-98,1 0-1,-1 1 0,1 0 0,12 0 0,-17 1-52,0 0 0,0 1 0,-1-1 0,1 0 0,0 1 0,-1-1 0,1 1 1,0 0-1,-1 0 0,1-1 0,-1 1 0,1 0 0,-1 0 0,1 0 0,-1 0 0,0 1 0,1-1 0,-1 0 0,0 1 1,0-1-1,0 1 0,0-1 0,1 3 0,1 4 4,-2-6-10,0 0-1,0 0 1,0 0-1,0 0 1,0-1-1,1 1 1,1 2-1,-3-4 2,1 1 0,-1-1 0,1 0 0,-1 1 0,1-1 0,-1 0 0,1 0 0,0 1 0,-1-1 0,1 0 0,-1 0 0,1 0 0,0 0-1,-1 0 1,1 0 0,0 0 0,-1 0 0,1 0 0,-1 0 0,1 0 0,0 0 0,-1 0 0,1-1 0,0 1 0,-1 0 0,1 0 0,-1-1 0,1 1 0,0-1 0,28-22 245,-29 23-233,0 0 0,1 0 0,-1 1 0,0-1 0,1 0 0,-1 0 0,0 1 0,0-1 0,1 0 0,-1 1 0,0-1 0,0 0-1,0 1 1,1-1 0,-1 0 0,0 1 0,0-1 0,0 0 0,0 1 0,0-1 0,0 1 0,0-1 0,0 0 0,0 1 0,0-1 0,0 0-1,0 1 1,0 0 0,1 15 152,0-14-162,-1 0 1,0 0-1,0 0 1,0 0 0,1 0-1,0 0 1,-1 0-1,1-1 1,0 1-1,0 0 1,-1 0 0,1 0-1,1-1 1,-1 1-1,2 2 1,2 3 4,-2-3 1,-1 0 1,0 0-1,0 0 0,0 0 1,-1 0-1,1 1 0,-1-1 1,0 1-1,-1-1 0,1 1 1,-1-1-1,1 1 0,-2 7 1,-1 4 19,0 1 0,-8 23 0,-1 15 47,-13 95-12,13-100-69,8-37 19,0 1 0,-2 15 0,5-26-11,-1 0 0,1 1 0,-1-1-1,0 0 1,0 1 0,0-1 0,-1 0 0,1 0 0,-1 0 0,1 0 0,-3 3 0,2-7-1,1 1 0,0-1 1,0 1-1,0-1 1,0 0-1,0 1 0,0-1 1,0 0-1,0 0 1,0 0-1,0 0 1,0 0-1,-1-2 0,-2-1 4,-7-5 4,0 0 1,-22-14 0,24 17-4,0 0 0,0 0-1,0-1 1,1 0 0,0 0 0,-11-14 0,-86-110 92,86 107-96,0-1 1,-22-39 0,41 63 13,-1 0 0,1 0 0,-1 0 0,1 0 0,-1 1 0,0-1 0,1 0 1,-1 0-1,0 0 0,1 1 0,-1-1 0,0 0 0,0 1 0,0-1 0,0 1 0,0-1 1,0 1-1,0-1 0,0 1 0,0 0 0,0 0 0,-1-1 0,2 1-16,-1 1 0,1-1 0,0 1 0,0-1 0,0 0 0,0 1 0,-1-1 0,1 1 0,0-1 0,0 1 0,0-1 0,0 0 0,0 1 0,0-1 0,0 1 0,0-1 0,0 1 0,1-1 0,-1 0 0,0 1 0,0-1-1,0 1 1,0-1 0,1 0 0,-1 1 0,0-1 0,0 1 0,0-1 0,1 0 0,0 1 0,-1 0 0,4 5 4,0 0 0,1 1 0,0-2 0,0 1 1,1-1-1,-1 0 0,1 0 0,11 7 0,-8-6 1,0-1 0,0 0 0,1 0 1,-1-1-1,19 5 0,-17-6-175,-2-1-3822,-9-27 2069</inkml:trace>
</inkml:ink>
</file>

<file path=ppt/ink/ink17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1:38.334"/>
    </inkml:context>
    <inkml:brush xml:id="br0">
      <inkml:brushProperty name="width" value="0.05" units="cm"/>
      <inkml:brushProperty name="height" value="0.05" units="cm"/>
      <inkml:brushProperty name="color" value="#FF0066"/>
    </inkml:brush>
  </inkml:definitions>
  <inkml:trace contextRef="#ctx0" brushRef="#br0">3 25 9442,'0'-1'144,"0"1"0,-1-1-1,1 1 1,0-1 0,-1 1 0,1-1 0,0 0-1,0 1 1,0-1 0,-1 0 0,1 1-1,0-1 1,0 1 0,0-1 0,0 0 0,0 1-1,0-1 1,0 0 0,1 1 0,-1-1 0,0 0-1,0 1 1,0-1 0,1 1 0,-1-1-1,0 0 1,1 1 0,-1-1 0,0 1 0,1-1-1,-1 1 1,1-1 0,-1 1 0,1-1 0,-1 1-1,1 0 1,-1-1 0,1 1 0,-1 0 0,1-1-1,-1 1 1,1 0 0,0 0 0,-1 0-1,1-1 1,0 1 0,-1 0 0,1 0 0,0 0-1,0 0 1,3 0 123,0-1 0,0 1 0,0 0 1,0 0-1,-1 1 0,1-1 0,5 2 0,22 5 775,1-2 0,0-1 0,0-1-1,46-3 1,-64 0-780,49 0 604,103 2 632,-138 0-1422,1 2 0,-1 1 0,50 14 0,-68-15-175,37 10-543,-42-13 139,-1-1 1,1 1 0,-1-1-1,1 1 1,0-1 0,-1 0-1,1-1 1,5 0 0,3-3-1902,-5 4 895</inkml:trace>
</inkml:ink>
</file>

<file path=ppt/ink/ink17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1:38.755"/>
    </inkml:context>
    <inkml:brush xml:id="br0">
      <inkml:brushProperty name="width" value="0.05" units="cm"/>
      <inkml:brushProperty name="height" value="0.05" units="cm"/>
      <inkml:brushProperty name="color" value="#FF0066"/>
    </inkml:brush>
  </inkml:definitions>
  <inkml:trace contextRef="#ctx0" brushRef="#br0">0 83 13075,'6'5'1304,"7"1"961,9 0-217,18-3-392,11-1-55,17-10-81,7-3 0,4-9-63,-1 1-185,-15 2-432,-9 2-272,-17 6-432,-10 3-200,-13 6-424,-7 3-296,-10 9-1040,-3 3-849,-13 4 1481</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1:55.117"/>
    </inkml:context>
    <inkml:brush xml:id="br0">
      <inkml:brushProperty name="width" value="0.05" units="cm"/>
      <inkml:brushProperty name="height" value="0.05" units="cm"/>
      <inkml:brushProperty name="color" value="#FF0066"/>
    </inkml:brush>
  </inkml:definitions>
  <inkml:trace contextRef="#ctx0" brushRef="#br0">198 1192 4113,'0'-4'238,"1"1"0,-1 0 0,1 0 0,0 0 0,0 0 0,0 0 0,1 0 0,-1 0 0,1 0 0,-1 0 0,1 0 0,0 1 0,0-1 0,0 1 0,1-1 0,-1 1 0,1 0 0,-1 0 0,1 0 0,-1 0 0,1 1 0,0-1 0,4-1 0,1-1 139,1 0 0,0 1 0,0 0 1,1 0-1,-1 1 0,19-2 0,129 5 1884,-68 3-1694,363-19 471,-1-21-943,28 4 309,-195 15 743,-229 13-836,0-3 1,88-23-1,-107 20-248,0-2-1,-1-2 1,0-1-1,57-35 1,-84 44-56,0 1-1,1-2 0,-2 1 1,1-1-1,-1 0 1,0 0-1,9-14 0,-12 15 18,0 0 0,-1 0 0,0 0 0,-1-1 0,1 1 0,-1-1-1,0 1 1,-1-1 0,0 0 0,0 0 0,0 0 0,-1-8 0,-1 0 19,0 0 0,-2 0 0,0 1 1,0-1-1,-2 1 0,0-1 0,0 2 1,-1-1-1,-1 0 0,0 1 0,-1 0 1,-1 1-1,-18-22 0,-4 1 93,-2 1-1,-1 1 1,-48-32 0,11 10-71,-3 4 1,-1 3 0,-86-37 0,115 63-84,0 3 1,-1 1-1,-1 2 0,-1 2 1,0 3-1,-98-7 1,81 17 2,0 2 0,1 3 0,-81 17 0,-190 65 4,-38 33 69,263-78-30,-140 75-1,220-101-26,1 2-1,0 0 1,-48 44-1,63-49 3,1 1-1,1 0 1,0 1 0,1 0-1,0 1 1,2 0 0,0 1-1,-8 21 1,8-15 30,2 1 1,-7 30-1,13-45-22,1 0 0,-1-1 0,2 1 0,-1 0 0,1-1-1,1 1 1,0 0 0,0-1 0,3 12 0,-2-18-27,-1 1 0,0-1 1,1 1-1,-1-1 0,1 0 0,0 0 0,0 0 0,1 0 0,-1 0 0,1 0 1,-1-1-1,1 1 0,0-1 0,3 3 0,1-1-148,0-1 0,0 1 0,0-1 0,0-1-1,15 4 1,33 5-320</inkml:trace>
</inkml:ink>
</file>

<file path=ppt/ink/ink17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4:45.302"/>
    </inkml:context>
    <inkml:brush xml:id="br0">
      <inkml:brushProperty name="width" value="0.05" units="cm"/>
      <inkml:brushProperty name="height" value="0.05" units="cm"/>
      <inkml:brushProperty name="color" value="#FF0066"/>
    </inkml:brush>
  </inkml:definitions>
  <inkml:trace contextRef="#ctx0" brushRef="#br0">52 87 7090,'0'-15'3217,"1"9"-2808,-1 0-1,0 0 1,0 0 0,-1 1-1,0-1 1,0 0 0,0 0-1,0 1 1,-5-11 0,5 13 1091,5 4-1157,-4 0-202,1 1 1,0-1 0,0 1 0,-1-1-1,1 1 1,-1-1 0,1 1-1,-1 0 1,0-1 0,1 3-1,-1-4-100,4 13 406,-3-12-406,-1 0-1,1 0 1,-1 0 0,0 0-1,1 0 1,-1 0-1,0 0 1,1 0 0,-1 0-1,0 0 1,0 0 0,0 0-1,0 0 1,0 0-1,0 0 1,0 0 0,-1 0-1,1 0 1,0 0-1,-1 2 1,-7 13 364,2-5-333,1 0 1,0 1-1,1-1 0,0 1 1,-3 17-1,0 77-28,2-75-39,3-24-4,1 0 0,0 0 0,0 0 0,0 0 0,1 1 0,0-1 0,1 0 0,-1 0 0,1 0 0,1 0 0,1 8 0,3-3 1,1-1 0,-1 0-1,2 0 1,12 15 0,-12-17 2,0 0 1,-1 1 0,0 0 0,-1 1 0,0-1-1,-1 1 1,5 13 0,-9-21 2,0 0 1,-1 0-1,1-1 0,-1 1 1,0 0-1,0 0 0,0 0 1,0 0-1,-1-1 0,1 1 1,-1 0-1,1 0 0,-1 0 1,0-1-1,0 1 0,-2 4 1,-2 0 25,0-1 0,1 0 0,-2 0 0,-8 8 0,6-6 30,1-1 0,-8 11 0,13-15-40,0 0 0,0 0 1,0 0-1,1 1 0,-1-1 0,1 0 0,0 1 0,0-1 0,0 1 0,0 5 0,1 8 56,0 0 0,1 0 0,5 20 0,-3-19-62,6 31 405,17 54 1,-19-84-124,1 0-1,0 0 1,2-1 0,0 0 0,24 32-1,-25-35-3916,14 28 0,-12-20 5763,-4-10 4221,-4-2-4337,4 4-2396,-6-15 369,-1 1-1,0-1 1,1 1-1,-1-1 1,1 1-1,-1-1 1,1 0-1,-1 1 1,1-1-1,-1 1 1,1-1-1,-1 0 0,1 0 1,0 1-1,-1-1 1,1 0-1,-1 0 1,1 0-1,0 1 1,-1-1-1,1 0 1,0 0-1,0 0 1,-1 0 0,1 0 0,-1 0 0,1 0 0,-1 0-1,1 0 1,-1 0 0,0 0 0,1 0 0,-1 1 0,1-1-1,-1 0 1,1 0 0,-1 1 0,0-1 0,1 0 0,-1 1 0,1-1-1,-1 0 1,0 1 0,1-1 0,-1 0 0,0 1 0,0-1-1,1 1 1,-1-1 0,0 1 5,1 0-1,-1-1 1,1 0 0,-1 1 0,1-1-1,-1 1 1,1-1 0,-1 0-1,1 1 1,-1-1 0,1 0 0,-1 1-1,1-1 1,-1 0 0,1 0-1,0 0 1,-1 1 0,1-1-1,0 0 1,-1 0 0,1 0 0,-1 0-1,1 0 1,0 0 0,-1 0-1,2-1 1,0 1 85,-6-5 110,4 5-202,-1-1 4,5-1-2,47-2-6,199-9-100,-237 12 44,-1 0-1,19-5 0,-30 6 56,-1 0 0,0 0 1,1 0-1,-1 0 0,0 0 0,1 0 0,-1 0 0,0 0 1,1 0-1,-1-1 0,0 1 0,1 0 0,-1 0 1,0 0-1,0 0 0,1-1 0,-1 1 0,0 0 1,0 0-1,1-1 0,-1 1 0,0 0 0,0-1 1,0 1-1,1 0 0,-1 0 0,0-1 0,0 1 1,0 0-1,0-1 0,0 1 0,0 0 0,0-1 0,0 1 1,0-1-1,0 1-3,0-1 1,0 1 0,1 0-1,-1-1 1,0 1-1,0 0 1,0-1 0,0 1-1,0-1 1,0 1 0,0 0-1,1-1 1,-1 1-1,0 0 1,0 0 0,0-1-1,1 1 1,-1 0-1,0-1 1,1 1 0,-1 0-1,0 0 1,0 0-1,1-1 1,-1 1 0,0 0-1,1 0 1,-1 0-1,1 0 1,-1 0 0,0-1-1,1 1 1,9-2-93,1-1 1,-1 1-1,13 0 1,48-5-353,10-1-201,-76 8 546,0 0-1,-1-1 1,1 1 0,-1-1-1,1 0 1,6-3 0,-12 3 61,-1 1 0,1-1 0,0 0 0,0 1 0,-1-1 1,1 1-1,0-1 0,-1 1 0,1 0 0,0 0 0,-1 0 0,-1 0 1,-40-6-570,34 6 379,1-1-1,-1 0 1,1 0-1,-14-5 1,36 3-61,0 1-1,0 0 0,22 1 1,133-8-589,-164 9 870,363-18-318</inkml:trace>
</inkml:ink>
</file>

<file path=ppt/ink/ink17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4:40.484"/>
    </inkml:context>
    <inkml:brush xml:id="br0">
      <inkml:brushProperty name="width" value="0.05" units="cm"/>
      <inkml:brushProperty name="height" value="0.05" units="cm"/>
      <inkml:brushProperty name="color" value="#FF0066"/>
    </inkml:brush>
  </inkml:definitions>
  <inkml:trace contextRef="#ctx0" brushRef="#br0">354 27 14251,'-9'2'471,"-10"3"1453,-35 12 0,48-15-1713,0 1-1,0 0 1,1 0-1,-1 1 1,1 0-1,-1 0 1,1 0-1,1 0 1,-8 9-1,-7 13 193,-25 48 0,19-30-201,4-8 189,1 2-1,2 0 0,-25 78 0,37-97-288,2 1 0,0 0 0,1 0 0,1 0 0,1 0 0,0 0 1,2 1-1,0-1 0,1 0 0,7 25 0,-4-28-33,1-1 0,1-1 1,0 1-1,1-1 1,1-1-1,0 0 1,1 0-1,0 0 0,1-1 1,1-1-1,16 14 1,-5-6 70,1-2 1,1-1 0,0 0 0,1-2-1,43 18 1,-39-21-38,0-2 0,0-1 0,0-1 0,1-2-1,0-1 1,1-1 0,-1-2 0,1-1 0,40-4-1,-34-1 126,1-1-1,-2-2 1,74-24-1,-94 24-55,-1 1 0,0-2-1,0 0 1,-1-1 0,0 0-1,0-2 1,-1 1 0,0-2-1,-1 0 1,22-26-1,-20 16-60,0-1-1,-1 0 0,-1-1 1,-1 0-1,-2-1 0,0-1 1,7-32-1,-9 23-102,-1-1-1,-2 0 1,-2-1-1,-2-67 1,-2 89 16,-1 0 1,0 0 0,-1 1-1,-1-1 1,0 1 0,-1 0-1,-12-26 1,11 31-9,1-1 0,-1 0 0,-1 1 0,0 0 0,0 1 0,-1 0 0,0 0 0,-1 0 0,1 1 0,-1 0 0,-11-5 0,-14-5 119,-1 1 1,-1 2-1,-43-10 0,-31-12 45,57 16-174,-57-14 0,91 30-5,-1 0 0,0 2 0,0 0-1,0 1 1,-1 1 0,-31 3 0,27 1-57,-1 2 1,-37 12-1,48-13-65,0 1 0,1 1 0,-1 0 0,1 1-1,-15 12 1,24-16-291,1-1 0,0 1 0,1 0 0,-1 0 0,1 0 0,0 0 1,0 1-1,0-1 0,0 1 0,-3 9 0,1 5-1389</inkml:trace>
</inkml:ink>
</file>

<file path=ppt/ink/ink17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4:42.275"/>
    </inkml:context>
    <inkml:brush xml:id="br0">
      <inkml:brushProperty name="width" value="0.05" units="cm"/>
      <inkml:brushProperty name="height" value="0.05" units="cm"/>
      <inkml:brushProperty name="color" value="#FF0066"/>
    </inkml:brush>
  </inkml:definitions>
  <inkml:trace contextRef="#ctx0" brushRef="#br0">3 2230 10578,'-1'-3'144,"1"-1"0,-1 0 0,1 1 1,0-1-1,0 0 0,0 1 0,1-7 0,0 9-124,-1 0-1,1-1 1,-1 1 0,1 0 0,-1 0 0,1 0-1,0 0 1,-1 1 0,1-1 0,0 0 0,0 0 0,0 0-1,-1 0 1,1 1 0,0-1 0,0 0 0,0 1-1,0-1 1,0 1 0,1-1 0,-1 1 0,0 0 0,0-1-1,0 1 1,0 0 0,0 0 0,1 0 0,-1 0-1,1 0 1,20-2 264,0-1 0,0-1 0,0-1 0,-1-1 0,25-10-1,99-52 1423,-53 23-806,161-51 325,12 21-1030,-191 55-172,100-26 11,93-26-14,-3-18 1,145-103 8,-248 112 167,284-101 0,-243 115 271,442-156 337,-113 37-737,8 30 893,-417 125-759,-2-5 0,187-84 0,-38-19 165,-200 103-299,-58 30-64,8-3 5,0-2 0,-1 0-1,0-1 1,31-26 0,-49 37-12,1 1 1,-1 0-1,1-1 1,-1 1-1,0 0 1,1-1-1,-1 1 1,0-1-1,0 1 1,1-1-1,-1 1 1,0-1-1,0 1 0,0-1 1,1 1-1,-1-1 1,0 1-1,0-1 1,0 1-1,0-1 1,0 1-1,0-1 1,0 1-1,0-1 1,0 1-1,0-1 1,-1 1-1,1-1 1,0 0-1,-1 0-26,0 0 1,0 0-1,1 0 0,-1 0 0,0 0 0,0 0 1,0 1-1,0-1 0,0 0 0,-1 0 0,0 0 0,-6-3-324,-1 1 0,-14-4 0,19 6 198,-50-10-1974,43 9 1711,-1 1 0,1-2 0,-1 0 0,1 0 0,0-1 0,-17-8 1,28 12 416,0-1 0,0 1 0,0 0 0,0 0 0,-1 0 1,1 0-1,0-1 0,0 1 0,0 0 0,0 0 0,0 0 1,0 0-1,0-1 0,0 1 0,0 0 0,0 0 0,0 0 1,0-1-1,0 1 0,0 0 0,0 0 0,0 0 0,0-1 1,0 1-1,0 0 0,0 0 0,0 0 0,1 0 1,-1-1-1,0 1 0,0 0 0,0 0 0,0 0 0,0 0 1,0 0-1,0-1 0,1 1 0,-1 0 0,0 0 0,0 0 1,0 0-1,0 0 0,1 0 0,-1 0 0,0 0 0,0 0 1,0-1-1,1 1 0,-1 0 0,0 0 0,7-1 8,-1 0-1,1 1 1,0-1-1,-1 1 1,1 1-1,-1-1 1,1 1-1,11 3 1,-16-3-1,15 2 189,0 0-1,0 2 1,-1 0-1,0 1 1,0 1 0,-1 0-1,0 1 1,0 1 0,18 13-1,-29-18-60,0-1 0,0 0-1,-1 1 1,1 0 0,-1 0 0,0 0-1,0 0 1,-1 1 0,1-1 0,-1 1-1,0-1 1,0 1 0,0 0-1,-1 0 1,0 0 0,0 0 0,0 0-1,0 0 1,-1 0 0,0 0-1,0 0 1,0 0 0,-1 0 0,-1 8-1,-1-1 80,-1 1-1,0-1 0,-1 0 0,0 0 0,-1 0 0,0-1 1,-12 15-1,-6 6-262,-32 31-1,6-9-222</inkml:trace>
</inkml:ink>
</file>

<file path=ppt/ink/ink17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4:44.108"/>
    </inkml:context>
    <inkml:brush xml:id="br0">
      <inkml:brushProperty name="width" value="0.05" units="cm"/>
      <inkml:brushProperty name="height" value="0.05" units="cm"/>
      <inkml:brushProperty name="color" value="#FF0066"/>
    </inkml:brush>
  </inkml:definitions>
  <inkml:trace contextRef="#ctx0" brushRef="#br0">544 15 11298,'-5'-3'261,"0"1"0,-1 0 0,1 0-1,-1 1 1,0-1 0,1 1 0,-1 0-1,-8 0 1,-7 1 794,-22 3-1,2 0 337,19-3-287,-29 5-1,42-3-925,0 0 0,1 0-1,0 1 1,-1 0 0,1 0 0,-11 7-1,7-2-67,1 0-1,0 0 0,1 1 1,0 0-1,0 1 1,1 0-1,0 1 0,1 0 1,0 0-1,1 1 0,-7 15 1,-4 14 122,1 1 1,-11 45 0,25-78-215,2-3-5,-34 118 127,30-99-133,0 2 0,-2 47 1,7-64 1,1 0 1,0 0-1,0 0 1,1 0-1,0 0 1,0-1-1,1 1 1,1-1-1,-1 0 1,2 0-1,-1 0 1,9 12 0,4 5 177,1-1 1,1-1-1,2 0 0,0-2 1,1 0-1,41 29 1,-44-38-110,0 0 0,1-2 0,0 0 0,1-1 1,0-1-1,1-2 0,-1 0 0,1-1 0,39 6 0,-18-9 150,-1-1-1,1-2 0,-1-2 0,56-10 1,-32-1 156,0-3 0,65-24 0,-97 27-302,0-1 1,-1-1 0,-1-2-1,48-33 1,-64 38-11,-1 1 0,0-2 0,-2 0 0,1-1-1,-1 0 1,-1-1 0,-1-1 0,0 1 0,-1-2 0,12-25 0,-17 29-32,-1-1-1,-1 1 0,0 0 1,-1-1-1,0 0 1,-1 1-1,-1-1 1,0 0-1,-1 0 1,-5-25-1,1 13-13,-1 1-1,-2 0 1,-1 0-1,-20-41 1,19 48-22,-1 0 1,-1 0-1,0 1 1,-2 1 0,0 0-1,0 1 1,-1 0-1,-1 2 1,-1-1-1,0 2 1,0 0 0,-1 2-1,-1 0 1,-30-12-1,22 12-29,-1 1-1,1 1 1,-2 2-1,1 1 1,-1 1-1,1 2 1,-1 0-1,0 2 1,0 1-1,-32 6 1,49-5-738,1 0 1,-20 7-1,20-1-1899,6 0 909</inkml:trace>
</inkml:ink>
</file>

<file path=ppt/ink/ink17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4:46.505"/>
    </inkml:context>
    <inkml:brush xml:id="br0">
      <inkml:brushProperty name="width" value="0.05" units="cm"/>
      <inkml:brushProperty name="height" value="0.05" units="cm"/>
      <inkml:brushProperty name="color" value="#FF0066"/>
    </inkml:brush>
  </inkml:definitions>
  <inkml:trace contextRef="#ctx0" brushRef="#br0">0 56 10898,'4'-3'3793,"7"-6"-3098,-6 4-256,0 0-278,1 1 0,-1 0 0,1 0 0,0 0 0,1 1 0,-1 0 0,0 0 0,12-3 0,-16 5-148,1 0 0,0 1 1,0 0-1,0-1 0,0 1 1,-1 0-1,1 0 0,0 1 1,0-1-1,0 1 0,-1-1 0,1 1 1,0 0-1,0 0 0,-1 0 1,1 0-1,-1 1 0,1-1 1,-1 1-1,1-1 0,-1 1 0,0 0 1,4 4-1,9 12-6,14 20 1,-18-22 34,0-1 1,24 24 0,-20-27 7,0 0 0,1-1-1,1-1 1,-1 0 0,2-1 0,-1-1 0,1-1 0,23 6-1,23 4 252,68 8 0,-92-18-84,57 12 229,-1 4 1,-2 5-1,155 66 0,-60-9 53,141 62-159,8-21-329,94-10 61,-110-32 3,-6 23-10,-88-4-28,-16-8 446,-140-67 175,76 20-1,198 19 413,-243-51-930,-78-12-63,0 1 0,-1 1 0,47 19 1,-61-20-70,0 0 0,0 0 0,-1 1 1,1 0-1,-1 1 0,0 0 0,-1 1 1,0-1-1,0 1 0,-1 1 0,9 12 1,-15-20-10,0 0 0,0 1 0,-1-1 0,1 0 0,0 1 0,-1-1-1,1 1 1,-1-1 0,0 1 0,1-1 0,-1 1 0,0-1 0,0 1 0,0 0 0,0-1 0,0 1 0,0-1 0,0 1 0,-1-1 0,0 3 0,1-4-8,0 1-1,-1 0 1,1-1 0,0 1-1,-1-1 1,1 1 0,-1-1-1,1 1 1,-1-1 0,1 1-1,-1-1 1,1 0 0,-1 1 0,0-1-1,1 0 1,-1 1 0,0-1-1,1 0 1,-2 0 0,1 1-34,-1-1 0,1 0 1,-1 0-1,1 0 1,-1 0-1,1-1 1,-1 1-1,0 0 1,1-1-1,-1 1 0,-1-2 1,-2 0-215,1 0 0,-1-1-1,1 1 1,0-1 0,0 0 0,0-1 0,0 1-1,1-1 1,-5-5 0,1 0-542,0-1-1,1 0 1,-6-12 0,0-11-404</inkml:trace>
</inkml:ink>
</file>

<file path=ppt/ink/ink17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4:46.913"/>
    </inkml:context>
    <inkml:brush xml:id="br0">
      <inkml:brushProperty name="width" value="0.05" units="cm"/>
      <inkml:brushProperty name="height" value="0.05" units="cm"/>
      <inkml:brushProperty name="color" value="#FF0066"/>
    </inkml:brush>
  </inkml:definitions>
  <inkml:trace contextRef="#ctx0" brushRef="#br0">1 41 11819,'10'8'258,"1"0"0,-1 0 0,0 1 0,-1 0 0,0 1 0,-1 0 0,0 1 1,0 0-1,-1 0 0,0 0 0,-1 1 0,-1 0 0,0 0 0,0 0 1,5 26-1,12 72 269,-20-97-240,-1 1 0,0 0 0,-1 0 0,-1 1 0,-4 23 1,4-33-123,0 0-1,-1 0 1,0 0 0,0-1 0,0 1 0,-1-1 0,-4 8 0,6-10-117,0-1 0,0 0 0,0 0 0,0 0 0,0 0 0,0 0 0,-1 0 1,1 0-1,0 0 0,0 0 0,-1 0 0,1-1 0,0 1 0,-1-1 0,1 1 0,-1-1 0,1 1 0,-1-1 0,1 0 0,-1 1 0,1-1 0,-1 0 0,1 0 0,-1 0 0,1-1 0,-1 1 0,1 0 0,-1 0 0,-2-2 0,0 0 1,0-1 0,0 1 0,0-1 0,1 0 0,-1 0 0,1-1 0,-1 1 0,1-1 0,0 0 0,0 0 0,1 0 0,-1 0 0,1 0 0,0 0 0,-3-8 1,1-1 8,0 1 1,0-1 0,1 0 0,-2-22 0,4 19 109,1 0 1,0 1-1,1-1 1,0 0-1,2 1 0,0-1 1,0 1-1,2 0 0,0 0 1,0 0-1,2 1 0,-1-1 1,2 1-1,0 1 1,1 0-1,0 0 0,1 1 1,0 0-1,1 0 0,0 1 1,1 1-1,0 0 1,17-10-1,-26 17-244,0 1-1,1 0 1,-1 0-1,0 0 1,1 0 0,0 0-1,-1 1 1,1 0 0,0-1-1,0 1 1,-1 1-1,1-1 1,0 1 0,7-1-1,10 8-515</inkml:trace>
</inkml:ink>
</file>

<file path=ppt/ink/ink17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9:19.646"/>
    </inkml:context>
    <inkml:brush xml:id="br0">
      <inkml:brushProperty name="width" value="0.05" units="cm"/>
      <inkml:brushProperty name="height" value="0.05" units="cm"/>
      <inkml:brushProperty name="color" value="#FF0066"/>
    </inkml:brush>
  </inkml:definitions>
  <inkml:trace contextRef="#ctx0" brushRef="#br0">218 540 6337,'1'-2'276,"0"1"0,0 0 0,0-1-1,0 1 1,0 0 0,0 0-1,0-1 1,0 1 0,0 0 0,1 0-1,-1 0 1,0 0 0,1 1 0,1-2-1,-1 1-101,-1 1 0,0-1-1,0 0 1,1 0-1,-1 1 1,0-1 0,0 0-1,0 0 1,0 0 0,0-1-1,0 1 1,0 0-1,1-3 1,-3 3 29,0 1-1,-1-1 0,1 0 1,-1 0-1,1 1 1,0-1-1,-1 0 1,0 1-1,-2-1 1,-12 1 476,2-1 2784,26-1-1735,4 0-1422,-1 1 0,1 1-1,-1 0 1,1 1 0,-1 1-1,1 0 1,-1 1 0,23 8-1,-14-4-107,0-1 0,0-1-1,37 3 1,75-4 315,-78-4 26,60 8 0,-110-7-487,92 9 371,-87-10-290,-1 0 0,1-1 0,0 0 1,0-1-1,22-7 0,-8 1 123,-1-2 0,0-1 0,26-15 1,-42 20-190,0-1 1,-1 1-1,0-1 0,0-1 1,-1 0-1,1 0 1,-2-1-1,1 1 1,-2-2-1,9-13 1,-10 14-38,1 0 22,-2 0-1,1 0 1,5-17-1,-9 23-39,-1 1 1,1 0-1,-1-1 0,0 1 1,1-1-1,-1 1 0,0 0 1,0-1-1,-1 1 1,1-1-1,0 1 0,-1 0 1,1-1-1,-1 1 0,0 0 1,0-1-1,0 1 0,0 0 1,0 0-1,-1 0 1,-1-3-1,-8-6 27,-1 0-1,0 1 1,-1 0 0,0 1-1,-1 0 1,-20-9 0,19 11-16,1-1 0,0-1 0,1 0 1,0 0-1,0-2 0,-15-15 0,5-2-20,13 15 6,0 1-1,-13-12 1,19 21-8,0-1 0,-1 1 0,0-1 0,0 1 0,0 0 0,0 1 0,0-1 0,-1 1 0,-7-2 0,-6 0-15,0 1 0,0 1 0,-30-1 0,-59 8 33,3 0-6,75-4-10,-1 1 1,1 1-1,1 1 0,-1 2 1,1 1-1,0 1 0,-39 17 1,-14 3 20,54-20-44,-39 17 0,57-20 17,-1 1 1,1 1 0,0 0 0,0 1 0,1 0-1,0 0 1,-11 14 0,8-8 1,1 0 0,1 1 0,0 1 0,-9 20 0,16-29-3,0 0 0,0 0 0,1 0-1,0 0 1,0 1 0,1-1 0,0 0 0,0 1-1,1 0 1,1 14 0,-1-17 3,1 0-1,1 0 1,-1 0-1,1 0 0,0 0 1,0 0-1,0 0 1,1-1-1,-1 1 1,1-1-1,0 0 1,1 0-1,-1 0 1,1 0-1,0 0 1,5 4-1,5 1 20,-1-1 0,1 0 0,0-1 0,1 0-1,-1-1 1,1-1 0,1 0 0,-1-1 0,26 3 0,3-2 285,0-2 0,54-4 0,-3-6 561,97-20 1,-187 27-854,-5 3-629,-10 7-1971,3-3-289,3 2 775</inkml:trace>
</inkml:ink>
</file>

<file path=ppt/ink/ink17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3:38.548"/>
    </inkml:context>
    <inkml:brush xml:id="br0">
      <inkml:brushProperty name="width" value="0.05" units="cm"/>
      <inkml:brushProperty name="height" value="0.05" units="cm"/>
      <inkml:brushProperty name="color" value="#FF0066"/>
    </inkml:brush>
  </inkml:definitions>
  <inkml:trace contextRef="#ctx0" brushRef="#br0">15 38 8874,'-2'-2'666,"1"0"0,-1 0 1,1-1-1,0 1 0,-1 0 0,1-1 1,0 1-1,0-1 0,1 1 0,-1-1 1,0 1-1,1-1 0,-1-3 0,5 14 2704,0-2-2851,30 108 2746,-25-80-3989,5 48 1,-14-76-2823,-2-12 2084,2-7 398</inkml:trace>
</inkml:ink>
</file>

<file path=ppt/ink/ink17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3:38.970"/>
    </inkml:context>
    <inkml:brush xml:id="br0">
      <inkml:brushProperty name="width" value="0.05" units="cm"/>
      <inkml:brushProperty name="height" value="0.05" units="cm"/>
      <inkml:brushProperty name="color" value="#FF0066"/>
    </inkml:brush>
  </inkml:definitions>
  <inkml:trace contextRef="#ctx0" brushRef="#br0">1 177 17212,'13'0'1221,"-9"1"-906,0-1-1,-1 0 0,1 0 1,0 0-1,0 0 0,0-1 1,0 1-1,-1-1 0,1 0 1,0 0-1,-1 0 0,1-1 1,0 1-1,-1-1 0,0 0 1,4-2-1,-3 0-225,7-6-337,-1 1 0,-1-1 1,11-15-1,-17 21-260,-1 1 0,0-1 0,0 0 0,-1 0 0,1 0 0,1-6 0,-2 8-80,-1-1 0,0 0 0,1 1-1,-1-1 1,0 0 0,-1 1 0,1-1 0,0 0 0,-1 1 0,1-1-1,-2-3 1,1 4 298,0 0 0,0-1 1,0 1-1,-1 0 0,1 0 0,-1 0 0,-1-2 0,-8-6 2504,5 4 2646,11 11-3391,0 1 1,-1 0-1,1 1 1,6 12-1,14 36 338,-19-38-1892,2 1 0,1-1 0,16 25 0,-23-40-148,0 1 1,0-1 0,0 0-1,0 0 1,1 0 0,-1-1-1,6 4 1,-8-4 70,1-1-1,0 0 0,0 1 1,0-1-1,-1 0 1,1 1-1,0-1 1,0 0-1,0 0 1,0 0-1,0 0 1,-1 0-1,1 0 0,0 0 1,0 0-1,0 0 1,0 0-1,0 0 1,0 0-1,-1-1 1,1 1-1,0 0 1,0-1-1,0 1 0,-1-1 1,1 1-1,0-1 1,-1 1-1,2-2 1,3-8-1305</inkml:trace>
</inkml:ink>
</file>

<file path=ppt/ink/ink17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3:39.216"/>
    </inkml:context>
    <inkml:brush xml:id="br0">
      <inkml:brushProperty name="width" value="0.05" units="cm"/>
      <inkml:brushProperty name="height" value="0.05" units="cm"/>
      <inkml:brushProperty name="color" value="#FF0066"/>
    </inkml:brush>
  </inkml:definitions>
  <inkml:trace contextRef="#ctx0" brushRef="#br0">0 1 15923,'0'4'1321,"3"2"1367,0 2-1007,1 3-393,4 3-72,-1 3-368,5 2-192,0 5-359,-1 2-49,-6 2-280,-4-2-216,2-4-585,-3-4-303,3-8-912,7-17-6834</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1:55.628"/>
    </inkml:context>
    <inkml:brush xml:id="br0">
      <inkml:brushProperty name="width" value="0.05" units="cm"/>
      <inkml:brushProperty name="height" value="0.05" units="cm"/>
      <inkml:brushProperty name="color" value="#FF0066"/>
    </inkml:brush>
  </inkml:definitions>
  <inkml:trace contextRef="#ctx0" brushRef="#br0">1 10 10714,'0'-3'416,"1"0"-24,2 1-368,3 1-440,3 2 248</inkml:trace>
</inkml:ink>
</file>

<file path=ppt/ink/ink17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3:39.501"/>
    </inkml:context>
    <inkml:brush xml:id="br0">
      <inkml:brushProperty name="width" value="0.05" units="cm"/>
      <inkml:brushProperty name="height" value="0.05" units="cm"/>
      <inkml:brushProperty name="color" value="#FF0066"/>
    </inkml:brush>
  </inkml:definitions>
  <inkml:trace contextRef="#ctx0" brushRef="#br0">0 161 10746,'4'2'1048,"0"-1"-1,1 0 0,-1 0 1,0 0-1,0 0 0,0-1 1,1 0-1,4 0 0,-4 0-728,-1-1 0,1 0 0,-1 0 0,0 0 0,1 0 0,-1-1 0,7-3 1,-9 4-451,1-1 1,0 0-1,0 1 1,-1-1-1,1 0 1,-1-1-1,0 1 1,1 0-1,-1-1 1,0 1-1,0-1 1,-1 0-1,1 1 1,-1-1 0,1 0-1,-1 0 1,0 0-1,0 0 1,0 0-1,0-1 1,-1 1-1,1 0 1,-1 0-1,0-6 1,-1-10-174,0 1 837,2-31 1,2 66 4345,20 48-2451,-9-33-2214,33 49 0,-45-76-501,2-1 0,-1 1 0,1-1 1,-1 1-1,1-1 0,0-1 1,1 1-1,7 5 0,14 5-784</inkml:trace>
</inkml:ink>
</file>

<file path=ppt/ink/ink17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3:41.155"/>
    </inkml:context>
    <inkml:brush xml:id="br0">
      <inkml:brushProperty name="width" value="0.05" units="cm"/>
      <inkml:brushProperty name="height" value="0.05" units="cm"/>
      <inkml:brushProperty name="color" value="#FF0066"/>
    </inkml:brush>
  </inkml:definitions>
  <inkml:trace contextRef="#ctx0" brushRef="#br0">126 7 4777,'0'0'159,"0"1"0,-1-1 0,1 0 0,0 0 0,0 0 0,0 1-1,0-1 1,-1 0 0,1 0 0,0 1 0,0-1 0,0 0 0,0 0 0,0 1 0,0-1 0,0 0 0,0 0 0,0 1-1,0-1 1,0 0 0,0 0 0,0 1 0,0-1 0,0 0 0,0 0 0,0 1 0,0-1 0,0 0 0,0 0 0,0 1-1,0-1 1,1 0 0,-1 0 0,0 1 0,0-1 0,0 0 0,0 0 0,0 0 0,1 1 0,-1-1 0,0 0 0,0 0 0,1 0-1,-1 0 1,0 1 0,0-1 0,0 0 0,1 0 0,-1 0 0,0 0 0,1 0 0,-1 0 0,0 0 0,0 0 0,1 0-1,-1 0 1,0 0 0,0 0 0,1 0 0,-1 0 0,0 0 0,0 0 0,1 0 0,-1 0 0,0 0 0,0 0 0,1-1-1,-1 1 11,0 0 0,1 0 0,-1 0-1,0 0 1,0 0 0,1 0-1,-1-1 1,1 1 674,-1-1-674,0 1 0,0 0 0,0 0-1,1 0 1,-1-1 0,0 1-1,0 0 1,0 0 0,0-1-1,0 1 1,0 0 0,0 0 0,0-1-1,0 0 13,0 1-1,0-1 1,0 1-1,-1-1 1,1 1 0,0-1-1,-1 1 1,1 0-1,0-1 1,-1 1-1,1-1 1,0 1-1,-1 0 1,1-1 0,-1 1-1,1 0 1,0 0-1,-1-1 1,1 1-1,-1 0 1,0-1-1,0 1-74,0-1 0,0 1 1,0 0-1,0-1 0,0 1 0,0 0 0,0 0 0,0 0 0,-1-1 0,1 1 0,0 0 0,0 0 0,0 1 0,0-1 0,0 0 0,0 0 0,0 0 0,0 1 0,0-1 0,0 1 0,0-1 0,0 1 0,0-1 0,0 1 0,0-1 0,0 1 0,0 0 0,0 0 0,-3 4 31,0-1 1,0 1 0,1 0 0,-4 7 0,-6 8 46,4-8 10,0 0-1,2 1 1,-1 0-1,2 0 1,-1 0-1,-6 25 1,12-36-163,0 1 0,1 0 1,-1-1-1,1 1 0,-1 0 0,1 0 1,0-1-1,0 1 0,0 0 0,1 0 1,-1 0-1,1-1 0,-1 1 0,1 0 1,0-1-1,0 1 0,1 2 0,0-2 13,0 0 0,1 0 0,-1 0 1,0 0-1,1-1 0,0 1 0,-1-1 0,1 0 0,0 0 0,0 0 0,6 3 0,2-1 63,1 0-1,0 0 1,-1-1-1,1 0 0,0-1 1,21 1-1,-6-1 180,1-1 0,-1-1 0,0-1 0,31-6 0,-77 18-224,-16 5-36,22-11-57,-1-2 1,1 1-1,-1-1 1,1-1-1,-17 0 0,22-1 12,0-1 0,0-1 0,0 1 0,0-1 0,0-1 0,1 1 0,-1-2 0,0 1 0,1-1 0,-11-4 0,16 5 10,0 1 1,-1 0 0,1-1-1,0 0 1,0 1 0,-1-1 0,1 0-1,1 0 1,-1 0 0,0 0-1,0 0 1,1-1 0,-1 1 0,1 0-1,0-1 1,0 1 0,0-1 0,0 0-1,0 1 1,0-1 0,1 0-1,-1 1 1,1-1 0,0 0 0,0 0-1,0 1 1,0-1 0,0 0-1,1 0 1,-1 1 0,1-1 0,0 0-1,0 1 1,1-5 0,5-6-6,0 0 1,0 1 0,1-1-1,0 2 1,12-13-1,-16 19 18,5-6-6,41-54-21,-51 66 22,0 0 1,0-1 0,0 1 0,0-1 0,0 1 0,0 0-1,0-1 1,0 0 0,0 1 0,0-1 0,0 0 0,-1 0-1,1 1 1,0-1 0,-2 0 0,-1-1 6,0 1 0,0 0 1,0 1-1,0-1 0,0 0 1,0 1-1,0 0 0,0 0 1,1 0-1,-1 1 0,0-1 0,1 1 1,-1 0-1,1 0 0,0 0 1,-1 0-1,1 1 0,0-1 1,0 1-1,1 0 0,-4 3 1,-2 3 5,1 1 0,0 0 1,1 0-1,0 1 1,0-1-1,-6 17 1,11-24-4,0 0 0,0 0 0,1 0 0,-1 0 0,0 1 0,1-1 0,0 0 0,0 0-1,0 0 1,0 0 0,0 1 0,1-1 0,-1 0 0,1 0 0,0 0 0,0 0 0,0 0 0,0 0 0,1 0 0,-1 0 0,1-1 0,0 1 0,0-1 0,0 1 0,0-1 0,0 1 0,0-1 0,1 0 0,2 2 0,2 0 5,0 0 1,0 0 0,0-1 0,0 0-1,0-1 1,1 0 0,-1 0-1,1 0 1,-1-1 0,1 0 0,13-1-1,3 0 25,0-2 0,34-6 0,-13-1-438,52-7-2072,-80 14 1791,-1 1 0,1 0 1,28 4-1,-27 0-1253</inkml:trace>
</inkml:ink>
</file>

<file path=ppt/ink/ink17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4:02.286"/>
    </inkml:context>
    <inkml:brush xml:id="br0">
      <inkml:brushProperty name="width" value="0.05" units="cm"/>
      <inkml:brushProperty name="height" value="0.05" units="cm"/>
      <inkml:brushProperty name="color" value="#FF0066"/>
    </inkml:brush>
  </inkml:definitions>
  <inkml:trace contextRef="#ctx0" brushRef="#br0">11 407 13659,'-10'-12'11133,"16"14"-7775,-6-1-3202,1-1 0,-1 1 1,1-1-1,-1 1 0,1-1 0,-1 1 0,1-1 0,-1 1 1,0-1-1,1 1 0,-1 0 0,0-1 0,0 1 0,1 1 1,6 11 589,5-2-536,2 1 0,0-1 0,0-1 0,23 12 0,-1 0 4,-4-1-161,-2 1 0,0 1-1,-2 2 1,31 33 0,-52-49-53,-5-6 0,0 0 0,0 0 0,1 0 0,-1-1 0,1 1 0,0-1 0,0 1 0,0-1 0,0 0 0,6 3 0,-9-5 0,1 0 0,-1 0 0,0 0 0,0 0 0,1 0 0,-1 0 0,0 0 0,1 0 0,-1-1 0,0 1 0,0 0 0,1 0 0,-1 0 0,0 0 0,0-1 0,0 1 0,1 0 0,-1 0 0,0-1 0,0 1 0,0 0 0,1 0 0,-1-1 0,0 1 0,0 0 0,0 0 0,0-1 0,0 1 0,0 0 0,0-1 0,0 1 0,0 0 0,0-1 0,2-12 0,-2 11 0,-1-38 0,-2 0 0,-1 0 0,-15-58 0,2 11 0,-9-109 0,14 100 0,11 87 0,-1-3 0,0 0 0,-6-22 0,6 27 0,2 7-21,0 0 0,0 0 1,0 0-1,0 0 0,0-1 0,0 1 0,0 0 0,0 0 1,0 0-1,0 0 0,0 0 0,0-1 0,1 1 1,-1 0-1,0 0 0,0 0 0,0 0 0,0 0 0,0 0 1,0-1-1,0 1 0,0 0 0,0 0 0,0 0 1,0 0-1,1 0 0,-1 0 0,0 0 0,0 0 0,0 0 1,0-1-1,0 1 0,0 0 0,1 0 0,-1 0 0,0 0 1,0 0-1,0 0 0,0 0 0,0 0 0,1 0 1,-1 0-1,0 0 0,0 0 0,0 0 0,0 0 0,0 0 1,1 0-1,-1 0 0,0 0 0,0 0 0,0 0 1,0 1-1,0-1 0,0 0 0,1 0 0,-1 0 0,0 0 1,0 0-1,0 0 0,0 0 0,0 0 0,0 0 1,0 1-1,0-1 0,1 0 0,5 5-2550,17 16-5826,-5-6 5117</inkml:trace>
</inkml:ink>
</file>

<file path=ppt/ink/ink17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4:02.934"/>
    </inkml:context>
    <inkml:brush xml:id="br0">
      <inkml:brushProperty name="width" value="0.05" units="cm"/>
      <inkml:brushProperty name="height" value="0.05" units="cm"/>
      <inkml:brushProperty name="color" value="#FF0066"/>
    </inkml:brush>
  </inkml:definitions>
  <inkml:trace contextRef="#ctx0" brushRef="#br0">8 74 13531,'-1'0'197,"1"0"0,0 0 0,-1 0 0,1 0 1,0 0-1,0 0 0,-1 0 0,1 0 0,-3-3 2366,3 3-2366,0 0 0,0 0 0,-1-1 1,1 1-1,0 0 0,0 0 0,0-1 0,0 1 0,0 0 0,0 0 1,0-1-1,0 1 0,0 0 0,0-1 0,0 1 0,0 0 0,0 0 1,0-1-1,0 1 0,0 0 0,0-1 0,0 1 0,0 0 0,0 0 1,0-1-1,1 1 0,-1 0 0,0-1 0,8-12 4124,-7 13-4255,0 0 0,0-1 1,0 1-1,-1 0 0,1-1 0,0 1 0,0 0 0,0 0 1,0 0-1,-1 0 0,1 0 0,0 0 0,0 0 1,0 0-1,0 0 0,0 0 0,-1 0 0,1 1 0,0-1 1,0 0-1,0 0 0,0 1 0,-1-1 0,1 1 1,0-1-1,-1 1 0,1-1 0,0 1 0,-1-1 1,1 1-1,0 0 0,-1-1 0,1 2 0,3 2 56,-1 0 0,0 1 0,-1-1 1,4 7-1,18 42 236,-5-10-114,35 55 0,-53-96-209,0 0 0,1 0 0,0 0-1,0 0 1,-1 0 0,1 0 0,0-1-1,0 1 1,3 1 0,-4-3-19,0 1 1,-1-1-1,1 1 0,0-1 1,0 0-1,0 1 0,0-1 1,0 0-1,0 0 0,0 0 1,0 0-1,0 0 0,0 0 1,0 0-1,0 0 0,-1 0 1,1-1-1,0 1 0,0 0 1,0 0-1,0-1 0,0 1 1,0-1-1,-1 1 0,1-1 1,0 1-1,0-1 0,0 1 1,0-2-1,7-7 25,-1 0 0,0 0 0,0-1 0,-1 0 0,7-15 0,12-19 29,-17 31-70,1 0 0,0 2 0,1-1 0,0 1 0,0 0 0,1 1 0,1 0 0,0 1 0,20-12 0,-29 19 1,2 0-13,-1 0 0,0 0 0,0 0 0,0-1 0,0 1 0,0-1-1,-1 0 1,1 0 0,-1-1 0,0 1 0,5-7 0,-8 2-1054,-1 4-122,3 0 273</inkml:trace>
</inkml:ink>
</file>

<file path=ppt/ink/ink17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4:04.084"/>
    </inkml:context>
    <inkml:brush xml:id="br0">
      <inkml:brushProperty name="width" value="0.05" units="cm"/>
      <inkml:brushProperty name="height" value="0.05" units="cm"/>
      <inkml:brushProperty name="color" value="#FF0066"/>
    </inkml:brush>
  </inkml:definitions>
  <inkml:trace contextRef="#ctx0" brushRef="#br0">0 227 9826,'0'-24'6820,"0"14"1046,5 19-4076,17 6-2182,-14-10-1181,0 1 1,14 13-1,11 10-82,1-1 1,41 26-1,36 29 194,-70-40-539,-38-44 0,-2-5 0,0-10 0,-1 16 0,-13-172 0,2 68 0,10 74 0,-6-48 0,6 70 0,-1 0 0,0 1 0,0-1 0,0 1 0,-1 0 0,0-1 0,-7-10 0,4 12 5,2 7-3,2 6-84,2-7 81,0 3-316,0 1 0,0-1-1,0 1 1,1-1 0,-1 1 0,1-1-1,0 1 1,0-1 0,0 1 0,0-1 0,0 0-1,1 0 1,1 4 0,3 1-1175,0 0 0,1 0 0,8 8 0,-15-16 1451,19 21-1684</inkml:trace>
</inkml:ink>
</file>

<file path=ppt/ink/ink17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4:04.410"/>
    </inkml:context>
    <inkml:brush xml:id="br0">
      <inkml:brushProperty name="width" value="0.05" units="cm"/>
      <inkml:brushProperty name="height" value="0.05" units="cm"/>
      <inkml:brushProperty name="color" value="#FF0066"/>
    </inkml:brush>
  </inkml:definitions>
  <inkml:trace contextRef="#ctx0" brushRef="#br0">7 21 13203,'-1'-1'229,"1"1"-1,-1-1 1,1 1 0,-1-1 0,1 0 0,-1 1-1,1-1 1,-1 0 0,1 1 0,0-1 0,-1 0 0,1 1-1,0-1 1,0 0 0,-1 0 0,1-1 0,0 2-47,0 0 1,0-1-1,0 1 1,0 0 0,1-1-1,-1 1 1,0 0-1,0 0 1,0-1 0,0 1-1,1 0 1,-1-1-1,0 1 1,0 0 0,1 0-1,-1-1 1,0 1 0,0 0-1,1 0 1,-1 0-1,0-1 1,1 1 0,-1 0-1,0 0 1,1 0-1,0-1 117,1 1 0,-1 0-1,1-1 1,0 1 0,-1 0-1,1 0 1,-1 0 0,1 0-1,-1 1 1,1-1 0,-1 0-1,1 0 1,-1 1 0,1-1-1,1 2 1,0 0-134,0 0 1,-1 0-1,1 0 1,0 1-1,-1-1 1,0 1-1,0-1 1,1 1-1,-2 0 0,1 0 1,0 0-1,2 6 1,3 7-33,5 21 0,-9-26-89,4 18-144,2 6-637,0-13-2611,-5-29 38,-2-4 3490</inkml:trace>
</inkml:ink>
</file>

<file path=ppt/ink/ink17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4:04.795"/>
    </inkml:context>
    <inkml:brush xml:id="br0">
      <inkml:brushProperty name="width" value="0.05" units="cm"/>
      <inkml:brushProperty name="height" value="0.05" units="cm"/>
      <inkml:brushProperty name="color" value="#FF0066"/>
    </inkml:brush>
  </inkml:definitions>
  <inkml:trace contextRef="#ctx0" brushRef="#br0">1 305 9970,'22'-23'6813,"-11"11"-4638,1 0 0,0 1 1,18-12-1,-20 16-1428,2 0 1,-1 1-1,1 1 1,15-6-1,-25 10-742,-1 1-1,1-1 1,0 1 0,-1-1-1,1 0 1,-1 0 0,1 0 0,-1 0-1,1 0 1,-1 0 0,0 0-1,1-1 1,-1 1 0,0 0 0,0-1-1,0 1 1,0-1 0,0 1-1,1-3 1,-1 2-332,-1-1 0,1 1 0,-1-1 0,0 1 0,0-1 0,0 1 0,0-1 0,0 1 0,0-1 0,-1 1 0,1-1 0,-2-2 0,-2-6-1854,0 1 0,-1 0 1,0 0-1,-12-16 0,6 8 354,7 12 1738,1 0-1,-1 0 1,-1 1 0,1-1-1,-7-6 1,10 12 207,1 0-1,0-1 1,0 1-1,0 0 0,0 0 1,-1 0-1,1-1 1,0 1-1,0 0 1,-1 0-1,1 0 0,0 0 1,0 0-1,-1 0 1,1-1-1,0 1 1,0 0-1,-1 0 1,1 0-1,0 0 0,-1 0 1,1 0-1,0 0 1,0 0-1,-1 0 1,1 0-1,0 0 1,-1 0-1,1 0 0,0 1 1,-1-1-1,0 8 2374,6 14 848,32 57 3303,5-2-3863,27 57-1920,-61-114-971,-6-14-393,0 0 0,1 1 0,-1-1-1,2 0 1,-1-1 0,1 1-1,7 10 1,-10-16 468,-1 0-1,0 0 0,0 0 0,0 0 1,1 0-1,-1 0 0,0 0 1,0 0-1,0 0 0,1 0 1,-1 0-1,0 0 0,0 0 0,0 0 1,1 0-1,-1 0 0,0 0 1,0 0-1,1 0 0,-1 0 1,0 0-1,0 0 0,0 0 0,1 0 1,-1 0-1,0 0 0,0 0 1,0-1-1,0 1 0,1 0 1,-1 0-1,0 0 0,0 0 0,0 0 1,0-1-1,0 1 0,0 0 1,1 0-1,-1 0 0,0-1 1</inkml:trace>
</inkml:ink>
</file>

<file path=ppt/ink/ink17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9:38.298"/>
    </inkml:context>
    <inkml:brush xml:id="br0">
      <inkml:brushProperty name="width" value="0.05" units="cm"/>
      <inkml:brushProperty name="height" value="0.05" units="cm"/>
      <inkml:brushProperty name="color" value="#FF0066"/>
    </inkml:brush>
  </inkml:definitions>
  <inkml:trace contextRef="#ctx0" brushRef="#br0">1629 251 10466,'-66'-95'2125,"3"5"32,58 84-2099,1 1 0,-1 0 0,0 1 0,0-1 0,0 1 0,-1 0 0,0 0 0,1 1 0,-13-6 0,8 5-33,1 1-1,-1 0 0,0 1 0,0 0 0,-20-1 0,0 4-15,0 0-1,0 2 1,-43 11-1,6 1 57,-108 40-1,-58 43 713,77-38-232,35-16-448,93-32-93,0 1 0,-29 20 1,39-21-5,0 2 1,2 0-1,0 1 1,0 1 0,1 0-1,1 1 1,1 1 0,0 0-1,2 1 1,-13 24-1,-5 23-2,-37 121 0,61-173 2,-6 25 7,2 0-1,-5 47 1,0 80-10,9-94 20,4-61 52,0 0 0,1 0 1,1 0-1,-1 0 0,2 0 1,0 0-1,0 0 0,1 0 1,0 0-1,1-1 0,0 0 1,1 0-1,0 0 1,0 0-1,9 11 0,3 0 131,-4-3-54,0 0 0,12 23 0,-22-36-130,0 1 0,-1 0 0,0 0 0,0 0 0,0 1-1,-1-1 1,1 0 0,-1 1 0,-1-1 0,0 0 0,0 1 0,0 6-1,-6 2 107,3-11-331,2-12-872,1 6 803,1-1 1,-1 1-1,1-1 1,0 1-1,-1-1 0,1 1 1,0-1-1,0 1 0,3-4 1,11-13-641</inkml:trace>
</inkml:ink>
</file>

<file path=ppt/ink/ink17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9:39.011"/>
    </inkml:context>
    <inkml:brush xml:id="br0">
      <inkml:brushProperty name="width" value="0.05" units="cm"/>
      <inkml:brushProperty name="height" value="0.05" units="cm"/>
      <inkml:brushProperty name="color" value="#FF0066"/>
    </inkml:brush>
  </inkml:definitions>
  <inkml:trace contextRef="#ctx0" brushRef="#br0">574 112 9178,'-18'5'384,"0"1"-1,1 1 1,0 1 0,0 0-1,0 2 1,1 0-1,0 0 1,-14 14 0,5 0 33,2 1 0,0 1 1,2 0-1,1 2 0,-17 32 1,6-4-81,-40 105 0,36-60-267,4 0 0,4 3 0,5 0 1,5 1-1,4 0 0,5 2 0,5-1 1,11 117-1,75 394-10,-27-357 45,-45-221-1,2-2 0,1 0 1,2 0-1,33 55 1,-38-75-57,0 0 1,2-2 0,0 1-1,0-1 1,2-1 0,-1 0-1,2-1 1,0-1 0,0-1-1,1 0 1,1-1 0,0-1-1,0 0 1,1-1 0,0-1 0,0-1-1,22 3 1,2-2-18,0-2 1,1-2-1,77-4 1,-55-5-7,122-27 1,-110 13-15,-2-3-1,0-3 0,121-62 1,-142 58 5,-1-2 0,-1-3 0,-3-2 0,0-3 0,57-58 0,-55 42 175,-1-3-1,-3-1 1,-3-3 0,-3-1 0,46-94 0,-50 73 174,-4-2-1,-4-1 1,26-123-1,-31 80-56,13-231-1,-37 134-183,-5 175-96,-2-1-1,-16-67 0,13 89-17,0 1 0,-2 0 0,-2 0 0,-29-52 0,29 61-6,-1 1 0,-2 1 0,0 0-1,-1 1 1,-1 1 0,-1 0 0,-21-15-1,3 8 51,-1 1 0,-68-31 0,-91-25 320,126 57-243,0 2-1,-1 4 0,-1 3 0,-77-5 0,105 17-177,-1 2 0,1 2 0,-79 13 0,109-13-86,0 2 1,0 0-1,0 0 0,1 2 0,0 0 1,0 0-1,0 1 0,-13 10 0,24-14-21,-1-1 0,1 1 0,0 0 0,1 0-1,-1 0 1,0 0 0,1 1 0,-3 4 0,4-6 44,0 0 1,0 0-1,0 1 1,1-1-1,-1 0 1,1 0-1,-1 1 1,1-1-1,0 1 1,0-1-1,0 0 1,0 1-1,0-1 1,1 0-1,0 4 1,2 2-102,0-1 0,1 0-1,0 1 1,5 6 0,-8-13 183</inkml:trace>
</inkml:ink>
</file>

<file path=ppt/ink/ink17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0:16.535"/>
    </inkml:context>
    <inkml:brush xml:id="br0">
      <inkml:brushProperty name="width" value="0.05" units="cm"/>
      <inkml:brushProperty name="height" value="0.05" units="cm"/>
      <inkml:brushProperty name="color" value="#FF0066"/>
    </inkml:brush>
  </inkml:definitions>
  <inkml:trace contextRef="#ctx0" brushRef="#br0">239 2 13683,'-5'-1'165,"0"1"0,0-1 1,0 1-1,0 0 0,0 1 0,1-1 1,-1 1-1,0 0 0,0 0 0,0 0 0,1 1 1,-1 0-1,1 0 0,-8 4 0,-1 3-66,0 0 0,1 1 0,-13 14 0,11-12 54,1 0-45,4-5 6,1 1 1,-1 0-1,2 0 1,-1 1 0,1 0-1,-11 18 1,18-26-102,-1 0 1,1 0-1,-1-1 0,1 1 1,0 0-1,-1 0 1,1 0-1,0-1 0,0 1 1,0 0-1,-1 0 1,1 0-1,0 0 0,0-1 1,0 1-1,1 0 1,-1 0-1,0 0 0,0 0 1,0 0-1,1-1 1,-1 1-1,0 0 0,1 0 1,-1-1-1,0 1 1,1 0-1,-1 0 0,1-1 1,-1 1-1,1 0 1,0-1-1,-1 1 0,1-1 1,0 1-1,-1-1 0,1 1 1,0-1-1,0 0 1,-1 1-1,1-1 0,0 0 1,0 1-1,0-1 1,-1 0-1,1 0 0,1 0 1,6 2 52,0-2-1,0 1 1,0-1 0,9 0-1,-10-1 5,60-4 409,39 0 315,-96 5-688,0 0 0,1 2 1,-1-1-1,0 1 0,0 0 1,0 1-1,17 7 0,-25-8-87,1-1-1,0 1 0,-1-1 0,0 1 1,1 0-1,-1 0 0,0 0 0,0 0 1,0 0-1,0 0 0,0 1 1,0-1-1,-1 1 0,1-1 0,-1 1 1,0 0-1,0-1 0,0 1 0,0 0 1,0 0-1,-1 0 0,1 0 0,-1 0 1,1 0-1,-1 3 0,-1 3 3,0 1 1,0-1-1,-1 0 1,0 0-1,-1 1 0,-6 14 1,1-5-3,-1 0 1,-1-1-1,0 0 1,-1 0-1,-27 29 1,36-44-92,0-1 0,0 1-1,-1-1 1,1 0 0,-1 0 0,0 0 0,1-1 0,-1 1-1,0 0 1,0-1 0,0 0 0,0 0 0,-1 0 0,1 0-1,0 0 1,-7 0 0,8-1-48,-1-1-1,1 1 1,-1-1-1,1 0 1,-1 1-1,1-1 1,-1 0-1,1 0 0,0-1 1,0 1-1,-1 0 1,1-1-1,0 1 1,0-1-1,0 0 1,1 0-1,-1 0 1,0 0-1,1 0 1,-1 0-1,-1-4 1,-3-5-314,-7-21 0</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1:56.046"/>
    </inkml:context>
    <inkml:brush xml:id="br0">
      <inkml:brushProperty name="width" value="0.05" units="cm"/>
      <inkml:brushProperty name="height" value="0.05" units="cm"/>
      <inkml:brushProperty name="color" value="#FF0066"/>
    </inkml:brush>
  </inkml:definitions>
  <inkml:trace contextRef="#ctx0" brushRef="#br0">0 1 16187,'13'1'785,"-7"1"-121,-1 0-24,-5 1-1048,-6 3 288</inkml:trace>
</inkml:ink>
</file>

<file path=ppt/ink/ink17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0:16.799"/>
    </inkml:context>
    <inkml:brush xml:id="br0">
      <inkml:brushProperty name="width" value="0.05" units="cm"/>
      <inkml:brushProperty name="height" value="0.05" units="cm"/>
      <inkml:brushProperty name="color" value="#FF0066"/>
    </inkml:brush>
  </inkml:definitions>
  <inkml:trace contextRef="#ctx0" brushRef="#br0">10 0 15499,'-2'4'370,"1"-1"0,-1 1 0,1-1 0,0 1 0,0 0 0,0-1 0,1 1 0,0 0 0,-1 0 0,1-1 0,0 1 0,2 6 0,-2-4-16,3 27 345,1-1 0,1 1 0,2-2-1,2 1 1,18 46 0,5-4-406,44 76 1,-60-122-461,1-1 0,1-1 1,1 0-1,1-1 0,43 40 1,-45-53-1044,-18-12 1146,0 0 0,1 0 0,-1 1-1,0-1 1,0 0 0,1 0 0,-1 0 0,0 0 0,1 0 0,-1 0-1,1 0 1,-1 0 0,0 0 0,1 0 0,-1 0 0,0 0 0,1 0-1,-1 0 1,0 0 0,1 0 0,-1 0 0,0-1 0,1 1 0,-1 0-62,0-1 1,1 1 0,-1-1-1,0 1 1,0-1-1,1 0 1,-1 1 0,0-1-1,0 1 1,0-1 0,0 1-1,0-1 1,0 0 0,0 1-1,0-1 1,0 1 0,0-1-1,0 1 1,-1-2 0,-4-24-1154</inkml:trace>
</inkml:ink>
</file>

<file path=ppt/ink/ink17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0:17.031"/>
    </inkml:context>
    <inkml:brush xml:id="br0">
      <inkml:brushProperty name="width" value="0.05" units="cm"/>
      <inkml:brushProperty name="height" value="0.05" units="cm"/>
      <inkml:brushProperty name="color" value="#FF0066"/>
    </inkml:brush>
  </inkml:definitions>
  <inkml:trace contextRef="#ctx0" brushRef="#br0">3 7 15395,'-3'-6'4209,"10"19"-2080,11 16-753,5 11-216,8 13-224,7 2-215,5 4-273,-2 0-128,-1 1-208,-7 0-32,-5-3-168,-4 0-144,-2-8-617,-2-8-447,-1-16-1168,3-8-217,3-28 1409</inkml:trace>
</inkml:ink>
</file>

<file path=ppt/ink/ink17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0:17.465"/>
    </inkml:context>
    <inkml:brush xml:id="br0">
      <inkml:brushProperty name="width" value="0.05" units="cm"/>
      <inkml:brushProperty name="height" value="0.05" units="cm"/>
      <inkml:brushProperty name="color" value="#FF0066"/>
    </inkml:brush>
  </inkml:definitions>
  <inkml:trace contextRef="#ctx0" brushRef="#br0">3 90 16948,'-2'-10'3271,"3"21"-638,0 1-2657,4 155 1116,-5-134-1040,0-25-33,0 1 1,1 0-1,0-1 1,1 1-1,-1 0 1,2-1-1,-1 0 1,6 11 0,-6-14 2,0-1 0,1 0 0,0 0 1,0 0-1,0 0 0,0 0 1,0-1-1,1 1 0,0-1 0,0 0 1,0 0-1,0 0 0,0-1 1,0 1-1,1-1 0,5 2 1,1-1 35,0 0 0,1-1 1,-1 0-1,0-1 0,1 0 1,-1-1-1,1 0 0,-1-1 1,1 0-1,13-3 0,-13 1 10,0 0 0,0-1 0,-1 0 0,1-1 0,-1 0-1,0-1 1,0 0 0,-1 0 0,14-12 0,-21 15-60,1 0 1,-1 0 0,0 0-1,0-1 1,0 0-1,0 1 1,-1-1 0,0 0-1,1-1 1,-1 1-1,-1 0 1,1 0 0,-1-1-1,1 1 1,-1-1 0,0 0-1,-1 1 1,1-7-1,-2 2 15,0 0-1,0 0 1,-1 1-1,0-1 1,-1 0-1,1 1 0,-2 0 1,-6-14-1,-3-2 14,-1 1 0,-1 0-1,-23-27 1,27 37-45,0 2 1,0 0-1,-1 0 0,-1 1 0,1 0 0,-29-15 1,37 23 11,0 0 1,-1 1 0,1-1-1,-1 1 1,1 0-1,-1 0 1,1 1 0,-1-1-1,0 1 1,0 0 0,1 0-1,-6 1 1,8 0-40,0-1 0,0 0 0,0 1 1,-1 0-1,1-1 0,0 1 0,0 0 1,0 0-1,0 0 0,1 1 0,-1-1 0,0 0 1,0 1-1,1-1 0,-1 1 0,1-1 1,-1 1-1,1 0 0,0 0 0,0-1 0,-1 1 1,1 0-1,0 0 0,1 0 0,-1 0 1,-1 4-1,2-5-55,0-1 1,0 1-1,0-1 1,0 1-1,0 0 0,0-1 1,0 1-1,0-1 1,0 1-1,0-1 1,0 1-1,0-1 0,0 1 1,0-1-1,0 1 1,1 0-1,-1-1 1,0 1-1,0-1 0,1 0 1,-1 1-1,0-1 1,1 1-1,-1-1 1,1 1-1,-1-1 1,0 0-1,2 1 0,-2 0-55,1-1-1,0 0 0,0 0 0,0 1 0,0-1 1,-1 0-1,1 0 0,0 0 0,0 0 0,0 0 1,0 0-1,0 0 0,0 0 0,-1 0 0,1-1 0,0 1 1,0 0-1,0-1 0,0 1 0,16-13-1157</inkml:trace>
</inkml:ink>
</file>

<file path=ppt/ink/ink17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0:18.178"/>
    </inkml:context>
    <inkml:brush xml:id="br0">
      <inkml:brushProperty name="width" value="0.05" units="cm"/>
      <inkml:brushProperty name="height" value="0.05" units="cm"/>
      <inkml:brushProperty name="color" value="#FF0066"/>
    </inkml:brush>
  </inkml:definitions>
  <inkml:trace contextRef="#ctx0" brushRef="#br0">1 658 16612,'0'-6'374,"2"0"0,-1 0 0,1 0 0,0 0 1,0 0-1,0 0 0,1 1 0,0 0 1,4-7-1,4-2 843,25-27 0,141-124 2334,-72 72-2528,-36 27-507,137-115 257,-196 174-849,0 0 0,13-6 0,-22 12 36,1 0 0,0 1 0,-1-1 0,1 0 0,0 1 0,0-1 0,-1 1 0,1-1 1,0 1-1,0 0 0,0-1 0,-1 1 0,1 0 0,0 0 0,0 1 0,0-1 0,0 0 0,2 1 1,-3 0-2,-1 0 1,1-1 0,-1 1 0,0 0-1,1-1 1,-1 1 0,0 0 0,1 0-1,-1-1 1,0 1 0,0 0 0,1 0-1,-1 0 1,0-1 0,0 1 0,0 0-1,0 0 1,0 0 0,0 0 0,0-1-1,-1 1 1,1 0 0,0 0 0,0 0-1,-1-1 1,1 1 0,-1 1 0,-6 16-590,-1 0 1,0-1 0,-20 31 0,15-26 234,-163 248-2227,46-100 4658,114-148-575,16-22-1441,0 0 0,0 0 1,0 0-1,0 0 0,0 0 1,0 0-1,0 0 0,0 1 1,0-1-1,0 0 0,0 0 1,1 0-1,-1 0 0,0 0 1,0 0-1,0 0 0,0 0 1,0 0-1,0 0 0,0 0 1,0 0-1,0 0 0,0 0 1,1 0-1,-1 0 0,0 0 1,0 0-1,0 0 0,0 0 1,0 0-1,0 0 0,0 0 1,0 0-1,1 0 1,-1 0-1,0 0 0,0 0 1,0 0-1,0 0 0,0 0 1,0 0-1,0 0 0,0 0 1,0 0-1,0 0 0,0 0 1,1 0-1,-1-1 0,0 1 1,0 0-1,0 0 0,0 0 1,0 0-1,0 0 0,0 0 1,0 0-1,0 0 0,0 0 1,0-1-1,17-10 749,158-149 1113,-88 76-1519,-50 49-321,15-14-1434,94-68 1,-94 82 130</inkml:trace>
</inkml:ink>
</file>

<file path=ppt/ink/ink17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0:18.672"/>
    </inkml:context>
    <inkml:brush xml:id="br0">
      <inkml:brushProperty name="width" value="0.05" units="cm"/>
      <inkml:brushProperty name="height" value="0.05" units="cm"/>
      <inkml:brushProperty name="color" value="#FF0066"/>
    </inkml:brush>
  </inkml:definitions>
  <inkml:trace contextRef="#ctx0" brushRef="#br0">311 26 12939,'-4'-3'244,"0"0"0,1 1 0,-1-1 0,0 1 0,-1 0-1,1 0 1,0 0 0,-1 1 0,1-1 0,-1 1 0,1 0 0,-1 0 0,0 1 0,1-1 0,-1 1 0,0 0 0,0 0 0,1 1 0,-1 0 0,1-1 0,-1 2 0,0-1 0,1 0 0,0 1 0,-6 2-1,-7 4 191,-1 1-1,2 1 1,-1 0-1,1 1 1,1 1-1,0 1 0,1 0 1,0 1-1,-16 20 1,28-31-337,-1 0 0,1 0 0,0 1 0,0-1 0,0 1 0,-2 7 0,3-10-79,1 0 1,0 0 0,0 0-1,0 0 1,0 0 0,0 0-1,0 0 1,0 0 0,0 0-1,0 0 1,0 1 0,1-1-1,-1 0 1,0 0 0,1 0-1,-1 0 1,1-1 0,-1 1-1,1 0 1,0 0 0,-1 0-1,1 0 1,0 0 0,-1-1-1,1 1 1,0 0 0,0-1-1,0 1 1,0 0 0,0-1-1,0 1 1,1-1 0,3 3 37,1-1-1,0 0 1,0 0 0,0-1 0,0 1 0,0-1 0,0-1 0,9 1-1,52-5 322,-56 3-297,28-3 167,50-4 277,-78 8-460,0 1 1,-1-1 0,1 2-1,0-1 1,20 7-1,-28-7-59,-1 0-1,1 0 0,-1 0 0,0 0 1,1 0-1,-1 1 0,0-1 0,0 1 1,0 0-1,0-1 0,0 1 0,0 0 1,-1 0-1,1 0 0,0 1 0,1 2 1,-2-1-3,1 0 0,-1-1 0,0 1 0,0 0 0,-1 0 0,1 0 0,-1 0 0,0-1 0,0 1 0,0 0 0,-1 6-1,-3 7-69,0 1 0,-1-1 0,-1 0 0,0-1 0,-1 1 0,-1-1 0,0-1 0,-2 1 0,-19 25 0,27-39-63,0 0-1,1 0 1,-1 0 0,-1 0-1,1 0 1,0 0-1,0 0 1,-1-1 0,1 1-1,-1-1 1,1 0-1,-1 0 1,0 0 0,1 0-1,-1 0 1,0 0-1,0-1 1,0 1-1,-5-1 1,6 0-60,-1-1 0,1 1 1,0-1-1,-1 0 0,1 0 0,0 0 1,-1 0-1,1 0 0,0-1 0,0 1 0,0 0 1,0-1-1,0 0 0,0 1 0,0-1 1,1 0-1,-1 0 0,1 0 0,-1 0 0,1 0 1,0-1-1,-2-3 0,-1-5-273,0 0 0,-3-13 0</inkml:trace>
</inkml:ink>
</file>

<file path=ppt/ink/ink17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0:18.939"/>
    </inkml:context>
    <inkml:brush xml:id="br0">
      <inkml:brushProperty name="width" value="0.05" units="cm"/>
      <inkml:brushProperty name="height" value="0.05" units="cm"/>
      <inkml:brushProperty name="color" value="#FF0066"/>
    </inkml:brush>
  </inkml:definitions>
  <inkml:trace contextRef="#ctx0" brushRef="#br0">9 11 16948,'-9'-11'6822,"24"33"-5837,-2 0 0,-1 1-1,11 27 1,2 3-543,103 218-144,-117-245-544,-6-12-214,1-1 0,0 0 1,1 0-1,10 15 0,-17-27 341,0-1 0,1 1 0,-1-1 0,0 1 0,1 0 0,-1-1 0,1 1 0,-1-1 0,0 1 0,1-1 0,0 1 0,-1-1 0,1 0 0,-1 1 0,1-1 0,-1 0 0,1 1 0,0-1 0,-1 0 0,1 0 0,0 1 0,-1-1 0,2 0 0,-2-1-105,1 0 1,-1 0-1,1 0 0,-1 0 1,1 0-1,-1 0 0,0 0 0,1 0 1,-1 0-1,0 0 0,0 0 1,0 0-1,0 0 0,0 0 1,0 0-1,0 0 0,-1-2 0,0-28-1289</inkml:trace>
</inkml:ink>
</file>

<file path=ppt/ink/ink17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0:19.123"/>
    </inkml:context>
    <inkml:brush xml:id="br0">
      <inkml:brushProperty name="width" value="0.05" units="cm"/>
      <inkml:brushProperty name="height" value="0.05" units="cm"/>
      <inkml:brushProperty name="color" value="#FF0066"/>
    </inkml:brush>
  </inkml:definitions>
  <inkml:trace contextRef="#ctx0" brushRef="#br0">0 0 17892,'18'9'1616,"5"10"913,4 7-345,1 14-487,1 4-393,-1 4-496,0 1-192,2-2-360,1-2-120,2-4-104,-4-1-96,-3-9-376,-4-5-344,-7-14-1032,-2-11-785,-6-17 1425</inkml:trace>
</inkml:ink>
</file>

<file path=ppt/ink/ink17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0:19.402"/>
    </inkml:context>
    <inkml:brush xml:id="br0">
      <inkml:brushProperty name="width" value="0.05" units="cm"/>
      <inkml:brushProperty name="height" value="0.05" units="cm"/>
      <inkml:brushProperty name="color" value="#FF0066"/>
    </inkml:brush>
  </inkml:definitions>
  <inkml:trace contextRef="#ctx0" brushRef="#br0">1 1 16187,'3'2'484,"0"1"-1,0-1 0,-1 1 0,1 0 0,0 0 0,-1 0 0,0 0 0,0 0 0,0 0 1,3 6-1,0 5 482,7 21 1,-2-2 238,18 38 137,3-3 1,78 128-1,-104-192-2717,-4-9-236,-2-19-1719,-1 1 885,7-9 626</inkml:trace>
</inkml:ink>
</file>

<file path=ppt/ink/ink17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0:19.838"/>
    </inkml:context>
    <inkml:brush xml:id="br0">
      <inkml:brushProperty name="width" value="0.05" units="cm"/>
      <inkml:brushProperty name="height" value="0.05" units="cm"/>
      <inkml:brushProperty name="color" value="#FF0066"/>
    </inkml:brush>
  </inkml:definitions>
  <inkml:trace contextRef="#ctx0" brushRef="#br0">12 124 9882,'1'-2'139,"33"-79"8875,-35 84-8295,-11 34 3455,7-18-3828,0-1 0,1 1 0,-3 29 0,7-34-168,0 0-1,1 1 1,0-1 0,1 0-1,1 0 1,0 0 0,6 15-1,-7-23-103,0-1-1,0 1 0,1-1 1,0 1-1,0-1 0,0 0 1,1 0-1,0 0 1,0-1-1,0 1 0,0-1 1,1 0-1,0 0 0,-1-1 1,2 1-1,-1-1 1,0 0-1,0-1 0,8 4 1,-9-5-42,-1 0 1,1-1-1,-1 1 1,1-1 0,-1 1-1,1-1 1,-1 0-1,1 0 1,-1-1-1,1 1 1,-1-1-1,1 0 1,-1 0 0,6-2-1,-5 1-12,1 0 0,-1-1 0,0 0 1,0 0-1,0 0 0,0 0 0,0-1 0,-1 1 0,5-7 0,-2 2-13,0-1 0,-1 0 0,0-1 0,0 1-1,-1-1 1,-1 0 0,1 0 0,-2 0-1,3-14 1,-4 13-1,0-1 1,0 0-1,-2 1 0,1-1 0,-2 1 1,1-1-1,-2 1 0,1-1 0,-1 1 0,-1 0 1,0 0-1,-8-13 0,9 17-2,-1 1-1,0 0 0,0 0 1,-1 0-1,0 0 0,0 1 1,0 0-1,-1 0 1,1 0-1,-1 1 0,0-1 1,-1 2-1,1-1 1,-1 1-1,0-1 0,1 2 1,-1-1-1,-1 1 0,1 0 1,-11-1-1,10 2-12,-1 1-1,1 0 1,0 0-1,-11 2 1,16-1-62,-1-1 0,1 1 0,-1 0 0,1 0 1,-1 0-1,1 1 0,0-1 0,-1 1 0,1 0 0,0 0 1,-5 4-1,7-5-3,1-1 0,-1 0 1,1 1-1,-1-1 0,1 1 1,-1 0-1,1-1 0,-1 1 0,1-1 1,0 1-1,-1 0 0,1-1 1,0 1-1,0 0 0,-1-1 1,1 1-1,0 1 0,0-2-9,0 0 0,0 0 0,0 1 0,1-1 0,-1 0 0,0 0 0,0 0 0,0 1 0,1-1 0,-1 0 1,0 0-1,0 0 0,1 0 0,-1 1 0,0-1 0,0 0 0,1 0 0,-1 0 0,0 0 0,0 0 0,1 0 0,-1 0 0,0 0 0,1 0 0,-1 0 0,0 0 0,0 0 0,1 0 0,3 0-546,0-1-1,0 1 1,0-1-1,0 0 1,4-2-1,25-8-925</inkml:trace>
</inkml:ink>
</file>

<file path=ppt/ink/ink17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0:20.136"/>
    </inkml:context>
    <inkml:brush xml:id="br0">
      <inkml:brushProperty name="width" value="0.05" units="cm"/>
      <inkml:brushProperty name="height" value="0.05" units="cm"/>
      <inkml:brushProperty name="color" value="#FF0066"/>
    </inkml:brush>
  </inkml:definitions>
  <inkml:trace contextRef="#ctx0" brushRef="#br0">101 0 12955,'-12'14'1676,"1"-1"-1,0 1 1,-15 29 0,19-31-1071,1 0 0,1 1 0,0 0 0,1 0 0,0 1 0,1-1 0,1 1 0,-2 26 0,4-35-485,0 0 1,0 0 0,1 0-1,-1 0 1,1 0-1,0-1 1,1 1 0,-1 0-1,1-1 1,0 1-1,0-1 1,0 1 0,4 4-1,-3-6-70,-1 0 0,2 0 0,-1 0 0,0 0 0,1 0 0,-1 0 0,1-1 0,0 0 0,0 0 0,-1 0 0,2 0 0,-1 0 0,0-1 0,7 2 0,-3-2-21,-1 0 1,1 0 0,-1-1 0,1 0 0,-1 0 0,1-1-1,-1 0 1,1 0 0,-1-1 0,0 0 0,0 0 0,0-1-1,0 0 1,0 0 0,0 0 0,-1-1 0,1 0 0,-1 0-1,0-1 1,-1 0 0,1 0 0,-1 0 0,0-1 0,0 1-1,0-1 1,-1-1 0,0 1 0,0 0 0,-1-1 0,0 0-1,0 0 1,0 0 0,-1 0 0,3-13 0,-5 13-49,1 0 0,-1 0 0,-1 0 0,1 0 0,-1 0 1,0 0-1,-1 0 0,1 0 0,-1 0 0,-1 0 0,1 1 0,-1-1 0,-1 1 0,1 0 1,-1 0-1,0 0 0,0 0 0,-1 1 0,1 0 0,-1-1 0,-1 2 0,1-1 1,-1 1-1,1 0 0,-1 0 0,0 0 0,-1 1 0,1 0 0,-1 0 0,1 0 1,-9-1-1,4 2-968,-1 1 1,0 0 0,0 1-1,0 0 1,1 1 0,-19 4 0,13-1-935</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1:55.843"/>
    </inkml:context>
    <inkml:brush xml:id="br0">
      <inkml:brushProperty name="width" value="0.05" units="cm"/>
      <inkml:brushProperty name="height" value="0.05" units="cm"/>
      <inkml:brushProperty name="color" value="#FF0066"/>
    </inkml:brush>
  </inkml:definitions>
  <inkml:trace contextRef="#ctx0" brushRef="#br0">1 79 13619,'14'-8'600,"4"-3"-80,5-3-152,4 0-480,5-2-408,15 1 320</inkml:trace>
</inkml:ink>
</file>

<file path=ppt/ink/ink17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0:20.305"/>
    </inkml:context>
    <inkml:brush xml:id="br0">
      <inkml:brushProperty name="width" value="0.05" units="cm"/>
      <inkml:brushProperty name="height" value="0.05" units="cm"/>
      <inkml:brushProperty name="color" value="#FF0066"/>
    </inkml:brush>
  </inkml:definitions>
  <inkml:trace contextRef="#ctx0" brushRef="#br0">0 1 20828,'41'12'2121,"-7"7"888,-9 1-585,-15 8-1552,-4 2-384,-9 0-248,-6 7-80,-6 1-488,-2 0-408,2-7-1112,2-9-681,13-21 1337</inkml:trace>
</inkml:ink>
</file>

<file path=ppt/ink/ink17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0:20.679"/>
    </inkml:context>
    <inkml:brush xml:id="br0">
      <inkml:brushProperty name="width" value="0.05" units="cm"/>
      <inkml:brushProperty name="height" value="0.05" units="cm"/>
      <inkml:brushProperty name="color" value="#FF0066"/>
    </inkml:brush>
  </inkml:definitions>
  <inkml:trace contextRef="#ctx0" brushRef="#br0">104 50 13691,'-6'0'500,"0"1"1,0 0-1,0 1 1,0 0 0,0-1-1,0 2 1,0-1-1,0 1 1,1 0-1,-1 0 1,-8 7-1,12-8-348,0 0 0,0 0 0,0 1-1,0-1 1,0 1 0,0-1 0,1 1 0,-1 0-1,1-1 1,0 1 0,0 0 0,0 0-1,0 0 1,0 0 0,1 0 0,-1 0 0,1 0-1,0 0 1,0 1 0,0-1 0,0 0 0,0 0-1,1 0 1,0 0 0,1 5 0,0-1-68,1 0 0,0-1 0,1 1 0,0-1 1,0 1-1,0-1 0,0 0 0,1-1 0,0 1 1,1-1-1,-1 0 0,1 0 0,0 0 0,0-1 1,0 0-1,10 5 0,-9-6-16,0 0 1,1 0-1,-1 0 1,0-1-1,1 0 0,0 0 1,-1-1-1,1 0 1,0 0-1,0-1 1,0 0-1,0 0 0,-1-1 1,1 0-1,13-3 1,-12 1 47,0-1 1,-1 0 0,1 0 0,-1-1 0,0 1-1,0-2 1,0 1 0,8-9 0,-14 12-78,1 0 1,-1-1 0,0 1-1,0 0 1,0-1 0,0 0-1,-1 1 1,1-1 0,-1 0-1,1 0 1,-1 0 0,0 0 0,0 0-1,-1 0 1,1 0 0,0 0-1,-1 0 1,0-1 0,0 1-1,0 0 1,0 0 0,0 0-1,-1 0 1,0-1 0,1 1-1,-1 0 1,0 0 0,-2-3-1,-2-3 5,0 1 0,0 0 0,-1 0 0,-1 0 0,1 1 0,-1 0 0,0 0-1,-16-11 1,12 10-456,-1 0-1,-1 1 1,1 1-1,-1-1 1,-21-6-1,25 11-548,0 0 0,0 0 0,0 1 0,0 0 0,-1 0 0,-11 1 0,8 3-383</inkml:trace>
</inkml:ink>
</file>

<file path=ppt/ink/ink17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0:21.023"/>
    </inkml:context>
    <inkml:brush xml:id="br0">
      <inkml:brushProperty name="width" value="0.05" units="cm"/>
      <inkml:brushProperty name="height" value="0.05" units="cm"/>
      <inkml:brushProperty name="color" value="#FF0066"/>
    </inkml:brush>
  </inkml:definitions>
  <inkml:trace contextRef="#ctx0" brushRef="#br0">148 30 16924,'-2'0'203,"1"-1"0,-1 1 1,1-1-1,-1 1 0,0-1 1,1 1-1,-1 0 0,0 0 0,1 0 1,-1 0-1,0 0 0,1 0 1,-1 1-1,0-1 0,1 0 1,-1 1-1,1 0 0,-1-1 1,1 1-1,-1 0 0,1-1 1,-1 1-1,-1 2 0,-3 2 289,0 0-1,0 0 1,-8 11-1,5-5-204,1 1 0,0 0 0,1 0 0,0 1 0,1 0 0,0 0 0,1 1 0,-5 20 0,7-21-163,1 0 0,0 0 0,0 0 1,1 0-1,1 0 0,1 0 0,-1 0 0,2 0 1,4 19-1,-5-27-99,1 0 1,0-1-1,-1 1 0,2 0 1,-1-1-1,0 0 0,1 1 1,0-1-1,0 0 0,0-1 1,1 1-1,-1 0 0,8 5 1,-6-6-16,0 0 0,0-1 0,0 1 0,1-1 0,-1 0 0,1 0 1,-1 0-1,1-1 0,0 0 0,0 0 0,8-1 0,-3 0 26,0 0 0,0-1 1,0 0-1,0-1 0,0-1 0,0 0 1,-1 0-1,1-1 0,-1 0 0,0-1 1,0 0-1,0 0 0,11-10 0,-16 11 50,1 0 0,-1-1 0,0 1 0,0-1-1,-1-1 1,0 1 0,1 0 0,-2-1 0,1 0 0,-1 0 0,0 0-1,0-1 1,0 1 0,-1-1 0,0 1 0,-1-1 0,1 0 0,-1 0-1,0 1 1,-1-1 0,0 0 0,-1-10 0,-1 7-29,0 0-1,0 1 1,-1 0 0,-1-1 0,1 1-1,-2 0 1,1 1 0,-1-1 0,-1 1-1,1 0 1,-12-12 0,5 6-89,-1 1 1,-1 1-1,-1 0 1,1 1-1,-22-12 1,26 17-217,-1 1 0,1 0 0,-1 1 0,0 0 0,-1 1 0,-14-3 0,21 5-168,0 0 0,0 1 1,0-1-1,-1 1 0,1 0 0,0 1 0,-1-1 0,1 1 0,0 0 0,0 0 1,0 1-1,0 0 0,0 0 0,0 0 0,-8 5 0,13-7 292,-1 0-1,1 1 1,-1-1-1,0 1 1,1-1-1,-1 1 1,1 0-1,-1-1 1,1 1-1,-1-1 1,1 1 0,0 0-1,-1-1 1,1 1-1,0 0 1,0 0-1,-1 0 1,4 11-1534</inkml:trace>
</inkml:ink>
</file>

<file path=ppt/ink/ink17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0:21.321"/>
    </inkml:context>
    <inkml:brush xml:id="br0">
      <inkml:brushProperty name="width" value="0.05" units="cm"/>
      <inkml:brushProperty name="height" value="0.05" units="cm"/>
      <inkml:brushProperty name="color" value="#FF0066"/>
    </inkml:brush>
  </inkml:definitions>
  <inkml:trace contextRef="#ctx0" brushRef="#br0">169 44 13611,'0'0'146,"0"-1"-1,1 1 1,-1 0-1,0 0 1,0-1 0,0 1-1,0 0 1,0 0-1,0 0 1,0-1 0,0 1-1,-1 0 1,1 0 0,0-1-1,0 1 1,0 0-1,0 0 1,0 0 0,0-1-1,0 1 1,0 0-1,-1 0 1,1 0 0,0-1 145,0 1-145,0 0-1,-1 0 1,1 0-1,0 0 1,0-1 0,0 1-1,-1 0 1,1 0-1,0 0 1,0 0 0,0 0-1,-1 0 1,1 0-1,0 0 1,-1 0 0,1 0 29,-1 0 0,0 1 1,1-1-1,-1 0 1,1 1-1,-1-1 0,1 1 1,-1-1-1,0 1 1,1-1-1,0 1 0,-1-1 1,1 1-1,-1-1 0,1 1 1,0-1-1,-1 2 1,-6 15 413,0 0 0,2 1 0,0 0 0,1 0 0,0 0 0,-1 36 0,5-47-515,0 0 0,1 0 0,0 0-1,1 0 1,-1 0 0,1 0 0,0 0 0,1 0 0,0-1 0,0 1-1,0-1 1,1 0 0,0 0 0,9 11 0,-10-14-57,0 1 1,0-1-1,0 0 0,1-1 1,-1 1-1,1 0 0,-1-1 1,1 0-1,0 0 0,0 0 1,0-1-1,0 1 0,1-1 1,-1 0-1,0 0 1,0 0-1,1-1 0,-1 1 1,1-1-1,-1 0 0,0 0 1,1-1-1,-1 1 0,0-1 1,8-2-1,-3-1 29,1 0-1,-1-1 1,0 0-1,0 0 0,-1-1 1,0 0-1,10-9 1,-8 5 110,0 0 0,0-1 0,-1 0 0,12-19 0,-18 25-100,0 0 0,-1 1 0,0-1 1,0 0-1,0 0 0,0-1 0,-1 1 0,0 0 0,0 0 0,-1-1 0,1 1 0,-1 0 0,0-1 0,0 1 0,-1-1 0,-1-5 0,0 5-32,1 0 0,-2 1 0,1-1 0,-1 0 0,0 1 1,0 0-1,-1 0 0,1-1 0,-1 2 0,0-1 0,0 0 0,-1 1 0,-8-6 0,4 3-153,0 1 0,-1 0 0,0 0 0,0 1 0,-1 1 0,1 0-1,-1 0 1,-21-4 0,21 6-276,1 1-1,-1 0 0,1 1 1,-1 0-1,1 1 0,0 0 1,-1 0-1,1 1 0,0 0 1,-12 5-1,8-1-912,0 1 1,-23 15-1,-32 23-1349</inkml:trace>
</inkml:ink>
</file>

<file path=ppt/ink/ink17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0:22.301"/>
    </inkml:context>
    <inkml:brush xml:id="br0">
      <inkml:brushProperty name="width" value="0.05" units="cm"/>
      <inkml:brushProperty name="height" value="0.05" units="cm"/>
      <inkml:brushProperty name="color" value="#FF0066"/>
    </inkml:brush>
  </inkml:definitions>
  <inkml:trace contextRef="#ctx0" brushRef="#br0">382 3764 13571,'-24'17'724,"-53"42"4200,75-58-4632,0 1 1,0-1 0,0 1-1,1 0 1,-1 0 0,0 0 0,-1 2-1,3-3-252,0-1 0,0 0 0,0 0 0,0 0 0,0 0 0,0 1 0,1-1 0,-1 0 0,0 0 0,0 0 0,0 0 0,0 1 0,0-1 0,0 0 0,0 0 0,0 0 0,0 0 0,1 0 0,-1 0 0,0 1 0,0-1 0,0 0 0,0 0 0,0 0 0,1 0 0,-1 0 0,0 0-1,0 0 1,0 0 0,0 0 0,1 0 0,-1 0 0,0 0 0,0 0 0,0 0 0,0 0 0,1 0 0,-1 0 0,0 0 0,0 0 0,0 0 0,1 0 0,-1 0 0,0 0 0,0 0 0,0 0 0,0 0 0,0 0 0,1-1 0,-1 1 0,0 0 0,0 0 0,0 0 0,11-4 699,0 0 0,15-8 0,52-29 355,82-58 0,75-69-575,-216 154-471,1004-825 313,-865 697-237,357-330 1021,-493 451-1078,564-567 1735,-419 402-1482,241-315-63,-394 484-257,13-18 1,-2-1-1,25-47 1,-44 73-2,-1-1 0,-1 0 1,0 0-1,0 0 0,-1 0 1,0-1-1,-1 0 1,0 1-1,-1-1 0,-1 0 1,0 0-1,-2-22 0,1 29-32,0 0-1,-1 1 1,0-1-1,1 1 1,-1 0-1,-1-1 0,1 1 1,0 0-1,-1 0 1,0 0-1,0 1 1,0-1-1,-1 1 1,1-1-1,-1 1 0,-7-5 1,-3 0-143,-1 0-1,0 1 1,-22-8 0,28 12 139,-66-25-299,-95-39 136,134 50 213,0-1 1,-50-34-1,71 41-15,2 0 0,-1-1 1,2 0-1,0-1 0,-15-20 0,27 33 2,-4-5 35,1 1 0,-1-1 0,-1 1 0,-7-8 0,10 11-25,1 0 1,-1 0 0,0 0-1,1 0 1,-1 1-1,0-1 1,1 0-1,-1 1 1,0-1-1,0 1 1,0 0 0,1 0-1,-1-1 1,0 1-1,0 0 1,0 1-1,0-1 1,1 0-1,-1 0 1,0 1-1,-2 0 1,-6 4 11,1 0 0,-1 0-1,1 1 1,-16 13 0,4-3-30,-428 340-953,285-211 665,-227 154 0,-310 156 325,662-432-16,-323 191-126,13 18-280,308-202 331,-174 129-143,158-112 184,-80 85 1,112-104 8,-33 48 1,48-60 8,1 0-1,0 0 0,1 1 1,1 0-1,-6 20 1,11-27 16,0 1 1,1 0 0,0 0-1,1 0 1,0 0 0,1 0 0,0-1-1,5 17 1,-1 12 27,5 31 97,3-1 1,3 0-1,3-1 1,3-1-1,3-1 1,53 102-1,-23-74 550,90 119-1,-119-179-425,1-1 1,41 39-1,-61-66-221,0 0 0,1 0 0,0-1 0,-1 0 0,2 0 0,15 7 0,-18-10-32,0 0-1,0-1 1,0 0-1,0 0 1,0 0-1,0-1 1,0 1-1,0-1 1,0-1-1,0 1 1,9-3-1,-6 0-13,-1 1 1,0-2-1,0 1 0,0-1 0,0 0 0,-1-1 0,1 0 1,-1 0-1,-1 0 0,1-1 0,7-9 0,-3 4-101,-1-2 0,-1 1 1,0-1-1,-1 0 0,9-20 0,-9 15-41,7-29-1,-15 47 147</inkml:trace>
</inkml:ink>
</file>

<file path=ppt/ink/ink17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0T01:46:42.278"/>
    </inkml:context>
    <inkml:brush xml:id="br0">
      <inkml:brushProperty name="width" value="0.05" units="cm"/>
      <inkml:brushProperty name="height" value="0.05" units="cm"/>
      <inkml:brushProperty name="color" value="#E71224"/>
    </inkml:brush>
  </inkml:definitions>
  <inkml:trace contextRef="#ctx0" brushRef="#br0">14 12 1600,'-13'-11'400</inkml:trace>
</inkml:ink>
</file>

<file path=ppt/ink/ink17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0T01:46:59.349"/>
    </inkml:context>
    <inkml:brush xml:id="br0">
      <inkml:brushProperty name="width" value="0.05" units="cm"/>
      <inkml:brushProperty name="height" value="0.05" units="cm"/>
      <inkml:brushProperty name="color" value="#E71224"/>
    </inkml:brush>
  </inkml:definitions>
  <inkml:trace contextRef="#ctx0" brushRef="#br0">77 1 16307,'-22'26'6442,"6"-13"-4226,-1-1-863,0-15 671,12-7-1376</inkml:trace>
</inkml:ink>
</file>

<file path=ppt/ink/ink17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5:09.858"/>
    </inkml:context>
    <inkml:brush xml:id="br0">
      <inkml:brushProperty name="width" value="0.05" units="cm"/>
      <inkml:brushProperty name="height" value="0.05" units="cm"/>
      <inkml:brushProperty name="color" value="#FF0066"/>
    </inkml:brush>
  </inkml:definitions>
  <inkml:trace contextRef="#ctx0" brushRef="#br0">56 322 7290,'-7'-1'415,"-21"-3"1888,27 3-2078,-1 1 0,1 0-1,0 0 1,0-1 0,0 1 0,0-1 0,0 1-1,0-1 1,0 1 0,0-1 0,0 0-1,0 1 1,0-1 0,0 0 0,0 0 0,0 0-1,1 0 1,-2-1 0,2 2-134,0-1-1,0 0 1,0 1 0,0-1-1,0 1 1,0-1 0,0 0-1,0 1 1,1-1 0,-1 1-1,0-1 1,0 1 0,1-1-1,-1 0 1,0 1 0,1-1-1,-1 1 1,0 0 0,1-1-1,-1 1 1,1-1 0,-1 1 0,1 0-1,-1-1 1,1 1 0,-1 0-1,1-1 1,-1 1 0,2 0-1,17-9 1006,6 1-350,0 1 1,0 2-1,26-3 1,79-2 736,-82 8-1034,419-21 1934,-238 17-1666,93-5-180,97-42-233,-191 20-231,-172 28-56,1 4 0,61 5 0,28 9-12,133 10 25,6-18 5,-159-10 20,298 0-8,166 4 1380,-383-14-1098,-202 15-333,58-2 663,116-20 1,-174 21-589,0 0 0,0-1 0,0 0-1,0 0 1,0 0 0,-1 0 0,8-6 0,-11 7-142,0 1 1,0-1-1,0 0 1,1 0-1,-1 0 1,-1 0-1,1 0 1,0 0-1,0 0 1,0-1-1,-1 1 1,1 0-1,0 0 1,-1 0-1,1-1 1,-1 1-1,1 0 1,-1-1-1,0 1 1,0-1-1,0 1 1,1 0-1,-1-1 1,0 1 0,-1 0-1,1-1 1,0 1-1,0-1 1,-1 1-1,1 0 1,0-1-1,-1 1 1,0 0-1,0-2 1,-1 1-446,1 0 1,-1 0-1,0 0 1,1 1 0,-1-1-1,0 0 1,0 1-1,-1-1 1,1 1-1,0 0 1,-5-2-1,1 0-476,-23-12-1903</inkml:trace>
</inkml:ink>
</file>

<file path=ppt/ink/ink17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5:12.285"/>
    </inkml:context>
    <inkml:brush xml:id="br0">
      <inkml:brushProperty name="width" value="0.05" units="cm"/>
      <inkml:brushProperty name="height" value="0.05" units="cm"/>
      <inkml:brushProperty name="color" value="#FF0066"/>
    </inkml:brush>
  </inkml:definitions>
  <inkml:trace contextRef="#ctx0" brushRef="#br0">1 320 8546,'124'-33'5218,"40"-8"-1404,-131 35-3495,0 1 1,0 2-1,36 0 1,172 22-179,-9-1-58,12-17 1353,453-57 1,-467 20-1162,8-1-255,4 16-38,68 27 152,5-1 1636,-258-7-965,-1-3 1,0-2-1,82-22 0,-136 29-788,12-4 208,21-8 0,-32 10-222,1 0 0,-1 0 1,1 0-1,-1 0 0,0-1 0,1 1 0,-1-1 1,-1 0-1,6-5 0,-8 8-57,1-1 1,-1 0-1,1 0 1,-1 1-1,1-1 1,-1 0-1,1 0 1,-1 1-1,1-1 0,-1 0 1,0 0-1,0 0 1,1 0-1,-1 1 1,0-1-1,0 0 1,0 0-1,0 0 0,0 0 1,0-1-1,-1 1-102,0 0 0,1 0 0,-1 0 0,0 1 0,0-1-1,0 0 1,0 0 0,0 1 0,0-1 0,0 0 0,0 1-1,0-1 1,-1 1 0,1-1 0,0 1 0,0 0 0,0 0 0,-2-1-1,-35-9-1232</inkml:trace>
</inkml:ink>
</file>

<file path=ppt/ink/ink17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5:13.017"/>
    </inkml:context>
    <inkml:brush xml:id="br0">
      <inkml:brushProperty name="width" value="0.05" units="cm"/>
      <inkml:brushProperty name="height" value="0.05" units="cm"/>
      <inkml:brushProperty name="color" value="#FF0066"/>
    </inkml:brush>
  </inkml:definitions>
  <inkml:trace contextRef="#ctx0" brushRef="#br0">0 129 10834,'100'-16'3613,"168"-6"1,-204 19-2759,496-12 3409,0 16-2292,-486 0-1848,99 1 20,541-12 464,-654 7-1318,-1-3 1,0-3-1,106-29 0,-130 29-1366,-6 7 735</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1:58.637"/>
    </inkml:context>
    <inkml:brush xml:id="br0">
      <inkml:brushProperty name="width" value="0.05" units="cm"/>
      <inkml:brushProperty name="height" value="0.05" units="cm"/>
      <inkml:brushProperty name="color" value="#FF0066"/>
    </inkml:brush>
  </inkml:definitions>
  <inkml:trace contextRef="#ctx0" brushRef="#br0">146 29 8514,'1'0'334,"0"-1"0,1 1 0,-1-1 0,1 0-1,-1 0 1,0 0 0,0 0 0,1 0 0,-1 0 0,0 0 0,0 0 0,0-1 0,0 1 0,0 0 0,-1-1 0,2-1-1,5-7 1762,-6 13-1820,-1 1 0,1-1 0,-1 0 0,0 1 0,0-1 0,0 0 0,-2 6 0,1 8 283,7 73 978,-1-4-680,-12 161 441,-1-22-644,8-197-635,-8 246 314,4-225-275,-3 0 1,-1 0 0,-24 74-1,-32 104-57,47-163 1,9-34 53,2 1 0,0 1-1,-1 52 1,7-82-50,0-1 0,0 1 0,0-1 0,1 1 0,-1 0 0,0-1 0,1 1 0,0-1 0,-1 1 0,1-1 0,1 2 0,-2-3-6,0 1 1,0-1 0,0 0-1,0 0 1,1 0 0,-1 0-1,0 1 1,0-1-1,0 0 1,0 0 0,1 0-1,-1 0 1,0 0 0,0 0-1,0 0 1,0 1 0,1-1-1,-1 0 1,0 0 0,0 0-1,1 0 1,-1 0 0,0 0-1,0 0 1,0 0 0,1 0-1,-1 0 1,0 0 0,1-1-1,5-8-296,-4 1-435,0 0 0,0 0 0,-1 0 0,0 0 0,-1 0 0,1 0 0,-2 0-1,1-1 1,-1 1 0,-4-15 0,-2 1-274</inkml:trace>
</inkml:ink>
</file>

<file path=ppt/ink/ink17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5:13.506"/>
    </inkml:context>
    <inkml:brush xml:id="br0">
      <inkml:brushProperty name="width" value="0.05" units="cm"/>
      <inkml:brushProperty name="height" value="0.05" units="cm"/>
      <inkml:brushProperty name="color" value="#FF0066"/>
    </inkml:brush>
  </inkml:definitions>
  <inkml:trace contextRef="#ctx0" brushRef="#br0">0 1 11290,'170'5'4943,"84"16"-2058,-56-5-1731,932 10 2330,-956-32-2743,174-28 1,-313 27-868,-25 2-640,-23 4-584,-16 5 422</inkml:trace>
</inkml:ink>
</file>

<file path=ppt/ink/ink17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6:00.585"/>
    </inkml:context>
    <inkml:brush xml:id="br0">
      <inkml:brushProperty name="width" value="0.05" units="cm"/>
      <inkml:brushProperty name="height" value="0.05" units="cm"/>
      <inkml:brushProperty name="color" value="#FF0066"/>
    </inkml:brush>
  </inkml:definitions>
  <inkml:trace contextRef="#ctx0" brushRef="#br0">728 2026 11266,'29'13'190,"0"-1"-1,1-2 1,0 0-1,56 8 0,127 5-307,-150-18 222,440 18 1963,447-36-867,-551-15-1162,-2-38-26,-290 40 147,167-65 0,-195 57 160,-2-2 0,121-79 1,-79 33-122,126-111 1,-222 171-193,-2 0 0,0-2 0,-2 0 0,-1-1 0,-1-1 0,-1-1 0,-1 0 0,13-34 0,-5-1-19,-2-1 0,22-111 0,-38 148 12,-1 0 1,-1 0 0,-1 0 0,-2-28-1,-1 42 3,-1 0-1,0-1 1,0 1-1,-1 0 1,-1 1-1,0-1 1,0 0-1,-1 1 0,-1 0 1,-12-19-1,3 12 3,0 0 0,-1 1 0,-1 0 0,0 1 0,-1 1 0,-1 1 0,-31-18 0,-152-67 11,167 83-30,-515-191-926,430 173 1194,-1 5 0,-2 6 0,-230-15 0,-99 42-227,1 23-9,220-4 395,-429 98 1,578-99-313,1 3 0,2 4-1,-132 68 1,-308 216-164,503-304 64,-31 21-5,-77 63-1,111-81 7,0 1-1,1 0 0,1 0 0,0 1 1,0 0-1,2 1 0,0 0 0,0 1 1,-10 29-1,7-6 22,3-1 1,1 1-1,2 0 0,2 1 1,1 0-1,2-1 1,2 1-1,7 47 0,-5-62-19,2 0 0,1 0 0,1 0 0,1-1 0,2 0 0,0 0-1,1-1 1,17 25 0,-15-29 56,0-1 0,1 0 0,2-1 0,-1-1 0,2 0 0,0-1-1,1-1 1,0-1 0,30 17 0,-11-12 218,0-2 0,1-1 0,1-2 0,1-2 0,0-1 0,41 4-1,248 11 1802,-308-24-1964,140 4 721,237 19-2008,-310-8 406</inkml:trace>
</inkml:ink>
</file>

<file path=ppt/ink/ink17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7:03.054"/>
    </inkml:context>
    <inkml:brush xml:id="br0">
      <inkml:brushProperty name="width" value="0.05" units="cm"/>
      <inkml:brushProperty name="height" value="0.05" units="cm"/>
      <inkml:brushProperty name="color" value="#FF0066"/>
    </inkml:brush>
  </inkml:definitions>
  <inkml:trace contextRef="#ctx0" brushRef="#br0">0 182 8826,'7'-27'3910,"0"51"2010,-2-5-3736,-4-13-1532,0 0-1,-1 1 0,0 11 1,0 11 487,0-28-1119,1-1-1,-1 1 1,0-1-1,0 1 1,0 0-1,0-1 1,1 1-1,-1-1 1,0 1-1,0-1 1,1 1-1,-1-1 1,0 1-1,1-1 1,-1 1-1,1-1 1,-1 1-1,1-1 1,-1 1-1,1-1 1,-1 0-1,1 1 1,0-1-1,1 1 2,-1-1 0,1 0-1,-1 1 1,1-1 0,-1 0 0,1 0-1,-1 0 1,1 0 0,2 0 0,3-2 3,1 0 1,0 0 0,7-4-1,-12 5-7,29-12 0,0-2 1,-1-1-1,35-25 0,-19 8-701,51-48-1,-28 16 142</inkml:trace>
</inkml:ink>
</file>

<file path=ppt/ink/ink17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7:03.849"/>
    </inkml:context>
    <inkml:brush xml:id="br0">
      <inkml:brushProperty name="width" value="0.05" units="cm"/>
      <inkml:brushProperty name="height" value="0.05" units="cm"/>
      <inkml:brushProperty name="color" value="#FF0066"/>
    </inkml:brush>
  </inkml:definitions>
  <inkml:trace contextRef="#ctx0" brushRef="#br0">29 187 8626,'-6'12'921,"2"-5"-440,0-1-1,1 1 1,0 0-1,0 0 1,-2 12-1,5-18-330,0 0 0,-1 0-1,1 1 1,0-1 0,0 0-1,0 0 1,1 1 0,-1-1 0,0 0-1,0 0 1,1 0 0,-1 1-1,1-1 1,-1 0 0,1 0-1,0 2 1,0-2 99,0 0-1,1 0 0,-1 0 1,0 0-1,0 0 0,1 0 1,-1-1-1,0 1 0,1 0 1,-1-1-1,1 1 1,-1-1-1,1 0 0,-1 1 1,1-1-1,2 0 0,0 0 95,0 0 0,0 0 0,0 0 0,0-1 0,0 1 0,0-1 0,0 0 0,6-3 0,31-16 741,-36 17-930,240-140 745,-163 91-2074,-3-7 462</inkml:trace>
</inkml:ink>
</file>

<file path=ppt/ink/ink17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7:06.472"/>
    </inkml:context>
    <inkml:brush xml:id="br0">
      <inkml:brushProperty name="width" value="0.05" units="cm"/>
      <inkml:brushProperty name="height" value="0.05" units="cm"/>
      <inkml:brushProperty name="color" value="#FF0066"/>
    </inkml:brush>
  </inkml:definitions>
  <inkml:trace contextRef="#ctx0" brushRef="#br0">0 41 12531,'3'-11'1672,"4"-1"1833,-4 2-753,3 5-687,1 2-577,-5 6-808,1 2-832,13 11 96</inkml:trace>
</inkml:ink>
</file>

<file path=ppt/ink/ink17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7:10.096"/>
    </inkml:context>
    <inkml:brush xml:id="br0">
      <inkml:brushProperty name="width" value="0.05" units="cm"/>
      <inkml:brushProperty name="height" value="0.05" units="cm"/>
      <inkml:brushProperty name="color" value="#FF0066"/>
    </inkml:brush>
  </inkml:definitions>
  <inkml:trace contextRef="#ctx0" brushRef="#br0">324 844 7786,'-15'-2'231,"12"1"-105,1 1 0,-1 0 0,0-1 0,1 1 0,-1 0 0,1 0 0,-5 1 0,6-1-82,1 0-1,0 0 1,0 0 0,0 1 0,-1-1 0,1 0 0,0 0 0,0 0 0,0 0 0,0 0 0,-1 0 0,1 0 0,0 0 0,0 1 0,0-1 0,0 0 0,-1 0-1,1 0 1,0 0 0,0 1 0,0-1 0,0 0 0,0 0 0,0 0 0,0 0 0,0 1 0,0-1 0,0 0 0,-1 0 0,1 0 0,0 1 0,0-1-1,0 0 1,0 0 0,0 0 0,0 1 0,1-1 0,-1 0 0,0 0 0,0 0 0,0 1 0,0-1 0,0 0 0,0 0 0,0 0 0,0 1 0,0-1 0,0 0-1,1 0 1,-1 0 0,0 1 0,9 6 1106,10 0-615,0-1 0,0-1 0,0-1 0,36 3 0,-23-2-183,121 14 387,204 1 0,129 0-586,-464-18-92,666 45 2867,64-78-2538,-704 26-129,-1-3-1,0-1 0,0-3 1,76-29-1,-89 28-135,-19 7-92,1 0 0,-1 0 0,27-18 0,-38 21-30,-1-1-1,1 1 0,-1-1 1,0 1-1,0-1 0,-1 0 1,1 0-1,-1 0 0,1-1 1,-1 1-1,-1-1 0,3-6 0,-2 4 2,0 0 0,-1-1 0,0 1 0,0-1 0,0 1 0,-1-1 0,-1-7 0,-1 2-2,-1 0 0,0 0 0,-1 0 0,0 0 1,-1 1-1,0 0 0,-1 0 0,0 0 0,-1 1 0,-1 0 1,1 0-1,-2 1 0,1 0 0,-2 0 0,-15-12 0,-133-106 41,128 108-51,-1 0 1,-1 2-1,-56-23 0,17 16-6,-101-21-1,-80-3 4,235 46 6,-463-49 46,462 50-43,-218-23 8,47 3-12,74 12 4,-118-12 29,175 14-36,-170-14-27,195 21 41,1 2-1,-1 1 1,1 1 0,0 2-1,-35 11 1,-8 9-11,1 4-1,-81 45 1,87-40 2,47-24-1,0 2 0,1 0-1,1 1 1,0 1 0,1 0-1,0 2 1,1 0 0,1 1 0,-15 21-1,22-27 3,1 2 0,1-1 0,0 1 1,1 0-1,0 0 0,1 1 0,0 0 0,1 0 0,1 0 0,0 0 0,1 1 0,0-1 0,1 1 0,1-1 0,3 26 0,-2-28 3,1-2 0,1 1-1,0 0 1,1 0 0,-1-1 0,2 1 0,0-1-1,0-1 1,11 16 0,-8-14 1,2 0 1,0-1-1,0 0 1,1 0 0,0-1-1,20 13 1,-8-9 15,1 0 1,44 17-1,53 8 107,-14-13 98,2-5-1,166 10 1,-89-13-2791,-143-14 1570</inkml:trace>
</inkml:ink>
</file>

<file path=ppt/ink/ink17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7:17.212"/>
    </inkml:context>
    <inkml:brush xml:id="br0">
      <inkml:brushProperty name="width" value="0.05" units="cm"/>
      <inkml:brushProperty name="height" value="0.05" units="cm"/>
      <inkml:brushProperty name="color" value="#FF0066"/>
    </inkml:brush>
  </inkml:definitions>
  <inkml:trace contextRef="#ctx0" brushRef="#br0">24 15 9194,'-23'9'4026,"22"-9"-3328,3 0 4,1-1-320,-2 1-256,1-1 0,-1 0-1,0 1 1,0-1 0,0 0 0,0 0 0,1 1 0,-1-1 0,0 0 0,0 0-1,1-2 1,-1 2-97,-1 0-1,1 0 1,0 0 0,-1 0-1,1 1 1,0-1-1,0 0 1,0 1-1,0-1 1,0 0 0,0 1-1,-1-1 1,1 1-1,0 0 1,0-1-1,1 1 1,-1 0-1,0-1 1,2 1 0,-3 0-38,0 0 0,0 0 1,1 0-1,-1 0 1,0 1-1,0-1 0,0 0 1,0 0-1,1 0 0,-1 0 1,0 0-1,0 0 1,0 1-1,0-1 0,0 0 1,0 0-1,1 0 1,-1 1-1,0-1 0,0 0 1,0 0-1,0 0 1,0 0-1,0 1 0,0-1 1,0 0-1,0 0 0,0 0 1,0 1-1,0-1 1,0 0-1,0 0 0,0 1 1,0-1-1,0 0 1,0 0-1,0 0 0,0 0 1,0 1-1,0-1 0,0 0 1,-1 0-1,1 0 1,0 1-1,0-1 0,0 0 1,0 0-1,-8 16-940,2-4-1156,9-5 1132</inkml:trace>
</inkml:ink>
</file>

<file path=ppt/ink/ink17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7:18.135"/>
    </inkml:context>
    <inkml:brush xml:id="br0">
      <inkml:brushProperty name="width" value="0.05" units="cm"/>
      <inkml:brushProperty name="height" value="0.05" units="cm"/>
      <inkml:brushProperty name="color" value="#FF0066"/>
    </inkml:brush>
  </inkml:definitions>
  <inkml:trace contextRef="#ctx0" brushRef="#br0">6 801 11050,'0'0'59,"0"0"-1,0 0 1,0 0-1,0 0 1,0 0-1,0 0 1,-1 1-1,1-1 1,0 0-1,0 0 1,0 0-1,0 0 1,0 0-1,0 0 1,0 0-1,0 0 1,0 0-1,0 0 1,-1 1-1,1-1 1,0 0-1,0 0 1,0 0-1,0 0 0,0 0 1,0 0-1,0 0 1,-1 0-1,1 0 1,0 0-1,0 0 1,0 0-1,0 0 1,0 0-1,0 0 1,-1 0-1,1 0 1,0 0-1,0 0 1,0 0-1,0 0 1,0-1-1,0 1 1,0 0-1,0 0 1,-1 0-1,1 0 1,0 0-1,0 0 1,0 0-1,0 0 1,0 0-1,0 0 1,0-1-1,0 1 1,0 0-1,0 0 1,3-10 1384,11-12-237,5 2-196,0 0 0,29-22 0,50-30 462,-87 64-1372,277-176 769,10 24-728,-252 136-127,-28 15-7,30-10 0,-43 17 7,0 0 0,0 1 0,0 0 0,0 0 0,0 0 0,0 1 0,0-1 0,0 1 1,0 0-1,0 1 0,9 1 0,-13-1-9,1-1-1,-1 1 1,0 0-1,1 0 1,-1-1 0,0 1-1,0 0 1,1 0 0,-1 0-1,0 1 1,0-1 0,0 0-1,0 0 1,0 1 0,0-1-1,-1 0 1,1 1-1,0-1 1,-1 1 0,1-1-1,-1 1 1,0-1 0,1 1-1,-1-1 1,0 1 0,0-1-1,0 1 1,0 1 0,0 6 4,-1-1 0,0 0 0,-4 16 0,5-21-4,-6 16 76,-16 36-1,-2 7 212,22-55-248,0 0 1,1 1 0,0-1 0,0 0 0,0 1 0,1 11 0,0-18-40,0 1-1,0-1 1,1 0 0,-1 1 0,0-1 0,1 0 0,-1 1-1,1-1 1,-1 0 0,1 0 0,0 1 0,-1-1 0,1 0 0,0 0-1,0 0 1,0 0 0,0 0 0,0 0 0,0 0 0,0 0-1,0 0 1,0-1 0,0 1 0,1 0 0,-1-1 0,0 1-1,1-1 1,-1 1 0,0-1 0,1 0 0,-1 1 0,0-1-1,1 0 1,1 0 0,4 0 23,1 0 1,0-1-1,0 1 0,13-5 0,-15 4-13,36-9 76,62-24-1,38-25 223,-86 35-63,85-37 339,125-51-180,-123 68-384,-53 18-394,-89 26 293,0 0 1,0 0-1,0-1 0,0 1 1,0 0-1,0-1 0,0 1 1,0-1-1,0 1 1,0-1-1,0 0 0,0 1 1,0-1-1,0 0 0,0 0 1,-1 1-1,1-1 0,0 0 1,-1 0-1,1 0 1,0 0-1,-1 0 0,1 0 1,-1 0-1,0 0 0,1 0 1,-1 0-1,0 0 1,0-1-1,1 1 0,-1 0 1,0 0-1,0 0 0,0 0 1,0 0-1,-1 0 1,1 0-1,0-1 0,0 1 1,-1 0-1,1 0 0,0 0 1,-1 0-1,1 0 1,-1 0-1,0 0 0,1 0 1,-2 0-1,-1-4-413,-1 0 0,1 0 1,-1 1-1,0 0 0,-1 0 0,1 0 0,-10-6 1,8 6 88,-1 1 0,0 0 0,0 0 1,0 0-1,-1 1 0,1 0 1,-16-1-1,19 2 384,0 1 1,0 0-1,0 0 0,0 0 0,0 0 1,0 1-1,0-1 0,0 1 1,0 0-1,0 0 0,0 1 0,0-1 1,1 1-1,-1 0 0,0 0 0,-4 3 1,8-5 27,0 0 1,0 0 0,0 1 0,0-1-1,-1 0 1,1 0 0,0 0-1,0 0 1,0 0 0,0 0 0,0 0-1,0 0 1,0 0 0,0 0-1,0 0 1,0 0 0,-1 0 0,1 0-1,0 1 1,0-1 0,0 0 0,0 0-1,0 0 1,0 0 0,0 0-1,0 0 1,0 0 0,0 0 0,0 1-1,0-1 1,0 0 0,0 0-1,0 0 1,0 0 0,0 0 0,0 0-1,0 0 1,0 0 0,0 1-1,0-1 1,0 0 0,0 0 0,0 0-1,0 0 1,0 0 0,0 0-1,1 0 1,-1 0 0,0 0 0,0 1-1,0-1 1,0 0 0,0 0-1,0 0 1,0 0 0,10 1 608,16-5 360,75-21 1520,-52 12-478,53-7-1,-102 20-2018,5-1 204,0 1 0,0-1 0,0 1-1,-1 0 1,1 1 0,6 0 0,-10-1-174,0 0 0,0 1 0,0-1 0,0 1-1,0-1 1,0 1 0,0-1 0,0 1 0,0-1 0,0 1-1,-1 0 1,1 0 0,0-1 0,0 1 0,0 0-1,-1 0 1,1 0 0,-1 0 0,1 0 0,0 0-1,-1 0 1,0 0 0,1 0 0,-1 0 0,0 0-1,1 0 1,-1 0 0,0 0 0,0 0 0,0 1-1,0-1 1,0 0 0,0 2 0,-1 4-7,-1 1 1,1-1-1,-1 0 1,0 1-1,-1-1 1,0-1-1,0 1 1,-7 12-1,-40 51 0,34-50-80,-46 59-2371,32-42 1445</inkml:trace>
</inkml:ink>
</file>

<file path=ppt/ink/ink17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7:19.984"/>
    </inkml:context>
    <inkml:brush xml:id="br0">
      <inkml:brushProperty name="width" value="0.05" units="cm"/>
      <inkml:brushProperty name="height" value="0.05" units="cm"/>
      <inkml:brushProperty name="color" value="#FF0066"/>
    </inkml:brush>
  </inkml:definitions>
  <inkml:trace contextRef="#ctx0" brushRef="#br0">190 667 9106,'3'-32'2239,"1"0"1,13-43-1,-13 55-827,-3 17-1143,0 1 0,-1 0-1,1-1 1,-1 1 0,0 0 0,0-1 0,0 1 0,0-1 0,0 1 0,-1-4 0,0 5-170,1 0-1,-1 1 1,1-1-1,-1 0 1,1 0-1,-1 1 1,1-1 0,-1 0-1,0 1 1,1-1-1,-1 1 1,0-1 0,0 1-1,1-1 1,-1 1-1,0-1 1,0 1 0,0 0-1,0-1 1,0 1-1,1 0 1,-1 0-1,0 0 1,0 0 0,0-1-1,0 1 1,0 1-1,0-1 1,-1 0 0,-5 1 42,1-1 0,0 2 0,0-1 1,0 1-1,0 0 0,0 0 0,0 0 0,0 1 1,1 0-1,0 0 0,-1 1 0,1-1 1,0 1-1,-8 9 0,-4 5-101,1 0 0,-21 33 0,20-26 62,12-19-90,4-5-11,0-1 0,1 1 0,-1 0 0,0-1 0,1 1 0,-1 0 0,1 0 0,-1 0 0,1 0 0,-1 0 0,1 0 0,-1-1 0,1 1 0,0 0 0,-1 0 0,1 0 0,0 0 0,0 0 0,0 2 0,0-3-1,1 1-1,-1-1 0,0 0 1,1 0-1,-1 1 1,0-1-1,1 0 1,-1 0-1,0 0 1,1 0-1,-1 1 1,1-1-1,-1 0 0,0 0 1,1 0-1,-1 0 1,1 0-1,-1 0 1,0 0-1,1 0 1,-1 0-1,1 0 1,-1 0-1,0 0 0,1-1 1,-1 1-1,1 0 1,-1 0-1,1-1 1,13-4-11,-13 5 10,8-4 7,0 1-1,0 0 1,0 1-1,1 0 1,11-2 0,-16 4-8,0 0 0,0 0 0,1 1 0,-1 0-1,0-1 1,0 2 0,0-1 0,0 0 0,0 1 0,0 0 0,6 4 0,35 18 35,-16-9-14,49 33 1,-70-42-23,-1 1 0,-1-1 0,1 1 0,-1 1 0,-1-1 0,1 1 0,-1 0 0,-1 1 0,1 0 0,4 11 0,-5-9 12,-1 1 1,0 0-1,-1 0 0,-1 0 0,1 0 0,-1 15 1,-1-18-12,-1 0 0,-1 0 1,0 0-1,0 0 0,0 0 1,-1-1-1,-1 1 0,0-1 1,-5 12-1,0-3-2,-1-1 0,-11 16-1,15-26 6,0 0 0,-1 1 0,1-1-1,-1-1 1,0 1 0,0-1 0,-8 4-1,12-8 2,1 1-1,-1-1 0,0 0 0,0 0 0,0 0 0,0-1 1,0 1-1,0 0 0,0-1 0,0 1 0,-1-1 0,1 0 0,0 0 1,0 0-1,0 0 0,0 0 0,0 0 0,-1 0 0,1-1 1,0 1-1,0-1 0,0 0 0,0 1 0,0-1 0,0 0 0,0 0 1,0 0-1,1-1 0,-1 1 0,0 0 0,1-1 0,-1 1 0,0-1 1,-1-1-1,1-1 0,-1 0 0,1 0 1,0 0-1,0 0 0,0 0 1,0-1-1,1 1 0,0 0 1,0-1-1,0 1 0,0-1 1,1 0-1,0 1 0,0-1 1,0-5-1,6-23-19,2 2 1,0-1-1,18-39 1,-8 19-12,-2 8 37,43-151 18,-54 173-7,-1 0 0,-1 0 0,-1-1 0,-1 1 1,-1-1-1,-6-43 0,2 38 83,2 15 46,0 0 0,0 0 1,-1 0-1,-9-23 0,11 35-137,1 0 0,0 0 0,-1 1 0,1-1 0,0 0 0,-1 0-1,1 1 1,-1-1 0,1 0 0,-1 1 0,0-1 0,1 1 0,-1-1 0,1 1 0,-1-1 0,0 1 0,1-1-1,-2 1 1,1 0-4,1 0-1,0 0 1,-1 0-1,1 0 1,-1 0-1,1 0 1,0 0-1,-1 0 1,1 1-1,-1-1 1,1 0-1,0 0 1,-1 0-1,1 1 1,0-1-1,0 0 1,-1 1-1,1-1 1,0 0-1,-1 1 1,1-1-1,0 0 1,0 1-1,0-1 1,-1 1-1,0 2 8,0 0 1,-1 0-1,1 1 0,1-1 1,-1 0-1,0 1 0,0 3 1,1 1-2,0-1 0,0 1 0,1-1 0,0 1 0,0-1 0,1 0 1,0 0-1,0 1 0,1-1 0,0 0 0,0-1 0,0 1 0,1-1 0,0 1 0,0-1 0,1 0 1,0 0-1,0-1 0,0 0 0,1 0 0,-1 0 0,1 0 0,1-1 0,-1 0 0,0 0 1,1-1-1,0 0 0,10 4 0,-6-4 25,-1 0 0,1-1 0,-1 0 0,1-1 0,0 0 0,0-1 0,11 0 0,-21-1-10,1 1 0,-1 0-1,1-1 1,0 1 0,-1-1 0,1 1 0,-1-1-1,1 0 1,-1 0 0,0 0 0,1 0 0,-1 0-1,0 0 1,0 0 0,1 0 0,1-3 0,13-25 504,-2 2-129,-12 25-363,-1 0-1,1 0 1,0 1-1,0-1 1,0 0-1,0 0 1,0 1-1,0 0 1,0-1-1,1 1 1,-1 0-1,4-2 1,-5 3-35,0 0 0,-1 0 0,1 0 0,0 0 0,-1 0 0,1 0 0,0 0 0,-1 0 0,1 0 1,0 0-1,-1 0 0,1 1 0,-1-1 0,1 0 0,0 0 0,-1 1 0,1-1 0,-1 0 0,1 1 1,0 0-1,0 0-7,0 0 0,0 0 0,0 1 0,-1-1 0,1 0 0,0 1-1,-1-1 1,1 0 0,-1 1 0,0-1 0,1 1 0,-1-1 0,0 2 0,1 4-2,-2-1 0,1 1 0,-1-1 0,1 1 0,-2-1 0,-2 10 0,2-8 12,2-6 11,3-4-3,3-6 7,11-51 43,-12 39-63,1 1 1,10-24-1,-15 42-5,0-1 0,0 1 1,0 0-1,0-1 0,0 1 1,0 0-1,0 0 0,0 0 1,0 0-1,1 0 0,-1 0 0,0 0 1,1 0-1,-1 0 0,1 1 1,-1-1-1,1 1 0,-1-1 1,1 1-1,2-1 0,4 0-13,1 0 0,-1 1 0,9 1-1,-10-1 0,0 0 1,0 0-1,9-1 0,-4-3 15,-1 1 0,1-2 1,18-9-1,-16 7-12,-1 1-1,17-5 1,-24 9 19,1 0 0,-1-1 0,0 1 0,1-1 0,-1-1 0,0 1 0,9-8 0,-13 9 0,1-1 0,0 1 0,-1-1-1,0 0 1,1 0 0,-1 0 0,-1 0 0,1-1-1,0 1 1,-1 0 0,1-1 0,-1 1 0,0-1-1,0 1 1,-1-1 0,1-4 0,0-4 5,-1 1 1,-1-1-1,0 0 1,0 1-1,-1-1 1,-1 1-1,1-1 1,-2 1-1,0 0 1,0 0-1,-1 1 1,-11-19-1,15 29-9,1-1-1,0 1 1,-1-1-1,1 1 0,0-1 1,-1 1-1,1-1 1,-1 1-1,1-1 1,-1 1-1,1 0 1,-1-1-1,1 1 1,-1 0-1,1 0 1,-1-1-1,0 1 1,1 0-1,-1 0 0,1 0 0,0 0 0,-1 0-1,1 0 1,0 0 0,0 0 0,-1 1 0,1-1 0,0 0 0,0 0 0,0 0 0,-1 0 0,1 1 0,0-1 0,0 0 0,0 0 0,0 0 0,-1 1 0,1-1-1,0 0 1,0 0 0,0 1 0,0-1 0,0 0 0,-4 21 29,3-6-21,2 0-1,-1-1 0,2 1 0,5 27 0,-6-37-10,1 1 0,-1-1 0,1 0 0,0 0 0,0 0 0,1 0 0,-1-1 0,1 1 0,0-1 0,0 0 0,1 1 0,-1-1 0,1-1 0,0 1-1,0 0 1,0-1 0,5 3 0,-1-3-13,-1 0-1,0-1 1,1 1-1,-1-2 0,1 1 1,0-1-1,0 0 0,-1-1 1,1 0-1,0 0 0,0 0 1,-1-1-1,1 0 1,0-1-1,12-4 0,-4 1-384,0-1 0,-1-1-1,1-1 1,-1 0-1,-1-1 1,18-13 0,18-18-2150,5-6 947</inkml:trace>
</inkml:ink>
</file>

<file path=ppt/ink/ink17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7:22.138"/>
    </inkml:context>
    <inkml:brush xml:id="br0">
      <inkml:brushProperty name="width" value="0.05" units="cm"/>
      <inkml:brushProperty name="height" value="0.05" units="cm"/>
      <inkml:brushProperty name="color" value="#FF0066"/>
    </inkml:brush>
  </inkml:definitions>
  <inkml:trace contextRef="#ctx0" brushRef="#br0">130 83 13155,'0'-1'98,"2"-8"1485,0-1 0,2-17 0,-4 24-1204,0 1 0,0-1 1,-1 1-1,1 0 0,0-1 1,-1 1-1,-1-4 0,2 5-253,-1 0-1,1 0 0,0 1 0,-1-1 0,1 0 0,-1 1 0,0-1 0,1 0 0,-1 1 1,1-1-1,-1 0 0,0 1 0,0-1 0,1 1 0,-1-1 0,0 1 0,0 0 0,1-1 1,-1 1-1,-2-1 0,2 1-65,-1 0-1,0 0 1,0 0 0,0 0 0,0 1 0,1-1-1,-1 0 1,0 1 0,0-1 0,1 1 0,-1 0-1,0 0 1,1-1 0,-1 1 0,0 0-1,1 0 1,-1 1 0,1-1 0,0 0 0,-2 2-1,-3 3-18,0 1-1,-9 12 0,15-18-31,-7 10 69,0 1 1,0 0-1,1 0 0,1 1 0,0 0 0,1 0 0,0 0 0,-3 23 1,6-23 57,-1-1 1,2 0 0,0 1-1,0-1 1,1 0-1,1 1 1,0-1 0,1 0-1,7 22 1,-8-30-97,-1 0-1,1 1 1,1-2-1,-1 1 1,0 0 0,1 0-1,0-1 1,0 0-1,0 1 1,0-1-1,0 0 1,1 0-1,-1-1 1,1 1 0,0-1-1,0 0 1,0 0-1,6 2 1,-4-2-17,0-1 0,1 1 1,-1-2-1,1 1 0,-1-1 0,0 0 0,1 0 1,-1-1-1,1 0 0,-1 0 0,0 0 0,7-3 1,-5 2-128,-1-1 1,0 0 0,0 0 0,0 0-1,0-1 1,9-7 0,-12 8-291,-1 0 0,0 0 0,0 0 0,0 0 0,0-1 0,-1 1 0,1-1 0,-1 0 0,0 0 1,0 1-1,0-2 0,2-6 0,2-18-2440,3-3 1087</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1:58.929"/>
    </inkml:context>
    <inkml:brush xml:id="br0">
      <inkml:brushProperty name="width" value="0.05" units="cm"/>
      <inkml:brushProperty name="height" value="0.05" units="cm"/>
      <inkml:brushProperty name="color" value="#FF0066"/>
    </inkml:brush>
  </inkml:definitions>
  <inkml:trace contextRef="#ctx0" brushRef="#br0">28 2 11875,'-1'0'161,"-1"0"0,1 0 0,0 0 0,0 0 1,0 1-1,0-1 0,0 0 0,0 1 0,-1-1 1,1 1-1,0-1 0,0 1 0,0 0 0,1-1 1,-1 1-1,0 0 0,0 0 0,0 0 0,0 0 1,1-1-1,-1 1 0,0 0 0,1 0 0,-1 0 1,1 1-1,-1-1 0,1 0 0,-1 0 0,1 0 1,0 0-1,0 0 0,0 0 0,-1 1 0,1 1 1,0 5 457,0 1 0,0-1 0,2 15 0,-1-15-349,0-3-104,12 78 1516,-11-74-1472,0 1 0,1-1 1,0 0-1,1 1 1,0-2-1,7 12 1,-10-18-136,0 0 1,1 0 0,-1 0-1,1 0 1,-1-1 0,1 1-1,0 0 1,-1-1 0,1 0 0,0 1-1,0-1 1,0 0 0,0 0-1,0 0 1,0 0 0,0 0-1,1-1 1,3 2 0,-3-2 4,0 0 0,0 0 1,0-1-1,-1 1 0,1-1 1,0 1-1,0-1 0,0 0 1,0 0-1,-1 0 0,1-1 1,4-1-1,2-4 74,0 0 1,0 0-1,-1-1 0,0 1 0,0-2 1,9-11-1,45-73-293,-18 25 601,-17 29-277</inkml:trace>
</inkml:ink>
</file>

<file path=ppt/ink/ink17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7:22.603"/>
    </inkml:context>
    <inkml:brush xml:id="br0">
      <inkml:brushProperty name="width" value="0.05" units="cm"/>
      <inkml:brushProperty name="height" value="0.05" units="cm"/>
      <inkml:brushProperty name="color" value="#FF0066"/>
    </inkml:brush>
  </inkml:definitions>
  <inkml:trace contextRef="#ctx0" brushRef="#br0">0 213 17724,'23'15'5291,"6"17"-2038,-13-13-2132,-11-13-877,8 7 4,0 0 1,-1 1-1,-1 1 0,-1 0 0,16 30 0,-23-36-243,-7-9-85,-12-15-93,-2-5-21,2 0-1,0-2 1,-23-42 0,33 52 146,0-1 0,0-1 0,2 1 0,-1-1 0,2 0 0,0 0 1,0 0-1,0-26 0,3 34 54,0 0 0,1 0 0,-1 0 0,1 0 0,1 0 1,-1 0-1,1 0 0,0 0 0,1 1 0,-1-1 0,1 1 0,0 0 0,0 0 0,5-6 0,-5 8 25,-1 1-1,1-1 0,-1 1 0,1 0 1,0 0-1,0 0 0,0 0 0,0 0 0,0 1 1,1-1-1,-1 1 0,1 0 0,-1 0 0,0 0 1,1 0-1,0 1 0,-1-1 0,1 1 1,-1 0-1,1 0 0,-1 0 0,1 1 0,0-1 1,4 3-1,-1-1 57,0 0 1,-1 1-1,1 0 1,-1 1-1,0-1 1,0 1-1,0 0 1,0 1 0,-1-1-1,0 1 1,7 8-1,5 8 169,24 38-1,-28-39-252,18 31 24,-20-30-44,23 30 0,-30-46-210,0 0-1,0-1 1,0 1-1,1-1 0,6 4 1,-11-8 175,0 0-1,0 0 1,-1 0 0,1-1 0,0 1-1,0 0 1,0 0 0,0 0-1,0 0 1,0 0 0,0 0 0,0 0-1,0 0 1,0 0 0,0 0 0,0-1-1,0 1 1,0 0 0,0 0 0,0 0-1,0 0 1,0 0 0,0 0 0,0 0-1,0 0 1,0 0 0,0-1 0,0 1-1,0 0 1,0 0 0,0 0 0,0 0-1,0 0 1,0 0 0,0 0 0,0 0-1,0 0 1,0-1 0,0 1-1,1 0 1,-1 0 0,0 0 0,0 0-1,0 0 1,0 0 0,0 0 0,0 0-1,0 0 1,0 0 0,0 0 0,0 0-1,1 0 1,-1 0 0,0 0 0,0 0-1,0 0 1,0 0 0,0 0 0,0 0-1,0 0 1,0 0 0,1 0 0,-1 0-1,0 0 1,0 0 0,0 0 0,0 0-1,0 0 1,0 0 0,-2-7-1810,-5-4-611,-3 3 965</inkml:trace>
</inkml:ink>
</file>

<file path=ppt/ink/ink17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7:22.804"/>
    </inkml:context>
    <inkml:brush xml:id="br0">
      <inkml:brushProperty name="width" value="0.05" units="cm"/>
      <inkml:brushProperty name="height" value="0.05" units="cm"/>
      <inkml:brushProperty name="color" value="#FF0066"/>
    </inkml:brush>
  </inkml:definitions>
  <inkml:trace contextRef="#ctx0" brushRef="#br0">1 121 16508,'4'-4'1528,"3"-2"1336,4 0-287,5 0-961,-2 2-183,0-1-857,0 2-248,-2-3-160,3 1-208,2-3-888,-2-3-473,3-6-1679,2 0-2681,-8-5 3544</inkml:trace>
</inkml:ink>
</file>

<file path=ppt/ink/ink17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7:23.072"/>
    </inkml:context>
    <inkml:brush xml:id="br0">
      <inkml:brushProperty name="width" value="0.05" units="cm"/>
      <inkml:brushProperty name="height" value="0.05" units="cm"/>
      <inkml:brushProperty name="color" value="#FF0066"/>
    </inkml:brush>
  </inkml:definitions>
  <inkml:trace contextRef="#ctx0" brushRef="#br0">4 1 14307,'-1'0'221,"1"0"-1,0 0 1,0 1-1,-1-1 1,1 0-1,0 0 1,0 1 0,-1-1-1,1 0 1,0 1-1,0-1 1,0 0-1,0 1 1,-1-1 0,1 1-1,0-1 1,0 0-1,0 1 1,0-1-1,0 0 1,0 1 0,0-1-1,0 1 1,0-1-1,0 0 1,0 1-1,0-1 1,0 1 0,1-1-1,-1 0 1,0 1-1,0-1 1,0 0-1,1 1 1,4 15 1484,12 17 93,22 35 1,-22-40-1352,28 59 0,-39-70-760,0 0-1,-1 0 0,3 19 0,-8-30-1803,-3-8 297,-2-7-395,0-7 475</inkml:trace>
</inkml:ink>
</file>

<file path=ppt/ink/ink17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7:23.491"/>
    </inkml:context>
    <inkml:brush xml:id="br0">
      <inkml:brushProperty name="width" value="0.05" units="cm"/>
      <inkml:brushProperty name="height" value="0.05" units="cm"/>
      <inkml:brushProperty name="color" value="#FF0066"/>
    </inkml:brush>
  </inkml:definitions>
  <inkml:trace contextRef="#ctx0" brushRef="#br0">0 253 15547,'11'-24'3675,"25"-40"0,20-19-207,-36 54-2739,-17 25-628,22-28 348,-23 30-433,-1 1-1,1 0 1,-1-1-1,1 1 1,-1 0-1,1 0 1,0-1-1,0 1 1,-1 1-1,1-1 1,0 0 0,0 0-1,0 1 1,0-1-1,4 0 1,-5 1-14,0 0-1,0 1 1,0-1 0,0 0 0,0 0 0,0 1 0,0-1 0,0 1 0,-1-1 0,1 1 0,0-1 0,0 1 0,0-1 0,-1 1-1,1 0 1,0-1 0,-1 1 0,1 0 0,0 0 0,-1 0 0,1-1 0,-1 1 0,1 0 0,-1 0 0,1 1 0,7 25-11,-8-25 9,2 10 0,-1-1 0,0 0 0,0 0 0,-1 0 0,-1 1 0,0-1 0,-3 12 1,-24 75 11,12-45-16,16-52 5,-1-1 1,1 0-1,0 0 0,0 1 0,0-1 0,0 0 0,0 0 0,0 1 0,0-1 0,0 0 1,0 0-1,0 1 0,0-1 0,0 0 0,0 0 0,0 1 0,0-1 0,1 0 0,-1 0 0,0 1 1,0-1-1,0 0 0,0 0 0,0 0 0,0 1 0,1-1 0,-1 0 0,0 0 0,0 0 1,0 1-1,1-1 0,-1 0 0,0 0 0,0 0 0,0 0 0,1 0 0,-1 0 0,0 1 1,0-1-1,1 0 0,-1 0 0,0 0 0,0 0 0,1 0 0,-1 0 0,0 0 0,0 0 1,1 0-1,-1 0 0,0 0 0,0 0 0,1 0 0,-1 0 0,0-1 0,0 1 0,1 0 1,-1 0-1,0 0 0,0 0 0,0 0 0,1-1 0,21-8 55,-17 7 5,14-5 305,0 1 0,0 0 0,22-3 0,-33 8-259,0 0 0,-1 1 1,1-1-1,0 1 0,0 1 0,-1-1 1,1 1-1,0 1 0,-1 0 0,1 0 1,6 3-1,-10-4-119,-1 1 0,0 0 0,1 1 0,-1-1-1,0 0 1,0 1 0,-1 0 0,1 0 0,4 5 0,3 9-2902,-9-36-1182</inkml:trace>
</inkml:ink>
</file>

<file path=ppt/ink/ink17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7:23.710"/>
    </inkml:context>
    <inkml:brush xml:id="br0">
      <inkml:brushProperty name="width" value="0.05" units="cm"/>
      <inkml:brushProperty name="height" value="0.05" units="cm"/>
      <inkml:brushProperty name="color" value="#FF0066"/>
    </inkml:brush>
  </inkml:definitions>
  <inkml:trace contextRef="#ctx0" brushRef="#br0">1 1 18220,'7'4'3081,"-4"4"2400,2-1-2465,-8 0-1919,-3-1-857,0-6-808,15-10-8010</inkml:trace>
</inkml:ink>
</file>

<file path=ppt/ink/ink17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7:32.370"/>
    </inkml:context>
    <inkml:brush xml:id="br0">
      <inkml:brushProperty name="width" value="0.05" units="cm"/>
      <inkml:brushProperty name="height" value="0.05" units="cm"/>
      <inkml:brushProperty name="color" value="#FF0066"/>
    </inkml:brush>
  </inkml:definitions>
  <inkml:trace contextRef="#ctx0" brushRef="#br0">24 40 14739,'-12'-10'1689,"2"-2"959,9 2-119,4 2-593,14 8-336,10 0-231,20 12-353,7 1-24,6 6-224,0 0-112,2-4-344,-2-5-143,-3-10-57,-4-4-401,-11-21-5872,-8-4 4441</inkml:trace>
</inkml:ink>
</file>

<file path=ppt/ink/ink17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7:38.962"/>
    </inkml:context>
    <inkml:brush xml:id="br0">
      <inkml:brushProperty name="width" value="0.05" units="cm"/>
      <inkml:brushProperty name="height" value="0.05" units="cm"/>
      <inkml:brushProperty name="color" value="#FF0066"/>
    </inkml:brush>
  </inkml:definitions>
  <inkml:trace contextRef="#ctx0" brushRef="#br0">0 16 19412,'2'-10'1288,"2"6"553,3 2-689,5 2-1888,7 9 1320,-4-2-640</inkml:trace>
</inkml:ink>
</file>

<file path=ppt/ink/ink17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7:41.437"/>
    </inkml:context>
    <inkml:brush xml:id="br0">
      <inkml:brushProperty name="width" value="0.05" units="cm"/>
      <inkml:brushProperty name="height" value="0.05" units="cm"/>
      <inkml:brushProperty name="color" value="#FF0066"/>
    </inkml:brush>
  </inkml:definitions>
  <inkml:trace contextRef="#ctx0" brushRef="#br0">0 94 11875,'15'-5'5189,"22"-7"-3778,275-49 4939,-249 53-5878,1 3-1,-1 3 1,66 6 0,70 24-1745,-157-20 751</inkml:trace>
</inkml:ink>
</file>

<file path=ppt/ink/ink17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7:45.460"/>
    </inkml:context>
    <inkml:brush xml:id="br0">
      <inkml:brushProperty name="width" value="0.05" units="cm"/>
      <inkml:brushProperty name="height" value="0.05" units="cm"/>
      <inkml:brushProperty name="color" value="#FF0066"/>
    </inkml:brush>
  </inkml:definitions>
  <inkml:trace contextRef="#ctx0" brushRef="#br0">542 1656 6521,'-1'-1'169,"1"1"0,-1-1 0,0 1-1,1 0 1,-1-1 0,1 1-1,-1 0 1,0 0 0,1 0 0,-1-1-1,0 1 1,0 0 0,1 0-1,-1 0 1,0 0 0,1 0-1,-1 0 1,0 0 0,1 0 0,-1 1-1,0-1 1,1 0 0,-1 0-1,0 0 1,1 1 0,-1-1 0,0 0-1,1 1 1,-1-1 0,1 1-1,-1-1 1,1 1 0,-2 0 0,1 0 41,0-1 0,0 1 0,0 0 0,0 0 0,0 1-1,0-1 1,1 0 0,-1 0 0,0 0 0,1 1 0,-1-1 0,0 0 0,1 1 0,0-1 0,-1 0 0,1 2 0,0-2-173,0-1-1,0 0 1,0 0-1,0 1 1,1-1-1,-1 0 0,0 0 1,0 0-1,1 0 1,-1 1-1,0-1 1,0 0-1,1 0 0,-1 0 1,0 0-1,0 0 1,1 0-1,-1 0 1,0 0-1,1 1 0,-1-1 1,0 0-1,0 0 1,1 0-1,-1 0 1,0-1-1,1 1 0,-1 0 1,0 0-1,0 0 1,1 0-1,-1 0 1,0 0-1,0 0 0,1 0 1,-1-1-1,0 1 1,0 0-1,1 0 1,-1-1-1,13-5 543,-3-1-339,-1 0 0,0-1 1,0-1-1,-1 1 0,9-12 0,10-11 161,30-24 152,2 3 0,70-48 1,-112 88-535,-1-1 0,-1-1 0,0-1 0,-1 0 0,0-1 0,12-19 0,-9 9 65,-1-1 1,-2-1-1,16-42 1,50-179 1111,-70 202-996,-1 0-1,-2-1 1,0-70 0,-5-42-72,0-42 349,-2 199-468,0-12 28,0 0 0,-2 0 0,-4-25 1,5 37-37,0-1 1,0 1 0,0 0-1,0 0 1,-1-1 0,1 1-1,-1 0 1,0 0 0,0 0 0,0 1-1,0-1 1,-1 0 0,1 1-1,-1 0 1,1-1 0,-1 1-1,0 0 1,0 0 0,0 0 0,0 1-1,-6-3 1,-4 1 2,0 0 0,-14-1 0,-18-4 13,-38-19 17,53 16-33,-1 1-1,-40-7 1,61 15 4,0 1 1,0 1-1,0-1 0,0 1 0,0 1 1,0 0-1,0 1 0,0-1 0,0 2 0,1 0 1,-16 6-1,0 4 23,1 2 0,1 0 0,1 2 0,-36 33 1,13-11-18,-54 50-35,81-70 24,1 0 0,1 1 1,-17 28-1,2 6 19,-26 38-7,35-60-11,1 0 0,2 1-1,1 1 1,1 1 0,2 1 0,-12 44-1,8-6-6,3 0 0,-6 78 0,20-126 1,1-1-1,1 1 1,1-1-1,1 1 1,2-1-1,0 0 1,2 0-1,1 0 0,18 45 1,-17-56 7,0 0-1,0 0 1,2-1-1,0 0 1,0-1-1,1 0 1,1 0-1,14 10 1,15 9 120,54 31 1,-85-55-77,4 1 80,0-1-1,0 1 0,0-2 0,1 0 0,0-1 1,1-1-1,28 5 0,-32-8-41,0 0 0,0 0-1,0-2 1,0 0 0,0 0 0,0-1-1,0 0 1,-1-1 0,1 0 0,21-10-1,-11 1-568,-1 0-1,0-1 0,-1-1 0,-1-1 0,0 0 1,23-26-1,-10 4-833</inkml:trace>
</inkml:ink>
</file>

<file path=ppt/ink/ink17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7:46.971"/>
    </inkml:context>
    <inkml:brush xml:id="br0">
      <inkml:brushProperty name="width" value="0.05" units="cm"/>
      <inkml:brushProperty name="height" value="0.05" units="cm"/>
      <inkml:brushProperty name="color" value="#FF0066"/>
    </inkml:brush>
  </inkml:definitions>
  <inkml:trace contextRef="#ctx0" brushRef="#br0">7 3716 7290,'-1'-3'336,"0"1"0,0-1 0,0 1 0,0-1 0,1 0 0,0 1 0,-1-1 0,1 0 0,0 1 0,0-1 0,0 0 0,0 0 0,2-4 1,1 1-71,0 1 1,0-1 0,1 1 0,-1 0 0,1 1-1,0-1 1,1 1 0,-1-1 0,7-3 0,2-5 87,-8 9-273,16-15 85,0-2 1,-2 0 0,0-1 0,30-48-1,31-56 681,1-3-75,-56 85-638,10-21-75,4 2 0,49-62 0,-69 101-53,190-243 76,31-29 529,-116 137-14,-21 26-373,80-76-191,-9 12-43,-120 126 270,59-99 0,-20 26 664,-63 102-596,46-51 1,229-235-109,-209 222 187,76-76 1467,-141 154-1517,182-177 1770,-179 168-1939,-6 8-114,-2-1 0,28-40 0,-51 66-208,0 0-1,0-1 1,0 1-1,-1-1 0,0 0 1,0 0-1,0 0 1,0 0-1,-1 0 0,0-1 1,0 1-1,1-10 1,-2 10-1933,4 5 692</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2:05.326"/>
    </inkml:context>
    <inkml:brush xml:id="br0">
      <inkml:brushProperty name="width" value="0.05" units="cm"/>
      <inkml:brushProperty name="height" value="0.05" units="cm"/>
      <inkml:brushProperty name="color" value="#FF0066"/>
    </inkml:brush>
  </inkml:definitions>
  <inkml:trace contextRef="#ctx0" brushRef="#br0">104 60 11458,'-1'-1'250,"1"1"-1,-1-1 0,1 0 0,-1 1 1,0 0-1,1-1 0,-1 1 0,1-1 0,-1 1 1,0 0-1,1-1 0,-1 1 0,0 0 0,0 0 1,1-1-1,-1 1 0,0 0 0,0 0 0,1 0 1,-1 0-1,0 0 0,0 0 0,1 0 1,-1 0-1,-1 1 0,1-1-40,0 1 0,-1 0 0,1-1-1,0 1 1,0 0 0,0 0 0,0 0 0,0 0 0,0 0 0,0 0 0,0 0-1,-1 2 1,-1 3 90,0 0 0,1 0 1,-1 0-1,-2 11 0,1-5-40,1 1 0,1-1-1,0 1 1,0 0 0,2 0 0,0 16 0,0-27-239,0-1-1,0 1 1,0-1 0,1 1-1,-1-1 1,1 1 0,-1-1-1,1 1 1,-1-1 0,1 1-1,0-1 1,0 0-1,-1 1 1,1-1 0,0 0-1,0 0 1,0 0 0,1 1-1,-1-1 1,0 0 0,0 0-1,1-1 1,-1 1-1,0 0 1,1 0 0,-1-1-1,1 1 1,-1-1 0,1 1-1,-1-1 1,1 0 0,-1 1-1,1-1 1,0 0-1,-1 0 1,1 0 0,2-1-1,1 1 1,-1-1-1,0 0 1,0 0-1,0 0 1,1-1-1,-1 1 1,0-1-1,-1 0 1,1 0-1,0 0 1,-1-1-1,1 1 1,3-4-1,-1-2 1,1 1-1,-1-1 1,0 0-1,0-1 1,-1 0-1,0 0 1,-1 0-1,6-16 1,-8 20-12,-1-1-1,1 1 1,-1-1-1,0 0 1,-1 1 0,1-1-1,-1 0 1,0 1 0,-1-1-1,1 0 1,-1 1-1,0-1 1,-1 1 0,1-1-1,-1 1 1,-4-10-1,5 13-4,0 1-1,0-1 0,0 0 0,-1 1 1,1-1-1,0 1 0,0-1 0,-1 1 0,1 0 1,-1-1-1,0 1 0,1 0 0,-1 0 1,0 0-1,1 0 0,-1 1 0,0-1 1,0 0-1,-3 0 0,2 1-2,0 0 1,0 0-1,0 0 0,1 0 0,-1 1 1,0-1-1,0 1 0,0 0 0,0 0 1,1 0-1,-6 2 0,-1 3-4,1-1 0,-1 1 0,1 0 0,0 1 0,1 0 0,-10 11 0,11-11 26,0 1-1,1 0 0,0 0 0,0 1 0,1-1 1,0 1-1,1 0 0,-1 1 0,2-1 0,-1 0 1,1 1-1,-1 16 0,3-21 15,0 0-1,0 0 1,0 0-1,1 0 1,-1 0 0,1 0-1,1 0 1,-1 0 0,1 0-1,-1-1 1,1 1-1,1 0 1,-1-1 0,1 1-1,-1-1 1,1 0-1,1 0 1,-1 0 0,0-1-1,1 1 1,0-1 0,0 1-1,0-1 1,0 0-1,8 3 1,-9-4 12,0-1 0,1 1 0,-1-1 0,0 0 0,1 0 0,-1-1 0,1 1 0,-1-1 0,1 1 0,-1-1 0,1 0 0,-1 0 0,1-1 0,-1 1 0,1-1 0,-1 0 1,1 0-1,-1 0 0,6-3 0,-4 2 19,0-1 1,-1 0-1,0 0 1,1-1-1,-1 1 1,0-1 0,-1 0-1,1 0 1,-1 0-1,0-1 1,0 1-1,3-7 1,-3 5-11,0 1 1,-1-1-1,0 0 1,0-1-1,0 1 0,-1 0 1,0 0-1,0-1 1,0 1-1,-1-10 0,-1 12-44,1 0-1,-1 1 0,1-1 0,-1 0 0,0 0 1,0 1-1,-1-1 0,1 0 0,-1 1 0,0-1 1,0 1-1,0 0 0,0 0 0,-1 0 0,1 0 1,-1 0-1,-4-4 0,5 6-9,1 0 1,-1 0-1,0-1 0,0 1 1,1 1-1,-1-1 1,0 0-1,0 0 0,0 1 1,0-1-1,0 1 1,0-1-1,0 1 0,0 0 1,0 0-1,0 0 1,-1 0-1,-2 1 0,2 0 1,0 0-1,-1 0 1,1 0-1,0 1 1,0-1-1,0 1 1,0 0-1,0 0 0,1 0 1,-5 3-1,3 0 21,-1-1 0,1 1 0,1 0 0,-1 0 0,1 0 0,-1 0 0,1 0 0,1 1 0,-1-1 0,1 1-1,0 0 1,-2 8 0,4-13-16,0 0-1,0-1 1,0 1-1,0 0 0,0 0 1,-1-1-1,1 1 1,1 0-1,-1 0 0,0-1 1,0 1-1,0 0 1,0 0-1,0-1 1,1 1-1,-1 0 0,0 0 1,1-1-1,-1 1 1,0-1-1,1 1 0,-1 0 1,1-1-1,-1 1 1,1-1-1,-1 1 0,1-1 1,0 1-1,1 0 12,-1-1 0,0 0-1,1 1 1,-1-1-1,1 0 1,-1 0 0,0 0-1,1 0 1,-1 0 0,1 0-1,-1-1 1,0 1-1,3-1 1,3-2 93,0 1-1,-1-1 1,1-1-1,9-6 1,-7 3 93,1 0 1,-1-1-1,-1 0 0,9-11 1,-14 15-456,0 0 0,0-1 0,0 1 0,-1 0 0,0-1 0,0 0 0,0 0 1,0 1-1,-1-1 0,0 0 0,0 0 0,0-7 0,1-2-5683,2-2 2320</inkml:trace>
</inkml:ink>
</file>

<file path=ppt/ink/ink17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7:48.194"/>
    </inkml:context>
    <inkml:brush xml:id="br0">
      <inkml:brushProperty name="width" value="0.05" units="cm"/>
      <inkml:brushProperty name="height" value="0.05" units="cm"/>
      <inkml:brushProperty name="color" value="#FF0066"/>
    </inkml:brush>
  </inkml:definitions>
  <inkml:trace contextRef="#ctx0" brushRef="#br0">114 165 10562,'1'-28'2286,"10"-51"0,-6 44-1020,0 17-216,-3 14-187,-2 10 17,-2 8-380,-7 25 0,6-28-442,0 0 0,1 1 0,0-1 0,0 13 0,1-18-12,1 1-1,-2 0 1,1-1 0,-1 1 0,0-1-1,-4 10 1,2-9-27,2 0-1,-1 1 1,1-1 0,-2 14-1,2 14-20,2-20 32,-1-1 0,0 0 1,-6 22-1,-27 62 8,9-29-1,9-4 24,22-74 47,-1 0-1,2 1 1,-1-1 0,1 1-1,0 1 1,0-1-1,1 1 1,0 0-1,15-8 1,-4 3-12,1 1 0,1 2-1,30-11 1,-38 15-85,0 0 0,0-1 0,13-8 0,-22 11 11,0 0 0,0 1-1,0-1 1,0-1 0,-1 1 0,1-1-1,-1 1 1,0-1 0,0 0 0,0 0-1,0 0 1,2-6 0,-5 9-5,0 0 0,1 0 0,-1 0 0,0 0-1,1 0 1,-1 0 0,0 0 0,0 0 0,0 0 0,0 0 0,0 0 0,0 0 0,0-1 0,-1 1-1,1 0 1,0 0 0,-1 0 0,1 0 0,0 0 0,-1 0 0,1 0 0,-1 1 0,0-1 0,0-1 0,-2-1 57,0 0 1,0 0 0,0 1 0,0-1 0,-5-1-1,-6-7 115,-3-4 116,-24-27-1,34 34-272,2 1 1,-1-1-1,1 0 1,0-1-1,0 1 1,-4-14-1,8 21-48,1 0-38,-1-1 0,1 1 1,-1 0-1,1-1 0,0 1 0,-1 0 1,1-1-1,0 1 0,0 0 1,0-1-1,0 1 0,0 0 1,0-1-1,1 1 0,-1 0 0,1-3 1,10-11-302</inkml:trace>
</inkml:ink>
</file>

<file path=ppt/ink/ink17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8:12.672"/>
    </inkml:context>
    <inkml:brush xml:id="br0">
      <inkml:brushProperty name="width" value="0.05" units="cm"/>
      <inkml:brushProperty name="height" value="0.05" units="cm"/>
      <inkml:brushProperty name="color" value="#FF0066"/>
    </inkml:brush>
  </inkml:definitions>
  <inkml:trace contextRef="#ctx0" brushRef="#br0">651 594 11610,'-2'-3'6376,"-3"-6"-4159,5 7-1917,-1 1-201,1 0-1,-1 0 1,1 0 0,0-1 0,0 1 0,-1 0-1,1 0 1,0 0 0,0 0 0,0 0 0,0-1-1,0 1 1,1 0 0,-1-2 0,-3 4 244,0 1 0,0 0 1,-1-1-1,1 0 0,-1 0 0,1 0 1,-1-1-1,0 1 0,-6 0 0,2-3-234,0-1-1,1 1 0,-1-1 0,-9-5 0,10 4-81,1 1-1,-1 0 1,0 1 0,0-1 0,0 1 0,-9-1 0,-15 1 21,23 2-32,0 0 0,0-1 0,1 0 0,-1 0 0,0-1 0,0 0 0,1 0 0,0 0 0,-14-8 0,-1-5-5,0-2 1,1 0-1,-37-39 1,32 29 1,-35-28 1,57 52-13,-8-6 87,0 0 0,-17-20 0,25 25-58,1 0 0,0 0-1,1 0 1,-1 0 0,1 0 0,0-1 0,0 1-1,0-1 1,1 0 0,-1 1 0,1-1-1,-1-6 1,0-5 51,1 0 0,0 1 0,1-1 0,1 0 0,0 1 0,7-29 0,-1 22-26,-6 20-52,0 0 1,0 0-1,-1-1 1,1 1-1,0-1 0,-1 1 1,1-1-1,-1 1 1,0-1-1,0 1 1,0-1-1,0 1 1,0-1-1,-1 1 0,1 0 1,-1-3-1,0 4-2,1 1 0,0-1-1,0 1 1,0 0 0,0-1 0,-1 1-1,1 0 1,0-1 0,0 1 0,-1 0-1,1-1 1,0 1 0,0 0-1,-1 0 1,1-1 0,0 1 0,-1 0-1,1 0 1,-1 0 0,1-1 0,0 1-1,-1 0 1,1 0 0,0 0 0,-1 0-1,1 0 1,-1 0 0,1 0-1,0 0 1,-1 0 0,1 0 0,-1 0-1,1 0 1,0 0 0,-1 0 0,1 0-1,-1 0 1,1 0 0,0 1-1,-1-1 1,1 0 0,0 0 0,-1 0-1,1 1 1,0-1 0,-1 1 0,-14 11 33,14-12-32,-3 6 18,-1-1-1,1 1 1,0 0-1,0 0 1,0 0-1,1 0 1,0 1 0,1-1-1,-1 1 1,-2 11-1,1 6 26,-4 43 0,4-19 9,3-40-55,-3 16 40,3-23-25,1-3-2,-1-15 6,2-2 3,0 1-1,1 0 1,1 0 0,0 0-1,1 0 1,1 1-1,1 0 1,1 0-1,17-32 1,-23 47 7,1 0 0,-1-1 0,1 1 0,0 0 0,0 0 0,0 0 0,0 0 0,0 1 0,0-1 0,1 1 0,-1-1 0,0 1 0,5-2 0,-6 3-12,0 0-1,1-1 1,-1 1-1,0 0 1,1 0-1,-1 0 1,0 0 0,1 0-1,-1 1 1,0-1-1,1 0 1,-1 1-1,0-1 1,1 1-1,-1-1 1,0 1-1,0-1 1,0 1-1,1 0 1,-1 0-1,0 0 1,0-1-1,0 1 1,0 0 0,-1 0-1,1 1 1,0-1-1,1 2 1,6 10 11,11 22 1,8 13-712,-1-14-369,0-8 301</inkml:trace>
</inkml:ink>
</file>

<file path=ppt/ink/ink17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8:14.030"/>
    </inkml:context>
    <inkml:brush xml:id="br0">
      <inkml:brushProperty name="width" value="0.05" units="cm"/>
      <inkml:brushProperty name="height" value="0.05" units="cm"/>
      <inkml:brushProperty name="color" value="#FF0066"/>
    </inkml:brush>
  </inkml:definitions>
  <inkml:trace contextRef="#ctx0" brushRef="#br0">25 10 11330,'-19'-3'7002,"13"0"-3316,13 0-2147,-5 3-1464,-1 0 1,0 0-1,1-1 0,-1 1 1,0 0-1,0 0 0,1 0 1,-1 1-1,0-1 0,1 0 1,-1 0-1,0 1 0,0-1 1,1 1-1,-1-1 0,0 1 1,0-1-1,0 1 0,0 0 1,2 1-1,-2-1 18,1 1 0,-1 0 0,1 0 0,-1 0 0,0 0 0,1 0 0,-1 1 0,0-1 0,0 0 0,0 3 0,2 6 192,-2 0 1,1-1 0,0 22 0,-3 28 128,2 29-34,0-75-284,1 0 0,1 0 0,0 0 0,6 19 0,-5-23-18,0-1 0,0 0 0,1 0 0,0 0 0,1 0 0,0-1 0,0 0 0,1 0 0,12 11-1,-10-11 1,1-1-1,0-1 0,0 1 0,0-1 0,1-1 0,0 0 1,22 6-1,39 7 406,-42-12-163,36 13 0,-57-16-247,-1 0-1,0 1 1,0 0 0,0 1 0,0-1-1,-1 1 1,0 1 0,11 10-1,-13-11-24,7 7 77,-12-12-122,1 0 0,-1 1 0,1-1 0,-1 0 0,1 0 0,-1 0 0,1 0 0,-1 0 0,1 0-1,-1 0 1,1 0 0,-1 0 0,1 0 0,-1 0 0,1 0 0,-1 0 0,1 0 0,-1 0 0,1 0-1,-1-1 1,1 1 0,-1 0 0,0 0 0,1-1 0,-1 1 0,1 0 0,-1-1 0,1 1 0,-1-1 0,3-2-2,0-1 1,0 1 0,-1-1 0,1 0 0,-1 0 0,2-5 0,-2 5-151,-1 1-1,1-1 0,0 1 1,0 0-1,0-1 0,1 1 1,-1 0-1,1 0 0,4-4 1,-7 7 97,0 1 1,0-1-1,0 0 1,0 0-1,0 0 0,0 0 1,0 0-1,-1 0 1,1 1-1,0-1 1,0 0-1,0 0 1,0 0-1,0 0 1,0 1-1,0-1 1,0 0-1,0 0 1,0 0-1,0 0 1,0 1-1,1-1 1,-1 0-1,0 0 1,0 0-1,0 0 1,0 0-1,0 1 1,0-1-1,0 0 1,0 0-1,0 0 1,0 0-1,1 0 1,-1 0-1,0 0 1,0 1-1,0-1 1,0 0-1,0 0 1,0 0-1,1 0 1,-1 0-1,0 0 1,0 0-1,0 0 1,0 0-1,1 0 1,-1 0-1,0 0 1,0 0-1,0 0 1,0 0-1,0 0 1,1 0-1,-1 0 1,0 0-1,0 0 1,0 0-1,0 0 1,1 0-1,-1 0 1,0 0-1,0 0 1,0-1-1,0 1 1,0 0-1,-3 12-2404,2-11 2297,1 1-244,-1 0 1,0-1-1,0 1 0,0 0 1,0-1-1,0 1 0,0-1 1,0 1-1,0-1 0,-1 1 1,1-1-1,-1 0 0,1 0 1,-1 0-1,-1 2 1,-2-3-853</inkml:trace>
</inkml:ink>
</file>

<file path=ppt/ink/ink17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8:14.436"/>
    </inkml:context>
    <inkml:brush xml:id="br0">
      <inkml:brushProperty name="width" value="0.05" units="cm"/>
      <inkml:brushProperty name="height" value="0.05" units="cm"/>
      <inkml:brushProperty name="color" value="#FF0066"/>
    </inkml:brush>
  </inkml:definitions>
  <inkml:trace contextRef="#ctx0" brushRef="#br0">88 0 9426,'-4'10'1382,"1"0"0,0 0 0,0 1 0,1-1 0,-1 13 0,3-19-1104,-1 0 0,1-1 0,1 1 0,-1-1 0,0 1 0,1 0 0,-1-1 0,1 1 0,0-1 0,1 1 0,-1-1 0,0 0 0,1 1 0,0-1 0,0 0 0,0 0 0,0 0 0,4 4 0,-4-5-86,1-1 0,0 1 1,-1-1-1,1 1 0,0-1 1,0 0-1,-1 0 1,1 0-1,0 0 0,0-1 1,0 1-1,0-1 0,5 0 1,-3 1 74,-1-1 0,0 1 0,0 0 0,0 0 0,5 1 0,-8-1-208,1 0 0,0 0 1,-1 0-1,1 0 0,-1 0 0,0 0 1,1 0-1,-1 0 0,0 1 0,0-1 1,0 0-1,0 1 0,0-1 0,0 1 1,0-1-1,1 3 0,1 4-10,-1-1-1,0 0 1,0 1 0,-1-1 0,1 11-1,-2-14-70,1 0-1,-1-1 1,-1 1-1,1 0 1,0-1-1,-1 1 1,0-1-1,1 1 1,-2-1-1,1 1 1,0-1-1,-1 1 1,-2 4-1,3-7-59,0 0-1,0 0 0,0 0 0,-1 0 1,1-1-1,0 1 0,0 0 1,0-1-1,0 1 0,-1-1 0,1 1 1,0-1-1,-1 0 0,1 0 0,0 1 1,-2-1-1,-25 0-1148,20-1 981,-3 1 78,-1-1 0,1 0 0,0-1 0,0 0 0,0-1 0,0 0 0,1 0 0,-16-8 0,25 10 214,0 0-1,0 0 1,-1 0 0,1 0 0,0 0 0,0 0 0,0 0-1,0 0 1,1 0 0,-1 0 0,0-1 0,0 1 0,1 0-1,-1-1 1,1 1 0,-1 0 0,1-1 0,-1 1 0,1-1-1,0 1 1,0-1 0,0 1 0,0-1 0,0 1 0,0-1-1,0 1 1,0 0 0,1-1 0,-1 1 0,0-1 0,1 1-1,1-3 1,1-4 237,1 0 1,0 1-1,1-1 1,7-8-1,-9 11-192,28-34 542,8-12-479,-18 15-3089,-9 7 1532</inkml:trace>
</inkml:ink>
</file>

<file path=ppt/ink/ink17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8:03.284"/>
    </inkml:context>
    <inkml:brush xml:id="br0">
      <inkml:brushProperty name="width" value="0.05" units="cm"/>
      <inkml:brushProperty name="height" value="0.05" units="cm"/>
      <inkml:brushProperty name="color" value="#FF0066"/>
    </inkml:brush>
  </inkml:definitions>
  <inkml:trace contextRef="#ctx0" brushRef="#br0">12 14 11562,'-6'12'1097,"0"0"311,8-5-56,5-6-119,11-4 55,7-5 40,13-6-144,3 3-127,12 5-401,5 3-192,4 6-192,5 6-72,-8 5-264,-8 2-288,-11 4-1000,-8-1-521,-1-3 849</inkml:trace>
</inkml:ink>
</file>

<file path=ppt/ink/ink17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8:03.563"/>
    </inkml:context>
    <inkml:brush xml:id="br0">
      <inkml:brushProperty name="width" value="0.05" units="cm"/>
      <inkml:brushProperty name="height" value="0.05" units="cm"/>
      <inkml:brushProperty name="color" value="#FF0066"/>
    </inkml:brush>
  </inkml:definitions>
  <inkml:trace contextRef="#ctx0" brushRef="#br0">1 1 14179,'29'22'1232,"11"-6"537,4-4-81,4-11-544,2-1-448,-5-6-440,1-4-119,-4 1-210,-5-1-143,-9 3-432,-6 1-600,-15 9 2216,-2 6-1176</inkml:trace>
</inkml:ink>
</file>

<file path=ppt/ink/ink17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8:03.784"/>
    </inkml:context>
    <inkml:brush xml:id="br0">
      <inkml:brushProperty name="width" value="0.05" units="cm"/>
      <inkml:brushProperty name="height" value="0.05" units="cm"/>
      <inkml:brushProperty name="color" value="#FF0066"/>
    </inkml:brush>
  </inkml:definitions>
  <inkml:trace contextRef="#ctx0" brushRef="#br0">1 1 15299,'44'7'1529,"-3"3"1039,-2 2-407,2 3-1009,-1-2-416,6-6-832,0-4-824,-2 0 616</inkml:trace>
</inkml:ink>
</file>

<file path=ppt/ink/ink17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8:08.095"/>
    </inkml:context>
    <inkml:brush xml:id="br0">
      <inkml:brushProperty name="width" value="0.05" units="cm"/>
      <inkml:brushProperty name="height" value="0.05" units="cm"/>
      <inkml:brushProperty name="color" value="#FF0066"/>
    </inkml:brush>
  </inkml:definitions>
  <inkml:trace contextRef="#ctx0" brushRef="#br0">2 330 13435,'0'0'31,"0"0"-1,1 0 1,-1 0 0,0-1-1,0 1 1,0 0 0,0 0-1,0 0 1,0 0 0,0 0-1,0 0 1,0 0 0,0 0 0,0 0-1,0 0 1,0 0 0,0 0-1,0 0 1,0 0 0,0 0-1,0-1 1,0 1 0,0 0 0,0 0-1,0 0 1,0 0 0,0 0-1,0 0 1,0 0 0,0 0-1,0 0 1,0 0 0,0 0-1,0 0 1,0 0 0,0-1 0,0 1-1,0 0 1,0 0 0,0 0-1,0 0 1,0 0 0,0 0-1,0 0 1,0 0 0,-1 0-1,1 0 1,0 0 0,0 0 0,0 0-1,0 0 1,0 0 0,0 0-1,0 0 1,0 0 0,0 0-1,0 0 1,0 0 0,0 0-1,0 0 1,0 0 0,-1 0 0,1 0-1,0 0 1,0 0 0,0 0-1,0 0 1,0 0 0,8-7 875,10-4-123,1 3-66,0 0-1,1 1 0,30-6 1,64-5 833,-4 1-715,374-108 458,-249 59-822,-180 52-233,2 2-1,83-7 0,-110 18-157,0 0 0,-1 2-1,1 1 1,0 1 0,-1 2-1,47 13 1,-15 4 29,68 34 1,53 39 606,16 7 348,-164-86-601,51 32 0,-75-40-365,1-1 0,-1 1 0,-1 1 0,0 0 0,0 1-1,-1-1 1,0 1 0,9 16 0,-4-2-20,-2 0 0,11 35-1,4 8 115,-25-64-173,0 0 0,1 0 0,-1-1 0,1 1 0,0-1 0,0 1-1,0-1 1,0 1 0,1-1 0,-1 0 0,0 0 0,1 0 0,0-1 0,4 4-1,-5-5-9,-1 1 0,1-1-1,0 1 1,0-1 0,-1 1-1,1-1 1,0 0 0,-1 0-1,1 0 1,0 0 0,0 0-1,-1-1 1,1 1 0,0 0-1,0-1 1,-1 1 0,1-1-1,-1 0 1,1 1 0,0-1-1,-1 0 1,0 0 0,1 0-1,-1 0 1,1 0-1,-1-1 1,2-1 0,-2 2-7,0-1 0,0 1 1,0 0-1,0 0 0,0 0 0,0-1 1,0 1-1,-1 0 0,1-1 0,-1 1 1,1 0-1,-1-1 0,1 1 0,-1-1 1,1-1-1,-2 2-39,1 0 0,0 0 1,0 0-1,0 0 0,-1 0 1,1 0-1,0 0 0,-1 0 1,1 0-1,-1 0 0,1 0 1,-1 0-1,0 0 0,1 0 1,-1 0-1,-1-1 0,-4-2-500,1 1 0,-1-1-1,0 1 1,1 0 0,-12-4-1,-4-3-2144,-4-7-1705,1-5 1572</inkml:trace>
</inkml:ink>
</file>

<file path=ppt/ink/ink17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8:08.541"/>
    </inkml:context>
    <inkml:brush xml:id="br0">
      <inkml:brushProperty name="width" value="0.05" units="cm"/>
      <inkml:brushProperty name="height" value="0.05" units="cm"/>
      <inkml:brushProperty name="color" value="#FF0066"/>
    </inkml:brush>
  </inkml:definitions>
  <inkml:trace contextRef="#ctx0" brushRef="#br0">1 163 13395,'6'0'1414,"-1"0"-1,1 1 1,-1 0 0,1 0 0,5 2 0,-3 0-354,0 0 0,13 8 1,-1 1-519,26 23 0,-34-26 246,37 32 219,-20-16-585,47 31 1,-66-50-365,0-1 0,0 1 0,0-2 0,1 1-1,0-2 1,0 1 0,0-1 0,0-1 0,16 2 0,-24-4-26,-1 0 0,1 0 0,-1 0-1,1 0 1,-1 0 0,0-1 0,1 1-1,-1-1 1,1 1 0,-1-1 0,3-1 0,-4 1-18,1 0 1,-1 0 0,0 0 0,0 0 0,0 0-1,0 0 1,0 0 0,0-1 0,0 1 0,-1 0-1,1 0 1,0-1 0,-1 1 0,1-1 0,-1 1-1,1 0 1,-1-1 0,0 1 0,1-4 0,0-10 28,-1-1 0,0 1 0,-1 0-1,-1-1 1,0 1 0,-1 0 0,-1 0 0,0 0 0,-1 0 0,-7-14 0,6 18-30,-1-1-1,0 1 1,0 0 0,-18-18 0,-40-33-400,15 16-3863,42 36 2604</inkml:trace>
</inkml:ink>
</file>

<file path=ppt/ink/ink17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8:16.554"/>
    </inkml:context>
    <inkml:brush xml:id="br0">
      <inkml:brushProperty name="width" value="0.05" units="cm"/>
      <inkml:brushProperty name="height" value="0.05" units="cm"/>
      <inkml:brushProperty name="color" value="#FF0066"/>
    </inkml:brush>
  </inkml:definitions>
  <inkml:trace contextRef="#ctx0" brushRef="#br0">3 1472 12203,'-2'1'4993,"5"-11"-2949,24-40 311,35-48 0,41-45-534,-93 131-1612,127-149 1652,11 13-421,35-39-407,-125 122-863,71-76 195,-88 100-107,59-46 0,170-149 843,-241 204-987,-28 31-198,0-1-1,0 1 0,0-1 1,0 1-1,0-1 0,0 1 1,0-1-1,0 0 0,-1 1 0,1-1 1,-1 0-1,1 0 0,-1 1 1,0-1-1,1 0 0,-1 0 1,0 0-1,0 0 0,-1-2 1,1 3-156,-1 0 1,1 0-1,-1 0 1,1 1-1,-1-1 1,0 0-1,1 0 1,-1 0-1,0 1 1,1-1-1,-1 1 1,0-1 0,0 0-1,0 1 1,0-1-1,0 1 1,0 0-1,0-1 1,0 1-1,-1-1 1,-2 0-596,-25-9-1567</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2:08.593"/>
    </inkml:context>
    <inkml:brush xml:id="br0">
      <inkml:brushProperty name="width" value="0.05" units="cm"/>
      <inkml:brushProperty name="height" value="0.05" units="cm"/>
      <inkml:brushProperty name="color" value="#FF0066"/>
    </inkml:brush>
  </inkml:definitions>
  <inkml:trace contextRef="#ctx0" brushRef="#br0">92 1742 10690,'-29'11'2023,"22"-9"-1307,0 1 1,0-1-1,0 1 0,1 1 0,0-1 0,-1 1 0,-9 8 1,16-12-685,0 0 0,0 0 0,0 0 1,1 0-1,-1 0 0,0 0 0,0 0 1,0 0-1,0 0 0,0 0 0,0 0 1,0 0-1,0 0 0,1 0 0,-1 0 0,0 0 1,0 0-1,0 0 0,0 0 0,0 0 1,0 0-1,0 0 0,0 0 0,1 0 1,-1 0-1,0 0 0,0 0 0,0 0 1,0 0-1,0 0 0,0 0 0,0 1 1,0-1-1,0 0 0,0 0 0,0 0 1,0 0-1,0 0 0,0 0 0,0 0 1,0 0-1,0 1 0,0-1 0,1 0 1,-1 0-1,0 0 0,0 0 0,0 0 1,-1 0-1,1 0 0,0 0 0,0 1 0,0-1 1,0 0-1,0 0 0,0 0 0,0 0 1,0 0-1,11-2 599,1-2-275,-1-1-1,0 0 0,-1-1 0,1 0 0,-1-1 0,17-13 0,53-56 964,-77 73-1275,90-92 785,163-159-121,159-143 74,-66 84 301,-309 282-997,202-169 250,-191 152-313,127-108 39,-31 54-87,-145 100 22,17-14-14,-18 15 6,0 0-1,0 0 1,-1 0-1,1 0 1,0 0-1,0 0 1,-1 0-1,1-1 1,0 1-1,-1 0 1,1 0-1,-1-1 1,0 1-1,1-3 1,-1 4-7,0 0 0,-1-1 0,1 1 0,0 0 0,0-1 0,-1 1 0,1 0 0,0 0 0,-1-1 0,1 1 0,0 0 0,-1 0 0,1 0 0,0-1 0,-1 1 0,1 0 0,-1 0 0,1 0 0,0 0 0,-1 0 0,1 0 0,-1 0 0,1 0-1,0 0 1,-1 0 0,1 0 0,-1 0 0,1 0 0,0 0 0,-1 0 0,1 0 0,0 0 0,-1 0 0,1 1 0,-1-1 0,1 0 0,-17 6-577,-19 11-1147,-6 3-3875,40-19 5092,0-1 0,0 0 0,0 1 0,0-1 0,0 0 0,0 0 0,-1 0 0,1-1 0,0 1 0,0 0 0,0-1 0,-3-1 0,3 2 483,0-1 0,0 0-1,0 1 1,0 0 0,0-1 0,0 1 0,-1 0 0,1 0-1,0 0 1,0 0 0,0 0 0,-3 1 0,-7 3 2956,18-7 718,12-6-2074,-4 1-943,1 1-1,0 0 1,0 2 0,0-1-1,1 2 1,0 0 0,0 1-1,19-1 1,-32 3-521,-1 1-1,1 0 1,0 0 0,-1 0 0,1 1-1,0-1 1,-1 0 0,1 1 0,-1 0-1,4 1 1,-5-2-67,0 1 0,-1 0 0,1-1 0,0 1-1,0 0 1,-1-1 0,1 1 0,-1 0 0,1 0-1,-1 0 1,1-1 0,-1 1 0,1 0 0,-1 0 0,1 0-1,-1 0 1,0 0 0,0 0 0,0 0 0,1 0 0,-1 0-1,0 0 1,0 0 0,0 0 0,-1 0 0,1 0 0,0 0-1,0 0 1,0 0 0,-1 0 0,1 1 0,-3 4 55,1 1-1,-1 0 1,0 0 0,0-1 0,-1 0 0,0 0 0,0 0 0,-8 9 0,-48 43-119,22-22-1066,26-24 330,-16 23 0,20-24 182</inkml:trace>
</inkml:ink>
</file>

<file path=ppt/ink/ink17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8:18.043"/>
    </inkml:context>
    <inkml:brush xml:id="br0">
      <inkml:brushProperty name="width" value="0.05" units="cm"/>
      <inkml:brushProperty name="height" value="0.05" units="cm"/>
      <inkml:brushProperty name="color" value="#FF0066"/>
    </inkml:brush>
  </inkml:definitions>
  <inkml:trace contextRef="#ctx0" brushRef="#br0">148 138 10314,'0'-1'295,"0"0"0,0 1 0,0-1-1,-1 1 1,1-1 0,0 0 0,0 1-1,-1-1 1,1 1 0,0-1 0,-1 1-1,1-1 1,0 1 0,-1-1 0,1 1-1,-1-1 1,1 1 0,-1 0 0,1-1 0,-1 1-1,1 0 1,-1-1 0,1 1 0,-1 0-1,-1-1 1,1 1 43,-1 0 1,0 0-1,1 0 0,-1 0 0,1 0 0,-1 0 0,0 0 1,1 1-1,-1-1 0,-1 1 0,-2 1 55,0 0 0,0 0 1,0 1-1,1 0 0,-7 5 0,3-1-214,0 0 0,1 1 0,0 0 0,1 1 0,0 0 1,0 0-1,1 0 0,0 0 0,1 1 0,0 0 0,0 0 0,1 0 0,-2 13 0,3-16-102,1-1-1,0 1 1,1 0-1,-1-1 1,1 1 0,1 0-1,-1-1 1,1 1-1,0-1 1,1 1 0,-1-1-1,1 1 1,1-1 0,-1 0-1,1 0 1,0 0-1,0 0 1,1 0 0,0-1-1,0 0 1,0 0-1,5 5 1,-4-7-56,-1 1-1,1-1 1,0-1 0,0 1 0,0-1-1,0 0 1,0 0 0,0 0-1,1-1 1,-1 0 0,0 0 0,1 0-1,-1-1 1,1 1 0,-1-1-1,1-1 1,-1 1 0,8-2-1,-6 0-124,1 1 0,-1-1 0,1-1 0,-1 1-1,1-1 1,-1 0 0,0-1 0,-1 0-1,1 0 1,-1-1 0,1 1 0,5-7 0,-6 5-517,-1-1 0,0 0 0,0 0 0,-1 0 0,0 0 0,0-1 1,0 0-1,-1 1 0,3-12 0,0-7-3340,4-42 1,-7 44 907,11-42 1,-14 64 3243,0 1 0,1-1 0,-1 1 0,1 0 1,-1-1-1,1 1 0,0 0 0,-1 0 0,1 0 1,0-1-1,0 1 0,0 0 0,0 0 0,2-1 1,-2 1-4,-1 1 0,1 0 1,0-1-1,-1 1 0,1 0 1,0 0-1,0 0 0,-1 0 1,1 0-1,0 0 0,-1 0 1,1 0-1,0 0 0,0 0 1,-1 0-1,1 0 0,0 1 1,-1-1-1,1 0 0,0 0 1,0 1-1,4 2 1015,-1 1 0,1-1 0,-1 1 1,0 0-1,8 8 0,-1 0-457,10 8 1035,19 17 628,-36-33-2253,-1-1 1,-1 1 0,1 0 0,0-1 0,-1 1 0,0 0 0,0 1-1,3 7 1,-5-11-154,0-1 0,0 0-1,0 1 1,0-1 0,0 1 0,0-1-1,0 0 1,0 1 0,0-1 0,0 0-1,0 1 1,0-1 0,0 1 0,0-1-1,0 0 1,0 1 0,-1-1 0,1 0-1,0 1 1,0-1 0,0 0 0,-1 1-1,1-1 1,0 0 0,0 1 0,-1-1-1,1 0 1,0 0 0,-1 1 0,1-1-1,0 0 1,-1 0 0,1 0-1,0 0 1,-1 1 0,1-1 0,-1 0-1,1 0 1,0 0 0,-1 0 0,1 0-1,-1 0 1,1 0 0,0 0 0,-1 0-1,1 0 1,0 0 0,-1 0 0,0-1-1,-1 1-2,-1 0 0,1-1-1,-1 1 1,1-1 0,0 0 0,-1 1-1,-2-3 1,0 0-24,0-1 1,1 1-1,-1-1 0,1-1 1,0 1-1,0-1 0,0 1 1,1-1-1,-1 0 0,1 0 1,0-1-1,1 1 0,-1-1 1,-2-10-1,1 4-74,1 0 0,1-1-1,0 0 1,1 1 0,0-26 0,1 34 86,0 0 0,0 0 0,1 0 0,0-1 0,0 1 0,0 0 0,0 0 0,1 0 0,0 1 0,0-1 0,0 0 0,0 1 0,0-1 0,1 1 0,-1-1 0,1 1 0,4-3 0,-4 3 36,-1 1 1,1 1-1,0-1 0,1 0 1,-1 1-1,0 0 0,0-1 0,1 1 1,-1 1-1,0-1 0,1 0 1,-1 1-1,1 0 0,-1-1 1,1 2-1,-1-1 0,1 0 1,-1 1-1,1-1 0,5 3 0,4 2 186,-1 1-1,0 0 1,0 1-1,0 0 1,-1 1-1,10 10 1,-1-3 59,20 18 172,-24-20-592,-1-1 1,29 18-1,-37-28-1040,-19-10-5911,-4 7 5290</inkml:trace>
</inkml:ink>
</file>

<file path=ppt/ink/ink17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8:18.218"/>
    </inkml:context>
    <inkml:brush xml:id="br0">
      <inkml:brushProperty name="width" value="0.05" units="cm"/>
      <inkml:brushProperty name="height" value="0.05" units="cm"/>
      <inkml:brushProperty name="color" value="#FF0066"/>
    </inkml:brush>
  </inkml:definitions>
  <inkml:trace contextRef="#ctx0" brushRef="#br0">0 164 10738,'0'-8'1977,"3"-1"1976,10-1-1729,4-3 41,3 0-697,1 0-376,1 1-552,-2 2-240,4-2-560,1 2-456,-3-7-1184,-3 1-697,-3-4 1225</inkml:trace>
</inkml:ink>
</file>

<file path=ppt/ink/ink17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8:18.762"/>
    </inkml:context>
    <inkml:brush xml:id="br0">
      <inkml:brushProperty name="width" value="0.05" units="cm"/>
      <inkml:brushProperty name="height" value="0.05" units="cm"/>
      <inkml:brushProperty name="color" value="#FF0066"/>
    </inkml:brush>
  </inkml:definitions>
  <inkml:trace contextRef="#ctx0" brushRef="#br0">1 186 16732,'8'6'1720,"0"0"1,0 0 0,8 9 0,35 45 1684,-37-43-2778,-6-8-395,-1 1-1,8 13 0,-14-21-226,0 1 0,0-1 0,1 0 0,-1 1 0,-1-1 0,1 1 0,0-1 0,0 1 0,-1-1 0,0 1 0,1 0 0,-1-1 0,0 1 0,0 0 0,-1-1 0,0 6 0,1-8-11,0 0 0,-1 0-1,1 1 1,0-1 0,0 0 0,0 0 0,-1 0 0,1 1-1,0-1 1,0 0 0,-1 0 0,1 0 0,0 0-1,-1 0 1,1 1 0,0-1 0,0 0 0,-1 0-1,1 0 1,0 0 0,-1 0 0,1 0 0,0 0-1,-1 0 1,1 0 0,0 0 0,0 0 0,-1 0-1,1 0 1,0-1 0,-1 1 0,1 0 0,0 0-1,0 0 1,-1 0 0,1 0 0,0-1 0,0 1-1,-1 0 1,1 0 0,0 0 0,0-1 0,-1 1-1,1 0 1,0-1 0,-11-9-333,-1-4 170,0-1 0,2 1 1,0-2-1,1 1 0,0-1 0,1-1 1,1 1-1,1-2 0,0 1 0,1 0 1,1-1-1,-3-27 0,7 39 218,0 1-1,1 0 1,-1 0-1,1-1 1,0 1-1,1 0 1,-1 0-1,1 0 0,0 0 1,0 0-1,0 1 1,1-1-1,0 1 1,0-1-1,0 1 1,0 0-1,1 0 1,5-5-1,-4 5 51,0 0-1,0 0 1,1 0-1,0 0 1,0 1-1,0 0 0,0 0 1,0 1-1,1 0 1,-1 0-1,1 0 1,0 1-1,-1 0 1,8 0-1,-12 0-75,-1 1-1,1 0 1,-1 1 0,1-1 0,0 0-1,-1 0 1,1 1 0,-1-1-1,1 0 1,0 1 0,-1 0 0,1-1-1,-1 1 1,0 0 0,1 0-1,-1 0 1,0 0 0,1 0 0,1 2-1,-2-1-6,1 1-1,-1-1 0,0 0 0,1 1 1,-1-1-1,-1 1 0,1-1 1,0 1-1,0-1 0,-1 1 0,1 3 1,-1 4-7,0 0 0,-1 1 1,1-1-1,-2 0 0,-3 13 0,-2 1-70,-1 0-1,-1-1 1,-1 0-1,-25 43 0,30-59 8,2-3 41,0 1 0,1-1 0,-1 1 0,1-1 0,0 1 0,0 0 0,1 0 0,0 0 0,-2 6 0,3-11 19,0 1 0,0-1 0,0 1-1,1-1 1,-1 0 0,0 1 0,0-1-1,0 1 1,0-1 0,0 1 0,1-1 0,-1 1-1,0-1 1,0 0 0,1 1 0,-1-1-1,0 1 1,1-1 0,-1 0 0,0 0-1,1 1 1,-1-1 0,1 0 0,-1 1-1,0-1 1,1 0 0,-1 0 0,1 0 0,-1 1-1,1-1 1,-1 0 0,1 0 0,-1 0-1,1 0 1,-1 0 0,1 0 0,-1 0-1,0 0 1,1 0 0,-1 0 0,1 0-1,-1 0 1,2-1 0,21-6 423,41-27 582,-46 23-1347,1 1-1,22-8 1,-39 17 47,-1 1 125,-1 0-1,1 0 1,-1 0 0,0 0 0,1 0 0,-1-1-1,1 1 1,-1 0 0,1 0 0,-1-1 0,0 1-1,1 0 1,-1 0 0,0-1 0,1 1-1,-1 0 1,0-1 0,0 1 0,1-1 0,-1 1-1,0 0 1,0-1 0,1 1 0,-1-1 0,0 1-1,0-1 1,2-12-1608</inkml:trace>
</inkml:ink>
</file>

<file path=ppt/ink/ink17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8:18.963"/>
    </inkml:context>
    <inkml:brush xml:id="br0">
      <inkml:brushProperty name="width" value="0.05" units="cm"/>
      <inkml:brushProperty name="height" value="0.05" units="cm"/>
      <inkml:brushProperty name="color" value="#FF0066"/>
    </inkml:brush>
  </inkml:definitions>
  <inkml:trace contextRef="#ctx0" brushRef="#br0">0 89 17548,'3'-3'1968,"5"-3"1529,2-2-2097,-1 0-200,4-3-807,-4 3-209,3-3-905,-1 1-455,1-2 2801,-5 1-1922</inkml:trace>
</inkml:ink>
</file>

<file path=ppt/ink/ink17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8:19.242"/>
    </inkml:context>
    <inkml:brush xml:id="br0">
      <inkml:brushProperty name="width" value="0.05" units="cm"/>
      <inkml:brushProperty name="height" value="0.05" units="cm"/>
      <inkml:brushProperty name="color" value="#FF0066"/>
    </inkml:brush>
  </inkml:definitions>
  <inkml:trace contextRef="#ctx0" brushRef="#br0">1 1 13019,'3'0'7522,"1"3"-5224,3 7-1570,-7-9-385,13 21 757,-1 0-1,-2 1 1,12 34-1,16 77-329,-26-88-1181,-21-62-4830,3 0 2481,0-1 962</inkml:trace>
</inkml:ink>
</file>

<file path=ppt/ink/ink17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8:19.471"/>
    </inkml:context>
    <inkml:brush xml:id="br0">
      <inkml:brushProperty name="width" value="0.05" units="cm"/>
      <inkml:brushProperty name="height" value="0.05" units="cm"/>
      <inkml:brushProperty name="color" value="#FF0066"/>
    </inkml:brush>
  </inkml:definitions>
  <inkml:trace contextRef="#ctx0" brushRef="#br0">0 272 14387,'2'-3'1808,"5"-6"2121,9-4-864,15-11-456,6-5-121,10-11-696,3-1-367,-4 5-641,-2 5-328,-8 12-440,-8 4-8,-9 8-8,-3 2 0,-9 7-408,-4 4-552,-6 2-2225,-1 0-3176,-4-8 3568</inkml:trace>
</inkml:ink>
</file>

<file path=ppt/ink/ink17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8:20.097"/>
    </inkml:context>
    <inkml:brush xml:id="br0">
      <inkml:brushProperty name="width" value="0.05" units="cm"/>
      <inkml:brushProperty name="height" value="0.05" units="cm"/>
      <inkml:brushProperty name="color" value="#FF0066"/>
    </inkml:brush>
  </inkml:definitions>
  <inkml:trace contextRef="#ctx0" brushRef="#br0">180 40 14515,'-2'-6'614,"2"3"31,-1 0 0,0 0 0,-1 0 1,1 0-1,0 0 0,-1 1 1,-3-6-1,4 8-518,1-1 0,-1 0 0,0 1 0,0-1 1,0 1-1,0-1 0,0 1 0,0 0 0,0-1 0,0 1 0,0 0 0,0 0 1,0-1-1,0 1 0,0 0 0,0 0 0,0 0 0,-1 0 0,1 1 0,0-1 1,0 0-1,0 0 0,0 1 0,0-1 0,0 0 0,0 1 0,-1 0 0,-6 3 141,0 0 0,1 1 0,0 0 0,0 0 0,0 1-1,1-1 1,-1 1 0,1 1 0,1-1 0,-1 1 0,1 0 0,0 0-1,-4 9 1,2-2-72,0 1 0,1 0 0,1 0 0,0 0 0,1 0 0,-3 19 0,6-27-149,1-1 0,-1 0 1,1 0-1,0 0 0,1 0 1,-1 0-1,3 8 1,-3-11-42,1-1 1,0 1 0,0-1 0,0 0-1,0 0 1,0 0 0,1 1 0,-1-1 0,1 0-1,0 0 1,-1-1 0,1 1 0,0 0-1,0-1 1,0 1 0,0-1 0,0 1 0,0-1-1,0 0 1,4 1 0,2 1-47,0-1 1,0 0-1,0 0 1,0-1 0,1 0-1,-1-1 1,0 1-1,0-2 1,1 1-1,-1-1 1,13-3-1,-10 1-479,0 0-1,0-1 1,0 0 0,-1-1-1,0 0 1,0 0 0,0-1 0,9-9-1,10-10-796</inkml:trace>
</inkml:ink>
</file>

<file path=ppt/ink/ink17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8:20.966"/>
    </inkml:context>
    <inkml:brush xml:id="br0">
      <inkml:brushProperty name="width" value="0.05" units="cm"/>
      <inkml:brushProperty name="height" value="0.05" units="cm"/>
      <inkml:brushProperty name="color" value="#FF0066"/>
    </inkml:brush>
  </inkml:definitions>
  <inkml:trace contextRef="#ctx0" brushRef="#br0">0 774 14723,'10'-18'3849,"7"-22"-1,-1 1-2704,-9 25-1021,42-98 191,-48 111-313,0-1-1,-1 1 0,1-1 1,-1 0-1,0 1 0,1-1 1,-1 1-1,0-1 1,0 0-1,0-2 0,0 4 0,0 0 0,-1 0 0,1 0 0,0 0 0,0 0 0,0 0 0,0 0 0,0-1 0,0 1 0,0 0 0,0 0 0,0 0 0,0 0 0,0 0 0,0 0 0,0 0 0,0 0 0,0 0-1,-1 0 1,1 0 0,0 0 0,0-1 0,0 1 0,0 0 0,0 0 0,0 0 0,0 0 0,0 0 0,-1 0 0,1 0 0,0 0 0,0 0 0,0 0 0,0 0 0,0 0 0,0 0 0,0 0 0,0 0-1,-1 0 1,1 0 0,0 0 0,0 0 0,0 1 0,0-1 0,0 0 0,-9 9-5,3 0 19,0 1 0,0 0 0,1 0 0,0 1 0,0 0 0,2 0 0,-1 0 0,1 0 0,1 0 0,-2 22 0,3-32-7,1 1 1,0 0-1,0-1 1,1 1-1,-1 0 0,0 0 1,1-1-1,-1 1 1,1-1-1,-1 1 1,1 0-1,0-1 0,0 1 1,-1-1-1,1 0 1,0 1-1,0-1 1,0 0-1,1 1 1,-1-1-1,0 0 0,3 2 1,-2-2-2,0 0 1,1 0 0,-1-1-1,0 1 1,1 0 0,-1-1-1,1 1 1,-1-1 0,1 0-1,0 0 1,-1 0 0,1 0-1,-1 0 1,5-2 0,-1 1-5,1-2 0,-1 1 1,0 0-1,0-1 1,0 0-1,0-1 1,0 1-1,-1-1 1,1 0-1,-1-1 0,0 1 1,-1-1-1,9-10 1,1-3 48,-2-1-1,20-37 1,-25 41 53,-1 0 0,0-1 1,-1 0-1,-1 0 0,-1 0 0,3-27 0,-3-98 326,-4 128-410,1 6 30,-1-19 108,1 25-133,0 0 1,-1 0-1,1 0 0,0 0 1,0 0-1,-1 0 1,1 0-1,0 0 1,-1 1-1,1-1 0,-1 0 1,1 0-1,-1 0 1,1 0-1,-1 1 1,0-1-1,0 0 0,1 0 1,-2 0-1,1 1-9,0 0-1,1 0 0,-1 0 1,1 0-1,-1 0 0,0 0 1,1 0-1,-1 0 0,1 1 1,-1-1-1,1 0 1,-1 0-1,1 1 0,-1-1 1,1 0-1,-1 1 0,1-1 1,-1 0-1,1 1 0,0-1 1,-1 1-1,1-1 0,-1 1 1,1-1-1,0 1 0,0-1 1,-1 1-1,1-1 0,0 1 1,0-1-1,0 1 0,-1-1 1,1 1-1,0 0 1,-6 23 229,5-10-184,1 0 0,0-1 0,1 1-1,0 0 1,1 0 0,1-1 0,0 1 0,1-1-1,1 0 1,0 0 0,0 0 0,1-1 0,1 0 0,13 19-1,-17-27-57,0-1-1,0 0 1,0 0-1,0 0 1,0 0 0,0-1-1,1 1 1,-1-1-1,1 0 1,0 0-1,0 0 1,-1-1-1,1 1 1,0-1-1,1 0 1,-1 0-1,0 0 1,0-1-1,0 0 1,0 1 0,1-1-1,-1-1 1,0 1-1,0-1 1,7-1-1,-5 0 2,0 0-1,-1 0 1,1 0-1,-1-1 0,0 0 1,0 0-1,0 0 1,0 0-1,0-1 1,-1 0-1,1 0 1,-1-1-1,0 1 1,0-1-1,-1 1 0,1-1 1,3-8-1,-1-2 6,0-1-1,-1 0 1,0 0-1,-1 0 0,-1-1 1,-1 1-1,1-19 1,-7-116 39,4 148-47,-8-70 5,7 64-2,-1 1 1,0-1 0,-1 1 0,1 0 0,-2-1 0,-4-8-1,8 17-2,0 1 0,0-1-1,0 0 1,0 0 0,0 1-1,0-1 1,0 0 0,0 0-1,0 1 1,-1-1 0,1 0-1,0 0 1,0 1 0,0-1-1,0 0 1,0 0 0,-1 0-1,1 1 1,0-1 0,0 0-1,0 0 1,-1 0 0,1 0-1,0 1 1,0-1 0,0 0-1,-1 0 1,1 0-1,0 0 1,0 0 0,-1 0-1,1 0 1,0 0 0,0 0-1,-1 0 1,1 0 0,0 0-1,-1 0 1,1 0 0,0 0-1,0 0 1,-1 0 0,1 0-1,0 0 1,0 0 0,-1 0-1,1 0 1,0-1 0,0 1-1,0 0 1,-1 0 0,1 0-1,0 0 1,0 0 0,0-1-1,-1 1 1,1 0 0,0 0-1,0 0 1,0-1 0,0 1-1,0 0 1,0 0 0,-1-1-1,1 1 1,0 0 0,0 0-1,0-1 1,-4 25 127,3 0-3,1 0 0,1 0 0,1 1 0,7 31 0,-7-45-66,1-1-1,1 1 0,0-1 0,0 0 0,8 11 0,-9-15-4,1-1-1,0 1 1,0-1 0,1 0-1,-1-1 1,1 1 0,0-1-1,0 0 1,9 5-1,-9-6 8,0-1 0,0 0-1,1 0 1,-1-1 0,0 1-1,1-1 1,-1-1 0,11 1-1,-10 0 31,1-1 0,-2 1-1,1 0 1,0 0-1,0 0 1,7 4 0,-12-5-69,0 1 1,0 0-1,1-1 0,-1 1 1,0 0-1,0 0 1,0 0-1,0 0 1,0 0-1,0 0 0,0 0 1,-1 1-1,1-1 1,0 0-1,-1 0 1,1 1-1,-1-1 0,1 0 1,-1 1-1,1 2 1,-1-1-9,1-1-1,-1 1 1,0 0 0,0 0 0,0 0 0,-1 0-1,1-1 1,-1 1 0,-1 3 0,2-6-14,0 0 1,0 0-1,0 0 1,-1 0-1,1 0 1,0 0-1,0 0 1,-1-1 0,1 1-1,0 0 1,0 0-1,0 0 1,0 0-1,-1 0 1,1-1-1,0 1 1,0 0-1,0 0 1,0 0-1,0 0 1,-1-1-1,1 1 1,0 0-1,0 0 1,0 0-1,0-1 1,0 1-1,0-1 1,-5-17-46,4 15-33,0-1-1,0 0 1,0 1-1,0-1 0,0 1 1,-1-1-1,-2-3 0,3 6 17,1 1 0,-1-1 0,0 0 0,0 0 0,0 0 0,0 1 0,0-1 0,0 0 0,0 1 0,0-1 0,-1 1 0,1-1 0,0 1 0,0 0 0,0-1 0,0 1 0,-1 0 0,1 0 0,0 0 0,0 0 0,0 0 0,-1 0 0,1 0 0,0 0 0,0 1 0,0-1 0,-3 1 0,-3 2-746,1 0 0,-1 1 0,0 0 0,1 0 0,0 0 0,0 1 0,-10 10-1,9-9-643,-3 3-283</inkml:trace>
</inkml:ink>
</file>

<file path=ppt/ink/ink17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8:21.126"/>
    </inkml:context>
    <inkml:brush xml:id="br0">
      <inkml:brushProperty name="width" value="0.05" units="cm"/>
      <inkml:brushProperty name="height" value="0.05" units="cm"/>
      <inkml:brushProperty name="color" value="#FF0066"/>
    </inkml:brush>
  </inkml:definitions>
  <inkml:trace contextRef="#ctx0" brushRef="#br0">14 0 24005,'0'14'2137,"-1"-4"1031,-4-7-1791,1-3-905,1-21-528</inkml:trace>
</inkml:ink>
</file>

<file path=ppt/ink/ink17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5:43.311"/>
    </inkml:context>
    <inkml:brush xml:id="br0">
      <inkml:brushProperty name="width" value="0.05" units="cm"/>
      <inkml:brushProperty name="height" value="0.05" units="cm"/>
      <inkml:brushProperty name="color" value="#FF0066"/>
    </inkml:brush>
  </inkml:definitions>
  <inkml:trace contextRef="#ctx0" brushRef="#br0">0 40 8698,'6'-7'728,"2"-2"368,-1 2-816,-1-2-376,-5 2-40</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2:09.729"/>
    </inkml:context>
    <inkml:brush xml:id="br0">
      <inkml:brushProperty name="width" value="0.05" units="cm"/>
      <inkml:brushProperty name="height" value="0.05" units="cm"/>
      <inkml:brushProperty name="color" value="#FF0066"/>
    </inkml:brush>
  </inkml:definitions>
  <inkml:trace contextRef="#ctx0" brushRef="#br0">66 208 11915,'-5'1'782,"0"-1"0,0 1 0,1-1 1,-1 1-1,0 1 0,1-1 0,-1 1 0,-6 3 1,-2 0 1599,10-6-356,3-6-1277,4-9-41,5-2-467,0 0 0,0 1 0,2 0-1,0 1 1,1 0 0,0 1 0,1 0 0,1 1 0,21-16-1,-31 27-228,0 0-1,0 0 0,1 0 1,-1 1-1,1 0 0,-1 0 1,1 0-1,0 0 0,0 1 1,5-1-1,-8 2-9,0 0 0,0 0 0,0 0 0,0 0 0,0 0 0,0 1 0,1-1 0,-1 1 0,0-1 0,0 1 0,0 0 0,0 0 0,-1 0 0,1 0 0,0 0 0,0 0 0,0 1 1,-1-1-1,1 1 0,-1-1 0,1 1 0,-1-1 0,0 1 0,0 0 0,2 2 0,1 4 6,1 0-1,-2 1 1,1-1 0,-1 1-1,3 17 1,-2-5 16,1 30-1,-4-35-75,-2-1 0,0 1 0,-1 0 0,0-1 0,-1 0 0,-1 0 0,0 0 0,-1 0 0,-10 20 0,14-34 25,1 0 0,-1 1-1,0-1 1,1 1 0,0-1 0,-1 1 0,1-1-1,0 1 1,0 1 0,0-2 17,0-1 0,0 0 0,0 1-1,0-1 1,0 0 0,0 0 0,0 1 0,0-1 0,0 0 0,0 0-1,1 1 1,-1-1 0,0 0 0,0 0 0,0 1 0,0-1-1,1 0 1,-1 0 0,0 0 0,0 0 0,0 1 0,1-1 0,-1 0-1,0 0 1,0 0 0,1 0 0,-1 0 0,0 0 0,1 1-1,-1-1 1,3 0-30,0-1 0,0 1 0,0 0 0,0-1 0,0 1 0,0-1 0,4-2 0,-4 2 55,13-4-63,11-4 38,0 2 0,0 0 0,1 2-1,32-3 1,-56 8 18,0 0-1,1 0 0,-1 1 1,0-1-1,0 1 0,0 0 1,0 0-1,4 2 1,-7-2 4,0-1 0,0 0 0,0 1 0,0 0 0,-1-1 1,1 1-1,0 0 0,0-1 0,0 1 0,-1 0 0,1 0 1,0 0-1,-1-1 0,1 1 0,-1 0 0,1 0 0,-1 0 0,1 0 1,-1 0-1,0 0 0,1 0 0,-1 0 0,0 0 0,0 0 1,0 0-1,0 1 0,0-1 0,0 0 0,0 0 0,0 0 1,0 0-1,0 0 0,-1 0 0,1 0 0,-1 1 0,-3 9 136,-1 0 0,0 0 0,-1 0-1,0-1 1,-1 0 0,-9 11-1,0-2 63,-37 33-1,40-40-199,0-2-1,-1 0 1,0 0 0,-19 9 0,32-18-44,0-1 0,0 1 1,0-1-1,0 1 0,0-1 0,0 0 1,0 1-1,0-1 0,-1 0 0,1 0 1,0 0-1,0 0 0,-2 0 0,3 0-7,0 0-1,0 0 0,0-1 1,-1 1-1,1 0 0,0 0 1,0 0-1,0-1 0,0 1 1,-1 0-1,1 0 0,0 0 1,0-1-1,0 1 0,0 0 0,0 0 1,0-1-1,0 1 0,0 0 1,0 0-1,-1-1 0,1 1 1,0 0-1,0 0 0,1-1 1,-1 1-1,0 0 0,0-1 1,0 1-1,0 0 0,0 0 1,0 0-1,0-1 0,2-3-398,0-1-1,0 1 0,0 0 1,6-7-1,15-19 896,4-2-542</inkml:trace>
</inkml:ink>
</file>

<file path=ppt/ink/ink17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5:42.192"/>
    </inkml:context>
    <inkml:brush xml:id="br0">
      <inkml:brushProperty name="width" value="0.05" units="cm"/>
      <inkml:brushProperty name="height" value="0.05" units="cm"/>
      <inkml:brushProperty name="color" value="#FF0066"/>
    </inkml:brush>
  </inkml:definitions>
  <inkml:trace contextRef="#ctx0" brushRef="#br0">409 975 8818,'-1'0'131,"1"1"0,0-1 0,-1 0 0,1 0 0,0 1 0,-1-1 0,1 0 0,0 0 0,0 1 0,-1-1 0,1 0 0,0 1 1,0-1-1,0 0 0,-1 1 0,1-1 0,0 1 0,0-1 0,0 0 0,0 1 0,0-1 0,0 1 0,0-1 0,0 0 0,0 1 0,0-1 0,0 1 0,0-1 0,0 0 0,0 1 0,0 0 0,1-1 16,0 1 0,-1-1 0,1 1 0,0-1 0,0 0 0,-1 1 0,1-1 0,0 0-1,0 1 1,0-1 0,-1 0 0,1 0 0,0 0 0,1 0 0,34-1 1468,-32 1-1319,6-1 14,461-17 3228,-408 18-2839,62-7 1,62-16-158,-128 15-517,-4 4-10,0 2 1,83 7-1,14 1 343,28-12 569,36-1-265,-90 1-381,32 1 78,115 10-216,-271-5-140,0 0-1,0-1 0,1 1 1,-1-1-1,0 0 0,0 0 1,0 0-1,0 0 1,1 0-1,-2 0 0,1-1 1,0 1-1,0-1 0,0 1 1,-1-1-1,1 0 1,-1 1-1,1-1 0,-1 0 1,1 0-1,0-3 0,3-3 12,-1-1 0,0 0 0,5-17 0,-6 16-13,-1 0 0,-1 0-1,1 0 1,-1 0 0,-1 0-1,-1-12 1,-11-61 73,0-4 19,10 50-84,-11-59 0,10 82-4,-1 1 0,0 0 0,0 0-1,-2 0 1,1 0 0,-2 1-1,-11-19 1,13 25 24,-1 0 0,1 0 1,-1 0-1,0 1 0,-11-8 0,-38-19 216,35 21-165,-49-25 11,-117-45 0,115 54-40,-68-25-27,100 39-49,-66-11 0,58 17 15,-1 3-1,-70 3 1,-96 17-33,72-3 30,-116 15 110,228-24-94,-54 3 12,-131-6-1,-1 0-213,108 10 125,-113 27 0,181-30 179,2 3 0,-50 19 1,80-27-90,-1 1 0,1 1 0,0-1 0,0 1 0,0 0 0,1 1 0,0 0 0,0 0 0,-7 8 0,11-10 4,0 0 0,1-1 0,-1 1 1,1 0-1,0 1 0,0-1 0,0 0 0,0 1 0,1-1 0,-1 1 0,1-1 1,1 1-1,-1 0 0,1-1 0,-1 1 0,1 0 0,1 0 0,-1-1 0,2 9 1,22 72 622,1 4-88,-15-29-396,-3 1 0,0 76 0,-5-72-177,-2-49 23,2-1 0,0 1 0,0 0 0,6 15 0,-6-24 47,1 0 0,-1 0 0,2-1 0,-1 1 0,1-1 0,0 0 0,0 0 0,0 0 1,1 0-1,10 9 0,4 0 27,-14-11-60,1 0 0,-1 0-1,-1 0 1,1 1 0,0-1-1,-1 1 1,0 0 0,0 1 0,-1-1-1,1 1 1,-1-1 0,4 10-1,-5-6-13,0-2 20,0 0 0,0 0 0,1 0 1,5 9-1,-7-14-17,0 0-1,1 0 1,-1-1 0,1 1 0,-1 0 0,1-1-1,0 1 1,-1-1 0,1 1 0,0-1 0,0 0-1,0 0 1,1 0 0,-1 0 0,0 0 0,0 0-1,0 0 1,4 0 0,7 0 53,0 1 0,1-2 0,-1 0 0,19-2 0,54-13 487,-28 5 175,-8 4-70,-21 3-484,33-8-1,-56 9-925,0-1 0,1 0 0,-1 0 0,-1-1 0,1 0 0,0 0 0,6-6 0,1-1-2253,16-12-379</inkml:trace>
</inkml:ink>
</file>

<file path=ppt/ink/ink17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5:44.163"/>
    </inkml:context>
    <inkml:brush xml:id="br0">
      <inkml:brushProperty name="width" value="0.05" units="cm"/>
      <inkml:brushProperty name="height" value="0.05" units="cm"/>
      <inkml:brushProperty name="color" value="#FF0066"/>
    </inkml:brush>
  </inkml:definitions>
  <inkml:trace contextRef="#ctx0" brushRef="#br0">337 10 11330,'0'-1'182,"-1"0"-1,1 1 1,-1-1-1,1 0 0,-1 1 1,0-1-1,1 0 1,-1 1-1,0-1 0,0 1 1,0 0-1,1-1 1,-1 1-1,0-1 0,0 1 1,0 0-1,0 0 1,1 0-1,-1-1 0,0 1 1,0 0-1,0 0 1,0 0-1,0 0 0,0 1 1,0-1-1,1 0 1,-1 0-1,0 0 0,0 1 1,0-1-1,0 0 1,1 1-1,-1-1 0,0 1 1,0-1-1,1 1 1,-1-1-1,0 1 0,-1 1 1,0 1 59,0 0-1,-1 0 1,1 1 0,0-1 0,1 1 0,-1 0-1,1-1 1,-2 5 0,-23 96 1397,-10 32-565,7-54-429,-65 228 1374,40 59-351,30 4-544,14-225-784,-1 48 100,10-135-164,8 70-1,-4-102-141,2 1 0,11 36 0,-13-55-104,1 0 1,0 0-1,1 0 0,0-1 1,1 0-1,0 0 0,0 0 1,13 14-1,-16-21-105,0 0 0,0 0 0,0-1 0,1 1 0,-1-1 0,1 0 0,0 0 0,0 0 0,-1 0 0,1-1 0,0 1 1,0-1-1,1 0 0,-1 0 0,0-1 0,0 1 0,0-1 0,1 0 0,-1 0 0,0 0 0,6-2 0,-8 2 72,-1 0-1,1 0 1,0-1-1,-1 1 1,1-1-1,-1 1 1,1-1-1,-1 1 1,1-1 0,-1 0-1,1 0 1,-1 0-1,0 0 1,2-1-1,-1-1-23,-1 1-1,0-1 0,0 0 0,0 0 0,0 1 1,-1-1-1,1 0 0,-1 0 0,1-3 1,-1 6 27</inkml:trace>
</inkml:ink>
</file>

<file path=ppt/ink/ink17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5:45.017"/>
    </inkml:context>
    <inkml:brush xml:id="br0">
      <inkml:brushProperty name="width" value="0.05" units="cm"/>
      <inkml:brushProperty name="height" value="0.05" units="cm"/>
      <inkml:brushProperty name="color" value="#FF0066"/>
    </inkml:brush>
  </inkml:definitions>
  <inkml:trace contextRef="#ctx0" brushRef="#br0">5 2 12643,'1'-1'6548,"4"11"-4489,5 16-978,2 18 613,13 78 0,-5 49-687,-8-59-755,-10-96-244,7 74-76,-9-77-161,0 0 1,0 1 0,-1-1-1,-5 20 1,6-30 57,-1-1 0,0 1 0,0-1 1,0 1-1,0-1 0,0 0 0,-1 1 0,1-1 0,-1 0 0,1 0 0,-1 0 0,0 0 0,0 0 0,0-1 1,0 1-1,-3 2 0,4-4 38,-1 1 0,1 0 0,-1-1 0,1 1 0,-1-1 0,0 1 0,1-1 0,-1 0 0,0 0-1,1 0 1,-1 0 0,0 0 0,0 0 0,1 0 0,-1 0 0,0-1 0,1 1 0,-1-1 0,1 1 0,-1-1 0,1 0 0,-1 1 0,1-1 0,-1 0 0,-2-2 0,0-1-33,0 0-1,0 0 1,0 0-1,-2-6 1</inkml:trace>
</inkml:ink>
</file>

<file path=ppt/ink/ink17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5:45.220"/>
    </inkml:context>
    <inkml:brush xml:id="br0">
      <inkml:brushProperty name="width" value="0.05" units="cm"/>
      <inkml:brushProperty name="height" value="0.05" units="cm"/>
      <inkml:brushProperty name="color" value="#FF0066"/>
    </inkml:brush>
  </inkml:definitions>
  <inkml:trace contextRef="#ctx0" brushRef="#br0">0 326 17660,'34'-27'1744,"10"-6"1097,6 0-321,9-7-1175,2 5-345,-2 3-520,-6 2-240,-9 7-536,-3 1-264,-12 4-1057,-2 2-775,-5 7-3585,-6 2 3472</inkml:trace>
</inkml:ink>
</file>

<file path=ppt/ink/ink17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5:45.624"/>
    </inkml:context>
    <inkml:brush xml:id="br0">
      <inkml:brushProperty name="width" value="0.05" units="cm"/>
      <inkml:brushProperty name="height" value="0.05" units="cm"/>
      <inkml:brushProperty name="color" value="#FF0066"/>
    </inkml:brush>
  </inkml:definitions>
  <inkml:trace contextRef="#ctx0" brushRef="#br0">51 50 11707,'-4'4'1165,"0"-1"1,0 1-1,1 0 1,-1 0-1,1 0 1,-3 5-1,3-4-437,0 0 1,0 1-1,1-1 0,-3 11 0,3-7-515,0-1 0,1 1 0,0-1 0,1 1 0,-1-1 0,2 1-1,2 14 1,-3-19-209,1-1 0,-1 0 0,1 0 0,0 1 0,0-1-1,1 0 1,-1 0 0,1 0 0,-1-1 0,1 1 0,0 0-1,0-1 1,0 1 0,0-1 0,1 1 0,-1-1 0,1 0-1,-1 0 1,1 0 0,0 0 0,0-1 0,0 1 0,0-1-1,0 0 1,0 0 0,0 0 0,0 0 0,1 0 0,-1-1-1,0 1 1,0-1 0,1 0 0,-1 0 0,0 0 0,1 0-1,-1-1 1,0 1 0,0-1 0,0 0 0,1 0 0,-1 0-1,0 0 1,0-1 0,0 1 0,-1-1 0,1 0 0,5-4-1,-1 0-29,-1-1-1,1 0 0,-1 0 1,0-1-1,-1 0 0,0 0 0,0 0 1,0 0-1,-1-1 0,4-13 1,3-13-156,8-49 0,-13 54 115,-5 27 471,-2 9-24,-5 47 1025,6-49-1407,1 1 0,-1-1 1,1 0-1,0 0 0,1 0 1,-1 0-1,1 0 0,0 0 0,-1 0 1,2-1-1,-1 1 0,0-1 1,1 1-1,0-1 0,-1 0 1,1 0-1,1 0 0,-1 0 0,0-1 1,1 1-1,-1-1 0,1 0 1,0 0-1,-1 0 0,1 0 1,0-1-1,0 0 0,1 1 1,-1-1-1,0-1 0,0 1 0,8-1 1,-9 0-339,1-1 0,0 0 0,-1 0 0,1-1 0,-1 1-1,0-1 1,1 1 0,-1-1 0,0 0 0,6-5 0,-2 2 263,7-5-606</inkml:trace>
</inkml:ink>
</file>

<file path=ppt/ink/ink17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5:46.215"/>
    </inkml:context>
    <inkml:brush xml:id="br0">
      <inkml:brushProperty name="width" value="0.05" units="cm"/>
      <inkml:brushProperty name="height" value="0.05" units="cm"/>
      <inkml:brushProperty name="color" value="#FF0066"/>
    </inkml:brush>
  </inkml:definitions>
  <inkml:trace contextRef="#ctx0" brushRef="#br0">20 46 14691,'1'1'423,"1"-1"1,-1 0-1,0 0 1,0 1-1,0-1 0,0 1 1,0-1-1,0 1 0,0-1 1,0 1-1,0 0 0,0-1 1,0 1-1,-1 0 0,2 1 1,-1 0-142,0-1 0,0 1 1,0-1-1,0 1 0,-1 0 1,1-1-1,0 1 0,-1 0 0,1 2 1,-1 4-45,0-1-1,0 1 1,-2 14 0,2-16 12,-5 18-21,-10 40-1,9-43-205,1-1 0,-5 44 0,9-64-24,1 0 0,0 0 0,0 0 0,0 1 0,0-1 0,0 0 1,0 0-1,0 1 0,0-1 0,0 0 0,0 0 0,0 0 0,0 1 0,0-1 0,0 0 0,0 0 1,0 1-1,0-1 0,0 0 0,1 0 0,-1 0 0,0 1 0,0-1 0,0 0 0,0 0 0,0 0 1,0 1-1,1-1 0,-1 0 0,0 0 0,0 0 0,6-5-4,5-14 20,6-19 47,20-35-45,-33 66 10,0 0 0,1 1 0,0-1 0,1 1 1,-1 0-1,1 1 0,10-9 0,-14 13-4,-1 0 0,1 0 0,-1 0 1,1 0-1,-1 0 0,1 1 0,-1-1 0,1 1 0,0-1 0,-1 1 0,1-1 0,0 1 0,-1 0 0,1 0 0,0 0 0,0 0 0,-1 0 1,1 0-1,0 0 0,2 1 0,-2 0 18,0 0 1,0 1-1,0-1 1,0 0-1,0 1 1,0-1-1,0 1 1,-1-1-1,1 1 1,0 0-1,-1 0 1,0 0-1,2 2 1,1 5 110,0-1 1,0 0-1,-1 1 1,0 0-1,-1 0 0,2 13 1,-2-3 258,-1 27 1,-1-43-367,0-3-42,0 0-1,1 0 1,-1 0 0,0 0 0,0 0 0,0 0-1,0 0 1,0 0 0,0 0 0,0 0-1,0 0 1,0 0 0,0 0 0,0 0-1,0 0 1,0 0 0,0 0 0,0 0 0,0 0-1,0 0 1,0 0 0,0 0 0,0 0-1,0 1 1,0-1 0,1 0 0,-1 0-1,0 0 1,0 0 0,0 0 0,0 0 0,0 0-1,0 0 1,0 0 0,0 0 0,0 0-1,0 0 1,0 0 0,0 0 0,0 0-1,0 0 1,0 0 0,0 0 0,0 0 0,0 0-1,0 0 1,0 1 0,2-8 38,4-12-27,4-22-5,17-62-92,-23 90 48,1-1 0,1 1-1,1-1 1,-1 2 0,11-14 0,-16 24 32,0 0 0,1 0 1,-1 0-1,1 0 0,0 0 1,-1 0-1,1 0 1,0 1-1,0-1 0,0 1 1,1 0-1,-1-1 0,0 1 1,0 0-1,1 0 1,-1 0-1,1 1 0,-1-1 1,1 0-1,-1 1 0,1 0 1,-1 0-1,1-1 0,-1 2 1,1-1-1,-1 0 1,1 0-1,-1 1 0,1-1 1,-1 1-1,1 0 0,-1 0 1,5 2-1,-3-1 39,0 1 1,1 0-1,-1 0 0,0 0 0,0 0 0,-1 1 1,1-1-1,-1 1 0,1 0 0,-1 0 0,4 7 1,0 2 79,-1 1 0,7 22 0,-5-14-167,-8-22 0,1 1-1,-1 0 0,0-1 0,0 1 0,1 0 1,-1-1-1,0 1 0,1-1 0,-1 1 0,1-1 0,-1 1 1,1-1-1,-1 1 0,1-1 0,-1 1 0,1-1 1,-1 0-1,1 1 0,-1-1 0,1 0 0,0 0 1,-1 1-1,1-1 0,0 0 0,-1 0 0,1 0 1,0 0-1,-1 0 0,1 0 0,0 0 0,-1 0 0,1 0 1,0 0-1,-1 0 0,1 0 0,0 0 0,-1-1 1,1 1-1,0 0 0,-1 0 0,1-1 0,-1 1 1,2-1-1,3-3-768,1 1 0,-1-1-1,9-8 1,-7 5-136,38-34-4386,-21 19 3878</inkml:trace>
</inkml:ink>
</file>

<file path=ppt/ink/ink17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5:46.479"/>
    </inkml:context>
    <inkml:brush xml:id="br0">
      <inkml:brushProperty name="width" value="0.05" units="cm"/>
      <inkml:brushProperty name="height" value="0.05" units="cm"/>
      <inkml:brushProperty name="color" value="#FF0066"/>
    </inkml:brush>
  </inkml:definitions>
  <inkml:trace contextRef="#ctx0" brushRef="#br0">50 40 9330,'2'-5'667,"6"-15"1175,-8 20-1694,0-1 0,0 1 0,1-1 0,-1 1 1,0-1-1,0 1 0,0 0 0,0-1 0,0 1 1,0-1-1,0 1 0,1-1 0,-2 1 0,1-1 1,0 1-1,0-1 0,0 1 0,0-1 1,0 1-1,0-1 0,0 1 0,0-1 0,-1 1 1,1 0-1,0-1 0,0 1 0,-1-1 0,1 1 1,-1-1-1,0 1 31,0 0 0,-1 0-1,1 0 1,0 0 0,0 1 0,-1-1 0,1 0 0,0 1 0,0-1 0,0 1 0,0-1 0,0 1-1,-1-1 1,1 1 0,0 0 0,0 0 0,1 0 0,-1-1 0,-1 3 0,-16 17 1047,15-16-1131,1 0 1,0 0 0,0 0 0,1 0-1,-1 0 1,1 0 0,0 1 0,0-1-1,1 0 1,-1 1 0,1-1 0,0 0-1,0 1 1,0-1 0,1 0 0,-1 1 0,1-1-1,0 0 1,0 0 0,1 1 0,-1-1-1,1 0 1,0 0 0,0-1 0,0 1-1,4 4 1,-3-3-34,1-1 0,-1 0 0,1 0 0,0 0 0,1-1-1,-1 1 1,0-1 0,1 0 0,0 0 0,0-1 0,0 1 0,0-1-1,0 0 1,0-1 0,0 1 0,1-1 0,-1 0 0,1 0 0,-1-1-1,9 1 1,-11-1-36,0 0 0,0 0 0,0-1 0,0 1 0,0-1 0,0 1 0,0-1 0,0 0 0,0 0 0,0 0 0,0-1 0,-1 1 0,1-1 0,3-2 0,-6 4-22,0-1 0,0 1 1,1-1-1,-1 1 0,0 0 0,0-1 1,0 1-1,0-1 0,0 1 0,0-1 1,0 1-1,0-1 0,0 1 0,0-1 1,0 1-1,0-1 0,-1 1 0,1-1 1,0 1-1,0 0 0,0-1 1,-1 1-1,1-1 0,0 1 0,0 0 1,-1-1-1,1 1 0,0 0 0,-1-1 1,-13-11 72,12 9-58,-7-5-122,0 0 0,1-1 0,0 0 0,0 0 1,-11-21-1,15 23-642,1 0 0,-1-1 0,1 1 0,1-1 0,-4-12 0,6 19 570,0 0 0,0 0 0,0 0 0,-1 0 0,1 1 0,0-1 0,0 0 0,0 0 0,0 0 0,0 0 0,1 0 0,-1 0 0,0 1 0,0-1 0,0 0 0,1 0 0,-1 0 0,0 1 0,1-1 0,-1 0 0,1 0 0,-1 1 0,1-1 0,-1 0 0,1 1 0,0-1 0,-1 1 0,1-1 0,1 0 0,16-1-1560</inkml:trace>
</inkml:ink>
</file>

<file path=ppt/ink/ink17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5:46.726"/>
    </inkml:context>
    <inkml:brush xml:id="br0">
      <inkml:brushProperty name="width" value="0.05" units="cm"/>
      <inkml:brushProperty name="height" value="0.05" units="cm"/>
      <inkml:brushProperty name="color" value="#FF0066"/>
    </inkml:brush>
  </inkml:definitions>
  <inkml:trace contextRef="#ctx0" brushRef="#br0">1 220 12723,'23'6'3342,"-19"-5"-2604,0 0 0,0 0 0,-1 0 1,1 0-1,0 0 0,0 1 0,-1 0 0,1-1 0,-1 1 0,5 3 0,-8-4-706,1 0 0,-1 0 1,0 0-1,1 0 0,-1 0 0,0 0 0,0 0 1,0 0-1,0 0 0,0 0 0,1 0 1,-2-1-1,1 1 0,0 0 0,0 0 1,0 0-1,0 0 0,-1 0 0,1 0 0,0 0 1,-1 0-1,1 0 0,-1 0 0,1-1 1,-1 1-1,1 0 0,-1 0 0,1-1 0,-1 1 1,0 0-1,0-1 0,1 1 0,-1-1 1,0 1-1,0-1 0,0 1 0,1-1 1,-1 1-1,0-1 0,0 0 0,-1 1 0,1-1-26,1 0-1,-1-1 0,1 1 0,0 0 0,-1 0 1,1 0-1,-1-1 0,1 1 0,0 0 0,-1-1 0,1 1 1,0 0-1,0-1 0,-1 1 0,1 0 0,0-1 0,0 1 1,0 0-1,-1-1 0,1 1 0,0-1 0,0 1 0,0 0 1,0-1-1,0 1 0,0-1 0,0 0 0,-1-13 125,1 12-108,1-4 13,0 0 1,0 1 0,1-1 0,0 0 0,0 1 0,0 0 0,0 0 0,1-1 0,0 1 0,0 1 0,0-1 0,1 0 0,7-7 0,1 0 12,0 1 1,1 0 0,22-14 0,-11 10-157,1 2-1,1 0 0,44-15 0,33-2-5032,-55 19 3029</inkml:trace>
</inkml:ink>
</file>

<file path=ppt/ink/ink17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5:47.378"/>
    </inkml:context>
    <inkml:brush xml:id="br0">
      <inkml:brushProperty name="width" value="0.05" units="cm"/>
      <inkml:brushProperty name="height" value="0.05" units="cm"/>
      <inkml:brushProperty name="color" value="#FF0066"/>
    </inkml:brush>
  </inkml:definitions>
  <inkml:trace contextRef="#ctx0" brushRef="#br0">321 20 13315,'1'-1'94,"5"-13"2410,-8 9-516,-7 5 78,-4 4-1506,1 1-1,1 1 1,-1 0 0,1 0-1,0 1 1,-14 12 0,12-10-237,-14 11 434,0 1 1,-38 40-1,54-49-626,0 1 0,1-1 0,1 2 0,0-1 0,1 1-1,0 0 1,-9 26 0,15-35-119,1-1 0,0 1 0,0 0 0,0-1-1,0 7 1,1-10-12,0 0 0,0 0 0,0 0 0,1 0 1,-1 0-1,0 1 0,0-1 0,0 0 0,1 0 0,-1 0 0,1 0 0,-1 0 0,1 0 0,-1 0 0,1 0 0,-1 0 0,1 0 0,0 0 0,0 0 0,-1-1 0,1 1 0,0 0 0,0 0 0,0-1 0,0 1 0,2 0 0,-1 0 1,1 0-1,0-1 1,-1 0-1,1 1 1,-1-1-1,1 0 1,0 0-1,-1 0 1,1-1 0,-1 1-1,1-1 1,-1 1-1,1-1 1,-1 0-1,1 0 1,-1 0-1,3-2 1,4-2 11,0-1 1,17-13-1,-1-3-31,-2-2 0,30-37 0,23-23-64,-60 72 91,-16 12-6,0 0 0,0 0-1,0 0 1,0 0 0,0 0 0,0 0 0,1 0 0,-1 0 0,0-1-1,0 1 1,0 0 0,0 0 0,0 0 0,0 0 0,1 0 0,-1 0-1,0 0 1,0 0 0,0 0 0,0 0 0,0 0 0,0 0 0,1 0 0,-1 1-1,0-1 1,0 0 0,0 0 0,0 0 0,0 0 0,0 0 0,0 0-1,1 0 1,-1 0 0,0 0 0,0 0 0,0 0 0,0 0 0,0 1-1,0-1 1,0 0 0,1 7 94,-6 13 138,4-16-165,1-1-17,-3 5 73,2 0-1,-1 0 1,1 0-1,0 0 1,0 11 0,2-17-123,-1 0 0,0 0 0,0-1 0,1 1 1,-1 0-1,1 0 0,-1-1 0,1 1 0,0 0 1,0-1-1,-1 1 0,1 0 0,0-1 0,1 0 1,-1 1-1,0-1 0,0 0 0,1 1 0,-1-1 1,0 0-1,1 0 0,-1 0 0,1 0 0,0 0 1,-1 0-1,1-1 0,0 1 0,-1-1 0,1 1 1,3 0-1,2 0-202,1-1 1,-1 1-1,0-2 1,1 1-1,-1-1 0,0 0 1,1 0-1,-1-1 1,0 0-1,0 0 1,0 0-1,-1-1 0,1 0 1,0-1-1,8-5 1,1-3-1142,0 0 1,-1 0 0,0-1 0,20-24 0,-5 1-998,5 1 892</inkml:trace>
</inkml:ink>
</file>

<file path=ppt/ink/ink17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5:47.691"/>
    </inkml:context>
    <inkml:brush xml:id="br0">
      <inkml:brushProperty name="width" value="0.05" units="cm"/>
      <inkml:brushProperty name="height" value="0.05" units="cm"/>
      <inkml:brushProperty name="color" value="#FF0066"/>
    </inkml:brush>
  </inkml:definitions>
  <inkml:trace contextRef="#ctx0" brushRef="#br0">215 35 9938,'1'-5'664,"-1"3"-46,0-1 0,1 1 0,-1 0 0,0-1 0,0 1 0,-1 0 0,1-4 1,-1 6-476,1-1 0,0 1 0,0-1 0,-1 1 0,1-1 0,0 1 0,-1-1 0,1 1 1,-1 0-1,1-1 0,-1 1 0,1-1 0,-1 1 0,1 0 0,-1 0 0,1-1 0,-1 1 1,1 0-1,-1 0 0,1-1 0,-1 1 0,1 0 0,-1 0 0,0 0 0,1 0 0,-1 0 1,1 0-1,-1 0 0,1 0 0,-1 0 0,0 0 0,1 0 0,-1 1 0,1-1 1,-1 0-1,0 1 0,-9 1 435,0 2 1,0-1 0,1 1 0,-1 1-1,1 0 1,-10 7 0,-4 3-93,-23 23 1,42-35-433,-3 3 18,0 1-1,1-1 1,-1 1 0,-5 8 0,11-14-63,1 0 0,-1 1 0,0-1 0,0 1 0,1-1 0,-1 1-1,0-1 1,1 1 0,0-1 0,-1 1 0,1 0 0,0-1 0,0 3 0,0-3-7,0 0 0,1 0 0,-1 0 1,0 0-1,1 0 0,-1 0 0,1 0 0,-1 0 1,1-1-1,-1 1 0,1 0 0,0 0 1,-1 0-1,1-1 0,0 1 0,0 0 1,0-1-1,-1 1 0,1-1 0,0 1 1,0-1-1,2 2 0,6 1 3,-1 0 0,1 0 0,0-1 0,18 3 1,42 0 16,-4-1 46,-65-4-68,9 1 44,0 1-1,0 0 1,-1 0-1,13 5 1,-20-7-34,0 0 0,0 1 0,0-1 1,0 1-1,0 0 0,0-1 0,0 1 0,0 0 0,0-1 0,-1 1 1,1 0-1,0 0 0,-1 0 0,1 0 0,0-1 0,-1 1 1,1 0-1,0 2 0,-1-1-3,0-1 0,0 0 0,0 1 0,-1-1 0,1 0 0,0 0 0,-1 1 0,1-1 0,0 0 0,-1 0 0,0 0 0,1 0 0,-1 1 0,0-1 1,1 0-1,-1 0 0,0 0 0,0-1 0,0 1 0,-2 2 0,-4 3-11,1-1 1,-2 1-1,1-1 1,-1-1-1,1 1 1,-12 3-1,16-6-210,-1 0-1,0-1 0,0 0 0,1 0 1,-1 0-1,0 0 0,0-1 0,0 0 0,0 1 1,0-1-1,0-1 0,0 1 0,0-1 1,0 1-1,0-1 0,-6-2 0,10 2 49,-1 1 0,0 0-1,0-1 1,1 1-1,-1-1 1,0 1-1,0-1 1,1 1 0,-1-1-1,0 1 1,1-1-1,-1 0 1,1 1-1,-1-1 1,1 0 0,-1 0-1,1 1 1,0-1-1,-1 0 1,1 0-1,0 0 1,0 0 0,-1 1-1,1-1 1,0 0-1,0 0 1,0 0-1,0-1 1,9-7-1274</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4:16.129"/>
    </inkml:context>
    <inkml:brush xml:id="br0">
      <inkml:brushProperty name="width" value="0.05" units="cm"/>
      <inkml:brushProperty name="height" value="0.05" units="cm"/>
      <inkml:brushProperty name="color" value="#FF0066"/>
    </inkml:brush>
  </inkml:definitions>
  <inkml:trace contextRef="#ctx0" brushRef="#br0">42 0 16940,'-8'18'2624,"-3"1"2689,-4-6-3256,9-2 151,5-4-1528</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2:10.570"/>
    </inkml:context>
    <inkml:brush xml:id="br0">
      <inkml:brushProperty name="width" value="0.05" units="cm"/>
      <inkml:brushProperty name="height" value="0.05" units="cm"/>
      <inkml:brushProperty name="color" value="#FF0066"/>
    </inkml:brush>
  </inkml:definitions>
  <inkml:trace contextRef="#ctx0" brushRef="#br0">207 376 9922,'2'-6'1273,"0"0"0,0 0 0,-1-1-1,0 1 1,-1-1 0,1 1 0,-1 0 0,0-1-1,-2-10 1,2 16-1187,0 0 0,-1 0 0,1 0-1,0 0 1,-1 0 0,1 0 0,-1 0 0,1 1-1,-1-1 1,1 0 0,-1 0 0,1 0 0,-1 1-1,0-1 1,1 0 0,-1 1 0,0-1-1,0 0 1,0 1 0,1-1 0,-1 1 0,0-1-1,0 1 1,0 0 0,0-1 0,0 1 0,0 0-1,0 0 1,0 0 0,0-1 0,0 1 0,0 0-1,0 0 1,0 0 0,0 1 0,-1-1 0,-3 1 46,1 0 0,-1 0-1,1 1 1,0 0 0,-1 0 0,-6 4 0,1 1 7,0 0 0,1 0 0,0 1 0,0 0 0,1 0 0,0 1 0,0 1 0,-11 17 0,10-10-77,0 0 0,1 0 0,1 1 0,-10 33 0,16-48-54,-4 26 21,4-28-28,1-1 1,0 1-1,0 0 0,0-1 0,0 1 0,0 0 1,0 0-1,0-1 0,0 1 0,0 0 0,0 0 1,1-1-1,-1 1 0,0 0 0,0-1 1,1 1-1,-1 0 0,0-1 0,1 1 0,-1 0 1,1-1-1,-1 1 0,1-1 0,-1 1 0,1-1 1,-1 1-1,1-1 0,0 1 0,-1-1 1,1 0-1,-1 1 0,1-1 0,1 1 0,0-1 1,0 0 0,0 0 0,0-1-1,0 1 1,1 0 0,-1-1 0,0 1-1,0-1 1,0 0 0,0 0 0,0 0-1,0 0 1,-1 0 0,1 0 0,0 0-1,0-1 1,1-1 0,4-3 13,0-1 0,8-10-1,-5 4-26,-2 1-1,1-1 1,-2-1-1,0 1 1,0-1-1,-1-1 1,-1 1-1,-1-1 0,0 0 1,-1 0-1,0 0 1,1-23-1,-4 10-188,-1-1-1,-1 0 0,-1 0 0,-2 1 1,-13-47-1,15 64 85,-1 0 0,0 1-1,-1-1 1,0 1 0,-10-15 0,15 24 114,-1 0 0,1 0 0,-1 0 1,0 0-1,0 0 0,0 0 0,0 0 0,0 1 0,1-1 0,-1 0 0,-1 0 1,1 1-1,0-1 0,0 1 0,0-1 0,0 1 0,-3-1 0,4 1 10,-1 0-1,0 0 1,1 0-1,-1 0 1,0 1-1,1-1 1,-1 0-1,0 0 0,1 1 1,-1-1-1,1 0 1,-1 1-1,0-1 1,1 1-1,-1-1 1,1 1-1,-1-1 1,1 1-1,-1-1 0,1 1 1,0 0-1,-1 0 1,-1 4 56,-1-1 0,2 1 0,-1 0 0,0 0 0,1 0-1,-1 9 1,0 5 154,0-1 0,2 1-1,0 0 1,2 0-1,0-1 1,1 1 0,8 29-1,-8-38-138,0 0 0,1-1 1,0 1-1,0-1 0,1 0 0,0 0 0,1-1 0,-1 1 0,2-1 0,-1-1 0,1 1 0,1-1 0,-1 0 0,1-1 0,15 10 0,-19-14-69,0 0-1,0 0 1,0 0 0,0-1-1,0 1 1,1-1-1,-1 0 1,1 0-1,-1-1 1,1 1-1,-1-1 1,0 0 0,1-1-1,-1 1 1,1-1-1,5-1 1,-6 1-8,-1 0 0,0-1 1,1 0-1,-1 1 0,0-1 1,0 0-1,0-1 0,0 1 1,0 0-1,-1-1 0,1 0 1,-1 0-1,1 1 0,-1-1 1,0-1-1,0 1 0,-1 0 1,1 0-1,2-7 0,-1 1 5,-1 0 0,1 0 0,-2 0 0,1-1 0,-1 1 0,0-17 0,-3 2-35,-9-43-1,28 89 69,-11-13-3,0-1-1,0 0 1,1-1 0,0 0 0,0 0 0,11 8 0,-16-13-134,1 0-1,0 0 1,-1 0 0,1-1 0,0 1 0,0-1-1,0 0 1,0 1 0,0-2 0,1 1 0,-1 0-1,0-1 1,0 1 0,1-1 0,-1 0 0,0 0-1,0 0 1,1 0 0,-1-1 0,0 1 0,0-1-1,0 0 1,4-1 0,-4 0-435,-1 1 0,0-1 0,1 0 0,-1 0 0,0 0 0,0 0 0,0 0-1,0 0 1,-1 0 0,1-1 0,-1 1 0,1-1 0,1-3 0,-2-3-1138</inkml:trace>
</inkml:ink>
</file>

<file path=ppt/ink/ink18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5:48.060"/>
    </inkml:context>
    <inkml:brush xml:id="br0">
      <inkml:brushProperty name="width" value="0.05" units="cm"/>
      <inkml:brushProperty name="height" value="0.05" units="cm"/>
      <inkml:brushProperty name="color" value="#FF0066"/>
    </inkml:brush>
  </inkml:definitions>
  <inkml:trace contextRef="#ctx0" brushRef="#br0">232 69 10298,'1'-1'83,"7"-30"3745,-8 29-3630,1 1 0,-1 0 1,0 0-1,0-1 0,0 1 0,0 0 0,0 0 0,-1-1 0,1 1 0,0 0 1,0 0-1,-1 0 0,1-1 0,-1 1 0,1 0 0,-1 0 0,0 0 0,1 0 0,-1 0 1,0 0-1,0 0 0,1 0 0,-3-1 0,1 1-14,-1 0 1,0 0-1,0 0 1,0 0-1,0 0 1,0 1-1,0-1 0,0 1 1,0 0-1,0 0 1,0 0-1,0 0 0,0 0 1,0 1-1,0 0 1,0-1-1,-3 2 0,-7 2 97,0 1-1,-17 9 1,14-6-183,1 0 0,-25 19 0,36-23-96,0-1 0,0 0 0,0 1-1,0 0 1,1-1 0,0 1 0,0 1-1,0-1 1,0 0 0,1 1-1,-1 0 1,1-1 0,-2 10 0,3-12 11,1 1 1,0 0 0,-1-1-1,1 1 1,1 0-1,-1-1 1,0 1 0,1 0-1,-1-1 1,1 1 0,0 0-1,0-1 1,0 1-1,0-1 1,2 4 0,0-2 44,0 0 0,0 0 0,0 0 0,1-1 0,0 0 1,-1 1-1,9 4 0,1-1 196,-1 0 1,1-1 0,0-1-1,28 8 1,2-5 391,-31-6-414,0 0-1,0 0 0,-1 1 1,16 7-1,-26-10-222,-1 0-1,1 0 0,0 1 1,0-1-1,-1 1 1,1-1-1,0 0 0,-1 1 1,1-1-1,0 1 1,-1 0-1,1-1 1,-1 1-1,1-1 0,-1 1 1,1 0-1,-1 0 1,1-1-1,-1 1 1,0 0-1,1 0 0,-1-1 1,0 1-1,0 0 1,1 0-1,-1 0 0,0-1 1,0 1-1,0 0 1,0 0-1,0 0 1,0 0-1,-1-1 0,1 1 1,0 0-1,0 0 1,0 0-1,-1-1 0,1 1 1,0 0-1,-1 0 1,1-1-1,-1 1 1,1 0-1,-1-1 0,0 2 1,-3 3 11,0-1 1,-1 0-1,1 0 1,-1 0-1,-6 4 1,-8 5-99,0-2 0,-1-1 1,0 0-1,0-1 0,-42 11 0,56-21-914,6-2 357,5-2-110,0 0-1,0 0 1,0 1-1,9-6 1,16-8-624</inkml:trace>
</inkml:ink>
</file>

<file path=ppt/ink/ink18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5:48.388"/>
    </inkml:context>
    <inkml:brush xml:id="br0">
      <inkml:brushProperty name="width" value="0.05" units="cm"/>
      <inkml:brushProperty name="height" value="0.05" units="cm"/>
      <inkml:brushProperty name="color" value="#FF0066"/>
    </inkml:brush>
  </inkml:definitions>
  <inkml:trace contextRef="#ctx0" brushRef="#br0">121 23 13627,'-3'0'605,"-6"0"2089,-1 0 0,-13 2 0,19-1-2430,1 0-1,-1 0 1,1 0 0,-1 1 0,1-1 0,0 1 0,0 0-1,0-1 1,-5 5 0,4-3-172,1 0 1,-1 0-1,1 1 0,0-1 0,0 1 1,1-1-1,-1 1 0,1 0 0,0 0 1,0 0-1,-2 7 0,3-9-65,1 0 0,-1 0 0,1 0 0,0 0 0,0 0 0,-1 0 0,2 0 0,-1 0 0,0 0 0,0 0 0,1 0 0,-1 0-1,1 0 1,-1 0 0,1-1 0,0 1 0,0 0 0,0 0 0,0 0 0,0-1 0,0 1 0,0-1 0,1 1 0,-1-1 0,0 1 0,1-1 0,-1 0-1,3 2 1,2 0-2,0 1-1,1-1 1,-1 0-1,1 0 0,-1-1 1,1 0-1,0 0 1,0-1-1,0 0 1,0 0-1,0-1 0,12 0 1,-9 0 5,1-1 0,-1-1 1,1 1-1,-1-2 0,0 1 1,0-1-1,18-9 1,-23 10 4,-1-1 1,-1 1 0,1-1 0,0 0 0,0 0 0,-1 0 0,0 0 0,0-1-1,0 1 1,0-1 0,0 0 0,3-5 0,-6 7-28,1 0 1,0 1-1,-1-1 0,1 0 0,-1 1 1,0-1-1,1 0 0,-1 0 1,0 1-1,0-1 0,0 0 1,0 0-1,0 1 0,-1-1 1,1 0-1,0 0 0,-1 1 0,1-1 1,-1 1-1,0-1 0,1 0 1,-1 1-1,0-1 0,0 1 1,0-1-1,0 1 0,-1 0 1,1-1-1,0 1 0,0 0 0,-1 0 1,1 0-1,-1 0 0,1 0 1,-3-1-1,-3-2-256,-1 1 1,1 0-1,-1 0 1,0 0-1,-11-1 0,9 2-1374,1-1 0,-13-5 0,22 8 1554,0 0 1,0 0-1,-1 0 1,1 0-1,0 0 0,0 0 1,0 0-1,0 0 1,0 0-1,0 0 0,-1 0 1,1 0-1,0 0 1,0-1-1,0 1 0,0 0 1,0 0-1,0 0 1,0 0-1,0 0 0,-1 0 1,1 0-1,0-1 1,0 1-1,0 0 0,0 0 1,0 0-1,0 0 1,0 0-1,0-1 0,0 1 1,0 0-1,0 0 1,0 0-1,0 0 0,0 0 1,0-1-1,0 1 1,0 0-1,0 0 0,0 0 1,6-4-1766,11 1 598</inkml:trace>
</inkml:ink>
</file>

<file path=ppt/ink/ink18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5:48.624"/>
    </inkml:context>
    <inkml:brush xml:id="br0">
      <inkml:brushProperty name="width" value="0.05" units="cm"/>
      <inkml:brushProperty name="height" value="0.05" units="cm"/>
      <inkml:brushProperty name="color" value="#FF0066"/>
    </inkml:brush>
  </inkml:definitions>
  <inkml:trace contextRef="#ctx0" brushRef="#br0">252 1 11851,'-11'0'1122,"0"1"1,0 1-1,1 0 1,-1 0 0,1 1-1,-1 0 1,1 1 0,-13 6-1,6-1-150,0 1-1,1 0 1,-27 23-1,38-28-770,0-1 0,0 1-1,0 1 1,1-1 0,-1 1-1,1-1 1,1 1 0,-5 8-1,7-11-130,0 0 0,0 0 0,0 0 0,0 0-1,0 0 1,1 1 0,0-1 0,-1 0 0,1 1-1,0-1 1,1 0 0,-1 0 0,0 1-1,1-1 1,0 0 0,0 0 0,0 0 0,0 1-1,3 4 1,-1-3-24,1 0 0,0 1-1,0-1 1,0-1 0,1 1 0,0-1-1,0 1 1,0-1 0,0-1-1,0 1 1,1-1 0,0 0 0,-1 0-1,1 0 1,1-1 0,-1 0 0,0 0-1,0-1 1,9 2 0,-4-2-116,-1 0 0,1-1 0,0 0 1,0 0-1,0-1 0,-1 0 0,1-1 0,0 0 1,-1-1-1,19-7 0,36-27-3606,-37 23 2240</inkml:trace>
</inkml:ink>
</file>

<file path=ppt/ink/ink18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5:49.352"/>
    </inkml:context>
    <inkml:brush xml:id="br0">
      <inkml:brushProperty name="width" value="0.05" units="cm"/>
      <inkml:brushProperty name="height" value="0.05" units="cm"/>
      <inkml:brushProperty name="color" value="#FF0066"/>
    </inkml:brush>
  </inkml:definitions>
  <inkml:trace contextRef="#ctx0" brushRef="#br0">350 27 12755,'0'0'-5,"4"-20"4536,-4 19-4404,0 1 0,0 0 0,0 0 1,0-1-1,0 1 0,0 0 0,0 0 0,0-1 1,0 1-1,0 0 0,-1 0 0,1-1 0,0 1 1,0 0-1,0 0 0,0-1 0,-1 1 1,1 0-1,0 0 0,0 0 0,0 0 0,-1-1 1,1 1-1,-1 0 0,-10 1 1453,-8 7-868,2 2 1,-1-1-1,1 2 1,-17 14 0,13-11-337,-43 30 301,-46 34-260,105-75-414,1 1 1,0-1-1,0 1 1,0 0-1,1 0 0,-1 1 1,-3 6-1,6-10-6,1 0 0,-1 0 0,1 0 0,0 0 0,-1 0-1,1 0 1,0 0 0,0 0 0,-1 0 0,1 1 0,0-1 0,0 0-1,0 0 1,0 0 0,1 0 0,-1 0 0,0 0 0,0 0-1,1 0 1,-1 0 0,0 0 0,1 0 0,-1 0 0,1 0 0,0 0-1,-1 0 1,1 0 0,0 0 0,-1 0 0,1 0 0,0-1-1,0 1 1,0 0 0,0-1 0,0 1 0,0-1 0,0 1 0,0-1-1,0 1 1,0-1 0,0 1 0,2-1 0,3 2-28,1 0 1,0 0-1,-1-1 1,1 0 0,0 0-1,0-1 1,0 0-1,0 0 1,0-1 0,0 0-1,0 0 1,-1 0-1,1-1 1,0 0-1,-1 0 1,12-7 0,-3 2-4,-1-1 1,-1 0 0,0-1 0,0-1 0,0 0-1,12-15 1,-18 18 27,-1 0 0,0 0-1,5-11 1,-11 18 7,1-1-1,-1 1 1,0-1 0,0 1-1,1-1 1,-1 1 0,0-1-1,0 1 1,0-1 0,1 1-1,-1-1 1,0 1 0,0-1-1,0 1 1,0-1-1,0 1 1,0-1 0,0 1-1,0-1 1,-1 0 0,1 1 0,0 0 1,0 0 0,0-1-1,0 1 1,-1 0-1,1 0 1,0 0-1,0 0 1,0 0-1,0 0 1,-1 0 0,1 0-1,0 0 1,0 0-1,0 0 1,-1 0-1,1 0 1,0 0 0,0 0-1,0 0 1,0 0-1,-1 0 1,1 0-1,0 1 1,0-1-1,0 0 1,0 0 0,-1 0-1,1 0 1,0 0-1,0 0 1,0 0-1,0 1 1,0-1 0,0 0-1,-1 0 1,1 0-1,0 0 1,0 0-1,0 1 1,0-1 0,0 0-1,0 0 1,-2 4 30,0-1 0,0 1 0,0-1 1,0 1-1,1 0 0,0 0 0,-1 0 1,1 0-1,1 0 0,-1-1 0,1 2 1,-1-1-1,1 0 0,0 0 0,2 7 1,-2-8-30,1-1 0,-1 1 0,1-1 0,0 1 0,0 0 0,0-1 0,1 0 0,-1 1 1,0-1-1,1 0 0,0 1 0,-1-1 0,1 0 0,0 0 0,0 0 0,0-1 1,0 1-1,1 0 0,-1-1 0,0 0 0,1 1 0,-1-1 0,5 1 0,-2 0-219,0-1 0,0 0-1,1 0 1,-1 0-1,0-1 1,1 1-1,-1-1 1,0-1-1,1 1 1,-1-1 0,0 0-1,1 0 1,-1-1-1,0 1 1,0-1-1,7-3 1,-5 1-426,-1-1 1,1 1-1,-1-1 0,1 0 0,-1-1 1,-1 1-1,1-1 0,-1 0 1,0-1-1,5-8 0,7-13-777</inkml:trace>
</inkml:ink>
</file>

<file path=ppt/ink/ink18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5:50.035"/>
    </inkml:context>
    <inkml:brush xml:id="br0">
      <inkml:brushProperty name="width" value="0.05" units="cm"/>
      <inkml:brushProperty name="height" value="0.05" units="cm"/>
      <inkml:brushProperty name="color" value="#FF0066"/>
    </inkml:brush>
  </inkml:definitions>
  <inkml:trace contextRef="#ctx0" brushRef="#br0">1 469 10834,'1'6'1571,"1"1"0,0 0 0,1-1 0,0 1 0,0-1 0,4 7 0,-3-7-657,-1 0-1,0 0 1,0 0 0,2 10 0,-4-13-833,-1-1 1,1 1 0,-1 0 0,0 0 0,0 0 0,0 0-1,0-1 1,-1 1 0,1 0 0,-1 0 0,0-1 0,1 1 0,-1 0-1,-3 4 1,-3 2-46,7-9-40,0 0-1,0 0 0,0 0 1,-1 0-1,1 0 0,0 0 1,0 0-1,0 0 0,0 0 1,-1 0-1,1 0 0,0 0 1,0 0-1,0 0 0,0-1 0,0 1 1,-1 0-1,1 0 0,0 0 1,0 0-1,0 0 0,0 0 1,0 0-1,0 0 0,0-1 1,-1 1-1,1 0 0,0 0 1,0 0-1,0 0 0,0 0 0,0-1 1,0 1-1,0 0 0,0 0 1,0 0-1,0-2-43,-1 0-1,1 1 1,0-1-1,0 0 1,0 1-1,0-1 1,0 0-1,0 1 1,0-1-1,1 1 1,0-3-1,3-7-165,2 0-1,-1 1 1,1 0-1,1 0 1,14-17-1,-1 5-155,26-23-1,-36 38 217,0 0 0,0 1 1,1 0-1,0 0 0,0 1 0,0 1 0,17-5 1,34-15-171,-42 14 275,0 0 0,-1-2 0,0 0-1,21-19 1,-34 26 71,0 0 0,-1-1 0,0 0 0,0 1 0,0-2 0,-1 1 0,0 0 0,0-1 0,0 0 0,-1 0 0,0 0 0,-1 0 0,1 0 0,-2-1 0,1 1 0,1-11 0,-4-2 89,0-1-1,-1 1 1,-1 0-1,-11-39 0,14 56-26,-1-1-1,-1 1 0,1 0 1,0 0-1,-1 0 0,1 0 0,-4-5 1,4 8-55,1-1 0,-1 1 0,1-1 0,0 1 0,-1 0 0,1-1 0,-1 1 0,1 0 1,-1-1-1,1 1 0,-1 0 0,1 0 0,-1 0 0,1-1 0,-1 1 0,1 0 0,-1 0 1,1 0-1,-1 0 0,1 0 0,-1 0 0,0 0 1,0 1 0,0-1 0,0 1 1,0-1-1,0 1 0,0-1 0,1 1 0,-1-1 0,0 1 0,0 0 1,1-1-1,-1 1 0,0 0 0,1 0 0,-1-1 0,0 2 1,-3 5 83,1 0 1,-1 0-1,2 0 1,-1 0-1,1 1 1,0-1 0,0 1-1,1 0 1,-1 12-1,1-4 45,1-1-1,1 1 0,5 30 1,7 8-876,25 64 0,-27-88-983,-3-12-1720,-8-17 3346,0-1 0,0 0 1,0 0-1,0 0 0,0 0 1,0 0-1,0 0 0,0 0 1,0 0-1,0 0 0,2 1-1031,-2-1 1031,0 0 0,0 0 1,0 0-1,0 0 0,0 0 0,0 0 1,0 0-1,1 0 0,-1 0 1,0 0-1,0 0 0,0 0 1,0 0-1,0 0 0,0 0 0,0 0 1,1 0-1,0-10-2441,1-54-2351,-1 51 4364,1 0 0,5-24 1,-5 31 751,0 1 0,-1-1 0,2 1 1,-1 0-1,1-1 0,-1 1 1,2 0-1,-1 1 0,0-1 1,1 1-1,0-1 0,0 1 0,0 0 1,0 1-1,1-1 0,0 1 1,0 0-1,-1 0 0,2 0 0,7-3 1,-6 4 351,1 0 0,1 0 0,-1 1 0,0 0 0,0 0 1,0 1-1,1 0 0,-1 0 0,0 1 0,14 3 0,-11-2 118,-1 1 0,1 1-1,0-1 1,-1 2 0,1 0 0,-1 0-1,10 7 1,-16-9-495,0 1 0,1 0-1,-1-1 1,0 1 0,-1 1 0,1-1-1,-1 1 1,3 4 0,-5-7-347,1 1 1,-1-1-1,0 0 1,0 1-1,0-1 1,-1 1-1,1-1 1,0 1-1,-1-1 1,0 1-1,1-1 1,-1 1 0,0 0-1,-1-1 1,1 1-1,0-1 1,-1 1-1,0 2 1,1-4-62,0-1 1,-1 1-1,1-1 1,0 1-1,0-1 1,0 0 0,-1 1-1,1-1 1,0 1-1,0-1 1,-1 0-1,1 1 1,0-1 0,-1 0-1,1 1 1,0-1-1,-1 0 1,1 0-1,-1 1 1,1-1 0,0 0-1,-1 0 1,1 0-1,-1 1 1,1-1-1,-1 0 1,1 0 0,-1 0-1,-5-4-1716</inkml:trace>
</inkml:ink>
</file>

<file path=ppt/ink/ink18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5:50.159"/>
    </inkml:context>
    <inkml:brush xml:id="br0">
      <inkml:brushProperty name="width" value="0.05" units="cm"/>
      <inkml:brushProperty name="height" value="0.05" units="cm"/>
      <inkml:brushProperty name="color" value="#FF0066"/>
    </inkml:brush>
  </inkml:definitions>
  <inkml:trace contextRef="#ctx0" brushRef="#br0">1 1 12915,'3'0'760,"0"1"16,10 2-392,-1-3-752,8 10 160</inkml:trace>
</inkml:ink>
</file>

<file path=ppt/ink/ink18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5:50.515"/>
    </inkml:context>
    <inkml:brush xml:id="br0">
      <inkml:brushProperty name="width" value="0.05" units="cm"/>
      <inkml:brushProperty name="height" value="0.05" units="cm"/>
      <inkml:brushProperty name="color" value="#FF0066"/>
    </inkml:brush>
  </inkml:definitions>
  <inkml:trace contextRef="#ctx0" brushRef="#br0">1 61 13915,'5'0'6785,"-5"0"-6683,6 8 1281,-1 8-581,0 1 1,-1 0 0,2 22 0,3 12-20,7 7-145,4 25 3,-19-80-621,-1 1 0,1-1 0,-1 0 0,0 1-1,0-1 1,0 1 0,0-1 0,-1 0 0,1 1 0,-1-1 0,0 0 0,0 0 0,0 1 0,0-1 0,-4 5 0,5-8-18,0 0 0,0 0 1,0 0-1,0-1 1,0 1-1,0 0 0,0 0 1,0-1-1,0 1 0,0 0 1,0 0-1,0 0 1,0-1-1,0 1 0,0 0 1,0 0-1,0 0 1,0 0-1,-1-1 0,1 1 1,0 0-1,0 0 0,0 0 1,0 0-1,0-1 1,-1 1-1,1 0 0,0 0 1,0 0-1,0 0 1,-1 0-1,1 0 0,0 0 1,0 0-1,0 0 1,-1 0-1,1-1 0,0 1 1,0 0-1,0 0 0,-1 0 1,1 0-1,0 0 1,0 1-1,-1-1 0,1 0 1,0 0-1,0 0 1,0 0-1,-1 0 0,1 0 1,0 0-1,0 0 0,0 0 1,0 0-1,-1 1 1,1-1-1,0 0 0,0 0 1,0 0-1,0 0 1,0 1-1,-1-1 0,1 0 1,0 0-1,0 1 0,0-22 67,3-1-83,1-1 0,1 1 0,1 0 0,1 1 0,1 0 0,0 0 0,2 0 0,1 1 0,0 1 1,1 0-1,1 1 0,1 0 0,16-16 0,-23 26-13,1 1 0,-1 0 1,1 0-1,0 1 0,1 0 0,0 0 1,0 1-1,0 0 0,0 1 0,1 0 1,0 0-1,-1 1 0,2 0 0,-1 1 1,15-2-1,-18 3-317,8-1-658,-9 4-3056,-1 3 2396</inkml:trace>
</inkml:ink>
</file>

<file path=ppt/ink/ink18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5:50.657"/>
    </inkml:context>
    <inkml:brush xml:id="br0">
      <inkml:brushProperty name="width" value="0.05" units="cm"/>
      <inkml:brushProperty name="height" value="0.05" units="cm"/>
      <inkml:brushProperty name="color" value="#FF0066"/>
    </inkml:brush>
  </inkml:definitions>
  <inkml:trace contextRef="#ctx0" brushRef="#br0">106 28 23701,'-9'4'2505,"-9"1"823,-10-2-479,1-8-2537,3-11-536,30-3 144</inkml:trace>
</inkml:ink>
</file>

<file path=ppt/ink/ink18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6:07.631"/>
    </inkml:context>
    <inkml:brush xml:id="br0">
      <inkml:brushProperty name="width" value="0.05" units="cm"/>
      <inkml:brushProperty name="height" value="0.05" units="cm"/>
      <inkml:brushProperty name="color" value="#FF0066"/>
    </inkml:brush>
  </inkml:definitions>
  <inkml:trace contextRef="#ctx0" brushRef="#br0">2907 20 7938,'12'-19'4853,"-19"26"-3381,-24 24 1029,-18 21-944,29-27-1475,1 1-1,1 0 0,1 1 1,2 1-1,-15 35 0,-21 78-69,-17 43 11,-174 305-7,121-301-8,68-109 1,-68 131-1,46-15 0,17 6 6,-11 31 3,49-175-14,-2-2-1,-30 54 1,-113 152-7,26-44 5,131-204-1,-52 90 8,-59 138 0,77-142-22,-78 136-1,90-184 13,-27 47 10,-71 89 1,71-115-16,-11 13 7,-60 98 0,78-96-1,12-20 11,-78 104 0,-74 55 10,173-206-22,0 1 0,1 1 0,1 1 0,1 1 0,-17 39 0,-80 218-10,105-266-4,2 1 1,-1 0 0,2 1 0,0-1 0,1 0-1,1 1 1,1 0 0,0-1 0,1 1-1,0-1 1,6 24 0,-4-24 25,-2 1 0,1 25 0,-2-23 80,3 28 1,-2-41-36,1 0-1,-1 0 1,1 0 0,0 0 0,0-1 0,0 1-1,1-1 1,6 10 0,-1-5 48,0-1 1,0 0-1,1 0 0,0-1 0,16 11 1,57 31 304,-66-41-294,84 49 1367,-3 4 1,114 96 0,-159-112-1424,3-3 1,116 70 0,-163-108-56,0-1 0,1-1 0,-1 1 1,1-2-1,0 1 0,9 1 0,-12-3 1,1-1 1,-1 0-1,0 0 0,0 0 0,0-1 0,0 0 0,0 0 0,0 0 1,12-5-1,19-12 15,-23 11-25,0 1-1,20-7 1,-30 11 7,0 1 1,0 1-1,0-1 0,0 0 0,0 1 1,-1 0-1,1 0 0,0 0 0,0 0 0,0 1 1,0 0-1,0 0 0,0 0 0,4 1 0,4 4 19,12 4-1,-22-9-18,-1-1-1,0 0 0,1 0 1,-1 0-1,0 0 0,1 0 0,-1 0 1,0 0-1,1-1 0,-1 1 0,0-1 1,1 1-1,-1 0 0,0-1 1,0 0-1,0 1 0,3-3 0,40-32-21,14-10-2,-40 32 30,-2 0 0,0-1 0,0-1 0,23-29 0,-17 20-10,0 2 0,28-22 0,-24 22-14,44-48 0,48-94 30,-15-10-479,-91 153 305,24-34-558,2 1 0,49-53 0,26-34 462,56-132 602,-76 115-197,41-80-151,-45 76 9,-24 61 545,89-108 0,16-23-201,295-438-1351,-399 586 1030,116-165 14,-63 68 386,-82 130-32,63-67 1,-57 76-327,-3-3 0,50-71 0,145-220-95,-207 298 31,38-70 0,-37 62-9,49-61 0,-16 24-2,-36 51-7,-20 25 12,0 0 1,0 0-1,0-1 0,-1 0 1,0 0-1,-1 0 0,6-16 1,-9 20-1,0 0 0,-1-1 0,1 1-1,-1-1 1,0-4 0,-1 5-1,1 1-1,0-1 0,0 0 1,1 1-1,-1-1 0,1 0 0,1-3 1,2-2-2,1 0 0,0 0 1,0 1-1,7-9 0,-6 10 2,-1 0-1,-1 0 0,0 0 0,0 0 1,0 0-1,2-9 0,-5 15 1,-1 0 0,0 0-1,0 0 1,0 0 0,0 0-1,0 0 1,0 0 0,0 0 0,0 0-1,-1 0 1,1 0 0,0 1-1,-1-1 1,1 0 0,0 0-1,-1 0 1,1 0 0,-1 0-1,1 1 1,-1-1 0,0 0-1,1 0 1,-1 1 0,0-1 0,-1 0-1,-23-15-10,15 10 10,5 3 2,0 0 0,0-1 1,0 0-1,1 0 0,0 0 0,0 0 0,0-1 0,0 1 0,1-1 0,-1 0 0,1 0 0,-4-10 0,2-1 6,0 1-1,1-1 0,-3-19 0,5 21-3,0 0 0,-2 1 1,1-1-1,-2 1 0,-10-23 0,12 31-2,-1 0 1,0 0 0,1 0-1,-2 1 1,1-1 0,0 1 0,-1 0-1,0 1 1,0-1 0,0 1-1,-10-5 1,-4 0 15,-1 0 1,-22-5-1,-10-4 28,39 12-7,1-1 0,-1 0-1,1-1 1,0-1 0,0 0 0,-18-17-1,12 7-15,0 0 0,-26-41-1,28 38-31,-1 0 0,-29-29 0,36 40 5,-1 0 1,-1 1-1,0 1 1,0 0-1,-1 0 0,-16-6 1,-70-19-33,66 24 25,-37-17 0,59 22 9,0-1 0,1-1 0,0 0 0,1-1 0,-1 0-1,1 0 1,-12-13 0,-27-41-91,33 40 28,-20-21 1,28 36 51,1-1 1,-1 1-1,-1 0 1,1 1-1,-1 0 1,-16-8-1,3 5 8,-1 1-1,-1 1 1,1 1 0,-38-4-1,29 5 13,-43-12-1,69 15 4,0-1 0,1 0 0,-1 0 0,1 0 0,-1-1-1,1 1 1,0-1 0,0 0 0,0 0 0,0-1 0,-6-7 0,3 1 31,-1-1-1,1-1 1,-5-12-1,-1 1 31,11 18-38,-1 1 0,0 0 0,-1 0-1,1 0 1,-1 0 0,1 1 0,-1-1 0,0 1 0,-1 0 0,1 0 0,0 0 0,-1 1 0,0 0 0,0 0 0,1 0 0,-1 0 0,0 1 0,0-1 0,0 1 0,-1 1 0,-6-1 0,-8 0-148,0 2 1,0 0-1,0 1 1,-24 5-1,-48 17 365,51-16 39</inkml:trace>
</inkml:ink>
</file>

<file path=ppt/ink/ink18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6:10.372"/>
    </inkml:context>
    <inkml:brush xml:id="br0">
      <inkml:brushProperty name="width" value="0.05" units="cm"/>
      <inkml:brushProperty name="height" value="0.05" units="cm"/>
      <inkml:brushProperty name="color" value="#FF0066"/>
    </inkml:brush>
  </inkml:definitions>
  <inkml:trace contextRef="#ctx0" brushRef="#br0">1 403 8138,'1'0'4395,"10"-1"-3165,-1-1-175,0-1 0,0 0 0,0 0 0,-1-1 0,16-7 0,16-7 201,15 1-336,113-18 0,-84 19-847,684-130 2780,-767 146-2847,454-74 401,-373 74-388,-56 0 273,48-4 0,-74 4-261,1 0 0,0 0 1,-1 0-1,1-1 0,0 1 0,-1 0 0,1-1 0,-1 0 0,1 1 1,-1-1-1,3-1 0,-4 1-57,0 1 0,0-1 0,0 1 0,0-1-1,0 0 1,0 1 0,0-1 0,0 0 0,0 1 0,0-1 0,0 1 0,0-1 0,0 1 0,0-1 0,-1 0-1,1 1 1,0-1 0,0 1 0,-1-1 0,1 1 0,0-1 0,-1 1 0,1-1 0,-1 1 0,1-1 0,-1 1 0,1 0-1,-1-1 1,0 0-241,0-1 0,0 1 0,0 0-1,0 0 1,0-1 0,0 1-1,1-1 1,-1 1 0,1-1 0,-1 1-1,1-1 1,-1 1 0,1-1 0,0 1-1,0-1 1,0-1 0,1-15-998</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2:10.724"/>
    </inkml:context>
    <inkml:brush xml:id="br0">
      <inkml:brushProperty name="width" value="0.05" units="cm"/>
      <inkml:brushProperty name="height" value="0.05" units="cm"/>
      <inkml:brushProperty name="color" value="#FF0066"/>
    </inkml:brush>
  </inkml:definitions>
  <inkml:trace contextRef="#ctx0" brushRef="#br0">15 86 14083,'-7'7'1624,"0"-4"2057,10-5-3057,4-8-640,8-9-1208,2-4-408,7-18 759</inkml:trace>
</inkml:ink>
</file>

<file path=ppt/ink/ink18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6:11.330"/>
    </inkml:context>
    <inkml:brush xml:id="br0">
      <inkml:brushProperty name="width" value="0.05" units="cm"/>
      <inkml:brushProperty name="height" value="0.05" units="cm"/>
      <inkml:brushProperty name="color" value="#FF0066"/>
    </inkml:brush>
  </inkml:definitions>
  <inkml:trace contextRef="#ctx0" brushRef="#br0">296 32 10562,'7'-6'1053,"0"1"0,12-7-1,-16 10-626,-1 1 0,1 0 0,0 0 0,0 0 0,0 0 0,-1 0 0,1 1 0,0-1 0,0 1 0,0 0 0,4 0 0,-6 0-354,-1 0 0,1 0 0,0 0 1,0 1-1,-1-1 0,1 0 0,0 0 0,-1 0 0,1 1 0,0-1 1,-1 0-1,1 1 0,-1-1 0,1 1 0,-1-1 0,1 1 0,0-1 1,-1 1-1,0-1 0,1 1 0,-1-1 0,1 1 0,-1-1 0,0 1 1,1 0-1,-1-1 0,0 1 0,0 0 0,1-1 0,-1 1 0,0 0 1,0-1-1,0 1 0,0 0 0,0 0 0,0-1 0,0 1 0,0 0 0,0-1 1,0 1-1,-1 1 0,0 2 9,0 0 0,0 0-1,0-1 1,-1 1 0,1-1 0,-4 5-1,-2 3-10,-1 0 0,-1 0 0,0-1 0,-1 0 0,0 0-1,-11 7 1,-71 46 7,59-42-76,-36 29-1,56-39-8,-36 32 10,43-36 0,0-1 0,0 1 1,1-1-1,0 1 0,-5 10 0,10-17-2,0 0-1,0 0 1,0 0-1,0 0 1,-1 1-1,1-1 1,0 0 0,0 0-1,0 0 1,0 0-1,0 0 1,0 1-1,0-1 1,0 0 0,0 0-1,0 0 1,0 0-1,0 1 1,0-1 0,0 0-1,0 0 1,0 0-1,0 0 1,0 0-1,0 1 1,0-1 0,0 0-1,0 0 1,0 0-1,0 0 1,0 0 0,0 1-1,0-1 1,1 0-1,-1 0 1,0 0-1,0 0 1,0 0 0,0 1-1,8-2 2,8-7 38,-15 8-38,20-12 87,-13 7-26,0 1-1,0 0 1,14-5-1,-18 8-53,0 0 1,0 0-1,1 1 1,-1 0-1,0-1 1,0 1 0,1 1-1,-1-1 1,0 1-1,0-1 1,5 2-1,9 4-9,0-2 0,0-1 0,34 3 0,-44-6 5,0-1 0,0 1 0,0-1 0,0-1 0,0 1-1,0-1 1,0-1 0,-1 0 0,1 0 0,-1 0 0,11-7 0,-12 6 64,0 0 0,0-1 1,0 0-1,0 0 0,-1-1 1,1 1-1,-2-1 0,1 0 0,-1 0 1,1-1-1,-2 1 0,1-1 1,3-9-1,-5 10 35,0-1 0,-1 1 0,0-1 0,0 1 0,0-1 0,-1 0 0,1 0 0,-2 1 0,1-1 0,-1 0 0,0 1 0,0-1 0,-1 0 0,0 1 0,-3-8 0,3 10-84,0 1 0,0-1-1,-1 0 1,1 1-1,-1 0 1,0-1 0,1 1-1,-1 0 1,-1 0 0,1 1-1,0-1 1,-1 1-1,1-1 1,-1 1 0,0 0-1,0 1 1,-7-4-1,-9-4-1448,17 7-683,3-4 674</inkml:trace>
</inkml:ink>
</file>

<file path=ppt/ink/ink18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6:13.348"/>
    </inkml:context>
    <inkml:brush xml:id="br0">
      <inkml:brushProperty name="width" value="0.05" units="cm"/>
      <inkml:brushProperty name="height" value="0.05" units="cm"/>
      <inkml:brushProperty name="color" value="#FF0066"/>
    </inkml:brush>
  </inkml:definitions>
  <inkml:trace contextRef="#ctx0" brushRef="#br0">17 290 10410,'-3'-6'1018,"0"-1"0,0 0 0,-2-14 0,4 18-549,0 1-1,1-1 0,0 1 0,0-1 0,-1 0 0,2 1 0,-1-1 1,0 0-1,0 1 0,1-1 0,0 1 0,-1-1 0,1 0 0,1-2 1,-1 5-393,-1 0 0,0-1 0,0 1 1,0 0-1,0 0 0,0 0 0,1 0 1,-1-1-1,0 1 0,0 0 0,0 0 1,1 0-1,-1 0 0,0 0 0,0-1 1,1 1-1,-1 0 0,0 0 0,0 0 1,1 0-1,-1 0 0,0 0 0,0 0 1,1 0-1,-1 0 0,0 0 0,0 0 1,1 0-1,-1 0 0,0 0 0,0 0 1,1 1-1,8 5 1146,7 11-91,-1 4-80,15 29 1,0 0-515,-20-34-419,2 4-58,2-1 0,0 0 0,26 27 0,-38-45-59,-1 1 1,1-1-1,-1 0 1,1 1-1,0-1 1,-1 0 0,1 0-1,0 0 1,0 0-1,0-1 1,0 1-1,0 0 1,0-1 0,0 0-1,0 1 1,0-1-1,0 0 1,0 0 0,0 0-1,3 0 1,-2-1-1,0 0 1,0 0 0,-1-1-1,1 1 1,-1 0-1,1-1 1,-1 1 0,1-1-1,-1 0 1,0 0 0,0 0-1,4-4 1,0-4 4,1 1 0,-1-1 0,-1 0 0,1 0 1,-2-1-1,5-12 0,32-149 84,-20 74 208,-18 86-244,5-28 136,-8 36-182,1 1-1,-1 0 1,0-1 0,0 1-1,0 0 1,-1-1-1,1 1 1,-1-1 0,-1-4-1,1 7-5,0 0-1,1 0 1,-1 0 0,0 0-1,0 0 1,0 0-1,1 0 1,-1 1 0,0-1-1,0 0 1,0 0-1,-1 1 1,1-1 0,0 1-1,0-1 1,0 1 0,0-1-1,0 1 1,-1 0-1,1-1 1,0 1 0,0 0-1,-1 0 1,1 0-1,0 0 1,0 0 0,-2 0-1,2 0-96,0 1-1,0-1 1,0 0 0,0 0-1,0 1 1,1-1-1,-1 0 1,0 1-1,0-1 1,0 1 0,1-1-1,-1 1 1,0-1-1,1 1 1,-1 0-1,-1 0 1,2 0-190,0 0 1,-1-1-1,1 1 1,0 0-1,-1 0 1,1 0-1,0-1 1,0 1-1,0 0 1,0 0-1,0 0 1,0-1-1,0 1 1,0 0-1,0 0 0,0 0 1,0 0-1,0-1 1,1 1-1,0 1 1,1 6-1224</inkml:trace>
</inkml:ink>
</file>

<file path=ppt/ink/ink18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6:13.844"/>
    </inkml:context>
    <inkml:brush xml:id="br0">
      <inkml:brushProperty name="width" value="0.05" units="cm"/>
      <inkml:brushProperty name="height" value="0.05" units="cm"/>
      <inkml:brushProperty name="color" value="#FF0066"/>
    </inkml:brush>
  </inkml:definitions>
  <inkml:trace contextRef="#ctx0" brushRef="#br0">1 68 14355,'1'-5'799,"1"-1"-1,0 1 1,0 0 0,1 1-1,0-1 1,-1 0-1,1 1 1,1-1 0,-1 1-1,1 0 1,0 0 0,7-6-1,-10 10-738,-1 0-1,1-1 1,-1 1-1,0 0 1,1 0 0,-1 0-1,1 0 1,-1-1-1,0 1 1,1 0-1,-1 0 1,1 0-1,-1 0 1,1 0 0,-1 0-1,0 0 1,1 0-1,-1 0 1,1 0-1,-1 1 1,1-1-1,-1 0 1,0 0-1,1 0 1,-1 0 0,0 1-1,1-1 1,-1 0-1,1 0 1,-1 1-1,0-1 1,0 0-1,1 1 1,-1-1-1,0 0 1,1 1 0,-1-1-1,0 0 1,0 1-1,0-1 1,1 1-1,-1-1 1,0 0-1,0 1 1,0-1 0,0 1-1,0-1 1,0 1-1,0 0 1,5 26 617,-5-26-619,1 18 215,-1 0-1,-4 27 1,2-32-209,1 1 0,0-1 0,1 0 0,1 0 1,0 0-1,4 15 0,-5-27-3,1 0 0,1 1 0,-1-1 0,0 0 0,0 0 0,1 0 0,0 0 0,-1 0 0,1 0 1,0 0-1,0 0 0,0-1 0,0 1 0,0-1 0,0 1 0,0-1 0,0 0 0,1 0 0,4 2 0,1-1 107,0 1 0,0-1 0,0-1 0,15 2-1,-11-3-184,-1 0 0,1-1-1,0 0 1,0-1 0,0 0-1,-1-1 1,1 0 0,15-7-1,-12 3-1117,0 0 0,28-19-1,-40 24 1084,0 0-1,1-1 0,-1 1 1,0-1-1,4-6 0,-3 4-42,-1-1 0,0-1-1,4-8 1</inkml:trace>
</inkml:ink>
</file>

<file path=ppt/ink/ink18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6:14.447"/>
    </inkml:context>
    <inkml:brush xml:id="br0">
      <inkml:brushProperty name="width" value="0.05" units="cm"/>
      <inkml:brushProperty name="height" value="0.05" units="cm"/>
      <inkml:brushProperty name="color" value="#FF0066"/>
    </inkml:brush>
  </inkml:definitions>
  <inkml:trace contextRef="#ctx0" brushRef="#br0">269 36 10322,'2'-4'355,"-1"2"341,0 1 1,0-1-1,0 0 1,0 0-1,-1 0 1,1 0-1,-1 0 0,1-4 1,-1 6-544,0-1-1,0 1 1,0 0 0,0-1-1,0 1 1,0-1 0,0 1 0,0 0-1,-1-1 1,1 1 0,0 0 0,0-1-1,0 1 1,-1 0 0,1 0-1,0-1 1,0 1 0,-1 0 0,1 0-1,0-1 1,-1 1 0,-13-3 1392,4 3-1180,-1 1 0,1 0 0,-1 1 0,1 0 0,0 0 0,-19 8 0,-57 31-75,75-36-279,1 1 0,0 0 0,0 1 1,0 0-1,1 0 0,-9 10 0,18-17-10,-1 0 0,1 1-1,0-1 1,-1 1 0,1-1-1,0 1 1,-1-1 0,1 1 0,0-1-1,0 1 1,0-1 0,-1 1-1,1-1 1,0 1 0,0-1-1,0 1 1,0-1 0,0 1 0,0-1-1,0 1 1,0-1 0,0 1-1,0 0 1,0-1 0,1 1-1,-1-1 1,0 1 0,1 0 0,0 0 0,-1 0 0,1 0 0,0 0 0,0-1 0,0 1 0,0 0 0,0-1 1,0 1-1,0-1 0,0 1 0,2 0 0,3 1 4,1-1 1,0 1-1,8 0 0,-13-2-4,39 2 18,-27-2-18,-1 0 1,0 1 0,16 4 0,-29-5-6,1 0 0,0 0 0,0 0 0,-1 1 0,1-1 0,0 0 0,-1 1 0,1-1 0,0 0 0,0 1 0,-1-1 0,1 1 0,-1-1 0,1 1 0,0-1 0,-1 1 0,1-1 0,-1 1 0,0-1 0,1 1 0,-1 0 0,1-1 0,-1 1 0,0 0 0,1 0 0,-1-1 0,0 1 0,0 0 0,0 0 0,1-1 0,-1 1 0,0 0 0,0 0 0,0-1 0,0 1 0,0 0 0,-1 0 0,1-1 0,0 1 0,0 0 0,0 0 0,-1-1 0,1 1 0,0 0 0,-1 0 0,-2 5-64,-1 0 0,1-1 0,-1 1 0,-6 6 0,5-6 8,-14 16-85,13-16 124,1 1 0,-9 11-1,14-17 22,-1-1 0,1 0 0,0 0-1,0 0 1,0 1 0,-1-1-1,1 0 1,0 0 0,0 1-1,0-1 1,0 0 0,-1 0-1,1 1 1,0-1 0,0 0-1,0 1 1,0-1 0,0 0-1,0 1 1,0-1 0,0 0-1,0 0 1,0 1 0,0-1-1,0 0 1,0 1 0,0-1-1,0 0 1,0 0 0,0 1-1,1-1 1,-1 0 0,0 1 0,0-1-1,0 0 1,0 0 0,1 1-1,-1-1 1,0 0 0,0 0-1,1 1 1,0-1-6,0 0-1,0 0 1,0 0 0,1 0-1,-1 0 1,0 0 0,0 0-1,0 0 1,1 0-1,1-1 1,28-11-416,-21 6-255,0 0-1,-1-1 1,0 0-1,0-1 1,0 0 0,-1-1-1,7-9 1,-14 17 572,20-20-1212</inkml:trace>
</inkml:ink>
</file>

<file path=ppt/ink/ink18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6:14.619"/>
    </inkml:context>
    <inkml:brush xml:id="br0">
      <inkml:brushProperty name="width" value="0.05" units="cm"/>
      <inkml:brushProperty name="height" value="0.05" units="cm"/>
      <inkml:brushProperty name="color" value="#FF0066"/>
    </inkml:brush>
  </inkml:definitions>
  <inkml:trace contextRef="#ctx0" brushRef="#br0">1 5 15203,'1'2'2761,"2"-5"-1537,-1 0-1040,0 4-1008,-2 13 496</inkml:trace>
</inkml:ink>
</file>

<file path=ppt/ink/ink18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6:14.789"/>
    </inkml:context>
    <inkml:brush xml:id="br0">
      <inkml:brushProperty name="width" value="0.05" units="cm"/>
      <inkml:brushProperty name="height" value="0.05" units="cm"/>
      <inkml:brushProperty name="color" value="#FF0066"/>
    </inkml:brush>
  </inkml:definitions>
  <inkml:trace contextRef="#ctx0" brushRef="#br0">0 86 16788,'2'1'3400,"-1"-5"-1791,1-8-1113,1-4-752,1 0-1409,-1 0-463,13-6 944</inkml:trace>
</inkml:ink>
</file>

<file path=ppt/ink/ink18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6:15.380"/>
    </inkml:context>
    <inkml:brush xml:id="br0">
      <inkml:brushProperty name="width" value="0.05" units="cm"/>
      <inkml:brushProperty name="height" value="0.05" units="cm"/>
      <inkml:brushProperty name="color" value="#FF0066"/>
    </inkml:brush>
  </inkml:definitions>
  <inkml:trace contextRef="#ctx0" brushRef="#br0">0 304 13843,'5'-8'1810,"-3"5"-524,0-1 0,1 0 1,-1 1-1,1-1 0,0 1 0,0 0 1,5-4-1,-8 7-1223,0 0-1,0 0 1,0 0 0,1 0-1,-1 0 1,0 0 0,0 0 0,0 0-1,1 0 1,-1 0 0,0 0-1,0 0 1,1 0 0,-1 0 0,0 0-1,0 1 1,0-1 0,0 0-1,1 0 1,-1 0 0,0 0 0,0 0-1,0 0 1,0 0 0,1 1 0,-1-1-1,0 0 1,0 0 0,0 0-1,0 0 1,0 1 0,0-1 0,1 0-1,-1 0 1,0 0 0,0 1-1,0-1 1,0 0 0,0 0 0,0 0-1,0 1 1,0-1 0,0 0-1,0 0 1,0 0 0,0 1 0,0-1-1,0 0 1,0 1 0,0 16 244,0-10-63,2 2-193,0 1 0,0-1 0,0 0-1,1 0 1,1 0 0,0-1 0,0 1-1,7 9 1,47 63 231,-45-64-143,9 9 133,37 36 0,-58-61-272,1 0-1,-1 1 1,1-1-1,-1 0 1,1 0 0,-1 0-1,1 0 1,0 0-1,-1 0 1,1-1 0,0 1-1,0 0 1,0-1-1,0 0 1,-1 1 0,5-1-1,-5 0 0,1 0 1,0-1-1,-1 1 0,1-1 0,0 0 1,-1 1-1,1-1 0,-1 0 0,1 0 0,-1 0 1,0 0-1,1 0 0,-1 0 0,0 0 1,0 0-1,1 0 0,-1-1 0,1-1 1,8-12-1,-2 1 0,1-1 0,-2-1-1,10-27 1,15-69-2,-30 104 4,-2 7-1,30-143 14,-27 126-8,-2 0-1,0-1 1,-1 1-1,-1 0 1,-1 0-1,-3-19 1,3 27-43,-1 2-82,2-1-1,-1 1 0,1-11 0,4 21-2737,1 4 1581,12 33-4060,0-14 3625</inkml:trace>
</inkml:ink>
</file>

<file path=ppt/ink/ink18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6:15.704"/>
    </inkml:context>
    <inkml:brush xml:id="br0">
      <inkml:brushProperty name="width" value="0.05" units="cm"/>
      <inkml:brushProperty name="height" value="0.05" units="cm"/>
      <inkml:brushProperty name="color" value="#FF0066"/>
    </inkml:brush>
  </inkml:definitions>
  <inkml:trace contextRef="#ctx0" brushRef="#br0">1 1 11963,'0'0'334,"1"0"0,0 0 0,0 0 0,0 0 0,0 0 0,0 0 0,0 0 0,0 0 0,0 0 0,0 1 0,0-1 1,0 0-1,0 1 0,0-1 0,0 1 0,-1-1 0,1 1 0,0-1 0,0 1 0,-1 0 0,2 1 0,-1 0 227,0 0 1,0 0-1,0 0 0,-1 0 0,0 0 0,1 1 0,-1-1 0,0 3 1,1 2-710,11 61 2083,-1-15-2769,-10-28-4408,1-37 3209,1-5 628</inkml:trace>
</inkml:ink>
</file>

<file path=ppt/ink/ink18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6:15.887"/>
    </inkml:context>
    <inkml:brush xml:id="br0">
      <inkml:brushProperty name="width" value="0.05" units="cm"/>
      <inkml:brushProperty name="height" value="0.05" units="cm"/>
      <inkml:brushProperty name="color" value="#FF0066"/>
    </inkml:brush>
  </inkml:definitions>
  <inkml:trace contextRef="#ctx0" brushRef="#br0">1 117 12467,'3'0'4473,"10"-3"-1985,15-6-295,6-3-505,1-3-584,-4-1-296,-6 3-520,-5 0-176,-5 6-152,-3 1-224,-12 4-824,1-4-408,-5 3-929,-2 1-135,0-3 2688,0 1-800</inkml:trace>
</inkml:ink>
</file>

<file path=ppt/ink/ink18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6:16.077"/>
    </inkml:context>
    <inkml:brush xml:id="br0">
      <inkml:brushProperty name="width" value="0.05" units="cm"/>
      <inkml:brushProperty name="height" value="0.05" units="cm"/>
      <inkml:brushProperty name="color" value="#FF0066"/>
    </inkml:brush>
  </inkml:definitions>
  <inkml:trace contextRef="#ctx0" brushRef="#br0">0 1 10778,'12'0'1401,"3"0"1263,1 1-167,-1 6-313,-1 5-215,-2 9-369,-3 1-256,-5 4-360,-4 2-199,0-2-369,-3 2-96,3 0-224,0 1-32,6-1-272,2-1-528,2-14-1385,-3-12 1217</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2:10.988"/>
    </inkml:context>
    <inkml:brush xml:id="br0">
      <inkml:brushProperty name="width" value="0.05" units="cm"/>
      <inkml:brushProperty name="height" value="0.05" units="cm"/>
      <inkml:brushProperty name="color" value="#FF0066"/>
    </inkml:brush>
  </inkml:definitions>
  <inkml:trace contextRef="#ctx0" brushRef="#br0">83 0 14803,'-2'0'106,"-5"0"746,0 0 0,1 1 0,-1-1 0,-8 3 0,13-2-624,1-1-1,-1 1 1,0-1 0,0 1-1,1 0 1,-1 0 0,1 0-1,-1 0 1,0 0-1,1 1 1,0-1 0,-1 0-1,1 1 1,0-1-1,0 0 1,0 1 0,0 0-1,0-1 1,0 1-1,-1 2 1,0 2-16,0 0-1,1 1 0,0 0 1,0-1-1,0 1 1,0-1-1,1 1 1,1 0-1,-1 0 0,1-1 1,0 1-1,0-1 1,1 1-1,0-1 1,3 9-1,6 8-126,0 0-1,26 36 1,-24-38 103,21 33-193,-4 2-1,-1 0 1,24 72 0,-51-122-345,0 0 1,-1-1 0,2 11-1,-3-14-57,1 0 0,-1 0-1,-1 0 1,1 0-1,0 0 1,0 0 0,-1 0-1,-1 4 1,-4 4-1125</inkml:trace>
</inkml:ink>
</file>

<file path=ppt/ink/ink18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6:19.857"/>
    </inkml:context>
    <inkml:brush xml:id="br0">
      <inkml:brushProperty name="width" value="0.05" units="cm"/>
      <inkml:brushProperty name="height" value="0.05" units="cm"/>
      <inkml:brushProperty name="color" value="#FF0066"/>
    </inkml:brush>
  </inkml:definitions>
  <inkml:trace contextRef="#ctx0" brushRef="#br0">2242 0 19236,'-63'52'793,"17"-13"-654,-173 159 555,18 19-341,160-168-225,2 1 0,2 3 0,-57 106 0,58-92-95,-3-1 0,-58 74 0,56-84-22,-42 81 0,-22 66 7,89-170-18,-99 190-30,68-134 23,-75 131 9,36-68 13,-5 0-6,-16 30 1,-136 234-35,240-412 24,-20 39-1,1 0-1,3 2 1,-19 62-1,16-45 8,-10 30 26,-21 60-26,37-115 3,3 0-1,-12 54 1,22-78-11,1 0 1,1 0-1,0 0 0,1 0 0,0 0 1,1 0-1,0 0 0,1 0 1,1 0-1,0 0 0,5 14 1,-3-14-4,1-1 1,0 0 0,1 0-1,0 0 1,1-1 0,0 0-1,18 17 1,-20-23 25,-1 0-1,1 0 1,0-1-1,0 0 1,0 0-1,0 0 1,1-1-1,0 0 1,0 0-1,-1-1 1,1 0-1,1 0 1,-1 0-1,0-1 1,0 0 0,10-1-1,-3-1 167,1-1 1,0 0-1,0-1 0,-1-1 1,0 0-1,20-10 0,80-43 361,198-137-510,-257 153 33,-1-2 1,-3-2-1,60-69 1,-8-7 53,129-139-153,-173 202 291,-2-4 0,-4-1 0,55-84 0,-33 28-123,105-151-105,-150 230-48,169-237 48,-20-14 146,-150 232-169,-2-1-1,-3-1 0,-3-1 1,22-105-1,17-60 13,-12 52 3,-37 124-20,8-76 1,-17 66-2,-2 0 0,-3 1 1,-16-98-1,6 63 13,-4-32-50,12 102 30,-1-1 1,-17-43-1,21 64 4,0 0 1,0 0-1,-1 0 0,0 0 0,0 1 0,0-1 1,0 1-1,-1 0 0,0-1 0,1 2 0,-2-1 0,1 0 1,0 1-1,-1 0 0,1 0 0,-1 0 0,0 0 1,0 1-1,0 0 0,-1 0 0,1 1 0,0-1 1,-1 1-1,-8-1 0,-9 0 13,1 2 1,-40 3 0,-46 13-128,29-4-455,3-4-1708,75-8 2143,0 0 1,0 0-1,0 0 1,0 1-1,0-1 1,0 0-1,0 0 1,0 1-1,0-1 1,0 1-1,0-1 1,0 1 0,0-1-1,0 1 1,0-1-1,0 1 1,0 0-1,1-1 1,-1 1-1,0 0 1,1 0-1,-1 0 1,0 0-1,1-1 1,-1 1-1,1 0 1,-1 0-1,1 0 1,0 0 0,-1 2-1,2 13-1096</inkml:trace>
</inkml:ink>
</file>

<file path=ppt/ink/ink18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6:20.886"/>
    </inkml:context>
    <inkml:brush xml:id="br0">
      <inkml:brushProperty name="width" value="0.05" units="cm"/>
      <inkml:brushProperty name="height" value="0.05" units="cm"/>
      <inkml:brushProperty name="color" value="#FF0066"/>
    </inkml:brush>
  </inkml:definitions>
  <inkml:trace contextRef="#ctx0" brushRef="#br0">0 43 10514,'2'-3'220,"-1"1"-1,1-1 0,0 0 1,0 0-1,0 1 0,1-1 1,-1 1-1,1-1 0,-1 1 1,1 0-1,0 0 1,0 0-1,0 1 0,0-1 1,0 1-1,0-1 0,0 1 1,0 0-1,1 0 0,-1 1 1,0-1-1,7 0 0,1 1 36,0 0-1,0 1 0,0 1 1,0-1-1,-1 2 0,11 2 1,11 6 118,-2 0 0,58 31 0,51 43 124,-80-47-356,-2 3 0,88 81 1,-119-95-78,0 1 1,-2 1 0,0 1-1,-3 1 1,0 1 0,27 59-1,-21-22 397,24 97-1,-8-21-40,-30-106-316,33 62 1,-29-70-46,1 0-1,2-1 1,1-2 0,1 0 0,32 31-1,-37-44 22,0 1 1,1-2-1,1 0 0,0-2 0,1 0 0,1-1 0,0 0 0,0-2 0,25 7 0,-8-6 363,1-2 0,75 6 0,80-11 970,-125-5-764,1-3-1,-1-3 0,-1-3 0,68-20 0,-75 15-85,-8 2 80,100-40 1,-133 43-975,-1 0 1,0-2-1,27-22 1,1-1-1259,-20 17 1210</inkml:trace>
</inkml:ink>
</file>

<file path=ppt/ink/ink18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6:22.053"/>
    </inkml:context>
    <inkml:brush xml:id="br0">
      <inkml:brushProperty name="width" value="0.05" units="cm"/>
      <inkml:brushProperty name="height" value="0.05" units="cm"/>
      <inkml:brushProperty name="color" value="#FF0066"/>
    </inkml:brush>
  </inkml:definitions>
  <inkml:trace contextRef="#ctx0" brushRef="#br0">311 189 11338,'7'-23'2014,"19"-35"0,-16 38-95,12-36 0,-21 54-1838,-1 1 0,1-1 0,-1 1 0,0-1 0,1 1 0,-1-1 0,0 1-1,0-1 1,0 1 0,0-1 0,-1 1 0,1-1 0,-1-2 0,1 4-48,0-1-1,-1 1 1,1-1 0,0 1 0,-1-1-1,1 1 1,0 0 0,-1-1 0,1 1-1,-1-1 1,1 1 0,-1 0 0,1-1-1,-1 1 1,1 0 0,-1 0 0,1-1-1,-1 1 1,0 0 0,1 0-1,-1 0 1,1 0 0,-2 0 0,-2 0 34,-1 0 1,1 1 0,0 0 0,-1 0 0,1 0-1,0 1 1,0-1 0,-5 3 0,-20 11 161,1 0 0,-36 27 0,-48 46 19,95-74-230,1 0 0,0 1 0,-15 21 0,30-36-18,0 1 0,0 0 1,1 0-1,-1 1 1,0-1-1,1 0 0,-1 0 1,1 0-1,-1 0 1,1 0-1,-1 1 0,1-1 1,0 0-1,0 0 1,0 1-1,0-1 0,0 2 1,0-2 0,0 0 0,1-1 0,-1 1 0,0 0 0,1 0 0,-1-1 0,1 1 0,-1 0 0,1-1 0,-1 1 0,1-1 0,0 1 0,-1-1 0,1 1 0,0-1 0,-1 1 0,1-1 0,0 1 0,1 0 0,5 1 6,0-1 1,-1 1 0,1-1-1,0 0 1,8-1 0,-4 1-1,62 4 29,-36-4 11,-1 2 0,0 2 0,61 14 0,-92-17-34,0 0 1,0 0-1,0 0 1,-1 0 0,1 1-1,0 0 1,-1 0-1,0 0 1,1 1 0,3 4-1,-5-5 7,-1 0-1,0 0 1,0 0-1,0 0 1,-1 0-1,1 0 1,-1 1-1,1-1 1,-1 1-1,0-1 1,-1 1-1,1-1 1,-1 1-1,1 0 1,-1 5-1,-1 1 50,0-1 0,-1 0-1,0 0 1,-1 0 0,0 0 0,0 0 0,-1 0 0,0-1-1,0 0 1,-1 0 0,-7 9 0,4-6-17,0 0 1,-1-1-1,0 0 1,-1-1-1,0 0 1,-1 0-1,-12 7 1,20-14-42,0 0 0,-1 0-1,1-1 1,-1 1 0,1-1 0,-1 0 0,0 0 0,-7 1 0,11-2-11,-1 0 0,0 0 0,0 0 1,0 0-1,0 0 0,0 0 0,0-1 0,1 1 0,-1 0 0,0-1 0,0 1 0,0 0 0,0-1 1,1 1-1,-1-1 0,0 1 0,1-1 0,-1 1 0,0-1 0,1 0 0,-1 1 0,0-1 0,1 0 1,-1 0-1,1 1 0,0-1 0,-1 0 0,1 0 0,0 0 0,-1 0 0,1 1 0,0-1 1,0 0-1,0 0 0,-1 0 0,1 0 0,0 0 0,0 0 0,1 0 0,-1-1 0,1-6-29,0 0 0,0 1 1,1-1-1,-1 0 0,2 1 0,-1 0 0,1-1 0,1 1 0,-1 0 0,1 0 0,0 1 0,1-1 0,8-9 0,9-8-143,0 2-1,26-21 0,-36 32 117,19-15-12,40-27 0,-70 52 91,0 0-1,0 1 0,0-1 1,0 0-1,0 1 0,1-1 1,-1 1-1,0-1 0,0 1 1,1 0-1,-1 0 0,0-1 1,1 1-1,-1 0 0,0 0 1,1 0-1,-1 0 0,2 1 0,-2-1 24,1 1 0,0 0-1,-1 0 1,1 0-1,-1 0 1,1 0-1,-1 0 1,0 1-1,1-1 1,-1 0 0,0 1-1,2 2 1,21 35 671,-18-27-630,1-1-1,8 12 1,-12-20-101,-1 0 0,1 0 0,0-1-1,-1 1 1,1-1 0,0 0 0,0 1 0,1-1 0,-1-1 0,0 1 0,7 2 0,-9-3-74,-1-1 1,1 0 0,0 0-1,0 1 1,-1-1-1,1 0 1,0 0-1,0 0 1,-1 0 0,1 0-1,0 0 1,0 0-1,0 0 1,-1 0 0,1 0-1,0 0 1,0-1-1,-1 1 1,1 0 0,0 0-1,0-1 1,-1 1-1,2-1 1,-2 0-222,1 0 1,0 0-1,-1 0 1,1 0 0,-1 0-1,1 0 1,-1-1-1,0 1 1,1 0-1,-1 0 1,0 0-1,0-3 1,2-9-1095</inkml:trace>
</inkml:ink>
</file>

<file path=ppt/ink/ink18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6:22.239"/>
    </inkml:context>
    <inkml:brush xml:id="br0">
      <inkml:brushProperty name="width" value="0.05" units="cm"/>
      <inkml:brushProperty name="height" value="0.05" units="cm"/>
      <inkml:brushProperty name="color" value="#FF0066"/>
    </inkml:brush>
  </inkml:definitions>
  <inkml:trace contextRef="#ctx0" brushRef="#br0">30 22 17108,'-12'-3'616,"4"2"-216,-1-2-160,9 0-1056,3 0 552,13-6-176</inkml:trace>
</inkml:ink>
</file>

<file path=ppt/ink/ink18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6:23.665"/>
    </inkml:context>
    <inkml:brush xml:id="br0">
      <inkml:brushProperty name="width" value="0.05" units="cm"/>
      <inkml:brushProperty name="height" value="0.05" units="cm"/>
      <inkml:brushProperty name="color" value="#FF0066"/>
    </inkml:brush>
  </inkml:definitions>
  <inkml:trace contextRef="#ctx0" brushRef="#br0">193 564 12435,'0'-1'149,"0"0"0,0 1 1,0-1-1,0 0 1,0 0-1,0 1 0,0-1 1,0 0-1,0 1 0,0-1 1,-1 0-1,1 0 1,0 1-1,-1-1 0,1 0 1,0 1-1,-1-1 0,1 1 1,-1-1-1,1 0 1,-1 1-1,1-1 0,-1 1 1,1-1-1,-1 1 0,0 0 1,1-1-1,-1 1 1,0 0-1,1-1 0,-1 1 1,0 0-1,1 0 0,-1-1 1,0 1-1,0 0 1,1 0-1,-1 0 0,0 0 1,0 0-1,1 0 0,-1 0 1,0 0-1,0 0 1,0 1-1,-3 0 203,-1 0 0,1 0-1,-1 1 1,1 0 0,0 0 0,-7 4 0,-13 10 472,0 1 1,-41 39 0,62-53-781,0 0 1,0 1-1,1-1 1,-5 7-1,7-10-41,0 0 0,0 1 0,-1-1-1,1 0 1,0 1 0,0-1 0,0 0 0,0 1-1,-1-1 1,1 0 0,0 1 0,0-1-1,0 1 1,0-1 0,0 0 0,0 1 0,0-1-1,0 1 1,0-1 0,0 0 0,0 1-1,0-1 1,0 0 0,0 1 0,0-1 0,1 1-1,-1-1 1,0 0 0,0 1 0,0-1-1,0 0 1,1 1 0,-1-1 0,0 0 0,0 0-1,1 1 1,-1-1 0,0 0 0,1 0-1,-1 1 1,0-1 0,1 0 0,-1 0 0,0 0-1,1 1 1,-1-1 0,1 0 0,-1 0-1,0 0 1,1 0 0,-1 0 0,0 0 0,1 0-1,-1 0 1,1 0 0,-1 0 0,0 0-1,1 0 1,0 0 0,9-1 28,0 0 0,19-5 0,-20 4-21,0 1 1,0-1-1,18 0 0,-24 3-7,0-1 0,0 0 0,0 1 0,0 0 0,0-1-1,0 1 1,0 0 0,0 1 0,0-1 0,-1 0 0,1 1-1,0 0 1,-1-1 0,1 1 0,-1 0 0,3 3 0,5 8 61,0 0 0,-1 1 1,-1 0-1,0 0 0,9 23 1,-6-13 195,53 107 1273,-61-124-1503,0-1 0,-1 1 0,0 0 0,-1 0 1,1 0-1,-1 0 0,-1 0 0,1 0 0,-1 0 0,0 0 1,-1 0-1,0 0 0,0 0 0,-1 0 0,1 0 0,-1 0 1,-1 0-1,1-1 0,-1 1 0,-1-1 0,1 0 0,-1 0 1,0 0-1,0 0 0,-1-1 0,0 1 0,1-1 0,-9 6 1,11-10-32,0 1 1,0-1-1,0 1 1,0-1-1,0 0 1,0 0-1,0 0 1,-1 0-1,1 0 1,0 0-1,-1-1 1,1 1-1,-1-1 1,1 0-1,0 1 1,-5-1-1,5-1-7,0 1-1,1-1 1,-1 1-1,1-1 0,-1 0 1,1 1-1,-1-1 1,1 0-1,0 0 0,-1 0 1,1 0-1,0 0 1,0 0-1,-1 0 0,1-1 1,0 1-1,0 0 0,1-1 1,-1 1-1,0-1 1,0 1-1,1-1 0,-1 1 1,0-1-1,0-2 1,-2-9-58,1 0 1,0 0-1,0 0 1,1-25-1,8-54-47,-4 63 99,2-15-12,19-84-1,-19 111 20,0 0 1,1 0-1,1 1 0,1 0 0,0 0 1,1 1-1,20-26 0,-26 36 19,1 1 0,0 0 0,0 0 0,1 1 0,-1-1 0,1 1 0,0 0 0,0 0 0,0 0 0,0 1 0,0 0 0,1 0 0,7-2 0,-8 3 37,0 1-1,-1-1 1,1 1-1,0 0 1,0 0-1,-1 1 1,1 0 0,0-1-1,-1 1 1,1 1-1,-1-1 1,1 1-1,-1 0 1,0 0 0,0 0-1,7 5 1,-8-5-21,0 0 0,0 0 0,-1 0-1,1 1 1,-1-1 0,0 1 0,1 0 0,-1 0 0,0 0 0,-1 0 0,1 0 0,-1 0 0,1 0 0,-1 0 0,0 1 0,0-1 0,0 0 0,0 1 0,-1-1 0,1 4 0,-2 5 23,1-1 0,-2 0 1,1 0-1,-7 19 0,2-1 9,11-50-68,2 0 0,0 0 0,2 1 0,0 0 0,1 0 1,1 1-1,26-35 0,-31 47 5,0 0 0,1 0 1,-1 0-1,1 1 0,1-1 0,-1 2 0,16-10 1,-21 14 3,1 0 0,-1-1 1,1 1-1,-1 1 0,1-1 1,0 0-1,-1 1 1,1-1-1,0 1 0,-1 0 1,1 0-1,0 0 0,-1 0 1,1 0-1,0 1 0,-1-1 1,1 1-1,0 0 0,-1-1 1,1 1-1,-1 0 1,1 1-1,-1-1 0,0 0 1,1 1-1,-1-1 0,0 1 1,0 0-1,0 0 0,0 0 1,2 3-1,4 4-11,-3-2 17,1 0 0,0-1 0,1 1 0,13 10 0,-17-16-5,-1 1 0,1-1-1,0 0 1,-1 0 0,1 0-1,0 0 1,-1-1 0,1 1-1,0-1 1,0 1 0,0-1-1,-1 0 1,1 0 0,0 0-1,0 0 1,0-1 0,0 1-1,-1-1 1,1 0 0,3-1-1,27-12 18,0-1 0,-2-1-1,44-31 1,-71 44 20,1 0-1,-1 0 1,-1 0 0,1-1-1,0 1 1,4-8 0,-8 11-34,0 0 0,0 0 1,0-1-1,0 1 1,-1 0-1,1-1 1,0 1-1,0 0 0,0 0 1,-1 0-1,1-1 1,0 1-1,0 0 1,-1 0-1,1 0 0,0-1 1,0 1-1,-1 0 1,1 0-1,0 0 1,0 0-1,-1 0 0,1 0 1,0 0-1,-1 0 1,1 0-1,-1 0 1,-2-1-4,1 2-1,-1-1 1,0 0 0,0 0 0,0 1 0,1 0 0,-1-1 0,0 1 0,1 0 0,-1 1 0,1-1-1,-1 0 1,1 1 0,-1-1 0,1 1 0,0 0 0,0-1 0,0 1 0,-3 4 0,2-3-8,0 1 1,0 0-1,0 0 1,0 0-1,0 0 1,1 0-1,0 1 0,0-1 1,0 1-1,-1 6 1,2-9-16,1 1-1,-1-1 1,1 0 0,0 0 0,-1 0-1,1 1 1,0-1 0,1 0 0,-1 0-1,0 1 1,1-1 0,-1 0 0,1 0-1,1 4 1,-2-6 12,0 0-1,1 0 0,-1 1 1,0-1-1,1 0 0,-1 0 1,0 0-1,0 0 1,1 0-1,-1 0 0,0 0 1,1 0-1,-1 0 0,0 0 1,1 0-1,-1 0 0,0 0 1,1 0-1,-1 0 1,0 0-1,0 0 0,1 0 1,-1 0-1,0 0 0,1 0 1,-1-1-1,0 1 0,0 0 1,1 0-1,-1 0 1,0 0-1,0-1 0,0 1 1,1 0-1,-1 0 0,0-1 1,9-9-144,-8 9 129,8-14-376,1 0 0,12-30-1,-18 34 182,1 0-1,1 0 0,-1 1 0,2 0 1,-1 0-1,1 0 0,1 1 1,13-13-1,-20 21 213,0 0 0,1 0 0,-1 0 1,1 0-1,-1 0 0,1 0 0,-1 1 0,1-1 0,0 1 1,-1-1-1,1 1 0,0-1 0,-1 1 0,1 0 1,0 0-1,0 0 0,-1 0 0,1 0 0,0 0 1,-1 1-1,3-1 0,1 2 33,1 0 0,-1 1 0,0-1 1,9 7-1,10 5 147,-21-13-126,0 0 0,0 0 0,0 0-1,1 0 1,-1 0 0,0 0 0,1-1-1,-1 0 1,0 0 0,1 0-1,-1 0 1,0 0 0,1-1 0,3 0-1,-5 0-17,0 0 0,0 0 0,0 0-1,0 0 1,0-1 0,0 1 0,0 0-1,0-1 1,0 0 0,-1 1 0,1-1-1,-1 0 1,1 0 0,-1 0 0,0 0 0,0 0-1,0 0 1,0 0 0,0-1 0,0 1-1,0-3 1,2-12-2,0-1-1,-1 0 1,-1 0 0,-1 0-1,-2-24 1,0 13-27,1-9-11,-1 8 5,5-59-1,0 72-21,-3 17 28,0-1-1,0 1 1,0 0 0,0 0-1,0 0 1,0 0-1,0 0 1,0 0 0,0 0-1,0-1 1,0 1-1,0 0 1,0 0 0,0 0-1,0 0 1,0 0-1,0 0 1,0 0 0,0 0-1,0-1 1,0 1-1,1 0 1,-1 0 0,0 0-1,0 0 1,0 0-1,0 0 1,0 0-1,0 0 1,0 0 0,0 0-1,0 0 1,1-1-1,-1 1 1,0 0 0,0 0-1,0 0 1,0 0-1,0 0 1,0 0 0,0 0-1,0 0 1,1 0-1,-1 0 1,0 0 0,0 0-1,0 0 1,0 0-1,0 0 1,0 0 0,0 0-1,1 0 1,-1 0-1,0 1 1,0-1 0,0 0-1,0 0 1,0 0-1,0 0 1,0 0 0,3 7 1,1 21 87,-1 0-1,-2 30 0,1-6 126,-1-3 50,0-6 275,2-1 0,15 81 0,-17-117-476,1 0 1,0-1-1,0 1 1,0 0-1,1-1 1,0 0 0,0 1-1,0-1 1,6 6-1,-7-9-50,0 0 0,0 0 0,0-1 0,0 1 0,0-1-1,1 1 1,-1-1 0,0 0 0,1 0 0,-1 0-1,1 0 1,-1-1 0,1 1 0,0-1 0,-1 1 0,1-1-1,0 0 1,-1 0 0,1 0 0,0 0 0,-1 0 0,1-1-1,3 0 1,0-1-44,1 0-1,-1-1 1,1 1 0,-1-1-1,0-1 1,0 1 0,0-1-1,-1 0 1,9-7 0,3-6-886,22-28-1,-24 27-1473,24-23 0,-9 17 792</inkml:trace>
</inkml:ink>
</file>

<file path=ppt/ink/ink18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6:31.681"/>
    </inkml:context>
    <inkml:brush xml:id="br0">
      <inkml:brushProperty name="width" value="0.05" units="cm"/>
      <inkml:brushProperty name="height" value="0.05" units="cm"/>
      <inkml:brushProperty name="color" value="#FF0066"/>
    </inkml:brush>
  </inkml:definitions>
  <inkml:trace contextRef="#ctx0" brushRef="#br0">57 6741 8514,'-3'10'243,"1"-2"175,0-1 0,-1 0 0,0 1 0,0-1 0,-7 11 0,10-18-368,0 1 0,-1-1 0,1 0 0,0 1 0,0-1 0,0 0 0,-1 0 0,1 1 0,0-1 0,-1 0 0,1 0 0,0 0 0,0 1 0,-1-1 0,1 0 0,0 0 0,-1 0 0,1 0 0,0 0 0,-1 1 0,1-1 0,0 0 0,-1 0 0,1 0 0,0 0 0,-1 0 0,1 0 0,-1 0 0,1 0 0,-8-9 1153,0-20 1112,7 25-1581,-1-10-420,1 0 0,0 0 0,0-1 0,2 1 0,2-24 0,1 2-74,57-726 1692,-57 718-1957,9-62 343,5 1 0,34-112 0,-38 170-311,2 0-1,3 2 1,34-62 0,-39 81-70,-1-1 1,-2-1-1,0 1 1,12-55 0,0-36 47,-6 24 212,54-170-1,-40 185-201,4 2 0,80-132-1,-77 140 103,55-134 1,1-6 818,-30 95-568,143-193-1,-10 43-710,-15-11 378,-131 192 13,5 3-1,84-96 1,58-84-50,-83 102 41,163-150 43,-93 110-57,38-71 232,-72 103 627,14 12-359,-124 116-446,307-253 1128,-293 247-1135,127-108-26,41-37-60,-223 189 26,0 0-1,0 0 0,-1 0 1,1 0-1,0-1 0,0 1 1,0 0-1,-1 0 0,1 0 1,0 0-1,0 0 0,0 0 1,-1 0-1,1 0 0,0 0 1,0 0-1,0-1 0,0 1 1,0 0-1,-1 0 0,1 0 1,0 0-1,0-1 0,0 1 1,0 0-1,0 0 0,0 0 1,0 0-1,0-1 0,-1 1 1,1 0-1,0 0 0,0 0 1,0-1-1,0 1 0,0 0 1,0 0-1,0 0 0,0-1 1,0 1-1,0 0 0,0 0 1,1 0-1,-1-1 0,0 1 1,0 0-1,0 0 0,0 0 1,0 0-1,0-1 0,0 1 1,0 0-1,1 0 1,-1 0-1,0 0 0,0-1 1,0 1-1,0 0 0,0 0 1,1 0-1,-1 0 0,0 0 1,0 0-1,0 0 0,1-1 1,-9-3-1000,7 1 533,0-1 0,0 1 0,0 0 1,1-1-1,-1 1 0,1 0 0,0-1 0,0-3 0,-2-18-2204,-6 8 721,-1 1 551</inkml:trace>
</inkml:ink>
</file>

<file path=ppt/ink/ink18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6:31.902"/>
    </inkml:context>
    <inkml:brush xml:id="br0">
      <inkml:brushProperty name="width" value="0.05" units="cm"/>
      <inkml:brushProperty name="height" value="0.05" units="cm"/>
      <inkml:brushProperty name="color" value="#FF0066"/>
    </inkml:brush>
  </inkml:definitions>
  <inkml:trace contextRef="#ctx0" brushRef="#br0">1 165 8842,'11'-14'951,"1"1"0,1 0 0,0 1 1,1 1-1,0 0 0,17-10 0,-7 7 192,0 1-1,1 1 0,30-10 1,-50 21-924,1-1 1,-1 0 0,0 1-1,1 0 1,-1 1-1,10-1 1,-13 1-179,0 0 0,0 0-1,0 1 1,0-1 0,0 1 0,0-1 0,0 1-1,0 0 1,0 0 0,0 0 0,0 0-1,-1 0 1,1 0 0,0 0 0,-1 1 0,1-1-1,-1 0 1,1 1 0,-1 0 0,2 2-1,0 0 5,-1 1-1,1 0 0,-1 1 0,0-1 0,-1 0 1,1 0-1,-1 1 0,0-1 0,0 1 0,-1-1 1,0 1-1,0 8 0,-2 9 307,-10 40-1,3-18-104,6-27-337,2-12-226,-1 1 0,1 0 0,1-1 0,-1 1 0,1 0 0,0 0 0,2 8 0,4-3-757</inkml:trace>
</inkml:ink>
</file>

<file path=ppt/ink/ink18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6:32.447"/>
    </inkml:context>
    <inkml:brush xml:id="br0">
      <inkml:brushProperty name="width" value="0.05" units="cm"/>
      <inkml:brushProperty name="height" value="0.05" units="cm"/>
      <inkml:brushProperty name="color" value="#FF0066"/>
    </inkml:brush>
  </inkml:definitions>
  <inkml:trace contextRef="#ctx0" brushRef="#br0">1 1 12379,'2'1'1392,"3"11"1040,2 7-351,2 13-233,1 8-463,3 7-545,4 1-72,2 5-336,-3 1-152,3-4-176,-3-3-40,0-9-48,-1-4 16,-2-13-280,0-8-336,-4-12-1072,-2-5-465,-2-17 1009</inkml:trace>
</inkml:ink>
</file>

<file path=ppt/ink/ink18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6:32.894"/>
    </inkml:context>
    <inkml:brush xml:id="br0">
      <inkml:brushProperty name="width" value="0.05" units="cm"/>
      <inkml:brushProperty name="height" value="0.05" units="cm"/>
      <inkml:brushProperty name="color" value="#FF0066"/>
    </inkml:brush>
  </inkml:definitions>
  <inkml:trace contextRef="#ctx0" brushRef="#br0">162 15 11618,'0'0'146,"0"-1"-1,0 0 0,0 0 0,0 0 0,0 1 0,-1-1 1,1 0-1,0 0 0,0 1 0,-1-1 0,1 0 0,0 1 0,-1-1 1,1 0-1,-1 1 0,1-1 0,-1 0 0,0 0 0,1 1-67,-1 0 0,1 0-1,0 0 1,-1 0 0,1 0-1,-1 0 1,1 0 0,0 0-1,-1 0 1,1 0 0,0 0-1,-1 1 1,1-1 0,0 0-1,-1 0 1,1 0 0,0 1-1,-1-1 1,1 0 0,0 0-1,-1 1 1,1-1 0,0 0-1,0 0 1,-1 1 0,-3 5 436,1-1 0,-1 1 1,-2 7-1,5-12-472,-24 49 575,3 2 0,1 0 0,3 1 1,3 1-1,-11 64 0,26-114-566,-1-1 0,1 1 0,0-1 0,0 1 0,0-1 0,0 1 0,1-1 0,-1 1 1,1-1-1,2 5 0,-3-6-39,1-1 1,0 0 0,0 1-1,0-1 1,0 0 0,0 1-1,0-1 1,0 0 0,0 0-1,1 0 1,-1 0 0,0 0-1,1 0 1,-1 0 0,0-1-1,1 1 1,-1 0 0,1-1-1,-1 1 1,1-1 0,0 0-1,-1 1 1,4-1 0,-1 0-10,1 0 1,-1 0 0,1-1-1,-1 0 1,1 0 0,-1 0-1,1 0 1,-1-1 0,0 1 0,0-1-1,0 0 1,0 0 0,5-4-1,6-5-1,27-25-1,64-80 45,-69 74-17,-34 46 179,-3-2-133,1 0-1,0 0 0,0 0 1,0 0-1,0 0 1,0-1-1,0 1 0,0 0 1,1-1-1,-1 1 0,0-1 1,1 1-1,3 1 1,11 3-179,-1-2 1,2 0 0,-1-1 0,0 0 0,23 0 0,-14-1-1334,-4 0-2046,-20-2 2423</inkml:trace>
</inkml:ink>
</file>

<file path=ppt/ink/ink18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6:33.095"/>
    </inkml:context>
    <inkml:brush xml:id="br0">
      <inkml:brushProperty name="width" value="0.05" units="cm"/>
      <inkml:brushProperty name="height" value="0.05" units="cm"/>
      <inkml:brushProperty name="color" value="#FF0066"/>
    </inkml:brush>
  </inkml:definitions>
  <inkml:trace contextRef="#ctx0" brushRef="#br0">70 1 19300,'-14'5'1680,"-1"1"337,2 2-593,-2-1-696,8-4-592,1 1-176,10-5-1904,7-5-489,-1-4-271,2-5 1464</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2:11.124"/>
    </inkml:context>
    <inkml:brush xml:id="br0">
      <inkml:brushProperty name="width" value="0.05" units="cm"/>
      <inkml:brushProperty name="height" value="0.05" units="cm"/>
      <inkml:brushProperty name="color" value="#FF0066"/>
    </inkml:brush>
  </inkml:definitions>
  <inkml:trace contextRef="#ctx0" brushRef="#br0">0 212 16732,'37'-19'896,"3"-8"248,4-4-632,0-11-848,-6-5-512,0 1 432</inkml:trace>
</inkml:ink>
</file>

<file path=ppt/ink/ink18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6:33.346"/>
    </inkml:context>
    <inkml:brush xml:id="br0">
      <inkml:brushProperty name="width" value="0.05" units="cm"/>
      <inkml:brushProperty name="height" value="0.05" units="cm"/>
      <inkml:brushProperty name="color" value="#FF0066"/>
    </inkml:brush>
  </inkml:definitions>
  <inkml:trace contextRef="#ctx0" brushRef="#br0">1 1 14523,'5'13'1520,"3"9"633,-1 10 23,-1 9-815,0 5-529,1 1-408,-4-6-136,4-3-208,1-3-40,1-10-40,1 0 0,0-12 48,-1-3-192,-3-8-512,0-4-552,-6-6-1153,4-1 1257</inkml:trace>
</inkml:ink>
</file>

<file path=ppt/ink/ink18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6:33.626"/>
    </inkml:context>
    <inkml:brush xml:id="br0">
      <inkml:brushProperty name="width" value="0.05" units="cm"/>
      <inkml:brushProperty name="height" value="0.05" units="cm"/>
      <inkml:brushProperty name="color" value="#FF0066"/>
    </inkml:brush>
  </inkml:definitions>
  <inkml:trace contextRef="#ctx0" brushRef="#br0">0 0 16948,'6'9'1456,"4"6"800,2 3-239,6 6-857,1 4-208,-2 8-272,0 5-231,-4 4-217,-1 3-72,-8 4-120,-3-4 16,-2-7-24,-1-3-8,4-11-704,4-8-497,14-10 2714,5-3-1769</inkml:trace>
</inkml:ink>
</file>

<file path=ppt/ink/ink18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9:30.367"/>
    </inkml:context>
    <inkml:brush xml:id="br0">
      <inkml:brushProperty name="width" value="0.05" units="cm"/>
      <inkml:brushProperty name="height" value="0.05" units="cm"/>
      <inkml:brushProperty name="color" value="#FF0066"/>
    </inkml:brush>
  </inkml:definitions>
  <inkml:trace contextRef="#ctx0" brushRef="#br0">242 17 12331,'1'-1'130,"-1"0"0,0 1 0,0-1 0,0 1 0,0-1 0,0 1 1,0-1-1,0 0 0,0 1 0,0-1 0,-1 1 0,1-1 0,0 1 0,0-1 1,0 0-1,-1 1 0,1-1 0,0 1 0,-1 0 0,1-1 0,0 1 0,-1-1 1,1 1-1,-1-1 0,1 1 0,0 0 0,-1-1 0,1 1 0,-1 0 0,1-1 1,-2 1-1,0 0 72,0 0-1,1 0 1,-1 0 0,0 0 0,0 1 0,0-1-1,1 0 1,-1 1 0,0 0 0,-2 1 0,-14 7 328,1 1-1,0 0 1,1 2 0,0 0 0,-21 22 0,26-25-367,11-9-163,-11 9 158,1 0 1,0 2 0,0-1-1,1 1 1,-10 15 0,18-24-130,0 0 1,-1 0 0,1 1 0,0-1 0,0 0 0,0 1 0,1-1-1,-1 1 1,0-1 0,1 1 0,0-1 0,0 1 0,-1-1 0,2 1-1,-1 0 1,0-1 0,0 1 0,1-1 0,-1 1 0,1-1 0,0 1-1,0-1 1,0 0 0,0 1 0,0-1 0,1 0 0,-1 0-1,0 0 1,1 1 0,0-2 0,0 1 0,-1 0 0,1 0 0,0-1-1,0 1 1,4 1 0,2 3 54,1-2-1,-1 1 1,1-1-1,0 0 0,1-1 1,-1 0-1,15 2 1,-8-2-128,0-1-1,0-1 1,31-1 0,-34-2-620,-1-1 1,1 0-1,0-1 0,-1 0 0,0-1 1,0 0-1,0-1 0,13-9 1,9-3-604</inkml:trace>
</inkml:ink>
</file>

<file path=ppt/ink/ink18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9:30.600"/>
    </inkml:context>
    <inkml:brush xml:id="br0">
      <inkml:brushProperty name="width" value="0.05" units="cm"/>
      <inkml:brushProperty name="height" value="0.05" units="cm"/>
      <inkml:brushProperty name="color" value="#FF0066"/>
    </inkml:brush>
  </inkml:definitions>
  <inkml:trace contextRef="#ctx0" brushRef="#br0">7 0 14339,'-5'12'2201,"4"4"1071,1 6-727,3 0-545,1 1-1072,1-1-255,0 0-425,3 2-120,2-2-88,5 0-40,1-6-40,-1-3-176,-1-7-689,-2-4-319,-8-7-976,-2-7-265,-8-7-119,-7-3 1087</inkml:trace>
</inkml:ink>
</file>

<file path=ppt/ink/ink18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9:30.865"/>
    </inkml:context>
    <inkml:brush xml:id="br0">
      <inkml:brushProperty name="width" value="0.05" units="cm"/>
      <inkml:brushProperty name="height" value="0.05" units="cm"/>
      <inkml:brushProperty name="color" value="#FF0066"/>
    </inkml:brush>
  </inkml:definitions>
  <inkml:trace contextRef="#ctx0" brushRef="#br0">16 47 11258,'-13'-8'1929,"13"8"-1853,0 0 0,0 0 1,-1 0-1,1 0 0,0 0 1,0 0-1,0-1 0,0 1 1,0 0-1,-1 0 1,1 0-1,0 0 0,0 0 1,0-1-1,0 1 0,0 0 1,0 0-1,0 0 1,0 0-1,0-1 0,0 1 1,0 0-1,0 0 0,0 0 1,0 0-1,0-1 0,0 1 1,0 0-1,0 0 1,0 0-1,0 0 0,0-1 1,0 1-1,0 0 0,0 0 1,2-2 261,0 1 1,1 0-1,-1 0 1,0 0-1,1 0 0,-1 0 1,0 1-1,1-1 1,4 0-1,146-20 3659,-128 19-3723,1 2-1,-1 1 1,0 0 0,30 7-1,-49-7-256,0 1-1,0-1 1,0 1-1,0 0 0,0 1 1,-1 0-1,10 5 1,-13-7-15,-1 1 0,1-1 0,-1 1 0,1-1 0,-1 1 0,0-1 0,1 1 0,-1 0 0,0-1 0,0 1 0,0 0 1,0 0-1,0 0 0,-1 0 0,1 0 0,-1 0 0,1 0 0,-1 0 0,0 0 0,1 0 0,-1 0 0,0 0 0,-1 0 0,1 0 1,-1 4-1,-1 2 44,-1 0 0,0 0 0,-1 0 0,1-1 0,-1 1 0,-1-1-1,1 0 1,-1 0 0,-1-1 0,-6 7 0,-11 10 490,-33 24 0,50-41-772,0-1 0,0-1-1,-1 1 1,0-1 0,0 0-1,0-1 1,0 1 0,-16 3-1,19-8-2055,2-1 667</inkml:trace>
</inkml:ink>
</file>

<file path=ppt/ink/ink18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9:31.391"/>
    </inkml:context>
    <inkml:brush xml:id="br0">
      <inkml:brushProperty name="width" value="0.05" units="cm"/>
      <inkml:brushProperty name="height" value="0.05" units="cm"/>
      <inkml:brushProperty name="color" value="#FF0066"/>
    </inkml:brush>
  </inkml:definitions>
  <inkml:trace contextRef="#ctx0" brushRef="#br0">6 15 11715,'-3'-15'6361,"2"15"-6291,1 4 592,-1-1 0,1 1-1,-1 0 1,1-1 0,1 8 0,2 9 414,1-1 0,1 1 0,1-1 1,0 0-1,17 32 0,-19-43-901,-1 0 0,0 0 0,-1 0-1,3 12 1,-5-18-177,1 0-1,-1 0 0,0 0 1,0 0-1,0 0 1,-1 0-1,1 0 0,0 0 1,-1-1-1,1 1 1,-2 2-1,2-3-49,-1 0 1,0 0-1,1 0 1,-1 0-1,0 0 1,1 0-1,-1-1 0,0 1 1,0 0-1,0 0 1,0-1-1,0 1 1,0-1-1,0 1 0,0-1 1,0 1-1,0-1 1,0 0-1,0 1 1,-2-1-1,2 0-45,1 0-1,-1 0 1,1 0-1,-1 0 1,1 0-1,0 0 1,-1 0-1,1 0 1,-1 0-1,1 0 1,0 0-1,-1 0 1,1 0 0,-1 0-1,1 0 1,0-1-1,-1 1 1,1 0-1,0 0 1,-1-1-1,1 1 1,0 0-1,-1 0 1,1-1-1,0 1 1,-1 0-1,1-1 1,0 1-1,0 0 1,-1-1 0,1 1-1,0 0 1,0-1-1,0 1 1,0-1-1,0 1 1,0 0-1,-1-1 1,1 1-1,0-1 1,0 1-1,0-1 1,0 1-1,1-1 1,-1-1-321,0 0 0,0 1 0,0-1 1,1 0-1,-1 0 0,1 1 0,-1-1 0,1 0 0,1-2 1,10-8-1237</inkml:trace>
</inkml:ink>
</file>

<file path=ppt/ink/ink18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9:31.797"/>
    </inkml:context>
    <inkml:brush xml:id="br0">
      <inkml:brushProperty name="width" value="0.05" units="cm"/>
      <inkml:brushProperty name="height" value="0.05" units="cm"/>
      <inkml:brushProperty name="color" value="#FF0066"/>
    </inkml:brush>
  </inkml:definitions>
  <inkml:trace contextRef="#ctx0" brushRef="#br0">202 112 14699,'2'-6'592,"-1"1"0,0 0 1,-1-1-1,1 1 0,-1 0 0,0-1 0,0 1 0,-1-1 0,1 1 0,-1 0 1,-3-8-1,4 11-498,-1 0 1,0-1 0,0 1-1,0 0 1,-1 0 0,1 0-1,0 0 1,-1 0-1,1 0 1,-1 1 0,0-1-1,0 0 1,1 1 0,-1-1-1,0 1 1,0 0 0,0-1-1,-1 1 1,1 0-1,0 0 1,0 1 0,-1-1-1,1 0 1,0 1 0,-1-1-1,1 1 1,-4 0 0,-1 1-41,-1 0 0,1 0 0,-1 0 0,1 1 1,-1 1-1,1-1 0,0 1 0,0 0 0,0 1 1,1-1-1,-1 2 0,1-1 0,0 1 1,0-1-1,0 2 0,1-1 0,0 1 0,0-1 1,-8 14-1,11-17-52,1 0 0,0-1 0,0 1-1,0 0 1,1 0 0,-1 1 0,0-1 0,1 0 0,-1 0 0,1 0 0,0 0 0,0 0 0,0 1 0,0-1 0,0 0 0,0 0-1,0 0 1,1 0 0,-1 1 0,1-1 0,0 0 0,-1 0 0,1 0 0,0 0 0,0 0 0,0 0 0,1-1 0,-1 1 0,0 0 0,1 0-1,-1-1 1,1 1 0,-1-1 0,1 0 0,0 1 0,0-1 0,0 0 0,0 0 0,3 1 0,1 2 1,1-2 1,1 1 0,-1-1-1,0 0 1,1 0 0,-1-1-1,1 0 1,-1-1 0,1 1-1,11-2 1,-12 0 0,1-1 1,-1 0-1,0 0 0,1 0 1,-1-1-1,0 0 0,7-4 1,-13 7 8,0 0-1,0 0 1,0 0 0,0 0 0,-1 0-1,1 0 1,0 0 0,0 1 0,0-1 0,-1 0-1,1 1 1,0-1 0,0 0 0,-1 1-1,1-1 1,0 1 0,-1-1 0,1 1-1,-1-1 1,1 1 0,0 0 0,-1-1 0,1 1-1,-1 0 1,0-1 0,1 2 0,18 28 422,-13-19-322,9 9-230,0 0 1,20 20-1,-32-37-28,-1-1 0,0 1-1,0 0 1,0 0 0,0 0 0,0 0 0,0 1 0,-1-1 0,0 0 0,1 1 0,-1-1 0,0 0 0,-1 1 0,1 0 0,-1-1 0,1 7 0,-5 16 214</inkml:trace>
</inkml:ink>
</file>

<file path=ppt/ink/ink18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9:32.389"/>
    </inkml:context>
    <inkml:brush xml:id="br0">
      <inkml:brushProperty name="width" value="0.05" units="cm"/>
      <inkml:brushProperty name="height" value="0.05" units="cm"/>
      <inkml:brushProperty name="color" value="#FF0066"/>
    </inkml:brush>
  </inkml:definitions>
  <inkml:trace contextRef="#ctx0" brushRef="#br0">279 1076 11410,'343'-50'7180,"-211"27"-5962,95-19 75,-3-10 1,352-130-1,-441 128-765,-105 40-379,-1 0 1,36-26-1,-57 34-131,0 0 0,0-1 0,0 0 0,-1-1 0,0 1 0,0-1 0,-1-1 0,0 1 0,0-1 0,-1 0 0,0 0 1,-1-1-1,6-18 0,-7 16-24,-1-1 1,0 1 0,0-1 0,-2 1 0,1-1 0,-2 1 0,0-1-1,0 1 1,-1-1 0,-7-22 0,5 22-43,-1 0 0,0 0 0,-1 0 0,-1 1 1,0-1-1,0 2 0,-1-1 0,-1 1 0,-11-12 0,6 10-9,0 0 1,-1 1-1,0 1 0,0 1 0,-2 0 1,-19-9-1,-3 3 29,-1 1 1,0 3-1,-1 1 1,-1 2-1,-62-6 0,3 6 22,-1 4-1,1 5 1,0 4 0,-1 5-1,2 4 1,-103 27-1,127-20 17,2 3 0,1 4-1,-87 45 1,110-46 2,2 2-1,2 2 1,0 2-1,2 2 1,-52 53-1,81-72 19,0 1 1,1 1-1,-13 21 1,23-33-10,1 1 0,0 0 0,0 0 1,0 0-1,1 0 0,0 1 0,0-1 1,1 1-1,0-1 0,0 1 0,0-1 0,1 1 1,0 0-1,1 11 0,1-11 14,0 1 0,0-1-1,1 0 1,0 0 0,0 0-1,1 0 1,7 10 0,-1-3 54,0-1 0,22 21 1,-2-8 1,1-1 1,0-1-1,2-2 0,1-1 1,1-2-1,42 17 1,-28-16-179,1-2 1,1-3 0,1-2-1,62 8 1,31-9-1088,-2-19 493,-141 6 674</inkml:trace>
</inkml:ink>
</file>

<file path=ppt/ink/ink18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9:33.787"/>
    </inkml:context>
    <inkml:brush xml:id="br0">
      <inkml:brushProperty name="width" value="0.05" units="cm"/>
      <inkml:brushProperty name="height" value="0.05" units="cm"/>
      <inkml:brushProperty name="color" value="#FF0066"/>
    </inkml:brush>
  </inkml:definitions>
  <inkml:trace contextRef="#ctx0" brushRef="#br0">10 388 7938,'0'0'230,"-1"0"1,1 0-1,-1-1 1,0 1-1,1 0 1,-1-1-1,1 1 1,0 0-1,-1-1 0,1 1 1,-1-1-1,1 1 1,-1-1-1,1 1 1,0 0-1,-1-1 1,1 1-1,0-1 1,0 0-1,-1 1 1,1-1-1,0 1 1,0-1-1,0 1 1,0-1-1,0-1 1,0 1 24,0 0 1,0 0 0,1 0 0,-1 0-1,1 0 1,-1 0 0,1 1 0,-1-1 0,1 0-1,-1 0 1,1 0 0,0 0 0,1-1 0,4-3 597,0 1 1,0-1 0,9-4-1,-12 8-512,64-36 2552,87-34 1,77-16-1824,-194 74-726,64-20-104,33-13-212,-48 6-3690,-67 32 1014,6 7 996</inkml:trace>
</inkml:ink>
</file>

<file path=ppt/ink/ink18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9:34.191"/>
    </inkml:context>
    <inkml:brush xml:id="br0">
      <inkml:brushProperty name="width" value="0.05" units="cm"/>
      <inkml:brushProperty name="height" value="0.05" units="cm"/>
      <inkml:brushProperty name="color" value="#FF0066"/>
    </inkml:brush>
  </inkml:definitions>
  <inkml:trace contextRef="#ctx0" brushRef="#br0">1 88 12419,'12'5'1272,"7"1"888,6-2 105,13-1-129,13-2-95,22-5-185,10-3-127,6-8-481,2 0-320,-10-2-456,-4-1-440,-12 1-1512,-14 9-4353,-26 2 3552</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2:11.344"/>
    </inkml:context>
    <inkml:brush xml:id="br0">
      <inkml:brushProperty name="width" value="0.05" units="cm"/>
      <inkml:brushProperty name="height" value="0.05" units="cm"/>
      <inkml:brushProperty name="color" value="#FF0066"/>
    </inkml:brush>
  </inkml:definitions>
  <inkml:trace contextRef="#ctx0" brushRef="#br0">0 0 16379,'2'22'1465,"5"12"959,5 10-535,8 14-433,2 7-176,2-3-327,-1-5-265,-2-9-368,-2-4-176,-7-6-416,-5-1-384,-7-8-865,-6-1-575,-6-12-841,-2-5 1921,0-11 216</inkml:trace>
</inkml:ink>
</file>

<file path=ppt/ink/ink18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0:49.736"/>
    </inkml:context>
    <inkml:brush xml:id="br0">
      <inkml:brushProperty name="width" value="0.05" units="cm"/>
      <inkml:brushProperty name="height" value="0.05" units="cm"/>
      <inkml:brushProperty name="color" value="#FF0066"/>
    </inkml:brush>
  </inkml:definitions>
  <inkml:trace contextRef="#ctx0" brushRef="#br0">9 0 17588,'-8'5'776,"11"6"-752,23-2 448</inkml:trace>
</inkml:ink>
</file>

<file path=ppt/ink/ink18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7:50.483"/>
    </inkml:context>
    <inkml:brush xml:id="br0">
      <inkml:brushProperty name="width" value="0.05" units="cm"/>
      <inkml:brushProperty name="height" value="0.05" units="cm"/>
      <inkml:brushProperty name="color" value="#FF0066"/>
    </inkml:brush>
  </inkml:definitions>
  <inkml:trace contextRef="#ctx0" brushRef="#br0">206 85 13259,'2'-8'981,"-1"0"1,0 0 0,-1 0-1,1 0 1,-2-10 0,1 16-824,0 1 1,0-1-1,-1 1 1,1-1-1,-1 1 1,1 0-1,-1-1 1,1 1-1,-1 0 1,0-1 0,1 1-1,-1 0 1,0 0-1,0 0 1,-2-2-1,2 2-115,0 1 0,0-1 0,0 1 0,0 0 0,0-1 0,0 1-1,0 0 1,0 0 0,-1-1 0,1 1 0,0 0 0,0 0 0,0 0-1,0 1 1,0-1 0,-1 0 0,1 0 0,0 1 0,0-1 0,0 0 0,0 1-1,0-1 1,-1 2 0,-4 1 24,0 0-1,0 1 1,1 0 0,0 0-1,0 1 1,0 0-1,0-1 1,-5 9-1,-31 47 102,34-49-127,0 0-15,-34 59 124,37-62-132,1-1 0,0 1 0,0-1 0,1 1 0,0 0 0,0 0 0,-1 12 0,3-19-16,0 0-1,0 0 0,0 0 1,0 0-1,0 0 0,0 0 1,0 0-1,0 0 0,1 0 1,-1 0-1,0 0 0,1 0 1,-1-1-1,0 1 0,1 0 1,-1 0-1,1 0 0,-1 0 1,1-1-1,0 1 0,-1 0 1,1 0-1,0-1 0,-1 1 1,1-1-1,0 1 0,0-1 1,0 1-1,0-1 0,0 1 1,-1-1-1,1 0 0,0 1 0,0-1 1,0 0-1,0 0 0,0 0 1,0 1-1,0-1 0,0 0 1,0-1-1,1 1 0,3 0 1,-1-1-1,0 0 1,1 0-1,-1 0 0,0-1 1,0 1-1,1-1 0,4-3 1,1-1-7,-1-1 0,0 0 1,0-1-1,0 0 0,-1-1 0,0 1 1,-1-1-1,0-1 0,0 0 1,-1 1-1,0-2 0,5-11 0,-5-5-21,-6 26 28,0-1 0,0 1 0,0 0 0,0-1-1,0 1 1,0-1 0,0 1 0,0 0 0,-1-1 0,1 1 0,-1 0 0,1-1 0,-1 1 0,1 0 0,-1 0 0,0-1-1,-1 0 1,6 4 244,-1-1 0,1 1 0,0 0 0,0-1 0,-1 0 0,1 0 0,8 2-1,-6-2-183,1 0-1,0 0 0,-1 1 0,1 1 1,-1-1-1,0 1 0,0 0 0,0 0 1,0 0-1,5 5 0,-4 1-39,-1 0 0,0 0-1,0 1 1,-1 0 0,0 0 0,-1 0-1,6 18 1,-2-5 89,-1-6 27,-1 1 0,-1 0 0,-1 0 0,0 0 0,-2 0 0,2 31 0,-4-41-96,-1-1 1,1 1-1,-1-1 0,0 1 1,-1-1-1,0 0 0,0 0 1,-1 1-1,0-1 0,0-1 1,0 1-1,-1 0 0,0-1 0,0 0 1,-1 0-1,0 0 0,0-1 1,-11 10-1,12-12-29,-1 1-1,0-2 1,0 1 0,1 0 0,-2-1-1,1 0 1,0 0 0,-10 2-1,14-4-91,-1 0-1,1 1 0,-1-1 0,1 0 1,-1 0-1,1 0 0,-1 0 1,1 0-1,-1 0 0,1 0 0,0-1 1,-1 1-1,1-1 0,-1 1 1,1-1-1,0 1 0,-1-1 0,1 1 1,0-1-1,-1 0 0,1 0 1,0 0-1,0 0 0,0 0 0,0 0 1,0 0-1,0 0 0,0 0 1,0-1-1,1 1 0,-1 0 0,0 0 1,1-1-1,-1 1 0,1-1 1,-1-2-1,-1-4-754,1 0-1,1 0 1,0 0 0,0-1 0,1-7 0,6-24-1068</inkml:trace>
</inkml:ink>
</file>

<file path=ppt/ink/ink18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7:51.308"/>
    </inkml:context>
    <inkml:brush xml:id="br0">
      <inkml:brushProperty name="width" value="0.05" units="cm"/>
      <inkml:brushProperty name="height" value="0.05" units="cm"/>
      <inkml:brushProperty name="color" value="#FF0066"/>
    </inkml:brush>
  </inkml:definitions>
  <inkml:trace contextRef="#ctx0" brushRef="#br0">57 612 15939,'9'-15'1983,"-2"-1"-1,10-24 1,-13 27-1535,0 0 1,-1 0 0,0 0 0,-1 0-1,-1-1 1,0-23 0,-1 34-421,0 0 0,-1 0-1,1 0 1,-1 0 0,0 0 0,1 1-1,-1-1 1,-1 0 0,1 0 0,0 1-1,-3-5 1,3 6-27,0 0 0,0 0-1,0 0 1,0 0 0,0 1-1,0-1 1,0 0 0,0 1-1,0-1 1,-1 1 0,1-1-1,0 1 1,0-1 0,-1 1-1,1 0 1,0 0 0,0-1-1,-1 1 1,1 0 0,0 0-1,0 0 1,-1 1 0,1-1-1,0 0 1,0 0 0,-1 1-1,1-1 1,0 1 0,-2 0-1,0 1 7,-1 0 0,1 0-1,0 0 1,1 0 0,-1 1-1,0-1 1,1 1-1,-1 0 1,1 0 0,0 0-1,0 0 1,0 0 0,0 0-1,1 0 1,-2 5 0,-1 2 58,1-1 0,0 1 0,0 0 0,-1 13 1,3-16-28,1 0 0,-1 0 0,1 0 1,1 1-1,-1-1 0,1 0 0,1 0 1,-1 0-1,5 11 0,-5-15-24,0-1-1,0 0 1,0 0-1,1 1 0,-1-1 1,1 0-1,-1 0 1,1-1-1,0 1 0,0 0 1,0 0-1,0-1 1,0 1-1,0-1 1,0 0-1,0 0 0,1 0 1,-1 0-1,0 0 1,1 0-1,-1 0 1,1-1-1,-1 1 0,0-1 1,1 0-1,0 0 1,-1 0-1,1 0 0,-1 0 1,5-1-1,-4 0-4,0 0 0,0 1 0,0-1 0,-1 0 0,1-1 0,0 1 0,0 0 0,-1-1 0,1 0 0,-1 1 0,1-1 0,-1 0 0,3-3 0,2-3 48,0-1-1,8-12 0,3-5 148,-14 21-141,0 0 0,1 0-1,0 0 1,0 0 0,1 1 0,-1 0-1,1 0 1,0 0 0,0 1-1,12-5 1,-14 7-42,-1 0 0,1 0 0,-1 0-1,1 1 1,-1 0 0,1-1 0,-1 1 0,1 0-1,-1 1 1,1-1 0,0 1 0,-1-1-1,1 1 1,-1 0 0,0 1 0,1-1 0,-1 0-1,0 1 1,0 0 0,0 0 0,0 0 0,5 4-1,2 6 130,-9-10-126,-1-1 0,1 1-1,0-1 1,0 0 0,0 0 0,0 0 0,1 0 0,-1 1 0,2 0-1,-2-2-20,-1 0 0,1 0-1,-1 0 1,0 0-1,1 0 1,-1 0 0,1 0-1,-1 0 1,0 0-1,1 0 1,-1 0 0,0-1-1,1 1 1,-1 0-1,1 0 1,-1 0 0,0-1-1,0 1 1,1 0-1,-1 0 1,0-1 0,1 1-1,-1 0 1,0-1-1,0 1 1,1 0 0,-1-1-1,0 1 1,0 0-1,0-1 1,0 1 0,1-1-1,6-16 14,-7 16-12,13-37 16,-5 11-11,2 1 0,0 1-1,2-1 1,18-29 0,-20 45-10,-10 10 1,0-1 0,0 1 0,1 0 0,-1 0-1,0 0 1,0 0 0,1 0 0,-1 0 0,0 0-1,0-1 1,1 1 0,-1 0 0,0 0 0,1 0 0,-1 0-1,0 0 1,1 0 0,-1 0 0,0 0 0,0 0 0,1 1-1,-1-1 1,1 0 0,0 1 0,0 0 0,1 1 0,-1-1 0,0 0 0,0 1 0,0-1 0,0 1 0,0 0 0,-1-1 0,2 3-1,0-1 1,0 0 0,0 0 0,0-1-1,0 1 1,1 0 0,0-1-1,-1 0 1,1 0 0,0 0 0,0 0-1,0 0 1,0 0 0,0-1-1,0 1 1,1-1 0,-1 0-1,1 0 1,-1 0 0,0 0 0,1-1-1,-1 0 1,1 1 0,0-1-1,6-1 1,-4 1 8,0-1-1,-1 0 0,1 0 1,0 0-1,-1-1 1,1 0-1,-1 0 1,1 0-1,-1 0 0,0-1 1,0 0-1,0 0 1,0-1-1,7-6 1,-3-1 17,-1 1 0,-1-1 0,0 0 1,0 0-1,-1-1 0,-1 0 1,0 0-1,0 0 0,4-20 1,-3 1-25,-1-1 0,1-54 0,-5 85-2,-1 0 1,0 0 0,0 0 0,0-1 0,0 1 0,0 0 0,0 0 0,-1 0 0,1 0-1,0 0 1,0 0 0,-1-1 0,0 2 0,1 0 0,0 0 0,0 0 1,-1 0-1,1 0 0,0 0 0,0 0 0,-1 0 0,1 1 0,0-1 0,0 0 0,-1 0 0,1 0 1,0 0-1,0 0 0,0 1 0,0-1 0,-1 0 0,1 0 0,0 0 0,0 1 0,0-1 0,0 0 1,0 0-1,-1 1 0,1-1 0,0 0 0,0 0 0,0 1 0,-11 30 57,7-13 45,1-1 0,0 1 0,1 34 0,2-46-84,0 0 0,0 0 0,1 0-1,0 0 1,0 0 0,1 0 0,-1 0-1,1 0 1,1-1 0,-1 1 0,1-1-1,0 1 1,0-1 0,0 0 0,6 6-1,-7-9-57,0 0 0,0-1 0,1 1 0,-1-1-1,1 1 1,-1-1 0,1 0 0,-1 0 0,1 0-1,-1 0 1,1 0 0,0-1 0,5 1-1,-3 0-156,1-1 0,-1 0-1,1-1 1,-1 0 0,1 0-1,7-2 1,3-2-873,0-2 1,-1 1-1,23-15 1,13-11-1006</inkml:trace>
</inkml:ink>
</file>

<file path=ppt/ink/ink18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7:51.869"/>
    </inkml:context>
    <inkml:brush xml:id="br0">
      <inkml:brushProperty name="width" value="0.05" units="cm"/>
      <inkml:brushProperty name="height" value="0.05" units="cm"/>
      <inkml:brushProperty name="color" value="#FF0066"/>
    </inkml:brush>
  </inkml:definitions>
  <inkml:trace contextRef="#ctx0" brushRef="#br0">132 5 14499,'-1'-1'245,"-1"1"-1,0-1 1,1 0 0,-1 1-1,0 0 1,1-1 0,-1 1-1,0 0 1,1 0 0,-1 0-1,0 0 1,1 0 0,-1 0-1,0 0 1,1 1 0,-1-1-1,-2 1 1,1 1 90,-1 0 0,1-1 0,0 1-1,0 0 1,0 1 0,0-1 0,-4 4 0,-2 4 386,0 0-1,1 0 1,-10 17 0,14-20-538,1 0 0,-1 1 0,1-1 0,1 1 0,-1-1 0,1 1 0,0 0 0,1 0 0,0 0 0,0 0 0,1 9 0,0-14-155,0 0 1,0 0-1,1 0 0,-1 0 1,1 0-1,-1 0 1,1 0-1,0-1 0,0 1 1,1 0-1,-1 0 1,1-1-1,-1 1 0,1-1 1,0 1-1,0-1 1,0 0-1,0 0 0,0 0 1,0 0-1,1 0 1,-1 0-1,1-1 0,-1 1 1,1-1-1,0 1 1,-1-1-1,1 0 0,0 0 1,0 0-1,0-1 1,4 1-1,2 0-37,0-1 1,-1 0 0,1 0-1,-1-1 1,1 0-1,-1 0 1,1-1 0,-1-1-1,0 1 1,0-1-1,0 0 1,0-1-1,0 0 1,10-8 0,-9 7-374,-1-2 0,0 1 0,-1-1 1,0-1-1,8-8 0,-10 9-441,0 0 0,0 0 0,-1-1 0,0 0 0,0 1 0,3-11 0,0-9-1515,-1-2 971</inkml:trace>
</inkml:ink>
</file>

<file path=ppt/ink/ink18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7:52.225"/>
    </inkml:context>
    <inkml:brush xml:id="br0">
      <inkml:brushProperty name="width" value="0.05" units="cm"/>
      <inkml:brushProperty name="height" value="0.05" units="cm"/>
      <inkml:brushProperty name="color" value="#FF0066"/>
    </inkml:brush>
  </inkml:definitions>
  <inkml:trace contextRef="#ctx0" brushRef="#br0">0 120 13515,'35'28'5262,"-19"-15"-2116,20 20-1,-32-29-2819,0 1 0,0 0 0,0 0 0,-1 0 0,0 0 0,0 0 0,0 1 0,4 11 0,-7-16-317,1 0 0,-1 0 1,0 0-1,0 0 0,0 0 0,1 0 0,-1 1 1,0-1-1,0 0 0,-1 0 0,1 0 0,0 0 1,0 0-1,0 0 0,-1 1 0,1-1 1,-1 0-1,1 0 0,-1 0 0,0 1 0,1-2-11,-1 1 1,1-1-1,-1 0 0,0 1 0,1-1 0,-1 0 0,1 1 0,-1-1 0,0 0 0,1 0 0,-1 0 0,0 0 0,1 0 0,-1 1 0,0-1 0,1 0 0,-1-1 0,0 1 0,0 0 1,1 0-1,-1 0 0,1 0 0,-1 0 0,0-1 0,1 1 0,-1 0 0,0 0 0,1-1 0,-1 1 0,1-1 0,-1 1 0,1 0 0,-1-1 0,0 0 0,-5-4-65,0-1-1,0 1 0,0-1 1,1 0-1,0-1 0,0 0 1,1 1-1,-5-10 0,2 1-94,0-1 0,-9-29 0,13 36 138,1-1-1,0 1 1,0-1-1,1 1 0,0-1 1,1 0-1,0 0 1,2-17-1,-2 26 24,0-1-1,1 1 1,-1 0-1,1-1 1,-1 1-1,1 0 1,-1-1-1,1 1 1,0 0-1,-1-1 1,1 1-1,0 0 1,0 0-1,0 0 1,0 0 0,0 0-1,0 0 1,1 0-1,-1 0 1,0 0-1,2 0 1,0 0 1,-1 1 0,0-1 1,0 1-1,0 0 0,0-1 0,1 1 1,-1 1-1,0-1 0,0 0 0,0 0 1,1 1-1,3 1 0,4 2 43,1 1-1,0 0 0,-1 0 0,12 9 0,-19-12-11,45 31 382,49 42 0,-95-74-597,-1 0-1,0 0 1,0 0 0,0 0 0,1 1-1,-1-1 1,-1 0 0,1 1-1,0-1 1,1 3 0,-2-3 73,0 0 0,0-1 0,0 1 0,0 0 0,0 0 0,0 0 1,0 0-1,0-1 0,0 1 0,0 0 0,-1 0 0,1 0 0,0-1 0,0 1 0,-1 0 0,1 0 1,-1-1-1,1 1 0,-1 0 0,1-1 0,-1 1 0,1 0 0,-1-1 0,0 1 0,-6 6 370</inkml:trace>
</inkml:ink>
</file>

<file path=ppt/ink/ink18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7:52.427"/>
    </inkml:context>
    <inkml:brush xml:id="br0">
      <inkml:brushProperty name="width" value="0.05" units="cm"/>
      <inkml:brushProperty name="height" value="0.05" units="cm"/>
      <inkml:brushProperty name="color" value="#FF0066"/>
    </inkml:brush>
  </inkml:definitions>
  <inkml:trace contextRef="#ctx0" brushRef="#br0">1 186 14667,'0'-2'1648,"10"-4"1649,9 1-688,6-6-913,1 0-432,-1-3-888,-4 1-224,-1-4-312,-1 0-312,-3-2-760,-1-1-784,1-4 1199,3-2-103</inkml:trace>
</inkml:ink>
</file>

<file path=ppt/ink/ink18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7:53.052"/>
    </inkml:context>
    <inkml:brush xml:id="br0">
      <inkml:brushProperty name="width" value="0.05" units="cm"/>
      <inkml:brushProperty name="height" value="0.05" units="cm"/>
      <inkml:brushProperty name="color" value="#FF0066"/>
    </inkml:brush>
  </inkml:definitions>
  <inkml:trace contextRef="#ctx0" brushRef="#br0">0 159 15643,'4'6'804,"-1"0"-1,1 0 0,1 0 1,-1 0-1,1-1 0,0 1 1,7 5-1,-5-5-436,0 1-1,0 1 0,6 9 1,-6-8-313,-1 1 0,-1 0 0,0 0 0,-1 1 0,0 0 0,0-1 0,-1 1 0,0 0 0,-1 1 0,1 14 0,-3-26-74,0 1-1,0-1 0,-1 0 1,1 0-1,0 0 0,0 0 0,0 0 1,0 0-1,-1 0 0,1 0 0,0 0 1,0 0-1,0 0 0,0 0 1,-1 0-1,1 0 0,0 0 0,0 0 1,0 0-1,0 0 0,-1 0 0,1 0 1,0-1-1,0 1 0,0 0 1,0 0-1,-1 0 0,1 0 0,0 0 1,0 0-1,0 0 0,0-1 0,0 1 1,-1 0-1,-1-4-150,0 0 1,0 1-1,0-1 1,1-1-1,-1 1 1,1 0-1,-2-8 1,-1-4-160,-83-232-1442,87 248 1773,-1-4 135,-1 0-1,1-1 1,0 1-1,0-1 0,1 1 1,-1 0-1,1-9 1,0 12-55,0 0 0,0 0 0,1-1 0,-1 1 0,0 0 0,1 0 0,-1-1 0,1 1 0,-1 0 0,1 0 0,-1 0 0,1 0 0,0 0 0,0 0 0,-1 0 0,1 0 0,0 0 0,0 0 0,0 0 0,0 0 0,0 1 0,0-1 0,0 0 0,1 1 0,-1-1 0,0 1 0,0-1 0,0 1 0,1-1 0,-1 1 0,2 0 0,20-3 879,37 2-1,-38 2-516,-17-2-334,0 2 0,0-1 1,0 0-1,0 1 1,0 0-1,0 0 1,0 1-1,0-1 1,7 5-1,-10-5-79,0 0 0,-1 0 0,1 0 0,-1 1-1,1-1 1,-1 1 0,1-1 0,-1 1 0,0-1 0,0 1-1,1 0 1,-1 0 0,-1-1 0,1 1 0,0 0 0,0 0 0,-1 0-1,1 0 1,-1 0 0,1 0 0,-1 0 0,0 0 0,0 0-1,0 0 1,0 0 0,-1 3 0,0 1 0,0 0 0,-1 0 0,0 0 0,-1 0 1,0 0-1,1 0 0,-2 0 0,1-1 0,-1 0 0,1 0 0,-9 8 0,4-3 76,-12 19 0,18-26-9,0 1 0,1-1-1,-1 1 1,1 0 0,0 0-1,0-1 1,0 1 0,0 0 0,0 8-1,1-11-57,0 0 1,0 0-1,0 0 0,0 0 0,1 0 1,-1 0-1,0 0 0,0 0 0,1 0 0,-1 0 1,0 0-1,1 0 0,-1 0 0,1 0 0,-1-1 1,1 1-1,0 0 0,-1 0 0,1 0 0,0-1 1,0 1-1,-1 0 0,3 0 0,-1 0 17,0 0 0,0-1 0,0 1 0,0 0 0,0-1 0,0 0 0,0 1 0,0-1 0,0 0 0,0 0 0,2-1 0,5 0 75,0 0-1,0-1 1,0-1 0,11-4-1,16-9 34,43-26 0,-25 13-641,-51 27-75,0 1 1,1-1-1,0 1 1,-1 0 0,1 1-1,5-2 1,3 0-3671,-8 0 2326</inkml:trace>
</inkml:ink>
</file>

<file path=ppt/ink/ink18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17:53.221"/>
    </inkml:context>
    <inkml:brush xml:id="br0">
      <inkml:brushProperty name="width" value="0.05" units="cm"/>
      <inkml:brushProperty name="height" value="0.05" units="cm"/>
      <inkml:brushProperty name="color" value="#FF0066"/>
    </inkml:brush>
  </inkml:definitions>
  <inkml:trace contextRef="#ctx0" brushRef="#br0">3 4 16027,'13'-2'3017,"-1"1"6817,-14 5-7681,-5 2-905,-2-2-1192,-1-4-568</inkml:trace>
</inkml:ink>
</file>

<file path=ppt/ink/ink18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0:57.787"/>
    </inkml:context>
    <inkml:brush xml:id="br0">
      <inkml:brushProperty name="width" value="0.05" units="cm"/>
      <inkml:brushProperty name="height" value="0.05" units="cm"/>
      <inkml:brushProperty name="color" value="#FF0066"/>
    </inkml:brush>
  </inkml:definitions>
  <inkml:trace contextRef="#ctx0" brushRef="#br0">361 69 11458,'1'-4'340,"-1"0"-1,1-1 0,-1 1 0,0-1 0,-1 1 0,1-1 0,-1 1 0,-1-7 1,1 9-220,0 1-1,1-1 1,-1 1 0,0 0 0,0-1 0,0 1 0,0 0 0,0 0 0,0 0 0,0 0 0,0 0-1,-1 0 1,1 0 0,0 0 0,-1 0 0,1 1 0,0-1 0,-1 0 0,1 1 0,-1-1 0,1 1-1,-1 0 1,1-1 0,-1 1 0,0 0 0,1 0 0,-3 0 0,-5 1 108,-1-1 1,1 2-1,-1-1 1,1 1 0,0 1-1,0 0 1,0 0-1,0 0 1,-8 6-1,-11 6 303,-33 26-1,46-30-378,0 0 0,1 1 0,0 1 0,1 1 0,-12 15 0,20-22-117,0 0 0,1 1 0,0-1 1,0 1-1,-5 14 0,8-17-25,-1 0 0,1 0 0,1-1 0,-1 1 0,1 0 0,0 0 0,0 0 0,0 0 0,0 0 0,1 0 0,1 4 0,-1-6-7,0-1 0,1 1 0,-1-1 0,1 0 0,-1 1 1,1-1-1,0 0 0,-1 0 0,1 0 0,0-1 0,0 1 0,1 0 0,-1-1 1,0 1-1,0-1 0,1 0 0,-1 0 0,1 0 0,-1 0 0,1 0 1,3 0-1,8 3 41,0-1 0,24 1 0,-31-3-16,70 2 341,-52-3 86,-1 1-1,1 1 1,47 10-1,-69-11-415,0 0 0,0 0 0,0 0 0,0 0 0,-1 0-1,1 0 1,0 1 0,-1 0 0,1-1 0,-1 1 0,0 0-1,1 0 1,-1 0 0,0 1 0,0-1 0,-1 0 0,1 1-1,0-1 1,-1 1 0,1 0 0,-1 0 0,0-1 0,0 1-1,0 0 1,0 0 0,-1 0 0,1 0 0,-1 0 0,1 0-1,-1 0 1,0 0 0,-1 5 0,0 5-18,-1-1 1,-1 1 0,0-1-1,-1 0 1,0 0-1,0 0 1,-8 13-1,-1-2 7,0 0-1,-23 29 1,29-43-116,0 0-1,-1-1 1,1 0 0,-2-1 0,-13 11 0,19-16-62,0 0 0,0 0 0,0 0 1,-1-1-1,1 1 0,-1-1 0,1 0 0,-1 0 0,0 0 0,1-1 0,-1 1 1,0-1-1,0 0 0,1 0 0,-1 0 0,0 0 0,0-1 0,1 1 0,-6-2 1,5 0-190,-1 0 1,1 0 0,0 0 0,0-1 0,0 1 0,-5-6-1,-24-24-1237</inkml:trace>
</inkml:ink>
</file>

<file path=ppt/ink/ink18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0:58.097"/>
    </inkml:context>
    <inkml:brush xml:id="br0">
      <inkml:brushProperty name="width" value="0.05" units="cm"/>
      <inkml:brushProperty name="height" value="0.05" units="cm"/>
      <inkml:brushProperty name="color" value="#FF0066"/>
    </inkml:brush>
  </inkml:definitions>
  <inkml:trace contextRef="#ctx0" brushRef="#br0">10 1 16380,'0'0'97,"0"0"1,-1 0 0,1 0 0,0 0 0,0 0 0,-1 0 0,1 0-1,0 0 1,-1 0 0,1 0 0,0 0 0,-1 0 0,1 0 0,0 0 0,-1 0-1,1 0 1,0 0 0,0 0 0,-1 0 0,1 1 0,0-1 0,0 0 0,-1 0-1,1 0 1,0 1 0,0-1 0,-1 0 0,1 0 0,0 0 0,0 1 0,0-1-1,0 0 1,-1 0 0,1 1 0,0-1 0,0 0 0,0 1 0,0-1 0,0 0-1,0 1 1,0-1 0,0 0 0,0 0 0,0 1 0,0-1 0,0 0-1,0 1 1,0-1 0,0 1 0,4 17 1635,-4-16-1622,4 11 562,1 0-1,1 0 1,0-1 0,11 17 0,36 46 809,-37-54-1152,8 12 386,38 69 0,-52-82-582,-1 1 0,-1 0 0,-1 1-1,0 0 1,3 24 0,-3 15-70,-1 76 0,-5-114-189,1 2-360,1-18-859,-1-13 59,1-16-572,0-54-2625,-4 2 4079,-6 13 404</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2:11.481"/>
    </inkml:context>
    <inkml:brush xml:id="br0">
      <inkml:brushProperty name="width" value="0.05" units="cm"/>
      <inkml:brushProperty name="height" value="0.05" units="cm"/>
      <inkml:brushProperty name="color" value="#FF0066"/>
    </inkml:brush>
  </inkml:definitions>
  <inkml:trace contextRef="#ctx0" brushRef="#br0">0 177 17452,'39'-22'1384,"2"-4"816,9-4-655,2-2-737,1 0-200,-7 11-984,-2 8-1176,-24 23 928</inkml:trace>
</inkml:ink>
</file>

<file path=ppt/ink/ink18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0:58.391"/>
    </inkml:context>
    <inkml:brush xml:id="br0">
      <inkml:brushProperty name="width" value="0.05" units="cm"/>
      <inkml:brushProperty name="height" value="0.05" units="cm"/>
      <inkml:brushProperty name="color" value="#FF0066"/>
    </inkml:brush>
  </inkml:definitions>
  <inkml:trace contextRef="#ctx0" brushRef="#br0">0 0 12963,'13'16'3660,"21"33"0,4 20-209,-20-35-1788,27 37 0,16 7 203,-35-47-999,32 49 0,-50-67-782,-1-1-1,-1 1 1,0 1-1,-1-1 1,0 1-1,-1 0 1,4 26-1,-6-6-67,-1 0 0,-7 62 0,3-54-332,2-19-601,3-18-394,1-8 446,3-10-847,6-21-1148,9-15 1156</inkml:trace>
</inkml:ink>
</file>

<file path=ppt/ink/ink18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0:58.690"/>
    </inkml:context>
    <inkml:brush xml:id="br0">
      <inkml:brushProperty name="width" value="0.05" units="cm"/>
      <inkml:brushProperty name="height" value="0.05" units="cm"/>
      <inkml:brushProperty name="color" value="#FF0066"/>
    </inkml:brush>
  </inkml:definitions>
  <inkml:trace contextRef="#ctx0" brushRef="#br0">1 1 14987,'0'8'1593,"6"4"1143,4 3-119,10 5-305,7 1-295,5 8-481,2 3-280,-6 8-528,-3 1-264,-11 2-263,-3-4-89,-7-6-104,-4-4-193,-2-7-655,1-3-624,-3-9-1665,-4-2-2240</inkml:trace>
</inkml:ink>
</file>

<file path=ppt/ink/ink18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0:59.127"/>
    </inkml:context>
    <inkml:brush xml:id="br0">
      <inkml:brushProperty name="width" value="0.05" units="cm"/>
      <inkml:brushProperty name="height" value="0.05" units="cm"/>
      <inkml:brushProperty name="color" value="#FF0066"/>
    </inkml:brush>
  </inkml:definitions>
  <inkml:trace contextRef="#ctx0" brushRef="#br0">58 0 11554,'-3'8'4457,"7"-7"-2272,12-1-1,6 0-207,8 4-89,0 2-7,-13 15-449,-10 4-296,-19 10-648,-11 6-264,-11 4-256,-3 4-136,4-8-504,6-4-632,13-27-1641,22-34-1048</inkml:trace>
</inkml:ink>
</file>

<file path=ppt/ink/ink18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0:59.483"/>
    </inkml:context>
    <inkml:brush xml:id="br0">
      <inkml:brushProperty name="width" value="0.05" units="cm"/>
      <inkml:brushProperty name="height" value="0.05" units="cm"/>
      <inkml:brushProperty name="color" value="#FF0066"/>
    </inkml:brush>
  </inkml:definitions>
  <inkml:trace contextRef="#ctx0" brushRef="#br0">158 4 13467,'-2'-1'281,"-1"1"1,1-1-1,-1 0 1,0 1-1,1 0 0,-1-1 1,0 1-1,1 0 1,-1 0-1,0 1 0,1-1 1,-1 0-1,0 1 1,1 0-1,-4 1 0,2 0-13,0 0-1,0 1 0,0-1 0,1 1 0,-1 0 0,1 0 0,0 0 1,-5 6-1,-2 3 243,1 1 1,0 0-1,0 0 0,2 1 1,-1 0-1,-6 22 1,12-30-351,0 1 1,0 0 0,1 0 0,0 0 0,0 0-1,1 0 1,0 10 0,1-13-81,0 0 0,0 1 0,0-1 0,0 0 0,0 0 0,1 0 0,0 0 0,0 0 0,0 0 0,0 0 1,1-1-1,4 7 0,-4-8-52,-1 1 0,0-1 1,1 0-1,0 0 1,-1 0-1,1-1 0,0 1 1,0-1-1,0 1 1,0-1-1,0 0 1,0 0-1,5 1 0,-2-2-5,0 1-1,0-1 1,0 0-1,-1 0 1,1-1-1,0 1 1,6-3-1,1-1 11,-1 0 0,1 0 0,-1-2 1,0 1-1,0-2 0,10-7 0,-15 10-10,-1-1 0,1 0 0,-1-1 0,-1 0 1,1 0-1,-1 0 0,0 0 0,0-1 0,6-10 0,-10 14-17,0 1 0,0 0 0,-1 0 0,1 0 1,0-1-1,-1 1 0,1 0 0,-1-1 0,0 1 0,1 0 0,-1-1 0,-1 1 1,1 0-1,0-1 0,0 1 0,-1 0 0,1-1 0,-1 1 0,0 0 0,0 0 1,0-1-1,0 1 0,0 0 0,0 0 0,-1 0 0,1 0 0,-1 1 0,1-1 1,-1 0-1,0 1 0,1-1 0,-1 1 0,0-1 0,0 1 0,0 0 0,-4-2 1,-6-3-31,-1 0 1,0 1 0,0 1 0,0 0 0,-20-4-1,8 5-1177,-1 0 0,-26 0 0,48 3 604,3 0 407,0 0 0,1 0 0,-1 0 0,0 0 1,0 0-1,0 0 0,1 0 0,-1 0 0,0 0 0,0 0 0,1 0 0,-1 1 0,0-1 0,0 0 1,1 0-1,-1 1 0,-1 0 0,-3 5-965</inkml:trace>
</inkml:ink>
</file>

<file path=ppt/ink/ink18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0:59.840"/>
    </inkml:context>
    <inkml:brush xml:id="br0">
      <inkml:brushProperty name="width" value="0.05" units="cm"/>
      <inkml:brushProperty name="height" value="0.05" units="cm"/>
      <inkml:brushProperty name="color" value="#FF0066"/>
    </inkml:brush>
  </inkml:definitions>
  <inkml:trace contextRef="#ctx0" brushRef="#br0">100 26 18124,'-16'19'2270,"0"0"0,-19 32 0,31-44-2057,-1 1-1,1-1 1,1 1 0,0 0 0,0 1 0,0-1 0,1 0 0,0 1-1,1-1 1,-1 14 0,2-19-183,0-1 0,0 0 0,0 1 0,1-1-1,-1 0 1,1 1 0,-1-1 0,1 0 0,0 0 0,0 0 0,0 0-1,0 0 1,0 0 0,1 0 0,-1 0 0,1 0 0,2 3 0,-1-3-17,0 0 0,0-1 0,-1 1 0,1 0 1,0-1-1,0 0 0,1 0 0,-1 0 1,0 0-1,0 0 0,5 0 0,3-1-13,0 1 1,1-2-1,-1 0 0,0 0 0,0-1 0,15-4 1,-9 1 20,0 0 1,0-2-1,27-14 1,-39 18 55,1 0 0,-1 0 1,0-1-1,0 0 0,0 0 0,0 0 0,-1-1 1,0 1-1,0-1 0,0 0 0,0 0 0,-1-1 1,0 1-1,3-8 0,-4 10-18,-1-1 0,-1 1-1,1 0 1,0 0 0,-1-1 0,0 1 0,0-1 0,0 1-1,0 0 1,0-1 0,-1 1 0,1 0 0,-1-1-1,0 1 1,-1-4 0,-1 2-31,1 1 1,0 0-1,-1 0 0,0 0 0,0 0 1,0 1-1,-1-1 0,1 1 1,-7-5-1,0 0-300,-1 2 0,0 0 0,0 0 0,-1 1 0,1 0 0,-1 1 0,-15-4 0,19 7-636,0-1 0,0 1 1,0 0-1,0 0 1,0 1-1,-14 1 0,20 1-504,2-1 405</inkml:trace>
</inkml:ink>
</file>

<file path=ppt/ink/ink18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1:00.196"/>
    </inkml:context>
    <inkml:brush xml:id="br0">
      <inkml:brushProperty name="width" value="0.05" units="cm"/>
      <inkml:brushProperty name="height" value="0.05" units="cm"/>
      <inkml:brushProperty name="color" value="#FF0066"/>
    </inkml:brush>
  </inkml:definitions>
  <inkml:trace contextRef="#ctx0" brushRef="#br0">161 1 17580,'-1'-1'3716,"1"1"-3641,-9 5 1609,-9 9-192,11-7-1333,1 0 1,0 1 0,0 0-1,0 1 1,1-1 0,1 1 0,0 0-1,0 0 1,0 0 0,1 1-1,0-1 1,1 1 0,0 0 0,1 0-1,0 0 1,1 0 0,-1-1-1,2 1 1,0 0 0,2 11 0,-3-18-155,1 1 0,0 0 0,0-1 1,1 1-1,-1-1 0,1 0 1,-1 1-1,1-1 0,0 0 1,0 0-1,1 0 0,4 5 0,-5-6-3,1 0 1,-1-1-1,0 1 0,1-1 0,-1 1 0,1-1 0,0 0 0,-1 0 0,1 0 0,0 0 1,0-1-1,-1 1 0,1-1 0,0 0 0,0 0 0,0 0 0,4 0 0,-2-1 8,0 0 0,-1 0 0,1 0 0,0 0 0,-1-1 0,1 0 0,-1 0 0,1 0 0,-1 0-1,0-1 1,0 0 0,0 0 0,0 0 0,-1 0 0,7-7 0,-8 7 45,0 0 1,0 1 0,-1-1-1,1 0 1,0-1-1,-1 1 1,0 0-1,0 0 1,0 0 0,0-1-1,0 1 1,-1-1-1,1 1 1,-1 0-1,0-1 1,0 1 0,0-1-1,-1 1 1,1 0-1,-1-1 1,0 1 0,0 0-1,-2-6 1,-2-1 59,-1 0 1,1 1-1,-2 0 1,1 0-1,-1 0 0,-1 1 1,0 0-1,0 0 1,-10-7-1,8 7-211,-1 1 0,0 0-1,0 0 1,-1 1 0,1 0-1,-1 1 1,-20-5 0,31 10 48,-25-4-748,25 3 690,0 1 0,0 0 0,1 0 0,-1 0 0,0 0 0,0 0 0,0 0 0,1 0 0,-1 0 0,0 1 0,0-1 0,1 0 0,-1 0 0,0 1 0,1-1 0,-1 0 0,0 1 0,1-1 0,-1 1 0,0-1 0,1 0 0,-1 1 0,1 0 0,-1-1 0,1 1 0,-1-1 0,1 1 0,-1 0 0,0 0 0,1 1-121,1-1 0,-1 0 0,0 0-1,0 0 1,1 0 0,-1 0 0,1 0-1,-1 0 1,1 0 0,-1 0 0,1 0 0,-1 0-1,1 0 1,0-1 0,0 1 0,-1 0 0,1 0-1,0-1 1,0 1 0,0 0 0,0-1-1,0 1 1,1 0 0,20 11-1568</inkml:trace>
</inkml:ink>
</file>

<file path=ppt/ink/ink18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1:00.414"/>
    </inkml:context>
    <inkml:brush xml:id="br0">
      <inkml:brushProperty name="width" value="0.05" units="cm"/>
      <inkml:brushProperty name="height" value="0.05" units="cm"/>
      <inkml:brushProperty name="color" value="#FF0066"/>
    </inkml:brush>
  </inkml:definitions>
  <inkml:trace contextRef="#ctx0" brushRef="#br0">48 0 17316,'22'30'2016,"-5"-2"1385,2 1-489,-8-1-799,-1-2-665,-9 3-728,-5-2-272,-6 1-319,-11 0-201,-2-8-705,1-5-479,3-14-1849,4-2 2401,2-18-240</inkml:trace>
</inkml:ink>
</file>

<file path=ppt/ink/ink18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1:00.794"/>
    </inkml:context>
    <inkml:brush xml:id="br0">
      <inkml:brushProperty name="width" value="0.05" units="cm"/>
      <inkml:brushProperty name="height" value="0.05" units="cm"/>
      <inkml:brushProperty name="color" value="#FF0066"/>
    </inkml:brush>
  </inkml:definitions>
  <inkml:trace contextRef="#ctx0" brushRef="#br0">123 72 14739,'-2'-2'390,"0"0"0,0 1 0,-1 0 0,1-1 0,-1 1 0,1 0 0,-1 0 0,1 1 0,-1-1 0,0 0 0,-3 1 0,4 0-202,0 0 1,0 0-1,0 1 0,1-1 0,-1 1 0,0 0 0,0-1 1,1 1-1,-1 0 0,0 0 0,1 0 0,-1 0 0,1 0 1,-1 0-1,1 1 0,0-1 0,-3 3 0,-3 5 226,0-1-1,1 1 1,0 1-1,1-1 1,-6 14 0,8-16-304,0 0 1,1 1 0,0-1 0,0 0 0,1 1 0,0-1 0,0 1 0,1 12 0,0-17-102,0 0 0,1 0 1,-1 0-1,1-1 0,0 1 1,0 0-1,0-1 0,0 1 1,0-1-1,1 1 0,-1-1 1,1 1-1,-1-1 0,1 0 1,0 0-1,4 4 1,-3-3 1,1-1 1,0 0-1,0 1 1,0-2-1,0 1 1,0 0 0,0-1-1,0 1 1,10 0-1,-4-1 56,1 0 0,-1-1-1,1 0 1,-1 0 0,1-1-1,-1-1 1,1 0 0,14-5-1,-16 4 62,0 0-1,-1-1 0,1 0 0,-1 0 0,1-1 0,-1 0 0,8-7 1,-14 9-66,1 1 0,-1-1 0,1 1 0,-1-1 0,0 0 1,0 1-1,-1-1 0,1 0 0,0 0 0,-1-1 1,0 1-1,0 0 0,0 0 0,0-1 0,0 1 0,-1-1 1,1 1-1,-1 0 0,0-1 0,0 1 0,0-1 0,-2-6 1,-1-1-43,0 1 1,-1 0-1,0-1 1,-1 1-1,0 1 1,-1-1-1,0 1 1,0 0 0,-1 0-1,0 1 1,-1 0-1,0 0 1,0 0-1,-11-7 1,15 13-107,0 0 0,0 0 1,0 0-1,0 0 0,0 1 0,0-1 1,-1 1-1,1 0 0,0 1 1,-1-1-1,1 1 0,-8 0 1,10 0-37,0 0 0,0 0 0,0 0 1,0 1-1,1-1 0,-1 1 0,0-1 1,0 1-1,0 0 0,0 0 1,1-1-1,-1 1 0,0 1 0,1-1 1,-1 0-1,1 0 0,0 1 0,-1-1 1,1 0-1,0 1 0,0-1 1,-1 1-1,1 0 0,0-1 0,1 1 1,-1 0-1,0 0 0,0 0 0,1 0 1,-1 2-1,1-3-50,0 1 1,-1-1-1,1 0 1,0 1-1,0-1 1,1 0-1,-1 1 1,0-1-1,0 0 1,1 0-1,-1 1 1,0-1-1,1 0 1,-1 0-1,1 0 1,0 0-1,-1 1 0,1-1 1,0 0-1,0 0 1,0 0-1,0 0 1,0-1-1,0 1 1,0 0-1,0 0 1,0 0-1,2 0 1,26 4-1399</inkml:trace>
</inkml:ink>
</file>

<file path=ppt/ink/ink18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1:01.150"/>
    </inkml:context>
    <inkml:brush xml:id="br0">
      <inkml:brushProperty name="width" value="0.05" units="cm"/>
      <inkml:brushProperty name="height" value="0.05" units="cm"/>
      <inkml:brushProperty name="color" value="#FF0066"/>
    </inkml:brush>
  </inkml:definitions>
  <inkml:trace contextRef="#ctx0" brushRef="#br0">186 39 15755,'0'-2'558,"0"1"-1,0-1 1,0 0-1,0 1 1,0-1-1,-1 1 1,1-1-1,-1 1 1,1-1-1,-1 1 1,0-1-1,1 1 1,-1-1-1,0 1 1,-2-2-1,2 2-241,0-1 0,0 1 0,-1 0-1,1 0 1,-1 1 0,1-1 0,-1 0-1,1 0 1,-1 1 0,1-1 0,-1 1 0,-3-1-1,2 0-191,0 1-1,0 0 1,-1 0-1,1 0 1,0 0-1,0 1 0,-1-1 1,1 1-1,0 0 1,0 0-1,0 0 1,0 0-1,0 1 0,-5 2 1,2 1-85,0 0 0,0 1 1,0 0-1,1 0 0,-1 0 0,2 0 1,-9 14-1,2 1-25,-12 31 1,19-43-13,1 0 0,1 1 1,-1-1-1,2 1 1,-1-1-1,1 1 0,1 0 1,0 12-1,0-18-3,0-1 1,1 1-1,-1-1 0,1 1 0,0-1 1,0 0-1,0 1 0,0-1 0,1 0 1,-1 0-1,1 0 0,0 0 0,0 0 1,0 0-1,0-1 0,1 1 0,-1-1 1,1 1-1,-1-1 0,1 0 0,0 0 1,0 0-1,0 0 0,0-1 0,0 1 1,5 1-1,-1-1-2,0-1 0,-1 0-1,1 0 1,0-1 0,0 0 0,0 0 0,0-1 0,0 1-1,-1-1 1,1-1 0,0 0 0,0 0 0,-1 0 0,0 0-1,1-1 1,-1 0 0,8-6 0,-2 2 8,-1-1-1,-1 0 1,1-1-1,-1 0 1,-1 0-1,0-1 1,0 0-1,7-13 1,-12 18 0,-1-1 0,0 1 0,0-1-1,-1 0 1,0 0 0,0 0 0,0-1 0,0 1 0,-1 0 0,0-1-1,-1 1 1,1 0 0,-2-9 0,1 10-5,-1 1 0,0 0-1,0 0 1,0 0 0,0 0 0,-1 0 0,0 0 0,0 0-1,0 0 1,0 0 0,0 1 0,-1-1 0,1 1-1,-1 0 1,0 0 0,0 0 0,0 0 0,-1 0-1,1 1 1,-8-5 0,4 4-38,-1-1 0,0 1 0,0 0 0,0 1 0,0 0 0,-13-2 0,16 4-245,1-1-1,0 1 1,-1 0-1,1 0 0,0 0 1,-1 1-1,1-1 1,0 1-1,0 0 0,-1 0 1,1 1-1,0-1 1,0 1-1,-5 3 0,5-1-1983,4-4 2205,0 0 0,-1 1 0,1-1 0,0 0 0,0 0 0,0 0 1,0 0-1,0 0 0,0 0 0,0 0 0,0 1 0,0-1 0,0 0 0,0 0 0,0 0 0,0 0 0,0 0 0,1 0 1,-1 1-1,0-1 0,0 0 0,0 0 0,0 0 0,0 0 0,0 0 0,0 0 0,0 0 0,0 0 0,0 1 1,0-1-1,1 0 0,-1 0 0,0 0 0,0 0 0,0 0 0,0 0 0,0 0 0,0 0 0,0 0 0,1 0 1,-1 0-1,0 0 0,0 0 0,0 0 0,0 0 0,0 0 0,0 0 0,1 0 0,14 1-1689</inkml:trace>
</inkml:ink>
</file>

<file path=ppt/ink/ink18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1:01.460"/>
    </inkml:context>
    <inkml:brush xml:id="br0">
      <inkml:brushProperty name="width" value="0.05" units="cm"/>
      <inkml:brushProperty name="height" value="0.05" units="cm"/>
      <inkml:brushProperty name="color" value="#FF0066"/>
    </inkml:brush>
  </inkml:definitions>
  <inkml:trace contextRef="#ctx0" brushRef="#br0">181 84 18644,'0'-1'131,"0"1"1,0 0-1,0 0 1,0 0-1,0-1 0,0 1 1,0 0-1,0 0 1,0-1-1,0 1 0,0 0 1,0 0-1,0 0 1,0-1-1,0 1 0,0 0 1,0 0-1,0-1 1,0 1-1,0 0 0,0 0 1,0 0-1,0-1 1,-1 1-1,1 0 0,0 0 1,0 0-1,0-1 1,0 1-1,0 0 0,-1 0 1,1 0-1,0 0 1,0 0-1,0-1 0,-1 1 1,1 0-1,0 0 1,-12 1 2254,-10 10-523,17-9-1733,0 1 1,1 0-1,0 0 1,0 0-1,0 1 1,0-1-1,0 1 1,1 0-1,-1 0 1,1 0-1,0 1 1,1-1-1,-1 1 1,1-1-1,-1 1 1,2 0-1,-1 0 1,-2 8-1,4-11-116,0 0-1,0-1 0,0 1 1,0 0-1,0 0 0,1-1 1,-1 1-1,0 0 1,1-1-1,0 1 0,-1 0 1,1-1-1,0 1 0,-1-1 1,1 1-1,0-1 1,0 1-1,0-1 0,1 0 1,-1 1-1,0-1 1,0 0-1,1 0 0,-1 0 1,1 0-1,-1 0 0,1 0 1,-1 0-1,1-1 1,-1 1-1,4 0 0,3 2 10,1-1 1,-1-1-1,0 1 0,1-2 0,10 1 0,-6-1 10,1-1-1,-1 0 1,0-1-1,-1 0 1,24-7-1,-28 6 37,0 0 0,0-1-1,0 0 1,-1 0-1,1 0 1,-1-1 0,0 0-1,0-1 1,9-9-1,-14 14-49,-1-1-1,0 1 1,0 0-1,0-1 1,1 1-1,-1-1 0,0 1 1,-1-1-1,1 0 1,0 1-1,0-1 0,-1 0 1,1 0-1,-1 1 1,1-1-1,-1 0 0,0 0 1,0 0-1,0 1 1,0-1-1,0 0 0,0 0 1,0 0-1,-1 0 1,1 1-1,-1-1 0,1 0 1,-1 0-1,0 1 1,0-1-1,1 1 0,-1-1 1,0 0-1,-1 1 1,1 0-1,0-1 0,0 1 1,0 0-1,-2-2 1,-6-3-5,1 0 0,-1 0 0,1 0 0,-1 2 0,-14-7 0,0 2-153,0 0 0,0 1 1,-1 2-1,0 0 0,0 1 0,-42-2 1,60 7-81,0 0-1,0 0 1,-1 0 0,1 1 0,-11 2 0,13-1 94,-1 0 0,1 1 0,-1-1 1,1 1-1,0 0 0,-5 3 0</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2:11.829"/>
    </inkml:context>
    <inkml:brush xml:id="br0">
      <inkml:brushProperty name="width" value="0.05" units="cm"/>
      <inkml:brushProperty name="height" value="0.05" units="cm"/>
      <inkml:brushProperty name="color" value="#FF0066"/>
    </inkml:brush>
  </inkml:definitions>
  <inkml:trace contextRef="#ctx0" brushRef="#br0">0 0 20196,'21'28'1425,"-1"4"423,2 0-432,-3 2-696,-3-2-375,-4-4-289,-3-1-120,-6-8-433,0-3-263,-8-10-608,-3-5-416,-10-10-753,2-7 1305</inkml:trace>
</inkml:ink>
</file>

<file path=ppt/ink/ink18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1:18.381"/>
    </inkml:context>
    <inkml:brush xml:id="br0">
      <inkml:brushProperty name="width" value="0.05" units="cm"/>
      <inkml:brushProperty name="height" value="0.05" units="cm"/>
      <inkml:brushProperty name="color" value="#FF0066"/>
    </inkml:brush>
  </inkml:definitions>
  <inkml:trace contextRef="#ctx0" brushRef="#br0">58 2194 9138,'-4'-1'177,"2"-1"60,-1 0 1,0 1-1,0-1 1,-1 1-1,1 0 1,0 0-1,0 0 0,0 0 1,-1 1-1,1-1 1,0 1-1,-5 0 0,7 0-195,1 0 0,0 0 0,-1 0-1,1 0 1,0 0 0,-1 0 0,1 0 0,0 1-1,-1-1 1,1 0 0,0 0 0,0 0 0,-1 0-1,1 0 1,0 1 0,0-1 0,-1 0-1,1 0 1,0 0 0,0 1 0,0-1 0,-1 0-1,1 0 1,0 1 0,0-1 0,0 0 0,0 0-1,-1 1 1,1-1 0,0 0 0,0 1-1,0-1 1,0 0 0,0 0 0,0 1 0,0-1-1,0 0 1,0 1 0,0-1 0,0 0 0,0 1-1,0-1 1,0 1 0,9 15 1273,136 181 3128,-104-138-4112,-3 2 0,54 113 0,-66-106-282,-3 1 0,26 127 0,1 150 52,-33-222-9,-12-98-48,2 0-1,15 41 1,-17-55-44,1 0-1,0-1 1,1 0 0,0 0 0,1 0-1,0-1 1,1 0 0,0-1 0,0 0-1,1 0 1,1-1 0,-1-1-1,1 1 1,0-2 0,1 1 0,0-2-1,0 1 1,12 2 0,-8-3-33,-1-1-1,1-1 1,-1 0 0,1-1 0,0-1 0,0-1 0,0 0-1,0-1 1,-1 0 0,1-2 0,0 1 0,-1-2 0,0 0-1,20-9 1,111-59-21,26-11 88,-53 39-31,57-25-13,-120 45-1,58-36 0,357-261 746,-469 320-730,208-159 451,2-3-248,11 18-87,-75 63-33,203-118 19,-199 108-111,457-300 1348,-490 304-740,154-107 462,-197 145-972,139-65-1,0 26-713,57-27-1245,176-140 274,-430 244 1655,-5 5 76,0-1 0,-1-1 0,0 0 0,0-1 0,13-15 1,-25 25-118,1-1 1,0 0 0,0 0-1,-1 0 1,1 0 0,0 0 0,-1 0-1,1 0 1,-1 0 0,1 0 0,-1 0-1,1 0 1,-1 0 0,0 0 0,0 0-1,1 0 1,-1 0 0,0 0 0,0 0-1,0-1 1,0 1 0,0 0 0,-1 0-1,1 0 1,0-1 0,-2 0-9,1 0 0,0 1 0,0-1 1,-1 1-1,1-1 0,-1 1 0,1 0 0,-1 0 1,0-1-1,0 1 0,1 0 0,-5-1 0,-6-4-51,0 0 0,1-1 0,0 0 0,0-1-1,-12-10 1,18 12 24,0 0 0,0 0 0,0 0 0,0 0 0,1-1 0,0 1 0,0-1 0,1 0 0,0 0 0,-3-11 0,-18-101 194,19 84-41,-2 0-1,-13-38 1,12 51-21,-1 1 0,0 0 0,-2 0 0,-1 1 0,0 0 0,-20-23 0,-82-79 377,52 58-366,52 53-119,-1 0 0,-1 0 0,1 1 0,-18-11 0,24 18-16,-1 0 1,1 1 0,-1-1 0,0 1 0,0 0-1,0 0 1,0 1 0,0 0 0,0 0 0,0 0 0,0 1-1,0 0 1,-12 1 0,-15 6-92,1 0 1,-41 16-1,25-7 0,-457 128-228,68-20 301,105-3-465,8 23-465,4-1 180,281-127 705,-621 279-174,343-140 263,-7-17-7,-5-8-35,12 24-1,132-50 20,-330 176 1025,452-248-1313,2 2 1,-63 46-1,83-48-1266,12-14 460</inkml:trace>
</inkml:ink>
</file>

<file path=ppt/ink/ink18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1:26.994"/>
    </inkml:context>
    <inkml:brush xml:id="br0">
      <inkml:brushProperty name="width" value="0.05" units="cm"/>
      <inkml:brushProperty name="height" value="0.05" units="cm"/>
      <inkml:brushProperty name="color" value="#FF0066"/>
    </inkml:brush>
  </inkml:definitions>
  <inkml:trace contextRef="#ctx0" brushRef="#br0">320 130 14771,'1'-3'473,"0"1"0,0-1 0,0 0-1,0 0 1,-1 0 0,1 0 0,-1 0-1,0-1 1,0 1 0,0-4 0,-8-32 1208,6 27-1281,1 10-365,1 0 1,-1 0 0,1 0-1,-1 0 1,0 0 0,0 0-1,0 0 1,0 0 0,0 0-1,0 0 1,-1 1 0,1-1 0,-1 0-1,1 1 1,-1-1 0,1 1-1,-1 0 1,0-1 0,0 1-1,0 0 1,-3-1 0,2 1-14,0 0 0,0 0 1,0 1-1,1 0 0,-1-1 1,0 1-1,0 0 0,0 1 0,0-1 1,0 0-1,0 1 0,0 0 1,0-1-1,0 1 0,1 0 1,-4 2-1,-5 3 41,1 0 1,0 0-1,0 1 0,1 1 1,0-1-1,-9 10 0,-45 57 142,59-68-197,-48 67 79,46-64-56,1 1 0,-1 0 1,2 0-1,0 1 1,-6 19-1,10-28-25,-1 0 1,1 0-1,0 0 0,-1 0 1,1 0-1,0 0 0,0 0 1,0 0-1,0 0 0,1 0 1,-1-1-1,0 1 0,1 0 1,-1 0-1,1 0 0,0 0 1,0 0-1,0-1 0,0 1 1,2 3-1,-1-4-4,-1 1 1,1-1-1,0 0 1,0 0-1,0 0 1,0 0-1,0 0 0,0 0 1,0 0-1,1-1 1,-1 1-1,0-1 0,0 1 1,0-1-1,4 0 1,3 0-3,0-1 0,0 0 0,0 0 0,-1-1 0,1 0 0,0 0 0,15-8 0,-13 5 32,-1-1 0,0 0 0,0 0 0,-1-1 0,0 0 0,0-1 0,-1 0-1,0-1 1,0 0 0,-1 0 0,0 0 0,0-1 0,-1 0 0,-1 0 0,1-1 0,-2 0 0,0 0 0,0 0 0,-1 0 0,0 0 0,-1-1 0,0 1 0,0-21 0,-2 32-1,0 0 0,0-1 0,0 1 1,0 0-1,0 0 0,0 0 0,0-1 1,0 1-1,0 0 0,0 0 0,0 0 0,0-1 1,0 1-1,0 0 0,0 0 0,0 0 1,0-1-1,0 1 0,1 0 0,-1 0 0,0 0 1,0-1-1,0 1 0,0 0 0,0 0 1,0 0-1,1 0 0,-1 0 0,0-1 1,0 1-1,0 0 0,0 0 0,1 0 0,5 5 542,7 17-134,-10-17-257,27 36 782,-23-31-679,1 0 1,-1 0-1,-1 0 0,0 1 0,0 0 0,6 19 0,-4 2-7,-2 0 0,-1 0 0,0 43 0,1 5-157,-6-78-127,0-1 0,0 1 0,0-1-1,1 0 1,-1 1 0,0-1 0,1 1 0,-1-1 0,1 0 0,-1 0 0,1 1 0,1 1 0,-2-3-19,0 0 0,0 0 0,1 0 0,-1 0 0,0 0 0,0 0 0,1 0 0,-1 0 0,0 0 0,1 0 1,-1 0-1,0 0 0,0 0 0,1 0 0,-1 0 0,0-1 0,0 1 0,0 0 0,1 0 0,-1 0 0,0 0 0,0 0 0,1-1 1,-1 1-1,0 0 0,0 0 0,0 0 0,0 0 0,1-1 0,-1 1 0,0 0 0,0 0 0,0-1 0,0 1 0,0 0 0,0-1 0,4-5-930,-1-1-1,5-14 0,1-7-1405,4-1 877</inkml:trace>
</inkml:ink>
</file>

<file path=ppt/ink/ink18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1:27.214"/>
    </inkml:context>
    <inkml:brush xml:id="br0">
      <inkml:brushProperty name="width" value="0.05" units="cm"/>
      <inkml:brushProperty name="height" value="0.05" units="cm"/>
      <inkml:brushProperty name="color" value="#FF0066"/>
    </inkml:brush>
  </inkml:definitions>
  <inkml:trace contextRef="#ctx0" brushRef="#br0">24 34 15611,'-10'1'2433,"1"1"3664,8-2-4825,-2 0-423,3-2-497,0-2-352,4-2-905,1 0-423,3-3-80,-5-1 336</inkml:trace>
</inkml:ink>
</file>

<file path=ppt/ink/ink18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1:27.401"/>
    </inkml:context>
    <inkml:brush xml:id="br0">
      <inkml:brushProperty name="width" value="0.05" units="cm"/>
      <inkml:brushProperty name="height" value="0.05" units="cm"/>
      <inkml:brushProperty name="color" value="#FF0066"/>
    </inkml:brush>
  </inkml:definitions>
  <inkml:trace contextRef="#ctx0" brushRef="#br0">2 112 14363,'-1'-8'1968,"1"1"2689,4-3-2168,0 2-1081,-1-1-279,0 1-1145,-3 0-561,3-5-1279,3-2-721,4-11 1169</inkml:trace>
</inkml:ink>
</file>

<file path=ppt/ink/ink18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1:27.899"/>
    </inkml:context>
    <inkml:brush xml:id="br0">
      <inkml:brushProperty name="width" value="0.05" units="cm"/>
      <inkml:brushProperty name="height" value="0.05" units="cm"/>
      <inkml:brushProperty name="color" value="#FF0066"/>
    </inkml:brush>
  </inkml:definitions>
  <inkml:trace contextRef="#ctx0" brushRef="#br0">4 150 13275,'-1'-3'461,"0"0"1,1 0-1,-1-1 0,1 1 1,0 0-1,0 0 0,0 0 1,0 0-1,0 0 0,1 0 1,0 0-1,-1-1 0,1 1 1,0 1-1,1-1 1,-1 0-1,3-4 0,1-1-60,2 0-1,-1 1 0,1-1 1,0 2-1,1-1 1,0 1-1,0 0 0,0 0 1,0 1-1,1 0 0,0 1 1,0 0-1,15-4 0,-23 7-376,0 1 0,0-1 0,0 1 0,0 0 0,0 0 0,0-1 0,1 1 0,-1 0 0,0 0 0,0 0 0,0 0 0,0 1 0,0-1 0,0 0 0,0 0 0,0 1 0,0-1 0,0 0 0,0 1 0,0-1 0,0 1 0,0-1 0,0 1 0,0 0 0,1 0 0,-1 1-11,0 0 0,0 0-1,-1 0 1,1 0 0,0 0 0,-1 0-1,1 1 1,-1-1 0,0 0 0,0 0-1,0 0 1,0 4 0,-4 27 17,0-1 1,-3 0-1,-11 35 1,15-53-33,-14 37 2,-40 86-1,38-96 54,18-40-36,0 1 0,1-1 1,-1 1-1,0 0 0,1-1 0,-1 1 1,1 0-1,0-1 0,-1 1 0,1 0 0,0 0 1,0 2-1,0-4-5,1 0 0,-1 1 1,0-1-1,0 0 0,0 0 1,1 0-1,-1 1 0,0-1 1,0 0-1,1 0 0,-1 0 1,0 1-1,1-1 0,-1 0 0,0 0 1,0 0-1,1 0 0,-1 0 1,0 0-1,1 0 0,-1 0 1,0 0-1,1 0 0,-1 0 1,0 0-1,1 0 0,-1 0 0,0 0 1,1 0-1,-1 0 0,0 0 1,0 0-1,1 0 0,-1-1 1,0 1-1,1 0 0,-1 0 1,7-4 162,0 0 1,0 0-1,10-9 1,33-27 469,-23 17-308,50-31 1,-73 51-331,0 1 1,0 0-1,0 0 1,1 0 0,7-2-1,-12 4-38,1 0 1,0 0-1,0 0 1,0 0-1,0 0 1,0 0-1,0 0 1,0 0-1,0 0 1,0 0-1,-1 0 1,1 0-1,0 1 0,0-1 1,0 0-1,0 1 1,0-1-1,-1 1 1,1-1-1,0 1 1,0-1-1,-1 1 1,1-1-1,0 1 0,-1 0 1,1-1-1,-1 1 1,1 0-1,-1 0 1,1 0-1,-1-1 1,1 3-1,1 2-63,6 11-3226,-8-16 3248,0 1-1,0-1 1,0 0 0,0 0-1,0 0 1,0 0 0,1 0-1,-1 0 1,0 0 0,0 1 0,0-1-1,0 0 1,0 0 0,1 0-1,-1 0 1,0 0 0,0 0-1,0 0 1,0 0 0,1 0 0,-1 0-1,0 0 1,0 0 0,0 0-1,0 0 1,1 0 0,-1 0-1,0 0 1,0 0 0,0 0 0,0-1-1,0 1 1,1 0 0,5-10-2300,2-13 611</inkml:trace>
</inkml:ink>
</file>

<file path=ppt/ink/ink18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1:28.117"/>
    </inkml:context>
    <inkml:brush xml:id="br0">
      <inkml:brushProperty name="width" value="0.05" units="cm"/>
      <inkml:brushProperty name="height" value="0.05" units="cm"/>
      <inkml:brushProperty name="color" value="#FF0066"/>
    </inkml:brush>
  </inkml:definitions>
  <inkml:trace contextRef="#ctx0" brushRef="#br0">1 1 13147,'5'4'1936,"7"2"2225,4 3-976,6 7-729,-4 3-239,-2 12-721,2 3-184,1 7-383,3 1-129,0 7-312,-6-2-144,-6-3-264,-4-6-240,-2-18-1264,8-14 1432,6-23-488</inkml:trace>
</inkml:ink>
</file>

<file path=ppt/ink/ink18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1:30.002"/>
    </inkml:context>
    <inkml:brush xml:id="br0">
      <inkml:brushProperty name="width" value="0.05" units="cm"/>
      <inkml:brushProperty name="height" value="0.05" units="cm"/>
      <inkml:brushProperty name="color" value="#FF0066"/>
    </inkml:brush>
  </inkml:definitions>
  <inkml:trace contextRef="#ctx0" brushRef="#br0">196 64 12163,'3'-5'858,"0"0"1,-1 0 0,0 0 0,0 0 0,0 0 0,0-1 0,0-6-1,-2 11-776,0 1-1,0 0 0,0 0 0,0-1 0,0 1 1,0 0-1,0-1 0,0 1 0,0 0 1,0-1-1,0 1 0,0 0 0,0 0 0,0-1 1,0 1-1,0 0 0,-1 0 0,1-1 0,0 1 1,0 0-1,0 0 0,-1-1 0,1 1 0,0 0 1,0 0-1,0 0 0,-1-1 0,1 1 1,0 0-1,-1 0 0,1 0 0,0 0 0,0 0 1,-1-1-1,1 1 0,-1 0 0,-15 2 1165,-15 11-327,31-13-901,-12 5 124,1 2 0,1-1 0,-1 1-1,1 1 1,0 0 0,0 1 0,1-1 0,0 2-1,1-1 1,0 1 0,1 1 0,0-1 0,0 1 0,1 1-1,1-1 1,0 1 0,-6 19 0,11-30-141,-4 23 9,4-23-11,-1-1 1,1 1-1,0 0 1,0-1-1,1 1 1,-1 0-1,0-1 1,0 1-1,0 0 1,0-1-1,1 1 1,-1-1-1,0 1 1,0 0-1,1-1 1,-1 1-1,0-1 1,1 1-1,-1-1 1,1 1-1,-1-1 1,1 1-1,-1-1 1,1 1-1,-1-1 1,1 0-1,-1 1 1,1-1-1,0 0 1,-1 0-1,1 1 1,-1-1-1,1 0 1,0 0-1,2 0-1,0 0-1,0 0 1,0 0 0,0-1-1,0 1 1,-1-1 0,1 0-1,0 0 1,0 0 0,-1 0-1,1 0 1,-1-1 0,4-1-1,29-24-24,-21 13 21,-1 1 0,-1-2 0,0 0 0,-1 0-1,0-1 1,-2 0 0,0-1 0,-1 0 0,11-31 0,-19 46 25,1 1 0,-1 0 0,0 0 0,1-1 1,-1 1-1,1 0 0,-1 0 0,1 0 0,0 0 1,0 0-1,-1 0 0,1 0 0,0 0 0,0 0 1,0 0-1,0 0 0,0 1 0,0-1 1,0 0-1,0 1 0,0-1 0,3 0 0,-3 1 71,0 0-1,1 0 0,-1 1 1,0-1-1,0 1 0,1-1 1,-1 1-1,0-1 0,0 1 1,0 0-1,0-1 0,1 1 1,-1 0-1,0 0 0,0 0 1,-1 0-1,1 0 1,0 0-1,0 0 0,0 0 1,0 2-1,5 6 73,-1-1-1,0 0 1,-1 1 0,0 0 0,-1 0 0,1 0 0,-2 1-1,1-1 1,-1 1 0,-1-1 0,1 19 0,-2-20-124,2 27 115,6 39 1,-6-61-141,1-1 0,0-1 0,1 1 0,1 0 0,-1-1 0,13 21 0,-16-31-44,16 22-274,-17-23 223,1 1 1,-1-1 0,0 0-1,0 1 1,1-1-1,-1 0 1,0 1 0,1-1-1,-1 0 1,1 1 0,-1-1-1,0 0 1,1 1 0,-1-1-1,1 0 1,-1 0 0,1 0-1,-1 0 1,0 1 0,1-1-1,-1 0 1,1 0 0,-1 0-1,1 0 1,-1 0 0,1 0-1,-1 0 1,1 0-1,-1 0 1,1 0 0,-1-1-1,1 1 1,-1 0 0,1 0-1,-1 0 1,0-1 0,1 1-1,-1 0 1,1 0 0,-1-1-1,0 1 1,1 0 0,-1-1-1,0 1 1,1 0 0,-1-1-1,0 1 1,1-1-1,-1 1 1,0-1 0,7-15-2502,4-14 993</inkml:trace>
</inkml:ink>
</file>

<file path=ppt/ink/ink18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1:30.200"/>
    </inkml:context>
    <inkml:brush xml:id="br0">
      <inkml:brushProperty name="width" value="0.05" units="cm"/>
      <inkml:brushProperty name="height" value="0.05" units="cm"/>
      <inkml:brushProperty name="color" value="#FF0066"/>
    </inkml:brush>
  </inkml:definitions>
  <inkml:trace contextRef="#ctx0" brushRef="#br0">18 27 20364,'-5'0'1929,"-3"3"1159,5-3-1751,2-3-337,1 0-720,3-3-352,0 0-1152,3-1-369,2 2 649</inkml:trace>
</inkml:ink>
</file>

<file path=ppt/ink/ink18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1:30.373"/>
    </inkml:context>
    <inkml:brush xml:id="br0">
      <inkml:brushProperty name="width" value="0.05" units="cm"/>
      <inkml:brushProperty name="height" value="0.05" units="cm"/>
      <inkml:brushProperty name="color" value="#FF0066"/>
    </inkml:brush>
  </inkml:definitions>
  <inkml:trace contextRef="#ctx0" brushRef="#br0">13 105 15451,'-6'16'1985,"3"-5"2112,0-3-1537,10-10-1160,2-6-423,7-12-873,3-3-504,-3-8-1993,2 2-3080,-6 2 3000</inkml:trace>
</inkml:ink>
</file>

<file path=ppt/ink/ink18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1:30.858"/>
    </inkml:context>
    <inkml:brush xml:id="br0">
      <inkml:brushProperty name="width" value="0.05" units="cm"/>
      <inkml:brushProperty name="height" value="0.05" units="cm"/>
      <inkml:brushProperty name="color" value="#FF0066"/>
    </inkml:brush>
  </inkml:definitions>
  <inkml:trace contextRef="#ctx0" brushRef="#br0">1 175 14507,'0'-1'224,"0"-1"0,-1 1 0,1 0 0,0 0 0,0-1 0,0 1 0,0 0-1,1 0 1,-1-1 0,0 1 0,0 0 0,1 0 0,-1-1 0,1 1 0,-1 0 0,1 0 0,-1 0 0,1 0 0,0 0-1,-1 0 1,1 0 0,0 0 0,0 0 0,2-2 0,1-2 351,13-17 1759,36-37 0,-46 52-2139,1 1-1,-1-1 0,1 2 1,1-1-1,-1 1 1,1 0-1,-1 1 0,19-6 1,-26 9-181,1 1 0,0-1 1,0 1-1,-1 0 0,1-1 1,0 1-1,0 0 0,-1 0 1,1 0-1,0 1 0,0-1 0,-1 0 1,3 1-1,-3 0-9,0-1 1,0 1-1,0 0 1,0-1-1,0 1 0,0 0 1,0 0-1,-1 0 1,1 0-1,0 0 0,0 0 1,-1 0-1,1 0 0,-1 0 1,1 0-1,-1 0 1,1 0-1,-1 0 0,1 0 1,-1 0-1,0 3 1,2 6 2,-1 0 0,-1 0 0,1 0 0,-2 0 0,1 0 0,-5 18 0,-19 61 5,6-30-6,8-29-15,7-23 92,0 1 0,0 1 1,-1 9-1,4-17-40,0 0 0,0-1 0,0 1 0,-1 0 0,1 0 0,0 0 0,0-1 0,0 1 0,1 0 0,-1 0 0,0 0 0,0-1 0,0 1 0,1 0 0,-1 0 0,0-1 0,1 1-1,-1 0 1,0 0 0,1-1 0,-1 1 0,1 0 0,-1-1 0,1 1 0,0 0 0,0-1 16,0 1-1,0-1 1,1 1 0,-1-1-1,0 0 1,0 0-1,0 0 1,0 0-1,1 0 1,-1 0 0,0 0-1,0 0 1,0 0-1,0 0 1,2-1-1,3 0 109,-1-1-1,1-1 1,0 1-1,-1-1 0,8-4 1,7-8 60,-13 10-209,0 0-1,0 0 1,1 0 0,-1 1 0,1 0 0,0 1-1,0-1 1,15-2 0,-16 4 61,0 1-425,-1 0 0,0 0 0,1-1 1,7-3-1,-12 4-117,0-1 1,0 1-1,0 0 1,0 0-1,0-1 1,-1 0-1,1 1 1,0-1-1,-1 0 1,1 1-1,-1-1 1,0 0-1,1 0 1,-1 0-1,0 0 1,1-3-1,4-13-1580</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2:12.047"/>
    </inkml:context>
    <inkml:brush xml:id="br0">
      <inkml:brushProperty name="width" value="0.05" units="cm"/>
      <inkml:brushProperty name="height" value="0.05" units="cm"/>
      <inkml:brushProperty name="color" value="#FF0066"/>
    </inkml:brush>
  </inkml:definitions>
  <inkml:trace contextRef="#ctx0" brushRef="#br0">1 93 15443,'34'-16'2224,"88"-36"4002,-106 46-5701,0 1 1,0 1-1,0 1 1,1 0-1,28 0 1,-40 3-468,-1 0 0,1 0 1,-1 0-1,0 1 0,1 0 0,-1 0 1,0 0-1,0 0 0,1 1 1,-1 0-1,5 2 0,-8-3-34,1 1 0,0-1 0,0 1 0,-1 0 0,1 0 0,-1-1 0,1 1 0,-1 0 1,0 0-1,0 0 0,0 0 0,0 0 0,0 1 0,0-1 0,-1 0 0,1 0 0,-1 1 0,1-1 0,-1 0 0,0 1 0,0-1 0,0 3 0,-1 4-15,0-1 0,0 1 0,-1-1 0,-1 1 0,1-1 0,-1 0 0,0 0 0,-1 0 0,0-1 0,-7 11 0,6-10-345,-1 0 1,0 0-1,-1-1 0,0 0 1,0 0-1,0 0 0,-1-1 1,-15 9-1,20-13-15,0-1 0,0 1 1,1-1-1,-1 0 0,0 0 0,0-1 0,-1 1 0,1-1 0,0 1 1,0-1-1,-5 0 0,-3-5-947</inkml:trace>
</inkml:ink>
</file>

<file path=ppt/ink/ink18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1:31.353"/>
    </inkml:context>
    <inkml:brush xml:id="br0">
      <inkml:brushProperty name="width" value="0.05" units="cm"/>
      <inkml:brushProperty name="height" value="0.05" units="cm"/>
      <inkml:brushProperty name="color" value="#FF0066"/>
    </inkml:brush>
  </inkml:definitions>
  <inkml:trace contextRef="#ctx0" brushRef="#br0">156 54 15075,'9'-48'6766,"-9"48"-6689,0-1 0,0 1 0,0 0 0,0 0 1,0 0-1,1 0 0,-1 0 0,0-1 0,0 1 1,0 0-1,0 0 0,0 0 0,0 0 0,0-1 1,0 1-1,-1 0 0,1 0 0,0 0 0,0 0 0,0 0 1,0-1-1,0 1 0,0 0 0,0 0 0,0 0 1,0 0-1,0 0 0,0 0 0,-1-1 0,1 1 1,0 0-1,0 0 0,0 0 0,0 0 0,0 0 0,0 0 1,-1 0-1,1 0 0,0 0 0,0 0 0,0 0 1,0 0-1,0 0 0,-1-1 0,-7 6 1178,-8 11-441,12-10-678,1 0 0,-1 0 1,1 1-1,0-1 0,1 1 0,-1 0 0,2 0 0,-1 0 0,1 0 1,-2 12-1,2 1 45,1 0 1,4 33-1,-1-30-40,1 1 0,8 28 0,-8-39-91,1-1 1,0 0 0,0 0-1,1-1 1,13 20 0,-16-28-40,-1 1-1,1-1 1,0 0 0,0 0 0,0 0 0,1-1-1,-1 1 1,1-1 0,-1 0 0,1 0 0,0 0-1,4 1 1,-6-2-1,0 0 1,1-1-1,-1 0 0,0 1 0,1-1 1,-1 0-1,0 0 0,1 0 1,-1 0-1,0-1 0,0 1 0,1-1 1,-1 1-1,0-1 0,0 0 0,0 0 1,1 0-1,-1 0 0,0 0 0,0 0 1,-1-1-1,1 1 0,3-3 1,-1-1 59,0 0 1,0 0 0,0 0 0,-1 0-1,0-1 1,0 0 0,0 1 0,2-9 0,-4 11-31,0 0 0,0 0 0,0 0 0,0 0 0,-1 0 1,1 0-1,-1 0 0,0 0 0,0 0 0,0 0 0,0 0 1,-1 0-1,1 0 0,-1 0 0,0 0 0,0 0 0,0 0 1,0 1-1,-2-4 0,3 5-30,-1 0 0,0 0 1,0 1-1,1-1 0,-1 0 0,0 0 0,0 0 1,0 1-1,0-1 0,0 1 0,0-1 1,0 1-1,0-1 0,-1 1 0,1-1 1,0 1-1,0 0 0,0 0 0,-2-1 1,0 1-4,0 1 1,0-1 0,1 0 0,-1 1-1,0 0 1,1-1 0,-1 1 0,-3 2 0,-5 3-21,1 0 1,0 0-1,-11 10 1,17-13 4,0 0-36,-96 75-1437,36-22-3809,46-39 699,2 0 1717</inkml:trace>
</inkml:ink>
</file>

<file path=ppt/ink/ink18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1:32.096"/>
    </inkml:context>
    <inkml:brush xml:id="br0">
      <inkml:brushProperty name="width" value="0.05" units="cm"/>
      <inkml:brushProperty name="height" value="0.05" units="cm"/>
      <inkml:brushProperty name="color" value="#FF0066"/>
    </inkml:brush>
  </inkml:definitions>
  <inkml:trace contextRef="#ctx0" brushRef="#br0">621 1625 16299,'-1'1'166,"1"1"0,0 0 0,0 0-1,0-1 1,0 1 0,0 0-1,1-1 1,-1 1 0,0 0-1,1-1 1,-1 1 0,1-1 0,0 1-1,-1-1 1,1 1 0,0-1-1,0 1 1,0-1 0,0 0-1,0 1 1,0-1 0,1 0-1,-1 0 1,0 0 0,1 0 0,-1 0-1,0 0 1,3 1 0,2 0 103,0 0 1,0 0 0,1 0 0,-1-1-1,1 0 1,6 0 0,19 1 230,0-1 0,59-7-1,63-19-136,-92 12-235,0-3 1,-1-3-1,-1-3 1,75-37-1,-86 33 201,-1-2 0,-2-2 0,0-3 0,-3-1 0,50-49 0,1-17 1478,131-182-1,-117 113-1489,-93 141-311,-1-1-1,-1 0 0,-2-1 1,9-38-1,-16 50-111,-2 0 0,0 0 0,0 0 0,-2 0 0,0-1 0,-1 1-1,-1 0 1,-1 0 0,0 0 0,-1 0 0,-1 0 0,-12-27 0,8 26-50,-1 1 0,0 0 0,-1 1 0,-1-1 0,-1 2 0,0 0 0,-1 1 0,-1 0 0,0 1 0,-30-21 0,29 23 104,-1 2 0,1 0 0,-2 1 0,0 0 0,0 2 0,0 0 0,-1 1 0,0 1 0,0 1 0,0 0 1,-1 1-1,1 2 0,-1 0 0,-23 2 0,6 3 68,0 2-1,1 1 1,0 2-1,-50 20 1,-137 70-27,92-35-1,-145 69 30,-26 17 16,245-117-28,1 2 0,2 3 0,-56 50 0,75-57 0,1 2 1,2 2 0,1 1 0,2 1 0,-33 55 0,54-78 8,0 0 0,2 1 0,0 0 0,0 0 0,1 0 0,1 1 0,1 0 0,0 0 0,1 0 0,1 0 0,0 0 0,1 0 0,1 1 0,1-1 0,6 28 0,-2-24 45,1-2-1,1 1 1,0-1 0,2 0 0,0-1-1,1 0 1,1 0 0,0-2-1,1 1 1,29 25 0,-10-14 114,0-2-1,1-1 1,2-2 0,51 26 0,-57-34-79,0-1 1,1-1-1,1-2 0,0-1 1,0-1-1,1-2 1,-1-1-1,1-2 1,0 0-1,1-3 1,36-3-1,-29-2 2,-1-1 0,0-2 0,-1-2 0,60-23 1,-77 25-376,-1-2 1,0 0 0,-1-1 0,0-1-1,-1-1 1,0-1 0,-1 0 0,0-1-1,25-30 1,-30 27-1439,0 1-1,14-30 1,13-41-1521</inkml:trace>
</inkml:ink>
</file>

<file path=ppt/ink/ink18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4T13:33:03.880"/>
    </inkml:context>
    <inkml:brush xml:id="br0">
      <inkml:brushProperty name="width" value="0.05" units="cm"/>
      <inkml:brushProperty name="height" value="0.05" units="cm"/>
      <inkml:brushProperty name="color" value="#E71224"/>
    </inkml:brush>
  </inkml:definitions>
  <inkml:trace contextRef="#ctx0" brushRef="#br0">3 1 16460,'8'14'6441,"-11"-2"-4913,-2-9-175,3 1-905,2-4-96,0 0 1256,0 0-1160</inkml:trace>
</inkml:ink>
</file>

<file path=ppt/ink/ink18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6:54.906"/>
    </inkml:context>
    <inkml:brush xml:id="br0">
      <inkml:brushProperty name="width" value="0.05" units="cm"/>
      <inkml:brushProperty name="height" value="0.05" units="cm"/>
      <inkml:brushProperty name="color" value="#FF0066"/>
    </inkml:brush>
  </inkml:definitions>
  <inkml:trace contextRef="#ctx0" brushRef="#br0">14 1 14323,'2'3'528,"-1"-2"-448,-4 2 0,0 4-32,-1 1-152,-2 1-240,13-2 184</inkml:trace>
</inkml:ink>
</file>

<file path=ppt/ink/ink18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6:55.449"/>
    </inkml:context>
    <inkml:brush xml:id="br0">
      <inkml:brushProperty name="width" value="0.05" units="cm"/>
      <inkml:brushProperty name="height" value="0.05" units="cm"/>
      <inkml:brushProperty name="color" value="#FF0066"/>
    </inkml:brush>
  </inkml:definitions>
  <inkml:trace contextRef="#ctx0" brushRef="#br0">310 141 1872,'-85'-38'1423,"-42"-17"7614,34 13-4423,93 42-4592,-1 0-1,1 0 0,0 0 1,0 0-1,0 0 0,0 0 1,0 0-1,-1 0 0,1 0 1,0 0-1,0 0 1,0 0-1,0 0 0,0 0 1,-1 0-1,1 0 0,0 0 1,0 0-1,0 0 0,0 0 1,0-1-1,0 1 0,-1 0 1,1 0-1,0 0 1,0 0-1,0 0 0,0 0 1,0-1-1,0 1 0,0 0 1,0 0-1,0 0 0,0 0 1,0 0-1,0-1 0,0 1 1,0 0-1,0 0 0,0 0 1,0 0-1,0 0 1,0-1-1,0 1 0,0 0 1,0 0-1,0 0 0,0-1 1,10 1 352,32 7 15,44 13 0,4 2-107,63 5 396,0-7 0,254 1 0,314-58 1262,-356 18-1488,-333 20-435,-31-1-17,0 0-1,-1 0 1,1 0-1,0 0 1,-1 1-1,1-1 0,0 0 1,-1 0-1,1 0 1,0 1-1,-1-1 0,1 0 1,0 1-1,-1-1 1,1 1-1,0-1-1,-1 1 1,0-1-1,0 0 0,0 0 0,0 1 0,0-1 1,0 0-1,0 1 0,0-1 0,0 0 0,0 0 1,0 1-1,0-1 0,0 0 0,0 0 0,0 1 1,0-1-1,0 0 0,0 1 0,0-1 0,0 0 1,0 0-1,0 1 0,0-1 0,-1 0 0,-12 14-251,-24 11-1162,19-14 583,-16 13-126</inkml:trace>
</inkml:ink>
</file>

<file path=ppt/ink/ink18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7:13.041"/>
    </inkml:context>
    <inkml:brush xml:id="br0">
      <inkml:brushProperty name="width" value="0.05" units="cm"/>
      <inkml:brushProperty name="height" value="0.05" units="cm"/>
      <inkml:brushProperty name="color" value="#FF0066"/>
    </inkml:brush>
  </inkml:definitions>
  <inkml:trace contextRef="#ctx0" brushRef="#br0">0 219 10482,'9'-1'281,"1"1"0,-1 0-1,0 0 1,0 1 0,0 0 0,16 4-1,-22-5-208,0 1 0,-1 0-1,1 1 1,-1-1 0,1 0 0,-1 1-1,0-1 1,1 1 0,-1 0 0,0-1-1,0 1 1,0 0 0,0 1 0,-1-1-1,1 0 1,0 0 0,-1 1 0,0-1-1,1 1 1,-1-1 0,0 1 0,0 0-1,-1-1 1,1 1 0,0 0 0,-1 3-1,0-1 119,0 1-1,0 0 1,-1 0-1,1-1 1,-1 1-1,-1 0 0,-2 6 1,3-7 55,-1 1-1,1-1 1,-1 1 0,2 0 0,-1 0 0,1-1 0,0 7-1,0-10-190,0-1 0,0 0-1,0 0 1,0 0-1,1 0 1,-1 0 0,1 0-1,-1 0 1,0 0-1,1 0 1,0 0-1,-1 0 1,1 0 0,0 0-1,-1 0 1,1 0-1,0 0 1,0-1 0,0 1-1,0 0 1,0-1-1,0 1 1,1 0-1,0 0 32,0-1-1,0 1 1,0-1-1,1 1 0,-1-1 1,0 0-1,1 0 1,-1 0-1,0 0 0,5-1 1,2-1 140,-1 0 0,1-1 1,0 0-1,14-8 0,20-13 215,48-36 0,37-39-501,-91 70-67,79-59-718,11 0 342</inkml:trace>
</inkml:ink>
</file>

<file path=ppt/ink/ink18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7:13.818"/>
    </inkml:context>
    <inkml:brush xml:id="br0">
      <inkml:brushProperty name="width" value="0.05" units="cm"/>
      <inkml:brushProperty name="height" value="0.05" units="cm"/>
      <inkml:brushProperty name="color" value="#FF0066"/>
    </inkml:brush>
  </inkml:definitions>
  <inkml:trace contextRef="#ctx0" brushRef="#br0">57 439 11138,'-8'13'721,"-2"5"327,1 5 32,-1 4 112,-2-1 41,8-4 55,1-4 24,6-10-192,8-3-119,17-18-257,16-14-104,36-40-256,37-24-48,40-34-736,11-1-824,-9-24 776</inkml:trace>
</inkml:ink>
</file>

<file path=ppt/ink/ink18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7:16.104"/>
    </inkml:context>
    <inkml:brush xml:id="br0">
      <inkml:brushProperty name="width" value="0.05" units="cm"/>
      <inkml:brushProperty name="height" value="0.05" units="cm"/>
      <inkml:brushProperty name="color" value="#FF0066"/>
    </inkml:brush>
  </inkml:definitions>
  <inkml:trace contextRef="#ctx0" brushRef="#br0">35 222 7378,'-12'1'768,"2"-1"368,1 0 104,6-4-232,3-3-103,7-1-73,-2-2-40,9-2-104,4 1-16,8-6 8,9-3-23,11-8-169,4-4-120,11-6-808,11 2 312</inkml:trace>
</inkml:ink>
</file>

<file path=ppt/ink/ink18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7:21.929"/>
    </inkml:context>
    <inkml:brush xml:id="br0">
      <inkml:brushProperty name="width" value="0.05" units="cm"/>
      <inkml:brushProperty name="height" value="0.05" units="cm"/>
      <inkml:brushProperty name="color" value="#FF0066"/>
    </inkml:brush>
  </inkml:definitions>
  <inkml:trace contextRef="#ctx0" brushRef="#br0">1 297 5161,'10'0'5192,"49"-8"1763,-59 9-6894,1-1 0,-1 0 1,0 1-1,0-1 0,1 0 0,-1 1 1,0-1-1,0 0 0,1 1 1,-1-1-1,0 0 0,0 1 1,0-1-1,0 1 0,0-1 0,0 0 1,0 1-1,0-1 0,0 1 1,0-1-1,0 1 0,0-1 0,0 0 1,0 1-1,0-1 0,0 1 1,0-1-1,-1 1 0,-2 16 342,-10 26 281,8-29-439,1 1 1,0-1 0,-3 31 0,7-43-211,0 0 0,0 0-1,0 0 1,0 0 0,0 0 0,0 0-1,1 0 1,-1 0 0,0-1-1,1 1 1,0 0 0,0 0 0,-1 0-1,1-1 1,0 1 0,0 0-1,2 1 1,-2-2 1,0 0-1,0 0 1,1 0-1,-1-1 1,0 1-1,1 0 1,-1-1 0,1 1-1,-1-1 1,1 1-1,-1-1 1,1 1-1,-1-1 1,1 0-1,-1 0 1,4 0-1,4-1 96,0-1 0,-1 0-1,1 0 1,0-1-1,-1 0 1,13-6-1,165-99 995,-118 66-959,-24 15-92,271-176-184,-203 113 42</inkml:trace>
</inkml:ink>
</file>

<file path=ppt/ink/ink18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7:24.203"/>
    </inkml:context>
    <inkml:brush xml:id="br0">
      <inkml:brushProperty name="width" value="0.05" units="cm"/>
      <inkml:brushProperty name="height" value="0.05" units="cm"/>
      <inkml:brushProperty name="color" value="#FF0066"/>
    </inkml:brush>
  </inkml:definitions>
  <inkml:trace contextRef="#ctx0" brushRef="#br0">0 257 8530,'0'-2'173,"0"0"0,0 0 0,0-1 0,1 1 0,-1 0 0,0 0 0,1-1 0,0 1 0,-1 0 0,1 0 0,0 0 0,0 0 0,0 0 0,0 0 0,0 0 0,1 0 0,-1 1 0,1-1-1,2-2 1,-2 2-12,0 1 0,0 0 0,1 0 0,-1 0 0,0 1 0,0-1 0,1 0-1,-1 1 1,1 0 0,-1-1 0,0 1 0,1 0 0,-1 0 0,1 0-1,-1 1 1,0-1 0,1 1 0,2 0 0,1 1 236,-1 0 0,1 0 1,0 1-1,-1 0 0,0 0 1,1 1-1,-1-1 0,7 8 1,7 4 930,-18-15-1285,0 1 1,0-1-1,0 1 0,0-1 1,-1 1-1,1-1 1,0 0-1,0 0 1,0 1-1,0-1 1,0 0-1,0 0 1,0 0-1,0 0 1,0 0-1,0 0 1,0 0-1,0-1 1,0 1-1,0 0 1,0 0-1,0-1 1,0 1-1,-1-1 0,3 0 1,19-17 313,-19 15-315,179-153-789,-75 78 283</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2:12.466"/>
    </inkml:context>
    <inkml:brush xml:id="br0">
      <inkml:brushProperty name="width" value="0.05" units="cm"/>
      <inkml:brushProperty name="height" value="0.05" units="cm"/>
      <inkml:brushProperty name="color" value="#FF0066"/>
    </inkml:brush>
  </inkml:definitions>
  <inkml:trace contextRef="#ctx0" brushRef="#br0">117 302 16804,'4'3'547,"1"1"0,-1 0 0,0-1 0,0 1 0,0 0 1,0 1-1,-1-1 0,0 1 0,0 0 0,0-1 0,0 1 1,3 10-1,-5-11-410,0 0-1,0 0 1,0 0 0,-1 0 0,0 0 0,1 0 0,-2 0-1,1 1 1,0-1 0,-1 0 0,1 0 0,-1 0-1,0 0 1,-1 0 0,1 0 0,-1-1 0,0 1 0,-2 4-1,2-5-102,0 0 0,0-1 0,0 1 0,0 0 0,0-1 1,-1 0-1,1 1 0,-1-1 0,1 0 0,-1 0 0,0 0 0,0-1 0,-5 3 0,6-4-28,0 1-1,0 0 1,-1-1 0,1 0 0,0 1 0,-1-1 0,1 0-1,-1 0 1,1-1 0,0 1 0,-1 0 0,1-1 0,0 1-1,-1-1 1,1 0 0,0 0 0,0 0 0,0 0-1,0 0 1,-3-2 0,-1-1-20,1-1 0,-1 0 0,1 0 0,0-1 0,0 0 0,1 0 0,0 0 0,0 0 0,0 0 0,1-1 0,0 0 0,0 0 0,0 0 0,1 0 0,-2-12 0,3 15-3,1 0 0,-1-1 0,1 1 0,0 0 0,0-1 1,1 1-1,0 0 0,-1-1 0,1 1 0,0 0 0,1 0 0,1-5 0,-1 6 13,0 0 0,0 0 0,0 0 0,0 1-1,1-1 1,-1 0 0,0 1 0,1 0 0,0 0 0,0 0 0,0 0 0,0 0 0,0 0 0,0 1 0,0-1 0,7-1 0,-4 1 3,0 1 0,1 0 0,-1 0 0,1 0 0,-1 1 0,1 0 0,8 1 0,4 2 35,21 6 0,-22-5 90,29 3 0,-41-6-72,0-1 0,0 0 1,0 0-1,0-1 0,-1 0 0,1 0 1,0 0-1,0-1 0,6-2 1,-11 3-17,0 1-1,1-1 1,-1 0 0,0 1 0,1-1 0,-1 0 0,0 0 0,0 0 0,0 0 0,1 0 0,-1 0 0,0 0 0,-1 0 0,1 0 0,0-1 0,0 1 0,0 0 0,-1 0 0,1-1 0,-1 1 0,2-3 0,-2 2 30,0-1 1,0 1-1,0 0 1,0 0-1,-1-1 1,1 1 0,-1 0-1,1 0 1,-1 0-1,0-1 1,0 1-1,-1-3 1,-4-5 105,-1 0 1,0 1 0,0 0 0,-12-11 0,-99-93-1065,117 112 839,-14-17-1501,14 18 1420,1-1 1,-1 1-1,1-1 1,-1 1 0,1-1-1,0 1 1,-1-1-1,1 0 1,0 1 0,0-1-1,-1 0 1,1 1-1,0-1 1,0 1 0,0-1-1,0 0 1,0 1-1,0-1 1,0 0 0,0 1-1,0-1 1,0 0-1,0 1 1,0-1 0,0 0-1,1 1 1,-1-1-1,0 0 1,1 0 0,13-6-1410</inkml:trace>
</inkml:ink>
</file>

<file path=ppt/ink/ink18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7:26.022"/>
    </inkml:context>
    <inkml:brush xml:id="br0">
      <inkml:brushProperty name="width" value="0.05" units="cm"/>
      <inkml:brushProperty name="height" value="0.05" units="cm"/>
      <inkml:brushProperty name="color" value="#FF0066"/>
    </inkml:brush>
  </inkml:definitions>
  <inkml:trace contextRef="#ctx0" brushRef="#br0">33 766 11642,'-1'11'707,"0"-1"0,-1 1-1,0-1 1,-1 1-1,-5 13 1,4-12 254,0 1 0,-3 17 0,7-30-927,0 0-1,0 0 1,0 1-1,0-1 1,0 0 0,0 0-1,0 0 1,0 1-1,0-1 1,0 0-1,0 0 1,0 0-1,0 1 1,0-1-1,0 0 1,0 0-1,0 0 1,0 1 0,0-1-1,0 0 1,0 0-1,0 0 1,0 1-1,0-1 1,1 0-1,-1 0 1,0 0-1,0 0 1,0 1-1,0-1 1,0 0-1,1 0 1,-1 0 0,0 0-1,0 0 1,0 0-1,1 1 1,9-6 765,77-62 1216,13-8-1012,38-28-57,466-310 486,-577 396-1325,129-89 902,-120 76-733,52-59-1</inkml:trace>
</inkml:ink>
</file>

<file path=ppt/ink/ink18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7:43.745"/>
    </inkml:context>
    <inkml:brush xml:id="br0">
      <inkml:brushProperty name="width" value="0.05" units="cm"/>
      <inkml:brushProperty name="height" value="0.05" units="cm"/>
      <inkml:brushProperty name="color" value="#FF0066"/>
    </inkml:brush>
  </inkml:definitions>
  <inkml:trace contextRef="#ctx0" brushRef="#br0">18 282 6977,'-7'-10'2187,"5"8"-1800,1 1-1,0-1 1,0 0-1,0 1 1,0-1-1,0 0 1,-2-4-1,4 6-325,-1 0 1,0 0-1,1 0 0,-1-1 1,0 1-1,1 0 0,-1 0 1,0 0-1,1 0 1,-1 0-1,0 0 0,1-1 1,-1 1-1,1 0 0,-1 0 1,0 0-1,1 0 0,-1 0 1,0 1-1,1-1 0,-1 0 1,0 0-1,1 0 1,-1 0-1,1 0 0,-1 0 1,1 1-1,11 2 137,-12-3-179,14 4 31,-1-1 1,1 0-1,0-1 1,0 0-1,0-2 0,0 1 1,0-2-1,15-1 0,16-6 193,51-14-1,-13 2 11,-51 14-217,-1 2 0,1 1 0,-1 1 0,1 1 0,0 2 0,41 7 0,19 5 0,1-5-1,177-5 1,-144-13 402,0-4 1,233-59 0,-188 32 739,-133 35-821,0 1-1,61 1 0,-36 5-183,1-3-1,106-17 1,-118 9 18,132-21 649,-147 27-664,0 1 0,72 5 0,-105-1-174,1-1 0,-1 1 0,1 0 0,-1 0 0,0 1 0,0-1 0,5 3 0,-9-4-1,1 0-1,-1 1 0,1-1 0,-1 0 1,1 1-1,-1-1 0,0 0 1,1 1-1,-1-1 0,1 1 0,-1-1 1,0 1-1,1-1 0,-1 0 0,0 1 1,0-1-1,1 1 0,-1 0 1,0-1-1,0 1 0,0-1 0,0 1 1,0 0-1,0 0 0,0 0 0,-1 0 0,1-1 0,0 1 0,-1 0 0,1 0 0,-1 0 0,1 0 0,-1-1 0,0 1 0,1 0 0,-1-1 0,0 1 0,0 0 0,1-1 0,-1 1 0,0-1 1,-1 1-1,-2 2-4,-1-1 0,1 0 0,0-1 1,-1 1-1,0-1 0,1 0 1,-1 0-1,1 0 0,-8 0 0,-4-1-53,-23-2-1,14 0-9,-101 0-301,-142 18 1,77-3 123,-355 2 13,30-2 296,359-6-49,-274 19-292,247 10 236,98-16-46,77-19 55,8-2-8,13-5-2,30-8 40,1 2 1,71-10-1,-109 21 4,517-61 467,-305 42-294,375-33 744,0 35 7,-518 19-879,169 6 52,-209-3-216,-36-3-143,1-1-1,0 1 1,0 0 0,0 0 0,-1-1-1,1 1 1,0 0 0,0 0 0,0 0 0,0 0-1,0 1 1,0-1 0,0 1 0,-8 8-1709,-17 7-109</inkml:trace>
</inkml:ink>
</file>

<file path=ppt/ink/ink18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8:42.386"/>
    </inkml:context>
    <inkml:brush xml:id="br0">
      <inkml:brushProperty name="width" value="0.05" units="cm"/>
      <inkml:brushProperty name="height" value="0.05" units="cm"/>
      <inkml:brushProperty name="color" value="#FF0066"/>
    </inkml:brush>
  </inkml:definitions>
  <inkml:trace contextRef="#ctx0" brushRef="#br0">239 1155 9954,'3'-5'75,"25"-37"77,-26 38-103,0-1 0,0 1 0,-1 0 0,1-1 0,-1 1 0,0-1 0,0 1 0,0-10 0,-2 25 854,-3 20-715,5-28-173,-1 1 0,0 0 0,1 0 0,0-1 0,0 1-1,0-1 1,0 1 0,1-1 0,-1 1 0,1-1 0,0 0 0,0 1 0,0-1-1,0 0 1,1-1 0,3 5 0,-1-4 2,-1 0 0,0 0 0,1 0-1,-1-1 1,1 1 0,0-1 0,0 0 0,0-1 0,0 1 0,9 0-1,2 0 33,1-1-1,-1-1 1,1-1-1,-1 0 1,1-1-1,24-6 1,16-8 218,0-2 0,-2-2 1,0-3-1,-2-2 1,57-37-1,-97 53-149,-1 0-1,1-1 1,-1 0-1,12-15 1,39-50 487,1-4-126,-36 50-371,6-7-26,40-54 1,-66 78-84,0 0 1,-1 0-1,0 0 1,-1-1-1,-1 0 1,0 0 0,0 0-1,-1-1 1,3-22-1,-7 30-5,0 0 0,0-1-1,0 1 1,-1 0-1,0 0 1,0 0-1,0 0 1,-1 0 0,0 1-1,0-1 1,-1 0-1,1 1 1,-1-1 0,0 1-1,-1 0 1,1 0-1,-1 0 1,0 1-1,-1-1 1,-7-6 0,-6-4-6,-2 2 0,1 0 0,-43-20 0,60 32 13,-344-189 84,344 189-84,-31-20 13,-1 2-1,-57-25 0,80 40-9,0 0-1,-1 1 1,1 0-1,-1 1 1,0 0-1,0 1 1,0 1-1,0-1 1,1 2-1,-1 0 0,0 0 1,0 1-1,-12 3 1,1 3 4,1 1 1,0 1-1,0 1 1,1 1-1,-21 16 1,-93 79 48,115-91-23,1 1 0,1 1 0,1 1 0,-17 22 0,29-33 8,0 1-1,0-1 1,0 2-1,1-1 1,1 0-1,-1 1 1,1-1 0,1 1-1,0 0 1,1 0-1,0 0 1,0 0-1,1 16 1,3-1 44,0 1-1,2-1 1,1 0 0,0 0-1,2-1 1,1 0-1,1 0 1,1-1 0,1-1-1,18 27 1,-6-16-116,1-1 0,2-1 0,1-1 1,1-2-1,59 46 0,-47-44-608,1-2-1,2-1 1,80 35 0,-109-56 347,0-1-1,22 5 0,-18-7 50,31-1-1</inkml:trace>
</inkml:ink>
</file>

<file path=ppt/ink/ink18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8:43.224"/>
    </inkml:context>
    <inkml:brush xml:id="br0">
      <inkml:brushProperty name="width" value="0.05" units="cm"/>
      <inkml:brushProperty name="height" value="0.05" units="cm"/>
      <inkml:brushProperty name="color" value="#FF0066"/>
    </inkml:brush>
  </inkml:definitions>
  <inkml:trace contextRef="#ctx0" brushRef="#br0">289 657 11202,'-4'3'50,"0"-1"-1,0 1 0,0 0 0,0 1 0,1-1 0,0 1 1,-1-1-1,1 1 0,1 0 0,-1 0 0,0 1 0,1-1 1,0 0-1,0 1 0,1-1 0,-1 1 0,-1 7 0,0 6 8,0-1-1,2 1 1,0 26-1,1-37-46,0-1 1,0 1-1,1 0 0,0 0 0,1 0 0,0 0 0,0-1 1,0 1-1,0-1 0,1 0 0,0 1 0,1-1 0,5 7 1,-6-9-4,0-1 0,1 1 0,0-1 1,-1 0-1,1 0 0,1 0 0,-1 0 1,0-1-1,0 0 0,1 1 0,0-2 1,-1 1-1,1-1 0,0 1 0,0-1 1,-1 0-1,1-1 0,0 1 1,0-1-1,5-1 0,22-2 139,0-2-1,-1-1 1,0-1-1,43-17 1,-46 15-38,647-239 1473,-637 232-1498,0-2 0,64-40 0,-99 56-76,1-1-1,-1 0 1,1 0 0,-1 0-1,0 0 1,0 0 0,-1-1 0,1 1-1,-1-1 1,1 1 0,-1-1-1,0 0 1,-1 0 0,1 0 0,-1 0-1,1-1 1,-1 1 0,-1 0-1,1-1 1,0 1 0,-1 0 0,0-1-1,-1-5 1,-1-5 3,-2 0 0,1 1 0,-2-1-1,0 1 1,-9-18 0,6 13-5,-8-18 2,-1 1 0,-1 0 0,-27-37 0,35 60-8,1 1 0,-1 0 0,-1 1 0,0 0 0,-1 0 0,0 1 0,-1 1 0,0 0 0,0 1 0,-1 0 0,-17-7 0,4 5 8,-2 2 0,1 0 0,-1 2-1,0 1 1,-1 1 0,1 1 0,-1 2 0,1 1-1,-1 1 1,-34 7 0,46-4-3,0 1 1,0 0-1,1 2 0,-1 0 0,1 0 1,1 2-1,0 0 0,0 1 1,1 1-1,0 0 0,0 1 0,2 1 1,-16 17-1,-69 86-3,60-69-1,-84 82 0,16-42 0,-26 24-1,121-102-1,2 1 0,-1 0 0,1 0 1,1 1-1,0 1 0,0-1 0,2 1 0,-10 21 0,14-28 2,0 1 1,1-1-1,0 1 0,0-1 0,0 1 0,1-1 0,0 1 0,0 0 1,0-1-1,1 1 0,0-1 0,0 1 0,0-1 0,1 1 0,-1-1 0,1 0 1,1 0-1,-1 0 0,1 0 0,0 0 0,0 0 0,0-1 0,0 1 1,5 3-1,6 7 30,2-1 0,-1-1 0,2 0 1,0-1-1,0-1 0,21 10 0,121 49 260,18-4-66,55 21-346,-162-57-309,81 48 0,0 23-412,-20 12 257,-131-113 584</inkml:trace>
</inkml:ink>
</file>

<file path=ppt/ink/ink18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8:44.003"/>
    </inkml:context>
    <inkml:brush xml:id="br0">
      <inkml:brushProperty name="width" value="0.05" units="cm"/>
      <inkml:brushProperty name="height" value="0.05" units="cm"/>
      <inkml:brushProperty name="color" value="#FF0066"/>
    </inkml:brush>
  </inkml:definitions>
  <inkml:trace contextRef="#ctx0" brushRef="#br0">77 856 9282,'-17'-12'812,"17"12"-792,0 0-1,0 0 1,0 0-1,0 0 1,0 0 0,0 0-1,-1 0 1,1 0-1,0 0 1,0 0-1,0 1 1,0-1 0,0 0-1,0 0 1,-1 0-1,1 0 1,0 0-1,0 0 1,0 0-1,0 0 1,0 0 0,0 1-1,0-1 1,0 0-1,0 0 1,0 0-1,0 0 1,0 0 0,0 0-1,-1 0 1,1 1-1,0-1 1,0 0-1,0 0 1,0 0 0,0 0-1,0 0 1,0 1-1,0-1 1,0 0-1,0 0 1,1 0 0,-1 0-1,0 0 1,-1 9 52,1-8 6,0 4-23,1 0-1,-1 0 1,1 1-1,0-1 1,0 0-1,0 0 1,0-1-1,1 1 1,0 0-1,0 0 1,1-1-1,-1 1 1,1-1-1,4 5 1,-3-4-28,1 0 0,1 0-1,-1 0 1,1-1 0,-1 0 0,1 0 0,0-1-1,1 1 1,8 2 0,6 1-17,0-1 0,1-1 0,0-1 0,0 0 0,37-1 0,6-3 26,1-2 0,-1-4 0,1-2 0,73-20 0,-12-7 591,132-54 1,-204 68-13,104-59 0,-134 64-448,0 0-1,-1-2 0,-1 0 1,-1-2-1,37-41 0,-55 56-154,-1 0 1,1 0-1,0-1 1,-1 0-1,0 1 1,-1-1-1,1 0 0,-1 0 1,0 0-1,-1-1 1,1 1-1,-1 0 1,-1-1-1,1-10 0,-2 7-7,0 1-1,0-1 0,-1 1 1,-1 0-1,1 0 0,-2 0 1,1 0-1,-1 1 0,-7-11 0,-8-14-2,-1 2 0,-2 1-1,-1 0 1,-47-46-1,51 58-4,-1 2 1,-1 0-1,-1 1 0,0 1 0,0 0 0,-2 2 1,-41-15-1,18 12 4,-1 3 0,0 1 0,0 3 0,-74-4 0,63 11-3,0 2 1,1 3-1,-86 16 0,108-12 1,1 1-1,0 1 0,1 2 1,-36 18-1,50-20 3,0 2 0,1 0 0,0 0 0,1 2 0,0 0 0,2 1 0,-28 31 0,31-29 25,1 0-1,0 1 0,1 1 0,1-1 0,0 2 0,2-1 0,0 1 0,2 0 0,0 1 0,1 0 1,1 0-1,1 0 0,1 0 0,1 0 0,0 0 0,4 30 0,1-24 82,1-1 1,2 1-1,0-1 0,1-1 0,2 0 0,16 31 0,-15-36-7,1 0 1,1-2-1,0 1 0,1-2 0,1 0 0,1-1 0,35 29 0,-24-26 4,2-1-1,0-2 1,51 23 0,100 23-293,-47-28-300,-7-16 176,-125-18 312</inkml:trace>
</inkml:ink>
</file>

<file path=ppt/ink/ink18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8:50.668"/>
    </inkml:context>
    <inkml:brush xml:id="br0">
      <inkml:brushProperty name="width" value="0.05" units="cm"/>
      <inkml:brushProperty name="height" value="0.05" units="cm"/>
      <inkml:brushProperty name="color" value="#FF0066"/>
    </inkml:brush>
  </inkml:definitions>
  <inkml:trace contextRef="#ctx0" brushRef="#br0">0 213 8610,'3'0'32,"1"-1"0,-1 1 1,0-1-1,0 0 0,1 0 0,-1 0 0,0 0 1,0-1-1,4-2 0,26-19-338,-29 20 263,5-4-98,-4 3 94,0-1 0,1 2 0,-1-1 0,12-5 0,-15 8 52,-1 1 1,0-1 0,0 1-1,1 0 1,-1-1-1,0 1 1,0 0 0,1 0-1,-1 0 1,0 0-1,1 0 1,-1 0 0,0 0-1,0 0 1,1 1-1,-1-1 1,0 0 0,0 1-1,1-1 1,-1 1-1,0 0 1,0-1 0,0 1-1,0 0 1,0 0-1,0-1 1,0 1 0,0 0-1,0 0 1,1 2-1,19 32 261,-18-28-156,1 0 0,1 0 0,-1 0 0,7 8 0,-8-13-56,-1 0 0,0 0 0,1 0 0,-1 0 0,1 0 0,0 0-1,-1-1 1,1 0 0,0 1 0,0-1 0,0 0 0,0 0 0,0-1-1,0 1 1,4 0 0,6-1 73,0-1-1,0 0 1,-1-1-1,1 0 1,-1-1-1,1 0 1,18-8-1,-11 4-11,95-33 477,-34 11 269,144-32 1,-200 56-820,1 2 0,-1 0 0,1 2 1,0 0-1,0 2 0,0 1 0,-1 1 1,1 1-1,-1 1 0,29 10 0,-28-4-115,-1 1-1,39 25 1,19 9-329,-54-34 323,1-1 1,0-1 0,1-1-1,0-2 1,1-2 0,-1 0-1,39 0 1,27-6 302,100-13 1,58-1 603,-205 17-740,1 1-1,-1 3 1,-1 2 0,1 3-1,57 19 1,-76-20-80,-1-1 1,2-2-1,-1-1 1,1-2-1,58 1 0,-19-7-1,125-23 0,67-33 11,-233 51 113,1 1-1,41-3 0,-60 8-15,1 1 1,0 1 0,-1 0-1,1 0 1,-1 1 0,1 1-1,-1 0 1,18 7-1,-8 0-60,-1-2 0,2 0-1,42 8 1,-55-15-52,0 0 0,1 0-1,-1-1 1,0 0 0,0-1 0,0 0 0,0-1-1,0 0 1,0 0 0,0-1 0,13-6-1,10-8 337,-30 16-149,-1-1 0,0 1 0,1-1 0,-1 0 0,0 0 0,0 0 0,0-1 0,0 1 0,0 0 0,1-4 0,0 1-106,0-1-73,-1 1-1,1 0 1,-1-1-1,2-8 0,-4 12-42,1 0 1,-1 0-1,0-1 0,0 1 0,0 0 0,0 0 0,-1-1 0,1 1 1,-1 0-1,1 0 0,-1 0 0,0 0 0,0 0 0,0 0 0,-1-3 1,-6-9-627,1 0 0,0-1 0,1 0 1,-4-16-1,9 29 510,1-1 0,-1 1 1,0 0-1,-1 0 0,1 0 1,0 0-1,-1 0 0,1 0 0,-1 0 1,1 0-1,-1 0 0,0 1 0,-3-3 1,1 1 64,-1 1 0,1-1 0,-1 1 0,1 0 1,-1 1-1,-6-3 0,-3 2 623,-1-1 1,1 2-1,-23 0 0,55-8 306,-4 4-825,0 2 0,0 0 0,1 0 1,-1 1-1,0 1 0,18 1 0,-27 0-20,1 1 1,-1-1-1,0 1 0,1 0 0,-1 1 0,0-1 0,1 1 1,-1 0-1,0 1 0,0-1 0,-1 1 0,1 0 0,0 0 1,-1 0-1,0 1 0,0 0 0,0-1 0,0 2 0,4 4 1,16 29 62,-18-27 164,1 0 0,0-1 0,0 0 0,1 0 0,0 0 0,1-1 0,0-1 0,14 11 0,-11-12-119,0-1 0,1 0 1,0-1-1,17 5 0,4 2-43,-27-7-65,-11-1-23,-14 1-70,5-3 37,0-1 0,0 0 0,0-1 0,0 0 0,0-1 1,1-1-1,-1 0 0,0-1 0,1 0 0,-1-1 0,1 0 0,-18-9 0,26 11 51,-11-7 15,15 8-10,0 0 0,-1 1 0,1-1-1,0 0 1,-1 0 0,1 1 0,0-1 0,0 0-1,0 0 1,0 0 0,0 0 0,0 1 0,0-1-1,0 0 1,0 0 0,0 0 0,0 0-1,0 1 1,1-2 0,-2 1-43,1 1 0,-1-1 0,0 1 0,0-1 0,0 1 0,1 0 0,-1-1 0,0 1 0,0 0 0,0 0 0,0-1 0,-1 1 0,-3-1-204,4 1 202,0-1-1,0 1 1,0-1 0,0 1 0,1-1-1,-1 1 1,0-1 0,0 0 0,0 1-1,1-1 1,-1 0 0,0 0-1,1 0 1,-1 1 0,0-1 0,1 0-1,-1 0 1,1 0 0,0 0 0,-1 0-1,0-2 1,1 1-42,0 0 1,0 0-1,0 0 0,0 0 1,0 0-1,1 0 0,-1 0 0,0 0 1,1-1-1,1-1 0,0-3-388,1 1-1,1 0 0,-1 0 0,1 0 1,8-10-1,9-3-527</inkml:trace>
</inkml:ink>
</file>

<file path=ppt/ink/ink18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8:57.503"/>
    </inkml:context>
    <inkml:brush xml:id="br0">
      <inkml:brushProperty name="width" value="0.05" units="cm"/>
      <inkml:brushProperty name="height" value="0.05" units="cm"/>
      <inkml:brushProperty name="color" value="#FF0066"/>
    </inkml:brush>
  </inkml:definitions>
  <inkml:trace contextRef="#ctx0" brushRef="#br0">222 1146 8802,'0'0'67,"0"0"1,0 0 0,0 0-1,0 0 1,-1 0-1,1 0 1,0 0-1,0 0 1,0 0-1,0 0 1,0 0-1,-1 0 1,1 0 0,0 0-1,0 0 1,0 0-1,0 0 1,-1 0-1,1 0 1,0 0-1,0 0 1,0 0-1,0 0 1,0 0 0,-1 0-1,1 0 1,0 0-1,0 0 1,0 0-1,0-1 1,0 1-1,0 0 1,-1 0-1,1 0 1,0 0 0,0 0-1,0 0 1,0-1-1,0 1 1,0 0-1,0 0 1,0 0-1,0 0 1,0 0-1,0-1 1,0 1 0,0 0-1,-1 0 1,1 0-1,0 0 1,0 0-1,0-1 1,1 1-1,-1 0 1,0 0 0,0 0-1,0 0 1,0-1-1,10-9 1496,21-8-407,-24 15-938,1 0 1,-1 1-1,1 0 0,0 0 1,0 1-1,0 0 0,14-1 0,2 3 157,30 5 0,-38-3-255,0-2 0,0 1 0,1-2 0,-1 0-1,22-3 1,-9-5 56,1 0 0,36-18 0,-13 6 24,279-80 1880,-318 95-2059,1 1 0,-1-2 0,0 0 0,0-1 0,0 0 0,-1-1 0,0 0 1,-1-1-1,21-19 0,1-6-6,51-68 0,-83 100-14,4-6 9,0 0-1,0 0 0,-1 0 1,0-1-1,6-15 0,-10 21-7,0 0 1,0-1-1,0 1 0,-1-1 1,1 1-1,-1-1 0,0 1 0,0-1 1,-1 1-1,1-1 0,0 1 0,-1-1 1,0 1-1,0-1 0,0 1 1,0 0-1,-1 0 0,1-1 0,-4-3 1,-12-25 14,1 0 0,1-1 1,-19-68-1,27 79-35,-1 0-1,-1 0 1,-1 0 0,-1 2-1,-24-36 1,26 44 22,0 2 0,-1-1-1,1 1 1,-2 1 0,0 0 0,0 0 0,0 1 0,-1 0-1,-1 1 1,1 1 0,-15-6 0,-19-3 163,0 3 0,-80-12-1,-38-9 69,136 25-214,-39-5 0,57 11-29,0 1-1,-1 1 1,1 0 0,0 0 0,-1 1-1,1 1 1,-15 3 0,6 1 0,-1 2 0,2 0 0,-1 0 0,1 2 1,1 0-1,0 1 0,-31 27 0,8-1 27,-60 74-1,80-88-12,1 2 0,2 0 0,0 1 0,2 0 0,-21 52 0,30-63-1,1 0 0,1 1 0,0-1 0,1 1 0,1 0-1,1 0 1,0 0 0,1 0 0,0 0 0,2-1 0,-1 1-1,9 31 1,2-11-5,0-1-1,23 43 0,-25-59 44,0-1-1,1-1 1,1 0-1,1-1 1,25 26 0,-30-35 44,1 0 0,0-1 0,1 0 0,-1 0 1,1-1-1,0-1 0,1 1 0,-1-1 1,1-1-1,0 0 0,-1-1 0,1 0 1,1 0-1,12-1 0,17-1 235,-1-1 1,61-11-1,-94 11-317,12-2-38,77-8-2388,-73 9 1396</inkml:trace>
</inkml:ink>
</file>

<file path=ppt/ink/ink18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9:10.947"/>
    </inkml:context>
    <inkml:brush xml:id="br0">
      <inkml:brushProperty name="width" value="0.05" units="cm"/>
      <inkml:brushProperty name="height" value="0.05" units="cm"/>
      <inkml:brushProperty name="color" value="#FF0066"/>
    </inkml:brush>
  </inkml:definitions>
  <inkml:trace contextRef="#ctx0" brushRef="#br0">26 160 9794,'-1'0'204,"-1"0"1,1 0-1,-1-1 0,1 1 1,0 0-1,-1-1 0,1 0 1,-1 1-1,1-1 0,0 0 1,0 1-1,-1-1 0,1 0 1,0 0-1,0 0 0,0 0 0,-2-2 1,3 2-141,0 1 0,0-1 0,0 1 0,0-1 0,-1 1 0,1 0 0,0-1 0,0 1 0,0-1 0,0 1 0,0-1 0,1 1 0,-1-1 0,0 1 1,0 0-1,0-1 0,0 1 0,0-1 0,1 1 0,-1-1 0,0 0 0,2 0 3,-1 0 1,0 0-1,0-1 1,0 1 0,1 0-1,-1 0 1,0 0-1,3-1 1,15-7 756,0 1 1,0 1 0,35-8 0,-31 8-357,29-5 116,1 2 0,79-6-1,108 11-169,-37 19 327,6-1 770,-111-14-140,1-4 0,127-24 0,-203 26-1303,-16 2-431,1 0-1,0 0 1,13-5-1,-14 0-1703,0-3 683</inkml:trace>
</inkml:ink>
</file>

<file path=ppt/ink/ink18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9:16.706"/>
    </inkml:context>
    <inkml:brush xml:id="br0">
      <inkml:brushProperty name="width" value="0.05" units="cm"/>
      <inkml:brushProperty name="height" value="0.05" units="cm"/>
      <inkml:brushProperty name="color" value="#FF0066"/>
    </inkml:brush>
  </inkml:definitions>
  <inkml:trace contextRef="#ctx0" brushRef="#br0">268 86 9162,'0'-7'719,"-2"-1"1,1 0-1,-1 1 1,0 0 0,0-1-1,-5-7 1,7 13-604,-1 1 1,0-1 0,0 1 0,0-1 0,0 1-1,0 0 1,0-1 0,0 1 0,0 0 0,0 0 0,0 0-1,-1 0 1,1 0 0,-1 0 0,1 0 0,0 0 0,-1 0-1,0 1 1,1-1 0,-1 1 0,1-1 0,-1 1-1,0-1 1,1 1 0,-1 0 0,0 0 0,1 0 0,-1 0-1,0 0 1,1 0 0,-1 1 0,0-1 0,-2 1 0,-4 2 85,1 1 1,-1 0-1,1 0 0,-1 1 1,1 0-1,1 0 1,-1 0-1,1 1 1,0 0-1,0 0 1,-9 13-1,0 4 269,0 0-1,-15 33 0,20-34-181,0 0 0,-11 44 0,18-52-250,0 1 1,1-1 0,0 1-1,1-1 1,2 29 0,0-39-40,0 1 1,-1-1-1,2 1 1,-1-1-1,0 0 1,1 1-1,0-1 1,0 0 0,0 0-1,1 0 1,-1-1-1,1 1 1,0 0-1,4 3 1,-6-5-2,1-1 0,0 1 0,0-1 1,0 0-1,0 1 0,1-1 0,-1 0 1,0 0-1,1 0 0,-1-1 0,0 1 1,1-1-1,-1 1 0,1-1 0,-1 0 0,1 1 1,-1-1-1,0-1 0,1 1 0,-1 0 1,1-1-1,-1 1 0,1-1 0,-1 1 1,0-1-1,1 0 0,2-2 0,3-2 0,-1 1-1,0-1 0,0-1 0,0 1 0,-1-1 1,0 0-1,0-1 0,-1 1 0,1-1 1,-1 0-1,-1-1 0,0 1 0,0-1 1,0 0-1,5-16 0,-4 6-62,-1 0 0,0-1 0,-2 1 0,0-1 0,-1 0 0,-1-26 0,0 39 124,0 0-1,-1 0 1,0 1 0,0-1-1,0 0 1,0 1-1,-1-1 1,0 1 0,-4-10-1,13 24 1396,-2-2-1287,1 0 1,-1 1-1,7 12 1,2 13-102,-6-13-69,21 36-1,-29-55-38,1 0 0,0 1-1,0-1 1,0 0-1,0 1 1,0-1-1,0 0 1,1 0 0,-1 0-1,0 0 1,0 0-1,1 0 1,-1 0-1,1-1 1,-1 1 0,4 1-1,-4-2-102,0 0 0,1 0 0,-1 0 0,0 0 0,0 0 0,1 0 0,-1-1 0,0 1 0,0 0 0,1-1 0,-1 1 0,0-1-1,0 1 1,0-1 0,0 0 0,2-1 0,3-3-681,0-1 0,-1 0 0,0 0-1,0 0 1,6-12 0,9-14-369</inkml:trace>
</inkml:ink>
</file>

<file path=ppt/ink/ink18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9:17.579"/>
    </inkml:context>
    <inkml:brush xml:id="br0">
      <inkml:brushProperty name="width" value="0.05" units="cm"/>
      <inkml:brushProperty name="height" value="0.05" units="cm"/>
      <inkml:brushProperty name="color" value="#FF0066"/>
    </inkml:brush>
  </inkml:definitions>
  <inkml:trace contextRef="#ctx0" brushRef="#br0">1 677 12691,'7'1'804,"0"1"1,0 0-1,0 1 1,-1-1-1,1 1 1,12 8-1,-16-9-543,1 1 1,-1 0-1,0 1 0,0-1 0,0 1 0,0-1 1,0 1-1,-1 0 0,0 0 0,1 0 1,-1 0-1,1 5 0,6 20 365,11 51 0,-20-78-574,-1-3-20,-1-6-8,-3-12-13,3-3-80,2 0 0,0 0 0,2 0 0,0 0 0,1 1 1,2-1-1,0 1 0,13-33 0,-18 52 65,1 1 0,-1-1-1,1 1 1,0-1 0,0 0 0,0 1 0,0 0 0,0-1 0,0 1 0,0 0-1,0-1 1,0 1 0,1 0 0,-1 0 0,1 0 0,-1 0 0,3-1 0,-3 2 2,1 0 1,-1 0 0,0 0 0,0 0-1,0 0 1,0 0 0,0 0 0,0 1-1,0-1 1,0 0 0,0 1 0,0-1-1,0 1 1,0-1 0,0 1 0,0-1-1,0 1 1,-1 0 0,1-1 0,0 1-1,0 0 1,-1 0 0,1 0-1,0 0 1,-1 0 0,1-1 0,0 3-1,21 35-10,-17-29 15,-1 0 1,2 0-1,-1-1 0,1 0 0,0 0 0,1 0 0,0-1 0,0 0 0,13 10 0,-13-12 2,-1-1-1,1-1 1,0 1 0,1-1-1,-1 0 1,0-1-1,1 0 1,-1 0-1,1 0 1,0-1 0,10 0-1,-13-1 4,-1 0-1,1-1 0,-1 1 0,1-1 1,-1 0-1,1-1 0,-1 1 1,0-1-1,0 0 0,1 0 0,-1 0 1,-1-1-1,1 1 0,0-1 0,-1 0 1,1 0-1,-1 0 0,0-1 1,0 1-1,4-7 0,1-2 16,-1 0-1,-1 0 1,-1-1-1,1 0 1,-2 0 0,0 0-1,3-18 1,-2 1-1,-1-1 0,-1-37 0,-4 23-32,-2-1 0,-17-86 1,-38-82-83,51 193 141,7 21-45,0 0 0,0 0 0,0 0 0,0-1 0,0 1-1,0 0 1,0 0 0,0 0 0,0 0 0,0 0 0,0 0 0,0 0 0,0-1 0,0 1 0,0 0 0,0 0 0,0 0 0,0 0 0,0 0 0,0 0 0,0 0-1,0-1 1,0 1 0,0 0 0,0 0 0,0 0 0,-1 0 0,1 0 0,0 0 0,0 0 0,0 0 0,0 0 0,0 0 0,0 0 0,0 0 0,0-1 0,-1 1-1,1 0 1,0 0 0,0 0 0,0 0 0,0 0 0,0 0 0,0 0 0,0 0 0,-1 0 0,1 0 0,0 0 0,0 0 0,0 0 0,0 0 0,0 1 0,0-1-1,0 0 1,-1 0 0,1 0 0,-2 6 156,2 5-1,1 1 1,-1-1-1,2 0 0,0 0 1,5 20-1,0-4 100,6 34 209,4-1-1,1 0 1,50 104 0,-34-94-381,39 113-1,-70-173-197,-2-6-68,0 0 1,1-1-1,-1 1 1,1-1-1,-1 1 0,3 3 1,1-5-1321,-5-8 274,-4-15-828,-8-7 280,-1 0 1,-31-49-1,25 46 1240,-20-44 0,37 71 567,0 0 0,1-1 0,-1 1 0,1 0 0,0-1 0,1 1 0,-1-1 0,1 1 0,0-8 0,0 9 44,1 1-1,-1-1 0,1 1 1,0 0-1,0-1 0,0 1 1,0-1-1,0 1 0,0 0 0,1 0 1,-1 0-1,1 0 0,-1 0 1,1 0-1,0 0 0,0 1 1,3-4-1,12-7 1141,1 1 0,34-18 0,-43 25-827,1 0 1,-1 1-1,1 0 1,0 0-1,0 1 1,0 1-1,0-1 1,11 1 0,-17 1-317,0 1 1,0 0 0,0-1-1,0 1 1,0 1 0,0-1-1,0 0 1,0 1 0,0 0 0,0 0-1,-1 0 1,1 1 0,-1-1-1,0 1 1,1-1 0,-1 1-1,0 0 1,-1 1 0,1-1 0,-1 0-1,1 1 1,2 6 0,3 6 83,-1 0 0,0 1 0,7 34 0,-13-50-156,34 160-1682,-34-156 150,1-7 364,0-12-115,0 5 1168,4-18-419</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2:12.810"/>
    </inkml:context>
    <inkml:brush xml:id="br0">
      <inkml:brushProperty name="width" value="0.05" units="cm"/>
      <inkml:brushProperty name="height" value="0.05" units="cm"/>
      <inkml:brushProperty name="color" value="#FF0066"/>
    </inkml:brush>
  </inkml:definitions>
  <inkml:trace contextRef="#ctx0" brushRef="#br0">93 342 14083,'7'5'1696,"0"1"-1,-1-1 1,0 2-1,0-1 1,0 1 0,4 7-1,-15-35 207,-10-15-1588,-30-53 0,30 64-431,1-1-1,2 0 1,-18-55 0,29 75 106,0 0 0,0 1 0,0-1 0,0 0 0,1 1 0,0-1 0,0 0 0,1 1 0,1-10 0,-1 14 9,-1 0 0,0 0-1,1 0 1,-1-1 0,1 1 0,0 0 0,-1 0 0,1 0 0,0 0 0,0 0 0,0 0 0,0 0 0,0 0 0,-1 1 0,2-1 0,-1 0 0,0 0 0,2 0 0,-1 0 1,0 1 1,0-1-1,0 1 0,0 0 1,0 0-1,0 0 0,0 0 1,0 0-1,0 0 1,0 1-1,0-1 0,0 1 1,0-1-1,0 1 1,3 1-1,12 7 133,-1 0 1,0 1-1,-1 1 0,0 0 1,17 18-1,8 4 440,-9-10-209,-14-11-35,-1 1 1,20 19-1,-32-28-414,0 1 1,-1-1-1,1 1 1,-1-1-1,0 1 1,0 0-1,-1 0 1,1 1-1,-1-1 0,0 0 1,-1 1-1,1-1 1,0 7-1,-2-11-79,0-1 0,0 1 0,0 0 0,0 0 0,0 0 0,0-1 0,0 1 0,0 0 0,0 0 0,0 0-1,0-1 1,-1 1 0,1 0 0,0 0 0,-1-1 0,1 1 0,0 0 0,-1-1 0,1 1 0,-1 0 0,1-1 0,-1 1 0,1 0 0,-1-1-1,0 1 1,0 0 0,-13 9-1631</inkml:trace>
</inkml:ink>
</file>

<file path=ppt/ink/ink18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9:17.718"/>
    </inkml:context>
    <inkml:brush xml:id="br0">
      <inkml:brushProperty name="width" value="0.05" units="cm"/>
      <inkml:brushProperty name="height" value="0.05" units="cm"/>
      <inkml:brushProperty name="color" value="#FF0066"/>
    </inkml:brush>
  </inkml:definitions>
  <inkml:trace contextRef="#ctx0" brushRef="#br0">9 9 15155,'-5'11'1000,"1"-1"337,4-7-881,7-6-1816,7-6-2849,9-12 2544</inkml:trace>
</inkml:ink>
</file>

<file path=ppt/ink/ink18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9:18.853"/>
    </inkml:context>
    <inkml:brush xml:id="br0">
      <inkml:brushProperty name="width" value="0.05" units="cm"/>
      <inkml:brushProperty name="height" value="0.05" units="cm"/>
      <inkml:brushProperty name="color" value="#FF0066"/>
    </inkml:brush>
  </inkml:definitions>
  <inkml:trace contextRef="#ctx0" brushRef="#br0">101 131 12235,'-8'12'1115,"0"0"0,-2 0 0,1-1 1,-1 0-1,-1-1 0,-23 18 1,25-25-825,8-8-234,1 4-63,1 0 1,-1 0-1,0 0 1,1 0-1,-1 0 0,1 0 1,-1 0-1,1 0 1,0 0-1,0 0 1,-1 0-1,2 0 1,0 0 4,0 0 1,0 0-1,0 0 1,1 0-1,-1 1 1,0-1 0,0 1-1,0 0 1,1 0-1,-1-1 1,0 1-1,0 1 1,0-1-1,1 0 1,2 1-1,37 11 547,-33-9-287,2 1-29,0 1 0,0 0 0,-1 0 0,0 1 0,0 1 0,14 11 0,-6-2 40,0 1 0,16 20 1,-20-20-166,-2 0 1,1 1 0,-2 1 0,-1 0 0,0 1-1,-2-1 1,0 2 0,10 39 0,-12-31-87,-1 1 0,-2 0-1,-1 0 1,-1 0 0,-5 55 0,2-73-11,1 0-1,-1 0 0,-1 0 1,0-1-1,-1 1 0,0-1 0,-1 0 1,-7 13-1,9-20-11,0 0 0,0 0 0,0 0 0,0 0 0,-1-1 0,0 1 0,0-1-1,0 0 1,0 0 0,0 0 0,0-1 0,-1 1 0,1-1 0,-1 0 0,0-1 0,1 1 0,-1-1 0,0 0 0,0 0-1,0 0 1,-9 0 0,6-1-114,0-1-1,0 0 1,1 0 0,-1-1-1,0 0 1,1 0-1,-1 0 1,1-1 0,-1 0-1,1-1 1,0 0-1,1 0 1,-1 0-1,1-1 1,0 0 0,0 0-1,-8-9 1,7 6 26,1 0-1,0 0 1,0 0 0,1-1 0,0 0 0,0 0 0,1 0-1,1-1 1,-1 1 0,1-1 0,1 0 0,0 0-1,-1-13 1,3 3 89,0 0-1,1 0 1,2 0 0,0 1-1,7-25 1,35-94 206,-38 120-164,12-26 189,1 1 0,35-53 0,-12 22 266,-37 62-344,0 0-1,-1-1 0,0 1 0,5-26 0,-9 32-62,0 1 0,0-1 0,0 0 0,-1 0 0,0 1 0,0-1 1,-1 0-1,0 0 0,1 1 0,-2-1 0,1 0 0,-1 1 0,-4-10 0,5 13-50,-1 0 1,1 0-1,-1 0 1,0 0 0,1 0-1,-1 1 1,0-1-1,0 1 1,0-1-1,0 1 1,-1 0-1,1 0 1,0 0-1,-4-1 1,6 2-43,0 1 1,0 0-1,0-1 0,0 1 1,0 0-1,0-1 1,0 1-1,0 0 1,0-1-1,0 1 1,0 0-1,0-1 0,0 1 1,1-1-1,-1 1 1,0 0-1,0-1 1,1 2-1,22 61-24,3 9 119,-21-63-64,-1 1-1,1-1 1,1 0 0,0-1-1,8 11 1,-12-18-12,-1 1 0,1 0 0,0-1 1,0 1-1,0-1 0,-1 0 0,1 1 0,1-1 0,-1 0 1,0 0-1,0 0 0,0-1 0,0 1 0,1 0 1,-1-1-1,0 0 0,1 1 0,-1-1 0,0 0 1,1 0-1,-1 0 0,0-1 0,1 1 0,-1 0 1,0-1-1,5-1 0,2-2 66,0-1 0,0 1 0,0-1 0,15-12 0,-13 9-15,-10 7-60,0 0 0,1 0 1,-1 0-1,1 0 0,-1 0 0,0 1 1,1-1-1,-1 1 0,1-1 0,0 1 1,-1 0-1,1-1 0,-1 1 0,1 0 1,2 0-1,-3 0-4,1 1-1,-1-1 1,0 0 0,0 1-1,0-1 1,0 1 0,0 0-1,1-1 1,-1 1 0,0 0-1,0 0 1,-1-1 0,1 1-1,0 0 1,1 2 0,2 3-5,-1 0-1,0 0 1,0 0 0,-1 1 0,4 12 0,-2-6 26,-4-12-22,0 0 0,0 0 1,1 0-1,-1 0 0,0 0 1,1 0-1,-1 0 0,1 0 0,-1-1 1,1 1-1,-1 0 0,1 0 1,0 0-1,0 0 0,-1-1 0,1 1 1,0 0-1,0-1 0,0 1 1,1 0-1,-1-1-1,0 0 0,-1 0 1,1 0-1,0 0 1,-1 0-1,1 0 0,0-1 1,0 1-1,-1 0 0,1 0 1,0-1-1,-1 1 0,1-1 1,-1 1-1,1 0 0,0-1 1,-1 1-1,1-1 0,-1 1 1,1-1-1,0-1 0,3-4-1,0 0 0,0 0 0,0-1-1,2-8 1,5-13 22,-8 20-29,0 0 0,0-1 1,1 1-1,0 1 0,0-1 0,1 1 0,-1-1 1,2 1-1,6-7 0,-11 13 8,1 0 0,-1 0 1,1 0-1,-1 0 0,1 0 1,0 0-1,-1 1 0,1-1 0,0 1 1,-1-1-1,1 1 0,0-1 0,-1 1 1,1 0-1,0 0 0,0 0 0,0 0 1,-1 0-1,1 0 0,0 1 0,0-1 1,-1 0-1,1 1 0,0-1 1,-1 1-1,1 0 0,0 0 0,-1 0 1,1 0-1,-1 0 0,1 0 0,-1 0 1,2 2-1,5 4-9,-1 0 1,-1 1-1,1 0 0,7 13 1,-11-18 5,7 13-8,-3-5 47,0 1 0,1-2 1,1 1-1,16 15 0,-23-24-24,0 0 0,0 0 0,0-1 0,0 0 0,0 1 0,0-1 0,0 0-1,1 0 1,-1 0 0,0 0 0,1 0 0,-1-1 0,1 1 0,-1-1 0,1 1 0,-1-1 0,1 0-1,0 0 1,-1 0 0,1-1 0,-1 1 0,1 0 0,-1-1 0,1 0 0,-1 1 0,0-1 0,1 0-1,-1-1 1,0 1 0,0 0 0,3-2 0,0-1-171,0 0-1,0 0 1,0 0-1,0-1 1,-1 0-1,0 0 1,0 0-1,6-12 1,2-12-378</inkml:trace>
</inkml:ink>
</file>

<file path=ppt/ink/ink18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9:20.681"/>
    </inkml:context>
    <inkml:brush xml:id="br0">
      <inkml:brushProperty name="width" value="0.05" units="cm"/>
      <inkml:brushProperty name="height" value="0.05" units="cm"/>
      <inkml:brushProperty name="color" value="#FF0066"/>
    </inkml:brush>
  </inkml:definitions>
  <inkml:trace contextRef="#ctx0" brushRef="#br0">1 1 14203,'8'6'5101,"10"-1"-3820,0 0 1,-1-1-1,24 2 0,59 1 202,-47-5-868,310 4 978,-114-5-1281,-1 17-1117,-231-16 447,-6 1-263,1-2-1,0 0 0,16-1 1,-25 0 298,0 0 1,0 0-1,0-1 1,-1 1 0,1-1-1,0 0 1,-1 0-1,1 0 1,0 0 0,-1-1-1,1 1 1,-1 0-1,0-1 1,1 0 0,-1 0-1,0 1 1,0-1-1,0-1 1,3-3 0,6-16-1017</inkml:trace>
</inkml:ink>
</file>

<file path=ppt/ink/ink18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9:20.990"/>
    </inkml:context>
    <inkml:brush xml:id="br0">
      <inkml:brushProperty name="width" value="0.05" units="cm"/>
      <inkml:brushProperty name="height" value="0.05" units="cm"/>
      <inkml:brushProperty name="color" value="#FF0066"/>
    </inkml:brush>
  </inkml:definitions>
  <inkml:trace contextRef="#ctx0" brushRef="#br0">1 0 11843,'9'11'2329,"1"-1"1,20 16 0,56 33 1057,-62-44-2513,5 3 109,-1 1 1,43 39-1,-63-51-885,0 1 0,-1 1 0,0 0 0,0 0 0,-1 0 0,-1 0 0,1 1 0,-1 0 0,-1 0 0,0 1 0,0-1 0,2 17 0,-3-8-83,-2 1 1,0 0-1,-1 0 1,-2 0-1,1-1 1,-2 1-1,-1 0 1,0-1-1,-2 0 1,-11 27-1,15-39-132,-1 0-1,-1 0 0,1-1 1,-1 1-1,-7 8 0,10-14 8,0 0 0,0 0 1,0 1-1,0-1 0,0 0 0,-1 0 0,1 0 0,0 0 0,-1-1 0,1 1 0,0 0 0,-1 0 0,1-1 0,-1 1 0,1-1 0,-1 0 0,0 1 0,1-1 0,-1 0 0,1 0 0,-1 0 0,1 0 0,-1 0 0,0 0 0,1 0 0,-1-1 0,1 1 0,-1 0 0,1-1 0,-1 0 0,-1 0 0,0-1-209,0 0-1,0 1 1,0-1-1,1-1 1,-1 1-1,-2-3 1,-14-22-1079</inkml:trace>
</inkml:ink>
</file>

<file path=ppt/ink/ink18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9:21.222"/>
    </inkml:context>
    <inkml:brush xml:id="br0">
      <inkml:brushProperty name="width" value="0.05" units="cm"/>
      <inkml:brushProperty name="height" value="0.05" units="cm"/>
      <inkml:brushProperty name="color" value="#FF0066"/>
    </inkml:brush>
  </inkml:definitions>
  <inkml:trace contextRef="#ctx0" brushRef="#br0">10 0 13483,'-6'6'1424,"3"8"1329,3 3-569,10 8-247,3 3-49,9 3-184,-1 2-167,1 9-481,-5 0-272,-2 4-464,-3-1-144,-8-4-632,1-3-720,6-7 1160,8-3-608</inkml:trace>
</inkml:ink>
</file>

<file path=ppt/ink/ink18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9:21.855"/>
    </inkml:context>
    <inkml:brush xml:id="br0">
      <inkml:brushProperty name="width" value="0.05" units="cm"/>
      <inkml:brushProperty name="height" value="0.05" units="cm"/>
      <inkml:brushProperty name="color" value="#FF0066"/>
    </inkml:brush>
  </inkml:definitions>
  <inkml:trace contextRef="#ctx0" brushRef="#br0">18 5 13283,'-12'-5'2519,"12"5"-2419,0 0 1,-1 0 0,1 0 0,0 0-1,0 0 1,0 0 0,-1 0-1,1 0 1,0 0 0,0 0 0,0 0-1,0 0 1,-1 0 0,1 1 0,0-1-1,0 0 1,0 0 0,0 0 0,-1 0-1,1 0 1,0 0 0,0 0 0,0 1-1,0-1 1,0 0 0,-1 0-1,1 0 1,0 0 0,0 0 0,0 1-1,0-1 1,0 0 0,0 2 167,0-1 1,0 1-1,0 0 0,1-1 0,-1 1 1,0-1-1,1 1 0,-1-1 1,1 1-1,0-1 0,-1 1 1,1-1-1,1 2 0,16 27 877,-2 0 1,-1 0-1,12 38 0,22 109 88,-30-103-1155,-15-63-406,-2 1-1,0 0 1,1 18 0,-4-23-2212,-3-8 1060,-2-9-1338,3-14-2079,2-16 2062</inkml:trace>
</inkml:ink>
</file>

<file path=ppt/ink/ink18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9:22.450"/>
    </inkml:context>
    <inkml:brush xml:id="br0">
      <inkml:brushProperty name="width" value="0.05" units="cm"/>
      <inkml:brushProperty name="height" value="0.05" units="cm"/>
      <inkml:brushProperty name="color" value="#FF0066"/>
    </inkml:brush>
  </inkml:definitions>
  <inkml:trace contextRef="#ctx0" brushRef="#br0">33 140 9586,'-1'-1'341,"0"1"0,-1 0-1,1 0 1,-1 0 0,1 0 0,0 1 0,-1-1 0,1 0-1,0 0 1,-1 1 0,1-1 0,0 1 0,-1-1-1,1 1 1,0 0 0,0-1 0,0 1 0,0 0 0,-1 0-1,1 0 1,0 0 0,1 0 0,-1 0 0,0 0-1,0 0 1,-1 2 0,2-3-306,0 1 0,0-1 0,0 0 1,0 0-1,0 0 0,0 0 0,0 0 0,0 0 0,0 1 0,0-1 1,0 0-1,0 0 0,0 0 0,0 0 0,0 0 0,0 0 0,0 0 1,0 0-1,1 1 0,-1-1 0,0 0 0,0 0 0,0 0 0,0 0 1,0 0-1,0 0 0,0 0 0,0 0 0,0 0 0,1 0 0,-1 0 0,0 0 1,0 0-1,0 1 0,0-1 0,0 0 0,0 0 0,0 0 0,0 0 1,1 0-1,-1 0 0,0 0 0,0 0 0,0 0 0,0 0 0,0 0 1,0 0-1,0-1 0,1 1 0,-1 0 0,0 0 0,0 0 0,0 0 1,0 0-1,0 0 0,0 0 0,0 0 0,0 0 0,1 0 0,-1 0 1,0 0-1,0 0 0,0-1 0,0 1 0,0 0 0,0 0 0,9-5 669,51-51 1479,-49 43-1797,1 1 1,0 0-1,1 1 1,1 0 0,-1 1-1,23-11 1,-34 20-372,0 0-1,-1 0 1,1 0 0,0 1-1,0-1 1,0 1 0,0-1-1,0 1 1,0 0-1,0-1 1,0 1 0,0 0-1,-1 1 1,1-1 0,0 0-1,0 0 1,0 1 0,0-1-1,0 1 1,0 0-1,0 0 1,-1-1 0,1 1-1,0 0 1,-1 0 0,1 1-1,-1-1 1,1 0 0,-1 0-1,1 1 1,-1-1 0,0 1-1,0-1 1,0 1-1,1 0 1,-2-1 0,2 3-1,2 4-11,-1 0-1,0 1 0,0-1 0,-1 1 1,0 0-1,1 15 0,-2-2-11,-1 0 0,0 0 0,-2 0 0,-1 0-1,-1 0 1,-12 42 0,11-52-22,4-11 13,0 0 0,1 0 0,-1 0 0,1 0 0,-1 1 0,1-1-1,0 0 1,0 0 0,-1 0 0,1 0 0,0 2 0,0-2 12,1-1-1,-1 1 1,1-1 0,-1 1-1,1-1 1,-1 1 0,1-1-1,-1 0 1,1 1 0,-1-1-1,1 0 1,0 0 0,-1 1-1,1-1 1,-1 0 0,1 0-1,0 0 1,-1 0 0,1 0-1,0 0 1,-1 0 0,1 0-1,-1 0 1,1 0 0,0 0-1,-1 0 1,2-1 0,25-1-24,1-2 0,28-8 1,33-6 99,-78 17-39,0 0-1,1 1 1,-1 0-1,0 1 0,22 3 1,-31-3-24,0-1 0,0 1 0,1-1 0,-1 1 0,0 0 0,0-1 0,0 1 0,0 1 0,0-1 0,0 0 0,0 0 0,0 1 1,-1-1-1,1 1 0,0-1 0,-1 1 0,1 0 0,-1-1 0,0 1 0,1 0 0,-1 0 0,0 0 0,0 0 0,0 0 0,-1 0 0,1 1 0,0-1 0,-1 0 0,1 0 1,-1 1-1,0-1 0,0 0 0,0 0 0,0 1 0,-1 3 0,0 2 18,-1 1 0,-1 0 0,0 0 0,0-1-1,0 0 1,-1 1 0,-9 12 0,-1 0 36,-1 0 0,-1-1-1,0 0 1,-2-1 0,-23 19 0,27-26-89,-1-1 1,0 0-1,-1-1 0,0-1 1,-1 0-1,0-2 1,-33 11-1,44-16-339,1-1-1,-1 0 0,0 0 1,0 0-1,1-1 1,-1 0-1,-6-1 1,12 1 269,0 0 1,-1 0-1,1 0 0,0 0 1,0 0-1,0 0 1,-1 0-1,1 0 1,0 0-1,0 0 1,0 0-1,-1 0 1,1 0-1,0 0 0,0 0 1,0-1-1,-1 1 1,1 0-1,0 0 1,0 0-1,0 0 1,0 0-1,0-1 1,-1 1-1,1 0 0,0 0 1,0 0-1,0-1 1,0 1-1,0 0 1,0 0-1,0 0 1,0-1-1,0 1 1,0 0-1,0 0 0,0 0 1,0-1-1,0 1 1,0 0-1,0-1 1,4-11-2489</inkml:trace>
</inkml:ink>
</file>

<file path=ppt/ink/ink18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9:23.607"/>
    </inkml:context>
    <inkml:brush xml:id="br0">
      <inkml:brushProperty name="width" value="0.05" units="cm"/>
      <inkml:brushProperty name="height" value="0.05" units="cm"/>
      <inkml:brushProperty name="color" value="#FF0066"/>
    </inkml:brush>
  </inkml:definitions>
  <inkml:trace contextRef="#ctx0" brushRef="#br0">5 26 8330,'-4'-25'9238,"10"36"-7459,1 6-1329,-1 1 0,-1 0 0,4 22 0,5 58 724,-12-83-946,-1-9-133,0 4 87,1 0-1,-2 0 1,0-1 0,-1 17 0,1-26-178,0 0-1,0 0 1,0 0 0,0 1 0,-1-1-1,1 0 1,0 0 0,0 0-1,0 0 1,0 0 0,0 0-1,0 0 1,-1 0 0,1 0 0,0 0-1,0 0 1,0 0 0,0 0-1,0 0 1,0 0 0,-1 0-1,1 0 1,0 0 0,0 0 0,0 0-1,0 0 1,0 0 0,0 0-1,-1 0 1,1 0 0,0 0 0,0-1-1,0 1 1,0 0 0,0 0-1,0 0 1,0 0 0,0 0-1,-1 0 1,1 0 0,0 0 0,0 0-1,0-1 1,0 1 0,0 0-1,0 0 1,0 0 0,0 0-1,0 0 1,0 0 0,0-1 0,0 1-1,0 0 1,0 0 0,-5-8 33,0-7-62,0 0-1,1-1 1,1 0-1,0 0 1,1 1-1,1-19 1,0 32-54,3-1 4,7 1-51,-8 2 125,-1 0 1,0 1-1,0-1 1,1 0-1,-1 0 0,0 1 1,0-1-1,1 0 1,-1 0-1,0 1 1,0-1-1,0 0 1,0 0-1,1 1 1,-1-1-1,0 0 1,0 1-1,0-1 1,0 0-1,0 1 1,0-1-1,0 0 0,0 1 1,0-1-1,0 0 1,0 1-1,0-1 1,0 0-1,0 1 1,0-1-1,0 0 1,0 0-1,-1 1 1,1-1-1,0 0 1,0 1-1,0-1 1,-6 16 26,6-15-26,0 0 4,0-1 0,0 1-1,0-1 1,0 1 0,0-1 0,0 1-1,0-1 1,0 1 0,-1 0-1,1-1 1,0 1 0,0-1-1,0 1 1,-1-1 0,1 1 0,0-1-1,-1 0 1,1 1 0,0-1-1,-1 1 1,1-1 0,-1 1-1,1-1 1,-1 1 0,1-1-4,-1 0 1,1-1-1,0 1 1,-1 0-1,1 0 1,0 0-1,-1 0 0,1 0 1,0 0-1,0 0 1,-1-1-1,1 1 1,0 0-1,-1 0 1,1 0-1,0-1 0,0 1 1,-1 0-1,1 0 1,0-1-1,0 1 1,0 0-1,0 0 0,-1-1 1,1 1-1,0 0 1,0-1-1,0 1 1,0 0-1,0-1 1,0 1-1,0 0 0,0-1 1,0 1-1,0 0 1,0-1-1,0 1 1,0 0-1,0-1 1,0 1-1,0-6-338,1 0-1,-1 1 1,1-1 0,1 1 0,2-10-1,-2 10-762,5-10-77,6-3 294</inkml:trace>
</inkml:ink>
</file>

<file path=ppt/ink/ink18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9:24.329"/>
    </inkml:context>
    <inkml:brush xml:id="br0">
      <inkml:brushProperty name="width" value="0.05" units="cm"/>
      <inkml:brushProperty name="height" value="0.05" units="cm"/>
      <inkml:brushProperty name="color" value="#FF0066"/>
    </inkml:brush>
  </inkml:definitions>
  <inkml:trace contextRef="#ctx0" brushRef="#br0">20 229 11322,'-2'1'313,"1"0"0,-1 1 0,1-1-1,-1 0 1,1 1 0,0-1-1,0 1 1,0-1 0,0 1 0,0 0-1,0-1 1,0 1 0,0 0-1,0 0 1,1-1 0,-1 1 0,1 0-1,0 0 1,-1 0 0,1 0-1,0 0 1,0 0 0,0 0 0,0-1-1,1 1 1,0 4 0,1 3 188,0 1 1,0-1 0,1 0-1,4 9 1,-2-8-160,-1 0 1,-1 0-1,1 1 0,-1 0 0,-1-1 1,0 1-1,0 11 0,-3-15-76,-3-9 28,-3-10 4,4-2-240,0 0 0,1 1 0,1-1 0,0 0 0,2-25 0,0 19-48,-1 7 3,1 0 0,0 0 0,1 1-1,0-1 1,1 0 0,6-14 0,-9 25-8,0 1 0,1 0 1,-1-1-1,1 1 1,-1 0-1,1 0 0,-1 0 1,1 0-1,0-1 0,0 1 1,0 0-1,0 0 1,0 0-1,0 0 0,0 1 1,0-1-1,0 0 0,0 0 1,0 1-1,0-1 1,0 0-1,1 1 0,-1-1 1,0 1-1,0 0 1,1-1-1,-1 1 0,0 0 1,1 0-1,-1 0 0,0 0 1,1 0-1,-1 0 1,0 0-1,1 0 0,-1 1 1,0-1-1,1 0 0,-1 1 1,2 0-1,3 2 36,0 1-1,-1-1 1,1 1-1,-1 0 1,0 0-1,8 10 1,-6-6 20,1-1 0,0 0 0,0 0 0,0 0 0,11 5 0,-17-10-49,0-1-1,0 0 1,0 0-1,1 0 0,-1-1 1,0 1-1,0 0 1,1-1-1,-1 0 1,0 1-1,1-1 1,-1 0-1,0 0 0,1 0 1,-1 0-1,0-1 1,0 1-1,1-1 1,-1 1-1,0-1 1,0 0-1,1 0 1,-1 0-1,0 0 0,0 0 1,0-1-1,0 1 1,-1 0-1,1-1 1,2-2-1,-1 1-5,-1-1 0,1 1 0,-1-1 0,1 0 0,-1 0 0,0 0-1,0 0 1,-1 0 0,2-6 0,8-44 12,-6 26-4,-5 24-10,4-13 6,-1 0 1,2 1 0,12-31 0,-17 46-7,1 0 1,-1 0 0,0 1 0,1-1-1,-1 0 1,0 0 0,1 1 0,-1-1 0,1 0-1,-1 1 1,1-1 0,-1 1 0,1-1-1,0 1 1,-1-1 0,1 1 0,0-1 0,-1 1-1,1-1 1,0 1 0,0 0 0,-1-1-1,1 1 1,0 0 0,0 0 0,0 0-1,-1 0 1,1 0 0,0 0 0,0 0 0,0 0-1,0 0 1,-1 0 0,1 0 0,0 0-1,0 0 1,0 1 0,-1-1 0,1 0 0,0 1-1,-1-1 1,1 0 0,0 1 0,0-1-1,-1 1 1,1-1 0,-1 1 0,1 0-1,0 0 1,5 5 99,-1-1-1,0 1 1,-1 0-1,5 9 1,-6-12-63,30 51 387,46 64-899,-78-116 283,0-1 0,0 0 0,1 0-1,-1 0 1,0 1 0,0-1 0,1-1 0,-1 1-1,0 0 1,1 0 0,-1 0 0,1-1-1,-1 1 1,1-1 0,0 1 0,-1-1-1,1 1 1,-1-1 0,1 0 0,0 0-1,-1 0 1,1 0 0,0 0 0,-1 0-1,1-1 1,1 1 0,9-7-528</inkml:trace>
</inkml:ink>
</file>

<file path=ppt/ink/ink18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9:24.962"/>
    </inkml:context>
    <inkml:brush xml:id="br0">
      <inkml:brushProperty name="width" value="0.05" units="cm"/>
      <inkml:brushProperty name="height" value="0.05" units="cm"/>
      <inkml:brushProperty name="color" value="#FF0066"/>
    </inkml:brush>
  </inkml:definitions>
  <inkml:trace contextRef="#ctx0" brushRef="#br0">1 398 15715,'7'-4'718,"-1"-1"-1,1 0 1,-1 0-1,1-1 0,-2 1 1,1-2-1,0 1 0,-1 0 1,-1-1-1,1 0 1,4-9-1,-6 10-554,0-1 0,0 0 0,-1-1 0,0 1 0,0 0 0,-1-1 0,2-11 0,-3 18-159,0 0 0,0 0 0,0 0 0,0 0 1,0 0-1,-1 0 0,1 0 0,0 0 0,0 0 0,-1 0 0,1 0 0,-1-2 0,0 3-6,1 0 1,0-1-1,0 1 0,-1 0 0,1-1 0,0 1 0,-1 0 0,1 0 0,0-1 0,-1 1 1,1 0-1,0 0 0,-1 0 0,1-1 0,0 1 0,-1 0 0,1 0 0,-1 0 0,1 0 1,-1 0-1,1 0 0,-1 0 0,0 0-6,0 0 1,0 1-1,-1-1 0,1 1 1,0-1-1,0 1 0,0-1 1,0 1-1,0 0 0,0-1 1,0 1-1,1 0 0,-1 0 1,0 0-1,0 0 0,1 0 1,-1 0-1,0 0 0,1 0 1,-1 0-1,0 1 0,-2 7 24,1-1-1,-1 0 0,2 1 0,-1-1 0,1 1 0,1-1 0,-1 1 0,1-1 0,1 1 1,0-1-1,0 1 0,1-1 0,-1 1 0,7 15 0,-7-22 22,0 1 0,0-1 0,1 1 1,-1-1-1,0 0 0,1 0 0,-1 1 0,1-1 0,0 0 0,0-1 0,0 1 0,0 0 0,0 0 0,0-1 0,0 1 1,1-1-1,-1 0 0,0 0 0,1 0 0,-1 0 0,5 1 0,-3-1 26,0-1-1,0 0 1,-1 0 0,1 0 0,0 0-1,0-1 1,-1 0 0,1 0-1,0 0 1,-1 0 0,1 0-1,-1-1 1,1 1 0,4-4 0,11-9 75,0 1 0,-2-2 0,0-1 0,30-34 0,-42 43-193,0-1 0,-1 1 1,1-1-1,4-13 0,-6 12-86,1 0 1,1 1 0,6-10-1,-10 16 137,0 1 0,0 0-1,0 0 1,0 0 0,0-1 0,0 1-1,0 0 1,0 1 0,1-1 0,-1 0-1,0 0 1,1 0 0,-1 1 0,0-1 0,3 0-1,-3 1 18,0 0 1,0 0-1,0 0 0,0 0 0,0 0 1,0 0-1,0 0 0,0 1 0,0-1 0,0 0 1,0 1-1,0-1 0,0 1 0,0-1 1,-1 1-1,1-1 0,2 2 0,1 3 128,0-1 0,0 1 0,0 1 0,0-1 0,5 11 0,2 2 190,-11-17-323,1 0 0,0 0-1,0 0 1,-1 0 0,1 0-1,0 0 1,0-1 0,0 1 0,0 0-1,0 0 1,0-1 0,0 1 0,0-1-1,0 1 1,0-1 0,1 1-1,1-1 1,-3 0-3,1 0-1,0 0 1,0 0-1,0 0 1,0 0-1,0-1 1,-1 1-1,1 0 1,0-1-1,0 1 1,0 0-1,-1-1 0,1 1 1,0-1-1,0 1 1,-1-1-1,1 0 1,0 0-1,3-5 17,0 1-1,0-1 0,-1 0 1,0 0-1,2-7 0,-1 4 17,1-2 0,41-86 125,-35 78-92,0 0-1,25-31 0,-34 48-48,-1 0 0,1 0 0,0 0 0,0 1 0,0-1 0,0 1 0,0-1 0,0 1 0,0 0 0,0-1 0,1 1 0,-1 0 0,1 0 0,2 0 0,-3 1 3,0 0 0,-1 0 0,1 0 0,0 0 0,0 0 0,-1 0 0,1 1 0,0-1 0,-1 1 0,1-1 0,0 1 0,-1 0 0,1-1 0,-1 1 0,1 0 0,-1 0 1,1 0-1,-1 0 0,0 0 0,0 1 0,2 0 0,3 5 65,-1 0 0,0 1 0,0 0 0,6 12 0,-6-10-77,0 0 0,10 13 0,-12-20-136,-1 0 0,1 0 0,-1-1 1,1 1-1,0-1 0,0 1 0,1-1 1,-1 0-1,0 0 0,0-1 0,6 3 1,-1-2-1476,1 0 1,16 2 0,-24-4 1492,26 3-1832</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4:25.527"/>
    </inkml:context>
    <inkml:brush xml:id="br0">
      <inkml:brushProperty name="width" value="0.05" units="cm"/>
      <inkml:brushProperty name="height" value="0.05" units="cm"/>
      <inkml:brushProperty name="color" value="#FF0066"/>
    </inkml:brush>
  </inkml:definitions>
  <inkml:trace contextRef="#ctx0" brushRef="#br0">131 171 13787,'3'-5'135,"71"-146"3456,-68 136-2999,-11 24 570,-9 15-353,-20 27 25,2 2-1,2 2 0,3 0 0,-25 74 1,48-113-666,-1 0 0,2 1 0,0-1 1,1 1-1,1-1 0,0 1 1,1 0-1,1-1 0,0 1 0,8 32 1,-5-37-128,0-1 0,0 1 0,1-1 0,0 0 0,1 0 0,1 0 0,-1-1 0,2 0 0,-1 0 1,1-1-1,1 0 0,0 0 0,0-1 0,0-1 0,16 11 0,-14-12-171,0 0-1,0-1 1,1 0-1,-1-1 1,1 0-1,0-1 0,22 4 1,-27-6-279,1-1-1,-1 1 1,0-1 0,0 0 0,0-1-1,0 0 1,0 0 0,0 0 0,0-1-1,0 0 1,0-1 0,0 1 0,-1-1-1,0-1 1,8-4 0,16-17-1226</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2:12.980"/>
    </inkml:context>
    <inkml:brush xml:id="br0">
      <inkml:brushProperty name="width" value="0.05" units="cm"/>
      <inkml:brushProperty name="height" value="0.05" units="cm"/>
      <inkml:brushProperty name="color" value="#FF0066"/>
    </inkml:brush>
  </inkml:definitions>
  <inkml:trace contextRef="#ctx0" brushRef="#br0">1 205 17692,'9'10'2448,"7"-6"2737,10-4-2384,12-14-1113,2-11-327,-5-8-729,-3-3-248,-11 4-392,-4 1-456,-2 7-2121,-10 1 1673</inkml:trace>
</inkml:ink>
</file>

<file path=ppt/ink/ink19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9:27.104"/>
    </inkml:context>
    <inkml:brush xml:id="br0">
      <inkml:brushProperty name="width" value="0.05" units="cm"/>
      <inkml:brushProperty name="height" value="0.05" units="cm"/>
      <inkml:brushProperty name="color" value="#FF0066"/>
    </inkml:brush>
  </inkml:definitions>
  <inkml:trace contextRef="#ctx0" brushRef="#br0">9 172 14003,'1'41'6455,"-1"8"-4160,-6 57 0,3-60-1675,3-37-185,0-32-184,1 5-164,1 0 0,0 0 1,2 0-1,0 1 0,1 0 0,0 0 1,2 0-1,0 0 0,1 1 1,0 0-1,2 1 0,14-20 1,-22 33-36,-1 0 1,1 0 0,-1 0 0,1 0-1,0 1 1,0-1 0,0 0 0,-1 1 0,2 0-1,-1-1 1,0 1 0,0 0 0,0 0 0,0 0-1,1 1 1,-1-1 0,0 0 0,1 1-1,-1 0 1,1-1 0,4 1 0,-3 1-21,0 0-1,1 0 1,-1 0 0,0 1 0,0 0 0,0-1-1,0 1 1,0 1 0,0-1 0,-1 0 0,5 5 0,0-1-13,-1 1 1,1 0-1,-1 0 1,6 8-1,-10-11-16,0 0 1,-1 1-1,1-1 1,-1 0-1,0 1 0,0-1 1,-1 1-1,1 0 0,-1-1 1,1 8-1,0 1 34,-2-13-37,0 0 1,0 1 0,1-1 0,-1 0-1,0 0 1,0 0 0,0 0-1,0 0 1,0 0 0,0 0 0,0 0-1,0 0 1,0 0 0,0 0-1,0 0 1,0 0 0,0 0 0,0 0-1,0 0 1,1 0 0,-1 0-1,0 0 1,0 0 0,0 0 0,0 0-1,0 0 1,0 0 0,0 0-1,0 0 1,0 0 0,0 0 0,0 0-1,0 0 1,0 0 0,1 0-1,-1 0 1,0 0 0,0 0 0,0 0-1,0 0 1,0 0 0,0 0 0,0 0-1,0 0 1,0 0 0,0 0-1,0-1 1,0 1 0,0 0 0,0 0-1,0 0 1,0 0 0,0 0-1,0 0 1,0 0 0,0 0 0,0 0-1,0 0 1,0 0 0,0 0-1,0 0 1,0-1 0,0 1 0,0 0-1,7-23 79,-4 9-70,6-15-7,2 1 0,0 0 1,2 0-1,1 2 0,24-34 0,-36 57-2,0 0-1,0-1 1,1 1-1,0 0 0,0 1 1,-1-1-1,2 1 1,5-5-1,-8 6 0,1 1 0,-1-1 0,0 1 0,0 0 1,1-1-1,-1 1 0,0 0 0,1 0 0,-1 0 0,0 0 0,0 0 0,1 0 0,-1 0 1,0 0-1,1 0 0,-1 1 0,0-1 0,0 1 0,1-1 0,-1 1 0,0-1 0,0 1 0,0 0 1,0-1-1,0 1 0,0 0 0,0 0 0,0 0 0,1 1 0,0-1 4,0 1-1,0-1 0,-1 0 0,1 0 1,0 0-1,0 0 0,0 0 0,0 0 1,0-1-1,0 1 0,4 0 1,-4-1-4,0 1 0,0-1 0,1 1 0,-1-1 0,0 1 0,-1 0 0,1 0 0,0 0 0,0 0 0,3 3 1,0 1-9,0 1 1,0 0 0,-1 0-1,0 0 1,0 0 0,-1 1 0,4 7-1,-1 3 7,9 30 0,-12-45-176,2-6-182,8-14-959,3-3-1657,-2 10-1614,3 7 3136</inkml:trace>
</inkml:ink>
</file>

<file path=ppt/ink/ink19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9:27.448"/>
    </inkml:context>
    <inkml:brush xml:id="br0">
      <inkml:brushProperty name="width" value="0.05" units="cm"/>
      <inkml:brushProperty name="height" value="0.05" units="cm"/>
      <inkml:brushProperty name="color" value="#FF0066"/>
    </inkml:brush>
  </inkml:definitions>
  <inkml:trace contextRef="#ctx0" brushRef="#br0">1 210 15379,'3'-17'1871,"1"1"-1,7-19 0,4-17-362,-13 44-1353,0-1 27,0-1 0,-1-1 0,1 1-1,-2 0 1,0-14 0,-3 16-60,-2 9-13,4 0-84,0 1 1,0-1-1,0 1 1,0-1-1,0 1 1,0 0-1,0-1 0,0 4 1,-5 13 287,1 0-1,1 0 1,1 0 0,-1 27-1,4-30-93,0-1-1,0 0 1,2 1-1,0-1 1,0 0-1,7 19 1,-9-31-209,1 1 0,0-1 0,0 0 1,0 0-1,0 0 0,0 0 0,0 0 1,0 0-1,1 0 0,-1-1 1,1 1-1,-1 0 0,1-1 0,0 1 1,0-1-1,0 0 0,-1 1 1,1-1-1,0 0 0,1 0 0,-1 0 1,0-1-1,2 2 0,-1-2-78,0 0 0,-1 0 1,1 0-1,-1 0 0,1 0 0,-1-1 0,1 1 0,0-1 0,-1 0 0,0 1 1,1-1-1,-1 0 0,1-1 0,-1 1 0,0 0 0,0-1 0,0 1 0,0-1 1,3-2-1,8-10-1672,0-1-1,0-1 1,-1 0 0,17-33 0,-9 13 82</inkml:trace>
</inkml:ink>
</file>

<file path=ppt/ink/ink19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9:27.866"/>
    </inkml:context>
    <inkml:brush xml:id="br0">
      <inkml:brushProperty name="width" value="0.05" units="cm"/>
      <inkml:brushProperty name="height" value="0.05" units="cm"/>
      <inkml:brushProperty name="color" value="#FF0066"/>
    </inkml:brush>
  </inkml:definitions>
  <inkml:trace contextRef="#ctx0" brushRef="#br0">0 68 12483,'2'1'488,"0"1"1,-1-1-1,1 1 0,-1-1 1,0 1-1,1 0 1,-1 0-1,0 0 1,0-1-1,0 1 1,0 0-1,0 1 0,-1-1 1,2 2-1,3 34 1948,-4-31-1857,0 46 1330,-1-41-1545,0 0 0,0 0 0,1 0 1,4 20-1,-5-32-350,1 1 0,-1-1 0,0 1 0,0-1 1,0 1-1,0-1 0,0 1 0,0-1 0,0 0 0,1 1 1,-1-1-1,0 1 0,0-1 0,1 1 0,-1-1 1,0 0-1,1 1 0,-1-1 0,0 0 0,1 1 0,-1-1 1,0 0-1,1 1 0,-1-1 0,1 0 0,0 0-5,-1 0 0,1-1 0,-1 1 0,0 0 0,1-1 0,-1 1-1,1 0 1,-1-1 0,0 1 0,1-1 0,-1 1 0,0-1 0,0 1 0,1-1-1,-1 1 1,0-1 0,0 0 0,8-29 48,0-25-9,-6 35-36,0 1 1,2-1-1,0 0 1,2 1-1,13-35 1,-18 53-2,-1 0 0,1 0 0,-1-1 0,1 1 0,0 0 0,-1 0 0,1 0 0,0 0-1,0 0 1,0 0 0,0 1 0,0-1 0,0 0 0,0 0 0,0 1 0,0-1 0,2 0 0,-2 1 9,0 0 0,0 0 0,-1 0 0,1 0 0,0 0 0,0 0 0,-1 0 0,1 0 0,0 0 0,-1 1 0,1-1 0,0 0 0,0 1 0,-1-1 0,1 0 0,-1 1 0,1-1 0,0 1 0,-1-1 0,1 1 0,0 0 0,2 3 56,0 0-1,-1-1 1,1 1 0,-1 0 0,0 1-1,0-1 1,2 7 0,1 9 66,8 21 71,-12-38-192,0 0 0,1 1 0,-1-1 0,1 0 1,0-1-1,-1 1 0,1 0 0,1-1 0,2 5 1,-4-7-20,-1 0 0,0 0 1,1 0-1,-1 1 1,1-1-1,-1 0 1,0 0-1,1 0 0,-1 0 1,1 1-1,-1-1 1,1 0-1,-1 0 1,0 0-1,1 0 0,-1 0 1,1 0-1,-1 0 1,1 0-1,-1 0 1,0-1-1,1 1 1,-1 0-1,1 0 0,-1 0 1,0 0-1,1-1 1,-1 1-1,1 0 1,-1 0-1,0-1 0,1 1 1,-1 0-1,0-1 1,0 1-1,1-1 1,8-12 31,6-28-5,-12 30 42,1 0 1,0 1-1,1 0 0,11-19 0,-13 26-27,-1 0-1,0 1 0,0-1 0,1 1 0,-1 0 0,1 0 0,0 0 0,0 0 0,0 0 0,0 0 0,0 1 0,0-1 0,0 1 0,1 0 0,-1 0 0,0 0 0,1 1 0,-1-1 0,0 1 0,7 0 0,2 0-446,0 1-1,0 0 0,0 1 1,0 0-1,-1 1 0,1 0 1,-1 1-1,16 7 0,-6 5-739</inkml:trace>
</inkml:ink>
</file>

<file path=ppt/ink/ink19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9:25.430"/>
    </inkml:context>
    <inkml:brush xml:id="br0">
      <inkml:brushProperty name="width" value="0.05" units="cm"/>
      <inkml:brushProperty name="height" value="0.05" units="cm"/>
      <inkml:brushProperty name="color" value="#FF0066"/>
    </inkml:brush>
  </inkml:definitions>
  <inkml:trace contextRef="#ctx0" brushRef="#br0">0 19 17020,'2'-13'1880,"4"7"929,11 21-849,4 13-256,5 13-431,-1 6-57,0 4-424,1 2-240,-4 1-384,-1-3-120,-3-5-24,-7-4-24,-6-14-408,-4-4-288,-4-17-1112,-3-6-785,-8-9 1569,-7-10-224</inkml:trace>
</inkml:ink>
</file>

<file path=ppt/ink/ink19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9:25.659"/>
    </inkml:context>
    <inkml:brush xml:id="br0">
      <inkml:brushProperty name="width" value="0.05" units="cm"/>
      <inkml:brushProperty name="height" value="0.05" units="cm"/>
      <inkml:brushProperty name="color" value="#FF0066"/>
    </inkml:brush>
  </inkml:definitions>
  <inkml:trace contextRef="#ctx0" brushRef="#br0">1 591 19252,'7'-17'1294,"1"1"1,1 0-1,1 0 0,13-17 0,52-54 2224,-36 43-2629,203-212-617,-226 241-794,1 2 0,0-1 0,21-10-1,-27 18-328,0 0 0,0 0 0,1 1 0,0 1 0,0 0 0,19-3-1,-28 6 477,1 1 1,-1-1-1,1 1 0,-1 1 0,5-1 0,17 6-1167</inkml:trace>
</inkml:ink>
</file>

<file path=ppt/ink/ink19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9:26.203"/>
    </inkml:context>
    <inkml:brush xml:id="br0">
      <inkml:brushProperty name="width" value="0.05" units="cm"/>
      <inkml:brushProperty name="height" value="0.05" units="cm"/>
      <inkml:brushProperty name="color" value="#FF0066"/>
    </inkml:brush>
  </inkml:definitions>
  <inkml:trace contextRef="#ctx0" brushRef="#br0">1 99 11779,'13'14'2460,"27"31"2342,-29-31-4085,13 21 0,-22-30-687,1 0-1,-1 1 1,0-1-1,-1 0 1,1 1 0,-1-1-1,0 1 1,0 5-1,0 49-92,-1-37-19,0-12-459,0 1 0,-1 0 0,0 0 0,-5 15-1,8-56-3018,-1 13 3137,2-17 567,12-58 0,-14 88 116,0 0 0,0 0 0,0 1 0,0-1 1,0 0-1,1 1 0,-1-1 0,1 1 0,-1-1 0,1 1 0,0 0 0,0 0 0,0 0 1,0 0-1,0 0 0,1 0 0,-1 0 0,1 1 0,-1-1 0,1 1 0,-1 0 0,1 0 1,0 0-1,4-1 0,5-2 325,0-1 0,0 0 0,12-8 0,-19 10-549,-1 0 0,1-1 0,0 0 0,-1 0 0,0 0 0,0 0 0,0 0 0,-1-1 0,5-7 0,-2 1-19,1 0 0,-2-1 0,5-13 0,-8 22-16,-1-1 1,0 1-1,-1-1 1,1 1-1,-1-1 1,1 0-1,-1 1 0,0-1 1,0 1-1,-1-1 1,1 0-1,-1 1 1,0-1-1,0 1 1,-2-8-1,2 12 1,1-1-1,0 0 1,-1 1-1,1-1 1,0 0-1,0 1 1,0-1-1,-1 0 1,1 1 0,0-1-1,0 0 1,0 1-1,0-1 1,0 0-1,0 1 1,-1-1-1,1 1 1,0-1 0,0 0-1,0 1 1,0-1-1,0 0 1,1 1-1,-1 5 83,2 0 0,-1-1 0,0 1 0,1 0 0,0-1 0,1 0 1,-1 1-1,1-1 0,0 0 0,6 8 0,-3-6-171,-1 0 1,2 0 0,-1-1-1,1 0 1,0 0 0,8 6-1,5-4-1337,5-3 487</inkml:trace>
</inkml:ink>
</file>

<file path=ppt/ink/ink19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9:28.267"/>
    </inkml:context>
    <inkml:brush xml:id="br0">
      <inkml:brushProperty name="width" value="0.05" units="cm"/>
      <inkml:brushProperty name="height" value="0.05" units="cm"/>
      <inkml:brushProperty name="color" value="#FF0066"/>
    </inkml:brush>
  </inkml:definitions>
  <inkml:trace contextRef="#ctx0" brushRef="#br0">1 0 20484,'6'31'1465,"3"7"671,4 11-367,6 11-553,4 6-376,2 4-416,-3-2-168,-4-11-176,-6-7-48,-1-14-288,-8-5-256,-3-18-1072,-1-4-1025,-8-13-1264,-7-11 1817</inkml:trace>
</inkml:ink>
</file>

<file path=ppt/ink/ink19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9:28.486"/>
    </inkml:context>
    <inkml:brush xml:id="br0">
      <inkml:brushProperty name="width" value="0.05" units="cm"/>
      <inkml:brushProperty name="height" value="0.05" units="cm"/>
      <inkml:brushProperty name="color" value="#FF0066"/>
    </inkml:brush>
  </inkml:definitions>
  <inkml:trace contextRef="#ctx0" brushRef="#br0">27 511 16123,'-16'-5'2249,"6"-2"1576,20-16-1281,6-8-279,18-18-633,6-5-296,8-3-479,0 0-249,5 4-400,6 6-72,-5 6-112,5 7-128,-8 11-624,-5 4-433,-5 13-1351,-9 1-937,6 10 1921</inkml:trace>
</inkml:ink>
</file>

<file path=ppt/ink/ink19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9:28.733"/>
    </inkml:context>
    <inkml:brush xml:id="br0">
      <inkml:brushProperty name="width" value="0.05" units="cm"/>
      <inkml:brushProperty name="height" value="0.05" units="cm"/>
      <inkml:brushProperty name="color" value="#FF0066"/>
    </inkml:brush>
  </inkml:definitions>
  <inkml:trace contextRef="#ctx0" brushRef="#br0">43 1 12547,'-1'8'2848,"-4"8"3218,-2 12-3618,-3 9-455,-2 10-617,6 3-184,5 4-152,1-4-176,10-6-439,3-7-169,8-17-232,7-5 0,4-15-40,5-12-56,5-13-617,2-9-687,1-11-1744,-11-6 1623</inkml:trace>
</inkml:ink>
</file>

<file path=ppt/ink/ink19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9:29.590"/>
    </inkml:context>
    <inkml:brush xml:id="br0">
      <inkml:brushProperty name="width" value="0.05" units="cm"/>
      <inkml:brushProperty name="height" value="0.05" units="cm"/>
      <inkml:brushProperty name="color" value="#FF0066"/>
    </inkml:brush>
  </inkml:definitions>
  <inkml:trace contextRef="#ctx0" brushRef="#br0">0 285 16331,'5'-8'4143,"-1"9"-1065,-3 0-2909,0 0 0,-1 0 0,1 0 0,-1 0 0,1 1 1,-1-1-1,1 0 0,-1 0 0,0 0 0,0 0 0,1 2 0,6 173 1680,-9-204-1824,2 1 0,1 0 0,1 0 0,10-48 0,-10 63-19,2 1 0,0-1 0,0 1 0,1 0 0,0 1 0,9-14-1,-10 19 8,0 0-1,0 0 0,0 0 0,1 0 1,0 1-1,0 0 0,0 0 0,0 0 0,1 1 1,-1-1-1,1 1 0,9-3 0,-12 5 12,1-1 0,-1 2 0,0-1 0,0 0 0,1 0-1,-1 1 1,0 0 0,1 0 0,-1 0 0,1 0 0,5 1 0,-7 0 0,1 0 1,-1 0-1,0 0 1,0 0-1,0 0 1,1 1-1,-1-1 1,0 1-1,-1-1 1,1 1-1,0 0 1,0 0-1,-1 0 1,1 0-1,-1 0 1,2 3-1,12 22 289,12 19 313,-24-42-537,0 1 1,1-1 0,-1 0-1,1 0 1,0-1 0,0 1 0,7 4-1,-10-8-87,-1 0 0,0 0 0,0 0-1,1 0 1,-1 0 0,0 0 0,0 0-1,1 0 1,-1 0 0,0 0 0,0 0-1,1-1 1,-1 1 0,0 0-1,0 0 1,0 0 0,1 0 0,-1 0-1,0 0 1,0-1 0,0 1 0,1 0-1,-1 0 1,0 0 0,0-1 0,0 1-1,0 0 1,0 0 0,0 0 0,1-1-1,-1 1 1,0 0 0,0 0-1,0-1 1,0 1 0,0 0 0,0 0-1,0-1 1,0 1 0,4-17 15,-2 9 6,44-115 48,-36 97-69,-7 19-1,0-2 1,1 0 0,0 0 1,0 0-1,1 0 0,0 0 0,12-13 0,-17 22-2,1-1 0,-1 1 0,1-1-1,0 1 1,-1-1 0,1 1 0,0-1 0,-1 1 0,1-1-1,0 1 1,0 0 0,-1 0 0,1-1 0,0 1-1,0 0 1,0 0 0,-1 0 0,1 0 0,0 0 0,0 0-1,0 0 1,0 0 0,-1 0 0,1 0 0,0 1-1,0-1 1,-1 0 0,1 1 0,0-1 0,0 0 0,-1 1-1,1-1 1,0 1 0,-1-1 0,2 2 0,3 2-1,-1 0 0,0 0 0,0 1 0,3 4 0,1 1 1,-3-5 1,0-1 0,0 1 0,1-1-1,0 0 1,-1-1 0,1 1 0,1-1 0,-1 0-1,8 2 1,1 1-2,-5-1-16,0 1-1,-1-1 0,0 2 1,0-1-1,11 12 1,-11-12-683,-8-5 440,-1-1 1,1 0-1,-1 0 0,1 0 1,-1 1-1,1-1 0,-1 0 1,1 0-1,-1 0 0,1 0 1,-1 0-1,1 0 0,-1 0 1,1 0-1,-1 0 0,1 0 1,-1 0-1,1-1 0,-1 1 1,1 0-1,-1 0 0,1 0 1,-1-1-1,0 1 0,1 0 1,-1 0-1,1-1 0,-1 1 1,1-1-1,7-5-1434</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2:16.924"/>
    </inkml:context>
    <inkml:brush xml:id="br0">
      <inkml:brushProperty name="width" value="0.05" units="cm"/>
      <inkml:brushProperty name="height" value="0.05" units="cm"/>
      <inkml:brushProperty name="color" value="#FF0066"/>
    </inkml:brush>
  </inkml:definitions>
  <inkml:trace contextRef="#ctx0" brushRef="#br0">7 169 8658,'-5'-7'6072,"3"-13"-253,4 9-3311,-2 11-2458,1 0 0,-1 0-1,0 0 1,0 0 0,0-1 0,0 1 0,0 0 0,0 0-1,0 0 1,0 0 0,0 0 0,1 0 0,-1-1 0,0 1-1,0 0 1,0 0 0,0 0 0,0 0 0,1 0 0,-1 0-1,0 0 1,0 0 0,0 0 0,0 0 0,1 0 0,-1 0-1,0 0 1,0 0 0,0 0 0,0 0 0,1 0-1,-1 0 1,0 0 0,0 0 0,0 0 0,0 0 0,1 0-1,-1 0 1,0 0 0,0 0 0,8 10 1401,-6-9-1373,0-1 0,1 1 1,-1 0-1,0-1 0,0 0 0,0 1 1,0-1-1,0 0 0,0 0 0,1 0 1,-1 0-1,0-1 0,3 0 0,29-10 488,-28 8-432,50-20 816,73-26 669,-107 42-1429,1 1 1,0 1 0,42-4-1,48 7-91,-109 1-206,-1 0 0,1 1-1,-1-2 1,0 1 0,1 0 0,-1-1-1,0 1 1,0-1 0,0 0 0,0 0-1,0 0 1,-1 0 0,4-4-1,-16 7-4244,-6 6 555,5 0 1087,-4 3 1139</inkml:trace>
</inkml:ink>
</file>

<file path=ppt/ink/ink19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9:30.181"/>
    </inkml:context>
    <inkml:brush xml:id="br0">
      <inkml:brushProperty name="width" value="0.05" units="cm"/>
      <inkml:brushProperty name="height" value="0.05" units="cm"/>
      <inkml:brushProperty name="color" value="#FF0066"/>
    </inkml:brush>
  </inkml:definitions>
  <inkml:trace contextRef="#ctx0" brushRef="#br0">81 146 8970,'-1'0'302,"0"0"0,0 0-1,0 0 1,0 0 0,0 0 0,0 0 0,0 0-1,0-1 1,0 1 0,1 0 0,-1-1 0,0 1 0,0 0-1,0-1 1,0 1 0,0-1 0,0 1 0,1-1-1,-3-1 1,1 1 544,0-1-1,0 0 0,1 1 0,-1-1 1,0 0-1,-2-4 0,4 4-425,0 0-1,1 0 1,-1 0-1,1 1 0,0-1 1,-1 0-1,1 0 1,1-1-1,4-11 199,-5 6-446,0 0-1,0-1 1,0 1 0,-2-16 0,1 22-166,-1 0 0,1 0 0,0-1 1,-1 1-1,0 0 0,1 0 0,-1 0 1,0 0-1,0 0 0,-2-3 0,2 5-4,0-1 0,1 0 0,-1 1 0,0-1 0,0 0 0,1 1 0,-1-1 0,0 1 0,0-1-1,0 1 1,0 0 0,0-1 0,0 1 0,0 0 0,0 0 0,0 0 0,0-1 0,0 1 0,0 0-1,0 0 1,1 0 0,-1 0 0,0 1 0,-2-1 0,2 1 0,0-1 0,-1 1-1,1 0 1,0 0 0,0-1 0,-1 1-1,1 0 1,0 0 0,0 0 0,0 1-1,0-1 1,0 0 0,0 0 0,0 0 0,1 1-1,-1-1 1,0 0 0,1 1 0,-1-1-1,1 1 1,-1-1 0,1 1 0,-1 1-1,0 6 91,-1 0-1,0 14 0,2-18-63,0-1 0,0 1 1,0-1-1,1 1 0,0 0 0,0-1 0,0 1 1,0-1-1,1 0 0,0 1 0,0-1 0,0 0 1,0 0-1,1 0 0,-1 0 0,1-1 0,0 1 1,0-1-1,0 0 0,1 1 0,-1-1 0,1-1 1,0 1-1,0 0 0,0-1 0,0 0 0,0 0 1,0 0-1,1-1 0,-1 1 0,0-1 0,1 0 0,-1 0 1,1-1-1,0 1 0,-1-1 0,1 0 0,-1 0 1,1-1-1,0 1 0,-1-1 0,1 0 0,-1 0 1,1 0-1,-1-1 0,0 0 0,0 0 0,7-4 1,-3 0-1154,1-1 1,-1 0 0,-1-1 0,1 0-1,10-15 1,-6 6-371</inkml:trace>
</inkml:ink>
</file>

<file path=ppt/ink/ink19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9:30.674"/>
    </inkml:context>
    <inkml:brush xml:id="br0">
      <inkml:brushProperty name="width" value="0.05" units="cm"/>
      <inkml:brushProperty name="height" value="0.05" units="cm"/>
      <inkml:brushProperty name="color" value="#FF0066"/>
    </inkml:brush>
  </inkml:definitions>
  <inkml:trace contextRef="#ctx0" brushRef="#br0">0 107 13803,'1'-1'390,"0"0"0,0 1 0,0 0 0,0-1 1,0 1-1,0 0 0,1-1 0,-1 1 0,0 0 0,0 0 0,0 0 0,0 0 0,0 0 1,1 0-1,-1 0 0,0 0 0,0 1 0,0-1 0,0 0 0,0 1 0,1 0 1,0 0-61,0 0 1,-1 0-1,1 0 1,-1 1 0,0-1-1,1 0 1,-1 1-1,0-1 1,0 1 0,0 0-1,1 2 1,1 2 25,0 1 1,-1 0-1,0-1 0,0 1 1,-1 0-1,1 7 1,5 71 377,-6-77-723,2-8 12,0-14 26,-2-10-33,1 0 1,1 0-1,1 0 1,2 1-1,15-44 1,-20 65-16,0-1 0,0 1 1,0 0-1,1-1 0,-1 1 1,1 0-1,0 0 0,0 0 1,-1 0-1,4-1 0,-4 2 1,-1 1 0,1-1-1,-1 1 1,1 0 0,0-1-1,-1 1 1,1 0-1,0 0 1,-1-1 0,1 1-1,0 0 1,0 0 0,-1 0-1,1 0 1,0 0 0,-1 0-1,1 0 1,0 0-1,0 0 1,-1 0 0,1 1-1,0-1 1,-1 0 0,1 0-1,0 1 1,-1-1-1,1 0 1,0 1 0,-1-1-1,1 1 1,-1-1 0,1 1-1,-1-1 1,1 1 0,-1-1-1,1 1 1,-1-1-1,1 1 1,-1 1 0,5 5 39,-2 0-1,1 1 1,-1 0 0,0 0 0,3 13 0,-5-14-2,1 0 0,0 0 0,1 0 1,-1 0-1,2 0 0,-1-1 0,1 1 0,4 6 0,-7-12-33,-1-1 0,1 1 0,0 0 0,-1-1 0,1 1 0,0 0 1,-1-1-1,1 1 0,0-1 0,0 1 0,-1-1 0,1 0 0,0 1 0,0-1 0,0 0 0,1 1 0,-2-1-2,0 0-1,1 0 1,-1 0 0,1-1 0,-1 1-1,1 0 1,-1 0 0,0 0-1,1 0 1,-1-1 0,1 1 0,-1 0-1,0 0 1,1-1 0,-1 1-1,0 0 1,1-1 0,-1 1 0,0 0-1,1-1 1,-1 1 0,0-1-1,2-3 13,0-1 0,0 1 0,-1 0-1,0-1 1,1-4 0,1-4-19,-1 8 9,0 0-1,0 0 0,0 1 1,1-1-1,-1 1 0,1 0 1,1 0-1,-1 0 0,0 0 1,1 0-1,0 1 0,0-1 1,0 1-1,0 0 0,0 1 1,1-1-1,4-2 0,-5 4 32,-1-1 0,1 1-1,0 0 1,-1 0 0,1 1 0,0-1-1,0 1 1,-1-1 0,1 1 0,0 1-1,0-1 1,0 0 0,-1 1 0,1 0-1,0 0 1,-1 0 0,1 0-1,-1 0 1,1 1 0,-1 0 0,1 0-1,-1 0 1,5 3 0,15 20 228,-10-10-214,-13-14-70,1-1 1,-1 1-1,1-1 0,-1 1 1,1-1-1,0 1 0,-1-1 1,1 1-1,0-1 0,-1 0 0,1 1 1,0-1-1,-1 0 0,1 0 1,0 0-1,0 0 0,-1 1 1,1-1-1,0 0 0,0 0 1,0 0-1,-1-1 0,2 1 1,0 0-62,0-1-1,-1 0 1,1 1 0,0-1-1,-1 0 1,1 0 0,0 0 0,-1 0-1,3-2 1,2-4-462,0 0 0,0 0-1,6-8 1,-10 11 214,28-33-2143,15-1 912</inkml:trace>
</inkml:ink>
</file>

<file path=ppt/ink/ink19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9:30.798"/>
    </inkml:context>
    <inkml:brush xml:id="br0">
      <inkml:brushProperty name="width" value="0.05" units="cm"/>
      <inkml:brushProperty name="height" value="0.05" units="cm"/>
      <inkml:brushProperty name="color" value="#FF0066"/>
    </inkml:brush>
  </inkml:definitions>
  <inkml:trace contextRef="#ctx0" brushRef="#br0">18 34 15243,'-9'10'8962,"5"-7"-5721,-1-7-2769,5-5-2064,5-25 703</inkml:trace>
</inkml:ink>
</file>

<file path=ppt/ink/ink19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9:39.007"/>
    </inkml:context>
    <inkml:brush xml:id="br0">
      <inkml:brushProperty name="width" value="0.05" units="cm"/>
      <inkml:brushProperty name="height" value="0.05" units="cm"/>
      <inkml:brushProperty name="color" value="#FF0066"/>
    </inkml:brush>
  </inkml:definitions>
  <inkml:trace contextRef="#ctx0" brushRef="#br0">2396 5631 5969,'-21'13'366,"-44"25"1460,56-34-1749,0 0 0,0-1 0,0 0 0,-1 0 0,-16 2 0,26-5-16,-1 0 1,0 0-1,1 0 0,-1 0 1,0 0-1,1 0 0,-1 1 0,0-1 1,1 0-1,-1 0 0,1 0 1,-1 1-1,0-1 0,1 0 0,-1 1 1,1-1-1,-1 1 0,1-1 1,-1 0-1,1 1 0,0-1 0,-1 1 1,1-1-1,-1 1 0,1 0 1,0-1-1,-1 2 0,1-1 31,0 0-1,0 0 0,0 0 1,0 0-1,0 0 0,1 0 1,-1 1-1,0-1 0,0 0 1,1 0-1,-1 0 1,1 0-1,-1 0 0,2 1 1,1 3 106,1 0 1,-1 0 0,1 0 0,1-1 0,4 5 0,-4-5-186,1 1 1,-1-1-1,1 0 1,0-1-1,0 1 1,0-1-1,0 0 1,1-1-1,-1 1 1,1-1-1,0-1 0,0 1 1,-1-1-1,1 0 1,0-1-1,0 0 1,0 0-1,11-1 1,15-6 9,0-1 0,36-15 1,-33 10 14,427-175 2298,-296 114-1544,123-56 169,-6-22-310,29-59-250,-10-17-264,-232 174-117,560-503 11,-562 486-29,-3-2 1,-4-4-1,95-153 0,-97 128 43,-6-3 0,72-194 0,-93 198 53,-3-1 0,-6-2 0,-4-1 1,9-136-1,-25 147 47,-16-182-1,4 213-129,-3 2 0,-2-1-1,-41-111 1,-54-57-19,-18 12 127,-91-110 898,-31 28-195,211 262-803,-1 1 0,-2 2 1,-1 2-1,-2 2 0,-53-30 1,-47-13-48,-209-76 0,-163-21-8,406 140 33,-2 5 0,-1 5 0,-181-12 0,191 30 7,1 4 1,-1 5-1,1 4 1,-126 29-1,-73 46-15,5 20-8,2 0 35,114-49-22,-189 72 24,312-103-22,0 1 0,2 3 0,1 3 0,-65 50 0,60-33-13,2 3 0,-76 90 1,71-65-24,-80 130 0,107-149 34,2 1 1,3 2-1,3 1 0,2 1 0,3 1 0,3 1 0,-18 128 1,26-80-2,5 0 1,12 140-1,53 224-32,-35-356 29,5-1 1,5-1-1,62 141 0,-25-96 49,169 278-1,-173-339 66,4-3 0,4-3 0,136 132-1,-170-191 40,2-1 0,2-2-1,77 44 1,-46-37 264,134 50 1,101 10 158,4-17-1073,-277-75 285,71 20-1090,-12 5 479</inkml:trace>
</inkml:ink>
</file>

<file path=ppt/ink/ink19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9:56.783"/>
    </inkml:context>
    <inkml:brush xml:id="br0">
      <inkml:brushProperty name="width" value="0.05" units="cm"/>
      <inkml:brushProperty name="height" value="0.05" units="cm"/>
      <inkml:brushProperty name="color" value="#FF0066"/>
    </inkml:brush>
  </inkml:definitions>
  <inkml:trace contextRef="#ctx0" brushRef="#br0">394 990 6609,'-4'-5'1359,"0"0"0,0-1-1,1 1 1,-5-11 0,8 16-1310,0 0-1,0-1 1,0 1 0,0 0 0,0-1-1,0 1 1,0 0 0,0-1 0,0 1-1,0 0 1,0-1 0,0 1 0,0 0-1,0-1 1,0 1 0,1 0-1,-1-1 1,0 1 0,0 0 0,0 0-1,1-1 1,-1 1 0,0 0 0,0 0-1,1-1 1,-1 1 0,0 0 0,0 0-1,1 0 1,-1-1 0,0 1 0,1 0-1,-1 0 1,0 0 0,1 0 0,-1 0-1,1 0 1,13-4 805,-4 6-488,0-2 0,0 1 0,1-1 0,-1-1 0,0 0 0,14-3 0,3-3-207,1 1 1,0 1 0,1 1 0,36 0-1,96 19 128,17 0 149,66-35 1478,-71 2-1060,-103 16-828,0 3 1,105 15 0,111 3-8,2-24 64,-42 0 8,-12-8 124,-1 0 649,-41 9-410,-138 0-223,83-16-1,-92 11-203,1 3 1,0 1 0,71 3-1,-41 7-36,103 19 0,-135-18 17,84 2 1,44-13 27,-56 1-69,-45 4 63,-43 1-35,0-1 0,0-1-1,48-8 1,-51 4 3,-19 5-2,-1-1 0,0 1 0,0-2 0,1 1 0,-1 0 0,0-1 0,0 0 0,0 0-1,-1-1 1,6-2 0,-9 3 8,1 0 0,-1-1-1,0 1 1,0 0 0,0-1-1,0 1 1,0-1 0,0 1-1,-1-1 1,1 0 0,-1 1-1,0-1 1,0 0-1,0-3 1,4-17-3,4 4-16,-6 15 5,0 0 0,-1 0 0,1 0 0,-1 0 0,0 0 0,0 0-1,0-6 1,1-58-160,1-35 164,1 47 3,-3-58 0,-2 105-7,-1 0 1,1 0 0,-2 0 0,1 0-1,-7-12 1,-6-24-82,10 11 56,4 24 38,-1 0-1,1 0 0,-7-18 1,7 26-8,-1-1 0,1 1 0,-1-1 0,1 1 0,-1 0 0,0 0 0,0 0 0,0 0 0,0 0 0,0 0 0,-1 0 0,1 1 0,0-1 0,-1 1 0,-2-2 0,-6-1-4,1 0 0,-17-3 0,13 3 17,-177-44 8,145 39-4,0 3 0,-1 2 0,-54 1 0,38 1-28,-56-1 19,-375-22 47,-217-5-77,472 25 22,-685 32-12,689-6 1,-445 57-71,638-70 87,-84 11-2,97-16 3,0-2 0,-43-2 1,-145-24 4,203 24-5,0 1 0,-1 0 1,-26 5-1,36-4-1,-1 0 0,1 0 0,-1 1 0,1 0 1,-1 0-1,1 0 0,0 1 0,0 0 0,0 0 0,1 0 1,-1 0-1,-5 7 0,8-9-1,1 1 1,0 0-1,0-1 1,0 1-1,0 0 1,0 0-1,0-1 1,1 1-1,-1 0 1,1 0-1,-1 0 0,1 0 1,0 0-1,-1 0 1,1 0-1,0 0 1,0 0-1,1 0 1,-1 0-1,0 0 1,2 3-1,0 4 6,2 0-1,-1-1 1,7 13-1,-3-8 13,17 37 71,-3 0 0,-2 1 0,-2 1 1,-3 0-1,10 64 0,-18-70 558,3 0 0,2 0 0,2-2 0,19 45 0,-28-80-445,-2-6-114,0 1 0,-1-1 0,1 1 0,-1 0 0,0 0 0,0 0 0,0-1 0,-1 1 0,1 0 0,-1 0-1,0 6 1,-1-9-229,1 0-1,0 0 0,0 0 0,1 0 1,-1 0-1,0 0 0,0 0 0,0 0 1,1 0-1,-1 0 0,0 0 0,1 0 1,-1 0-1,1 0 0,-1-1 0,1 1 0,-1 0 1,1 0-1,0 0 0,-1-1 0,3 2 1,-2-1-17,1 0 0,-1 0 1,1 0-1,0-1 0,-1 1 0,1-1 1,0 1-1,2 0 0</inkml:trace>
</inkml:ink>
</file>

<file path=ppt/ink/ink19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29:59.426"/>
    </inkml:context>
    <inkml:brush xml:id="br0">
      <inkml:brushProperty name="width" value="0.05" units="cm"/>
      <inkml:brushProperty name="height" value="0.05" units="cm"/>
      <inkml:brushProperty name="color" value="#FF0066"/>
    </inkml:brush>
  </inkml:definitions>
  <inkml:trace contextRef="#ctx0" brushRef="#br0">28 1127 8402,'37'-10'2205,"74"-18"2290,-90 25-3886,0 0 0,1 1-1,29 1 1,49 9 620,51 1-477,182-20-300,-103 2-355,261 15-70,-171 13 43,597-42 1,-382-2 1211,-476 24-1283,68-10 0,-126 11 1,-1 0-1,1 0 1,0 0-1,-1 0 1,1 0-1,0 0 1,-1 0-1,1-1 1,0 1-1,-1 0 1,1 0-1,0-1 1,-1 1-1,1 0 1,-1-1-1,1 1 1,-1 0-1,1-1 1,-1 1-1,1-1 1,-1 1-1,1-1 1,0 0-1,-1 0-1,0 0 0,-1 0 0,1 0 1,0 0-1,0 1 0,0-1 0,-1 0 0,1 0 0,0 1 0,-1-1 0,1 0 0,-1 0 0,1 1 0,-1-1 0,1 1 0,-1-1 0,0 0 0,1 1 1,-2-2-1,-8-6 9,1-2 0,0 1 0,-11-18 1,17 22-3,0 0-1,0 0 1,0-1 0,1 0 0,0 1 0,0-1 0,0 0 0,1 0 0,0 0-1,0-6 1,-2-49 39,-2-27 47,-28-173 227,13 108-289,17 139 0,2-1 0,0 0 1,1 1-1,0-1 0,1 0 1,1 0-1,5-24 0,-5 35 63,-1 0 0,0 0 0,-1-1 0,1 1 0,0 0 0,-1 0 0,0-1 0,0 1 0,-1 0 0,1 0-1,-1 0 1,0-1 0,0 1 0,-2-6 0,0 5-38,1 0-1,-1 1 1,0-1-1,0 0 1,-1 1-1,1 0 1,-1 0 0,0 0-1,-8-7 1,-1 3-55,-1 0 1,1 0-1,-1 1 1,0 1-1,-1 0 1,-29-7 0,20 7-17,-1 2 1,-44-2 0,-51 7-68,101-1 63,-350 34-606,200-14 482,-326 11-312,-12 1 391,-161 15-225,132-30-1042,521-17 1318,4 0 52,0 0-1,0 0 1,0 1 0,0 1-1,0 0 1,1 0-1,-1 1 1,-14 7 0,8-2 63,1 0-33,-1 1 1,-18 14-1,32-20-64,-1 0 0,0 0 0,1 0 0,0 0 0,0 1 0,0-1 0,0 1 0,0 0 0,1 0 0,-1 0 0,1 0 0,0 1 1,1-1-1,-3 5 0,1 13 30,1-1 0,0 37 0,1-29 18,5 285 738,-2-255-540,-1-35-49,1 1 1,1-1-1,1 0 0,1 0 1,11 29-1,-9-34 68,0-1 0,2-1 0,0 1-1,1-1 1,1-1 0,1 0 0,13 15 0,-21-27-132,0 2 256,-4-6-394,1 0 0,-1 0 0,0 0 1,0 0-1,0 0 0,0 0 0,0 0 0,0 0 0,0 0 1,0 0-1,1 0 0,-1 0 0,0 0 0,0 0 0,0 0 0,0 0 1,0 0-1,0 0 0,0 0 0,0 0 0,0 0 0,0 0 0,1 0 1,-1-1-1,0 1 0,0 0 0,0 0 0,0 0 0,0 0 1,0 0-1,0 0 0,0 0 0,0 0 0,0 0 0,0 0 0,0-1 1,0 1-1,0 0 0,0 0 0,0 0 0,0 0 0,0 0 1,0 0-1,0 0 0,0 0 0,0-1 0,0 1 0,0 0 0,0 0 1,0 0-1,0 0 0,0 0 0,0 0 0,0 0 0,0 0 0,0 0 1,0 0-1,0-1 0,0 1 0,1 0-278,0 0 0,0 0-1,1 1 1,-1-1 0,0 0 0,0 0 0,0 1 0,1-1-1,-1 1 1,0-1 0,2 2 0,-1-1-189,22 7-778</inkml:trace>
</inkml:ink>
</file>

<file path=ppt/ink/ink19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0:08.597"/>
    </inkml:context>
    <inkml:brush xml:id="br0">
      <inkml:brushProperty name="width" value="0.05" units="cm"/>
      <inkml:brushProperty name="height" value="0.05" units="cm"/>
      <inkml:brushProperty name="color" value="#FF0066"/>
    </inkml:brush>
  </inkml:definitions>
  <inkml:trace contextRef="#ctx0" brushRef="#br0">351 733 9906,'-7'-3'4461,"8"3"-4414,-1 0 0,0-1-1,0 1 1,0 0 0,0-1-1,0 1 1,1 0 0,-1-1-1,0 1 1,0 0 0,0-1-1,1 1 1,-1 0 0,0 0-1,1-1 1,-1 1 0,0 0-1,0 0 1,1 0 0,-1-1-1,0 1 1,1 0 0,2-1 196,-1 0 1,1-1 0,0 1 0,0 1 0,-1-1-1,1 0 1,0 1 0,0-1 0,5 1-1,30 2 1845,-12-1-1312,-20-1-688,0 0 0,0-1 1,0 0-1,-1 0 0,1-1 0,0 1 1,-1-1-1,0 0 0,1-1 0,-1 1 1,0-1-1,0 0 0,0-1 0,5-3 1,4-7 58,0 0 1,23-29-1,6-8 267,-37 46-319,-1 0 0,0-1 1,-1 0-1,1 0 0,-1 0 0,0 0 0,-1 0 0,1-1 0,-1 0 0,-1 0 0,1 0 0,-1 0 1,0 0-1,-1 0 0,1-13 0,-3-11 116,-11-56-1,3 25-192,8 57-14,0 0 1,0 0-1,0 0 0,0 0 1,-1 0-1,0 0 1,0 0-1,0 1 1,-1-1-1,1 1 0,-1 0 1,-7-8-1,1 3 26,-1 0-1,-1 1 0,-17-11 0,11 7 15,3 2 28,1-1 1,0-1-1,-16-19 0,16 16 20,-29-25-1,38 37-90,-1 0-1,1 1 0,0-1 0,-1 1 1,1 0-1,-1 0 0,0 0 0,0 1 1,1 0-1,-1 0 0,-8-1 0,5 2 2,0 0-1,0 0 0,1 1 0,-1 0 0,0 0 1,-13 4-1,4 1 4,0 2 0,0-1 0,0 2 1,1 0-1,-23 17 0,31-19 48,1-1 1,-1 1-1,1 0 0,0 1 0,0 0 1,1 0-1,0 0 0,1 1 0,0 0 0,0 0 1,-5 15-1,-19 46 335,6-18-116,-28 100 0,49-143-217,0 1 0,1-1-1,0 1 1,1-1 0,0 1-1,0-1 1,1 1 0,0-1-1,3 11 1,-2-14-25,0 1-1,0-1 1,1 1 0,0-1 0,0 0-1,0 0 1,1 0 0,0 0-1,0-1 1,1 0 0,0 1 0,0-2-1,5 6 1,-2-4-147,1 0 0,-1-1 0,1 0 0,0 0 0,0-1 0,0 0-1,1-1 1,0 0 0,-1 0 0,1-1 0,0-1 0,0 1 0,0-2 0,0 1 0,0-1 0,0-1 0,0 0 0,0 0-1,0-1 1,0 0 0,0-1 0,0 0 0,15-7 0,0-2-26</inkml:trace>
</inkml:ink>
</file>

<file path=ppt/ink/ink19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0:09.355"/>
    </inkml:context>
    <inkml:brush xml:id="br0">
      <inkml:brushProperty name="width" value="0.05" units="cm"/>
      <inkml:brushProperty name="height" value="0.05" units="cm"/>
      <inkml:brushProperty name="color" value="#FF0066"/>
    </inkml:brush>
  </inkml:definitions>
  <inkml:trace contextRef="#ctx0" brushRef="#br0">247 768 10594,'-3'-2'5130,"12"-2"-3085,15-3-374,-14 4-1296,0 0 0,1 0-1,-1-1 1,0 0 0,0-1 0,-1 0-1,0-1 1,0 0 0,11-9-1,5-7 507,37-43 0,-55 57-710,0 0-58,0-1 0,0 0 0,-1 0 0,-1 0 0,1-1 0,-1 0 1,-1 0-1,0 0 0,-1-1 0,1 1 0,-2-1 0,0 0 0,2-19 0,-2 9-38,-1 0 0,-1 0 1,-1-1-1,-4-22 0,4 36-72,-1-1 0,-1 0 1,0 1-1,0 0 0,0-1 0,-1 1 0,0 1 1,-1-1-1,0 0 0,0 1 0,0 0 0,-10-9 0,-23-17 34,26 23-7,0 0 0,1 0 1,-16-20-1,9 5 12,11 14-19,-1 0-1,0 0 1,0 1 0,-20-18-1,25 26-20,1 0 0,-1 0 0,0 0-1,0 1 1,0-1 0,0 1-1,0 0 1,0-1 0,0 2 0,0-1-1,-1 0 1,1 0 0,0 1-1,-1 0 1,1 0 0,0 0 0,0 0-1,-1 0 1,1 1 0,0-1-1,-1 1 1,1 0 0,0 0-1,0 0 1,-3 2 0,-8 4 6,0 0 0,1 0 0,0 1 0,0 1 1,1 0-1,0 1 0,1 0 0,0 1 0,0 0 0,1 1 0,1 0 1,0 0-1,1 1 0,0 1 0,1-1 0,0 1 0,1 0 0,-6 22 1,5-3 91,1 0 0,1 0 1,2 1-1,1 0 1,2-1-1,6 52 0,-4-75-35,-1 0-1,1 0 1,1 0-1,0-1 1,0 1-1,1-1 1,0 0-1,1 0 1,0 0-1,12 15 0,-12-18-54,0-1 0,1 0 0,-1 0-1,1 0 1,0-1 0,0 0-1,1 0 1,-1-1 0,1 1-1,0-2 1,0 1 0,0-1-1,0 0 1,1 0 0,11 1 0,-3-2-227,0 0 1,0-1 0,1-1 0,16-3 0,68-17-1497,-14-3 664</inkml:trace>
</inkml:ink>
</file>

<file path=ppt/ink/ink19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0:10.681"/>
    </inkml:context>
    <inkml:brush xml:id="br0">
      <inkml:brushProperty name="width" value="0.05" units="cm"/>
      <inkml:brushProperty name="height" value="0.05" units="cm"/>
      <inkml:brushProperty name="color" value="#FF0066"/>
    </inkml:brush>
  </inkml:definitions>
  <inkml:trace contextRef="#ctx0" brushRef="#br0">207 143 8114,'-6'-12'1280,"1"0"0,-2 0 0,1 1 0,-1 0 0,-1 0 0,0 0 1,-1 1-1,-12-11 0,20 19-1198,-1 1 0,0 0 1,1-1-1,-1 1 0,0 0 1,0 0-1,0 0 0,1 0 0,-1 0 1,0 1-1,0-1 0,0 1 1,0-1-1,-1 1 0,1 0 1,0-1-1,0 1 0,0 0 0,0 0 1,0 1-1,0-1 0,0 0 1,0 1-1,0-1 0,0 1 0,0 0 1,0 0-1,0-1 0,0 1 1,0 1-1,0-1 0,1 0 1,-3 2-1,0 1 6,-1-1 0,1 1 0,0 1-1,1-1 1,-1 0 0,1 1 0,0 0 0,0 0 0,0 0 0,1 0 0,-3 8 0,0 6 58,1 1 0,0 0 1,0 25-1,1 63 82,3-92-181,0-4-27,1 0 0,0 0-1,0-1 1,1 1 0,1-1 0,0 1 0,0-1-1,7 14 1,-7-18-13,1-1-1,0 1 1,1-1 0,-1 1-1,1-1 1,0 0-1,1-1 1,0 1 0,-1-1-1,2-1 1,-1 1-1,0-1 1,11 6 0,-6-5 40,1-1 1,-1 0 0,1-1 0,0 0-1,0-1 1,20 2 0,0-2 133,42-4 1,-61 1-130,1-1 1,-1 0-1,0-1 1,1 0-1,-1-1 1,-1 0-1,1-1 0,-1-1 1,19-11-1,-22 12 81,-1-1 1,0-1-1,0 0 0,-1 0 0,0 0 0,0-1 0,-1 0 1,1 0-1,-2-1 0,1 0 0,-1 0 0,-1 0 0,5-12 1,-5 6-24,0 1 0,-1-1 0,-1 1 0,0-1 1,0 0-1,-2 0 0,0 0 0,-1 0 0,0 1 1,-1-1-1,-1 0 0,0 1 0,-1-1 0,-1 1 1,0 0-1,-1 1 0,0-1 0,-16-23 0,17 30-68,-1 1 1,1 0-1,-1 0 0,-1 1 0,1 0 0,-1 0 0,0 0 0,0 1 0,0 0 0,-1 0 0,1 1 0,-1 0 0,0 0 0,0 1 1,-13-3-1,-9 1 1,1 1 0,-60 2 0,81 1-134,-8 0-578,0 0 1,0 1-1,-1 1 1,-30 8-1,21 0-348</inkml:trace>
</inkml:ink>
</file>

<file path=ppt/ink/ink19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0:37.118"/>
    </inkml:context>
    <inkml:brush xml:id="br0">
      <inkml:brushProperty name="width" value="0.05" units="cm"/>
      <inkml:brushProperty name="height" value="0.05" units="cm"/>
      <inkml:brushProperty name="color" value="#FF0066"/>
    </inkml:brush>
  </inkml:definitions>
  <inkml:trace contextRef="#ctx0" brushRef="#br0">345 765 9122,'0'-1'46,"-1"1"0,1-1 0,-1 1 1,1-1-1,-1 1 0,1 0 0,-1-1 0,0 1 0,1 0 1,-1 0-1,0-1 0,1 1 0,-1 0 0,1 0 0,-1 0 1,0 0-1,1 0 0,-1 0 0,0 0 0,1 0 0,-1 0 1,0 0-1,1 0 0,-1 1 0,0-1 0,1 0 0,-1 0 1,0 0-1,1 1 0,-1-1 0,1 0 0,-1 1 0,1-1 1,-1 1-1,0 0 0,-22 18 1103,20-16-945,-26 27 2013,32-31-853,0 0-1106,-1 0 0,1 0-1,-1 1 1,1-1 0,0 1 0,0-1-1,-1 1 1,1 0 0,0 0 0,3 1-1,-2 1-91,-1 1 0,0 0-1,0 0 1,0 0 0,6 7-1,-6-5-37,1-1 1,-1 0-1,8 7 0,-3-6 59,0 0 1,0-1-1,0 0 0,0 0 0,0 0 0,1-1 1,0-1-1,0 1 0,-1-1 0,18 1 0,5-2 690,58-4-1,-9 0-225,-44 5-582,-1 3 1,0 0 0,-1 2-1,44 15 1,-36-10-49,-7-3-19,0-2-1,1-2 1,-1-1 0,49-1 0,144-18 419,5 0 772,-71 25-624,-39 0-339,-80-11-125,0-2 0,67-13 0,-53 7 59,166-27 900,-63 11-753,-150 23-306,-1 0 0,1-1 0,0 0 0,-1 0 0,0-1 0,0 0 0,0-1 0,0 0 0,-1 0 0,0-1 0,0 0 0,14-14 0,-12 11 8,0-1 0,0 0 0,12-18 0,-18 22-5,-1 0 1,1-1 0,-1 1-1,0-1 1,-1 0-1,0 1 1,0-1 0,2-13-1,-4 16 0,0 1 0,0-1 1,0 1-1,-1-1 0,1 1 0,-1-1 0,-1-3 0,-2-12 22,3 12-18,-1 1 1,0 0-1,0 0 1,0 0 0,-1 0-1,0 1 1,0-1-1,0 1 1,-1-1-1,1 1 1,-2 0-1,1 0 1,0 1-1,-9-8 1,-1 1-5,-1 0 1,0 1 0,-32-16 0,13 12 16,-1 1 1,0 2-1,-46-9 1,-37-10 154,89 18-166,0-1 0,1-1 0,-49-34-1,-32-16-61,94 57 17,-1 1-1,0 0 1,-1 1 0,1 1 0,-23-3-1,3 4-24,-53 1 0,70 2 55,0-1-1,0 0 1,0-1-1,-29-8 1,36 6-4,-1 0 0,0-1 0,1 0 0,0-1 0,1 0 0,-1-1 0,-14-12 0,-13-14-76,28 22 60,-1 1 0,-1 0 0,0 0 0,-1 1 0,1 1 0,-21-8 0,19 11 15,1 0 0,-1 1 0,0 1 0,-1 1-1,1 0 1,0 1 0,-1 1 0,-26 2 0,-8 5-17,-66 18 0,33-7 34,-100 8-17,151-24 9,1-1-1,-1-2 1,-57-9 0,49 1 0,13 3-2,-42-3-1,60 8-3,1 1 0,-1 0 1,0 1-1,0 0 0,1 0 1,-1 1-1,1 0 1,-1 0-1,-7 5 0,-1 1 4,1 1 0,1 0 0,0 1 0,0 1-1,1 1 1,1 0 0,-17 18 0,2 3 8,-46 69-1,-15 60-56,81-145 36,2-4 11,0 0-1,1 0 1,1 1-1,0-1 1,1 1-1,0 0 1,1 0-1,0 0 1,2 27-1,1-24 13,1 1 0,1-1-1,1 0 1,1-1 0,0 1-1,1-1 1,13 27 0,-12-29 37,2 0 0,-1 0 1,1-1-1,1 0 0,1 0 0,0-2 0,0 1 1,1-1-1,0-1 0,1 0 0,0-1 1,1 0-1,0-1 0,0 0 0,1-1 0,0-1 1,0-1-1,23 6 0,-11-6 64,-1-1 1,1-1-1,0-2 0,-1 0 1,43-6-1,-25-1-1061,-2-2 0,70-22-1,-99 27-77,-2-2-1,16-7 0,-19 8 496,-1-1 0,0-1 1,8-7-1</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2:17.531"/>
    </inkml:context>
    <inkml:brush xml:id="br0">
      <inkml:brushProperty name="width" value="0.05" units="cm"/>
      <inkml:brushProperty name="height" value="0.05" units="cm"/>
      <inkml:brushProperty name="color" value="#FF0066"/>
    </inkml:brush>
  </inkml:definitions>
  <inkml:trace contextRef="#ctx0" brushRef="#br0">19 0 9098,'-5'9'2662,"4"-7"-2011,-1 0 0,1 0 0,0 0 0,-5 13 12010,5-5-10718,-1 17-1937,21 72 1716,-14-34-1347,6 48 701,-9-102-998,1 0-1,0 0 1,0-1-1,1 1 1,1-1-1,-1 0 1,13 18-1,-9-19-77,-8-9 0,0 0 1,0 0-1,-1 0 1,1 0-1,0 0 0,0 0 1,0 0-1,0 0 0,0 0 1,0 0-1,0 1 1,0-1-1,0 0 0,0 0 1,0 0-1,0 0 1,0 0-1,0 0 0,0 0 1,0 0-1,0 0 1,0 0-1,0 0 0,0 0 1,0 0-1,0 1 0,0-1 1,0 0-1,0 0 1,0 0-1,0 0 0,0 0 1,0 0-1,0 0 1,0 0-1,0 0 0,0 0 1,0 0-1,0 0 0,0 0 1,0 1-1,0-1 1,-6-4-117,4 2-316,0 1 0,0-2 0,0 1 0,0 0 0,1 0 0,-1-1 0,0 1 0,1-1-1,0 1 1,0-1 0,0 1 0,0-1 0,0 0 0,0 0 0,0 1 0,1-1 0,0 0 0,-1 0 0,1-4-1,4-10-1276</inkml:trace>
</inkml:ink>
</file>

<file path=ppt/ink/ink19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0:17.850"/>
    </inkml:context>
    <inkml:brush xml:id="br0">
      <inkml:brushProperty name="width" value="0.05" units="cm"/>
      <inkml:brushProperty name="height" value="0.05" units="cm"/>
      <inkml:brushProperty name="color" value="#FF0066"/>
    </inkml:brush>
  </inkml:definitions>
  <inkml:trace contextRef="#ctx0" brushRef="#br0">103 70 9418,'-17'-13'1997,"-21"-20"0,17 14 983,21 19-2886,-1-1 1,1 1 0,0-1 0,-1 1 0,1 0 0,-1 0 0,1-1 0,0 1 0,-1 0 0,1-1-1,-1 1 1,1 0 0,-1 0 0,1 0 0,-1 0 0,1 0 0,-1-1 0,1 1 0,-1 0 0,1 0-1,-1 0 1,1 0 0,-1 0 0,1 1 0,-1-1 0,1 0 0,-1 0 0,0 1-5,0-1-1,1 1 1,-1-1 0,0 1 0,1 0-1,-1-1 1,1 1 0,-1 0 0,1 0-1,-1-1 1,1 1 0,0 0 0,-1 0 0,1 1-1,-2 2 185,1 1 0,0 0 0,1 0 0,-1 7 0,1-8-154,0-1 1,0 1 0,0-1-1,1 1 1,0-1 0,0 0-1,-1 1 1,2-1-1,-1 0 1,0 1 0,1-1-1,-1 0 1,1 0 0,0 0-1,0-1 1,0 1 0,4 3-1,-3-3-22,1-1-1,-1 1 1,1-1 0,0 0-1,-1 0 1,1 0-1,0-1 1,0 1 0,0-1-1,1 0 1,-1 0-1,0 0 1,0-1 0,6 1-1,23-2 595,57-7-1,-7 0-65,-21 6-26,66 5 0,-98 0-430,1 1-1,-1 2 0,0 1 0,35 12 1,23 10 17,-77-26-178,1-1 0,0 0-1,0 0 1,0-2 0,19 0 0,-30 0-13,1 0 1,0 0 0,-1 0-1,1-1 1,0 1 0,0 0-1,-1-1 1,1 0 0,-1 1 0,4-2-1,-5 1-56,0 1 0,1-1 0,-1 1 0,0-1-1,1 1 1,-1-1 0,0 0 0,0 1 0,1-1 0,-1 1-1,0-1 1,0 0 0,0 1 0,0-1 0,0 1 0,0-1-1,0 0 1,0 1 0,0-1 0,0 1 0,0-1 0,0 0-1,0 1 1,-1-1 0,1 1 0,0-1 0,0 0 0,-1 1-1,1-1 1,0 1 0,-1-1 0,-3-8-3196,0 0 0,-4-17 0,4 6 4589,1 2-420</inkml:trace>
</inkml:ink>
</file>

<file path=ppt/ink/ink19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0:18.613"/>
    </inkml:context>
    <inkml:brush xml:id="br0">
      <inkml:brushProperty name="width" value="0.05" units="cm"/>
      <inkml:brushProperty name="height" value="0.05" units="cm"/>
      <inkml:brushProperty name="color" value="#FF0066"/>
    </inkml:brush>
  </inkml:definitions>
  <inkml:trace contextRef="#ctx0" brushRef="#br0">65 15 8802,'-9'1'1562,"0"1"1,-1 0-1,1 0 0,1 1 1,-11 9 3939,28-2-4688,-5-5-255,0 0-412,1 0-1,-1 0 1,1 0-1,0-1 1,1 0 0,-1 0-1,1 0 1,-1-1-1,1 1 1,1-1 0,-1-1-1,0 1 1,0-1 0,8 1-1,11 1-20,-16-3-33,0 1-1,0 0 1,16 5-1,-22-6-38,-1 0-1,1 1 0,0-1 1,-1 1-1,1-1 1,-1 1-1,0 0 1,1 0-1,-1 0 0,0 1 1,0-1-1,-1 0 1,1 1-1,0-1 1,-1 1-1,2 2 0,-1 0 35,1 0 0,-1 0 1,0 0-1,-1 0 0,1 1 0,-1-1 0,0 0 0,0 1 0,-1-1 0,0 1 0,0-1 0,0 1 0,0-1 0,-1 0 0,0 1 0,0-1 0,-1 0 0,1 1 0,-1-1 0,0 0 0,-1 0 0,1-1 0,-5 8 0,4-7-69,-2 2 2,0 1 0,0-1 0,0 0 0,-1 0 0,-7 6 0,11-11-11,0-1 1,0 1-1,0-1 1,-1 0-1,1 1 0,0-1 1,-1 0-1,1 0 0,-1-1 1,1 1-1,-1 0 1,1-1-1,-1 0 0,0 1 1,1-1-1,-1 0 0,1 0 1,-1-1-1,0 1 1,1 0-1,-5-2 0,1 0 37,0 0-1,0 0 1,0-1-1,1 0 0,-1 0 1,1 0-1,-6-4 1,9 5-31,0 0 1,0 1-1,1-1 1,-1 0-1,0 0 1,1 0-1,-1 0 1,1 0-1,0 0 1,-1-1-1,1 1 0,0 0 1,0-1-1,1 1 1,-1-1-1,0 1 1,1-1-1,0 1 1,-1-1-1,1-2 1,2-15 16,1 0 0,8-28 0,-6 31-36,-1-1 0,-1 0 0,1-29 0,-3 40 4,-1 0 0,0 0 1,-1 1-1,1-1 1,-1 0-1,-1 0 1,1 1-1,-1-1 0,0 1 1,-1 0-1,-3-9 1,5 15-1,1-1 0,0 1-1,0-1 1,-1 1 0,1 0 0,0-1 0,-1 1 0,1-1 0,0 1-1,-1 0 1,1-1 0,-1 1 0,1 0 0,0-1 0,-1 1-1,1 0 1,-1 0 0,1-1 0,-1 1 0,1 0 0,-1 0 0,1 0-1,-1 0 1,1 0 0,-1-1 0,1 1 0,-1 0 0,0 0 0,1 1-1,-1-1 1,1 0 0,-1 0 0,1 0 0,-1 0 0,1 0 0,-1 0-1,1 1 1,-1-1 0,1 0 0,-1 0 0,1 1 0,0-1 0,-1 0-1,1 1 1,-1-1 0,1 0 0,0 1 0,-1-1 0,1 1 0,0-1-1,-1 1 1,0 2 3,-1-1 1,1 0-1,0 0 0,0 1 0,0-1 1,0 1-1,0-1 0,0 1 0,0 4 1,0 46 89,9 71 1,-6-100-58,0-7 272,-2-12 77,1-12 2,-1-12-281,1 1 0,0-1 0,2 1 0,0-1 0,1 1 0,1 0 0,0 0 0,9-18 0,-13 35-167,-1 0 0,0 1 0,0-1 0,0 1 0,0-1 0,1 0 0,-1 1 0,0-1 0,1 1 0,-1-1 0,0 1 0,1-1 0,-1 1 0,1-1 0,-1 1 0,1-1 0,-1 1 0,1-1 0,-1 1 0,1 0 0,0-1 0,-1 1 0,1 0 0,-1 0 0,1-1 0,0 1 0,-1 0 0,1 0 0,0 0 0,-1 0 0,1 0 0,-1 0 0,1 0 0,0 0 0,-1 0 0,1 0-1,0 0 1,-1 0 0,1 1 0,0-1 0,9 6-896</inkml:trace>
</inkml:ink>
</file>

<file path=ppt/ink/ink19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0:41.940"/>
    </inkml:context>
    <inkml:brush xml:id="br0">
      <inkml:brushProperty name="width" value="0.05" units="cm"/>
      <inkml:brushProperty name="height" value="0.05" units="cm"/>
      <inkml:brushProperty name="color" value="#FF0066"/>
    </inkml:brush>
  </inkml:definitions>
  <inkml:trace contextRef="#ctx0" brushRef="#br0">10 190 8434,'-5'5'1464,"0"1"1018,9-8-956,1-1-1134,0-1-1,-1 0 1,1 0 0,-1 0 0,0 0 0,0-1 0,3-5 0,20-37 1447,-19 32-1252,3-5 27,-7 12-407,0 0 0,0 0 0,1 0 0,0 1 0,0-1 0,1 1 0,-1 1-1,13-12 1,-17 18-197,-1 0-1,0 0 1,1 0-1,-1 0 1,1 0-1,-1 0 0,0 0 1,1-1-1,-1 1 1,1 1-1,-1-1 1,1 0-1,-1 0 0,0 0 1,1 0-1,-1 0 1,1 0-1,-1 0 1,0 0-1,1 1 0,-1-1 1,0 0-1,1 0 1,-1 1-1,0-1 1,1 0-1,-1 0 0,0 1 1,1-1-1,-1 0 1,0 1-1,0-1 1,1 0-1,-1 1 0,0-1 1,0 1-1,10 19 101,-7-14-41,9 17 157,-2-7 52,-1 2-1,-1-1 1,-1 2-1,0-1 1,4 21 0,3 37 785,22 104 237,-28-157-1149,-1-17-361,-7-6 167,0 0 0,1 0-1,-1 0 1,0-1 0,1 1 0,-1 0 0,0 0-1,1-1 1,-1 1 0,0 0 0,0 0 0,0-1-1,1 1 1,-1 0 0,0-1 0,0 1 0,0 0-1,0-1 1,1 1 0,-1-1 0,0 1 0,0 0-1,0-1 1,0 1 0,0 0 0,0-1 0,0 0-1,0-2-666,0-1-1,0 0 0,0 1 0,0-1 0,-1 0 1,-1-5-1,1 4-180,-1-4-496</inkml:trace>
</inkml:ink>
</file>

<file path=ppt/ink/ink19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0:42.159"/>
    </inkml:context>
    <inkml:brush xml:id="br0">
      <inkml:brushProperty name="width" value="0.05" units="cm"/>
      <inkml:brushProperty name="height" value="0.05" units="cm"/>
      <inkml:brushProperty name="color" value="#FF0066"/>
    </inkml:brush>
  </inkml:definitions>
  <inkml:trace contextRef="#ctx0" brushRef="#br0">1 129 16155,'4'-12'1409,"2"-1"959,4-1-367,3 0-825,0 3-304,2 0-568,-2 3-136,2 0-416,-2-1-296,0-1-1144,-1 1-537,3-1 1137</inkml:trace>
</inkml:ink>
</file>

<file path=ppt/ink/ink19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0:42.532"/>
    </inkml:context>
    <inkml:brush xml:id="br0">
      <inkml:brushProperty name="width" value="0.05" units="cm"/>
      <inkml:brushProperty name="height" value="0.05" units="cm"/>
      <inkml:brushProperty name="color" value="#FF0066"/>
    </inkml:brush>
  </inkml:definitions>
  <inkml:trace contextRef="#ctx0" brushRef="#br0">89 0 12771,'-11'11'1461,"1"0"-1,0 1 1,1 0 0,0 0 0,-10 20 0,16-25-1204,-1 1 1,2-1 0,-1 1 0,1 0-1,0-1 1,0 1 0,1 0 0,0 0 0,1 0-1,0 0 1,0 0 0,2 9 0,-2-15-285,1 0-1,-1 0 1,1 0 0,0 0 0,0 0 0,0 0 0,0 0 0,0 0 0,0-1 0,1 1 0,-1 0 0,1-1-1,-1 1 1,1-1 0,-1 1 0,1-1 0,0 0 0,0 1 0,0-1 0,0 0 0,0 0 0,0-1 0,0 1-1,0 0 1,0-1 0,0 1 0,0-1 0,0 1 0,0-1 0,1 0 0,-1 0 0,0 0 0,0 0 0,0-1-1,0 1 1,1-1 0,-1 1 0,0-1 0,0 1 0,0-1 0,0 0 0,0 0 0,0 0 0,-1 0 0,1-1-1,0 1 1,0 0 0,-1-1 0,1 1 0,2-4 0,-1-2-559,0 1 0,0-1 1,0 0-1,-1 0 0,0 0 0,0 0 0,-1-1 1,0 1-1,0 0 0,-1-1 0,0-13 1,0-10-752</inkml:trace>
</inkml:ink>
</file>

<file path=ppt/ink/ink19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0:42.844"/>
    </inkml:context>
    <inkml:brush xml:id="br0">
      <inkml:brushProperty name="width" value="0.05" units="cm"/>
      <inkml:brushProperty name="height" value="0.05" units="cm"/>
      <inkml:brushProperty name="color" value="#FF0066"/>
    </inkml:brush>
  </inkml:definitions>
  <inkml:trace contextRef="#ctx0" brushRef="#br0">13 30 11298,'-11'-18'4329,"9"9"-1410,3 9-2846,-1 0 1,0 0-1,0-1 1,0 1-1,0 0 1,1 0-1,-1 0 1,0 0-1,0-1 1,1 1-1,-1 0 1,0 0-1,0 0 1,1 0-1,-1 0 1,0 0-1,0 0 1,1 0-1,-1 0 1,0 0-1,1 0 1,-1 0-1,0 0 1,0 0-1,1 0 1,-1 0-1,0 0 1,0 0-1,1 0 1,-1 0-1,0 0 1,0 1-1,1-1 0,1 1 118,0 0-1,0 0 0,0 0 0,0 0 1,-1 0-1,1 0 0,0 1 0,-1-1 0,1 1 1,-1 0-1,1-1 0,-1 1 0,2 3 1,15 29 1014,-13-22-830,19 39 535,25 47 428,-40-82-1140,0-1 1,1-1-1,1 0 0,15 15 0,-8-12 62,0 0-1,2-1 1,36 22-1,-53-35-786,-4-2-403,-7-1-991,-9-3 523</inkml:trace>
</inkml:ink>
</file>

<file path=ppt/ink/ink19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0:51.365"/>
    </inkml:context>
    <inkml:brush xml:id="br0">
      <inkml:brushProperty name="width" value="0.05" units="cm"/>
      <inkml:brushProperty name="height" value="0.05" units="cm"/>
      <inkml:brushProperty name="color" value="#FF0066"/>
    </inkml:brush>
  </inkml:definitions>
  <inkml:trace contextRef="#ctx0" brushRef="#br0">37 1 11338,'-3'1'284,"1"1"0,-1 0 0,1 0-1,-1 0 1,1 0 0,0 1 0,0-1-1,0 1 1,0-1 0,0 1-1,1-1 1,-1 1 0,1 0 0,-1 0-1,1 0 1,0 0 0,0 0-1,1 0 1,-1 0 0,0 1 0,1-1-1,0 0 1,0 0 0,0 4 0,1 3 124,0 1 1,0-1 0,1 1 0,0-1 0,1 0 0,5 13 0,13 23 947,3 0 0,56 80 1,-47-82-417,69 74 1,50 29 189,-79-79-1165,-62-58-591,-1 1 0,19 24-1,-16-10-148</inkml:trace>
</inkml:ink>
</file>

<file path=ppt/ink/ink19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0:52.595"/>
    </inkml:context>
    <inkml:brush xml:id="br0">
      <inkml:brushProperty name="width" value="0.05" units="cm"/>
      <inkml:brushProperty name="height" value="0.05" units="cm"/>
      <inkml:brushProperty name="color" value="#FF0066"/>
    </inkml:brush>
  </inkml:definitions>
  <inkml:trace contextRef="#ctx0" brushRef="#br0">108 463 10922,'1'-26'1105,"0"-3"1275,0-1 0,-6-43 0,5 71-2267,-1 0 1,1-1 0,0 1-1,-1 0 1,0 0 0,1 0 0,-1 0-1,0 0 1,0 0 0,0 0-1,0 0 1,-1 0 0,1 1-1,-2-3 1,3 4-87,-1-1 1,1 1-1,-1 0 1,1 0-1,0 0 0,-1 0 1,1-1-1,-1 1 1,1 0-1,-1 0 0,1 0 1,-1 0-1,1 0 0,-1 0 1,1 0-1,0 0 1,-1 0-1,1 0 0,-1 0 1,1 0-1,-1 1 1,1-1-1,-1 0 0,1 0 1,-1 1-1,0 0 23,-1 0-1,1 0 1,-1 1-1,1-1 1,-1 0-1,1 1 1,0-1-1,0 1 1,-1 2-1,-9 18 127,1-1 0,1 2 0,1-1 1,1 1-1,1 1 0,1-1 0,1 1 0,0 31 0,3-52-155,1 12 165,1 28 0,-1-41-168,0 1 0,1-1 0,-1 1 0,1-1 0,-1 1 1,1-1-1,0 0 0,0 1 0,0-1 0,0 0 0,0 0 0,0 0 0,1 0 0,-1 0 0,1 0 0,-1 0 0,1 0 0,0 0 0,2 1 1,-3-3-18,0 1 1,0-1 0,0 0 0,0 0 0,0 0 0,0 0-1,0 0 1,0 0 0,0 0 0,0 0 0,0-1 0,0 1-1,-1 0 1,1-1 0,0 1 0,0 0 0,0-1 0,0 1-1,0-1 1,0 1 0,-1-1 0,1 0 0,0 1 0,0-1-1,-1 0 1,1 1 0,0-2 0,3-3-2,0 1 0,-1-1 0,5-8 1,-1 0-2,-1-1 1,-1 0 0,0 0 0,-1 0-1,-1-1 1,0 0 0,-1 1-1,0-1 1,-1-19 0,-2-20-210,-11-64-1,9 94 98,3 22 107,-15-105-374,11 86 367,-1 0-1,0 1 1,-10-20-1,14 37 55,-1-1-1,1 1 0,-1 0 1,0 0-1,-4-5 0,6 8-28,0 0-1,-1 0 1,1-1 0,0 1-1,0 0 1,0 0-1,-1 0 1,1-1-1,0 1 1,0 0-1,-1 0 1,1 0 0,0 0-1,0 0 1,-1 0-1,1 0 1,0-1-1,0 1 1,-1 0 0,1 0-1,0 0 1,-1 0-1,1 0 1,0 0-1,0 0 1,-1 0-1,1 1 1,-1-1 0,1 0 14,-1 1 1,1-1 0,-1 1-1,1 0 1,0-1 0,-1 1-1,1 0 1,0-1 0,-1 1-1,1 0 1,0 0 0,0-1 0,0 1-1,0 0 1,0 0 0,0 0-1,-1 11 185,0 1 0,2-1 0,-1 0 0,2 0-1,0 0 1,0-1 0,5 16 0,4 6 203,20 40 0,-21-52-255,1-1 0,24 34 0,-27-43-109,1-1 0,0 1 1,1-1-1,0-1 0,21 16 0,-28-23-48,0-1 1,0 1-1,0 0 0,0-1 1,1 1-1,-1-1 0,0 0 1,1 0-1,-1 0 1,0-1-1,1 1 0,-1-1 1,1 0-1,-1 0 0,7-1 1,-8 1-2,1-1 1,0 0-1,-1 0 1,1 0 0,0 0-1,-1-1 1,1 1-1,-1-1 1,0 0-1,0 1 1,1-1 0,-1 0-1,0 0 1,0-1-1,-1 1 1,1 0 0,0-1-1,-1 1 1,2-4-1,1-2 10,-1 0-1,0 0 1,-1 0-1,0 0 0,3-16 1,-1-43 25,-4 46-26,6-39-1,-6 57-4,1 1 0,0-1 0,-1 1 0,1-1 0,0 1 0,0-1 0,2-1 0,-3 3-3,0 1-1,1-1 1,-1 1 0,1 0-1,-1-1 1,0 1-1,1-1 1,-1 1 0,1 0-1,-1 0 1,1-1-1,-1 1 1,1 0 0,-1 0-1,1-1 1,-1 1 0,1 0-1,0 0 1,-1 0-1,1 0 1,-1 0 0,1 0-1,-1 0 1,1 0 0,0 0-1,-1 0 1,1 0-1,-1 0 1,1 0 0,-1 1-1,1-1 1,-1 0-1,1 0 1,-1 1 0,2 0-1,3 2 21,0 1 0,0 0-1,0 1 1,7 8 0,9 7 35,-16-16-309,1 1-1,-1-1 1,1 0 0,0 0 0,1 0 0,-1-1-1,1 0 1,-1-1 0,1 1 0,13 2 0,-19-5 84,0 0 1,0 0-1,0 0 1,-1 0 0,1-1-1,0 1 1,0 0-1,0 0 1,-1-1-1,1 1 1,0 0-1,0-1 1,-1 1-1,1-1 1,0 1 0,0-1-1,-1 1 1,1-1-1,-1 0 1,1 1-1,-1-1 1,1 0-1,-1 1 1,1-1 0,-1 0-1,1 0 1,-1 1-1,0-1 1,0 0-1,1 0 1,-1 0-1,0 0 1,0 1-1,0-1 1,0 0 0,0 0-1,0 0 1,0 0-1,0 0 1,0 0-1,-3-14-1209</inkml:trace>
</inkml:ink>
</file>

<file path=ppt/ink/ink19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0:52.734"/>
    </inkml:context>
    <inkml:brush xml:id="br0">
      <inkml:brushProperty name="width" value="0.05" units="cm"/>
      <inkml:brushProperty name="height" value="0.05" units="cm"/>
      <inkml:brushProperty name="color" value="#FF0066"/>
    </inkml:brush>
  </inkml:definitions>
  <inkml:trace contextRef="#ctx0" brushRef="#br0">4 41 14363,'-2'-3'936,"1"-1"225,1-2-313,1-3-1088,2 1-280,6-3 263</inkml:trace>
</inkml:ink>
</file>

<file path=ppt/ink/ink19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0:53.093"/>
    </inkml:context>
    <inkml:brush xml:id="br0">
      <inkml:brushProperty name="width" value="0.05" units="cm"/>
      <inkml:brushProperty name="height" value="0.05" units="cm"/>
      <inkml:brushProperty name="color" value="#FF0066"/>
    </inkml:brush>
  </inkml:definitions>
  <inkml:trace contextRef="#ctx0" brushRef="#br0">142 0 14467,'-16'9'1281,"1"1"1,1 1-1,-1 0 0,-12 14 0,21-20-1151,1 1 1,0 0-1,0 0 0,1 0 0,-1 0 1,1 0-1,1 1 0,-1 0 0,1 0 0,1 0 1,-1 0-1,-1 8 0,4-14-116,0 0 0,-1 0 0,1 0 0,0 0 0,0 0 0,0 0 0,0 0 0,0-1 0,0 1 0,0 0-1,0 0 1,0 0 0,0 0 0,1 0 0,-1 0 0,0 0 0,1 0 0,-1 0 0,0-1 0,1 1 0,-1 0 0,1 0 0,-1 0 0,1-1 0,0 1 0,-1 0 0,1-1-1,0 1 1,0 0 0,-1-1 0,1 1 0,0-1 0,0 1 0,0-1 0,0 0 0,-1 1 0,1-1 0,0 0 0,2 1 0,2-1 23,1 0 0,-1 0 0,0 0 0,1-1 0,9-2 0,-8 2 21,37-10 254,-29 7-24,1 1 0,31-4 0,-45 7-250,1 0 0,-1 0-1,0 0 1,1 0 0,-1 1 0,0-1 0,0 0 0,1 1-1,-1 0 1,0-1 0,0 1 0,0 0 0,0 0 0,1 1-1,-1-1 1,-1 0 0,1 0 0,3 4 0,-3-3-7,-1 0 0,1 1 0,-1-1 0,0 0 0,0 1 0,0-1 0,0 1 0,0 0 0,0-1 0,-1 1 1,1 0-1,-1-1 0,0 6 0,0 2 16,-1 0-1,0 0 1,-1 0 0,0 0 0,-1 0 0,0 0-1,-6 11 1,8-18-49,-4 10 52,-15 22 1,19-32-89,-1 0 1,0 0-1,0-1 1,-1 1-1,1-1 1,0 1-1,-1-1 1,1 0-1,-1 0 1,0 0-1,0-1 1,0 1-1,-5 2 0,7-4-84,0 0 0,-1 0-1,1 1 1,0-1 0,-1 0-1,1 0 1,0 0-1,0 0 1,-1-1 0,1 1-1,0 0 1,-1-1 0,1 1-1,0 0 1,0-1-1,-1 1 1,1-1 0,0 0-1,0 1 1,0-1 0,0 0-1,0 0 1,0 0-1,0 0 1,0 0 0,0 0-1,1 0 1,-1 0 0,0 0-1,0 0 1,1 0-1,-1 0 1,1-1 0,-1 1-1,1 0 1,0 0 0,-1-2-1,-2-16-1368</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2:18.163"/>
    </inkml:context>
    <inkml:brush xml:id="br0">
      <inkml:brushProperty name="width" value="0.05" units="cm"/>
      <inkml:brushProperty name="height" value="0.05" units="cm"/>
      <inkml:brushProperty name="color" value="#FF0066"/>
    </inkml:brush>
  </inkml:definitions>
  <inkml:trace contextRef="#ctx0" brushRef="#br0">268 27 11034,'-5'-3'476,"0"1"0,0 0 0,0 0 0,0 0 0,0 1 0,0 0-1,-11-2 1,13 3-230,1 0 1,-1 1-1,1-1 0,-1 0 0,1 1 0,-1 0 0,1-1 0,-1 1 0,1 0 0,-1 0 1,1 1-1,0-1 0,-1 0 0,1 1 0,0-1 0,0 1 0,0 0 0,-2 3 0,-13 17 648,1 1-1,1 0 0,2 1 0,-15 33 0,23-46-700,-9 18 201,1 1 1,2 1-1,1 0 0,2 0 1,-8 50-1,14-65-282,1 1 0,0 0 0,2 0 0,0-1 0,0 1 1,2 0-1,0-1 0,1 0 0,0 0 0,1 0 0,1 0 0,13 23 0,-10-25-14,0 0 0,1-1 0,0 0 0,1-1 0,1 0 0,0-1 0,1 0 0,0-1 0,0 0 0,1-1 0,0 0 0,26 10 0,-20-11-69,0-1 0,0 0 1,1-2-1,0 0 0,0-1 1,0-1-1,1-2 1,-1 0-1,31-2 0,-26-2 0,-1 0 1,1-2-1,-1 0 0,31-12 0,-46 13 34,1-1 0,-1 1-1,0-2 1,0 0 0,0 0 0,-1 0 0,0-1 0,-1-1 0,1 1 0,-1-1-1,-1-1 1,10-11 0,-6 1 67,0-1 0,-2 1 0,0-2 0,-1 1 0,-1-1 0,0 0 0,-2-1 0,4-33 0,-6 29-71,-2 0-1,0 0 0,-2-1 0,-1 1 0,-1 1 1,-12-51-1,9 56-31,-1 0 1,-1 0-1,0 1 0,-2-1 1,-22-33-1,25 44-14,0 0 1,0 0-1,-1 1 1,0 0-1,-1 0 1,0 1-1,0 0 0,0 0 1,-1 1-1,0 1 1,0 0-1,-19-7 1,14 7 21,-1 2 1,0 0 0,0 0 0,0 2 0,0 0-1,0 1 1,-18 1 0,-14 6-384,-49 12 1,82-16 79,12-2-5,1-1-1,-1 1 1,0-1-1,0 0 0,0 1 1,1-1-1,-5-1 1,7 1 230,-1 0 0,1 0 0,0 0 0,-1 0 0,1 0 0,0 0 0,0-1 0,-1 1 0,1 0 0,0 0 0,0 0 0,0 0 0,-1-1 0,1 1 0,0 0 0,0 0 0,0-1 0,-1 1 0,1 0 0,0 0 0,0 0 0,0-1 0,0 1 0,0 0 0,0-1 0,0 1 0,-1-1 0,1 0 16,1 0 0,-1 0 0,0 0 0,0 0 0,1 0-1,-1 0 1,0 0 0,1 0 0,-1 0 0,1 0 0,0-1-1,16-23-681</inkml:trace>
</inkml:ink>
</file>

<file path=ppt/ink/ink19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0:53.433"/>
    </inkml:context>
    <inkml:brush xml:id="br0">
      <inkml:brushProperty name="width" value="0.05" units="cm"/>
      <inkml:brushProperty name="height" value="0.05" units="cm"/>
      <inkml:brushProperty name="color" value="#FF0066"/>
    </inkml:brush>
  </inkml:definitions>
  <inkml:trace contextRef="#ctx0" brushRef="#br0">18 237 13395,'5'-5'1217,"0"-2"-1,0 1 1,0-1 0,5-10-1,-3 4-421,-1-1 0,0 0 0,4-18 0,-9 26-749,1 1 0,-1-1-1,-1 0 1,1 0 0,-1 1 0,0-1 0,0 0-1,-1 0 1,0 1 0,0-1 0,-2-6-1,2 10-42,0-1 0,0 0 0,0 1-1,0-1 1,-1 1 0,1-1 0,-1 1-1,0 0 1,1-1 0,-1 1-1,0 0 1,-1 0 0,1 0 0,0 1-1,0-1 1,-1 0 0,1 1 0,-1 0-1,1-1 1,-1 1 0,0 0 0,0 0-1,-4 0 1,6 0 5,0 1-1,1 0 1,-1 0 0,1 0 0,-1 0-1,1 0 1,-1 0 0,0 1 0,1-1-1,-1 0 1,1 0 0,-1 0 0,0 0-1,1 1 1,-1-1 0,1 0 0,-1 1-1,1-1 1,-1 0 0,1 1 0,0-1-1,-1 1 1,1-1 0,-1 0 0,0 2-1,0 0 31,0-1-1,0 1 1,1 0-1,-1 0 1,0 0-1,1 0 1,-2 4-1,1 3 185,0 1 0,1 13 0,0-22-201,0 6 69,1 0-1,-1 0 1,1 0-1,1-1 1,-1 1-1,1 0 1,0-1-1,1 0 1,-1 1-1,6 8 1,-6-12-87,0-1 0,0 1 0,0-1 0,1 1 0,-1-1 0,0 0 0,1 0 0,0 0 0,-1 0-1,1 0 1,0-1 0,0 1 0,0-1 0,0 0 0,0 0 0,0 0 0,0 0 0,0 0 0,1-1 0,-1 1 0,0-1 0,0 0 0,1 0 0,2-1 0,1 0-348,-1 0 0,0 0 1,0-1-1,0 0 0,0 0 0,0-1 0,0 0 1,-1 0-1,1 0 0,-1 0 0,0-1 0,0 0 1,0 0-1,-1-1 0,1 1 0,-1-1 0,7-10 0,4-5-940</inkml:trace>
</inkml:ink>
</file>

<file path=ppt/ink/ink19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0:54.181"/>
    </inkml:context>
    <inkml:brush xml:id="br0">
      <inkml:brushProperty name="width" value="0.05" units="cm"/>
      <inkml:brushProperty name="height" value="0.05" units="cm"/>
      <inkml:brushProperty name="color" value="#FF0066"/>
    </inkml:brush>
  </inkml:definitions>
  <inkml:trace contextRef="#ctx0" brushRef="#br0">62 508 15811,'-1'-1'311,"0"0"-1,-1 1 1,1-1-1,0 1 1,0 0 0,0-1-1,0 1 1,-1 0-1,1 0 1,0 0-1,0 0 1,0 0-1,-1 0 1,1 0-1,0 0 1,0 0-1,0 0 1,-1 1-1,1-1 1,-2 1-1,2 0-87,-1 1 0,1-1 0,-1 0 0,1 0 0,-1 1 0,1-1 0,0 1 0,-1-1 0,1 1 0,0-1-1,-1 4 1,-1 1-52,0 1 0,0 0 0,1 0 0,0 0-1,-1 12 1,2-11-142,1 0-1,0-1 1,0 1 0,1 8-1,-1-13-25,1 0-1,-1-1 0,1 1 0,-1-1 0,1 1 1,0-1-1,0 1 0,0-1 0,1 0 1,-1 1-1,0-1 0,1 0 0,-1 0 0,1 0 1,3 3-1,-5-5-3,0 0 1,0 0-1,0 0 1,1 0-1,-1 0 1,0 0-1,0 1 1,0-1-1,1 0 1,-1 0-1,0 0 0,0 0 1,0 0-1,1 0 1,-1 0-1,0 0 1,0 0-1,0 0 1,1 0-1,-1 0 1,0 0-1,0 0 1,1 0-1,-1-1 1,0 1-1,0 0 0,0 0 1,1 0-1,-1 0 1,0 0-1,0 0 1,0 0-1,0-1 1,1 1-1,-1 0 1,0 0-1,0 0 1,0 0-1,0-1 0,0 1 1,0 0-1,1 0 1,-1 0-1,0-1 1,0 1-1,0 0 1,0 0-1,0-1 1,0 1-1,0 0 1,0 0-1,0 0 0,0-1 1,0 1-1,0 0 1,1-14-117,-1 14 108,-3-36-457,1 30 413,1 0 0,1 0 0,-1 0 1,1 0-1,0 0 0,1 0 0,-1 0 0,1 0 0,2-9 0,4-1 361,0 1 1,1-1-1,0 2 0,1-1 1,1 1-1,0 1 1,1 0-1,19-19 0,-27 30-228,-1 1 0,0-1-1,1 0 1,-1 1-1,1-1 1,-1 1 0,1 0-1,-1 0 1,5-1 0,-6 1-70,0 1 1,-1 0 0,1 0-1,0 0 1,0 0 0,0 0-1,0 0 1,0 0 0,0 0-1,0 0 1,0 1 0,0-1-1,0 0 1,0 1 0,0-1-1,0 0 1,0 1 0,0-1-1,-1 1 1,1-1 0,0 1-1,0 0 1,0-1 0,-1 1-1,1 0 1,-1 0 0,1-1-1,0 1 1,-1 0 0,1 0-1,0 1 1,2 6 8,0-1 0,-1 1 1,1 0-1,-1 0 0,-1 0 1,2 14-1,-3-3-136,-2 35 0,2-54 111,0 0 1,0 1-1,-1-1 0,1 0 0,0 0 0,0 1 1,0-1-1,0 0 0,0 0 0,0 1 0,0-1 1,0 0-1,0 0 0,0 1 0,0-1 0,0 0 1,1 0-1,-1 1 0,0-1 0,0 0 1,0 0-1,0 0 0,0 1 0,0-1 0,1 0 1,-1 0-1,0 0 0,0 1 0,0-1 0,0 0 1,1 0-1,6-3-133,6-14-2,1-2 101,-1 1 18,10-20 1,-20 33 22,0-1 0,-1 1 0,0 0 0,0-1 0,0 1 0,-1-1 1,0 0-1,0 0 0,0-6 0,-1 9-4,0 0-1,-1 0 1,1 0 0,-1 0 0,0 0-1,0 1 1,-1-1 0,1 0 0,0 0 0,-1 1-1,1-1 1,-1 1 0,0-1 0,0 1 0,0 0-1,0 0 1,-1 0 0,1 0 0,0 0 0,-1 0-1,0 0 1,1 1 0,-1 0 0,0-1-1,0 1 1,-5-1 0,8 2 3,0 0 0,0 0 0,0 0-1,0 0 1,0 0 0,0 0 0,0 0 0,0 0-1,0 0 1,0 0 0,0 0 0,0 0 0,0 0 0,0 0-1,0 1 1,0-1 0,0 0 0,0 0 0,0 0 0,0 0-1,0 0 1,0 0 0,0 0 0,0 0 0,0 0-1,0 0 1,0 0 0,0 0 0,0 0 0,0 0 0,0 0-1,-1 0 1,1 1 0,0-1 0,0 0 0,0 0 0,0 0-1,0 0 1,0 0 0,0 0 0,0 0 0,0 0-1,0 0 1,0 0 0,0 0 0,0 0 0,0 0 0,0 0-1,-1 0 1,1 0 0,0 0 0,0 0 0,0 0 0,0 0-1,0 0 1,0 0 0,0 0 0,0 0 0,0 0-1,0 0 1,0 0 0,7 7 32,15 7 116,-17-10-47,1-1-1,0 0 0,0 0 1,0-1-1,0 1 0,1-1 1,-1-1-1,0 1 0,1-1 1,0 0-1,-1-1 0,14 0 1,-15-1-7,1 0 0,0 0 0,0-1 0,0 0 0,-1 0 0,1 0 0,-1-1 0,0 0 0,0 0 0,0 0 0,0-1 0,0 1 1,-1-1-1,8-8 0,-1-1-32,-1 1 1,-1-2 0,0 0 0,0 0 0,-2 0 0,8-19-1,28-96-3994,-28 79-492,-8 18 1938</inkml:trace>
</inkml:ink>
</file>

<file path=ppt/ink/ink19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0:57.365"/>
    </inkml:context>
    <inkml:brush xml:id="br0">
      <inkml:brushProperty name="width" value="0.05" units="cm"/>
      <inkml:brushProperty name="height" value="0.05" units="cm"/>
      <inkml:brushProperty name="color" value="#FF0066"/>
    </inkml:brush>
  </inkml:definitions>
  <inkml:trace contextRef="#ctx0" brushRef="#br0">1 84 17820,'50'-16'1256,"3"-1"745,10-1-769,3 3-536,-6 2-344,-3 9-1664,2 11 1000</inkml:trace>
</inkml:ink>
</file>

<file path=ppt/ink/ink19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1:09.497"/>
    </inkml:context>
    <inkml:brush xml:id="br0">
      <inkml:brushProperty name="width" value="0.05" units="cm"/>
      <inkml:brushProperty name="height" value="0.05" units="cm"/>
      <inkml:brushProperty name="color" value="#FF0066"/>
    </inkml:brush>
  </inkml:definitions>
  <inkml:trace contextRef="#ctx0" brushRef="#br0">83 725 11674,'6'-9'478,"-1"0"-1,1 0 0,0 1 1,10-10-1,-13 15-355,1-1 1,-1 1-1,1 1 1,0-1-1,0 0 1,0 1-1,0 0 0,1 0 1,-1 0-1,1 1 1,-1-1-1,5 0 1,5 0 120,0 1 1,0 0-1,0 1 0,25 4 1,58 13 758,-72-11-757,206 33 1413,-182-34-1203,1-3-1,88-5 1,-96-2-190,1-1 0,-1-2-1,0-2 1,64-24 0,-86 26-215,-1-1 0,0 0 0,-1-2 1,0 0-1,0-1 0,-1 0 0,-1-2 0,0 0 0,-1-1 1,-1 0-1,17-24 0,-26 33-38,-2 0-1,1 0 1,-1-1 0,0 1 0,0-1 0,-1 0-1,0 0 1,0 0 0,1-11 0,-2 13-5,-1 0 1,0 0 0,0 1 0,0-1 0,-1 1 0,0-1-1,0 0 1,0 1 0,0-1 0,-1 1 0,0 0 0,0-1-1,0 1 1,0 0 0,-1 0 0,-3-4 0,-1-1 1,-1 2 0,0-1 0,-1 1 1,1 0-1,-1 1 0,-1 0 0,-12-7 1,-8-1 5,-39-12 1,-92-26 50,-81-30 88,227 76-147,-36-15 5,-70-18 1,103 34-22,1 2 0,0 0 0,-1 1 0,1 1 0,-1 0 0,0 2 0,1 0 0,-24 4 0,19 1 4,1 0 1,0 1-1,0 2 1,0 0 0,1 1-1,1 0 1,0 2-1,0 1 1,-24 21-1,23-16 44,0 0 0,2 2-1,0 0 1,2 2 0,0 0 0,1 0-1,-18 38 1,27-47 41,1 1 0,0-1 0,1 1 0,0 0 0,1 0 0,0 1 0,2-1 0,-1 0 0,2 1 0,0-1 0,1 1 0,0-1 0,1 0 0,1 1 0,0-1 0,1 0 0,0-1 0,1 1-1,1-1 1,0 0 0,0 0 0,2 0 0,0-1 0,0-1 0,1 1 0,11 11 0,-11-15-160,0 0-1,1-1 1,0 0 0,0 0-1,0-1 1,1-1 0,0 0-1,19 7 1,-4-5-809,-1-1 0,53 5 0,12-5-268</inkml:trace>
</inkml:ink>
</file>

<file path=ppt/ink/ink19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1:10.349"/>
    </inkml:context>
    <inkml:brush xml:id="br0">
      <inkml:brushProperty name="width" value="0.05" units="cm"/>
      <inkml:brushProperty name="height" value="0.05" units="cm"/>
      <inkml:brushProperty name="color" value="#FF0066"/>
    </inkml:brush>
  </inkml:definitions>
  <inkml:trace contextRef="#ctx0" brushRef="#br0">199 123 9426,'5'-18'1549,"0"2"404,0 0-1,-1-1 1,3-25-1,-7 41-1863,0 1 1,0-1-1,0 0 0,0 1 0,0-1 0,0 0 0,0 1 0,0-1 1,-1 0-1,1 1 0,0-1 0,0 0 0,0 1 0,-1-1 0,0-1 1,1 2-52,0 0 1,0 0 0,-1 0-1,1-1 1,0 1-1,0 0 1,-1 0 0,1 0-1,0 0 1,-1 0 0,1 0-1,0 0 1,0 0 0,-1 0-1,1 0 1,0 0 0,0 0-1,-1 0 1,1 0 0,0 0-1,-1 0 1,1 0 0,0 0-1,0 0 1,-1 0-1,1 1 1,-2 0 34,0 0 0,0 0 0,0 1 0,0-1 0,0 1 0,0 0 1,1 0-1,-2 1 0,-27 39 162,1 0 0,3 2 0,1 1 0,-21 55 0,38-81-88,0 1 0,2 0 0,0 1 0,-4 31 0,9-46-116,0 0-1,1 0 1,0 0 0,0 0 0,0 0 0,1 0-1,0 0 1,0 0 0,1 0 0,-1-1-1,1 1 1,1 0 0,-1-1 0,1 1 0,0-1-1,0 0 1,0 0 0,1 0 0,-1-1-1,8 7 1,-1-3 51,0 0-1,1 0 0,1-2 0,-1 1 1,1-1-1,0-1 0,19 6 0,-13-6 5,1 0-1,0-1 1,0-1-1,29 0 1,-39-3-66,1 0 0,0-1 0,-1 0 1,1-1-1,-1 0 0,0-1 0,0 1 0,0-2 1,0 1-1,0-1 0,0-1 0,-1 0 0,0 0 1,0 0-1,0-1 0,-1 0 0,13-14 0,-12 10 103,0 0 0,0-1 0,-1 0 0,-1 0 0,0-1 0,0 0 0,-1 0 0,-1 0 0,0 0 0,0-1 0,-1 0 0,1-22 0,-2 22-43,-2 0 1,0 0 0,-1-1-1,0 1 1,-1 0-1,0 0 1,-1 0 0,0 1-1,-2-1 1,-9-21 0,10 26-77,0 1 0,0 1 0,-1-1 0,1 1 0,-2 0 0,1 0 1,-1 0-1,0 1 0,0-1 0,0 1 0,-1 1 0,0 0 0,0 0 0,0 0 0,0 0 1,-1 1-1,1 1 0,-1-1 0,-8-1 0,5 3-186,0 0-1,-1 0 1,1 1-1,0 1 1,0 0 0,0 0-1,0 1 1,0 0-1,0 1 1,0 1-1,1-1 1,-1 2 0,-15 8-1,-22 17-385,-1-6-79</inkml:trace>
</inkml:ink>
</file>

<file path=ppt/ink/ink19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1:00.891"/>
    </inkml:context>
    <inkml:brush xml:id="br0">
      <inkml:brushProperty name="width" value="0.05" units="cm"/>
      <inkml:brushProperty name="height" value="0.05" units="cm"/>
      <inkml:brushProperty name="color" value="#FF0066"/>
    </inkml:brush>
  </inkml:definitions>
  <inkml:trace contextRef="#ctx0" brushRef="#br0">980 2475 8074,'-7'-5'1894,"7"1"-544,1 3-1226,0 0 1,0 0 0,0 1-1,0-1 1,0 1-1,0-1 1,0 1 0,0-1-1,1 1 1,-1 0-1,1-1 1,37-4 1020,-1 2-424,103-10 1419,-108 8-1895,1-1-1,37-12 1,-50 10-218,-1-1-1,1-1 1,-2 0-1,0-1 1,0-1 0,-1-1-1,0-1 1,27-28-1,-7 2 114,-2-2 0,42-65 0,-33 39 42,-3-2 1,-2-2 0,-4-2-1,-3-1 1,-4-1-1,-3-2 1,-3 0-1,16-107 1,-32 137-159,-2-2 0,-3 1-1,-6-85 1,0 102-17,0 0-1,-3 0 0,0 0 0,-2 1 0,-2 0 0,-23-49 1,-85-118 10,59 103-5,-9-18 67,-97-120-1,151 215-35,0 1 0,-1 0 0,-22-18 1,32 30-28,0 1 0,1 0-1,-1 1 1,-1-1 0,1 1 0,0 1 0,-1-1 0,1 1 0,-1 0 0,0 0 0,0 1 0,0 0 0,0 0 0,-14 1 0,9 1 15,-1 1 0,1 0 0,0 1 0,0 0 0,-13 6 0,-55 29 119,44-20-96,-53 25 39,-85 45-3,142-69-89,1 1 0,1 1 0,-36 33 0,25-13-55,-52 66 0,-26 55-90,102-138 127,-44 65-48,4 3-1,5 2 0,3 3 0,5 1 0,4 2 0,-49 194 0,73-220 139,-11 123 0,24-152-11,2 0 0,3 0 0,1 0 0,10 49 0,-8-71-21,1-1 0,1 1 0,1-1 0,0 0 0,2-1 0,1 0 0,0-1 0,2 0 0,0-1 0,1 0 0,1-1 0,1 0 0,0-2 0,1 0 0,1 0 0,0-2 0,1 0 0,1-2 0,0 0 0,1-1 0,26 10 0,-15-9 34,1-2 1,0-2 0,0-1-1,1-1 1,-1-2 0,1-2 0,57-2-1,19-9-560,110-24 0,-85 12-743,2 3 396</inkml:trace>
</inkml:ink>
</file>

<file path=ppt/ink/ink19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1:03.346"/>
    </inkml:context>
    <inkml:brush xml:id="br0">
      <inkml:brushProperty name="width" value="0.05" units="cm"/>
      <inkml:brushProperty name="height" value="0.05" units="cm"/>
      <inkml:brushProperty name="color" value="#FF0066"/>
    </inkml:brush>
  </inkml:definitions>
  <inkml:trace contextRef="#ctx0" brushRef="#br0">1 0 14291,'9'12'1512,"-2"6"665,6 8-321,2 8-79,4 3-521,4 1-200,2 1-496,-6-1-208,-2-5-232,-1-1-88,-6-7-80,0-2-184,-4-6-536,-4-6-304,-8-6-825,-5-5-175,-2-11 1128</inkml:trace>
</inkml:ink>
</file>

<file path=ppt/ink/ink19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1:03.859"/>
    </inkml:context>
    <inkml:brush xml:id="br0">
      <inkml:brushProperty name="width" value="0.05" units="cm"/>
      <inkml:brushProperty name="height" value="0.05" units="cm"/>
      <inkml:brushProperty name="color" value="#FF0066"/>
    </inkml:brush>
  </inkml:definitions>
  <inkml:trace contextRef="#ctx0" brushRef="#br0">14 254 12371,'-1'0'192,"1"0"1,-1-1 0,0 1 0,0-1 0,0 0 0,0 1-1,1-1 1,-1 1 0,0-1 0,1 0 0,-1 0 0,0 0-1,1 1 1,-1-1 0,1 0 0,-1 0 0,1 0 0,0 0-1,-1 0 1,1 0 0,0 0 0,0 0 0,-1 0-1,1 0 1,0 0 0,0 0 0,0 0 0,0 0 0,0 0-1,1 0 1,-1 0 0,0 0 0,0 0 0,1 1 0,-1-1-1,0 0 1,1 0 0,0-1 0,5-9 458,0 1 0,1 0 0,0 0 0,0 0 0,18-16 0,51-38 473,-59 51-939,0 2 1,0 0-1,1 1 0,0 0 0,24-7 0,-37 15-159,-1 1 0,0-1 0,1 1 1,-1 1-1,1-1 0,0 1 0,7-1 0,-10 2-23,0-1-1,0 0 1,-1 1 0,1-1 0,0 1 0,0 0 0,0 0-1,0-1 1,-1 1 0,1 0 0,-1 0 0,1 1 0,0-1-1,-1 0 1,0 1 0,1-1 0,-1 0 0,0 1 0,0 0-1,2 2 1,0 3-2,0-1 0,0 1 0,-1-1-1,0 1 1,0 0 0,0 0 0,-1 0-1,0-1 1,-1 1 0,0 11 0,-1-1-30,-1 1-1,0-1 1,-6 18 0,7-32-39,0 1 0,0-1 0,1 0 0,0 0 0,-1 1-1,1-1 1,0 5 0,1-7 13,-1 0 0,0 0 1,1 0-1,-1 0 0,1 0 0,-1 0 0,1 0 1,-1-1-1,1 1 0,0 0 0,-1 0 1,1 0-1,0 0 0,0-1 0,0 1 0,-1 0 1,1-1-1,0 1 0,0-1 0,0 1 0,0-1 1,0 1-1,0-1 0,2 1 0,11 2-8,0 0 0,1-1 1,-1 0-1,1-1 0,-1-1 0,28-3 0,9 1 797,-50 2-676,1 0 0,0 0 1,-1 0-1,1 0 1,-1 0-1,1 0 1,-1 1-1,1-1 1,0 1-1,-1-1 1,1 1-1,-1 0 0,0-1 1,1 1-1,-1 0 1,0 0-1,2 1 1,-2 0-21,0-1 0,0 1 0,0-1 0,0 1 0,-1-1 0,1 1 0,-1 0 0,1-1-1,-1 1 1,1 0 0,-1-1 0,0 1 0,0 0 0,0 0 0,0-1 0,-1 3 0,0 9 14,-1 0 0,-1-1 0,0 1 0,0-1 0,-11 22 0,-32 57-197,-13 12-2376,53-96 68,5-12 814,10-18 413</inkml:trace>
</inkml:ink>
</file>

<file path=ppt/ink/ink19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1:04.434"/>
    </inkml:context>
    <inkml:brush xml:id="br0">
      <inkml:brushProperty name="width" value="0.05" units="cm"/>
      <inkml:brushProperty name="height" value="0.05" units="cm"/>
      <inkml:brushProperty name="color" value="#FF0066"/>
    </inkml:brush>
  </inkml:definitions>
  <inkml:trace contextRef="#ctx0" brushRef="#br0">1 233 15107,'3'7'1003,"0"-1"0,1 0 0,0 0 0,1 0 0,5 5 0,-4-4-297,-1-1 0,0 1 0,5 9 0,-6-9-332,-2-5-297,0 0 0,-1 1 0,0-1 0,1 1 0,-1 0 0,0-1 0,0 1 0,0 0-1,-1 0 1,1 5 0,-1-8-76,0 0-1,0 0 0,0 0 1,0 1-1,0-1 0,0 0 1,0 0-1,0 0 0,0 0 0,0 0 1,0 0-1,0 1 0,0-1 1,0 0-1,0 0 0,0 0 1,0 0-1,0 0 0,-1 0 0,1 0 1,0 0-1,0 1 0,0-1 1,0 0-1,0 0 0,0 0 1,0 0-1,-1 0 0,1 0 0,0 0 1,0 0-1,0 0 0,0 0 1,0 0-1,0 0 0,-1 0 1,1 0-1,0 0 0,0 0 0,0 0 1,0 0-1,0 0 0,-1 0 1,1 0-1,0 0 0,0 0 1,0 0-1,-7-7-82,-3-10-161,0-8-422,-7-26 1,14 39 358,0 1 0,1-1 0,0 1 0,1-21-1,0 31 296,1 1 0,0-1-1,0 0 1,0 0 0,0 0-1,0 1 1,0-1 0,1 0-1,-1 0 1,0 0 0,0 1-1,0-1 1,1 0 0,-1 1-1,0-1 1,1 0 0,-1 0-1,1 1 1,-1-1 0,1 1-1,-1-1 1,1 0-1,-1 1 1,1-1 0,1 0-1,-1 1 19,0 0 0,0 0 0,0 0 0,-1 0-1,1 0 1,0 0 0,0 0 0,0 1 0,0-1 0,0 0-1,0 1 1,0-1 0,0 0 0,-1 1 0,1-1-1,0 1 1,1 0 0,4 4 151,-1 0 1,0-1-1,9 12 1,-14-16-149,5 6 227,-1 0 1,1-1 0,0 0 0,9 8-1,-13-13-217,0 1-1,-1-1 1,1 1-1,0-1 0,0 1 1,-1-1-1,1 1 1,0-1-1,0 0 0,0 1 1,0-1-1,-1 0 1,1 0-1,0 0 1,0 0-1,0 0 0,0 0 1,0 0-1,0 0 1,-1 0-1,1 0 1,0 0-1,0 0 0,0-1 1,0 1-1,0 0 1,-1-1-1,1 1 1,0-1-1,0 1 0,-1 0 1,1-1-1,0 0 1,-1 1-1,1-1 1,0 1-1,-1-1 0,1 0 1,-1 0-1,1 1 1,-1-1-1,1 0 1,-1 0-1,0 1 0,1-1 1,-1 0-1,0 0 1,0 0-1,1-1 1,0-1-5,0-1 0,-1 0 1,1 1-1,0-1 0,-1 0 1,0 0-1,0 0 1,0 1-1,-1-7 0,-10-34-14,3 12-65,7 28 65,-1-5-45,0 0 0,1 0 0,0 0 1,1-14-1,0 21 53,0 1 1,0 0-1,0-1 0,0 1 1,0 0-1,1 0 1,-1-1-1,0 1 1,1 0-1,-1 0 1,1 0-1,-1-1 1,1 1-1,-1 0 1,1 0-1,0 0 0,0 0 1,0 0-1,-1 0 1,1 0-1,0 0 1,0 1-1,0-1 1,0 0-1,1 1 1,-1-1-1,0 0 1,0 1-1,0-1 0,0 1 1,1 0-1,-1-1 1,0 1-1,0 0 1,1 0-1,-1 0 1,0 0-1,1 0 1,-1 0-1,0 0 1,3 1-1,-1 0 55,1 0 1,0 0-1,-1 0 1,1 0-1,-1 1 1,0 0-1,1 0 1,-1 0-1,0 0 1,0 0-1,0 1 1,-1-1-1,1 1 1,0 0-1,3 5 1,3 5 174,-1 1-1,10 21 1,-7-14-95,-8-17-229,0 3 86,0-1 1,1 0-1,-1-1 0,8 9 0,-11-14-112,1 1-1,0 0 0,-1-1 1,1 1-1,0 0 0,-1-1 1,1 1-1,0-1 0,-1 1 1,1-1-1,0 1 0,0-1 1,0 0-1,0 1 0,-1-1 1,1 0-1,0 0 0,0 1 1,0-1-1,0 0 0,0 0 1,0 0-1,0 0 0,0 0 0,0-1 1,-1 1-1,1 0 0,0 0 1,0 0-1,0-1 0,0 1 1,0-1-1,-1 1 0,1 0 1,0-1-1,0 1 0,-1-1 1,1 0-1,0 1 0,-1-1 1,1 0-1,0 0 0,12-15-2083,3 0 635</inkml:trace>
</inkml:ink>
</file>

<file path=ppt/ink/ink19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1:04.790"/>
    </inkml:context>
    <inkml:brush xml:id="br0">
      <inkml:brushProperty name="width" value="0.05" units="cm"/>
      <inkml:brushProperty name="height" value="0.05" units="cm"/>
      <inkml:brushProperty name="color" value="#FF0066"/>
    </inkml:brush>
  </inkml:definitions>
  <inkml:trace contextRef="#ctx0" brushRef="#br0">1 255 15331,'11'-7'1251,"1"-2"0,-1 0 0,-1 0 0,0-1 0,0 0-1,12-17 1,-18 20-1118,0 1 0,0 0 0,-1-1 0,1 0 0,-1 0 0,-1 0 0,1 0 0,-1 0 0,-1-1 0,1 1-1,-1 0 1,-1-1 0,0-13 0,0 18-204,0-1-1,-1 0 1,0 0-1,0 1 1,0-1-1,-1 1 1,1-1-1,-4-4 1,4 6-49,0 0 1,0 0-1,0 1 0,0-1 1,-1 1-1,1-1 0,-1 1 0,1-1 1,-1 1-1,0 0 0,0 0 1,1 0-1,-1 0 0,0 0 1,0 0-1,-4-1 0,5 2 79,0 0 0,0 0 0,0 0 0,1 0 0,-1 0 0,0 0 0,0 1-1,0-1 1,0 0 0,0 1 0,0-1 0,0 0 0,0 1 0,0-1 0,1 1 0,-1-1-1,0 1 1,0 0 0,1-1 0,-1 1 0,0 0 0,1 0 0,-1-1 0,0 1 0,1 0-1,-1 0 1,1 0 0,0 0 0,-1-1 0,1 1 0,-1 2 0,-1 4-3,-1 1 1,-1 14 0,2-15 37,0 3 165,1-1-1,0 1 1,0 0-1,1 0 1,0 0-1,1 0 1,0 0-1,0 0 1,1-1-1,1 1 1,6 18-1,-9-27-115,1 1 0,0 0 1,0 0-1,0 0 0,1 0 0,-1-1 0,0 1 1,1 0-1,-1-1 0,1 1 0,-1-1 0,1 0 1,0 1-1,-1-1 0,1 0 0,0 0 0,0 0 1,0 0-1,0-1 0,0 1 0,0-1 1,0 1-1,0-1 0,0 1 0,0-1 0,0 0 1,1 0-1,-1 0 0,0 0 0,0 0 0,0-1 1,0 1-1,0-1 0,0 1 0,0-1 0,0 0 1,4-2-1,0 0-163,0-1 0,0 0 1,-1 0-1,1-1 0,-1 0 1,0 0-1,0 0 0,-1-1 1,1 1-1,-1-1 0,4-8 1,3-7-1724,-1 1 1,8-28 0,-7 20 374</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2:21.421"/>
    </inkml:context>
    <inkml:brush xml:id="br0">
      <inkml:brushProperty name="width" value="0.05" units="cm"/>
      <inkml:brushProperty name="height" value="0.05" units="cm"/>
      <inkml:brushProperty name="color" value="#FF0066"/>
    </inkml:brush>
  </inkml:definitions>
  <inkml:trace contextRef="#ctx0" brushRef="#br0">43 10 10858,'-9'-8'2078,"9"7"-2000,0 1-1,0 0 1,0 0-1,0 0 0,0 0 1,0 0-1,-1 0 1,1 0-1,0 0 0,0 0 1,0 0-1,0 0 1,0 0-1,0 0 1,0 0-1,-1 0 0,1 0 1,0 0-1,0 0 1,0 0-1,0 0 0,0 0 1,0 0-1,-1 0 1,1 0-1,0 0 0,0 0 1,0 0-1,0 0 1,0 1-1,0-1 155,-1 0-154,1 0-1,0 0 1,0 0-1,0 0 0,-2 19 4337,2-10-4739,-2 133 3272,-14 192-1398,13-317-1520,1 1-1,-1-1 1,2 1 0,0-1-1,1 1 1,1 0 0,6 32-1,-6-47-27,-1-1-1,1 1 0,0 0 0,0 0 0,1-1 1,-1 1-1,1-1 0,-1 1 0,1-1 1,0 0-1,0 1 0,2 1 0,-3-3-4,1 0-1,-1 0 0,1 0 0,-1 0 0,1-1 1,-1 1-1,1-1 0,-1 1 0,1-1 1,0 1-1,-1-1 0,1 0 0,0 0 1,-1 0-1,1 0 0,0 0 0,-1 0 0,1 0 1,0 0-1,-1-1 0,1 1 0,2-2 1,2 0-119,0-1 1,1 0-1,-1-1 1,0 1-1,0-1 1,-1-1-1,1 1 1,-1-1-1,0 0 1,0 0-1,-1 0 1,6-8-1,-3 2-915,0 0 0,-1 0 0,-1-1-1,0 1 1,8-25 0,-8 18-112</inkml:trace>
</inkml:ink>
</file>

<file path=ppt/ink/ink19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1:05.272"/>
    </inkml:context>
    <inkml:brush xml:id="br0">
      <inkml:brushProperty name="width" value="0.05" units="cm"/>
      <inkml:brushProperty name="height" value="0.05" units="cm"/>
      <inkml:brushProperty name="color" value="#FF0066"/>
    </inkml:brush>
  </inkml:definitions>
  <inkml:trace contextRef="#ctx0" brushRef="#br0">1 207 13651,'6'13'2995,"2"0"0,14 20 0,-15-25-2329,-1 0 0,-1 1 0,1 0 0,-1 0 0,-1 0 0,0 1 1,4 14-1,-7-23-658,-1-1 1,0 1 0,0-1 0,0 1-1,0 0 1,0-1 0,1 1 0,-1-1-1,0 1 1,0-1 0,1 1 0,-1-1-1,0 1 1,1-1 0,-1 1 0,1 0-1,0-1-8,-1 0-1,0 0 0,0 0 0,0 0 0,1 0 0,-1 0 0,0 0 0,0 0 0,0 0 0,1-1 0,-1 1 0,0 0 1,0 0-1,0 0 0,0 0 0,1 0 0,-1 0 0,0 0 0,0 0 0,0-1 0,0 1 0,1 0 0,-1 0 0,0 0 0,0 0 1,0-1-1,0 1 0,0 0 0,0-1 0,2-1-29,-2 0 1,1 0-1,0 0 0,0 0 1,-1-1-1,1 1 0,0-4 1,-1-5-100,1-1 1,0 1-1,0 1 1,2-1-1,3-12 1,-6 22 127,1-1-1,-1 0 1,1 1 0,0-1 0,-1 0 0,1 1-1,0-1 1,0 1 0,0 0 0,0-1 0,0 1 0,1 0-1,-1-1 1,0 1 0,1 0 0,-1 0 0,1 0 0,-1 0-1,1 0 1,-1 1 0,1-1 0,-1 0 0,1 1 0,0-1-1,0 1 1,-1-1 0,1 1 0,0 0 0,-1 0-1,1 0 1,0 0 0,0 0 0,0 0 0,-1 0 0,1 1-1,0-1 1,-1 1 0,1-1 0,0 1 0,-1 0 0,4 1-1,11 8 88,-13-9-74,-1 1 1,1-1-1,-1 1 0,1-1 0,0 0 0,3 1 1,-5-1-12,0-1 1,1 0 0,-1 0 0,0 0-1,0 0 1,1 0 0,-1-1 0,0 1 0,0 0-1,0 0 1,1-1 0,-1 1 0,0-1-1,0 1 1,0-1 0,0 1 0,0-1 0,0 0-1,1-1 1,2-1 0,-1 0 0,1-1 0,-1 0 0,0 1 0,0-1 0,0 0 0,-1-1 0,0 1-1,1 0 1,-2-1 0,1 1 0,1-7 0,2-8-7,3-35 1,-3 18 8,-3 23 5,-2 9-3,1-1 0,-1 1 0,1 0 0,0-1 0,0 1 0,1 0 0,-1 0 0,1 0 0,0 0 0,0 0 0,0 0 0,0 0 0,4-3 1,-5 6 3,-1 1 1,1-1 0,-1 1-1,1 0 1,0-1 0,-1 1 0,1-1-1,0 1 1,-1 0 0,1 0-1,0-1 1,0 1 0,-1 0 0,1 0-1,0 0 1,0 0 0,-1 0-1,1 0 1,0 0 0,0 0 0,-1 0-1,1 0 1,0 0 0,0 1-1,-1-1 1,1 0 0,0 0 0,-1 1-1,1-1 1,0 0 0,-1 1-1,1-1 1,0 1 0,-1-1 0,1 1-1,0 0 1,2 2 55,0 1 1,0-1-1,0 1 1,0 0-1,2 5 0,35 76 574,-31-62-710,1-1-1,1 0 0,27 39 1,42 30-6550,-53-65 4679</inkml:trace>
</inkml:ink>
</file>

<file path=ppt/ink/ink19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1:05.633"/>
    </inkml:context>
    <inkml:brush xml:id="br0">
      <inkml:brushProperty name="width" value="0.05" units="cm"/>
      <inkml:brushProperty name="height" value="0.05" units="cm"/>
      <inkml:brushProperty name="color" value="#FF0066"/>
    </inkml:brush>
  </inkml:definitions>
  <inkml:trace contextRef="#ctx0" brushRef="#br0">11 22 15147,'-4'-11'1425,"-1"3"967,4 5-39,5 8-425,7 5-352,9 8-623,4 4-241,3 7-376,-6 0-144,-3 1-200,-5-3-160,-3-8-512,-3-4-457,-7-9-3632,-3-12 3513</inkml:trace>
</inkml:ink>
</file>

<file path=ppt/ink/ink19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1:05.838"/>
    </inkml:context>
    <inkml:brush xml:id="br0">
      <inkml:brushProperty name="width" value="0.05" units="cm"/>
      <inkml:brushProperty name="height" value="0.05" units="cm"/>
      <inkml:brushProperty name="color" value="#FF0066"/>
    </inkml:brush>
  </inkml:definitions>
  <inkml:trace contextRef="#ctx0" brushRef="#br0">1 374 16299,'0'2'1985,"4"-4"1272,12-11-721,6-5-175,11-9-641,3-6-360,4 1-744,-2 1-255,-6 0-522,-2 2-231,-5-2-632,-5 1-768,-1-3-1457,0 4-32,9-8 1473</inkml:trace>
</inkml:ink>
</file>

<file path=ppt/ink/ink19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1:06.442"/>
    </inkml:context>
    <inkml:brush xml:id="br0">
      <inkml:brushProperty name="width" value="0.05" units="cm"/>
      <inkml:brushProperty name="height" value="0.05" units="cm"/>
      <inkml:brushProperty name="color" value="#FF0066"/>
    </inkml:brush>
  </inkml:definitions>
  <inkml:trace contextRef="#ctx0" brushRef="#br0">0 176 16852,'45'84'8305,"-36"-65"-7690,-1 1 1,-1 0-1,-1 0 1,6 36-1,-12-54-728,-3-5-11,-4-12-145,-9-22-284,14 32 480,-5-17-340,-5-27-1,11 43 379,0 1 0,0-1 0,1 0 0,-1 0-1,1 0 1,1 0 0,-1 0 0,1 1 0,0-1-1,3-8 1,-4 13 49,1 0 0,-1 0 0,0 0 1,1 0-1,-1 0 0,1 0 0,-1 0 0,1 0 0,-1 0 0,1 0 0,0 0 0,0 0 0,-1 0 1,1 0-1,0 1 0,0-1 0,0 0 0,0 1 0,0-1 0,0 0 0,0 1 0,0 0 0,0-1 0,0 1 1,0-1-1,0 1 0,0 0 0,1 0 0,-1 0 0,0 0 0,0 0 0,0 0 0,0 0 0,0 0 0,1 0 1,-1 0-1,0 1 0,0-1 0,0 0 0,1 1 0,1 1 58,0-1 0,0 1 0,-1 0 0,1 0-1,0 0 1,-1 1 0,0-1 0,1 0 0,-1 1 0,0 0 0,0-1 0,3 7 0,-5-8-69,1 0 1,-1 0 0,1 1 0,0-1 0,-1 0 0,1 0-1,0 0 1,0 0 0,0 0 0,0 0 0,0 0 0,0 0 0,0 0-1,0-1 1,2 2 0,-2-2-10,0 0 0,1 1 0,-1-1 0,0 0 0,0 0 0,0-1 0,1 1 0,-1 0 1,0 0-1,0-1 0,0 1 0,0 0 0,1-1 0,-1 1 0,0-1 0,0 0 0,0 1 0,0-1 0,1-1 0,6-4-5,1-1-1,-1 0 1,0 0-1,-1-1 1,1 0-1,-2-1 1,1 1 0,-1-1-1,9-20 1,-7 12 29,-1 0 0,0-1 1,-2-1-1,6-32 1,-11 57-31,1 0 0,-1-1 0,1 1 0,2 9 0,-1-6 5,0-1 27,0 0 0,0 0 1,1-1-1,0 1 0,8 12 1,-10-18-17,0 0 0,1 0 0,-1 0 0,1-1 0,-1 1 0,1 0 0,-1-1 0,1 1 0,0-1 0,0 0 0,3 2 0,-4-3-15,0 1 1,1-1-1,-1 0 0,0 1 1,0-1-1,1 0 0,-1 0 1,0 0-1,1 0 1,-1 0-1,0 0 0,0-1 1,1 1-1,-1 0 0,0-1 1,0 1-1,1-1 0,-1 1 1,0-1-1,0 1 0,2-2 1,0-1-473,-1 1 0,1-1 1,-1 0-1,0 1 0,0-1 1,0 0-1,0 0 0,0 0 0,1-4 1,6-9 606,-1 5 50</inkml:trace>
</inkml:ink>
</file>

<file path=ppt/ink/ink19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1:07.196"/>
    </inkml:context>
    <inkml:brush xml:id="br0">
      <inkml:brushProperty name="width" value="0.05" units="cm"/>
      <inkml:brushProperty name="height" value="0.05" units="cm"/>
      <inkml:brushProperty name="color" value="#FF0066"/>
    </inkml:brush>
  </inkml:definitions>
  <inkml:trace contextRef="#ctx0" brushRef="#br0">18 248 11298,'1'-1'501,"0"1"-1,1-1 0,-1 0 0,0 1 0,1-1 0,-1 0 0,0 0 1,0 0-1,0 0 0,0 0 0,0 0 0,0 0 0,0 0 0,0-1 1,-1 1-1,2-2 0,10-25 2555,-10 20-2129,0 4-766,-1 0 0,0 0-1,0 0 1,-1 0 0,1 0 0,-1-5-1,0 8-167,0 1 1,0-1-1,0 1 0,0-1 0,0 0 0,0 1 1,0-1-1,0 1 0,0-1 0,0 0 0,-1 1 0,1-1 1,0 1-1,0-1 0,-1 1 0,1-1 0,0 1 0,-1-1 1,1 1-1,0-1 0,-1 1 0,1-1 0,-1 1 1,1-1-1,-1 1 0,1 0 0,-1-1 0,1 1 0,-1 0 1,1 0-1,-1-1 0,0 1 0,1 0 0,-1 0 1,1 0-1,-1 0 0,0 0 0,1 0 0,-1 0 0,1 0 1,-1 0-1,0 0 0,1 0 0,-1 0 0,0 0 1,1 0-1,-1 1 0,1-1 0,-2 0 0,0 2-34,0-1 0,0 0 0,0 0 0,0 1 0,0-1-1,0 1 1,0 0 0,1-1 0,-1 1 0,0 0 0,1 0 0,-1 0 0,1 0-1,0 0 1,0 0 0,0 1 0,0-1 0,0 0 0,0 1 0,1-1 0,-1 0-1,1 4 1,-2 2 104,1-1-1,1 1 0,0-1 0,0 1 1,0-1-1,2 10 0,-1-13 43,0 0 1,0 0-1,0-1 1,0 1-1,0-1 0,1 1 1,0-1-1,0 1 0,0-1 1,3 4-1,-4-6-42,0 0 1,0 0-1,1 0 0,-1 0 1,0 0-1,1 0 0,-1 0 0,0 0 1,1-1-1,-1 1 0,1 0 1,-1-1-1,1 0 0,0 1 1,-1-1-1,1 0 0,-1 1 0,1-1 1,0 0-1,-1 0 0,1-1 1,0 1-1,-1 0 0,1 0 0,-1-1 1,4 0-1,2-2 226,0 1 1,0-1-1,11-7 0,-16 9-269,0-1 0,0 1 0,-1 0 1,1-1-1,-1 1 0,1-1 0,-1 1 0,1-1 0,-1 0 0,0 0 0,0 1 1,0-1-1,0 0 0,0 0 0,-1 0 0,1 0 0,0 0 0,0-4 0,0-2-255,0 0-1,1 0 0,0 0 1,0 0-1,8-15 0,-10 22 184,1-1 0,0 0 0,1 0 0,-1 1 0,0-1 0,0 1 0,1-1 0,-1 1-1,1-1 1,-1 1 0,1 0 0,3-2 0,-3 2 51,-1 1 0,0 0-1,1-1 1,-1 1 0,1 0 0,-1 0-1,0 0 1,1 0 0,-1 0-1,1 0 1,-1 0 0,0 0 0,1 1-1,-1-1 1,1 1 0,-1-1 0,0 1-1,0-1 1,1 1 0,1 1 0,39 29 476,-20-13 272,-21-18-714,0 1 0,-1-1 1,1 1-1,0-1 0,0 1 0,0-1 0,0 0 1,0 1-1,-1-1 0,1 0 0,0 0 0,0 1 1,0-1-1,0 0 0,0 0 0,0 0 1,0 0-1,0-1 0,0 1 0,0 0 0,0 0 1,0 0-1,-1-1 0,1 1 0,0 0 0,0-1 1,0 1-1,0-1 0,-1 1 0,1-1 1,0 1-1,0-1 0,-1 0 0,1 1 0,0-1 1,-1 0-1,1 0 0,-1 1 0,1-1 0,-1 0 1,1 0-1,-1-1 0,4-4 42,-2 0-1,1 0 0,-1-1 1,3-10-1,-1 2-7,-3 6-66,2-1 0,-1 1 0,8-17 0,-8 23-35,0 1 0,-1-1-1,1 0 1,0 0-1,0 1 1,1 0 0,-1-1-1,0 1 1,1 0-1,0 0 1,-1 0 0,1 0-1,0 1 1,0-1-1,4-1 1,10-3-556,1 2 1,25-5-1,-27 7-452,-1-1-1,0-1 1,0 0-1,15-7 1,-8 0-1178,4 0 853</inkml:trace>
</inkml:ink>
</file>

<file path=ppt/ink/ink19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1:15.279"/>
    </inkml:context>
    <inkml:brush xml:id="br0">
      <inkml:brushProperty name="width" value="0.05" units="cm"/>
      <inkml:brushProperty name="height" value="0.05" units="cm"/>
      <inkml:brushProperty name="color" value="#FF0066"/>
    </inkml:brush>
  </inkml:definitions>
  <inkml:trace contextRef="#ctx0" brushRef="#br0">2 1 14291,'0'7'1256,"-2"3"705,5 3-129,0 9-296,6 5-183,1 6-297,3 1-160,3 1-376,-4-1-200,1-2-200,-1 1-88,-2-3-304,1-2-296,-1-7-560,-1-8-360,0-13-913,1-4-1632,16-10 2393</inkml:trace>
</inkml:ink>
</file>

<file path=ppt/ink/ink19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1:15.466"/>
    </inkml:context>
    <inkml:brush xml:id="br0">
      <inkml:brushProperty name="width" value="0.05" units="cm"/>
      <inkml:brushProperty name="height" value="0.05" units="cm"/>
      <inkml:brushProperty name="color" value="#FF0066"/>
    </inkml:brush>
  </inkml:definitions>
  <inkml:trace contextRef="#ctx0" brushRef="#br0">1 148 14379,'1'2'5369,"8"-4"-3008,4-9-849,2-3-376,1-7-688,1-1-280,3 2-792,2-2-432,-3 1-1424,3 5 1263</inkml:trace>
</inkml:ink>
</file>

<file path=ppt/ink/ink19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1:15.916"/>
    </inkml:context>
    <inkml:brush xml:id="br0">
      <inkml:brushProperty name="width" value="0.05" units="cm"/>
      <inkml:brushProperty name="height" value="0.05" units="cm"/>
      <inkml:brushProperty name="color" value="#FF0066"/>
    </inkml:brush>
  </inkml:definitions>
  <inkml:trace contextRef="#ctx0" brushRef="#br0">0 238 14467,'80'-91'8064,"-60"66"-6909,1 0 1,1 2 0,39-33 0,-36 42-866,-24 13-286,0 1 0,-1 0 0,1-1 0,0 1 0,0 0 0,-1 0 0,1-1 0,0 1 0,0 0 0,0 0 0,0 0 0,-1 0 0,1 0 0,0 0 0,0 0 0,0 0 0,-1 0-1,1 1 1,0-1 0,0 0 0,0 0 0,-1 1 0,1-1 0,0 1 0,-1-1 0,1 0 0,0 1 0,-1-1 0,1 1 0,1 1 0,-1 1-2,0-1-1,0 1 0,0 0 1,0 0-1,-1 0 0,1 0 1,-1 0-1,0 0 0,0 4 1,-2 32-1,1-28-1,-10 84 60,6-57 42,1 0 0,2 73-1,3-108-24,-1 1-1,0-1 1,1 0-1,0 0 1,0 0-1,0 0 1,0 0-1,0 0 1,0 0-1,1 0 0,0-1 1,-1 1-1,3 2 1,-3-4-26,0 0-1,0 0 1,0-1 0,0 1 0,0 0 0,0-1 0,0 1-1,0-1 1,0 1 0,0-1 0,0 0 0,0 1-1,0-1 1,0 0 0,0 0 0,2 0 0,-1 0 2,-1 0 1,1 0 0,0-1 0,0 1 0,0-1-1,0 1 1,-1-1 0,1 0 0,0 0 0,-1 0 0,1 0-1,2-1 1,13-13-72,-1 0 1,0 0-1,-1-2 0,-1 0 1,0 0-1,17-31 0,-17 20-2161,-11 21 445,0 0 0,0 0 0,6-8 0,3 1-572</inkml:trace>
</inkml:ink>
</file>

<file path=ppt/ink/ink19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1:16.152"/>
    </inkml:context>
    <inkml:brush xml:id="br0">
      <inkml:brushProperty name="width" value="0.05" units="cm"/>
      <inkml:brushProperty name="height" value="0.05" units="cm"/>
      <inkml:brushProperty name="color" value="#FF0066"/>
    </inkml:brush>
  </inkml:definitions>
  <inkml:trace contextRef="#ctx0" brushRef="#br0">157 1 17908,'-4'0'292,"1"0"0,0 0 1,-1 0-1,1 1 0,0-1 0,-1 1 1,1 0-1,0 0 0,0 0 0,0 1 0,-1-1 1,1 1-1,1-1 0,-1 1 0,0 0 1,0 0-1,-3 4 0,-6 6-130,0-1 1,-11 17-1,18-23-7,-1 4-92,0-1-1,0 1 1,1-1-1,-6 12 0,9-15-43,1-1 1,-1 1-1,1-1 0,0 1 0,0-1 0,0 1 0,0 0 0,1 0 0,0-1 1,0 1-1,1 7 0,-1-10-17,0-1 0,1 1 0,-1-1 0,1 1 0,-1-1-1,1 1 1,0-1 0,-1 1 0,1-1 0,0 1 0,0-1 0,0 0 0,0 0 0,0 1 0,0-1 0,1 0 0,-1 0 0,0 0 0,3 1 0,-2-1-14,1 0 1,-1 0 0,0 0-1,1-1 1,-1 1 0,1-1-1,-1 0 1,1 1 0,-1-1-1,1 0 1,4-1 0,-1 0-158,-1 0 1,1-1-1,-1 0 1,1 0 0,-1 0-1,1 0 1,-1-1-1,0 0 1,0 0 0,7-6-1,-5 1-838,1 0 0,-2 0-1,11-17 1,0 0-506</inkml:trace>
</inkml:ink>
</file>

<file path=ppt/ink/ink19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1:16.464"/>
    </inkml:context>
    <inkml:brush xml:id="br0">
      <inkml:brushProperty name="width" value="0.05" units="cm"/>
      <inkml:brushProperty name="height" value="0.05" units="cm"/>
      <inkml:brushProperty name="color" value="#FF0066"/>
    </inkml:brush>
  </inkml:definitions>
  <inkml:trace contextRef="#ctx0" brushRef="#br0">9 1 16748,'-2'3'406,"1"1"0,0 0 1,0-1-1,0 1 0,0 0 1,0 0-1,1 0 0,-1 0 1,1 0-1,0 0 0,0-1 1,1 1-1,-1 0 0,1 0 1,0 0-1,0 0 0,0-1 1,2 5-1,33 87 1759,-21-50-1405,38 75 1,66 83 1692,-113-191-2334,-1-4-131,-1-1 0,1 1 0,0-1-1,0 0 1,1 0 0,0-1 0,14 12 0,-19-17-117,-1-1 0,0 0 0,1 0 0,-1 0 0,1 0 0,-1 1 0,1-1 0,-1 0 0,1 0 0,-1 0 0,1 0 0,-1 0 0,1 0 0,-1 0 0,1 0 0,-1-1 0,1 1 0,-1 0 0,1 0 0,-1 0 0,1 0 0,-1-1 0,1 1 0,-1 0 0,0-1 0,1 1 0,-1 0 0,1-1 0,-1 1 0,0 0 0,1-1 0,-1 1 0,0 0 0,0-1 0,1 1 0,-1-1 0,0 1 0,0-1 0,0 1 0,1-1 0,-1 0 0,2-3-1360,5-2-148</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2:21.623"/>
    </inkml:context>
    <inkml:brush xml:id="br0">
      <inkml:brushProperty name="width" value="0.05" units="cm"/>
      <inkml:brushProperty name="height" value="0.05" units="cm"/>
      <inkml:brushProperty name="color" value="#FF0066"/>
    </inkml:brush>
  </inkml:definitions>
  <inkml:trace contextRef="#ctx0" brushRef="#br0">1 221 11554,'1'-7'1545,"2"-4"1367,12-3-1383,5-5-129,7-3-576,2-2-264,5 1-448,-5 1-320,-1 4-840,-3 0-320,-2 5-617,2-1-311,-3-1 1416</inkml:trace>
</inkml:ink>
</file>

<file path=ppt/ink/ink19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1:16.603"/>
    </inkml:context>
    <inkml:brush xml:id="br0">
      <inkml:brushProperty name="width" value="0.05" units="cm"/>
      <inkml:brushProperty name="height" value="0.05" units="cm"/>
      <inkml:brushProperty name="color" value="#FF0066"/>
    </inkml:brush>
  </inkml:definitions>
  <inkml:trace contextRef="#ctx0" brushRef="#br0">1 1 20580,'4'10'7026,"-4"-12"-6626,3-1-912,4 5 280</inkml:trace>
</inkml:ink>
</file>

<file path=ppt/ink/ink19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1:24.337"/>
    </inkml:context>
    <inkml:brush xml:id="br0">
      <inkml:brushProperty name="width" value="0.05" units="cm"/>
      <inkml:brushProperty name="height" value="0.05" units="cm"/>
      <inkml:brushProperty name="color" value="#FF0066"/>
    </inkml:brush>
  </inkml:definitions>
  <inkml:trace contextRef="#ctx0" brushRef="#br0">779 37 7138,'-12'-6'693,"4"2"-118,0-1 0,0 1 1,-1 1-1,0 0 0,0 0 0,0 0 1,0 1-1,-16-1 0,9 3-288,-1 0-1,1 2 1,-1-1-1,1 2 1,0 1-1,0 0 1,0 0-1,1 2 1,-1 0-1,1 1 1,-22 13-1,10-4-263,1 1-1,1 2 1,1 0-1,0 1 1,1 1-1,2 2 1,0 0-1,2 1 1,-31 48 0,20-21 68,3 0 0,2 2 0,2 1 0,2 1 0,3 1 0,3 0 0,-14 93 0,22-71-42,3 0 1,4 0-1,3 0 1,3 0-1,4 0 1,25 94-1,-30-149-29,2 0-1,0 0 0,2-1 1,0 0-1,2 0 0,21 32 1,-24-43 8,0 0-1,2 0 1,-1-1 0,1 0 0,1-1-1,-1 0 1,2-1 0,-1 0 0,1 0-1,0-1 1,1-1 0,23 8 0,-15-7 124,1-2 1,-1 0-1,1-1 1,0-2 0,0 0-1,0-1 1,0-2 0,41-5-1,-31 1-58,0-3 0,-1 0 0,0-2 0,0-1 0,42-23 0,-25 10-81,101-57 18,-132 70-30,-1-1 0,0-1 0,0 0-1,-2-1 1,1 0 0,15-22 0,-7 3 22,-2-2-1,-1-1 1,-2 0 0,-1-1 0,-2-1 0,18-67 0,-22 54 337,-3-1 0,-2 1 0,-2-1 0,-3 0 0,-1 0 0,-3 0 0,-2 1 0,-15-62 0,10 71-204,-2 0-1,-2 1 1,-23-48-1,22 60-137,0 0 0,-2 2 0,-1 0-1,-42-48 1,51 65-101,-1 0-1,-1 1 0,1 0 1,-1 1-1,-1 0 1,0 1-1,0 0 0,0 1 1,-1 0-1,0 1 1,0 0-1,0 1 1,-1 1-1,1 0 0,-1 1 1,0 0-1,0 1 1,1 1-1,-1 0 0,0 1 1,0 0-1,0 1 1,1 1-1,-1 0 0,1 1 1,-1 0-1,-21 11 1,15-4 295,17-10-252</inkml:trace>
</inkml:ink>
</file>

<file path=ppt/ink/ink19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1:25.416"/>
    </inkml:context>
    <inkml:brush xml:id="br0">
      <inkml:brushProperty name="width" value="0.05" units="cm"/>
      <inkml:brushProperty name="height" value="0.05" units="cm"/>
      <inkml:brushProperty name="color" value="#FF0066"/>
    </inkml:brush>
  </inkml:definitions>
  <inkml:trace contextRef="#ctx0" brushRef="#br0">67 784 9490,'2'-3'317,"0"0"0,0-1-1,0 1 1,1 0 0,-1 0 0,1 0 0,0 1-1,0-1 1,0 1 0,0-1 0,1 1-1,-1 0 1,1 0 0,-1 0 0,1 1 0,0-1-1,-1 1 1,1 0 0,0 0 0,0 1 0,0-1-1,0 1 1,0-1 0,0 1 0,7 1-1,86 22 1844,-23-5-1555,-11-6-282,0-4 0,1-2 0,0-3 1,-1-3-1,1-3 0,84-14 0,79-27 488,-176 31-557,-1-3 0,68-30 1,-106 41-230,0-1 0,-1-1 0,1 0 0,-1 0 1,0-1-1,-1-1 0,11-11 0,-18 17-20,0-1 0,0 1 0,0-1 0,-1 0 0,1 0 0,-1 0 0,0 0 0,0-1 0,-1 1 0,1 0 0,-1-1 0,0 1 0,0-1 0,-1 1 0,1-1 0,-1 0 0,0 1 0,0-1 0,0 0 0,-1 1 0,0-1 0,0 1 0,0-1 0,-2-5 0,-2 0 7,0-1-1,0 1 1,-1 0-1,0 0 1,-10-11-1,-43-44-16,45 51 0,-26-28-88,-1 3-1,-2 1 1,-2 2-1,-96-58 1,117 80 75,-1 2 0,0 1 0,-1 1 0,0 1 0,-1 1 0,0 2 0,0 0 1,0 2-1,-1 1 0,1 1 0,-1 2 0,-42 4 0,36 1 13,0 1 0,1 2 0,0 1 0,0 2 0,-34 16 0,42-15 1,1 1 1,1 0 0,1 2-1,0 1 1,1 0-1,0 2 1,-18 21-1,8-3-8,1 2 0,-46 80 0,69-105 5,0 0-1,1 0 1,0 1-1,1-1 0,1 2 1,0-1-1,-3 21 0,7-28-34,-1 1 0,1 0 1,0-1-1,1 1 0,0-1 0,0 1 0,1-1 0,-1 0 0,2 1 0,-1-1 0,1 0 0,0 0 0,0 0 0,1-1 0,8 12 0,-3-7-296,1 0 0,0-1 0,0 0 0,1-1 0,22 16 0,20 5-440</inkml:trace>
</inkml:ink>
</file>

<file path=ppt/ink/ink19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1:49.457"/>
    </inkml:context>
    <inkml:brush xml:id="br0">
      <inkml:brushProperty name="width" value="0.05" units="cm"/>
      <inkml:brushProperty name="height" value="0.05" units="cm"/>
      <inkml:brushProperty name="color" value="#FF0066"/>
    </inkml:brush>
  </inkml:definitions>
  <inkml:trace contextRef="#ctx0" brushRef="#br0">240 1095 8394,'75'24'3240,"19"6"-724,-57-23-1874,1-2 0,1-1 0,-1-3 0,0 0 0,60-8 1,189-45 2366,-188 31-2399,182-28 105,-160 29-594,-70 11-83,0-2-1,-1-2 1,53-22 0,-76 23 59,1-1 1,-2-1-1,0-1 0,0-1 1,-2-2-1,40-35 0,-57 47-64,0-2-1,0 1 0,-1-1 1,0 0-1,0-1 0,-1 1 1,0-1-1,-1 0 0,5-13 1,-7 15 38,0 1 1,-1-1 0,0 0-1,0 0 1,0 0 0,-1 0-1,0 0 1,-1 0 0,0 0-1,0 0 1,0 0 0,-1 0 0,-4-12-1,-11-20 72,-37-60-1,18 34-129,11 18 7,-49-84-12,65 117-10,0 2 1,-2-1 0,1 1 0,-2 1 0,1 0 0,-2 0-1,-17-11 1,10 10 16,0 2 0,-1 0 0,-1 1 0,0 2-1,0 0 1,0 1 0,-30-4 0,-166-8 246,188 17-231,-162-13 108,-136-1-114,292 17-23,0 1 0,0 2 0,0 1-1,1 2 1,0 1 0,0 2 0,1 2-1,0 1 1,2 1 0,-1 2 0,2 1-1,0 1 1,2 2 0,0 1 0,-30 31-1,36-31-2,2 2-1,0 1 0,2 0 0,-28 49 1,40-61 16,0 1-1,1 0 1,0 1 0,2 0 0,-1-1-1,2 1 1,0 1 0,1-1 0,0 0-1,1 1 1,1-1 0,1 16 0,3-10 44,0 1 1,1-2-1,2 1 1,0-1-1,1 0 1,1 0-1,0-1 1,2 0-1,0-1 1,1 0-1,1 0 1,1-2-1,0 0 1,1 0-1,1-1 1,0-1-1,1-1 1,1 0-1,0-2 1,0 0-1,24 10 1,-7-7-49,1-2 0,1-1-1,0-2 1,0-1 0,51 2 0,-22-6-662,1-3 0,81-9 0,-29-8-1340,3-6 748</inkml:trace>
</inkml:ink>
</file>

<file path=ppt/ink/ink19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1:50.166"/>
    </inkml:context>
    <inkml:brush xml:id="br0">
      <inkml:brushProperty name="width" value="0.05" units="cm"/>
      <inkml:brushProperty name="height" value="0.05" units="cm"/>
      <inkml:brushProperty name="color" value="#FF0066"/>
    </inkml:brush>
  </inkml:definitions>
  <inkml:trace contextRef="#ctx0" brushRef="#br0">1 610 12379,'1'1'234,"0"0"1,1 0 0,-1 0 0,1-1 0,-1 1 0,0 0-1,1-1 1,0 1 0,-1-1 0,1 0 0,-1 1-1,1-1 1,-1 0 0,1 0 0,0 0 0,-1 0 0,1 0-1,0 0 1,-1-1 0,1 1 0,-1 0 0,3-2 0,5-1 288,0 0 0,14-8 0,-16 7-68,49-26 1227,-1-2 1,82-65-1,90-94-151,-125 101-1751,-41 34-1370,28-23-4562,-59 60 4696</inkml:trace>
</inkml:ink>
</file>

<file path=ppt/ink/ink19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1:50.602"/>
    </inkml:context>
    <inkml:brush xml:id="br0">
      <inkml:brushProperty name="width" value="0.05" units="cm"/>
      <inkml:brushProperty name="height" value="0.05" units="cm"/>
      <inkml:brushProperty name="color" value="#FF0066"/>
    </inkml:brush>
  </inkml:definitions>
  <inkml:trace contextRef="#ctx0" brushRef="#br0">281 0 14843,'-7'1'475,"1"0"0,-1 0 0,1 0 0,0 1 0,0 0 0,0 0 0,0 0 0,0 1 0,0 0 0,0 0 0,-5 4 0,-9 8 394,-26 24 0,41-35-693,-15 14 594,-32 40 0,43-47-646,0 1 0,1 1 1,1-1-1,-13 28 1,19-37-119,0 0 1,0-1-1,0 1 1,1 0 0,-1 0-1,1 0 1,0 0-1,-1 0 1,1 0 0,0 0-1,2 6 1,-2-7-6,1-1 1,-1 1 0,1-1-1,0 1 1,-1-1-1,1 0 1,0 1-1,0-1 1,0 0-1,0 1 1,1-1-1,-1 0 1,0 0-1,0 0 1,1 0 0,-1 0-1,1 0 1,-1-1-1,0 1 1,1 0-1,0-1 1,2 1-1,1 1-18,1-1 0,0 0 0,0 0 1,0-1-1,-1 1 0,1-1 0,0-1 0,0 1 0,0-1 0,0 0 0,-1 0 0,1-1 0,0 0 0,-1 0 0,0 0 0,7-4 0,-8 4 0,0-1 0,1 1 0,-1-1-1,0 0 1,-1-1 0,1 1 0,0-1 0,-1 0-1,0 1 1,0-2 0,0 1 0,-1 0 0,1 0-1,-1-1 1,0 1 0,0-1 0,0 0 0,-1 0-1,1-5 1,-1 6-5,0-1 0,0 0 0,0 0-1,-1 0 1,0 0 0,0 0 0,0 0-1,-2-9 1,2 14 22,0-1 0,0 1 1,0 0-1,0-1 0,0 1 0,0 0 0,-1-1 1,1 1-1,0 0 0,0 0 0,0-1 0,0 1 0,-1 0 1,1 0-1,0-1 0,0 1 0,-1 0 0,1 0 0,0 0 1,0-1-1,-1 1 0,1 0 0,-1 0 0,-3 4 109,3-3-81,0 0 0,1 0 0,-1 1 0,1-1 0,0 0 0,-1 1-1,1-1 1,0 1 0,0-1 0,0 0 0,0 3 0,1-2 32,-1 1 1,1 0-1,0 0 0,0 0 0,1-1 0,-1 1 0,1 0 1,-1-1-1,1 0 0,0 1 0,0-1 0,0 0 1,4 4-1,-2-3 8,0 0 1,1 0 0,-1-1-1,1 1 1,0-1 0,-1 0 0,9 2-1,-5-2-149,-1-1 0,1 1 0,0-1 0,0-1 0,0 1 0,0-1 0,0-1 1,0 0-1,-1 0 0,12-3 0,-15 3-297,-1-1 0,0 1 0,0-1 0,1 0 0,-1 0 0,-1 0 0,1 0 0,0-1 0,-1 1 0,1-1 0,-1 0 0,4-5 0,-6 8 363,13-13-1343</inkml:trace>
</inkml:ink>
</file>

<file path=ppt/ink/ink19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1:51.204"/>
    </inkml:context>
    <inkml:brush xml:id="br0">
      <inkml:brushProperty name="width" value="0.05" units="cm"/>
      <inkml:brushProperty name="height" value="0.05" units="cm"/>
      <inkml:brushProperty name="color" value="#FF0066"/>
    </inkml:brush>
  </inkml:definitions>
  <inkml:trace contextRef="#ctx0" brushRef="#br0">1 643 15603,'4'4'960,"-1"0"0,1 0 0,-1 1 0,0 0 0,0 0 0,2 6 0,-1-3-364,-1 1 0,-1-1 1,4 15-1,-5-14-538,0-1 0,0 0 0,-1 1 1,0-1-1,-1 1 0,1-1 0,-1 0 0,-1 0 0,-3 12 0,-3-4-40,4-14-6,1-12-23,2-7-160,0 0-1,2 0 1,0 0 0,1-1 0,0 1-1,2 1 1,0-1 0,1 0-1,0 1 1,12-24 0,-15 36 133,0 0 0,1 0 0,-1 1 0,1-1 0,-1 1 0,1-1 0,4-2 0,-6 5 34,0 1 0,-1-1 0,1 0 0,0 1 0,0-1 0,0 1 0,0 0 0,0-1 0,0 1 0,0 0 0,0-1 0,0 1 1,0 0-1,0 0 0,0 0 0,0 0 0,0 0 0,0 0 0,0 0 0,0 0 0,0 0 0,0 1 0,0-1 0,0 0 0,0 1 0,0-1 0,0 1 0,0-1 0,0 1 0,0-1 0,0 1 0,-1 0 0,1-1 0,1 3 0,4 3 23,-1 0 0,0 1 0,-1-1 0,8 14 0,-8-12 12,0-1 0,0 0 0,1-1 0,0 1 0,5 5 0,-7-10-25,-1 0 1,0 0-1,1 0 0,-1-1 0,1 1 1,-1-1-1,1 0 0,0 0 0,-1 0 1,1 0-1,0 0 0,0-1 0,0 1 1,0-1-1,0 0 0,0 1 0,0-1 1,4-1-1,-3 1-1,0-1 1,1 0-1,-1 0 1,1 0-1,-1 0 0,0-1 1,0 1-1,0-1 1,0 0-1,0-1 0,0 1 1,0-1-1,-1 1 1,5-5-1,-3 2-2,-1 0 1,0-1-1,0 1 0,-1-1 1,1 0-1,-1 0 0,-1 0 1,5-11-1,-1-7-9,-1 0 1,-1 0-1,-2-1 0,1-27 1,-3 48 3,-3-192-637,-1 158 414,-2-1 0,-20-74 1,24 109 215,-12-34-58,13 36 72,-1 0 0,1-1 0,-1 1 0,1 0 0,-1 0 0,0 0 1,0 0-1,0 0 0,0 0 0,0 1 0,0-1 0,-4-2 0,4 4 5,1-1 0,0 1-1,-1-1 1,1 1 0,-1 0-1,1-1 1,-1 1 0,1 0-1,-1 0 1,0 0-1,1 0 1,-1 0 0,1 0-1,-1 1 1,1-1 0,-1 0-1,1 1 1,-1-1 0,1 1-1,0 0 1,-1-1 0,1 1-1,0 0 1,-1 0 0,1 0-1,0 0 1,0 0-1,0 0 1,0 0 0,0 0-1,0 1 1,-1 1 0,-3 3 60,1 1 1,1 0 0,-1 0 0,1 0-1,-3 12 1,1-5 85,2 1 0,0 0-1,0 1 1,2-1 0,0 0 0,0 1-1,2-1 1,3 27 0,-2-30-71,1 1 0,0-1 1,1 1-1,1-1 1,0-1-1,0 1 0,1-1 1,1 0-1,0 0 0,16 19 1,-6-13-42,0-1-1,22 15 1,22 21-353,-44-33-728,-13-11-3999,-7-17 2764,-2-8 831</inkml:trace>
</inkml:ink>
</file>

<file path=ppt/ink/ink19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1:51.420"/>
    </inkml:context>
    <inkml:brush xml:id="br0">
      <inkml:brushProperty name="width" value="0.05" units="cm"/>
      <inkml:brushProperty name="height" value="0.05" units="cm"/>
      <inkml:brushProperty name="color" value="#FF0066"/>
    </inkml:brush>
  </inkml:definitions>
  <inkml:trace contextRef="#ctx0" brushRef="#br0">0 39 10314,'4'-5'4593,"7"2"-2274,-6 2-1577,17-6 1269,-6 1-1141,-1 2 0,1 0 0,0 1 1,32-3-1,-44 6-840,0 0 0,0 1 1,0-1-1,0 1 0,0-1 0,0 1 1,0 1-1,0-1 0,0 0 0,-1 1 1,1 0-1,0 0 0,-1 0 0,0 0 0,1 1 1,-1-1-1,0 1 0,0 0 0,0 0 1,-1 0-1,1 0 0,-1 0 0,1 1 1,-1-1-1,2 5 0,16 44-1657,-20-52 1545,0 0-1,0 1 1,0-1 0,0 1-1,0-1 1,0 0 0,0 1-1,0-1 1,0 0 0,0 0-1,1 1 1,-1-1-1,0 0 1,0 1 0,0-1-1,1 0 1,-1 0 0,0 1-1,0-1 1,1 0 0,-1 0-1,0 0 1,1 1 0,-1-1-1,0 0 1,0 0 0,1 0-1,-1 0 1,0 0-1,1 0 1,-1 1 0,0-1-1,1 0 1,-1 0 0,1 0-1,-1 0 1,0 0 0,1 0-1,0-1 1,3-4-1165</inkml:trace>
</inkml:ink>
</file>

<file path=ppt/ink/ink19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1:51.542"/>
    </inkml:context>
    <inkml:brush xml:id="br0">
      <inkml:brushProperty name="width" value="0.05" units="cm"/>
      <inkml:brushProperty name="height" value="0.05" units="cm"/>
      <inkml:brushProperty name="color" value="#FF0066"/>
    </inkml:brush>
  </inkml:definitions>
  <inkml:trace contextRef="#ctx0" brushRef="#br0">41 1 10106,'-19'1'1777,"5"1"2567,6 1-3415,8-2-985,2-1-600,14 5 271</inkml:trace>
</inkml:ink>
</file>

<file path=ppt/ink/ink19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1:52.596"/>
    </inkml:context>
    <inkml:brush xml:id="br0">
      <inkml:brushProperty name="width" value="0.05" units="cm"/>
      <inkml:brushProperty name="height" value="0.05" units="cm"/>
      <inkml:brushProperty name="color" value="#FF0066"/>
    </inkml:brush>
  </inkml:definitions>
  <inkml:trace contextRef="#ctx0" brushRef="#br0">206 307 15147,'-29'8'1546,"2"2"0,-1 1 1,1 2-1,1 0 0,-37 25 0,58-32-1165,10-6-144,15-7-16,-8 2-168,0-1 0,-1 0 0,13-11 0,-19 14-48,-1-1 1,1 0 0,-1 0-1,0 0 1,-1 0-1,1-1 1,-1 0 0,1 0-1,3-9 1,-6 14-5,-1-1 1,1 0-1,-1 1 1,0-1-1,1 0 1,-1 1-1,0-1 0,0 0 1,0 1-1,1-1 1,-1 0-1,0 0 1,0 1-1,0-1 1,0 0-1,0 0 1,0 1-1,0-1 1,-1 0-1,1 0 0,0 1 1,0-1-1,0 0 1,-1 1-1,1-1 1,0 0-1,-1 1 1,1-1-1,-1 0 1,1 1-1,-1-1 1,0 0-1,0 1-1,1 0 1,-1 0-1,0 0 0,0 0 1,1 0-1,-1 1 0,0-1 1,0 0-1,1 0 0,-1 1 1,0-1-1,0 0 0,1 1 1,-1-1-1,0 0 0,1 1 1,-1-1-1,1 1 0,-1 0 1,1-1-1,-1 1 0,1-1 1,-1 1-1,1 0 0,-1-1 1,1 1-1,0 0 0,-1-1 0,1 1 1,0 0-1,0 1 0,-2 1 0,1 1 0,-1-1 0,1 1 0,0-1 0,0 1 0,1 0 0,-1-1 0,1 1 0,0 0 0,0 0 0,0-1 0,0 1 0,1 0 0,-1 0 0,1-1 0,0 1 0,0-1 0,1 1 0,-1-1 0,1 1 0,-1-1 0,1 0 0,0 0 0,0 0-1,1 0 1,3 5 0,6 3 3,1 0-1,-1-1 0,2 0 0,25 14 0,-22-14-4,1 1 51,-1 1-1,0 0 1,-1 1-1,22 22 1,-32-28 5,0 0 0,-1 1 1,1-1-1,-1 1 1,-1 0-1,1 1 1,-2-1-1,1 1 0,-1 0 1,0 0-1,-1 0 1,2 13-1,-2-3-19,-1 0-1,-1 0 1,-1 0-1,0 0 1,-2-1-1,0 1 1,-1 0-1,-1-1 1,-1 0-1,0 0 1,-1-1-1,-1 0 1,-1 0-1,0-1 1,-1 0-1,-1 0 1,-19 20-1,26-31-29,-1-1 0,0 0 0,0 0-1,0 0 1,-1-1 0,1 0 0,-1 0-1,0 0 1,0-1 0,0 1-1,0-1 1,0-1 0,-1 1 0,-6-1-1,8 0-11,0-1 1,0 0-1,-1 0 0,1-1 0,0 1 0,-1-1 1,1-1-1,0 1 0,0-1 0,0 1 0,0-1 0,0-1 1,1 1-1,-1-1 0,1 0 0,-1 0 0,-4-5 0,4 3-7,0 0 0,0-1-1,1 1 1,0-1-1,0 0 1,1-1-1,-1 1 1,1 0-1,1-1 1,-1 0 0,1 0-1,0 0 1,1 0-1,-1 0 1,1-8-1,0 4 4,1 1-1,0-1 0,1 1 0,0 0 1,1 0-1,0-1 0,1 1 1,0 0-1,0 1 0,6-11 0,10-14 21,1 2 0,2 1 0,48-54 0,-35 44 124,33-48 0,-56 69-105,0 0 1,-1 0-1,-1-1 1,0 0-1,-2-1 1,-1 0-1,7-31 1,-14 50-29,0 1 0,0-1 0,0 1 1,0-1-1,0 1 0,-1-1 0,1 1 1,-1-1-1,1 1 0,-1-1 0,0 1 1,0-1-1,0 1 0,0 0 0,0 0 0,-1 0 1,-1-3-1,2 4 0,0 0 0,0 1 0,0-1 0,0 0 0,0 0 0,0 1 1,0-1-1,0 0 0,0 1 0,0-1 0,-1 1 0,1-1 0,0 1 0,0 0 0,0 0 1,-1-1-1,1 1 0,0 0 0,0 0 0,-1 0 0,1 0 0,0 1 0,0-1 1,-1 0-1,1 0 0,0 1 0,0-1 0,0 1 0,-1-1 0,1 1 0,0-1 0,0 1 1,0 0-1,0 0 0,-1 1 0,-2 1 2,1 0 1,0 0-1,0 0 1,-4 8-1,1 4 6,6-14-8,0-1 0,0 1 0,0-1 0,0 0 1,0 1-1,0-1 0,0 1 0,0-1 0,0 1 0,0-1 0,0 1 0,0-1 0,1 0 0,-1 1 0,0-1 1,0 1-1,1-1 0,-1 0 0,0 1 0,0-1 0,1 0 0,-1 1 0,0-1 0,1 0 0,-1 1 0,1-1 1,31 20-14,-24-14 15,0-1 1,0 0-1,1-1 0,-1 0 0,1 0 0,0-1 1,12 4-1,-16-6 40,0 0 1,0-1-1,0 1 0,1-1 1,-1 0-1,0 0 1,7-2-1,-9 2 13,-1-1-1,0 0 1,0 0-1,1 1 1,-1-2-1,0 1 1,0 0-1,0 0 1,0-1-1,0 1 1,0-1-1,-1 1 1,1-1-1,0 0 1,-1 0-1,1 1 1,-1-1-1,0-1 1,2-1-1,2-8 126,0 0-1,-1 0 0,3-16 0,-5 19-157,-1 1 0,2 0 0,-1-1-1,1 1 1,1 0 0,0 0 0,0 1 0,0-1 0,8-9-1,-11 15-22,0 1 0,0 0 0,0 0 0,0 0-1,0 0 1,0 0 0,1 0 0,-1 0 0,0 0-1,0 0 1,1 1 0,-1-1 0,1 0 0,-1 1-1,1-1 1,-1 1 0,1-1 0,-1 1 0,1 0 0,-1 0-1,1 0 1,-1 0 0,1 0 0,-1 0 0,1 0-1,-1 0 1,1 1 0,-1-1 0,1 1 0,2 0-1,1 3-2,0-1 1,0 1-1,-1 0 0,0 0 0,1 1 0,5 8 0,-7-9 4,1 0 0,-1 1 1,1-1-1,0 0 0,1-1 0,8 7 1,-10-9 3,0 0 0,0 0 0,0 0 0,0-1-1,0 1 1,0-1 0,0 0 0,0 0 0,0 0 0,0 0 0,0-1 0,-1 1 0,1-1 0,0 0 0,0 1 0,0-1 0,0-1 0,-1 1 0,1 0 0,0-1 0,-1 1 0,1-1 0,1-2 0,8-5 28,0-1 1,-1-1 0,12-14 0,-15 16-23,9-10-148,23-35 0,-8 1-4939,-32 51 4894,1 1 0,0-1 1,0 0-1,1 1 1,-1-1-1,0 1 0,0-1 1,1 1-1,-1 0 1,3-2-1,13-6-134</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2:21.793"/>
    </inkml:context>
    <inkml:brush xml:id="br0">
      <inkml:brushProperty name="width" value="0.05" units="cm"/>
      <inkml:brushProperty name="height" value="0.05" units="cm"/>
      <inkml:brushProperty name="color" value="#FF0066"/>
    </inkml:brush>
  </inkml:definitions>
  <inkml:trace contextRef="#ctx0" brushRef="#br0">1 0 8418,'3'5'1368,"0"5"1513,0 3-393,-2 8-343,-1 2-313,0 6-592,0 4-263,0-4-361,6-3-192,3-8-232,2-6-152,4-6-504,-2-5-384,-2-4-1049,-4-4 409,-4-14 608</inkml:trace>
</inkml:ink>
</file>

<file path=ppt/ink/ink19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1:52.736"/>
    </inkml:context>
    <inkml:brush xml:id="br0">
      <inkml:brushProperty name="width" value="0.05" units="cm"/>
      <inkml:brushProperty name="height" value="0.05" units="cm"/>
      <inkml:brushProperty name="color" value="#FF0066"/>
    </inkml:brush>
  </inkml:definitions>
  <inkml:trace contextRef="#ctx0" brushRef="#br0">1 5 12259,'28'0'2448,"-12"2"2569,-6-1-1704,-14 1-1121,-5-2-751,-1-3-7018,1-3 4232</inkml:trace>
</inkml:ink>
</file>

<file path=ppt/ink/ink19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2:00.624"/>
    </inkml:context>
    <inkml:brush xml:id="br0">
      <inkml:brushProperty name="width" value="0.05" units="cm"/>
      <inkml:brushProperty name="height" value="0.05" units="cm"/>
      <inkml:brushProperty name="color" value="#FF0066"/>
    </inkml:brush>
  </inkml:definitions>
  <inkml:trace contextRef="#ctx0" brushRef="#br0">1 1234 8778,'215'-111'8329,"91"-83"-3975,-136 72-2415,656-424 4233,-666 442-5538,37-23-45,-158 102-632,-31 20-507,-21 14-925,-28 14 602</inkml:trace>
</inkml:ink>
</file>

<file path=ppt/ink/ink19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2:01.744"/>
    </inkml:context>
    <inkml:brush xml:id="br0">
      <inkml:brushProperty name="width" value="0.05" units="cm"/>
      <inkml:brushProperty name="height" value="0.05" units="cm"/>
      <inkml:brushProperty name="color" value="#FF0066"/>
    </inkml:brush>
  </inkml:definitions>
  <inkml:trace contextRef="#ctx0" brushRef="#br0">0 1 18788,'18'17'1272,"4"7"297,1 3-313,-4 9-744,-2 2-288,-12 1-176,0 1-96,-5-6-304,-3-3-208,-4-8-768,-2-4-505,-4-7 1025</inkml:trace>
</inkml:ink>
</file>

<file path=ppt/ink/ink19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2:02.087"/>
    </inkml:context>
    <inkml:brush xml:id="br0">
      <inkml:brushProperty name="width" value="0.05" units="cm"/>
      <inkml:brushProperty name="height" value="0.05" units="cm"/>
      <inkml:brushProperty name="color" value="#FF0066"/>
    </inkml:brush>
  </inkml:definitions>
  <inkml:trace contextRef="#ctx0" brushRef="#br0">1 197 12003,'4'-8'1025,"0"-1"0,1 1 0,0 1 0,0-1 0,1 1 0,0 0 0,12-11 0,4-1 135,26-17-1,-32 25-776,1 1-1,-1 1 1,28-12-1,-34 17-328,0 1 1,0 0-1,1 0 0,0 1 1,-1 1-1,1 0 0,19 0 1,-25 1-55,0 1 0,-1 0 0,1 0 0,0 1 0,-1-1 0,1 1 0,-1 0 0,0 0 0,0 1 1,1-1-1,-2 1 0,1 0 0,0 0 0,0 0 0,5 7 0,-5-5 19,1 1 1,-1-1-1,0 1 0,-1 0 0,1 0 1,-1 1-1,0-1 0,-1 1 0,1-1 1,1 10-1,-4-15-12,0 1 0,0 0 0,0-1 0,0 1 0,0 0 0,0 0 0,0-1 0,-1 1 0,1-1 0,0 1 0,-1 0 0,0-1 0,1 1 0,-1-1 0,0 1 0,0-1 0,0 1 0,0-1 0,0 0 0,0 1 0,0-1 1,0 0-1,-2 1 0,-3 3-20,0-1 0,0 0 0,-1 0 1,-7 3-1,-7 4-320,17-9-165,0 1-1,1 0 1,-1-1 0,1 1-1,-1 1 1,1-1 0,0 0 0,0 1-1,0-1 1,-3 8 0,2-2-625</inkml:trace>
</inkml:ink>
</file>

<file path=ppt/ink/ink19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2:02.599"/>
    </inkml:context>
    <inkml:brush xml:id="br0">
      <inkml:brushProperty name="width" value="0.05" units="cm"/>
      <inkml:brushProperty name="height" value="0.05" units="cm"/>
      <inkml:brushProperty name="color" value="#FF0066"/>
    </inkml:brush>
  </inkml:definitions>
  <inkml:trace contextRef="#ctx0" brushRef="#br0">43 84 10314,'-2'1'569,"-1"-1"0,0 0-1,1 1 1,-1-1 0,1 1-1,-1 0 1,1 0 0,-4 2-1,5-3-318,0 1 0,0-1 0,0 1 0,0 0 0,0-1 0,0 1-1,0 0 1,0 0 0,0 0 0,1 0 0,-1 0 0,0 0 0,0 0-1,1 0 1,-1 0 0,1 0 0,-1 0 0,1 0 0,-1 2 0,1-3-211,0 0 1,0 1-1,0-1 0,0 0 1,0 0-1,0 0 1,0 1-1,0-1 0,0 0 1,0 0-1,0 1 1,0-1-1,0 0 0,0 0 1,0 1-1,0-1 1,0 0-1,0 0 0,1 0 1,-1 1-1,0-1 1,0 0-1,0 0 1,0 0-1,0 0 0,1 1 1,-1-1-1,0 0 1,0 0-1,0 0 0,1 0 1,-1 0-1,0 0 1,0 0-1,0 0 0,1 1 1,-1-1-1,0 0 1,0 0-1,1 0 0,-1 0 1,0 0-1,0 0 1,1 0-1,-1 0 1,15-4 823,61-35 732,-9 3-908,-44 26-350,32-10-1,-49 18-285,1 0-1,-1 1 1,1 0 0,-1 0-1,1 0 1,-1 1-1,1 0 1,-1 0 0,1 1-1,9 1 1,-14-1-46,0 0 0,0-1 0,-1 1 0,1 0 1,0 0-1,0 0 0,0 1 0,-1-1 1,1 0-1,-1 1 0,1-1 0,-1 1 0,0-1 1,1 1-1,-1 0 0,0-1 0,0 1 0,0 0 1,0 0-1,0 0 0,-1 0 0,1 0 0,0 0 1,-1 0-1,1 4 0,0 2 4,-1 0-1,0 0 1,0 0-1,-1 0 1,-2 11-1,-2 1 2,0 0-1,-1-1 0,-1 0 0,-1 0 1,-1-1-1,0 0 0,-2 0 0,0-1 0,0-1 1,-2 0-1,0 0 0,-18 16 0,26-28-196,1 0-1,-1 0 0,0 0 1,0-1-1,0 0 0,-1 0 1,1 0-1,-1-1 0,0 0 1,1 0-1,-1 0 0,0 0 1,0-1-1,-7 0 0,11-1 17,1 0-1,-1 0 1,1 0 0,-1 0-1,0 0 1,1 0 0,-1-1-1,1 1 1,0-1-1,-1 1 1,-2-2 0,3 1 62,1 0 0,-1 0 1,0 0-1,0 0 0,1 0 1,-1 0-1,0 0 0,1 0 1,-1 0-1,1-1 0,-1-1 0</inkml:trace>
</inkml:ink>
</file>

<file path=ppt/ink/ink19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2:03.279"/>
    </inkml:context>
    <inkml:brush xml:id="br0">
      <inkml:brushProperty name="width" value="0.05" units="cm"/>
      <inkml:brushProperty name="height" value="0.05" units="cm"/>
      <inkml:brushProperty name="color" value="#FF0066"/>
    </inkml:brush>
  </inkml:definitions>
  <inkml:trace contextRef="#ctx0" brushRef="#br0">45 181 11082,'23'23'8050,"-3"2"-4606,-17-20-3237,0-1-1,0 1 1,0 0 0,-1 0-1,0 0 1,0 0 0,0 0-1,-1 1 1,2 7 0,-3-11-187,0 1 1,0-1 0,0 0 0,-1 0-1,1 0 1,-1 0 0,1 0 0,-1 0-1,0 0 1,1 0 0,-1 0-1,0 0 1,-1-1 0,1 1 0,-2 2-1,3-3-19,-1-1 0,1 1 0,-1 0 0,1-1 0,-1 1 0,0-1 0,1 1 0,-1-1 0,0 1 0,1-1 0,-1 0 0,0 1 0,0-1 0,0 0 0,1 1-1,-1-1 1,0 0 0,0 0 0,0 0 0,0 0 0,1 0 0,-1 0 0,0 0 0,0 0 0,0 0 0,0 0 0,1 0 0,-1 0 0,0-1 0,0 1 0,0 0-1,1-1 1,-1 1 0,0-1 0,0 1 0,1-1 0,-1 1 0,0-1 0,0 0 0,-7-8-62,1-1 0,0 1-1,0-1 1,1 0 0,1 0 0,0-1-1,0 0 1,1 0 0,0 0 0,1 0-1,-3-15 1,5 21 25,1 1 0,-1-1 1,1 0-1,0 1 0,0-1 0,0 0 0,2-9 0,-2 13 47,1-1-1,0 1 1,-1-1-1,1 1 1,0-1-1,0 1 1,-1 0-1,1-1 1,1 1-1,-1 0 1,0 0-1,0-1 0,0 1 1,0 0-1,1 0 1,-1 0-1,1 1 1,-1-1-1,0 0 1,1 0-1,0 1 1,-1-1-1,1 1 1,-1-1-1,1 1 1,2 0-1,28 0 620,-28 1-565,0-1-1,0 0 0,0 1 0,0-1 1,0-1-1,0 1 0,0-1 0,0 1 1,0-1-1,0 0 0,-1 0 0,1-1 1,5-2-1,-8 3-63,0 0-1,0 0 1,0 0 0,0 0 0,-1 0-1,1 0 1,0 0 0,0-1 0,-1 1-1,1 0 1,-1 0 0,1-1 0,-1 1-1,0-1 1,1 1 0,-1 0-1,0-1 1,0-1 0,-3-29 32,2 27-42,1 1 0,-1-1 0,1 0 0,0-7 1,1 12 15,0-1 1,1 0 0,-1 1 0,0 0 0,0-1 0,1 1-1,-1 0 1,0 0 0,0-1 0,1 1 0,1 1-1,3-2 125,4-3 187,5-1 447,-10 11-735,-1 0-1,1-1 0,10 8 1,-7-9-250,-1 0 0,1 0 0,1-1 0,-1 0 0,0 0 0,1-1 0,0 0 0,-1 0 0,1-1 0,0 0 0,0-1 0,10 0 0,-17-1-178,-1 1 0,1 0 0,-1 0 0,1-1 0,0 1 0,-1-1 0,1 1 0,-1-1 0,1 0 0,-1 1 0,2-3 0,1-2-1114</inkml:trace>
</inkml:ink>
</file>

<file path=ppt/ink/ink19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2:03.652"/>
    </inkml:context>
    <inkml:brush xml:id="br0">
      <inkml:brushProperty name="width" value="0.05" units="cm"/>
      <inkml:brushProperty name="height" value="0.05" units="cm"/>
      <inkml:brushProperty name="color" value="#FF0066"/>
    </inkml:brush>
  </inkml:definitions>
  <inkml:trace contextRef="#ctx0" brushRef="#br0">0 125 15067,'6'1'1262,"1"-1"0,-1 1 1,0-1-1,0 0 0,9-1 0,-6-1-398,0 1 0,-1-2 0,13-3 0,-12 2-629,-1 0 0,1 0 0,-1-1 0,0 0 0,0 0-1,-1-1 1,13-12 0,-18 17-289,-1-1 0,0 1-1,0-1 1,0 1-1,1-1 1,-1 0-1,-1 0 1,1 1 0,0-1-1,0 0 1,-1 0-1,1 0 1,-1 0 0,1 0-1,-1 1 1,0-1-1,0 0 1,0 0 0,0 0-1,0 0 1,0 0-1,-1 0 1,1 0 0,-1-3-1,0 4-30,1 0 0,-1 0 0,0 1 0,1-1 0,-1 0 1,0 0-1,1 0 0,-1 0 0,0 1 0,0-1 0,0 0 0,1 1 0,-1-1 0,0 0 0,0 1 0,0-1 0,-2 0 0,1 1 4,0 0-1,0-1 1,1 1-1,-1 0 1,0 0-1,0 0 1,0 0-1,1 1 1,-1-1-1,0 0 1,0 1-1,1-1 1,-4 2-1,0 1 80,-1 0 0,2 1 0,-1-1 0,0 1-1,1 0 1,0 0 0,0 0 0,0 0 0,0 1 0,1 0 0,-1 0-1,1 0 1,1 0 0,-1 0 0,1 1 0,-1-1 0,2 1 0,-1-1-1,1 1 1,-1 0 0,2 0 0,-1 9 0,1-14 21,0 1 0,0-1 0,0 1 0,0-1 1,1 1-1,-1-1 0,1 0 0,-1 1 0,1-1 0,-1 0 1,1 1-1,0-1 0,-1 0 0,1 0 0,0 0 0,0 0 0,0 1 1,0-1-1,0-1 0,0 1 0,1 0 0,-1 0 0,0 0 1,0 0-1,1-1 0,-1 1 0,0-1 0,1 1 0,-1-1 1,1 1-1,-1-1 0,0 0 0,1 0 0,-1 0 0,1 0 0,1 0 1,3 0-71,1 0 1,-1-1 0,1 0 0,-1 0 0,1 0-1,9-4 1,9-6-1706,0-1 0,0-1-1,34-24 1,-41 25 299,6-2 177</inkml:trace>
</inkml:ink>
</file>

<file path=ppt/ink/ink19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2:03.975"/>
    </inkml:context>
    <inkml:brush xml:id="br0">
      <inkml:brushProperty name="width" value="0.05" units="cm"/>
      <inkml:brushProperty name="height" value="0.05" units="cm"/>
      <inkml:brushProperty name="color" value="#FF0066"/>
    </inkml:brush>
  </inkml:definitions>
  <inkml:trace contextRef="#ctx0" brushRef="#br0">1 127 15139,'18'14'6606,"-5"2"-3366,-11-12-3105,1 0-1,-1 1 1,0-1 0,0 1 0,-1 0 0,1-1 0,-1 1 0,0 0 0,-1 0-1,1 8 1,-1-10-118,2 15-23,0-15-62,2-9-59,8-27-103,2 0-1,23-40 0,-31 63 208,3-6 53,1 0 1,22-25-1,-32 40-6,1 0 0,0 0-1,0 0 1,0 0 0,0 1 0,0-1 0,0 0-1,0 0 1,0 1 0,0-1 0,0 1-1,1-1 1,-1 1 0,0-1 0,0 1 0,0 0-1,1 0 1,-1-1 0,2 1 0,-1 1 7,-1-1 1,0 0 0,0 1-1,0-1 1,0 1 0,0-1-1,1 1 1,-1 0 0,0-1-1,0 1 1,-1 0 0,1 0-1,0 0 1,0 0 0,0 0-1,1 1 1,2 6 143,0 0 0,0 0 0,0 1 0,3 13 0,-2-8-47,-3-9-250,0-1 1,0 1 0,0-1 0,0 0-1,1 0 1,0 0 0,0 0 0,0 0-1,0 0 1,0-1 0,7 5 0,-6-5-866,0 0 1,1-1 0,-1 0 0,1 0 0,0 0 0,8 2 0,13 1-2114</inkml:trace>
</inkml:ink>
</file>

<file path=ppt/ink/ink19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2:04.382"/>
    </inkml:context>
    <inkml:brush xml:id="br0">
      <inkml:brushProperty name="width" value="0.05" units="cm"/>
      <inkml:brushProperty name="height" value="0.05" units="cm"/>
      <inkml:brushProperty name="color" value="#FF0066"/>
    </inkml:brush>
  </inkml:definitions>
  <inkml:trace contextRef="#ctx0" brushRef="#br0">1 11 15883,'0'-7'1409,"3"4"591,4 4-127,9 17-273,3 5-360,0 11-248,-1 4-95,-4 2-377,0-3-192,-3-2-168,0-3-184,-6-7-360,-2-2-344,-10-6-785,-5-4-471,-10-6-745,3-1 1361</inkml:trace>
</inkml:ink>
</file>

<file path=ppt/ink/ink19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2:04.589"/>
    </inkml:context>
    <inkml:brush xml:id="br0">
      <inkml:brushProperty name="width" value="0.05" units="cm"/>
      <inkml:brushProperty name="height" value="0.05" units="cm"/>
      <inkml:brushProperty name="color" value="#FF0066"/>
    </inkml:brush>
  </inkml:definitions>
  <inkml:trace contextRef="#ctx0" brushRef="#br0">1 450 17636,'22'-14'1968,"10"-5"1281,8-7-465,5-3-847,4-5-761,-1-3-808,-1-1-176,3 1-256,-6-1-208,-9 5-640,-4-3-648,-14 1-1161,-5 1-392,6-5 1561</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2:21.962"/>
    </inkml:context>
    <inkml:brush xml:id="br0">
      <inkml:brushProperty name="width" value="0.05" units="cm"/>
      <inkml:brushProperty name="height" value="0.05" units="cm"/>
      <inkml:brushProperty name="color" value="#FF0066"/>
    </inkml:brush>
  </inkml:definitions>
  <inkml:trace contextRef="#ctx0" brushRef="#br0">0 35 13763,'1'0'728,"4"-4"104,5-2-504,2-3-856,1-3-536,3 8 464</inkml:trace>
</inkml:ink>
</file>

<file path=ppt/ink/ink19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2:05.254"/>
    </inkml:context>
    <inkml:brush xml:id="br0">
      <inkml:brushProperty name="width" value="0.05" units="cm"/>
      <inkml:brushProperty name="height" value="0.05" units="cm"/>
      <inkml:brushProperty name="color" value="#FF0066"/>
    </inkml:brush>
  </inkml:definitions>
  <inkml:trace contextRef="#ctx0" brushRef="#br0">0 152 16748,'36'117'7666,"-5"-14"-5345,-27-91-2174,-2-11-36,-3-19-30,1 12-99,-3-34-55,-2-64-349,5 94 363,1 0-1,0 1 1,1-1-1,0 0 1,0 0-1,1 0 1,8-17 0,-10 24 60,1 1 0,0-1 1,-1 1-1,1-1 0,0 1 1,0-1-1,0 1 1,1 0-1,-1 0 0,1 0 1,-1 0-1,1 1 0,-1-1 1,6-2-1,-6 4 13,-1 0 0,0-1 1,1 1-1,-1 0 0,1 0 0,-1 0 0,0 0 0,1 0 1,-1 0-1,1 0 0,-1 0 0,0 1 0,1-1 0,-1 1 1,1-1-1,-1 1 0,0-1 0,0 1 0,1 0 0,-1-1 0,0 1 1,0 0-1,0 0 0,0 0 0,0 0 0,0 0 0,0 0 1,0 0-1,0 0 0,0 1 0,-1-1 0,1 0 0,-1 0 1,2 2-1,4 12 158,0 1 1,6 25-1,-4-13-77,-8-28-95,0 0 0,0 0 1,0 0-1,0 0 0,0 0 0,1 0 1,-1-1-1,0 1 0,0 0 0,0 0 1,0 0-1,0 0 0,0 0 0,0 0 1,0 0-1,1 0 0,-1 0 0,0 0 1,0 0-1,0-1 0,0 1 0,0 0 1,0 0-1,1 0 0,-1 0 0,0 0 1,0 0-1,0 0 0,0 0 0,0 0 1,1 0-1,-1 0 0,0 0 0,0 0 1,0 0-1,0 0 0,0 1 0,1-1 1,-1 0-1,0 0 0,0 0 0,0 0 1,0 0-1,0 0 0,0 0 1,0 0-1,1 0 0,-1 0 0,0 1 1,0-1-1,0 0 0,0 0 0,0 0 1,0 0-1,0 0 0,0 0 0,0 1 1,0-1-1,0 0 0,0 0 0,0 0 1,0 0-1,0 0 0,0 0 0,0 1 1,0-1-1,7-14 33,-4 6-15,18-30 110,2 0 0,31-39 0,-51 74-122,0 0-1,0 0 1,0 0 0,0 0 0,1 0-1,-1 1 1,1-1 0,-1 1 0,1 0-1,0 0 1,0 0 0,4-1 0,-7 3-5,-1 0 0,1 1 0,-1-1 1,1 0-1,-1 0 0,0 0 1,1 0-1,-1 0 0,1 0 1,-1 1-1,1-1 0,-1 0 0,0 0 1,1 1-1,-1-1 0,1 0 1,-1 0-1,0 1 0,1-1 0,-1 1 1,0-1-1,0 0 0,1 1 1,-1-1-1,0 1 0,1 0 0,4 13 146,-4-10-80,-1 0-7,2 0 0,-1-1 0,0 1 0,1-1 0,-1 1 0,1-1 0,0 0 0,0 0 0,1 0 0,-1 0 0,4 3 0,-5-5-44,1 0 0,0 1 1,0-1-1,0 0 1,0 0-1,-1-1 1,1 1-1,1 0 1,-1-1-1,0 1 0,0-1 1,0 0-1,0 1 1,0-1-1,0 0 1,0 0-1,1-1 0,-1 1 1,0 0-1,0-1 1,2 0-1,34-13 146,-32 11-515,0 0 0,1 0 1,-1 1-1,1 0 0,-1 1 0,1-1 0,10 0 1,-13-7-6160,-3 8 5625,2-6-896</inkml:trace>
</inkml:ink>
</file>

<file path=ppt/ink/ink19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2:05.689"/>
    </inkml:context>
    <inkml:brush xml:id="br0">
      <inkml:brushProperty name="width" value="0.05" units="cm"/>
      <inkml:brushProperty name="height" value="0.05" units="cm"/>
      <inkml:brushProperty name="color" value="#FF0066"/>
    </inkml:brush>
  </inkml:definitions>
  <inkml:trace contextRef="#ctx0" brushRef="#br0">11 380 14595,'7'-19'5338,"-5"15"-4736,0 1 0,0-1 0,-1 0-1,1 0 1,-1 0 0,0 0 0,0 0 0,-1-1 0,1 1 0,-1 0 0,0 0 0,0 0 0,-1-7-1,1 11-592,0 0-1,0-1 1,0 1-1,0 0 1,0-1-1,0 1 1,0 0 0,0-1-1,0 1 1,0 0-1,-1-1 1,1 1-1,0 0 1,0-1-1,0 1 1,0 0-1,-1-1 1,1 1-1,0 0 1,0 0-1,-1-1 1,1 1-1,0 0 1,-1 0-1,1-1 1,0 1-1,0 0 1,-1 0-1,1 0 1,0 0-1,-1-1 1,1 1-1,-1 0 1,1 0-1,0 0 1,-1 0-1,1 0 1,0 0-1,-1 0 1,1 0-1,0 0 1,-1 0-1,1 0 1,0 0 0,-1 1-1,1-1 1,-1 0-1,1 0 1,0 0-1,-1 0 1,1 0-1,0 1 1,0-1-1,-1 0 1,1 0-1,0 1 1,0-1-1,-1 0 1,1 0-1,0 1 1,0-1-1,-1 1 1,0 1-13,-1 0 0,1 0 0,-1 1 0,1-1 0,0 0 0,0 1 0,-1 3 0,1-3 3,1 0 0,-1 0 0,1-1 0,-1 1 0,1 0 0,0 0 0,0-1 0,1 1 0,-1 0 0,1 0 0,-1 0 0,1-1 0,0 1 0,0-1 0,0 1 0,0 0 0,0-1 0,1 1 0,-1-1 0,1 0 0,2 3 0,-2-3 11,0-1 0,0 1 0,0-1 0,1 1 0,-1-1-1,1 0 1,-1 0 0,1 0 0,-1 0 0,1 0 0,-1 0 0,1-1 0,0 0 0,0 1-1,-1-1 1,1 0 0,0 0 0,-1 0 0,1-1 0,0 1 0,5-2 0,14-6 221,1 0 1,-1-1-1,-1-2 1,30-18-1,-27 14-98,-19 11-86,0 0-1,0 1 1,1 0 0,0 0 0,11-4 0,-9 5 59,-1 0 1,0 0-1,0 0 1,0-1-1,0-1 1,-1 1 0,1-1-1,-1 0 1,0 0-1,0-1 1,0 1 0,9-11-1,22-28 25,-20 25-522,-1-1 0,18-27-1,-20 20-830,-11 20 17,0-1 0,1 1 0,0-1-1,0 1 1,0 0 0,1 1 0,0-1-1,10-8 1,14-3-2048</inkml:trace>
</inkml:ink>
</file>

<file path=ppt/ink/ink19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2:05.817"/>
    </inkml:context>
    <inkml:brush xml:id="br0">
      <inkml:brushProperty name="width" value="0.05" units="cm"/>
      <inkml:brushProperty name="height" value="0.05" units="cm"/>
      <inkml:brushProperty name="color" value="#FF0066"/>
    </inkml:brush>
  </inkml:definitions>
  <inkml:trace contextRef="#ctx0" brushRef="#br0">1 55 23405,'30'-7'2272,"-2"-4"825,-1-2-648,-17 2-2521,-12 3-1369,-23 4 841</inkml:trace>
</inkml:ink>
</file>

<file path=ppt/ink/ink19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2:09.197"/>
    </inkml:context>
    <inkml:brush xml:id="br0">
      <inkml:brushProperty name="width" value="0.05" units="cm"/>
      <inkml:brushProperty name="height" value="0.05" units="cm"/>
      <inkml:brushProperty name="color" value="#FF0066"/>
    </inkml:brush>
  </inkml:definitions>
  <inkml:trace contextRef="#ctx0" brushRef="#br0">419 947 10154,'3'2'380,"-1"0"0,0 0 0,1-1 0,-1 1 0,1-1 0,0 0 0,-1 0 0,1 0 0,0 0 0,0 0 0,0 0 0,0-1-1,0 1 1,6-1 0,3 0 101,1-1-1,14-2 1,-19 2-195,15-3 176,-1 0 0,1-1 0,-1-1 0,36-15 0,-45 15-274,0-1 0,-1 0 1,0-1-1,0 0 0,-1 0 1,0-1-1,-1-1 1,18-20-1,-7 1 126,0 0 0,-3-2 0,0-1 0,16-40 0,-31 65-308,-1 1 0,1-1 1,-1 1-1,-1-1 0,1 0 1,-1 0-1,0 0 0,-1 0 0,0 1 1,0-1-1,0 0 0,-1 0 1,0 0-1,0 0 0,-1 0 1,0 1-1,0-1 0,0 1 1,-1-1-1,0 1 0,0 0 1,-8-10-1,-10-15 10,2 2-1,-22-39-1,24 33 349,-1 2-1,-2 0 1,-1 1 0,-1 1-1,-2 1 1,-43-41-1,56 60-247,-1 0 0,0 2 0,-21-14 0,26 19-90,0 1-1,0 0 1,-1 0-1,1 1 1,0 0-1,-1 0 1,0 1 0,1 0-1,-12 0 1,-4 2-19,-1 1 1,1 1 0,0 1-1,0 1 1,0 1 0,-41 17-1,52-18 0,0 0-1,1 1 0,0 1 1,0 0-1,1 0 0,-1 1 1,1 0-1,1 1 1,-15 17-1,14-12 21,0 0-1,1 1 1,0 0 0,2 1-1,-1 0 1,-8 29 0,-8 42 112,-19 124 0,39-182-66,1 0-1,2 1 1,3 41 0,-1-54 25,2-1 0,0 1 0,0-1 0,2 1 1,0-1-1,1 0 0,10 18 0,-13-27-65,1-1 1,0 0-1,0 0 1,1 0-1,0-1 0,0 0 1,0 0-1,0 0 0,1 0 1,0-1-1,0 0 1,0 0-1,0 0 0,1-1 1,-1 0-1,1 0 0,0-1 1,0 0-1,10 2 1,-4-2-113,1-1 1,-1-1 0,0 0-1,0-1 1,1 0 0,-1-1 0,0-1-1,0 0 1,22-8 0,0-5-1555,-1-1 0,0-1 0,40-30 0,-46 29-139,45-29-987</inkml:trace>
</inkml:ink>
</file>

<file path=ppt/ink/ink19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2:09.590"/>
    </inkml:context>
    <inkml:brush xml:id="br0">
      <inkml:brushProperty name="width" value="0.05" units="cm"/>
      <inkml:brushProperty name="height" value="0.05" units="cm"/>
      <inkml:brushProperty name="color" value="#FF0066"/>
    </inkml:brush>
  </inkml:definitions>
  <inkml:trace contextRef="#ctx0" brushRef="#br0">2 374 12203,'-2'-3'5065,"14"-4"-2761,10-3 65,13-9-857,8-3-232,8-9-448,3-3-263,6 1-441,-1-7-352,-2-1-1001,-1-3-687,-11-2 2472,8 2-1224</inkml:trace>
</inkml:ink>
</file>

<file path=ppt/ink/ink19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2:10.087"/>
    </inkml:context>
    <inkml:brush xml:id="br0">
      <inkml:brushProperty name="width" value="0.05" units="cm"/>
      <inkml:brushProperty name="height" value="0.05" units="cm"/>
      <inkml:brushProperty name="color" value="#FF0066"/>
    </inkml:brush>
  </inkml:definitions>
  <inkml:trace contextRef="#ctx0" brushRef="#br0">1 259 18108,'3'24'1254,"2"1"0,1-1 1,1 0-1,1 0 0,21 42 0,2-9-361,39 54-1,-70-110-891,24 40 138,-22-38-156,-1 0-1,0 0 1,0 0-1,0 0 1,0 1-1,0-1 1,-1 0-1,0 1 1,1-1-1,-1 0 1,-1 5 0,1-8 4,0 0 1,0 0-1,1 1 1,-1-1 0,0 0-1,0 0 1,0 1-1,0-1 1,0 0 0,-1 0-1,1 0 1,0 1 0,0-1-1,0 0 1,0 0-1,0 0 1,0 1 0,0-1-1,0 0 1,0 0 0,-1 0-1,1 1 1,0-1-1,0 0 1,0 0 0,0 0-1,-1 0 1,1 1-1,0-1 1,0 0 0,0 0-1,-1 0 1,1 0 0,0 0-1,0 0 1,0 0-1,-1 0 1,1 0 0,0 0-1,0 0 1,0 0 0,-1 0-1,1 0 1,0 0-1,0 0 1,-1 0 0,1 0-1,0 0 1,0 0-1,-1 0 1,1 0 0,0 0-1,0 0 1,0 0 0,-1 0-1,1 0 1,0-1-1,0 1 1,0 0 0,0 0-1,-1 0 1,1 0 0,0-1-1,-11-11-493,11 11 492,-14-22-380,1 0 0,2-1-1,0-1 1,-10-37 0,11 32 225,5 17 96,-41-134-312,42 128 387,0 1 1,1-1-1,1 1 0,1-1 1,1 0-1,2-21 0,0 31 67,0-1-1,0 1 0,1 0 0,0-1 1,1 1-1,0 1 0,0-1 0,1 1 0,0-1 1,1 1-1,0 1 0,0-1 0,10-9 1,-9 11 1,0 0 0,0 0-1,0 1 1,1 0 0,0 0 0,0 1 0,0-1 0,0 2 0,1 0 0,0 0 0,0 0 0,-1 1 0,1 0 0,11 0 0,-18 1-57,0 1 1,0 0-1,1 0 1,-1 0 0,0 1-1,0-1 1,1 0-1,-1 1 1,0 0-1,0-1 1,0 1 0,0 0-1,0 0 1,0 0-1,0 0 1,0 1-1,0-1 1,0 0 0,-1 1-1,1-1 1,-1 1-1,1 0 1,-1-1-1,1 1 1,-1 0-1,0 0 1,0 0 0,0 0-1,0 0 1,1 3-1,-1 0 12,0 0-1,0 1 1,0-1-1,-1 0 1,1 0-1,-1 1 1,-1-1 0,1 0-1,-1 1 1,0-1-1,-3 10 1,-6 11 24,-2 0 1,-1-1-1,-1 0 1,-20 27 0,32-48-52,-2 2-38,1 0 1,-1-1 0,0 1 0,0-1 0,0 0 0,-1-1 0,0 1-1,0-1 1,-8 6 0,12-10-3,0 1 0,1-1 0,-1 0 0,0 1 0,0-1 0,1 0 0,-1 0 0,0 0 0,1 1 0,-1-1-1,0 0 1,0 0 0,0 0 0,1 0 0,-1 0 0,0-1 0,0 1 0,1 0 0,-1 0 0,0 0 0,1-1 0,-1 1 0,0 0 0,0-1-1,0 1 1,0-2-74,0 1-1,0 0 0,0 0 0,0 0 1,1 0-1,-1-1 0,0 1 0,1 0 1,-1-1-1,0 1 0,1 0 0,-1-2 0,0-4-822,0 0 0,0 0 0,1-15 0,3 2-1189,7 6 879</inkml:trace>
</inkml:ink>
</file>

<file path=ppt/ink/ink19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2:10.693"/>
    </inkml:context>
    <inkml:brush xml:id="br0">
      <inkml:brushProperty name="width" value="0.05" units="cm"/>
      <inkml:brushProperty name="height" value="0.05" units="cm"/>
      <inkml:brushProperty name="color" value="#FF0066"/>
    </inkml:brush>
  </inkml:definitions>
  <inkml:trace contextRef="#ctx0" brushRef="#br0">128 522 13171,'0'-1'173,"1"1"1,-1 0 0,0 0-1,1 0 1,-1 0 0,0 0-1,1 0 1,-1 0 0,1 0-1,-1 0 1,0 0 0,1 0-1,-1 0 1,0 0 0,1 0-1,-1 0 1,0 0 0,1 0-1,-1 0 1,0 1 0,1-1-1,-1 0 1,0 0 0,1 0-1,-1 1 1,0-1 0,0 0-1,1 0 1,-1 1 0,0-1-1,0 0 1,1 0 0,-1 1-1,0-1 1,-8 11 3780,3-6-3928,-25 28 1691,11-13-874,-23 30-1,38-44-764,0 0 1,0 1 0,0-1 0,1 1 0,0 0 0,0 0 0,0 0-1,1 1 1,-2 12 0,4-19-76,0 0 0,0 0-1,0 0 1,0 0 0,0 0-1,0 0 1,0 0 0,0 0-1,0 0 1,0 0 0,1 0-1,-1 0 1,0 0 0,1 0-1,-1 0 1,1 0 0,-1 0-1,2 1 1,-2-1-5,1-1 0,0 1-1,-1-1 1,1 1 0,0-1 0,-1 0-1,1 1 1,0-1 0,-1 0 0,1 0 0,0 0-1,0 0 1,-1 1 0,1-1 0,0 0-1,0 0 1,0 0 0,-1-1 0,2 1-1,1-1-15,0 0-1,0 0 1,0 0-1,0 0 0,0 0 1,0-1-1,-1 0 0,1 1 1,-1-1-1,1 0 0,2-3 1,7-10-200,0 0 0,-1-1-1,-1 0 1,-1-1 0,0 0 0,8-26 0,-16 41 51,-2 14 14,1-10 152,0 0 1,0 0 0,0 0-1,0 0 1,0 0 0,0 0-1,1 0 1,-1 0 0,1-1-1,-1 1 1,1 0 0,0 0 0,-1 0-1,1 0 1,0-1 0,0 1-1,1-1 1,-1 1 0,0 0-1,0-1 1,1 0 0,-1 1-1,1-1 1,-1 0 0,1 0-1,0 0 1,-1 0 0,1 0-1,0 0 1,0 0 0,-1-1-1,1 1 1,3 0 0,-1 0 8,0-1 0,1 1 1,-1-1-1,1 0 1,-1-1-1,0 1 0,1-1 1,-1 0-1,0 0 1,1 0-1,-1 0 0,0-1 1,0 1-1,5-4 0,0-1-4,-2 0-1,1 0 1,-1 0-1,0-1 1,0 0-1,0 0 0,-1-1 1,-1 0-1,1 0 1,7-14-1,-4 1 3,0 1 1,-1-2-1,8-33 0,-10 29 1,-2 0 1,-1-1-1,-1 1 0,-1-1 0,-4-43 1,-2 34 4,-1 0 1,-1 1-1,-20-57 0,17 70 71,10 22-70,0-1 0,0 1 0,-1 0-1,1-1 1,0 1 0,0 0 0,0-1-1,-1 1 1,1 0 0,0-1 0,-1 1 0,1 0-1,0 0 1,0-1 0,-1 1 0,1 0 0,0 0-1,-1-1 1,1 1 0,-1 0 0,1 0-1,0 0 1,-1 0 0,1 0 0,-1 0 0,-4 7 252,1 14 84,3 1-128,2 1 0,0 0 0,1-1 0,2 1 0,0-1 0,12 34 0,55 124 276,1-31-805,-71-147 118,0 0 0,0 0 0,-1 0 0,1 1 0,0-1 0,-1 0 0,1 3-1,-1-5 117,0 0 0,0 1 0,0-1 0,0 0 0,0 0 0,0 1 0,0-1 0,0 0 0,-1 0 0,1 1 0,0-1 1,0 0-1,0 0 0,0 0 0,0 1 0,0-1 0,0 0 0,-1 0 0,1 0 0,0 0 0,0 1 0,0-1 0,0 0 0,-1 0 0,1 0 0,0 0 0,-1 0 0,-9-1-2295,-10-8-161,-3-4 858</inkml:trace>
</inkml:ink>
</file>

<file path=ppt/ink/ink19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2:11.425"/>
    </inkml:context>
    <inkml:brush xml:id="br0">
      <inkml:brushProperty name="width" value="0.05" units="cm"/>
      <inkml:brushProperty name="height" value="0.05" units="cm"/>
      <inkml:brushProperty name="color" value="#FF0066"/>
    </inkml:brush>
  </inkml:definitions>
  <inkml:trace contextRef="#ctx0" brushRef="#br0">0 496 11010,'18'-5'876,"0"-1"0,0 0 0,-1-1 0,0-2 0,0 1 0,16-13 0,-24 14-722,0 0 0,0-1 0,0 0 0,-1 0-1,-1-1 1,1 0 0,-1-1 0,-1 1 0,0-1 0,9-19 0,-9 15-112,-1 1 1,-1-1-1,0 0 1,-1 0 0,-1-1-1,0 1 1,-1 0 0,0-1-1,-1 1 1,-1-1-1,0 1 1,-1 0 0,-1-1-1,0 1 1,0 0-1,-2 0 1,-10-22 0,12 28 91,3 6-31,-1-1 1,0 1 0,0-1-1,0 1 1,0 0-1,-1-1 1,1 1 0,0 0-1,-1 0 1,0 0-1,1 0 1,-1 0 0,0 0-1,-2-1 1,3 3-84,1 0 0,0 0 0,0-1 0,0 1 0,0 0 0,-1 0 0,1 0 0,0 0 0,0 0 0,0 1 0,0-1 0,-1 0 0,1 0 0,0 0 0,0 0 0,0 0 0,0 0 0,-1 0 0,1 0 0,0 0 0,0 0 0,0 0 0,0 0 0,0 1 0,0-1 0,-1 0 0,1 0 0,0 0 0,0 0 0,0 0 0,0 1 0,0-1 0,0 0 0,0 0 0,0 0 0,0 0 0,0 0 0,0 1 0,0-1 0,0 0 0,0 0 0,0 0 0,0 0 0,0 1 0,0-1 0,0 0 0,0 11 519,2 1-196,1-1-1,0 1 1,0 0 0,2-1 0,4 12-1,34 56 750,-6-11-225,-14-12-267,-15-34-352,19 34 1,-26-53-239,1-1 0,0 1 0,-1-1 0,1 0 1,0 0-1,0 1 0,1-1 0,-1 0 1,5 2-1,-6-3-8,0-1 1,-1 1-1,1-1 1,0 0-1,0 1 1,0-1-1,0 0 0,0 0 1,0 1-1,0-1 1,0 0-1,0 0 1,0 0-1,-1 0 1,1-1-1,0 1 0,0 0 1,0 0-1,0 0 1,0-1-1,0 1 1,0 0-1,0-1 1,-1 1-1,1-1 1,0 1-1,0-1 0,-1 0 1,1 1-1,0-1 1,-1 0-1,1 1 1,0-1-1,0-1 1,4-7-10,1 1-1,-2-2 1,1 1 0,-1 0 0,3-14 0,-2 9-97,11-23 0,-14 33 82,0 0 0,1 0 0,0 0 0,0 0 0,0 0 0,0 1 0,0 0 0,1-1 0,5-3 0,-8 6 21,0 1 0,0-1 1,0 1-1,1-1 0,-1 1 0,0-1 0,0 1 1,0 0-1,0-1 0,1 1 0,-1 0 0,0 0 1,0 0-1,0 0 0,1 0 0,-1 0 1,0 0-1,0 1 0,0-1 0,1 0 0,-1 1 1,0-1-1,0 1 0,0-1 0,1 1 1,3 3 3,0-1 0,0 1 0,-1 0 0,6 6 0,-7-7 11,0 0 0,0 0 0,0 0 0,0-1 0,0 1 0,1-1 0,4 3 0,-6-5-7,1 1 1,-1-1 0,0 0 0,1 1-1,-1-1 1,0 0 0,1-1 0,-1 1-1,0 0 1,1-1 0,-1 1 0,0-1 0,0 0-1,0 0 1,1 0 0,-1 0 0,0 0-1,0 0 1,0 0 0,-1-1 0,1 1-1,0-1 1,2-3 0,5-4 4,-1 0 0,0-1 0,7-12 0,-12 18-6,17-27 19,-3 4-20,22-25 1,-38 51-7,0 0 0,0 0 1,0 0-1,0 0 1,0 0-1,1 0 0,-1 0 1,0 0-1,3-1 0,-4 2 1,0 0 0,1 0-1,-1 0 1,0 0 0,1 0-1,-1 0 1,0 0 0,0 0-1,1 0 1,-1 0-1,0 0 1,1 0 0,-1 0-1,0 0 1,1 0 0,-1 0-1,0 0 1,0 0 0,1 1-1,-1-1 1,0 0-1,1 0 1,-1 0 0,0 0-1,0 1 1,0-1 0,1 0-1,-1 1 1,1 1-3,0 0-1,1 1 1,-2 0 0,1-1-1,0 1 1,0 0-1,0 4 1,0-2-1,0 6-5,2 1 1,-1-1-1,2 0 1,8 20-1,-11-28 11,0-1 0,0 0-1,1 1 1,-1-1 0,1 0-1,0 0 1,0 0 0,0 0-1,0 0 1,0 0 0,0 0-1,0-1 1,1 1 0,-1-1-1,0 1 1,1-1 0,-1 0-1,1 0 1,0 0 0,-1-1-1,1 1 1,0-1 0,-1 1-1,1-1 1,0 0 0,4 0-1,-2-1 5,-1 0-1,1 0 1,-1 0-1,1-1 1,-1 0-1,1 1 1,-1-2-1,0 1 1,0 0-1,0-1 1,0 0-1,0 0 1,-1 0-1,1 0 1,-1-1-1,5-5 1,-6 6-3,1 0 1,-1-1 0,0 1-1,0-1 1,0 1-1,0-1 1,-1 1-1,0-1 1,1 0-1,-1 0 1,0 0-1,-1 1 1,1-1 0,-1 0-1,0 0 1,0 0-1,0 0 1,0 0-1,-1 0 1,-1-5-1,2 7-18,-1 0 0,-1 0 0,1 0 0,0 1 0,0-1 0,-1 0-1,1 0 1,-1 1 0,1-1 0,-1 1 0,0 0 0,0-1 0,1 1-1,-1 0 1,0 0 0,0 0 0,-3-1 0,-5-1-297,0 0-1,-13-3 1,16 5 80,-8-3-1693,-1 1 1,-30 0-1,31 5-439,7 7 980</inkml:trace>
</inkml:ink>
</file>

<file path=ppt/ink/ink19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2:12.358"/>
    </inkml:context>
    <inkml:brush xml:id="br0">
      <inkml:brushProperty name="width" value="0.05" units="cm"/>
      <inkml:brushProperty name="height" value="0.05" units="cm"/>
      <inkml:brushProperty name="color" value="#FF0066"/>
    </inkml:brush>
  </inkml:definitions>
  <inkml:trace contextRef="#ctx0" brushRef="#br0">217 404 12891,'-1'0'182,"1"0"1,-1-1 0,0 1 0,1 0-1,-1 0 1,1 0 0,-1 0 0,0 0-1,1 0 1,-1 0 0,1 0 0,-1 0-1,0 0 1,1 0 0,-1 1 0,1-1-1,-1 0 1,1 0 0,-1 0 0,1 1-1,-2 0 1,-14 8 1336,14-8-1285,-158 117 4181,147-108-4213,12-10-193,0 1 1,1-1-1,-1 1 0,0 0 0,0-1 1,1 1-1,-1 0 0,0 0 0,1-1 1,-1 1-1,0 0 0,1 0 0,-1 0 1,1 0-1,-1 1 0,1-1-7,0-1 0,0 0 0,1 1 0,-1-1-1,0 0 1,0 0 0,0 1 0,0-1 0,1 0-1,-1 0 1,0 0 0,0 1 0,1-1 0,-1 0 0,0 0-1,0 0 1,1 0 0,-1 1 0,0-1 0,1 0-1,-1 0 1,0 0 0,0 0 0,1 0 0,-1 0 0,0 0-1,1 0 1,-1 0 0,0 0 0,1 0 0,3 0 0,0 0 1,0 0 0,1-1 0,-1 0 0,7-2-1,3-2 103,20-13 0,-25 13 143,0 0 0,1 0 0,-1 1 0,1 0 0,15-3 0,-24 7-230,1 0 1,0 0-1,0 0 0,0 0 0,0 1 0,0-1 1,-1 1-1,1-1 0,0 1 0,0-1 1,-1 1-1,1 0 0,0 0 0,-1 0 0,1 0 1,-1 0-1,1 0 0,2 3 0,3 3 18,-1 0-1,9 12 0,-1-2 75,2 2 94,-1 0 1,0 0-1,-1 1 1,-1 1 0,-1 1-1,-1-1 1,9 29-1,-16-39-135,0 1 0,-1 0 0,0 1 0,-1-1 0,-1 0-1,0 1 1,-1-1 0,0 0 0,0 1 0,-2-1-1,1 1 1,-2-1 0,1 0 0,-2 0 0,-8 22-1,8-28-69,1 0-1,-1-1 0,1 1 1,-2-1-1,1 0 0,-1 0 1,1 0-1,-1 0 0,-1-1 1,1 0-1,0 0 0,-1 0 0,0-1 1,0 0-1,0 0 0,0 0 1,-1-1-1,1 0 0,-1 0 1,1-1-1,-1 1 0,0-1 1,0-1-1,1 0 0,-1 0 1,0 0-1,0 0 0,1-1 0,-9-2 1,10 1-59,1 0 1,0 0-1,0 0 0,0 0 1,1-1-1,-1 1 1,0-1-1,1 0 1,0 0-1,-1 0 0,1 0 1,1-1-1,-1 1 1,0-1-1,1 0 0,0 0 1,-4-8-1,1-1-80,1 1 0,0-1 0,1 0 0,-3-23 0,5 22 113,1-1 0,0 1-1,0 0 1,2-1 0,0 1 0,0 0-1,1 0 1,1 0 0,0 0-1,9-16 1,7-12 143,48-72-1,-8 17 190,-49 77-187,-1 0 1,13-40-1,-18 43-30,6-32 1,-11 44-71,1-1 0,-1 1 0,1-1 1,-1 1-1,-1 0 0,1-1 0,-1 1 1,0-1-1,0 1 0,-3-7 1,3 10-16,0 1 0,0-1 0,0 0 0,-1 1 0,1-1 0,0 1 1,-1 0-1,1-1 0,-1 1 0,1 0 0,-1 0 0,0 0 1,-1-1-1,2 2-3,1-1 1,-1 1-1,1 0 1,-1 0 0,1 0-1,-1-1 1,1 1-1,-1 0 1,1 0 0,-1 0-1,1 0 1,-1 0-1,1 0 1,-1 0-1,0 0 1,1 0 0,-1 0-1,1 1 1,-1-1-1,1 0 1,-1 0 0,1 0-1,-1 1 1,1-1-1,-1 0 1,1 1-1,-1-1 1,1 0 0,0 1-1,-1-1 1,1 0-1,0 1 1,-1-1 0,1 1-1,0-1 1,-1 1-1,1-1 1,0 1 0,0-1-1,-1 1 1,1-1-1,0 1 1,0-1-1,0 1 1,0-1 0,0 1-1,0-1 1,0 1-1,0 0 1,0 5 4,0 0 0,0-1 0,0 1 0,1 0 0,0-1 0,0 1 0,1-1 0,0 1 0,0-1 0,0 0 0,5 9 0,-4-8 43,0-1 1,1 1 0,-1-1-1,1 0 1,1 0 0,-1 0 0,1 0-1,0-1 1,9 8 0,-9-10 3,-1 0 0,0-1 1,1 1-1,-1-1 0,1 0 0,0 0 1,-1 0-1,1-1 0,0 1 1,-1-1-1,1-1 0,0 1 0,-1 0 1,1-1-1,0 0 0,-1 0 1,1-1-1,6-2 0,3-2 74,0-1 1,0 0-1,-1-1 0,17-12 0,1-5 9,-22 16-5,2 1 0,-1 0 0,1 1 0,0 0 0,19-8 0,5 2 593,44-24 0,-66 29-721,-1 1 1,0-1-1,-1-1 1,0 0-1,0-1 0,15-18 1,-3-1-1242,-8 10-2141,31-31 1,-19 25 1283</inkml:trace>
</inkml:ink>
</file>

<file path=ppt/ink/ink19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2:12.501"/>
    </inkml:context>
    <inkml:brush xml:id="br0">
      <inkml:brushProperty name="width" value="0.05" units="cm"/>
      <inkml:brushProperty name="height" value="0.05" units="cm"/>
      <inkml:brushProperty name="color" value="#FF0066"/>
    </inkml:brush>
  </inkml:definitions>
  <inkml:trace contextRef="#ctx0" brushRef="#br0">74 0 17516,'9'9'2800,"-5"1"1617,-16 2-2176,-10 14-4858,-30-14 1561</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2:22.735"/>
    </inkml:context>
    <inkml:brush xml:id="br0">
      <inkml:brushProperty name="width" value="0.05" units="cm"/>
      <inkml:brushProperty name="height" value="0.05" units="cm"/>
      <inkml:brushProperty name="color" value="#FF0066"/>
    </inkml:brush>
  </inkml:definitions>
  <inkml:trace contextRef="#ctx0" brushRef="#br0">0 357 13899,'6'9'1031,"0"0"1,-1 0-1,-1 0 1,1 1-1,-2 0 1,6 17-1,-6-11-91,0 0-1,-1 1 0,-1 23 0,0-60-882,0 1 1,1-1 0,1 1-1,6-21 1,-7 31-57,1 1 1,-1 0 0,2 0 0,-1 0-1,1 0 1,0 1 0,1 0 0,0-1 0,0 2-1,0-1 1,1 0 0,7-5 0,-12 11 14,0 0 1,1-1-1,-1 1 1,1 0 0,-1 1-1,1-1 1,-1 0-1,1 0 1,0 1-1,0-1 1,-1 1-1,1-1 1,0 1 0,0 0-1,-1-1 1,1 1-1,0 0 1,0 0-1,3 1 1,-3 0 25,-1-1-1,1 1 1,0 0-1,0 0 1,-1 1-1,1-1 1,0 0-1,-1 0 1,1 1-1,-1-1 1,0 1-1,1-1 1,-1 1-1,0 0 1,0 0 0,0-1-1,1 4 1,2 4 69,0 1 0,-1-1 1,0 1-1,-1 0 1,0 0-1,-1 0 1,0 0-1,0 14 0,-1-24-106,0 0-1,0 1 1,0-1-1,0 0 1,0 1-1,0-1 1,0 0-1,0 1 1,0-1-1,0 1 1,0-1-1,0 0 1,0 1-1,0-1 1,-1 0-1,1 1 1,0-1-1,0 0 1,0 0-1,-1 1 1,1-1-1,0 0 1,0 1-1,-1-1 1,1 0-1,0 0 1,0 0-1,-1 1 0,0-1 3,1 0-1,0-1 0,0 1 1,0 0-1,-1 0 0,1-1 1,0 1-1,0 0 0,0 0 0,-1-1 1,1 1-1,0 0 0,0 0 1,0-1-1,0 1 0,0 0 0,0 0 1,0-1-1,-1 1 0,1 0 1,0-1-1,0 1 0,0 0 0,0-1 1,0 1-1,1 0 0,-1-1 1,0 1-1,0 0 0,0 0 0,0-1 1,0 1-1,0 0 0,0-1 1,0 1-1,1 0 0,3-12 31,1 0-1,0 1 1,0-1-1,1 1 1,14-19-1,10-17-49,13-38-66,-43 84 79,0 1-1,0 0 1,0-1-1,0 1 1,0 0-1,0-1 1,1 1 0,-1 0-1,0-1 1,0 1-1,0 0 1,1 0-1,-1-1 1,0 1 0,0 0-1,1 0 1,-1-1-1,0 1 1,0 0-1,1 0 1,-1 0 0,0-1-1,1 1 1,-1 0-1,0 0 1,1 0 0,-1 0-1,0 0 1,1 0-1,-1 0 1,0 0-1,1 0 1,-1 0 0,0 0-1,1 0 1,-1 0-1,0 0 1,1 0-1,-1 0 1,0 0 0,1 0-1,-1 0 1,0 1-1,1-1 1,-1 0 0,0 0-1,1 0 1,-1 1-1,0-1 1,0 0-1,1 0 1,-1 1 0,0-1-1,1 1 1,12 21-26,-8-14 22,-3-5 9,0 0 0,0 0 1,1 0-1,-1-1 1,1 1-1,0-1 0,-1 0 1,1 0-1,0 0 1,1 0-1,-1 0 1,0-1-1,0 1 0,1-1 1,-1 0-1,1 0 1,-1 0-1,1-1 0,-1 1 1,1-1-1,-1 0 1,1 0-1,0 0 1,-1 0-1,1 0 0,-1-1 1,1 0-1,-1 0 1,1 0-1,-1 0 0,1 0 1,-1-1-1,5-2 1,5-3 15,0-1 1,0 0 0,0-1 0,17-16 0,-27 22-19,0 0 1,-1-1 0,1 1-1,-1 0 1,1-1-1,-1 1 1,0-1-1,0 0 1,-1 0-1,1 1 1,-1-1-1,0 0 1,0 0-1,0-1 1,0 1-1,-1 0 1,0 0-1,0 0 1,0 0-1,0 0 1,-2-7-1,1 4-3,-1 0 1,-1-1-1,-5-11 0,8 18 0,-1-1 0,1 1 1,-1-1-1,0 1 0,0-1 0,0 1 0,0 0 1,0-1-1,0 1 0,0 0 0,0 0 0,-1 0 1,1 0-1,0 0 0,-1 0 0,1 0 0,-1 1 1,1-1-1,-1 0 0,1 1 0,-1-1 0,-2 0 1,3 1-1,-1 1 1,1-1-1,0 0 1,0 0 0,-1 1-1,1-1 1,0 1-1,0-1 1,0 1 0,0 0-1,0-1 1,0 1-1,0 0 1,0 0 0,0-1-1,0 1 1,0 0-1,0 0 1,0 0 0,1 0-1,-1 0 1,0 1-1,0 0 1,-1 3 3,0 0 0,0 0 0,0 0 0,-1 8 0,2-5 54,0 0 0,0 0 0,0 0 0,1 0 1,1 0-1,-1 0 0,1 0 0,0 0 0,1 0 0,0 0 0,0-1 0,7 15 0,-6-17 19,0 0 0,0 0 1,0 0-1,1 0 0,0 0 1,0-1-1,1 0 0,-1 0 0,1 0 1,0 0-1,0-1 0,0 1 1,0-1-1,0-1 0,1 1 1,-1-1-1,1 0 0,7 2 0,-1-2 24,0 1-1,1-2 1,-1 0-1,1 0 0,-1-2 1,1 1-1,-1-1 0,1-1 1,-1 0-1,0-1 0,1-1 1,-2 1-1,1-2 0,0 0 1,-1 0-1,0-1 0,14-10 1,-5 2-414,-1-1 1,0 0 0,-1-2 0,-1 0-1,-1-2 1,0 1 0,-1-2 0,13-22-1,6-20-751</inkml:trace>
</inkml:ink>
</file>

<file path=ppt/ink/ink19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2:21.003"/>
    </inkml:context>
    <inkml:brush xml:id="br0">
      <inkml:brushProperty name="width" value="0.05" units="cm"/>
      <inkml:brushProperty name="height" value="0.05" units="cm"/>
      <inkml:brushProperty name="color" value="#FF0066"/>
    </inkml:brush>
  </inkml:definitions>
  <inkml:trace contextRef="#ctx0" brushRef="#br0">327 841 9970,'-7'0'1679,"-6"0"2491,11-2-2517,6-4-940,2 0-519,0 0 0,1 1 0,0 0-1,0 0 1,0 0 0,1 1 0,-1 0-1,1 1 1,0-1 0,0 1 0,0 1-1,1 0 1,-1 0 0,0 1 0,1 0 0,0 0-1,-1 1 1,1 0 0,-1 0 0,1 1-1,-1 0 1,1 1 0,-1 0 0,0 0-1,1 1 1,14 7 0,47 29 419,-53-28-523,2 0 0,-1-2 0,1 1 0,1-2 0,-1-1 0,27 6 0,-25-9-67,0-2 0,1 0 1,-1-2-1,0 0 0,30-5 0,-20 0 8,-1-2 0,0-1 0,31-12 0,19-14 225,127-76 0,-159 82-90,-33 20-148,0-1 0,-1-1-1,0 0 1,0-1-1,-1 0 1,-1-1 0,12-14-1,-19 19-14,-1 1 0,1-1 0,-2 0 0,1 0 0,0 0 0,-1 0 0,-1-1 0,1 1 0,-1-1 0,0 0 0,-1 1 0,0-1 0,0 0 0,-1 0 0,0 0 0,0 0 0,-3-12 0,0 5-6,-1 1 0,-1-1 0,0 1 0,-1 0 0,0 1-1,-2-1 1,1 1 0,-1 1 0,-20-24 0,-3 2-102,-69-60 0,79 77 85,-1 0 0,0 1 0,-1 1 0,-1 2 0,-1 0 0,1 1 0,-2 2 0,0 0 0,0 2 0,-43-8 0,28 9 7,-1 2 1,0 2 0,-1 2-1,1 2 1,0 1-1,0 3 1,0 1 0,1 2-1,-66 21 1,53-9-22,1 2 1,-85 49 0,104-51 40,1 3 1,1 1-1,0 1 1,-47 51-1,66-62 37,2 0 1,-1 1-1,2 1 0,0 0 0,0 1 1,2-1-1,0 2 0,-5 18 1,9-24 20,1 0 0,0 1 1,1 0-1,1-1 1,0 1-1,1 0 1,0 0-1,1 0 1,0-1-1,1 1 1,1 0-1,6 20 1,-5-21 8,2 0 0,-1 0 1,1 0-1,1-1 0,0 0 1,1 0-1,0-1 0,0 0 1,1 0-1,0-1 1,15 11-1,-11-10-3,1-1 0,0-1 1,0-1-1,0 0 0,1 0 0,0-2 0,0 0 1,0 0-1,19 2 0,4-2 23,0-2 1,1-1 0,-1-2-1,43-6 1,-15-2-164,101-27 1,36-33-3293,-114 28 1925</inkml:trace>
</inkml:ink>
</file>

<file path=ppt/ink/ink19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2:53.219"/>
    </inkml:context>
    <inkml:brush xml:id="br0">
      <inkml:brushProperty name="width" value="0.05" units="cm"/>
      <inkml:brushProperty name="height" value="0.05" units="cm"/>
      <inkml:brushProperty name="color" value="#FF0066"/>
    </inkml:brush>
  </inkml:definitions>
  <inkml:trace contextRef="#ctx0" brushRef="#br0">4 612 5489,'-1'-6'6613,"-1"-9"-4380,2 13-2136,0 0 0,0 0 0,1-1 0,-1 1 0,1 0 0,0 0 0,0 0 0,-1 0 0,1 0 0,1 0 0,-1 0 0,0 0 0,0 0 0,1 1 0,-1-1 0,1 0 0,-1 1 0,1-1 0,2-1 1,-1 1 66,0 0 0,1 0 1,-1 0-1,0 0 0,1 1 1,-1 0-1,1-1 1,-1 1-1,1 0 0,6 0 1,-3 0 105,0 0 0,0-1 0,0 0-1,0 0 1,0 0 0,-1-1 0,1 0 0,-1 0 0,1-1 0,5-4 0,8-7-148,29-29 0,-14 12-28,-14 15-76,0 0 1,38-22-1,64-37 629,-77 46-412,0 2 0,65-29 0,-33 20 2,10-5 836,-78 38-812,0-2 0,0 1 0,14-12 0,11-6 240,-34 22-569,-1 1 28,1-1 0,-1 1 0,1 0 1,-1-1-1,1 1 0,-1 0 0,1-1 0,-1 1 1,1 0-1,0 0 0,-1 0 0,1-1 0,-1 1 1,1 0-1,0 0 0,-1 0 0,1 0 0,-1 0 1,1 0-1,0 0 0,0 1 0,-1-2-208,19-8-9906</inkml:trace>
</inkml:ink>
</file>

<file path=ppt/ink/ink19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2:55.214"/>
    </inkml:context>
    <inkml:brush xml:id="br0">
      <inkml:brushProperty name="width" value="0.05" units="cm"/>
      <inkml:brushProperty name="height" value="0.05" units="cm"/>
      <inkml:brushProperty name="color" value="#FF0066"/>
    </inkml:brush>
  </inkml:definitions>
  <inkml:trace contextRef="#ctx0" brushRef="#br0">242 72 10082,'1'-2'263,"3"-8"1319,0 1 1,-1-1-1,4-17 0,-7 26-1530,0 1-1,0-1 1,0 1-1,0-1 0,0 1 1,-1-1-1,1 1 1,0-1-1,0 1 1,-1 0-1,1-1 1,0 1-1,-1-1 1,1 1-1,0 0 0,-1-1 1,1 1-1,0 0 1,-1 0-1,1-1 1,-1 1-1,1 0 1,-1 0-1,1 0 1,-1-1-1,1 1 0,-1 0 1,1 0-1,-1 0 1,-17-3 923,12 3-829,-1 1 0,0-1 0,1 1 0,-1 1 0,1-1-1,-1 1 1,1 0 0,0 1 0,0 0 0,0 0 0,0 0-1,-8 6 1,-2 2 57,1 1-1,-28 29 1,32-30-141,0 1 0,-17 24 0,26-32-57,0 0-1,-1 0 1,1 0-1,1 0 1,-1 0 0,1 0-1,-1 0 1,1 1-1,0-1 1,1 1 0,-1-1-1,1 0 1,0 1-1,0-1 1,1 6 0,-1-9-9,1 0 0,-1 1 0,1-1 0,-1 0 0,1 0 0,-1 0 0,1 0 0,0 0 0,0 0 0,-1 0 0,1 0 1,0 0-1,0 0 0,0 0 0,0-1 0,0 1 0,0 0 0,0-1 0,0 1 0,1-1 0,-1 1 0,0-1 0,0 1 0,0-1 0,1 0 1,-1 0-1,0 0 0,0 0 0,1 1 0,-1-1 0,2-1 0,0 1-38,1 0 0,-1 0-1,0-1 1,1 0 0,-1 1 0,0-1 0,0 0-1,0 0 1,0-1 0,0 1 0,4-3 0,-3 1 5,-1-1 0,1 0 0,-1 1 0,0-1 0,0 0 0,0-1 0,0 1 0,-1 0 0,0-1 0,3-7 0,-1 1 68,-1-1 1,0 1-1,2-16 0,-5 27-21,0 0 1,-1-1-1,1 1 0,0 0 1,0 0-1,0 0 0,0 0 1,1-1-1,-1 1 0,0 0 1,0 0-1,0 0 0,0 0 1,0-1-1,0 1 0,0 0 1,0 0-1,0 0 0,0 0 1,0 0-1,0-1 0,1 1 1,-1 0-1,0 0 0,0 0 1,0 0-1,0 0 0,0 0 1,0 0-1,1 0 0,-1-1 1,0 1-1,0 0 0,0 0 1,0 0-1,1 0 0,-1 0 1,0 0-1,0 0 0,7 5 290,3 9 29,-4-3-119,0 0-1,15 18 1,-19-26-218,1 0 0,-1 0 0,1-1 0,-1 1-1,1-1 1,0 0 0,0 0 0,0 0 0,0 0-1,1-1 1,-1 1 0,0-1 0,1 0 0,5 2-1,-7-3-100,-1 0-1,0 0 0,0 0 0,0 0 0,0 0 0,0-1 0,0 1 0,0 0 0,0 0 0,0-1 0,0 1 0,0-1 0,0 1 0,0-1 0,0 1 0,0-1 0,0 0 0,-1 1 0,1-1 0,1-1 0,5-4-796,7-4-114</inkml:trace>
</inkml:ink>
</file>

<file path=ppt/ink/ink19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2:55.867"/>
    </inkml:context>
    <inkml:brush xml:id="br0">
      <inkml:brushProperty name="width" value="0.05" units="cm"/>
      <inkml:brushProperty name="height" value="0.05" units="cm"/>
      <inkml:brushProperty name="color" value="#FF0066"/>
    </inkml:brush>
  </inkml:definitions>
  <inkml:trace contextRef="#ctx0" brushRef="#br0">1 349 10650,'2'0'415,"-1"1"-1,1-1 1,-1 1-1,1-1 0,-1 1 1,0 0-1,1 0 1,-1 0-1,0-1 0,1 1 1,-1 1-1,0-1 1,0 0-1,0 0 1,0 0-1,2 2 0,-2 0-163,0-1-1,0 0 1,-1 0-1,1 0 1,0 1-1,-1-1 0,1 0 1,-1 1-1,0-1 1,1 3-1,-2 0-176,1 0 0,-1-1 1,1 1-1,-1-1 0,0 0 0,-1 1 0,1-1 0,-1 0 0,0 0 0,0 0 0,-3 5 0,-4 4-16,7-12-47,2-2-9,10-19-43,2-1 22,-6 6 11,1 0 14,13-22 0,-17 33-3,-1 0 0,1 0-1,0 0 1,0 1 0,0 0 0,1 0 0,-1 0-1,1 0 1,0 0 0,5-2 0,-9 4-4,1 1 0,0-1 0,0 1 0,-1-1 0,1 1 0,0 0 0,0-1 0,0 1 0,0 0 0,-1 0 0,1 0 0,0 0 0,0 0 0,0 0 0,0 0 0,0 0 0,-1 0 0,1 0 0,0 0 0,0 0 0,0 1 0,0-1 0,-1 0 0,1 1 0,0-1 0,0 0 0,-1 1 0,1-1 0,0 1 0,0-1 0,-1 1 0,1 0 0,-1-1 0,1 1 0,0 0 0,-1-1 0,0 1 0,1 0 0,0 1 0,1 4 1,0-1 0,0 1 1,-1 0-1,1 0 1,-1 6-1,4 11 22,-5-21-21,1 0 0,0-1 0,0 1 0,0 0 0,0 0 0,0 0 1,0-1-1,0 1 0,1-1 0,-1 1 0,1-1 0,-1 1 0,1-1 1,-1 0-1,1 0 0,0 1 0,0-1 0,-1 0 0,1-1 0,0 1 0,0 0 1,0-1-1,0 1 0,0-1 0,0 1 0,0-1 0,0 0 0,0 0 1,0 0-1,0 0 0,0 0 0,0 0 0,4-2 0,0 1 1,0-1 0,1 0 0,-1 0 0,-1-1 0,1 1 0,0-1 0,-1-1 0,1 1 0,8-8 0,-6 4 0,-1-1 0,1 0 0,-2 0 0,1 0 0,-1-1 1,-1 0-1,1-1 0,-1 1 0,-1-1 0,0 0 0,0 0 0,3-17 0,-4 13 0,-2 1 1,1-1-1,-2 0 1,0 0 0,0 1-1,-2-1 1,1 0-1,-2 1 1,-5-19-1,0 6 16,-16-37 0,18 55-24,2 8 37,4 1-20,-1 0 0,0-1 0,1 1 0,-1 0 0,1 0-1,-1 0 1,1 0 0,0 0 0,-1 0 0,1 0 0,0 0 0,0 1 0,-4 36 414,4-16-343,1 0-1,1 0 1,1 0-1,1-1 1,0 1-1,2-1 0,1 0 1,0 0-1,2-1 1,0 0-1,1 0 1,1-1-1,1-1 0,1 0 1,20 24-1,-30-37-993,-9-16-4358</inkml:trace>
</inkml:ink>
</file>

<file path=ppt/ink/ink19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2:56.103"/>
    </inkml:context>
    <inkml:brush xml:id="br0">
      <inkml:brushProperty name="width" value="0.05" units="cm"/>
      <inkml:brushProperty name="height" value="0.05" units="cm"/>
      <inkml:brushProperty name="color" value="#FF0066"/>
    </inkml:brush>
  </inkml:definitions>
  <inkml:trace contextRef="#ctx0" brushRef="#br0">1 32 12107,'51'-13'2510,"-29"7"-132,28-5-1,-48 11-2298,0-1 1,0 1-1,0 0 0,0 0 0,-1 0 0,1 0 1,0 0-1,0 0 0,0 1 0,-1-1 1,1 1-1,0-1 0,0 1 0,-1 0 0,1-1 1,-1 1-1,1 0 0,0 0 0,-1 0 1,0 0-1,1 1 0,-1-1 0,0 0 1,1 1-1,-1-1 0,0 0 0,0 1 0,0-1 1,0 1-1,1 2 0,1 5 32,-1-1 0,0 1 0,0-1 0,0 1 0,-1 11-1,5 19 207,-5-37-358,0 3 53,0 0 0,0-1 1,1 0-1,4 8 0,-6-11-66,0-1 1,1 1-1,-1-1 0,0 1 1,1-1-1,-1 1 1,0-1-1,1 0 0,-1 1 1,1-1-1,-1 1 0,1-1 1,-1 0-1,1 1 0,-1-1 1,1 0-1,-1 0 1,1 1-1,-1-1 0,1 0 1,-1 0-1,1 0 0,0 0 1,-1 0-1,1 0 0,-1 0 1,1 0-1,0 0 0,-1 0 1,1 0-1,-1 0 1,1 0-1,-1 0 0,1-1 1,0 1-1,-1 0 0,1 0 1,-1-1-1,1 1 0,-1 0 1,1-1-1,-1 1 0,1 0 1,-1-1-1,0 1 1,1-1-1,-1 1 0,1-1 1,10-13-1802,4-3 552</inkml:trace>
</inkml:ink>
</file>

<file path=ppt/ink/ink19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2:56.261"/>
    </inkml:context>
    <inkml:brush xml:id="br0">
      <inkml:brushProperty name="width" value="0.05" units="cm"/>
      <inkml:brushProperty name="height" value="0.05" units="cm"/>
      <inkml:brushProperty name="color" value="#FF0066"/>
    </inkml:brush>
  </inkml:definitions>
  <inkml:trace contextRef="#ctx0" brushRef="#br0">40 0 14587,'-13'5'1472,"-2"-2"545,5-2-193,8-1-1272,2-1-304,11-1-664,3 1-528,8 1-720,2 1 376,9 4 511</inkml:trace>
</inkml:ink>
</file>

<file path=ppt/ink/ink19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2:56.791"/>
    </inkml:context>
    <inkml:brush xml:id="br0">
      <inkml:brushProperty name="width" value="0.05" units="cm"/>
      <inkml:brushProperty name="height" value="0.05" units="cm"/>
      <inkml:brushProperty name="color" value="#FF0066"/>
    </inkml:brush>
  </inkml:definitions>
  <inkml:trace contextRef="#ctx0" brushRef="#br0">173 0 12115,'-7'0'1051,"0"0"1,0 1 0,1 0-1,-1 0 1,1 1 0,-9 3 0,7-2-796,0 1 1,0 0 0,0 1 0,0 0 0,1 0 0,0 1-1,-7 7 1,6-6-63,0 1-1,-8 11 1,14-16-166,0-1 0,0 1 0,1 0 1,-1 0-1,1 0 0,-1 0 0,1 0 0,0 0 1,0 0-1,0 0 0,0 7 0,1-9-26,0-1 0,0 1 0,0 0 0,0 0 0,0-1 0,0 1 0,0 0 0,1-1 0,-1 1 0,0 0 0,0 0 0,1-1 0,-1 1-1,0-1 1,1 1 0,-1 0 0,1-1 0,-1 1 0,1-1 0,-1 1 0,1-1 0,-1 1 0,1-1 0,1 2 0,-1-2 0,1 1-1,-1-1 1,1 0-1,-1 1 1,1-1 0,-1 0-1,1 0 1,-1 0 0,1 0-1,-1 0 1,3 0-1,2-1 4,-1-1 0,1 1 0,-1-1 0,0 0 0,8-4-1,-8 2-8,1 0 0,-1 0 0,-1 0-1,1-1 1,0 1 0,-1-1-1,0 0 1,0-1 0,-1 1 0,0-1-1,1 1 1,-2-1 0,4-9-1,-6 15 5,0 0 0,0-1 0,0 1 0,0 0 0,0 0 0,0 0 0,0 0-1,1 0 1,-1-1 0,0 1 0,0 0 0,0 0 0,0 0 0,0 0-1,0 0 1,0-1 0,1 1 0,-1 0 0,0 0 0,0 0 0,0 0-1,0 0 1,0 0 0,1 0 0,-1 0 0,0 0 0,0 0 0,0 0-1,0 0 1,0 0 0,1 0 0,-1-1 0,0 1 0,0 1 0,0-1-1,0 0 1,1 0 0,-1 0 0,0 0 0,0 0 0,0 0 0,0 0 0,1 0-1,-1 0 1,7 8-12,4 11 14,-2 5 264,-2 0 0,0 1-1,-1 0 1,-2 0-1,0 0 1,0 49 0,-4-65-234,-1 1 0,0-1 0,0 1 0,-1-1 1,-4 16-1,6-25-58,0 1 0,0-1-1,0 1 1,-1-1 0,1 1 0,0-1 0,0 0 0,0 1-1,-1-1 1,1 1 0,0-1 0,-1 0 0,1 1 0,0-1-1,-1 0 1,1 1 0,-1-1 0,1 0 0,0 1 0,-1-1-1,0 0-42,1 0 0,0 0 1,-1 0-1,1 0 0,0 0 0,0 0 0,-1 0 0,1-1 0,0 1 0,-1 0 0,1 0 0,0 0 0,0 0 0,-1-1 0,1 1 0,0 0 1,0 0-1,0-1 0,-1 1 0,1 0 0,0 0 0,0-1 0,-9-20-3335,8 19 3124,-6-16-1037</inkml:trace>
</inkml:ink>
</file>

<file path=ppt/ink/ink19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2:57.370"/>
    </inkml:context>
    <inkml:brush xml:id="br0">
      <inkml:brushProperty name="width" value="0.05" units="cm"/>
      <inkml:brushProperty name="height" value="0.05" units="cm"/>
      <inkml:brushProperty name="color" value="#FF0066"/>
    </inkml:brush>
  </inkml:definitions>
  <inkml:trace contextRef="#ctx0" brushRef="#br0">0 151 9338,'16'-9'4178,"-3"2"-2261,0-1 0,0 0 0,11-11 0,-22 17-1850,1-1 0,-1 1 0,1-1 0,-1 1 0,0-1-1,0 0 1,0 0 0,0 0 0,-1 0 0,1 0 0,-1 0-1,0 0 1,0 0 0,0-1 0,0 1 0,0 0-1,-1-1 1,1-6 0,-2 8-69,1 1 0,0-1 0,-1 0 1,1 1-1,-1-1 0,1 0 0,-1 1 0,0-1 0,0 1 0,0-1 0,0 1 1,0-1-1,0 1 0,0 0 0,0-1 0,0 1 0,-1 0 0,1 0 0,-1 0 1,1 0-1,-1 0 0,1 0 0,-1 0 0,1 1 0,-1-1 0,0 1 0,1-1 1,-1 1-1,0-1 0,1 1 0,-1 0 0,0 0 0,0 0 0,0 0 0,1 0 1,-1 0-1,0 1 0,1-1 0,-1 0 0,0 1 0,1-1 0,-1 1 0,0 0 1,1 0-1,-1-1 0,1 1 0,-1 0 0,1 0 0,-1 1 0,1-1 0,0 0 1,0 0-1,-2 2 0,1 1 5,-1 0 0,0 0 0,1 1 0,0-1 0,0 1 0,1-1 1,-1 1-1,1-1 0,0 1 0,0 0 0,0 0 0,1-1 0,0 1 0,0 0 0,0 0 0,0 0 1,1 0-1,1 5 0,-1-4 58,1 0 0,0 0-1,0 0 1,1-1 0,0 1 0,0-1 0,0 0 0,0 1-1,1-2 1,0 1 0,0 0 0,0-1 0,9 8 0,-10-10-39,-1-1 1,1 1 0,0-1-1,-1 0 1,1 0 0,0 0 0,0 0-1,0 0 1,0-1 0,-1 1-1,1-1 1,0 0 0,0 0-1,0 0 1,0 0 0,0 0 0,0-1-1,0 1 1,0-1 0,5-2-1,5-2-17,-1 0 1,1-2-1,14-9 0,-1 1 15,-23 13-19,1 0-1,0 1 1,-1-1-1,1 1 0,0 0 1,0 0-1,0 0 1,0 0-1,0 1 1,0-1-1,6 1 1,-7 1 65,0-1-1,1 1 1,-1 0 0,0 0 0,0 0-1,0 0 1,0 1 0,-1-1 0,1 1-1,0 0 1,0 0 0,-1 0 0,1 0 0,3 4-1,12 15 1130,-13-15-839,0 0 1,0-1-1,0 0 0,1 0 0,-1 0 0,1 0 0,11 6 0,-7-7-117,-1 1 1,21 5-1,-26-9-527,0 0 1,0-1-1,0 1 0,0-1 1,1 0-1,-1 0 1,0 0-1,0 0 0,1-1 1,4-1-1,0 0-854</inkml:trace>
</inkml:ink>
</file>

<file path=ppt/ink/ink19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3:00.469"/>
    </inkml:context>
    <inkml:brush xml:id="br0">
      <inkml:brushProperty name="width" value="0.05" units="cm"/>
      <inkml:brushProperty name="height" value="0.05" units="cm"/>
      <inkml:brushProperty name="color" value="#FF0066"/>
    </inkml:brush>
  </inkml:definitions>
  <inkml:trace contextRef="#ctx0" brushRef="#br0">254 627 7506,'-2'-2'464,"1"0"0,0 0 0,0 0 0,0 0 0,0 0 0,0 0 0,0-1 0,1 1 0,-1 0 0,1 0 0,0-1 0,-1-2 0,1 5-356,0-1 1,1 0-1,-1 1 0,0-1 0,0 0 1,0 1-1,0-1 0,1 0 0,-1 1 1,0-1-1,1 0 0,-1 1 0,0-1 1,1 1-1,-1-1 0,1 0 0,-1 1 1,1-1-1,-1 1 0,1 0 0,-1-1 1,1 1-1,0-1 0,-1 1 0,1 0 1,-1-1-1,1 1 0,0 0 0,0 0 1,-1 0-1,1-1 0,0 1 0,-1 0 1,1 0-1,0 0 0,-1 0 0,1 0 1,0 0-1,0 1 0,-1-1 0,1 0 1,0 0-1,-1 0 0,2 1 0,0 0-23,0-1-1,-1 1 1,1 0-1,-1 0 0,1 0 1,-1 0-1,1 0 1,-1 0-1,0 0 0,1 0 1,-1 1-1,2 2 1,11 9 144,-9-10-198,1 0-1,0 0 0,0-1 1,0 0-1,0 0 0,0 0 1,12 1-1,47 2 165,-60-4-169,66-1 436,-1-2 1,0-3-1,0-4 0,0-2 0,119-36 0,-168 40-344,-1 0 0,1-1 0,-1 0 0,-1-2 0,1-1 0,-2 0 0,29-23 0,-43 31-99,-1 1 0,0-1 0,-1 0-1,1-1 1,0 1 0,-1 0 0,0-1 0,0 1 0,0-1-1,0 0 1,-1 0 0,1 1 0,-1-1 0,0 0-1,0 0 1,0-1 0,0-4 0,-2 1 41,1-1 0,-1 1 0,-1 0 1,0 0-1,0 0 0,0 0 0,-6-13 0,0 3-40,-1 0 0,0 0 0,-1 1 0,-14-19 0,17 27-20,-1 0 0,0 0 0,0 1 0,-1 0 0,0 1 0,-1 0 0,0 0 0,-15-7 0,-17-4-7,-1 2 0,-85-20 0,52 16 3,21 6-41,-1 3 1,-97-7-1,-117 17-86,257 1 132,0 1 1,-1 1-1,1 0 1,0 1-1,1 0 1,-15 6 0,21-7-2,1 0 1,1 1-1,-1 0 1,0 0-1,1 0 1,-1 0-1,1 1 1,0-1-1,0 1 1,0 0-1,1 1 1,-1-1-1,1 1 1,0-1-1,0 1 1,1 0-1,-4 8 1,2 1-1,0 1 1,0 0-1,2 0 1,0 0-1,0 0 1,1 1 0,1-1-1,1 0 1,0 0-1,1 1 1,1-1-1,0 0 1,1-1 0,0 1-1,1-1 1,13 25-1,-11-26 70,0 0 0,2 0 0,-1-1 0,1 0 0,1 0 0,0-1-1,1 0 1,0-1 0,1 0 0,0-1 0,0-1 0,1 1 0,0-2 0,0 0-1,1-1 1,28 10 0,11-5-462,101 9 0,-107-15-2075,-22 0 157,-23-5 2122,-1 1 0,1 0 0,0 1 0,0-1 1,-1 0-1,1 0 0,1 3 0</inkml:trace>
</inkml:ink>
</file>

<file path=ppt/ink/ink19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3:01.497"/>
    </inkml:context>
    <inkml:brush xml:id="br0">
      <inkml:brushProperty name="width" value="0.05" units="cm"/>
      <inkml:brushProperty name="height" value="0.05" units="cm"/>
      <inkml:brushProperty name="color" value="#FF0066"/>
    </inkml:brush>
  </inkml:definitions>
  <inkml:trace contextRef="#ctx0" brushRef="#br0">412 565 9578,'1'1'289,"1"0"-1,-1 0 1,0 0-1,1-1 1,-1 1-1,0-1 1,1 1-1,-1-1 1,1 1-1,-1-1 1,1 0-1,-1 0 1,1 0 0,-1 1-1,3-2 1,29-3 937,-18 2-525,39-1 1114,94 6 1,-11 2-834,-113-6-798,-1-2 0,1 0 0,35-10 0,65-27 1139,-106 34-963,0-2 0,0 0 0,-1 0 0,0-2-1,21-14 1,-32 20-300,-1-1-1,0 1 0,0-1 0,-1 0 1,1 0-1,-1-1 0,0 1 0,0-1 0,-1 0 1,0 0-1,0 0 0,0 0 0,-1-1 1,0 1-1,0-1 0,0 0 0,-1 1 1,1-10-1,-2 9-52,0-1 0,0 0 1,-1 0-1,0 1 0,0-1 0,-1 0 0,0 1 1,0-1-1,-1 1 0,0 0 0,-8-13 0,4 9-9,-1 0-1,0 1 0,-1 0 0,0 0 0,-1 1 0,-13-10 1,1 3-54,0 1 0,-1 1 0,-1 1 1,0 1-1,-1 1 0,0 1 0,-1 1 0,-37-7 1,4 5-4,0 3 1,-105-1-1,83 8 73,-105 1 22,158 1-40,0 2 0,-1 2 0,1 0 0,-38 14-1,52-14 6,1 0-1,0 2 0,0-1 0,0 2 1,1 0-1,0 0 0,1 1 0,0 0 1,-17 20-1,23-24-4,0 1 1,1 0 0,-1 0-1,1 1 1,1-1-1,-1 1 1,1 0 0,1 0-1,-1 0 1,1 0-1,0 0 1,1 0-1,-1 1 1,2-1 0,-1 1-1,1-1 1,0 1-1,0-1 1,1 0 0,3 13-1,1-2 33,0-1 1,2 0-1,0-1 0,1 0 0,1 0 1,0 0-1,1-1 0,1-1 1,0 0-1,1 0 0,1-1 0,0-1 1,0 0-1,1 0 0,22 12 1,-20-14 37,2-1 0,-1 0 0,1-1 0,0-2 0,1 1 1,-1-2-1,1-1 0,0 0 0,1-1 0,-1-1 1,1-1-1,-1-1 0,0 0 0,23-5 0,-19 1-214,-1-1 0,0-1 0,0-1-1,0 0 1,-1-2 0,22-13 0,22-17-226</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2:29.669"/>
    </inkml:context>
    <inkml:brush xml:id="br0">
      <inkml:brushProperty name="width" value="0.05" units="cm"/>
      <inkml:brushProperty name="height" value="0.05" units="cm"/>
      <inkml:brushProperty name="color" value="#FF0066"/>
    </inkml:brush>
  </inkml:definitions>
  <inkml:trace contextRef="#ctx0" brushRef="#br0">1 318 8194,'0'-3'678,"0"-1"0,0 0 0,0 1 1,0-1-1,1 0 0,-1 1 0,1-1 1,0 0-1,0 1 0,1-1 0,-1 1 0,0 0 1,1-1-1,0 1 0,0 0 0,4-6 0,4-1 506,-1 0-1,1 1 1,15-11-1,-5 5-244,173-132 867,-170 127-3634,-16 8-446,-7 12 2167,0-1-1,0 1 1,0 0 0,0-1-1,0 1 1,0-1 0,0 1 0,0 0-1,0-1 1,0 1 0,-1 0-1,1 0 1,0-1 0,0 1-1,0 0 1,-1-1 0,1 1-1,0 0 1,0 0 0,-1-1 0,1 1-1,0 0 1,0 0 0,-1-1-1,1 1 1,0 0 0,-1 0-1,1 0 1,0 0 0,-1 0-1,1 0 1,-1-1 0,-12 0-1648</inkml:trace>
</inkml:ink>
</file>

<file path=ppt/ink/ink19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3:35.571"/>
    </inkml:context>
    <inkml:brush xml:id="br0">
      <inkml:brushProperty name="width" value="0.05" units="cm"/>
      <inkml:brushProperty name="height" value="0.05" units="cm"/>
      <inkml:brushProperty name="color" value="#FF0066"/>
    </inkml:brush>
  </inkml:definitions>
  <inkml:trace contextRef="#ctx0" brushRef="#br0">363 1032 7146,'1'-6'633,"-1"4"-456,1 0-1,-1 1 0,1-1 0,-1 0 1,0 1-1,0-1 0,0 0 0,0 0 1,0 1-1,-1-1 0,1 0 0,0 1 1,-1-1-1,1 0 0,-1 1 0,-1-3 1,2 3-154,0 0 0,-1 0 1,1 0-1,0 0 1,0 0-1,0 0 1,0 0-1,0 0 0,0 0 1,0 1-1,0-1 1,1 0-1,-1 0 0,0 0 1,0 0-1,1 0 1,-1 0-1,1 1 0,-1-1 1,1 0-1,-1 0 1,1 1-1,0-2 1,20-22 786,-5 5 421,-15 18-930,0-1 1,-1 0 0,1 1-1,0-1 1,-1 0 0,0 0-1,1 0 1,-1 1-1,0-1 1,0 0 0,0-2-1,17 9 1108,-7-4-1290,0-1 0,0 0 0,0 0 1,1-1-1,-1 0 0,0-1 1,11-3-1,11-2 202,-4 3-170,0 1 0,0 2 0,0 0 1,0 2-1,0 1 0,0 1 1,0 1-1,33 10 0,-35-7-132,1-1 0,0-2 0,51 2 0,82-11 20,-27-1 10,-29 11-65,169 31 0,-272-36 16,17 2 9,1-1 1,0 0-1,0-1 0,0-1 0,33-7 0,94-29 12,-68 15-30,-32 11 25,1 1-1,0 3 1,1 2 0,0 2 0,81 5 0,79 10 39,-145-12 12,85-10-1,-68 1 165,214-37 837,-263 35-1007,-25 9 14,0 0-1,0 0 1,0 0-1,0 0 0,1 1 1,9-1-1,-9 2-69,56-2 44,-56 1-46,0 0 0,-1-1 0,1 1 0,-1-1 0,0-1 0,1 1 0,8-6 0,-15 8-1,1-1-1,0 0 1,-1 0 0,1 0 0,0 1 0,-1-1 0,1 0-1,-1 0 1,1 0 0,-1 0 0,1 0 0,-1 0 0,0 0-1,0-1 1,1 1 0,-1 0 0,0 0 0,0 0 0,0 0-1,0 0 1,0 0 0,0 0 0,-1 0 0,1 0 0,0 0-1,-1-2 1,-12-32 46,10 28-37,-4-13-9,1 0 1,-4-30-1,-1-1 25,6 31-21,-36-121-21,34 121 25,-1 0 0,-1 1 0,-1 0-1,-22-31 1,24 40-10,0 1-1,0 1 1,-1-1 0,0 2-1,0-1 1,-1 1-1,0 1 1,-1-1-1,-15-6 1,-12-2-11,-57-16 0,49 17 8,-225-56 50,118 47 550,-193-4 0,-156 24-323,401 4-303,-431 37 35,4 58-64,433-76 43,42-11-7,1 3 0,-80 29-1,123-36 21,-1-1 0,1 1-1,1 0 1,-1 1-1,1 0 1,0 0 0,0 1-1,1 0 1,-9 10-1,8-7-1,0 2-1,1-1 1,0 1-1,0 0 0,2 1 1,-7 18-1,-1 6 1,2 1-1,2 1 0,-7 60 1,14-80 2,2 0 1,0 0-1,1 0 0,0 0 1,2 0-1,0 0 1,2-1-1,0 1 0,11 27 1,-5-23 1,0-1 1,1-1-1,24 32 1,-28-42 30,1 0-1,1-1 1,-1 0-1,2-1 1,0 0-1,0-1 1,0 0 0,14 8-1,-7-9 48,-1 0 0,1-1 0,0-1 0,0 0 0,0-2 0,1 0 0,22 1 0,-3-3 3,0-2-1,58-8 1,-64 4-518,1-2 0,62-20 1,-78 20 165,26-17-1</inkml:trace>
</inkml:ink>
</file>

<file path=ppt/ink/ink19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3:42.174"/>
    </inkml:context>
    <inkml:brush xml:id="br0">
      <inkml:brushProperty name="width" value="0.05" units="cm"/>
      <inkml:brushProperty name="height" value="0.05" units="cm"/>
      <inkml:brushProperty name="color" value="#FF0066"/>
    </inkml:brush>
  </inkml:definitions>
  <inkml:trace contextRef="#ctx0" brushRef="#br0">450 1150 7386,'3'-6'608,"-1"0"0,0 0 1,0 0-1,1-13 1,-3 16-405,0 1 0,0 0 1,0 0-1,0 0 0,0 0 0,-1 0 1,1 0-1,-1 0 0,1 0 0,-1 0 0,0 0 1,0 0-1,0 0 0,0 0 0,0 1 1,0-1-1,-1 0 0,-1-2 0,2 4-173,1 0-1,0 0 0,0 0 1,0 0-1,0 0 0,0 0 1,0 0-1,0-1 0,0 1 1,0 0-1,0 0 0,0 0 1,0 0-1,0 0 0,-1 0 1,1 0-1,0 0 0,0 0 1,0 0-1,0 0 0,0 0 1,0 0-1,0 0 0,0 0 1,0 0-1,-1 0 0,1 0 0,0 0 1,0 0-1,0 0 0,0 0 1,0 0-1,0 0 0,0 0 1,0 0-1,0 0 0,0 0 1,-1 0-1,1 0 0,0 1 1,0-1-1,0 0 0,0 0 1,0 0-1,0 0 0,0 0 1,0 0-1,0 0 0,0 0 1,0 0-1,0 0 0,0 0 1,0 0-1,0 1 0,0-1 1,0 0-1,0 0 0,0 0 1,0 0-1,0 0 0,0 0 1,0 0-1,0 0 0,0 0 1,0 1-1,0-1 7,0 0 0,0 1 0,0-1 1,0 0-1,1 1 0,-1-1 0,0 0 0,0 1 0,0-1 1,1 0-1,-1 0 0,0 1 0,0-1 0,1 0 0,-1 0 1,0 1-1,1-1 0,-1 0 0,0 0 0,0 0 0,1 0 1,-1 0-1,1 1 0,-1-1 0,0 0 0,1 0 0,-1 0 1,1 0-1,9 1 663,1 0 1,21-2-1,-23 0-487,0 1 1,0 0-1,0 0 0,0 1 0,10 2 0,25 11 156,-32-10-344,1 0-1,0 0 1,0-1 0,23 2 0,178-7 3,-72-1 26,219-13 1032,-142 4-513,-173 13-373,-1 1 0,1 3 0,46 11 0,-19-4-45,-42-9-14,0-2-1,0 0 1,56-8-1,-81 6-87,18-2 225,0-1 0,0-2 0,44-15 0,63-37-186,-128 57-89,14-8 15,0-1 0,0 0-1,-1-1 1,27-26 0,-20 15 76,-2 0 1,24-33-1,-40 47-13,0 0 1,-1-1 0,0 1-1,0-1 1,-1 0-1,0 0 1,0 0-1,-1 0 1,0-1-1,0-9 1,0-15 221,-3-49 0,1 76-323,-1-2 22,-1 0 1,1-1-1,-2 1 1,1 0-1,-1 0 1,-1 1-1,0-1 0,0 0 1,0 1-1,-1 0 1,0 0-1,-10-10 1,-9-9 48,-52-46 0,63 62-30,-61-49 13,-106-66 0,164 116-13,-1 1 0,0 0 0,0 2 0,-34-11 0,-78-11 174,16 5-94,-135-34-38,177 46-60,-109-4-1,-234 27-1,385-8-4,-175 23-12,170-19 15,0 1 0,1 1 0,-62 28 0,68-24-5,1 1 1,0 1 0,1 1 0,1 1-1,1 2 1,0 0 0,2 2-1,-27 31 1,-121 160 3,155-193 4,1 0-1,1 0 1,0 1 0,2 1 0,-14 39 0,20-47 1,1 0 0,0 0 1,0 1-1,2-1 0,0 1 0,0-1 1,1 1-1,1 0 0,0-1 0,1 1 0,4 14 1,-2-14 17,1 0 0,0 0 0,1 0 0,1-1 0,0 0 0,1 0 0,0-1 0,14 16 0,-9-13 33,2-1 0,0 0-1,0-1 1,2 0 0,27 15 0,-15-12 77,2-1 0,-1-2 0,2-1 0,0-2 0,0 0 0,1-3 0,43 5 0,-4-5 161,0-3 1,86-7-1,-109-1-769,0-2 0,-1-2 0,0-2 1,54-20-1,-60 14-1185,-8-5 554</inkml:trace>
</inkml:ink>
</file>

<file path=ppt/ink/ink19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4:21.764"/>
    </inkml:context>
    <inkml:brush xml:id="br0">
      <inkml:brushProperty name="width" value="0.05" units="cm"/>
      <inkml:brushProperty name="height" value="0.05" units="cm"/>
      <inkml:brushProperty name="color" value="#FF0066"/>
    </inkml:brush>
  </inkml:definitions>
  <inkml:trace contextRef="#ctx0" brushRef="#br0">485 1353 11066,'1'0'207,"0"-1"0,0 0-1,0 1 1,1-1 0,-1 1-1,0 0 1,0-1 0,0 1-1,0 0 1,1 0 0,-1-1-1,0 1 1,0 0 0,1 0-1,-1 1 1,0-1 0,0 0-1,0 0 1,1 0 0,0 1-1,23 13 1626,-3-1-834,-6-8-661,0 0-1,0-1 1,1-1-1,20 2 1,68-1 387,291-26 1438,-310 15-1838,170-20 89,-5-24-371,-21-15-21,-6-15 95,-202 72-78,-1-1 1,-1-1-1,0-1 1,0-1-1,33-29 0,-42 31-26,0 1 0,-1-2 0,-1 1-1,0-2 1,0 1 0,-1-1 0,-1 0 0,0-1 0,-1 1-1,5-17 1,-2-3 98,-1 1-1,-2-1 1,-1-1-1,-1 1 1,-2-1-1,-4-51 1,1 72-48,-1-1-1,-1 1 1,0 0-1,-1 0 1,0 0-1,-1 0 1,-11-18 0,7 14-16,-2 1 1,0 0 0,-1 1 0,-24-23 0,3 8-16,-1 3 1,-2 0 0,-75-41-1,30 24-5,-3 4 0,-157-52 0,175 75-33,1 2 0,-2 3 0,0 3 0,0 2 0,0 4 0,-108 8-1,107 3-8,0 2 0,1 3-1,1 3 1,0 3-1,1 3 1,-68 33-1,64-21-2,1 3 0,2 3 0,2 3-1,2 3 1,-66 62 0,102-84 17,1 2 0,-26 34 0,39-44 3,2 0 0,0 1 0,0 0 0,2 1 0,-11 30 0,13-30 5,2 0 1,0 1-1,1 0 1,0-1 0,2 1-1,0 0 1,2 0-1,0 0 1,0 0-1,7 27 1,-4-31 6,1 1-1,0-1 1,1 0 0,1 0 0,0-1 0,1 0 0,1 0-1,0-1 1,0 0 0,2 0 0,-1-1 0,23 19 0,-9-13 36,1-1 0,1-1 0,0-1 1,1-2-1,0 0 0,1-2 1,1-1-1,47 10 0,-8-7 211,1-2-1,112 1 0,-61-12 325,216-29-1,114-55-1102,-291 46-2720,-78 18-1169,-47 10 2204</inkml:trace>
</inkml:ink>
</file>

<file path=ppt/ink/ink19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4:28.120"/>
    </inkml:context>
    <inkml:brush xml:id="br0">
      <inkml:brushProperty name="width" value="0.05" units="cm"/>
      <inkml:brushProperty name="height" value="0.05" units="cm"/>
      <inkml:brushProperty name="color" value="#FF0066"/>
    </inkml:brush>
  </inkml:definitions>
  <inkml:trace contextRef="#ctx0" brushRef="#br0">388 1087 9194,'0'1'100,"1"-1"-1,0 1 1,-1-1 0,1 1-1,0-1 1,-1 1 0,1-1-1,0 0 1,0 0 0,-1 1-1,1-1 1,0 0 0,0 0-1,-1 0 1,1 0 0,0 0-1,0 0 1,0 0 0,-1 0 0,1 0-1,0 0 1,0 0 0,-1 0-1,1-1 1,0 1 0,0 0-1,-1 0 1,1-1 0,0 1-1,0-1 1,-1 1 0,2-1-1,24-18 969,-25 18-948,65-56 1131,-31 26-229,67-46-1,-71 57-636,164-112 235,-168 111-562,-1-1 1,-1-1-1,-1-1 1,38-50 0,-43 47 193,-1-1 0,-1 0 0,-2-1 0,0-1 0,-2 0 1,-2-1-1,-1-1 0,-1 0 0,-1 0 0,5-62 0,-12 80-218,0 0 0,-1 0 0,-1 0-1,-5-28 1,5 37-36,0 1 0,-1-1 1,1 1-1,-1-1 0,0 1 0,0 0 0,-1-1 1,1 1-1,-1 0 0,0 1 0,0-1 1,-1 1-1,1-1 0,-1 1 0,1 0 1,-1 0-1,0 0 0,-6-3 0,2 3 6,0 0-1,0 0 0,-1 0 1,1 1-1,0 0 1,-1 1-1,0-1 0,1 2 1,-12 0-1,-9 1 18,-41 8 0,34-3-15,-20 2 10,0 2 1,-79 26-1,110-27-24,1 0 1,0 2-1,1 1 0,0 1 1,1 1-1,0 1 0,-34 31 1,-33 43-530,-133 171 0,203-235 453,1 0 1,-28 54 0,41-69 83,1 1 0,-1 0 0,2 0 0,0 1 1,0-1-1,1 1 0,0 0 0,1 0 0,0-1 1,2 23-1,2-20 39,0-1 1,0 0-1,1 0 1,1 0-1,0 0 1,1-1-1,0 0 1,1 0-1,0 0 0,1-1 1,0 0-1,1 0 1,0-1-1,1-1 1,0 1-1,1-2 1,-1 1-1,21 11 0,-19-13 72,0 0 0,0-1 0,1-1 0,0 0-1,0 0 1,0-1 0,1-1 0,-1 0-1,1-1 1,0-1 0,-1 0 0,1-1-1,0 0 1,0-1 0,0 0 0,-1-1-1,1-1 1,20-7 0,6-7 186,-2-3 0,62-40 0,-57 33-1309,66-32-1,-43 32 74</inkml:trace>
</inkml:ink>
</file>

<file path=ppt/ink/ink19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4:34.738"/>
    </inkml:context>
    <inkml:brush xml:id="br0">
      <inkml:brushProperty name="width" value="0.05" units="cm"/>
      <inkml:brushProperty name="height" value="0.05" units="cm"/>
      <inkml:brushProperty name="color" value="#FF0066"/>
    </inkml:brush>
  </inkml:definitions>
  <inkml:trace contextRef="#ctx0" brushRef="#br0">13 864 8794,'-12'71'6352,"23"-106"-1851,22-37-2731,-13 27-777,213-455 3906,-199 432-5028,4 1 1,58-80 0,-117 162-5681,2 3 3587,-3 4 773</inkml:trace>
</inkml:ink>
</file>

<file path=ppt/ink/ink19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4:35.109"/>
    </inkml:context>
    <inkml:brush xml:id="br0">
      <inkml:brushProperty name="width" value="0.05" units="cm"/>
      <inkml:brushProperty name="height" value="0.05" units="cm"/>
      <inkml:brushProperty name="color" value="#FF0066"/>
    </inkml:brush>
  </inkml:definitions>
  <inkml:trace contextRef="#ctx0" brushRef="#br0">54 0 11562,'-2'2'330,"0"0"-1,0 0 1,0 0-1,0 0 1,0 1-1,0-1 0,1 0 1,-1 1-1,1-1 1,-1 1-1,1 0 1,0-1-1,-1 5 0,-7 40 936,5-26-581,2-9-380,-3 9 424,1 1-1,-1 31 1,5-47-525,0-1 1,0 0-1,0 1 1,1-1-1,0 0 1,0 0-1,0 0 1,1 0 0,-1 0-1,1 0 1,0 0-1,1 0 1,-1 0-1,1-1 1,6 8-1,-8-11-111,1 1 0,0-1 0,-1 0 0,1 0 0,0 0 0,0 0 0,0 0 0,0 0 0,0 0 0,0 0 0,0-1 0,0 1 0,0-1 0,0 1 0,0-1 0,0 0 0,0 0 0,0 0 0,0 0 0,0-1 0,1 1 0,-1 0 0,0-1 0,0 1 0,0-1 0,0 0 0,0 0 0,3-2 0,5-2 140,0-1-1,0-1 0,16-14 0,-20 16-165,82-81-2514,-62 66 1520</inkml:trace>
</inkml:ink>
</file>

<file path=ppt/ink/ink19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4:36.307"/>
    </inkml:context>
    <inkml:brush xml:id="br0">
      <inkml:brushProperty name="width" value="0.05" units="cm"/>
      <inkml:brushProperty name="height" value="0.05" units="cm"/>
      <inkml:brushProperty name="color" value="#FF0066"/>
    </inkml:brush>
  </inkml:definitions>
  <inkml:trace contextRef="#ctx0" brushRef="#br0">127 0 12571,'-71'64'2953,"63"-56"-2565,0 1-1,1 0 1,0 0-1,0 1 1,1 0 0,-5 11-1,11-21-375,0 0 0,0 1 0,0-1 0,-1 0 0,1 0 0,0 0 0,0 1 0,0-1 0,0 0 0,0 0 0,0 1 0,0-1 0,0 0 0,0 0 0,0 1 0,0-1 0,0 0 0,0 0 0,0 1 0,0-1 0,0 0 0,0 0 0,0 1 0,0-1 0,0 0 0,0 0 0,0 0 0,0 1 0,1-1 0,-1 0 0,0 0 0,0 0 0,0 1-1,0-1 1,1 0 0,-1 0 0,0 0 0,0 0 0,0 1 0,1-1 0,-1 0 0,0 0 0,0 0 0,0 0 0,1 0 0,-1 0 0,0 0 0,0 0 0,1 0 0,-1 0 0,0 0 0,0 1 0,1-2 0,-1 1 0,0 0 0,0 0 0,1 0 0,-1 0 0,0 0 0,0 0 0,1 0 0,-1 0 0,0 0 0,1-1 0,23-6 95,-13 3-14,2 0 28,-1 2 0,1 0 0,0 0 0,0 1 0,0 1 0,0 0 0,-1 0 0,1 2 0,15 2 1,-23-3-55,0 0 0,0 1 0,0 0 1,0 0-1,0 0 0,0 0 1,-1 1-1,1-1 0,-1 1 0,0 1 1,0-1-1,0 0 0,0 1 1,0 0-1,-1 0 0,1 0 0,-1 0 1,0 1-1,-1-1 0,1 1 1,-1 0-1,0 0 0,0 0 0,2 9 1,-2-7 90,-1 1 1,-1 0-1,1 0 1,-1-1-1,0 1 1,-1 0 0,0 0-1,0-1 1,-1 1-1,0 0 1,-4 9-1,4-11-75,-1 0-1,0 0 1,0-1-1,0 1 1,-1-1 0,1 0-1,-1 0 1,-1 0-1,1 0 1,-1-1-1,1 0 1,-1 0-1,0 0 1,-8 4-1,11-7-128,1 0 0,-1 0 0,0 0 0,0 0 0,0-1 0,0 1 0,0-1 0,0 1 0,0-1 0,0 0 0,0 0 0,0 0 0,0 0 0,0 0 0,0 0 0,0 0 0,0-1 0,0 1-1,0-1 1,0 0 0,0 1 0,0-1 0,0 0 0,0 0 0,1 0 0,-1 0 0,0 0 0,1-1 0,-4-2 0,3 1-340,-1-1 1,0 0-1,1 1 1,-1-1-1,1 0 1,0 0-1,1-1 1,-1 1-1,1 0 1,0-1-1,0 1 1,-1-8-1,1-18-874</inkml:trace>
</inkml:ink>
</file>

<file path=ppt/ink/ink19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4:37.009"/>
    </inkml:context>
    <inkml:brush xml:id="br0">
      <inkml:brushProperty name="width" value="0.05" units="cm"/>
      <inkml:brushProperty name="height" value="0.05" units="cm"/>
      <inkml:brushProperty name="color" value="#FF0066"/>
    </inkml:brush>
  </inkml:definitions>
  <inkml:trace contextRef="#ctx0" brushRef="#br0">1 185 14283,'10'15'4996,"-5"-4"-4716,-1 1 0,0 0 0,-1 0 0,0 1 0,-1-1 0,0 1 0,-1-1 0,-1 1 0,0 0-1,0-1 1,-2 1 0,1-1 0,-1 1 0,-5 13 0,6-22-275,-3 10 19,-4 25-1,11-101-385,-3 41 320,1-1 0,2 1 0,5-28 0,-4 34 77,0 1 0,10-20 1,-13 31 18,0 0 1,1 0-1,0 0 1,0 0 0,0 0-1,0 0 1,0 1 0,0-1-1,1 1 1,-1-1 0,1 1-1,-1 0 1,1 0 0,0 0-1,0 0 1,6-2-1,-8 4-19,1-1-1,-1 1 0,0 0 0,1 0 0,-1-1 0,1 1 0,-1 0 0,1 0 0,-1 1 0,1-1 1,-1 0-1,1 0 0,-1 1 0,1-1 0,-1 1 0,1-1 0,-1 1 0,0-1 0,3 3 0,-2-2-11,-1 1 0,1-1 0,0 1 0,-1 0 0,1 0 0,-1 0 0,0 0 0,0 0 0,0 0 0,0 1 0,1 2 0,1 5-5,0 1 1,-1 0 0,0 0-1,0 13 1,-2-19 3,0-2-16,0 0 8,0 1-1,1 0 1,-1-1 0,1 1-1,0-1 1,0 1 0,0-1-1,2 6 1,0-9 49,-1-5-17,-1-9 34,1-32 100,-1-3-135,3-1-1,9-49 1,-13 97-39,9-29 60,-9 30-49,0 0 0,1 0 0,-1 0 0,1 0 0,-1 0 0,1 0 0,-1 0-1,1 0 1,-1 0 0,1 0 0,0 0 0,0 0 0,0 0 0,-1 0 0,1 1 0,0-1 0,0 0 0,0 1 0,0-1 0,0 0 0,2 0 0,-2 1 0,0 1-1,0-1 0,0 0 1,-1 0-1,1 0 0,0 1 1,0-1-1,0 0 0,0 1 1,-1-1-1,1 1 0,0-1 1,0 1-1,-1 0 0,1-1 1,0 1-1,-1 0 0,1-1 1,0 1-1,-1 0 0,1 1 1,13 24 50,-4-7-48,-9-18-78,-1 0-1,1 0 1,0 0 0,0 0 0,0 0 0,0 0-1,0 0 1,0 0 0,0 0 0,0 0 0,1 0-1,-1-1 1,0 1 0,0 0 0,1-1 0,-1 1 0,0-1-1,1 0 1,-1 1 0,0-1 0,1 0 0,-1 0-1,1 0 1,-1 0 0,0 0 0,1 0 0,-1 0 0,1 0-1,-1 0 1,0-1 0,1 1 0,-1-1 0,0 1-1,1-1 1,0 0 0,4-3-757,-1 0 0,0 0 0,0-1 0,0 0 0,0 1 0,3-7 0,9-8-727</inkml:trace>
</inkml:ink>
</file>

<file path=ppt/ink/ink19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4:37.713"/>
    </inkml:context>
    <inkml:brush xml:id="br0">
      <inkml:brushProperty name="width" value="0.05" units="cm"/>
      <inkml:brushProperty name="height" value="0.05" units="cm"/>
      <inkml:brushProperty name="color" value="#FF0066"/>
    </inkml:brush>
  </inkml:definitions>
  <inkml:trace contextRef="#ctx0" brushRef="#br0">28 640 11362,'0'-1'141,"-1"1"-1,0 0 1,0-1-1,1 1 0,-1 0 1,0-1-1,0 1 0,1 0 1,-1 0-1,0 0 1,0 0-1,0 0 0,1 0 1,-1 0-1,0 0 1,0 0-1,0 0 0,1 0 1,-1 0-1,0 0 0,0 1 1,0-1-1,1 0 1,-2 2-1,1-2-84,0 1 0,0 0 1,1 0-1,-1 0 0,1 0 0,-1 0 1,1 0-1,-1 0 0,1 0 0,-1 0 1,1 0-1,0 0 0,0 1 0,-1-1 1,1 0-1,0 0 0,0 0 0,0 1 1,3 39 2706,-2-29-2070,0-1 1,-1 0-1,0 1 1,-3 16-1,2-8-77,3-13-402,-2-7-216,1 0 0,-1-1 0,0 1 0,1 0 0,-1 0 0,0 0 0,0 0 0,1-1 0,-1 1 0,0 0 0,1 0 0,-1 0 0,0-1 0,0 1 0,1 0 0,-1-1 0,0 1 0,0 0 0,0-1 0,1 1 0,-1 0 0,0-1 0,0 0 0,5-10-70,-1 0 1,0 0-1,0-1 1,-1 1-1,-1-1 1,0 0-1,1-23 1,-2 14 156,6-22 0,-7 43-75,0 0 0,0-1 0,0 1-1,0 0 1,0 0 0,0 0-1,0 0 1,0 0 0,0 0-1,0 0 1,0 0 0,1-1-1,-1 1 1,0 0 0,0 0 0,0 0-1,0 0 1,0 0 0,0 0-1,0 0 1,0 0 0,1 0-1,-1 0 1,0 0 0,0 0-1,0 0 1,0 0 0,0 0 0,0 0-1,0 0 1,1 0 0,-1 0-1,0 0 1,0 0 0,0 0-1,0 0 1,0 0 0,0 0-1,0 0 1,1 0 0,-1 0 0,0 0-1,0 0 1,0 0 0,0 0-1,0 0 1,0 0 0,0 0-1,0 0 1,0 1 0,1-1-1,-1 0 1,0 0 0,0 0 0,0 0-1,0 0 1,0 0 0,0 0-1,0 0 1,0 1 0,0-1-1,0 0 1,0 0 0,0 0-1,4 6 190,-4-6-189,1 2 27,0 0-1,0 0 1,0-1-1,0 1 0,1-1 1,-1 1-1,0-1 1,1 1-1,-1-1 0,1 0 1,-1 0-1,1 1 1,0-1-1,-1 0 0,1-1 1,0 1-1,0 0 1,0 0-1,0-1 1,-1 1-1,1-1 0,0 0 1,0 1-1,0-1 1,0 0-1,0 0 0,0 0 1,0 0-1,0-1 1,0 1-1,0-1 0,0 1 1,3-2-1,1-1-18,0 0-1,-1 0 1,1 0-1,-1-1 0,0 0 1,0 0-1,0 0 1,0-1-1,4-5 1,1-2-12,-1 0 0,0 0 0,0-1 0,-1-1 0,-1 1 0,0-1 0,-1-1 1,-1 1-1,0-1 0,-1 0 0,-1 0 0,0 0 0,-1-1 0,0 1 0,-1-1 1,-2-16-1,1 25 2,-1 1 0,0-1 0,-1 1 0,0-1 1,0 1-1,0-1 0,-4-6 0,6 12-7,-1-1-1,0 0 0,0 1 1,0-1-1,0 1 0,0-1 1,0 1-1,0-1 0,0 1 1,-1 0-1,1 0 0,0-1 1,-1 1-1,1 0 1,-1 0-1,0 0 0,1 1 1,-1-1-1,0 0 0,1 1 1,-1-1-1,0 1 0,0-1 1,1 1-1,-1 0 0,0 0 1,0 0-1,0 0 0,-3 0 1,4 1 0,-1-1-1,1 1 1,-1 0 0,1 0 0,-1 0 0,1 0 0,0 0 0,-1 0-1,1 0 1,0 0 0,0 0 0,0 0 0,0 1 0,0-1 0,0 1-1,0-1 1,0 0 0,1 1 0,-1 0 0,1-1 0,-1 1 0,0 2-1,0 0 11,0 1-1,0-1 0,1 1 0,-1 0 0,1-1 0,1 10 0,-1-11 3,1 1 0,0-1 0,0 1 0,0-1-1,0 0 1,1 0 0,-1 0 0,1 1-1,0-1 1,0-1 0,0 1 0,0 0 0,0 0-1,1-1 1,-1 1 0,1-1 0,-1 0 0,1 0-1,0 0 1,0 0 0,0-1 0,0 1 0,0-1-1,1 1 1,-1-1 0,0 0 0,1 0-1,6 0 1,-2 0 10,0 0 0,0-1 0,0 0-1,0 0 1,0-1 0,0 0 0,-1 0-1,1-1 1,0 0 0,-1-1 0,14-5 0,-6-1 35,-1 0 0,0-1 0,-1 0 0,0-1 0,-1-1 0,0 0 0,0 0 0,-2-1 0,1-1 1,-2 0-1,0 0 0,-1-1 0,13-31 0,-18 40-39,-1-1-1,0 0 1,-1 0-1,0 0 1,0 0 0,0 0-1,-1 0 1,0 0-1,0-1 1,-1 1 0,0 0-1,-3-12 1,3 15-15,-1-1 0,0 1 0,0-1 0,0 1 0,0 0 0,-1-1 0,0 1 0,1 0 0,-1 1 0,-1-1 0,1 1 0,-1-1 0,1 1 0,-1 0 0,0 0-1,0 0 1,0 1 0,0 0 0,-6-3 0,9 5-5,-1-1 0,1 0 0,0 1 0,-1-1 0,1 1 0,-1 0 0,1-1 0,0 1 0,-1 0 0,1 0-1,-1 0 1,1 0 0,-1 0 0,1 0 0,0 1 0,-1-1 0,1 0 0,-1 1 0,1-1 0,0 1 0,-1-1-1,1 1 1,0 0 0,0 0 0,-1-1 0,1 1 0,0 0 0,0 0 0,0 0 0,0 0 0,0 0 0,0 1-1,0-1 1,1 0 0,-1 0 0,0 0 0,1 1 0,-1-1 0,1 0 0,-1 1 0,0 2 0,0 1 2,0 1 0,0-1 1,0 1-1,1 0 1,-1 0-1,1-1 0,1 1 1,1 11-1,7 16-545,2-1 0,17 36 0,12 38-3208,-22-40 2955,-3 6 123</inkml:trace>
</inkml:ink>
</file>

<file path=ppt/ink/ink19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4:38.038"/>
    </inkml:context>
    <inkml:brush xml:id="br0">
      <inkml:brushProperty name="width" value="0.05" units="cm"/>
      <inkml:brushProperty name="height" value="0.05" units="cm"/>
      <inkml:brushProperty name="color" value="#FF0066"/>
    </inkml:brush>
  </inkml:definitions>
  <inkml:trace contextRef="#ctx0" brushRef="#br0">0 21 14707,'6'-12'2169,"0"3"1103,1 12-775,0 10-561,-1 11-872,2 5-231,-4 3-417,0 2-168,-1 0-168,-3-2-152,2-4-392,-2-5-328,3-15-801,1-8-271,6-24-649,2-11-103,1-15-1537,-1-3 2296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3:30.071"/>
    </inkml:context>
    <inkml:brush xml:id="br0">
      <inkml:brushProperty name="width" value="0.05" units="cm"/>
      <inkml:brushProperty name="height" value="0.05" units="cm"/>
      <inkml:brushProperty name="color" value="#FF0066"/>
    </inkml:brush>
  </inkml:definitions>
  <inkml:trace contextRef="#ctx0" brushRef="#br0">32 602 10938,'-9'1'1073,"-7"-1"2777,14-1-1657,6-2-267,-3 3-1882,-1 0-1,0 0 1,0 0-1,0 0 1,1 0-1,-1 0 0,0 0 1,0 0-1,1 0 1,-1 0-1,0 0 1,0 0-1,1 0 1,-1 0-1,0 0 1,0 0-1,0 0 0,1 0 1,-1 0-1,0 0 1,0 0-1,1 1 1,-1-1-1,0 0 1,0 0-1,0 0 1,1 0-1,-1 0 0,0 1 1,0-1-1,0 0 1,0 0-1,1 1 1,2 9 628,-4 14-254,1-23-396,-9 57 293,6-46-253,0 1-1,2-1 1,-1 1-1,1 0 1,2 20-1,-1-32-43,0 0 0,0-1-1,0 1 1,0 0 0,0 0-1,0 0 1,0 0 0,1 0-1,-1 0 1,0-1 0,1 1-1,-1 0 1,0 0 0,1 0-1,-1-1 1,1 1 0,-1 0-1,1 0 1,0-1-1,-1 1 1,1-1 0,0 1-1,-1 0 1,1-1 0,0 1-1,0-1 1,-1 0 0,1 1-1,0-1 1,0 0 0,0 1-1,0-1 1,-1 0 0,1 0-1,0 0 1,0 1 0,0-1-1,0 0 1,0 0 0,0-1-1,0 1 1,-1 0 0,1 0-1,0 0 1,0-1 0,0 1-1,1-1 1,5-2 98,-1 0 0,1-1-1,-1 1 1,9-9 0,-15 12-116,64-53 1036,91-98-1,-74 68-265,154-140 1089,-79 77-1112,-151 141-822,78-79-18,-49 44-2553,-34 39 2430,-3 20-4061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4:26.012"/>
    </inkml:context>
    <inkml:brush xml:id="br0">
      <inkml:brushProperty name="width" value="0.05" units="cm"/>
      <inkml:brushProperty name="height" value="0.05" units="cm"/>
      <inkml:brushProperty name="color" value="#FF0066"/>
    </inkml:brush>
  </inkml:definitions>
  <inkml:trace contextRef="#ctx0" brushRef="#br0">59 308 11330,'12'87'10196,"19"42"-7134,-17-74-2567,-10-37-466,17 56 20,-20-74-53,-1 1 0,0 0 0,0 0 0,1 0 0,-1 0 0,1-1 0,-1 1-1,1 0 1,-1 0 0,1-1 0,-1 1 0,1 0 0,-1-1 0,2 2 0,-2-2-8,0 0 1,1 0 0,-1 0-1,0 0 1,0 0 0,1 0-1,-1 0 1,0 0-1,0-1 1,1 1 0,-1 0-1,0 0 1,0 0 0,0 0-1,1 0 1,-1 0 0,0 0-1,0 0 1,0-1 0,1 1-1,-1 0 1,0 0 0,0 0-1,0 0 1,0-1 0,0 1-1,1 0 1,-1 0-1,0 0 1,0-1 0,0 1-1,0 0 1,2-4-162,-1 0-1,0 0 1,1 0 0,0-8-1,-1 0-245,0-1-1,-1 1 0,-1-1 0,0 0 1,0 1-1,-1-1 0,-1 1 0,0 0 0,-6-14 1,-8-17-1471,-26-46 1,26 56 1162,-23-55-450,33 72 1093,2 0 0,0 0 1,-4-26-1,8 37 120,1 1 0,-1-1 0,1 1 1,0 0-1,1-1 0,-1 1 0,1-1 0,-1 1 1,1 0-1,0-1 0,1 1 0,-1 0 0,1 0 0,0 0 1,0 0-1,3-4 0,-2 4 95,0 1 0,1-1 0,0 1 0,-1 0 0,1 0 0,0 0 0,1 0 0,-1 1-1,0 0 1,1 0 0,-1 0 0,1 0 0,0 1 0,5-1 0,140-24 3703,-67 13-2141,-56 8-1158,-14 2-264,-1 1-1,1 0 1,0 0-1,0 2 0,0 0 1,22 2-1,-34-2-252,1 0 1,0 1-1,-1-1 0,1 1 0,0-1 1,-1 1-1,1-1 0,-1 1 0,1 0 0,-1 0 1,1 0-1,-1 0 0,1 0 0,-1 0 1,0 0-1,0 1 0,0-1 0,0 0 1,0 1-1,0-1 0,0 1 0,0-1 0,0 1 1,0-1-1,-1 1 0,1 0 0,-1-1 1,1 1-1,-1 0 0,0-1 0,0 1 1,0 0-1,0 0 0,0-1 0,0 1 0,0 0 1,-1 2-1,-1 5 15,0-1 1,0 1-1,-1-1 1,0 0-1,-1 0 1,-5 10-1,-1-1 26,-1 0 1,-1 0-1,0-1 1,-1-1-1,-1 0 1,-25 21-1,30-28-437,-1-1 1,0 0-1,0-1 0,0 0 1,-1 0-1,1-1 0,-1-1 0,-1 0 1,1 0-1,-1-1 0,1 0 0,-21 1 1,15-4 1441,3-3-565</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2:29.994"/>
    </inkml:context>
    <inkml:brush xml:id="br0">
      <inkml:brushProperty name="width" value="0.05" units="cm"/>
      <inkml:brushProperty name="height" value="0.05" units="cm"/>
      <inkml:brushProperty name="color" value="#FF0066"/>
    </inkml:brush>
  </inkml:definitions>
  <inkml:trace contextRef="#ctx0" brushRef="#br0">56 1 15163,'-3'3'471,"0"0"0,1 0 0,0 1 0,-1-1 0,1 1-1,0 0 1,1-1 0,-1 1 0,1 0 0,-1 0 0,1 0 0,0 0-1,0 7 1,-4 9 368,-1 0-156,1 0 0,0 0 0,2 1-1,0-1 1,1 34 0,2-52-643,0 0 0,0 0 0,0 0 1,0-1-1,1 1 0,-1 0 0,1 0 0,-1-1 0,1 1 1,0 0-1,-1-1 0,1 1 0,0 0 0,0-1 0,0 1 0,0-1 1,1 0-1,-1 1 0,0-1 0,1 0 0,-1 0 0,2 1 0,-1-1-22,1 0-1,-1 0 1,1 0-1,-1-1 0,1 0 1,0 1-1,-1-1 1,1 0-1,-1 0 0,1 0 1,-1 0-1,1-1 1,0 1-1,4-2 0,6-2-245,-1 0 0,1-1 0,-1-1 0,1 0 0,-2-1-1,1 0 1,12-9 0,-8 2-867,0 0-1,-1-1 1,25-30 0,-18 14 815</inkml:trace>
</inkml:ink>
</file>

<file path=ppt/ink/ink20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4:38.193"/>
    </inkml:context>
    <inkml:brush xml:id="br0">
      <inkml:brushProperty name="width" value="0.05" units="cm"/>
      <inkml:brushProperty name="height" value="0.05" units="cm"/>
      <inkml:brushProperty name="color" value="#FF0066"/>
    </inkml:brush>
  </inkml:definitions>
  <inkml:trace contextRef="#ctx0" brushRef="#br0">0 38 10762,'5'-21'1873,"1"5"1103,-1 16-423,-2 7-297,2 9-583,-1 6-289,1 2-408,3 1-272,3 0-408,-3 0-152,1 0-352,3-2-288,-12-1-792,0-1-712,-6-8-809,-7 0 1353</inkml:trace>
</inkml:ink>
</file>

<file path=ppt/ink/ink20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4:38.364"/>
    </inkml:context>
    <inkml:brush xml:id="br0">
      <inkml:brushProperty name="width" value="0.05" units="cm"/>
      <inkml:brushProperty name="height" value="0.05" units="cm"/>
      <inkml:brushProperty name="color" value="#FF0066"/>
    </inkml:brush>
  </inkml:definitions>
  <inkml:trace contextRef="#ctx0" brushRef="#br0">1 240 13483,'0'-9'1808,"1"-6"1401,9-8-769,8-8-479,4-1-481,4-2-520,4 3-247,1 8-817,-2 2-433,-9 10-1031,-5 2-864,-11 19 1279</inkml:trace>
</inkml:ink>
</file>

<file path=ppt/ink/ink20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4:38.533"/>
    </inkml:context>
    <inkml:brush xml:id="br0">
      <inkml:brushProperty name="width" value="0.05" units="cm"/>
      <inkml:brushProperty name="height" value="0.05" units="cm"/>
      <inkml:brushProperty name="color" value="#FF0066"/>
    </inkml:brush>
  </inkml:definitions>
  <inkml:trace contextRef="#ctx0" brushRef="#br0">3 194 17068,'-3'1'2368,"11"-4"1625,15-17-1833,6-7-479,10-8-1001,0 0-392,-4 7-1016,-4 3-656,-7 12-1337,-11 4-296,7 17 1529</inkml:trace>
</inkml:ink>
</file>

<file path=ppt/ink/ink20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4:38.925"/>
    </inkml:context>
    <inkml:brush xml:id="br0">
      <inkml:brushProperty name="width" value="0.05" units="cm"/>
      <inkml:brushProperty name="height" value="0.05" units="cm"/>
      <inkml:brushProperty name="color" value="#FF0066"/>
    </inkml:brush>
  </inkml:definitions>
  <inkml:trace contextRef="#ctx0" brushRef="#br0">2 160 17244,'0'3'383,"-1"0"0,1 0 0,0 0 0,0-1 0,0 1 0,0 0 0,1 0 0,-1 0 0,1 0 0,0-1 0,0 1 0,0 0 0,0 0 0,0-1 0,3 5 0,3 3-86,0 0 1,12 13 0,-9-11 281,0 0-260,0-1-1,0 0 1,16 12-1,-23-21-272,-1 0 0,1 0 0,0 0-1,-1 0 1,1-1 0,0 1 0,0-1 0,0 0-1,1 0 1,-1 0 0,0 0 0,0 0 0,0-1-1,1 1 1,-1-1 0,0 0 0,1 0 0,-1 0-1,0 0 1,0-1 0,6-1 0,-6 1-13,-1-1 0,1 0 1,-1 1-1,1-1 0,-1 0 1,0 0-1,0-1 0,0 1 1,0 0-1,0-1 0,0 1 0,0-1 1,-1 1-1,0-1 0,1 0 1,-1 0-1,0 0 0,0 0 1,-1 0-1,2-3 0,0-9 112,1-1 0,-1-24 0,-2 36-130,1-14-34,1-10-829,-2-1 0,-1 1 0,-6-41 0,3 46-1467,4 22 2182,0 0 1,1 0 0,-1-1-1,0 1 1,0 0-1,1 0 1,-1-1 0,1 1-1,-1 0 1,2-2 0</inkml:trace>
</inkml:ink>
</file>

<file path=ppt/ink/ink20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4:39.129"/>
    </inkml:context>
    <inkml:brush xml:id="br0">
      <inkml:brushProperty name="width" value="0.05" units="cm"/>
      <inkml:brushProperty name="height" value="0.05" units="cm"/>
      <inkml:brushProperty name="color" value="#FF0066"/>
    </inkml:brush>
  </inkml:definitions>
  <inkml:trace contextRef="#ctx0" brushRef="#br0">0 1 19492,'6'19'1833,"1"0"839,1 2-1016,1-1-455,-2-5-729,2 2-176,-2-5-200,-1-3-40,0-2-480,-2-2-400,-1-16-2889,-10-8 864,-2-3 1497</inkml:trace>
</inkml:ink>
</file>

<file path=ppt/ink/ink20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4:39.279"/>
    </inkml:context>
    <inkml:brush xml:id="br0">
      <inkml:brushProperty name="width" value="0.05" units="cm"/>
      <inkml:brushProperty name="height" value="0.05" units="cm"/>
      <inkml:brushProperty name="color" value="#FF0066"/>
    </inkml:brush>
  </inkml:definitions>
  <inkml:trace contextRef="#ctx0" brushRef="#br0">34 1 14723,'-13'1'1785,"0"4"767,7 2-1040,4 3-671,5 2-1097,5-2-329,3 0-879,1-1-440,9-3 1015</inkml:trace>
</inkml:ink>
</file>

<file path=ppt/ink/ink20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4:39.528"/>
    </inkml:context>
    <inkml:brush xml:id="br0">
      <inkml:brushProperty name="width" value="0.05" units="cm"/>
      <inkml:brushProperty name="height" value="0.05" units="cm"/>
      <inkml:brushProperty name="color" value="#FF0066"/>
    </inkml:brush>
  </inkml:definitions>
  <inkml:trace contextRef="#ctx0" brushRef="#br0">0 222 15059,'2'4'365,"9"20"3995,16 26 0,-27-49-4305,0-1 0,1 1 0,-1-1 1,0 0-1,0 1 0,0-1 0,0 0 0,1 1 0,-1-1 1,0 0-1,0 0 0,1 1 0,-1-1 0,0 0 1,0 0-1,1 1 0,-1-1 0,0 0 0,1 0 0,-1 0 1,0 1-1,1-1 0,-1 0 0,0 0 0,1 0 1,-1 0-1,1 0 0,-1 0 0,1 0 0,-1 0-11,1-1 0,-1 1 0,1-1 0,-1 1-1,0-1 1,1 1 0,-1-1 0,0 0 0,0 1 0,1-1 0,-1 1-1,0-1 1,0 0 0,0 1 0,0-2 0,2-31 252,-2 30-183,0 2-113,0-32 109,5-45 1,-3 67-361,0 0 1,0 1-1,1-1 1,1 1-1,0 0 1,0-1 0,1 2-1,6-11 1,-2 5-1061,-8 12 884,0 1 0,0 0-1,0 0 1,0 0 0,1 0 0,-1 0-1,1 0 1,0 1 0,-1-1-1,5-2 1,3-2-1097</inkml:trace>
</inkml:ink>
</file>

<file path=ppt/ink/ink20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4:40.027"/>
    </inkml:context>
    <inkml:brush xml:id="br0">
      <inkml:brushProperty name="width" value="0.05" units="cm"/>
      <inkml:brushProperty name="height" value="0.05" units="cm"/>
      <inkml:brushProperty name="color" value="#FF0066"/>
    </inkml:brush>
  </inkml:definitions>
  <inkml:trace contextRef="#ctx0" brushRef="#br0">10 252 14971,'-2'5'1598,"0"0"0,1 0 0,-1 0 0,1 1-1,0 7 1,1-10-1301,0 1 0,1-1 0,-1 0 1,1 1-1,0-1 0,1 4 0,-1-4-244,1 0 1,-1 0-1,1 0 0,-1 0 1,1 0-1,0 0 1,0-1-1,0 1 1,0-1-1,1 0 0,-1 1 1,4 1-1,-5-3-54,0 0-1,1-1 1,-1 1-1,0-1 1,1 1 0,-1-1-1,0 1 1,1-1-1,-1 0 1,1 1-1,-1-1 1,1 0-1,-1 0 1,1 0-1,-1 0 1,1-1-1,-1 1 1,0 0 0,1-1-1,-1 1 1,1-1-1,-1 1 1,0-1-1,1 1 1,-1-1-1,0 0 1,0 0-1,0 0 1,2-1-1,2-3-13,-1 1 0,0-1 0,0 0 0,0 0-1,-1 0 1,1-1 0,-1 1 0,-1-1-1,1 0 1,-1 1 0,3-12 0,-2 5-15,-1 0 0,0 0-1,-1 0 1,0-24 0,-2 27 37,1-8 36,4 14-20,5 6-7,-5 0 0,1 0 0,-1-1 1,1 0-1,-1 0 0,1 0 0,0 0 0,-1-1 0,9 2 0,-10-3-8,-1 0 0,1 0 0,-1 0 0,1-1 0,0 1 0,-1 0 0,1-1 0,-1 0 0,1 1 0,-1-1 0,0 0 0,1 0 0,-1-1 0,0 1 0,1 0 0,-1-1 0,0 0 0,2-2 0,-1 1 1,0-1 0,0 0 0,-1 0 0,1 0 0,-1 0 0,0 0 0,0 0 0,-1-1 0,1 1 0,-1 0 0,0-1 1,0 0-1,0-5 0,0 5-3,-1 0 1,1 0-1,1 0 0,-1 0 1,0 1-1,1-1 1,0 0-1,0 1 0,1-1 1,-1 1-1,5-5 1,-2 4 12,0 1 1,0 0 0,1 0 0,-1 0 0,1 1 0,0 0 0,0 0 0,1 0 0,-1 1-1,1 0 1,-1 0 0,1 1 0,11-2 0,-12 3 9,-1-1 0,1 1-1,-1 1 1,1-1 0,-1 1-1,0 0 1,1 0 0,4 2 0,-7-2-15,0 0 1,0 1-1,0-1 1,0 1 0,0 0-1,-1-1 1,1 1-1,-1 1 1,1-1 0,-1 0-1,0 0 1,0 1-1,4 5 1,-5-6-12,0 0 0,-1 0 0,1 0 0,0 0 0,-1 0 0,1 1 0,-1-1 0,0 0 0,1 0 0,-1 1 0,0-1 0,0 0 0,-1 0 0,1 1 0,0-1 0,-1 0 0,0 0 0,1 0 0,-1 0 0,0 0 0,0 1 0,0-1 0,-2 3 0,-2 1 5,0 1 1,0-1 0,0 0 0,-1 0-1,-8 7 1,6-6-47,-1-1 1,1 0-1,-1-1 1,0 0-1,-11 5 0,16-9-220,0 1-1,0-1 0,0 0 0,0 0 0,-1 0 0,1 0 0,0-1 0,0 1 0,0-1 1,-1 0-1,1-1 0,0 1 0,0-1 0,-8-2 0,10 3 48,1-1-1,0 1 1,-1-1-1,1 0 1,0 1-1,-1-1 0,1 0 1,0 0-1,0 0 1,0 0-1,0 0 1,-2-2-1,2 1-30,0-1 0,0 1-1,1 0 1,-1-1-1,0 1 1,1 0 0,-1-4-1</inkml:trace>
</inkml:ink>
</file>

<file path=ppt/ink/ink20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4:40.181"/>
    </inkml:context>
    <inkml:brush xml:id="br0">
      <inkml:brushProperty name="width" value="0.05" units="cm"/>
      <inkml:brushProperty name="height" value="0.05" units="cm"/>
      <inkml:brushProperty name="color" value="#FF0066"/>
    </inkml:brush>
  </inkml:definitions>
  <inkml:trace contextRef="#ctx0" brushRef="#br0">328 0 24269,'-25'44'2385,"-16"15"1448,-36 30-2249,-9 11-1552,-12-5-216</inkml:trace>
</inkml:ink>
</file>

<file path=ppt/ink/ink20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4:59.872"/>
    </inkml:context>
    <inkml:brush xml:id="br0">
      <inkml:brushProperty name="width" value="0.05" units="cm"/>
      <inkml:brushProperty name="height" value="0.05" units="cm"/>
      <inkml:brushProperty name="color" value="#FF0066"/>
    </inkml:brush>
  </inkml:definitions>
  <inkml:trace contextRef="#ctx0" brushRef="#br0">526 1356 5393,'0'-3'374,"1"0"0,-1 1-1,1-1 1,0 0 0,0 1 0,0-1 0,0 1-1,1-1 1,-1 1 0,1-1 0,-1 1-1,1 0 1,0 0 0,0 0 0,0 0-1,3-3 1,-4 4-265,1 0 1,0 0-1,0 0 0,0 0 1,-1 1-1,1-1 0,0 0 1,0 1-1,0 0 0,0-1 1,0 1-1,0 0 0,1 0 1,-1 0-1,0 0 0,0 0 1,0 0-1,0 1 0,0-1 1,0 1-1,0 0 0,-1-1 1,3 2-1,13 5 40,0-1 0,1-1 0,-1 0 0,32 4 0,72-2-70,-43-7-9,70 3 283,156 37 1179,173 4-854,-226-22-672,71-6 15,0-17 438,-315 1-440,237-6 88,114 0-88,179-14-9,-365 9 2,217-3-21,-177-7 30,-40 7-11,-43 5 4,-51 1 7,82-21 1,-129 22-16,-1-2 0,-1-1 0,0-2 1,0-1-1,46-27 0,-74 39-6,223-132 112,-209 125-102,-3 3-9,0-1 1,0 0 0,-1-1 0,0 0-1,0-1 1,13-13 0,-22 19-2,-1 1-1,0-1 1,0 1 0,0-1 0,0 0 0,0 0 0,0 1-1,0-1 1,-1 0 0,1 0 0,-1 0 0,1 0 0,-1 0 0,0 0-1,0 0 1,0 0 0,0 0 0,0 1 0,0-1 0,0 0-1,-1 0 1,1 0 0,-1 0 0,0-3 0,-3-3 4,0 0 0,-1 0-1,1 1 1,-9-10 0,3 3 3,-20-24-6,-1 1 0,-2 2-1,-57-48 1,45 47 108,-1 1 0,-2 3 1,-2 1-1,0 3 0,-2 2 0,-1 2 0,-58-17 1,-60-15 237,-82-28-256,-11 13-74,85 26 86,132 31 24,-80-36 0,85 31-98,-1 2 1,-1 2-1,-1 2 1,0 1 0,-57-5-1,-433-43-54,-5 50 5,165 23 33,67-4-4,146 2-11,0 7 0,-184 44 0,99-8 8,-305 77 10,345-63-29,182-58 10,2 1 0,-1 1 0,2 1 0,-1 1 1,2 1-1,-25 22 0,36-26 3,0 0 1,1 0-1,0 1 0,1 0 0,0 1 1,1-1-1,0 2 0,1-1 0,1 1 1,-7 26-1,8-24-3,1 1 0,0 0 0,2-1 0,0 1 0,1 0 0,0 0 0,1 0 0,1 0 0,5 17 0,-4-20 5,2 0 0,0 0 0,1-1 0,0 1 0,1-1 0,0-1 0,1 1 0,0-1-1,1 0 1,1-1 0,0 0 0,0-1 0,1 0 0,0-1 0,1 0 0,0 0 0,1-1-1,18 8 1,16 6 156,0-3-1,2-2 1,0-1-1,0-3 1,1-3-1,57 6 1,309 2 617,-320-23-306,-40 1-620,-51 4-234,0 0 1,0 1-1,0-1 1,8 3 0,7 2-466</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2:30.412"/>
    </inkml:context>
    <inkml:brush xml:id="br0">
      <inkml:brushProperty name="width" value="0.05" units="cm"/>
      <inkml:brushProperty name="height" value="0.05" units="cm"/>
      <inkml:brushProperty name="color" value="#FF0066"/>
    </inkml:brush>
  </inkml:definitions>
  <inkml:trace contextRef="#ctx0" brushRef="#br0">70 463 17284,'8'-16'2992,"15"-19"1,-13 21-2101,12-24-1,-15 24-676,-2 0 1,0 0-1,-1-1 1,0 0-1,2-17 1,-3 5-140,-1 0 1,-2-28 0,-1 44-69,0 0 0,0 1 0,-1-1 0,0 1 1,-1 0-1,-5-12 0,7 18-6,-1 0 1,0 0-1,0 1 1,0-1-1,0 0 1,-1 1 0,1-1-1,-1 1 1,0 0-1,0 0 1,0 0-1,-1 0 1,1 1-1,-1-1 1,1 1 0,-1 0-1,-6-3 1,8 5-4,1-1 1,-1 1-1,0-1 1,0 1 0,1 0-1,-1 0 1,0 0-1,0 0 1,0 0-1,1 0 1,-1 1 0,0-1-1,0 0 1,1 1-1,-1-1 1,0 1-1,-2 1 1,1 0 1,0 0 1,1 0-1,-1 0 1,0 1-1,1-1 1,0 1-1,0-1 0,-4 6 1,1 0 23,1 0 1,0 0 0,1 0-1,-1 1 1,2-1-1,-3 11 1,2-4 118,1 0 1,0 1-1,2-1 0,1 32 1,0-39-75,0 1 1,1-1-1,0 0 1,0 1-1,1-1 1,0 0-1,0 0 1,1-1-1,0 1 1,9 11-1,-10-15-82,0 0-1,1-1 1,-1 1-1,1-1 1,0 0-1,0 0 1,0 0-1,1-1 1,-1 1-1,0-1 1,1 0-1,0-1 1,0 1-1,-1-1 0,1 0 1,0 0-1,0 0 1,0 0-1,0-1 1,0 0-1,0 0 1,7-2-1,-4 1-463,0-1-1,0 0 1,0 0-1,-1-1 0,1 0 1,-1 0-1,1-1 1,-1 0-1,0 0 1,-1-1-1,1 0 0,-1 0 1,6-7-1,7-7-855,0 0 253</inkml:trace>
</inkml:ink>
</file>

<file path=ppt/ink/ink20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5:06.837"/>
    </inkml:context>
    <inkml:brush xml:id="br0">
      <inkml:brushProperty name="width" value="0.05" units="cm"/>
      <inkml:brushProperty name="height" value="0.05" units="cm"/>
      <inkml:brushProperty name="color" value="#FF0066"/>
    </inkml:brush>
  </inkml:definitions>
  <inkml:trace contextRef="#ctx0" brushRef="#br0">110 992 7738,'-3'-10'4948,"12"31"-2688,-1-5-1606,0-1-1,19 24 1,-22-32-519,0-1 0,0-1-1,1 1 1,0-1 0,0 0 0,0 0-1,1-1 1,11 7 0,-2-5 73,0 0 0,0-1 0,0-1 1,1 0-1,27 1 0,91 0 532,-107-5-630,286 0 780,64 0-117,-283 1-609,152-17 0,-214 11-106,0-1 1,-1-2-1,1-1 0,-2-1 0,0-2 0,0-1 1,-1-2-1,35-21 0,-29 9 96,-1-1 0,-2-1 0,0-2 0,-2-2 0,-2 0-1,-1-2 1,33-53 0,-52 73-104,-1 1 0,0-1 1,10-31-1,-16 40-40,0-1 0,-1 1 0,1-1 0,-1 0 0,-1 0 0,0 0 0,0 1 0,0-1 0,-1 0 0,1 0 0,-2 0 0,-2-8 0,1 6-2,-2-1 0,0 1-1,0 0 1,0 0 0,-1 1 0,0 0 0,-1 0 0,0 0-1,-15-12 1,-8-5 10,-42-26-1,62 45-15,-290-168 39,257 150-40,-26-13-20,-117-47 0,157 74 12,0 2 0,0 0 0,-1 2 0,0 1 0,0 1 0,-1 2 0,-40 2 0,27 4-9,1 1 1,0 3-1,-82 26 1,71-15 7,1 3 0,-76 44-1,42-12-4,3 3 1,3 5-1,-79 76 0,155-134 13,-104 102-10,91-86 4,2 0 0,0 1 1,-22 40-1,34-54 7,0 1-1,0-1 1,1 1 0,0 0 0,0 1 0,1-1 0,0 0-1,1 1 1,0-1 0,0 1 0,1-1 0,0 1-1,0 0 1,1-1 0,0 1 0,1-1 0,0 0-1,0 1 1,1-1 0,0 0 0,0 0 0,5 9 0,-1-7 31,1-1 1,-1 0-1,1 0 1,1 0-1,0-1 1,0 0 0,1-1-1,0 0 1,0 0-1,0-1 1,1-1 0,0 1-1,20 5 1,0-1 52,0-3 0,0 0 0,1-2 0,34 2 0,5-5 26,-1-2 0,112-15 0,137-43-1694,-201 30-328,3-5 612</inkml:trace>
</inkml:ink>
</file>

<file path=ppt/ink/ink20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5:25.077"/>
    </inkml:context>
    <inkml:brush xml:id="br0">
      <inkml:brushProperty name="width" value="0.05" units="cm"/>
      <inkml:brushProperty name="height" value="0.05" units="cm"/>
      <inkml:brushProperty name="color" value="#FF0066"/>
    </inkml:brush>
  </inkml:definitions>
  <inkml:trace contextRef="#ctx0" brushRef="#br0">84 1117 10362,'0'0'70,"-1"1"-1,1-1 1,-1 0 0,1 0-1,-1 0 1,1 0 0,-1 0-1,1 0 1,-1 0-1,1 0 1,-1 0 0,1 0-1,-1-1 1,1 1 0,-1 0-1,1 0 1,-1 0-1,1-1 1,-1 1 0,1 0-1,-1-1 1,1 1 0,0 0-1,-1-1 1,1 1 0,-1 0-1,1-1 1,0 1-1,0-1 1,-1 1 0,1 0-1,0-1 1,0 1 0,-1-1-1,1 1 1,0-1-1,0 1 1,0-1 0,0 0-1,0 1 1,0-1 0,0 1-1,0-1 1,0 1-1,0-1 1,0 1 0,0-1-1,0 1 1,0-1 0,0 1-1,0-1 1,1 1-1,-1-1 1,0 1 0,1-1-1,1-4 121,0 1 1,1 0-1,0 0 0,-1 0 0,5-4 0,0 0-20,1 1 1,0 0-1,1 1 1,-1-1-1,1 2 1,0-1-1,0 1 0,1 1 1,0-1-1,0 2 1,0-1-1,0 1 1,0 1-1,12-2 0,-6 3-38,-1-1-1,1 2 1,-1 0-1,0 1 1,1 0-1,-1 1 1,0 1-1,0 1 1,18 6-1,36 18 470,-39-15-301,1 0 1,37 8-1,-32-14-125,0-2 0,66 2 1,74-12-44,-124 3-102,442 1 222,125 4-156,-584-4-83,322-12 548,-275 10-503,0 3 1,1 4 0,85 17-1,-83-12 170,155-1-1,-211-8-141,73-6 368,-67 3-310,0 1 0,41 3 0,-61 1-113,6 1-14,1-2 1,0 0 0,-1-1 0,1-1 0,39-7 0,-35 1 3,-17 4-20,-1 0 0,1 1 0,-1 0 1,1 1-1,0 0 0,0 0 0,17 1 1,-24 0-1,-1 1 0,0-1 0,0 1 1,0-1-1,1 1 0,-1-1 1,0 1-1,0 0 0,0-1 0,0 1 1,0 0-1,0 0 0,0 0 1,-1 0-1,1 0 0,0 0 1,0 0-1,-1 0 0,1 0 0,0 2 1,9 27 122,-6-12 45,-2-14-150,-1-1 0,1 1 0,0 0 0,-1-1 1,2 1-1,-1-1 0,0 0 0,1 0 1,-1 0-1,1 0 0,0 0 0,0 0 0,0-1 1,0 1-1,1-1 0,-1 0 0,1 0 0,4 2 1,-2-2-21,-1-1 0,1 0 0,0 0 0,-1 0 0,1-1 0,0 1 0,-1-1 0,1-1 0,0 1 0,-1-1 0,1 0 0,8-3 0,27-11 30,-32 11-67,1 0 0,0 0 0,14-2 0,-15 6-87,-5 0 68,-1-11 55,3-29-72,-2 1 0,-1-44 0,-8-84-133,2 97 4,1 40-77,-10-60 0,8 73 213,0 0-1,-2 1 1,0 0 0,0 0 0,-10-16 0,9 21 33,0-1 0,-1 2-1,0-1 1,-15-16 0,16 22 38,0-1-1,0 1 1,0-1-1,0 2 1,-1-1 0,0 1-1,0 1 1,-10-4-1,-16-6 222,1-1 1,0-2-1,-39-25 0,-85-69-208,98 67-31,38 27-11,-1 2 0,0 1-1,-1 1 1,-1 1 0,1 1-1,-2 1 1,1 1 0,-1 1-1,0 1 1,-42-4 0,-213 7 22,166 5 2,22-2 7,-146-21 0,160 9 8,-178-22-21,213 31-11,1 2-1,-1 2 0,0 2 1,-45 9-1,-206 58-46,40-8 106,219-56-37,1-1-1,0-2 1,-1-2-1,-37-2 1,-137-23 25,159 17-25,12 2-17,-1 1 0,0 3 0,0 1 0,-1 1 1,-67 13-1,-144 26 7,227-37-5,0 0-1,0 2 1,1 0 0,0 2-1,-29 12 1,42-15 5,0 1 1,1 0 0,-1 1 0,1 0 0,0 1-1,1 0 1,0 0 0,0 1 0,0-1 0,1 2 0,0-1-1,1 1 1,-10 19 0,5-6 4,1 0-1,1 1 1,2 0 0,-6 25 0,10-33 6,1 1 0,0 0 0,1 0-1,1-1 1,1 1 0,0 0 0,4 22 0,7 4 150,1 1-1,2-2 0,2 0 0,2-1 1,24 38-1,-36-67-497,-1 0 0,2 0-1,0-1 1,0 0 0,1 0 0,0-1 0,1-1 0,0 1 0,13 8-1,-19-15 83,1 0 0,-1 0 0,1-1 0,9 3 0,-14-4 246</inkml:trace>
</inkml:ink>
</file>

<file path=ppt/ink/ink20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5:29.327"/>
    </inkml:context>
    <inkml:brush xml:id="br0">
      <inkml:brushProperty name="width" value="0.05" units="cm"/>
      <inkml:brushProperty name="height" value="0.05" units="cm"/>
      <inkml:brushProperty name="color" value="#FF0066"/>
    </inkml:brush>
  </inkml:definitions>
  <inkml:trace contextRef="#ctx0" brushRef="#br0">420 905 9834,'16'-4'365,"1"0"0,0-1 0,-1 0 0,0-2-1,0 0 1,-1 0 0,0-2 0,0 0 0,25-21 0,-12 8 77,-1-2 1,-1-1-1,-1-1 1,-2-1-1,21-31 1,-33 42-173,0-2 1,-1 1-1,-1-1 0,-1-1 1,0 1-1,-2-1 1,0-1-1,-1 1 0,-1-1 1,2-30-1,-5 40-237,-2-1 0,1 0 0,-1 1 0,-1-1 0,0 1 0,0 0 0,-1 0 0,-1 0 0,1 0 0,-2 0 1,-8-15-1,1 7-13,-1-1 0,-1 2 1,-1 0-1,-25-22 1,14 13-11,-2 2 0,-44-29 0,61 45-12,-1 2 1,0 0-1,-1 0 1,1 1-1,-1 0 1,0 1-1,0 1 1,0 0-1,0 1 1,-16-1-1,8 3 7,-1 1 1,1 1-1,0 1 0,0 1 0,-33 10 1,28-6 9,0 2 1,1 1-1,-47 28 1,62-33 12,0 1 0,0 0 1,1 1-1,0 0 1,0 1-1,1 0 0,0 0 1,0 1-1,1 0 1,0 0-1,1 0 0,0 1 1,1 0-1,0 1 1,1-1-1,0 1 0,1-1 1,0 1-1,-1 17 1,0 16 212,2 0 0,2-1 0,1 1 1,3 0-1,2 0 0,2-1 0,1 0 1,19 49-1,-24-80-78,2 0 1,-1 0-1,12 16 1,-14-24-117,0-1 0,0 0 0,1 0 0,-1 0 0,1 0 0,0 0 0,0-1 0,0 0 0,1 0 0,-1 0 0,1 0 0,5 2 0,-4-3-11,1-1 0,-1 1 0,0-1 0,1-1 0,-1 1 0,0-1 0,1 0 0,-1-1 0,1 1 0,-1-1 0,0-1 0,8-2 0,11-4 80,39-18-1,-55 22-96,53-26 104,-11 6-1080,91-32 0,-67 41 169</inkml:trace>
</inkml:ink>
</file>

<file path=ppt/ink/ink20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5:55.495"/>
    </inkml:context>
    <inkml:brush xml:id="br0">
      <inkml:brushProperty name="width" value="0.05" units="cm"/>
      <inkml:brushProperty name="height" value="0.05" units="cm"/>
      <inkml:brushProperty name="color" value="#FF0066"/>
    </inkml:brush>
  </inkml:definitions>
  <inkml:trace contextRef="#ctx0" brushRef="#br0">690 1189 9450,'1'2'57,"0"1"0,0-1-1,0 0 1,0 0 0,1 0 0,-1 0 0,1 0 0,-1 0-1,1 0 1,-1-1 0,1 1 0,0 0 0,0-1 0,0 0-1,0 1 1,0-1 0,0 0 0,5 2 0,-1-1 58,0 0 0,0 0 0,1 0 0,-1-1 0,13 2 0,9-3 864,41-5-1,-8 0-68,150 2 722,-161 5-1504,-1 2 1,62 14 0,-12 0-55,1-5-1,178 2 1,-143-15 546,240-30 0,-223 2-365,20-2-154,-117 22-88,64 1 0,-39 9 47,-1 4 0,127 26 0,-149-21 116,0-4 0,0-1 1,0-3-1,90-8 0,33-6-97,-146 11-69,0 2 0,0 1 0,44 9 0,71 18 26,-112-24-28,0-3-1,41 0 1,-44-4-7,0-2 1,0-1-1,0-1 1,62-20-1,-75 18 42,-1-1 0,0-1 0,0-1 0,-1-1 0,0 0 0,-1-1 0,-1-2 0,27-24 1,-35 28-26,-1 0 1,-1 0 0,0-1-1,0 0 1,-1 0 0,0 0-1,-1-1 1,5-18 0,-1 2-11,-2-1 0,-1-1 0,-1 0 0,1-52 0,-5 79-7,-1 0 1,-1 0 0,1 0-1,0 1 1,-1-1 0,1 0-1,-1 0 1,0 0 0,0 1-1,0-1 1,0 1 0,-1-1-1,1 1 1,-1-1-1,-3-3 1,0 1 2,0 1 0,0-1 1,-1 2-1,0-1 0,-7-3 0,9 4-2,-13-8 0,1-1 0,1 0-1,0-1 1,-24-27 0,12 12-2,-9-8 1,-90-84 6,120 115-7,-1 0 0,1 0-1,-1 1 1,0-1-1,0 2 1,0-1 0,-1 1-1,1 0 1,-1 1 0,0-1-1,0 2 1,1-1 0,-1 1-1,0 0 1,-1 1 0,1 0-1,0 0 1,-15 3 0,-12 5-5,-53 20 1,58-17 11,-1-2-1,-58 11 0,65-17-3,-1-2 0,1 0 0,-1-2 1,0 0-1,-46-11 0,40 4-5,0-1 0,0-1 1,-56-29-1,31 7 2,2-2 0,1-3 0,2-2 0,-47-46 0,92 79 1,-83-70 13,77 68-12,0 0 0,-1 1 1,0 0-1,0 1 0,0 0 1,-16-4-1,8 6 1,0 0-1,-1 1 1,1 1 0,-1 1-1,-21 2 1,-107 16 13,87-6-15,6 1 1,-1-4 1,-94 3-1,91-14 0,1-3 1,0-2-1,-85-24 0,127 27-1,-227-50-5,215 51 0,-1 1-1,1 1 1,-1 2 0,0 1-1,1 1 1,-34 7 0,32-1 0,0 1-1,-51 22 1,-56 36 8,91-41 0,-1-2 0,-101 32 0,122-49-2,0-2 1,0 0 0,0-2 0,-1-2 0,-43-2 0,29-3 4,-1-2-1,-80-23 1,-60-16-7,156 40-3,-1 2 0,1 1 0,-1 1 0,-44 4 0,61-2 0,0 1-1,0 1 1,0 0 0,1 0-1,-1 1 1,1 1-1,0 0 1,1 1 0,-1-1-1,1 2 1,0 0-1,0 0 1,1 1-1,0 0 1,-15 17 0,10-7 5,1 0 0,0 1 0,2 0 0,0 1 1,1 0-1,1 0 0,1 1 0,0 1 1,2-1-1,1 1 0,0 0 0,2 0 0,-1 29 1,3-34 17,1 0 0,1 0 0,1 0 0,0 0 0,1 0 0,1-1 0,0 1 0,2-1 0,-1 0 0,2 0 0,0-1 0,1 0 0,1 0 0,0-1 0,1 0 1,0-1-1,1 0 0,15 14 0,-9-13 5,0-1 0,1 0 0,1-1 1,0-1-1,30 12 0,-6-6 15,71 17-1,-69-23-25,1-1-1,-1-3 0,1-2 1,0-2-1,1-2 0,47-5 1,18-11 0</inkml:trace>
</inkml:ink>
</file>

<file path=ppt/ink/ink20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6:00.493"/>
    </inkml:context>
    <inkml:brush xml:id="br0">
      <inkml:brushProperty name="width" value="0.05" units="cm"/>
      <inkml:brushProperty name="height" value="0.05" units="cm"/>
      <inkml:brushProperty name="color" value="#FF0066"/>
    </inkml:brush>
  </inkml:definitions>
  <inkml:trace contextRef="#ctx0" brushRef="#br0">558 890 8530,'-5'3'409,"0"-1"108,1 0 1,-1 0-1,1 1 0,0 0 1,0 0-1,0 0 0,0 0 1,1 0-1,-1 1 1,1 0-1,-5 6 0,8-10-484,0 0-1,0 0 0,0 0 0,0 0 1,0 0-1,0 1 0,0-1 0,0 0 1,0 0-1,0 0 0,0 0 0,0 0 1,0 0-1,0 1 0,0-1 1,0 0-1,0 0 0,0 0 0,0 0 1,0 0-1,0 1 0,0-1 0,0 0 1,0 0-1,0 0 0,0 0 1,0 0-1,0 0 0,0 1 0,0-1 1,0 0-1,0 0 0,0 0 0,0 0 1,1 0-1,-1 0 0,0 0 0,0 0 1,0 0-1,0 0 0,0 1 1,0-1-1,0 0 0,1 0 0,-1 0 1,0 0-1,0 0 0,0 0 0,0 0 1,0 0-1,1 0 0,-1 0 1,0 0-1,0 0 0,0 0 0,0 0 1,0 0-1,0 0 0,1 0 0,-1 0 1,0 0-1,0-1 0,13-1 1010,-10 1-837,177-42 3822,-130 34-3327,86-5-1,-99 13-452,70 10 0,36 16 68,-81-13-178,207 29 899,-222-37-573,0-3-1,0-1 0,85-11 1,54-23-65,-165 32-393,31 1-1,-6 0 119,-44 0-97,0 1 0,0 0 0,0-1 0,0 1 0,0-1-1,0 1 1,0-1 0,0 0 0,-1 0 0,1 0 0,0 0-1,0 0 1,-1 0 0,1 0 0,-1-1 0,1 1 0,1-2-1,-1 0 0,0-1 0,0 1-1,0 0 1,0-1-1,0 1 1,-1-1 0,0 0-1,2-5 1,-1 0-14,-1-1 0,0 0 0,0 1 0,-1-1 0,0 0 0,-3-13 1,0 5-13,-2 1 0,0 0 0,-1 0 0,-1 1 1,0 0-1,-2 0 0,-17-27 0,-86-96-53,89 113 55,-1-2 6,-2 1 1,-38-31 0,52 48-10,-1 1-1,0 0 1,0 1-1,-1 1 1,0 0-1,0 1 1,-1 1-1,-18-5 1,-26-1 4,-75-3 0,14 2 14,20-4-19,0-4 0,2-4 0,-103-40 0,155 47-17,-161-52-126,183 63 114,1 1 0,-1 1 1,0 1-1,0 2 0,0 0 0,-45 5 1,58-3 23,1 2 1,0-1-1,0 1 1,0 1-1,0 0 1,1 0-1,-1 1 1,1 0-1,0 1 0,1 0 1,-1 0-1,-8 10 1,-5 7 3,0 1 1,-29 44-1,4-5 18,-13 5 1,19-24-14,38-41-1,0 1 0,1-1 0,-1 1 0,1-1 0,0 1 0,-1 0 1,2-1-1,-1 1 0,-1 5 0,2-6 0,1 0 1,0 0-1,0 0 1,0-1-1,0 1 0,0 0 1,0 0-1,1-1 1,0 1-1,-1 0 1,1-1-1,0 1 1,0 0-1,0-1 1,3 4-1,3 4 13,0 0 0,1 0 0,0-1 0,1 0 0,0 0 0,0-1 0,1-1 0,11 8 0,14 9 71,1-2 0,0-2 0,57 23-1,124 35 13,-92-35-552,-100-34-502,33 18-1,-49-22 77,0 0 0,0 1-1,-1 0 1,0 0-1,0 1 1,9 10-1,-11-10-37,0 1 0,6 12 0</inkml:trace>
</inkml:ink>
</file>

<file path=ppt/ink/ink20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6:02.198"/>
    </inkml:context>
    <inkml:brush xml:id="br0">
      <inkml:brushProperty name="width" value="0.05" units="cm"/>
      <inkml:brushProperty name="height" value="0.05" units="cm"/>
      <inkml:brushProperty name="color" value="#FF0066"/>
    </inkml:brush>
  </inkml:definitions>
  <inkml:trace contextRef="#ctx0" brushRef="#br0">1 124 12619,'4'3'1072,"12"3"432,30 7 169,21 3 95,37 2-80,17-8-207,19-10-33,14-12-72,6-13-199,-3-1-113,-15-8-480,-15 2-184,-26 5-320,-9 5-320,-18 14-1624,-20 5-1273,-40 4 1553</inkml:trace>
</inkml:ink>
</file>

<file path=ppt/ink/ink20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6:23.950"/>
    </inkml:context>
    <inkml:brush xml:id="br0">
      <inkml:brushProperty name="width" value="0.05" units="cm"/>
      <inkml:brushProperty name="height" value="0.05" units="cm"/>
      <inkml:brushProperty name="color" value="#FF0066"/>
    </inkml:brush>
  </inkml:definitions>
  <inkml:trace contextRef="#ctx0" brushRef="#br0">1 36 10722,'4'-15'704,"7"3"841,0 3-881,2 9 8,1 2 120,2 13 88,1-1 97,11 5 95,10 2 0,20-6-88,13-2-64,28-10-167,2-5-121,9-8-288,0-6-96,-3 1-608,4-4-656,20-1 584</inkml:trace>
</inkml:ink>
</file>

<file path=ppt/ink/ink20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6:24.758"/>
    </inkml:context>
    <inkml:brush xml:id="br0">
      <inkml:brushProperty name="width" value="0.05" units="cm"/>
      <inkml:brushProperty name="height" value="0.05" units="cm"/>
      <inkml:brushProperty name="color" value="#FF0066"/>
    </inkml:brush>
  </inkml:definitions>
  <inkml:trace contextRef="#ctx0" brushRef="#br0">1 0 9642,'16'15'368,"1"-1"-1,0-1 1,1-1-1,1 0 1,0-1-1,33 13 1,-8-8 236,0-2 1,49 9-1,-19-10 80,1-3-1,140 2 1,150-31 766,-85-9-577,299-19 412,-510 43-1227,74-2-270,-113 7-380,0 1-1,51 9 1,-24 6-152</inkml:trace>
</inkml:ink>
</file>

<file path=ppt/ink/ink20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7:12.109"/>
    </inkml:context>
    <inkml:brush xml:id="br0">
      <inkml:brushProperty name="width" value="0.05" units="cm"/>
      <inkml:brushProperty name="height" value="0.05" units="cm"/>
      <inkml:brushProperty name="color" value="#FF0066"/>
    </inkml:brush>
  </inkml:definitions>
  <inkml:trace contextRef="#ctx0" brushRef="#br0">207 114 5049,'-3'-1'302,"0"-1"1,-1 0-1,1 0 1,0 0-1,0 0 0,0-1 1,1 1-1,-1-1 1,1 1-1,-1-1 0,-2-5 1,2 3-95,1 0 1,0 0 0,0 0 0,1 0-1,0 0 1,0 0 0,-1-8 0,2 11-149,0 0 0,0 0 1,-1 1-1,1-1 0,0 0 1,-1 0-1,0 0 0,1 1 1,-1-1-1,0 0 0,0 1 1,0-1-1,0 0 0,-1-1 1,0 2-6,1 0 0,-1 1 0,1-1 0,0 1 0,-1-1 1,1 1-1,-1-1 0,1 1 0,-1 0 0,0 0 0,1-1 0,-1 1 1,1 0-1,-1 1 0,1-1 0,-1 0 0,-1 1 0,-13 0 395,9 0-80,0 0-1,0 0 1,0 0-1,0 1 1,-10 3 0,17-5-224,0 0-131,-1 0 1,1 0-1,0 0 0,-1 0 0,1 0 1,0 1-1,-1-1 0,1 0 1,0 0-1,-1 0 0,1 0 0,0 0 1,-1 0-1,1 0 0,0 1 0,0-1 1,-1 0-1,1 0 0,0 0 0,0 1 1,-1-1-1,1 0 0,0 0 0,0 1 1,-1 1 3,0 0 1,1 0-1,-1 0 1,0-1-1,0 1 0,0 0 1,0 0-1,0-1 1,0 1-1,-1-1 1,1 1-1,0-1 1,-1 1-1,-2 1 1,12-7 289,-16 7-217,-8 4 49,16-7-128,-1 0-1,1 0 0,0 1 1,-1-1-1,1 0 0,0 0 1,-1 1-1,1-1 0,0 0 0,-1 1 1,1-1-1,0 0 0,-1 1 1,1-1-1,0 1 0,0-1 1,0 0-1,0 1 0,-1-1 1,1 1-1,0-1 0,0 0 0,0 1 1,0-1-1,0 1 0,0-1 1,0 1-1,0-1 0,0 0 1,0 2-1,1-2 55,-1 0 1,0 0-1,1 0 1,-1 1 0,1-1-1,-1 0 1,1 0-1,-1 0 1,0 0-1,1 0 1,-1 0-1,1 0 1,-1 0-1,1 0 1,-1 0-1,1 0 1,-1 0-1,1 0 1,-1 0-1,0 0 1,1-1 0,-1 1-1,1 0 1,-1 0-1,1-1 1,14-5 913,-14 6-845,8-4 14,0 1 1,0 0 0,1 1-1,-1 0 1,1 0 0,11 0 0,62 2-223,-36 1 159,-6 0-15,0 2-1,1 2 1,-2 1-1,50 15 1,185 42 32,-230-57-94,0-1-1,0-3 1,0-1-1,56-7 1,24-11 58,48-5 461,-136 19-307,1 2 0,61 7 0,19 3 57,-101-9-190,0-1-1,0 0 0,0-2 1,31-8-1,132-47 2754,-172 56-2588,-7 2-153,0 0 1,1-1-1,-1 1 1,1-1-1,-1 1 1,0-1 0,1 0-1,-1 0 1,0 1-1,0-1 1,2-2 0,-24 7-556,16 0 41</inkml:trace>
</inkml:ink>
</file>

<file path=ppt/ink/ink20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7:25.572"/>
    </inkml:context>
    <inkml:brush xml:id="br0">
      <inkml:brushProperty name="width" value="0.05" units="cm"/>
      <inkml:brushProperty name="height" value="0.05" units="cm"/>
      <inkml:brushProperty name="color" value="#FF0066"/>
    </inkml:brush>
  </inkml:definitions>
  <inkml:trace contextRef="#ctx0" brushRef="#br0">10 46 8450,'-1'0'92,"1"0"1,-1 0-1,1 0 0,-1 0 1,1 0-1,0 0 1,-1 0-1,1 0 0,-1 0 1,1 0-1,0 0 1,-1 0-1,1 1 1,-1-1-1,1 0 0,0 0 1,-1 1-1,1-1 1,0 0-1,-1 0 0,1 1 1,0-1-1,-1 1 1,9 3 1675,18 1-218,24-2-708,-16-1-592,42 7 1,-22 3-227,-3-1-4,0-1 0,72 2 0,-64-12 390,107-15 1,58-25 279,97-12-545,-131 42 306,330 24 0,-364-9 946,-4 0-35,-145-5-1407,-1 1 1,0-1 0,1 1-1,-1 0 1,0 1 0,0-1-1,0 1 1,0 1 0,0-1-1,0 1 1,9 6 0,-6 1-590</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2:30.962"/>
    </inkml:context>
    <inkml:brush xml:id="br0">
      <inkml:brushProperty name="width" value="0.05" units="cm"/>
      <inkml:brushProperty name="height" value="0.05" units="cm"/>
      <inkml:brushProperty name="color" value="#FF0066"/>
    </inkml:brush>
  </inkml:definitions>
  <inkml:trace contextRef="#ctx0" brushRef="#br0">68 181 13571,'0'-1'224,"-1"1"-1,1-1 1,0 1 0,0-1 0,0 1 0,-1 0-1,1-1 1,0 1 0,-1-1 0,1 1-1,0 0 1,-1-1 0,1 1 0,0-1-1,-1 1 1,1 0 0,-1 0 0,1-1 0,-1 1-1,1 0 1,0 0 0,-1-1 0,1 1-1,-1 0 1,1 0 0,-1 0 0,1 0-1,-1 0 1,1 0 0,-1 0 0,0 0 0,0 0 23,-1 1 1,1 0-1,0-1 1,0 1 0,0 0-1,0-1 1,0 1 0,0 0-1,1 0 1,-1 0 0,0 0-1,-1 2 1,-2 4 380,0 0 0,-7 14 0,6-7-97,-8 28 1,12-38-491,0 0 0,1 1 1,-1-1-1,1 1 0,0 0 0,0-1 0,0 1 1,1-1-1,-1 1 0,3 6 0,-3-10-41,0 0 0,1 0 0,-1 0 0,0 0 0,1-1-1,-1 1 1,0 0 0,1 0 0,-1-1 0,1 1 0,-1 0 0,1-1 0,0 1 0,-1 0-1,1-1 1,-1 1 0,1-1 0,0 1 0,0-1 0,-1 0 0,1 1 0,0-1 0,0 0-1,1 1 1,-1-1-14,0 0 0,0 0 0,1 0 0,-1-1 0,0 1 0,0 0 0,0-1 0,0 1 0,0-1 0,0 1 0,0-1 0,0 0 0,-1 1 0,1-1 0,0 0 0,1-1 0,1-1-62,1-1 0,-1 0-1,0 0 1,0-1-1,-1 1 1,1 0-1,1-6 1,-2 7 48,-1 0 1,0 0-1,0 0 1,0 0-1,0-1 0,-1 1 1,1 0-1,-1 0 0,0-1 1,0 1-1,0 0 1,0 0-1,0-1 0,-1 1 1,0 0-1,-1-4 1,3 7 38,-1-1 0,0 1 0,1-1 0,-1 1 0,1-1 0,-1 1 0,1 0 0,-1-1 0,1 1 0,-1 0 0,1 0 0,-1-1 0,1 1 0,-1 0 0,1 0 0,-1 0 0,1-1 0,0 1 0,-1 0 0,1 0 0,-1 0 0,2 0 0,17-2 69,3-1-47,-1 0 0,25-7 0,-44 9-33,-1 1 1,0-1 0,1 0-1,-1 1 1,0-1 0,0 0-1,0 0 1,1 0 0,-1 0-1,0 0 1,0 0 0,0 0-1,-1 0 1,1 0 0,0-1-1,0 1 1,0-2 0,9-25 21,-6 15-14,4-13-7,0 0-8,1 1 0,1 0 0,14-24-1,-24 48 13,0 1-1,0 0 0,0-1 1,1 1-1,-1 0 1,0 0-1,0-1 0,0 1 1,0 0-1,0-1 0,0 1 1,1 0-1,-1 0 1,0-1-1,0 1 0,0 0 1,1 0-1,-1 0 0,0-1 1,0 1-1,1 0 1,-1 0-1,0 0 0,0 0 1,1 0-1,-1-1 0,0 1 1,1 0-1,-1 0 1,0 0-1,0 0 0,1 0 1,-1 0-1,0 0 1,1 0-1,-1 0 0,0 0 1,1 0-1,-1 0 0,0 0 1,0 0-1,1 1 1,-1-1-1,0 0 0,1 0 1,-1 0-1,0 0 0,0 0 1,1 1-1,-1-1 1,0 0-1,0 0 0,0 0 1,1 1-1,-1-1 0,0 0 1,0 0-1,0 1 1,0-1-1,1 1 0,7 21 345,-5-13-238,0-2-16,17 35 298,-18-39-385,-1 0-1,1 0 1,0-1-1,0 1 1,0-1 0,0 1-1,1-1 1,-1 0-1,1 1 1,-1-1-1,4 2 1,-4-4-122,-1 1 1,1-1-1,-1 1 1,1-1-1,-1 0 0,1 0 1,-1 1-1,1-1 1,0 0-1,-1 0 1,1-1-1,-1 1 0,1 0 1,-1 0-1,1-1 1,-1 1-1,1-1 1,-1 1-1,1-1 0,-1 0 1,0 0-1,1 0 1,1-1-1,3-3-1252,0 0-1,-1-1 1,8-10-1,-5 7-238,8-6 112</inkml:trace>
</inkml:ink>
</file>

<file path=ppt/ink/ink20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7:43.574"/>
    </inkml:context>
    <inkml:brush xml:id="br0">
      <inkml:brushProperty name="width" value="0.05" units="cm"/>
      <inkml:brushProperty name="height" value="0.05" units="cm"/>
      <inkml:brushProperty name="color" value="#FF0066"/>
    </inkml:brush>
  </inkml:definitions>
  <inkml:trace contextRef="#ctx0" brushRef="#br0">1 114 9114,'12'-8'1050,"0"0"-1,1 0 1,0 1 0,25-9 0,-18 10-427,1 0 1,35-6-1,2 6-178,86 3 1,-117 3 6,119 2 397,127-3 468,-97-6-1065,199 17 0,-361-9-32,3 1-871,29-1 0,-42-1 707,0-1 1,1 1-1,-1-1 0,0 0 0,0 0 0,0 0 0,0-1 0,0 1 0,0-1 0,0 0 0,-1 0 0,5-3 1,13-18 469</inkml:trace>
</inkml:ink>
</file>

<file path=ppt/ink/ink20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7:44.068"/>
    </inkml:context>
    <inkml:brush xml:id="br0">
      <inkml:brushProperty name="width" value="0.05" units="cm"/>
      <inkml:brushProperty name="height" value="0.05" units="cm"/>
      <inkml:brushProperty name="color" value="#FF0066"/>
    </inkml:brush>
  </inkml:definitions>
  <inkml:trace contextRef="#ctx0" brushRef="#br0">0 76 10498,'52'-11'1072,"3"-1"305,17 3 167,4 3 64,7 0-39,8 3-25,17-2-8,12 2-55,5 3-441,-6 1-152,-12 6-448,-13 2-208,-9-4-144,-2-2 8,-6-6-264,-4-5-424,-6-6-1208,-4-7 1000</inkml:trace>
</inkml:ink>
</file>

<file path=ppt/ink/ink20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7:47.767"/>
    </inkml:context>
    <inkml:brush xml:id="br0">
      <inkml:brushProperty name="width" value="0.05" units="cm"/>
      <inkml:brushProperty name="height" value="0.05" units="cm"/>
      <inkml:brushProperty name="color" value="#FF0066"/>
    </inkml:brush>
  </inkml:definitions>
  <inkml:trace contextRef="#ctx0" brushRef="#br0">0 1547 11234,'1'0'190,"1"0"0,-1-1 0,0 1 0,0 0 0,0-1 0,1 1 0,-1-1 0,0 1-1,0-1 1,0 0 0,0 0 0,0 1 0,0-1 0,0 0 0,0 0 0,0-1 0,14-18 696,-12 16-532,61-102 2275,-9 11-1441,-25 52-564,2 1 0,56-55 0,85-64 705,-142 134-1139,135-113 585,-135 118-686,0 0-1,2 2 0,57-26 1,-76 41-86,0 0 0,-1 1 0,1 0 1,1 1-1,19-2 0,-28 5-4,-1-1-1,1 1 1,0 1 0,0-1-1,0 1 1,0 0-1,0 0 1,-1 0 0,1 1-1,0 0 1,-1 0 0,1 1-1,-1-1 1,0 1 0,8 6-1,-11-7 2,1 1-1,-1-1 0,0 1 1,1-1-1,-1 1 1,0 0-1,-1 0 1,1 0-1,-1 1 0,1-1 1,1 7-1,-1-4 3,-1 1 0,0 0-1,0 0 1,-1 0 0,-1 10 0,-1 4 10,-1-1 0,-1 0 0,-7 20 0,-22 51 10,10-31-13,21-56-6,1 0-1,0 0 1,0 1 0,0-1-1,0 0 1,1 1 0,0-1-1,0 1 1,0 7 0,1-9-3,0-1 1,0 1-1,-1-1 1,1 1-1,1-1 1,-1 0-1,0 1 1,1-1-1,-1 0 1,1 0-1,-1 0 1,1 0-1,0 0 1,0 0-1,0 0 1,0-1-1,4 3 1,3 1-1,0-1 0,0 0-1,0-1 1,0 0 0,0 0 0,1-1 0,-1 0 0,1-1-1,0 0 1,14-1 0,2 0 0,1-2 0,42-9 1,1-7 175,-1-3 0,-1-2 1,95-49-1,51-43 658,-5-14-20,33-21-56,192-116-302,-254 152-467,-154 98-24,44-30-181,-63 41 120,0-1-1,0 0 1,-1 0 0,0-1 0,-1 1-1,1-1 1,4-8 0,-9 12 23,1 1 0,-1 0 1,0-1-1,0 1 0,0-1 0,0 1 1,-1-1-1,1 1 0,-1-1 1,1 0-1,-1 1 0,0-1 0,0 1 1,0-1-1,0 0 0,-1 1 1,1-1-1,-1 0 0,0 1 0,1-1 1,-1 1-1,0-1 0,0 1 1,-1 0-1,1-1 0,0 1 0,-1 0 1,0 0-1,1 0 0,-1 0 1,0 0-1,-3-2 0,0 0-74,0 0 0,-1 1-1,1-1 1,-1 1 0,0 1-1,1-1 1,-1 1 0,0 0 0,-1 0-1,1 1 1,0 0 0,-9-1-1,2 2 45,1 0 0,0 1 0,-1 1 0,-18 4 0,25-5 100,0 1 0,0 0 0,0 0 0,0 0 0,0 1 0,1 0 0,-1 0 0,1 1 0,0 0 0,-7 6 0,12-10 3,-1 0 0,1 1-1,-1-1 1,1 0 0,0 1 0,-1-1-1,1 0 1,0 1 0,0-1 0,-1 0-1,1 1 1,0-1 0,0 1-1,0-1 1,-1 1 0,1-1 0,0 0-1,0 1 1,0-1 0,0 1-1,0-1 1,0 1 0,0-1 0,0 1-1,0-1 1,0 1 0,0-1 0,0 1-1,0-1 1,0 1 0,1-1-1,-1 0 1,0 1 0,0-1 0,1 1-1,-1-1 1,0 0 0,0 1-1,1-1 1,-1 0 0,0 1 0,1-1-1,-1 0 1,0 1 0,1-1-1,-1 0 1,1 0 0,-1 1 0,0-1-1,1 0 1,-1 0 0,2 1 0,1 0 1,1 0 1,0 0 0,0 0 0,7 1 0,5-1 125,0 0 0,0-2 0,0 1 0,20-5 0,64-17 1287,-61 13-267,44-6-1,-74 14-971,-5 0-110,-1 1 0,0-1 0,0 1 0,1-1 0,-1 1 0,0 0 0,0 1 0,1-1-1,-1 1 1,0-1 0,0 1 0,0 0 0,1 0 0,-1 0 0,5 3 0,-7-3-100,0 0 1,0 0 0,0 0-1,0 0 1,0 1-1,0-1 1,-1 0 0,1 0-1,0 0 1,-1 1 0,1-1-1,-1 0 1,0 1-1,1-1 1,-1 0 0,0 1-1,0-1 1,1 1-1,-1-1 1,0 0 0,-1 1-1,1-1 1,0 2-1,-1 2-390,0-1 0,0 1-1,-1-1 1,0 1-1,-3 5 1,-8 11-946</inkml:trace>
</inkml:ink>
</file>

<file path=ppt/ink/ink20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7:48.586"/>
    </inkml:context>
    <inkml:brush xml:id="br0">
      <inkml:brushProperty name="width" value="0.05" units="cm"/>
      <inkml:brushProperty name="height" value="0.05" units="cm"/>
      <inkml:brushProperty name="color" value="#FF0066"/>
    </inkml:brush>
  </inkml:definitions>
  <inkml:trace contextRef="#ctx0" brushRef="#br0">34 271 12891,'1'5'4655,"0"-5"-4510,9 5 2051,-5-4-1668,6 5-2,0 0 0,-1 1 0,1 0 1,-1 1-1,-1 0 0,1 0 0,-2 1 0,10 11 0,60 87 1258,-52-70-1304,-20-28-398,74 114 600,-68-103-671,-1 1-1,-1 0 0,-2 1 1,9 27-1,-10-24-518,-2 1 0,0 0 1,2 40-1,-7-66 481,0 1 0,0-1-1,0 0 1,0 0 0,0 0 0,0 0-1,0 0 1,0 0 0,0 0 0,0 1 0,0-1-1,0 0 1,0 0 0,0 0 0,0 0 0,0 0-1,0 0 1,0 0 0,0 0 0,0 1-1,0-1 1,0 0 0,0 0 0,-1 0 0,1 0-1,0 0 1,0 0 0,0 0 0,0 0 0,0 0-1,0 0 1,0 1 0,0-1 0,0 0 0,0 0-1,-1 0 1,1 0 0,0 0 0,0 0-1,0 0 1,0 0 0,0 0 0,0 0 0,0 0-1,-1 0 1,1 0 0,0 0 0,0 0 0,0 0-1,0 0 1,0 0 0,0 0 0,0 0-1,-1 0 1,1 0 0,0 0 0,0 0 0,0-1-1,0 1 1,0 0 0,-8-6-687,5 3 315,-79-64-3655,14 13 1938,-98-103-1,154 144 2179,1 0 1,0-1-1,1 0 0,1-1 0,-9-18 0,15 25 68,0 0 0,0 0 0,1 0 0,0-1 0,0 1 0,1-1 0,0 1 0,0-1-1,1 0 1,0 1 0,1-1 0,2-12 0,2 1 241,1 0 0,1 0 1,0 0-1,2 1 0,14-23 0,62-86 1698,-71 109-1601,2 0-1,21-19 1,-30 30-299,2 1-1,-1 0 1,1 1-1,0 0 1,1 0-1,-1 1 0,12-4 1,-18 8-125,-1 0 0,1 0 0,0 0 0,0 1 0,-1-1 0,1 1 0,0-1 1,0 1-1,0 0 0,0 1 0,-1-1 0,1 0 0,5 2 0,-7-2-17,0 1 1,1 0-1,-1-1 1,0 1-1,0 0 0,1 0 1,-1 0-1,0 0 0,0 0 1,0 0-1,0 0 1,0 0-1,0 1 0,-1-1 1,1 0-1,0 0 0,-1 1 1,1-1-1,0 1 1,-1-1-1,0 0 0,1 1 1,-1-1-1,0 3 0,1 4 56,-1-1 1,-1 0-1,1 1 0,-1-1 0,0 0 0,-1 1 0,0-1 0,0 0 0,-1 0 0,-3 8 0,-5 7 71,-24 35 0,25-42-210,0 1-207,0-1 1,-1 0 0,-1-1-1,-18 18 1,30-32 204,0 0 0,0 0 0,0 0 0,0 0 0,-1 1 0,1-1 0,0 0 0,0 0 0,0 0 0,0 0 0,-1 0 0,1 0 0,0 0 0,0 0 0,0 0 0,-1 0 0,1 0 0,0 0 0,0 0 0,0 0 0,-1 0 0,1 0 0,0 0 0,0 0 0,0 0 0,0 0 0,-1 0 0,1 0 0,0 0 0,0 0 0,0 0 0,-1 0 0,1 0 0,0 0 0,0 0 0,0-1 0,0 1 0,0 0 0,-1 0 0,1 0 0,0 0 0,0 0 0,0-1 0,0 1 0,0 0 0,0 0 0,0 0 0,-1 0 0,1-1 0,0 1 0,0 0 0,0 0 0,0 0 0,0-1 0,0 1 0,0 0 0,0 0 0,0 0 0,0-1 0,0 1 0,0 0 0,0-1 1,1-17-2730,-1 16 2520,2-28-1313</inkml:trace>
</inkml:ink>
</file>

<file path=ppt/ink/ink20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7:49.119"/>
    </inkml:context>
    <inkml:brush xml:id="br0">
      <inkml:brushProperty name="width" value="0.05" units="cm"/>
      <inkml:brushProperty name="height" value="0.05" units="cm"/>
      <inkml:brushProperty name="color" value="#FF0066"/>
    </inkml:brush>
  </inkml:definitions>
  <inkml:trace contextRef="#ctx0" brushRef="#br0">0 343 14307,'5'2'553,"0"-1"-1,0 0 1,0 1-1,0 0 1,-1 0-1,1 0 1,-1 1-1,5 3 1,-7-4-348,0-1 1,-1 1-1,1 0 1,-1 0-1,1 0 1,-1 0-1,0 0 1,1 0-1,-1 0 1,0 0 0,-1 0-1,1 1 1,0-1-1,-1 0 1,1 1-1,-1-1 1,0 0-1,1 1 1,-2 2-1,-1 4 446,2-9-638,-1 0-1,1 0 1,0 0-1,-1 0 0,1 0 1,0 0-1,-1-1 1,1 1-1,0 0 0,0 0 1,-1 0-1,1 0 1,0 0-1,-1 0 1,1 0-1,0-1 0,0 1 1,-1 0-1,1 0 1,0 0-1,0-1 0,0 1 1,-1 0-1,1 0 1,0-1-1,0 1 1,0 0-1,0 0 0,-1-1 1,1 1-1,0 0 1,0 0-1,0-1 1,0 0-1,-5-8 22,1 0 0,1-1 0,-1 0 1,2 0-1,-1 0 0,0-13 0,-3-63-527,5 81 391,2 0 0,-1-1-1,0 1 1,1 0-1,0-1 1,0 1-1,1 0 1,-1 0 0,1 0-1,3-7 1,-3 10-27,0-1 1,-1 1 0,1 0 0,0-1-1,0 1 1,1 0 0,-1 0-1,0 0 1,1 1 0,-1-1-1,1 0 1,-1 1 0,1 0 0,0-1-1,0 1 1,-1 0 0,1 0-1,0 1 1,6-2 0,5 1-832,0 1 1,-1 0-1,25 4 1,-24-2 635,-1-1-1,1 0 1,17-2-1,-26 1 380,0-1-1,0 0 0,0-1 0,0 1 1,0-1-1,-1 0 0,1 0 0,-1 0 0,1-1 1,-1 1-1,0-1 0,7-6 0,-4 3 531,-2 1 0,1-1-1,0 0 1,-1 0 0,0 0-1,-1-1 1,5-7-1,-16 18 1471,-3 9-1708,9-11-329,0 1-1,1 0 0,-1-1 1,0 1-1,1 0 1,0 0-1,-1-1 0,1 1 1,0 0-1,1 0 1,-1-1-1,0 1 0,1 0 1,0 0-1,-1-1 1,1 1-1,0-1 0,0 1 1,1-1-1,-1 1 1,0-1-1,4 4 0,-3-3-6,1-1 0,0 0 0,-1 1 0,1-1-1,0 0 1,0-1 0,1 1 0,-1 0 0,0-1 0,1 0-1,-1 0 1,1 0 0,-1 0 0,1 0 0,-1-1 0,8 1-1,1-1 172,-1-1-1,1 0 1,0 0-1,17-5 0,-23 5-48,-1-1 0,1 0 0,0 0-1,-1-1 1,1 0 0,-1 0 0,0 0-1,0 0 1,0-1 0,6-6 0,-10 9-108,0 1 1,0-1 0,-1 0 0,1 1-1,-1-1 1,1 0 0,-1 0 0,1 0-1,-1 0 1,1 0 0,-1 0 0,0 1-1,1-1 1,-1 0 0,0 0-1,0-2 1,0 3-15,0-1-1,0 1 1,0-1 0,0 1-1,-1-1 1,1 1 0,0-1-1,0 0 1,-1 1 0,1-1-1,0 1 1,-1 0-1,1-1 1,-1 1 0,1-1-1,0 1 1,-1-1 0,1 1-1,-1 0 1,0-1 0,-3-1 1,0 0 0,-1 1 0,1-1 0,-1 1 0,-6-1 0,0-1-27,-24-5-275,-34-10-2037,61 15 1755,1 0-1,0 0 0,0 0 1,0-1-1,0 0 1,-11-9-1,13 8 228,0-1 1,0 0-1,-5-7 0</inkml:trace>
</inkml:ink>
</file>

<file path=ppt/ink/ink20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7:49.369"/>
    </inkml:context>
    <inkml:brush xml:id="br0">
      <inkml:brushProperty name="width" value="0.05" units="cm"/>
      <inkml:brushProperty name="height" value="0.05" units="cm"/>
      <inkml:brushProperty name="color" value="#FF0066"/>
    </inkml:brush>
  </inkml:definitions>
  <inkml:trace contextRef="#ctx0" brushRef="#br0">15 1 16179,'-13'29'1537,"11"8"1327,8 2-503,17 10-601,5-5-239,9-2-617,3-4-184,-1-3-368,2-2-104,-10-8-176,-5-3-8,-7-8-224,-10 1-280,-3-5-944,-7-1-481,-4-5 3082,1-4-1642</inkml:trace>
</inkml:ink>
</file>

<file path=ppt/ink/ink20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7:49.538"/>
    </inkml:context>
    <inkml:brush xml:id="br0">
      <inkml:brushProperty name="width" value="0.05" units="cm"/>
      <inkml:brushProperty name="height" value="0.05" units="cm"/>
      <inkml:brushProperty name="color" value="#FF0066"/>
    </inkml:brush>
  </inkml:definitions>
  <inkml:trace contextRef="#ctx0" brushRef="#br0">1 208 17676,'4'-19'1688,"11"-1"1233,7-5-809,7-3-1072,-1 2-543,1-1-1234,-5 2-511,1 5-1488,2 2 1431</inkml:trace>
</inkml:ink>
</file>

<file path=ppt/ink/ink20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7:49.989"/>
    </inkml:context>
    <inkml:brush xml:id="br0">
      <inkml:brushProperty name="width" value="0.05" units="cm"/>
      <inkml:brushProperty name="height" value="0.05" units="cm"/>
      <inkml:brushProperty name="color" value="#FF0066"/>
    </inkml:brush>
  </inkml:definitions>
  <inkml:trace contextRef="#ctx0" brushRef="#br0">0 218 14123,'5'-2'931,"-1"-1"0,1 0 0,-1 0 0,0 0 0,0-1 0,0 1 0,5-7-1,-4 3-228,0 1-1,-1-1 0,0 0 0,5-12 1,-5 11-573,-1-1 0,0 1 0,-1-1 0,0 0 0,-1 0 0,1 0 0,-2 0 0,1 0 0,-2-11 0,-4 3-121,5 17-11,0 0-1,0-1 1,0 1 0,0 0 0,-1 0 0,1-1 0,0 1 0,0 0-1,0 0 1,-1-1 0,1 1 0,0 0 0,-1 0 0,1 0 0,0 0-1,0 0 1,-1-1 0,1 1 0,0 0 0,-1 0 0,1 0 0,0 0-1,-1 0 1,1 0 0,0 0 0,-1 0 0,0 1-11,-1-1-1,1 1 1,0 0 0,0 0 0,0 0-1,0 0 1,0 0 0,0 0 0,0 0-1,0 0 1,0 0 0,0 0 0,1 0 0,-1 1-1,0-1 1,1 0 0,-1 2 0,-2 6-22,0-1 0,0 1 0,1 0 0,0-1 0,1 1 0,0 0 0,0 0 0,2 11 0,-1-17 36,0 1 1,1-1 0,-1 1 0,1-1-1,0 0 1,0 1 0,1-1-1,-1 0 1,1 0 0,2 5 0,-2-6 1,-1 0 0,1-1 1,-1 1-1,1 0 0,0-1 1,-1 0-1,1 1 1,0-1-1,0 0 0,0 0 1,0 0-1,0 0 1,0-1-1,1 1 0,-1 0 1,0-1-1,0 0 0,3 1 1,1-1 0,1 0 0,0 0 0,-1-1 0,1 0 0,-1 0 0,0 0 0,1-1 0,-1 0 0,0 0 0,0-1 1,0 0-1,0 0 0,-1 0 0,1 0 0,-1-1 0,10-8 0,-12 9 13,0 0 0,0-1 0,0 1 0,0 0 0,-1-1 0,1 0 0,-1 0 0,0 0-1,0 0 1,0 0 0,-1 0 0,1 0 0,-1-1 0,0 1 0,0 0 0,-1-1 0,1 1 0,-1-1 0,0 1 0,0-1 0,0 1 0,-1-1 0,0 1 0,0-1 0,-2-5 0,3 8-16,-1 0 31,0-1 0,0 1 0,0-1 0,1 1 0,-1 0 0,1-1 0,0-3 0,0 5-24,0 0-1,0 1 0,0-1 0,1 0 1,-1 1-1,0-1 0,0 0 1,1 1-1,-1-1 0,1 0 0,-1 1 1,1-1-1,-1 1 0,1-1 0,-1 1 1,1-1-1,-1 1 0,1-1 1,0 1-1,-1 0 0,1-1 0,0 1 1,-1 0-1,1-1 0,0 1 0,-1 0 1,1 0-1,0 0 0,-1 0 1,1 0-1,1 0 0,6-1 13,0 1 0,0 0 0,1 1 0,-1 0 1,0 1-1,0-1 0,0 1 0,0 1 0,10 4 0,-7-3-396,-1 0 0,1-1 0,0-1 0,14 2 0,-25-4 292,0 1-1,1-1 1,-1 0-1,0 0 0,1 0 1,-1 0-1,1 0 1,-1 0-1,0 0 1,1 0-1,-1 0 0,0 0 1,1 0-1,-1-1 1,0 1-1,1 0 0,-1 0 1,0 0-1,0 0 1,1 0-1,-1-1 1,0 1-1,1 0 0,-1 0 1,0-1-1,0 1 1,0 0-1,1 0 0,-1-1 1,0 1-1,0 0 1,0-1-1,1 1 1,-1 0-1,0 0 0,0-1 1,0 1-1,0 0 1,0-1-1,0 1 0,0 0 1,0-1-1,0 1 1,0-1-1,0 1 0,3-17-1318</inkml:trace>
</inkml:ink>
</file>

<file path=ppt/ink/ink20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7:50.144"/>
    </inkml:context>
    <inkml:brush xml:id="br0">
      <inkml:brushProperty name="width" value="0.05" units="cm"/>
      <inkml:brushProperty name="height" value="0.05" units="cm"/>
      <inkml:brushProperty name="color" value="#FF0066"/>
    </inkml:brush>
  </inkml:definitions>
  <inkml:trace contextRef="#ctx0" brushRef="#br0">7 14 15987,'-6'4'713,"6"-1"479,10-1-1336,5-4-440,2-6-673,1-4 609</inkml:trace>
</inkml:ink>
</file>

<file path=ppt/ink/ink20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7:50.455"/>
    </inkml:context>
    <inkml:brush xml:id="br0">
      <inkml:brushProperty name="width" value="0.05" units="cm"/>
      <inkml:brushProperty name="height" value="0.05" units="cm"/>
      <inkml:brushProperty name="color" value="#FF0066"/>
    </inkml:brush>
  </inkml:definitions>
  <inkml:trace contextRef="#ctx0" brushRef="#br0">1 12 12371,'28'51'5795,"52"67"0,-65-101-5272,-15-17-518,1 0 1,-1 0-1,0 0 0,1 1 0,-1-1 0,0 0 1,1 0-1,-1 0 0,1 0 0,-1 0 0,0 1 1,1-1-1,-1 0 0,1 0 0,-1 0 0,1 0 0,-1 0 1,0-1-1,1 1 0,-1 0 0,1 0 0,-1 0 1,1 0-1,-1 0 0,0 0 0,1-1 0,-1 1 1,0 0-1,1 0 0,-1-1 0,0 1 0,1 0 0,-1-1 1,0 1-1,1 0 0,-1-1 0,0 1 0,0 0 1,0-1-1,1 1 0,-1 0 0,0-1 0,0 1 1,0-1-1,0 1 0,0 0 0,1-2 0,12-45 99,-11 37-98,1-1 0,0 0-1,1 0 1,0 1 0,6-13 0,-8 20-1,0 1 0,0-1 1,0 1-1,0-1 0,0 1 1,1 0-1,-1 0 0,1 0 1,-1 0-1,1 0 0,0 0 1,0 1-1,0-1 1,0 1-1,0 0 0,0 0 1,0 0-1,0 1 0,0-1 1,0 0-1,1 1 0,5 0 1,25 4 131,-25-3-434,0 0-1,0 0 1,13-1-1,-19 0 77,-1 0-1,0-1 0,0 1 0,0-1 0,1 1 1,-1-1-1,0 0 0,0 0 0,0 0 0,0 0 1,0 0-1,0 0 0,0 0 0,-1-1 0,1 1 1,0-1-1,-1 1 0,3-4 0,3-12-838</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2:31.621"/>
    </inkml:context>
    <inkml:brush xml:id="br0">
      <inkml:brushProperty name="width" value="0.05" units="cm"/>
      <inkml:brushProperty name="height" value="0.05" units="cm"/>
      <inkml:brushProperty name="color" value="#FF0066"/>
    </inkml:brush>
  </inkml:definitions>
  <inkml:trace contextRef="#ctx0" brushRef="#br0">86 185 12027,'-3'0'896,"1"1"1,-1-1-1,0 1 1,0-1-1,1 1 1,-1 0-1,-3 1 1,-19 13 2035,22-12-2742,-1 1 0,0-1 0,1 1 0,0 0-1,0-1 1,0 2 0,0-1 0,-4 8 0,7-11-180,0 0 1,-1 0 0,1 0-1,0 0 1,-1 0 0,1 0-1,0 0 1,0 0-1,0 0 1,0 0 0,0 0-1,0 0 1,0 0 0,0 0-1,0 0 1,1 1-1,-1-1-13,1-1 0,-1 1 0,0-1 0,1 1 0,-1-1 0,1 1-1,-1-1 1,1 1 0,-1-1 0,1 1 0,-1-1 0,1 0 0,-1 1 0,1-1-1,-1 0 1,1 0 0,0 1 0,-1-1 0,2 0 0,0 0-19,0 0 0,0 1 0,0-2 0,0 1 0,0 0 0,0 0 0,0 0 0,0-1 0,0 1 0,-1-1 0,1 0 0,0 0 0,0 1 0,0-1 0,2-2 0,3-3-14,-4 4 37,0-1 0,1 1 1,-1-1-1,0 1 0,7-3 0,-9 5 6,0 0 0,0 0 0,0-1 0,0 1-1,0 0 1,0 0 0,0 0 0,0 0 0,0 0 0,0 0 0,0 0-1,0 0 1,-1 1 0,1-1 0,0 0 0,0 1 0,0-1-1,0 0 1,0 1 0,0-1 0,0 1 0,-1-1 0,1 1-1,0 0 1,0-1 0,-1 1 0,1 0 0,0-1 0,0 2-1,8 10 140,-1 1-1,0 0 0,0 0 0,-1 1 0,-1 0 0,0 0 1,-1 0-1,-1 1 0,0 0 0,-1 0 0,-1 0 0,0 0 1,-1 24-1,-2-31-138,0 1-1,-1-1 1,0 0 0,0 1 0,-1-1-1,0 0 1,-1 0 0,1-1 0,-2 1-1,1-1 1,-1 0 0,0 0 0,0 0-1,-1-1 1,0 0 0,-10 9 0,14-14-23,1 0 1,0 0 0,-1 0 0,1 0 0,-1 0 0,1 0 0,-1 0-1,0-1 1,1 1 0,-1-1 0,0 1 0,1-1 0,-1 1-1,0-1 1,0 0 0,1 0 0,-1 0 0,0 0 0,0 0 0,1 0-1,-1-1 1,0 1 0,1 0 0,-1-1 0,0 0 0,1 1 0,-1-1-1,1 0 1,-1 0 0,1 0 0,-1 0 0,1 0 0,-2-1-1,1-1-24,0 1-1,0-1 0,0 0 0,0 0 0,1 0 0,0 0 0,-1 0 0,1 0 0,0 0 0,0 0 0,1 0 0,-1-1 0,1 1 0,-1 0 0,1 0 1,1-7-1,0 0-11,1 0-1,0 0 1,1 0 0,0 0 0,1 0 0,0 0 0,6-10 0,42-62-21,-52 82 73,73-96 4,-15 21 320,-53 68-279,-1 0 0,1 0-1,-1-1 1,-1 1 0,1-1-1,-1 0 1,-1 0 0,1-1-1,1-14 1,-5 32 97,1 1-1,0-1 1,0 0-1,1 0 1,2 11-1,-3-17-57,1 0 0,0 0 0,0-1 0,1 1 0,-1 0 0,1 0 0,-1-1 0,1 1 0,0 0 0,0-1 0,0 0 0,0 1 0,1-1 0,-1 0 0,1 0 0,-1-1 0,1 1 0,-1 0 0,5 1 0,-3-2 32,0 1 1,0-1 0,1 0 0,-1 0 0,1 0 0,-1-1 0,1 0 0,-1 0 0,1 0 0,-1 0 0,1 0-1,-1-1 1,1 0 0,-1 0 0,0 0 0,1-1 0,-1 0 0,0 1 0,4-4 0,4-1 44,-1-1 1,0 0-1,-1-1 1,1 0-1,11-13 1,-17 15-368,1 0 0,-1 0 0,-1-1 0,1 0-1,-1 0 1,0 0 0,-1 0 0,0 0 0,0-1 0,3-13 0,-4 16-133,-1 0-80,0 1 0,0-1 0,0 1 0,0-7 0,-2 1-122,0 1 0,-4-15 1,5 24 532</inkml:trace>
</inkml:ink>
</file>

<file path=ppt/ink/ink20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7:50.626"/>
    </inkml:context>
    <inkml:brush xml:id="br0">
      <inkml:brushProperty name="width" value="0.05" units="cm"/>
      <inkml:brushProperty name="height" value="0.05" units="cm"/>
      <inkml:brushProperty name="color" value="#FF0066"/>
    </inkml:brush>
  </inkml:definitions>
  <inkml:trace contextRef="#ctx0" brushRef="#br0">1 34 21797,'6'-5'1536,"-3"-3"1161,8 1-5954,1-6 2497</inkml:trace>
</inkml:ink>
</file>

<file path=ppt/ink/ink20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1:57.350"/>
    </inkml:context>
    <inkml:brush xml:id="br0">
      <inkml:brushProperty name="width" value="0.05" units="cm"/>
      <inkml:brushProperty name="height" value="0.05" units="cm"/>
      <inkml:brushProperty name="color" value="#FF0066"/>
    </inkml:brush>
  </inkml:definitions>
  <inkml:trace contextRef="#ctx0" brushRef="#br0">1 207 11666,'1'-3'265,"0"0"0,0 0 0,0 0 0,1 0 0,-1 0 0,1 1 0,0-1 0,0 1 0,0-1 0,0 1 0,0 0 0,0-1 0,1 1 0,-1 0 0,1 1 0,0-1 0,-1 0 0,1 1 0,0-1 0,0 1 0,0 0 0,0 0 0,0 0 0,0 0 0,6 0 0,7-1 416,1 1-1,0 0 1,30 3 0,-17 0-50,43-1 824,0-4 0,131-22 0,192-76 856,-385 98-2297,55-15-52,-57 16-138,0 1 0,0 0 0,0 0 0,-1 1 0,14 1 0,1 5-276</inkml:trace>
</inkml:ink>
</file>

<file path=ppt/ink/ink20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8:11.234"/>
    </inkml:context>
    <inkml:brush xml:id="br0">
      <inkml:brushProperty name="width" value="0.05" units="cm"/>
      <inkml:brushProperty name="height" value="0.05" units="cm"/>
      <inkml:brushProperty name="color" value="#FF0066"/>
    </inkml:brush>
  </inkml:definitions>
  <inkml:trace contextRef="#ctx0" brushRef="#br0">38 114 6577,'-1'-7'421,"0"0"0,0 0 0,-1 0 0,0 0 0,0 0 0,0 0-1,-1 1 1,0-1 0,0 1 0,-1 0 0,-4-7 0,7 13-374,1 0 0,0-1 1,-1 1-1,1-1 0,-1 1 1,1-1-1,0 1 0,-1-1 0,1 1 1,0-1-1,0 1 0,-1-1 1,1 0-1,0 1 0,0-1 0,0 1 1,0-1-1,0 0 0,0 1 1,0-1-1,0 1 0,0-1 0,0 0 1,0 1-1,0-1 0,0 1 1,0-1-1,0 0 0,1 1 0,-1-1 1,1 0-1,0 0 12,0 0-1,0 0 1,0 1-1,0-1 1,1 0-1,-1 1 1,0-1-1,0 1 1,1-1-1,-1 1 1,0 0 0,1 0-1,1-1 1,7 0 163,0 1 0,17 1 1,-27-1-219,110 11 858,106 6-382,-84-15-611,-73-1 51</inkml:trace>
</inkml:ink>
</file>

<file path=ppt/ink/ink20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8:17.157"/>
    </inkml:context>
    <inkml:brush xml:id="br0">
      <inkml:brushProperty name="width" value="0.05" units="cm"/>
      <inkml:brushProperty name="height" value="0.05" units="cm"/>
      <inkml:brushProperty name="color" value="#FF0066"/>
    </inkml:brush>
  </inkml:definitions>
  <inkml:trace contextRef="#ctx0" brushRef="#br0">6 1976 8898,'-5'16'1303,"5"-13"410,13-19 1031,-4 3-2670,95-138 3245,-22 31-1776,164-241 1216,-217 320-2641,2 1 1,47-46-1,-62 70-180,1 1-1,1 1 0,0 0 1,1 1-1,0 1 1,1 1-1,28-11 0,-38 18 33,0 1 0,0-1-1,1 2 1,-1 0-1,17-2 1,-25 4 23,1 0 0,-1 0-1,0 0 1,1 0 0,-1 0 0,1 1 0,-1-1 0,0 1 0,1-1 0,-1 1 0,0 0 0,0 0-1,0 0 1,1 0 0,-1 0 0,0 1 0,0-1 0,-1 0 0,1 1 0,0 0 0,0-1 0,-1 1-1,1 0 1,-1 0 0,0 0 0,1 0 0,-1 0 0,0 0 0,0 0 0,1 4 0,1 9-78,0 0 0,-1 0 1,-1 0-1,-1 0 0,0 1 1,-3 17-1,2-15 35,0 0-1,1 0 0,4 33 1,-3-47 49,0 0-1,0 0 1,0 0 0,0 0 0,1 0-1,-1-1 1,1 1 0,0 0 0,0-1-1,1 0 1,-1 1 0,1-1-1,-1 0 1,1 0 0,0 0 0,0-1-1,0 1 1,1-1 0,6 4 0,-6-4 3,1 0 0,-1-1 0,1 0 0,-1 0 0,1 0 0,0 0 0,-1-1 0,1 0 0,0 0 0,0 0 0,-1 0 0,1-1 0,0 0 1,-1 0-1,1 0 0,-1-1 0,6-1 0,8-6 43,0 0 1,0-1 0,-1-1-1,0-1 1,24-21-1,71-77 510,-101 98-491,489-585 1083,-351 409-1151,-98 131 5,67-58 1,-86 87-144,0-1 1,-2-1 0,-2-2 0,26-35 0,-46 51-1235,-11 12 187,-6 7 325,-103 51-5213,95-46 5907,0 1 1,0 0-1,-29 24 0,45-33 216,0 1-1,1-1 0,-1 1 1,0-1-1,1 1 0,-1 0 1,1-1-1,-1 1 0,1 0 1,-1-1-1,1 1 0,-1 0 0,1 0 1,0 0-1,-1 0 0,1 0-18,0-1 0,0 0 0,0 0 0,1 0 0,-1 1 0,0-1 0,0 0 0,0 0 0,0 0 1,1 1-1,-1-1 0,0 0 0,0 0 0,0 0 0,1 0 0,-1 0 0,0 0 0,0 0 0,1 1 0,-1-1 0,0 0 0,0 0 0,0 0 0,1 0 0,-1 0 0,0 0 0,0 0 0,1 0 0,-1 0 0,0 0 0,1 0 0,27-5 1173,-4-4 170,45-23 0,-48 21-301,0 0 0,42-12 0,-60 22-956,0 0 1,0 0-1,0 1 1,0-1-1,1 1 1,-1 0 0,0 0-1,0 0 1,0 0-1,4 1 1,-6 0-84,0 0 0,1-1 1,-1 1-1,0 0 1,1-1-1,-1 1 1,0 0-1,0 0 1,0 0-1,0 0 0,0 0 1,0 0-1,0 0 1,0 1-1,0-1 1,0 0-1,-1 0 1,1 1-1,0-1 0,-1 0 1,0 1-1,1-1 1,-1 1-1,1 1 1,0 3-12,-1-1 1,1 1 0,-1 0 0,0 0 0,0 0 0,-1 0 0,0-1-1,-1 7 1,-17 47-452,5-19-408,5 3 303</inkml:trace>
</inkml:ink>
</file>

<file path=ppt/ink/ink20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8:18.820"/>
    </inkml:context>
    <inkml:brush xml:id="br0">
      <inkml:brushProperty name="width" value="0.05" units="cm"/>
      <inkml:brushProperty name="height" value="0.05" units="cm"/>
      <inkml:brushProperty name="color" value="#FF0066"/>
    </inkml:brush>
  </inkml:definitions>
  <inkml:trace contextRef="#ctx0" brushRef="#br0">123 38 12667,'-1'-4'407,"-1"1"0,0 0 1,0 0-1,0 0 1,0 0-1,-1 0 0,1 1 1,-1-1-1,-5-3 0,7 5-313,0 1 0,-1-1 0,1 1 0,-1-1 0,1 1-1,-1-1 1,1 1 0,-1 0 0,1 0 0,-1 0 0,1 0-1,-1 0 1,0 0 0,1 0 0,-1 0 0,1 1 0,-1-1-1,1 0 1,0 1 0,-1 0 0,1-1 0,-1 1 0,1 0-1,0 0 1,-3 1 0,0 1-13,1 1 1,-1-1-1,1 1 1,-1-1-1,1 1 0,0 0 1,1 1-1,-1-1 0,1 0 1,0 1-1,0-1 0,-3 10 1,1-1 47,1 1 0,0-1 1,-1 21-1,3-18-16,1 1 1,0 0-1,4 28 0,-3-40-73,0 1 0,0 0-1,1-1 1,0 1 0,0-1-1,0 0 1,1 1 0,-1-1-1,1 0 1,1 0 0,-1-1-1,0 1 1,1-1 0,6 6-1,-7-8-20,0 0 0,1 0 0,-1 0 1,1-1-1,0 1 0,-1-1 0,1 0 0,0 0 0,0 0 0,-1 0 0,1-1 0,0 1 0,0-1 0,0 0 0,0 0 0,0-1 0,0 1 0,0-1 0,-1 0 0,1 0 0,4-2 0,1 0-14,0-1 1,1 0-1,-1-1 0,-1 0 0,1 0 0,-1-1 0,9-7 0,1-6 15,0 0 0,-2-1 0,0 0 0,-1-2 0,22-42 0,-15 22-197,-35 84 70,10-33 103,0 0-1,1-1 0,-1 1 1,2 0-1,-2 10 0,3-18 10,0-1 0,0 1-1,0-1 1,0 1 0,0-1-1,0 1 1,0-1-1,0 1 1,0-1 0,0 1-1,0-1 1,0 1 0,0-1-1,1 1 1,-1-1-1,0 1 1,0-1 0,1 1-1,-1-1 1,0 0 0,0 1-1,1-1 1,-1 1-1,0-1 1,1 0 0,-1 1-1,1-1 1,-1 0 0,0 1-1,1-1 1,-1 0-1,1 0 1,-1 0 0,1 1-1,-1-1 1,1 0 0,-1 0-1,1 0 1,-1 0-1,1 0 1,-1 0 0,1 0-1,-1 0 1,1 0 0,-1 0-1,1 0 1,-1 0-1,1 0 1,-1 0 0,1-1-1,-1 1 1,1 0-1,-1 0 1,0 0 0,1-1-1,0 1 1,3-2 59,-1 0-1,1-1 1,0 1 0,-1-1-1,5-3 1,7-10 73,-1 0 1,0-1-1,-1-1 0,-1 0 1,14-26-1,-24 40-125,-1 2-4,0 0 1,0 0-1,0 0 0,0 0 0,0 0 1,-1 0-1,1 0 0,-1 0 0,1 0 0,-1-4 1,0 6-8,0 0 0,0-1-1,0 1 1,0 0 0,0 0 0,0 0 0,0 0 0,0-1 0,0 1 0,0 0 0,0 0 0,0 0 0,0 0 0,-1 0 0,1 0 0,0-1-1,0 1 1,0 0 0,0 0 0,0 0 0,0 0 0,0 0 0,-1 0 0,1 0 0,0 0 0,0-1 0,0 1 0,0 0 0,0 0 0,-1 0-1,1 0 1,0 0 0,0 0 0,0 0 0,0 0 0,-1 0 0,1 0 0,0 0 0,-9 3 4,-7 8-61,10-6-56,0 0-99,-1 0-1,0-1 0,-8 5 1,13-8-11,1 0 1,-1-1 0,1 1 0,-1-1 0,1 1-1,-1-1 1,0 1 0,1-1 0,-1 0-1,1 0 1,-1 0 0,0 0 0,1 0 0,-1 0-1,0 0 1,1-1 0,-1 1 0,0 0-1,1-1 1,-1 1 0,-2-2 0,1-1-803</inkml:trace>
</inkml:ink>
</file>

<file path=ppt/ink/ink20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8:19.086"/>
    </inkml:context>
    <inkml:brush xml:id="br0">
      <inkml:brushProperty name="width" value="0.05" units="cm"/>
      <inkml:brushProperty name="height" value="0.05" units="cm"/>
      <inkml:brushProperty name="color" value="#FF0066"/>
    </inkml:brush>
  </inkml:definitions>
  <inkml:trace contextRef="#ctx0" brushRef="#br0">0 6 14891,'4'-4'1344,"2"2"713,5 4-185,3 13-511,5 8-249,3 14-320,2 4-128,-5 7-280,0 1-112,-4-5-152,-2-5-32,3-7-144,2-4-208,-1-7-592,-1-7-344,-1-11-937,-2-4-159,0-11 1264</inkml:trace>
</inkml:ink>
</file>

<file path=ppt/ink/ink20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8:19.493"/>
    </inkml:context>
    <inkml:brush xml:id="br0">
      <inkml:brushProperty name="width" value="0.05" units="cm"/>
      <inkml:brushProperty name="height" value="0.05" units="cm"/>
      <inkml:brushProperty name="color" value="#FF0066"/>
    </inkml:brush>
  </inkml:definitions>
  <inkml:trace contextRef="#ctx0" brushRef="#br0">51 219 12827,'-1'0'288,"1"0"0,-1 0 0,0 0 0,0 0 0,0 0 1,1 0-1,-1 0 0,0 0 0,0 0 0,0 0 0,1 0 0,-1 0 1,0 1-1,0-1 0,1 0 0,-1 1 0,0-1 0,-1 1 0,1 1-28,-1-1 0,1 0 0,0 1 0,0-1 0,-1 0 0,1 1 0,-1 3 0,-1 1 14,0 0 0,1 0 0,-3 12 0,1-2-96,2-1 0,0 1 0,0 16 1,1-27-165,2 0 0,-1 0 1,0 0-1,1 0 1,0 0-1,0 0 1,0-1-1,1 1 0,0 0 1,0-1-1,0 1 1,0-1-1,6 8 0,-7-10-21,0-1-1,1 1 1,-1-1 0,1 0-1,0 0 1,-1 1-1,1-1 1,0 0-1,0 0 1,0-1-1,-1 1 1,1 0-1,0-1 1,0 1-1,0-1 1,0 0-1,0 1 1,0-1-1,0 0 1,1 0-1,-1 0 1,0-1-1,0 1 1,0 0-1,0-1 1,0 1-1,0-1 1,-1 0-1,1 0 1,3-1-1,1-1-28,-1 0 1,0-1-1,0 1 0,0-1 0,0 0 0,-1-1 0,0 1 0,0-1 1,5-6-1,-3 2 35,-1-1 1,-1 1-1,1-1 1,-1 0-1,-1-1 1,0 1-1,0 0 1,-1-1-1,-1 0 1,0 1-1,0-1 1,-1 0 0,-1-14-1,-1 7 22,-1 0 0,0 1 0,-1-1-1,-1 1 1,-1 0 0,-1 0 0,-10-20 0,12 27-14,-1 0 0,0 1 0,-10-12 0,14 19 15,0-1-1,-1 1 1,1 0-1,-1-1 1,0 1-1,-5-3 1,7 5 6,0-1 1,-1 1 0,1-1-1,0 1 1,0 0-1,-1-1 1,1 1-1,0 0 1,-1 0-1,1 0 1,0 0-1,0 0 1,-1 0-1,1 0 1,0 1 0,-1-1-1,1 0 1,-1 1-1,0 0 30,1 0-1,0-1 1,0 1-1,-1 0 1,1 0-1,0 0 1,0 0-1,0 1 1,0-1-1,0 0 1,1 0-1,-1 1 1,0-1-1,1 0 1,-1 1-1,0-1 1,1 0-1,0 1 1,-1 2-1,0 1 153,0 1 1,0 0-1,1 9 0,1-7-101,0-1 0,0 1 0,0-1-1,1 0 1,0 0 0,1 0 0,0 0-1,0 0 1,0 0 0,1-1 0,0 1 0,0-1-1,0 0 1,1 0 0,0-1 0,0 0-1,1 1 1,9 5 0,-3-1-341,2-1 0,-1-1 0,1-1 1,1 0-1,-1-1 0,1 0 0,29 7 0,-37-12-440,0 0 0,0 0-1,1 0 1,-1-1-1,11-1 1,12-2-855</inkml:trace>
</inkml:ink>
</file>

<file path=ppt/ink/ink20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8:20.022"/>
    </inkml:context>
    <inkml:brush xml:id="br0">
      <inkml:brushProperty name="width" value="0.05" units="cm"/>
      <inkml:brushProperty name="height" value="0.05" units="cm"/>
      <inkml:brushProperty name="color" value="#FF0066"/>
    </inkml:brush>
  </inkml:definitions>
  <inkml:trace contextRef="#ctx0" brushRef="#br0">0 285 15083,'4'3'6801,"6"6"-5651,-4-2-474,4 2-313,0-1-1,1 0 1,13 9-1,-19-15-333,-1 1-1,0-1 1,1 0 0,0 0-1,-1-1 1,1 1 0,0-1-1,0 0 1,0 0 0,0 0-1,9-1 1,-12 0-29,0-1 0,-1 1 0,1-1 0,0 1 0,0-1 0,-1 0 0,1 0 0,-1 0 0,1 0 1,-1 0-1,1 0 0,-1 0 0,1 0 0,-1 0 0,0-1 0,0 1 0,1-1 0,-1 1 0,0-1 0,0 1 0,-1-1 0,1 1 0,0-1 0,0 0 0,-1 0 0,1 1 0,0-4 0,1-6 15,-1 0-1,0 1 1,0-19-1,-1 16 22,0-11-10,-2-1 1,-7-40 0,9 63-29,0 1 0,0-1 0,0 0 0,0 0 1,0 1-1,0-1 0,1 0 0,-1 0 0,1 1 0,-1-1 1,1 1-1,-1-1 0,1 0 0,0 1 0,0-1 0,0 1 0,0-1 1,2-1-1,2-2 8,0 0 0,0 0 0,8-5 0,1-2 7,7-9 22,-17 16-9,0 0 0,0 1 0,1-1 0,0 1 0,0 0 0,0 0 1,0 1-1,1-1 0,-1 1 0,10-4 0,-14 7-6,1 0 0,-1 0 0,0 0 0,1 0 0,-1 0 0,1 0-1,-1 0 1,0 1 0,1-1 0,-1 0 0,0 1 0,1-1 0,-1 1 0,0-1 0,1 1 0,-1 0 0,0 0 0,0-1 0,0 1 0,0 0 0,0 0-1,0 0 1,0 0 0,0 0 0,0 0 0,0 0 0,-1 1 0,1-1 0,0 0 0,0 2 0,2 4 66,0 0 1,0 0 0,4 15-1,-4-8-23,9 30 20,-11-41-86,0-1 0,0 1 0,0-1 1,0 0-1,1 1 0,-1-1 0,1 0 0,0 0 1,-1 0-1,1 0 0,0 0 0,0 0 1,3 2-1,-4-4-28,-1 0 0,1 1 0,-1-1 0,1 0 0,-1 0 1,1 0-1,0 1 0,-1-1 0,1 0 0,-1 0 0,1 0 0,0 0 0,-1 0 1,1 0-1,0 0 0,-1 0 0,1 0 0,-1 0 0,1-1 0,0 1 1,-1 0-1,1 0 0,-1-1 0,1 1 0,-1 0 0,1 0 0,-1-1 0,1 1 1,-1-1-1,1 1 0,-1 0 0,1-1 0,-1 1 0,0-1 0,1 1 1,-1-1-1,0 1 0,1-1 0,-1 0 0,0 1 0,0-1 0,1 0 0,0-3-387,1 0-1,-1 0 0,0 0 0,0 0 0,0-5 0,-2-30-3343,0 25 2607,1-16-325</inkml:trace>
</inkml:ink>
</file>

<file path=ppt/ink/ink20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8:20.189"/>
    </inkml:context>
    <inkml:brush xml:id="br0">
      <inkml:brushProperty name="width" value="0.05" units="cm"/>
      <inkml:brushProperty name="height" value="0.05" units="cm"/>
      <inkml:brushProperty name="color" value="#FF0066"/>
    </inkml:brush>
  </inkml:definitions>
  <inkml:trace contextRef="#ctx0" brushRef="#br0">3 8 14563,'-3'5'880,"8"-1"121,4-4-337,5-1-840,2-1-449,-1-5-887,0 1 688</inkml:trace>
</inkml:ink>
</file>

<file path=ppt/ink/ink20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8:20.409"/>
    </inkml:context>
    <inkml:brush xml:id="br0">
      <inkml:brushProperty name="width" value="0.05" units="cm"/>
      <inkml:brushProperty name="height" value="0.05" units="cm"/>
      <inkml:brushProperty name="color" value="#FF0066"/>
    </inkml:brush>
  </inkml:definitions>
  <inkml:trace contextRef="#ctx0" brushRef="#br0">32 104 13787,'15'14'1218,"15"15"1898,-27-26-2750,-1-1 0,0 1 0,0 0 0,0-1 0,-1 1 0,1 0 1,-1 0-1,1 0 0,0 4 0,-2-6-305,0 0 0,1 0 0,-1-1 0,0 1 0,0 0 0,0 0-1,0 0 1,0-1 0,0 1 0,0 0 0,0 0 0,-1 0 0,1-1 0,0 1 0,0 0 0,-1 0 0,1-1 0,0 1 0,-1 0 0,1-1 0,-1 1-1,1 0 1,-1-1 0,1 1 0,-1-1 0,1 1 0,-1-1 0,1 1 0,-1-1 0,0 1 0,1-1 0,-1 1 0,0-1 0,0 0 0,1 0-1,-1 1 1,0-1 0,0 0 0,1 0 0,-1 0 0,0 0 0,0 0 0,0 0 0,-2 1-3,1-1 1,-1-1-1,1 1 0,-1 0 1,1 0-1,0-1 0,-1 1 1,1-1-1,0 0 1,-1 0-1,1 0 0,0 0 1,-3-2-1,2 0-32,-1-1 0,0 1 1,1-1-1,0 0 0,0 0 0,0-1 0,0 1 1,1-1-1,0 1 0,0-1 0,0 0 0,0 1 0,-1-7 1,2 8-34,1 0 0,-1 0 0,1 0 0,0 0 0,-1-1 0,1 1 0,0 0 0,1 0 0,-1 0 0,1 0 0,-1 0 0,1 0 0,0 0 0,0 0 1,0 0-1,1 1 0,-1-1 0,1 0 0,-1 0 0,1 1 0,0 0 0,0-1 0,3-2 0,3-1-474,1 0 0,-1 1 0,2 0 0,-1 1-1,0-1 1,13-2 0,4-3-1865,-11 4 2136,1 4-302</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2:34.317"/>
    </inkml:context>
    <inkml:brush xml:id="br0">
      <inkml:brushProperty name="width" value="0.05" units="cm"/>
      <inkml:brushProperty name="height" value="0.05" units="cm"/>
      <inkml:brushProperty name="color" value="#FF0066"/>
    </inkml:brush>
  </inkml:definitions>
  <inkml:trace contextRef="#ctx0" brushRef="#br0">1 11 13531,'2'-6'1312,"3"3"945,2 2-249,-1 2-80,4 3-215,5 4-129,-2 1-95,9-1-521,2 1-264,1-3-488,1-2-96,0-5-824,-1-8-544,-3-13 663</inkml:trace>
</inkml:ink>
</file>

<file path=ppt/ink/ink20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8:20.922"/>
    </inkml:context>
    <inkml:brush xml:id="br0">
      <inkml:brushProperty name="width" value="0.05" units="cm"/>
      <inkml:brushProperty name="height" value="0.05" units="cm"/>
      <inkml:brushProperty name="color" value="#FF0066"/>
    </inkml:brush>
  </inkml:definitions>
  <inkml:trace contextRef="#ctx0" brushRef="#br0">0 283 10610,'1'3'1175,"0"1"0,0-1 0,1 1 0,-1-1-1,1 0 1,-1 1 0,1-1 0,4 5 0,20 20 3022,-1-2-2588,-24-25-1605,0 0 0,0 1-1,1-1 1,-1 0 0,1 0 0,-1 0 0,1 1 0,-1-2 0,1 1 0,-1 0 0,1 0 0,0 0 0,-1-1 0,3 1-1,-3-1-10,0 0-1,-1 0 0,1 0 0,0 0 0,0 0 0,-1 0 0,1 0 0,0 0 0,0 0 1,-1-1-1,1 1 0,0 0 0,-1 0 0,1-1 0,0 1 0,-1-1 0,1 1 0,-1-1 0,1 1 1,0-1-1,-1 1 0,1-1 0,-1 1 0,1-1 0,-1 1 0,0-1 0,1 0 0,-1 1 1,0-1-1,1 0 0,-1 1 0,0-1 0,0 0 0,0 0 0,1 1 0,-1-2 0,3-18-197,1-23 0,-2 22 74,6-35 0,-7 51 141,1 0-1,-1-1 0,1 1 1,0 0-1,1 0 0,-1 0 1,1 1-1,0-1 0,0 1 1,0-1-1,6-5 0,-8 10-2,0-1-1,0 0 0,0 0 1,0 0-1,0 0 1,0 1-1,0-1 0,0 0 1,0 1-1,0-1 1,0 1-1,0 0 0,0-1 1,1 1-1,-1 0 1,0-1-1,0 1 0,1 0 1,-1 0-1,0 0 0,0 0 1,1 0-1,-1 1 1,0-1-1,0 0 0,0 0 1,1 1-1,-1-1 1,0 1-1,1 0 0,3 2 22,0 1 0,-1-1 0,0 1 0,0 0 0,6 8 0,-8-9-27,0 0 1,0 0 0,1 0 0,-1-1 0,1 1 0,0-1 0,-1 0 0,1 1 0,0-1 0,0-1 0,0 1 0,5 1 0,-8-2-1,1-1 1,0 0-1,-1 0 0,1 0 1,0 0-1,-1 0 0,1 0 1,0 0-1,-1-1 0,1 1 1,0 0-1,-1 0 0,1 0 1,0-1-1,-1 1 0,1 0 1,-1-1-1,1 1 1,0 0-1,-1-1 0,1 1 1,-1-1-1,1 1 0,-1-1 1,1 1-1,-1-1 0,0 1 1,1-1-1,-1 0 0,1 0 1,5-23 44,-4 14-26,1-2 8,0-1-1,1 1 1,1 0 0,0 0 0,12-21-1,-12 27 61,-1-1-1,1 2 0,0-1 1,1 0-1,-1 1 1,1 0-1,0 0 0,0 1 1,1 0-1,-1 0 1,12-5-1,-8 5 240,1 0-1,18-5 1,-27 8-260,1 1 1,0-1-1,0 1 1,0-1-1,0 1 1,-1 0-1,1 0 1,0 0-1,0 1 1,0-1-1,0 1 1,0-1-1,-1 1 1,1 0-1,0 0 1,2 2-1,-4-2-56,0-1 1,0 1-1,0 0 0,-1 0 1,1 0-1,0-1 0,-1 1 0,1 0 1,-1 0-1,1 0 0,-1 0 1,0 0-1,1 0 0,-1 0 0,0 0 1,0 1-1,1-1 0,-1 0 1,0 0-1,0 0 0,0 0 0,0 0 1,-1 0-1,1 0 0,0 0 1,0 0-1,-1 2 0,-1 2 4,0 1-1,0-1 0,-6 10 1,0 0 26,-2-2 0,1 1 0,-2-1 0,-19 20 0,24-27-167,-1 0 0,0 0-1,0-1 1,-1 0 0,1 0 0,-1 0 0,0-1-1,-1-1 1,1 1 0,-11 2 0,19-6 31,-1 0 1,1 0 0,-1 1-1,0-1 1,1 0 0,-1 0 0,1 0-1,-1 0 1,0 0 0,1 0 0,-1 0-1,1 0 1,-1 0 0,0 0-1,1-1 1,-1 1 0,1 0 0,-1 0-1,1 0 1,-1-1 0,1 1-1,-1-1 1,-4-13-1336</inkml:trace>
</inkml:ink>
</file>

<file path=ppt/ink/ink20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8:25.261"/>
    </inkml:context>
    <inkml:brush xml:id="br0">
      <inkml:brushProperty name="width" value="0.05" units="cm"/>
      <inkml:brushProperty name="height" value="0.05" units="cm"/>
      <inkml:brushProperty name="color" value="#FF0066"/>
    </inkml:brush>
  </inkml:definitions>
  <inkml:trace contextRef="#ctx0" brushRef="#br0">307 61 9778,'-26'4'1731,"4"-1"270,-27 8-1,42-9-1731,-1 1-1,1 0 0,0 0 1,0 0-1,0 1 0,0 1 1,-8 5-1,1 2 2,1 0 0,0 1 1,1 0-1,0 1 0,1 1 0,-13 20 0,17-22-147,1 0-1,0 0 0,1 1 1,0 0-1,1 0 1,1 0-1,0 0 0,-1 22 1,2-15 59,2 1 1,0 0-1,1-1 1,8 37-1,-7-48-112,0-1 0,1 1 0,1-1 0,0 0 0,0 0-1,0 0 1,1 0 0,0-1 0,1 0 0,0 0 0,0-1-1,13 12 1,-2-6 85,0-1-1,1 0 1,0-1 0,1-2-1,0 0 1,1 0-1,0-2 1,0-1 0,1 0-1,0-2 1,-1 0-1,35 2 1,-54-6-140,255 1 2214,-242-2-2146,1-1-1,-1 0 1,0-1-1,0 0 0,0-1 1,0 0-1,-1-2 0,0 1 1,0-2-1,0 1 1,-1-2-1,0 0 0,0 0 1,-1-1-1,0-1 1,0 0-1,11-14 0,-12 12-10,-1-2 0,16-26-1,-21 32-14,-1 0 0,0 0-1,0 0 1,-1-1 0,0 1-1,0-1 1,0-10 0,0-17 90,-2 0 1,-2 0-1,-1 0 1,-2 0-1,-11-42 1,14 71-122,0 1 0,0 0 1,-1 0-1,0 0 0,0 0 0,-1 0 0,1 0 1,-1 1-1,0 0 0,-1 0 0,1 0 0,-1 0 1,0 1-1,-9-6 0,1 2 35,0 0 0,0 2 0,-1 0 0,0 0 0,-21-5 0,-311-75-157,335 84-91,0 0-98,0 0 0,-11 0 0,19 2-49,1 0 0,0 0 0,-1 0 0,1 1 0,0-1 0,-1 0 1,1 1-1,0 0 0,0-1 0,0 1 0,-1 0 0,1 0 0,0 0 1,0 1-1,-2 1 0,-5 6-1589</inkml:trace>
</inkml:ink>
</file>

<file path=ppt/ink/ink20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8:26.104"/>
    </inkml:context>
    <inkml:brush xml:id="br0">
      <inkml:brushProperty name="width" value="0.05" units="cm"/>
      <inkml:brushProperty name="height" value="0.05" units="cm"/>
      <inkml:brushProperty name="color" value="#FF0066"/>
    </inkml:brush>
  </inkml:definitions>
  <inkml:trace contextRef="#ctx0" brushRef="#br0">868 2473 9586,'-8'0'399,"-1"0"-1,1 0 0,-1-1 1,0 0-1,1 0 1,0-1-1,-1 0 1,1-1-1,0 0 1,0 0-1,0-1 1,1 0-1,-9-5 1,-2-1 199,0-1 0,1-1 0,0 0 0,1-1 0,0-1 0,-15-16 0,3-7 73,1 0-1,1-2 1,2 0 0,2-2 0,-18-47 0,-115-312 1354,28 67-1570,104 279-439,-61-162 3,71 174-18,1-1 0,2-1 0,-5-54 0,10 5 92,4 0 0,21-168 0,5 105 185,-19 133-447,0 0-1,1 0 0,2 1 1,15-31-1,-21 47-214,1-1 0,0 1 0,1 0 0,0 0 0,0 0 0,0 0 0,1 1-1,0 0 1,9-7 0,0-3-567</inkml:trace>
</inkml:ink>
</file>

<file path=ppt/ink/ink20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8:27.409"/>
    </inkml:context>
    <inkml:brush xml:id="br0">
      <inkml:brushProperty name="width" value="0.05" units="cm"/>
      <inkml:brushProperty name="height" value="0.05" units="cm"/>
      <inkml:brushProperty name="color" value="#FF0066"/>
    </inkml:brush>
  </inkml:definitions>
  <inkml:trace contextRef="#ctx0" brushRef="#br0">279 953 13875,'-3'-15'514,"-2"-6"1103,-8-21 1,11 37-1228,0 0-1,-1 0 0,1 0 1,-1 0-1,0 1 0,0-1 1,0 1-1,-1 0 1,-5-6-1,8 9-289,-1 0 1,1 0-1,-1 0 1,0 0-1,1 0 1,-1 0-1,0 0 1,0 0-1,1 1 1,-1-1-1,0 1 1,0-1-1,0 1 1,0 0-1,0 0 1,0 0-1,-3 0 1,2 1-10,0-1 1,0 1-1,0 0 1,1 0-1,-1 0 0,0 1 1,0-1-1,1 1 1,-1-1-1,-2 3 0,-3 3 37,1-1-1,0 2 1,1-1-1,0 1 0,0 0 1,-5 9-1,-6 13-23,2 2 1,1 0-1,2 0 0,1 1 1,1 1-1,2 0 0,1 0 1,-1 36-1,7-62-73,0 1-1,1-1 1,0 1 0,0-1-1,4 16 1,-4-23-29,0 0-1,0 0 1,0 0-1,1 0 1,-1-1-1,0 1 1,1 0 0,-1 0-1,1 0 1,-1-1-1,1 1 1,-1 0-1,1-1 1,0 1 0,-1 0-1,1-1 1,0 1-1,-1-1 1,1 1-1,0-1 1,0 1 0,-1-1-1,1 0 1,0 1-1,0-1 1,0 0 0,0 0-1,0 1 1,-1-1-1,1 0 1,0 0-1,0 0 1,0 0 0,0 0-1,0 0 1,0 0-1,0-1 1,-1 1-1,1 0 1,0 0 0,0-1-1,0 1 1,0 0-1,-1-1 1,1 1-1,1-2 1,2 0 1,1-1 1,-1 0-1,-1 0 1,1-1-1,0 1 0,-1-1 1,4-4-1,0-3 1,0 0-1,0-1 0,-1 0 0,-1 0 1,0-1-1,0 1 0,-2-1 0,1 0 1,1-17-1,-1-6 4,-2 0 0,-2-44 0,0 78-11,0 5-7,5 55-69,-3-52 79,-1 1 0,1-1 0,0 0 1,0 0-1,1 0 0,0 0 0,0 0 0,7 9 0,-9-14 2,0 0 0,0 0 0,0 1 0,1-1 0,-1 0 0,0 0 0,1 0 0,-1 0 0,0-1 0,1 1-1,0 0 1,-1-1 0,1 1 0,-1-1 0,1 1 0,2-1 0,-2 0-1,0 0 0,0 0 1,0 0-1,0-1 0,0 1 0,0-1 1,0 0-1,0 1 0,0-1 0,0 0 1,0 0-1,0 0 0,-1 0 0,1-1 1,0 1-1,1-2 0,5-4-7,0-1 0,-1 0 0,0 0 0,-1-1 0,0 0 0,0 0 0,0 0 1,3-11-1,4-12-4,11-40 0,-2 3 23,-20 63-4,0 0-1,1 0 1,0 0 0,1 0 0,-1 1-1,1-1 1,0 1 0,0 0 0,8-7-1,-10 10 11,1 0 0,-1 1-1,0-1 1,0 1 0,1-1 0,-1 1-1,1 0 1,-1 0 0,1 0-1,0 0 1,-1 1 0,1-1-1,0 1 1,0 0 0,-1-1-1,1 1 1,0 0 0,0 1 0,-1-1-1,1 0 1,0 1 0,0 0-1,-1-1 1,1 1 0,4 2-1,-4-1 6,0 0 0,1 1-1,-1-1 1,0 1 0,0-1-1,-1 1 1,1 0-1,0 0 1,-1 0 0,0 0-1,0 1 1,0-1 0,0 1-1,0-1 1,-1 1-1,3 7 1,1 7 10,-1-1-1,2 27 1,-3-20 6,0-13-23,-3-27 7,-1 0-14,1-13-24,2 0 0,1 0-1,1 0 1,1 1 0,1 0 0,2 0 0,19-46 0,-26 72 6,0 1 0,-1 0 0,1-1 1,0 1-1,0 0 0,0-1 0,0 1 1,0 0-1,1-1 0,-2 2 3,1-1-1,-1 1 1,0 0-1,1 0 1,-1 0-1,0-1 1,1 1-1,-1 0 1,1 0 0,-1 0-1,0 0 1,1 0-1,-1 0 1,1 0-1,-1 0 1,0 0-1,1 0 1,-1 0 0,1 0-1,-1 0 1,1 0-1,-1 0 1,2 2-23,0-1 0,0 0 0,0 1 0,0 0 0,0-1 0,-1 1 1,1 0-1,2 3 0,4 5 16,-6-7 12,1 0 0,0 0 0,1-1 1,-1 1-1,0-1 0,1 1 0,-1-1 0,1 0 0,0 0 0,0-1 0,0 1 0,0-1 0,0 0 0,0 0 0,0 0 0,0-1 0,0 1 0,0-1 0,1 0 0,-1 0 0,6-1 0,-5 0 1,0 0 0,-1-1-1,1 1 1,0-1 0,-1 0-1,0 0 1,1 0 0,-1-1 0,0 0-1,0 0 1,-1 0 0,1 0 0,0 0-1,-1-1 1,0 1 0,0-1 0,0 0-1,0 0 1,2-5 0,0-1 3,-1-1 0,0 0 0,-1 0 1,0 0-1,0-1 0,-1 1 0,0-14 1,0-5 11,-4-49 0,-2 47-13,-1 1 1,-1-1-1,-2 1 0,-1 0 1,-1 1-1,-2 0 1,-1 1-1,-1 0 0,-28-41 1,36 60-5,3 5 1,0 0 0,-1-1 0,0 1-1,0 0 1,0 1 0,-1-1 0,-8-5 0,13 9 0,-1 0 1,1 1-1,-1-1 0,0 1 1,1-1-1,-1 1 0,0 0 1,1-1-1,-1 1 0,0 0 1,0-1-1,1 1 0,-1 0 0,0 0 1,0 0-1,1-1 0,-1 1 1,0 0-1,0 0 0,1 0 1,-1 0-1,0 1 0,0-1 1,0 0-1,1 0 0,-1 0 1,0 0-1,0 1 0,1-1 1,-1 0-1,0 1 0,1-1 0,-1 1 1,0-1-1,1 1 0,-1-1 1,1 1-1,-1-1 0,1 1 1,-1 0-1,1-1 0,-1 1 1,1 0-1,-1-1 0,1 1 1,0 0-1,-1-1 0,1 1 0,0 0 1,0 0-1,0 0 0,-2 4-1,1 0 0,1 0 0,-1 1 0,1-1 0,0 0 0,0 0 0,1 5 0,3 9 22,0 0 1,1 0-1,1-1 1,1 0-1,1 0 0,0-1 1,1 0-1,1 0 0,1-1 1,23 28-1,4-3-656,2-1-1,62 49 0,-92-81-193,-7-6 339,0-1 1,-1 1-1,1 1 1,-1-1 0,1 0-1,-1 0 1,0 1-1,0-1 1,0 1-1,2 4 1,-2 0-986</inkml:trace>
</inkml:ink>
</file>

<file path=ppt/ink/ink20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8:27.640"/>
    </inkml:context>
    <inkml:brush xml:id="br0">
      <inkml:brushProperty name="width" value="0.05" units="cm"/>
      <inkml:brushProperty name="height" value="0.05" units="cm"/>
      <inkml:brushProperty name="color" value="#FF0066"/>
    </inkml:brush>
  </inkml:definitions>
  <inkml:trace contextRef="#ctx0" brushRef="#br0">1 228 12475,'96'-78'6509,"35"-54"-1745,-114 117-4381,-16 15-381,-1 0-1,0 0 1,1-1-1,-1 1 0,0 0 1,1 0-1,-1-1 1,1 1-1,-1 0 1,1 0-1,-1 0 1,0 0-1,1 0 1,-1-1-1,1 1 1,-1 0-1,1 0 0,-1 0 1,1 0-1,-1 0 1,1 1-1,-1-1 1,1 0-1,-1 0 1,0 0-1,1 0 1,-1 0-1,1 1 1,-1-1-1,0 0 0,1 0 1,-1 1-1,1-1 1,-1 0-1,0 1 1,1-1-1,-1 0 1,0 1-1,0-1 1,1 0-1,-1 1 1,0-1-1,0 1 0,1-1 1,-1 0-1,0 1 1,4 13-47,-1-1 1,-1 1 0,0 0-1,-1-1 1,0 16 0,-1-13-219,1 0 1,1 0-1,5 23 1,-6-38 173,-1 0 1,0 0-1,0 0 1,1 0 0,-1 0-1,0 0 1,1 0-1,-1 0 1,1 0 0,-1 0-1,1-1 1,0 1-1,-1 0 1,2 1 0,-2-2 29,1 0 0,-1 0 1,0 0-1,1 0 1,-1 0-1,0 0 0,0 0 1,1 0-1,-1 0 0,0 0 1,1 0-1,-1 0 1,0 0-1,0-1 0,1 1 1,-1 0-1,0 0 1,0 0-1,1 0 0,-1 0 1,0 0-1,0-1 1,0 1-1,1 0 0,-1 0 1,0 0-1,0-1 0,0 1 1,1 0-1,-1 0 1,0-1-1,2-3-527,0 0 0,0-1 1,0 1-1,2-7 0,5-18-500</inkml:trace>
</inkml:ink>
</file>

<file path=ppt/ink/ink20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8:27.798"/>
    </inkml:context>
    <inkml:brush xml:id="br0">
      <inkml:brushProperty name="width" value="0.05" units="cm"/>
      <inkml:brushProperty name="height" value="0.05" units="cm"/>
      <inkml:brushProperty name="color" value="#FF0066"/>
    </inkml:brush>
  </inkml:definitions>
  <inkml:trace contextRef="#ctx0" brushRef="#br0">18 34 13603,'-10'3'1200,"3"0"649,9-6-1249,6 0-240,2-6-1000,3 1-265,5 0-1623,5-1 1408</inkml:trace>
</inkml:ink>
</file>

<file path=ppt/ink/ink20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8:28.853"/>
    </inkml:context>
    <inkml:brush xml:id="br0">
      <inkml:brushProperty name="width" value="0.05" units="cm"/>
      <inkml:brushProperty name="height" value="0.05" units="cm"/>
      <inkml:brushProperty name="color" value="#FF0066"/>
    </inkml:brush>
  </inkml:definitions>
  <inkml:trace contextRef="#ctx0" brushRef="#br0">112 408 13891,'-31'33'6708,"1"3"-4654,21-25-1853,1 1 0,0 0 0,1 1 0,-7 15 0,13-26-183,0 1-1,1-1 0,-1 1 1,0 0-1,1-1 0,0 1 1,-1-1-1,1 4 0,0-5-16,0-1 0,0 1 0,0 0 0,1-1 0,-1 1 0,0-1 0,0 1 0,0-1 0,0 1 0,1-1 0,-1 1 0,0 0 0,1-1 0,-1 1 0,0-1-1,1 0 1,-1 1 0,1-1 0,-1 1 0,0-1 0,1 0 0,-1 1 0,1-1 0,-1 0 0,1 1 0,-1-1 0,1 0 0,0 0 0,-1 1 0,1-1-1,-1 0 1,1 0 0,0 0 0,-1 0 0,1 0 0,0 0 0,0 0-6,0 0 0,0 0 0,0-1 0,0 1 0,0 0 0,0 0 0,0-1 0,0 1 0,0-1 0,0 1 0,-1-1 0,1 1 0,0-1 0,0 0 0,-1 1 0,1-1 0,0 0 0,-1 0 0,1 1 0,0-1 0,-1 0 0,1 0 0,-1 0 0,0 0 0,1 0 0,-1 1 0,1-3 0,1-3-63,-1-1 1,1 1-1,0-9 0,0 1-72,-1 11 127,0 0 1,0 1-1,0-1 0,0 1 0,0-1 0,1 1 0,0-1 1,-1 1-1,1 0 0,0 0 0,0-1 0,0 1 0,0 1 0,0-1 1,1 0-1,2-1 0,-4 2 22,1 0 0,-1 1-1,1-1 1,-1 0 0,1 1 0,-1-1 0,1 1-1,-1 0 1,1-1 0,-1 1 0,1 0 0,-1 0-1,1 0 1,0 0 0,-1 0 0,1 1 0,-1-1-1,1 0 1,-1 1 0,1-1 0,-1 1 0,1-1 0,-1 1-1,1 0 1,-1 0 0,0 0 0,0-1 0,1 1-1,-1 0 1,2 2 0,44 51 977,76 111-1,-114-151-921,-1 0 1,-1 1-1,0 0 1,-1 0-1,-1 1 0,0 0 1,-1 0-1,3 24 0,-6-32-55,-1 0 0,0 0 0,0 0 0,-1 0 0,0 0 0,0 1 0,-1-2 0,-3 12-1,3-14-7,0 0 0,-1 0 0,1 0 0,-1-1 0,0 1 0,-1-1 0,1 0 1,-1 1-1,0-2 0,1 1 0,-2 0 0,1-1 0,-7 5 0,8-6-14,0-1 1,1 0 0,-1 1-1,0-1 1,0 0 0,0 0-1,1 0 1,-1-1-1,0 1 1,0-1 0,0 1-1,0-1 1,-1 0 0,1 0-1,0 0 1,0-1 0,-3 0-1,2 0-23,0-1 0,1 1 0,-1-1 0,1 0 0,0 0 0,-1 0 0,1-1 0,0 1 0,0-1 0,0 1 0,-4-7 0,1 1-32,0 0 0,1-1 0,0 0 0,0 0 0,1 0 0,0 0 0,1-1 0,0 0 0,-2-12 0,2 3 36,1-1 1,2 1 0,0-1-1,1 1 1,4-24-1,24-96 38,-13 75-6,13-110 114,-27 140-99,0-1-1,-3 1 1,-4-37-1,5 70-15,0 0 1,0-1-1,0 1 0,-1 0 1,1 0-1,0 0 0,-1 0 1,1 0-1,0 0 0,-1 0 1,0-1-1,0 2 1,1 0 0,0 0 0,0-1 0,0 1 0,0 0 0,-1 0-1,1 0 1,0 0 0,0 0 0,0 0 0,0 0 0,-1 0 0,1 0 0,0 0-1,0 0 1,0 0 0,-1 0 0,1 0 0,0 0 0,0 0 0,0 0 0,-1 0 0,1 0-1,0 0 1,0 0 0,0 0 0,-1 0 0,1 0 0,0 0 0,0 0 0,0 1-1,0-1 1,-1 0 0,1 0 0,0 0 0,-1 1 1,0 1-1,0-1 1,0 0-1,0 1 1,0-1-1,1 1 1,-1-1-1,0 1 1,1-1-1,-1 1 1,1-1-1,-1 3 1,1 2 40,0 1 1,0-1 0,0 1-1,1 0 1,0-1-1,0 0 1,1 1 0,0-1-1,0 0 1,0 0 0,4 7-1,-1-2 76,1-1 0,1 1 0,0-1 0,0 0 0,10 9 0,-10-12-36,0 0-1,1 0 0,8 5 1,-13-10-55,0 0 0,1 0 1,-1 0-1,1-1 0,-1 1 1,1-1-1,-1 0 0,1 0 0,0 0 1,7 1-1,-10-3-19,0 1 1,0 0-1,1 0 0,-1-1 0,0 1 1,0 0-1,0-1 0,1 0 1,-1 1-1,0-1 0,0 0 1,0 1-1,0-1 0,0 0 0,0 0 1,0 0-1,0 0 0,-1 0 1,1 0-1,0 0 0,-1 0 0,1 0 1,0-1-1,2-4 28,-1 1 1,0-1-1,3-10 0,-2 2-2,5-21 21,2 1-1,19-46 0,-28 76-49,1 0 1,0-1 0,1 1 0,-1-1 0,1 1 0,3-5 1,-5 9-7,-1-1 1,1 1-1,-1-1 1,1 1-1,-1-1 1,1 1-1,-1 0 1,1-1 0,-1 1-1,1 0 1,0-1-1,-1 1 1,1 0-1,0 0 1,-1-1 0,1 1-1,0 0 1,-1 0-1,1 0 1,0 0-1,-1 0 1,1 0 0,0 0-1,-1 0 1,1 0-1,0 0 1,-1 1-1,1-1 1,0 0 0,-1 0-1,1 1 1,0-1-1,-1 0 1,1 1-1,-1-1 1,1 0 0,-1 1-1,1-1 1,-1 1-1,1-1 1,-1 1-1,1-1 1,-1 1 0,0-1-1,1 1 1,-1 0-1,1 0 1,5 8 22,0 1 1,6 14-1,-8-13 20,2-1 0,7 12 0,-12-20-39,0-1 1,0 0-1,-1 0 1,1 0-1,1 1 0,-1-1 1,0 0-1,0 0 0,0 0 1,0-1-1,1 1 0,-1 0 1,0 0-1,1-1 0,-1 1 1,1 0-1,-1-1 0,0 0 1,1 1-1,-1-1 0,4 0 1,-3 0-1,-1 0 1,1-1-1,0 1 1,0-1-1,0 0 1,-1 0-1,1 1 0,0-1 1,-1 0-1,1 0 1,0-1-1,-1 1 1,0 0-1,3-3 1,1-2 11,0-1 1,0 1-1,-1-1 0,0 0 1,0 0-1,5-14 1,0-5 109,-1 1 0,-2-2 0,0 1 0,3-36 0,-13 39 489,3 15-1923,15 6-6618</inkml:trace>
</inkml:ink>
</file>

<file path=ppt/ink/ink20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8:28.991"/>
    </inkml:context>
    <inkml:brush xml:id="br0">
      <inkml:brushProperty name="width" value="0.05" units="cm"/>
      <inkml:brushProperty name="height" value="0.05" units="cm"/>
      <inkml:brushProperty name="color" value="#FF0066"/>
    </inkml:brush>
  </inkml:definitions>
  <inkml:trace contextRef="#ctx0" brushRef="#br0">89 0 20788,'-16'6'1497,"-6"0"1615,-28-15-2639</inkml:trace>
</inkml:ink>
</file>

<file path=ppt/ink/ink20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8:42.712"/>
    </inkml:context>
    <inkml:brush xml:id="br0">
      <inkml:brushProperty name="width" value="0.05" units="cm"/>
      <inkml:brushProperty name="height" value="0.05" units="cm"/>
      <inkml:brushProperty name="color" value="#FF0066"/>
    </inkml:brush>
  </inkml:definitions>
  <inkml:trace contextRef="#ctx0" brushRef="#br0">1 1051 10306,'25'-41'2951,"-14"24"-1475,22-30 1,159-162 1778,-62 79-2414,127-123 422,60-77-1287,-303 313-292,-9 11-518,-19 22-3866,1 4 3448</inkml:trace>
</inkml:ink>
</file>

<file path=ppt/ink/ink20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8:42.994"/>
    </inkml:context>
    <inkml:brush xml:id="br0">
      <inkml:brushProperty name="width" value="0.05" units="cm"/>
      <inkml:brushProperty name="height" value="0.05" units="cm"/>
      <inkml:brushProperty name="color" value="#FF0066"/>
    </inkml:brush>
  </inkml:definitions>
  <inkml:trace contextRef="#ctx0" brushRef="#br0">1 523 10610,'11'-15'1040,"10"-4"849,7-4-97,8-7-247,4-6-193,8-8-312,5-6-72,10-12-168,-4 1-119,-2 2-297,-3 8-232,-10 18-744,0 7-617,-8 13 625</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2:35.011"/>
    </inkml:context>
    <inkml:brush xml:id="br0">
      <inkml:brushProperty name="width" value="0.05" units="cm"/>
      <inkml:brushProperty name="height" value="0.05" units="cm"/>
      <inkml:brushProperty name="color" value="#FF0066"/>
    </inkml:brush>
  </inkml:definitions>
  <inkml:trace contextRef="#ctx0" brushRef="#br0">223 0 11915,'-6'1'722,"-1"-1"1,0 1 0,1 0 0,-1 0 0,1 1 0,-1 0 0,1 0 0,-11 6 0,10-4-509,-1 0-1,1 1 1,0 0-1,0 1 1,0 0-1,1 0 1,0 0-1,0 0 1,1 1-1,-6 9 1,10-16-211,1 1 1,-1-1-1,1 0 1,0 1 0,-1-1-1,1 1 1,0-1-1,-1 1 1,1-1-1,0 1 1,0-1 0,0 1-1,-1-1 1,1 1-1,0 0 1,0-1 0,0 1-1,0-1 1,0 1-1,0-1 1,0 1-1,0 0 1,0-1 0,0 1-1,0-1 1,1 1-1,-1-1 1,0 1-1,0-1 1,0 1 0,1-1-1,-1 1 1,0-1-1,1 1 1,-1-1-1,0 1 1,1-1 0,-1 1-1,1-1 1,-1 0-1,1 1 1,-1-1-1,2 1 1,1 0 18,0 0 0,1 0 0,-1 0 0,1-1 0,6 1 0,-1 0 17,10 1 37,-3-1-29,0 1 0,17 5 1,-30-6-36,1 0 0,-1 0 0,1 0 0,-1 1 0,1-1-1,-1 1 1,0 0 0,0 0 0,0 0 0,0 1 0,0-1 0,0 0 0,-1 1 0,5 5 0,-6-6 25,0 0 1,0 0-1,0 0 0,0 0 0,-1 0 1,1 0-1,-1 1 0,1-1 0,-1 0 0,0 0 1,0 0-1,0 1 0,0-1 0,0 0 0,0 0 1,0 1-1,-1-1 0,1 0 0,-1 0 1,0 0-1,0 0 0,0 1 0,0-1 0,0-1 1,0 1-1,0 0 0,0 0 0,-1 0 0,1-1 1,-1 1-1,-3 2 0,-2 3 57,0-1-1,-1-1 1,0 1-1,0-2 1,0 1-1,-13 4 1,11-4-264,-1-2 0,0 1 1,1-1-1,-1-1 0,0 0 0,-1-1 0,1 0 0,0 0 1,0-1-1,0-1 0,-14-2 0,23 3-37,0-1 0,0 1-1,0-1 1,0 0 0,0 0-1,1 0 1,-1 0 0,0 0-1,0 0 1,-2-3 0,1 2-548</inkml:trace>
</inkml:ink>
</file>

<file path=ppt/ink/ink20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8:54.018"/>
    </inkml:context>
    <inkml:brush xml:id="br0">
      <inkml:brushProperty name="width" value="0.05" units="cm"/>
      <inkml:brushProperty name="height" value="0.05" units="cm"/>
      <inkml:brushProperty name="color" value="#FF0066"/>
    </inkml:brush>
  </inkml:definitions>
  <inkml:trace contextRef="#ctx0" brushRef="#br0">1 24 9506,'0'-1'169,"0"0"1,0 0-1,0 0 1,0 0-1,0-1 0,0 1 1,0 0-1,0 0 0,1 0 1,-1 0-1,0 0 1,1 0-1,-1 0 0,1 0 1,-1 0-1,1 0 1,-1 0-1,1 0 0,0 1 1,-1-1-1,2-1 0,-1 2-112,0 0 0,0-1 0,0 1 0,0 0 0,0 0 0,1 0 0,-1 0 0,0 0 0,0 1 0,0-1-1,0 0 1,0 0 0,0 1 0,0-1 0,0 1 0,0-1 0,0 1 0,0-1 0,0 1 0,0-1 0,1 2-1,32 18 801,48 23 0,-65-36-564,0-1 1,1-1-1,-1 0 1,1-2-1,27 4 1,326-7 2149,-62-4-2063,-75 16-354,230 5 932,-228-21 148,80 1 289,-27 1 229,-90-1-1100,-197 3-523,26 0 171,31-4 0,-51 3-122,0 0 0,0-1 1,-1 0-1,1 0 0,-1-1 0,1 0 1,-1 0-1,11-8 0,-10 5-69,14-8-929,-21 13 747,0 0 0,0 1 0,0-1 0,1 1 0,-1-1 0,0 1 0,0 0 1,1-1-1,-1 1 0,0 0 0,1 0 0,-1 0 0,0 0 0,1 0 0,0 0 0,12 7-1232</inkml:trace>
</inkml:ink>
</file>

<file path=ppt/ink/ink20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9:03.351"/>
    </inkml:context>
    <inkml:brush xml:id="br0">
      <inkml:brushProperty name="width" value="0.05" units="cm"/>
      <inkml:brushProperty name="height" value="0.05" units="cm"/>
      <inkml:brushProperty name="color" value="#FF0066"/>
    </inkml:brush>
  </inkml:definitions>
  <inkml:trace contextRef="#ctx0" brushRef="#br0">1905 0 10938,'-62'35'2774,"18"-10"-1571,-59 24-1,-163 46 524,66-25-526,-61 21 343,-376 79 0,573-156-1547,-1-3 1,-114 4-1,163-17-1000,15 2 947,1 0 0,0 0 0,0 0 0,-1 0 0,1 0 0,0 0 0,0 0 0,-1 0 0,1 0 0,0 0 0,0 0 0,-1 0 0,1 0 0,0-1 0,0 1 0,0 0 0,-1 0 0,1 0 0,0 0 0,0 0 0,0-1 0,-1 1 0,1 0 0,0 0 0,0 0 0,0-1 0,0 1 0,0 0 0,-1 0 0,1-1 0,0 1 0,0 0 0,0 0 0,0-1 0,0 1 0,0 0 0,0 0 0,0-1 0,0 1 0,0 0 0,0 0 0,0-1 0,0 1 0,0 0 0,0 0 0,0-1 0,0 1 0,0 0 0,1 0 0,-1-1 0,0 1 0,0 0 0,0 0 0,0 0 0,0-1 0,1 1 0,-1 0 0,0 0 0,0-1 0,11-5-1153</inkml:trace>
</inkml:ink>
</file>

<file path=ppt/ink/ink20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9:03.923"/>
    </inkml:context>
    <inkml:brush xml:id="br0">
      <inkml:brushProperty name="width" value="0.05" units="cm"/>
      <inkml:brushProperty name="height" value="0.05" units="cm"/>
      <inkml:brushProperty name="color" value="#FF0066"/>
    </inkml:brush>
  </inkml:definitions>
  <inkml:trace contextRef="#ctx0" brushRef="#br0">392 15 8994,'-1'-2'176,"-1"1"1,1 0-1,-1-1 1,1 1-1,-1 0 1,1 0-1,-1 0 1,0 0-1,1 1 1,-1-1 0,0 0-1,0 1 1,0-1-1,0 1 1,0 0-1,1-1 1,-4 1-1,2 1-23,0-1-1,0 1 0,0-1 1,1 1-1,-1 0 1,0 0-1,0 0 1,1 0-1,-1 1 0,-3 2 1,-2 2 242,-1 1-1,2 0 1,-1 1-1,1 0 1,-9 11-1,-5 9 1144,-32 31-1,41-47-1195,-1 0 0,0-2 0,-1 1 0,-25 13 0,24-16-301,1 0 0,-23 17 0,34-22-41,0 0-1,0-1 0,0 1 0,0 0 0,0 1 1,1-1-1,-1 0 0,1 1 0,0 0 0,0-1 1,0 1-1,1 0 0,-1 0 0,1 0 0,0 0 1,-1 4-1,2-2 0,-1-1 1,1 1 0,0-1-1,0 0 1,1 1-1,0-1 1,1 7 0,-1-10 4,0 0 1,-1-1 0,1 1 0,0 0 0,0 0 0,0 0 0,1-1-1,-1 1 1,0 0 0,1-1 0,-1 1 0,1-1 0,-1 0-1,1 1 1,0-1 0,-1 0 0,1 0 0,0 0 0,0 0-1,0 0 1,0-1 0,2 2 0,3-1 63,0 0 0,1 0 0,-1 0-1,0-1 1,1 0 0,8-1 0,48-10 486,-12 3-180,-24 6-299,1 1 0,0 1 0,-1 2 0,1 1 0,-1 1 0,36 10 0,-38-10 80,-26-4-136,0 0-1,0 0 1,0-1 0,0 1-1,0 0 1,1 0 0,-1-1-1,0 1 1,0 0 0,0 0-1,0-1 1,0 1 0,0 0-1,0-1 1,0 1 0,0 0-1,0 0 1,0-1 0,0 1-1,0 0 1,0-1 0,0 1-1,0 0 1,-1 0 0,1-1-1,0 1 1,0 0 0,0-1-1,-3-4 119,-1 0 0,1 0 0,-1 0 0,0 0 0,-6-6 0,-6-6 95,3 1-168,-70-76 536,70 79-850,-1 1-1,0 0 1,-1 1-1,-30-17 1,-4 6-3208,44 21 2036</inkml:trace>
</inkml:ink>
</file>

<file path=ppt/ink/ink20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9:06.009"/>
    </inkml:context>
    <inkml:brush xml:id="br0">
      <inkml:brushProperty name="width" value="0.05" units="cm"/>
      <inkml:brushProperty name="height" value="0.05" units="cm"/>
      <inkml:brushProperty name="color" value="#FF0066"/>
    </inkml:brush>
  </inkml:definitions>
  <inkml:trace contextRef="#ctx0" brushRef="#br0">232 792 11170,'-4'-1'387,"0"-1"0,-1 1-1,1 1 1,0-1 0,-1 0-1,1 1 1,-1 0-1,1 0 1,-1 0 0,1 1-1,0 0 1,-1-1 0,1 2-1,-9 2 1,8-1-154,-1 0 0,0 0 0,1 1 0,-1-1 0,1 1 0,0 1 0,1-1 0,-1 1 0,-4 6 0,-2 5 12,1-1 1,0 1 0,2 1 0,0-1 0,1 1 0,-7 23-1,14-37-216,-26 92 853,24-84-762,0 0 1,0 0-1,1 1 1,1-1-1,0 0 1,2 17-1,-2-27-115,0 0 0,0-1 1,0 1-1,0 0 0,0-1 0,0 1 0,1 0 0,-1-1 1,0 1-1,0-1 0,0 1 0,1 0 0,-1-1 0,0 1 0,1-1 1,-1 1-1,0-1 0,1 1 0,-1-1 0,1 1 0,-1-1 1,1 1-1,-1-1 0,1 0 0,-1 1 0,1-1 0,0 0 0,-1 1 1,1-1-1,-1 0 0,1 0 0,0 0 0,-1 1 0,1-1 0,0 0 1,-1 0-1,1 0 0,0 0 0,-1 0 0,1 0 0,0 0 1,-1 0-1,1-1 0,0 1 0,-1 0 0,1 0 0,-1 0 0,1-1 1,0 1-1,-1 0 0,1-1 0,-1 1 0,1-1 0,-1 1 0,1-1 1,4-3 3,-1 1 0,0-1 0,0 0 1,0 0-1,4-6 0,2-3-9,-1 0-1,-1-1 0,0 0 1,0-1-1,-2 0 1,0 0-1,-1 0 0,0-1 1,-1 1-1,-1-1 1,0 0-1,0-18 0,-3 31 3,0 0 0,0 1 1,-1-1-1,1 1 0,-1-1 0,1 1 0,-1-1 0,0 1 0,-1-4 0,2 6-1,0 0-1,0 0 1,0 0-1,0 0 1,-1 0-1,1-1 0,0 1 1,0 0-1,0 0 1,0 0-1,0 0 1,0 0-1,0 0 1,0 0-1,-1 0 1,1-1-1,0 1 1,0 0-1,0 0 0,0 0 1,0 0-1,-1 0 1,1 0-1,0 0 1,0 0-1,0 0 1,0 0-1,0 0 1,-1 0-1,1 0 1,0 0-1,0 0 0,0 0 1,0 0-1,0 0 1,-1 0-1,1 0 1,0 0-1,0 0 1,0 0-1,0 0 1,0 1-1,-1-1 1,1 0-1,0 0 0,-6 15 32,2 7 31,-2 22 1,5-35-35,1-1-1,0 1 1,1-1 0,-1 1-1,1-1 1,3 9 0,-4-15-22,1-1 0,-1 0 1,1 1-1,-1-1 0,1 1 1,0-1-1,-1 0 0,1 0 1,0 0-1,0 1 0,0-1 1,0 0-1,0 0 0,0 0 1,0 0-1,0 0 0,0-1 1,1 1-1,-1 0 0,0 0 1,2 0-1,-1-1 0,0 1-1,0-1 1,-1 0 0,1 0-1,0 0 1,0 0 0,0 0-1,-1-1 1,1 1 0,0 0-1,0-1 1,-1 1 0,1-1-1,0 0 1,-1 0 0,1 1-1,2-3 1,5-3 3,0-1-1,0 0 1,0-1-1,-1 1 1,0-2 0,9-12-1,-3 2 13,22-43 0,12-48 563,-47 108-513,0-1 0,1 1-1,-1 0 1,1 0 0,-1-1-1,1 1 1,0 0 0,0 0-1,0 0 1,0 1 0,0-1 0,5-2-1,-5 3-33,-1 0 0,1 1 0,-1-1-1,1 1 1,-1 0 0,1 0 0,0-1 0,-1 1-1,1 0 1,-1 0 0,1 0 0,0 1 0,-1-1-1,1 0 1,-1 1 0,1-1 0,-1 1 0,1-1-1,-1 1 1,1 0 0,-1-1 0,1 1 0,0 1-1,5 4 43,0-1-1,-1 1 0,0 1 0,10 12 1,-10-11-30,1 0 1,-1 0-1,12 8 1,-18-16-49,20 13 57,-20-13-59,1 0 0,-1 1 0,1-1 0,-1 0 0,0 0 0,1 0 0,-1 0 0,1 0 0,-1 0 0,1 0 0,-1 0 0,0 0 0,1 0 0,-1 0 0,1 0 0,-1 0 0,0 0 0,1 0 0,-1 0 0,1 0 0,-1-1 0,0 1-1,1 0 1,-1 0 0,0 0 0,1-1 0,-1 1 0,1 0 0,-1 0 0,0-1 0,0 1 0,1 0 0,-1-1 0,0 1 0,0 0 0,1-1 0,-1 1 0,0 0 0,0-1 0,0 1 0,0-1 0,1 1 0,-1 0 0,0-1 0,0 1 0,0-1 0,0 1 0,0-1 0,0 1 0,0 0 0,0-1 0,1-53 65,-1 34-52,1 0-1,6-37 1,-6 50-15,3-8-7,6-22 0,-8 34 8,-1 0 0,0-1 1,1 1-1,-1 0 0,1 0 0,0 0 0,0 1 0,0-1 0,0 0 1,1 1-1,-1-1 0,6-3 0,-6 5-5,0 0-1,1 1 1,-1-1-1,0 1 1,1 0-1,-1-1 1,1 1 0,-1 0-1,1 0 1,-1 0-1,0 1 1,1-1-1,-1 1 1,0-1-1,1 1 1,-1 0 0,0 0-1,4 2 1,16 3-43,-16-5 48,0-1 0,0-1 0,0 1 0,-1-1-1,1 0 1,0 0 0,0-1 0,-1 1 0,1-1-1,-1-1 1,0 1 0,0-1 0,0 0 0,0 0-1,6-5 1,-4 3 2,-1 0 0,0-1-1,0 1 1,-1-1 0,0 0-1,0-1 1,0 1-1,-1-1 1,0 0 0,5-12-1,-4 2-2,-1 0 0,0 0 0,-1 0 0,-1 0 0,0 0-1,-2 0 1,0-1 0,-4-32 0,-2 17-37,0 1 0,-3-1 0,-19-50 1,6 33-48,13 29 40,0 1 0,1-1-1,-7-31 1,15 52 46,0 0 0,0 0 0,0 0 1,0 0-1,0 0 0,0 0 0,0 0 0,0 0 0,0 0 1,0 0-1,0 0 0,0 0 0,0 0 0,0 0 0,1 0 0,-1 1 1,0-1-1,0 0 0,0 0 0,0 0 0,0 0 0,0 0 1,0 0-1,0 0 0,0 0 0,0 0 0,0 0 0,0 0 1,0 0-1,0 0 0,0 0 0,0-1 0,0 1 0,1 0 0,-1 0 1,0 0-1,0 0 0,0 0 0,0 0 0,0 0 0,0 0 1,0 0-1,0 0 0,0 0 0,0 0 0,0 0 0,0 0 0,0 0 1,0 0-1,0 0 0,0 0 0,7 9 36,9 16 80,8 31 286,26 85 1,-30-80-401,32 69 1,-50-126-235,0 1 1,0-1 0,0 0-1,0-1 1,1 1 0,-1 0 0,1-1-1,0 0 1,0 1 0,1-1 0,5 4-1,-8-6 152,-1-1-1,0 0 1,0 0-1,0 0 1,1 0-1,-1 0 1,0 1 0,0-1-1,1 0 1,-1 0-1,0 0 1,0 0-1,1 0 1,-1 0-1,0 0 1,0 0-1,1 0 1,-1 0-1,0 0 1,0 0 0,1 0-1,-1 0 1,0 0-1,0 0 1,1 0-1,-1-1 1,0 1-1,0 0 1,1 0-1,-1 0 1,0 0-1,0 0 1,0-1 0,1 1-1,-1 0 1,0 0-1,0 0 1,0-1-1,0 1 1,1 0-1,-1 0 1,0 0-1,0-1 1,0 1-1,0 0 1,0 0 0,0-1-1,0 1 1,0 0-1,0 0 1,0-1-1,0 1 1,0 0-1,0 0 1,0-1-1,0 1 1,4-13-1651</inkml:trace>
</inkml:ink>
</file>

<file path=ppt/ink/ink20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9:06.256"/>
    </inkml:context>
    <inkml:brush xml:id="br0">
      <inkml:brushProperty name="width" value="0.05" units="cm"/>
      <inkml:brushProperty name="height" value="0.05" units="cm"/>
      <inkml:brushProperty name="color" value="#FF0066"/>
    </inkml:brush>
  </inkml:definitions>
  <inkml:trace contextRef="#ctx0" brushRef="#br0">1 188 13091,'36'-37'6899,"39"-48"-2808,-68 76-3786,-3 3-148,0 1-1,0-1 0,1 1 1,0 0-1,0 0 0,0 0 1,1 1-1,0 0 0,11-7 1,-16 11-154,0 0 0,0 0 0,0 0 0,0-1 1,0 1-1,0 0 0,0 0 0,0 0 1,0 1-1,0-1 0,-1 0 0,1 0 0,0 0 1,0 1-1,0-1 0,0 0 0,0 1 1,0-1-1,0 1 0,-1-1 0,1 1 0,0 0 1,0-1-1,-1 1 0,1 0 0,0-1 1,-1 1-1,1 0 0,0 1 0,2 2 0,-1 1 1,1-1-1,-1 1 0,2 5 0,-3-7 3,19 61 85,11 27 134,-27-81-233,1 0 1,-1-1-1,2 0 0,0 0 1,0 0-1,13 13 1,-17-20-102,0 0 0,0 0 0,0 0 0,0 0 0,1-1-1,-1 1 1,1-1 0,3 2 0,-5-3 19,-1 1-1,1-1 1,0 0-1,-1 0 1,1 0-1,-1 0 1,1 0 0,0 0-1,-1 0 1,1 0-1,-1 0 1,1 0-1,0-1 1,-1 1-1,1 0 1,-1 0-1,1 0 1,-1-1-1,1 1 1,-1 0 0,1-1-1,-1 1 1,1 0-1,-1-1 1,1 1-1,-1-1 1,0 1-1,1-1 1,-1 1-1,0 0 1,1-1 0,-1 0-1,0 1 1,0-1-1,1 1 1,-1-1-1,0 1 1,0-1-1,0 1 1,0-1-1,0-1 1,4-15-2219,3-8 872</inkml:trace>
</inkml:ink>
</file>

<file path=ppt/ink/ink20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9:06.428"/>
    </inkml:context>
    <inkml:brush xml:id="br0">
      <inkml:brushProperty name="width" value="0.05" units="cm"/>
      <inkml:brushProperty name="height" value="0.05" units="cm"/>
      <inkml:brushProperty name="color" value="#FF0066"/>
    </inkml:brush>
  </inkml:definitions>
  <inkml:trace contextRef="#ctx0" brushRef="#br0">5 1 15323,'-5'4'968,"5"0"241,2 2-425,7 0-936,-2 1-544,11-1-2729,11 3 2081</inkml:trace>
</inkml:ink>
</file>

<file path=ppt/ink/ink20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9:07.036"/>
    </inkml:context>
    <inkml:brush xml:id="br0">
      <inkml:brushProperty name="width" value="0.05" units="cm"/>
      <inkml:brushProperty name="height" value="0.05" units="cm"/>
      <inkml:brushProperty name="color" value="#FF0066"/>
    </inkml:brush>
  </inkml:definitions>
  <inkml:trace contextRef="#ctx0" brushRef="#br0">118 7 12091,'-2'-1'740,"-1"0"1,0 0-1,0 0 1,1 0 0,-1 1-1,0-1 1,0 1-1,0 0 1,0 0 0,1 0-1,-7 1 1,6-1-635,0 1 0,0-1 0,-1 1 0,1 0 0,0 1 0,0-1 0,0 0 0,1 1 0,-1 0 0,0 0 0,0-1 0,1 2 0,-1-1 0,1 0 0,0 0 0,-3 4 0,-14 27 322,17-30-414,1 0 0,0 0 0,0 0-1,0 0 1,0 0 0,0 0 0,1 0 0,-1 1 0,1 4-1,0-8-13,0 0-1,0 1 1,0-1-1,0 0 1,0 0-1,0 0 1,0 1 0,0-1-1,0 0 1,0 0-1,0 0 1,0 1-1,0-1 1,0 0-1,0 0 1,0 0-1,1 0 1,-1 1-1,0-1 1,0 0-1,0 0 1,0 0-1,0 0 1,0 0-1,0 1 1,1-1-1,-1 0 1,0 0-1,0 0 1,0 0 0,0 0-1,1 0 1,-1 0-1,0 0 1,0 0-1,0 1 1,1-1-1,-1 0 1,0 0-1,0 0 1,0 0-1,0 0 1,1 0-1,8-7-36,6-12-13,9-17 36,-22 34 19,0-1 0,0 1-1,0 0 1,1 0 0,-1 0-1,0 0 1,1 1 0,-1-1-1,1 0 1,0 1 0,-1 0-1,4-2 1,-5 3 11,0 0-1,0 0 1,0 0 0,0 1 0,0-1-1,0 0 1,0 0 0,0 0 0,0 1-1,-1-1 1,1 0 0,0 1 0,0-1-1,0 1 1,-1-1 0,1 1-1,0-1 1,0 2 0,16 15 426,-7-8-168,0-1-124,1-2-1,0 1 1,1-1 0,-1-1 0,1 0-1,22 5 1,13 7 166,-33-12-238,-1 1 0,0 1 0,-1 0 0,1 1 0,-1 0 0,15 15 0,-25-21-64,0 0 1,-1 0 0,1 0-1,-1 0 1,0 1-1,2 3 1,-2-3 15,-6-13-58,-19-46-137,-8-18 7,29 70 142,1 0 1,-1 1 0,1-1-1,-1 1 1,0 0-1,-1 0 1,1 0 0,-1 0-1,1 0 1,-1 1-1,0-1 1,0 1 0,-7-3-1,8 4-21,0 0-1,1 0 1,-1 0-1,0 1 0,1-1 1,-1 1-1,0-1 1,0 1-1,1 0 0,-1 0 1,0 0-1,0 1 1,0-1-1,1 1 1,-1-1-1,0 1 0,1 0 1,-1 0-1,1 0 1,-1 0-1,1 1 0,-1-1 1,-2 3-1,5-4 16,-1 0 0,1 0-1,0 1 1,0-1 0,-1 0 0,1 0-1,0 1 1,0-1 0,-1 0 0,1 0-1,0 1 1,0-1 0,0 0-1,-1 1 1,1-1 0,0 0 0,0 1-1,0-1 1,0 0 0,0 1 0,0-1-1,0 0 1,0 1 0,0-1-1,0 0 1,0 1 0,0-1 0,0 1-1,0-1 1,0 0 0,0 1 0,0-1-1,0 0 1,0 1 0,1-1-1,-1 0 1,0 1 0,0-1 0,0 0-1,1 1 1,11 6-1436,-16-16-4483,3 9 4959</inkml:trace>
</inkml:ink>
</file>

<file path=ppt/ink/ink20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9:08.144"/>
    </inkml:context>
    <inkml:brush xml:id="br0">
      <inkml:brushProperty name="width" value="0.05" units="cm"/>
      <inkml:brushProperty name="height" value="0.05" units="cm"/>
      <inkml:brushProperty name="color" value="#FF0066"/>
    </inkml:brush>
  </inkml:definitions>
  <inkml:trace contextRef="#ctx0" brushRef="#br0">248 285 18484,'-13'-1'593,"1"0"0,0 0 0,-1 2 0,1-1 0,-25 6 0,29-4-392,1 0 0,0 0 0,0 1 0,0 0 0,0 1 0,0 0 0,0 0 0,1 0 0,0 1 0,-11 10 0,11-9-82,0 1 0,1 0-1,-1 0 1,2 1 0,-1-1-1,1 1 1,0 0 0,0 0 0,-2 12-1,2-7-41,1 0 0,1 1-1,0-1 1,1 1 0,0 18-1,1-31-74,0 3 3,0 0-1,1 0 0,-1 0 0,3 7 0,-3-10-3,0-1-1,1 1 1,-1 0-1,0-1 1,0 1-1,1 0 1,-1-1-1,1 1 1,-1 0-1,0-1 1,1 1-1,-1-1 1,1 1-1,0-1 1,-1 1-1,1-1 1,-1 1-1,1-1 1,0 0-1,-1 1 1,1-1-1,0 0 1,-1 0-1,1 1 1,0-1-1,-1 0 1,1 0-1,0 0 1,0 0 0,-1 0-1,1 0 1,0 0-1,0 0 1,-1 0-1,2 0 1,3-2 1,0 0 1,-1 0 0,1 0 0,-1 0-1,1-1 1,-1 0 0,0 0 0,0 0-1,6-6 1,33-37 22,-38 39-24,50-58 6,-54 64-7,0 0 0,0 0 0,0 0 1,0 0-1,0 0 0,0 0 0,0 1 0,1-1 1,-1 0-1,0 1 0,0-1 0,1 1 1,-1 0-1,0-1 0,0 1 0,1 0 1,-1 0-1,0 0 0,1 0 0,-1 0 1,1 0-1,-1 0 0,0 0 0,0 0 0,1 1 1,-1-1-1,0 0 0,1 1 0,-1-1 1,2 2-1,3 2 6,0-1 0,0 2 1,0-1-1,8 8 0,-9-7-3,212 184 912,-203-177-806,0 1-1,-1 0 1,18 24 0,-25-30-87,-1 1-1,-1 0 1,0-1 0,0 2-1,-1-1 1,1 0 0,-2 1-1,1-1 1,1 16 0,-3-8-13,0 1 0,-1-1-1,-1 1 1,-1-1 0,0 1 0,-7 24 0,2-18-18,0 0-1,-2-1 1,-21 41 0,27-59-8,1 1-1,-1-1 0,0 0 1,0 0-1,0 0 1,-1 0-1,0-1 1,1 1-1,-1-1 0,-7 4 1,9-6-11,0 0 0,0 0 0,0 0 0,-1-1 0,1 1 0,0-1 0,0 1 1,-1-1-1,1 0 0,0 0 0,0 0 0,-1 0 0,1 0 0,0 0 0,0-1 0,-1 1 0,1-1 1,0 0-1,0 1 0,0-1 0,0 0 0,0 0 0,0 0 0,0-1 0,-3-1 0,0-2-44,0 0 0,0 0 0,0 0-1,1 0 1,-1-1 0,2 0 0,-1 0-1,0 0 1,1 0 0,0-1 0,-3-12-1,-1-5-92,1 0 1,-3-27-1,6 25 89,1 0-1,2 0 1,0-1 0,2 1 0,5-29 0,36-130 70,-13 68 194,-29 108-165,9-33 236,-2 0 0,4-65 0,-12 99-245,0 0 0,-1 0-1,0 0 1,-3-11 0,4 15-14,-1 1 0,0 0 0,-1 0 0,1 0 0,0 0 0,-1 0 0,0 1-1,1-1 1,-1 0 0,0 1 0,0-1 0,-1 1 0,-2-3 0,4 4 0,0 1 0,1-1 0,-1 1 0,1-1 0,-1 1 0,0 0-1,1 0 1,-1-1 0,0 1 0,0 0 0,1 0 0,-1 0 0,0 0 0,1 0-1,-1 0 1,0 0 0,0 0 0,1 0 0,-1 0 0,0 0 0,0 0 0,1 0 0,-1 1-1,0-1 1,0 0 0,-1 1 0,1 0-1,0 0 1,-1 1 0,1-1-1,-1 0 1,1 0 0,0 1-1,0-1 1,0 1 0,-1 1-1,-1 1 1,1 1-1,0-1 0,0 1 1,1-1-1,-1 1 0,1 0 1,-1 5-1,2-9 3,0-1 0,0 1 1,0 0-1,0-1 0,1 1 0,-1 0 0,0-1 0,0 1 1,1 0-1,-1-1 0,0 1 0,1-1 0,-1 1 0,1-1 0,-1 1 1,1-1-1,-1 1 0,1-1 0,-1 1 0,1-1 0,-1 0 1,1 1-1,0-1 0,-1 0 0,1 1 0,-1-1 0,1 0 0,0 0 1,-1 0-1,1 0 0,0 1 0,-1-1 0,1 0 0,0 0 1,0 0-1,0-1 0,31 0 157,-25 1-111,26-3 230,-18 1 13,-1 1 0,17 0 0,-26 2-203,-1-1-1,1 1 1,0 0 0,-1 0 0,1 0-1,0 1 1,-1 0 0,0 0 0,1 0 0,5 4-1,-5-2 5,1 0 0,-1 1 0,-1 0 0,1 0 0,0 1 0,-1-1 0,0 1 0,-1 0 0,1 0 0,3 9 0,6 9 70,-13-23-160,0-1 0,0 0-1,1 1 1,-1-1 0,0 1 0,0-1 0,0 0 0,1 1-1,-1-1 1,0 0 0,0 0 0,1 1 0,-1-1 0,0 0-1,1 0 1,-1 1 0,0-1 0,1 0 0,-1 0-1,0 0 1,1 1 0,-1-1 0,0 0 0,1 0 0,-1 0-1,1 0 1,-1 0 0,0 0 0,1 0 0,0 0 0,-1-1 0,1 1 1,0 0-1,-1-1 0,1 1 1,-1-1-1,1 1 0,-1-1 0,0 1 1,1-1-1,-1 0 0,0 1 1,1-1-1,-1 1 0,1-2 1,8-31 21,-9 28-27,11-49-16,-6 24-49,1 1 0,15-43-1,-21 70 65,9-16-16,-9 18 20,0-1 0,0 1 0,1 0 0,-1-1 1,0 1-1,0 0 0,0-1 0,1 1 0,-1 0 0,0 0 0,0-1 0,1 1 0,-1 0 0,0 0 0,1 0 1,-1 0-1,0-1 0,1 1 0,-1 0 0,0 0 0,1 0 0,-1 0 0,0 0 0,1 0 0,-1 0 0,0 0 0,1 0 1,-1 0-1,0 0 0,1 0 0,-1 0 0,0 0 0,1 0 0,-1 0 0,0 0 0,1 0 0,-1 1 0,0-1 0,1 0 1,-1 0-1,0 0 0,0 0 0,1 1 0,-1-1 0,0 0 0,0 0 0,1 1 0,-1-1 0,4 6 9,-1-1 0,0 0 1,0 1-1,4 11 0,10 17 51,-16-32-58,1 0 1,0 0-1,-1 0 1,1 0 0,0 0-1,0 0 1,1 0-1,-1 0 1,0-1-1,0 1 1,5 1-1,-3-2 0,0 1 0,-1-1 0,1-1 0,0 1 0,0 0 0,0-1 0,-1 0 0,1 0 0,0 0 0,0 0 0,0-1 0,0 1-1,-1-1 1,1 0 0,0 0 0,-1-1 0,1 1 0,0-1 0,-1 1 0,0-1 0,1 0 0,4-5 0,6-4 1,0-1-1,-2-1 1,20-25 0,-10 12-45,5-14-6520,-12 25 5061</inkml:trace>
</inkml:ink>
</file>

<file path=ppt/ink/ink20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9:08.267"/>
    </inkml:context>
    <inkml:brush xml:id="br0">
      <inkml:brushProperty name="width" value="0.05" units="cm"/>
      <inkml:brushProperty name="height" value="0.05" units="cm"/>
      <inkml:brushProperty name="color" value="#FF0066"/>
    </inkml:brush>
  </inkml:definitions>
  <inkml:trace contextRef="#ctx0" brushRef="#br0">0 0 21885,'9'12'1816,"-2"0"1601,-8-3-2217,1-2-800</inkml:trace>
</inkml:ink>
</file>

<file path=ppt/ink/ink20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9:32.770"/>
    </inkml:context>
    <inkml:brush xml:id="br0">
      <inkml:brushProperty name="width" value="0.05" units="cm"/>
      <inkml:brushProperty name="height" value="0.05" units="cm"/>
      <inkml:brushProperty name="color" value="#FF0066"/>
    </inkml:brush>
  </inkml:definitions>
  <inkml:trace contextRef="#ctx0" brushRef="#br0">184 692 8842,'66'-4'4287,"34"-11"-2098,-14 1-1244,168-25 1502,-49 7-1091,7-5-830,-93 14-464,-99 20-46,1-2 1,-1 0-1,-1-1 1,1-1 0,-1-1-1,32-18 1,-44 21-3,1 0 1,-2 0 0,1-1 0,-1 0 0,1 0 0,-2-1 0,1 1-1,5-9 1,-8 9 0,0 0 0,0 0 1,0 0-1,-1 0 0,0 0 0,0 0 0,-1-1 0,0 1 0,0-1 0,0 1 0,-1-13 1,0 14-4,-1 0 1,0 0-1,0 0 1,0 0 0,-1 1-1,0-1 1,0 0 0,0 1-1,0 0 1,-1-1-1,0 1 1,-4-5 0,-5-5 29,-27-25 0,21 22-6,-6-5-21,-1 0 1,-1 1-1,-36-21 1,45 32-18,0 1 1,0 1-1,-1 0 1,-1 1 0,1 1-1,-39-6 1,-95 1-11,74 7 30,42 2-10,1 1 1,-1 2-1,0 1 0,1 2 0,-1 2 0,-62 17 1,89-20-9,-32 10-3,1 2 0,-46 24 1,30-10 0,23-12 5,-39 25 0,43-22 64,7-6 137,0 2 0,-21 20 1,42-35-201,-13 11 51,1 1 0,1 0 0,-15 22 0,24-31-48,0 1 1,1-1-1,-1 1 0,1 0 0,0 0 0,0 0 1,1 1-1,-1-1 0,1 0 0,1 0 0,-1 1 1,1-1-1,0 0 0,0 1 0,0-1 0,2 7 0,0 0 60,1 0-1,0 0 0,1 0 0,1 0 0,8 16 0,-9-21 27,0-1 0,1 1 0,0-1 0,0 0 0,0-1 0,1 1-1,0-1 1,0 0 0,12 8 0,1-3 85,-1-1 0,1-1 0,1 0 0,-1-2 0,1 0 0,0-1 0,26 3 0,150 3 731,-145-9-672,4 0-30,82 0 316,-109-3-42,0-1 0,53-12-1,-80 14-467,1-1 0,0 1 0,0-1 0,-1 1 0,1-1 0,0 0 0,-1 1 0,1-1 0,-1 0 0,1 0 0,-1 0 0,1 0 0,-1 0 0,0-1 0,1 1 0,-1 0 0,0-1 0,0 1 0,0-1 0,0 1 0,0-1 0,0 1 0,-1-1 0,1 1 0,0-1 0,-1 0 0,1 0 0,-1 1 0,0-1 0,0 0 0,1 0 0,-1 1 0,-1-4 0,1 5-37,0 0 1,0 0-1,0 0 1,0 0-1,0 0 1,0 0-1,0 0 1,0 0-1,0-1 1,0 1 0,0 0-1,0 0 1,0 0-1,0 0 1,0 0-1,0 0 1,0 0-1,0 0 1,0 0-1,0 0 1,0 0-1,0 0 1,0 0-1,0 0 1,0 0-1,-1-1 1,1 1-1,0 0 1,0 0-1,0 0 1,0 0-1,0 0 1,0 0-1,0 0 1,0 0-1,0 0 1,0 0-1,0 0 1,0 0-1,-1 0 1,1 0-1,0 0 1,0 0 0,0 0-1,0 0 1,0 0-1,0 0 1,0 0-1,0 1 1,0-1-1,0 0 1,-7 3-1069,-8 10-537,-10 10 503</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2:35.583"/>
    </inkml:context>
    <inkml:brush xml:id="br0">
      <inkml:brushProperty name="width" value="0.05" units="cm"/>
      <inkml:brushProperty name="height" value="0.05" units="cm"/>
      <inkml:brushProperty name="color" value="#FF0066"/>
    </inkml:brush>
  </inkml:definitions>
  <inkml:trace contextRef="#ctx0" brushRef="#br0">12 124 14435,'2'1'359,"0"1"1,0 0-1,0 0 1,-1 0-1,1 0 0,-1 0 1,1 0-1,-1 0 1,0 0-1,1 0 0,-1 1 1,0-1-1,-1 0 1,1 1-1,0-1 0,-1 1 1,1-1-1,-1 1 0,0-1 1,0 1-1,0-1 1,0 1-1,0 0 0,-1 2 1,-1 8 217,-1 1 0,0-1 0,-5 14 1,8-27-569,-14 35 411,12-31-373,1-6-24,4-18-45,2 0-14,0 1 1,1 0 0,2 0 0,0 1-1,0 0 1,18-25 0,-25 41 34,0 0 0,1 0 0,-1 0 0,1 0 0,-1 1-1,1-1 1,0 0 0,0 1 0,0-1 0,0 1 0,0 0 0,0 0 0,0-1 0,0 1 0,0 1 0,1-1 0,-1 0 0,0 0 0,1 1 0,-1 0 0,1-1-1,-1 1 1,0 0 0,1 0 0,2 1 0,-2-1 26,-1 1 0,1 0 0,-1 0-1,1 0 1,-1 0 0,1 0 0,-1 1 0,0-1-1,0 1 1,0 0 0,0-1 0,0 1 0,0 0-1,0 0 1,-1 0 0,1 1 0,-1-1 0,1 0-1,-1 0 1,0 1 0,0-1 0,1 5 0,1 1 162,-1 0 0,-1 0 1,2 15-1,-2-19-154,-1 0 0,0 0-1,-1 0 1,1 0 0,0 0-1,-1 1 1,0-1 0,0-1-1,-2 7 1,3-32 18,3 5-69,0 0 1,2 0-1,0 1 1,0-1-1,2 2 1,0-1-1,1 1 1,15-23-1,-21 35 22,-1 1 1,1 0-1,0 0 0,0 0 1,0 0-1,0 0 0,0 0 0,0 1 1,0-1-1,1 1 0,-1-1 0,0 1 1,1 0-1,0 0 0,-1 0 0,1 0 1,-1 0-1,6 0 0,-6 1 9,0 0 0,0 0 0,0 1 0,0-1-1,1 1 1,-1-1 0,0 1 0,0 0 0,0-1 0,0 1 0,0 0-1,0 1 1,0-1 0,-1 0 0,1 0 0,0 1 0,-1-1 0,1 1-1,-1-1 1,1 1 0,-1 0 0,0 0 0,2 2 0,17 38 152,-5-8-2176,-1-14-2945,-9-15 2445,-1-5 1031</inkml:trace>
</inkml:ink>
</file>

<file path=ppt/ink/ink20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0:07.818"/>
    </inkml:context>
    <inkml:brush xml:id="br0">
      <inkml:brushProperty name="width" value="0.05" units="cm"/>
      <inkml:brushProperty name="height" value="0.05" units="cm"/>
      <inkml:brushProperty name="color" value="#FF0066"/>
    </inkml:brush>
  </inkml:definitions>
  <inkml:trace contextRef="#ctx0" brushRef="#br0">1 241 11330,'6'-2'897,"1"-1"0,-1 2 0,1-1 0,0 1 0,-1 0 0,1 0 0,9 1 0,-8 1-402,-1-1 0,1 1 0,-1 1 0,0-1 0,1 1 1,10 5-1,-13-5-369,0 1 1,1-1 0,-1 1 0,0 1 0,0-1-1,0 1 1,-1 0 0,1 0 0,-1 0 0,0 0 0,0 1-1,-1 0 1,1 0 0,-1 0 0,0 0 0,0 0-1,-1 1 1,0-1 0,3 9 0,-4-3-13,-4-14-25,-8-20-7,7 11-77,1 0-1,0 0 0,0 0 1,1-1-1,1 1 0,0-22 1,2 29-5,-1 0 0,1 0 1,0 0-1,0 0 1,0 1-1,1-1 1,0 0-1,0 1 0,0-1 1,0 1-1,1-1 1,0 1-1,0 0 0,0 0 1,0 0-1,1 1 1,-1-1-1,1 1 1,7-5-1,-8 5 15,1 1 0,0 0-1,0 0 1,0 1 0,-1-1 0,1 1-1,1-1 1,-1 1 0,0 1 0,0-1-1,0 0 1,1 1 0,-1 0 0,0 0-1,0 0 1,6 2 0,-7-2-3,0 1 0,0 0 0,0 0 0,-1 0 0,1 1 0,0-1 0,-1 1 0,1-1 0,-1 1 0,1 0 1,-1 0-1,0 0 0,1 0 0,-1 1 0,0-1 0,-1 1 0,1-1 0,0 1 0,-1-1 0,1 1 0,-1 0 0,0 0 0,1 4 0,5 34 103,-6-35-96,0 1-1,0 0 1,0-1 0,1 1-1,0-1 1,4 10-1,-9-23-4,1 1 0,0-1 0,1 0-1,0 0 1,0 0 0,0 0-1,1 0 1,0 0 0,0 0-1,1 0 1,0 0 0,0 1-1,0-1 1,5-12 0,2-1-7,20-32 1,-24 45-6,0 1 1,0 0 0,1 0 0,0 0 0,0 0-1,1 1 1,0 0 0,9-6 0,-14 10-7,1 0 1,-1 0-1,1 0 1,-1 0-1,1 1 1,0-1-1,0 0 1,-1 1-1,1 0 1,0-1-1,0 1 1,-1 0-1,1 0 0,0 0 1,0 0-1,0 0 1,0 0-1,-1 1 1,3 0-1,-2-1 3,0 1-1,-1 0 0,1 0 1,0 1-1,0-1 0,-1 0 1,1 1-1,-1-1 0,0 1 1,1-1-1,-1 1 0,0-1 1,0 1-1,0 0 0,0 0 1,2 3-1,-3-2 12,1-1 0,0 0 0,0 0 0,1 1 0,-1-1 0,0 0 0,1 0 0,-1 0-1,1 0 1,0 0 0,0-1 0,0 1 0,0 0 0,0-1 0,0 0 0,0 1 0,0-1 0,0 0 0,1 0 0,-1 0-1,0 0 1,1-1 0,-1 1 0,1-1 0,-1 1 0,1-1 0,-1 0 0,1 0 0,-1 0 0,1 0 0,4-1 0,13-2-931,0-2 0,0 0 0,36-14 0,-17 5-3480,-22 9 3024</inkml:trace>
</inkml:ink>
</file>

<file path=ppt/ink/ink20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0:08.577"/>
    </inkml:context>
    <inkml:brush xml:id="br0">
      <inkml:brushProperty name="width" value="0.05" units="cm"/>
      <inkml:brushProperty name="height" value="0.05" units="cm"/>
      <inkml:brushProperty name="color" value="#FF0066"/>
    </inkml:brush>
  </inkml:definitions>
  <inkml:trace contextRef="#ctx0" brushRef="#br0">14 457 10282,'-3'3'949,"-5"8"1369,8-11-2177,-1 0 0,1 0 0,0 0 0,0 1-1,0-1 1,0 0 0,0 0 0,-1 0 0,1 1-1,0-1 1,0 0 0,0 0 0,0 0-1,0 1 1,0-1 0,0 0 0,0 0 0,0 0-1,0 1 1,0-1 0,0 0 0,0 0 0,0 1-1,0-1 1,0 0 0,0 0 0,0 1 0,0-1-1,0 0 1,0 0 0,0 0 0,0 1 0,0-1-1,1 0 1,-1 0 0,0 1 0,0-1 102,1 1 1,-1 0-1,0 0 1,0 0-1,1 0 1,-1 0-1,0 0 1,0 0-1,0 0 1,0-1-1,-1 1 1,1 0-1,0 1 1,-1 0-252,1 0-1,0 0 1,-1 0 0,1 0 0,0 0-1,0 0 1,1 0 0,-1 0 0,0 0-1,1 0 1,-1 0 0,1 0-1,-1 0 1,1 0 0,0 0 0,1 2-1,-1-3 25,-1-1-1,1 1 0,0-1 1,-1 1-1,1-1 0,0 1 1,0-1-1,-1 0 0,1 1 1,0-1-1,0 0 0,-1 0 1,1 0-1,0 0 0,0 1 1,0-1-1,-1 0 0,1 0 1,0 0-1,0-1 0,0 1 1,-1 0-1,3 0 0,-2-1 18,1 0 0,0 0 0,-1 0 0,1 0 0,0 0 0,-1 0 0,1-1-1,-1 1 1,3-3 0,-1 0 4,0 0-1,0 0 1,-1-1 0,1 1-1,-1-1 1,0 1-1,1-6 1,-1 1-4,0 1 0,-1-1 0,1-15 0,-2 24-19,0 0 1,0-1 0,0 1-1,0-1 1,0 1-1,0 0 1,0-1-1,0 1 1,0 0-1,-1-1 1,1 1-1,0 0 1,0-1-1,0 1 1,0 0-1,-1-1 1,1 1-1,0 0 1,0-1-1,-1 1 1,1 0 0,0 0-1,0-1 1,-1 1-1,1 0 1,0 0-1,-1 0 1,1-1-1,0 1 1,-1 0-1,1 0 1,0 0-1,-1 0 1,1 0-1,-1 0 1,1 0-1,0 0 1,-1 0-1,1 0 1,0 0 0,-1 0-1,1 0 1,-1 0-1,1 0 1,0 0-1,-1 0 1,1 1-1,-1-1 35,0 0-1,0 1 1,0-1-1,0 0 1,0 1-1,0-1 1,1 1-1,-1-1 1,0 1-1,0-1 1,1 1-1,-1 0 1,0 0-1,1-1 1,-1 1-1,1 0 1,-1 0-1,1-1 0,-1 3 1,0-2-6,1 0 0,-1 0 0,1 0 0,0 0-1,0 1 1,-1-1 0,1 0 0,0 0 0,0 0 0,0 1 0,0-1 0,1 0 0,-1 0 0,0 0 0,0 1-1,1-1 1,-1 0 0,1 0 0,-1 0 0,1 0 0,-1 0 0,1 0 0,0 0 0,0 1 0,1-1-1,-1 0 0,1 0 0,-1 0 1,1 0-1,-1-1 0,1 1 0,0-1 1,-1 1-1,1-1 0,0 0 1,-1 1-1,1-1 0,0 0 0,3 0 1,3-1 36,1 0 0,-1-1 0,1 1 0,-1-2 1,12-4-1,-11 4-53,8-4 6,-1 0 0,22-14 0,-34 19-54,0 0 0,-1-1 0,0 0 0,1 1 0,-1-1 1,0 0-1,-1-1 0,1 1 0,0 0 0,-1-1 0,0 1 0,0-1 0,0 0 1,0 0-1,2-8 0,-1-9-159,-2-1 0,0 1 0,-1-1 0,-6-42 0,4 49 87,-5-35-139,4 31 250,0 0 0,1-1 0,1 1 0,3-39 0,2 49 497,1 13-32,5 19 277,-7-15-554,8 15 371,1 0-1,22 33 1,-30-50-637,0 0 1,0-1 0,1 1-1,0-1 1,1 0 0,-1-1-1,1 1 1,-1-1 0,1 0-1,1-1 1,-1 1 0,0-1-1,1 0 1,7 1 0,-31-4-6880,-14-1 3751,5 1 1613</inkml:trace>
</inkml:ink>
</file>

<file path=ppt/ink/ink20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0:08.732"/>
    </inkml:context>
    <inkml:brush xml:id="br0">
      <inkml:brushProperty name="width" value="0.05" units="cm"/>
      <inkml:brushProperty name="height" value="0.05" units="cm"/>
      <inkml:brushProperty name="color" value="#FF0066"/>
    </inkml:brush>
  </inkml:definitions>
  <inkml:trace contextRef="#ctx0" brushRef="#br0">12 178 9138,'-6'0'1528,"1"-1"2113,6-4-592,5-6-209,6-4-159,13-8-825,4-2-183,9-2-593,-1 1-312,-9 8-400,-4 5-368,-3 6-704,1 2-664,-4 4-1657,-1 4 4193,-7 4-1672</inkml:trace>
</inkml:ink>
</file>

<file path=ppt/ink/ink20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0:09.420"/>
    </inkml:context>
    <inkml:brush xml:id="br0">
      <inkml:brushProperty name="width" value="0.05" units="cm"/>
      <inkml:brushProperty name="height" value="0.05" units="cm"/>
      <inkml:brushProperty name="color" value="#FF0066"/>
    </inkml:brush>
  </inkml:definitions>
  <inkml:trace contextRef="#ctx0" brushRef="#br0">115 434 13771,'-4'1'912,"0"-1"0,0 0 0,1 1 0,-1 0 0,-7 2 1,-18 11 685,22-9-1395,-1 1-1,1-1 0,1 1 0,-12 12 0,17-17-155,0-1 0,1 1-1,-1 0 1,0 0 0,1 0 0,-1 0 0,0-1 0,1 1 0,-1 0 0,1 0 0,-1 0 0,1 0 0,-1 0 0,1 0-1,0 0 1,0 0 0,-1 1 0,1-1 0,0 0 0,0 0 0,0 0 0,0 0 0,0 0 0,1 2 0,0-2-19,0 0 0,-1 0 0,1 0 0,0 0 0,0-1 0,0 1 0,0 0 0,0-1 0,0 1 0,0-1 0,1 1 0,-1-1 0,0 1 0,0-1 1,0 0-1,0 1 0,1-1 0,0 0 0,7 1 79,0-1 0,0 0 0,-1 0 0,14-3 0,-2-1 401,0-2-1,33-13 0,-1-1 27,-51 20-523,1-1 0,-1 1 0,0-1 0,0 1 0,1 0 0,-1 0 1,0 0-1,1 0 0,-1-1 0,1 2 0,-1-1 0,0 0 0,1 0 1,1 1-1,-2 0-9,0-1 0,-1 1 0,1-1 0,-1 1 0,1-1 0,-1 1 0,1 0 0,-1-1 0,1 1 0,-1 0 0,1-1 0,-1 1 0,0 0 0,1 0 0,-1 0 0,0-1 0,0 1 0,0 0 0,0 0 0,1 0 0,-1-1 0,0 1 0,0 0 0,-1 1 0,-1 69 53,2-71-55,0 0 1,-1 1-1,1-1 0,0 0 1,0 1-1,0-1 1,0 0-1,0 1 1,1-1-1,-1 0 1,0 0-1,0 1 1,0-1-1,0 0 1,0 1-1,0-1 0,0 0 1,1 1-1,-1-1 1,0 0-1,0 0 1,0 1-1,1-1 1,-1 0-1,0 0 1,0 0-1,1 1 0,-1-1 1,0 0-1,0 0 1,1 0-1,-1 0 1,0 0-1,1 1 1,-1-1-1,0 0 1,1 0-1,-1 0 1,0 0-1,1 0 0,-1 0 1,0 0-1,1 0 1,-1 0-1,1-1 3,0 1-1,0 0 0,0-1 0,0 1 1,0-1-1,0 0 0,-1 1 0,1-1 0,0 0 1,0 1-1,-1-1 0,1 0 0,1-1 1,3-9 15,0 1 0,0-1 0,6-20 0,2-8-2,-9 30-27,20-43-12,-21 46 9,0 0-1,1 0 1,0 1-1,0-1 1,9-9 0,-12 15 6,0-1 0,0 0 0,0 1 0,0-1 0,0 0 0,0 1 0,0-1 0,0 1 0,0 0 0,0-1 0,0 1 0,0 0 0,0-1 0,0 1 0,0 0 0,0 0 0,1 0 0,-1 0 0,0 0 0,0 0 0,0 0 0,0 1 0,0-1 0,0 0 0,0 1 0,1 0 0,3 1-30,-1 0-1,0 1 1,-1 0-1,1 0 1,3 3-1,7 5-46,-10-8 74,0 0 0,1-1-1,-1 0 1,0 0 0,1 0 0,0-1 0,-1 1 0,1-1 0,0 0 0,0 0 0,-1-1 0,1 1 0,0-1 0,0 0 0,9-2 0,-10 1 15,0 0-1,-1 0 0,0 0 1,1 0-1,-1-1 1,0 0-1,1 1 0,-1-1 1,0 0-1,-1-1 0,1 1 1,0 0-1,0-1 0,-1 0 1,0 1-1,1-1 1,-1 0-1,0 0 0,-1-1 1,1 1-1,0 0 0,0-4 1,4-11 39,-1 1 0,-1-1 1,0 0-1,-2 0 0,0-1 0,-1-24 1,-13-111 34,6 109-34,12 72 262,0-1 1,2 1-1,1-1 0,23 46 0,-21-50-235,1-1-1,1 0 0,1-1 0,25 29 1,10 2-2834,-48-50 2383,-20-8-5848</inkml:trace>
</inkml:ink>
</file>

<file path=ppt/ink/ink20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0:09.591"/>
    </inkml:context>
    <inkml:brush xml:id="br0">
      <inkml:brushProperty name="width" value="0.05" units="cm"/>
      <inkml:brushProperty name="height" value="0.05" units="cm"/>
      <inkml:brushProperty name="color" value="#FF0066"/>
    </inkml:brush>
  </inkml:definitions>
  <inkml:trace contextRef="#ctx0" brushRef="#br0">1 106 13163,'1'2'1848,"5"-4"897,14-7-937,11-5-472,7-2-935,-1-2-145,-3 0-736,-9 5-841,-5-4 793</inkml:trace>
</inkml:ink>
</file>

<file path=ppt/ink/ink20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0:10.197"/>
    </inkml:context>
    <inkml:brush xml:id="br0">
      <inkml:brushProperty name="width" value="0.05" units="cm"/>
      <inkml:brushProperty name="height" value="0.05" units="cm"/>
      <inkml:brushProperty name="color" value="#FF0066"/>
    </inkml:brush>
  </inkml:definitions>
  <inkml:trace contextRef="#ctx0" brushRef="#br0">125 20 13395,'0'-1'112,"0"0"1,0 1 0,0-1-1,0 1 1,0-1-1,0 0 1,0 1-1,0-1 1,0 0 0,0 1-1,0-1 1,0 1-1,0-1 1,0 0-1,-1 1 1,1-1 0,0 1-1,0-1 1,-1 1-1,1-1 1,0 1-1,-1-1 1,1 1 0,-1-1-1,1 1 1,0-1-1,-1 1 1,1-1-1,-1 1 1,1 0-1,-1-1 1,0 1 0,1 0-1,-1 0 1,1-1-1,-1 1 1,0 0-1,1 0 1,-1 0 0,1 0-1,-1 0 1,0 0-1,1 0 1,-1 0-1,1 0 1,-1 0 0,0 0-1,1 0 1,-1 0-1,0 0 1,1 1-1,-2-1 1,-4 2 206,-1 0 1,0 0-1,-9 6 0,13-7-257,-3 2 9,0 0-1,0 0 0,1 1 0,0-1 1,-1 1-1,1 1 0,-8 8 0,12-12-68,-1 1 1,1-1-1,0 1 0,0 0 0,0 0 0,0 0 0,0-1 0,0 1 0,1 0 0,-1 0 0,1 0 0,-1 0 0,1 0 0,0 0 0,0 1 0,0-1 0,0 0 0,0 0 0,0 0 0,0 0 0,1 0 1,-1 0-1,1 0 0,-1 0 0,1 0 0,0 0 0,0-1 0,2 4 0,-1-2 3,0 0 1,0 0-1,1 0 1,-1-1-1,1 1 0,0-1 1,0 1-1,0-1 1,0 0-1,0 0 0,0-1 1,0 1-1,1-1 1,-1 1-1,7 1 1,4 0 354,0-1 1,27 1 0,1 0 1652,-41-3-1983,-1 0 0,0 0 0,1 0 0,-1 0 0,0 0 0,1 0 0,-1 0 0,0 0-1,1 0 1,-1 1 0,0-1 0,1 0 0,-1 0 0,0 0 0,1 0 0,-1 0 0,0 1 0,1-1 0,-1 0 0,0 0 0,0 1 0,1-1 0,-1 0 0,0 0 0,0 1 0,0-1 0,1 0 0,-1 1 0,0-1-1,0 0 1,0 1 0,0-1 0,0 0 0,0 1 0,1-1 0,-1 0 0,0 1 0,0-1 0,0 0 0,0 1 0,0-1 0,0 0 0,-1 1 0,1-1 0,0 0 0,0 1 0,0-1 0,0 0 0,0 1 0,0-1-1,-1 0 1,1 1 0,0-1 0,0 0 0,0 0 0,-1 1 0,1-1 0,0 0 0,0 0 0,-1 1 0,0-1 0,-20 19 621,-1-4-932,-2-1 0,1 0-1,-37 13 1,43-20-361</inkml:trace>
</inkml:ink>
</file>

<file path=ppt/ink/ink20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0:13.870"/>
    </inkml:context>
    <inkml:brush xml:id="br0">
      <inkml:brushProperty name="width" value="0.05" units="cm"/>
      <inkml:brushProperty name="height" value="0.05" units="cm"/>
      <inkml:brushProperty name="color" value="#FF0066"/>
    </inkml:brush>
  </inkml:definitions>
  <inkml:trace contextRef="#ctx0" brushRef="#br0">61 1133 13259,'-5'0'468,"-1"-1"1,0 1-1,0-1 1,1-1-1,-1 1 0,-7-3 1,12 3-355,0 1 0,0-1 1,1 1-1,-1-1 1,0 1-1,0-1 0,0 0 1,1 1-1,-1-1 0,0 0 1,1 1-1,-1-1 0,1 0 1,-1 0-1,1 0 0,-1 0 1,1 1-1,-1-1 0,1-2 1,0 2-24,0 0 0,0-1 1,0 1-1,0-1 0,0 1 1,1-1-1,-1 1 0,0-1 1,1 1-1,-1 0 0,1-1 1,0 1-1,0 0 0,-1-1 0,1 1 1,0 0-1,1-2 0,10-9 368,0-1 0,1 1 0,0 1-1,26-17 1,373-216 3819,28 30-2112,-53 28-1031,-174 74-673,-32 15-145,64-24-10,-178 95-257,-64 25-56,1 0 0,0 0 0,0 0 0,0 1 0,0-1 0,5 1 0,-8 0-7,-1 0 0,0 0 1,0 0-1,1 0 1,-1 0-1,0 0 0,1 0 1,-1 0-1,0 0 1,1 0-1,-1 0 0,0 0 1,0 0-1,1 0 0,-1 0 1,0 0-1,0 0 1,1 1-1,-1-1 0,0 0 1,0 0-1,1 0 0,-1 0 1,0 1-1,0-1 1,0 0-1,1 0 0,-1 1 1,0-1-1,0 0 0,0 0 1,0 1-1,1-1 1,-1 0-1,0 0 0,0 1 1,0-1-1,0 0 1,0 1-1,0-1 0,0 0 1,0 0-1,0 1 0,0-1 1,0 0-1,0 1 1,0-1-1,0 0 0,0 0 1,0 1-1,-1-1 0,1 0 1,0 0-1,0 1 1,0-1-1,-1 1 0,-12 16-964,10-14 648,-32 36-2189,-13 10 792</inkml:trace>
</inkml:ink>
</file>

<file path=ppt/ink/ink20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0:35.954"/>
    </inkml:context>
    <inkml:brush xml:id="br0">
      <inkml:brushProperty name="width" value="0.05" units="cm"/>
      <inkml:brushProperty name="height" value="0.05" units="cm"/>
      <inkml:brushProperty name="color" value="#FF0066"/>
    </inkml:brush>
  </inkml:definitions>
  <inkml:trace contextRef="#ctx0" brushRef="#br0">1177 1092 20772,'132'-33'485,"-2"-5"-1,-1-5 1,135-68-1,-155 58-308,140-94 0,-239 141-128,0-2-1,0 1 1,-1-1-1,0-1 1,13-15-1,-20 22-18,-1 0-1,1-1 0,0 1 0,-1-1 0,0 1 0,0-1 0,0 0 1,0 1-1,0-1 0,0 0 0,0 0 0,-1 0 0,0 1 0,1-1 1,-1 0-1,0 0 0,-1 0 0,1 0 0,0 0 0,-1 0 0,1 1 1,-1-1-1,0 0 0,0 0 0,0 1 0,-1-1 0,1 1 0,0-1 1,-1 1-1,-2-4 0,-8-6 22,0 0 1,0 0-1,-1 1 1,-1 1-1,-23-14 0,0-1-35,-128-115-14,45 36-11,93 82 3,-1 2 1,-50-26 0,50 32-10,-1 2 0,-1 0 0,0 3 0,0 0 0,-51-7 0,39 11-3,-1 2-1,1 2 1,-71 7-1,36 5 3,1 4-1,0 3 1,2 3-1,-92 39 1,28-1 8,1 6 0,-129 84 0,262-147 10,-105 72 35,97-64-24,0 1 0,0 0 0,1 0 0,0 1 0,1 1 1,-9 13-1,15-19-4,1 0 1,-1 0-1,1 0 1,0 0-1,1 1 1,0-1-1,0 1 1,1 0-1,-1-1 1,2 1 0,-1 0-1,1 0 1,0 0-1,1-1 1,0 1-1,0 0 1,1-1-1,-1 1 1,2-1-1,-1 1 1,1-1-1,0 0 1,1 0 0,0 0-1,0 0 1,0-1-1,1 0 1,0 0-1,0 0 1,0 0-1,11 8 1,-2-4 1,1 1 0,0-2 0,1 0 0,0-1 0,0-1 0,1 0 0,0-1 0,32 7 0,-2-4 6,0-3 0,57 2 1,168-11 33,-4-17-158,-113 7-332,-9 6-303,-24 18 242</inkml:trace>
</inkml:ink>
</file>

<file path=ppt/ink/ink20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9:43.061"/>
    </inkml:context>
    <inkml:brush xml:id="br0">
      <inkml:brushProperty name="width" value="0.05" units="cm"/>
      <inkml:brushProperty name="height" value="0.05" units="cm"/>
      <inkml:brushProperty name="color" value="#FF0066"/>
    </inkml:brush>
  </inkml:definitions>
  <inkml:trace contextRef="#ctx0" brushRef="#br0">23 571 11298,'-20'30'2201,"18"-23"-1002,6-6-217,14-9 329,-16 7-1242,56-31 2347,90-66 0,45-55-31,-26 19-1413,-119 99-1023,45-36-1694,-80 59 424,0 0 0,13-17-1,-11 6-211</inkml:trace>
</inkml:ink>
</file>

<file path=ppt/ink/ink20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9:43.290"/>
    </inkml:context>
    <inkml:brush xml:id="br0">
      <inkml:brushProperty name="width" value="0.05" units="cm"/>
      <inkml:brushProperty name="height" value="0.05" units="cm"/>
      <inkml:brushProperty name="color" value="#FF0066"/>
    </inkml:brush>
  </inkml:definitions>
  <inkml:trace contextRef="#ctx0" brushRef="#br0">0 134 12403,'12'0'641,"-1"-1"0,0 1 0,0-2 0,0 0 0,0 0 0,0-1 0,19-7 0,2-4 1029,35-21 1,-46 22-952,0 2 1,1 0-1,46-14 0,-65 24-676,0 0-1,0 0 0,0 1 1,0-1-1,0 1 1,0 0-1,0 0 1,0 0-1,0 0 1,0 1-1,4 0 0,-6 0-38,1 0 0,-1 0 0,0-1 0,0 1 0,0 0 0,0 0 0,0 0 0,0 0 0,0 0 0,0 1 0,0-1 0,0 0 0,-1 0 0,1 1 0,0-1 0,-1 0 0,1 1 1,-1-1-1,1 0 0,-1 1 0,0-1 0,0 1 0,0-1 0,0 0 0,0 1 0,0 2 0,0 6-19,-1 0 1,0 1 0,0-1-1,-1 0 1,-6 17 0,-23 49 30,23-60-88,1 1-1,1 0 1,0 0 0,1 0 0,0 0 0,-2 27 0,7-44 68,1 21-649,-1-20 575,0 0 0,1 0 0,-1 0 0,1 0 0,-1 0 0,1 0 0,-1 0 0,1 0 0,-1 0 0,1 0 0,0-1 1,-1 1-1,1 0 0,0 0 0,0-1 0,0 1 0,0-1 0,1 2 0,17 4-868</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2:36.407"/>
    </inkml:context>
    <inkml:brush xml:id="br0">
      <inkml:brushProperty name="width" value="0.05" units="cm"/>
      <inkml:brushProperty name="height" value="0.05" units="cm"/>
      <inkml:brushProperty name="color" value="#FF0066"/>
    </inkml:brush>
  </inkml:definitions>
  <inkml:trace contextRef="#ctx0" brushRef="#br0">70 466 9746,'13'-4'7889,"-13"5"-7796,-7 17 5384,4-13-5925,-19 40 2259,11-27-1503,2 0 0,1 1-1,0 0 1,-5 21 0,12-39-296,1 0-1,0 0 1,0 1-1,-1-1 1,1 0 0,0 0-1,0 1 1,0-1-1,0 0 1,0 0 0,1 1-1,-1-1 1,0 0 0,1 0-1,-1 0 1,0 1-1,1-1 1,-1 0 0,2 2-1,-1-3-9,-1 0 0,0 1 0,0-1 0,1 0 0,-1 0 0,0 0 0,1 0 0,-1 1 0,0-1 0,1 0 0,-1 0 0,0 0 0,1 0 0,-1 0 0,0 0 0,1 0 0,-1 0 0,0 0 0,1 0 0,-1 0 0,0 0 0,1 0-1,-1 0 1,1-1 0,0 1-2,0-1-1,0 1 0,0-1 0,0 0 1,0 0-1,0 1 0,0-1 1,0 0-1,0 0 0,1-1 0,4-9-116,1 0-1,-2-1 0,1 1 1,-2-1-1,1 0 1,-2 0-1,4-16 0,-2 7-233,12-43-1096,-17 64 1444,1-1-1,-1 1 1,0 0 0,0 0-1,0-1 1,1 1 0,-1 0-1,0 0 1,0 0-1,1 0 1,-1-1 0,0 1-1,0 0 1,1 0 0,-1 0-1,0 0 1,1 0 0,-1 0-1,0 0 1,0 0-1,1-1 1,-1 1 0,0 0-1,1 0 1,-1 1 0,0-1-1,1 0 1,-1 0 0,0 0-1,0 0 1,1 0-1,-1 0 1,0 0 0,1 0-1,-1 0 1,0 1 0,0-1-1,1 0 1,12 8 58,-11-7-51,23 21 218,-21-19-141,0 1 1,-1-1 0,1 1-1,1-1 1,-1 0-1,0-1 1,1 1 0,7 3-1,-11-6-61,0 0 1,0 0-1,0 0 0,0 0 0,0 0 0,0 0 1,0 0-1,-1 0 0,1 0 0,0-1 0,0 1 1,0 0-1,0-1 0,0 1 0,0 0 0,0-1 1,-1 1-1,1-1 0,0 1 0,0-1 0,-1 0 1,1 1-1,0-1 0,0-1 0,14-22 308,-11 15-270,58-122 252,-45 93-281,-10 21-28,0 0 1,-1-1 0,0 0-1,-2 0 1,5-31-1,-10 32-8,0 16 8,1 1-1,0 0 0,0 0 1,0 0-1,0 0 0,0-1 1,0 1-1,0 0 0,0 0 1,0 0-1,-1 0 0,1 0 1,0-1-1,0 1 0,0 0 1,0 0-1,0 0 0,-1 0 1,1 0-1,0 0 0,0 0 0,0 0 1,0 0-1,-1 0 0,1-1 1,0 1-1,0 0 0,0 0 1,-1 0-1,1 0 0,0 0 1,0 0-1,0 0 0,-1 0 1,1 1-1,0-1 0,0 0 1,-1 0-1,0 1 9,-1 0-1,1 1 1,0-1 0,-1 1-1,1-1 1,0 1 0,0-1-1,0 1 1,0 0 0,0-1 0,0 1-1,-1 3 1,-5 14 154,0 1 1,2 0-1,-7 39 0,11-48-95,0 1 0,0-1 0,1 1 0,0-1 0,1 1 0,1-1 0,0 0 0,5 19 0,-5-26-47,0 1-1,0-1 1,0 0-1,0 0 1,1 0-1,0 0 1,0 0-1,0 0 1,0-1-1,1 0 1,-1 1-1,7 3 1,-8-5-14,1-1 1,-1 0-1,0 0 1,0 0-1,1 0 1,-1 0 0,1-1-1,-1 1 1,1-1-1,-1 0 1,1 1-1,-1-1 1,1 0-1,-1 0 1,1-1 0,-1 1-1,0-1 1,1 1-1,-1-1 1,1 0-1,-1 1 1,0-1 0,1 0-1,-1-1 1,3-1-1,1-2 3,1 0 1,-1 0-1,0-1 0,-1 1 0,1-1 0,-1-1 0,5-8 1,0 0-10,-2 0-1,9-21 1,-11 20-25,-1-1 0,0 1 0,-2-1 0,0 0-1,0 0 1,-2 0 0,0 0 0,-2-25 0,-3 3-276,-2 0 0,-15-56 0,22 94 299,-1 1 1,0 0-1,0 0 0,0-1 1,-1 1-1,1 0 1,0 0-1,0-1 0,0 1 1,0 0-1,0 0 1,0-1-1,0 1 1,0 0-1,0 0 0,-1 0 1,1-1-1,0 1 1,0 0-1,0 0 0,0 0 1,-1-1-1,1 1 1,0 0-1,0 0 1,0 0-1,-1 0 0,1 0 1,0 0-1,0-1 1,-1 1-1,-2 4 10,2 9 21,-1-1 0,2 1 0,0-1 0,1 1 0,0-1-1,3 14 1,-3-15 8,2 11 136,2 1 0,12 39 0,-13-50-24,1-1 0,0 1 0,1-1 0,0 0 0,1 0 0,13 16 0,-17-24-62,0 0 0,0 1-1,1-1 1,-1-1 0,1 1-1,0 0 1,0-1 0,0 0-1,0 0 1,0 0 0,0 0-1,1-1 1,8 2-1,-11-2-94,1-1 0,-1 0-1,1 0 1,-1 0-1,1 0 1,-1-1 0,1 1-1,-1-1 1,1 1 0,-1-1-1,1 0 1,-1 0-1,0 0 1,1 0 0,-1 0-1,0-1 1,0 1-1,0-1 1,0 1 0,0-1-1,0 0 1,0 0-1,-1 0 1,1 0 0,2-4-1,25-38-3809,-13 13 2225</inkml:trace>
</inkml:ink>
</file>

<file path=ppt/ink/ink20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9:45.071"/>
    </inkml:context>
    <inkml:brush xml:id="br0">
      <inkml:brushProperty name="width" value="0.05" units="cm"/>
      <inkml:brushProperty name="height" value="0.05" units="cm"/>
      <inkml:brushProperty name="color" value="#FF0066"/>
    </inkml:brush>
  </inkml:definitions>
  <inkml:trace contextRef="#ctx0" brushRef="#br0">11 29 12587,'-1'-2'408,"-1"1"0,1 0-1,0-1 1,0 1 0,0-1 0,0 0 0,1 1 0,-1-1 0,-1-2 0,2 4-328,0-1 1,0 1-1,0 0 1,0-1-1,0 1 0,0 0 1,0-1-1,0 1 1,0 0-1,1 0 1,-1-1-1,0 1 0,0 0 1,0-1-1,0 1 1,0 0-1,0 0 1,1-1-1,-1 1 0,0 0 1,0 0-1,0-1 1,1 1-1,-1 0 1,13-3 1320,-6 3-1110,-1 1 1,0 0-1,1 0 1,-1 0-1,0 1 0,0 0 1,0 0-1,9 5 1,3 4 459,24 16 0,-21-11-480,0 1 1,-1 1-1,-1 1 1,-1 0-1,-1 2 1,-1 0 0,23 38-1,-25-34-577,-1 1 1,-1 0-1,-1 1 0,-1 1 0,-2 0 0,10 53 1,-17-77-118,-1 0 1,1 0-1,-1 1 1,0-1 0,0 0-1,0 0 1,-1 1 0,1-1-1,-2 5 1,1-9 374,1 1 1,0-1-1,0 0 0,0 0 0,0 0 1,-1 1-1,1-1 0,0 0 1,0 0-1,0 0 0,-1 0 1,1 0-1,0 1 0,0-1 0,0 0 1,-1 0-1,1 0 0,0 0 1,0 0-1,-1 0 0,1 0 1,0 0-1,0 0 0,-1 0 0,1 0 1,0 0-1,0 0 0,-1 0 1,1 0-1,0 0 0,0 0 0,-1 0 1,1 0-1,0-1 0,0 1 1,-1 0-1,1 0 0,0 0 1,-10-10-1284</inkml:trace>
</inkml:ink>
</file>

<file path=ppt/ink/ink20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9:45.337"/>
    </inkml:context>
    <inkml:brush xml:id="br0">
      <inkml:brushProperty name="width" value="0.05" units="cm"/>
      <inkml:brushProperty name="height" value="0.05" units="cm"/>
      <inkml:brushProperty name="color" value="#FF0066"/>
    </inkml:brush>
  </inkml:definitions>
  <inkml:trace contextRef="#ctx0" brushRef="#br0">0 306 14931,'40'-47'3234,"92"-82"-1,-111 111-2877,1 2 0,1 0 1,0 2-1,1 0 0,0 2 0,50-18 1,-68 27-343,1 2 1,0-1-1,0 1 1,0 0-1,1 0 1,-1 0-1,12 2 1,-16-1-7,-1 0 1,0 1-1,0-1 1,0 1 0,1 0-1,-1-1 1,0 1-1,0 0 1,0 0 0,0 0-1,0 1 1,0-1-1,-1 0 1,1 1-1,0-1 1,-1 1 0,1 0-1,-1-1 1,1 1-1,-1 0 1,0 0-1,0 0 1,0 0 0,0 0-1,0 0 1,0 0-1,0 3 1,1 5 12,0 0 0,-1 0 0,-1 0 0,0 0 0,0 0 1,-2 16-1,-1-9-14,-1 1 1,-11 31 0,12-40-88,-1 0 1,0 0-1,-1 0 1,0-1 0,0 0-1,-8 9 1,10-13-208,0-1 0,-1 1 1,1-1-1,-1 0 0,0 0 0,0 0 1,0-1-1,0 0 0,-1 1 0,1-1 1,-1-1-1,1 1 0,-1-1 0,-5 1 1,-6-1-1016</inkml:trace>
</inkml:ink>
</file>

<file path=ppt/ink/ink20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9:45.629"/>
    </inkml:context>
    <inkml:brush xml:id="br0">
      <inkml:brushProperty name="width" value="0.05" units="cm"/>
      <inkml:brushProperty name="height" value="0.05" units="cm"/>
      <inkml:brushProperty name="color" value="#FF0066"/>
    </inkml:brush>
  </inkml:definitions>
  <inkml:trace contextRef="#ctx0" brushRef="#br0">28 1 12979,'-4'30'754,"-4"63"2253,8-85-2644,0 1-1,1 0 0,0 0 1,0 0-1,1 0 0,0-1 1,6 17-1,-7-22-293,0-1 1,1 1-1,-1-1 0,0 1 1,1-1-1,0 0 0,-1 0 1,1 0-1,0 0 0,0 0 1,1 0-1,-1 0 0,0-1 1,0 1-1,1-1 1,-1 1-1,1-1 0,-1 0 1,1 0-1,0 0 0,-1-1 1,1 1-1,0 0 0,0-1 1,3 0-1,-2 0-4,0 0-1,0-1 1,0 0 0,1 0-1,-1 0 1,0 0-1,-1 0 1,1-1 0,0 0-1,0 0 1,-1 0 0,1 0-1,-1 0 1,1-1 0,-1 0-1,4-3 1,1-4 122,1 0 0,-1 0 0,-1 0 0,10-18 1,-14 21-121,1 0 1,-1-1 0,0 0 0,0 0-1,-1 0 1,0 0 0,-1 0 0,1-10-1,-2 17-61,0 0 0,0 1 0,0-1-1,0 0 1,0 0 0,0 0 0,0 0-1,-1 0 1,1 0 0,0 0-1,0 0 1,-1 1 0,1-1 0,-1 0-1,1 0 1,-1 0 0,1 1-1,-1-1 1,1 0 0,-1 1 0,0-1-1,1 0 1,-1 1 0,0-1 0,0 1-1,1-1 1,-1 1 0,0-1-1,0 1 1,0 0 0,0-1 0,0 1-1,1 0 1,-1 0 0,-2-1 0,-2 1-44,-1 0 1,0 0 0,1 0-1,-11 2 1,7-1-120,-8 1-156,4 1-563,0-2 1,0 0 0,0 0 0,0-1 0,0-1-1,-24-4 1,6-4-639</inkml:trace>
</inkml:ink>
</file>

<file path=ppt/ink/ink20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9:46.069"/>
    </inkml:context>
    <inkml:brush xml:id="br0">
      <inkml:brushProperty name="width" value="0.05" units="cm"/>
      <inkml:brushProperty name="height" value="0.05" units="cm"/>
      <inkml:brushProperty name="color" value="#FF0066"/>
    </inkml:brush>
  </inkml:definitions>
  <inkml:trace contextRef="#ctx0" brushRef="#br0">28 21 13723,'-5'-4'616,"-14"-12"2823,15 15-1070,10 10 164,12 11-1798,0-2 1,2 0 0,31 23 0,7 6-116,87 101 26,-80-77-587,-65-71-59,9 10 3,0-1 0,15 11-1,-22-18-2,1-1 0,-1 1 0,0-1 0,1 1 1,0-1-1,-1 0 0,1 0 0,0 0 0,-1 0 0,1 0 0,0-1 0,0 1 0,0-1 0,0 0 0,0 0 1,0 0-1,3 0 0,-4-1 0,-1 0 0,1 0 0,-1 0 0,1 0 0,0 0 0,-1 0 0,0 0 1,1 0-1,-1-1 0,0 1 0,1 0 0,-1-1 0,0 1 0,0-1 0,0 1 0,-1-1 0,1 0 0,0 1 1,0-1-1,-1 0 0,1 0 0,-1 0 0,0 1 0,1-5 0,0-4-9,0-1 0,-1-19-1,-8-47-176,1 22 47,7 44 137,0 10 3,1 1-1,-1 0 1,0 0-1,0 0 1,0 0-1,0 0 1,0 0-1,0 0 0,1 0 1,-1 0-1,0 0 1,0 0-1,0 0 1,0 0-1,0 0 1,0 0-1,1 0 1,-1 0-1,0 0 1,0 0-1,0 0 1,0 0-1,0 0 1,0 0-1,0 0 1,1 0-1,-1 0 1,0 0-1,0 0 1,0 0-1,0 1 1,0-1-1,0 0 1,0 0-1,0 0 0,1 0 1,-1 0-1,0 0 1,0 0-1,0 1 1,11 17 33,-6-8-17,-1 0 0,2 0-1,-1 0 1,12 14 0,-15-22-15,0 0 1,0 0 0,0 0-1,1 0 1,-1 0-1,0-1 1,1 1-1,-1-1 1,1 1 0,4 1-1,-6-3-4,1 0-1,-1 1 1,1-1 0,-1 0-1,1 0 1,-1 0 0,1 0-1,0 0 1,-1 0 0,1-1-1,-1 1 1,1 0 0,-1-1-1,1 1 1,-1-1-1,1 0 1,-1 1 0,0-1-1,1 0 1,1-2 0,-1 2-107,0-1 0,0 0 0,-1 0 0,1 0 0,0 0 1,-1 0-1,0 0 0,1 0 0,-1-1 0,0 1 0,0 0 1,0-1-1,-1 1 0,1 0 0,-1-1 0,1 1 0,-1-1 0,0 0 1,0 1-1,0-3 0,0-6-899,-2 1 1,1 0-1,-6-16 1,7 26 969,-7-32-1414</inkml:trace>
</inkml:ink>
</file>

<file path=ppt/ink/ink20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9:46.238"/>
    </inkml:context>
    <inkml:brush xml:id="br0">
      <inkml:brushProperty name="width" value="0.05" units="cm"/>
      <inkml:brushProperty name="height" value="0.05" units="cm"/>
      <inkml:brushProperty name="color" value="#FF0066"/>
    </inkml:brush>
  </inkml:definitions>
  <inkml:trace contextRef="#ctx0" brushRef="#br0">21 112 14043,'-8'-11'1080,"-1"-4"209,5-3-137,7 1-800,-2 1-440,10 1-664,3 3-497,5 5 521</inkml:trace>
</inkml:ink>
</file>

<file path=ppt/ink/ink20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9:46.488"/>
    </inkml:context>
    <inkml:brush xml:id="br0">
      <inkml:brushProperty name="width" value="0.05" units="cm"/>
      <inkml:brushProperty name="height" value="0.05" units="cm"/>
      <inkml:brushProperty name="color" value="#FF0066"/>
    </inkml:brush>
  </inkml:definitions>
  <inkml:trace contextRef="#ctx0" brushRef="#br0">0 74 14115,'6'13'871,"-1"1"0,2 0 0,0-1 1,12 16-1,-16-26-759,0 1 0,0-1 1,0 0-1,0 0 0,1 0 0,-1 0 1,1-1-1,0 1 0,0-1 1,0 0-1,0 0 0,0 0 1,0-1-1,0 0 0,1 1 0,-1-2 1,1 1-1,6 0 0,-4-1-39,0-1 0,0 1 0,0-1 0,0-1-1,0 0 1,-1 0 0,1 0 0,0-1 0,-1 1 0,0-2-1,0 1 1,10-7 0,-9 4 79,1 0 0,0 0 0,-1-1 0,0 1 0,-1-2 0,0 1 0,0-1 0,7-11 1,-12 17-82,0-1 0,1 1 0,-1 0 0,-1 0 1,1-1-1,0 1 0,0-1 0,-1 1 0,0-1 1,1 1-1,-1-1 0,0 1 0,0-1 0,0 1 1,-1-1-1,1 1 0,0-1 0,-1 1 0,0 0 1,-1-4-1,0 3-12,1 1 0,-1-1-1,0 1 1,1 0 0,-1 0 0,-1 0 0,1 0 0,0 0 0,0 0 0,-1 1 0,1-1-1,-1 1 1,1 0 0,-1-1 0,0 1 0,1 0 0,-5 0 0,-2-1 4,0 0-1,0 1 1,0 0 0,0 1 0,0 0-1,0 0 1,0 1 0,-17 4 0,14-2-517,-1 1 1,1 0-1,0 0 0,1 2 1,-17 9-1,24-12-523</inkml:trace>
</inkml:ink>
</file>

<file path=ppt/ink/ink20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9:52.734"/>
    </inkml:context>
    <inkml:brush xml:id="br0">
      <inkml:brushProperty name="width" value="0.05" units="cm"/>
      <inkml:brushProperty name="height" value="0.05" units="cm"/>
      <inkml:brushProperty name="color" value="#FF0066"/>
    </inkml:brush>
  </inkml:definitions>
  <inkml:trace contextRef="#ctx0" brushRef="#br0">5 340 10890,'-1'-1'220,"0"0"0,1 0 0,0 0 0,-1 0 0,1 0 0,0 0 0,-1 0 0,1 0 0,0 0 0,0 0 0,0 0 0,0 0 0,0 0 0,0-2 0,0 3-91,1-1 0,-1 1 1,0-1-1,0 1 0,0-1 1,1 1-1,-1 0 0,0-1 0,1 1 1,-1 0-1,0-1 0,1 1 0,-1 0 1,0-1-1,1 1 0,-1 0 1,1 0-1,-1-1 0,0 1 0,1 0 1,-1 0-1,2-1 0,-1 1 5,1 0 0,-1 0 0,1 0-1,-1 0 1,1 0 0,-1 1 0,1-1 0,-1 0-1,1 1 1,-1-1 0,1 1 0,-1-1-1,1 1 1,-1 0 0,0-1 0,1 1 0,-1 0-1,0 0 1,1 1 0,10 9 210,-2 1-1,0 0 1,0 1 0,-1 0 0,7 14-1,33 73 557,-48-98-891,-1 0 0,1 0-1,0 0 1,0 0 0,-1 1 0,1-1 0,-1 0 0,0 0 0,0 0-1,0 0 1,0 1 0,0-1 0,-1 4 0,1-6-4,0 0-1,-1 0 1,1 0-1,-1-1 1,1 1 0,-1 0-1,1 0 1,-1-1 0,1 1-1,0 0 1,-1 0 0,1-1-1,0 1 1,-1 0 0,1-1-1,0 1 1,-1-1-1,1 1 1,0 0 0,0-1-1,-1 1 1,1-1 0,0 1-1,0-1 1,-4-8 5,0 0 1,1 1 0,0-2-1,0 1 1,1 0-1,0 0 1,0-12-1,1 5-5,0 0 1,2 0-1,3-25 0,-2 30 5,0 1-1,1-1 1,0 1 0,1 0-1,7-16 1,-7 20 17,-1 0 1,1 0-1,0 1 1,0-1-1,1 1 0,0 0 1,0 1-1,0-1 1,11-7-1,-14 11-12,0-1 0,1 1-1,-1 0 1,0 0-1,1 0 1,-1 0-1,1 0 1,0 1 0,-1-1-1,1 1 1,0 0-1,-1-1 1,1 1-1,-1 1 1,1-1 0,0 0-1,2 1 1,-1 0-7,0 1 0,-1-1 0,1 1 1,-1 0-1,0 0 0,0 0 0,1 0 1,-1 0-1,0 1 0,4 4 0,1 3 0,-1 0 0,1 0 0,-2 1 0,1 0 0,9 23-1,-6-3 11,-7-20 3,-6-17 35,-2-14-44,1-1 0,0 0-1,2-1 1,0 1 0,2-38 0,2 41-13,0-1 1,0 1 0,9-26 0,-9 34 37,2 1 1,-1 0 0,1 0 0,1 0 0,-1 1 0,1 0 0,1-1 0,7-7 0,-12 14-21,0 1 0,0 0 0,0-1 0,1 1 1,-1 0-1,0 0 0,1 0 0,-1 0 0,1 0 0,-1 1 0,1-1 0,0 0 1,-1 1-1,1-1 0,0 1 0,-1-1 0,1 1 0,0 0 0,-1 0 1,1 0-1,0 0 0,0 0 0,-1 0 0,1 0 0,0 1 0,-1-1 1,1 0-1,0 1 0,-1 0 0,1-1 0,-1 1 0,1 0 0,-1 0 0,1 0 1,1 1-1,5 5 65,-1-1 0,0 1 0,0 1-1,0-1 1,5 9 0,-4-4-5,2 1-63,-1 0-1,-1 1 0,0 0 1,-1 0-1,0 1 0,-1 0 1,-1 0-1,5 24 0,-9-33-197,5 15-596,-6-20 621,0 0 1,0-1-1,1 1 0,-1 0 0,0-1 0,0 1 0,1-1 0,-1 1 0,0-1 0,1 1 0,-1-1 0,1 1 0,-1-1 1,0 1-1,1-1 0,-1 1 0,1-1 0,-1 1 0,1-1 0,0 0 0,-1 0 0,1 1 0,-1-1 0,2 0 0,-2 0 64,1 0-1,-1 0 0,0 0 0,1 0 0,-1 0 1,0 0-1,1 0 0,-1 0 0,0 0 0,1 0 1,-1 0-1,0-1 0,0 1 0,1 0 0,-1 0 1,0 0-1,1-1 0,-1 1 0,0 0 0,0 0 1,0-1-1,1 1 0,-1-1 0,7-16-1273</inkml:trace>
</inkml:ink>
</file>

<file path=ppt/ink/ink20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9:53.352"/>
    </inkml:context>
    <inkml:brush xml:id="br0">
      <inkml:brushProperty name="width" value="0.05" units="cm"/>
      <inkml:brushProperty name="height" value="0.05" units="cm"/>
      <inkml:brushProperty name="color" value="#FF0066"/>
    </inkml:brush>
  </inkml:definitions>
  <inkml:trace contextRef="#ctx0" brushRef="#br0">23 131 12627,'-5'10'998,"1"1"-1,0 0 1,1 0 0,-3 19 0,5-25-871,1 0 0,0-1 0,0 1-1,1-1 1,-1 1 0,1 0 0,0-1 0,0 1 0,1-1 0,-1 0-1,1 1 1,0-1 0,0 0 0,4 6 0,-3-7-101,0 0 1,0 0 0,0 0-1,0 0 1,0 0 0,1 0-1,-1-1 1,1 0 0,0 1-1,7 2 1,-10-5-25,1 1 1,-1-1 0,0 1-1,0-1 1,0 1 0,1-1-1,-1 0 1,0 0 0,0 1-1,1-1 1,-1 0 0,0 0-1,1 0 1,-1-1-1,0 1 1,0 0 0,1 0-1,-1-1 1,0 1 0,0-1-1,1 1 1,-1-1 0,0 1-1,0-1 1,0 0 0,0 1-1,0-1 1,0 0 0,0 0-1,0 0 1,0 0-1,0 0 1,-1 0 0,1 0-1,0 0 1,-1 0 0,1 0-1,-1-1 1,2-1 0,-2 1 1,1 0 0,-1 0 1,0 1-1,1-1 0,-1 0 1,0 0-1,0 0 0,0 0 1,0 0-1,0 0 0,-1 0 1,1 0-1,-1 1 0,1-1 1,-1 0-1,1 0 0,-2-2 1,-1-1 62,-1 1 0,1-1 0,-1 0-1,-5-4 1,-5-7 770,14 16-813,0 0 0,0-1 0,0 1 1,0 0-1,0-1 0,0 1 0,0 0 0,-1 0 0,1-1 0,0 1 0,0 0 0,0-1 0,0 1 0,0 0 0,0 0 1,0-1-1,1 1 0,-1 0 0,0-1 0,0 1 0,0 0 0,0 0 0,0-1 0,0 1 0,0 0 0,1 0 0,-1-1 1,0 1-1,0 0 0,0 0 0,0 0 0,1-1 0,-1 1 0,0 0 0,0 0 0,1 0 0,-1 0 0,0 0 1,0-1-1,1 1 0,-1 0 0,1 0 0,14-6 397,-11 5-241,52-26 965,-43 20-928,0 0 1,0 1 0,1 1 0,21-6-1,-34 10-196,1 1-1,0-1 0,0 1 0,0 0 0,0 0 0,0 0 1,0 0-1,0 0 0,0 0 0,0 1 0,0-1 1,0 1-1,0-1 0,-1 1 0,1 0 0,0-1 0,0 1 1,1 2-1,-1-2-11,0 1 0,0 0 0,-1 0 0,1 0 0,-1 0 0,1 0 0,-1 0 1,0 1-1,0-1 0,0 0 0,0 1 0,0-1 0,0 3 0,18 82 54,-22-101-57,1-1 0,0 1 1,1-17-1,1 17-3,-1-1-1,1 0-1,1 0 1,0 1 0,1-1-1,4-17 1,-4 28-2,-1 0 0,1 0 0,0-1 0,-1 1 0,2 0 0,-1 1 0,0-1 0,1 0 0,4-4 0,-5 6 0,1 0-1,-1 0 1,0 0 0,1 1-1,-1-1 1,1 1 0,-1 0 0,1 0-1,0 0 1,-1 0 0,1 0 0,0 1-1,0-1 1,-1 1 0,1-1-1,4 1 1,-2 0-1,0 1 1,0-1-1,0 1 0,0 0 0,-1 0 0,1 1 0,0 0 1,-1-1-1,1 1 0,7 5 0,0 1 15,0 1-1,13 13 1,-19-16-49,1 0 0,-1-1-1,1 1 1,0-1 0,1 0-1,-1-1 1,1 0 0,0 0 0,0-1-1,9 3 1,-13-5-282,0 0 0,0 0 1,0-1-1,0 0 0,0 0 0,0 0 1,0 0-1,-1 0 0,1-1 0,0 0 0,0 0 1,4-1-1,8-5-953</inkml:trace>
</inkml:ink>
</file>

<file path=ppt/ink/ink20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9:53.628"/>
    </inkml:context>
    <inkml:brush xml:id="br0">
      <inkml:brushProperty name="width" value="0.05" units="cm"/>
      <inkml:brushProperty name="height" value="0.05" units="cm"/>
      <inkml:brushProperty name="color" value="#FF0066"/>
    </inkml:brush>
  </inkml:definitions>
  <inkml:trace contextRef="#ctx0" brushRef="#br0">17 0 15683,'-9'6'1409,"6"4"711,-1 3-247,9 8-545,9 5-288,2 8-224,4 1-128,-1 2-208,0 1-127,3-1-209,0-1-56,-4 0-128,-5-3-200,-7-3-777,-2-7-423,-1-10-1129,5-8 609,6-18 952</inkml:trace>
</inkml:ink>
</file>

<file path=ppt/ink/ink20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9:54.389"/>
    </inkml:context>
    <inkml:brush xml:id="br0">
      <inkml:brushProperty name="width" value="0.05" units="cm"/>
      <inkml:brushProperty name="height" value="0.05" units="cm"/>
      <inkml:brushProperty name="color" value="#FF0066"/>
    </inkml:brush>
  </inkml:definitions>
  <inkml:trace contextRef="#ctx0" brushRef="#br0">92 0 13555,'-8'6'558,"2"1"1,-1 0-1,1 0 0,0 0 1,0 1-1,1 0 0,0 0 1,1 0-1,0 0 0,0 1 1,-4 15-1,2-3-77,1 0 0,1 0 0,-3 44 0,7-52-362,0 0 0,1 0-1,0-1 1,4 20 0,-3-25-84,1 1 0,-1-1 0,1 1 0,0-1 0,1 0 0,-1 0 0,1 0 0,9 10 0,-12-15-32,0-1 1,1 0 0,-1 1 0,1-1-1,-1 0 1,1 1 0,0-1-1,0 0 1,-1 0 0,1-1 0,0 1-1,0 0 1,0-1 0,0 1 0,0-1-1,0 1 1,0-1 0,0 0-1,0 0 1,0 0 0,0 0 0,0 0-1,0 0 1,0-1 0,0 1 0,0-1-1,0 1 1,0-1 0,0 0 0,0 0-1,-1 1 1,1-1 0,2-2-1,3-2 49,1-1 0,-1 1 0,1-2 0,-2 1-1,12-14 1,-7 6-5,0 0 1,-2-1-1,0 0 0,0 0 0,7-21 1,-12 26-42,0-1-1,-1 0 1,0 0 0,-1 0 0,0 0 0,-1-1 0,0 1 0,-1-23 0,0 33-5,0 0 0,0 0-1,-1 0 1,1 0-1,0 0 1,0-1-1,-1 1 1,1 0-1,0 0 1,-1 0 0,1 0-1,-1 0 1,0 0-1,1 0 1,-1 1-1,-1-2 1,2 1-1,0 1 1,-1 0-1,1 0 1,-1 0-1,1 0 1,-1-1-1,1 1 1,-1 0 0,1 0-1,-1 0 1,1 0-1,-1 0 1,1 0-1,-1 0 1,1 0-1,-1 0 1,1 0-1,-1 1 1,1-1-1,0 0 1,-1 0-1,1 0 1,-1 0-1,0 1 1,-2 1 1,1 0-1,-1 0 1,1 0 0,0 1 0,0-1 0,-1 0-1,2 1 1,-4 5 0,2-3 0,0 1 0,1 0 1,0 0-1,0 0 0,0 0 0,1 0 0,0 0 0,0 0 0,0 0 1,1 0-1,0 1 0,1 6 0,-1-11-1,1 1 0,-1-1 0,0 1 0,1-1 1,0 0-1,0 1 0,0-1 0,0 0 0,0 1 0,0-1 0,0 0 0,1 0 0,-1 0 0,1 0 0,-1 0 1,1 0-1,0-1 0,0 1 0,0 0 0,0-1 0,0 0 0,0 1 0,0-1 0,1 0 0,-1 0 0,0 0 1,1 0-1,-1-1 0,1 1 0,-1-1 0,0 1 0,5-1 0,-2 0 4,0 0-1,0 0 0,1-1 1,-1 0-1,0 0 1,0 0-1,0-1 1,0 1-1,-1-1 1,1 0-1,0-1 0,-1 1 1,1-1-1,-1 0 1,7-6-1,3-4 30,-1 0 0,-1-1 0,11-17 0,-1 4 23,-22 27-56,0 0 0,0-1-1,1 1 1,-1-1 0,0 1 0,1 0-1,-1-1 1,0 1 0,1 0 0,-1 0-1,0-1 1,1 1 0,-1 0-1,1 0 1,-1 0 0,1-1 0,-1 1-1,1 0 1,-1 0 0,0 0 0,1 0-1,-1 0 1,1 0 0,-1 0 0,1 0-1,-1 0 1,1 0 0,-1 0 0,1 0-1,-1 0 1,1 1 0,-1-1-1,0 0 1,1 0 0,-1 0 0,1 1-1,-1-1 1,0 0 0,1 0 0,-1 1-1,1-1 1,-1 0 0,0 1 0,0-1-1,1 1 1,14 24 40,-6-11-28,-1-5-13,1 1-1,0-1 0,15 13-1,-22-20 1,1-1 0,-1 1 0,1 0 0,-1-1 1,1 1-1,0-1 0,-1 0 0,1 0 0,0 0 0,0 0 0,0-1 0,0 1 0,0-1 0,0 1 0,0-1 0,4-1 0,-5 1 0,1-1-1,-1 0 1,0 0 0,0 0-1,0 0 1,0 0-1,0 0 1,0-1 0,0 1-1,0-1 1,-1 1-1,1-1 1,-1 0 0,1 1-1,-1-1 1,1 0-1,-1 0 1,0 0 0,0 0-1,0 0 1,0-1-1,-1 1 1,1 0-1,0-5 1,2-4 11,-1-1-1,0 1 0,-1-18 1,2-24 23,-3 53-32,0 0-1,0 0 0,0 0 1,0 0-1,0-1 0,0 1 1,0 0-1,0 0 1,0 0-1,0 0 0,0 0 1,0 0-1,0-1 0,0 1 1,0 0-1,1 0 0,-1 0 1,0 0-1,0 0 1,0 0-1,0 0 0,0-1 1,0 1-1,0 0 0,0 0 1,0 0-1,1 0 1,-1 0-1,0 0 0,0 0 1,0 0-1,0 0 0,0 0 1,0 0-1,1 0 0,-1 0 1,0 0-1,0 0 1,0 0-1,0 0 0,0 0 1,1 0-1,-1 0 0,0 0 1,0 0-1,0 0 1,0 0-1,0 0 0,0 0 1,1 0-1,-1 0 0,0 0 1,0 0-1,0 0 1,0 0-1,0 0 0,0 0 1,0 1-1,1-1 0,-1 0 1,6 7 16,-5-7-17,82 101 475,-63-79-218,2 0 269,34 48 0,-51-63-449,-1-1-1,0 1 1,0 1-1,-1-1 1,0 0 0,0 1-1,-1 0 1,0-1-1,0 1 1,0 0-1,-1 0 1,0 11-1,-2-10-31,-1 0 0,0-1-1,0 1 1,-1 0-1,0-1 1,0 0-1,-1 0 1,0 0-1,0 0 1,-1 0 0,0-1-1,0 0 1,-12 12-1,4-6-67,0-1-1,-1 0 1,0 0-1,-1-2 1,-28 17-1,34-23-465,0 0 1,0-1-1,0 1 0,0-2 0,-1 1 0,1-2 0,-1 1 0,-19 0 1,16-3-1015</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2:39.363"/>
    </inkml:context>
    <inkml:brush xml:id="br0">
      <inkml:brushProperty name="width" value="0.05" units="cm"/>
      <inkml:brushProperty name="height" value="0.05" units="cm"/>
      <inkml:brushProperty name="color" value="#FF0066"/>
    </inkml:brush>
  </inkml:definitions>
  <inkml:trace contextRef="#ctx0" brushRef="#br0">1 760 13483,'213'-53'3552,"-7"-15"-2070,159-53 233,10 25-1037,329-5 204,-249 42 342,224-65 1660,-208 33-618,-153 48-985,-277 41-1029,1 1 0,0 2 0,0 1 0,0 3 0,61 14 0,-86-13-175,0 0 1,0 0 0,21 13 0,-18-8-79,-17-10-98,1 1 1,-1-1-1,1 0 0,0 0 0,0 0 0,-1 0 0,1 0 0,0-1 0,0 0 0,0 0 1,0 0-1,5-1 0,-3 0-421,0-1 0,0 1 0,0-1 1,0-1-1,0 1 0,-1-1 0,7-4 1,22-16-1398</inkml:trace>
</inkml:ink>
</file>

<file path=ppt/ink/ink20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9:55.674"/>
    </inkml:context>
    <inkml:brush xml:id="br0">
      <inkml:brushProperty name="width" value="0.05" units="cm"/>
      <inkml:brushProperty name="height" value="0.05" units="cm"/>
      <inkml:brushProperty name="color" value="#FF0066"/>
    </inkml:brush>
  </inkml:definitions>
  <inkml:trace contextRef="#ctx0" brushRef="#br0">139 397 13299,'-19'-12'3708,"17"10"-3185,0 1 1,0-1 0,0 1-1,0 0 1,0 0-1,0-1 1,0 1-1,-1 0 1,1 1 0,-5-2-1,7 2-459,-1 0 1,0 0-1,0 1 0,0-1 1,0 0-1,0 1 0,1-1 0,-1 0 1,0 1-1,0-1 0,0 1 0,1 0 1,-1-1-1,0 1 0,1-1 0,-1 1 1,1 0-1,-1 0 0,0 0 0,-10 19 217,8-15-152,-12 24 192,-16 48 0,27-67-279,1 1 0,0 0 1,1 1-1,0-1 1,1 0-1,0 1 0,0-1 1,3 14-1,-2-23-39,0 0 0,0-1 0,1 1 0,-1 0 0,1-1 0,-1 1 0,1-1 0,0 1 0,-1-1 0,1 1 0,0-1 0,2 3 0,-3-4-2,1 1 1,0 0-1,0-1 0,0 1 1,0-1-1,0 1 1,0-1-1,-1 1 0,1-1 1,0 0-1,0 1 1,1-1-1,-1 0 0,0 0 1,0 0-1,0 0 0,0 0 1,0 0-1,0 0 1,0 0-1,0 0 0,2-1 1,3-1 3,0 0-1,1-1 1,-1 0 0,0 0 0,0 0-1,0-1 1,-1 0 0,6-5 0,41-40 44,-30 24 168,-2-1 0,0-1 0,17-31 0,-37 56-150,1 1-38,-1 0-1,1 1 0,-1-1 0,1 0 0,-1 0 0,1 0 1,-1 1-1,1-1 0,-1 0 0,1 0 0,0 1 0,1-2 0,-2 3-24,0-1-1,0 0 0,1 0 1,-1 1-1,0-1 1,0 0-1,0 0 0,0 1 1,0-1-1,0 0 0,0 1 1,0-1-1,0 0 0,0 1 1,0-1-1,0 0 0,0 1 1,0-1-1,0 0 0,0 1 1,0-1-1,0 0 1,0 1-1,0-1 0,0 0 1,0 0-1,-1 1 0,1-1 1,-5 15 41,3-12-42,2-2-5,-1 1 1,1 0 0,-1 0-1,1 0 1,0 0 0,-1 0-1,1 0 1,0 0 0,0 0-1,1 0 1,-1 0-1,0 0 1,0-1 0,1 1-1,0 0 1,-1 0 0,1 0-1,1 2 1,0-1-5,0 0 0,0 0 0,1 0 0,-1 0 0,1 0-1,0-1 1,0 1 0,-1-1 0,6 3 0,-2-2-5,0 1-1,1-1 1,-1 0-1,1-1 1,0 0-1,-1 0 0,1 0 1,0-1-1,0 0 1,9 0-1,-12-1 1,-1 0-1,1-1 0,0 1 0,0-1 1,-1 0-1,1 0 0,-1 0 0,1-1 1,-1 1-1,1-1 0,-1 0 0,0 0 1,0 0-1,4-3 0,-3 1 5,0 0 1,0 0-1,-1 0 0,0-1 0,0 0 0,0 1 0,0-1 1,3-9-1,0-4 13,-1-1 0,-1 1 0,-1-1-1,2-30 1,0-67 27,-5 98-29,-1 1 0,-1-1 0,-1 1 1,-7-26-1,10 42-4,0 1-1,0-1 1,0 0 0,0 0 0,-1 0 0,1 1 0,0-1 0,-1 0 0,1 0-1,0 1 1,-1-1 0,1 0 0,-1 1 0,1-1 0,-1 0 0,1 1 0,-1-1 0,0 1-1,1-1 1,-1 1 0,0-1 0,1 1 0,-1-1 0,0 1 0,-1-1 0,2 2-1,-1-1 1,0 0-1,0 0 1,0 1 0,1-1-1,-1 1 1,0-1 0,0 1-1,1-1 1,-1 1-1,0-1 1,1 1 0,-1 0-1,1-1 1,-1 1 0,1 0-1,-1-1 1,0 3-1,-3 4-2,0 0 0,1 1 0,-4 11 0,4-6 3,0 1 0,1-1 1,0 1-1,1 0 0,1 0 0,0-1 0,3 23 1,-1-27-1,-1 1 0,1-1 0,1 1 1,0-1-1,0 0 0,1 0 1,0 0-1,1 0 0,0-1 1,0 0-1,9 12 0,-11-17-2,1 0 0,-1 0 0,0-1 0,1 1 0,0-1 0,-1 0 0,1 0 0,0 0 0,0 0 0,0 0 0,0-1 0,1 0 0,-1 0 0,0 0 0,0 0 0,1-1 0,-1 0-1,1 0 1,-1 0 0,0 0 0,1-1 0,-1 1 0,0-1 0,0 0 0,6-3 0,-3 2 1,1-1 1,-1-1-1,1 0 0,-1 0 0,0 0 1,0-1-1,-1 0 0,0 0 1,1-1-1,-2 1 0,1-1 0,8-12 1,-6 5 25,0-1 1,-1-1-1,-1 1 1,0-1 0,0 0-1,-2-1 1,4-22-1,-5 25 22,-2 1-1,0-1 0,0 0 1,-1 1-1,-1-1 0,0 0 1,-1 1-1,0-1 1,-8-22-1,8 29-32,-1 0 0,0 0 0,0 0 0,-1 0 0,0 0 0,-7-7 0,10 11-14,-1 0 1,1 1 0,-1-1 0,0 1 0,0-1-1,1 1 1,-1 0 0,0-1 0,-1 1-1,1 0 1,0 0 0,0 0 0,0 1-1,0-1 1,-1 1 0,1-1 0,0 1-1,-1 0 1,1-1 0,0 1 0,-5 1 0,5 0-3,0-1 1,1 1 0,-1 0 0,0 0-1,1 0 1,-1 0 0,1 0 0,-1 0-1,1 1 1,-1-1 0,1 1 0,0-1-1,0 1 1,-1-1 0,1 1 0,0-1-1,1 1 1,-1 0 0,0 0 0,0-1-1,1 1 1,-1 0 0,1 0 0,-1 0 0,1 3-1,-1 3 0,0 0 0,1 0-1,0 1 1,1 12 0,0-14 3,1-1 0,-1 1 0,1-1 0,1 1 1,-1-1-1,1 1 0,0-1 0,0 0 1,1-1-1,0 1 0,0 0 0,0-1 0,1 0 1,0 0-1,0 0 0,0-1 0,0 0 1,1 0-1,-1 0 0,1 0 0,0-1 1,0 0-1,1 0 0,-1-1 0,1 0 0,-1 0 1,1 0-1,0-1 0,-1 0 0,1 0 1,0-1-1,0 0 0,0 0 0,0-1 1,-1 1-1,1-1 0,11-4 0,25-11 6,-31 11-8,0 1 0,0 0 1,0 0-1,19-2 0,-21 5 42,0 1 1,1 0-1,-1 0 0,0 1 1,0 0-1,12 4 0,-19-5-11,1 1 0,-1 0-1,0 0 1,0 1 0,0-1-1,0 0 1,0 1 0,0 0-1,0 0 1,0 0 0,-1 0-1,1 0 1,-1 0 0,1 1 0,-1-1-1,0 1 1,0 0 0,0 0-1,0-1 1,-1 1 0,1 1-1,1 4 1,-2-4-13,-1-1 0,0 1-1,0 0 1,0 0 0,0-1-1,-1 1 1,1 0 0,-1-1 0,0 1-1,0-1 1,0 1 0,0-1-1,-4 7 1,-1 1 2,0-1 0,-1 0 1,-8 9-1,11-13-12,-1-1-1,0 0 1,0-1 0,0 1 0,0-1 0,-1 0-1,0 0 1,0-1 0,0 0 0,-8 3 0,12-5-73,-1 0 0,1 0 1,-1 0-1,1-1 0,-1 0 0,0 1 1,0-1-1,1 0 0,-1 0 0,0 0 1,1-1-1,-1 1 0,0-1 1,1 1-1,-1-1 0,1 0 0,-1 0 1,1 0-1,-1 0 0,1-1 1,0 1-1,0 0 0,-1-1 0,1 0 1,0 0-1,0 1 0,0-1 0,-2-4 1,0 1-382,0-1 1,1 0-1,0 1 1,-4-10-1,-8-32-1001</inkml:trace>
</inkml:ink>
</file>

<file path=ppt/ink/ink20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39:55.829"/>
    </inkml:context>
    <inkml:brush xml:id="br0">
      <inkml:brushProperty name="width" value="0.05" units="cm"/>
      <inkml:brushProperty name="height" value="0.05" units="cm"/>
      <inkml:brushProperty name="color" value="#FF0066"/>
    </inkml:brush>
  </inkml:definitions>
  <inkml:trace contextRef="#ctx0" brushRef="#br0">26 1 24621,'-10'3'472,"-5"-3"-376</inkml:trace>
</inkml:ink>
</file>

<file path=ppt/ink/ink20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0:20.390"/>
    </inkml:context>
    <inkml:brush xml:id="br0">
      <inkml:brushProperty name="width" value="0.05" units="cm"/>
      <inkml:brushProperty name="height" value="0.05" units="cm"/>
      <inkml:brushProperty name="color" value="#FF0066"/>
    </inkml:brush>
  </inkml:definitions>
  <inkml:trace contextRef="#ctx0" brushRef="#br0">1 3 14267,'3'-1'198,"0"0"-1,1 1 1,-1-1 0,0 1-1,1 0 1,-1 0 0,0 0-1,1 1 1,-1-1 0,0 1-1,1 0 1,-1 0 0,0 0-1,0 0 1,0 0 0,0 1-1,0-1 1,0 1 0,0 0-1,0 0 1,-1 0 0,1 0-1,-1 0 1,0 1 0,5 5-1,0 2 184,0 1-1,-1 0 0,0 0 0,0 1 0,5 20 0,4 16 344,13 89-1,-21-95-625,1 0 1,2-1-1,23 59 1,-31-94-91,-2-5-5,0 0 0,1 0 0,-1 0-1,1 0 1,-1 0 0,1 0 0,-1 0 0,1 0-1,-1 0 1,1 0 0,0 0 0,-1 0-1,1 0 1,0 0 0,0-1 0,0 1-1,0 0 1,0-1 0,1 2 0,-2-2-1,0 0-1,1 0 1,-1 0 0,0 0 0,0-1 0,1 1 0,-1 0 0,0 0 0,0 0-1,0 0 1,1 0 0,-1 0 0,0 0 0,0-1 0,1 1 0,-1 0 0,0 0-1,0 0 1,0 0 0,0-1 0,1 1 0,-1 0 0,0 0 0,0-1 0,0 1-1,0 0 1,0 0 0,0-1 0,0 1 0,0 0 0,0 0 0,0-1 0,1 1-1,-1 0 1,1-13 19,0 11-10,3-44 28,-3 29-55,0 1-1,1 0 1,1-1 0,1 1 0,0 0 0,11-27-1,-14 41 17,0 0 0,0 0 0,0 0 0,0 0 0,1 0 0,-1 0 0,0 1 0,1-1-1,0 0 1,-1 1 0,1-1 0,0 1 0,0 0 0,0-1 0,0 1 0,0 0 0,0 0-1,0 0 1,0 1 0,0-1 0,0 0 0,0 1 0,1-1 0,-1 1 0,4 0 0,1 1 37,0 0 1,1 0 0,-1 1 0,0 0 0,0 0-1,9 5 1,1 0 74,162 56 810,-102-37-3096,-73-25 1987,1 3-1724,-1 6 621</inkml:trace>
</inkml:ink>
</file>

<file path=ppt/ink/ink20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0:20.682"/>
    </inkml:context>
    <inkml:brush xml:id="br0">
      <inkml:brushProperty name="width" value="0.05" units="cm"/>
      <inkml:brushProperty name="height" value="0.05" units="cm"/>
      <inkml:brushProperty name="color" value="#FF0066"/>
    </inkml:brush>
  </inkml:definitions>
  <inkml:trace contextRef="#ctx0" brushRef="#br0">52 17 13515,'-1'-9'1184,"-5"3"216,-2 5-271,0 5-641,-3 7-488,4 0-416,1 2-160,3 1-393,2-6-303,1 0 256,1-7 384</inkml:trace>
</inkml:ink>
</file>

<file path=ppt/ink/ink20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0:21.006"/>
    </inkml:context>
    <inkml:brush xml:id="br0">
      <inkml:brushProperty name="width" value="0.05" units="cm"/>
      <inkml:brushProperty name="height" value="0.05" units="cm"/>
      <inkml:brushProperty name="color" value="#FF0066"/>
    </inkml:brush>
  </inkml:definitions>
  <inkml:trace contextRef="#ctx0" brushRef="#br0">83 31 5985,'-7'-1'567,"1"0"-1,-1 0 0,0 0 1,1-1-1,0 0 1,-1-1-1,1 1 0,-11-8 1,8 6 1362,4 0-7,6 5-1961,-1-1-1,0 0 0,0 0 0,0 1 1,0-1-1,1 0 0,-1 1 0,0-1 0,0 0 1,0 0-1,0 1 0,0-1 0,0 0 1,0 1-1,0-1 0,0 0 0,0 1 0,0-1 1,0 0-1,0 1 0,0-1 0,0 0 1,0 1-1,0-1 0,0 1 0,-2 5-917,3 6 337</inkml:trace>
</inkml:ink>
</file>

<file path=ppt/ink/ink20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0:21.336"/>
    </inkml:context>
    <inkml:brush xml:id="br0">
      <inkml:brushProperty name="width" value="0.05" units="cm"/>
      <inkml:brushProperty name="height" value="0.05" units="cm"/>
      <inkml:brushProperty name="color" value="#FF0066"/>
    </inkml:brush>
  </inkml:definitions>
  <inkml:trace contextRef="#ctx0" brushRef="#br0">213 33 13579,'-14'-10'2389,"10"7"-1796,-1-1 0,1 1 0,-1 1 0,1-1 1,-8-2-1,11 4-517,-1 1 1,0 0-1,0-1 0,0 1 1,0 0-1,0 0 0,0 0 1,0 0-1,0 0 1,0 1-1,0-1 0,0 0 1,0 1-1,1 0 0,-1-1 1,0 1-1,0 0 0,-2 2 1,-5 3 89,0 0 1,0 1-1,1 1 0,0-1 1,1 1-1,0 1 1,-7 9-1,1 1-94,2 0 0,-14 30 0,24-47-78,0 0-1,0 0 1,0 1 0,0-1-1,1 0 1,-1 5 0,1-7-8,0 0 1,0 1 0,0-1-1,0 0 1,0 1-1,0-1 1,0 0-1,0 1 1,0-1-1,0 0 1,1 0 0,-1 1-1,0-1 1,0 0-1,0 0 1,0 1-1,0-1 1,1 0 0,-1 0-1,0 1 1,0-1-1,1 0 1,-1 0-1,1 1-34,-1-1 0,1 0 0,0 0 0,-1 0 0,1 0 0,0 0 0,-1 0 0,1 0-1,-1 0 1,1 0 0,0 0 0,-1 0 0,1-1 0,0 1 0,-1 0 0,1-1 0,8-3-1056,-8 3 803,0 0 0,0 0-1,0 1 1,0-1 0,1 1-1,-1-1 1,0 1-1,0-1 1,1 1 0,-1-1-1,0 1 1,0 0-1,1 0 1,-1 0 0,3 0-1,0 2-742</inkml:trace>
</inkml:ink>
</file>

<file path=ppt/ink/ink20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0:21.940"/>
    </inkml:context>
    <inkml:brush xml:id="br0">
      <inkml:brushProperty name="width" value="0.05" units="cm"/>
      <inkml:brushProperty name="height" value="0.05" units="cm"/>
      <inkml:brushProperty name="color" value="#FF0066"/>
    </inkml:brush>
  </inkml:definitions>
  <inkml:trace contextRef="#ctx0" brushRef="#br0">2 6 7562,'0'0'760,"-1"-1"312,1-1-528,1 0-472,5 2-128</inkml:trace>
</inkml:ink>
</file>

<file path=ppt/ink/ink20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0:22.934"/>
    </inkml:context>
    <inkml:brush xml:id="br0">
      <inkml:brushProperty name="width" value="0.05" units="cm"/>
      <inkml:brushProperty name="height" value="0.05" units="cm"/>
      <inkml:brushProperty name="color" value="#FF0066"/>
    </inkml:brush>
  </inkml:definitions>
  <inkml:trace contextRef="#ctx0" brushRef="#br0">36 42 11715,'-1'-10'2100,"-3"-11"2070,4 21-4088,0-1 0,0 1-1,-1-1 1,1 0 0,0 1-1,-1-1 1,1 1 0,0-1-1,-1 1 1,1-1 0,-1 1-1,1-1 1,-1 1 0,1 0-1,-1-1 1,1 1 0,-1 0-1,1-1 1,-1 1 0,0 0-1,1 0 1,-1-1 0,1 1-1,-1 0 1,0 0 0,1 0-1,-1 0 1,0 0 0,0 0-42,0 0 1,0 1 0,0-1 0,0 1 0,0-1-1,0 1 1,1-1 0,-1 1 0,0 0 0,0-1-1,1 1 1,-1 0 0,0-1 0,1 1 0,-1 0-1,1 0 1,-1 1 0,-1 4 213,2-6-237,0 0 0,0 1 0,1-1 0,-1 0 0,0 0 1,0 0-1,0 0 0,0 0 0,1 0 0,-1 0 0,0 0 0,0 0 0,0 0 0,1 0 0,-1 0 1,0 0-1,0 0 0,0 0 0,1 0 0,-1 0 0,0 0 0,0 0 0,0 0 0,1 0 1,-1 0-1,0 0 0,0 0 0,0 0 0,0-1 0,1 1 0,-1 0 0,0 0 0,0 0 1,0 0-1,1-1 216,0 0-250,-4 3-97,3-2 8,0 1-1,-1-1 1,1 0 0,0 0 0,0 0-1,0 0 1,0 1 0,0-1 0,-1 0-1,1 0 1,0 0 0,0 1-1,0-1 1,0 0 0,0 0 0,0 0-1,0 1 1,0-1 0,0 0 0,0 0-1,0 1 1,0-1 0,0 0 0,0 0-1,0 0 1,0 1 0,0-1-1,0 0 1,0 0 0,0 1 0,0-1-1,0 0 1,0 0 0,0 0 0,0 1-1,1-1 1,-1 0 0,0 1-1,9 3-1003</inkml:trace>
</inkml:ink>
</file>

<file path=ppt/ink/ink20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0:23.741"/>
    </inkml:context>
    <inkml:brush xml:id="br0">
      <inkml:brushProperty name="width" value="0.05" units="cm"/>
      <inkml:brushProperty name="height" value="0.05" units="cm"/>
      <inkml:brushProperty name="color" value="#FF0066"/>
    </inkml:brush>
  </inkml:definitions>
  <inkml:trace contextRef="#ctx0" brushRef="#br0">20 139 11434,'-2'-2'346,"0"1"0,0 0-1,0 0 1,0-1-1,0 1 1,0 1-1,-2-2 1,3 2 454,12 1 1603,-9 0-2163,0 0-1,-1 0 0,1 0 1,-1 0-1,1 0 1,-1 0-1,1 0 0,-1 1 1,1-1-1,-1 0 0,0 1 1,0-1-1,0 1 0,0 0 1,0-1-1,0 1 0,0 0 1,0 1-1,2 5 452,0 1 1,1 14-1,-2-13-140,4 19 383,-5-17-709,1 0 1,1 0-1,0-1 1,1 1-1,0 0 1,0-1-1,10 16 1,-13-25-221,0-1 0,1 1 0,-1 0 0,1 0 0,-1-1 0,1 1 0,0-1 0,0 1 0,0-1 0,0 0 0,0 0 0,0 0 1,0 0-1,0 0 0,0 0 0,0 0 0,0-1 0,1 1 0,-1-1 0,0 0 0,0 0 0,1 0 0,-1 0 0,0 0 1,1 0-1,-1 0 0,0-1 0,0 1 0,1-1 0,-1 1 0,0-1 0,0 0 0,3-1 0,1-2-6,0 1 0,-1-1 0,1 0 0,0-1 0,-1 1-1,0-1 1,0 0 0,-1 0 0,8-10 0,5-13-30,-1 0 0,-2-2 0,0 0 0,-2 0 0,-2-1 0,-1 0 0,9-54 0,-17 71 74,-1 14-40,0 0 0,0 0-1,0 0 1,0 0 0,0 0 0,0 0-1,0 0 1,0 0 0,0 0 0,0 0 0,0 0-1,0 0 1,0 0 0,0 0 0,0 0 0,0 0-1,0 0 1,-1 0 0,1 0 0,0 0-1,0 0 1,0 0 0,0 0 0,0 0 0,0 0-1,0 0 1,0 0 0,0 0 0,0 0 0,0 0-1,0 0 1,0 0 0,0 0 0,0 0-1,0 0 1,-1 0 0,1 0 0,0 0 0,0 0-1,0 0 1,0 0 0,0 0 0,0 0 0,0 0-1,0 0 1,0 0 0,0 0 0,0 0-1,0 0 1,0 0 0,0 0 0,0 0 0,0-1-1,0 1 1,0 0 0,0 0 0,0 0 0,0 0-1,0 0 1,0 0 0,0 0 0,0 0 0,0 0-1,0 0 1,-1 2 48,-1 1 0,1-1 1,0 1-1,0-1 0,1 1 0,-2 4 1,0 6 166,1 1 1,0-1-1,1 1 1,2 27-1,-1-35-141,0 1-1,0 0 1,1-1 0,0 1 0,0-1-1,0 0 1,1 0 0,0 0 0,0 0-1,1 0 1,0 0 0,4 5-1,-4-8-62,0 0-1,-1 0 0,1 0 1,1-1-1,-1 0 1,0 1-1,0-1 0,1-1 1,0 1-1,-1-1 0,1 0 1,0 0-1,-1 0 0,1 0 1,0-1-1,0 0 1,-1 0-1,1 0 0,0-1 1,8-1-1,-5 0-161,-1 1 0,1-2 0,-1 1 0,1-1 0,-1 0 0,0-1 0,0 1 0,-1-2 0,1 1 0,-1-1 0,0 0 0,7-6 0,-4-1-1161,0-1-1,-1 0 1,0 0-1,0-1 0,5-17 1,1 2-1564,-3 4 683,0 0 994</inkml:trace>
</inkml:ink>
</file>

<file path=ppt/ink/ink20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0:24.254"/>
    </inkml:context>
    <inkml:brush xml:id="br0">
      <inkml:brushProperty name="width" value="0.05" units="cm"/>
      <inkml:brushProperty name="height" value="0.05" units="cm"/>
      <inkml:brushProperty name="color" value="#FF0066"/>
    </inkml:brush>
  </inkml:definitions>
  <inkml:trace contextRef="#ctx0" brushRef="#br0">0 161 11266,'0'0'166,"0"-1"-1,0 1 0,0-1 0,0 0 0,1 1 0,-1-1 1,0 1-1,0-1 0,0 1 0,0-1 0,1 1 0,-1-1 1,0 1-1,1 0 0,-1-1 0,0 1 0,1-1 0,-1 1 1,0 0-1,1-1 0,-1 1 0,1-1 0,0 1 31,-1 0 0,0 0 0,1 0 0,-1 0 0,1 0 0,-1 0 1,1 0-1,-1 1 0,0-1 0,1 0 0,-1 0 0,1 0 0,-1 0 0,0 0 0,1 1 0,-1-1 0,1 0 0,-1 0 0,0 1 0,1 0 0,1 1 472,0 0 1,0 0-1,0 0 0,0 1 0,-1-1 1,4 6-1,-3 2-51,1-1 0,-1 1 0,-1 0 0,0 0 0,0-1 0,-1 1 0,-1 12 0,1-1-223,-1-5-195,0-12-178,1 0 0,0 0-1,-1 0 1,2 0 0,-1 0-1,0 0 1,1 0 0,1 7 0,-1-11-24,-1 0 1,0 0-1,0 0 1,0 0-1,0 0 1,0 0-1,0 0 1,0 1-1,0-1 0,0 0 1,0 0-1,1 0 1,-1 0-1,0 0 1,0 0-1,0 0 1,0 0-1,0 0 1,0 0-1,0 0 1,0 0-1,0 0 1,1 0-1,-1 0 1,0 0-1,0 0 1,0 0-1,0 0 1,0 0-1,0 0 1,0 0-1,0 0 1,1-1-1,-1 1 1,0 0-1,0 0 1,0 0-1,0 0 1,0 0-1,0 0 1,0 0-1,0 0 0,0 0 1,0 0-1,0 0 1,0-1-1,6-6-99,4-9-96,0-7-78,-5 11 150,1 0 0,0 0-1,1 0 1,0 1-1,0 0 1,15-16 0,-21 26 158,0 0 0,0 0 0,1 0 0,-1-1 0,0 1 0,1 1 1,-1-1-1,1 0 0,-1 0 0,1 0 0,-1 1 0,1-1 0,0 1 1,-1-1-1,1 1 0,0 0 0,0-1 0,-1 1 0,1 0 0,0 0 1,-1 0-1,1 1 0,0-1 0,0 0 0,-1 1 0,1-1 0,0 1 1,-1-1-1,1 1 0,-1 0 0,1 0 0,-1-1 0,1 1 0,-1 0 1,0 0-1,1 1 0,-1-1 0,0 0 0,0 0 0,0 1 0,1-1 1,-2 1-1,1-1 0,0 0 0,0 1 0,0 0 0,-1-1 0,1 1 0,0 2 1,1 6 17,0 1 0,0-1 1,-1 1-1,-1 18 0,0-27-49,5-10-29,2-7-11,12-22-13,0 0-1,3 2 1,51-64 0,-65 88 55,16-20 23,-22 29-24,-1 0 1,1 1 0,0-1-1,0 1 1,0-1 0,0 1-1,0-1 1,0 1 0,1 0 0,-1 0-1,0 0 1,3 0 0,-4 1 0,0 0 1,0 0 0,0 0 0,0 0-1,0 0 1,0 0 0,0 1-1,0-1 1,0 0 0,0 1 0,0-1-1,-1 1 1,1-1 0,0 1-1,0-1 1,0 1 0,-1-1 0,1 1-1,0 0 1,-1 0 0,1-1-1,0 1 1,-1 0 0,1 0 0,0 1-1,10 24 111,1 27 119,-9-38-376,0 1-1,11 27 0,-14-43 64,0 0-1,1 1 1,-1-1 0,0 1 0,0-1 0,0 1 0,0-1-1,1 0 1,-1 1 0,0-1 0,0 1 0,1-1 0,-1 0 0,0 1-1,1-1 1,-1 0 0,0 1 0,1-1 0,-1 0 0,1 0-1,-1 1 1,0-1 0,1 0 0,-1 0 0,1 0 0,-1 0 0,1 0-1,-1 1 1,0-1 0,1 0 0,-1 0 0,1 0 0,-1 0 0,1 0-1,-1 0 1,1 0 0,-1-1 0,1 1 0,-1 0 0,0 0-1,1 0 1,-1 0 0,1 0 0,0-1 0,2-1-654,0-1 0,-1 1 1,1 0-1,-1-1 0,3-3 0,3-2-760,11-8-134</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2:39.895"/>
    </inkml:context>
    <inkml:brush xml:id="br0">
      <inkml:brushProperty name="width" value="0.05" units="cm"/>
      <inkml:brushProperty name="height" value="0.05" units="cm"/>
      <inkml:brushProperty name="color" value="#FF0066"/>
    </inkml:brush>
  </inkml:definitions>
  <inkml:trace contextRef="#ctx0" brushRef="#br0">6 1 12859,'-1'1'1656,"1"10"1961,1 5-1329,8 12-271,0 5-433,0 7-664,-2 1-184,-3-3-271,-2-4-137,-1-8-168,1-1-72,-2-4-248,0-4-224,-2-3-729,-2-6-423,-3-8-1129,-2-3 665,-18 1 896</inkml:trace>
</inkml:ink>
</file>

<file path=ppt/ink/ink20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0:24.957"/>
    </inkml:context>
    <inkml:brush xml:id="br0">
      <inkml:brushProperty name="width" value="0.05" units="cm"/>
      <inkml:brushProperty name="height" value="0.05" units="cm"/>
      <inkml:brushProperty name="color" value="#FF0066"/>
    </inkml:brush>
  </inkml:definitions>
  <inkml:trace contextRef="#ctx0" brushRef="#br0">156 174 14699,'-2'0'530,"0"1"-1,0-1 1,0 1-1,0-1 1,0 1 0,0 0-1,0 0 1,0 0-1,0 0 1,1 0-1,-1 1 1,0-1 0,-2 3-1,-21 24 2153,21-23-2250,-52 66 2252,49-61-2563,1 1 1,1-1 0,-1 1-1,1 0 1,-4 17 0,8-27-131,1 0 0,-1 1 0,1-1 0,0 0 1,-1 0-1,1 1 0,0-1 0,0 0 0,0 1 0,0-1 0,0 0 1,0 1-1,0-1 0,1 0 0,-1 0 0,0 1 0,1-1 0,-1 0 1,1 0-1,-1 1 0,1-1 0,0 0 0,-1 0 0,1 0 0,0 0 1,0 0-1,0 0 0,0 0 0,0 0 0,1 1 0,0-2-36,0 1 0,-1-1 1,1 0-1,0 1 0,-1-1 0,1 0 0,0 0 0,-1 0 0,1 0 1,0 0-1,-1-1 0,1 1 0,0 0 0,-1-1 0,1 0 0,-1 1 0,1-1 1,-1 0-1,1 1 0,-1-1 0,1 0 0,-1 0 0,0 0 0,2-2 0,4-4-41,0 0 0,0-1-1,-1 0 1,0 0 0,-1 0-1,0-1 1,0 0 0,-1 0-1,0 0 1,0 0 0,2-12-1,-6 20 109,0 0-1,0 0 1,0 1 0,1-1-1,-1 0 1,0 0-1,1 0 1,-1 0 0,0 0-1,1 1 1,-1-1-1,1 0 1,-1 0 0,1 1-1,0-1 1,-1 0-1,1 1 1,0-1 0,-1 0-1,1 1 1,0-1-1,1 0 1,0 1 48,-1 0 0,1 0 0,-1 1 0,1-1 0,0 0 0,-1 1 0,0-1 0,1 1 0,-1-1 0,1 1 0,-1 0 0,1 0 0,0 0 0,2 1-140,-1 0-1,1-1 1,0 1 0,0-1 0,0 0 0,0-1 0,0 1 0,-1-1 0,1 1 0,0-1 0,0 0 0,0-1 0,0 1 0,0-1 0,0 0-1,0 0 1,0 0 0,0 0 0,-1 0 0,1-1 0,0 0 0,-1 0 0,1 0 0,-1 0 0,0 0 0,0-1 0,0 0 0,0 1 0,0-1 0,-1 0-1,1 0 1,-1-1 0,0 1 0,0 0 0,0-1 0,2-4 0,0-4-481,6-24 0,-9 30 501,1-1 1,-1 0 0,1 0-1,1 0 1,-1 1-1,1-1 1,0 1 0,1 0-1,-1 0 1,6-6-1,-8 11 117,0 0 0,0 0 1,0 1-1,0-1 0,0 0 0,1 0 0,-1 1 0,0-1 0,1 1 0,-1-1 0,0 1 0,1-1 0,-1 1 0,0 0 0,1 0 0,-1 0 1,1 0-1,-1 0 0,0 0 0,1 0 0,-1 0 0,1 0 0,1 1 0,4 1 473,0 1 0,0 0 0,9 5 0,1 0 269,-1 4-143,-14-10-630,-1-1-1,1 1 1,-1-1-1,1 0 1,0 1-1,-1-1 1,1 0-1,0 0 1,2 1-1,-3-2-34,-1 0 0,0 0 1,1-1-1,-1 1 0,1 0 0,-1 0 0,0 0 0,1 0 0,-1 0 1,0-1-1,1 1 0,-1 0 0,0 0 0,1-1 0,-1 1 0,0 0 1,0 0-1,1-1 0,-1 1 0,0 0 0,0-1 0,0 1 0,1 0 1,-1-1-1,0 1 0,0-1 0,0 1 0,0 0 0,0-1 0,0 1 1,0-1-1,4-17 19,-3 11-5,2-2-5,0 0-1,0 1 1,1-1-1,0 1 1,7-12-1,-8 15-8,0 1 0,1-1-1,-1 1 1,1 0 0,0 0 0,0 0-1,0 1 1,1-1 0,-1 1 0,8-4 0,-9 6-1,-1 0 0,0 0 1,1 1-1,-1-1 0,1 1 1,-1-1-1,1 1 0,-1 0 1,1 0-1,-1 0 1,1 0-1,-1 1 0,1-1 1,-1 1-1,5 1 0,1 1 13,0 1 1,0 0-1,9 6 0,-11-6-22,0 0 1,1 0-1,-1-1 0,1 0 1,8 2-1,-13-5-245,1 0 0,0 0 0,0 0 0,0 0 0,0-1 0,0 1 0,-1-1 0,1 0 0,0 0 0,-1 0 0,1 0 0,0 0 0,-1-1 0,1 1 0,3-4 0,14-6-1964,10 0 531</inkml:trace>
</inkml:ink>
</file>

<file path=ppt/ink/ink20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0:25.123"/>
    </inkml:context>
    <inkml:brush xml:id="br0">
      <inkml:brushProperty name="width" value="0.05" units="cm"/>
      <inkml:brushProperty name="height" value="0.05" units="cm"/>
      <inkml:brushProperty name="color" value="#FF0066"/>
    </inkml:brush>
  </inkml:definitions>
  <inkml:trace contextRef="#ctx0" brushRef="#br0">33 0 16916,'19'12'2736,"-6"-4"2233,-6 0-1608,-8 1-1369,-9-3-1079,-4-5-1434,0 11-6528,-18-9 4704</inkml:trace>
</inkml:ink>
</file>

<file path=ppt/ink/ink20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0:43.584"/>
    </inkml:context>
    <inkml:brush xml:id="br0">
      <inkml:brushProperty name="width" value="0.05" units="cm"/>
      <inkml:brushProperty name="height" value="0.05" units="cm"/>
      <inkml:brushProperty name="color" value="#FF0066"/>
    </inkml:brush>
  </inkml:definitions>
  <inkml:trace contextRef="#ctx0" brushRef="#br0">0 59 5897,'4'-6'825,"-1"0"0,1 1-1,0-1 1,0 1-1,6-5 1,-6 6-6,8-6 1540,-10 8-754,-7 6-1260,5-4-336,0 1 28,0-1 0,0 0 0,1 0 0,-1 1 0,0-1 0,0 0 0,0 0 0,1 1 0,-1-1 0,0 0 0,0 1 0,0-1 0,0 0 0,0 1 0,0-1 0,0 0 0,0 1-1,0-1 1,0 0 0,0 0 0,0 1 0,0-1 0,0 0 0,0 1 0,0-1 0,0 0 0,0 1 0,0-1 0,0 0 0,-1 1 0,1-1 0,-9 10 117,1-1-9,8-9-143,0 0-1,0 0 1,0 1 0,0-1 0,0 0 0,0 0 0,0 0-1,0 0 1,0 0 0,0 0 0,0 0 0,0 0-1,0 0 1,0 0 0,0 0 0,0 0 0,0 0 0,0 1-1,0-1 1,0 0 0,0 0 0,0 0 0,0 0 0,0 0-1,0 0 1,0 0 0,0 0 0,0 0 0,0 0 0,0 0-1,0 0 1,0 0 0,0 0 0,0 1 0,0-1-1,0 0 1,0 0 0,0 0 0,0 0 0,0 0 0,0 0-1,1 0 1,-1 0 0,0 0 0,0 0 0,0 0 0,0 0-1,0 0 1,0 0 0,0 0 0,0 0 0,0 0 0,0 0-1,0 0 1,0 0 0,1 0 0,-1 0 0,0 0-1,0 0 1,0 0 0,0 0 0,8-3 103,7-5 49,2-13-1245,-11 12 677</inkml:trace>
</inkml:ink>
</file>

<file path=ppt/ink/ink20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0:44.670"/>
    </inkml:context>
    <inkml:brush xml:id="br0">
      <inkml:brushProperty name="width" value="0.05" units="cm"/>
      <inkml:brushProperty name="height" value="0.05" units="cm"/>
      <inkml:brushProperty name="color" value="#FF0066"/>
    </inkml:brush>
  </inkml:definitions>
  <inkml:trace contextRef="#ctx0" brushRef="#br0">530 10 10946,'8'-9'4323,"-9"20"-1379,-2 7-2704,3-3 419,3 27-1,-1-27-276,-1 28 0,-7 6 17,-21 80 1,11-60-214,-8 41 97,-46 126 0,35-130 246,5 1 1,-28 183-1,51-239-481,-4 0-1,-1 0 1,-2-1 0,-3-1-1,-2 0 1,-31 58-1,33-77-13,-5 9 432,-27 65 0,48-99-394,-1-1-1,0 0 1,0 1 0,0-1-1,-5 6 1,6-9-74,1 0 0,-1-1-1,1 1 1,-1 0 0,0-1 0,1 1 0,-1-1-1,0 0 1,1 1 0,-1-1 0,0 1 0,0-1 0,1 0-1,-1 1 1,0-1 0,0 0 0,1 0 0,-1 0-1,0 0 1,0 0 0,0 0 0,0 0 0,1 0 0,-1 0-1,0 0 1,0 0 0,0 0 0,1-1 0,-1 1 0,0 0-1,0-1 1,1 1 0,-1 0 0,0-1 0,0 1-1,1-1 1,-1 1 0,1-1 0,-2 0 0,1 0-147,0 0 0,1 0 0,-1 0 0,0 0 0,0-1 0,0 1 0,1 0 0,-1 0 0,1-1 0,-1 1 0,1 0 0,-1-1 0,1 1 0,0 0 0,0-1 0,-1 1 0,1 0 0,0-1 0,0 1 0,1-1 0,-1-1 0,1-1-721,0 0 0,0-1-1,0 1 1,0 0 0,4-8 0,3-1-463</inkml:trace>
</inkml:ink>
</file>

<file path=ppt/ink/ink20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0:45.185"/>
    </inkml:context>
    <inkml:brush xml:id="br0">
      <inkml:brushProperty name="width" value="0.05" units="cm"/>
      <inkml:brushProperty name="height" value="0.05" units="cm"/>
      <inkml:brushProperty name="color" value="#FF0066"/>
    </inkml:brush>
  </inkml:definitions>
  <inkml:trace contextRef="#ctx0" brushRef="#br0">48 1 10914,'-1'2'5643,"0"7"-4708,1-5-254,-9 82 2322,4-30-1881,-24 105 0,28-160-1117,1 1-1,-1-1 1,1 1 0,0-1 0,-1 1 0,1 0 0,0-1-1,0 1 1,0-1 0,0 1 0,1-1 0,-1 1 0,0-1-1,1 1 1,-1 0 0,1-1 0,-1 0 0,1 1 0,0-1-1,-1 1 1,1-1 0,0 0 0,0 1 0,0-1 0,0 0-1,0 0 1,0 0 0,1 0 0,-1 0 0,0 0 0,1 0-1,-1 0 1,0-1 0,1 1 0,-1 0 0,1-1 0,2 1 0,0 0-7,0 0 0,0 0 1,0-1-1,1 1 0,-1-1 1,0 0-1,0 0 1,1-1-1,-1 1 0,0-1 1,0 0-1,0 0 1,4-2-1,6-4 9,-1-1 0,0-1 0,0 0 0,-1 0 1,-1-2-1,1 1 0,-2-1 0,13-17 0,-21 26-4,0 0 0,0 0 0,0 0 0,-1 0 0,0-1 0,1 1 0,-1-1 0,0 1 0,0-1-1,0 1 1,0-1 0,-1 1 0,1-1 0,-1 0 0,1 0 0,-1 1 0,0-1 0,0 0 0,0 1 0,-1-1 0,1 0 0,0 1 0,-1-1 0,0 0 0,0 1 0,0-1 0,0 1-1,-2-4 1,-2-2 53,1 0 0,-2 1 0,1-1 0,-1 1-1,-8-8 1,11 13-68,0-1-1,0 0 0,0 1 1,0 0-1,-1 0 1,1 0-1,-1 0 1,1 1-1,-1-1 1,1 1-1,-1 0 1,0 0-1,0 0 1,-6-1-1,18 1-1947</inkml:trace>
</inkml:ink>
</file>

<file path=ppt/ink/ink20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0:48.519"/>
    </inkml:context>
    <inkml:brush xml:id="br0">
      <inkml:brushProperty name="width" value="0.05" units="cm"/>
      <inkml:brushProperty name="height" value="0.05" units="cm"/>
      <inkml:brushProperty name="color" value="#FF0066"/>
    </inkml:brush>
  </inkml:definitions>
  <inkml:trace contextRef="#ctx0" brushRef="#br0">19 142 4417,'-2'-18'4882,"2"17"-4753,0 1 0,0-1 1,-1 1-1,1-1 0,0 1 1,-1-1-1,1 1 0,0-1 0,-1 1 1,1-1-1,0 1 0,-1-1 1,1 1-1,-1 0 0,1-1 0,-1 1 1,1 0-1,-1-1 0,1 1 1,-1 0-1,1 0 0,-1-1 0,0 1 1,1 0-1,-1 0 0,1 0 1,-1 0-1,0 0 0,0 0-97,1 0 0,0 0 0,0 0 0,0 0-1,0 0 1,0 0 0,-1 0 0,1 0 0,0 0 0,0 0 0,0 1-1,0-1 1,0 0 0,-1 0 0,1 0 0,0 0 0,0 0 0,0 0-1,0 0 1,0 0 0,0 1 0,0-1 0,0 0 0,0 0 0,-1 0-1,1 0 1,0 0 0,0 1 0,0-1 0,0 0 0,0 0 0,0 0-1,0 0 1,0 1 0,0-1 0,0 0 0,0 0 0,0 0 0,0 0-1,0 0 1,0 1 0,0-1 0,1 0 0,-1 0 0,0 0 0,0 0-1,0 0 1,0 1 0,0-1 21,0 1 1,1-1-1,-1 0 0,0 1 1,0-1-1,1 0 0,-1 1 1,0-1-1,1 0 0,-1 1 1,0-1-1,1 0 0,-1 0 1,1 0-1,-1 1 0,0-1 1,1 0-1,-1 0 0,1 0 0,-1 0 1,0 0-1,1 1 0,-1-1 1,1 0-1,3-1 242,1 0 0,-1 1 0,0-1 0,-1-1 0,1 1 0,6-3 0,10-4 318,-4 3-406,0 1 0,0 1 0,0 1 1,1 0-1,29 1 0,165-4 33,-42-1 4,-14 10-211,61-1-1,-107-15-21,-82 7-1,0 1 0,1 2 1,49 2-1,-69 1 87,0 1-1,0 0 1,0 1-1,0 0 0,0 0 1,13 8-1,-13-7 101,-1 0 0,1 0 0,0-1-1,0 0 1,0-1 0,15 3 0,-15-4-47,0-1-1,0 0 1,0-1 0,0 1-1,0-2 1,0 1 0,9-4 0,6-3 344,23-11 1,-28 10-264,0 2 0,32-9 0,-43 15-209,1 0 0,0 0 0,0 1 0,0 0 0,0 1 0,9 1 0,-7 0-2,1-1 0,17-1 0,-10-2 60,21-5 0,-25 3-65,0 2 0,28-3 0,-41 6-16,0-1-1,1 0 0,-1 1 1,0-1-1,0 0 0,1 1 1,-1 0-1,0-1 0,0 1 1,2 1-1,2 0-143,-8-9-963,3 7 995,0-1 0,0 1 1,0-1-1,0 1 0,-1-1 0,1 1 0,0 0 0,0-1 0,0 1 0,0-1 1,0 1-1,1-1 0,-1 1 0,0-1 0,0 1 0,0-1 0,0 1 0,0-1 1,1 1-1,-1 0 0,0-1 0,0 1 0,1-1 0,-1 1 0,0 0 0,1-1 1,12-10-3188,-7 6 355,-2 2 2023</inkml:trace>
</inkml:ink>
</file>

<file path=ppt/ink/ink20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0:49.206"/>
    </inkml:context>
    <inkml:brush xml:id="br0">
      <inkml:brushProperty name="width" value="0.05" units="cm"/>
      <inkml:brushProperty name="height" value="0.05" units="cm"/>
      <inkml:brushProperty name="color" value="#FF0066"/>
    </inkml:brush>
  </inkml:definitions>
  <inkml:trace contextRef="#ctx0" brushRef="#br0">1 0 9818,'0'3'481,"0"0"0,0 0 1,0-1-1,1 1 0,-1 0 0,1 0 0,-1 0 0,1-1 1,2 4-1,-2-4-372,0-1 0,0 1 0,0-1 1,0 0-1,0 1 0,1-1 0,-1 0 0,0 0 1,1 0-1,-1 0 0,1 0 0,-1 0 0,1-1 1,0 1-1,-1 0 0,4 0 0,20 6 952,-1 0 32,0 1 0,34 15 0,-51-20-952,-1 1 0,0-1 1,0 1-1,-1 0 1,1 1-1,-1-1 0,0 1 1,0 0-1,0 0 0,-1 1 1,0-1-1,0 1 0,6 12 1,-7-11-26,0 1 0,0-1 1,0 1-1,-1 0 0,-1 0 1,2 8-1,-3-14-74,0 0-1,0 0 1,0 0 0,0 0 0,0 0 0,-1 0-1,1 0 1,0-1 0,-1 1 0,0 0-1,1 0 1,-1 0 0,0 0 0,0-1-1,0 1 1,0 0 0,0-1 0,-1 1 0,1-1-1,0 1 1,-1-1 0,1 0 0,-1 1-1,1-1 1,-1 0 0,0 0 0,0 0-1,1 0 1,-5 1 0,-8 2 234,-24 5 1,29-8-261,1 1 0,-1 0 1,1 0-1,-1 1 1,1 0-1,0 1 0,0 0 1,-13 8-1,18-10-143,1 1-1,0-1 1,0 1 0,0-1-1,0 1 1,0 0 0,1 0-1,-1 0 1,1 0 0,-1 0-1,1 0 1,0 0-1,1 0 1,-1 0 0,0 6-1,2-16-1350,0 1 0,1-1 0,0 0-1,4-8 1,-6 14 1272,8-15-776</inkml:trace>
</inkml:ink>
</file>

<file path=ppt/ink/ink20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0:49.750"/>
    </inkml:context>
    <inkml:brush xml:id="br0">
      <inkml:brushProperty name="width" value="0.05" units="cm"/>
      <inkml:brushProperty name="height" value="0.05" units="cm"/>
      <inkml:brushProperty name="color" value="#FF0066"/>
    </inkml:brush>
  </inkml:definitions>
  <inkml:trace contextRef="#ctx0" brushRef="#br0">7 0 5497,'0'2'8323,"-6"44"-3382,6-27-4010,0 0 1,1-1-1,6 33 0,3 38 1535,-9-61-1830,12 54-1,-13-82-662,0 0 0,0 0 0,0 0 0,0 0 0,0 0 0,0 0 0,0 0 0,0-1 0,0 1 0,0 0 0,0 0 0,0 0 0,0 0 0,0 0 0,0 0 0,0 0 0,0 0 0,0 0 1,0 0-1,0 0 0,0 0 0,0 0 0,0-1 0,0 1 0,0 0 0,0 0 0,0 0 0,0 0 0,0 0 0,0 0 0,1 0 0,-1 0 0,0 0 0,0 0 0,0 0 0,0 0 0,0 0 0,0 0 0,0 0 0,0 0 0,0 0 0,0 0 0,0 0 0,0 0 0,1 0 0,-1 0 0,0 0 0,0 0 0,0 0 0,0 0 0,0 0 1,0 0-1,0 0 0,0 0 0,0 0 0,0 0 0,0 0 0,0 0 0,0 0 0,1 0 0,-1 0 0,0 1 0,0-1 0,2-9-1405,-2-12 156</inkml:trace>
</inkml:ink>
</file>

<file path=ppt/ink/ink20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0:52.192"/>
    </inkml:context>
    <inkml:brush xml:id="br0">
      <inkml:brushProperty name="width" value="0.05" units="cm"/>
      <inkml:brushProperty name="height" value="0.05" units="cm"/>
      <inkml:brushProperty name="color" value="#FF0066"/>
    </inkml:brush>
  </inkml:definitions>
  <inkml:trace contextRef="#ctx0" brushRef="#br0">1 120 11506,'0'-1'244,"0"1"0,0-1 0,1 0 0,-1 0 0,0 1 0,1-1 0,-1 0 0,1 0 0,-1 1 0,0-1 0,1 0 0,0 1 0,-1-1 0,1 1 0,-1-1 0,1 1 0,0-1 0,-1 1 0,1-1 0,0 1 0,0 0 0,0-1-1,1 0-8,0 1-1,0 0 0,0 0 0,0-1 0,0 1 0,-1 0 0,1 0 0,0 1 0,3 0 0,4 1 138,1 1 0,-1 0 1,10 6-1,-16-8-61,9 5 17,-1 0-1,0 1 1,0 0 0,-1 1-1,0 0 1,15 15 0,-19-16-291,-1-1 0,1 1-1,-1 0 1,0 0 0,-1 0 0,0 1 0,0-1 0,0 1-1,-1 0 1,4 17 0,-7-24-37,1 1 0,-1-1 0,0 1 0,0-1 0,0 1 0,0 0-1,0-1 1,0 1 0,0-1 0,-1 1 0,1-1 0,0 1 0,-1-1 0,1 1 0,-1-1 0,-1 3-1,2-4-3,-1 0 0,1 1 0,0-1 0,-1 0 0,1 1 0,0-1 0,-1 0 0,1 0 0,-1 1-1,1-1 1,-1 0 0,1 0 0,-1 0 0,1 1 0,-1-1 0,1 0 0,-1 0 0,1 0 0,-1 0-1,0 0 1,0 0-12,-1-1-1,1 1 1,0 0-1,0-1 1,-1 1-1,1-1 1,0 1-1,0-1 1,0 0-1,-3-1 1,0-2-49,0 0 0,0 1 0,0-2 0,0 1-1,1 0 1,0-1 0,0 0 0,0 0 0,0 0 0,1 0 0,0 0 0,0 0 0,0-1 0,1 1 0,-1-1 0,0-10 0,1 10 54,1 0-1,0-1 1,0 1 0,1-1 0,-1 1 0,1 0 0,1-1-1,-1 1 1,1 0 0,0 0 0,1 0 0,-1 0-1,1 0 1,6-9 0,1 4-11,1-1-1,0 1 1,1 1 0,0 0-1,1 1 1,20-12 0,-6 4-642,-23 14 10,0 1 1,0-1 0,0 1-1,8-3 1,1 4-614</inkml:trace>
</inkml:ink>
</file>

<file path=ppt/ink/ink20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0:52.566"/>
    </inkml:context>
    <inkml:brush xml:id="br0">
      <inkml:brushProperty name="width" value="0.05" units="cm"/>
      <inkml:brushProperty name="height" value="0.05" units="cm"/>
      <inkml:brushProperty name="color" value="#FF0066"/>
    </inkml:brush>
  </inkml:definitions>
  <inkml:trace contextRef="#ctx0" brushRef="#br0">42 90 10698,'2'-3'977,"0"1"0,0-1 0,0 0-1,0 0 1,3-5 0,-4 5-629,0 0 1,1-1-1,-1 1 0,0-1 1,1-6-1,-2 9-333,0-1 0,0 1 0,0-1-1,0 1 1,0-1 0,0 1 0,0 0 0,0-1 0,0 1-1,-1-1 1,1 1 0,-1 0 0,1-1 0,-1 1 0,1 0-1,-1-1 1,0 1 0,0 0 0,1 0 0,-1 0 0,0-1-1,0 1 1,0 0 0,0 0 0,-1 1 0,1-1-1,0 0 1,0 0 0,0 0 0,-1 1 0,1-1 0,0 1-1,-1-1 1,-2 0 0,4 1-13,-1 0 0,0 0 0,0 0 0,0 0-1,0 0 1,0 0 0,0 0 0,0 0 0,1 0 0,-1 0 0,0 0 0,0 0-1,0 1 1,0-1 0,0 0 0,1 1 0,-1-1 0,0 1 0,0-1-1,1 1 1,-2 0 0,0 1 8,1-1 0,0 1 0,0-1 0,0 1 0,0 0 0,0 0 0,0-1 0,0 1 0,0 3 0,-1 3 98,0 0 1,1-1-1,-1 16 1,1-16 42,1 0 1,1-1-1,-1 1 1,1 0-1,3 11 1,-3-15-70,0 1 1,1-1 0,-1 0 0,1 0-1,-1 0 1,1 0 0,0-1 0,1 1-1,-1 0 1,0-1 0,1 1 0,-1-1-1,5 3 1,-3-2-71,1-1 0,0 1 0,0-1 0,0 0 0,0 0 0,0 0 0,0-1-1,1 0 1,-1 0 0,0 0 0,1 0 0,-1-1 0,1 0 0,-1 0 0,1-1 0,-1 1 0,0-1 0,1 0 0,8-4 0,-12 4-312,0 0 1,-1 0 0,1 0-1,0 0 1,0 0 0,-1-1 0,3-1-1,0-1-435,7-4-532</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4:26.328"/>
    </inkml:context>
    <inkml:brush xml:id="br0">
      <inkml:brushProperty name="width" value="0.05" units="cm"/>
      <inkml:brushProperty name="height" value="0.05" units="cm"/>
      <inkml:brushProperty name="color" value="#FF0066"/>
    </inkml:brush>
  </inkml:definitions>
  <inkml:trace contextRef="#ctx0" brushRef="#br0">226 0 12483,'0'1'174,"0"-1"0,0 1 1,0 0-1,0-1 0,-1 1 0,1-1 1,0 1-1,0-1 0,0 1 1,0 0-1,-1-1 0,1 1 1,0-1-1,0 1 0,-1-1 0,1 1 1,0-1-1,-1 1 0,0 0 1,-11 12 1338,7-7-863,-27 30 966,1 2 1,-28 45-1,46-61-1034,1 1 0,0 0 0,2 0 0,0 1-1,-11 46 1,20-65-522,0 0-1,0 0 1,1 0-1,0 0 0,0 0 1,0 0-1,0 0 1,1 0-1,0 0 1,0-1-1,0 1 0,0 0 1,1 0-1,0-1 1,0 1-1,0 0 1,6 7-1,-4-8-51,-1 1-1,2-1 0,-1 0 1,0 0-1,1-1 1,-1 1-1,1-1 1,0 0-1,0-1 1,0 1-1,1-1 1,-1 0-1,1 0 1,-1 0-1,7 0 1,-2 0-153,1-1 1,-1 0 0,0-1-1,1 0 1,-1-1-1,1 0 1,-1-1-1,0 0 1,14-4-1,7-5-2643,47-24 0,-35 15-579,4-2 1344</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2:40.162"/>
    </inkml:context>
    <inkml:brush xml:id="br0">
      <inkml:brushProperty name="width" value="0.05" units="cm"/>
      <inkml:brushProperty name="height" value="0.05" units="cm"/>
      <inkml:brushProperty name="color" value="#FF0066"/>
    </inkml:brush>
  </inkml:definitions>
  <inkml:trace contextRef="#ctx0" brushRef="#br0">1 1 14707,'53'4'1939,"63"7"1900,-90-8-3119,-1 2 0,36 12 0,-51-14-614,-1 1 1,1 0 0,-1 1-1,0 0 1,-1 0 0,1 1-1,-1 0 1,0 1 0,0-1-1,9 12 1,-15-15-50,1 1-1,-1-1 1,1 1 0,-1-1 0,0 1-1,-1-1 1,1 1 0,-1 0-1,1 0 1,-1 0 0,0 0 0,-1 0-1,1 0 1,-1 0 0,1 0-1,-1 1 1,0-1 0,-1 0 0,1 0-1,-1 0 1,0 0 0,0 0-1,0 0 1,-1 0 0,1 0 0,-1-1-1,0 1 1,-3 4 0,-2 3-55,-2-1-1,1 0 1,-1-1 0,0 0 0,-1 0 0,0-1 0,-1-1 0,1 0-1,-1 0 1,-1-1 0,1 0 0,-1-1 0,0 0 0,0-1 0,-1 0-1,1-1 1,-21 2 0,28-4-241,1-1 0,0 0 0,0 0 0,0-1 0,0 1 0,-1-1 0,-4-2 0,7 3-126,1-1 1,-1 0-1,1 1 1,-1-1-1,0 0 0,1 0 1,0 0-1,-1 0 1,1-1-1,-1 1 1,1 0-1,0 0 1,0-1-1,0 1 1,0-1-1,0 1 0,0-1 1,0 0-1,0-1 1,-2-15-1838</inkml:trace>
</inkml:ink>
</file>

<file path=ppt/ink/ink2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0:52.907"/>
    </inkml:context>
    <inkml:brush xml:id="br0">
      <inkml:brushProperty name="width" value="0.05" units="cm"/>
      <inkml:brushProperty name="height" value="0.05" units="cm"/>
      <inkml:brushProperty name="color" value="#FF0066"/>
    </inkml:brush>
  </inkml:definitions>
  <inkml:trace contextRef="#ctx0" brushRef="#br0">1 191 13075,'0'0'211,"0"-1"-1,0 0 1,0 1 0,1-1 0,-1 1 0,0-1 0,1 0 0,-1 1-1,0-1 1,1 1 0,-1-1 0,1 1 0,-1-1 0,1 1 0,-1 0-1,1-1 1,-1 1 0,1 0 0,0-1 0,-1 1 0,1 0-1,-1 0 1,1-1 0,0 1 0,-1 0 0,1 0 0,0 0 0,-1 0-1,1 0 1,0 0 0,-1 0 0,1 0 0,0 0 0,-1 0 0,1 0-1,0 0 1,-1 1 0,1-1 0,0 1 0,1-1-75,1 1-1,-1 0 1,0 1 0,0-1 0,-1 0-1,1 0 1,0 1 0,0-1 0,-1 1-1,3 2 1,0 2-41,2 1 0,-1-1 0,1 0 0,11 9 0,-14-13-91,0 0-1,0 0 1,1 0-1,-1 0 1,1-1-1,-1 0 1,1 1-1,-1-1 1,1-1-1,0 1 0,0 0 1,7-1-1,-9 0 0,1 0-1,-1-1 0,0 1 1,1-1-1,-1 0 0,0 0 1,0 0-1,0 0 0,0 0 1,1 0-1,-1-1 0,-1 1 1,1 0-1,0-1 0,0 0 1,0 1-1,-1-1 0,1 0 1,-1 0-1,0 0 0,1 0 1,-1 0-1,1-4 1,2-1 8,-1 0 0,-1 0 1,1-1-1,-1 1 1,-1-1-1,2-10 0,-2 5-51,1-3 89,-1 1 0,-2-24 0,1 34-94,0 1 0,-1 0 1,0 0-1,0 0 1,0-1-1,-1 1 0,1 0 1,-1 1-1,0-1 1,0 0-1,0 0 0,-1 1 1,1-1-1,-4-2 1,-5-6-4473,13 12 3206</inkml:trace>
</inkml:ink>
</file>

<file path=ppt/ink/ink2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0:53.899"/>
    </inkml:context>
    <inkml:brush xml:id="br0">
      <inkml:brushProperty name="width" value="0.05" units="cm"/>
      <inkml:brushProperty name="height" value="0.05" units="cm"/>
      <inkml:brushProperty name="color" value="#FF0066"/>
    </inkml:brush>
  </inkml:definitions>
  <inkml:trace contextRef="#ctx0" brushRef="#br0">0 291 12003,'1'-1'233,"-1"0"0,0 0 0,0 1 0,1-1 0,-1 0 0,1 0 0,-1 0 0,1 1 0,-1-1 0,1 0 0,-1 1 0,1-1 0,0 0 0,-1 1 0,1-1 0,0 1 0,-1-1 0,2 0 0,2-2 358,9-10 132,1 0 1,-2-1-1,0-1 1,0 0-1,16-31 1,-26 44-719,-1 0 1,0-1-1,0 1 1,-1-1-1,1 1 0,0-1 1,-1 1-1,0-1 1,1 1-1,-1-1 0,0 1 1,0-1-1,0 0 1,-1 1-1,0-4 0,1 5-4,-1 0-1,1 0 0,-1 0 0,1 0 0,-1 0 0,0 0 0,1 0 0,-1 0 0,0 0 0,0 1 0,0-1 0,1 0 0,-1 1 0,0-1 0,0 0 0,0 1 0,0-1 0,0 1 0,0-1 0,0 1 0,0 0 0,-1-1 0,1 1 0,0 0 0,0 0 0,0 0 1,0 0-1,0 0 0,0 0 0,-1 0 0,1 0 0,0 0 0,0 1 0,0-1 0,0 0 0,-1 1 0,-1 0-2,0 0 0,1 0 0,-1 0 0,1 0 1,-1 0-1,1 1 0,-1-1 0,1 1 0,0-1 0,0 1 0,0 0 0,0 0 0,0 0 1,-2 3-1,2-1 0,-1 0 0,1 0 1,0 0-1,0 1 0,0-1 1,1 1-1,-3 7 0,3-2 57,-1-1 0,2 1 0,-1 0 0,1 0 1,0 0-1,1-1 0,3 14 0,-3-18-22,1 0 1,0-1 0,0 0 0,0 1-1,0-1 1,0 0 0,1 0 0,0 0-1,0 0 1,0 0 0,0-1 0,1 0-1,0 1 1,-1-1 0,1 0 0,0-1-1,0 1 1,0-1 0,1 0 0,-1 0-1,1 0 1,-1 0 0,1-1 0,0 0-1,-1 0 1,1 0 0,0-1 0,0 1-1,0-1 1,-1 0 0,1 0 0,10-3-1,-13 3-145,0-1-1,1 0 1,-1 0-1,0 0 1,0 0-1,1-1 1,-1 1-1,0-1 1,0 1 0,0-1-1,-1 0 1,1 0-1,0 0 1,-1 0-1,1 0 1,-1 0-1,0 0 1,1 0-1,-1 0 1,0-1-1,0 1 1,-1 0-1,2-4 1,1-6-910,0-2 1,-1 1-1,1-14 0,-2 17 643,3-19-741,1-24 209,-5 57 1853,1 1 1,0 0 0,1-1 0,-1 1 0,1-1 0,-1 1 0,5 6 0,-5-8-863,1-1 0,-1 1-1,1-1 1,-1 0 0,1 0 0,0 0 0,0 1 0,0-1 0,0-1 0,0 1 0,0 0 0,0-1 0,1 1 0,-1-1 0,1 1 0,-1-1 0,5 1 0,-6-2-78,0 0 0,-1 0 0,1 0 1,0 0-1,0 0 0,0 0 0,0-1 1,-1 1-1,1 0 0,0-1 0,0 1 1,0-1-1,-1 1 0,1 0 1,0-1-1,-1 0 0,1 1 0,0-1 1,-1 1-1,1-1 0,-1 0 0,1 1 1,-1-1-1,1 0 0,-1 0 1,0 1-1,1-1 0,-1 0 0,0 0 1,0 0-1,1 1 0,-1-2 0,7-34 55,-6 28-40,1-5-127,1 1 1,1 0-1,0 0 1,0 0-1,2 0 1,-1 1-1,1 0 1,1 0-1,0 0 1,9-10-1,-15 19-181,0 1-1,1 0 0,-1-1 1,0 1-1,0 0 0,1 0 1,-1 0-1,3-1 0,4 0 1825,1 2-1015</inkml:trace>
</inkml:ink>
</file>

<file path=ppt/ink/ink2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0:54.213"/>
    </inkml:context>
    <inkml:brush xml:id="br0">
      <inkml:brushProperty name="width" value="0.05" units="cm"/>
      <inkml:brushProperty name="height" value="0.05" units="cm"/>
      <inkml:brushProperty name="color" value="#FF0066"/>
    </inkml:brush>
  </inkml:definitions>
  <inkml:trace contextRef="#ctx0" brushRef="#br0">176 13 12379,'1'0'102,"-1"0"0,0-1 0,0 1 0,0 0 1,0-1-1,1 1 0,-1 0 0,0-1 0,0 1 0,0 0 1,0-1-1,0 1 0,0 0 0,0-1 0,0 1 1,0 0-1,0-1 0,0 1 0,0 0 0,0-1 1,0 1-1,0 0 0,0-1 0,0 1 0,0 0 0,-1 0 1,1-1-1,0 1 0,0 0 0,0-1 0,-1 1 1,1 0-1,0 0 0,0-1 0,0 1 0,-1 0 1,1 0-1,0 0 0,-1-1 0,1 1 0,0 0 0,0 0 1,-1 0-1,1 0 0,0 0 0,-1-1 0,1 1 1,0 0-1,-1 0 0,1 0 0,0 0 0,-1 0 0,1 0 1,0 0-1,-1 0 0,1 0 0,-26 6 1745,19-5-1270,-7 3-104,-3 0-73,1 0 1,-22 9 0,35-11-370,0-1-1,-1 1 1,1-1 0,0 1-1,0 0 1,0 0 0,0 1-1,0-1 1,0 1 0,1-1-1,-1 1 1,1 0 0,0 0 0,0 0-1,0 0 1,-3 7 0,5-8-30,-1 1 1,1-1 0,0 1-1,-1-1 1,1 1-1,1 0 1,-1-1 0,0 1-1,1-1 1,-1 1 0,1-1-1,0 1 1,-1-1 0,1 0-1,0 1 1,1-1 0,-1 0-1,0 0 1,4 4 0,2 4-5,1-1 0,17 14 0,-20-18 12,8 6 10,-10-9-18,0 0 1,0 1-1,1 0 1,-2 0-1,1 0 1,0 0-1,0 0 1,-1 0 0,0 1-1,0-1 1,3 8-1,-4-11-8,-1 0 1,0 0-1,0 1 0,0-1 1,0 0-1,0 1 0,0-1 0,0 0 1,1 1-1,-1-1 0,0 0 1,0 1-1,0-1 0,0 0 0,0 0 1,-1 1-1,1-1 0,0 0 0,0 1 1,0-1-1,0 0 0,0 1 1,0-1-1,0 0 0,0 0 0,-1 1 1,1-1-1,0 0 0,0 0 0,0 1 1,-1-1-1,1 0 0,0 0 1,0 1-1,-1-1 0,1 0 0,0 0 1,-1 0-1,1 0 0,0 0 0,0 1 1,-1-1-1,1 0 0,0 0 1,-1 0-1,1 0 0,0 0 0,-1 0 1,1 0-1,0 0 0,-1 0 0,1 0 1,0 0-1,-1 0 0,1 0 1,0 0-1,0-1 0,-1 1 0,1 0 1,0 0-1,-1 0 0,1 0 0,0-1 1,-1 1-1,-1-1-207,0 0-1,0 0 1,1 0-1,-1 0 1,0 0-1,0 0 1,0-1-1,-2-2 1,3 3-42,0-1 0,0 1 0,0-1 0,0 1-1,0-1 1,1 0 0,-1 1 0,0-1 0,1 0 0,0 0 0,-1 1 0,1-1 0,0 0-1,0 0 1,0 0 0,0 1 0,0-1 0,0 0 0,0 0 0,2-3 0,7-10-858</inkml:trace>
</inkml:ink>
</file>

<file path=ppt/ink/ink2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0:54.433"/>
    </inkml:context>
    <inkml:brush xml:id="br0">
      <inkml:brushProperty name="width" value="0.05" units="cm"/>
      <inkml:brushProperty name="height" value="0.05" units="cm"/>
      <inkml:brushProperty name="color" value="#FF0066"/>
    </inkml:brush>
  </inkml:definitions>
  <inkml:trace contextRef="#ctx0" brushRef="#br0">1 173 10658,'10'-5'779,"62"-37"5050,-65 37-5237,0 0 0,0 0 0,-1-1 0,0 0 0,0 0 0,0 0 0,7-12 0,-12 16-513,1-1 0,-1 0 0,0 0 0,0 0 1,0 0-1,0 0 0,0 0 0,-1 0 0,1 0 0,-1 0 0,0 0 0,0-5 0,0 6-71,0 1-1,-1 0 0,1 0 0,0 0 0,-1-1 1,1 1-1,-1 0 0,1 0 0,-1 0 0,1 0 1,-1 0-1,0 0 0,0 0 0,1 0 0,-1 0 1,0 0-1,0 0 0,0 1 0,0-1 0,0 0 1,0 1-1,0-1 0,0 1 0,0-1 0,-1 1 1,1-1-1,0 1 0,0 0 0,0-1 0,0 1 1,-1 0-1,1 0 0,0 0 0,-2 0 0,-2 1 0,0-1-1,1 1 0,-1 0 1,0 0-1,1 0 0,-1 1 1,1 0-1,0 0 0,-1 0 1,1 0-1,0 1 0,-6 4 0,4-2 16,1-1-1,0 1 0,0 1 0,0-1 1,1 0-1,-1 1 0,-6 12 0,10-15-14,0-1 0,0 0-1,0 1 1,0-1 0,1 0-1,-1 1 1,1-1 0,-1 1-1,1-1 1,0 1 0,0-1-1,0 1 1,0-1 0,0 1-1,1-1 1,-1 1 0,2 3-1,-1-3 10,1 0 0,-1-1-1,1 1 1,0 0-1,0 0 1,0-1-1,0 1 1,1-1 0,-1 0-1,1 1 1,4 2-1,2 1-198,1-1 1,0 0-1,0-1 0,0 0 0,1 0 0,-1-1 0,13 1 0,23 4-1499,5 1 462</inkml:trace>
</inkml:ink>
</file>

<file path=ppt/ink/ink2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0:55.752"/>
    </inkml:context>
    <inkml:brush xml:id="br0">
      <inkml:brushProperty name="width" value="0.05" units="cm"/>
      <inkml:brushProperty name="height" value="0.05" units="cm"/>
      <inkml:brushProperty name="color" value="#FF0066"/>
    </inkml:brush>
  </inkml:definitions>
  <inkml:trace contextRef="#ctx0" brushRef="#br0">0 735 10466,'0'-1'165,"0"1"-1,0-1 1,1 0 0,-1 1-1,0-1 1,0 1 0,0-1-1,0 0 1,0 1-1,1-1 1,-1 1 0,0-1-1,1 1 1,-1-1 0,0 1-1,1-1 1,-1 1-1,0-1 1,1 1 0,-1-1-1,1 1 1,-1 0 0,1-1-1,0 1 1,0 0-14,-1-1 1,1 1-1,0 1 0,-1-1 1,1 0-1,0 0 0,-1 0 1,1 0-1,0 0 1,-1 1-1,1-1 0,0 0 1,-1 0-1,1 1 0,-1-1 1,1 0-1,-1 1 0,1 0 1,3 2 442,0 1 1,0 0-1,-1-1 0,6 9 1,-4-3-286,1 1 0,-1 0 0,-1 0 0,0 1-1,0-1 1,-1 1 0,0 0 0,-1 0 0,0 0 0,-1 0 0,0 16 0,1-15-271,-2-12-38,0 1 0,0-1 0,1 0 0,-1 0 0,0 0 0,0 0 0,0 0 0,0 0 0,0 0 0,0 0 0,1 0 0,-1 0 0,0 0 0,0 0 0,0 0 0,0 0 0,0 0 0,1 0 0,-1 0 0,0 0 0,0 0 0,0 0 0,0-1 0,0 1 0,0 0 0,1 0 0,-1 0 0,0 0 0,0 0 0,0 0 0,0 0 1,0 0-1,0 0 0,0-1 0,0 1 0,1 0 0,-1 0 0,0 0 0,0 0 0,0-1 0,12-21-50,-9 16 33,7-15-15,2 0 0,0 1 0,1 0 0,2 1 0,26-28 0,-38 43 59,1 1-1,0 0 1,0 0-1,0 0 0,1 1 1,-1-1-1,0 1 1,1 0-1,9-2 1,-13 3-16,1 1 1,-1 0-1,0 0 1,1 0-1,-1 0 0,1 0 1,-1 0-1,0 0 1,1 0-1,-1 0 0,1 1 1,-1-1-1,0 1 1,1-1-1,-1 1 1,0-1-1,1 1 0,-1 0 1,0 0-1,0-1 1,0 1-1,0 0 1,0 0-1,0 0 0,0 0 1,0 0-1,0 1 1,0-1-1,-1 0 1,1 0-1,0 0 0,-1 1 1,1-1-1,-1 0 1,1 1-1,-1-1 1,1 3-1,2 12 76,-1 1 1,0-1-1,-2 26 0,-3-63-28,3 17-56,1 1-1,0 0 1,0-1 0,0 1-1,1 0 1,-1 0 0,1 0-1,0 0 1,4-5 0,23-24 23,-13 15-20,10-14-10,-17 19 2,0 1-1,1 0 1,17-14-1,-27 25 2,1-1-1,0 0 1,-1 1 0,1-1-1,0 0 1,0 1-1,0 0 1,0-1-1,0 1 1,0-1 0,-1 1-1,1 0 1,0 0-1,0-1 1,0 1-1,0 0 1,0 0 0,0 0-1,0 0 1,0 0-1,0 0 1,0 0-1,0 1 1,0-1 0,0 0-1,0 0 1,0 1-1,0-1 1,1 2-1,1 0-9,0 1 0,-1-1-1,1 1 1,-1 0 0,0 0-1,3 6 1,-3-6 4,0 1 0,1-1 0,-1 0 0,0 1 0,7 4 0,-7-6 18,1-1 0,-1 1 0,1-1 0,0 1 0,0-1 0,0 0 0,0 0 0,0 0 0,0-1 0,0 1 0,0-1 0,0 0 0,0 1 0,0-1 0,0-1 0,1 1 0,-1 0 0,0-1 0,0 0 0,0 1 0,0-1 0,0 0 0,-1-1 0,1 1 0,0 0 0,0-1 0,-1 0 0,5-3 0,-1 1 71,-1-1 0,1 1 0,-1-1-1,0-1 1,-1 1 0,1-1 0,-1 0-1,0 0 1,-1 0 0,1 0 0,3-11 0,9-53 63,-15 70-157,2 5-9,2 9-23,-4-10 37,1-1 7,-1 0 1,0 0-1,1 0 1,0 0-1,-1-1 1,1 1-1,0 0 1,0-1-1,1 0 0,4 5 1,-6-7-1,0 1 0,0 0 1,1-1-1,-1 1 0,0 0 0,1-1 1,-1 1-1,0-1 0,1 0 0,-1 0 1,1 1-1,-1-1 0,0 0 0,1 0 1,-1 0-1,1 0 0,-1-1 0,0 1 1,1 0-1,-1-1 0,1 1 0,-1 0 1,0-1-1,0 0 0,1 1 0,-1-1 1,1-1-1,6-4-29,0 0 0,-1-1 0,0 0 0,0 0 0,6-9-1,-7 8-91,0 1-1,0 1 0,1-1 0,-1 1 0,1 0 0,9-6 0,-15 12 116,1-1 1,-1 1-1,1-1 1,-1 1 0,1 0-1,-1 0 1,1 0-1,0 0 1,-1 0 0,1 0-1,-1 0 1,1 0-1,-1 1 1,1-1 0,-1 0-1,1 1 1,-1-1-1,0 1 1,1 0-1,-1 0 1,0-1 0,1 1-1,0 1 1,1 0 1,-1-1 0,0 0 1,1 0-1,-1 0 0,1 0 0,4 1 1,-2-2 4,-1 0 1,1 0-1,0-1 1,0 1-1,-1-1 1,1 0 0,-1-1-1,1 1 1,-1-1-1,1 0 1,-1 0-1,0 0 1,5-4-1,1-1 6,0 0 0,-1 0 0,-1-1 0,11-11 0,-12 10-5,0 0 0,-1-1-1,0 0 1,-1 0 0,0-1 0,0 1 0,-1-1 0,0 0 0,-1 0 0,-1 0 0,2-13 0,-1 2 0,-1-1 1,-2 1 0,0-1-1,-5-37 1,-8-7-5,11 62 1,1-1 1,-1 1-1,0-1 0,-1 1 0,1 0 0,-1 0 0,0 0 0,0 0 0,-6-6 0,9 11 0,-1-1 0,1 0 0,-1 1 0,0-1 1,1 0-1,-1 1 0,0-1 0,0 1 0,0-1 0,1 1 0,-1 0 0,0-1 0,0 1 0,0 0 1,0 0-1,1-1 0,-1 1 0,0 0 0,0 0 0,0 0 0,0 0 0,0 0 0,0 0 1,0 0-1,0 1 0,1-1 0,-1 0 0,0 0 0,0 1 0,0-1 0,0 0 0,1 1 0,-1-1 1,0 1-1,0-1 0,1 1 0,-1-1 0,0 2 0,-2 1 5,0 0 1,0 1-1,0 0 0,1-1 0,-4 8 1,-1 3 38,1 1 0,1-1 1,0 1-1,1 0 0,1 0 1,0 0-1,1 0 0,1 1 1,0-1-1,1 18 0,1-22-12,0 0 0,1 0-1,0 0 1,0 0 0,1 0 0,1 0-1,-1-1 1,2 0 0,0 1 0,0-2-1,1 1 1,0-1 0,0 1 0,14 13-1,-10-15-287,0-1-1,1 0 0,-1 0 0,1-1 1,1-1-1,-1 0 0,23 6 0,-29-10-1963,5-2 676</inkml:trace>
</inkml:ink>
</file>

<file path=ppt/ink/ink2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0:56.099"/>
    </inkml:context>
    <inkml:brush xml:id="br0">
      <inkml:brushProperty name="width" value="0.05" units="cm"/>
      <inkml:brushProperty name="height" value="0.05" units="cm"/>
      <inkml:brushProperty name="color" value="#FF0066"/>
    </inkml:brush>
  </inkml:definitions>
  <inkml:trace contextRef="#ctx0" brushRef="#br0">1 180 14627,'13'-4'1265,"1"0"0,-1-1 0,0-1 0,18-11 0,-23 12-595,0 0 1,0-1 0,0 0 0,-1-1-1,0 1 1,0-2 0,7-8 0,-14 15-678,0 1 0,1 0 0,-1 0 1,0-1-1,0 1 0,0 0 0,0 0 0,1-1 1,-1 1-1,0 0 0,0-1 0,0 1 1,0 0-1,0-1 0,0 1 0,0 0 1,0-1-1,0 1 0,0 0 0,0 0 0,0-1 1,0 1-1,0 0 0,0-1 0,0 1 1,0 0-1,0-1 0,-1 1 0,1 0 1,0 0-1,0-1 0,0 1 0,0 0 0,-1-1 1,1 1-1,0 0 0,0 0 0,-1 0 1,1-1-1,0 1 0,0 0 0,-1 0 1,1 0-1,0 0 0,-1-1 0,1 1 0,0 0 1,-1 0-1,-2-3-990,11-2-79,30-5-97,-15 4 1178,-14 5 144,-1-1 0,1 1 0,9 1 0,-11 0-26,0-1 0,0 1 1,-1-1-1,1 0 0,0-1 1,6-2-1,-12 4-224,0 0 0,-1 0 0,1-1 0,-1 1 0,1 0 0,-1-1 0,1 1 0,-1 0 0,1-1 0,-1 1 0,1-1 0,-1 1 0,0-1 0,1 1 0,-1-1 0,0 1 0,1-1 0,-1 0 0,0 1 0,0-1 0,1 1 0,-1-1 0,0 0 0,0 1 0,0-1 0,0 0 0,0 1 0,0-1 0,0 1 0,0-2 0,0-4-981,3-7-401</inkml:trace>
</inkml:ink>
</file>

<file path=ppt/ink/ink2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0:56.236"/>
    </inkml:context>
    <inkml:brush xml:id="br0">
      <inkml:brushProperty name="width" value="0.05" units="cm"/>
      <inkml:brushProperty name="height" value="0.05" units="cm"/>
      <inkml:brushProperty name="color" value="#FF0066"/>
    </inkml:brush>
  </inkml:definitions>
  <inkml:trace contextRef="#ctx0" brushRef="#br0">2 0 14355,'-2'12'1016,"5"-5"-240,-4-15-255</inkml:trace>
</inkml:ink>
</file>

<file path=ppt/ink/ink2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1:00.334"/>
    </inkml:context>
    <inkml:brush xml:id="br0">
      <inkml:brushProperty name="width" value="0.05" units="cm"/>
      <inkml:brushProperty name="height" value="0.05" units="cm"/>
      <inkml:brushProperty name="color" value="#FF0066"/>
    </inkml:brush>
  </inkml:definitions>
  <inkml:trace contextRef="#ctx0" brushRef="#br0">31068 4398 10506,'10'-15'240,"0"1"-1,15-16 0,8-10 0,-33 44 804,-2 11 386,-2 3-213,4 29 476,9 76-1,-6-93-1582,28 176 172,1 15-72,-20-42 153,-5-50-69,4 113-113,-22 292-1,-7-18-116,18-455-55,-12 101 0,5-120-21,-2 0 1,-27 76 0,28-96 8,-2-1 0,-1 0 0,0-1 0,-2 0 0,0-1-1,-31 35 1,11-22-20,-57 44-1,-44 19-57,87-62 40,-17 9-36,-2-2 1,-1-3-1,-2-4 0,-96 34 1,-238 44-147,-9-32 39,349-68 183,-678 114 22,-294 55-353,222-32-1046,-5-35 433,-1304 5 2621,1087-100-3205,-251 2 1815,221-51 1629,188 2-1484,-140 25 68,147 2 135,-742 10-594,-236 14-365,239 7-1853,1211-13 2075,-832 44 435,91 53 188,427-35-505,-666 15 139,1189-82-24,-1509 79 435,964-69-730,2-26 124,116 0 120,418 6-148,-353-7 891,392-3 381,-225-41 1,205 13-917,2-8 1,2-8-1,-236-106 0,155 47-727,-106-50-231,-16 1 600,362 155 68,-165-66 6,158 61-2,0-2-1,1 0 1,0-2 0,2 0 0,-30-28 0,26 18-4,1-1-1,1-1 1,2 0-1,0-2 1,2 0-1,2-2 1,0 0 0,2 0-1,2-1 1,1-1-1,-9-41 1,2-10 13,-10-107 1,24 137 46,2 0 0,3-1 0,9-64 0,16-35 122,77-250 1,88-140-63,-161 463-122,62-159-8,14 7 23,150-254 406,18-7 419,64-16-751,-170 268-86,272-371 11,-170 256 22,8 2 84,-15 20 138,87-116-48,15 14 82,-31 38-158,-293 349-110,-2-1-1,62-109 0,-43 41 15,49-90 98,-94 187-128,-9 15-11,1 0 1,-1-1 0,0 1-1,0-1 1,-1 0 0,0 0-1,-1 0 1,0 0 0,2-14-1,-1-15-55,-12 45 6,-4 5 71,-1 0 0,-1 0 1,-28 17-1,-16 14-49,-48 55 1,16-14 79,88-82-43,-54 51 48,50-47-19,0 1 0,1 0-1,0 0 1,0 0 0,-7 16 0,13-24-29,0 1 0,0-1 0,0 0 0,-1 0 0,1 0 1,0 0-1,0 1 0,0-1 0,0 0 0,0 0 0,0 1 1,0-1-1,0 0 0,0 0 0,0 0 0,0 1 0,0-1 1,0 0-1,0 0 0,0 0 0,0 1 0,0-1 0,0 0 1,0 0-1,0 1 0,0-1 0,0 0 0,0 0 0,0 0 1,0 1-1,1-1 0,-1 0 0,7-2 10,8-8-20,66-65 82,-39 33-101,80-69 9,-85 81 107,60-37 0,-92 64-83,-1 0 1,1 1-1,0 0 0,0 0 0,0 0 0,0 0 0,0 1 0,8-1 0,-11 1 3,1 1 0,-1 0-1,1 0 1,0 1-1,-1-1 1,1 1-1,-1-1 1,1 1-1,-1 0 1,1 0-1,-1 0 1,0 0-1,1 0 1,-1 1 0,0-1-1,0 0 1,0 1-1,3 3 1,2 2 50,0 1 1,-1-1-1,1 1 1,-2 1-1,0-1 1,0 1-1,5 10 1,-5-4-44,0-1 1,-1 1 0,4 30-1,-5-21 2,2 6 271,0 38 1,-5-65-285,-1 1-1,1 0 1,-1-1 0,1 1-1,-1 0 1,0-1 0,-1 1-1,1-1 1,-1 0 0,1 1-1,-1-1 1,0 0-1,0 0 1,0 0 0,-1 0-1,1-1 1,-1 1 0,1-1-1,-1 1 1,0-1 0,0 0-1,0 0 1,0 0 0,-7 3-1,3-2 5,0-1 0,0 1 0,0-1 0,-1 0 0,1-1-1,-1 0 1,1 0 0,0-1 0,-1 0 0,1 0-1,-10-1 1,-46-11 7,-39-4 160,100 15-162,-10 0 226,1 0-1,0-2 0,-19-5 0,27 7-205,1 1 1,0-1-1,-1-1 1,1 1-1,0 0 0,-1-1 1,1 1-1,0-1 0,0 1 1,0-1-1,0 0 0,1 0 1,-1 0-1,0 0 0,1 0 1,-1-1-1,1 1 1,0 0-1,0-1 0,0 1 1,-1-5-1,-7-27-630,6 34-397,-10 7 338</inkml:trace>
</inkml:ink>
</file>

<file path=ppt/ink/ink2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1:22.321"/>
    </inkml:context>
    <inkml:brush xml:id="br0">
      <inkml:brushProperty name="width" value="0.05" units="cm"/>
      <inkml:brushProperty name="height" value="0.05" units="cm"/>
      <inkml:brushProperty name="color" value="#FF0066"/>
    </inkml:brush>
  </inkml:definitions>
  <inkml:trace contextRef="#ctx0" brushRef="#br0">96 127 9378,'-10'0'326,"0"-1"-1,0 0 1,-11-2-1,18 2-264,1 1 1,-1-1-1,0 0 0,1 0 0,-1 0 0,0 0 0,1 0 0,-1-1 1,1 1-1,0-1 0,-1 0 0,1 0 0,0 1 0,0-1 0,-2-4 0,3 6 6,1 0-1,0 0 0,-1-1 0,1 1 1,0 0-1,0-1 0,-1 1 0,1 0 1,0-1-1,0 1 0,0 0 0,0-1 1,-1 1-1,1 0 0,0-1 0,0 1 0,0-1 1,0 1-1,0 0 0,0-1 0,0 1 1,0-1-1,0 1 0,0 0 0,0-1 1,0 1-1,0 0 0,1-1 0,-1 1 1,0-1-1,0 1 0,0 0 0,0-1 0,1 1 1,-1 0-1,0 0 0,0-1 0,1 1 1,-1 0-1,0-1 0,0 1 0,1 0 1,-1 0-1,0 0 0,1-1 0,-1 1 1,0 0-1,1 0 0,-1 0 0,1 0 0,-1 0 1,0-1-1,1 1 0,-1 0 0,1 0 1,-1 0-1,0 0 0,1 0 0,-1 0 1,1 1-1,29 2 1720,-25-2-1741,43 4 1074,96-3 0,50-16-11,-5 0-794,-84 11-239,346-22 1316,-409 21-1284,72-8 485,153 5-1,3 15-554,-1-18 2,-143-1 67,227 10 1,-165 18 17,78 4-9,0-22-60,-235-1-49,393-13 236,87 37 952,-225 3-267,-104-7-187,-80-15-495,31 4-233,-131-7-79,-1 0-23,0 0-1,0 0 1,0 0 0,0 0 0,0 0 0,0 0-1,-1 1 1,1-1 0,0 0 0,0 0-1,0 1 1,0-1 0,0 1 0,-1-1-1,1 1 1,0-1 0,0 1 0,1 1 0,-5 8-699</inkml:trace>
</inkml:ink>
</file>

<file path=ppt/ink/ink2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1:27.083"/>
    </inkml:context>
    <inkml:brush xml:id="br0">
      <inkml:brushProperty name="width" value="0.05" units="cm"/>
      <inkml:brushProperty name="height" value="0.05" units="cm"/>
      <inkml:brushProperty name="color" value="#FF0066"/>
    </inkml:brush>
  </inkml:definitions>
  <inkml:trace contextRef="#ctx0" brushRef="#br0">408 967 10138,'14'-8'417,"-7"4"-37,0-1 1,1 1-1,-1 0 0,1 1 1,0 0-1,0 0 0,0 0 1,0 1-1,0 0 1,1 1-1,8-1 0,220-9 1577,-17-1-12,495 18-425,-522-2-1471,390-26 1138,-523 18-988,114-10-46,-149 10-138,1-1 0,39-13 0,48-26 192,-41 16-43,49-22-117,-97 38-42,-1-1 0,-1 0 1,22-18-1,-32 21-5,7-4 6,29-31-1,-43 41-4,-1-1 0,1-1 0,-1 1 1,-1-1-1,1 1 0,-1-1 0,0 0 0,0 0 1,-1-1-1,0 1 0,2-8 0,-4 11 2,0 0-1,0 0 0,0 0 1,0 0-1,0 0 1,-1 0-1,1 0 1,-1 1-1,0-1 1,1 0-1,-2 0 0,1 0 1,0 1-1,0-1 1,-1 0-1,-3-4 1,-3-2 3,0 0 0,-19-16 0,1 0 5,-11-18 10,28 30-24,-1 0-1,-1 1 1,0 1 0,-1 0-1,0 0 1,0 1 0,-21-12 0,-7 3 203,-87-29 1,-15-5 418,13-1-395,107 46-219,-1 2-1,1 1 0,-1 1 0,-25-1 0,-453-31-71,447 34 58,-81 7 0,-52 17-13,144-17 21,-252 45-44,166-26 25,-136 1-117,129-17 103,-75 17 33,180-19 2,-1 2-1,1 1 0,0 1 1,-45 22-1,11 4-41,1 3 1,-100 81-1,153-111 34,1 0 1,1 0-1,0 1 0,0 0 1,0 0-1,-10 18 1,14-19 0,1 0 0,0 0 0,1 0 0,0 0 0,0 1 0,1-1 0,0 1 0,0 0 0,1 17 0,1-11 5,0 0-1,2 0 1,0 0-1,1 0 1,0 0-1,2-1 1,0 0-1,0 1 1,1-1-1,1-1 1,1 0-1,0 0 1,1 0-1,0-1 1,1 0-1,0-1 1,1 0-1,1-1 1,0 0-1,0 0 1,1-2-1,0 0 1,1 0-1,28 13 1,-9-9 61,0-2 0,1-1 0,1-2 0,55 7 0,143 0 559,-103-14-1051,243-29 0,-174 8-3779,-115 8 2682</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2:40.617"/>
    </inkml:context>
    <inkml:brush xml:id="br0">
      <inkml:brushProperty name="width" value="0.05" units="cm"/>
      <inkml:brushProperty name="height" value="0.05" units="cm"/>
      <inkml:brushProperty name="color" value="#FF0066"/>
    </inkml:brush>
  </inkml:definitions>
  <inkml:trace contextRef="#ctx0" brushRef="#br0">84 271 12267,'3'18'1921,"-1"0"-1,0 0 1,-1 18 0,-2-31-1638,1 0 1,0 0-1,-1-1 0,0 1 0,0-1 0,0 1 0,0-1 0,-1 1 1,0-1-1,0 0 0,0 0 0,0 0 0,-1 0 0,0 0 0,0 0 0,0-1 1,-4 5-1,6-7-247,1 0-1,-1-1 1,0 1 0,0-1 0,0 1 0,0-1 0,0 1 0,0-1 0,1 1 0,-1-1-1,0 0 1,0 1 0,0-1 0,0 0 0,0 0 0,0 0 0,0 0 0,0 0-1,0 0 1,0 0 0,-1 0 0,1 0 0,0 0 0,1-1 0,-1 1 0,0 0 0,0-1-1,0 1 1,0-1 0,0 1 0,0-1 0,0 1 0,0-1 0,1 1 0,-1-1-1,0 0 1,0 0 0,1 1 0,-1-1 0,1 0 0,-2-2 0,0-1-9,-1 0-1,1 0 1,0 0 0,1 0 0,-1-1 0,1 1-1,0-1 1,-1-6 0,1-6-52,0-1 0,1 1 1,1 0-1,0-1 0,5-19 0,-4 29-18,0 0 0,0 0 0,1 0 0,0 0-1,0 0 1,1 1 0,-1-1 0,2 1 0,-1 0 0,1 0 0,0 1 0,11-11 0,-14 15 31,0 1 0,0-1 1,0 1-1,0 0 0,0 0 1,0 0-1,0 0 0,0 0 1,0 0-1,0 0 0,1 1 1,-1-1-1,0 1 0,1 0 1,-1 0-1,5 0 0,-4 0 8,0 1-1,0 0 0,1 0 1,-1 0-1,0 0 1,0 1-1,0-1 0,0 1 1,0-1-1,3 4 1,5 4 50,-2 1 0,1 0 1,-1 0-1,11 17 1,-18-24-25,2 2 67,0 0 0,0 0 0,0 0 0,1-1 0,-1 1 0,1-1 0,0 0 0,11 6 0,-14-9-42,1 0 1,-1 0 0,0 0-1,1-1 1,-1 1 0,1-1-1,-1 1 1,1-1 0,-1 0-1,1 0 1,-1 0 0,1 0-1,-1 0 1,1-1 0,-1 1 0,1-1-1,-1 0 1,1 1 0,-1-1-1,0 0 1,1 0 0,-1-1-1,0 1 1,0 0 0,2-3-1,-1 2-6,-1 1 0,0-1 0,0 0 0,0 0 0,0 0 0,-1 0 0,1 0 0,-1-1 0,1 1 0,-1 0 0,0-1 0,0 1 0,0-1 0,0 1 0,0-1 0,0-3 0,0 2-12,-1 1-1,0-1 1,0 1-1,-1-1 1,1 1-1,-1-1 1,0 1-1,0-1 1,0 1-1,0-1 1,-2-2-1,-4-7-5,-1 1 0,0 1-1,0-1 1,-2 1 0,-9-10-1,-73-66-2884,79 76 1119,12 11 1663,1-1 0,0 1 0,0 0 0,0 0 0,0 0 0,0 0 0,0 0 0,0 0 0,-1 0 0,1 0 0,0 0 0,0 0 0,0 0 0,0 0 0,0-1 1,0 1-1,0 0 0,0 0 0,0 0 0,0 0 0,0 0 0,0 0 0,-1-1 0,1 1 0,0 0 0,0 0 0,0 0 0,0 0 0,0 0 0,0 0 0,0-1 0,0 1 0,0 0 0,0 0 0,0 0 0,0 0 0,1 0 0,-1 0 0,0-1 0,0 1 0,0 0 0,0 0 0,7 0-2490,8 4-980,5 7 843</inkml:trace>
</inkml:ink>
</file>

<file path=ppt/ink/ink2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1:31.406"/>
    </inkml:context>
    <inkml:brush xml:id="br0">
      <inkml:brushProperty name="width" value="0.05" units="cm"/>
      <inkml:brushProperty name="height" value="0.05" units="cm"/>
      <inkml:brushProperty name="color" value="#FF0066"/>
    </inkml:brush>
  </inkml:definitions>
  <inkml:trace contextRef="#ctx0" brushRef="#br0">528 1202 9186,'6'-1'1561,"-5"3"-505,-8 7 295,3-4 101,12-6-1072,-1 0 1,0 0 0,0-1-1,13-4 1,7-2 159,14 0 50,1 2 0,0 2 0,0 2 0,0 1 1,57 7-1,99-2-395,-14-2-140,-58 9 63,168 9 1328,-221-18-237,147-18-1,-147 6-722,265-42-36,-33-27-392,-237 59-31,-48 14-53,-1 0 0,0-1 0,-1-1 0,0-1 0,26-17 0,-38 22 15,0-1 0,-1 0 0,1 0 0,-1 0 0,-1 0 0,1-1 0,-1 0 0,5-7 0,-7 9 7,0-1 0,0 0-1,0 0 1,-1 0 0,1 0 0,-1 0 0,0 0-1,-1 0 1,1 0 0,-1-1 0,0 1-1,-1-8 1,-1 1 0,-1 1 0,0-1-1,-1 1 1,0 0 0,-9-19 0,1 9-8,-26-36 0,28 44 4,-2 0 1,1 1-1,-2 0 1,-23-18-1,-63-34 27,43 29-28,-8-6 8,-121-85-8,156 102 2,-2 1 0,0 2 0,-2 1 0,-68-30-1,-24 6-15,-237-50 0,43 37 4,250 50-17,0 2 0,-115 8 0,-195 48-21,341-45 51,-4 1-6,1 2-1,-1 1 0,-60 26 1,76-25 7,1 1 1,1 2 0,0 0-1,1 1 1,1 2-1,-31 28 1,24-14-3,1 1 0,1 2 0,3 0 0,0 2 1,-31 65-1,47-84 7,1 1 0,1 0 1,1 0-1,0 0 0,1 0 0,1 1 1,1 0-1,1-1 0,1 37 1,3-25-6,1-1 0,2 1 0,0-1 0,2-1 0,17 42 0,-19-56 33,1 0 1,0-1-1,0 0 0,2 0 1,0 0-1,0-1 1,1-1-1,0 0 0,1 0 1,0-1-1,1 0 0,0-1 1,1 0-1,0-1 0,0-1 1,0 0-1,1 0 0,19 5 1,19 4 281,0-1 0,1-3 1,78 8-1,164-3 666,-17-2-2970,-179 0-2362,-64-4 2730</inkml:trace>
</inkml:ink>
</file>

<file path=ppt/ink/ink2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1:34.613"/>
    </inkml:context>
    <inkml:brush xml:id="br0">
      <inkml:brushProperty name="width" value="0.05" units="cm"/>
      <inkml:brushProperty name="height" value="0.05" units="cm"/>
      <inkml:brushProperty name="color" value="#FF0066"/>
    </inkml:brush>
  </inkml:definitions>
  <inkml:trace contextRef="#ctx0" brushRef="#br0">263 1034 8994,'9'-20'1011,"0"2"0,1-1 0,16-22 0,-22 36-841,0 0 1,0 0-1,1 0 1,0 0-1,-1 1 0,1 0 1,1 0-1,-1 0 1,1 0-1,-1 1 0,1 0 1,0 0-1,0 1 1,11-4-1,-15 6-142,0 0 0,0 0 1,1 0-1,-1 0 0,0 0 0,0 0 0,1 0 1,-1 1-1,0-1 0,0 1 0,0 0 0,1 0 1,-1 0-1,0 0 0,3 2 0,2 2 80,0 0-1,11 11 1,5 4 284,-13-13-231,0-1 0,0-1 0,1 0 0,0 0 0,-1-1 0,1-1 0,1 0 0,20 3 0,7-2 266,51-1 0,-63-3-277,71 1 282,234 11 535,-230-2-935,0-5 0,168-12-1,-15-31-36,-32 4 5,-166 28 16,201-33-21,-228 32 12,0-1 1,-1-2 0,0-1-1,-1-1 1,0-2-1,38-24 1,-44 23 20,-1-1 0,0-1 0,0 0 0,34-41 0,-49 51-1,-1 0-1,0 0 1,0-1 0,-1 1 0,0-1 0,0-1-1,-1 1 1,0 0 0,0-1 0,-1 0 0,0 1 0,0-1-1,-1 0 1,-1 0 0,1 0 0,-1 0 0,-1 0-1,-2-14 1,-1 6-23,0 0 0,-2 0 0,0 1 1,-1 0-1,0 0 0,-1 1 0,-1-1 0,-1 2 0,0-1 0,-1 2 0,0-1 0,-1 1 0,0 1 0,-1 0 0,-1 1 0,0 1 0,0 0 1,-24-12-1,-29-10 16,-1 3 1,-1 3-1,-1 3 1,-118-23-1,-98 12-96,-3 24 103,143 7 25,3-3-40,-243 2-17,341 8-2,0 3 1,0 1-1,1 2 1,0 3-1,-81 33 1,38-5-12,-142 91 1,94-39-25,108-72 59,1 1 0,-41 45-1,61-60-8,1-1 0,0 1 0,0 0 0,1 0-1,-1 1 1,2-1 0,-1 1 0,1 0 0,0 0 0,1 0 0,0 1-1,0-1 1,1 0 0,0 1 0,0-1 0,1 1 0,0-1-1,0 1 1,1-1 0,1 1 0,-1-1 0,1 0 0,0 0-1,5 11 1,3 3 151,1 0-1,0-1 1,2 0-1,0-1 1,1-1-1,31 33 1,-30-37-35,1-2 1,0 0-1,0-1 1,1 0 0,1-1-1,0-1 1,0-1 0,29 10-1,4-3 244,2-2-1,87 11 0,113-3 189,86-13-519,-214-8-1346,-79 0-439,-4 4 581</inkml:trace>
</inkml:ink>
</file>

<file path=ppt/ink/ink2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1:38.190"/>
    </inkml:context>
    <inkml:brush xml:id="br0">
      <inkml:brushProperty name="width" value="0.05" units="cm"/>
      <inkml:brushProperty name="height" value="0.05" units="cm"/>
      <inkml:brushProperty name="color" value="#FF0066"/>
    </inkml:brush>
  </inkml:definitions>
  <inkml:trace contextRef="#ctx0" brushRef="#br0">567 1387 11482,'155'28'1882,"12"1"-1039,-42-18 288,159-5-1,124-37 1239,-405 31-2361,439-58 378,-298 33-729,147-47 0,-249 59 378,-2-2 0,0-2-1,-1-2 1,-1-1 0,64-45 0,-78 46 77,0 0 0,-2-1 1,0-1-1,-1-1 1,-2-1-1,0-1 0,-1 0 1,-2-2-1,16-30 1,-25 40-94,0 0 1,-1 0 0,7-33-1,-12 40-17,1 1 1,-1-1-1,-1 0 0,0 1 0,0-1 0,-1 0 1,0 1-1,0-1 0,-1 1 0,-3-10 0,-4-3 3,0 0-1,-2 1 0,0 0 0,-17-22 1,-63-67 11,49 64 24,-3 1 0,-2 3 0,-1 2 0,-2 2 0,-2 2 1,-1 2-1,-2 3 0,-89-36 0,104 51-44,0 2 0,-1 2 1,0 2-1,-1 1 0,0 3 0,0 1 0,-47 2 0,-65 10-4,0 7 0,1 7-1,-153 42 1,239-45 7,1 3-1,0 2 1,-98 53 0,92-36 7,1 2 0,-110 92 0,-50 65 29,220-192-34,-110 96 16,94-79-14,1 1 1,-28 40-1,28-30-2,-25 47-1,40-63-2,1 1-1,1 0 0,2 0 1,-8 28-1,13-40 5,1 0 0,-1 0 0,1 0 0,1 0 0,1 17 0,-1-21 4,1 0 0,0 0 0,1 0 0,-1 0 0,1 0 0,0 0 0,0 0 0,1-1-1,-1 1 1,1-1 0,0 1 0,4 3 0,2 1 37,0 0-1,0-1 1,1 0-1,0-1 0,1 0 1,19 10-1,3-2 172,37 12 1,-11-8 129,1-3 1,97 13-1,126-2 373,-162-17-483,-62-5-171,145 15 212,-141-12-634,70 21 0,-122-27 197,0 1 0,0 1 0,0 0 0,-1 0 0,0 1 0,0 1 0,13 8 0,-21-12 122,0 0 0,-1 0-1,1 0 1,0 0 0,-1 0 0,1 0 0,1 4 0</inkml:trace>
</inkml:ink>
</file>

<file path=ppt/ink/ink2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2:07.711"/>
    </inkml:context>
    <inkml:brush xml:id="br0">
      <inkml:brushProperty name="width" value="0.05" units="cm"/>
      <inkml:brushProperty name="height" value="0.05" units="cm"/>
      <inkml:brushProperty name="color" value="#FF0066"/>
    </inkml:brush>
  </inkml:definitions>
  <inkml:trace contextRef="#ctx0" brushRef="#br0">15 1 18692,'-6'4'672,"2"12"32,0 6-520,5 14-672,2-3 368</inkml:trace>
</inkml:ink>
</file>

<file path=ppt/ink/ink2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2:53.453"/>
    </inkml:context>
    <inkml:brush xml:id="br0">
      <inkml:brushProperty name="width" value="0.05" units="cm"/>
      <inkml:brushProperty name="height" value="0.05" units="cm"/>
      <inkml:brushProperty name="color" value="#FF0066"/>
    </inkml:brush>
  </inkml:definitions>
  <inkml:trace contextRef="#ctx0" brushRef="#br0">523 1242 10074,'6'-5'532,"0"1"0,0 1 0,0-1 0,0 1 0,1 0-1,0 0 1,-1 1 0,1 0 0,13-2 0,5 0 849,37 1 1,-21 1-1035,2-1-32,1-3 0,-1-2 0,-1-1 0,1-2 0,-2-2 0,42-19 0,92-50 303,-133 58-459,-1-1 0,39-31 0,-78 54-151,80-65 498,-66 52-363,-1 0 0,25-32 0,-34 39-111,-1-1 0,0 0 1,-1-1-1,0 1 0,0-1 0,-1 0 0,4-19 0,4-75 173,-10 93-183,0-11 38,-1-1 0,0 0-1,-2 0 1,0 1 0,-7-25-1,6 37-3,1 0-1,-2 0 1,0 0 0,0 1-1,0-1 1,-1 1-1,-1 0 1,0 1 0,0-1-1,0 1 1,-1 0-1,0 1 1,-13-11 0,-17-6 162,-1 0 0,-69-30 0,62 33-18,-22-11-94,-2 3-1,-78-21 0,100 37-101,-2 2 1,1 2-1,-1 3 0,-56-1 1,33 6 23,0 4 1,-77 12-1,135-12-26,1 0-1,0 1 0,-1 1 1,2 0-1,-1 1 0,0 0 1,1 1-1,-12 9 0,0 2 11,2 1 0,-37 39 0,41-37-17,0 0 1,2 2-1,1 0 0,0 1 1,2 0-1,1 1 0,-12 36 1,12-25 9,2-1 1,2 1 0,1 1 0,2 0 0,-1 38-1,6-50 1,1 1-1,1-1 1,1 1-1,2-1 1,0 0-1,2 0 1,1-1-1,0 0 0,2 0 1,1-1-1,1 0 1,18 26-1,-16-29 40,1 0 0,1-1 0,1-1 0,0 0 0,1-1 0,1-1 0,1-1 0,0-1 0,1 0-1,0-2 1,1 0 0,39 13 0,-17-11 238,0-3 0,1-1 0,0-3 0,1-1 0,-1-2 0,1-3 0,0-1 0,-1-3 0,1-1 0,64-15 0,-91 15-137,-1-1 0,0-1 0,27-12 0,-29 13-176,-15 5-34,-1 0 0,1 0 0,-1 0 1,1 0-1,-1 0 0,1 0 0,-1 0 0,0 0 0,1 1 0,-1-1 0,1 0 1,-1 0-1,1 0 0,-1 1 0,0-1 0,1 0 0,-1 1 0,0-1 0,1 0 1,0 1-1,0 1-228,-1 0 0,1 1 1,0-1-1,-1 0 1,1 0-1,-1 1 1,1-1-1,-1 0 0,0 1 1,0-1-1,-1 4 1,-3 34-1363</inkml:trace>
</inkml:ink>
</file>

<file path=ppt/ink/ink2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2:58.242"/>
    </inkml:context>
    <inkml:brush xml:id="br0">
      <inkml:brushProperty name="width" value="0.05" units="cm"/>
      <inkml:brushProperty name="height" value="0.05" units="cm"/>
      <inkml:brushProperty name="color" value="#FF0066"/>
    </inkml:brush>
  </inkml:definitions>
  <inkml:trace contextRef="#ctx0" brushRef="#br0">0 2 1712,'2'-2'-352</inkml:trace>
</inkml:ink>
</file>

<file path=ppt/ink/ink2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2:59.831"/>
    </inkml:context>
    <inkml:brush xml:id="br0">
      <inkml:brushProperty name="width" value="0.05" units="cm"/>
      <inkml:brushProperty name="height" value="0.05" units="cm"/>
      <inkml:brushProperty name="color" value="#FF0066"/>
    </inkml:brush>
  </inkml:definitions>
  <inkml:trace contextRef="#ctx0" brushRef="#br0">1965 4183 2513,'-1'0'386,"0"0"1,0-1 0,0 1 0,0 0-1,1 0 1,-1 0 0,0 0-1,0-1 1,0 1 0,0 0 0,0-1-1,1 1 1,-1-1 0,0 1 0,0-1-1,1 1 1,-2-2 0,1 1-80,0 0-1,1 0 1,-1 0 0,0 0-1,1 0 1,-1 0 0,1-1-1,-1 1 1,1 0 0,0 0-1,-1-2 1,1-1 209,-1 0-1,1 0 1,0 0-1,1 0 0,-1 0 1,2-8-1,1-3-92,0 0-1,-2 0 0,0 0 0,0-1 1,-2 1-1,-2-20 0,-2 0 292,-17-54 0,-81-182 164,45 132-632,38 87-139,-61-168 641,38 38 705,9 31-163,-47-117 163,18 20-889,33 118-312,23 106-214,-1 1 0,-18-40 1,-30-39 23,-2-7-7,23 27-36,-29-101 0,-4-14-39,-52-40 47,30 67-20,81 150-7,-152-291-36,148 292 31,0 0-1,0 1 1,-2 1 0,0 0 0,-1 1 0,-1 1-1,0 0 1,-1 2 0,-33-20 0,9 9 4,-42-33 0,69 45 7,1-1-1,0 0 1,1 0 0,1-1 0,-21-30 0,-9-33 16,1 2-52,40 73 25,0 1 0,0 0 0,0-1-1,0 1 1,-1 0 0,1 0 0,0 0 0,-1 0-1,1 0 1,-1 0 0,1 0 0,-1 0 0,1 0 0,-1 1-1,0-1 1,1 1 0,-1-1 0,0 1 0,0 0 0,1 0-1,-1 0 1,0 0 0,0 0 0,1 0 0,-1 0-1,-3 1 1,-8-1 44,11 0-33,0 0 1,0-1 0,0 1-1,1-1 1,-1 0 0,0 1-1,0-1 1,0 0-1,0 0 1,1 0 0,-1 0-1,0-1 1,-1-1 0,2 2-9,0 0 1,0 0 0,0 0-1,0 1 1,0-1 0,0 0-1,0 0 1,0 0-1,-1 1 1,1-1 0,0 1-1,-1-1 1,1 1 0,0-1-1,-1 1 1,1 0-1,0 0 1,-1 0 0,1 0-1,-1 0 1,1 0 0,0 0-1,-1 0 1,1 0 0,-1 1-1,1-1 1,0 0-1,0 1 1,-2 0 0,-1 1 0,0 1-1,1-1 1,-1 1 0,1 0 0,0 0 0,0 0 0,0 0-1,0 0 1,0 1 0,1-1 0,-1 1 0,1 0 0,0 0-1,0 0 1,-2 8 0,3-11 5,0-1 1,0 1-1,0-1 1,-1 0-1,1 1 0,0-1 1,0 0-1,0 0 1,-1 0-1,1 0 1,0 0-1,0 0 0,-2 0 1,-2 0 8,4 0-14,0 1 1,0-1-1,0 1 1,1 0 0,-1-1-1,0 1 1,1 0-1,-1-1 1,0 1-1,1 0 1,-1 0-1,1 0 1,-1-1 0,1 1-1,0 0 1,-1 0-1,1 0 1,0 0-1,-1 0 1,1 0-1,0 0 1,0 0 0,0 0-1,0-1 1,0 1-1,0 0 1,0 0-1,1 2 1,3 27-22,1-7 25,2 0 0,0-1 0,1 0 0,2 0 0,0-1 0,1-1 1,1 1-1,1-2 0,16 19 0,-20-28 26,-15-23-5,0 2-21,-11-27 0,-24-76 1,0-45-18,31 119 2,10 37 10,-2-4 4,0 0-1,1 0 0,0 0 1,-1-14-1,3 19 0,-1 0-1,0 0 0,0 0 1,1 0-1,-1 1 0,1-1 0,0 0 1,-1 0-1,1 1 0,0-1 0,0 0 1,0 1-1,0-1 0,0 1 1,0-1-1,1 1 0,-1 0 0,0-1 1,1 1-1,-1 0 0,1 0 1,0 0-1,2-1 0,6-3-1,1 1-1,-1 0 1,1 1 0,0 1 0,0 0-1,18-2 1,69 3-2,-44 4 3,0 3 0,-1 1 0,0 3 0,95 31 0,-137-37-1,1 1 1,-1 0-1,0 1 0,-1 0 1,0 0-1,16 14 0,-22-17 1,-1 0 0,0 0 0,1 0 0,-1 1 0,-1 0 0,1-1 0,0 1 0,-1 0 0,0 0 0,0 1 0,0-1 0,0 0 0,-1 1 0,0-1 0,0 1 0,0-1 0,0 1 0,-1 0 0,0 8 0,0-10 6,-1 0 0,1-1 0,-1 1 0,0 0 0,0 0 0,0-1 0,0 1 0,-1-1 0,1 1 0,-1-1 0,0 1 0,1-1 0,-1 0 0,0 0 1,0 0-1,0 0 0,-5 3 0,-3 2 59,0-1 1,-23 10-1,22-11-30,-25 12 62,-70 36 69,91-44-161,0 0-1,0 1 1,1 1 0,-21 22 0,30-28-8,0 1 1,1-1 0,-1 1 0,1 0 0,-3 8 0,6-12-23,0 0 1,0-1-1,0 1 1,1 0-1,-1 0 1,1 0-1,-1 0 0,1 0 1,0 0-1,0 0 1,0 0-1,0-1 1,0 1-1,0 0 0,0 0 1,1 0-1,-1 0 1,1 0-1,-1 0 1,1 0-1,0-1 0,0 1 1,0 0-1,2 2 1,1 0-251,0-1 0,0 0 0,1 0 0,0 0 0,-1 0 0,1-1 0,0 0 0,0 0 0,0 0 0,0 0 0,1-1 0,-1 0 0,0 0 0,9 0 0,58 0-1452</inkml:trace>
</inkml:ink>
</file>

<file path=ppt/ink/ink2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04.511"/>
    </inkml:context>
    <inkml:brush xml:id="br0">
      <inkml:brushProperty name="width" value="0.05" units="cm"/>
      <inkml:brushProperty name="height" value="0.05" units="cm"/>
      <inkml:brushProperty name="color" value="#FF0066"/>
    </inkml:brush>
  </inkml:definitions>
  <inkml:trace contextRef="#ctx0" brushRef="#br0">14 272 7178,'-2'-10'1240,"0"1"0,-5-25 5278,4 30-4861,9 1-1046,4 1-417,-1 0 1,1 1-1,0 0 0,0 0 0,13 2 1,50 11 702,-42-7-712,-1-1 0,1-2 0,38-1 0,91-17-79,-130 11-95,0 1 0,0 2 1,0 1-1,0 1 0,58 9 1,-30 3 17,-26-4 54,61 6-1,-82-14-57,0 0 0,0 0 1,1-1-1,-1 0 0,0-1 0,0 0 1,0-1-1,0 0 0,13-6 0,-13 4-12,1 0 0,-1-1-1,0-1 1,0 1 0,18-16-1,-26 18 22,-1 0 0,0 0 0,1 0 0,-1 0 0,-1-1 0,1 1 0,-1 0 0,2-9 0,0 2 60,-2 9-74,0 0-1,-1-1 0,1 1 0,-1 0 1,1-1-1,-1 1 0,0 0 0,0-1 1,0 1-1,0-1 0,-1 1 0,1 0 1,-1-1-1,1 1 0,-1 0 0,0-1 1,-1-2-1,-1 1 93,0 0 0,0 1 0,0-1 0,-1 1-1,1 0 1,-1 0 0,0 0 0,-4-2 0,-34-31 256,37 34-1675,8 6-612,11 6 716</inkml:trace>
</inkml:ink>
</file>

<file path=ppt/ink/ink2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06.120"/>
    </inkml:context>
    <inkml:brush xml:id="br0">
      <inkml:brushProperty name="width" value="0.05" units="cm"/>
      <inkml:brushProperty name="height" value="0.05" units="cm"/>
      <inkml:brushProperty name="color" value="#FF0066"/>
    </inkml:brush>
  </inkml:definitions>
  <inkml:trace contextRef="#ctx0" brushRef="#br0">0 32 11658,'6'-4'266,"0"0"0,0 1 0,1-1 0,-1 1 0,1 1 0,0-1 0,0 1 0,0 0-1,0 1 1,0 0 0,0 0 0,8 0 0,10 1 340,1 1 0,26 5 0,-43-5-494,53 8 281,0 2 1,0 3-1,-1 3 1,-1 2-1,110 52 0,-137-53-371,-1 2-1,-1 0 0,-1 3 0,-1 0 0,34 36 0,-22-14 50,-1 2-1,48 77 0,-39-49 145,66 100 486,13-12 191,-114-148-699,0 0 0,1-1 0,0-1 0,1 0-1,1-1 1,0-1 0,0-1 0,1 0 0,1-1 0,0-1 0,0-1-1,0-1 1,1 0 0,39 5 0,-30-8 159,0-2-1,0-1 1,0-1 0,53-9-1,-32-1 84,92-32 0,-115 31-1228,-8 3-2678,-16 10 2044</inkml:trace>
</inkml:ink>
</file>

<file path=ppt/ink/ink2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06.981"/>
    </inkml:context>
    <inkml:brush xml:id="br0">
      <inkml:brushProperty name="width" value="0.05" units="cm"/>
      <inkml:brushProperty name="height" value="0.05" units="cm"/>
      <inkml:brushProperty name="color" value="#FF0066"/>
    </inkml:brush>
  </inkml:definitions>
  <inkml:trace contextRef="#ctx0" brushRef="#br0">0 270 11058,'2'-4'535,"1"0"0,-1 0 0,0 0-1,1 1 1,0-1 0,0 1-1,0-1 1,0 1 0,1 0 0,-1 1-1,5-4 1,-5 4-320,0 1 1,0-1-1,1 1 0,-1 0 1,0 0-1,1 0 0,-1 0 1,1 1-1,-1 0 0,0-1 1,1 1-1,-1 0 0,1 1 1,-1-1-1,6 2 0,-3-1-39,1 2-1,-1-1 0,0 1 1,0 0-1,0 0 0,-1 0 1,1 1-1,-1 0 0,1 0 1,8 9-1,2 5 376,23 32-1,29 57 297,5 9 1,-71-113-819,0 0-1,0 0 0,1-1 0,-1 1 1,1-1-1,0 0 0,-1 0 0,4 2 0,-5-3-22,0-1 0,0 1 0,0-1 0,0 0 0,0 0 0,0 1 0,0-1-1,0 0 1,0 0 0,0 0 0,0 0 0,0 0 0,0 0 0,0 0 0,0-1 0,0 1-1,0 0 1,0 0 0,0-1 0,0 1 0,0-1 0,-1 1 0,1-1 0,0 1-1,0-1 1,0 1 0,-1-1 0,1 0 0,0 1 0,0-1 0,-1 0 0,2-1 0,6-9 54,-1-2 1,0 1-1,-1-1 1,0 0 0,5-14-1,-3 6-21,4-9 56,-2 0 0,0-1-1,-2 0 1,-2-1 0,0 0-1,1-63 1,-7 86-56,-1 1 1,0-1-1,-1 1 0,0 0 0,0-1 0,0 1 1,-1 0-1,-1 0 0,1 1 0,-1-1 0,0 1 1,-6-8-1,5 9-88,1 1 0,-1 0 0,0 0-1,0 0 1,0 0 0,-1 1 0,0 0 0,0 0 0,0 0 0,0 1 0,-1 0 0,1 0 0,-1 0-1,-12-2 1,6 6-2561,19 5-1366,14-4 3042</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2:40.940"/>
    </inkml:context>
    <inkml:brush xml:id="br0">
      <inkml:brushProperty name="width" value="0.05" units="cm"/>
      <inkml:brushProperty name="height" value="0.05" units="cm"/>
      <inkml:brushProperty name="color" value="#FF0066"/>
    </inkml:brush>
  </inkml:definitions>
  <inkml:trace contextRef="#ctx0" brushRef="#br0">1 285 11634,'4'13'2249,"-1"0"-1,0 0 1,-1 0-1,1 16 1,2-57-2107,-1 0-1,-2 0 1,-1-49-1,-2 41-120,8-59 0,-6 88-7,0 0 1,1 0-1,0 1 0,0-1 1,1 1-1,4-10 0,-6 15 5,-1 0-1,1 0 1,0 0-1,-1 0 1,1 0-1,0 0 0,0 0 1,-1 0-1,1 0 1,0 0-1,0 1 1,0-1-1,0 0 0,0 1 1,1-1-1,-1 0 1,0 1-1,0 0 1,0-1-1,0 1 0,1 0 1,-1-1-1,0 1 1,0 0-1,1 0 0,-1 0 1,0 0-1,0 0 1,0 0-1,1 0 1,-1 1-1,0-1 0,0 0 1,1 1-1,-1-1 1,0 1-1,0-1 1,0 1-1,0 0 0,0-1 1,0 1-1,0 0 1,0 0-1,1 0 1,6 6 149,-1 1 1,0 0 0,0-1 0,0 2 0,-1-1 0,7 13 0,28 61 854,-34-67-827,8 18 140,18 38 174,-29-60-581,0 1 0,-1-1-1,0 1 1,2 15 0,-5-25-116,0 0-1,0-1 1,0 1 0,0 0 0,0-1-1,0 1 1,0 0 0,-1-1 0,0 3-1,1-4 43,0 0-1,0 1 0,-1-1 1,1 1-1,0-1 0,-1 0 1,1 1-1,0-1 0,0 0 1,-1 1-1,1-1 0,-1 0 1,1 0-1,0 1 0,-1-1 1,1 0-1,-1 0 0,1 0 1,-1 0-1,1 1 0,0-1 1,-1 0-1,1 0 0,-1 0 1,1 0-1,-1 0 0,1 0 1,-1 0-1,1 0 0,-1 0 1,1 0-1,0 0 0,-1-1 1,0 1-1,-10-4-1585</inkml:trace>
</inkml:ink>
</file>

<file path=ppt/ink/ink2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07.335"/>
    </inkml:context>
    <inkml:brush xml:id="br0">
      <inkml:brushProperty name="width" value="0.05" units="cm"/>
      <inkml:brushProperty name="height" value="0.05" units="cm"/>
      <inkml:brushProperty name="color" value="#FF0066"/>
    </inkml:brush>
  </inkml:definitions>
  <inkml:trace contextRef="#ctx0" brushRef="#br0">1 116 11626,'1'5'3297,"7"-11"-1248,12-9-121,7-1-184,0-3-447,4 0-241,-4 4-504,-1 2-232,-4 6-248,0 1-96,-7 3-560,-7 1-320,1 2-1193,-3 2-503,-3 10 1400</inkml:trace>
</inkml:ink>
</file>

<file path=ppt/ink/ink2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07.504"/>
    </inkml:context>
    <inkml:brush xml:id="br0">
      <inkml:brushProperty name="width" value="0.05" units="cm"/>
      <inkml:brushProperty name="height" value="0.05" units="cm"/>
      <inkml:brushProperty name="color" value="#FF0066"/>
    </inkml:brush>
  </inkml:definitions>
  <inkml:trace contextRef="#ctx0" brushRef="#br0">1 143 14955,'4'5'1913,"3"-5"703,18-8-343,2-8-529,14-11-856,3 2-216,-8 0-1016,2 0-560,1 3 440</inkml:trace>
</inkml:ink>
</file>

<file path=ppt/ink/ink2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08.297"/>
    </inkml:context>
    <inkml:brush xml:id="br0">
      <inkml:brushProperty name="width" value="0.05" units="cm"/>
      <inkml:brushProperty name="height" value="0.05" units="cm"/>
      <inkml:brushProperty name="color" value="#FF0066"/>
    </inkml:brush>
  </inkml:definitions>
  <inkml:trace contextRef="#ctx0" brushRef="#br0">361 46 9674,'-1'-2'235,"1"0"1,-1 0-1,1-1 0,-1 1 0,0 0 1,0 0-1,0 1 0,0-1 0,0 0 1,0 0-1,0 0 0,-1 1 0,1-1 1,-1 1-1,1-1 0,-1 1 0,0-1 1,1 1-1,-1 0 0,0 0 0,0 0 1,0 0-1,0 0 0,0 0 0,0 1 1,0-1-1,0 1 0,-3-1 0,-5-1 198,1 1 0,-1 0 0,0 1-1,-17 1 1,12 1-230,-1 1 0,1 0 0,0 0 0,0 2 0,1 0 1,0 1-1,-1 0 0,-19 13 0,26-15-122,1 1 0,0-1 0,1 2 0,-1-1 0,1 1-1,0 0 1,1 0 0,-1 0 0,1 1 0,0 0 0,1 0 0,0 0 0,0 1 0,0-1 0,1 1 0,0 0 0,-2 10 0,5-16-61,-1 1-1,1 0 1,-1 0 0,1 0 0,0 0 0,0 0 0,0 0 0,0 0 0,1 0-1,-1 0 1,1 0 0,0 0 0,0 0 0,0-1 0,0 1 0,0 0 0,1-1-1,-1 1 1,1-1 0,0 1 0,0-1 0,0 0 0,0 0 0,0 1-1,0-2 1,0 1 0,1 0 0,-1 0 0,1-1 0,-1 1 0,1-1 0,0 0-1,4 2 1,1-1-27,1 0 0,0 0 0,-1-1 0,1 0 0,0 0 0,0-1 0,-1 0 0,1-1 0,0 1 0,11-4 0,-11 2-139,0-1 0,0 0-1,-1 0 1,1-1 0,-1 0-1,0 0 1,0-1 0,0 0-1,0 0 1,-1-1 0,0 0-1,0 0 1,8-11 0,-10 11-147,-1-1 0,0 1 0,0-1 0,0 0 0,-1 0 0,0 0 0,0 0 0,-1 0 1,0-1-1,0 1 0,-1-1 0,0 0 0,0 0 0,-1 1 0,0-1 0,-1-11 0,-8-24-635</inkml:trace>
</inkml:ink>
</file>

<file path=ppt/ink/ink2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08.620"/>
    </inkml:context>
    <inkml:brush xml:id="br0">
      <inkml:brushProperty name="width" value="0.05" units="cm"/>
      <inkml:brushProperty name="height" value="0.05" units="cm"/>
      <inkml:brushProperty name="color" value="#FF0066"/>
    </inkml:brush>
  </inkml:definitions>
  <inkml:trace contextRef="#ctx0" brushRef="#br0">9 34 9746,'-8'-33'6105,"12"46"-2445,12 21 1,25 34-2274,-15-27-499,110 236 1555,-109-216-2227,49 81-500,-74-140 130,-1 0 1,0 0-1,0 0 0,1 0 1,-1-1-1,1 1 0,-1-1 1,4 3-1,-4-3-69,-1-1-1,1 0 1,0 1 0,0-1 0,0 0 0,0 1-1,0-1 1,0 0 0,0 0 0,0 0-1,0 0 1,0 0 0,0 0 0,0 0-1,-1 0 1,1 0 0,0 0 0,0-1-1,0 1 1,0 0 0,0-1 0,1 0 0,9-3-1550</inkml:trace>
</inkml:ink>
</file>

<file path=ppt/ink/ink2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08.779"/>
    </inkml:context>
    <inkml:brush xml:id="br0">
      <inkml:brushProperty name="width" value="0.05" units="cm"/>
      <inkml:brushProperty name="height" value="0.05" units="cm"/>
      <inkml:brushProperty name="color" value="#FF0066"/>
    </inkml:brush>
  </inkml:definitions>
  <inkml:trace contextRef="#ctx0" brushRef="#br0">5 20 10570,'-3'-1'576,"2"-5"-7,4 3-457,1 0-321,2-2-1703,0 4 1184</inkml:trace>
</inkml:ink>
</file>

<file path=ppt/ink/ink2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09.571"/>
    </inkml:context>
    <inkml:brush xml:id="br0">
      <inkml:brushProperty name="width" value="0.05" units="cm"/>
      <inkml:brushProperty name="height" value="0.05" units="cm"/>
      <inkml:brushProperty name="color" value="#FF0066"/>
    </inkml:brush>
  </inkml:definitions>
  <inkml:trace contextRef="#ctx0" brushRef="#br0">83 105 11370,'-2'-7'514,"0"1"-1,0 1 1,0-1-1,-1 0 0,0 0 1,0 1-1,0 0 1,-1-1-1,-8-8 0,-2-4 392,14 20-692,-1-1 0,0 0 0,1 0 0,-1 1 0,0-1 0,0 0 0,0 0 0,0 0 0,0 0 0,0 0 0,0 0 0,0 0 0,0-1 0,0 1 0,0 0 0,-1-1 0,1 1 0,0-1 0,0 1 0,-1-1 0,1 1 0,0-1 0,-1 0 0,1 0 0,-1 0 0,1 0 0,-3 0 0,21-20 829,3 0 362,-20 20-1382,0 0 0,0 0 0,1 0 0,-1 0 0,0 0 0,0 0 0,0 0 0,0 0 0,1 0 0,-1 0 1,0 0-1,0 0 0,0 0 0,0 0 0,1 0 0,-1 0 0,0 0 0,0 0 0,0 0 0,0 0 0,1 0 0,-1 0 0,0 0 0,0 0 0,0 0 0,0 0 0,1 0 1,-1 1-1,0-1 0,0 0 0,0 0 0,0 0 0,0 0 0,0 0 0,1 0 0,-1 1 0,0-1 0,0 0 0,0 0 0,0 0 0,0 0 0,0 1 0,0-1 0,0 0 1,0 0-1,0 0 0,0 1 0,2 4 179,0 0 1,-1 0 0,1 11 0,1-2 32,7 32 489,1 0-1,24 56 1,45 85 569,-80-187-1290,18 37-33,-3 0 0,-1 1-1,9 41 1,-23-78-46,1 0 0,-1 1 0,0-1 0,0 0 0,0 1 0,0-1 1,0 0-1,0 1 0,0-1 0,0 3 0,-1-4 21,1 0 1,0 0-1,0 0 1,0 1-1,0-1 1,-1 0-1,1 0 1,0 0-1,0 0 1,0 0-1,0 0 1,-1 0-1,1 0 1,0 0-1,0 0 1,0 0-1,-1 0 1,1 0-1,0 0 1,0 0-1,0 0 1,-1 0-1,1 0 1,0 0-1,0 0 1,0-1-1,0 1 1,-1 0-1,1 0 1,0 0-1,0 0 1,0 0-1,0 0 1,0 0-1,-1-1 1,1 1-1,0 0 1,0 0-1,0 0 1,0-1-1,-20-25-3522,-21-40 1880,11 27 1573</inkml:trace>
</inkml:ink>
</file>

<file path=ppt/ink/ink2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09.805"/>
    </inkml:context>
    <inkml:brush xml:id="br0">
      <inkml:brushProperty name="width" value="0.05" units="cm"/>
      <inkml:brushProperty name="height" value="0.05" units="cm"/>
      <inkml:brushProperty name="color" value="#FF0066"/>
    </inkml:brush>
  </inkml:definitions>
  <inkml:trace contextRef="#ctx0" brushRef="#br0">0 199 8418,'8'-9'870,"0"1"0,1 0 1,-1 0-1,1 1 0,1 0 1,-1 1-1,18-9 0,78-27 3571,-65 28-3017,2-3-83,55-19 1240,-79 31-2163,0 0 1,0 1-1,24-3 0,-39 7-397,-1 0 1,1 0-1,-1-1 0,1 2 0,-1-1 0,1 0 0,-1 1 0,1-1 0,-1 1 0,0-1 0,1 1 0,-1 0 0,4 2 0,-6-2-19,1-1 1,0 1-1,0 0 0,-1 0 1,1 0-1,0 0 0,-1 0 1,1 0-1,-1 0 0,1 0 1,-1 0-1,0 0 0,1 0 0,-1 0 1,0 0-1,0 1 0,1-1 1,-1 0-1,0 0 0,0 0 1,-1 0-1,1 0 0,0 1 1,0-1-1,0 0 0,-1 0 1,1 0-1,-1 0 0,0 1 0,-5 12-31,-1 0 0,0-1-1,-1 1 1,-1-2 0,0 1-1,-18 18 1,20-23-26,-36 38-2755,-75 61 0,101-92 1465,-11 9 1544,-2 7-141</inkml:trace>
</inkml:ink>
</file>

<file path=ppt/ink/ink2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10.099"/>
    </inkml:context>
    <inkml:brush xml:id="br0">
      <inkml:brushProperty name="width" value="0.05" units="cm"/>
      <inkml:brushProperty name="height" value="0.05" units="cm"/>
      <inkml:brushProperty name="color" value="#FF0066"/>
    </inkml:brush>
  </inkml:definitions>
  <inkml:trace contextRef="#ctx0" brushRef="#br0">14 471 14123,'-7'11'1456,"1"-2"857,6-2-57,9-6-399,7-2-81,29-15-16,13-8-47,37-20-337,21-11-184,13-13-407,0-1-249,-16 5-312,-15 5-176,-22 19-472,-13 8-393,-25 16-1255,-11 6-737,-24 10 1489</inkml:trace>
</inkml:ink>
</file>

<file path=ppt/ink/ink2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11.115"/>
    </inkml:context>
    <inkml:brush xml:id="br0">
      <inkml:brushProperty name="width" value="0.05" units="cm"/>
      <inkml:brushProperty name="height" value="0.05" units="cm"/>
      <inkml:brushProperty name="color" value="#FF0066"/>
    </inkml:brush>
  </inkml:definitions>
  <inkml:trace contextRef="#ctx0" brushRef="#br0">418 615 11346,'0'-18'1453,"1"8"-362,-1 0 1,0 0-1,-1 0 0,0 0 0,-3-11 0,4 19-938,-1 0 1,0 0-1,1 0 0,-1 0 0,0 0 0,0 0 0,0 0 1,-1 0-1,1 1 0,0-1 0,0 1 0,-1-1 0,1 1 1,-1-1-1,0 1 0,1 0 0,-1-1 0,0 1 0,0 0 1,0 0-1,0 1 0,0-1 0,0 0 0,0 0 0,0 1 1,0 0-1,0-1 0,0 1 0,0 0 0,-3 0 0,-6 1 36,0 0 0,0 0 0,0 2 0,0-1 0,1 1 0,-1 1 0,-16 8 0,7-2-2,0 1-1,-33 25 1,36-23-130,0 1 1,2 1-1,0 1 1,1 0-1,-17 24 1,23-29-37,1 1 1,0 1 0,1-1 0,0 1 0,1 0 0,0 1 0,1-1 0,1 1 0,-3 16 0,6-26-15,0 0 0,-1 1 1,2-1-1,-1 0 0,0 0 0,1 0 1,0 0-1,0 0 0,0 0 1,2 4-1,-3-6-2,1 0-1,0-1 1,1 1 0,-1 0-1,0-1 1,0 1 0,1-1 0,-1 0-1,1 1 1,-1-1 0,1 0-1,-1 0 1,1 0 0,0 0 0,0 0-1,-1 0 1,1 0 0,0-1 0,0 1-1,0-1 1,0 1 0,0-1-1,3 0 1,1 0 7,1 0-1,0 0 1,-1-1 0,1 0-1,-1-1 1,1 1-1,-1-1 1,1 0 0,10-6-1,5-4 40,25-17 0,-45 28-48,18-12 47,-1-1 0,0-1-1,-1 0 1,0-2 0,-2 0-1,22-28 1,-29 33-8,-1-1 0,0-1-1,-1 1 1,-1-1 0,0 0 0,-1 0 0,0-1 0,-1 0-1,-1 0 1,0 0 0,1-18 0,-3 8-1,-1-1 0,-2 1 1,0 0-1,-10-42 0,9 53 13,-1 0 0,-1 0 0,0 0 0,-1 0 0,0 1 0,-1 0 1,-1 0-1,0 1 0,-13-16 0,18 26 10,1 0-1,0-1 1,-1 1 0,1 0 0,-1 0 0,1 0 0,-1 1-1,0-1 1,0 1 0,0 0 0,0-1 0,0 1 0,0 0 0,-6 0-1,9 1-51,0 0-1,-1-1 1,1 1-1,0 0 0,-1 0 1,1 0-1,0 1 1,-1-1-1,1 0 0,0 0 1,-1 0-1,1 0 0,0 0 1,0 0-1,-1 0 1,1 0-1,0 1 0,-1-1 1,1 0-1,0 0 1,0 0-1,-1 0 0,1 1 1,0-1-1,0 0 1,0 0-1,-1 1 0,1-1 1,0 0-1,0 1 1,0-1-1,0 0 0,0 0 1,0 1-1,-1-1 1,1 0-1,0 1 0,0-1 1,0 0-1,0 1 1,0-1-1,0 1 0,4 16 167,14 28-114,2-1-1,1 0 0,3-2 0,48 68 1,-63-99-62,0 0 0,1-1-1,0 0 1,1-1 0,0 0 0,0-1 0,1 0 0,20 11 0,-26-17 0,-1 1 0,0-1 0,0 0 0,1-1-1,-1 1 1,1-1 0,0 0 0,-1-1 0,1 1-1,0-1 1,-1 0 0,1 0 0,0-1 0,-1 0 0,1 0-1,-1 0 1,1-1 0,-1 1 0,1-1 0,-1-1-1,0 1 1,0-1 0,9-6 0,-6 2 0,0 0 1,0-1-1,-1 0 0,0-1 1,0 0-1,-1 0 0,0 0 1,0-1-1,-1 0 1,-1 0-1,0 0 0,0-1 1,3-17-1,-1-1-4,-1 0 0,-2 0 0,-1-57 0,-3 58-34,0 1 0,-2 0 0,-1 0 0,-1 0 0,-1 1 0,-19-49 0,14 56 109,11 19-69,0 0-1,0-1 1,0 1 0,-1 0-1,1 0 1,0 0 0,0 0-1,0 0 1,0 0 0,0 0-1,0 0 1,0 0 0,-1-1-1,1 1 1,0 0 0,0 0-1,0 0 1,0 0 0,0 0-1,-1 0 1,1 0-1,0 0 1,0 0 0,0 0-1,0 0 1,0 0 0,-1 0-1,1 0 1,0 0 0,0 0-1,0 0 1,0 0 0,0 0-1,-1 0 1,1 0 0,0 1-1,0-1 1,-3 11 143,3 1-36,1 0 0,0 0 0,0 0 1,5 17-1,17 47 215,-15-53-257,4 14 27,32 65 0,-33-83-80,0 0-1,1 0 1,1-2 0,26 30 0,-24-32-13,-9-8-1,0 0-1,1-1 1,-1 1-1,1-2 1,1 1 0,10 6-1,-17-11-48,1-1 0,-1 1-1,0 0 1,1-1 0,-1 1-1,1-1 1,-1 1 0,0-1-1,1 0 1,-1 0 0,1 1-1,-1-1 1,1 0 0,-1 0-1,1-1 1,-1 1 0,1 0-1,-1 0 1,1-1 0,-1 1-1,1-1 1,-1 1 0,1-1-1,-1 0 1,0 1 0,0-1-1,1 0 1,-1 0 0,0 0-1,0 0 1,0 0 0,0 0-1,0 0 1,0 0 0,1-2-1,0-1-352,-1 1 0,0 0-1,1 0 1,-1 0 0,-1-1 0,1 1-1,0-1 1,-1 1 0,0 0-1,0-1 1,0 1 0,0-1-1,0 1 1,-2-7 0,-6-14-2401,-3 0 914</inkml:trace>
</inkml:ink>
</file>

<file path=ppt/ink/ink2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11.314"/>
    </inkml:context>
    <inkml:brush xml:id="br0">
      <inkml:brushProperty name="width" value="0.05" units="cm"/>
      <inkml:brushProperty name="height" value="0.05" units="cm"/>
      <inkml:brushProperty name="color" value="#FF0066"/>
    </inkml:brush>
  </inkml:definitions>
  <inkml:trace contextRef="#ctx0" brushRef="#br0">0 344 17036,'27'-9'2088,"9"-7"801,33-25-433,18-10-303,7-9-961,-2-1-272,-19 12-824,-18 8-1064,-16 26 560</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2:41.082"/>
    </inkml:context>
    <inkml:brush xml:id="br0">
      <inkml:brushProperty name="width" value="0.05" units="cm"/>
      <inkml:brushProperty name="height" value="0.05" units="cm"/>
      <inkml:brushProperty name="color" value="#FF0066"/>
    </inkml:brush>
  </inkml:definitions>
  <inkml:trace contextRef="#ctx0" brushRef="#br0">4 15 15131,'-3'15'2409,"3"0"1504,15-4-1713,8-3-528,18-10-1151,6-7-481,3-8-1545,0-1-791,-14 1 1031</inkml:trace>
</inkml:ink>
</file>

<file path=ppt/ink/ink2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16.688"/>
    </inkml:context>
    <inkml:brush xml:id="br0">
      <inkml:brushProperty name="width" value="0.05" units="cm"/>
      <inkml:brushProperty name="height" value="0.05" units="cm"/>
      <inkml:brushProperty name="color" value="#FF0066"/>
    </inkml:brush>
  </inkml:definitions>
  <inkml:trace contextRef="#ctx0" brushRef="#br0">90 10 9602,'-3'-9'4887,"7"24"-2364,-2 11-1569,-1 1 1,-1-1-1,-4 27 1,-1 22-408,-19 318 409,17-309-838,-10 100 49,-11 175 39,19 188 98,40-4 769,-14-344 701,-11 247 0,-7-420-1736,1-10-662,-4 29 0,4-44 598,0-1 0,0 1 0,0-1 0,0 1 0,0 0 0,0-1 0,-1 1 0,1 0 0,0-1 0,0 1 0,-1-1 0,1 1 0,0 0 0,-1-1 1,1 1-1,-2 0 0,2-1-11,-1 0 0,0 0 0,0 0 0,1 0 0,-1 0 0,0 0 1,0 0-1,1 0 0,-1-1 0,0 1 0,1 0 0,-1 0 0,-1-2 0</inkml:trace>
</inkml:ink>
</file>

<file path=ppt/ink/ink2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18.567"/>
    </inkml:context>
    <inkml:brush xml:id="br0">
      <inkml:brushProperty name="width" value="0.05" units="cm"/>
      <inkml:brushProperty name="height" value="0.05" units="cm"/>
      <inkml:brushProperty name="color" value="#FF0066"/>
    </inkml:brush>
  </inkml:definitions>
  <inkml:trace contextRef="#ctx0" brushRef="#br0">0 97 10338,'0'0'6,"3"-5"626,0 0 1,0 0-1,1 1 1,5-8-1,-8 12-496,-1-1-1,1 0 0,0 1 1,-1-1-1,1 1 0,0-1 1,0 1-1,-1-1 1,1 1-1,0-1 0,0 1 1,0 0-1,0-1 0,0 1 1,-1 0-1,1 0 0,0 0 1,0 0-1,0 0 0,0 0 1,0 0-1,0 0 1,0 0-1,0 0 0,-1 0 1,1 0-1,0 1 0,0-1 1,0 0-1,0 1 0,-1-1 1,1 1-1,0-1 1,0 1-1,-1-1 0,2 2 1,1-1 54,-1 1 0,1 0 0,0-1 0,0 1 0,-1-1 0,1 0 0,0 0 0,0 0 0,0 0 0,0-1 0,1 1 0,-1-1 0,0 0 0,0 0 0,0 0 1,0 0-1,5-1 0,7-2 193,-1 0 1,21-8 0,-11 3 133,14-3-24,-11 2-203,52-8-1,-72 17-378,-10 3-111,-10 3-119,8-4 165,-1-1 0,1 1-1,-1-1 1,0 0 0,1 0 0,-1-1 0,0 0 0,0 0-1,1 0 1,-1-1 0,0 0 0,0 0 0,1 0 0,-1-1 0,1 1-1,-10-6 1,10 4 62,-1 1 0,1-1-1,-1 1 1,0 0 0,1 0-1,-1 1 1,0-1-1,-9 0 1,12 2 75,0 0 0,-1 1-1,1-1 1,-1 0 0,1 1-1,0 0 1,-1 0 0,1 0-1,0 0 1,0 1 0,-1-1-1,1 1 1,1 0 0,-1-1-1,0 1 1,-3 3 0,2-2 38,0 1 0,1-1 0,-1 1 0,1 0 1,0 0-1,0 0 0,0 0 0,0 1 1,1-1-1,0 1 0,0-1 0,0 1 0,0 0 1,1 0-1,0 0 0,0 0 0,0 0 0,0 0 1,1 0-1,0 0 0,0 0 0,1 0 0,-1 0 1,1 1-1,0-1 0,0-1 0,1 1 0,-1 0 1,4 7-1,0-4 98,42 85 1037,-41-79-1028,0 1 1,-1 0 0,-1 1-1,3 24 1,-2 21-7,-4 0 0,-7 71 1,2-36-90,3-93-25,1 1 0,0-1 0,1 1-1,-1-1 1,0 0 0,1 1 0,0-1 0,0 0 0,0 1 0,2 4 0,-2-7 15,0 0-1,0 0 1,0 0 0,0 0-1,0 0 1,0 0-1,0 0 1,0 0-1,0 0 1,1 0 0,-1 0-1,0-1 1,0 1-1,1 0 1,-1-1 0,1 1-1,-1-1 1,0 0-1,1 1 1,-1-1 0,1 0-1,-1 0 1,1 0-1,-1 0 1,1 0 0,1-1-1,31-6 523,-28 6-443,0-1 1,0 1 0,1 0-1,-1 0 1,1 1-1,11 0 1,25 10 238,-38-8-311,1 0 0,1-1 0,-1 1 0,0-1 0,0 0 0,0-1 1,1 1-1,-1-1 0,0 0 0,10-2 0,-3-2-149,-1 1 0,0-2 1,0 1-1,13-9 0,-15 7-1695,0 0-1,14-12 1,-13 12 367,5 7 499</inkml:trace>
</inkml:ink>
</file>

<file path=ppt/ink/ink2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19.273"/>
    </inkml:context>
    <inkml:brush xml:id="br0">
      <inkml:brushProperty name="width" value="0.05" units="cm"/>
      <inkml:brushProperty name="height" value="0.05" units="cm"/>
      <inkml:brushProperty name="color" value="#FF0066"/>
    </inkml:brush>
  </inkml:definitions>
  <inkml:trace contextRef="#ctx0" brushRef="#br0">161 0 9954,'-9'3'503,"1"1"-1,0 0 1,-1 0 0,2 0-1,-1 1 1,0 0 0,1 1-1,0 0 1,-7 7 0,9-7-393,-39 45 699,41-47-700,0 1 0,0-1-1,0 1 1,0 0 0,1 0 0,0 0 0,0 0 0,1 1 0,-3 7 0,4-12-86,0-1-1,0 1 1,0 0 0,0-1 0,0 1-1,0-1 1,0 1 0,0 0-1,0-1 1,0 1 0,0-1 0,0 1-1,0 0 1,1-1 0,-1 1 0,0-1-1,0 1 1,1-1 0,-1 1-1,0-1 1,1 1 0,-1-1 0,0 1-1,1-1 1,-1 1 0,1-1-1,-1 0 1,1 1 0,0-1 0,0 1 19,1-1 1,-1 0-1,1 1 1,-1-1-1,0 0 1,1 0-1,-1 0 1,0 0-1,1-1 0,-1 1 1,1 0-1,1-1 1,5-2 235,1 0-1,15-9 1,-22 11-218,2-2 65,0 1-1,0 0 1,0 0 0,1 1-1,-1-1 1,8-1 0,-9 3-66,-1 0 0,1 0 0,-1 0-1,1 1 1,-1-1 0,0 1 0,1-1 0,-1 1 0,1 0 0,-1-1 0,0 1 0,0 0 0,1 1 0,2 1-1,1 1 29,0 1 0,-1 0 0,1 0-1,-1 0 1,0 1 0,0 0 0,-1 0-1,0 0 1,0 0 0,0 0 0,-1 1-1,0 0 1,3 8 0,0 5 282,-1 1 0,-1-1-1,3 31 1,-6-48-295,-1 0 0,0 0 0,0 1 0,0-1 0,-1 6 0,1-9-52,0 1 0,-1 0 0,1 0 0,-1 0 0,1 0 0,0 0 0,-1-1 0,1 1 0,-1 0 0,0-1 0,1 1 0,-1 0 0,0-1 0,1 1 0,-1 0 0,0-1-1,0 1 1,1-1 0,-1 0 0,0 1 0,0-1 0,0 1 0,-1-1 0,-93 21 269,94-21-336,0 1 1,1-1-1,-1 0 0,0 0 0,0 0 1,1 0-1,-1 0 0,0 0 0,0 0 1,1 0-1,-1 0 0,0 0 1,0-1-1,1 1 0,-1 0 0,0 0 1,1-1-1,-1 1 0,0 0 0,1-1 1,-1 1-1,0-1 0,1 1 1,-1-1-1,1 1 0,-1-1 0,0-1 1,0 1-125,1-1 0,-1 1 1,1-1-1,-1 0 0,1 1 1,0-1-1,-1 0 0,1 1 1,0-1-1,0 0 1,0 0-1,1-1 0,0-5-686,1 1 1,0-1-1,0 1 0,5-11 0,4 0-199</inkml:trace>
</inkml:ink>
</file>

<file path=ppt/ink/ink2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19.911"/>
    </inkml:context>
    <inkml:brush xml:id="br0">
      <inkml:brushProperty name="width" value="0.05" units="cm"/>
      <inkml:brushProperty name="height" value="0.05" units="cm"/>
      <inkml:brushProperty name="color" value="#FF0066"/>
    </inkml:brush>
  </inkml:definitions>
  <inkml:trace contextRef="#ctx0" brushRef="#br0">0 7 10242,'4'-4'4782,"-4"4"-4590,0 0-1,1-1 0,-1 1 0,0 0 1,20 0 1630,-14-1-1598,-1 1 0,1 0 1,-1 0-1,1 0 0,-1 1 1,1 0-1,-1 0 1,1 0-1,-1 1 0,0 0 1,10 4-1,3 6-12,0 1-1,-1 0 1,-1 1-1,22 23 1,-33-31-103,0 0 1,0 0 0,-1 0 0,1 1 0,-1 0 0,-1 0-1,1 0 1,-1 0 0,-1 0 0,4 14 0,-3-7 114,-2 0 0,0 0 1,0 0-1,-1 1 0,-2 15 0,0-11 62,-1 0 0,0 0-1,-1 0 1,-1 0-1,-1-1 1,-1 0-1,0 0 1,-2-1-1,-17 30 1,24-45-346,1 1 1,-1-1 0,0 1-1,0-1 1,0 0-1,-1 0 1,1 0 0,0 0-1,-1 0 1,1 0 0,-1-1-1,0 1 1,0-1-1,1 0 1,-1 1 0,0-1-1,0-1 1,-6 2 0,8-2-110,1 0 0,-1-1 0,1 1 0,-1 0 0,1-1 0,-1 1 1,1 0-1,-1-1 0,1 1 0,-1-1 0,1 1 0,-1-1 0,1 1 1,0-1-1,-1 1 0,1-1 0,0 1 0,0-1 0,-1 1 1,1-1-1,0 0 0,0 1 0,0-1 0,0 0 0,0 1 0,0-1 1,0 1-1,0-1 0,0 0 0,0 0 0,1-22-4571,-1 20 3780</inkml:trace>
</inkml:ink>
</file>

<file path=ppt/ink/ink2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25.201"/>
    </inkml:context>
    <inkml:brush xml:id="br0">
      <inkml:brushProperty name="width" value="0.05" units="cm"/>
      <inkml:brushProperty name="height" value="0.05" units="cm"/>
      <inkml:brushProperty name="color" value="#FF0066"/>
    </inkml:brush>
  </inkml:definitions>
  <inkml:trace contextRef="#ctx0" brushRef="#br0">42 106 6641,'-1'0'336,"-1"-1"-1,0 1 1,1-1-1,-1 1 0,1-1 1,-1 0-1,0 0 1,1 0-1,0 0 1,-1 0-1,1 0 0,0 0 1,-1 0-1,1 0 1,-1-2-1,0 0 344,0-1-1,1 1 1,-1-1 0,1 1-1,-2-6 1,0-1 1314,1 7-243,1 7-910,1 9 383,0-11-1102,1 0 1,0 0-1,0 0 0,0 0 1,0 0-1,1 0 1,-1 0-1,0 0 0,1-1 1,-1 1-1,1-1 0,0 1 1,-1-1-1,1 1 1,0-1-1,0 0 0,0 0 1,0 0-1,0 0 0,0 0 1,0 0-1,4 0 0,1 1 112,1-1 0,-1 1 0,0-2 0,1 1 0,13-1 0,-1-3 98,0 0-1,0-1 1,-1 0 0,27-11-1,74-37 723,-74 30-728,-29 16-321,-15 7-622,-4 4 190,-7 7-1142,-20 19-3655,-8 6 2032</inkml:trace>
</inkml:ink>
</file>

<file path=ppt/ink/ink2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26.320"/>
    </inkml:context>
    <inkml:brush xml:id="br0">
      <inkml:brushProperty name="width" value="0.05" units="cm"/>
      <inkml:brushProperty name="height" value="0.05" units="cm"/>
      <inkml:brushProperty name="color" value="#FF0066"/>
    </inkml:brush>
  </inkml:definitions>
  <inkml:trace contextRef="#ctx0" brushRef="#br0">139 109 7170,'0'-2'223,"0"-13"1924,3-24 1,-3 35-1808,1 1 1,-1 0 0,1 0-1,0 0 1,0 0-1,0 0 1,1 0 0,-1 0-1,1 0 1,-1 0 0,1 0-1,0 1 1,0-1-1,3-2 1,-5 5-236,1-1 0,-1 1 0,1-1-1,-1 1 1,0-1 0,1 1 0,-1 0 0,1-1 0,0 1 0,-1 0 0,1 0-1,-1-1 1,1 1 0,-1 0 0,1 0 0,0 0 0,-1 0 0,1 0 0,-1 0 0,1 0-1,0 0 1,-1 0 0,1 0 0,-1 0 0,1 0 0,0 0 0,0 1 0,0-1 9,-1 1 0,1 0 1,0-1-1,-1 1 0,1 0 0,-1 0 1,1-1-1,-1 1 0,1 0 1,-1 0-1,0 0 0,1 0 1,-1 0-1,0 0 0,0 1 0,1 5 301,0 0 0,-1 0-1,-1 13 1,-12 59 1120,-1 12-755,6 6-349,-14 119-27,-30 48-263,42-223-181,5-18-303,0-1 0,-2 0 0,-9 21 0,16-42 251,0 0-1,-1 0 1,1-1-1,0 1 1,-1-1-1,1 1 1,-1 0-1,1-1 1,-1 1-1,1-1 1,-1 1-1,1-1 1,-1 1-1,1-1 1,-1 1-1,0-1 1,1 0-1,-1 1 1,0-1 0,1 0-1,-1 1 1,0-1-1,1 0 1,-1 0-1,0 0 1,0 0-1,1 0 1,-1 0-1,-1 0 1,1 0-114,0 0 0,0-1 0,0 1 0,0 0 0,0-1 0,1 1 0,-1-1 0,0 0 0,0 1-1,0-1 1,1 0 0,-1 1 0,0-1 0,1 0 0,-1 0 0,1 1 0,-1-1 0,1 0 0,-1 0 0,1 0 0,-1-1 0,0-8-1063</inkml:trace>
</inkml:ink>
</file>

<file path=ppt/ink/ink2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26.583"/>
    </inkml:context>
    <inkml:brush xml:id="br0">
      <inkml:brushProperty name="width" value="0.05" units="cm"/>
      <inkml:brushProperty name="height" value="0.05" units="cm"/>
      <inkml:brushProperty name="color" value="#FF0066"/>
    </inkml:brush>
  </inkml:definitions>
  <inkml:trace contextRef="#ctx0" brushRef="#br0">22 1 10218,'1'4'5194,"2"23"-2589,-5-7-1225,-8 30-1,-2 15 348,11-58-1473,0 0-1,1 0 1,0 1-1,1-1 0,0 0 1,2 13-1,-2-18-192,0 0-1,-1 0 0,1 0 1,0 0-1,0 1 0,0-1 1,1-1-1,-1 1 0,0 0 1,1 0-1,-1 0 0,1-1 1,0 1-1,-1-1 0,1 1 1,0-1-1,0 0 0,0 1 1,0-1-1,0 0 0,0-1 1,0 1-1,1 0 0,-1 0 1,0-1-1,0 1 0,1-1 1,-1 0-1,0 0 0,1 0 1,-1 0-1,0 0 0,4-1 1,5-1 64,1 0 1,0-1-1,-1-1 1,1 0-1,11-5 1,117-62-22,-114 55-1107,-1-1 1,0-1-1,23-22 1,-25 12-433</inkml:trace>
</inkml:ink>
</file>

<file path=ppt/ink/ink2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27.577"/>
    </inkml:context>
    <inkml:brush xml:id="br0">
      <inkml:brushProperty name="width" value="0.05" units="cm"/>
      <inkml:brushProperty name="height" value="0.05" units="cm"/>
      <inkml:brushProperty name="color" value="#FF0066"/>
    </inkml:brush>
  </inkml:definitions>
  <inkml:trace contextRef="#ctx0" brushRef="#br0">317 45 10642,'1'-2'192,"-1"0"0,0 0 0,0 0-1,0 0 1,0 0 0,0 0 0,-1 0-1,1 0 1,0 0 0,-1 0 0,0 0-1,1 0 1,-1 0 0,0 0 0,-1-2-1,1 3-63,-1 0 0,1 0 0,0 0-1,-1 0 1,1 1 0,0-1 0,-1 0-1,1 1 1,-1-1 0,1 0 0,-1 1-1,1 0 1,-1-1 0,1 1-1,-1 0 1,0 0 0,1 0 0,-1 0-1,1 0 1,-3 0 0,-9 2 189,-1 0 0,0 1 0,1 0 1,0 1-1,0 0 0,0 1 0,-19 11 1,15-7-170,-1 2 1,1 0 0,1 1 0,-22 21 0,37-32-143,-6 6 86,0 0-1,0 0 1,-9 15 0,15-20-71,0-1 0,0 0 0,0 1 0,0-1 1,1 0-1,-1 1 0,1-1 0,-1 1 0,1-1 0,-1 1 1,1-1-1,0 1 0,-1-1 0,1 1 0,0-1 0,0 1 0,0 0 1,1-1-1,-1 1 0,0-1 0,0 1 0,1-1 0,-1 1 0,1-1 1,0 1-1,-1-1 0,1 0 0,0 1 0,0-1 0,0 0 1,0 1-1,1 0 0,3 2 45,0 0 1,0-1-1,0 0 0,1 0 1,-1 0-1,1-1 0,11 4 1,48 9 252,-36-10-160,-23-4-132,18 5 168,1 0 0,-1 1 1,24 11-1,-41-15-99,0 1 0,0 0 0,0 0 1,-1 1-1,12 10 0,-15-12-37,0 0 0,0 1 0,0 0 0,0 0-1,-1-1 1,0 2 0,0-1 0,0 0 0,0 0 0,0 1 0,0 4-1,-1-4 4,-1 1 0,0-1-1,0 0 1,0 0-1,0 0 1,-1 0-1,0 0 1,0 1-1,-1-1 1,1-1-1,-1 1 1,0 0 0,0 0-1,-1-1 1,1 1-1,-1-1 1,0 0-1,-7 8 1,2-3 2,0 0 0,-1-1 0,0 0 1,-1 0-1,0-1 0,0 0 0,-12 5 0,12-7-78,-1 0-1,0 0 0,0-1 0,0-1 0,0 0 0,0-1 0,-1 0 0,1 0 0,-1-1 1,0-1-1,-16-1 0,26 1-85,0 0 1,1-1-1,-1 1 1,1-1 0,-1 1-1,0-1 1,1 1-1,-1-1 1,1 0-1,-1 0 1,1 0 0,-1 0-1,1 0 1,0 0-1,0 0 1,0-1-1,-2-1 1,3 3-16,0-1 1,-1 1-1,1-1 1,0 1-1,0-1 0,-1 0 1,1 1-1,0-1 1,0 1-1,0-1 0,0 0 1,0 1-1,0-1 1,0 0-1,0 1 0,0-1 1,0 1-1,1-1 1,-1 0-1,1-1-91,-1 1 0,1 0 0,0 0 0,0 0 0,-1 0 0,1 0 1,0 0-1,0 0 0,0 0 0,0 0 0,0 0 0,2 0 0,31-17 1220,-12 10-80</inkml:trace>
</inkml:ink>
</file>

<file path=ppt/ink/ink2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28.249"/>
    </inkml:context>
    <inkml:brush xml:id="br0">
      <inkml:brushProperty name="width" value="0.05" units="cm"/>
      <inkml:brushProperty name="height" value="0.05" units="cm"/>
      <inkml:brushProperty name="color" value="#FF0066"/>
    </inkml:brush>
  </inkml:definitions>
  <inkml:trace contextRef="#ctx0" brushRef="#br0">139 659 12587,'8'-11'748,"-6"7"-239,1 1 0,-1-1 0,0 1 0,0-1-1,0 0 1,0 0 0,-1 0 0,2-6-1,-3 10-452,0 0 0,0 0 0,0-1 0,0 1 0,0 0 0,0 0 0,0 0 0,0-1 0,0 1 0,0 0 0,0 0 0,0 0 0,0-1-1,0 1 1,0 0 0,-1 0 0,1 0 0,0 0 0,0-1 0,0 1 0,0 0 0,0 0 0,0 0 0,-1 0 0,1 0 0,0 0 0,0-1-1,0 1 1,0 0 0,0 0 0,-1 0 0,1 0 0,0 0 0,0 0 0,0 0 0,-1 0 0,1 0 0,0 0 0,0 0 0,-11 2 904,-9 6-161,12-3-554,1 1 0,-1-1-1,1 1 1,-1 1 0,2-1-1,-1 1 1,1 0 0,0 1-1,-8 13 1,2-1 148,2 1-1,-14 39 1,22-56-352,1 0 1,0 1-1,0 0 0,0-1 0,0 10 1,1-14-41,0 1 1,0-1-1,0 1 0,0 0 1,0-1-1,0 1 1,0 0-1,0-1 0,0 1 1,0-1-1,0 1 1,1-1-1,-1 1 1,0 0-1,1-1 0,-1 1 1,0-1-1,1 1 1,-1-1-1,0 1 0,1-1 1,-1 0-1,1 1 1,-1-1-1,1 1 1,-1-1-1,1 0 0,-1 1 1,1-1-1,-1 0 1,1 0-1,0 0 0,-1 1 1,1-1-1,-1 0 1,1 0-1,0 0 1,-1 0-1,1 0 0,-1 0 1,1 0-1,0 0 1,-1 0-1,1 0 0,-1 0 1,1-1-1,0 1 1,-1 0-1,1 0 1,-1-1-1,1 1 0,-1 0 1,2-1-1,-1 0-5,1 0 1,0 0-1,-1 0 0,1 0 0,-1-1 1,1 1-1,-1 0 0,0-1 0,1 1 1,-1-1-1,0 1 0,1-3 0,12-25-151,-5 10-38,-4 10 44,-1 1 1,2 0-1,-1 1 1,1-1-1,12-11 1,-18 18 142,1 1-1,-1 0 1,0 0 0,0-1 0,0 1-1,1 0 1,-1 0 0,0 0 0,0 0-1,1-1 1,-1 1 0,0 0 0,0 0-1,1 0 1,-1 0 0,0 0 0,1 0-1,-1 0 1,0 0 0,0 0 0,1 0-1,-1 0 1,0 0 0,1 0 0,-1 0-1,0 0 1,1 0 0,-1 0 0,0 0-1,0 0 1,1 0 0,-1 0-1,0 0 1,0 1 0,1-1 0,-1 0-1,0 0 1,0 0 0,1 0 0,-1 1-1,0-1 1,0 0 0,0 0 0,1 1-1,-1-1 1,0 0 0,0 0 0,0 1-1,0-1 1,0 0 0,1 0 0,-1 1-1,0-1 1,0 0 0,0 1 0,0-1-1,0 0 1,0 1 0,0-1 0,0 1-1,0 21-55,0-18 46,0-3 15,0 1-1,0-1 1,0 1 0,0-1-1,0 0 1,1 1 0,-1-1 0,0 1-1,1-1 1,-1 1 0,1-1 0,0 0-1,-1 1 1,1-1 0,0 0 0,0 0-1,0 0 1,0 1 0,0-1-1,2 1 1,-2-1 1,1 0 0,-1-1 0,1 1 0,-1 0 0,1-1 0,0 0 0,-1 1 0,1-1 0,-1 0 0,1 0 0,0 0 0,-1 0 0,1 0 0,0 0 0,-1 0 0,1-1 0,-1 1 0,4-2 0,7-3 1,-1-1 0,0 0 0,0-1 0,0 0 0,-1-1 0,18-18 0,-25 24 0,12-13 22,0 0-1,-1-1 0,-1-1 1,0 0-1,-1 0 1,-1-2-1,-1 1 1,-1-1-1,0-1 1,6-20-1,-6 7 52,0-1 0,-3-1 1,0 1-1,-2-1 0,-2-46 0,1-20-47,0-32 57,-3 133-77,0-1 0,0 1 0,0-1 1,0 1-1,0-1 0,0 1 0,0-1 0,0 1 0,0-1 1,0 1-1,0-1 0,-1 1 0,1-1 0,0 1 0,0-1 1,0 1-1,-1-1 0,1 1 0,0 0 0,-1-1 0,-4 8 170,-5 23 157,2 1-92,2 0 0,0 0 0,3 1 0,0-1 0,2 1 0,1 0 0,2 0 0,1-1 0,2 1 0,13 50 0,-5-43-260,1-1 0,36 69 0,-48-103-143,2 1-66,-1 1 0,-1 0 1,5 11-1,-7-16 95,1-1 0,-1 1 0,0 0 0,0-1 0,0 1 0,0-1 0,1 1 0,-1 0 1,0-1-1,0 1 0,0 0 0,0-1 0,0 1 0,-1-1 0,1 1 0,0 0 0,0-1 0,0 1 0,0 0 0,-1-1 0,1 1 0,0-1 0,-1 1 0,1-1 0,0 1 0,-1-1 0,1 1 0,-1-1 0,1 1 0,0-1 0,-1 1 0,1-1 0,-1 0 0,0 1 0,1-1 1,-1 0-1,1 1 0,-1-1 0,1 0 0,-1 0 0,0 0 0,1 0 0,-1 1 0,0-1 0,1 0 0,-1 0 0,0 0 0,1 0 0,-2-1 0,-11 1-1451</inkml:trace>
</inkml:ink>
</file>

<file path=ppt/ink/ink2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28.436"/>
    </inkml:context>
    <inkml:brush xml:id="br0">
      <inkml:brushProperty name="width" value="0.05" units="cm"/>
      <inkml:brushProperty name="height" value="0.05" units="cm"/>
      <inkml:brushProperty name="color" value="#FF0066"/>
    </inkml:brush>
  </inkml:definitions>
  <inkml:trace contextRef="#ctx0" brushRef="#br0">0 99 14435,'6'0'2057,"3"-3"759,13-3-7,4-1-473,5-4-927,3 2-337,-5-1-624,-3 1-184,-2 1-328,-5 0-232,0 1-800,-3 0-465,-3 1-1263,1-2-321,5 11 1713</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2:43.073"/>
    </inkml:context>
    <inkml:brush xml:id="br0">
      <inkml:brushProperty name="width" value="0.05" units="cm"/>
      <inkml:brushProperty name="height" value="0.05" units="cm"/>
      <inkml:brushProperty name="color" value="#FF0066"/>
    </inkml:brush>
  </inkml:definitions>
  <inkml:trace contextRef="#ctx0" brushRef="#br0">261 219 14483,'-1'-1'191,"0"-1"-1,1 0 1,-1 1-1,-1-1 1,1 1-1,0 0 1,0-1-1,0 1 1,-1 0 0,1 0-1,-1-1 1,1 1-1,-1 0 1,1 1-1,-1-1 1,0 0-1,1 0 1,-1 1 0,0-1-1,0 1 1,1-1-1,-1 1 1,0 0-1,0 0 1,0 0-1,0 0 1,1 0-1,-1 0 1,0 0 0,0 0-1,0 1 1,1-1-1,-4 2 1,-5 2 167,0 0-1,1 1 1,-1 0 0,-13 10 0,21-14-337,-1 1 33,-29 19 536,-54 45 0,84-64-552,-1 1-1,1-1 1,0 1-1,0-1 0,0 1 1,-3 5-1,4-7-18,1 0-1,0 0 1,-1 0-1,1 0 1,0 0-1,0 0 1,0 0-1,0 0 1,0 0-1,0 0 1,0 0 0,0 0-1,0 0 1,0 0-1,0 0 1,1 0-1,-1 0 1,0 0-1,1 0 1,-1-1-1,1 1 1,-1 0-1,1 0 1,-1 0-1,1 0 1,0-1-1,-1 1 1,2 1-1,3 2 79,-1-1-1,1 1 1,0-1-1,1 1 0,-1-2 1,8 4-1,37 13 355,-44-17-408,40 11 271,-23-6-168,0 0-1,-1 1 1,33 17 0,-54-24-137,1-1-1,-1 1 0,0 0 1,1 0-1,-1 0 1,0 0-1,1 0 1,-1 0-1,0 0 0,0 0 1,0 1-1,0-1 1,0 0-1,-1 1 1,1-1-1,0 1 0,0-1 1,-1 0-1,1 1 1,-1 0-1,0-1 1,1 1-1,-1 1 0,0-1 1,-1 0 0,1 0 0,-1 0 0,1-1 0,-1 1 0,0 0 0,0 0 0,1-1 0,-1 1 0,-1-1 0,1 1 0,0-1 0,0 1-1,0-1 1,-1 0 0,1 1 0,-1-1 0,-2 2 0,-6 3-3,1 0 0,-1-1 1,0-1-1,0 1 0,0-1 0,-20 4 0,25-6-104,-1-1-1,1 0 0,0-1 1,0 1-1,-1-1 0,1 0 1,0 0-1,0-1 1,-1 0-1,1 0 0,0 0 1,0 0-1,0-1 0,0 0 1,0 0-1,-6-3 0,9 4-15,1 0-1,-1-1 1,1 1-1,-1 0 1,1-1-1,0 1 0,-1-1 1,1 1-1,0-1 1,0 1-1,0-1 0,0 0 1,0 0-1,0 1 1,1-1-1,-1 0 0,1 0 1,-1-3-1,1 2-75,0 0 0,0 0 0,0 0 0,1 0 0,-1 0 0,1 0 1,0 0-1,0 1 0,0-1 0,0 0 0,2-3 0,2-2-292,0 0-1,1 0 1,0 1 0,0 0 0,0 0-1,14-10 1,19-12-729,55-29 0,-60 37 1202,-30 19-15,4-3 292,0 0 0,1 1 0,0-1 0,0 2 0,9-4 0,-15 7-80,-1-1 0,0 1 0,1-1 1,-1 1-1,1 0 0,-1 0 0,1 0 0,-1 1 0,1-1 0,-1 0 0,1 1 0,-1 0 0,0-1 1,1 1-1,-1 0 0,0 0 0,0 0 0,0 1 0,1-1 0,-1 0 0,-1 1 0,1 0 0,0-1 0,0 1 1,1 2-1,14 18 2111,24 43 0,-25-38-1460,20 25 0,-18-29-525,0-1 96,26 41 1,-40-56-373,0 0 0,-1 0-1,0 0 1,0 1-1,-1-1 1,0 1 0,0-1-1,0 1 1,-1 0 0,0 15-1,-1-22-34,0 0 0,0 1 0,0-1 0,0 0 0,0 0 0,-1 0 1,1 0-1,0 0 0,-1 0 0,1 0 0,-1 0 0,0 1 0,1-2-3,-1 1 1,1-1 0,0 0-1,-1 0 1,1 1 0,0-1-1,-1 0 1,1 0 0,0 1-1,-1-1 1,1 0 0,-1 0 0,1 0-1,0 0 1,-1 0 0,1 0-1,-1 0 1,1 0 0,0 0-1,-1 0 1,1 0 0,-1 0-1,-1 0-6,0-1 0,0 0 0,0 0 0,0 0 0,0 0 0,0 0 0,1 0 0,-1-1 0,0 1 0,1 0 0,-3-4 0,-9-10-168,1 0 0,1-1-1,1-1 1,-14-27 0,-27-77-789,41 96 756,1-1 0,2 0 0,0-1 0,-5-43 0,12 66 194,0-1-1,0 1 0,0-1 0,1 1 0,-1-1 0,1 1 1,0-1-1,0 1 0,0 0 0,1 0 0,3-8 0,-3 10 11,-1-1 0,1 1-1,0 0 1,0 0 0,0 0 0,0 0-1,0 0 1,1 0 0,-1 1-1,1-1 1,-1 1 0,1 0-1,-1-1 1,1 1 0,0 0 0,-1 0-1,1 1 1,0-1 0,3 0-1,11 0 56,1 1 0,-1 0-1,0 1 1,1 1-1,-1 0 1,0 2 0,0 0-1,0 0 1,24 12-1,-35-14 33,0 1-1,0 0 0,0 0 1,-1 1-1,1-1 0,6 8 1,-10-10-57,-1 0 0,0 0 1,0 1-1,1-1 1,-1 1-1,0-1 0,0 1 1,0-1-1,-1 1 1,1-1-1,0 1 0,-1 0 1,1 0-1,-1-1 1,1 1-1,-1 0 0,0 0 1,0 0-1,0-1 1,0 1-1,0 0 0,0 0 1,0 0-1,-1-1 1,1 1-1,-1 0 0,1 0 1,-2 2-1,0 0 4,-1 0-1,1 0 1,-1 0-1,0 0 1,0 0-1,-1-1 1,1 1-1,-1-1 1,-4 3-1,-39 25 37,39-27-55,-83 43-16,74-41-5,1 1-1,-1-2 1,-33 6 0,40-11-47,8-4-45,2 4 90,0-1 0,1 0 0,-1 0 0,1 0 1,-1 0-1,1 0 0,0 1 0,-1-1 1,1 0-1,0 1 0,0-1 0,-1 0 1,1 1-1,0-1 0,1 0 0,19-9-41,-1 0 0,37-12 0,13-4 6,-29 6-22,-1-1 0,61-43 0,-80 48 44,-1 0 1,0-2-1,-1 0 0,-1-1 0,-1 0 0,15-24 0,-31 42 24,22-38 3,-22 36-2,0 1-1,1-1 1,-2 1-1,1-1 1,0 0-1,0 0 1,-1 1 0,0-1-1,1 0 1,-1 0-1,0 1 1,0-1-1,-1-3 1,1 5 0,0 1 1,0-1 0,-1 0 0,1 1-1,0-1 1,0 0 0,-1 1 0,1-1-1,0 1 1,-1-1 0,1 1 0,-1-1-1,1 1 1,0-1 0,-1 1 0,1-1-1,-1 1 1,1-1 0,-1 1 0,0 0-1,1-1 1,-1 1 0,1 0 0,-2-1-1,1 1 6,-1 0-1,1 0 0,0 0 1,-1 0-1,1 0 0,0 0 1,-1 1-1,1-1 0,0 0 1,-1 1-1,-1 0 0,-2 2 34,-1 0-1,1 0 0,0 0 0,-7 6 1,5-2 8,0-1 0,0 1 0,1 0 1,0 0-1,1 1 0,-1 0 0,-5 12 0,9-16-32,0-1 0,1 1-1,-1 0 1,1-1 0,0 1-1,0 0 1,0 0 0,1 0-1,0 0 1,-1 0 0,1 0-1,1 0 1,-1-1 0,0 1-1,1 0 1,0 0 0,0 0-1,0 0 1,1-1 0,2 7 0,-2-7-10,-1-1 1,1 0 0,0 0-1,0 1 1,0-1 0,0-1 0,0 1-1,0 0 1,0 0 0,1-1 0,-1 1-1,1-1 1,-1 0 0,4 1 0,-1 0-12,1-1 1,-1 1 0,1-1 0,-1-1-1,1 1 1,9-1 0,0-1-347,-1-1 0,1-1-1,-1 0 1,24-8 0,-17 2-1763,-1-1 0,36-22 0,0 0-2343,-48 27 4358,-1-1 1,1 1 0,-1-2-1,0 1 1,0-1 0,0 1-1,-1-2 1,0 1 0,9-16-1,-7 10 2460,2 0 0,14-16 0,-24 29-2268,0 0-1,0 0 1,1-1-1,-1 1 0,0 0 1,0 0-1,0-1 0,1 1 1,-1 0-1,0 0 1,0 0-1,1-1 0,-1 1 1,0 0-1,1 0 0,-1 0 1,0 0-1,0 0 1,1-1-1,-1 1 0,0 0 1,1 0-1,-1 0 1,0 0-1,1 0 0,-1 0 1,0 0-1,1 0 0,-1 0 1,0 0-1,1 1 1,-1-1-1,0 0 0,1 0 1,-1 0-1,0 0 0,0 0 1,1 1-1,-1-1 1,0 0-1,1 0 0,-1 0 1,0 1-1,0-1 0,0 0 1,1 0-1,-1 1 1,0-1-1,0 0 0,0 0 1,0 1-1,1-1 0,-1 0 1,0 1-1,0-1 1,0 0-1,0 1 0,0-1 1,0 0-1,0 1 0,0-1 1,0 1-1,3 27 351,-3-20-191,3 14-190,-1 0 0,-1-1 0,-2 34 0,-1-50-40,0-5 24,1 0-44,1 0 0,0 0 0,-1 0 0,1 0 0,-1 0 0,1 0 0,0 0 0,-1 0 1,1 0-1,0 0 0,-1 0 0,1 0 0,-1 0 0,1 0 0,0 0 0,-1 0 0,1 0 0,0 0 0,-1 0 0,1 1 1,0-1-1,-1 0 0,1 0 0,0 0 0,-1 1 0,1-1 0,0 0 0,0 0 0,-1 1 0,1-1 0,1 0-7,0 1-1,0-1 0,0 0 1,0 0-1,1 1 1,-1-1-1,0 0 0,0 1 1,0-1-1,0 1 1,0 0-1,-1-1 0,1 1 1,0 0-1,0-1 0,0 1 1,0 0-1,0 1 1,-6 12-272,3-10 253,1-1 0,0 0 1,-1 1-1,1-1 0,1 1 1,-2 4-1,2-7 25,0-1-1,0 1 1,0 0-1,1-1 1,-1 1 0,0 0-1,0-1 1,0 1 0,1 0-1,-1-1 1,0 1-1,1-1 1,-1 1 0,0-1-1,1 1 1,-1-1-1,1 1 1,-1-1 0,1 1-1,-1-1 1,1 1 0,-1-1-1,1 0 1,0 1-1,-1-1 1,1 0 0,-1 1-1,1-1 1,0 0-1,-1 0 1,1 0 0,0 0-1,-1 0 1,1 0 0,0 0-1,-1 0 1,1 0-1,0 0 1,-1 0 0,2 0-1,5-1-3,0 0 0,0 0-1,0 0 1,-1-1 0,1 0-1,0 0 1,-1-1 0,1 0 0,-1 0-1,0 0 1,0-1 0,7-6 0,0 0-349,0-1 0,-1 0 0,-1-1 0,12-15 0,67-86-11501,-101 165 17092,9-43-4589,1 0 1,1 0 0,0 0 0,0 0-1,1 0 1,0 0 0,0 0 0,1 0-1,3 11 1,-4-17-594,1 0 1,-1 0-1,0-1 0,1 1 1,-1 0-1,1 0 1,0-1-1,0 1 0,0-1 1,0 0-1,1 1 0,-1-1 1,1 0-1,-1 0 1,1-1-1,0 1 0,-1-1 1,1 1-1,0-1 0,0 0 1,0 0-1,0 0 1,0 0-1,0 0 0,1-1 1,-1 0-1,0 1 0,0-1 1,6-1-1,-6 1-170,-1-1-1,1 1 1,0-1 0,0 0 0,0 0-1,0 0 1,-1 0 0,1 0-1,-1 0 1,1-1 0,-1 0-1,1 1 1,-1-1 0,0 0-1,0 0 1,0 0 0,0 0-1,0-1 1,0 1 0,2-4 0,-1 0-843,0 0 0,0-1 1,0 0-1,-1 1 0,0-1 1,0 0-1,1-10 0,1-16-1718</inkml:trace>
</inkml:ink>
</file>

<file path=ppt/ink/ink2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28.920"/>
    </inkml:context>
    <inkml:brush xml:id="br0">
      <inkml:brushProperty name="width" value="0.05" units="cm"/>
      <inkml:brushProperty name="height" value="0.05" units="cm"/>
      <inkml:brushProperty name="color" value="#FF0066"/>
    </inkml:brush>
  </inkml:definitions>
  <inkml:trace contextRef="#ctx0" brushRef="#br0">28 37 8418,'11'-16'11278,"-11"24"-9348,-3 7-641,0-1 0,-9 23 0,8-28-1131,0 1-1,1 0 0,0 0 0,1 1 0,0-1 1,1 0-1,0 17 0,1-22-139,0 0 0,1-1 0,0 1 0,0 0 0,0 0 0,3 7 0,-3-11-14,-1 0 0,1 0 0,0 0-1,-1 0 1,1 0 0,0 0-1,0 0 1,0 0 0,-1 0-1,1-1 1,0 1 0,0 0-1,0-1 1,0 1 0,0 0-1,0-1 1,1 1 0,-1-1-1,0 0 1,0 1 0,0-1-1,0 0 1,1 0 0,-1 1-1,0-1 1,0 0 0,0 0-1,1-1 1,-1 1 0,0 0-1,2-1 1,3-1-2,0 0-1,0 0 1,0-1-1,-1 0 0,1 0 1,-1 0-1,0-1 1,0 0-1,0 0 1,0 0-1,-1 0 1,0-1-1,5-6 1,2-3-8,-1-1 0,-1 0 0,11-23 0,-15 27-11,0-1 0,-1 0 0,5-20 0,-9 23-8,-5 13 42,-5 12 70,9-13-67,0-1 1,1 1-1,-1-1 0,1 1 1,0-1-1,-1 1 0,1 0 0,0-1 1,1 1-1,-1-1 0,0 1 1,1-1-1,-1 1 0,1-1 1,0 1-1,0-1 0,0 0 0,0 1 1,0-1-1,1 0 0,-1 0 1,0 0-1,1 0 0,0 0 1,0 0-1,-1 0 0,1 0 0,0-1 1,0 1-1,1-1 0,-1 1 1,0-1-1,0 0 0,1 0 1,-1 0-1,0 0 0,3 0 0,1 1-88,0-1-1,0 1 0,0-1 0,0-1 0,0 1 0,0-1 0,0 0 0,0 0 1,0-1-1,0 0 0,0 0 0,0 0 0,0-1 0,0 1 0,5-4 0,-3 1-628,-1-1 0,1 0-1,-1-1 1,-1 0 0,11-9-1,27-39-5797,-26 32 2713,-9 10 2509</inkml:trace>
</inkml:ink>
</file>

<file path=ppt/ink/ink2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29.420"/>
    </inkml:context>
    <inkml:brush xml:id="br0">
      <inkml:brushProperty name="width" value="0.05" units="cm"/>
      <inkml:brushProperty name="height" value="0.05" units="cm"/>
      <inkml:brushProperty name="color" value="#FF0066"/>
    </inkml:brush>
  </inkml:definitions>
  <inkml:trace contextRef="#ctx0" brushRef="#br0">14 165 8730,'-14'10'4189,"15"-10"-4123,-1 0-1,0 1 0,1-1 0,-1 0 0,0 1 0,1-1 1,-1 0-1,0 0 0,1 1 0,-1-1 0,0 0 1,1 0-1,-1 0 0,1 0 0,-1 1 0,1-1 0,-1 0 1,0 0-1,1 0 0,-1 0 0,1 0 0,-1 0 1,1 0-1,-1 0 0,1 0 0,-1 0 0,1-1 0,10 2 117,3 1 5173,-14-1-5018,1 0 1,0 0 0,0 0-1,-1 0 1,1 0-1,0 0 1,-1 0-1,1 0 1,-1 0 0,1 1-1,-1-1 1,1 2-1,2 7 383,16 61 726,-15-28-1375,17-68 452,-16 14-443,0 0 0,0 0 1,-1-1-1,0 1 1,-1-1-1,2-12 1,3-71-77,-1 9 26,-7 84-28,0 1-1,0 0 1,0 0 0,0-1-1,1 1 1,-1 0 0,0 0-1,1 0 1,-1 0 0,1 0 0,-1 0-1,1 0 1,0 0 0,-1 0-1,1 0 1,0 0 0,1-2-1,-1 3-28,0 0 0,0 0 0,0-1-1,0 1 1,0 0 0,0 0-1,0 0 1,0 0 0,0 0 0,0 0-1,-1 0 1,1 1 0,0-1 0,0 0-1,0 0 1,0 1 0,0-1-1,0 1 1,-1-1 0,1 0 0,0 1-1,0-1 1,1 2 0,5 2-915,0 0 1,0-1-1,1 0 1,0 0-1,-1 0 1,1-1-1,0-1 1,0 1-1,1-1 1,-1 0-1,0-1 0,16-1 1,-2 0-298</inkml:trace>
</inkml:ink>
</file>

<file path=ppt/ink/ink2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29.979"/>
    </inkml:context>
    <inkml:brush xml:id="br0">
      <inkml:brushProperty name="width" value="0.05" units="cm"/>
      <inkml:brushProperty name="height" value="0.05" units="cm"/>
      <inkml:brushProperty name="color" value="#FF0066"/>
    </inkml:brush>
  </inkml:definitions>
  <inkml:trace contextRef="#ctx0" brushRef="#br0">49 498 8122,'5'0'1514,"-1"0"1,1-1 0,-1 1-1,1-1 1,-1 0 0,1 0-1,6-3 1,-18 12 2596,3-2-3610,-8 10-217,0 0-1,2 1 1,0 0 0,1 0 0,0 1 0,-7 26 0,14-37-434,3-5-13,8-11-195,12-20-465,-13 16 333,-6 8 270,0 0 0,1 1 0,0-1 0,0 1 0,1 0-1,-1 0 1,1 0 0,0 1 0,8-7 0,-12 9 203,1 1 0,-1 0 1,1 0-1,-1 0 0,1 0 0,-1 0 0,0 0 1,1-1-1,-1 1 0,1 0 0,-1 0 0,1 0 1,-1 0-1,1 1 0,-1-1 0,1 0 1,-1 0-1,0 0 0,1 0 0,-1 0 0,1 1 1,-1-1-1,0 0 0,1 0 0,-1 0 1,1 1-1,-1-1 0,0 0 0,1 1 0,-1-1 1,0 0-1,0 1 0,1 0 0,9 18-67,-9-17 108,0 0-1,0 1 1,0-1 0,0 0 0,0 0 0,0 0 0,1 0 0,-1 0 0,1 0 0,2 2 0,-1-2 30,0-1 0,0 1 0,1-1 0,-1 0-1,0 0 1,0 0 0,1-1 0,-1 1 0,0-1 0,1 0 0,-1 0 0,0 0 0,1 0 0,-1 0 0,0-1 0,1 0 0,-1 1 0,0-1 0,0 0 0,0-1 0,0 1 0,0-1-1,0 1 1,0-1 0,0 0 0,0 0 0,2-2 0,2-2 33,-1 0-1,1-1 1,-2 1 0,1-1-1,-1 0 1,0-1-1,0 1 1,-1-1 0,4-9-1,-2 1 34,0 0 0,-2-1-1,0 0 1,-1 1-1,1-30 1,-5-86 177,-2 66-253,6-116 575,-2 172 383,-3 23-629,2 39 227,1 0 0,3 0-1,2-1 1,13 53 0,-15-90-552,-1-1-1,2 1 1,0-1 0,0 0-1,1-1 1,1 1-1,0-1 1,1-1 0,16 20-1,-22-29-103,0 0 1,-1-1-1,1 1 0,0-1 0,0 1 0,1-1 0,-1 0 1,0 0-1,0 0 0,1 0 0,2 0 0,-5 0-51,1-1 0,0 0 0,0 0 0,-1 0 0,1 0 1,0-1-1,-1 1 0,1 0 0,0 0 0,0 0 0,-1 0 0,1-1 0,0 1 0,-1 0 0,1-1 0,-1 1 0,1-1 0,0 1 1,-1 0-1,1-1 0,-1 1 0,1-1 0,-1 0 0,1 1 0,-1-1 0,0 1 0,1-1 0,-1 0 0,0 1 0,1-1 0,-1 0 0,0 1 1,0-1-1,1 0 0,-1 1 0,0-1 0,0 0 0,0 0 0,0 1 0,0-1 0,0 0 0,0-33-5631,0 11 3964</inkml:trace>
</inkml:ink>
</file>

<file path=ppt/ink/ink2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30.182"/>
    </inkml:context>
    <inkml:brush xml:id="br0">
      <inkml:brushProperty name="width" value="0.05" units="cm"/>
      <inkml:brushProperty name="height" value="0.05" units="cm"/>
      <inkml:brushProperty name="color" value="#FF0066"/>
    </inkml:brush>
  </inkml:definitions>
  <inkml:trace contextRef="#ctx0" brushRef="#br0">1 182 12579,'6'-2'1552,"3"-2"1185,10-5-441,10-10-175,2-3-553,10-6-512,-4 3-248,-4 3-408,-3 3-328,-8 5-872,-5 3-496,-5 6-1401,-5 3-87,1 8 1391</inkml:trace>
</inkml:ink>
</file>

<file path=ppt/ink/ink2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30.896"/>
    </inkml:context>
    <inkml:brush xml:id="br0">
      <inkml:brushProperty name="width" value="0.05" units="cm"/>
      <inkml:brushProperty name="height" value="0.05" units="cm"/>
      <inkml:brushProperty name="color" value="#FF0066"/>
    </inkml:brush>
  </inkml:definitions>
  <inkml:trace contextRef="#ctx0" brushRef="#br0">0 319 12691,'4'2'584,"1"0"0,-1 0 1,1 0-1,-1-1 0,1 1 0,-1-1 1,1 0-1,0-1 0,-1 1 1,1-1-1,0 0 0,0 0 0,-1 0 1,1-1-1,0 1 0,6-3 1,-7 2-420,0 0-1,-1-1 1,1 1 0,0-1 0,-1 0 0,1 1 0,-1-2 0,0 1 0,1 0 0,-1-1 0,0 1 0,0-1 0,-1 0-1,1 0 1,-1 0 0,1-1 0,-1 1 0,0 0 0,0-1 0,1-4 0,-2 6-164,0 0 0,-1 0 0,0 0 0,1 0 0,-1 0 0,0 0 0,0 0 0,0 0 0,0 0 0,0 0 0,-1 0 0,1 0 0,0 0 0,-1 0 0,0 0 0,1 0 0,-1 0 0,0 0 0,0 0 0,-2-2 0,2 3-10,1 1-1,-1-1 1,1 1 0,-1-1-1,1 1 1,-1-1-1,0 1 1,1-1 0,-1 1-1,0 0 1,1 0 0,-1-1-1,0 1 1,0 0 0,1 0-1,-1 0 1,0-1-1,1 1 1,-1 0 0,0 0-1,0 0 1,0 1 0,-1-1-7,1 1 1,-1-1-1,1 1 0,-1 0 1,1-1-1,0 1 1,-1 0-1,1 0 1,0 0-1,0 0 1,0 0-1,0 0 1,0 1-1,0-1 1,-1 2-1,-3 5-6,0 0-1,1 0 0,0 1 1,0-1-1,1 1 1,0 0-1,-1 11 1,1-7 26,1 1 0,1 0 0,0 0 0,1 17 0,0-28 11,0 0 0,1 0 0,0 0 0,-1 0 0,1 0 1,0 0-1,0 0 0,0 0 0,1 0 0,-1 0 0,1-1 0,-1 1 0,1-1 0,0 1 0,4 3 0,-4-4 10,0-1-1,0 0 0,0 1 1,0-1-1,0 0 0,0 0 1,0 0-1,1-1 1,-1 1-1,0 0 0,0-1 1,1 1-1,-1-1 1,1 0-1,-1 0 0,0 0 1,1 0-1,-1 0 0,0-1 1,1 1-1,2-2 1,1 0 23,0 0 0,0-1 1,0 0-1,-1 0 0,1-1 0,-1 1 1,0-1-1,0 0 0,0-1 1,-1 1-1,6-8 0,4-4-2,-2-1 0,12-21 0,-22 33-48,1 1-1,0-1 0,0 1 1,1 0-1,-1 0 1,1 1-1,0-1 1,0 1-1,0-1 1,9-4-1,-12 7 3,-1 1 1,1-1-1,0 0 0,-1 1 1,1-1-1,0 0 0,-1 1 1,1-1-1,-1 0 0,0 0 1,1 0-1,-1 1 0,0-1 1,1 0-1,-1 0 0,0 0 1,0 0-1,0 0 0,0 0 1,0 0-1,0 0 0,0 0 0,0 1 1,0-2-1,2-13 29,0 7-17,-6 6-12,3 3-1,0-1 1,0 1-1,0-1 0,0 1 0,0-1 1,0 1-1,0-1 0,0 1 0,1 0 1,-1 0-1,0 0 0,0-1 0,0 2 1,-2 3 0,0-1 0,0 1 0,1-1 0,0 1 0,0 0 0,0 0 0,0 0 0,1 0 0,0 0 0,0 0 0,0 1 0,1-1 0,0 0 0,0 0 0,0 1 0,0-1 0,1 0 0,0 0 0,0 0 0,4 10 0,-5-14 0,0 0 1,1-1-1,-1 1 0,1 0 1,-1 0-1,1 0 0,-1 0 1,1 0-1,-1-1 1,1 1-1,0 0 0,0-1 1,-1 1-1,1 0 0,0-1 1,0 1-1,0-1 1,0 1-1,0-1 0,-1 1 1,2-1-1,-1 0 1,0 0 0,0 0 0,0 0 0,0 0 0,0-1 0,0 1 0,0 0 0,0 0 0,0-1 0,0 1 0,0-1-1,0 1 1,0-1 0,0 1 0,-1-1 0,1 0 0,1 0 0,3-5 5,1 0 0,-2-1 0,1 1 0,5-10 0,-5 8-5,8-12 8,-1-1 0,14-33 1,-21 41-8,-1-1 1,0 0-1,0 0 1,-1 0-1,1-23 0,-3 15 66,-1 0-1,-1 0 1,-6-37-1,4 52 395,0 10-151,-1 12 143,5 28 396,7 51 0,1 1-336,7 181-3100,-9-231 2486,1-1-311</inkml:trace>
</inkml:ink>
</file>

<file path=ppt/ink/ink2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45.972"/>
    </inkml:context>
    <inkml:brush xml:id="br0">
      <inkml:brushProperty name="width" value="0.05" units="cm"/>
      <inkml:brushProperty name="height" value="0.05" units="cm"/>
      <inkml:brushProperty name="color" value="#FF0066"/>
    </inkml:brush>
  </inkml:definitions>
  <inkml:trace contextRef="#ctx0" brushRef="#br0">296 1038 10314,'0'-3'333,"1"0"-1,0 0 1,0 0-1,0 1 1,0-1-1,0 0 1,1 1-1,-1-1 1,1 1-1,0 0 1,0 0-1,0-1 1,0 1-1,3-3 1,-3 4-190,-1 0 0,1 1 0,0-1 0,-1 0 1,1 0-1,0 1 0,0-1 0,-1 1 0,1 0 0,0-1 1,0 1-1,0 0 0,-1 0 0,1 0 0,0 0 1,0 0-1,0 1 0,0-1 0,-1 0 0,1 1 1,0 0-1,-1-1 0,1 1 0,3 2 0,8 5 571,0 1 0,19 16 0,-21-16-265,1 1 1,1-1-1,21 11 1,-13-11-138,1-1 0,0-1 0,0-1 0,0-1 0,1-1 0,0 0 0,-1-2 0,1-1 0,33-3 0,-12-2 117,0-1 0,-1-3 0,84-26 0,-54 8-46,111-56 0,-174 77-378,-1 0-1,1-1 1,-1 0-1,0-1 1,0 0-1,-1 0 1,0-1-1,0 0 1,-1-1-1,0 1 1,0-1-1,-1-1 1,0 1-1,-1-1 0,0 0 1,5-16-1,-5 12 35,-1-1 0,0 0 0,-1 0 0,-1 0 0,0 0 0,-1-1 0,-1 1 0,0 0 0,-1-1 1,-1 1-1,0 0 0,-1 0 0,-1 0 0,0 0 0,-1 1 0,-1-1 0,0 1 0,-1 0 0,-8-13 0,0 6-27,0 1 1,-1 0 0,-1 1-1,0 1 1,-34-27 0,40 36-14,-39-30 15,-71-74-1,101 91-16,-72-70-6,81 82 9,-1 1-1,-1 1 1,1-1-1,-1 2 0,0 0 1,-26-9-1,14 9-6,0 1 0,0 0 0,-1 3-1,-46-2 1,-106 11 19,139-3-17,0 1 0,1 2-1,-59 17 1,84-19-10,0 1 0,-1 0 0,1 1 0,1 0 0,-1 1 0,1 1 0,1 0 0,-1 0 0,1 1 0,1 1 0,0-1 0,0 2 1,-9 12-1,7-4 11,0 0 1,2 1-1,0 1 1,1-1-1,1 1 1,1 1 0,1-1-1,1 1 1,1 0-1,1 1 1,1-1-1,1 1 1,1-1 0,1 1-1,0-1 1,2 0-1,1 1 1,0-1-1,2-1 1,12 31 0,-10-30 64,2 0 1,1-1 0,0-1-1,1 1 1,2-2 0,0 0 0,0-1-1,2 0 1,0-1 0,22 17-1,-12-14 62,1-2-1,0 0 0,2-2 1,0 0-1,1-3 0,0 0 1,1-2-1,0-1 0,1-1 0,0-2 1,0-2-1,1 0 0,37-1 1,12-4-1031,19 0-2764,-42 5 1938</inkml:trace>
</inkml:ink>
</file>

<file path=ppt/ink/ink2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35.982"/>
    </inkml:context>
    <inkml:brush xml:id="br0">
      <inkml:brushProperty name="width" value="0.05" units="cm"/>
      <inkml:brushProperty name="height" value="0.05" units="cm"/>
      <inkml:brushProperty name="color" value="#FF0066"/>
    </inkml:brush>
  </inkml:definitions>
  <inkml:trace contextRef="#ctx0" brushRef="#br0">20 828 9866,'-1'0'408,"-1"0"0,1 0-1,-1 0 1,1 0 0,-1-1-1,1 1 1,-1 0 0,1-1 0,0 1-1,-3-2 1,2-3 2103,8-4-924,56-56 3447,40-45-2066,361-350 187,-396 396-3067,-37 33-993,63-49-1,-96 90-4650,-7 5 3800,-2 3 2107,2 4-453</inkml:trace>
</inkml:ink>
</file>

<file path=ppt/ink/ink2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36.509"/>
    </inkml:context>
    <inkml:brush xml:id="br0">
      <inkml:brushProperty name="width" value="0.05" units="cm"/>
      <inkml:brushProperty name="height" value="0.05" units="cm"/>
      <inkml:brushProperty name="color" value="#FF0066"/>
    </inkml:brush>
  </inkml:definitions>
  <inkml:trace contextRef="#ctx0" brushRef="#br0">165 0 10194,'-5'3'983,"0"0"0,1 1-1,-1-1 1,0 1 0,1 0-1,0 1 1,0-1 0,0 1-1,-4 6 1,-4 9 86,-10 21-1,16-30-919,-1 3-24,-42 91 240,45-94-335,0 0 1,1 1-1,0-1 1,1 1-1,0 0 1,1 0-1,0 19 1,1-30-7,0 1 0,0 0 0,0 0 1,1-1-1,-1 1 0,0 0 0,1-1 0,0 1 0,-1 0 0,1-1 1,0 1-1,0-1 0,0 1 0,0-1 0,0 0 0,2 3 1,-2-3 18,0-1 0,0 1 1,1 0-1,-1-1 1,0 1-1,0-1 0,0 0 1,1 1-1,-1-1 1,0 0-1,1 0 0,-1 0 1,0 0-1,0 0 1,1 0-1,-1 0 0,0 0 1,0-1-1,1 1 1,-1 0-1,0-1 0,0 1 1,2-2-1,65-34 1660,-9 3-836,-34 21-927,0 2 0,1 1 1,0 0-1,0 2 0,1 1 0,0 1 0,30-1 0,61-7-5059,-76 7 3794</inkml:trace>
</inkml:ink>
</file>

<file path=ppt/ink/ink2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37.287"/>
    </inkml:context>
    <inkml:brush xml:id="br0">
      <inkml:brushProperty name="width" value="0.05" units="cm"/>
      <inkml:brushProperty name="height" value="0.05" units="cm"/>
      <inkml:brushProperty name="color" value="#FF0066"/>
    </inkml:brush>
  </inkml:definitions>
  <inkml:trace contextRef="#ctx0" brushRef="#br0">132 285 11634,'4'-10'703,"0"0"0,1 1 0,0-1 0,1 1 0,0 0 0,0 1 0,1-1 0,12-11-1,-9 9-197,30-32 1020,-21 24-705,-1-1 1,0-1-1,29-46 1,-47 67-819,0-1 0,0 1 0,0 0 0,1 0 0,-1 0 0,0-1 0,0 1 0,0 0 0,0 0 0,0 0 0,0-1 0,0 1 0,0 0 0,0 0 0,0-1 0,0 1 0,0 0 0,0 0 0,0-1 0,0 1 0,0 0 0,0 0 1,0 0-1,0-1 0,-1 1 0,1 0 0,0 0 0,0 0 0,0-1 0,0 1 0,0 0 0,-1 0 0,1 0 0,0 0 0,0-1 0,0 1 0,0 0 0,-1 0 0,1 0 0,0 0 0,0 0 0,-1 0 0,-7-2-76,4 3 26,0 0 0,0 0 1,1 1-1,-1-1 0,0 1 0,1 0 0,-1 0 1,-4 4-1,-1-1-78,-21 15-496,0 0 1,-52 48 0,65-51 528,1 0 1,0 1-1,1 1 1,1 1-1,-17 30 1,25-40 130,1 1 1,0 1-1,1-1 1,0 1-1,0 0 1,2 0-1,-1 0 1,0 18-1,2-29-10,1 0-1,0 1 0,0-1 0,0 0 0,1 1 0,-1-1 0,0 0 0,0 0 0,1 1 0,-1-1 0,0 0 1,1 0-1,0 0 0,-1 1 0,1-1 0,0 0 0,-1 0 0,1 0 0,0 0 0,0 0 0,0 0 0,0 0 1,0-1-1,1 2 0,0-1 38,0 0 0,1-1 0,-1 1 0,0-1 1,0 0-1,1 1 0,-1-1 0,0 0 0,1 0 0,-1 0 0,0-1 1,5 0-1,30-8 715,-25 5-494,1 1-1,-1 0 0,0 1 1,14 0-1,-23 2-246,0 0 0,0 0 0,1 0 0,-1 1 1,0-1-1,0 1 0,0 0 0,0 0 0,0 0 0,-1 0 1,1 0-1,0 1 0,0-1 0,-1 1 0,1 0 0,-1 0 1,0 0-1,1 0 0,-1 0 0,0 0 0,3 4 0,-1 2-27,1 0 0,-1 1-1,0-1 1,-1 1-1,1 0 1,-2-1-1,3 15 1,5 67 27,-9-72-37,-1-8-3,0 1 0,-4 18 0,3-21 9,0-1-1,0 1 1,1 0-1,0 0 1,1 12-1,-1-19-3,1 0-1,-1 0 0,0 0 0,1 0 0,-1-1 1,1 1-1,-1 0 0,1 0 0,-1 0 0,1 0 0,0-1 1,-1 1-1,1 0 0,0-1 0,0 1 0,-1 0 1,1-1-1,0 1 0,0-1 0,0 1 0,0-1 0,0 0 1,0 1-1,0-1 0,0 0 0,0 0 0,0 0 1,0 1-1,0-1 0,0 0 0,0 0 0,0 0 0,-1-1 1,1 1-1,0 0 0,0 0 0,0 0 0,1-1 1,6-1 62,0-1 1,-1 1 0,13-7 0,-15 7 8,14-8 372,35-23 1,-39 22-340,0 1 0,1 1 0,20-9 0,13-3-1262,-44 18 573,-1 1 1,0-1-1,0 0 1,0 0-1,0 0 1,-1 0-1,1-1 1,4-6-1,-6 8 463,-1-1-1,0 1 0,0-1 0,0 1 0,0-1 1,0-4-1,1-1 757,5-9-337</inkml:trace>
</inkml:ink>
</file>

<file path=ppt/ink/ink2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37.789"/>
    </inkml:context>
    <inkml:brush xml:id="br0">
      <inkml:brushProperty name="width" value="0.05" units="cm"/>
      <inkml:brushProperty name="height" value="0.05" units="cm"/>
      <inkml:brushProperty name="color" value="#FF0066"/>
    </inkml:brush>
  </inkml:definitions>
  <inkml:trace contextRef="#ctx0" brushRef="#br0">155 1 11506,'-5'0'383,"-1"1"-1,1 0 0,0 0 0,0 0 1,0 1-1,0 0 0,0 0 0,1 0 1,-1 0-1,0 1 0,1 0 0,0 0 1,0 0-1,0 0 0,-6 7 0,0 0 140,1 1-1,0 0 0,1 0 0,-11 20 0,16-26-400,0 1-1,0-1 0,1 1 0,0 0 1,0 0-1,-1 10 0,3-15-113,0 0 1,-1 0-1,1 0 0,0 1 0,0-1 0,0 0 0,0 0 0,1 0 0,-1 0 1,0 1-1,0-1 0,1 0 0,-1 0 0,0 0 0,1 0 0,-1 0 1,1 0-1,0 0 0,-1 0 0,1 0 0,0 0 0,0 0 0,-1 0 1,1-1-1,0 1 0,0 0 0,0 0 0,0-1 0,0 1 0,0-1 0,0 1 1,0-1-1,0 1 0,0-1 0,0 0 0,1 1 0,-1-1 0,0 0 1,0 0-1,0 0 0,2 0 0,10 0 18,1-1 0,0 0 0,21-5-1,-22 3 73,1 1 0,-1 0 0,18 0 0,-29 2-14,1 1 1,-1-1-1,1 0 1,-1 1-1,0-1 1,1 1 0,-1-1-1,0 1 1,1 0-1,-1 0 1,0 0-1,0 0 1,0 1-1,0-1 1,0 1-1,0-1 1,0 1 0,-1-1-1,1 1 1,0 0-1,-1 0 1,0 0-1,1 0 1,-1 0-1,0 0 1,0 0 0,0 1-1,0-1 1,0 0-1,-1 1 1,1 3-1,0-2-25,-1 0 0,0 0-1,0 0 1,0 0 0,0 0-1,-1 0 1,1 1-1,-1-1 1,0 0 0,-1 0-1,1-1 1,-1 1 0,1 0-1,-1 0 1,0-1 0,-1 1-1,1-1 1,-4 4-1,1-1-67,-1 0-1,-1-1 0,1 0 0,-1 0 0,1 0 0,-1-1 1,-1 0-1,1-1 0,0 1 0,-1-1 0,0-1 0,0 1 0,0-2 1,-10 3-1,17-4-68,0 0 0,-1 0 0,1 0 0,0 0 0,-1 0 0,1 0 0,-1 0 0,1-1 0,0 1 0,-1 0 0,1-1 0,0 1 0,-1-1 0,1 0 0,0 1 0,0-1 0,0 0 0,0 0-1,-1 1 1,1-1 0,-1-1 0,1 0-155,0 0-1,0 0 0,0 1 0,1-1 0,-1 0 0,0 0 0,1 0 0,-1 0 0,1 0 0,0 0 0,0 0 0,0 0 0,-1 0 0,2-2 0,2-18-1964,7 1 858</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2:43.634"/>
    </inkml:context>
    <inkml:brush xml:id="br0">
      <inkml:brushProperty name="width" value="0.05" units="cm"/>
      <inkml:brushProperty name="height" value="0.05" units="cm"/>
      <inkml:brushProperty name="color" value="#FF0066"/>
    </inkml:brush>
  </inkml:definitions>
  <inkml:trace contextRef="#ctx0" brushRef="#br0">1 134 15291,'6'-3'736,"0"0"0,0-1-1,0 0 1,11-9-1,-8 5-691,-1 0-1,0-1 1,0 0-1,7-13 1,-2-3-857,-13 24 765,1 0-1,-1 0 0,1 0 0,-1 0 0,0 0 0,1-1 0,-1 1 1,0 0-1,0 0 0,0 0 0,0 0 0,0-1 0,0 1 0,0 0 0,0 0 1,-1 0-1,1 0 0,0-1 0,-1 0 0,1 2 44,-1 0 0,1 0-1,0 0 1,0-1 0,0 1 0,0 0 0,0 0-1,0 0 1,-1 0 0,1 0 0,0 0 0,0 0-1,0 0 1,0 0 0,0 0 0,-1 0-1,1 0 1,0 0 0,0 0 0,0 0 0,0 0-1,0 0 1,-1 0 0,1 0 0,0 0 0,0 0-1,0 0 1,0 0 0,0 0 0,-1 0-1,1 0 1,0 0 0,0 1 0,0-1 0,0 0-1,0 0 1,0 0 0,-1 0 0,1 0 0,0 0-1,0 1 1,-5 7-75,1 6 187,1-1 0,0 1 0,1 0 0,1 0 0,0 0 0,1 0 0,1 0 0,0 0 0,5 26 0,6 10 892,24 65 0,-35-113-969,21 61 1201,-3 1 0,-3 1-1,10 87 1,-25-138-1011,0 0 0,-1 0 0,-1 0 1,0 0-1,-1 0 0,-4 15 0,4-20-136,-1 1 1,-1 0-1,0-1 0,0 0 0,-1 0 0,0-1 0,-1 1 1,1-1-1,-9 8 0,12-13-64,-1 0-1,0 0 1,0 0 0,-7 4-1,9-7-16,1 1-1,-1-1 1,0 1-1,1-1 0,-1 0 1,0 1-1,1-1 0,-1 0 1,0 0-1,1 0 1,-1 0-1,0 1 0,0-1 1,1 0-1,-1 0 0,0 0 1,0-1-1,1 1 1,-1 0-1,0 0 0,0 0 1,1 0-1,-1-1 0,0 1 1,1 0-1,-1-1 1,0 1-1,1 0 0,-1-1 1,1 1-1,-1-1 0,1 1 1,-1-1-1,1 1 1,-2-2-1,1-1 7,-1 1 1,1-1-1,0 0 1,0 0-1,0 0 0,0 0 1,0 0-1,1 0 1,-1 0-1,1 0 0,0-6 1,4-36-8,8-9-188,2 0 0,26-64 1,-32 94 109,-5 17 54,41-107-309,-37 99 308,1 1 1,0-1 0,1 1-1,1 0 1,14-15-1,-20 25 44,0 0 0,0 0 0,1 0 0,-1 1 0,6-4 0,-9 7 8,0-1-1,1 0 1,-1 1-1,0-1 1,0 1 0,0-1-1,0 1 1,0 0-1,0 0 1,1-1 0,-1 1-1,0 0 1,0 0-1,0 0 1,1 0 0,-1 0-1,0 1 1,0-1-1,0 0 1,0 0 0,1 1-1,-1-1 1,0 1-1,0-1 1,0 1 0,0-1-1,0 1 1,0 0-1,0 0 1,1 1 0,6 7 342,-1 1 0,0 0 0,8 16 1,2 4 58,-5-10-297,-5-8 38,13 19-1,-19-29-260,1 0-1,-1 0 1,1 0 0,0 0 0,0 0 0,0-1-1,0 1 1,0-1 0,0 1 0,1-1 0,-1 0-1,0 0 1,1 0 0,4 2 0,-7-3-74,1 0-1,-1 0 1,1 0 0,0 0-1,-1 0 1,1 0 0,-1 0 0,1 0-1,-1-1 1,1 1 0,0 0 0,-1 0-1,1 0 1,-1-1 0,1 1-1,-1 0 1,1-1 0,-1 1 0,1 0-1,-1-1 1,0 1 0,1-1 0,-1 1-1,1-1 1,-1 1 0,0-1 0,0 1-1,1-1 1,-1 1 0,0-1-1,0 1 1,1-1 0,-1 1 0,0-2-1,4-6-1597,8-8-283</inkml:trace>
</inkml:ink>
</file>

<file path=ppt/ink/ink2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38.333"/>
    </inkml:context>
    <inkml:brush xml:id="br0">
      <inkml:brushProperty name="width" value="0.05" units="cm"/>
      <inkml:brushProperty name="height" value="0.05" units="cm"/>
      <inkml:brushProperty name="color" value="#FF0066"/>
    </inkml:brush>
  </inkml:definitions>
  <inkml:trace contextRef="#ctx0" brushRef="#br0">0 85 11747,'16'-4'4810,"11"-9"-3620,-14 6-454,8-3-99,-6 2-257,0 0 0,1 1 1,0 1-1,1 0 0,-1 1 1,30-4-1,-45 9-353,0-1 0,0 1 1,0 0-1,0 0 0,-1 0 0,1 0 1,0 0-1,0 0 0,0 0 0,0 0 1,0 0-1,0 1 0,0-1 0,0 0 1,-1 1-1,1-1 0,0 0 0,0 1 1,0-1-1,-1 1 0,1-1 0,0 1 0,1 1 1,-2-1 37,1 1 1,-1 0-1,1-1 1,-1 1-1,0 0 1,0 0 0,0-1-1,0 1 1,0 0-1,0-1 1,-1 4-1,1 3 53,0 0 1,1-1-1,0 1 0,0 0 0,1-1 0,0 1 0,0-1 0,1 1 0,6 11 0,2 9 131,3 6 186,0-1 0,31 48 0,47 56 1865,-57-96-982,-15-17-356,-19-24-918,0 1 0,-1 0 0,1 0 0,-1 0 0,1 0 0,-1 0 0,1 0 0,-1 0 0,1 0 0,-1 1 0,0-1 0,0 0 0,0 0 0,0 0 0,0 0 0,0 0 0,0 0 0,0 1 0,0-1 0,0 0 0,0 0 0,-1 0 0,1 0 0,0 0 0,-2 2 0,0 1-19,-1 1-1,0-1 0,0 0 1,-5 5-1,2-1 13,-5 4-732,0 0-1,-1-1 1,-21 16-1,16-14-3817,11-9 2589</inkml:trace>
</inkml:ink>
</file>

<file path=ppt/ink/ink2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39.031"/>
    </inkml:context>
    <inkml:brush xml:id="br0">
      <inkml:brushProperty name="width" value="0.05" units="cm"/>
      <inkml:brushProperty name="height" value="0.05" units="cm"/>
      <inkml:brushProperty name="color" value="#FF0066"/>
    </inkml:brush>
  </inkml:definitions>
  <inkml:trace contextRef="#ctx0" brushRef="#br0">0 172 9602,'1'11'7173,"12"-16"-2327,-10 3-5200,43-20 2958,13-7-923,61-40-1,-90 44-1650,-28 23-211,0 1-1,-1-1 1,0 1-1,1-1 1,-1 0-1,0 0 1,0 0-1,0 0 1,0 0-1,0 0 1,0 0-1,0 0 1,-1 0-1,1-2 1,-8 6-6312,5 10 5114</inkml:trace>
</inkml:ink>
</file>

<file path=ppt/ink/ink2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39.264"/>
    </inkml:context>
    <inkml:brush xml:id="br0">
      <inkml:brushProperty name="width" value="0.05" units="cm"/>
      <inkml:brushProperty name="height" value="0.05" units="cm"/>
      <inkml:brushProperty name="color" value="#FF0066"/>
    </inkml:brush>
  </inkml:definitions>
  <inkml:trace contextRef="#ctx0" brushRef="#br0">1 145 12379,'10'-6'1440,"6"-2"1321,2-4-545,1 0-304,1 2-519,1 0-737,-2-1-208,3 0-152,-3-1-176,2-1-712,-1 0-360,-1-2-1313,8 3 1145</inkml:trace>
</inkml:ink>
</file>

<file path=ppt/ink/ink2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39.624"/>
    </inkml:context>
    <inkml:brush xml:id="br0">
      <inkml:brushProperty name="width" value="0.05" units="cm"/>
      <inkml:brushProperty name="height" value="0.05" units="cm"/>
      <inkml:brushProperty name="color" value="#FF0066"/>
    </inkml:brush>
  </inkml:definitions>
  <inkml:trace contextRef="#ctx0" brushRef="#br0">2 1 14483,'-1'3'720,"1"1"0,0-1 0,-1 1 0,1 0 0,1-1 0,-1 1 0,1-1 0,-1 1 0,1 0 0,0-1 0,2 5 0,19 39 1365,-10-22-1145,39 103 849,14 31-1517,-64-157-294,8 13-927,-4-13-516,-1-9-1035,-2-7-57,2-2 853</inkml:trace>
</inkml:ink>
</file>

<file path=ppt/ink/ink2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40.090"/>
    </inkml:context>
    <inkml:brush xml:id="br0">
      <inkml:brushProperty name="width" value="0.05" units="cm"/>
      <inkml:brushProperty name="height" value="0.05" units="cm"/>
      <inkml:brushProperty name="color" value="#FF0066"/>
    </inkml:brush>
  </inkml:definitions>
  <inkml:trace contextRef="#ctx0" brushRef="#br0">204 0 11811,'1'2'486,"0"0"0,-1 0 0,1 1 0,0-1 0,-1 0 0,1 0 0,-1 1 0,0-1 0,0 0 0,0 0 0,0 1 0,0-1 0,0 0 0,0 0 0,-2 4 0,1 0-125,-1 0 0,0-1 0,0 1-1,-5 9 1,-74 101 1044,7-11-1016,66-92-313,6-8-30,-1 0 0,0 0 0,0-1 1,-7 7-1,10-11-38,0 1 1,0-1-1,0 0 1,0 0-1,0 0 1,0 0-1,0 1 1,0-1-1,-1 0 1,1 0-1,0 0 1,0 0-1,0 1 0,0-1 1,0 0-1,-1 0 1,1 0-1,0 0 1,0 0-1,0 0 1,-1 0-1,1 0 1,0 0-1,0 0 1,0 0-1,-1 0 1,1 1-1,0-1 1,0 0-1,0-1 1,-1 1-1,1 0 1,0 0-1,0 0 1,0 0-1,-1 0 1,1 0-1,0 0 1,0 0-1,0 0 1,0 0-1,-1 0 1,1 0-1,0-1 0,0 1 1,0 0-1,0 0 1,0 0-1,-1 0 1,1 0-1,0-1 1,0 1-1,0 0 1,0 0-1,0 0 1,0 0-1,0-1 1,0 1-1,0 0 1,-1 0-1,1 0 1,0-1-1,0 1 1,0 0 25,0-1 1,0 1 0,0-1-1,0 1 1,0-1-1,0 1 1,1-1 0,-1 1-1,0 0 1,0-1 0,0 1-1,0-1 1,0 1-1,1-1 1,-1 1 0,0 0-1,0-1 1,1 1 0,-1 0-1,0-1 1,1 1-1,-1 0 1,0-1 0,1 1-1,-1 0 1,0 0 0,1-1-1,-1 1 1,1 0-1,0 0 1,7-1 241,1 0-1,0 0 1,-1 1 0,1 1-1,0 0 1,15 3 0,5 0 84,8-1 47,38 5 193,-66-6-604,0 0 0,0 1-1,0 0 1,0 0 0,16 9-1,3 1-1701,-6-9-4547,-9-4 4453</inkml:trace>
</inkml:ink>
</file>

<file path=ppt/ink/ink2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40.916"/>
    </inkml:context>
    <inkml:brush xml:id="br0">
      <inkml:brushProperty name="width" value="0.05" units="cm"/>
      <inkml:brushProperty name="height" value="0.05" units="cm"/>
      <inkml:brushProperty name="color" value="#FF0066"/>
    </inkml:brush>
  </inkml:definitions>
  <inkml:trace contextRef="#ctx0" brushRef="#br0">10 265 11642,'0'2'627,"0"-1"0,1 0 0,-1 0 0,0 0 0,0 0 0,1 0 0,-1 0 0,1 0 0,-1 0 0,1 0 0,0 1 0,11 11 3160,-1 1-2069,-4-3-1095,-1 1 0,-1 0 0,0 1 0,6 22 0,-3-8-487,-26-41-539,11 6 418,1 1-1,0-1 1,1 0-1,-1-1 1,1 1 0,1-1-1,0 0 1,0 0-1,1 0 1,0-1-1,1 1 1,-1-1-1,2 0 1,0 1 0,0-1-1,1 0 1,0 0-1,0 0 1,1 1-1,0-1 1,1 0-1,0 1 1,4-11 0,-4 16 65,0-1 0,0 1 0,1 0 0,4-6 0,-7 9-70,0 1-1,1-1 0,-1 1 1,0-1-1,1 1 0,-1-1 1,0 1-1,1 0 0,-1-1 1,1 1-1,-1-1 0,1 1 1,-1 0-1,1-1 0,-1 1 1,1 0-1,-1 0 0,1-1 1,-1 1-1,1 0 0,0 0 0,-1 0 1,1 0-1,-1 0 0,1 0 1,0 0-1,-1 0 0,1 0 1,-1 0-1,1 0 0,0 0 1,-1 0-1,1 0 0,-1 0 1,1 1-1,-1-1 0,1 0 1,0 0-1,-1 1 0,1-1 1,-1 0-1,1 1 0,-1-1 0,0 1 1,1-1-1,0 1 0,4 6 19,-1 1-1,1 0 1,-1 0-1,3 9 0,-5-10-10,1-1 0,-1 1 0,2-1 0,-1 0 0,1 0 0,0 0 0,0-1 0,9 11 0,-10-14-4,0 0-1,-1 0 1,1 0 0,0 0-1,0 0 1,0-1 0,0 0 0,0 1-1,0-1 1,1 0 0,-1 0-1,0-1 1,1 1 0,-1-1-1,0 1 1,1-1 0,-1 0 0,1-1-1,4 0 1,-5 1-6,0-1 1,-1 0-1,1 0 1,0-1-1,-1 1 1,0 0-1,1-1 1,-1 1-1,0-1 1,0 0-1,0 0 1,0 0-1,0 0 1,0 0-1,0 0 1,-1-1-1,1 1 1,-1-1-1,1 1 1,-1-1-1,0 1 1,0-1-1,0 0 1,0-2-1,2-14-16,0-1 0,-2 1 0,0-1 0,-3-32 0,0-1-143,3 51 150,-1 1 0,0-1 0,0 0 0,1 1-1,-1-1 1,0 0 0,1 1 0,0-1 0,-1 0 0,1 1 0,0-1 0,0 1 0,0-1 0,0 1-1,0 0 1,0-1 0,0 1 0,1 0 0,-1 0 0,0 0 0,1 0 0,-1 0 0,1 0 0,-1 0-1,1 0 1,3 0 0,-3 0 7,0 0-1,0 1 0,0-1 0,0 1 1,0 0-1,0 0 0,0 0 1,0 0-1,0 0 0,0 0 1,0 1-1,0-1 0,0 0 1,0 1-1,0 0 0,-1-1 0,1 1 1,0 0-1,0 0 0,0 0 1,-1 0-1,1 1 0,2 1 1,11 13 137,-2 1 0,17 25 0,-19-26 84,0 0 0,1 0 0,18 17 1,-6-10 3,-11-10-964,27 21 0,-40-34 514,1 1-1,-1-1 1,1 0-1,-1 1 1,1-1 0,-1 0-1,1 0 1,0 1-1,-1-1 1,1 0 0,-1 0-1,1 0 1,0 0-1,-1 0 1,1 0 0,0 0-1,-1 0 1,1 0-1,-1 0 1,1 0 0,0 0-1,0 0 1,10-5-1655</inkml:trace>
</inkml:ink>
</file>

<file path=ppt/ink/ink2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41.073"/>
    </inkml:context>
    <inkml:brush xml:id="br0">
      <inkml:brushProperty name="width" value="0.05" units="cm"/>
      <inkml:brushProperty name="height" value="0.05" units="cm"/>
      <inkml:brushProperty name="color" value="#FF0066"/>
    </inkml:brush>
  </inkml:definitions>
  <inkml:trace contextRef="#ctx0" brushRef="#br0">21 30 25029,'-5'-1'1321,"1"-1"287,-4-1-848,4-1-1968,4 0-1129,6-11 1105</inkml:trace>
</inkml:ink>
</file>

<file path=ppt/ink/ink2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43.619"/>
    </inkml:context>
    <inkml:brush xml:id="br0">
      <inkml:brushProperty name="width" value="0.05" units="cm"/>
      <inkml:brushProperty name="height" value="0.05" units="cm"/>
      <inkml:brushProperty name="color" value="#FF0066"/>
    </inkml:brush>
  </inkml:definitions>
  <inkml:trace contextRef="#ctx0" brushRef="#br0">8 1 18932,'-3'3'1216,"0"0"537,2 4-1241,11 0 1280,2-5-1464</inkml:trace>
</inkml:ink>
</file>

<file path=ppt/ink/ink2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48.831"/>
    </inkml:context>
    <inkml:brush xml:id="br0">
      <inkml:brushProperty name="width" value="0.05" units="cm"/>
      <inkml:brushProperty name="height" value="0.05" units="cm"/>
      <inkml:brushProperty name="color" value="#FF0066"/>
    </inkml:brush>
  </inkml:definitions>
  <inkml:trace contextRef="#ctx0" brushRef="#br0">1 163 7586,'1'0'102,"-1"-1"1,1 1 0,0-1 0,0 0 0,0 1 0,0-1 0,-1 0 0,1 1-1,0-1 1,-1 0 0,1 0 0,0 0 0,-1 0 0,1 1 0,0-3 0,7-15 171,-8 16-149,1 2 40,-1-1 1,1 0-1,-1 0 1,0 1-1,0-1 0,1 0 1,-1 0-1,0 0 1,0 1-1,0-1 1,0 0-1,0 0 1,0 0-1,0 0 0,0 1 1,0-1-1,-1 0 1,1 0-1,0 0 1,0 1-1,-1-1 1,1 0-1,-1 0 1,0 0-1,1 1-59,0-1 0,0 1 1,0 0-1,-1 0 0,1 0 0,0 0 1,0 0-1,0 0 0,-1 0 0,1 0 1,0 0-1,0 0 0,-1 0 0,1 0 1,0 0-1,0 0 0,0 0 0,-1 0 1,1 0-1,0 0 0,0 1 0,0-1 1,-1 0-1,1 0 0,0 0 0,0 0 1,0 0-1,-1 0 0,1 1 0,0-1 1,0 0-1,0 0 0,0 0 1,0 0-1,-1 1 0,1-1 0,0 0 1,0 0-1,0 0 0,0 1 0,0-1 1,0 0-1,-1 4 2240,6-6-1189,-5 1-999,1 0-1,-1 0 0,1 1 0,-1-1 0,1 0 0,-1 0 1,1 0-1,-1 0 0,0 1 0,0-1 0,1 0 1,-1-1-1,0 1-110,0 1 0,0-1 1,0 1-1,0-1 1,0 1-1,1-1 0,-1 1 1,0-1-1,0 1 0,0-1 1,1 1-1,-1-1 0,0 1 1,1 0-1,-1-1 0,0 1 1,1-1-1,-1 1 0,0 0 1,1-1-1,-1 1 1,1 0-1,-1 0 0,1-1 1,-1 1-1,1 0 0,-1 0 1,0 0-1,1-1 0,-1 1 1,1 0-1,-1 0 0,1 0 1,0 0-1,5-1 73,-1 0 0,0 0 0,0 0 1,0-1-1,0 0 0,0 0 0,0 0 0,0-1 0,0 1 0,-1-1 0,1 0 1,-1-1-1,0 1 0,7-8 0,-11 11-113,0 0 1,0 0-1,0-1 0,0 1 1,0 0-1,1 0 1,-1 0-1,0 0 0,0 0 1,0 0-1,0 0 1,0 0-1,0 0 0,0-1 1,0 1-1,0 0 1,0 0-1,0 0 0,0 0 1,0 0-1,1 0 1,-1-1-1,0 1 0,0 0 1,0 0-1,0 0 1,0 0-1,0 0 0,0 0 1,0-1-1,-1 1 1,1 0-1,0 0 0,0 0 1,0 0-1,0 0 1,0 0-1,0-1 0,0 1 1,0 0-1,0 0 1,0 0-1,0 0 0,0 0 1,0 0-1,-1 0 1,1 0-1,0 0 0,0 0 1,0-1-1,0 1 1,0 0-1,0 0 0,0 0 1,-1 0-1,1 0 1,0 0-1,0 0 0,0 0 1,0 0-1,0 0 1,0 0-1,-1 0 0,-1-2-53,5-2-452,0 1 0,0 0 1,0 0-1,0 0 1,1 0-1,-1 0 0,1 1 1,7-5-1,11-4-1139</inkml:trace>
</inkml:ink>
</file>

<file path=ppt/ink/ink2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49.901"/>
    </inkml:context>
    <inkml:brush xml:id="br0">
      <inkml:brushProperty name="width" value="0.05" units="cm"/>
      <inkml:brushProperty name="height" value="0.05" units="cm"/>
      <inkml:brushProperty name="color" value="#FF0066"/>
    </inkml:brush>
  </inkml:definitions>
  <inkml:trace contextRef="#ctx0" brushRef="#br0">1912 4 8482,'25'-2'3745,"0"1"3884,-39 3-3960,-6 7-3054,10-4-224,-160 89 1008,55-26-1139,-45 11-177,31-17-68,111-53-30,-1 1-1,2 1 1,-1 0-1,1 1 1,1 1-1,0 0 1,-19 23-1,33-34 6,0 1 0,1 0 0,-1-1 0,1 1 0,0 0 0,0 0 0,0 0-1,0 0 1,1 0 0,-1 0 0,1 0 0,0 0 0,0 0 0,0 0 0,0 0 0,0 0 0,0 0 0,1 0-1,1 5 1,-1-3 8,0-1 0,0 0 0,-1 0 0,1 0 0,-1 1 0,0-1 0,-1 0 0,1 0 0,-1 1 0,0-1 0,-2 7 0,-3 2 3,-1-1 0,0 0 1,-1-1-1,0 0 1,-1 0-1,-15 14 1,0-3-8,-43 32 0,34-32 21,-1-2 0,-2-1 1,0-1-1,0-2 0,-2-2 0,-49 12 0,-241 37 180,160-35-189,106-16-45,14-2-863,-50 4 1,97-14 691,1 0 1,-1 0-1,0 0 0,1 0 0,-1 0 1,1 0-1,-1 0 0,1 0 0,-1 0 1,0 0-1,1 0 0,-1 0 0,1 0 0,-1-1 1,1 1-1,-1 0 0,0-1 0,1 1 35,0-1-1,0 1 0,-1 0 1,1-1-1,0 1 0,0-1 1,0 1-1,0 0 0,0-1 1,0 1-1,0-1 0,0 1 1,0 0-1,0-1 0,0 1 1,0-1-1,1 1 0,-1 0 1,0-1-1,0 1 0,0 0 1,1-1-1,0-4-1102</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2:43.927"/>
    </inkml:context>
    <inkml:brush xml:id="br0">
      <inkml:brushProperty name="width" value="0.05" units="cm"/>
      <inkml:brushProperty name="height" value="0.05" units="cm"/>
      <inkml:brushProperty name="color" value="#FF0066"/>
    </inkml:brush>
  </inkml:definitions>
  <inkml:trace contextRef="#ctx0" brushRef="#br0">1 101 14611,'109'-42'4485,"-55"25"-3490,57-9 0,-26 10 721,-85 16-1710,0 0 0,0 0 0,0 0 0,0 0 0,0 0 0,-1 0-1,1 1 1,0-1 0,0 0 0,0 0 0,0 0 0,0 0 0,0 0 0,0 0 0,0 0 0,0 0-1,0 0 1,0 0 0,0 0 0,0 0 0,0 0 0,0 0 0,0 0 0,0 1 0,0-1-1,0 0 1,0 0 0,0 0 0,0 0 0,0 0 0,0 0 0,0 0 0,0 0 0,0 0 0,0 0-1,0 0 1,0 0 0,0 0 0,0 0 0,0 1 0,0-1 0,0 0 0,0 0 0,0 0-1,0 0 1,0 0 0,0 0 0,1 0 0,-1 0 0,0 0 0,0 0 0,0 0 0,0 0 0,0 0-1,0 0 1,0 0 0,0 0 0,0 0 0,0 0 0,0 0 0,0 0 0,0 0 0,0 0-1,1 0 1,-1 0 0,0 0 0,0 0 0,0 0 0,0 0 0,-7 8 199,-13 12 71,18-18-211,-3 2 36,-20 19 826,-23 27 1,42-43-664,0 0 1,1 0-1,0 1 1,0 0-1,1 0 1,0 0-1,0 0 1,1 1 0,-3 9-1,5-16-215,1 0 0,0 0 1,0 0-1,-1 0 0,1 0 0,0 0 0,1 0 1,-1 0-1,0 0 0,0 0 0,1 0 1,-1-1-1,1 1 0,0 0 0,0 0 0,-1 0 1,3 2-1,-1-2-21,0 0 0,0 0 0,0 0 0,0 0 0,0-1 0,0 1 0,1 0 0,-1-1 0,0 0-1,1 0 1,3 2 0,7 0-281,0 0-1,0 0 0,0-1 1,18 0-1,-14-1-534,-16-1 740,3 0-277,0 1 0,0-1 1,1 1-1,-1 0 0,0 0 0,0 0 0,0 0 1,7 4-1,-3 3-762</inkml:trace>
</inkml:ink>
</file>

<file path=ppt/ink/ink2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50.351"/>
    </inkml:context>
    <inkml:brush xml:id="br0">
      <inkml:brushProperty name="width" value="0.05" units="cm"/>
      <inkml:brushProperty name="height" value="0.05" units="cm"/>
      <inkml:brushProperty name="color" value="#FF0066"/>
    </inkml:brush>
  </inkml:definitions>
  <inkml:trace contextRef="#ctx0" brushRef="#br0">461 12 11907,'-2'-2'352,"1"1"0,-1 0 0,0 0 0,0 0 0,0 0 1,0 0-1,0 0 0,0 1 0,-1-1 0,1 1 1,0-1-1,0 1 0,0 0 0,-1 0 0,1 0 0,0 0 1,0 0-1,0 0 0,-1 1 0,1-1 0,0 1 1,-2 0-1,-9 3 65,0 1 0,-18 9 1,15-6 157,-21 9-3,0 1 1,2 2-1,-51 37 0,71-45-531,0 0-1,0 2 0,1-1 1,1 2-1,1 0 0,0 1 1,0 0-1,2 0 0,-12 26 1,21-42-40,1 0 0,0 1 1,0-1-1,-1 0 1,1 1-1,0-1 0,0 0 1,0 1-1,0-1 1,0 0-1,-1 1 0,1-1 1,0 1-1,0-1 1,0 0-1,0 1 0,0-1 1,0 1-1,0-1 1,0 0-1,0 1 0,1-1 1,-1 0-1,0 1 1,0-1-1,0 0 0,0 1 1,0-1-1,1 0 1,-1 1-1,1-1 7,0 1-1,-1-1 0,1 0 1,0 0-1,-1 0 0,1 0 1,0 0-1,-1 0 1,1 0-1,0-1 0,0 1 1,-1 0-1,1 0 1,0 0-1,0-1 0,34-17 310,-27 13-218,24-10 157,0 1-1,1 1 1,0 2 0,44-8-1,-31 10 219,0 3 0,81-2-1,-115 8-295,0 1 0,23 3-1,-30-2-104,0-1-1,0 0 0,0 1 0,0 0 0,0 1 0,0-1 1,-1 1-1,1 0 0,4 3 0,-9-5-72,0-1 0,1 0 0,-1 0 0,0 0-1,0 0 1,1 0 0,-1 1 0,0-1 0,0 0 0,0 0-1,1 0 1,-1 0 0,0 0 0,0 0 0,1 0 0,-1 0-1,0 0 1,0 0 0,1 0 0,-1 0 0,0 0 0,0 0 0,1 0-1,-1 0 1,0 0 0,0 0 0,1 0 0,-1 0 0,0-1-1,0 1 1,1 0 0,-1 0 0,7-10-183,0-12-1897,-7 21 2034,5-10-2314,6 3 749</inkml:trace>
</inkml:ink>
</file>

<file path=ppt/ink/ink2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51.244"/>
    </inkml:context>
    <inkml:brush xml:id="br0">
      <inkml:brushProperty name="width" value="0.05" units="cm"/>
      <inkml:brushProperty name="height" value="0.05" units="cm"/>
      <inkml:brushProperty name="color" value="#FF0066"/>
    </inkml:brush>
  </inkml:definitions>
  <inkml:trace contextRef="#ctx0" brushRef="#br0">1 195 11811,'0'-1'368,"0"0"1,0 0 0,1 0-1,-1 0 1,1 0-1,-1 0 1,1 0 0,-1 0-1,1 1 1,0-1 0,-1 0-1,1 0 1,0 1 0,0-1-1,-1 0 1,1 1 0,0-1-1,0 1 1,0-1 0,0 1-1,0-1 1,1 0 0,29-9 1349,-23 8-950,34-12 1268,56-26 0,-82 32-1817,0-1 0,0 0 0,-1-1 0,-1-1 0,0 0 0,17-17 0,-22 13-322,-9 15 45,1 0 0,-1 0 0,0-1-1,0 1 1,0 0 0,0 0 0,0-1 0,0 1 0,0 0 0,0-1 0,0 1 0,0 0 0,0 0 0,0-1 0,-1 1-1,1 0 1,0 0 0,0-1 0,0 1 0,0 0 0,0 0 0,0-1 0,-1 1 0,1 0 0,0 0 0,0 0 0,0-1-1,-1 1 1,1 0 0,0 0 0,-2-1-311,0 1-1,0-1 0,0 1 1,1 0-1,-1 0 1,0 0-1,0 0 1,0 0-1,0 0 0,0 0 1,0 1-1,1-1 1,-3 2-1,-15 4-2189,-5 4 787</inkml:trace>
</inkml:ink>
</file>

<file path=ppt/ink/ink2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51.649"/>
    </inkml:context>
    <inkml:brush xml:id="br0">
      <inkml:brushProperty name="width" value="0.05" units="cm"/>
      <inkml:brushProperty name="height" value="0.05" units="cm"/>
      <inkml:brushProperty name="color" value="#FF0066"/>
    </inkml:brush>
  </inkml:definitions>
  <inkml:trace contextRef="#ctx0" brushRef="#br0">17 3 11867,'-3'-2'4201,"-2"5"-1725,-3 6-102,8-9-2306,0 1 0,0 0 0,0-1-1,0 1 1,0 0 0,0-1 0,0 1 0,1 0 0,-1-1 0,0 1 0,0 0 0,1-1 0,-1 1-1,0-1 1,1 1 0,-1 0 0,0-1 0,1 1 0,-1-1 0,1 1 0,-1-1 0,1 0 0,-1 1 0,1-1-1,-1 1 1,1-1 0,0 0 0,-1 0 0,1 1 0,0-1 0,0 0 0,23 7 411,-4-5-232,1-1-1,0-1 0,22-2 0,36-1 650,-70 4-807,0-1 0,0 2 0,0-1 0,0 1 1,0 1-1,11 4 0,-15-5-39,0 1-1,-1 0 1,0 0 0,1 1 0,-1-1-1,-1 1 1,1 0 0,0-1 0,-1 2-1,0-1 1,0 0 0,0 1-1,0-1 1,1 7 0,-2-9-19,-1 1 0,0 0 1,0 0-1,0-1 0,0 1 0,-1 0 0,1 0 1,-1 0-1,0 0 0,0 0 0,0 0 1,0 0-1,0 0 0,0 0 0,-1-1 1,0 1-1,1 0 0,-1 0 0,0 0 0,0-1 1,-1 1-1,1 0 0,0-1 0,-1 1 1,0-1-1,0 0 0,-3 4 0,-6 3 12,0 0 0,-1-1 0,0-1 0,-26 12 0,-55 16-423,90-34 271,-1 0-99,1 1 0,-1-1-1,0 0 1,1 0 0,-1 0-1,0-1 1,0 0 0,0 1-1,0-1 1,1 0 0,-8-2-1,11 2 142,0 0-1,0 0 0,0 0 0,-1 0 0,1 0 0,0-1 1,0 1-1,0 0 0,-1 0 0,1 0 0,0-1 1,0 1-1,0 0 0,0 0 0,0 0 0,0-1 1,0 1-1,-1 0 0,1 0 0,0-1 0,0 1 0,0 0 1,0 0-1,0-1 0,0 1 0,0 0 0,0 0 1,0 0-1,0-1 0,0 1 0,1-1 0,3-10-1542,12-9-542,-16 20 2120,23-25-1233</inkml:trace>
</inkml:ink>
</file>

<file path=ppt/ink/ink2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52.023"/>
    </inkml:context>
    <inkml:brush xml:id="br0">
      <inkml:brushProperty name="width" value="0.05" units="cm"/>
      <inkml:brushProperty name="height" value="0.05" units="cm"/>
      <inkml:brushProperty name="color" value="#FF0066"/>
    </inkml:brush>
  </inkml:definitions>
  <inkml:trace contextRef="#ctx0" brushRef="#br0">68 15 16115,'3'-11'2555,"-3"11"-2473,0-1 1,0 1-1,0 0 1,0 0 0,0 0-1,0 0 1,0-1-1,0 1 1,0 0 0,-1 0-1,1 0 1,0 0-1,0-1 1,0 1 0,0 0-1,0 0 1,-1 0-1,1 0 1,0 0 0,0 0-1,0 0 1,0 0-1,-1 0 1,1-1 0,0 1-1,0 0 1,0 0-1,0 0 1,-1 0 0,1 0-1,0 0 1,-2 1 98,0-1-1,1 0 1,-1 0 0,1 1 0,-1-1 0,1 1-1,-1 0 1,1-1 0,-1 1 0,1 0 0,-2 1-1,-1 2-29,-1 0 0,2 0-1,-1 0 1,0 0 0,1 0-1,0 1 1,0-1 0,0 1-1,0 0 1,1 0-1,0 0 1,0 0 0,-2 11-1,3-14-118,1 0 0,0 0 0,-1 1 0,1-1 0,0 0-1,0 0 1,0 1 0,1-1 0,-1 0 0,0 0-1,1 0 1,0 0 0,-1 1 0,1-1 0,0 0-1,0 0 1,0 0 0,0-1 0,1 1 0,-1 0 0,0 0-1,1-1 1,-1 1 0,1 0 0,0-1 0,0 0-1,-1 1 1,1-1 0,0 0 0,0 0 0,0 0-1,0 0 1,0 0 0,0-1 0,1 1 0,-1 0 0,2-1-1,3 1 4,0 0 0,0 0 0,0-1 0,0 0 0,0 0 0,0-1 0,0 0 0,12-3-1,-13 2-20,0 1-1,-1-1 0,1-1 1,-1 1-1,0-1 0,1 0 0,-1 0 1,-1 0-1,1-1 0,8-7 0,-12 11-10,-1-1 0,1 0-1,0 0 1,0 1-1,0-1 1,-1 0-1,1 0 1,0 0-1,-1 0 1,1 0-1,-1 0 1,1 0-1,-1 0 1,0 0-1,1-1 1,-1 1-1,0 0 1,0 0-1,0 0 1,0 0-1,0 0 1,0 0-1,0-1 1,0 1-1,0 0 1,0 0-1,-1 0 1,1 0-1,0 0 1,-1 0-1,1 0 1,-1 0-1,1 0 1,-1 0-1,0 0 1,1 0-1,-3-2 1,1 1-2,-1 0 0,0 0 0,0 0 0,0 1 1,0-1-1,-1 1 0,1-1 0,0 1 0,-1 0 0,1 0 1,-5 0-1,-48-5-739,19 7-2514,34 0 1398,2 4 668</inkml:trace>
</inkml:ink>
</file>

<file path=ppt/ink/ink2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52.288"/>
    </inkml:context>
    <inkml:brush xml:id="br0">
      <inkml:brushProperty name="width" value="0.05" units="cm"/>
      <inkml:brushProperty name="height" value="0.05" units="cm"/>
      <inkml:brushProperty name="color" value="#FF0066"/>
    </inkml:brush>
  </inkml:definitions>
  <inkml:trace contextRef="#ctx0" brushRef="#br0">49 0 13363,'7'11'2064,"1"0"1273,1 7-928,-2 0-217,-4 1-800,-3 1-247,-6 4-329,-1 4-104,-7 1-280,0 3-112,-1-1-160,0-5-104,8-8-392,3-5-240,4-7-2713,4-13 409,6 1 1423</inkml:trace>
</inkml:ink>
</file>

<file path=ppt/ink/ink2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52.506"/>
    </inkml:context>
    <inkml:brush xml:id="br0">
      <inkml:brushProperty name="width" value="0.05" units="cm"/>
      <inkml:brushProperty name="height" value="0.05" units="cm"/>
      <inkml:brushProperty name="color" value="#FF0066"/>
    </inkml:brush>
  </inkml:definitions>
  <inkml:trace contextRef="#ctx0" brushRef="#br0">9 9 15779,'-3'-6'1153,"0"3"223,2 3-376,-1 0-1448,2 6-560,9 3 424</inkml:trace>
</inkml:ink>
</file>

<file path=ppt/ink/ink2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52.689"/>
    </inkml:context>
    <inkml:brush xml:id="br0">
      <inkml:brushProperty name="width" value="0.05" units="cm"/>
      <inkml:brushProperty name="height" value="0.05" units="cm"/>
      <inkml:brushProperty name="color" value="#FF0066"/>
    </inkml:brush>
  </inkml:definitions>
  <inkml:trace contextRef="#ctx0" brushRef="#br0">0 0 13331,'2'10'1976,"-2"-1"1897,0-2-1728,0-4-1233,0-1-672,0-5-1681,10 3 945</inkml:trace>
</inkml:ink>
</file>

<file path=ppt/ink/ink2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53.183"/>
    </inkml:context>
    <inkml:brush xml:id="br0">
      <inkml:brushProperty name="width" value="0.05" units="cm"/>
      <inkml:brushProperty name="height" value="0.05" units="cm"/>
      <inkml:brushProperty name="color" value="#FF0066"/>
    </inkml:brush>
  </inkml:definitions>
  <inkml:trace contextRef="#ctx0" brushRef="#br0">1 1 12379,'4'8'1664,"4"4"993,2 10-785,3 5-56,-12 3-695,2 3-241,-3-4-368,0-3-160,2-5-328,2-3-208,-4-8-568,-3-3-392,-1-7-993,-3-1 2705,1 4-856</inkml:trace>
</inkml:ink>
</file>

<file path=ppt/ink/ink2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53.403"/>
    </inkml:context>
    <inkml:brush xml:id="br0">
      <inkml:brushProperty name="width" value="0.05" units="cm"/>
      <inkml:brushProperty name="height" value="0.05" units="cm"/>
      <inkml:brushProperty name="color" value="#FF0066"/>
    </inkml:brush>
  </inkml:definitions>
  <inkml:trace contextRef="#ctx0" brushRef="#br0">0 172 14795,'18'-12'1368,"4"-4"593,3 0-97,6-6-751,-1 2-281,0-2-296,-2 0-144,-8 4-256,-4 3-128,-6 8-416,-8 6-304,1 1-1137,-8 10-295,-2 6 1080</inkml:trace>
</inkml:ink>
</file>

<file path=ppt/ink/ink2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53.668"/>
    </inkml:context>
    <inkml:brush xml:id="br0">
      <inkml:brushProperty name="width" value="0.05" units="cm"/>
      <inkml:brushProperty name="height" value="0.05" units="cm"/>
      <inkml:brushProperty name="color" value="#FF0066"/>
    </inkml:brush>
  </inkml:definitions>
  <inkml:trace contextRef="#ctx0" brushRef="#br0">0 64 10970,'11'-6'1161,"0"-1"943,3 0-320,-1-4-399,0 1-201,-1 0-480,1 1-72,-1 6-264,1 3-184,0 0-152,0 1-136,0 2-408,-2-1-280,-4-1-552,0-1-401,-1 6 993</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2:44.452"/>
    </inkml:context>
    <inkml:brush xml:id="br0">
      <inkml:brushProperty name="width" value="0.05" units="cm"/>
      <inkml:brushProperty name="height" value="0.05" units="cm"/>
      <inkml:brushProperty name="color" value="#FF0066"/>
    </inkml:brush>
  </inkml:definitions>
  <inkml:trace contextRef="#ctx0" brushRef="#br0">380 25 12827,'-2'-2'308,"0"-1"-1,-1 1 1,1 0 0,-1 0 0,0 0 0,0 1 0,0-1 0,0 1 0,0-1-1,0 1 1,0 0 0,0 0 0,-1 0 0,1 1 0,0-1 0,0 1 0,-5 0-1,0 0-3,0 1 0,0 1-1,0 0 1,0 0-1,0 0 1,-9 5 0,-20 8 485,-53 32 0,75-38-539,0 0-1,1 1 1,0 1 0,1 0-1,0 1 1,-13 17 0,23-26-172,0 1 1,1 0 0,-1 0-1,1 0 1,-3 7-1,5-10-67,-1 0 0,1 0 0,0 0 0,-1 0 0,1 0 0,0 0 0,0 0 0,0 0 0,0 0 0,0 0 0,0 0 0,0 0 0,0 0 0,0 0 0,1 0 0,-1 0 0,0 0 0,1 0 0,-1 0 0,0 0 0,1 0 0,-1 0 0,1 0 0,0-1 0,-1 1 0,1 0-1,0 0 1,-1 0 0,1-1 0,0 1 0,0 0 0,1 0 0,3 1 20,0 1-1,0-1 1,0 0 0,1 0-1,-1-1 1,0 0-1,10 1 1,43 1 77,-39-3-83,12 1 27,67 3 121,-87-2-99,-1-1 0,0 2 0,0-1 0,0 1-1,0 0 1,-1 1 0,12 6 0,-18-8-28,-1 0 0,1-1-1,0 1 1,-1 0 0,1 1 0,-1-1 0,0 0 0,0 1-1,0-1 1,0 1 0,2 4 0,-3-5-17,0-1 0,-1 1 1,1 0-1,-1 0 0,1 0 0,-1 0 1,0 0-1,1 1 0,-1-1 0,0 0 1,-1 0-1,1 0 0,0 0 0,0 0 1,-1 0-1,1 0 0,-1 0 0,0 0 1,-1 2-1,-2 2 17,0 1 0,0-1-1,-1 0 1,0 0 0,0 0 0,0-1 0,-1 0 0,0 0 0,0 0 0,-9 4-1,-8 5 10,-38 16-1,44-22-296,0 0 1,0-2-1,-1 0 0,0-1 0,-33 5 0,49-10 117,0 0 0,1 1-1,-1-1 1,0 0 0,0-1-1,0 1 1,0 0 0,0 0 0,0-1-1,0 1 1,1-1 0,-1 0-1,0 1 1,0-1 0,1 0 0,-3-1-1,3 1-14,0 0-1,1-1 1,-1 1-1,0 0 1,0 0-1,1 0 1,-1-1 0,0 1-1,1 0 1,0-1-1,-1 1 1,1-1-1,0 1 1,-1 0-1,1-1 1,0 1-1,0-1 1,0 1-1,1-1 1,-1 1-1,0 0 1,0-1 0,1-1-1,10-30-1162</inkml:trace>
</inkml:ink>
</file>

<file path=ppt/ink/ink2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53.914"/>
    </inkml:context>
    <inkml:brush xml:id="br0">
      <inkml:brushProperty name="width" value="0.05" units="cm"/>
      <inkml:brushProperty name="height" value="0.05" units="cm"/>
      <inkml:brushProperty name="color" value="#FF0066"/>
    </inkml:brush>
  </inkml:definitions>
  <inkml:trace contextRef="#ctx0" brushRef="#br0">0 20 10138,'5'9'5953,"-3"-5"-3272,4-2-368,3-2-489,7 0-664,3-2-224,6-2-360,2-2-223,-2-4-874,-2-2-383,-1 12 424</inkml:trace>
</inkml:ink>
</file>

<file path=ppt/ink/ink2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56.231"/>
    </inkml:context>
    <inkml:brush xml:id="br0">
      <inkml:brushProperty name="width" value="0.05" units="cm"/>
      <inkml:brushProperty name="height" value="0.05" units="cm"/>
      <inkml:brushProperty name="color" value="#FF0066"/>
    </inkml:brush>
  </inkml:definitions>
  <inkml:trace contextRef="#ctx0" brushRef="#br0">207 7 9338,'-3'1'529,"1"0"1,-1 0-1,0-1 1,0 1-1,1-1 1,-1 0-1,0 0 1,0 0-1,0 0 1,1-1-1,-6 0 1,6 1-187,-20-4 1629,15 2-1619,0 1 0,0 0 0,-13 0 0,18 1-320,-1 1-1,0-1 1,1 1 0,-1-1 0,1 1-1,-1 0 1,0 0 0,1 0 0,0 1-1,-1-1 1,1 0 0,0 1 0,-4 3 0,2-2 23,1 0 1,-1 1-1,1-1 1,0 1-1,0 0 1,0 0-1,1 0 1,-1 0-1,1 1 1,-2 4-1,4-7-22,-1 0-1,1-1 1,-1 1-1,1 0 1,0 0-1,0 0 1,0 0-1,0 0 1,0 0-1,0 0 0,1 0 1,-1 0-1,1 0 1,-1 0-1,1-1 1,0 1-1,-1 0 1,1 0-1,0-1 1,0 1-1,0 0 1,1-1-1,-1 1 1,0-1-1,1 1 1,-1-1-1,0 0 0,3 2 1,5 3 173,0 0 0,1-1 0,0 0 0,20 7 0,-16-8 70,-1 2 1,18 10 0,-27-14-191,0 1 0,-1-1 1,1 1-1,-1 0 0,0 0 0,0 0 0,0 1 1,0-1-1,0 1 0,-1 0 0,0 0 1,3 4-1,-3-3-22,0 0-1,0 1 1,-1-1 0,1 1 0,-1 0-1,0-1 1,-1 1 0,1 0 0,-1 0 0,0-1-1,-1 1 1,0 6 0,0-9-43,0 1 1,0-1-1,0 0 1,0 0-1,-1 0 1,1 0 0,-1 0-1,1-1 1,-1 1-1,0 0 1,0-1-1,-1 1 1,1-1-1,0 0 1,-1 0-1,0 0 1,1 0-1,-1 0 1,0 0 0,0-1-1,0 1 1,-6 1-1,2-1-136,0 0 1,1-1-1,-2 0 0,1 0 1,0-1-1,-11 0 0,-43-8-2239,28 3 2859,12 4-194</inkml:trace>
</inkml:ink>
</file>

<file path=ppt/ink/ink2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56.651"/>
    </inkml:context>
    <inkml:brush xml:id="br0">
      <inkml:brushProperty name="width" value="0.05" units="cm"/>
      <inkml:brushProperty name="height" value="0.05" units="cm"/>
      <inkml:brushProperty name="color" value="#FF0066"/>
    </inkml:brush>
  </inkml:definitions>
  <inkml:trace contextRef="#ctx0" brushRef="#br0">109 7 11210,'0'-1'158,"-1"1"-1,0-1 1,0 1 0,1-1-1,-1 1 1,0-1-1,0 1 1,0-1-1,1 1 1,-1 0-1,0-1 1,0 1-1,0 0 1,0 0 0,0 0-1,0 0 1,0 0-1,0 0 1,0 0-1,0 0 1,1 0-1,-1 0 1,0 0-1,0 1 1,0-1 0,0 0-1,0 1 1,0-1-1,1 0 1,-1 1-1,0-1 1,0 1-1,1 0 1,-1-1-1,0 1 1,1-1 0,-1 1-1,0 1 1,-3 3 315,1 0 0,0 0 1,1 0-1,-1 0 0,-1 7 1,2-7-282,-10 28 918,2 0-1,-12 65 1,16-60-935,3 0 0,0 1 1,3 0-1,7 64 0,-5-87-180,1 0 0,1-1-1,0 1 1,9 22 0,-11-34-16,0 1 1,0-1-1,1 0 1,-1 1-1,1-1 0,0 0 1,0-1-1,0 1 1,1 0-1,-1-1 0,1 0 1,0 0-1,0 0 1,0 0-1,0-1 0,1 1 1,-1-1-1,10 3 1,-6-3-73,1-1 0,-1 0 0,1 0 0,-1-1 0,1-1 0,-1 1 1,1-1-1,13-4 0,70-23-1585,-68 19 980,96-31-3275,-67 25 2730</inkml:trace>
</inkml:ink>
</file>

<file path=ppt/ink/ink2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56.975"/>
    </inkml:context>
    <inkml:brush xml:id="br0">
      <inkml:brushProperty name="width" value="0.05" units="cm"/>
      <inkml:brushProperty name="height" value="0.05" units="cm"/>
      <inkml:brushProperty name="color" value="#FF0066"/>
    </inkml:brush>
  </inkml:definitions>
  <inkml:trace contextRef="#ctx0" brushRef="#br0">0 4 13779,'22'-3'1464,"-2"3"1001,0 9-185,-1 13-287,0 5-377,-3 16-416,-4 5-167,-3 13-305,-2 2-152,-4 0-256,0-3-88,-4-10-248,-2-3-272,0-15-1056,-2-4-1129,8 3 1305</inkml:trace>
</inkml:ink>
</file>

<file path=ppt/ink/ink2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57.457"/>
    </inkml:context>
    <inkml:brush xml:id="br0">
      <inkml:brushProperty name="width" value="0.05" units="cm"/>
      <inkml:brushProperty name="height" value="0.05" units="cm"/>
      <inkml:brushProperty name="color" value="#FF0066"/>
    </inkml:brush>
  </inkml:definitions>
  <inkml:trace contextRef="#ctx0" brushRef="#br0">1 69 12395,'1'0'1688,"8"0"1625,11 0-505,17-7-319,1-2-417,9-4-783,-3-2-305,-9 5-560,-2 1-208,-17 5-200,-6 2-96,-10 4-336,-6 4-312,-9 3-721,-1 1-279,-3-4-857,0 0-119,3-4 1512</inkml:trace>
</inkml:ink>
</file>

<file path=ppt/ink/ink2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57.831"/>
    </inkml:context>
    <inkml:brush xml:id="br0">
      <inkml:brushProperty name="width" value="0.05" units="cm"/>
      <inkml:brushProperty name="height" value="0.05" units="cm"/>
      <inkml:brushProperty name="color" value="#FF0066"/>
    </inkml:brush>
  </inkml:definitions>
  <inkml:trace contextRef="#ctx0" brushRef="#br0">10 1 12643,'0'1'159,"-1"1"496,-1 0 0,1 0 0,0 0 0,0 0 1,1 1-1,-1-1 0,0 0 0,1 1 0,-1-1 0,1 3 0,0-3-510,1-1-1,-1 1 1,1-1-1,0 0 1,-1 1 0,1-1-1,0 0 1,0 0-1,0 0 1,0 0 0,0 0-1,0 0 1,1 0 0,-1 0-1,0 0 1,0 0-1,1-1 1,1 2 0,122 60 1436,-86-44-1224,-1 0 1,56 39-1,-90-54-267,1 1 0,-1-1 0,0 1 0,-1 0 0,7 8-1,-9-10-64,1-1-1,-1 1 1,-1 0-1,1 0 1,0 0-1,0 0 1,-1 0-1,1 0 1,-1 0-1,1 0 1,-1 0-1,0 0 1,0 0-1,0 0 1,0 0-1,0 0 1,0 0-1,-1 2 1,-2 3-9,1-1 0,-1 0 1,0 0-1,0 0 1,-1 0-1,0-1 0,0 1 1,0-1-1,-1 0 0,-6 6 1,-1 0-17,-1-1 1,-29 18-1,35-24-71,1 0 1,-1 0-1,0-1 0,0 0 1,-1 0-1,1-1 0,0 0 1,-1 0-1,-13 1 0,20-3 0,0 0-1,1 0 0,-1 0 0,0 0 1,0 0-1,0 0 0,1 0 1,-1 0-1,0 0 0,0-1 1,0 1-1,1 0 0,-1-1 0,0 1 1,0 0-1,1-1 0,-1 1 1,0-1-1,1 1 0,-1-1 1,1 1-1,-1-1 0,0 0 0,1 1 1,-1-1-1,1 0 0,-1 0 1,1-1-111,-1 0 1,1 1-1,0-1 1,0 0-1,0 0 0,0 1 1,0-1-1,0 0 1,0 1-1,0-1 1,1 0-1,0-2 1,2-5-723,1 0 0,0 0 1,8-11-1,-12 19 896,21-33-1847,7-4 727</inkml:trace>
</inkml:ink>
</file>

<file path=ppt/ink/ink2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58.234"/>
    </inkml:context>
    <inkml:brush xml:id="br0">
      <inkml:brushProperty name="width" value="0.05" units="cm"/>
      <inkml:brushProperty name="height" value="0.05" units="cm"/>
      <inkml:brushProperty name="color" value="#FF0066"/>
    </inkml:brush>
  </inkml:definitions>
  <inkml:trace contextRef="#ctx0" brushRef="#br0">67 32 14179,'0'0'80,"0"0"0,0 0 0,0 0 0,0 0 0,1 0 0,-1-1-1,0 1 1,0 0 0,0 0 0,0 0 0,0 0 0,0 0 0,0 0 0,0-1 0,0 1 0,0 0 0,0 0-1,0 0 1,0 0 0,0 0 0,0 0 0,0-1 0,0 1 0,0 0 0,0 0 0,0 0 0,0 0 0,0 0 0,0-1-1,0 1 1,0 0 0,0 0 0,0 0 0,-1 0 0,1 0 0,0 0 0,0 0 0,0-1 0,0 1 0,0 0-1,0 0 1,0 0 0,0 0 0,-1 0 0,1 0 0,0 0 0,0 0 0,-9 1 2441,-10 7-772,15-5-1558,0 0 1,1 0 0,0 1-1,-1-1 1,1 1-1,0-1 1,1 1 0,-1 0-1,-2 6 1,4-9-136,1 1 0,-1 0 1,1 1-1,-1-1 0,1 0 0,0 0 0,-1 0 1,1 0-1,0 0 0,1 0 0,-1 0 1,0 0-1,0 0 0,1 0 0,0 0 1,-1 0-1,1 0 0,0 0 0,0 0 1,0 0-1,0 0 0,0 0 0,0-1 1,2 3-1,2 2 42,1 0 1,0 0-1,0 0 0,0 0 1,1-1-1,-1 0 1,1 0-1,0-1 0,1 0 1,-1 0-1,12 3 1,-15-6-50,0 0 1,-1 0 0,1 0-1,0-1 1,0 1-1,0-1 1,0 0 0,0 0-1,0 0 1,0-1 0,0 1-1,0-1 1,0 0-1,0 0 1,-1-1 0,1 1-1,0-1 1,-1 0 0,1 0-1,-1 0 1,0 0-1,0 0 1,1-1 0,-2 0-1,6-5 1,-3 2-20,0 0 1,0 0-1,-1 0 0,0-1 0,0 1 1,-1-1-1,5-12 0,-7 17-32,-1 0 0,1-1 0,-1 1 0,1 0 0,-1-1 0,0 1 0,0 0 0,0-1 0,0 1 0,0-1 0,0 1 0,-1 0 0,1-1 0,-1 1 0,0 0 0,0-1 0,1 1 0,-1 0 0,-1 0 0,1 0 0,0 0 0,-1 0 0,1 0 0,-1 0-1,1 0 1,-1 1 0,-3-4 0,0 2-97,1 1-1,0-1 1,-1 1-1,0 0 1,1 0-1,-1 1 0,0 0 1,0-1-1,0 2 1,-6-2-1,4 1-767,0 0-1,0 0 1,0-1 0,-8-3 0,11 2-836,4 3 1674,0-1-1,0 1 1,0 0-1,-1 0 1,1 0-1,0 0 1,0 0-1,0 0 1,0 0-1,0 0 1,0 0-1,0 0 1,0 0-1,0 0 1,0 0-1,0 0 1,0 0-1,0-1 1,0 1-1,0 0 1,0 0-1,0 0 1,0 0-1,0 0 1,0 0-1,0 0 0,0 0 1,0 0-1,0 0 1,0 0-1,0 0 1,0-1-1,0 1 1,0 0-1,0 0 1,0 0-1,1 0 1,-1 0-1,0 0 1,0 0-1,0 0 1,0 0-1,0 0 1,0 0-1,0 0 1,0 0-1,0 0 1,0 0-1,0 0 1,0 0-1,0 0 1,0 0-1,1 0 1,-1 0-1,0 0 1,0 0-1,0 0 1,0 0-1,0 0 1,0 0-1,0 0 1,0 0-1,0 0 1,0 0-1,0 0 1,0 0-1,1 0 1,9 2-906</inkml:trace>
</inkml:ink>
</file>

<file path=ppt/ink/ink2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58.563"/>
    </inkml:context>
    <inkml:brush xml:id="br0">
      <inkml:brushProperty name="width" value="0.05" units="cm"/>
      <inkml:brushProperty name="height" value="0.05" units="cm"/>
      <inkml:brushProperty name="color" value="#FF0066"/>
    </inkml:brush>
  </inkml:definitions>
  <inkml:trace contextRef="#ctx0" brushRef="#br0">128 1 9698,'0'0'126,"1"0"-1,-1 0 0,1 0 1,-1 1-1,0-1 1,1 0-1,-1 0 1,1 1-1,-1-1 1,1 0-1,-1 1 0,0-1 1,1 0-1,-1 1 1,0-1-1,1 1 1,-1-1-1,0 0 1,0 1-1,1-1 1,-1 1-1,0-1 0,0 1 1,0-1-1,0 1 1,1-1-1,-1 1 1,0-1-1,0 1 1,0-1-1,0 1 1,0-1-1,0 1 0,0-1 1,0 1-1,-1-1 1,1 1-1,0-1 1,0 1-1,-11 23 2353,8-17-1912,-15 37 2465,2 2 0,-19 86 1,30-110-3105,-1-2 1,-1 1-1,0-1 1,-16 28-1,23-48-2,0 0 0,0 0 0,0 0 0,0 0 0,-1 0 0,1 0 0,0 0 0,0 0 0,0 0 0,0 0 0,-1 0 0,1 0 0,0 0 0,0 0 0,0 0 0,0 0-1,-1 0 1,1-1 0,0 1 0,0 0 0,0 0 0,0 0 0,0 0 0,0 0 0,-1 0 0,1-1 0,0 1 0,0 0 0,0 0 0,0 0 0,0 0 0,0 0 0,0-1 0,0 1 0,0 0 0,0 0 0,0 0 0,0 0 0,0-1 0,0 1 0,0 0 0,-1-28-4830,4 10 3458</inkml:trace>
</inkml:ink>
</file>

<file path=ppt/ink/ink2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58.746"/>
    </inkml:context>
    <inkml:brush xml:id="br0">
      <inkml:brushProperty name="width" value="0.05" units="cm"/>
      <inkml:brushProperty name="height" value="0.05" units="cm"/>
      <inkml:brushProperty name="color" value="#FF0066"/>
    </inkml:brush>
  </inkml:definitions>
  <inkml:trace contextRef="#ctx0" brushRef="#br0">1 3 12635,'1'0'1336,"4"-1"920,-1 1-719,2-1-585,-2 1-544,4 0-1112,-2 0-328,-1 8 456</inkml:trace>
</inkml:ink>
</file>

<file path=ppt/ink/ink2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58.918"/>
    </inkml:context>
    <inkml:brush xml:id="br0">
      <inkml:brushProperty name="width" value="0.05" units="cm"/>
      <inkml:brushProperty name="height" value="0.05" units="cm"/>
      <inkml:brushProperty name="color" value="#FF0066"/>
    </inkml:brush>
  </inkml:definitions>
  <inkml:trace contextRef="#ctx0" brushRef="#br0">24 0 14043,'-3'9'1960,"-2"-2"1721,1-2-2441,1-2-223,0-3-1201,-1 0-849,2-6 617</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2:44.703"/>
    </inkml:context>
    <inkml:brush xml:id="br0">
      <inkml:brushProperty name="width" value="0.05" units="cm"/>
      <inkml:brushProperty name="height" value="0.05" units="cm"/>
      <inkml:brushProperty name="color" value="#FF0066"/>
    </inkml:brush>
  </inkml:definitions>
  <inkml:trace contextRef="#ctx0" brushRef="#br0">15 0 16059,'-9'6'1657,"3"10"1311,6 6-439,8 15-649,5 1-319,4 6-577,5 5-120,-1 2-248,1 5-192,-4 2-240,-1-2-88,-5-8-88,-2-7-120,-4-14-480,-5-8-336,-2-13-1088,-8-6-681,-8-5 1473</inkml:trace>
</inkml:ink>
</file>

<file path=ppt/ink/ink2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59.508"/>
    </inkml:context>
    <inkml:brush xml:id="br0">
      <inkml:brushProperty name="width" value="0.05" units="cm"/>
      <inkml:brushProperty name="height" value="0.05" units="cm"/>
      <inkml:brushProperty name="color" value="#FF0066"/>
    </inkml:brush>
  </inkml:definitions>
  <inkml:trace contextRef="#ctx0" brushRef="#br0">81 28 11971,'-2'-3'841,"0"0"1,-1 0 0,1 0 0,-1 1 0,0-1 0,1 0 0,-6-2 0,8 5-677,-1-1 0,0 1 0,1 0-1,-1 0 1,0-1 0,1 1 0,-1 0 0,0 0 0,1 0 0,-1 0 0,0 0 0,1 0 0,-1 0-1,0 0 1,1 0 0,-1 0 0,0 0 0,-1 1 0,1 0-84,0-1 1,0 1-1,0 0 0,0 0 1,0 0-1,0 0 1,0 0-1,0 0 0,0 0 1,0 0-1,0 0 0,1 0 1,-2 2-1,-2 7 188,0-1 0,1 1 1,0-1-1,1 1 0,-3 17 0,-1 52 698,5-50-652,2 1 0,0-1 1,10 49-1,-7-61-299,0 1 0,2-1 1,0-1-1,0 1 0,2-1 1,0 0-1,14 19 0,-20-32-146,1 1 0,-1-1-1,1 0 1,0 1 0,0-2-1,0 1 1,5 3 0,-7-5-42,1 0 0,-1-1 0,1 1 0,0 0 1,-1-1-1,1 1 0,0-1 0,-1 1 0,1-1 1,0 0-1,-1 0 0,1 0 0,0 0 0,0 0 1,-1 0-1,1 0 0,0-1 0,-1 1 0,1-1 1,2 0-1,15-9-115,5-4-194</inkml:trace>
</inkml:ink>
</file>

<file path=ppt/ink/ink2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59.755"/>
    </inkml:context>
    <inkml:brush xml:id="br0">
      <inkml:brushProperty name="width" value="0.05" units="cm"/>
      <inkml:brushProperty name="height" value="0.05" units="cm"/>
      <inkml:brushProperty name="color" value="#FF0066"/>
    </inkml:brush>
  </inkml:definitions>
  <inkml:trace contextRef="#ctx0" brushRef="#br0">1 1 16331,'1'3'1473,"2"5"799,2 6-367,-2 8-625,1 1-344,0 5-368,2 0-96,-1-2-248,1-2-96,-1-5-80,0-5-88,-1-2-456,-2-4-280,-2-3-640,-2-2-424,-7-4-369,-1-2-159,-2 0 1271</inkml:trace>
</inkml:ink>
</file>

<file path=ppt/ink/ink2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3:59.974"/>
    </inkml:context>
    <inkml:brush xml:id="br0">
      <inkml:brushProperty name="width" value="0.05" units="cm"/>
      <inkml:brushProperty name="height" value="0.05" units="cm"/>
      <inkml:brushProperty name="color" value="#FF0066"/>
    </inkml:brush>
  </inkml:definitions>
  <inkml:trace contextRef="#ctx0" brushRef="#br0">0 222 11690,'2'-15'1585,"3"0"1552,7-1-737,9-4-95,5 1-409,5-5-576,4-1-216,-4 2-503,-2 1-233,-4 6-240,-7 4-96,-6 5-376,-11 5-353,3-4-759,-11 6-3625,-3 9 3617</inkml:trace>
</inkml:ink>
</file>

<file path=ppt/ink/ink2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00.235"/>
    </inkml:context>
    <inkml:brush xml:id="br0">
      <inkml:brushProperty name="width" value="0.05" units="cm"/>
      <inkml:brushProperty name="height" value="0.05" units="cm"/>
      <inkml:brushProperty name="color" value="#FF0066"/>
    </inkml:brush>
  </inkml:definitions>
  <inkml:trace contextRef="#ctx0" brushRef="#br0">0 20 13659,'0'5'1248,"3"1"609,-1 0-321,2-3-592,2 0-296,6-2-232,1-2-24,4-8-96,5 2-79,-1-3-113,-5 1-56,-3 4-312,-2 2-265,-9 3-935,-2 6-376,-7 9 935</inkml:trace>
</inkml:ink>
</file>

<file path=ppt/ink/ink2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00.452"/>
    </inkml:context>
    <inkml:brush xml:id="br0">
      <inkml:brushProperty name="width" value="0.05" units="cm"/>
      <inkml:brushProperty name="height" value="0.05" units="cm"/>
      <inkml:brushProperty name="color" value="#FF0066"/>
    </inkml:brush>
  </inkml:definitions>
  <inkml:trace contextRef="#ctx0" brushRef="#br0">1 113 13355,'1'0'1872,"5"0"769,6-2-449,4-3-215,5 1-905,-1-2-216,2 0-424,2-1-176,-1-2-288,4-1-312,-1-2-616,2 0-360,-5-3-841,1 1-215,-2 4 1304</inkml:trace>
</inkml:ink>
</file>

<file path=ppt/ink/ink2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00.745"/>
    </inkml:context>
    <inkml:brush xml:id="br0">
      <inkml:brushProperty name="width" value="0.05" units="cm"/>
      <inkml:brushProperty name="height" value="0.05" units="cm"/>
      <inkml:brushProperty name="color" value="#FF0066"/>
    </inkml:brush>
  </inkml:definitions>
  <inkml:trace contextRef="#ctx0" brushRef="#br0">1 1 16379,'32'3'1449,"-1"7"759,7 5 233,3 11-633,0 11-111,-1 12-289,-9 6-248,-18 8-424,-6-3-176,-16 0-312,-10-1-80,-9-5-96,-7-6-192,3-10-680,3-8-592,14-10 672</inkml:trace>
</inkml:ink>
</file>

<file path=ppt/ink/ink2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06.822"/>
    </inkml:context>
    <inkml:brush xml:id="br0">
      <inkml:brushProperty name="width" value="0.05" units="cm"/>
      <inkml:brushProperty name="height" value="0.05" units="cm"/>
      <inkml:brushProperty name="color" value="#FF0066"/>
    </inkml:brush>
  </inkml:definitions>
  <inkml:trace contextRef="#ctx0" brushRef="#br0">331 758 8186,'0'1'219,"0"0"1,0 0 0,0 0 0,1 0-1,-1-1 1,0 1 0,1 0-1,-1 0 1,1 0 0,-1 0-1,1-1 1,0 1 0,-1 0-1,1-1 1,0 1 0,-1 0 0,1-1-1,0 1 1,0-1 0,-1 1-1,1-1 1,0 1 0,0-1-1,0 0 1,0 1 0,0-1 0,0 0-1,-1 0 1,1 0 0,0 1-1,2-1 1,2 0 123,1 0 0,-1-1 0,1 0 0,7-1 0,-9 1 8,69-14 1962,85-13 18,-115 25-2037,-14 1-66,59-12 1,-79 12-188,0 0 0,0-1 0,-1-1 1,1 1-1,-1-2 0,0 1 0,0-1 1,0 0-1,0-1 0,10-9 0,-9 5 22,-1 0 0,0 0 0,0-1 0,-1 0-1,-1 0 1,0-1 0,0 0 0,-2 0 0,8-24 0,-8 20 66,-1 0 0,-1 0 1,0 0-1,-1-1 0,0 1 1,-2 0-1,-3-24 0,2 30-91,0 0 0,-1 0 0,-1 1 0,0-1 1,0 1-1,-1 0 0,-8-13 0,-5-3-34,-24-26-1,21 28 1,-1 0 0,-1 1 0,-37-25 0,42 34-6,-1 1 1,0 1-1,-1 1 0,0 0 0,-37-11 1,45 18 24,1 0 1,-1 1-1,0 1 1,0 0 0,0 0-1,1 2 1,-1-1-1,0 1 1,0 1 0,0 0-1,-16 5 1,10 0 154,1 0 0,0 1 1,0 0-1,1 1 0,0 1 0,-22 18 1,-114 96 784,139-114-902,0 1 1,0 1-1,1 0 1,1 0 0,0 1-1,0 1 1,2 0 0,-14 24-1,18-29-3,1 1-1,1 0 1,0 0-1,0 0 1,0 0-1,1 0 1,1 0-1,0 0 1,0 1-1,1-1 1,1 1-1,-1-1 1,2 0 0,-1 0-1,4 12 1,-1-10 7,1-1 1,0 1-1,0-1 0,1 0 1,0 0-1,1 0 1,1-1-1,-1 0 1,2 0-1,-1-1 1,1 0-1,1-1 1,-1 0-1,1 0 1,1-1-1,-1 0 1,16 6-1,-8-5 1,0-1 0,0 0 0,0-1 0,1-1 0,0-1 0,0-1 0,1-1 0,-1 0 0,0-1 0,31-3 0,-1-5-496,0-2 0,-1-2 0,0-3 0,-1-1-1,60-29 1,-64 24-2377,-36 15 2210,-1 1 0,11-11 0</inkml:trace>
</inkml:ink>
</file>

<file path=ppt/ink/ink2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10.822"/>
    </inkml:context>
    <inkml:brush xml:id="br0">
      <inkml:brushProperty name="width" value="0.05" units="cm"/>
      <inkml:brushProperty name="height" value="0.05" units="cm"/>
      <inkml:brushProperty name="color" value="#FF0066"/>
    </inkml:brush>
  </inkml:definitions>
  <inkml:trace contextRef="#ctx0" brushRef="#br0">17 0 7650,'-1'3'552,"1"0"0,0-1 0,-1 1 1,0 0-1,-1 5 0,-4 14 2764,22-14-2213,-15-8-1099,-1 1 0,1-1 0,0 1 0,-1-1 0,1 1 0,-1 0 0,0-1 0,1 1 0,-1-1 0,1 1 0,-1 0 0,0-1 0,1 1 0,-1 0 0,0 0 0,0-1-1,0 1 1,0 0 0,0-1 0,0 1 0,1 0 0,-2 0 0,1-1 0,0 1 0,0 0 0,0 0 0,0-1 0,0 1 0,-1 1 0,-13 21 1789,13-22-1488,-1 1-1,1-1 1,0 1-1,0 0 1,0 0-1,0-1 1,0 1-1,0 0 1,0 0-1,0 0 1,1 0-1,-1 0 1,1 0-1,-1 2 1,2-3-195,0-1 0,0 1-1,-1-1 1,1 0 0,0 0 0,0 1-1,0-1 1,-1 0 0,1 0 0,0 0-1,0 0 1,0 0 0,0 0 0,0 0-1,-1 0 1,1-1 0,0 1 0,0 0-1,0-1 1,35-8 1286,49-19 0,-47 14-967,5-1 144,60-12 1,-85 24-358,0 0 0,1 1 0,-1 1 1,0 1-1,1 0 0,23 4 0,-33-2-203,0 0 1,-1 1-1,1 0 0,0 0 0,-1 1 0,0 0 0,0 0 0,0 1 0,13 9 0,-21-13-187,1-1 0,-1 0-1,1 1 1,-1-1 0,0 1 0,1-1-1,-1 1 1,0-1 0,1 1 0,-1-1-1,0 1 1,1 0 0,-1-1 0,0 1 0,0-1-1,0 1 1,1 0 0,-1-1 0,0 2-1,0 9-1340</inkml:trace>
</inkml:ink>
</file>

<file path=ppt/ink/ink2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13.586"/>
    </inkml:context>
    <inkml:brush xml:id="br0">
      <inkml:brushProperty name="width" value="0.05" units="cm"/>
      <inkml:brushProperty name="height" value="0.05" units="cm"/>
      <inkml:brushProperty name="color" value="#FF0066"/>
    </inkml:brush>
  </inkml:definitions>
  <inkml:trace contextRef="#ctx0" brushRef="#br0">32 933 11987,'2'5'290,"1"-1"300,0 1 0,0-1 0,0 1 0,7 6 0,-9-10-464,0 0 0,0-1 0,0 1 0,0 0 0,0 0 0,0-1 0,1 1 0,-1-1 0,0 1 0,0-1 0,1 1 0,-1-1 0,0 0 0,0 0 1,1 1-1,-1-1 0,0 0 0,1 0 0,-1 0 0,0-1 0,0 1 0,1 0 0,-1 0 0,0-1 0,2 0 0,0 0 23,0-1 1,0 0-1,-1 0 1,1 0-1,-1 0 0,1 0 1,-1 0-1,0-1 1,0 1-1,0-1 0,0 1 1,0-1-1,2-4 0,2-6 300,8-23-1,-14 35-433,14-43 565,13-74-1,-5-49-171,-16 110-290,-4 1 0,-4-69-1,-2 89-96,0 0 0,-2 1 0,-2 0 0,-19-52 0,24 77-24,-1 1-1,-1 0 1,0 1 0,0-1 0,0 1 0,-12-13-1,15 19 3,1 1 0,-1-1 0,0 1 0,0-1 0,0 1 0,0 0 0,0-1 0,0 1-1,0 0 1,0 0 0,0 1 0,-1-1 0,1 0 0,-3 0 0,3 1 0,0 0 1,1 1 0,-1-1 0,0 0-1,0 1 1,0-1 0,0 1-1,1 0 1,-1-1 0,0 1-1,1 0 1,-1 0 0,0 0-1,1 0 1,-1 0 0,1 0 0,0 1-1,-1-1 1,1 1 0,-2 1-1,-2 4 5,1 0-1,0 0 0,0 0 1,0 0-1,1 1 0,0-1 1,0 1-1,-2 12 0,0 8 84,-3 34-1,6-30 75,1 0 1,2 0-1,7 52 0,-4-63-44,0 0-1,1-1 1,1 0 0,1 0-1,1-1 1,16 29 0,-21-42-65,1 0 0,1 0 0,-1 0 0,1 0 0,0-1 0,0 0 0,0 0 0,1 0 0,0-1 0,10 7 0,-12-10-30,0 1-1,0 0 1,0-1-1,0 0 1,0 0-1,0 0 1,0 0-1,0-1 0,1 1 1,-1-1-1,0 0 1,0-1-1,0 1 1,1-1-1,-1 1 0,0-1 1,0-1-1,0 1 1,6-3-1,0-1-3,-1-1 0,0 0-1,0 0 1,-1-1 0,0 0-1,8-8 1,42-53 37,-46 52-68,0 0 0,-1-1-1,-1 0 1,-1-1 0,0 0 0,-1 0 0,-1-1-1,-1 0 1,5-24 0,-6 15-266,-3 22-32,0 6 70,-1 10-132,-1-8 337,3 32-380,7 64-70,-7-78 474,1-1 1,1 0-1,7 20 0,-10-36 24,-1 1-1,1 0 0,0-1 1,0 1-1,0-1 0,0 0 0,1 0 1,-1 0-1,1 0 0,0 0 0,0 0 1,0-1-1,6 5 0,-7-6 5,0 0 0,1 0 0,-1 0 0,1-1 0,-1 1-1,1 0 1,-1-1 0,1 0 0,0 0 0,-1 1 0,1-1 0,-1-1-1,1 1 1,0 0 0,-1-1 0,1 1 0,-1-1 0,1 0 0,-1 0 0,1 0-1,3-2 1,1-1 26,-1-1-1,1 1 0,-1-1 1,0-1-1,0 1 1,0-1-1,-1 0 0,8-12 1,-3 4 27,-1-1 1,14-32 0,-19 36-50,0-1 1,-1 1-1,0-1 0,2-15 1,-4 23-19,-1-1 1,1 1-1,-1-1 1,0 1-1,-1-1 1,1 1 0,-1-1-1,0 1 1,0 0-1,0-1 1,0 1-1,-1 0 1,0 0-1,-4-7 1,5 10-1,-1-1 1,1 1 0,-1-1 0,1 1-1,-1 0 1,0-1 0,0 1 0,0 0-1,1 0 1,-1 1 0,0-1 0,0 0-1,0 1 1,-1-1 0,1 1 0,0-1-1,0 1 1,0 0 0,0 0 0,0 0-1,0 0 1,0 1 0,-1-1 0,1 0-1,0 1 1,-2 0 0,-8 3-12,1 0 1,0 0-1,-15 9 1,18-9-31,-75 36-1861,83-40 1862,0 0 0,0 0 0,0 0 1,0 0-1,0 0 0,0 0 1,0 0-1,0 0 0,0 0 0,-1 0 1,1 0-1,0 0 0,0 0 1,0 0-1,0 0 0,0 0 0,0 0 1,0 0-1,0 0 0,0 1 0,0-1 1,0 0-1,0 0 0,0 0 1,-1 0-1,1 0 0,0 0 0,0 0 1,0 0-1,0 0 0,0 0 1,0 0-1,0 0 0,0 0 0,0 0 1,0 1-1,0-1 0,0 0 0,0 0 1,0 0-1,0 0 0,0 0 1,0 0-1,0 0 0,0 0 0,0 0 1,0 0-1,0 0 0,0 1 0,0-1 1,0 0-1,0 0 0,0 0 1,0 0-1,0 0 0,1 0 0,-1 0 1,0 0-1,0 0 0,5 1-1120,12-3 4</inkml:trace>
</inkml:ink>
</file>

<file path=ppt/ink/ink2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14.065"/>
    </inkml:context>
    <inkml:brush xml:id="br0">
      <inkml:brushProperty name="width" value="0.05" units="cm"/>
      <inkml:brushProperty name="height" value="0.05" units="cm"/>
      <inkml:brushProperty name="color" value="#FF0066"/>
    </inkml:brush>
  </inkml:definitions>
  <inkml:trace contextRef="#ctx0" brushRef="#br0">1 143 11819,'17'75'9465,"-13"-49"-7916,12 34 1,-15-57-1488,0 0 0,1 0 0,-1 0 0,1 0 0,0 0 0,-1 0 0,1 0 0,1 0 1,-1-1-1,0 1 0,3 2 0,-3-4-47,0 0 0,0 0 0,-1 0 0,1 0 0,0 0 0,0 0 0,0-1 0,0 1 0,0-1 0,0 1 1,0-1-1,0 0 0,0 1 0,0-1 0,0 0 0,0-1 0,0 1 0,0 0 0,0 0 0,2-2 0,4 0-6,-1 0 1,-1-1-1,1 0 1,0-1-1,-1 0 0,0 0 1,1 0-1,-2 0 0,1-1 1,0 0-1,-1-1 1,0 1-1,0-1 0,-1 0 1,6-10-1,-4 7-40,-2 0 0,1-1 1,-1 1-1,-1-1 0,0 0 0,0-1 0,-1 1 0,0 0 0,-1-1 1,1-12-1,-3 13-401,0 11 24,0 16-111,2-13 483,-1 0 1,1 1 0,0-1-1,0 0 1,0 0-1,0 0 1,1-1 0,-1 1-1,1 0 1,0 0-1,0-1 1,1 1 0,-1-1-1,1 0 1,0 0 0,0 0-1,4 4 1,-4-5 56,0 0 1,-1-1 0,1 0-1,0 1 1,0-1-1,0 0 1,0 0-1,0-1 1,0 1 0,0 0-1,0-1 1,0 0-1,0 0 1,0 0 0,0 0-1,1-1 1,-1 1-1,0-1 1,0 1-1,0-1 1,0 0 0,0 0-1,-1-1 1,5-1-1,2-2 128,1-1 0,-1 0 0,-1-1 0,14-12 0,-17 14-41,0 0 1,-1 0-1,1 0 0,-1 0 0,-1-1 1,1 0-1,-1 0 0,4-11 0,-6 16-69,-1 0 0,1-1-1,-1 1 1,0-1 0,1 0-1,-1 1 1,0-1 0,0 1 0,0-1-1,0 1 1,-1-1 0,1 1-1,0-1 1,-1 1 0,1-1-1,-1 1 1,1-1 0,-1 1-1,0-1 1,1 1 0,-1 0-1,0-1 1,0 1 0,0 0-1,0 0 1,0 0 0,0 0-1,-1 0 1,0-1 0,-5-3 71,0 1 0,0 1 1,-1-1-1,-13-3 0,-8-5-404,28 12 271,-23-15-1079,23 15 886,0-1 1,0 0 0,0 0 0,0 0 0,0 0-1,0 0 1,1-1 0,-1 1 0,0 0 0,0 0 0,1 0-1,-1-1 1,1 1 0,-1 0 0,1-1 0,-1-2-1,1 4 131,0 0 0,0-1 0,0 1 0,0 0-1,0-1 1,0 1 0,0 0 0,0-1 0,0 1-1,0 0 1,0-1 0,0 1 0,0 0 0,0-1 0,1 1-1,-1 0 1,0-1 0,0 1 0,0 0 0,0 0-1,1-1 1,-1 1 0,0 0 0,1-1 0,12-1-1229</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2:44.861"/>
    </inkml:context>
    <inkml:brush xml:id="br0">
      <inkml:brushProperty name="width" value="0.05" units="cm"/>
      <inkml:brushProperty name="height" value="0.05" units="cm"/>
      <inkml:brushProperty name="color" value="#FF0066"/>
    </inkml:brush>
  </inkml:definitions>
  <inkml:trace contextRef="#ctx0" brushRef="#br0">0 169 17876,'24'-6'1968,"8"-7"817,15-6-1121,6-4-360,0-1-951,-3 2-241,-9 2-641,-6 2-351,-12 5-1040,-2 3-449,-21 11 1249</inkml:trace>
</inkml:ink>
</file>

<file path=ppt/ink/ink2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14.564"/>
    </inkml:context>
    <inkml:brush xml:id="br0">
      <inkml:brushProperty name="width" value="0.05" units="cm"/>
      <inkml:brushProperty name="height" value="0.05" units="cm"/>
      <inkml:brushProperty name="color" value="#FF0066"/>
    </inkml:brush>
  </inkml:definitions>
  <inkml:trace contextRef="#ctx0" brushRef="#br0">18 379 14611,'7'-6'1002,"0"-1"-1,-1 0 1,0 0-1,-1-1 1,1 0-1,-1 1 1,6-15-1,-7 13-728,0 0 0,-1 0-1,-1-1 1,1 1 0,-1-1 0,-1 1-1,0-1 1,0 0 0,-1 1 0,0-1-1,-3-17 1,2 23-262,0 0 0,0 1 0,0-1 0,-1 1 0,1-1 0,-1 1 0,0-1 0,0 1 0,0 0 0,-1 0 0,1 0 0,-1 1 0,-5-5 0,7 6-10,0 0 1,0 0-1,0 1 1,0-1 0,0 1-1,0-1 1,0 1 0,-1-1-1,1 1 1,0 0-1,0-1 1,-1 1 0,1 0-1,0 0 1,0 0-1,-1 0 1,-1 0 0,1 1-1,1-1 1,0 1 0,-1 0-1,1 0 1,0-1 0,-1 1 0,1 0-1,0 0 1,0 0 0,0 0-1,0 0 1,0 1 0,0-1-1,0 0 1,0 0 0,0 1 0,0-1-1,0 2 1,-1 3 0,0-1 0,0 1 0,0-1 0,1 1 1,-1-1-1,2 1 0,-1 0 0,1-1 0,-1 1 0,2 7 1,-1-11-1,0-1 0,0 1 1,0 0-1,1-1 1,-1 1-1,1-1 1,-1 1-1,1-1 0,-1 1 1,1-1-1,0 1 1,-1-1-1,1 1 1,0-1-1,0 0 1,0 0-1,0 1 0,1-1 1,-1 0-1,0 0 1,0 0-1,1 0 1,-1 0-1,1 0 1,-1-1-1,0 1 0,1 0 1,-1-1-1,1 1 1,0-1-1,-1 0 1,1 1-1,-1-1 1,1 0-1,0 0 0,-1 0 1,1 0-1,0 0 1,2-1-1,8-2 25,1 0-1,-1-1 0,0-1 1,0 0-1,0-1 0,-1 0 1,14-9-1,-24 14-25,1 0 0,0 0 1,-1 0-1,1 0 0,0 0 0,0 1 1,0-1-1,0 1 0,0-1 0,0 1 0,-1 0 1,1-1-1,0 1 0,0 0 0,3 1 0,-1 0 2,0 0-1,0 0 1,0 1-1,0 0 1,5 4-1,-3-3-1,-3-2 5,-1 0-1,0 0 1,1 0 0,-1 0 0,0-1 0,1 1 0,-1-1 0,1 1 0,-1-1-1,1 0 1,-1 0 0,1 0 0,-1-1 0,1 1 0,-1 0 0,1-1 0,-1 1-1,1-1 1,-1 0 0,0 0 0,3-1 0,4-4 61,0 1 0,0-1 0,14-13 0,-3 3 53,36-24 661,25-18 484,-79 57-1360,-1 0 0,0 0 1,-1 0-1,1-1 0,0 1 1,0 0-1,0 0 0,-1-1 0,1 1 1,0 0-1,-1-1 0,0 1 0,1 0 1,-1-1-1,0 1 0,1-1 1,-1 1-1,0-1 0,0-1 0,2-12-1919,3 2 863</inkml:trace>
</inkml:ink>
</file>

<file path=ppt/ink/ink2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14.965"/>
    </inkml:context>
    <inkml:brush xml:id="br0">
      <inkml:brushProperty name="width" value="0.05" units="cm"/>
      <inkml:brushProperty name="height" value="0.05" units="cm"/>
      <inkml:brushProperty name="color" value="#FF0066"/>
    </inkml:brush>
  </inkml:definitions>
  <inkml:trace contextRef="#ctx0" brushRef="#br0">60 7 14627,'-6'-1'240,"2"0"324,-1-1-1,0 1 1,0 1 0,1-1 0,-8 0 0,11 1-449,1 1-1,-1-1 0,0 0 0,0 0 0,0 0 0,1 0 0,-1 1 0,0-1 1,0 0-1,1 1 0,-1-1 0,0 0 0,0 1 0,1-1 0,-1 1 1,1-1-1,-1 1 0,0 0 0,1-1 0,-1 1 0,1 0 0,-1-1 0,1 1 1,0 0-1,-1-1 0,1 1 0,0 0 0,-1 0 0,1-1 0,0 1 1,0 0-1,0 0 0,0 0 0,0-1 0,0 1 0,0 0 0,0 1 0,1 9 278,0 0 0,2 0-1,-1 0 1,1 0-1,1 0 1,0-1-1,0 0 1,8 12-1,-1 3 116,128 245 1784,-32-98-3614,-106-171 1170,1 3-170,1 0 0,0 0 1,-1-1-1,6 5 0,-8-8 205,1 1 0,-1-1 0,1 0 0,-1 1 0,1-1 0,-1 0 0,1 1 0,-1-1-1,1 0 1,-1 0 0,1 1 0,-1-1 0,1 0 0,-1 0 0,1 0 0,-1 0 0,1 0 0,0 0 0,-1 0 0,1 0 0,-1 0 0,1 0 0,-1 0 0,1 0 0,0 0-1,-1 0 1,1-1 0,-1 1 0,1 0 0,-1 0 0,1-1 0,-1 1 0,1 0 0,-1 0 0,1-1 0,-1 1 0,0-1 0,1 1 0,-1-1 0,1 1 0,-1-1-1,11-16-3972,0-7 1685</inkml:trace>
</inkml:ink>
</file>

<file path=ppt/ink/ink2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15.249"/>
    </inkml:context>
    <inkml:brush xml:id="br0">
      <inkml:brushProperty name="width" value="0.05" units="cm"/>
      <inkml:brushProperty name="height" value="0.05" units="cm"/>
      <inkml:brushProperty name="color" value="#FF0066"/>
    </inkml:brush>
  </inkml:definitions>
  <inkml:trace contextRef="#ctx0" brushRef="#br0">126 2 16748,'0'0'60,"0"0"1,0 0 0,0 0 0,0 0 0,0 0 0,0 0-1,0 0 1,0 0 0,0-1 0,0 1 0,0 0 0,0 0 0,0 0-1,0 0 1,0 0 0,-1 0 0,1 0 0,0 0 0,0 0-1,0 0 1,0 0 0,0 0 0,0 0 0,0 0 0,0 0 0,0 0-1,-1-1 1,1 1 0,0 0 0,0 0 0,0 0 0,0 0-1,0 0 1,0 0 0,0 0 0,0 0 0,-1 1 0,1-1-1,0 0 1,0 0 0,0 0 0,0 0 0,0 0 0,0 0 0,0 0-1,0 0 1,0 0 0,-1 0 0,1 0 0,0 0 0,0 0-1,0 0 1,0 0 0,0 0 0,0 1 0,0-1 0,0 0 0,0 0-1,-7 10 1497,-3 11-549,-61 201 982,43-124-1020,27-93-847,0-1 0,0 0 0,0 1 0,0-1 0,1 1 0,-1-1 0,1 6 0,1-8-93,-1-1 0,0 0 0,1 0 0,-1 1 1,0-1-1,1 0 0,-1 0 0,1 0 0,0 0 0,-1 0 0,1 0 0,0 0 0,0 0 1,0 0-1,0 0 0,-1 0 0,1 0 0,0 0 0,1-1 0,-1 1 0,0 0 0,0-1 1,0 1-1,0-1 0,0 1 0,1-1 0,-1 1 0,2-1 0,16 3 57,-1-2 0,1 0-1,-1 0 1,1-2 0,-1-1-1,23-4 1,-19 3-1289,-1 0-1,1 2 0,40 1 1,-46 3-1294,-5 1 776</inkml:trace>
</inkml:ink>
</file>

<file path=ppt/ink/ink2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15.772"/>
    </inkml:context>
    <inkml:brush xml:id="br0">
      <inkml:brushProperty name="width" value="0.05" units="cm"/>
      <inkml:brushProperty name="height" value="0.05" units="cm"/>
      <inkml:brushProperty name="color" value="#FF0066"/>
    </inkml:brush>
  </inkml:definitions>
  <inkml:trace contextRef="#ctx0" brushRef="#br0">1 195 15211,'3'0'602,"1"1"-1,0 0 0,0 1 1,-1-1-1,1 1 1,-1-1-1,1 1 0,-1 0 1,0 0-1,0 1 0,5 4 1,-5-4-240,0 0 1,0 1 0,0 0-1,-1-1 1,0 1 0,1 0-1,-2 0 1,4 9-1,-2-1-73,0 2 1,-1-1-1,-1 0 0,0 0 0,-2 25 0,1-36-285,0 1 1,0-1 0,-1 0-1,1 1 1,-1-1-1,0 0 1,1 1 0,-3 3-1,3-6-4,0 0 0,0 0 0,0 0-1,-1 0 1,1 1 0,0-1 0,0 0 0,0 0-1,0 0 1,0 0 0,0 0 0,0 0-1,0 0 1,0 0 0,0 0 0,0 0 0,0 0-1,0 0 1,-1 0 0,1 0 0,0 0 0,0 0-1,0 0 1,0 0 0,0 0 0,0 0 0,0 0-1,0 0 1,0 0 0,0 0 0,0 0-1,0 0 1,-1 0 0,1 0 0,0 0 0,0 0-1,0 0 1,0 0 0,0 0 0,0 0 0,0 0-1,0-1 1,0 1 0,0 0 0,0 0 0,0 0-1,0 0 1,0 0 0,0 0 0,0 0-1,0 0 1,-1 0 0,1 0 0,0 0 0,0 0-1,0 0 1,0-1 0,0 1 0,0 0 0,0 0-1,0 0 1,0 0 0,-2-7-45,-1-16-28,1 1 0,0-1 1,4-38-1,-2 45 59,0 7 6,0-1 0,0 0 1,1 0 0,0 0-1,1 0 1,0 0-1,0 0 1,6-14-1,-8 23 8,1 0-1,-1 1 0,1-1 0,-1 0 0,1 0 0,-1 0 0,1 0 0,-1 1 1,1-1-1,0 0 0,-1 1 0,1-1 0,0 0 0,-1 1 0,1-1 0,0 1 1,0-1-1,0 1 0,1-1 0,-1 1 0,0 0-1,-1 0 1,1 0 0,0 0-1,0 0 1,-1 0 0,1 1-1,0-1 1,0 0 0,-1 0-1,1 1 1,0-1-1,-1 0 1,1 1 0,0-1-1,-1 1 1,1-1 0,1 2-1,0 1-2,1 0 0,0 0 0,-1 0 0,0 1 0,0-1 0,0 1 0,2 5-1,1 7 24,-3-9 6,0 0 0,1 1 0,5 9 0,-8-16-22,0 0 0,1 0-1,0 0 1,-1 0-1,1 0 1,0 0-1,-1 0 1,1 0-1,0 0 1,0-1-1,0 1 1,0 0-1,0 0 1,0-1-1,0 1 1,0-1-1,0 1 1,0-1-1,0 1 1,0-1-1,0 0 1,0 0-1,0 1 1,1-1 0,-1 0-1,0 0 1,0 0-1,0 0 1,2 0-1,-2-1-1,0 0 1,1 1-1,-1-1 0,0 0 1,0 0-1,1 0 0,-1 0 1,0 0-1,0 0 0,0 0 1,0 0-1,0 0 0,-1 0 1,1-1-1,0 1 0,0 0 1,-1 0-1,1-1 0,-1 1 0,1-1 1,0-1-1,6-33 21,-7 35-21,3-35 47,-2 24 54,0-1 1,0 0 0,1 1 0,1-1-1,0 1 1,1 0 0,7-17 0,-11 28-67,1 0 1,-1 0 0,1 1-1,-1-1 1,1 0 0,-1 0-1,1 1 1,0-1 0,-1 0-1,1 1 1,0-1 0,-1 1-1,1-1 1,0 1 0,0-1-1,-1 1 1,1-1 0,0 1-1,0 0 1,0-1 0,0 1-1,0 0 1,1 0 0,-1 0 2,0 0 0,0 0 0,1 1 1,-1-1-1,0 0 0,0 1 0,1-1 0,-1 1 0,0 0 1,0-1-1,0 1 0,0 0 0,0 0 0,2 1 0,3 5 101,0 0 0,-1 0 0,9 16 0,-10-17-90,86 153-1343,-71-125-998,-5-5-311,1 4 871</inkml:trace>
</inkml:ink>
</file>

<file path=ppt/ink/ink2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16.118"/>
    </inkml:context>
    <inkml:brush xml:id="br0">
      <inkml:brushProperty name="width" value="0.05" units="cm"/>
      <inkml:brushProperty name="height" value="0.05" units="cm"/>
      <inkml:brushProperty name="color" value="#FF0066"/>
    </inkml:brush>
  </inkml:definitions>
  <inkml:trace contextRef="#ctx0" brushRef="#br0">0 237 15531,'24'-28'1641,"6"-6"855,14-5-775,8-2-257,2 7-816,-1 5-496,-14 9-560,-6 9-208,-19 12-1265,-6 7-343,-14 9 1152</inkml:trace>
</inkml:ink>
</file>

<file path=ppt/ink/ink2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16.323"/>
    </inkml:context>
    <inkml:brush xml:id="br0">
      <inkml:brushProperty name="width" value="0.05" units="cm"/>
      <inkml:brushProperty name="height" value="0.05" units="cm"/>
      <inkml:brushProperty name="color" value="#FF0066"/>
    </inkml:brush>
  </inkml:definitions>
  <inkml:trace contextRef="#ctx0" brushRef="#br0">1 331 17124,'12'10'2288,"10"-9"2313,24-18-2704,9-8-473,-1-12-792,-1-1-408,-15-2-520,-3 1-200,-6 1-880,-5 1-473,-11 2-1352,2 0 1601</inkml:trace>
</inkml:ink>
</file>

<file path=ppt/ink/ink2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16.634"/>
    </inkml:context>
    <inkml:brush xml:id="br0">
      <inkml:brushProperty name="width" value="0.05" units="cm"/>
      <inkml:brushProperty name="height" value="0.05" units="cm"/>
      <inkml:brushProperty name="color" value="#FF0066"/>
    </inkml:brush>
  </inkml:definitions>
  <inkml:trace contextRef="#ctx0" brushRef="#br0">1 19 11610,'30'-4'3236,"4"-2"-1275,0 1-1,-1 2 1,50 2 0,-62 3-1540,-1 0 0,1 1 0,-1 1 0,1 1 1,31 13-1,-43-14-312,1 1-1,0 0 1,-1 0 0,0 1-1,-1 0 1,1 1 0,-1 0-1,-1 0 1,1 1 0,-1 0 0,0 0-1,-1 1 1,6 9 0,-2 1 70,-2-1 0,0 1 1,-1 0-1,-1 1 0,6 33 1,-6-12 315,2 75-1,-10-27-78,1-74-418,-1 0-1,-1-1 1,-7 27-1,10-39-52,-1 0-1,0-1 1,1 1-1,-1-1 1,0 1 0,0-1-1,0 1 1,0-1-1,0 1 1,-3 1 0,4-2-30,-1-1 1,1 0 0,-1 0-1,0 1 1,1-1 0,-1 0-1,0 0 1,1 0 0,-1 1-1,0-1 1,1 0 0,-1 0-1,0 0 1,1 0-1,-1 0 1,0-1 0,1 1-1,-1 0 1,0 0 0,1 0-1,-1-1 1,0 1 0,1 0-1,-1 0 1,1-1 0,-1 1-1,0-1 1,1 1 0,-1 0-1,1-1 1,-1 1 0,0-2-1,-13-16-2590,3-2 875</inkml:trace>
</inkml:ink>
</file>

<file path=ppt/ink/ink2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16.852"/>
    </inkml:context>
    <inkml:brush xml:id="br0">
      <inkml:brushProperty name="width" value="0.05" units="cm"/>
      <inkml:brushProperty name="height" value="0.05" units="cm"/>
      <inkml:brushProperty name="color" value="#FF0066"/>
    </inkml:brush>
  </inkml:definitions>
  <inkml:trace contextRef="#ctx0" brushRef="#br0">1 1 16596,'13'4'1616,"9"8"1441,3 4-633,10 12-744,-1 4-295,-2 12-673,3 9-192,-4 13-248,0 6-72,-2-1-88,-4 0-184,-7-10-1008,-4-8-1137,2-12 1161</inkml:trace>
</inkml:ink>
</file>

<file path=ppt/ink/ink2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18.160"/>
    </inkml:context>
    <inkml:brush xml:id="br0">
      <inkml:brushProperty name="width" value="0.05" units="cm"/>
      <inkml:brushProperty name="height" value="0.05" units="cm"/>
      <inkml:brushProperty name="color" value="#FF0066"/>
    </inkml:brush>
  </inkml:definitions>
  <inkml:trace contextRef="#ctx0" brushRef="#br0">203 44 14819,'-4'-5'545,"0"1"-1,-1 0 1,1 0-1,-1 0 0,1 1 1,-1 0-1,0 0 1,0 0-1,-11-4 1,13 6-428,0 0 0,-1 1 1,1-1-1,-1 1 0,1 0 1,0 0-1,-1 0 0,1 0 1,0 0-1,-1 1 0,1 0 1,0 0-1,-1 0 0,1 0 1,0 0-1,0 0 0,0 1 0,-4 2 1,1 1-59,0-1 1,0 2-1,0-1 0,1 0 1,0 1-1,0 0 1,1 0-1,-1 1 0,2-1 1,-1 1-1,0 0 0,1 0 1,-3 10-1,4-9-15,-1-1-1,1 1 0,1 0 1,0 0-1,0 0 0,0 0 1,1-1-1,0 1 0,1 0 1,-1 0-1,2 0 0,3 14 1,-4-19-36,0-1 1,1 1-1,-1-1 1,1 1-1,-1-1 0,1 1 1,0-1-1,0 0 1,0 0-1,0 0 1,0 0-1,1-1 1,-1 1-1,1 0 1,-1-1-1,1 0 0,-1 1 1,1-1-1,0 0 1,0-1-1,-1 1 1,1 0-1,3 0 1,6 0 18,0 0 1,0-1 0,0 0-1,15-2 1,48-9 221,43-2 874,-116 13-1065,1 0-1,-1 0 1,1 0-1,-1 0 0,1 1 1,-1-1-1,1 1 0,-1 0 1,0-1-1,5 3 1,-6-2-35,0 0 1,0 0 0,0 0 0,0 0 0,0 0 0,0 0-1,-1 0 1,1 0 0,0 0 0,0 0 0,-1 0-1,1 0 1,-1 1 0,0-1 0,1 0 0,-1 0 0,0 1-1,1-1 1,-1 0 0,0 0 0,0 1 0,0-1 0,0 2-1,-1 5 17,-1 0-1,1-1 0,-1 1 1,0-1-1,-1 1 0,0-1 1,-6 12-1,-1-1-104,-22 30-1,24-38-243,-1 1-1,0-1 1,-17 14-1,21-20-23,0-1 0,1 1 0,-1-1-1,0 0 1,0 0 0,-1-1 0,1 0-1,-1 0 1,1 0 0,-11 2 0,15-4 200,-1 0 1,1 0-1,-1 0 0,1 0 1,-1 0-1,1 0 1,-1 0-1,1-1 1,-1 1-1,1-1 0,-1 1 1,1-1-1,-1 1 1,1-1-1,0 0 0,-1 1 1,1-1-1,0 0 1,0 0-1,0 0 1,-1 0-1,1 0 0,0 0 1,0-1-1,1 1 1,-1 0-1,0-1 0,-1-1 1,-14-33-864</inkml:trace>
</inkml:ink>
</file>

<file path=ppt/ink/ink2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18.408"/>
    </inkml:context>
    <inkml:brush xml:id="br0">
      <inkml:brushProperty name="width" value="0.05" units="cm"/>
      <inkml:brushProperty name="height" value="0.05" units="cm"/>
      <inkml:brushProperty name="color" value="#FF0066"/>
    </inkml:brush>
  </inkml:definitions>
  <inkml:trace contextRef="#ctx0" brushRef="#br0">0 17 14611,'1'-1'273,"-1"-1"0,1 0 0,0 1 0,-1-1 0,1 1 0,0-1 0,0 1 0,2-2 0,-3 3-189,0 0 0,0-1 0,0 1 0,1 0 0,-1 0 1,0 0-1,0 0 0,1 0 0,-1-1 0,0 1 0,0 0 0,1 0 0,-1 0 0,0 0 0,0 0 0,1 0 0,-1 0 1,0 0-1,0 0 0,1 0 0,-1 0 0,0 0 0,1 0 0,-1 0 0,0 1 0,9 8 1908,1 10-905,-2 1-1,0-1 1,5 24 0,0-2-197,81 198 2108,-77-205-2868,1-1-1,2-1 1,1 0 0,45 50-1,-41-57-404,-13-12-1123,15 17 0,-26-30 1213,-1 1 0,1-1 0,-1 1-1,1-1 1,-1 1 0,0-1 0,1 1 0,-1 0 0,0-1 0,1 1 0,-1-1 0,0 1 0,0 0 0,0-1 0,1 1 0,-1 0 0,0-1-1,0 1 1,0 0 0,0-1 0,0 1 0,0 0 0,0-1 0,0 1 0,-1 0 0,1-1 0,0 1 0,0-1 0,0 1 0,-1 1 0,-9 4-1684</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4:26.949"/>
    </inkml:context>
    <inkml:brush xml:id="br0">
      <inkml:brushProperty name="width" value="0.05" units="cm"/>
      <inkml:brushProperty name="height" value="0.05" units="cm"/>
      <inkml:brushProperty name="color" value="#FF0066"/>
    </inkml:brush>
  </inkml:definitions>
  <inkml:trace contextRef="#ctx0" brushRef="#br0">1 228 12011,'4'37'3516,"1"0"0,15 51 1,-15-70-2972,1-1 0,1 1 0,1-2 0,0 1 0,1-1 0,22 29 0,-18-28-311,35 39 228,-48-56-464,0 0-1,0 0 0,0 0 1,0 1-1,0-1 0,0 0 1,0 0-1,0 0 1,0 0-1,0 0 0,0 0 1,1 1-1,-1-1 0,0 0 1,0 0-1,0 0 1,0 0-1,0 0 0,0 0 1,0 0-1,1 0 1,-1 0-1,0 0 0,0 0 1,0 0-1,0 0 0,0 0 1,1 0-1,-1 0 1,0 0-1,0 0 0,0 0 1,0 0-1,0 0 1,1 0-1,-1 0 0,0 0 1,0 0-1,0 0 0,0 0 1,0 0-1,0 0 1,1 0-1,-1 0 0,0 0 1,0 0-1,0 0 1,0 0-1,0-1 0,0 1 1,0 0-1,1 0 0,-1 0 1,0 0-1,0-12-377,-5-16-748,-16-48-2219,-8-37-51,26 99 3128,1-1 1,0 0-1,1 0 0,1 0 0,3-24 1,-1 28 278,1 1 0,0-1 0,0 1 0,2 0 0,-1 0 0,1 0 0,0 0 0,1 1 0,0 0 0,1 0 0,0 1 0,0-1 0,11-8 0,0 1 402,1 1 0,0 1 0,1 1 0,43-22 0,-48 28 26,1 0 1,20-5-1,-31 10-310,0 1 0,0 0 0,0 0 0,0 0 0,0 1 0,0 0 0,0 0 0,0 0 0,0 0 0,0 1 0,9 2 0,-13-2-89,1 0 1,-1 0-1,0 0 1,1 0-1,-1 0 0,0 0 1,0 0-1,1 0 1,-1 0-1,0 1 1,0-1-1,-1 1 1,1-1-1,0 0 1,0 1-1,-1-1 0,1 1 1,-1 0-1,1-1 1,-1 1-1,0-1 1,1 1-1,-1 0 1,0-1-1,0 1 1,0 2-1,-1 4 89,1 0 0,-1 0 0,-1 0 0,-2 8 0,-3 13 288,-2-1-1,-24 50 1,24-61-312,0-1 0,-2 0-1,1 0 1,-2-1 0,-21 21 0,0-4-36,9-11-17,-35 43 0,57-62-41,0 0 1,1 0 0,0 0 0,-1 1 0,1-1 0,0 0 0,0 1 0,0-1 0,1 0 0,-1 1 0,0-1 0,0 5 0,2-6 0,-1 1 0,0-1 0,0 0 0,1 0-1,-1 0 1,0 1 0,1-1 0,-1 0 0,1 0 0,0 0 0,-1 0 0,1 0 0,0 0 0,0 0 0,0 0-1,-1 0 1,1 0 0,0 0 0,0 0 0,0-1 0,1 1 0,-1 0 0,0-1 0,0 1 0,0-1-1,0 1 1,3-1 0,7 4 99,0-2 0,0 1-1,1-1 1,-1-1 0,1 0 0,13-1-1,75-9 410,-80 7-462,134-22 19,-53-3-2961,-95 26 1982,-1-1 0,1 0-1,-1-1 1,0 1 0,1-1 0,-1 0 0,0 0-1,7-7 1,8-11-2323</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2:45.435"/>
    </inkml:context>
    <inkml:brush xml:id="br0">
      <inkml:brushProperty name="width" value="0.05" units="cm"/>
      <inkml:brushProperty name="height" value="0.05" units="cm"/>
      <inkml:brushProperty name="color" value="#FF0066"/>
    </inkml:brush>
  </inkml:definitions>
  <inkml:trace contextRef="#ctx0" brushRef="#br0">171 71 14971,'-30'-8'7327,"27"8"-7069,0 0-1,0 0 1,0 0 0,0 0-1,0 1 1,0-1 0,0 1-1,0-1 1,0 1 0,0 0 0,0 1-1,0-1 1,-2 2 0,-5 3-28,1 0 0,-1 0 0,2 1 0,-1 1 0,1-1 1,0 1-1,1 1 0,0-1 0,-7 11 0,13-18-221,1 0 0,-1 1 0,0-1-1,0 1 1,1-1 0,-1 1 0,1-1-1,-1 1 1,1-1 0,0 1 0,-1-1-1,1 1 1,0 0 0,0-1-1,0 1 1,0-1 0,1 3 0,-1-3-7,0-1-1,1 1 1,-1-1 0,0 1 0,1-1 0,-1 1 0,0-1-1,1 1 1,-1-1 0,0 1 0,1-1 0,-1 0 0,1 1-1,-1-1 1,1 0 0,-1 0 0,1 1 0,-1-1 0,2 0-1,-1 1 1,0-1-1,1 0 0,-1 0 1,1 0-1,-1 0 0,1 0 0,-1 0 1,1 0-1,-1 0 0,3-1 0,0-1-11,0 0-1,0 1 0,0-2 0,0 1 1,0 0-1,0-1 0,-1 0 1,1 0-1,-1 0 0,5-5 0,3-5-288,13-21 0,-23 34 294,2-7-112,-3 7 116,0-1 0,0 1 0,0 0 0,0 0 0,0 0 0,0 0 0,1 0 1,-1-1-1,0 1 0,0 0 0,0 0 0,0 0 0,0 0 0,0-1 0,0 1 0,0 0 1,0 0-1,0 0 0,0 0 0,0-1 0,0 1 0,0 0 0,0 0 0,0 0 1,0 0-1,-1-1 0,1 1 0,0 0 0,0 0 0,0 0 0,0 0 0,0 0 1,0-1-1,0 1 0,0 0 0,-1 0 0,1 0 0,0 0 0,0 0 0,0 0 0,0 0 1,0 0-1,-1 0 0,1-1 0,0 1 0,0 0 0,10 0-2,0-1 0,1 0 0,-1-1 0,0 0 0,17-5 0,-21 5 12,-1-1 0,1 1-1,-1-1 1,0 0-1,0 0 1,0 0 0,0 0-1,0-1 1,-1 0-1,1 0 1,4-7 0,-2 2-24,-5 5 90,1 0 0,0 0 0,-1 0 0,2 1 0,-1-1-1,5-3 1,-8 7-46,1-1-1,-1 1 0,1 0 0,0-1 0,-1 1 0,1 0 1,0 0-1,0-1 0,-1 1 0,1 0 0,0 0 0,-1 0 1,1 0-1,0 0 0,0 0 0,-1 0 0,1 0 0,1 0 1,-1 1 16,0-1 0,0 1 0,0 0 0,0-1 0,0 1 0,0 0 0,0 0 0,0 0 0,0-1 0,0 1 0,0 0 0,-1 0 0,1 0 0,1 2 0,3 5 52,0-1 0,1 0 1,0 0-1,0 0 0,1 0 0,0-1 0,0 0 1,15 9-1,-21-15-146,1 1 0,-1 0 0,0-1 0,1 0 0,-1 1 0,0-1 0,1 0 0,-1 1 1,0-1-1,1 0 0,-1 0 0,1 0 0,-1 0 0,0 0 0,1-1 0,-1 1 0,1 0 0,-1-1 0,0 1 1,1-1-1,-1 1 0,0-1 0,0 1 0,1-1 0,-1 0 0,0 0 0,0 0 0,0 0 0,0 0 0,0 0 0,2-2 1,1-3-891,1 0 0,-1-1 1,0 1-1,4-11 1,-6 13 326,7-16-1249</inkml:trace>
</inkml:ink>
</file>

<file path=ppt/ink/ink2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18.771"/>
    </inkml:context>
    <inkml:brush xml:id="br0">
      <inkml:brushProperty name="width" value="0.05" units="cm"/>
      <inkml:brushProperty name="height" value="0.05" units="cm"/>
      <inkml:brushProperty name="color" value="#FF0066"/>
    </inkml:brush>
  </inkml:definitions>
  <inkml:trace contextRef="#ctx0" brushRef="#br0">1 283 15683,'21'-26'2669,"41"-38"0,-51 54-2143,0 1 0,0 1-1,1 0 1,0 1 0,0 0 0,22-9-1,-29 14-388,1 1 0,0-1 0,0 1 0,0 0 0,0 0 0,0 1 0,0 0 0,0 0 0,0 0 0,0 1 0,0 0 0,0 0 0,-1 0 0,1 1 0,8 3 0,3 3 143,0 1 1,-1 1-1,23 16 0,-26-16-100,1-1-17,-1 0 0,-1 1 0,1 1 0,-2 0 0,21 25 0,-31-36-161,-1 1 0,1-1 1,-1 1-1,0-1 1,1 0-1,-1 1 1,0-1-1,1 1 1,-1-1-1,0 1 1,0-1-1,0 1 0,1-1 1,-1 1-1,0-1 1,0 1-1,0 0 1,0-1-1,0 1 1,0-1-1,0 1 1,0-1-1,0 1 0,0-1 1,0 1-1,-1-1 1,1 1-1,0 0 1,-1 0-2,0-1 1,1 0 0,-1 1-1,0-1 1,0 0 0,1 0 0,-1 1-1,0-1 1,0 0 0,0 0-1,1 0 1,-1 0 0,0 0-1,0 0 1,0 0 0,-1-1-1,-4 0 6,1 0-1,-1 0 1,0-1-1,-6-3 1,7 3-16,1-1 0,-1 0 0,1 1 0,0-2 0,-1 1 0,1 0 1,1-1-1,-1 0 0,-6-8 0,9 10-6,-1-1 0,1 1-1,-1-1 1,1 0 0,0 0 0,0 0 0,1 0-1,-1 0 1,0 0 0,1 0 0,0 0 0,0 0-1,0 0 1,0 0 0,0 0 0,1 0 0,-1 0-1,2-5 1,2-4-108,1 0 0,0 0-1,1 0 1,1 1 0,7-11 0,3-2-1363,22-23 1,-33 41-205,1-1 0,11-8 0,-9 8 28</inkml:trace>
</inkml:ink>
</file>

<file path=ppt/ink/ink2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19.322"/>
    </inkml:context>
    <inkml:brush xml:id="br0">
      <inkml:brushProperty name="width" value="0.05" units="cm"/>
      <inkml:brushProperty name="height" value="0.05" units="cm"/>
      <inkml:brushProperty name="color" value="#FF0066"/>
    </inkml:brush>
  </inkml:definitions>
  <inkml:trace contextRef="#ctx0" brushRef="#br0">27 169 13171,'-1'1'819,"-1"0"0,1 1 0,0-1 1,0 1-1,1-1 0,-1 1 0,0-1 0,0 1 1,0 2-1,-4 28 1570,3-17-1633,-1 5-432,1-12-283,0 0-1,1 0 1,0 1 0,1-1-1,0 0 1,0 1 0,2 14-1,-2-23-40,0 1 1,0 0-1,0-1 0,1 1 0,-1 0 0,0-1 0,0 1 0,0-1 0,0 1 0,1 0 1,-1-1-1,0 1 0,1-1 0,-1 1 0,0-1 0,1 1 0,-1-1 0,1 1 0,-1-1 1,1 0-1,-1 1 0,1-1 0,-1 0 0,1 1 0,-1-1 0,1 0 0,0 1 0,-1-1 0,1 0 1,-1 0-1,1 0 0,0 0 0,-1 0 0,2 0 0,-1 0 1,0 0-1,0-1 1,0 1-1,0-1 1,0 1 0,0-1-1,0 0 1,0 1-1,0-1 1,-1 0 0,1 0-1,0 0 1,-1 0-1,1 1 1,0-1-1,-1 0 1,1 0 0,-1 0-1,1 0 1,-1-1-1,19-62 30,-15 49-5,0-1 0,1 0-1,1 1 1,8-16 0,-11 25 105,1 0 1,0 0-1,0 0 1,0 1-1,8-7 1,-10 10-35,0 0 1,0 0-1,0 1 1,1-1-1,-1 1 0,1-1 1,-1 1-1,1 0 0,-1 0 1,1 0-1,0 1 1,0-1-1,-1 1 0,1-1 1,0 1-1,4 0 1,17 2 419,-1 1 1,1 1 0,25 9 0,-44-12-476,0 1 0,1 1 0,-1-1 1,0 1-1,5 3 0,-3-2-32,-7-4-10,0 0 0,0 0 1,0 0-1,0 0 0,1 0 1,-1 1-1,0-1 0,0 0 1,0 0-1,0 0 1,1 0-1,-1 0 0,0 0 1,0 0-1,0 0 0,0 0 1,1 0-1,-1 0 0,0 0 1,0-1-1,0 1 0,0 0 1,1 0-1,-1 0 0,0 0 1,0 0-1,0 0 0,0 0 1,0 0-1,0 0 0,1-1 1,-1 1-1,0 0 0,0 0 1,0 0-1,0 0 0,0 0 1,0 0-1,0-1 0,0 1 1,0 0-1,1 0 0,-1 0 1,0 0-1,0-1 0,0 1 1,0 0-1,0 0 0,0 0 1,0 0-1,0-1 0,0-10-71,0 10 57,0-20-185,-1 10 117,1 1 0,0-1 0,1 1 0,0 0 1,3-13-1,-3 21 78,0-1 1,0 1 0,0-1 0,0 1 0,0 0-1,0-1 1,1 1 0,-1 0 0,1 0 0,0 0-1,0 0 1,0 0 0,0 0 0,0 0 0,0 1-1,0-1 1,0 1 0,1-1 0,-1 1 0,1 0 0,-1 0-1,1 0 1,-1 0 0,1 1 0,3-1 0,2 0 2,1 0 0,0 1 1,0 0-1,0 1 0,0 0 1,-1 0-1,12 4 0,29 3-1860,-44-7 1034,1-1-1,-1 0 0,1-1 0,-1 1 0,1-1 0,-1 0 1,8-3-1,3-1-257,9 4 450</inkml:trace>
</inkml:ink>
</file>

<file path=ppt/ink/ink2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19.982"/>
    </inkml:context>
    <inkml:brush xml:id="br0">
      <inkml:brushProperty name="width" value="0.05" units="cm"/>
      <inkml:brushProperty name="height" value="0.05" units="cm"/>
      <inkml:brushProperty name="color" value="#FF0066"/>
    </inkml:brush>
  </inkml:definitions>
  <inkml:trace contextRef="#ctx0" brushRef="#br0">99 234 12355,'0'-1'247,"0"0"0,0-1 0,0 1 0,-1 0 0,1 0 0,-1 0 0,1-1 1,-1 1-1,1 0 0,-1 0 0,0 0 0,0 0 0,1 0 0,-1 0 0,0 0 0,0 1 1,0-1-1,-1-1 0,1 2-88,0 0 1,0-1-1,0 1 0,0 0 1,0 0-1,0 0 1,0 0-1,0 0 1,0 0-1,0 0 1,0 0-1,1 0 0,-1 1 1,0-1-1,0 0 1,0 1-1,0-1 1,0 0-1,0 1 1,1-1-1,-1 1 0,0 0 1,0-1-1,0 1 1,0 1-1,-8 6 373,2 1 0,-1 1 0,1-1 0,1 1 0,0 1 0,-8 18 0,13-28-527,0 0 1,1 0-1,-1 0 0,1 0 1,-1 0-1,1 1 1,-1-1-1,1 0 1,0 0-1,0 0 1,-1 1-1,1-1 0,0 0 1,0 0-1,0 1 1,0-1-1,1 0 1,-1 0-1,0 0 1,1 1-1,-1-1 0,0 0 1,1 0-1,-1 0 1,1 0-1,0 0 1,-1 0-1,1 0 1,0 0-1,0 0 0,-1 0 1,1 0-1,0 0 1,0 0-1,2 0 1,2 2-3,0 0 1,1-1 0,0 0 0,-1-1-1,1 1 1,7 0 0,3 2 92,5 0 240,0 2 0,-1 0 0,0 1 0,-1 2 0,1 0 0,-2 0 0,32 23 0,-36-22-186,0 2 0,0-1 0,-2 2 0,15 16 0,-23-24-134,0 1 0,-1-1 0,0 1 0,0 0 0,0 0 0,0 0 0,-1 1 0,0-1 0,-1 0 0,1 1-1,-1 0 1,0-1 0,-1 1 0,0 10 0,-1-5-18,-1 1-1,0-1 1,-1 0-1,0 0 1,-1 0-1,0 0 1,-1-1-1,-1 0 1,-7 13 0,8-16-76,-1 1 1,0-1 0,0 0 0,-1-1 0,0 1 0,0-1 0,-1-1 0,0 1 0,0-1 0,-1-1 0,-14 8 0,19-11 2,1-1 1,-1 0 0,0 0 0,0 0-1,0 0 1,1-1 0,-1 1 0,0-1-1,0 0 1,0 0 0,0 0 0,0-1-1,-5-1 1,6 2 18,1-1-1,-1 0 1,1 0-1,-1-1 1,1 1-1,-1 0 1,1-1-1,0 1 1,0-1 0,0 0-1,0 0 1,0 0-1,0 0 1,0 0-1,1 0 1,-1-1 0,1 1-1,-1 0 1,-1-5-1,0-3-56,0 1 0,1-1 0,0 0 0,1-1 0,0 1-1,0 0 1,2-15 0,0 3 28,2-1 0,7-29 0,34-86 308,0 2 745,-39 119-829,-2-1-1,-1 0 1,0 0-1,-1 0 0,-1 0 1,-2-19-1,1 29-118,-1 0 1,1 0-1,-6-12 0,7 18-17,-1-1 1,0 1-1,0-1 0,-1 1 1,1 0-1,0 0 1,-1-1-1,0 1 0,1 0 1,-1 0-1,0 1 1,0-1-1,0 0 0,0 1 1,-2-3-1,-3 3-5,6 6-1,1-5 3,0 1 0,1 0 0,-1 0 0,0-1 1,1 1-1,-1 0 0,0-1 0,1 1 0,-1 0 1,1-1-1,0 1 0,-1-1 0,1 1 0,1 0 0,3 1 45,0 0 0,0 0 0,0 0-1,0-1 1,1 0 0,-1 0 0,1 0-1,-1-1 1,0 0 0,1 0 0,-1 0-1,1-1 1,-1 0 0,8-2 0,6-2 287,0-1 0,28-13 1,31-22 893,5-1 388,-70 36-1613,0 1 0,0 1 0,0 0-1,24-3 1,-14 3-3211,-4 1 1961</inkml:trace>
</inkml:ink>
</file>

<file path=ppt/ink/ink2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20.526"/>
    </inkml:context>
    <inkml:brush xml:id="br0">
      <inkml:brushProperty name="width" value="0.05" units="cm"/>
      <inkml:brushProperty name="height" value="0.05" units="cm"/>
      <inkml:brushProperty name="color" value="#FF0066"/>
    </inkml:brush>
  </inkml:definitions>
  <inkml:trace contextRef="#ctx0" brushRef="#br0">7 0 13651,'-1'4'604,"0"-1"1,0 1-1,0-1 1,0 1-1,0-1 1,1 1 0,0 0-1,0 0 1,0-1-1,0 1 1,0 0-1,1-1 1,0 5-1,0-2-241,15 101 2906,7 57-961,-23-160-2225,1 0-1,0 1 1,0-1 0,0 0-1,0 0 1,1 1-1,3 6 1,-4-10-77,-1 0 1,1 0-1,0-1 1,-1 1-1,1 0 0,-1 0 1,1-1-1,0 1 1,-1-1-1,1 1 0,0-1 1,0 1-1,0-1 1,-1 1-1,1-1 0,0 0 1,0 1-1,0-1 1,0 0-1,0 0 0,0 0 1,0 1-1,0-1 0,-1 0 1,1 0-1,0-1 1,0 1-1,0 0 0,0 0 1,0 0-1,0 0 1,0-1-1,0 1 0,-1-1 1,1 1-1,0 0 1,0-1-1,0 1 0,-1-1 1,1 0-1,1 0 1,45-39-73,-29 25-24,25-18-1,-30 25 72,0 0 0,0 1 0,0 1 0,1 0 0,0 1 1,24-6-1,-33 10 30,0 0 0,0 0 1,-1 1-1,1-1 1,0 1-1,0 1 0,0-1 1,0 0-1,0 1 1,0 0-1,-1 1 0,1-1 1,0 1-1,-1-1 1,1 1-1,-1 1 0,0-1 1,1 1-1,-1-1 1,0 1-1,-1 0 0,1 1 1,6 6-1,-8-7 6,0 0 0,0 0 0,0 0 0,0 0 0,-1 0 0,0 0 0,1 0 0,-1 1 0,0-1 0,-1 0 0,1 1 0,0-1 0,-1 7 0,0-5-3,0 1 1,-1-1-1,0 0 1,0 1-1,-1-1 0,1 0 1,-1 0-1,-3 6 1,-2 2-97,-1 1 0,-1-2 0,0 1 0,-1-1 0,-14 14 0,-28 23-1472,46-44 665,0 0 0,0-1 0,0 0-1,-1 0 1,1-1 0,-1 1 0,-9 2 0,20-14-6035</inkml:trace>
</inkml:ink>
</file>

<file path=ppt/ink/ink2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20.694"/>
    </inkml:context>
    <inkml:brush xml:id="br0">
      <inkml:brushProperty name="width" value="0.05" units="cm"/>
      <inkml:brushProperty name="height" value="0.05" units="cm"/>
      <inkml:brushProperty name="color" value="#FF0066"/>
    </inkml:brush>
  </inkml:definitions>
  <inkml:trace contextRef="#ctx0" brushRef="#br0">0 0 16067,'5'24'1785,"-1"5"1464,5 1-745,1 2-1136,3-1-455,2-6-737,-2-3-136,-2-8-425,-4-6-439,0-11-1512,-4-8 2760,-3-14-968</inkml:trace>
</inkml:ink>
</file>

<file path=ppt/ink/ink2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20.848"/>
    </inkml:context>
    <inkml:brush xml:id="br0">
      <inkml:brushProperty name="width" value="0.05" units="cm"/>
      <inkml:brushProperty name="height" value="0.05" units="cm"/>
      <inkml:brushProperty name="color" value="#FF0066"/>
    </inkml:brush>
  </inkml:definitions>
  <inkml:trace contextRef="#ctx0" brushRef="#br0">12 0 12555,'-7'2'1160,"3"1"1120,4-2-1567,7-1-329,6 9-224</inkml:trace>
</inkml:ink>
</file>

<file path=ppt/ink/ink2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21.284"/>
    </inkml:context>
    <inkml:brush xml:id="br0">
      <inkml:brushProperty name="width" value="0.05" units="cm"/>
      <inkml:brushProperty name="height" value="0.05" units="cm"/>
      <inkml:brushProperty name="color" value="#FF0066"/>
    </inkml:brush>
  </inkml:definitions>
  <inkml:trace contextRef="#ctx0" brushRef="#br0">24 280 11658,'3'51'4682,"-1"-39"-3895,-1 0 0,-1-1-1,0 1 1,0 0 0,-1-1 0,-1 1-1,-2 12 1,4-24-774,0 0-1,0 1 1,0-1-1,0 0 1,-1 0-1,1 0 1,0 0-1,0 1 1,0-1-1,0 0 1,0 0-1,0 0 1,0 0-1,0 0 1,-1 1-1,1-1 1,0 0-1,0 0 1,0 0-1,0 0 1,-1 0-1,1 0 1,0 0-1,0 0 1,0 0-1,0 0 1,-1 0-1,1 0 1,0 1-1,0-1 1,0 0-1,-1 0 1,1 0-1,0 0 1,0-1-1,0 1 1,0 0-1,-1 0 1,1 0-1,0 0 1,0 0-1,0 0 1,0 0-1,-1 0 1,1 0-1,0 0 1,0 0-1,0-1 1,0 1-1,0 0 1,-1 0-1,1 0 1,0 0-1,0 0 1,0-1-1,0 1 1,0 0-1,0 0 1,0 0-1,0 0 1,0-1-1,-1 1 1,1 0-1,0 0 1,-6-14 109,3-6-114,0-1 1,2 1-1,0-25 0,2 35-10,-1 0-1,2 0 1,-1 0 0,2 0-1,-1 0 1,1 0 0,0 1-1,7-14 1,-8 21 12,-1 0 0,0-1 0,1 1-1,-1 0 1,1 0 0,0 0 0,0 0 0,0 0 0,0 1 0,2-3-1,-3 4-3,0-1 0,0 1 0,0 0 0,0-1 0,0 1 0,0 0 0,1 0 0,-1 0 0,0-1 0,0 1 0,0 1 0,0-1 0,0 0 0,0 0-1,0 0 1,0 0 0,0 1 0,0-1 0,0 0 0,0 1 0,0-1 0,0 1 0,0-1 0,0 1 0,1 1 0,23 18 153,-16-12-15,1-1-1,-1 0 1,1 0 0,14 6 0,-21-11-78,-1-1-1,1 0 1,0 0-1,0 0 1,0-1-1,1 1 1,-1-1-1,0 1 1,0-1-1,0 0 1,0 0-1,0 0 1,1-1-1,-1 1 1,0-1-1,0 0 1,0 0-1,0 0 0,0 0 1,0 0-1,2-2 1,4-2 275,0-1 0,-1 0 0,0 0 0,0 0-1,0-1 1,-1-1 0,13-15 0,-20 22-296,1-1 0,-1 1 0,1-1-1,-1 1 1,1-1 0,-1 1 0,0-1 0,0 1-1,0-1 1,0 1 0,0-1 0,0 1 0,0-1-1,0 1 1,-1-1 0,1 1 0,-1-1 0,1 1-1,-1-1 1,1 1 0,-2-3 0,-3-3 27,1 0-1,-11-13 1,2 3-159,-20-39-1915,14 19-2336,16 28 2639</inkml:trace>
</inkml:ink>
</file>

<file path=ppt/ink/ink2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21.872"/>
    </inkml:context>
    <inkml:brush xml:id="br0">
      <inkml:brushProperty name="width" value="0.05" units="cm"/>
      <inkml:brushProperty name="height" value="0.05" units="cm"/>
      <inkml:brushProperty name="color" value="#FF0066"/>
    </inkml:brush>
  </inkml:definitions>
  <inkml:trace contextRef="#ctx0" brushRef="#br0">163 332 17492,'-5'1'417,"1"0"0,0 0 1,-1 1-1,1 0 0,0 0 1,0 0-1,0 0 0,0 1 1,0-1-1,0 1 0,1 0 1,-4 4-1,-5 5 146,-19 26 0,29-35-458,-35 51 569,33-47-626,0 0 1,1 1 0,0-1 0,0 1-1,0-1 1,-1 10 0,4-16-49,0 0 1,0 1-1,0-1 1,0 0 0,0 0-1,0 1 1,0-1-1,0 0 1,0 0-1,1 0 1,-1 1-1,0-1 1,1 0 0,-1 0-1,1 0 1,-1 0-1,1 0 1,0 0-1,0 0 1,1 2-1,-2-3-1,1 1 0,0-1-1,-1 1 1,1-1-1,0 1 1,0-1 0,0 0-1,-1 1 1,1-1-1,0 0 1,0 0 0,0 0-1,0 0 1,0 1-1,0-1 1,-1 0-1,1 0 1,0-1 0,0 1-1,0 0 1,0 0-1,0 0 1,-1-1 0,1 1-1,0 0 1,0-1-1,0 1 1,-1 0-1,2-1 1,2-3-11,0 1-1,0 0 1,0-1 0,0 0-1,-1 0 1,1 0 0,-1 0-1,0 0 1,-1-1 0,1 0-1,2-5 1,3-10-33,8-27-1,-10 27 38,-1 0 0,-1 0 0,-1 0-1,-1-1 1,-1 1 0,-2-27 0,-1 19 12,-2 1-1,-1-1 1,-1 1 0,-11-29 0,11 38 3,2 4-5,-1-1 0,-1 0 1,-12-21-1,18 36 0,0 0 0,0-1 0,-1 1 1,1 0-1,0 0 0,0-1 0,0 1 1,0 0-1,-1 0 0,1-1 1,0 1-1,0 0 0,-1 0 0,1 0 1,0-1-1,0 1 0,-1 0 0,1 0 1,0 0-1,0 0 0,-1 0 0,1 0 1,0 0-1,-1-1 0,1 1 0,0 0 1,-1 0-1,1 1 2,0-1 1,-1 0-1,1 0 0,0 1 1,0-1-1,-1 0 0,1 1 1,0-1-1,0 0 0,0 1 1,0-1-1,-1 0 0,1 1 1,0-1-1,0 1 0,0-1 1,0 0-1,0 1 0,0-1 1,0 0-1,0 2 0,0 13 116,1 0 0,0 0 0,5 18 0,14 49 511,-17-67-497,3 8 77,21 68 563,-24-80-701,2-1 0,-1 0 0,1 0 0,1 0 0,0-1 0,9 11 0,-13-17-60,0 0 0,1-1 0,0 1 0,-1-1 0,1 0 1,0 0-1,0 0 0,0 0 0,0-1 0,1 1 0,-1-1 0,0 0 0,1 0 0,-1 0 0,1 0 0,-1 0 1,1-1-1,-1 0 0,1 1 0,-1-1 0,1-1 0,-1 1 0,1 0 0,-1-1 0,1 0 0,-1 0 1,1 0-1,-1 0 0,0-1 0,1 1 0,3-3 0,2-1 5,-1-1 0,1 0 0,-1 0-1,0-1 1,-1 0 0,0 0 0,0-1 0,0 0 0,8-13-1,-11 14-2,0 0-1,-1 1 1,0-1-1,0-1 0,0 1 1,-1 0-1,0-1 1,-1 1-1,1-10 0,-2 16-13,0 1-1,1 0 0,-1 0 0,0 0 0,0 0 1,0-1-1,0 1 0,0 0 0,0 0 0,0 0 0,0 0 1,1-1-1,-1 1 0,0 0 0,0 0 0,0 0 1,0 0-1,1 0 0,-1 0 0,0-1 0,0 1 1,0 0-1,0 0 0,1 0 0,-1 0 0,0 0 0,0 0 1,0 0-1,1 0 0,-1 0 0,0 0 0,0 0 1,0 0-1,1 0 0,-1 0 0,0 0 0,0 0 1,0 0-1,1 0 0,-1 0 0,0 0 0,0 1 0,0-1 1,0 0-1,1 0 0,-1 0 0,0 0 0,0 0 1,0 0-1,0 1 0,0-1 0,1 0 0,-1 0 1,16 11 14,-8-6-11,17 7-60,-14-7 101,21 12 0,-29-15-141,-1 0 0,1 0 1,0 0-1,-1 1 0,1-1 0,-1 1 1,0-1-1,0 1 0,0 0 0,0 0 1,2 4-1,-1-3-3734,-3-7 2287</inkml:trace>
</inkml:ink>
</file>

<file path=ppt/ink/ink2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22.013"/>
    </inkml:context>
    <inkml:brush xml:id="br0">
      <inkml:brushProperty name="width" value="0.05" units="cm"/>
      <inkml:brushProperty name="height" value="0.05" units="cm"/>
      <inkml:brushProperty name="color" value="#FF0066"/>
    </inkml:brush>
  </inkml:definitions>
  <inkml:trace contextRef="#ctx0" brushRef="#br0">0 1 10818,'6'1'-128,"9"7"-40</inkml:trace>
</inkml:ink>
</file>

<file path=ppt/ink/ink2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22.416"/>
    </inkml:context>
    <inkml:brush xml:id="br0">
      <inkml:brushProperty name="width" value="0.05" units="cm"/>
      <inkml:brushProperty name="height" value="0.05" units="cm"/>
      <inkml:brushProperty name="color" value="#FF0066"/>
    </inkml:brush>
  </inkml:definitions>
  <inkml:trace contextRef="#ctx0" brushRef="#br0">0 286 12427,'20'29'3197,"1"0"1,46 46-1,-40-45-1822,-24-27-1226,0 0-1,0 0 0,-1 1 1,0-1-1,0 1 0,0 0 1,0 0-1,0 0 0,-1 0 1,0 0-1,0 0 0,1 5 1,-2-9-147,0 0 0,0 0 0,0 0-1,0 0 1,0 0 0,1 0 0,-1 0 0,0 0 0,0 0 0,0 0 0,0 0 0,0 0 0,0 0 0,0 0 0,0 0 0,0 0 0,0 0 0,0 0 0,1 0-1,-1 0 1,0 0 0,0 0 0,0 0 0,0 0 0,0 0 0,0 0 0,0 0 0,0 0 0,0 0 0,0 0 0,1 0 0,-1 0 0,0 0 0,0 0 0,0 0-1,0 0 1,0 0 0,0 0 0,0 0 0,0 0 0,0 0 0,0 0 0,0 0 0,0 0 0,0-1 0,0 1 0,0 0 0,1 0 0,-1 0 0,0 0 0,0 0-1,0 0 1,0 0 0,0 0 0,0 0 0,0 0 0,0-1 0,0 1 0,0 0 0,0 0 0,0 0 0,0 0 0,0 0 0,3-6 11,0-1 0,0 1 1,1 0-1,0 1 0,0-1 0,1 1 1,-1 0-1,1 0 0,0 0 1,1 0-1,-1 1 0,1 0 0,0 0 1,0 1-1,0 0 0,1 0 0,-1 0 1,1 1-1,-1 0 0,1 0 1,10-1-1,-15 2-16,-1 1 1,1 0-1,0 0 0,-1 0 1,1 0-1,-1 0 0,1 0 1,-1 0-1,1 0 0,-1 1 1,1-1-1,-1 1 0,1-1 1,-1 1-1,0-1 0,1 1 1,-1 0-1,0 0 1,1 0-1,-1 0 0,0 0 1,0 0-1,0 0 0,0 0 1,0 0-1,0 0 0,0 1 1,0-1-1,0 0 0,-1 1 1,1-1-1,0 1 0,-1-1 1,1 1-1,-1-1 0,0 1 1,0-1-1,1 1 1,-1 1-1,0 4-96,0 0 0,-1 0 0,0-1 0,0 1 0,0 0 0,-1-1 0,-4 11 0,2-5-50,1-3 43,0-1 1,-1 1-1,0-1 0,-9 15 1,6-17 322,4-8 355,2 1-477,1 0 1,0 0 0,0-1 0,0 1 0,0 0 0,0-1 0,0 1 0,0 0-1,0 0 1,1-1 0,-1 1 0,1-1 0,8-21 616,0 1 1,2 0 0,1 1-1,15-22 1,1-2 26,13-24-327,-3-1-1,37-98 1,-50 91-685</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2:45.621"/>
    </inkml:context>
    <inkml:brush xml:id="br0">
      <inkml:brushProperty name="width" value="0.05" units="cm"/>
      <inkml:brushProperty name="height" value="0.05" units="cm"/>
      <inkml:brushProperty name="color" value="#FF0066"/>
    </inkml:brush>
  </inkml:definitions>
  <inkml:trace contextRef="#ctx0" brushRef="#br0">16 0 16580,'-9'11'2392,"3"-2"1649,6-7-2457,7 1-287,4-3-1498,-1-1-447,2-1-624,-2 0-376,10 0-553,2 1-39,3 4 1208</inkml:trace>
</inkml:ink>
</file>

<file path=ppt/ink/ink2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6T13:39:13.803"/>
    </inkml:context>
    <inkml:brush xml:id="br0">
      <inkml:brushProperty name="width" value="0.025" units="cm"/>
      <inkml:brushProperty name="height" value="0.025" units="cm"/>
      <inkml:brushProperty name="color" value="#AB008B"/>
    </inkml:brush>
  </inkml:definitions>
  <inkml:trace contextRef="#ctx0" brushRef="#br0">1 78 1976,'0'14'1641,"1"-2"319,10 9-175,-13-5-1,-2-8 232,4-3-63,-3-15-337,7-3-272,7-17-151,10-3-1337,27-35 184</inkml:trace>
</inkml:ink>
</file>

<file path=ppt/ink/ink2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34.931"/>
    </inkml:context>
    <inkml:brush xml:id="br0">
      <inkml:brushProperty name="width" value="0.05" units="cm"/>
      <inkml:brushProperty name="height" value="0.05" units="cm"/>
      <inkml:brushProperty name="color" value="#FF0066"/>
    </inkml:brush>
  </inkml:definitions>
  <inkml:trace contextRef="#ctx0" brushRef="#br0">1 12 9346,'8'2'1903,"4"-2"-1250,0 0 1,0 0-1,-1-1 1,20-4-1,0 1-52,0 1-193,-1 2 1,0 1-1,40 6 1,89 24 705,-33-3-490,2-5-1,0-7 1,133 0-1,385-44 1923,-416 5-1372,82-7 638,-223 29-1304,-87 2-496,0 0-1,-1 0 1,1 0 0,0 0-1,-1 0 1,1 1-1,-1-1 1,1 0 0,-1 1-1,1 0 1,-1-1 0,1 1-1,2 2 1,-4-3-10,0 0 1,0 0-1,0 0 0,0 0 1,0 0-1,1 1 0,-1-1 1,0 0-1,0 0 1,0 0-1,0 1 0,0-1 1,0 0-1,0 0 0,0 0 1,0 0-1,0 1 1,0-1-1,0 0 0,0 0 1,-1 0-1,1 0 0,0 1 1,0-1-1,0 0 1,0 0-1,0 0 0,0 0 1,0 1-1,0-1 0,-1 0 1,1 0-1,0 0 1,0 0-1,-12 7 20,-31 6-1021,12 1 584</inkml:trace>
</inkml:ink>
</file>

<file path=ppt/ink/ink2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36.890"/>
    </inkml:context>
    <inkml:brush xml:id="br0">
      <inkml:brushProperty name="width" value="0.05" units="cm"/>
      <inkml:brushProperty name="height" value="0.05" units="cm"/>
      <inkml:brushProperty name="color" value="#FF0066"/>
    </inkml:brush>
  </inkml:definitions>
  <inkml:trace contextRef="#ctx0" brushRef="#br0">1 66 10162,'0'3'1248,"3"0"649,10-6-73,6-1-15,9-5-201,1 0-104,-5 2-624,-1 1-319,-5 3-377,5-1-88,3 2-64,7-1-32,6 2-16,-2 1-144,3-3-673,-2-1-591,3-1 1792,3-4-896</inkml:trace>
</inkml:ink>
</file>

<file path=ppt/ink/ink2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37.152"/>
    </inkml:context>
    <inkml:brush xml:id="br0">
      <inkml:brushProperty name="width" value="0.05" units="cm"/>
      <inkml:brushProperty name="height" value="0.05" units="cm"/>
      <inkml:brushProperty name="color" value="#FF0066"/>
    </inkml:brush>
  </inkml:definitions>
  <inkml:trace contextRef="#ctx0" brushRef="#br0">0 1 13667,'0'0'1400,"1"7"521,2 6 95,0 14-616,2 6-255,-4 11-201,4 8-216,-1-1-328,-3-3-160,4-6-128,-4-9-32,-1-12-48,0-2 40,-1-12-440,-1-13-1808,5-7 23,-3-9 1201</inkml:trace>
</inkml:ink>
</file>

<file path=ppt/ink/ink2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37.420"/>
    </inkml:context>
    <inkml:brush xml:id="br0">
      <inkml:brushProperty name="width" value="0.05" units="cm"/>
      <inkml:brushProperty name="height" value="0.05" units="cm"/>
      <inkml:brushProperty name="color" value="#FF0066"/>
    </inkml:brush>
  </inkml:definitions>
  <inkml:trace contextRef="#ctx0" brushRef="#br0">7 216 13235,'-7'2'3460,"11"-2"-851,13-4-266,165-74 1098,-96 38-3033,112-49-884,-197 89 590,17-7-2310,-18 7 2176,0 0 0,1 0 0,-1 0 0,1 0 0,-1 1 0,0-1 0,1 0 0,-1 0 0,0 0 0,1 0 1,-1 0-1,0 1 0,1-1 0,-1 0 0,0 0 0,1 0 0,-1 1 0,0-1 0,0 0 0,1 1 0,-1-1 0,0 0 0,0 0 0,1 1 0,-1-1 0,0 0 0,0 1 0,0-1 0,0 1 0,0-1 0,1 0 0,-1 1 0,0-1 0,0 0 0,0 1 0,0-1 0,0 1 0,0-1 0,0 0 0,0 1 0,-1 0 0,1 14 342</inkml:trace>
</inkml:ink>
</file>

<file path=ppt/ink/ink2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37.624"/>
    </inkml:context>
    <inkml:brush xml:id="br0">
      <inkml:brushProperty name="width" value="0.05" units="cm"/>
      <inkml:brushProperty name="height" value="0.05" units="cm"/>
      <inkml:brushProperty name="color" value="#FF0066"/>
    </inkml:brush>
  </inkml:definitions>
  <inkml:trace contextRef="#ctx0" brushRef="#br0">1 65 14467,'8'15'1592,"11"-5"1121,9-4-80,18-8-777,4-3-264,5-6-623,-2-2-305,-2-2-400,-2-1-144,-2 3-976,-2 0-1001,2 6 1025</inkml:trace>
</inkml:ink>
</file>

<file path=ppt/ink/ink2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38.320"/>
    </inkml:context>
    <inkml:brush xml:id="br0">
      <inkml:brushProperty name="width" value="0.05" units="cm"/>
      <inkml:brushProperty name="height" value="0.05" units="cm"/>
      <inkml:brushProperty name="color" value="#FF0066"/>
    </inkml:brush>
  </inkml:definitions>
  <inkml:trace contextRef="#ctx0" brushRef="#br0">1 63 6961,'1'-5'653,"0"0"0,0 0 0,1 1 0,-1-1 0,1 0 0,0 1 0,1-1 0,-1 1 0,1-1 0,0 1 0,5-5-1,-8 9-584,0-1-1,0 1 1,0 0-1,0 0 1,1 0-1,-1-1 1,0 1-1,0 0 1,1 0-1,-1 0 1,0 0-1,0 0 1,0 0-1,1 0 0,-1-1 1,0 1-1,0 0 1,1 0-1,-1 0 1,0 0-1,1 0 1,-1 0-1,0 0 1,0 0-1,1 0 1,-1 0-1,0 0 1,0 1-1,1-1 0,-1 0 1,0 0-1,0 0 1,0 0-1,1 0 1,-1 0-1,0 1 1,0-1-1,1 0 1,-1 0-1,0 0 1,0 1-1,4 12 1634,-7 51 933,1-49-2247,1 0 0,1 1 0,0-1 0,4 28 0,-2-34-279,1 0 0,0 0 0,0 1 1,1-2-1,0 1 0,1 0 0,0-1 0,0 0 1,0 0-1,1-1 0,0 1 0,1-1 0,0 0 1,0-1-1,0 0 0,1 0 0,0 0 0,0-1 1,1-1-1,-1 1 0,12 3 0,7 2 142,0-1 1,0-1-1,47 6 0,88 2-29,-105-12-290,103 9-3891,-104-7 2500</inkml:trace>
</inkml:ink>
</file>

<file path=ppt/ink/ink2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38.913"/>
    </inkml:context>
    <inkml:brush xml:id="br0">
      <inkml:brushProperty name="width" value="0.05" units="cm"/>
      <inkml:brushProperty name="height" value="0.05" units="cm"/>
      <inkml:brushProperty name="color" value="#FF0066"/>
    </inkml:brush>
  </inkml:definitions>
  <inkml:trace contextRef="#ctx0" brushRef="#br0">5 34 12531,'-4'-29'3987,"4"29"-3945,0-1-1,0 1 1,0 0-1,-1 0 0,2 0 1,-1 0-1,0 0 1,0 0-1,0-1 1,0 1-1,0 0 1,0 0-1,0 0 0,0 0 1,0 0-1,0-1 1,0 1-1,0 0 1,0 0-1,0 0 1,0 0-1,0 0 0,1 0 1,-1 0-1,0 0 1,0-1-1,0 1 1,0 0-1,0 0 1,0 0-1,0 0 0,1 0 1,-1 0-1,0 0 1,0 0-1,0 0 1,0 0-1,0 0 1,1 0-1,-1 0 0,0 0 1,0 0-1,0 0 1,0 0-1,0 0 1,0 0-1,1 0 1,-1 0-1,0 0 0,0 0 1,0 0-1,0 0 1,0 0-1,0 1 1,1-1-1,-1 0 0,8 7 1117,14 23 242,-1 0 0,23 49 0,-33-60-981,49 102 1396,-54-105-1685,-1-1 1,0 1 0,-1 0-1,0 0 1,-2 0-1,1 21 1,-1 41 78,-2-78-209,0 0 0,1 0-1,-1 0 1,0 0 0,0 0 0,0-1-1,0 1 1,0 0 0,0 0 0,0 0-1,0 0 1,0 0 0,0 0-1,0 0 1,0-1 0,0 1 0,1 0-1,-1 0 1,0 0 0,0 0 0,0 0-1,0 0 1,0 0 0,0 0-1,0 0 1,1 0 0,-1 0 0,0 0-1,0 0 1,0 0 0,0 0 0,0 0-1,0 0 1,1 0 0,-1 0-1,0 0 1,0 0 0,0 0 0,0 0-1,0 0 1,0 0 0,1 0 0,-1 0-1,0 0 1,0 0 0,0 0-1,0 0 1,0 0 0,0 0 0,0 0-1,1 1 1,-1-1 0,0 0 0,0 0-1,0 0 1,0 0 0,0 0-1,0 0 1,0 0 0,0 1 0,0-1-1,0 0 1,0 0 0,0 0 0,0 0-1,0 0 1,0 0 0,0 1 0,6-12-115,-1 0 0,0 0 0,4-17 0,-4 13-172,10-22-1,-10 28 151,0 0 1,0 1-1,1-1 1,1 1-1,-1 1 1,1-1-1,12-9 1,-17 15 127,0 0 0,1 0 1,-1 0-1,1 0 1,0 1-1,-1-1 1,1 1-1,0 0 1,0 0-1,0 0 0,0 0 1,0 0-1,0 1 1,0-1-1,0 1 1,0 0-1,0 0 1,0 0-1,0 0 0,0 1 1,0-1-1,0 1 1,0 0-1,0 0 1,0 0-1,0 0 0,0 0 1,4 3-1,-4-2 33,0 0-1,0 1 0,0-1 0,-1 0 1,1 1-1,-1-1 0,1 1 0,-1 0 1,0 0-1,0 0 0,-1 0 0,1 0 1,0 0-1,-1 1 0,0-1 0,0 0 1,0 1-1,0-1 0,0 1 0,-1-1 1,0 1-1,0-1 0,1 1 0,-2-1 1,1 1-1,0-1 0,-1 1 0,0-1 1,0 1-1,0-1 0,0 1 0,0-1 1,-1 0-1,1 0 0,-1 0 0,-4 6 1,0-2-238,-1 0 0,0 0 1,0-1-1,0 0 0,-1 0 1,0-1-1,0 0 1,-1 0-1,1-1 0,-1 0 1,0 0-1,0-1 0,0-1 1,0 1-1,-12 0 1,18-2-151,0-1 1,1 0-1,-1 0 1,0 0-1,1 0 1,-1 0 0,0-1-1,1 1 1,-1-1-1,0 0 1,-4-2 0,-4-4-884</inkml:trace>
</inkml:ink>
</file>

<file path=ppt/ink/ink2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39.240"/>
    </inkml:context>
    <inkml:brush xml:id="br0">
      <inkml:brushProperty name="width" value="0.05" units="cm"/>
      <inkml:brushProperty name="height" value="0.05" units="cm"/>
      <inkml:brushProperty name="color" value="#FF0066"/>
    </inkml:brush>
  </inkml:definitions>
  <inkml:trace contextRef="#ctx0" brushRef="#br0">22 47 9994,'-3'4'946,"0"0"0,1 0 0,0 1 0,0-1 0,0 1-1,-2 7 1,3-7-571,0 0 1,0 0-1,1 0 0,-1 0 0,1 0 0,1 8 0,-1-10-344,0-1-1,0 0 1,1 0 0,-1 0 0,1 0 0,-1 0-1,1 0 1,0 0 0,-1 0 0,1 0 0,0-1-1,1 1 1,-1 0 0,0 0 0,0-1 0,1 1-1,-1-1 1,1 1 0,-1-1 0,1 0 0,0 1-1,-1-1 1,1 0 0,0 0 0,0 0 0,0-1-1,0 1 1,0 0 0,0-1 0,0 1-1,0-1 1,0 1 0,0-1 0,0 0 0,0 0-1,0 0 1,4-1 0,4 0 49,-1-1 0,0 1-1,-1-2 1,1 0 0,0 0 0,-1 0 0,1-1 0,-1 0-1,13-9 1,-18 11-47,0 0 0,0 0 0,0-1 0,-1 1-1,1 0 1,-1-1 0,0 0 0,0 1 0,1-1 0,-2 0-1,1 0 1,0 0 0,-1-1 0,1 1 0,-1 0 0,0-1-1,0 1 1,0 0 0,-1-1 0,1 1 0,-1-1 0,0 1 0,0-1-1,0 0 1,0 1 0,-1-1 0,0-4 0,0 5-63,0 1 0,0-1 1,-1 1-1,1 0 1,0-1-1,-1 1 0,1 0 1,-1 0-1,0 0 0,0 0 1,1 1-1,-1-1 1,-1 0-1,1 1 0,0-1 1,0 1-1,0 0 0,-1 0 1,1 0-1,-5-1 0,0-1-340,-1 2 0,0-1-1,0 1 1,0 0 0,-11 0-1,13 1-2,1 0 0,-1 1 0,1-1 0,-9 3-1,10-2 203,1 1 0,0-1 0,0 1-1,-1 0 1,1 0 0,-3 3-1</inkml:trace>
</inkml:ink>
</file>

<file path=ppt/ink/ink2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39.661"/>
    </inkml:context>
    <inkml:brush xml:id="br0">
      <inkml:brushProperty name="width" value="0.05" units="cm"/>
      <inkml:brushProperty name="height" value="0.05" units="cm"/>
      <inkml:brushProperty name="color" value="#FF0066"/>
    </inkml:brush>
  </inkml:definitions>
  <inkml:trace contextRef="#ctx0" brushRef="#br0">34 1 12091,'10'56'6010,"-7"-45"-5484,0-1 1,-1 1-1,0 0 1,-1 0-1,-1 1 1,-1 19-1,1-30-557,0 0 1,0 0-1,0 0 0,-1 0 1,1 0-1,0 0 1,-1 0-1,1 0 0,-1 0 1,1 0-1,-1 0 0,1 0 1,-1 0-1,0 0 1,1-1-1,-1 1 0,0 0 1,0 0-1,1-1 0,-1 1 1,0-1-1,0 1 1,0-1-1,0 1 0,0-1 1,0 1-1,0-1 0,0 0 1,0 1-1,0-1 1,0 0-1,0 0 0,0 0 1,0 0-1,0 0 0,0 0 1,0 0-1,0 0 0,0-1 1,0 1-1,0 0 1,0 0-1,0-1 0,0 1 1,0-1-1,0 1 0,0-1 1,0 1-1,0-1 1,1 0-1,-1 1 0,0-1 1,0 0-1,1 0 0,-1 1 1,0-1-1,0-2 1,-1 0-125,1 0 1,0 1-1,0-1 1,0 0 0,0 0-1,1 0 1,-1 0-1,1 0 1,-1 0-1,1-1 1,0 1 0,1 0-1,-1 0 1,0 0-1,1 0 1,0 0 0,-1 0-1,1 0 1,0 0-1,1 0 1,1-3-1,-2 4 185,1 0 0,-1-1 0,0 1 0,1 0-1,0 1 1,0-1 0,-1 0 0,1 0 0,0 1-1,0-1 1,0 1 0,1 0 0,-1-1 0,0 1-1,0 0 1,1 0 0,-1 1 0,1-1 0,-1 0-1,1 1 1,-1 0 0,1-1 0,-1 1 0,1 0-1,-1 0 1,5 1 0,4 1 313,0 1 0,0 0-1,0 1 1,0 1 0,0-1-1,-1 2 1,0-1 0,0 1 0,-1 1-1,16 13 1,-25-20-342,0 1 1,1-1-1,-1 0 0,0 1 0,1-1 1,-1 0-1,0 1 0,1-1 0,-1 0 0,0 0 1,1 1-1,-1-1 0,0 0 0,1 0 1,-1 0-1,1 0 0,-1 0 0,1 1 1,-1-1-1,0 0 0,1 0 0,-1 0 0,1 0 1,-1 0-1,1 0 0,-1 0 0,1 0 1,-1-1-1,0 1 0,1 0 0,-1 0 1,1 0-1,-1 0 0,0 0 0,1-1 0,-1 1 1,1 0-1,-1 0 0,0-1 0,1 1 1,-1 0-1,0-1 0,0 1 0,1 0 0,-1-1 1,0 1-1,0 0 0,1-1 0,-1 1 1,0-1-1,7-7 578</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2:45.948"/>
    </inkml:context>
    <inkml:brush xml:id="br0">
      <inkml:brushProperty name="width" value="0.05" units="cm"/>
      <inkml:brushProperty name="height" value="0.05" units="cm"/>
      <inkml:brushProperty name="color" value="#FF0066"/>
    </inkml:brush>
  </inkml:definitions>
  <inkml:trace contextRef="#ctx0" brushRef="#br0">1 0 12955,'8'16'2217,"1"-1"0,15 20 0,-16-25-1351,-1 0 0,0 1-1,0 0 1,-1 0 0,-1 1 0,5 12 0,-9-19-722,0-1 0,-1 1 0,0-1 0,0 0 0,0 1 0,0-1 0,-1 1 0,1-1 0,-1 0 0,-2 6 0,-1 9 231,4-19-371,0 0 0,-1 0 0,1 1 0,0-1 0,0 0 0,0 0 0,0 0 0,0 0-1,0 0 1,0 1 0,0-1 0,0 0 0,0 0 0,0 0 0,0 0 0,0 1 0,0-1 0,0 0 0,0 0 0,0 0 0,0 0 0,0 1 0,0-1 0,0 0 0,0 0 0,0 0 0,0 0 0,0 1 0,1-1-1,-1 0 1,0 0 0,0 0 0,0 0 0,0 0 0,0 0 0,0 0 0,1 1 0,-1-1 0,0 0 0,0 0 0,0 0 0,0 0 0,0 0 0,1 0 0,-1 0 0,0 0 0,0 0 0,0 0 0,0 0 0,1 0 0,-1 0-1,0 0 1,0 0 0,0 0 0,0 0 0,1 0 0,-1 0 0,0 0 0,0 0 0,0 0 0,0 0 0,1 0 0,9-7 60,-9 7-61,65-58 61,-4 2-58,-54 50-3,1 0-1,-1 1 0,1-1 0,1 2 1,17-8-1,-24 11 4,0 0-1,0 0 1,0 1 0,0-1-1,0 1 1,0 0-1,0-1 1,0 1 0,0 1-1,0-1 1,0 0 0,0 1-1,0-1 1,0 1 0,0 0-1,0 0 1,-1 0 0,1 1-1,0-1 1,-1 1-1,1-1 1,0 1 0,-1 0-1,0 0 1,1 0 0,-1 0-1,2 3 1,1 1-5,-1 1 0,0-1 0,0 1 1,0 0-1,-1 1 0,0-1 0,-1 0 0,1 1 0,0 10 0,-2-17-113,-1 0-1,0 0 1,0 1-1,0-1 1,1 0-1,-1 0 1,0 0-1,1 0 1,-1 0-1,1 0 1,-1 0-1,1 0 1,0 0-1,-1 0 1,1 0-1,0 0 1,0 0-1,1 1 1,0-2-241,-1 0 0,1 1-1,-1-1 1,1 0 0,-1 0 0,1 0 0,0 0 0,-1-1-1,1 1 1,-1 0 0,1-1 0,-1 1 0,1-1 0,1 0-1,22-8-1802</inkml:trace>
</inkml:ink>
</file>

<file path=ppt/ink/ink2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39.831"/>
    </inkml:context>
    <inkml:brush xml:id="br0">
      <inkml:brushProperty name="width" value="0.05" units="cm"/>
      <inkml:brushProperty name="height" value="0.05" units="cm"/>
      <inkml:brushProperty name="color" value="#FF0066"/>
    </inkml:brush>
  </inkml:definitions>
  <inkml:trace contextRef="#ctx0" brushRef="#br0">4 0 11955,'-2'8'1672,"0"6"1137,2 5-377,4 6-448,2 3-599,2-1-585,-2-1-272,-1-4-376,1-3-72,5-6-560,2-7-304,3-10-1225,10 2 993</inkml:trace>
</inkml:ink>
</file>

<file path=ppt/ink/ink2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40.046"/>
    </inkml:context>
    <inkml:brush xml:id="br0">
      <inkml:brushProperty name="width" value="0.05" units="cm"/>
      <inkml:brushProperty name="height" value="0.05" units="cm"/>
      <inkml:brushProperty name="color" value="#FF0066"/>
    </inkml:brush>
  </inkml:definitions>
  <inkml:trace contextRef="#ctx0" brushRef="#br0">1 1 14643,'10'28'1600,"3"1"617,2 2-105,3-2-767,1-5-593,-5-4-352,-2-1-192,-5-3-208,-2-1-184,-4-5-608,1-4-352,-8-9-3321,0-7 3416</inkml:trace>
</inkml:ink>
</file>

<file path=ppt/ink/ink2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40.262"/>
    </inkml:context>
    <inkml:brush xml:id="br0">
      <inkml:brushProperty name="width" value="0.05" units="cm"/>
      <inkml:brushProperty name="height" value="0.05" units="cm"/>
      <inkml:brushProperty name="color" value="#FF0066"/>
    </inkml:brush>
  </inkml:definitions>
  <inkml:trace contextRef="#ctx0" brushRef="#br0">1 0 11859,'23'6'1096,"14"2"664,10 2 369,9 3-281,-1 2-8,-3 2-127,-7 1-185,-13 3-408,-7 2-247,-17 8-433,-10 1-176,-20 9-184,-10-1-32,-15-1-184,-6-2-280,-2-11-809,3-4-1167,10 0 1320</inkml:trace>
</inkml:ink>
</file>

<file path=ppt/ink/ink2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41.672"/>
    </inkml:context>
    <inkml:brush xml:id="br0">
      <inkml:brushProperty name="width" value="0.05" units="cm"/>
      <inkml:brushProperty name="height" value="0.05" units="cm"/>
      <inkml:brushProperty name="color" value="#FF0066"/>
    </inkml:brush>
  </inkml:definitions>
  <inkml:trace contextRef="#ctx0" brushRef="#br0">998 23 12035,'9'-4'641,"-1"0"383,0 0-1,14-4 1,-21 8-888,0 0 0,0-1 1,0 1-1,0 0 0,0-1 0,0 1 0,0 0 1,0 0-1,1 0 0,-1 0 0,0 0 1,0 0-1,0 0 0,0 0 0,0 1 0,0-1 1,0 0-1,0 1 0,0-1 0,0 0 0,0 1 1,-1-1-1,1 1 0,0-1 0,0 1 1,0 0-1,0-1 0,-1 1 0,1 0 0,1 1 1,-2 0-55,1-1 1,-1 0-1,0 0 1,0 0-1,0 0 0,0 0 1,0 1-1,0-1 1,0 0-1,0 0 1,0 0-1,-1 0 1,1 0-1,0 1 1,-1-1-1,1 0 1,-1 0-1,1 0 1,-1 0-1,0 0 1,0 1-1,-21 23 650,17-20-512,-181 168 2255,34-34-1367,39-26-502,-216 196 642,297-282-1200,-54 42 176,69-57-378,0 0 0,-1-2 0,-21 10 0,34-18-122,1 0-1,-1-1 1,1 0 0,-8 2 0,11-3 243,0 0 0,0 0-1,0 0 1,1 0 0,-1 0-1,0 0 1,0 0 0,0 0 0,0 0-1,0 0 1,0 0 0,1 0-1,-1-1 1,0 1 0,0 0 0,0-1-1,1 1 1,-1-1 0,0 1-1,0-1 1,1 1 0,-1-1-1,0 1 1,1-1 0,-1 0 0,1 1-1,-1-1 1,0 0 0,1 1-1,-1-3 1,1-5-42</inkml:trace>
</inkml:ink>
</file>

<file path=ppt/ink/ink2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42.249"/>
    </inkml:context>
    <inkml:brush xml:id="br0">
      <inkml:brushProperty name="width" value="0.05" units="cm"/>
      <inkml:brushProperty name="height" value="0.05" units="cm"/>
      <inkml:brushProperty name="color" value="#FF0066"/>
    </inkml:brush>
  </inkml:definitions>
  <inkml:trace contextRef="#ctx0" brushRef="#br0">149 170 13179,'-1'1'304,"0"0"1,0 0-1,0 0 1,0 1-1,0-1 1,0 0-1,0 0 1,0 1-1,0-1 1,0 0-1,1 1 1,-1-1-1,1 1 1,-1-1-1,1 1 1,0-1-1,-1 1 1,1-1-1,0 1 1,0 0-1,0-1 0,0 1 1,0-1-1,1 4 1,-1 0-45,2 48 1821,-2 155 1037,-1-194-3018,0 0 0,-1 0 1,0 0-1,-7 18 1,8-27-61,-1 0-1,0 0 1,0 0 0,-1-1 0,1 1-1,-1 0 1,0-1 0,0 0 0,0 0 0,-1 0-1,0 0 1,0 0 0,0-1 0,-6 5 0,9-8-29,0 1 1,0 0 0,0-1 0,0 1 0,0-1 0,0 1 0,0-1 0,-1 0 0,1 0-1,0 1 1,0-1 0,0 0 0,0 0 0,-1 0 0,1 0 0,0 0 0,0 0 0,0-1 0,0 1-1,0 0 1,-1 0 0,1-1 0,0 1 0,0-1 0,0 1 0,0-1 0,0 0 0,0 1 0,0-1-1,0 0 1,1 1 0,-1-1 0,0 0 0,0 0 0,0 0 0,1 0 0,-1 0 0,1 0 0,-2-1-1,-1-4 9,1 0-1,-1 0 0,1-1 0,0 1 0,-2-11 0,-1-17-106,1-1 0,0-55 0,4 45-68,-1 15 31,-1-27-397,10-104 1,-7 150 473,1-1 1,1 1-1,0 1 0,0-1 1,10-19-1,-12 28 41,1-1 0,-1 0 0,1 1 0,0-1 0,0 1 0,0 0-1,0-1 1,1 1 0,-1 0 0,1 0 0,3-2 0,-4 3 2,0 1 0,0-1 0,0 0 0,0 1 0,0-1 0,0 1 1,0 0-1,0 0 0,0-1 0,1 2 0,-1-1 0,0 0 0,0 0 0,0 1 0,0-1 1,0 1-1,0-1 0,3 2 0,8 5 73,-1 0 0,-1 1 0,1 1 0,-1 0 0,-1 0 0,16 18 0,-7-9 91,3 4-57,-1 1-1,-1 0 1,-1 2 0,-1 0 0,-1 1 0,-1 0 0,-1 2-1,13 36 1,-20-43-273,-1 0-1,9 42 0,-16-62 61,0-1 0,0 1 0,1 0 1,-1-1-1,0 1 0,0-1 0,0 1 0,0 0 0,0-1 0,0 1 0,0-1 0,0 1 0,0 0 1,0-1-1,0 1 0,0-1 0,0 1 0,0 0 0,-1-1 0,1 1 0,0-1 0,-1 1 1,1-1-1,0 1 0,-1-1 0,1 1 0,0-1 0,-1 1 0,1-1 0,-1 0 0,1 1 0,-1-1 1,1 1-1,-1-1 0,1 0 0,-1 0 0,1 1 0,-1-1 0,1 0 0,-1 0 0,0 0 1,1 1-1,-1-1 0,1 0 0,-1 0 0,-1 0 0</inkml:trace>
</inkml:ink>
</file>

<file path=ppt/ink/ink2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42.434"/>
    </inkml:context>
    <inkml:brush xml:id="br0">
      <inkml:brushProperty name="width" value="0.05" units="cm"/>
      <inkml:brushProperty name="height" value="0.05" units="cm"/>
      <inkml:brushProperty name="color" value="#FF0066"/>
    </inkml:brush>
  </inkml:definitions>
  <inkml:trace contextRef="#ctx0" brushRef="#br0">4 236 14459,'-3'-5'1800,"10"-10"1385,6-6-656,14-4-905,2-1-608,1 1-688,-3 2-152,4 2-680,-1-1-344,5 6-1336,-2-2-457,7-1 1393</inkml:trace>
</inkml:ink>
</file>

<file path=ppt/ink/ink2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42.838"/>
    </inkml:context>
    <inkml:brush xml:id="br0">
      <inkml:brushProperty name="width" value="0.05" units="cm"/>
      <inkml:brushProperty name="height" value="0.05" units="cm"/>
      <inkml:brushProperty name="color" value="#FF0066"/>
    </inkml:brush>
  </inkml:definitions>
  <inkml:trace contextRef="#ctx0" brushRef="#br0">65 465 13539,'-12'20'1860,"0"1"936,-17 40 0,27-55-2602,0-1-1,0 1 0,0 0 1,1 0-1,0 0 0,0 0 1,1 0-1,0 0 1,0 0-1,0 0 0,1 0 1,1 8-1,-1-12-177,-1 0 0,1 0 0,0 1 0,0-1 0,0 0 0,0 0 0,0-1 0,0 1 0,1 0 0,-1 0 0,1-1 0,-1 1 0,1 0 0,0-1 0,-1 0 0,1 1 0,0-1 0,0 0 0,0 0 0,0 0 0,0 0 0,0 0 0,0-1 0,1 1 0,-1-1 0,0 1 0,0-1 0,0 0 0,1 1 0,-1-1 0,0-1 0,4 1 0,1-1-3,-1 0-1,0-1 0,0 1 1,0-1-1,0 0 0,0-1 1,0 1-1,0-1 0,-1 0 1,6-5-1,0-1 2,-1 0-1,0-1 1,-1 0-1,0-1 1,-1 1-1,0-2 1,-1 1-1,0-1 1,6-16-1,-5 9-1,0-1 0,-2 1 0,0-1 0,-2 0 0,4-32 0,-7 29-1,-1-1 0,-1 0 0,-1 0 0,-1 1 0,-12-46 0,4 32 0,-2 0 1,-31-63-1,42 96 0,-9-14 29,11 17-31,-1 0 0,1 1 0,-1-1 0,1 1 0,-1-1 1,1 1-1,-1-1 0,1 1 0,-1 0 0,1-1 1,-1 1-1,0 0 0,1-1 0,-1 1 0,0 0 0,1 0 1,-1 0-1,0-1 0,1 1 0,-1 0 0,0 0 1,1 0-1,-1 0 0,0 0 0,0 0 0,0 1 7,0-1 1,1 0-1,-1 1 0,0-1 0,0 1 1,1-1-1,-1 1 0,1-1 0,-1 1 0,0-1 1,1 1-1,-1-1 0,1 1 0,-1 0 0,1-1 1,0 1-1,-1 0 0,1 0 0,0-1 0,-1 1 1,1 0-1,0 1 0,-4 19 225,4-15-145,-2 16 95,2 0 0,0 0 0,1 0 0,2-1 0,4 24 0,35 106 256,7-39-1299,-27-67-3515,-19-39 2107,-2-6 2214,-1 0 0,0 0-1,0 0 1,0 0 0,0 0 0,0 0-1,0 0 1,0 0 0,1 0-1,-1 0 1,0 0 0,0 0 0,0 0-1,0 0 1,0 0 0,0 0 0,0 0-1,0 0 1,1 0 0,-1-1-1,0 1 1,0 0 0,0 0 0,0 0-1,0 0 1,0 0 0,0 0 0,0 0-1,0 0 1,1 0 0,-1 0 0,0 0-1,0 0 1,0-1 0,0 1-1,0 0 1,0 0 0,0 0 0,0 0-1,0 0 1,0 0 0,0 0 0,0-1-1,0 1 1,0 0 0,0 0 0,0 0-1,0 0 1,0 0 0,1-8-1499</inkml:trace>
</inkml:ink>
</file>

<file path=ppt/ink/ink2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43.025"/>
    </inkml:context>
    <inkml:brush xml:id="br0">
      <inkml:brushProperty name="width" value="0.05" units="cm"/>
      <inkml:brushProperty name="height" value="0.05" units="cm"/>
      <inkml:brushProperty name="color" value="#FF0066"/>
    </inkml:brush>
  </inkml:definitions>
  <inkml:trace contextRef="#ctx0" brushRef="#br0">1 72 11042,'3'-5'451,"1"1"0,0-1 0,0 1 0,0 0-1,0 0 1,1 0 0,0 0 0,0 1 0,0 0 0,0 0-1,0 0 1,0 1 0,1 0 0,-1 0 0,9-2-1,8-1 1098,0 1 0,37-1-1,-46 4-1062,0 1-1,0 0 0,0 0 1,23 5-1,-32-4-439,-1 0 0,1 0 0,0 0 0,-1 0 0,1 1 0,-1-1 0,0 1 1,0 0-1,1 0 0,-1 1 0,0-1 0,-1 0 0,1 1 0,0 0 0,-1-1 0,1 1 0,-1 0 0,0 1 0,0-1 0,0 0 0,1 5 0,3 18 22,-6-22-103,1 0 1,-1 0-1,1 0 1,0-1-1,3 8 0,-4-11-29,0 1 0,0-1 0,0 0 0,1 0 0,-1 1 1,0-1-1,0 0 0,0 0 0,0 0 0,0 1 0,0-1 0,0 0 0,1 0 0,-1 0 0,0 0 0,0 1 0,0-1 0,1 0 0,-1 0 0,0 0 0,0 0 0,0 0 0,1 0 0,-1 0 0,0 1 0,0-1 0,0 0 0,1 0 0,-1 0 0,0 0 0,0 0 1,1 0-1,-1 0 0,0 0 0,0 0 0,1 0 0,-1 0 0,0 0 0,0-1 0,0 1 0,1 0 0,-1 0 0,0 0 0,0 0 0,0 0 0,1 0 0,-1 0 0,0-1 0,0 1 0,0 0 0,1 0 0,-1 0 0,0 0 0,0-1 0,0 1 0,0 0 0,0 0 1,0 0-1,0-1 0,1 1 0,-1-1 0,5-5-1276</inkml:trace>
</inkml:ink>
</file>

<file path=ppt/ink/ink2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43.228"/>
    </inkml:context>
    <inkml:brush xml:id="br0">
      <inkml:brushProperty name="width" value="0.05" units="cm"/>
      <inkml:brushProperty name="height" value="0.05" units="cm"/>
      <inkml:brushProperty name="color" value="#FF0066"/>
    </inkml:brush>
  </inkml:definitions>
  <inkml:trace contextRef="#ctx0" brushRef="#br0">9 0 14859,'-3'0'1825,"-3"0"655,11 2-1000,2 2-527,8 0-777,4 4-256,3-1-697,1-1-543,1 0-784,-1-2-257,-1-1 1281</inkml:trace>
</inkml:ink>
</file>

<file path=ppt/ink/ink2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43.613"/>
    </inkml:context>
    <inkml:brush xml:id="br0">
      <inkml:brushProperty name="width" value="0.05" units="cm"/>
      <inkml:brushProperty name="height" value="0.05" units="cm"/>
      <inkml:brushProperty name="color" value="#FF0066"/>
    </inkml:brush>
  </inkml:definitions>
  <inkml:trace contextRef="#ctx0" brushRef="#br0">0 149 8178,'3'10'1003,"-1"-1"0,1 0 0,1 0 1,0 0-1,0 0 0,1 0 0,0-1 0,6 9 1,-8-13-773,0-1 0,0 0 0,0 0 0,0-1 0,0 1 0,1-1 0,-1 0 1,1 0-1,0 0 0,-1 0 0,1 0 0,0-1 0,0 0 0,0 1 1,0-2-1,0 1 0,0 0 0,0-1 0,1 0 0,-1 0 0,7-1 0,-10 1-221,0 0 0,0 0 0,0 0 0,0 0 0,0 0 0,0 0 0,0-1 0,0 1 0,0 0 0,0-1 0,0 1 0,0-1 0,0 1 0,-1-1 0,1 1 0,0-1 0,0 0 0,-1 1 0,1-1 0,0 0 0,-1 1 0,1-1 0,-1 0 0,1 0 0,-1 0 0,1 0 0,-1 0 0,1 1 0,-1-1 0,0 0 0,0 0 0,1 0 0,-1 0 0,0 0 0,0 0 0,0 0 0,0 0 0,0 0 0,0-1 1,-1-5 12,-1 1 0,0-1 0,0 1 0,-5-12 1,1 2 16,5 16-40,0-5 4,-1 1 0,1-1 0,0 1 0,0-6 0,1 9-4,-1 0 0,1 0 0,0 0 0,0 0 0,0 0 0,1 0 0,-1 1 0,0-1 0,0 0 0,0 0 1,1 0-1,-1 0 0,0 0 0,1 1 0,-1-1 0,1 0 0,-1 0 0,1 0 0,-1 1 0,1-1 0,-1 0 1,1 1-1,0-1 0,-1 1 0,1-1 0,0 1 0,0-1 0,-1 1 0,3-1 0,0 0-1,1 0 0,0 0 0,0 0 0,0 1 0,0 0 0,0 0 0,-1 0 0,6 1 0,36 7-16,-15-2 9,-17-4 6,1-1 0,-1 0 0,0-1 1,1-1-1,25-4 0,-31 3 11,1 0-1,-1 0 0,0-1 0,0 0 0,0-1 1,-1 0-1,1 0 0,-1 0 0,0-1 0,9-8 1,-14 11 4,0 0 0,0 0 0,-1 0 0,1 0 1,0 0-1,-1-1 0,1 1 0,-1-1 0,0 1 1,0-1-1,0 1 0,0-1 0,0 1 1,-1-1-1,1 0 0,-1 0 0,0 1 0,0-1 1,0-3-1,0 3 7,0 1 0,-1 0 0,0 0 0,1 0 0,-1-1 0,0 1 0,0 0 0,0 0 0,0 0 0,0 0 0,0 1 0,-1-1 0,1 0 1,-1 0-1,1 1 0,-1-1 0,0 1 0,1-1 0,-1 1 0,0 0 0,0 0 0,0 0 0,-2-1 0,3 1-10,0 1-1,-1-1 1,1 1-1,0 0 1,0-1 0,0 1-1,0 0 1,0 0-1,-1 0 1,1 0 0,0 0-1,0 0 1,0 0-1,0 0 1,0 0 0,-1 1-1,1-1 1,0 0-1,0 1 1,0-1 0,0 1-1,0-1 1,0 1-1,0 0 1,0-1 0,0 1-1,0 0 1,0 0-1,1 0 1,-1-1 0,0 1-1,0 0 1,1 0-1,-1 0 1,1 0 0,-1 0-1,1 0 1,-1 0-1,1 1 1,0-1 0,-1 2-1,-1 4 48,0 0 0,1 1 0,0-1 0,-1 16 0,2-18-132,0 1 0,0 0 1,1-1-1,-1 1 0,1-1 0,0 1 0,1-1 0,0 1 0,-1-1 0,2 0 0,-1 0 1,1 0-1,-1 0 0,1 0 0,1 0 0,-1-1 0,1 0 0,-1 1 0,1-1 0,0-1 1,1 1-1,-1-1 0,1 1 0,0-1 0,-1 0 0,1-1 0,0 1 0,1-1 0,-1 0 0,0-1 1,9 3-1,25-1-1974,5-6 613</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2:46.087"/>
    </inkml:context>
    <inkml:brush xml:id="br0">
      <inkml:brushProperty name="width" value="0.05" units="cm"/>
      <inkml:brushProperty name="height" value="0.05" units="cm"/>
      <inkml:brushProperty name="color" value="#FF0066"/>
    </inkml:brush>
  </inkml:definitions>
  <inkml:trace contextRef="#ctx0" brushRef="#br0">49 1 13907,'22'13'3201,"-8"0"3920,-3 0-2960,-11-5-1664,-6-4-929,-7-10-1896,-8 5 376,-35-17-224</inkml:trace>
</inkml:ink>
</file>

<file path=ppt/ink/ink2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43.972"/>
    </inkml:context>
    <inkml:brush xml:id="br0">
      <inkml:brushProperty name="width" value="0.05" units="cm"/>
      <inkml:brushProperty name="height" value="0.05" units="cm"/>
      <inkml:brushProperty name="color" value="#FF0066"/>
    </inkml:brush>
  </inkml:definitions>
  <inkml:trace contextRef="#ctx0" brushRef="#br0">228 1 14019,'-17'0'1827,"1"1"0,-1 1 0,-21 5 0,26-4-1532,0 0 0,1 1-1,-1 0 1,1 1-1,-1 1 1,2 0-1,-1 0 1,-15 13-1,24-18-289,0 0 0,0 1 0,1-1 0,-1 1 0,1 0-1,-1-1 1,1 1 0,0 0 0,0 0 0,0 0 0,0 0-1,0 0 1,0 0 0,0 0 0,1 0 0,-1 0 0,1 1-1,-1 2 1,1-3-4,1 0 0,-1 0-1,0 0 1,1 0 0,0 0-1,-1 0 1,1 0 0,0 0 0,0-1-1,0 1 1,0 0 0,1 0-1,-1-1 1,0 1 0,1-1 0,-1 1-1,1-1 1,-1 0 0,1 1-1,2 0 1,13 8 7,1 0 0,0-1-1,1 0 1,34 9 0,-32-11 320,0 0 1,-1 2-1,35 19 0,-53-27-264,-1 0-1,1 0 0,-1 0 0,1 0 0,-1 0 0,1 0 0,-1 1 0,0-1 0,0 1 1,0-1-1,1 1 0,-1-1 0,-1 1 0,1-1 0,0 1 0,0 0 0,-1 0 0,1-1 1,-1 1-1,1 0 0,-1 0 0,0 0 0,0 0 0,0-1 0,0 4 0,0-2-21,-1-1 0,0 1-1,0-1 1,0 0 0,0 0-1,0 0 1,-1 1 0,1-1-1,0 0 1,-1-1 0,0 1-1,1 0 1,-1 0 0,0-1-1,0 1 1,0-1 0,0 1-1,-3 0 1,-3 3-46,0-2-1,0 1 1,0-2 0,-1 1 0,1-1 0,-1 0-1,1 0 1,-17 0 0,20-2-279,0 0 0,0 0 0,0-1 0,0 1 0,0-1 0,1 0 0,-1 0 1,0-1-1,1 1 0,-1-1 0,1 0 0,-1-1 0,1 1 0,0-1 0,0 1 0,0-1 0,-5-6 1,8 8 20,-1 0 0,1-1 0,0 0 0,0 1 0,0-1 0,0 0 0,0 1 0,0-1 0,-1-3 0,2 2 15,0 1 1,-1-1-1,1 0 0,1 1 0,-1-1 0,1-5 0,-1 8 235</inkml:trace>
</inkml:ink>
</file>

<file path=ppt/ink/ink2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44.161"/>
    </inkml:context>
    <inkml:brush xml:id="br0">
      <inkml:brushProperty name="width" value="0.05" units="cm"/>
      <inkml:brushProperty name="height" value="0.05" units="cm"/>
      <inkml:brushProperty name="color" value="#FF0066"/>
    </inkml:brush>
  </inkml:definitions>
  <inkml:trace contextRef="#ctx0" brushRef="#br0">0 0 14227,'2'13'1312,"-1"2"857,2 3-81,2 1-984,2 1-183,2 2-497,1 2-168,0-7-136,1 2-280,-3-8-1216,0-7-433,2-10 713</inkml:trace>
</inkml:ink>
</file>

<file path=ppt/ink/ink2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44.315"/>
    </inkml:context>
    <inkml:brush xml:id="br0">
      <inkml:brushProperty name="width" value="0.05" units="cm"/>
      <inkml:brushProperty name="height" value="0.05" units="cm"/>
      <inkml:brushProperty name="color" value="#FF0066"/>
    </inkml:brush>
  </inkml:definitions>
  <inkml:trace contextRef="#ctx0" brushRef="#br0">9 18 11723,'-4'-6'336,"1"0"-152,2 0-216,4 6 8</inkml:trace>
</inkml:ink>
</file>

<file path=ppt/ink/ink2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44.502"/>
    </inkml:context>
    <inkml:brush xml:id="br0">
      <inkml:brushProperty name="width" value="0.05" units="cm"/>
      <inkml:brushProperty name="height" value="0.05" units="cm"/>
      <inkml:brushProperty name="color" value="#FF0066"/>
    </inkml:brush>
  </inkml:definitions>
  <inkml:trace contextRef="#ctx0" brushRef="#br0">1 1 14171,'4'4'1656,"4"12"1329,3 5-168,8 12-905,3 7-248,0 1-575,0 2-233,-7-4-400,-2 2-168,-4-4-184,-2-3-56,-1-6-56,-4-8-200,-2-5-760,-2-4-457,-2-9-1479,-2-5-937,-4-13 2145</inkml:trace>
</inkml:ink>
</file>

<file path=ppt/ink/ink2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44.659"/>
    </inkml:context>
    <inkml:brush xml:id="br0">
      <inkml:brushProperty name="width" value="0.05" units="cm"/>
      <inkml:brushProperty name="height" value="0.05" units="cm"/>
      <inkml:brushProperty name="color" value="#FF0066"/>
    </inkml:brush>
  </inkml:definitions>
  <inkml:trace contextRef="#ctx0" brushRef="#br0">0 61 15739,'29'-9'1209,"4"-2"183,0 1-16,3 0-1040,-3 3-376,-3-1-1128,-2 2-504,-4 6 655</inkml:trace>
</inkml:ink>
</file>

<file path=ppt/ink/ink2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44.879"/>
    </inkml:context>
    <inkml:brush xml:id="br0">
      <inkml:brushProperty name="width" value="0.05" units="cm"/>
      <inkml:brushProperty name="height" value="0.05" units="cm"/>
      <inkml:brushProperty name="color" value="#FF0066"/>
    </inkml:brush>
  </inkml:definitions>
  <inkml:trace contextRef="#ctx0" brushRef="#br0">6 146 13699,'5'-6'600,"-1"1"-1,0-1 1,0 0-1,0-1 1,-1 1-1,1-1 1,-2 0 0,3-6-1,-4 8-433,0 1-1,0 0 1,0 0 0,-1 0 0,0-1-1,0 1 1,0 0 0,0 0-1,-1 0 1,0-1 0,1 1-1,-2 0 1,1 0 0,0 0-1,-3-4 1,4 7-162,0 1 0,0-1 0,-1 0-1,1 1 1,0-1 0,-1 0 0,1 1 0,-1-1 0,1 1 0,-1-1 0,1 1-1,-1-1 1,1 1 0,-1-1 0,1 1 0,-1-1 0,0 1 0,1 0 0,-1-1-1,0 1 1,-1-1 0,2 1 0,-1 1 0,1-1 0,-1 0 0,1 0 0,-1 0 0,0 1 0,1-1 0,-1 0 0,1 0 0,-1 1 0,1-1 0,0 0 0,-1 1 0,1-1 0,-1 1 0,1-1 0,0 1 0,-1-1 0,1 1 0,-1 0 0,-1 2 38,1 1 0,-1 0 0,1-1 0,-1 1 0,1 0 0,0-1 0,0 6 0,0 3 200,1 0-1,0 0 0,1 0 1,0 0-1,1 0 0,0 0 1,1 0-1,0-1 0,8 18 1,-9-25-169,0 1 0,0 0 0,1-1 0,0 1 1,0-1-1,0 0 0,0 0 0,1 0 1,-1 0-1,1-1 0,0 1 0,0-1 0,1 0 1,-1 0-1,1 0 0,-1-1 0,1 0 1,0 0-1,0 0 0,0 0 0,0-1 0,0 0 1,0 0-1,8 1 0,-5-3-220,0 0 0,0 0 0,0 0 0,0-1 0,0 0 0,0-1 0,-1 0 0,1 0 0,7-5 0,27-16-529</inkml:trace>
</inkml:ink>
</file>

<file path=ppt/ink/ink2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56.759"/>
    </inkml:context>
    <inkml:brush xml:id="br0">
      <inkml:brushProperty name="width" value="0.05" units="cm"/>
      <inkml:brushProperty name="height" value="0.05" units="cm"/>
      <inkml:brushProperty name="color" value="#FF0066"/>
    </inkml:brush>
  </inkml:definitions>
  <inkml:trace contextRef="#ctx0" brushRef="#br0">401 1006 8994,'1'-1'134,"0"-19"2387,-2 14-613,-4 12 89,5-6-1948,-1 0 0,1 1 0,0-1 0,0 1 0,-1-1 0,1 0 1,0 1-1,0-1 0,0 1 0,0-1 0,0 1 0,-1-1 0,1 1 0,0-1 0,0 1 0,0-1 0,0 0 0,0 1 1,1-1-1,-1 1 0,0-1 0,0 1 0,0-1 0,0 1 0,0-1 0,1 0 0,-1 2 0,1-2 28,0 1 0,-1-1 0,1 1 0,0-1 0,0 1 0,0-1 0,-1 0-1,1 1 1,0-1 0,0 0 0,0 0 0,0 0 0,1 1 0,4-1 186,0 0 1,0 0-1,9-2 1,133-30 1282,-97 19-1349,79-9-1,-37 17-21,121 10-1,78-3 950,24-35-562,-93 8-417,418-74 862,-527 78-1024,1 6 0,192-3 0,-206 19 9,-3 0 19,172-18 0,-145-2-236,140-41 0,-251 56 212,-1 0-1,0-1 1,0-1-1,-1 0 1,1 0-1,12-10 1,-22 13 23,1 0 1,-1 1 0,0-1-1,0-1 1,0 1 0,0 0-1,-1-1 1,1 1 0,-1-1-1,0 0 1,0 0 0,0 0-1,0 0 1,-1 0 0,0 0-1,0-1 1,0 1 0,0 0-1,-1-1 1,1 1 0,-1-1-1,0 1 1,-1-6 0,-1 2-20,0 1 0,0 0 0,0-1 1,-1 1-1,0 0 0,0 1 0,-1-1 0,0 1 1,0-1-1,-1 1 0,1 0 0,-1 1 1,-1-1-1,1 1 0,-1 0 0,-7-5 0,-10-6-116,-1 1-1,-50-23 0,-35-9 104,-1 4 0,-3 6 1,-1 4-1,-1 5 0,-119-12 0,-320-6 1,343 37 36,-118-3 17,78 7-34,-75 0 2,0 16-6,62 26-28,2 20 46,207-44-16,1 2 0,1 2 0,1 3-1,0 2 1,-50 30 0,81-39 21,0 0 0,1 2-1,1 0 1,1 2 0,0 0 0,-18 23 0,28-31 27,1 1 0,1 0 1,0 1-1,0 0 0,1 0 1,-4 14-1,6-17 11,1 0 0,1 0 0,-1 0 0,1 1 0,1-1 0,0 0 1,0 1-1,0-1 0,4 16 0,0-9-23,0-1 1,2 1-1,0-1 0,0 0 1,1 0-1,1-1 0,0 0 1,1-1-1,0 1 0,1-2 1,22 21-1,-14-16 122,1-1 0,1 0 0,0-1 0,1-2 0,1 0 0,38 16-1,25 0 308</inkml:trace>
</inkml:ink>
</file>

<file path=ppt/ink/ink2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57.749"/>
    </inkml:context>
    <inkml:brush xml:id="br0">
      <inkml:brushProperty name="width" value="0.05" units="cm"/>
      <inkml:brushProperty name="height" value="0.05" units="cm"/>
      <inkml:brushProperty name="color" value="#FF0066"/>
    </inkml:brush>
  </inkml:definitions>
  <inkml:trace contextRef="#ctx0" brushRef="#br0">45 92 9738,'-16'13'1128,"1"-1"513,6-3-177,5-5-128,7-5-63,7-5 79,8-9-64,4-1-72,5 0-415,7 1-225,6 3-368,-1 1-88,-2 2-328,-2 1-296,-5 3-1009,0-3-375,3 1 912</inkml:trace>
</inkml:ink>
</file>

<file path=ppt/ink/ink2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58.029"/>
    </inkml:context>
    <inkml:brush xml:id="br0">
      <inkml:brushProperty name="width" value="0.05" units="cm"/>
      <inkml:brushProperty name="height" value="0.05" units="cm"/>
      <inkml:brushProperty name="color" value="#FF0066"/>
    </inkml:brush>
  </inkml:definitions>
  <inkml:trace contextRef="#ctx0" brushRef="#br0">1 13 11338,'7'-12'3457,"-7"12"-3384,0-1-1,0 1 1,0 0-1,0 0 0,0 0 1,0 0-1,0 0 1,0 0-1,1 0 1,-1 0-1,0 0 1,0 0-1,0 0 1,0 0-1,0 0 1,0 0-1,0 0 0,2 1 1233,-2-1-1233,0 0 1,0 0-1,0 1 0,0-1 1,0 0-1,0 0 1,0 0-1,5 23 3083,-5-23-3162,19 99 2890,-12-69-2623,-1-1 0,2 39 1,-8-65-423,0 0 1,0 0-1,0 0 0,-1 0 1,1 0-1,-1-1 1,-2 6-1,3-7 111,0-1-1,0 1 0,-1-1 0,1 1 0,0-1 1,-1 1-1,1-1 0,0 0 0,-1 1 1,1-1-1,0 1 0,-1-1 0,1 0 0,-1 1 1,1-1-1,-1 0 0,1 0 0,-1 1 0,1-1 1,-1 0-1,1 0 0,-1 0 0,1 0 1,-1 0-1,1 1 0,-1-1 0,1 0 0,-1 0 1,1 0-1,-1 0 0,1-1 0,-1 1 1,0 0-1,1 0 0,-1 0 0,1 0 0,-1 0 1,1-1-1,-1 1 0,1 0 0,0-1 1,-1 1-1,1 0 0,-1 0 0,1-1 0,-1 1 1,1-1-1,0 1 0,-1 0 0,1-1 1,0 0-1,-9-10-266</inkml:trace>
</inkml:ink>
</file>

<file path=ppt/ink/ink2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58.308"/>
    </inkml:context>
    <inkml:brush xml:id="br0">
      <inkml:brushProperty name="width" value="0.05" units="cm"/>
      <inkml:brushProperty name="height" value="0.05" units="cm"/>
      <inkml:brushProperty name="color" value="#FF0066"/>
    </inkml:brush>
  </inkml:definitions>
  <inkml:trace contextRef="#ctx0" brushRef="#br0">1 157 13515,'0'-2'310,"0"0"1,1 0-1,-1 0 1,1 0-1,-1 0 1,1 0-1,0 0 1,0 1-1,0-1 1,0 0-1,0 0 1,0 1-1,0-1 1,1 1-1,-1-1 1,1 1-1,-1-1 1,1 1-1,2-2 1,4-2 202,1-1 0,15-6 1,-15 8-54,23-12 228,1 1 1,1 2 0,56-13 0,-54 17-695,18-4-3254,-52 12 1314,0 0 690</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3:02.995"/>
    </inkml:context>
    <inkml:brush xml:id="br0">
      <inkml:brushProperty name="width" value="0.05" units="cm"/>
      <inkml:brushProperty name="height" value="0.05" units="cm"/>
      <inkml:brushProperty name="color" value="#FF0066"/>
    </inkml:brush>
  </inkml:definitions>
  <inkml:trace contextRef="#ctx0" brushRef="#br0">1 31 5921,'1'0'242,"0"-1"-1,0 1 0,-1-1 1,1 1-1,0-1 0,0 1 1,-1-1-1,1 0 0,0 1 1,-1-1-1,1 0 1,-1 0-1,1 1 0,-1-1 1,1 0-1,0-2 0,7-8 1299,-2 7-2128,-6 1 358</inkml:trace>
</inkml:ink>
</file>

<file path=ppt/ink/ink2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58.569"/>
    </inkml:context>
    <inkml:brush xml:id="br0">
      <inkml:brushProperty name="width" value="0.05" units="cm"/>
      <inkml:brushProperty name="height" value="0.05" units="cm"/>
      <inkml:brushProperty name="color" value="#FF0066"/>
    </inkml:brush>
  </inkml:definitions>
  <inkml:trace contextRef="#ctx0" brushRef="#br0">1 134 14219,'1'1'1424,"5"-2"921,6-4 31,10-8-399,9 1-273,7-2-464,3-2-287,-3 4-545,-4 3-168,-6-1-224,-2 1-264,2 0-825,-5-2-287,8-3 584</inkml:trace>
</inkml:ink>
</file>

<file path=ppt/ink/ink2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59.244"/>
    </inkml:context>
    <inkml:brush xml:id="br0">
      <inkml:brushProperty name="width" value="0.05" units="cm"/>
      <inkml:brushProperty name="height" value="0.05" units="cm"/>
      <inkml:brushProperty name="color" value="#FF0066"/>
    </inkml:brush>
  </inkml:definitions>
  <inkml:trace contextRef="#ctx0" brushRef="#br0">48 6 9346,'-1'-1'678,"-1"1"1,0-1-1,0 0 1,0 0-1,0 1 1,0-1-1,0 1 1,0 0-1,-3-1 1,3 2-557,1-1 0,0 0 1,0 0-1,0 1 0,0-1 1,0 0-1,-1 1 0,1-1 0,0 1 1,0-1-1,0 1 0,0 0 1,0-1-1,0 1 0,1 0 0,-1 0 1,-1 1-1,1 0-65,0-1 1,0 1-1,1-1 0,-1 1 1,1-1-1,-1 1 1,1-1-1,0 1 0,-1-1 1,1 1-1,0 0 1,0-1-1,0 1 0,0 0 1,0-1-1,1 1 0,-1-1 1,0 1-1,1 0 1,-1-1-1,1 1 0,0-1 1,0 1-1,0 1 1,2 2 176,1 1 0,-1-1 0,1 0 1,7 9-1,1 0 241,0 0 0,-1 1 1,-1 1-1,12 23 0,26 70 1027,-15-31-1089,-30-71-407,1 0-1,0 0 0,0 0 0,0-1 1,1 0-1,0 0 0,0 0 0,0-1 0,1 1 1,0-1-1,0 0 0,0-1 0,1 0 1,-1 0-1,1 0 0,0-1 0,0 0 0,1 0 1,-1 0-1,0-1 0,1-1 0,0 1 1,9 0-1,13 0-878,0-2 0,34-3-1,21 0-290,-41 6 1342</inkml:trace>
</inkml:ink>
</file>

<file path=ppt/ink/ink2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4:59.829"/>
    </inkml:context>
    <inkml:brush xml:id="br0">
      <inkml:brushProperty name="width" value="0.05" units="cm"/>
      <inkml:brushProperty name="height" value="0.05" units="cm"/>
      <inkml:brushProperty name="color" value="#FF0066"/>
    </inkml:brush>
  </inkml:definitions>
  <inkml:trace contextRef="#ctx0" brushRef="#br0">37 191 13419,'-2'0'3777,"1"5"-2186,2 7-292,5 6 156,1 1 1,16 31-1,-13-31-946,-1 1 0,7 23 0,-14-37-477,0 1 0,-1 0 0,0 0 0,0 0 0,-1 0-1,0 0 1,0 0 0,0 0 0,-1 0 0,-2 11 0,3-18-31,-1 1-1,1-1 1,0 1 0,0-1 0,0 1 0,0-1 0,0 1 0,-1-1 0,1 1 0,0-1 0,-1 1 0,1-1 0,0 1 0,-1-1 0,1 0 0,0 1 0,-1-1-1,1 0 1,-1 1 0,0 0 0,1-1-1,0 0 0,-1 0 0,1 0 0,-1 0 0,1 0 0,0-1 0,-1 1 0,1 0 0,0 0 0,-1 0 0,1 0 0,0 0 0,-1 0 0,1-1 0,0 1 0,-1 0-1,1 0 1,0 0 0,-1-1 0,1 1 0,-1-1 0,-12-18-128,4 0-299,1 0 1,-12-40-1,-3-42-895,6 1 620,15 81 615,1-1 0,0 0 1,3-20-1,-2 36 77,0 0 0,1 1 1,-1-1-1,1 0 0,0 1 1,1-1-1,-1 1 0,0-1 0,5-5 1,-6 8 15,1 0-1,0 0 1,0 0 0,0 0 0,0 0 0,0 0-1,1 1 1,-1-1 0,0 0 0,0 1 0,0-1-1,1 1 1,-1-1 0,0 1 0,0 0 0,1 0 0,-1-1-1,0 1 1,1 0 0,-1 0 0,0 0 0,1 0-1,-1 0 1,0 1 0,1-1 0,-1 0 0,0 1 0,1-1-1,1 2 1,13 5 285,0 1-1,-1 0 0,0 2 1,0 0-1,-1 0 0,0 1 1,-1 1-1,0 0 0,-1 1 1,13 18-1,-7-4 220,-2 1 0,0 0 1,19 51-1,-13-28-265,-21-48-404,1 0 1,-1 1-1,1-1 0,-1 1 1,0-1-1,-1 1 0,2 7 0,-2-11 99,0 0 0,0 0 1,0 0-1,0 0 0,0 0 0,0 0 0,0 0 0,0 1 0,0-1 0,0 0 0,0 0 0,0 0 0,0 0 0,-1 0 0,1 0 0,0 0 0,0 0 0,0 0 0,0 1 0,0-1 0,0 0 0,0 0-120,0 0 120,0 0 0,0 0 0,0 0 0,0 0 0,-1 0 0,1 0 1,0 0-1,0 0 0,0 0 0,0 0 0,0 0 0,0 0 0,0 0 0,0 0 0,0 0 0,-1 0 0,1 0 0,0 0 0,0 0 0,0 0 0,0 0 0,0 0 0,0 0 0,-7-3-1665,-4-6 906,5 2 337</inkml:trace>
</inkml:ink>
</file>

<file path=ppt/ink/ink2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5:00.015"/>
    </inkml:context>
    <inkml:brush xml:id="br0">
      <inkml:brushProperty name="width" value="0.05" units="cm"/>
      <inkml:brushProperty name="height" value="0.05" units="cm"/>
      <inkml:brushProperty name="color" value="#FF0066"/>
    </inkml:brush>
  </inkml:definitions>
  <inkml:trace contextRef="#ctx0" brushRef="#br0">37 89 15571,'-18'4'1545,"5"1"935,7-2-55,11-3-905,11-2-352,12-7-552,8 0-183,5-5-265,-6 1-256,-1-2-873,-3 0-399,-3 1-1425,6 5 1417</inkml:trace>
</inkml:ink>
</file>

<file path=ppt/ink/ink2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5:01.014"/>
    </inkml:context>
    <inkml:brush xml:id="br0">
      <inkml:brushProperty name="width" value="0.05" units="cm"/>
      <inkml:brushProperty name="height" value="0.05" units="cm"/>
      <inkml:brushProperty name="color" value="#FF0066"/>
    </inkml:brush>
  </inkml:definitions>
  <inkml:trace contextRef="#ctx0" brushRef="#br0">137 441 11650,'7'-17'2508,"-6"13"-1850,1 1 1,0-1-1,-1 1 0,0-1 0,0 0 0,0 0 0,0 1 0,-1-5 1,0 7-609,0 1 1,0-1-1,0 1 1,0 0-1,0-1 1,0 1-1,0 0 1,-1-1 0,1 1-1,0 0 1,0-1-1,0 1 1,-1 0-1,1-1 1,0 1-1,0 0 1,-1-1-1,1 1 1,0 0-1,-1 0 1,1 0 0,0-1-1,-1 1 1,1 0-1,0 0 1,-1 0-1,1 0 1,-1-1-1,1 1 1,0 0-1,-1 0 1,1 0-1,0 0 1,-1 0 0,1 0-1,-1 0 1,1 0-1,0 0 1,-1 1-1,1-1 1,-1 0-1,1 0 1,0 0-1,-1 0 1,1 1 0,-19 7 399,10-2-399,0 1 0,1 0 1,0 1-1,0-1 0,0 1 1,1 1-1,0 0 0,-9 15 1,10-14-36,0 2 1,0-1 0,1 0 0,1 1 0,0 0-1,0 0 1,-2 18 0,6-27 4,-1 1 1,1 0-1,0 0 0,0 0 0,0 0 1,1 0-1,0 0 0,1 7 0,-1-9-8,0-1 0,0 1 0,0 0 0,0 0 0,0-1 0,0 1 0,0-1 0,0 1 0,1-1 0,-1 0 0,1 1 0,-1-1 0,1 0 0,-1 0 0,1 0 0,0 0 0,-1 0 0,1 0 0,0-1 0,2 2 0,2-1 12,0 0 0,0 0 0,0-1 0,0 1 0,-1-1 0,1-1 0,0 1 0,0-1 0,0 0 0,7-2 0,6-3 33,32-14 1,-22 7-96,-1-1 0,-1-1-1,0-2 1,37-29 0,-53 36-92,0 0 0,0 0 0,-1-1 0,-1 0 0,0-1-1,0 0 1,-1 0 0,-1-1 0,0 0 0,-1 0 0,9-28 0,-11 23-45,0 0 0,-1 0-1,-1-1 1,-1 1 0,-1-1 0,0 0-1,-4-20 1,3 27 118,-1 0 0,-1 0 0,0 1 0,-1-1 0,0 1 0,-1 0 0,0 0-1,-1 0 1,0 1 0,0-1 0,-1 2 0,-8-10 0,12 15 76,-1 1 0,1 0-1,-1 0 1,1 0 0,-1 1 0,0-1 0,0 1-1,0 0 1,-8-3 0,10 5 13,1-1 0,-1 1 0,0 0 0,1 0 0,-1-1-1,0 1 1,1 0 0,-1 0 0,1 1 0,-1-1 0,0 0 0,1 0 0,-1 1 0,1-1 0,-1 1 0,1 0 0,-1-1 0,1 1 0,-1 0 0,1 0 0,0 0 0,-1 0-1,1 0 1,0 0 0,0 0 0,0 0 0,0 1 0,0-1 0,0 0 0,-1 2 0,-1 3 110,0 1 0,0-1 1,1 1-1,0-1 0,0 1 0,0 0 0,1 0 0,0 0 1,0 0-1,1 13 0,2 1 223,0-1 1,6 30-1,0-19-166,1 1 0,2-2 0,1 1 1,1-1-1,1-1 0,2-1 0,22 32 1,-32-52-323,0 0 1,13 11-1,-17-17-52,0 0-1,1 0 1,-1 0 0,1 0-1,0 0 1,0-1 0,-1 1-1,1-1 1,0 0 0,0 0-1,6 1 1,-9-2 76,1 0-1,0 0 1,0 0 0,-1 0-1,1 0 1,0 0 0,0 0-1,-1 0 1,1-1 0,0 1 0,-1 0-1,1-1 1,0 1 0,-1 0-1,1-1 1,0 1 0,-1-1-1,1 1 1,-1-1 0,1 1-1,-1-1 1,1 1 0,-1-1-1,1 1 1,-1-1 0,0 0-1,1 1 1,-1-1 0,0 0-1,1 0 1,-1 1 0,0-1-1,0 0 1,0-1 0,1-3-479,0 0 0,0 0 0,-1-10 0,0 11 331,-1-17-748,-1 0 0,-5-22 0,-3-24 880,10 66 222,0-1 1,0 0 0,0 0 0,0 0-1,0 1 1,0-1 0,0 0 0,1 0-1,-1 1 1,1-1 0,-1 0-1,1 1 1,0-1 0,-1 0 0,1 1-1,0-1 1,0 1 0,0-1-1,0 1 1,1 0 0,-1-1 0,0 1-1,2-2 1,0 2 115,-1 0 1,1 0-1,-1 0 0,1 0 0,0 0 1,-1 1-1,1-1 0,0 1 0,-1 0 1,1 0-1,0 0 0,0 0 0,-1 0 1,5 1-1,1 1 180,-1-1 0,1 2 1,0-1-1,-1 1 0,1 0 0,-1 1 0,8 4 1,46 37 1552,-2-1-863,-48-37-1044,-9-5-251,0 0 1,1 0 0,-1-1-1,1 1 1,-1-1 0,1 1-1,0-1 1,0 0-1,-1 0 1,1 0 0,4 0-1,-7-1 78,0 0-1,1 0 0,-1 0 1,1-1-1,-1 1 0,0 0 1,1 0-1,-1-1 1,0 1-1,1 0 0,-1-1 1,0 1-1,0-1 0,1 1 1,-1 0-1,0-1 0,0 1 1,0-1-1,0 1 1,1 0-1,-1-1 0,0 1 1,0-1-1,0 1 0,0-1 1,0 1-1,0 0 1,0-1-1,0 1 0,0-1 1,0-1-110,0-10-1191</inkml:trace>
</inkml:ink>
</file>

<file path=ppt/ink/ink2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5:01.619"/>
    </inkml:context>
    <inkml:brush xml:id="br0">
      <inkml:brushProperty name="width" value="0.05" units="cm"/>
      <inkml:brushProperty name="height" value="0.05" units="cm"/>
      <inkml:brushProperty name="color" value="#FF0066"/>
    </inkml:brush>
  </inkml:definitions>
  <inkml:trace contextRef="#ctx0" brushRef="#br0">1 58 12811,'4'-2'683,"1"0"0,-1 1 0,1-1 0,-1 1 0,9-2 0,-9 3-682,0 0 1,0 0-1,-1 0 1,1 0 0,0 0-1,0 1 1,0 0-1,0 0 1,0 0 0,5 2-1,-5 0-147,1-1 0,-1 1-1,1 0 1,-1 0 0,0 0 0,0 1-1,0 0 1,-1-1 0,1 1 0,-1 1-1,0-1 1,0 0 0,-1 1 0,4 6-1,6 17 364,18 33 1405,-26-54-1271,0-1 0,1 1 0,0-1-1,0 0 1,0-1 0,11 9 0,-5-5 330,0-2 0,1 1-1,0-1 1,0-1 0,1 0 0,0-1 0,0-1 0,20 5 0,-33-9-668,0 0 1,0 0-1,0 0 1,1 0-1,-1 0 0,0 0 1,0 0-1,0 0 1,0 0-1,1 0 1,-1 0-1,0 0 1,0-1-1,0 1 1,0 0-1,0 0 0,0 0 1,1 0-1,-1 0 1,0 0-1,0 0 1,0-1-1,0 1 1,0 0-1,0 0 1,0 0-1,0 0 0,0 0 1,0-1-1,0 1 1,0 0-1,0 0 1,1 0-1,-1 0 1,0-1-1,0 1 1,0 0-1,-1 0 0,1 0 1,0 0-1,0 0 1,0-1-1,0 1 1,0 0-1,0 0 1,0 0-1,0 0 1,0 0-1,0-1 0,0 1 1,0 0-1,-4-10 99,-9-16-48,1-1 0,1 0 0,-12-53 0,23 79-63,-1 1 0,1-1 0,0 1 0,0-1 0,0 1 0,0-1 0,0 0 0,0 1 0,0-1 0,0 1 0,0-1 0,0 1 0,0-1 0,1 1 0,-1-1 1,0 1-1,0-1 0,0 1 0,1-1 0,-1 1 0,0-1 0,1 1 0,-1 0 0,0-1 0,1 1 0,0-1 0,0 0 5,0 1-1,0-1 1,0 1 0,0 0 0,0 0-1,0-1 1,0 1 0,1 0-1,-1 0 1,0 0 0,0 0-1,2 0 1,6 2 65,0 0 0,16 5 0,-12-3 20,3-1 24,0 0 0,-1-1 0,1-1 0,0-1 0,0 0 0,0-1-1,-1-1 1,1 0 0,0-1 0,-1-1 0,0 0 0,0-1 0,0-1-1,0 0 1,19-13 0,-31 18-111,0-1 0,-1 0 0,0 0-1,1 0 1,-1 0 0,0 0 0,0-1 0,0 1 0,0-1 0,0 1-1,-1-1 1,1 0 0,1-3 0,-3 4-5,0 0 1,1 0-1,-1 0 0,0 1 0,0-1 1,0 0-1,0 0 0,0 0 1,0 0-1,-1 1 0,1-1 1,0 0-1,-1 0 0,0 1 1,1-1-1,-1 0 0,0 1 1,0-1-1,0 1 0,0-1 0,0 1 1,0-1-1,-3-1 0,3 1-6,0 1 0,0 0 0,0 0 0,-1-1 0,1 1 1,0 0-1,-1 0 0,1 0 0,-1 0 0,1 1 0,-1-1 0,1 0 0,-1 1 0,0-1 0,1 1 0,-1-1 0,0 1 0,1 0 0,-1 0 0,0 0 0,0 0 0,1 0 0,-1 0 0,0 0 0,0 0 0,1 1 0,-3 0 0,2 0 7,1 0 0,-1 0 0,1 1 0,-1-1 0,1 0 0,-1 1 0,1-1 0,0 1 0,0-1 0,0 1 0,0 0 0,0-1 0,0 1 0,0 0 0,1 0 0,-1 0 0,1-1 0,-1 1-1,1 0 1,0 0 0,-1 0 0,1 0 0,0 0 0,0 0 0,1 2 0,0 6 34,1-1 0,0 0 0,0-1-1,1 1 1,0 0 0,0-1 0,1 1-1,0-1 1,10 14 0,-4-7-20,1-1 1,1 0-1,0-1 0,16 14 1,-17-19-415,0 0 1,1 0-1,0-1 1,0 0-1,0-1 0,1-1 1,0 0-1,0 0 1,0-2-1,1 1 0,-1-2 1,21 2-1,22 0-1229</inkml:trace>
</inkml:ink>
</file>

<file path=ppt/ink/ink2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5:02.351"/>
    </inkml:context>
    <inkml:brush xml:id="br0">
      <inkml:brushProperty name="width" value="0.05" units="cm"/>
      <inkml:brushProperty name="height" value="0.05" units="cm"/>
      <inkml:brushProperty name="color" value="#FF0066"/>
    </inkml:brush>
  </inkml:definitions>
  <inkml:trace contextRef="#ctx0" brushRef="#br0">299 70 10626,'0'0'23,"3"-5"576,-1 0-1,0-1 0,0 1 0,1-10 0,-3 14-474,1 0 1,-1 0-1,0 0 1,0 0-1,0 0 0,0 0 1,0 0-1,-1 0 1,1 0-1,0-1 0,0 1 1,-1 0-1,1 0 1,0 0-1,-1 0 0,1 1 1,-1-1-1,1 0 1,-1 0-1,0 0 0,1 0 1,-1 0-1,0 1 1,0-1-1,0 0 0,1 1 1,-1-1-1,0 1 1,0-1-1,0 1 0,0-1 1,-2 0-1,-1 0 128,-1 0 0,1 0-1,-1 0 1,0 1 0,0 0-1,1 0 1,-1 0 0,0 0 0,0 1-1,-8 2 1,-5 2 384,-25 11 0,36-13-504,-16 6 235,0 1-1,1 0 0,0 2 1,-38 28-1,58-39-350,1 0 0,0 0-1,0 0 1,0 0 0,0 0-1,0 0 1,0 0 0,0 0-1,1 0 1,-1 0 0,0 0-1,1 1 1,-1-1 0,1 0-1,-1 1 1,1-1-1,-1 0 1,1 3 0,0-3-7,0 0 1,1 0-1,-1-1 1,0 1 0,1 0-1,-1 0 1,0 0-1,1 0 1,-1-1-1,1 1 1,0 0-1,-1 0 1,1-1 0,-1 1-1,1 0 1,0-1-1,0 1 1,-1-1-1,1 1 1,1 0-1,6 2 43,0 1-1,1-2 0,-1 1 0,15 2 0,-15-4-11,98 17 374,-52-10 263,72 21 0,-123-28-616,0 0 0,0 0 1,0 0-1,0 0 0,0 1 0,-1 0 0,1-1 0,0 1 0,-1 0 0,5 4 0,-6-4-47,0-1-1,0 0 1,-1 0-1,1 1 1,0-1-1,-1 0 0,1 1 1,-1-1-1,0 0 1,1 1-1,-1-1 1,0 1-1,0-1 0,0 1 1,0-1-1,0 0 1,0 1-1,0-1 1,0 1-1,-1-1 1,1 1-1,-1-1 0,1 0 1,-1 1-1,1-1 1,-2 2-1,-4 7-2,0 0 1,-1-1-1,0 1 0,-1-1 0,0 0 0,0-1 0,-18 14 1,24-21-24,0 1 0,0-1 1,-1 1-1,1-1 1,0 0-1,-1 0 1,1 0-1,-1 0 1,1 0-1,-1 0 1,-4 0-1,6-1-14,0 0 1,0 0-1,0 0 0,0-1 0,0 1 0,0 0 1,0 0-1,0-1 0,0 1 0,0 0 1,1-1-1,-1 1 0,0-1 0,0 1 1,0-1-1,0 0 0,1 1 0,-1-1 1,0 0-1,0 1 0,1-1 0,-1 0 1,1 0-1,-1 0 0,1 0 0,-1 0 0,1 1 1,-1-1-1,1 0 0,0 0 0,-1-2 1,0-4-194,0 0 0,0 0 0,1 0 0,-1 0 0,2 0 0,-1 0 0,1 0 0,0 0 0,0 0 0,1 0 0,5-13 0,-3 9-99,1-1 1,1 1-1,0 0 1,1 1-1,14-20 1,-18 27 271,0-1-1,0 1 1,1 0 0,0 0 0,-1 0 0,1 0 0,7-4 0,-9 7 74,-1-1 0,0 1 1,1-1-1,-1 1 0,0-1 0,0 1 1,1 0-1,-1 0 0,1 0 0,-1 0 1,0 0-1,1 0 0,-1 0 0,0 0 1,1 1-1,-1-1 0,0 0 0,1 1 1,-1-1-1,0 1 0,0-1 0,1 1 1,-1 0-1,0 0 0,0-1 0,0 1 0,0 0 1,0 0-1,0 0 0,1 2 0,37 58 2398,-20-36-2140,-5-6-510,23 25 0,-37-43 152,1-1 0,-1 1-1,1-1 1,-1 1 0,0-1 0,1 0 0,-1 1 0,1-1 0,-1 0 0,1 1 0,-1-1 0,1 0 0,-1 0 0,1 1 0,0-1 0,-1 0 0,1 0 0,-1 0 0,1 0 0,-1 0 0,2 0 0,-1 0-118,-1-1 1,1 1-1,0-1 1,0 1-1,-1-1 1,1 1-1,0-1 1,-1 0-1,1 1 1,0-1-1,-1 0 1,1 1-1,-1-1 1,1 0-1,0-1 1,8-15-1037</inkml:trace>
</inkml:ink>
</file>

<file path=ppt/ink/ink2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5:02.569"/>
    </inkml:context>
    <inkml:brush xml:id="br0">
      <inkml:brushProperty name="width" value="0.05" units="cm"/>
      <inkml:brushProperty name="height" value="0.05" units="cm"/>
      <inkml:brushProperty name="color" value="#FF0066"/>
    </inkml:brush>
  </inkml:definitions>
  <inkml:trace contextRef="#ctx0" brushRef="#br0">55 59 14499,'-15'3'2169,"-2"0"1055,5 3-863,3-2-529,8-2-1144,4-2-272,7-2-520,2-5-360,1-4-728,0 1-488,2-6-921,-2 3 177,10-5 1255</inkml:trace>
</inkml:ink>
</file>

<file path=ppt/ink/ink2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5:02.753"/>
    </inkml:context>
    <inkml:brush xml:id="br0">
      <inkml:brushProperty name="width" value="0.05" units="cm"/>
      <inkml:brushProperty name="height" value="0.05" units="cm"/>
      <inkml:brushProperty name="color" value="#FF0066"/>
    </inkml:brush>
  </inkml:definitions>
  <inkml:trace contextRef="#ctx0" brushRef="#br0">17 1 14763,'-3'7'632,"0"0"1,0 1-1,1-1 0,1 1 0,-1-1 0,1 1 0,0 0 1,1 0-1,0-1 0,0 1 0,1 0 0,0 0 1,0-1-1,1 1 0,0-1 0,3 9 0,6 12 434,1-1 0,28 47-1,-38-69-943,30 43 398,7 11 61,-35-52-1048,-1 0 1,1 1-1,-1-1 0,-1 1 0,1-1 1,1 11-1</inkml:trace>
</inkml:ink>
</file>

<file path=ppt/ink/ink2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5:03.142"/>
    </inkml:context>
    <inkml:brush xml:id="br0">
      <inkml:brushProperty name="width" value="0.05" units="cm"/>
      <inkml:brushProperty name="height" value="0.05" units="cm"/>
      <inkml:brushProperty name="color" value="#FF0066"/>
    </inkml:brush>
  </inkml:definitions>
  <inkml:trace contextRef="#ctx0" brushRef="#br0">1 148 15443,'8'2'4437,"9"-4"-2821,-13 1-1033,102-14 1829,56-4-3881,-160 18 1428,16 0-374,1-2 1,21-6 0,-35 8 400,0-1-1,0 1 0,0-1 0,-1-1 0,1 1 1,-1-1-1,1 1 0,-1-1 0,0 0 0,0-1 1,0 1-1,6-9 0,-9 12 39,0-1 0,0 0 0,-1 0 1,1 0-1,0 0 0,-1 0 0,1 0 0,-1-1 1,1 1-1,-1 0 0,0 0 0,1 0 0,-1 0 1,0-1-1,0 1 0,0 0 0,0 0 0,0 0 0,0-1 1,0 1-1,0 0 0,0 0 0,-1 0 0,1 0 1,0-1-1,-1 1 0,1 0 0,-1 0 0,1 0 0,-1 0 1,0 0-1,1 0 0,-1 0 0,0 0 0,0 0 1,0 1-1,1-1 0,-1 0 0,-2-1 0,0 0 74,-1 0 0,1 0 0,-1 1-1,1-1 1,-1 1 0,0 0 0,1 0-1,-1 0 1,0 0 0,0 1 0,-4-1-1,5 1-26,-1 1-1,1-1 0,0 0 0,0 1 1,0 0-1,0 0 0,0 0 0,0 0 1,0 0-1,0 1 0,0-1 1,0 1-1,0 0 0,1-1 0,-1 1 1,1 1-1,-1-1 0,1 0 0,0 0 1,0 1-1,0 0 0,0-1 0,1 1 1,-1 0-1,1 0 0,-1 0 0,1 0 1,0 0-1,0 0 0,-1 5 0,1-4-26,1 0-1,-1 0 1,1 0-1,0 0 1,0 0-1,0 0 1,0 0-1,1 0 1,0 0-1,0 0 1,0 0-1,0 0 0,0 0 1,1 0-1,0-1 1,-1 1-1,2-1 1,-1 1-1,0-1 1,1 0-1,-1 0 1,1 0-1,0 0 1,4 3-1,2 0-21,0-1 0,0-1 0,1 0 0,-1 0 0,1 0 0,0-1 0,0-1 0,1 0 0,-1 0 0,16 0 0,-8-1-107,0-2 0,0 0-1,0 0 1,-1-2 0,25-6 0,-23 3-895,25-12 1,-20 7-194,24-7-180</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3:04.054"/>
    </inkml:context>
    <inkml:brush xml:id="br0">
      <inkml:brushProperty name="width" value="0.05" units="cm"/>
      <inkml:brushProperty name="height" value="0.05" units="cm"/>
      <inkml:brushProperty name="color" value="#FF0066"/>
    </inkml:brush>
  </inkml:definitions>
  <inkml:trace contextRef="#ctx0" brushRef="#br0">179 41 10266,'19'-19'3210,"4"-3"2695,-39 31-2457,-6 4-2643,-27 15 148,35-20-846,0 0 0,-26 20-1,36-25-104,1 0-1,-1 1 0,1-1 1,0 1-1,0 0 0,0 0 0,0 0 1,1 0-1,0 1 0,0-1 1,0 1-1,0 0 0,1-1 0,-2 7 1,3-10-2,0 0 1,0 1-1,0-1 1,-1 0-1,2 0 1,-1 1-1,0-1 1,0 0-1,0 1 1,1-1-1,-1 0 1,0 0-1,1 0 1,-1 1-1,1-1 1,0 0 0,-1 0-1,1 0 1,0 0-1,0 0 1,-1 0-1,1 0 1,0 0-1,0 0 1,0 0-1,0-1 1,0 1-1,1 0 1,0 0-1,5 2 76,0 0-1,-1-1 0,1 0 0,10 2 1,4 1 197,-13-3-196,0 0 0,0 1 1,-1 0-1,1 0 0,-1 1 0,0 0 0,0 1 0,0-1 0,0 1 0,-1 1 1,9 8-1,-9-7-9,0 1 0,0 0 1,-1 0-1,0 0 0,0 1 0,-1-1 1,0 1-1,0 0 0,-1 1 1,-1-1-1,1 0 0,0 11 1,-2-13 2,-1-1 0,0 0 0,0 0 0,0 1 1,-1-1-1,0 0 0,0 0 0,-1 1 1,1-1-1,-1 0 0,-1-1 0,1 1 1,-1 0-1,0-1 0,0 1 0,-1-1 0,0 0 1,0 0-1,-6 7 0,6-9 0,1-1-1,0 1 1,-1 0 0,1-1-1,-1 0 1,0 0 0,0 0-1,0 0 1,0-1 0,0 0-1,0 1 1,0-1 0,0-1-1,0 1 1,-1-1 0,1 1-1,0-1 1,0 0 0,-6-1-1,-4-2 206,-1-1 0,1 0-1,-1 0 1,-14-8 0,-10-3-173,39 15-151,-1 0 0,1 0 0,0 0 0,0 0 0,0 0 0,-1 0 0,1 0 0,0 0 0,0 0 0,0-1 0,-1 1 0,1 0 0,0 0 0,0 0 0,0 0-1,-1 0 1,1 0 0,0 0 0,0-1 0,0 1 0,0 0 0,0 0 0,-1 0 0,1 0 0,0-1 0,0 1 0,0 0 0,0 0 0,0 0 0,0-1 0,0 1 0,0 0-1,0 0 1,0 0 0,-1-1 0,1 1 0,0 0 0,0 0 0,0 0 0,1-1 0,-1 1 0,0 0 0,0 0 0,0-1 0,0 1 0,0 0 0,0 0 0,0 0-1,0 0 1,0-1 0,0 1 0,0 0 0,1 0 0,-1 0 0,0-1 0,0 1 0,0 0 0,0 0 0,1 0 0,-1 0 0,0 0 0,0 0 0,0-1 0,0 1-1,1 0 1,-1 0 0,0 0 0,0 0 0,1 0 0,17-8-3392,9 0 1676</inkml:trace>
</inkml:ink>
</file>

<file path=ppt/ink/ink2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5:03.284"/>
    </inkml:context>
    <inkml:brush xml:id="br0">
      <inkml:brushProperty name="width" value="0.05" units="cm"/>
      <inkml:brushProperty name="height" value="0.05" units="cm"/>
      <inkml:brushProperty name="color" value="#FF0066"/>
    </inkml:brush>
  </inkml:definitions>
  <inkml:trace contextRef="#ctx0" brushRef="#br0">65 0 17668,'-10'21'2952,"-2"-7"2442,6-3-3234,-1-7-808,4-2-2240,-4-1-1112,-12-21 975</inkml:trace>
</inkml:ink>
</file>

<file path=ppt/ink/ink2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5:14.438"/>
    </inkml:context>
    <inkml:brush xml:id="br0">
      <inkml:brushProperty name="width" value="0.05" units="cm"/>
      <inkml:brushProperty name="height" value="0.05" units="cm"/>
      <inkml:brushProperty name="color" value="#FF0066"/>
    </inkml:brush>
  </inkml:definitions>
  <inkml:trace contextRef="#ctx0" brushRef="#br0">506 1113 9698,'0'1'89,"-1"0"-1,1 0 1,-1 0-1,1-1 1,0 1-1,-1 0 1,1 0-1,0 0 1,0 0-1,-1 0 1,1 0 0,0 0-1,0 0 1,0 0-1,0 0 1,0-1-1,1 1 1,-1 0-1,0 0 1,0 0-1,0 0 1,1 0-1,-1 0 1,1 0 0,-1-1-1,0 1 1,1 0-1,-1 0 1,1 0-1,0-1 1,-1 1-1,1 0 1,0-1-1,-1 1 1,1-1 0,0 1-1,0-1 1,-1 1-1,1-1 1,0 1-1,0-1 1,0 0-1,0 1 1,0-1-1,1 0 1,1 0 67,0-1 0,0 1 0,0-1 0,0 0 0,0 0-1,0 0 1,-1-1 0,1 1 0,4-4 0,23-19 1149,-12 10-504,24-17 530,-17 13-875,0 0-1,-1-2 1,-1-1-1,35-40 0,-41 38-264,-2-1 0,-1-1 0,-1 0-1,-1-1 1,-1 0 0,-1-1-1,-1 0 1,-2 0 0,-1-1 0,-1 0-1,2-43 1,-7 54-120,0 1 1,-1-1-1,-1 1 1,-1 0-1,0 0 0,-1 0 1,-1 0-1,0 1 0,-12-23 1,-7-7 142,-50-71-1,16 29-208,50 73 3,-2-3 100,0 2 0,0-1 0,-1 1 0,-24-24 0,31 37-74,0-1-1,0 1 1,0-1 0,0 1 0,-1 0 0,1 1 0,-1-1-1,1 1 1,-1 0 0,1 0 0,-1 0 0,0 0 0,0 1-1,1 0 1,-1 0 0,-8 1 0,-7 3-42,0 0-1,-31 10 1,32-8 40,-101 37-17,99-34-7,-1 1-1,1 2 0,-26 18 0,35-20 12,0 0 0,1 1 0,1 1-1,-1 0 1,2 0 0,0 1 0,-9 15-1,-2 8 97,-20 56-1,24-52-73,2 0-1,-16 72 1,27-95 78,1 0 1,1 0-1,0 0 0,1 0 1,0 0-1,2 0 0,0 0 1,1-1-1,9 32 0,-6-33 139,1 1 1,0-1-1,1 0 0,0-1 0,2 1 0,-1-2 0,23 25 1,-25-31-193,0-1 0,0 0 1,0 0-1,0-1 0,1 1 1,0-2-1,0 1 1,1-1-1,-1 0 0,1-1 1,0 0-1,0 0 0,0-1 1,0-1-1,18 2 1,-9-4-367,0-1 1,-1 0-1,1-2 1,0 0 0,-1-1-1,29-12 1,11-3-3205,-13 6 1706</inkml:trace>
</inkml:ink>
</file>

<file path=ppt/ink/ink2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5:17.164"/>
    </inkml:context>
    <inkml:brush xml:id="br0">
      <inkml:brushProperty name="width" value="0.05" units="cm"/>
      <inkml:brushProperty name="height" value="0.05" units="cm"/>
      <inkml:brushProperty name="color" value="#FF0066"/>
    </inkml:brush>
  </inkml:definitions>
  <inkml:trace contextRef="#ctx0" brushRef="#br0">1 385 9050,'1'-3'482,"0"0"77,1 0 0,-1 0-1,1 0 1,0 1 0,0-1-1,0 0 1,0 1 0,4-4-1,-3 3-283,8-4 1941,-11 8-2151,1-1 1,-1 0-1,0 1 0,1-1 1,-1 1-1,1-1 1,-1 1-1,0-1 0,1 1 1,-1-1-1,0 1 0,0-1 1,1 1-1,-1-1 1,0 1-1,0-1 0,0 1 1,0 0-1,0-1 0,0 1 1,0-1-1,0 1 1,0 0-1,0 2 26,1-1 0,-1 0 1,0 1-1,1-1 0,-1 1 0,1-1 0,0 0 0,0 0 1,0 1-1,0-1 0,0 0 0,0 0 0,1 0 0,-1 0 1,1 0-1,-1-1 0,1 1 0,0 0 0,0-1 0,0 1 1,0-1-1,0 0 0,0 1 0,0-1 0,0 0 1,0 0-1,0-1 0,1 1 0,3 1 0,5 0 99,1-1-1,-1 1 0,1-2 1,0 0-1,-1 0 0,1-1 1,-1 0-1,1-1 0,11-3 1,6-4 113,0 0-1,34-18 1,-15 6-170,-2-3 0,0-2 0,-2-2-1,56-46 1,-90 66-51,0-2 0,-1 1 0,0-1 0,-1 0 0,13-22 0,-18 28-172,-1-1 0,0 0 1,0 0-1,0 0 0,-1 0 1,0 0-1,2-10 0,-3 12-197,0-1 0,0 1 0,0 0 0,-1-1 0,1 1 0,-1 0 0,0-1 0,0 1 0,0 0 0,0 0 0,-1 0 0,1 0-1,-4-4 1,-2-5-1045</inkml:trace>
</inkml:ink>
</file>

<file path=ppt/ink/ink2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5:17.665"/>
    </inkml:context>
    <inkml:brush xml:id="br0">
      <inkml:brushProperty name="width" value="0.05" units="cm"/>
      <inkml:brushProperty name="height" value="0.05" units="cm"/>
      <inkml:brushProperty name="color" value="#FF0066"/>
    </inkml:brush>
  </inkml:definitions>
  <inkml:trace contextRef="#ctx0" brushRef="#br0">1 152 15323,'20'36'4683,"-11"-20"-3935,-1 1 0,0 1 0,6 17 0,-11-26-671,-1 1-1,1-1 1,-2 0-1,1 1 1,-1 0-1,-1-1 0,0 1 1,-1 10-1,1-19-74,0 0-1,0-1 1,0 1-1,0 0 0,0 0 1,0-1-1,0 1 0,0 0 1,0-1-1,-1 1 1,1-1-1,0 1 0,0 0 1,-1-1-1,1 1 1,-1-1-1,1 1 0,0 0 1,-1-1-1,1 1 1,-1-1-1,1 0 0,-1 1 1,1-1-1,-1 1 0,0-1 1,1 0-1,-1 1 1,1-1-1,-1 0 0,0 0 1,1 1-1,-1-1 1,-1 0-1,1 0 1,0-1 0,-1 1 0,1-1 0,0 0-1,0 1 1,0-1 0,0 0 0,0 1 0,0-1 0,0 0 0,0 0 0,0 0 0,0 0-1,1 0 1,-1 0 0,0 0 0,-1-2 0,-3-8-22,0 0 0,1 0-1,0 0 1,1-1 0,0 1 0,-2-20 0,-2-71-176,6 81 175,1 0 0,1 1 1,0-1-1,2 0 0,9-34 1,-12 54 31,0 1 0,0-1 0,1 0 0,-1 1 0,0-1 0,1 0 0,-1 1 0,0-1 0,1 1 0,-1-1 0,1 1 0,-1-1 0,1 0 0,-1 1 0,1 0 0,-1-1 0,1 1 0,-1-1 0,1 1 0,0 0 0,-1-1 0,1 1 0,0 0 0,-1 0 0,1-1 0,0 1 0,-1 0 0,1 0 0,0 0 0,0 0 0,-1 0 1,1 0-1,0 0 0,-1 0 0,1 0 0,0 1 0,-1-1 0,1 0 0,0 0 0,-1 0 0,1 1 0,0-1 0,-1 0 0,1 1 0,0 0 0,6 3 163,-1 0-1,-1 0 1,11 10 0,-7-6 17,-6-6-139,6 5 78,0 0 0,-1 0-1,0 0 1,0 1 0,-1 0-1,1 1 1,-2 0 0,8 12-1,12 36 24,5 12 32,-26-61-315,-1-1 0,1 0 0,1 0 0,-1 0 0,1 0 0,9 7 0,-28-32-8224,-2 4 6411</inkml:trace>
</inkml:ink>
</file>

<file path=ppt/ink/ink2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5:17.853"/>
    </inkml:context>
    <inkml:brush xml:id="br0">
      <inkml:brushProperty name="width" value="0.05" units="cm"/>
      <inkml:brushProperty name="height" value="0.05" units="cm"/>
      <inkml:brushProperty name="color" value="#FF0066"/>
    </inkml:brush>
  </inkml:definitions>
  <inkml:trace contextRef="#ctx0" brushRef="#br0">0 186 14251,'5'-11'1600,"4"-4"601,7-4-401,3-2-343,3 1-817,-2 1-216,-1 3-408,0-1-264,1 4-608,0 0-649,1 0-647,1 4 1000</inkml:trace>
</inkml:ink>
</file>

<file path=ppt/ink/ink2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5:18.240"/>
    </inkml:context>
    <inkml:brush xml:id="br0">
      <inkml:brushProperty name="width" value="0.05" units="cm"/>
      <inkml:brushProperty name="height" value="0.05" units="cm"/>
      <inkml:brushProperty name="color" value="#FF0066"/>
    </inkml:brush>
  </inkml:definitions>
  <inkml:trace contextRef="#ctx0" brushRef="#br0">92 38 11827,'1'-2'281,"0"1"0,0-1 0,0 1 0,0-1 0,0 1 1,-1-1-1,1 1 0,0-1 0,-1 0 0,1 0 1,-1 1-1,1-1 0,-1 0 0,0 0 0,0 1 0,0-1 1,0 0-1,0-2 0,-1 3-238,1 1 1,0 0-1,0 0 1,0 0-1,0 0 0,0-1 1,0 1-1,0 0 0,-1 0 1,1 0-1,0 0 1,0 0-1,0-1 0,0 1 1,-1 0-1,1 0 1,0 0-1,0 0 0,0 0 1,0 0-1,-1 0 0,1 0 1,0 0-1,0 0 1,0 0-1,-1 0 0,1 0 1,0 0-1,0 0 1,0 0-1,-1 0 0,1 0 1,0 0-1,0 0 0,0 0 1,-1 0-1,1 0 1,0 0-1,0 0 0,0 0 1,0 1-1,-1-1 0,1 0 1,0 0-1,0 0 1,0 0-1,0 0 0,0 0 1,-1 1-1,1-1 1,-10 9 400,10-9-350,-15 18 501,1 0 1,0 1-1,-17 33 0,31-52-594,-1 3 33,-1-1-1,1 0 1,0 1 0,0-1-1,0 1 1,1 0 0,-1-1-1,1 1 1,-1-1-1,1 6 1,0-6-25,0-1 0,0 0 0,1 1 0,-1-1 0,0 1 0,1-1 0,-1 1 0,1-1 0,0 0 0,-1 1-1,1-1 1,0 0 0,0 0 0,0 0 0,0 1 0,0-1 0,0 0 0,0 0 0,0 0 0,0 0 0,2 1 0,4 0-3,-1 1 1,1-1-1,0 0 0,0 0 1,-1-1-1,1 0 1,0 0-1,0 0 0,0-1 1,12-1-1,-12 0 67,0 1 0,0 0 0,0 0-1,0 1 1,0 0 0,1 0 0,-2 0-1,1 1 1,0 0 0,8 4 0,-14-5-33,1 0 1,-1-1 0,0 1 0,0 0-1,0 0 1,0 0 0,-1 0-1,1 0 1,0 0 0,0 0 0,0 0-1,-1 0 1,1 1 0,-1-1-1,1 0 1,-1 0 0,1 1-1,-1-1 1,0 0 0,1 0 0,-1 1-1,0-1 1,0 0 0,0 1-1,0-1 1,0 0 0,0 1 0,-1-1-1,1 0 1,-1 2 0,-1 3 57,0 0 1,0 0 0,-1 0 0,0-1 0,-5 7 0,-18 28-697,-42 46 1,54-69-1196,14-17 1773,0 0 0,0 0 0,0 0 0,-1 0 0,1 1-1,0-1 1,0 0 0,0 0 0,0 0 0,0 0-1,0 0 1,0 0 0,0 0 0,0 0 0,0 0-1,0 0 1,0 0 0,0 1 0,0-1 0,0 0 0,0 0-1,0 0 1,0 0 0,0 0 0,0 0 0,0 0-1,0 0 1,0 1 0,0-1 0,0 0 0,0 0-1,0 0 1,0 0 0,0 0 0,0 0 0,0 0 0,0 0-1,0 1 1,0-1 0,0 0 0,0 0 0,0 0-1,0 0 1,0 0 0,0 0 0,0 0 0,1 0-1,-1 0 1,0 0 0,0 0 0,0 0 0,0 0-1,0 0 1,0 0 0,0 1 0,0-1 0,1 0 0</inkml:trace>
</inkml:ink>
</file>

<file path=ppt/ink/ink2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5:18.928"/>
    </inkml:context>
    <inkml:brush xml:id="br0">
      <inkml:brushProperty name="width" value="0.05" units="cm"/>
      <inkml:brushProperty name="height" value="0.05" units="cm"/>
      <inkml:brushProperty name="color" value="#FF0066"/>
    </inkml:brush>
  </inkml:definitions>
  <inkml:trace contextRef="#ctx0" brushRef="#br0">0 45 11867,'10'-10'1817,"-6"5"-885,0 1 1,0-1-1,1 1 0,-1 0 0,9-4 0,-12 7-831,0 0-1,0 1 0,0-1 0,0 1 1,1 0-1,-1-1 0,0 1 0,0 0 0,0 0 1,0 0-1,1 0 0,-1 0 0,0 0 0,0 0 1,0 0-1,0 0 0,1 0 0,-1 1 1,0-1-1,0 1 0,0-1 0,0 1 0,0-1 1,0 1-1,0-1 0,0 1 0,0 0 1,0 0-1,0-1 0,0 1 0,0 0 0,-1 0 1,2 2-1,6 5 92,0 0 0,0-1 1,0 0-1,1 0 0,0-1 1,1 0-1,0 0 0,-1-1 0,2 0 1,-1-1-1,0 0 0,15 3 1,5-1 35,0-1 0,0 0 0,39-1 1,-46-4-222,-1 0 1,1-1 0,35-8 0,-44 6-516,-1 0 1,0-2-1,-1 0 1,1 0-1,-1-1 1,0 0-1,15-11 1,6-6-894</inkml:trace>
</inkml:ink>
</file>

<file path=ppt/ink/ink2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5:19.392"/>
    </inkml:context>
    <inkml:brush xml:id="br0">
      <inkml:brushProperty name="width" value="0.05" units="cm"/>
      <inkml:brushProperty name="height" value="0.05" units="cm"/>
      <inkml:brushProperty name="color" value="#FF0066"/>
    </inkml:brush>
  </inkml:definitions>
  <inkml:trace contextRef="#ctx0" brushRef="#br0">4 221 15379,'8'11'1140,"-1"1"0,0 0 0,-1 1 0,5 15 0,-8-19-840,0 1 0,-1 0 1,-1-1-1,0 1 0,0 0 0,-1 15 0,0-4-119,-1 18 16,1-35-186,-1-1 1,1 0-1,-1 0 0,1 0 1,-1 0-1,0 0 0,0 0 0,-3 4 1,4-7-12,0 1 0,0-1 1,0 0-1,0 0 0,0 0 0,-1 0 1,1 0-1,0 0 0,0 0 1,0 0-1,0 1 0,0-1 0,0 0 1,0 0-1,-1 0 0,1 0 1,0 0-1,0 0 0,0 0 0,0 0 1,0 0-1,-1 0 0,1 0 1,0 0-1,0 0 0,0 0 0,0 0 1,0 0-1,-1 0 0,1 0 0,0 0 1,0 0-1,0 0 0,0 0 1,0 0-1,0 0 0,-1 0 0,1 0 1,0 0-1,0 0 0,0-1 1,0 1-1,0 0 0,0 0 0,0 0 1,-1 0-1,1 0 0,0 0 1,0-1-1,-4-6 8,1-4-15,1 1-1,0 0 1,-1-19-1,0-2-18,-6-34 18,2-1-1,3-80 1,4 138 70,1-1 0,0 1 1,1 0-1,0 0 0,0 0 0,0 0 0,5-8 1,-6 14-19,0 0-1,0 1 1,0-1 0,0 1 0,0-1 0,0 1-1,0-1 1,1 1 0,-1 0 0,0 0 0,1 0-1,-1-1 1,1 1 0,-1 1 0,4-3 0,-3 3 0,-1 0 0,1 0 0,0 0 1,0 0-1,0 0 0,-1 0 1,1 0-1,0 0 0,0 1 1,-1-1-1,1 0 0,0 1 0,-1 0 1,1-1-1,0 1 0,-1 0 1,1 0-1,-1 0 0,3 2 0,2 1 56,0 1-1,0 1 0,-1-1 0,0 1 0,0 0 0,0 0 0,-1 0 0,1 1 0,-1-1 0,3 10 0,2 6 142,12 47-1,2 6-108,-19-66-123,0 0-1,0-1 0,0 0 0,1 1 0,1-2 1,7 10-1,-12-16-60,0 0 1,0 0-1,0 0 0,0 0 1,0 0-1,1 0 1,-1 0-1,0 0 1,1-1-1,-1 1 0,0 0 1,1-1-1,-1 1 1,3 0-1,-3-1-19,-1 0 1,0 0-1,1 0 0,-1-1 0,0 1 1,1 0-1,-1 0 0,0 0 1,1 0-1,-1 0 0,0 0 0,1 0 1,-1-1-1,0 1 0,1 0 1,-1 0-1,0 0 0,1-1 0,-1 1 1,0 0-1,0 0 0,1-1 1,-1 1-1,1-1-131,-1 0 0,0 0 1,1 0-1,-1 0 0,0 0 1,0 0-1,0 0 0,0 0 1,0 0-1,0 0 0,0 0 0,0-2 1,-2-12-2381,-1-3 839</inkml:trace>
</inkml:ink>
</file>

<file path=ppt/ink/ink2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5:19.565"/>
    </inkml:context>
    <inkml:brush xml:id="br0">
      <inkml:brushProperty name="width" value="0.05" units="cm"/>
      <inkml:brushProperty name="height" value="0.05" units="cm"/>
      <inkml:brushProperty name="color" value="#FF0066"/>
    </inkml:brush>
  </inkml:definitions>
  <inkml:trace contextRef="#ctx0" brushRef="#br0">0 172 16219,'2'-8'1569,"-2"-3"1287,9-1-679,2-4-737,4 0-472,6 1-816,-1 0-56,2 1-360,2 2-344,-2 0-720,1 1-720,1-4-537,2 0 1217</inkml:trace>
</inkml:ink>
</file>

<file path=ppt/ink/ink2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5:19.923"/>
    </inkml:context>
    <inkml:brush xml:id="br0">
      <inkml:brushProperty name="width" value="0.05" units="cm"/>
      <inkml:brushProperty name="height" value="0.05" units="cm"/>
      <inkml:brushProperty name="color" value="#FF0066"/>
    </inkml:brush>
  </inkml:definitions>
  <inkml:trace contextRef="#ctx0" brushRef="#br0">138 4 14595,'-4'-1'344,"0"0"0,0 1 0,0-1 0,-1 1 0,1-1 0,0 1 0,0 1 0,-1-1-1,1 0 1,0 1 0,0 0 0,-1 0 0,-5 3 0,3-1-59,1 0-1,-1 0 1,1 0-1,0 1 0,0 0 1,1 1-1,-8 6 1,11-9-238,1-1 0,0 0 1,-1 1-1,1-1 0,0 1 0,0 0 0,0-1 0,0 1 1,0 0-1,0 0 0,0 0 0,1 0 0,-1 0 1,0 0-1,1-1 0,0 1 0,-1 3 0,2-3-23,-1-1 0,0 1 0,1 0 0,-1 0 0,1-1 0,-1 1 0,1 0-1,0-1 1,0 1 0,0 0 0,0-1 0,0 1 0,0-1 0,0 0 0,2 2-1,4 3 68,1 0-1,0-1 0,-1 0 0,2 0 0,13 5 0,11 4 438,-22-11-206,-1 1 0,1 1 0,-1 0 0,0 0 0,-1 1 0,18 14 0,-25-18-275,0-1 0,-1 1-1,1 0 1,-1 0 0,0 0-1,0 0 1,0 0 0,0 0-1,0 0 1,0 0-1,0 0 1,-1 1 0,1-1-1,-1 0 1,1 0 0,-1 1-1,0-1 1,0 3 0,0-1 35,-1 0 1,0-1 0,0 0 0,0 1-1,0-1 1,0 1 0,-1-1 0,0 0-1,1 0 1,-1 0 0,-3 3 0,2-2-151,0 0 0,-1 0-1,0 0 1,1-1 0,-1 1 0,0-1 0,-1 0 0,1 0 0,-1-1 0,1 1-1,-1-1 1,0 0 0,0 0 0,0-1 0,0 1 0,-7 0 0,-8-3-2021,-3-4 709</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3:04.473"/>
    </inkml:context>
    <inkml:brush xml:id="br0">
      <inkml:brushProperty name="width" value="0.05" units="cm"/>
      <inkml:brushProperty name="height" value="0.05" units="cm"/>
      <inkml:brushProperty name="color" value="#FF0066"/>
    </inkml:brush>
  </inkml:definitions>
  <inkml:trace contextRef="#ctx0" brushRef="#br0">0 1 13955,'0'0'163,"1"0"-1,-1 0 1,0 0-1,0 0 1,1 0-1,-1 0 1,0 0-1,0 0 1,1 0 0,-1 0-1,0 0 1,0 0-1,1 0 1,-1 0-1,0 0 1,0 0-1,0 0 1,1 0-1,-1 0 1,0 0 0,0 0-1,2 2 1139,-2-2-1139,0 0 1,0 0-1,0 0 1,1 1-1,-1-1 1,0 0-1,0 0 1,0 1 0,0-1-1,0 0 1,0 0-1,0 0 1,0 1-1,0-1 1,0 0-1,0 0 1,0 1-1,0-1 1,1 17 1214,-1-12-514,24 199 4298,-17-161-4620,9 44-122,-7-49-3214,-9-38 2594,-8-8-6288</inkml:trace>
</inkml:ink>
</file>

<file path=ppt/ink/ink2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5:30.022"/>
    </inkml:context>
    <inkml:brush xml:id="br0">
      <inkml:brushProperty name="width" value="0.05" units="cm"/>
      <inkml:brushProperty name="height" value="0.05" units="cm"/>
      <inkml:brushProperty name="color" value="#FF0066"/>
    </inkml:brush>
  </inkml:definitions>
  <inkml:trace contextRef="#ctx0" brushRef="#br0">8 46 7458,'0'0'105,"-1"0"0,1 0 1,0 0-1,0 0 0,-1 0 1,1 0-1,0 0 0,-1-1 1,1 1-1,0 0 0,0 0 1,-1 0-1,1 0 0,0 0 1,-1-1-1,1 1 0,0 0 1,0 0-1,0 0 0,-1-1 1,1 1-1,0 0 0,0 0 1,0-1-1,0 1 0,-1 0 1,1 0-1,0-1 0,0 1 1,0 0-1,0-1 0,0 1 1,0 0-1,0 0 0,0-1 1,0 1-1,0 0 0,0-1 1,0 1-1,0 0 0,0-1 1,0 1-1,0 0 0,0 0 1,0-1-1,0 1 1,1 0-1,-1-1 0,0 1 1,0 0-1,1-1 0,8-14 2137,-7 13-1969,0 0 1,0 1 0,0-1 0,0 0 0,1 1-1,-1 0 1,0-1 0,1 1 0,-1 0-1,1 0 1,0 1 0,-1-1 0,1 0 0,5 0-1,-4 1 75,1 0 0,0 1-1,-1-1 1,1 1 0,0 0-1,-1 0 1,9 3 0,3 4 292,-1-1 0,0 2 1,24 17-1,-34-22-555,10 8 72,0 0 0,-1 0 0,-1 2-1,0-1 1,20 29 0,-11-8 348,29 60 0,-43-76-292,2-1 0,0 0 1,0 0-1,2-1 0,26 29 0,-34-40-168,1-1 0,0 1 0,1-1-1,-1-1 1,1 1 0,0-1-1,0 0 1,0 0 0,0 0-1,0-1 1,1 0 0,-1 0 0,1-1-1,-1 0 1,1 0 0,-1 0-1,1-1 1,0 0 0,-1-1-1,1 1 1,9-3 0,-7 1-200,0-1 0,0 0 1,0-1-1,0 0 0,-1 0 0,12-8 1,0-2-778,24-22 1,-20 13 421</inkml:trace>
</inkml:ink>
</file>

<file path=ppt/ink/ink2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5:31.391"/>
    </inkml:context>
    <inkml:brush xml:id="br0">
      <inkml:brushProperty name="width" value="0.05" units="cm"/>
      <inkml:brushProperty name="height" value="0.05" units="cm"/>
      <inkml:brushProperty name="color" value="#FF0066"/>
    </inkml:brush>
  </inkml:definitions>
  <inkml:trace contextRef="#ctx0" brushRef="#br0">17 6 9738,'0'0'117,"0"-1"-1,0 1 0,-1 0 1,1 0-1,0-1 1,0 1-1,0 0 1,0 0-1,0-1 1,-1 1-1,1 0 1,0 0-1,0-1 1,0 1-1,-1 0 1,1 0-1,0 0 0,0-1 1,-1 1-1,1 0 1,0 0-1,-1 0 1,1 0-1,0 0 1,0 0-1,-1 0 1,1 0-1,0-1 1,-1 1-1,1 0 1,0 0-1,0 0 0,-1 0 1,1 1-1,0-1 1,-1 0-1,1 0 1,0 0-1,-1 0 1,1 0-1,0 0 1,0 0-1,-1 0 1,1 1-1,0-1 1,0 0-1,-1 0 0,1 0 1,0 1-1,-1-1 30,1 1-1,-1 0 0,1-1 0,0 1 0,-1 0 1,1-1-1,0 1 0,-1 0 0,1-1 1,0 1-1,0 0 0,0-1 0,0 1 0,0 0 1,0 0-1,0-1 0,0 1 0,0 0 1,0 0-1,0-1 0,0 1 0,1 1 0,3 7 696,0 0 0,10 13 0,-9-13-409,1 1 0,6 15 0,-4-2-98,-1 1 0,-2-1 1,4 30-1,2 74-430,-11-124 51,1 0-146,-1 0 0,0 1 0,1-1 0,-1 0 1,-1 0-1,1 0 0,0 1 0,-1-1 1,0 0-1,0 0 0,0 0 0,0 0 0,-2 5 1,2-8 141,1 0 0,0 0 0,0 0 0,0 1 0,0-1 0,0 0 0,0 0 0,0 0 0,-1 0 0,1 0 0,0 0 0,0 0 0,0 0 0,0 0 0,-1 0 1,1 0-1,0 1 0,0-1 0,0 0 0,0 0 0,-1 0 0,1 0 0,0 0 0,0 0 0,0 0 0,0 0 0,-1-1 0,1 1 0,0 0 0,0 0 0,0 0 0,0 0 1,-1 0-1,1 0 0,0 0 0,0 0 0,0 0 0,0 0 0,0 0 0,0-1 0,-1 1 0,1 0 0,0 0 0,0 0 0,0 0 0,-4-9-1402,3-12 321</inkml:trace>
</inkml:ink>
</file>

<file path=ppt/ink/ink2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5:31.609"/>
    </inkml:context>
    <inkml:brush xml:id="br0">
      <inkml:brushProperty name="width" value="0.05" units="cm"/>
      <inkml:brushProperty name="height" value="0.05" units="cm"/>
      <inkml:brushProperty name="color" value="#FF0066"/>
    </inkml:brush>
  </inkml:definitions>
  <inkml:trace contextRef="#ctx0" brushRef="#br0">0 1 12075,'13'11'3336,"26"21"0,19 5-301,-8-5-1583,-50-32-1443,18 13 423,29 14 1,-41-24-435,0 0 1,0-1-1,0 0 0,0 0 1,1 0-1,-1-1 1,0 0-1,1-1 0,9 1 1,-15-1-81,1 0 1,-1 0-1,1-1 1,-1 1-1,0 0 0,1-1 1,-1 1-1,0-1 1,1 1-1,-1-1 0,0 0 1,0 0-1,0 1 1,0-1-1,0 0 1,1 0-1,-2 0 0,1 0 1,0 0-1,0-1 1,0 1-1,0 0 1,-1 0-1,1 0 0,0-2 1,1-3-609,0 0 1,0 0 0,-1 0 0,1-8-1,-1 6 78,3-17-720</inkml:trace>
</inkml:ink>
</file>

<file path=ppt/ink/ink2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5:31.855"/>
    </inkml:context>
    <inkml:brush xml:id="br0">
      <inkml:brushProperty name="width" value="0.05" units="cm"/>
      <inkml:brushProperty name="height" value="0.05" units="cm"/>
      <inkml:brushProperty name="color" value="#FF0066"/>
    </inkml:brush>
  </inkml:definitions>
  <inkml:trace contextRef="#ctx0" brushRef="#br0">4 1 12699,'-1'5'875,"0"0"1,0 0-1,1 0 0,-1 1 1,1-1-1,1 8 1,-1 0 83,2 10 139,0-1 0,1 0 0,1 0 0,1 0 0,13 36 0,-8-33-787,2 0 1,0 0 0,1-1 0,23 29 0,-33-48-511,1-1-1,-1-1 1,1 1 0,5 4 0,-9-7-41,1-1 0,0 1 0,0 0 0,0-1 0,0 1-1,-1-1 1,1 1 0,0-1 0,0 1 0,0-1 0,0 0 0,0 1 0,0-1-1,0 0 1,1 0 0,-1 0 0,0 0 0,0 0 0,0 0 0,0 0 0,0 0-1,0 0 1,0 0 0,0-1 0,0 1 0,2-1 0,5-6-1514</inkml:trace>
</inkml:ink>
</file>

<file path=ppt/ink/ink2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5:32.149"/>
    </inkml:context>
    <inkml:brush xml:id="br0">
      <inkml:brushProperty name="width" value="0.05" units="cm"/>
      <inkml:brushProperty name="height" value="0.05" units="cm"/>
      <inkml:brushProperty name="color" value="#FF0066"/>
    </inkml:brush>
  </inkml:definitions>
  <inkml:trace contextRef="#ctx0" brushRef="#br0">0 10 9810,'0'4'714,"1"-1"1,-1 1-1,1 0 0,0 0 1,0 0-1,0-1 0,0 1 0,1 0 1,2 4-1,-1-2-188,0-1-1,1 0 1,0 0 0,0 0-1,6 6 1,-3-5-264,0 0 1,1-1-1,-1 0 1,1 0-1,0 0 0,0-1 1,16 6-1,-21-9-168,1 0-1,0 0 0,-1-1 1,1 1-1,0-1 1,-1 0-1,1 0 1,4-1-1,-8 1-67,1 0 1,0 0-1,-1 0 1,1 0-1,0-1 1,-1 1-1,1 0 1,-1 0-1,1-1 1,-1 1-1,1 0 1,-1-1-1,1 1 1,-1 0-1,1-1 1,-1 1-1,1-1 1,-1 1-1,0-1 1,1 1-1,-1-1 1,1 0 1,-1 0 1,0 0-1,0 0 0,0 0 1,0 0-1,0 0 0,0 0 1,-1 0-1,1 0 1,0 0-1,0 0 0,-1 0 1,1 1-1,0-1 0,-1 0 1,1 0-1,-1 0 0,1 1 1,-2-2-1,-4-5 13,-1-1-1,0 1 1,0 1 0,0-1-1,-1 1 1,0 1 0,-1 0-1,-11-6 1,-18-12-1034,17 6-1268,12 9-2879,7 7 2806</inkml:trace>
</inkml:ink>
</file>

<file path=ppt/ink/ink2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5:32.445"/>
    </inkml:context>
    <inkml:brush xml:id="br0">
      <inkml:brushProperty name="width" value="0.05" units="cm"/>
      <inkml:brushProperty name="height" value="0.05" units="cm"/>
      <inkml:brushProperty name="color" value="#FF0066"/>
    </inkml:brush>
  </inkml:definitions>
  <inkml:trace contextRef="#ctx0" brushRef="#br0">1 0 12643,'0'9'6680,"7"66"-3517,-3-40-2444,3 1 0,0-1-1,13 34 1,-12-47-473,1 0 0,1 0 0,1-1 0,1-1 0,23 32-1,-29-41-2528,-15-17-2574,5 0 3277</inkml:trace>
</inkml:ink>
</file>

<file path=ppt/ink/ink2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5:32.659"/>
    </inkml:context>
    <inkml:brush xml:id="br0">
      <inkml:brushProperty name="width" value="0.05" units="cm"/>
      <inkml:brushProperty name="height" value="0.05" units="cm"/>
      <inkml:brushProperty name="color" value="#FF0066"/>
    </inkml:brush>
  </inkml:definitions>
  <inkml:trace contextRef="#ctx0" brushRef="#br0">4 188 15315,'-3'7'1801,"9"-4"1527,8-4-319,20-13-592,6-6-449,2-5-856,1-1-352,-12-1-568,-5 4-344,-10 1-1264,-4 1-1008,10 2 1191</inkml:trace>
</inkml:ink>
</file>

<file path=ppt/ink/ink2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5:34.574"/>
    </inkml:context>
    <inkml:brush xml:id="br0">
      <inkml:brushProperty name="width" value="0.05" units="cm"/>
      <inkml:brushProperty name="height" value="0.05" units="cm"/>
      <inkml:brushProperty name="color" value="#FF0066"/>
    </inkml:brush>
  </inkml:definitions>
  <inkml:trace contextRef="#ctx0" brushRef="#br0">0 0 7026,'2'0'880,"-2"4"-1048,0 1-1321,4 1 977</inkml:trace>
</inkml:ink>
</file>

<file path=ppt/ink/ink2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5:34.933"/>
    </inkml:context>
    <inkml:brush xml:id="br0">
      <inkml:brushProperty name="width" value="0.05" units="cm"/>
      <inkml:brushProperty name="height" value="0.05" units="cm"/>
      <inkml:brushProperty name="color" value="#FF0066"/>
    </inkml:brush>
  </inkml:definitions>
  <inkml:trace contextRef="#ctx0" brushRef="#br0">114 107 7362,'0'-23'1525,"1"8"151,-1 1 1,-4-26-1,4 39-1567,0 1 0,0-1 0,0 0 0,0 1 0,0-1 0,0 1 0,-1-1 0,1 0 0,0 1 0,0-1-1,-1 1 1,1-1 0,0 0 0,-1 1 0,1-1 0,0 1 0,-1-1 0,1 1 0,-1-1 0,1 1 0,-1 0 0,1-1-1,-1 1 1,1 0 0,-1-1 0,1 1 0,-1 0 0,0 0 0,0-1 0,0 1 33,0 0 1,-1 1-1,1-1 1,0 0-1,0 1 1,0-1-1,0 0 0,-1 1 1,1 0-1,0-1 1,0 1-1,0 0 1,0-1-1,-1 2 0,-4 4 419,-1 1 0,1-1 0,-6 11-1,5-8-377,1 0 0,1 1 0,0 0 0,0 0-1,0 1 1,2-1 0,-1 1 0,1 0 0,1 0 0,0 0 0,0 0-1,1 1 1,1-1 0,0 0 0,0 1 0,1-1 0,1 0-1,0 0 1,5 16 0,43 110 399,1 7-665,-41-102-565,-9-38 221,-1-1 1,1 1-1,-1 0 1,0 0-1,0 0 1,0-1-1,-1 1 1,-1 6 0,-1-7-1552,0-1 647</inkml:trace>
</inkml:ink>
</file>

<file path=ppt/ink/ink2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5:35.122"/>
    </inkml:context>
    <inkml:brush xml:id="br0">
      <inkml:brushProperty name="width" value="0.05" units="cm"/>
      <inkml:brushProperty name="height" value="0.05" units="cm"/>
      <inkml:brushProperty name="color" value="#FF0066"/>
    </inkml:brush>
  </inkml:definitions>
  <inkml:trace contextRef="#ctx0" brushRef="#br0">0 290 13235,'9'-5'1736,"5"-5"1585,13-10-1577,4-10-119,2-3-465,3-1-328,-1 0-400,-1 2-192,-7 5-264,-2 5-224,-7 8-600,-2 2-656,-1 3-985,5 2 1249</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3:04.675"/>
    </inkml:context>
    <inkml:brush xml:id="br0">
      <inkml:brushProperty name="width" value="0.05" units="cm"/>
      <inkml:brushProperty name="height" value="0.05" units="cm"/>
      <inkml:brushProperty name="color" value="#FF0066"/>
    </inkml:brush>
  </inkml:definitions>
  <inkml:trace contextRef="#ctx0" brushRef="#br0">0 157 13507,'6'-1'2720,"4"-4"2594,9-3-2770,6-3-647,5-3-961,2-3-312,3 0-384,0-4-192,-1 4-648,-5 1-560,-7 4-1457,-3 2-528,0 2 1545</inkml:trace>
</inkml:ink>
</file>

<file path=ppt/ink/ink2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5:36.237"/>
    </inkml:context>
    <inkml:brush xml:id="br0">
      <inkml:brushProperty name="width" value="0.05" units="cm"/>
      <inkml:brushProperty name="height" value="0.05" units="cm"/>
      <inkml:brushProperty name="color" value="#FF0066"/>
    </inkml:brush>
  </inkml:definitions>
  <inkml:trace contextRef="#ctx0" brushRef="#br0">0 735 14107,'3'6'1676,"-1"-1"0,1 0 0,0 0 0,5 7 0,-4-6-1224,0 0 1,0 0 0,2 7-1,-4-10-354,21 48 630,-21-47-712,0 0 0,1 0 0,0 0 0,0 0 1,0 0-1,0 0 0,0-1 0,1 0 0,4 4 0,-7-7-19,0 1 0,0-1 0,0 1 0,1-1 0,-1 1 0,0-1 0,0 1 0,0-1 0,1 0 0,-1 0 0,0 0 0,1 0 0,-1 0 0,0 0 0,0 0 0,1 0 0,-1 0 0,0-1 0,2 0 0,0 0-16,0 0 1,-1 0-1,1-1 0,-1 1 1,0-1-1,1 0 0,-1 0 1,3-2-1,1-3-74,0-1-1,-1 1 1,0-1 0,6-10-1,-7 8-25,1 0-1,-2 1 1,5-16-1,-7 21 97,0-1 1,0 0-1,-1 1 0,1-1 0,-1 0 0,0 1 0,0-1 0,-1 0 0,-1-9 0,2 14 27,-1-1 0,1 0 0,0 1 0,0-1 0,-1 0 0,1 1 0,0-1-1,-1 0 1,1 1 0,0-1 0,-1 0 0,1 1 0,-1-1 0,1 1-1,-1-1 1,0 1 0,1-1 0,-2 0 0,2 1 9,-1 0-1,1 0 1,-1 0 0,1 0 0,-1 0-1,1 0 1,0 0 0,-1 0-1,1 0 1,-1 0 0,1 0 0,-1 1-1,1-1 1,0 0 0,-1 0-1,1 0 1,0 0 0,-1 1 0,1-1-1,-1 0 1,1 1 0,0-1 0,-1 0-1,0 2 22,0-1 1,0 0-1,0 0 0,0 1 0,0-1 0,1 1 0,-1-1 1,0 0-1,1 1 0,-1-1 0,1 1 0,-1 0 0,1-1 1,0 1-1,-1 2 0,1-2-17,1-1 0,-1 1 0,0-1 1,0 0-1,1 1 0,-1-1 0,1 0 0,-1 1 0,1-1 1,0 0-1,0 0 0,-1 0 0,1 1 0,0-1 0,0 0 1,0 0-1,0 0 0,0 0 0,0-1 0,0 1 0,0 0 1,1 0-1,-1-1 0,0 1 0,0 0 0,1-1 0,-1 1 1,0-1-1,1 0 0,-1 0 0,1 1 0,-1-1 0,0 0 1,3 0-1,1 0 1,0 0 0,0-1 0,0 1 0,0-1 1,0 0-1,0 0 0,0-1 0,7-2 0,11-8 27,38-28 0,-4 3 164,-53 35-129,1-1 1,-1 1 0,1 0-1,6-2 1,-10 4-65,0 0-1,-1 0 1,1-1 0,0 1-1,0 0 1,-1 0 0,1 0-1,0 0 1,0 0 0,-1 0-1,1 0 1,0 0 0,0 0-1,0 0 1,-1 1 0,1-1-1,0 0 1,0 1 0,-1-1-1,1 0 1,0 1 0,-1-1-1,1 1 1,-1-1 0,1 1-1,0-1 1,-1 1 0,1-1-1,-1 1 1,1 0 0,-1-1-1,1 1 1,-1 0 0,0-1-1,1 1 1,-1 1 0,2 3 26,-1 1 0,0 0 0,0-1-1,-1 8 1,4 17 39,-4-30-80,0 0-1,0 0 0,0 0 1,0 0-1,0 0 0,0 0 1,0 0-1,0 0 0,0 0 1,0 0-1,0 0 0,0 1 1,0-1-1,0 0 0,0 0 1,0 0-1,0 0 0,0 0 1,0 0-1,0 0 0,0 0 1,0 0-1,0 0 0,0 0 1,0 0-1,0 0 0,0 0 1,0 0-1,0 0 0,1 0 1,-1 0-1,0 0 0,0 0 1,0 1-1,0-1 0,0 0 1,0 0-1,0 0 0,0 0 1,0 0-1,0 0 0,0 0 1,0 0-1,0 0 0,0 0 1,1 0-1,-1 0 0,0 0 1,0-1-1,0 1 0,0 0 1,0 0-1,0 0 0,0 0 1,0 0-1,0 0 0,0 0 1,0 0-1,0 0 0,0 0 1,0 0-1,0 0 0,4-6-4,2-9-19,-3 6 6,3-8-77,0 0-1,14-28 0,-17 41 73,-1-1 1,1 1-1,0 0 0,0 0 1,1 0-1,-1 1 0,1-1 1,0 1-1,0 0 1,0 0-1,0 0 0,0 0 1,1 1-1,7-4 0,-11 6 17,0-1 0,0 1 0,0 0 0,0 0 0,0 0 0,0 0 0,0-1-1,0 1 1,0 0 0,0 1 0,0-1 0,0 0 0,-1 0 0,1 0 0,0 0 0,0 1-1,0-1 1,0 0 0,0 1 0,0-1 0,0 1 0,0-1 0,-1 1 0,1 0 0,1 1 0,1 1-65,0 0 0,-1 1 1,1 0-1,3 7 0,-5-8-78,0 0-1,1 0 1,-1-1-1,1 1 1,0-1-1,0 1 0,0-1 1,0 1-1,0-1 1,4 3-1,-4-4-95,1 0 0,-1-1 0,1 1 0,-1 0-1,1-1 1,0 1 0,-1-1 0,1 0 0,0 0 0,-1 0 0,1 0-1,0 0 1,-1-1 0,1 1 0,0-1 0,-1 1 0,1-1 0,-1 0-1,1 0 1,-1-1 0,1 1 0,-1 0 0,3-3 0,6-4-867,0 0 1,0-1-1,11-13 1,-13 14 629,14-15-270,30-36-1,-47 51 1027,0-1 1,0 0-1,0 0 0,-1-1 0,-1 0 0,0 0 0,0 0 0,2-12 0,-5 20-179,-1 1 0,0-1 0,1 1 0,-1-1 0,0 1 0,0 0 0,0-1 0,0 1 0,0-1 0,0 1 0,-1-1 0,0-1 0,1 3-46,0-1-1,0 1 1,0 0 0,-1 0 0,1-1 0,0 1-1,0 0 1,-1 0 0,1-1 0,0 1-1,0 0 1,-1 0 0,1 0 0,0 0-1,0-1 1,-1 1 0,1 0 0,0 0 0,-1 0-1,1 0 1,0 0 0,-1 0 0,1 0-1,0 0 1,-1 0 0,1 0 0,0 0-1,-1 0 1,1 0 0,0 0 0,-1 0 0,1 1-1,-3 0 106,1 0 0,0 0 0,0 0 0,0 1-1,0-1 1,0 1 0,1 0 0,-1-1 0,0 1-1,1 0 1,-1 0 0,-2 4 0,2-2-44,-1 1 0,1 0 0,0 0 0,0 0 0,1 0 0,-1 1 1,1-1-1,0 0 0,1 0 0,-1 1 0,1-1 0,0 1 0,0-1 0,1 0 0,0 1 1,0-1-1,0 0 0,3 9 0,-2-10-90,0-1 0,-1 1 0,1-1 1,0 0-1,1 1 0,-1-1 0,1 0 0,-1 0 1,1-1-1,0 1 0,0-1 0,0 1 0,0-1 1,0 0-1,1 0 0,-1 0 0,1-1 0,-1 1 1,1-1-1,0 0 0,0 0 0,-1 0 0,1 0 0,0-1 1,0 1-1,5-1 0,-4 0-15,0 0 1,0-1-1,0 0 0,0 1 1,-1-1-1,1-1 0,0 1 0,0-1 1,-1 0-1,1 0 0,-1 0 1,1-1-1,6-5 0,-6 4 3,0-1 1,0 0-1,0-1 0,-1 1 0,0-1 0,0 1 1,0-1-1,5-13 0,-3 2 11,0 0-1,-1 0 1,-1-1-1,-1 0 1,-1 0 0,1-33-1,-3 23-8,-1 0-1,-2 0 0,-7-38 1,7 53-2,-1-1 0,0 0 0,-1 1 0,-1 0 0,0 0 0,0 0 0,-2 1 0,-12-18 0,18 27 25,-1 0 0,1 1 0,-1-1 0,0 1 0,0-1 1,0 1-1,0 0 0,0 0 0,-6-3 0,8 5-9,0-1 0,-1 1 0,1 0 0,0 0 0,0-1 0,-1 1 0,1 0 0,0 0 1,0 0-1,-1 0 0,1 1 0,0-1 0,0 0 0,0 0 0,-1 1 0,1-1 0,0 1 0,0-1 0,0 1 0,0-1 0,0 1 0,0 0 0,0 0 0,0-1 0,0 1 0,0 0 0,0 0 1,0 0-1,1 0 0,-1 0 0,-1 2 0,-1 3 38,0-1 0,1 1 1,-1 0-1,1 0 0,1 0 1,-1 0-1,1 0 0,0 0 0,0 1 1,1-1-1,0 12 0,1-3-8,1-1-1,0 0 0,1 0 0,5 16 1,1-4-43,0 0 0,2-1 0,1 0 1,1-1-1,31 44 0,-39-61-175,2 2 11,0 0-1,5 11 0,-11-19-68,0 1 0,0 0-1,0 0 1,0 0 0,0 0-1,-1 1 1,1-1 0,-1 0-1,1 0 1,-1 0-1,0 0 1,0 1 0,0-1-1,0 0 1,0 0 0,0 0-1,-1 3 1,0-5 158,1 0 1,0 0-1,0 1 1,0-1-1,0 0 0,0 0 1,0 0-1,-1 0 1,1 0-1,0 1 1,0-1-1,0 0 0,-1 0 1,1 0-1,0 0 1,0 0-1,0 0 0,-1 0 1,1 0-1,0 0 1,0 0-1,0 0 0,-1 0 1,1 0-1,0 0 1,0 0-1,-1 0 1,1 0-1,0 0 0,0 0 1,0 0-1,-1 0 1,1 0-1,0 0 0,0 0 1,0 0-1,-1 0 1,1-1-1,0 1 0,0 0 1,0 0-1,0 0 1,0 0-1,-1 0 1,1-1-1,0 1 0,0 0 1,0 0-1,0 0 1,0-1-1,0 1 0,0 0 1,-1 0-1,1 0 1,0-1-1,0 1 0,0 0 1,-4-13-1088</inkml:trace>
</inkml:ink>
</file>

<file path=ppt/ink/ink2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5:36.516"/>
    </inkml:context>
    <inkml:brush xml:id="br0">
      <inkml:brushProperty name="width" value="0.05" units="cm"/>
      <inkml:brushProperty name="height" value="0.05" units="cm"/>
      <inkml:brushProperty name="color" value="#FF0066"/>
    </inkml:brush>
  </inkml:definitions>
  <inkml:trace contextRef="#ctx0" brushRef="#br0">9 93 11234,'-8'-1'2605,"10"-3"626,14-5-653,21-10-539,43-17 738,-67 31-2407,0 0 0,0 1 0,1 1 0,15-2 0,-27 4-354,0 1 0,0 0 0,1 0 0,-1 0 0,0 0 0,0 0 0,0 0 0,1 0 0,-1 1 0,0-1 0,0 1 0,0 0 0,0-1 0,0 1 0,0 0 0,0 0 0,0 0 0,0 1 0,0-1 0,-1 0 1,1 1-1,0-1 0,-1 1 0,1 0 0,-1-1 0,0 1 0,1 0 0,-1 0 0,0 0 0,0 0 0,0 0 0,-1 0 0,2 3 0,0 4-21,-1-1-1,0 0 1,0 0 0,-1 1-1,0-1 1,0 0 0,-3 14 0,2-10-6,-1 0 0,2 23 0,0-34 9,1 1 0,-1-1 0,0 0 0,0 0 0,1 0 0,-1 1 0,0-1 0,1 0 0,0 0 0,-1 0 0,1 0 0,-1 0 0,1 0 0,0 0 0,0 0 0,0 0 0,0 0 0,0 0 0,0 0 0,0 0 0,0-1 0,0 1 0,0 0 0,0-1 0,0 1 0,0-1 0,0 1 0,1-1 0,-1 0 0,0 0 0,0 1 0,1-1 0,-1 0 0,0 0 0,0 0 0,1 0 0,-1 0 0,2-1 0,-1 1-209,0 0 1,1-1-1,-1 0 0,0 1 1,0-1-1,0 0 0,0 0 0,0 0 1,0 0-1,0 0 0,0 0 0,0-1 1,0 1-1,-1-1 0,1 1 0,-1-1 1,1 0-1,-1 1 0,1-1 1,-1 0-1,1-3 0,5-15-2319,-2-8 938</inkml:trace>
</inkml:ink>
</file>

<file path=ppt/ink/ink2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5:36.702"/>
    </inkml:context>
    <inkml:brush xml:id="br0">
      <inkml:brushProperty name="width" value="0.05" units="cm"/>
      <inkml:brushProperty name="height" value="0.05" units="cm"/>
      <inkml:brushProperty name="color" value="#FF0066"/>
    </inkml:brush>
  </inkml:definitions>
  <inkml:trace contextRef="#ctx0" brushRef="#br0">33 1 14579,'-16'10'1704,"4"0"1801,8-1-2048,7-1-673,1-1-448,6 2-696,5-2-224,0-1-937,4 1-215,-2 6 864</inkml:trace>
</inkml:ink>
</file>

<file path=ppt/ink/ink2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5:37.220"/>
    </inkml:context>
    <inkml:brush xml:id="br0">
      <inkml:brushProperty name="width" value="0.05" units="cm"/>
      <inkml:brushProperty name="height" value="0.05" units="cm"/>
      <inkml:brushProperty name="color" value="#FF0066"/>
    </inkml:brush>
  </inkml:definitions>
  <inkml:trace contextRef="#ctx0" brushRef="#br0">74 73 9706,'-22'-4'3819,"-7"-1"3019,28 5-6708,1 1-1,-1-1 1,0 1 0,0-1-1,0 1 1,1-1 0,-1 1-1,0-1 1,1 1 0,-1 0-1,0-1 1,1 1 0,-1 0 0,1-1-1,-1 1 1,1 0 0,-1 0-1,1 0 1,0 0 0,-1-1-1,1 1 1,0 0 0,0 1-1,-6 23 693,2 19-111,4-41-700,0 0-1,0 0 1,1 0 0,-1 0 0,0 0 0,1-1-1,0 1 1,0 0 0,0-1 0,0 1-1,0 0 1,0-1 0,3 4 0,-4-5-11,1-1 0,0 1 0,0-1 1,-1 1-1,1 0 0,0-1 0,0 0 1,0 1-1,0-1 0,0 1 0,-1-1 0,1 0 1,0 0-1,0 1 0,0-1 0,0 0 1,0 0-1,0 0 0,0 0 0,0 0 0,0 0 1,0-1-1,0 1 0,0 0 0,0 0 1,0-1-1,0 1 0,0 0 0,-1-1 0,1 1 1,0-1-1,1 0 0,3-3 2,0 1 1,-1-1-1,9-9 0,-9 9 3,32-34 7,-24 23 48,1 1-1,0 1 0,28-21 0,-39 32 38,1 0-1,0 1 0,0-1 1,0 1-1,0 0 0,0 0 1,0 0-1,0 0 0,0 0 1,0 1-1,0-1 0,0 1 1,0 0-1,1 0 0,-1 0 1,0 0-1,0 1 0,0-1 0,0 1 1,0 0-1,0 0 0,0 0 1,0 0-1,0 0 0,0 1 1,3 2-1,-1-2-3,0 1 0,0 0 0,0-1 0,0 0 1,0 0-1,0-1 0,0 0 0,1 1 0,-1-2 0,1 1 0,8 0 0,-11-2-245,1 1-1,-1-1 0,0 1 0,1-1 1,-1 0-1,0 0 0,0-1 0,0 1 1,0-1-1,0 1 0,0-1 0,0 0 1,0 0-1,-1 0 0,1-1 0,-1 1 1,0 0-1,1-1 0,2-5 0,7-10-2338,1 3 887</inkml:trace>
</inkml:ink>
</file>

<file path=ppt/ink/ink2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5:37.344"/>
    </inkml:context>
    <inkml:brush xml:id="br0">
      <inkml:brushProperty name="width" value="0.05" units="cm"/>
      <inkml:brushProperty name="height" value="0.05" units="cm"/>
      <inkml:brushProperty name="color" value="#FF0066"/>
    </inkml:brush>
  </inkml:definitions>
  <inkml:trace contextRef="#ctx0" brushRef="#br0">17 1 24589,'-2'14'1673,"-1"-3"351,-3-4-640,1-7-2248</inkml:trace>
</inkml:ink>
</file>

<file path=ppt/ink/ink2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5:40.849"/>
    </inkml:context>
    <inkml:brush xml:id="br0">
      <inkml:brushProperty name="width" value="0.05" units="cm"/>
      <inkml:brushProperty name="height" value="0.05" units="cm"/>
      <inkml:brushProperty name="color" value="#FF0066"/>
    </inkml:brush>
  </inkml:definitions>
  <inkml:trace contextRef="#ctx0" brushRef="#br0">567 1113 11026,'0'7'201,"-1"0"1,2-1-1,-1 1 0,1-1 0,0 1 0,0 0 0,5 11 0,-5-15-103,1 1 0,-1-1-1,1 1 1,0-1 0,0 0 0,1 0-1,-1 0 1,1 0 0,-1-1 0,1 1-1,0-1 1,0 1 0,0-1 0,0 0-1,7 3 1,-2-2 49,1 0 0,-1-1-1,1 1 1,-1-2 0,1 0 0,0 0 0,0 0-1,14-2 1,75-11 1017,104-18 629,256-6 0,-107 36-1679,-40 0-110,-50-18 7,-208 10-1,0-2 0,92-31 1,-116 30-5,-2-1 1,1-1 0,-2-1 0,41-29-1,-50 30 6,-1 0 0,-1-1 0,0 0 0,-1-1-1,0-1 1,-2 0 0,16-26 0,-23 34 1,-1 0 1,0 0-1,-1 0 1,0 0-1,0-1 1,-1 1-1,0-1 1,-1 1 0,1-1-1,-1-14 1,-2 13 68,0 1 0,0-1 0,-1 0 0,0 1 1,-1-1-1,0 1 0,-1 0 0,0 0 0,-5-10 1,-5-3 74,0 0 1,-1 1 0,-1 1 0,-1 1-1,-35-32 1,-110-76-95,115 93-8,-27-19-7,-161-88 1,190 119-56,-1 2 1,-1 2-1,-1 2 0,0 2 1,-67-10-1,32 15-6,0 4 1,-157 10-1,-167 42 69,280-29-35,-335 24 66,409-41-85,-98 8 2,136-7-6,1 1-1,-1 0 1,1 1-1,0 0 1,0 2-1,0-1 1,1 2-1,-13 7 1,13-4 11,0 0 1,1 1-1,0 0 1,1 1-1,0 0 1,1 1-1,0 0 1,-12 23 0,6-7 104,2 2 1,1-1 0,-11 39 0,16-38-17,0 0 0,3 0 0,0 1 0,2-1 0,1 1-1,2 0 1,7 61 0,-4-72-78,1 1-1,1-1 0,1 0 1,1 0-1,0 0 0,2-1 1,0 0-1,2-1 0,0 0 1,1-1-1,0 0 1,24 24-1,-26-32 5,1-1 1,0 0-1,1 0 0,0-1 1,1-1-1,-1 0 0,1-1 1,0 0-1,1-1 0,17 5 1,0-3 44,1-1 0,1-2 1,47 1-1,26-7-24,152-22-1,15-2-2947,-147 25 1652</inkml:trace>
</inkml:ink>
</file>

<file path=ppt/ink/ink2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5:52.157"/>
    </inkml:context>
    <inkml:brush xml:id="br0">
      <inkml:brushProperty name="width" value="0.05" units="cm"/>
      <inkml:brushProperty name="height" value="0.05" units="cm"/>
      <inkml:brushProperty name="color" value="#FF0066"/>
    </inkml:brush>
  </inkml:definitions>
  <inkml:trace contextRef="#ctx0" brushRef="#br0">275 50 13347,'0'-7'545,"1"0"697,-1 0 0,-1 0-1,-1-10 1,2 17-1189,0 0 0,0 0 0,0-1 0,0 1 0,0 0 0,0 0 1,0 0-1,0 0 0,0-1 0,0 1 0,0 0 0,0 0 0,0 0 0,-1 0 0,1-1 1,0 1-1,0 0 0,0 0 0,0 0 0,0 0 0,0 0 0,-1-1 0,1 1 1,0 0-1,0 0 0,0 0 0,0 0 0,-1 0 0,1 0 0,0 0 0,0 0 0,0 0 1,0 0-1,-1 0 0,1 0 0,0 0 0,0 0 0,-6 5 983,-3 12-136,4 7-365,2 1 1,0 0 0,2 0-1,1 29 1,-1 18 293,-13 72 302,10-118-1061,-2-2-1,0 1 1,-16 39 0,19-60-104,1 1 0,0 0-1,-1-1 1,0 0 0,0 0 0,0 0 0,-5 4-1,7-7-8,1 0 0,-1-1-1,0 1 1,1-1 0,-1 1-1,0-1 1,0 0-1,1 1 1,-1-1 0,0 0-1,0 1 1,0-1-1,1 0 1,-1 0 0,0 0-1,0 0 1,0 0 0,0 0-1,1 0 1,-3 0-1,2 0-52,0-1 0,0 0 0,0 1 0,0-1 0,0 0 0,0 0 0,0 1 0,1-1 0,-1 0 0,0 0 0,0 0 0,1 0-1,-1 0 1,0 0 0,1-1 0,-1 1 0,1 0 0,0 0 0,-1-2 0,-5-18-1761,0-1-1,-3-38 1,-1 3-333,-2 9 847,-21-56-1,19 66 2298,1-1 1,-11-68-1,22 85 705,4 15 640,4 9-1036,6 11-187,-11-11-841,4 4 89,88 105 3216,-78-97-3318,0 0 0,0 0 0,2-2 0,-1 0 0,21 10 0,13 4 218,-24-14-269,-2 1 0,0 1 0,38 28 0,-61-40-181,1-1-1,-1 1 0,0 0 1,1-1-1,-1 1 0,0 0 1,0 0-1,0 0 0,-1-1 1,1 1-1,0 0 0,0 3 1,-1-5-20,0 1 1,0-1-1,0 1 1,0-1-1,1 1 1,-1-1 0,0 1-1,0-1 1,0 1-1,-1-1 1,1 1-1,0-1 1,0 1-1,0-1 1,0 1 0,0-1-1,-1 0 1,1 1-1,0-1 1,0 1-1,-1-1 1,1 1-1,0-1 1,0 0 0,-1 1-1,1-1 1,-1 0-1,1 1 1,0-1-1,-1 0 1,1 0-1,-1 1 1,1-1 0,0 0-1,-1 0 1,1 0-1,-1 1 1,1-1-1,-1 0 1,1 0-1,-1 0 1,1 0 0,-1 0-1,1 0 1,-1 0-1,1 0 1,-1 0-1,1 0 1,-1-1-1,0 1 1,-1-1-209,-1 1 1,1-1-1,0 0 0,0 0 1,0 0-1,0 0 0,0-1 1,0 1-1,0-1 0,0 1 1,0-1-1,-2-2 0,-8-7-1197,6 6 709,-1 1 1,0 0-1,-1 0 1,1 0-1,-1 1 1,1 0-1,-1 1 0,0-1 1,0 2-1,0-1 1,0 1-1,0 0 0,-15 1 1,-23 1-399</inkml:trace>
</inkml:ink>
</file>

<file path=ppt/ink/ink2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5:52.326"/>
    </inkml:context>
    <inkml:brush xml:id="br0">
      <inkml:brushProperty name="width" value="0.05" units="cm"/>
      <inkml:brushProperty name="height" value="0.05" units="cm"/>
      <inkml:brushProperty name="color" value="#FF0066"/>
    </inkml:brush>
  </inkml:definitions>
  <inkml:trace contextRef="#ctx0" brushRef="#br0">94 325 7058,'-37'17'1384,"8"-2"1632,1-3 5034,47-27-5545,11-2-177,24-17-367,13-4-105,21-5-264,-1-1-319,-14 8-513,-8 3-280,-23 5-520,-7 5-280,-10 1-1489,-6 7-1575,-1-5 1815</inkml:trace>
</inkml:ink>
</file>

<file path=ppt/ink/ink2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5:54.671"/>
    </inkml:context>
    <inkml:brush xml:id="br0">
      <inkml:brushProperty name="width" value="0.05" units="cm"/>
      <inkml:brushProperty name="height" value="0.05" units="cm"/>
      <inkml:brushProperty name="color" value="#FF0066"/>
    </inkml:brush>
  </inkml:definitions>
  <inkml:trace contextRef="#ctx0" brushRef="#br0">348 15 14931,'0'-1'141,"-1"0"-1,1 0 0,0 1 1,0-1-1,-1 0 1,1 1-1,0-1 0,-1 0 1,1 1-1,-1-1 1,1 0-1,-1 1 0,1-1 1,-1 1-1,1-1 1,-1 1-1,1-1 0,-1 1 1,0 0-1,1-1 0,-1 1 1,0 0-1,1-1 1,-1 1-1,-1-1 0,1 2 40,-1-1-1,1 0 0,0 0 1,0 0-1,-1 0 0,1 1 1,0-1-1,0 1 0,0-1 1,-1 1-1,1-1 0,0 1 0,-2 1 1,-1 2 184,0-1 0,0 1 1,0 0-1,0 0 1,1 0-1,-5 8 0,1 1 40,1 0-1,0 0 1,1 1-1,1 0 1,0 0-1,1 0 1,1 0-1,-2 15 1,2 17 546,5 55 0,0-35-396,-3-57-514,-1 0 1,1-1-1,-2 1 1,1 0-1,-1-1 1,-6 17-1,7-21-68,0-1 0,-1 0 0,0 1 0,1-1 0,-1 0 0,-1 0 0,1 0 0,0 0 0,-1 0 0,1-1 0,-1 1 0,0-1 0,0 1 0,0-1 0,0 0 1,0 0-1,0-1 0,-6 3 0,8-3-59,-1-1 1,1 0 0,-1 0-1,1 1 1,0-1 0,-1 0 0,1 0-1,-1 0 1,1-1 0,-1 1-1,1 0 1,-1-1 0,1 1 0,0 0-1,-1-1 1,1 0 0,0 1-1,-1-1 1,1 0 0,0 0 0,0 1-1,-1-1 1,1 0 0,0 0-1,0 0 1,0-1 0,0 1 0,-1-2-1,-1-3-486,-1 0-1,1 0 0,0-1 1,-4-10-1,-4-18-1934,-7-42 1,13 51 2095,-1-1 0,-1 1 0,-17-40 0,21 60 788,0 1 1,0-1-1,-1 1 0,0 0 0,-4-5 0,8 10-281,0 0 0,0 0 1,0 0-1,-1-1 0,1 1 0,0 0 1,0 0-1,0 0 0,-1-1 0,1 1 1,0 0-1,0 0 0,0 0 0,-1 0 1,1 0-1,0-1 0,0 1 0,-1 0 1,1 0-1,0 0 0,0 0 0,-1 0 1,1 0-1,0 0 0,0 0 1,-1 0-1,1 0 0,0 0 0,0 0 1,-1 0-1,1 0 0,0 0 0,-1 1 1,1-1-42,0 0 0,0 0 0,0 0 0,0 1 0,0-1 0,0 0 0,0 0 0,0 1 0,0-1 0,0 0 0,0 0 0,0 1 0,0-1 0,0 0 0,0 0 0,1 1 0,-1-1 0,0 0 0,0 0 0,0 1 0,0-1 0,0 0 0,0 0 0,1 0 0,-1 1 0,0-1 1,0 0-1,0 0 0,1 0 0,2 3 278,1-1 1,0 0 0,-1 1-1,1-2 1,0 1 0,0 0-1,0-1 1,0 0 0,5 1-1,43 6 1030,-38-6-1045,50 4 555,-20-1-456,45 9 0,-76-11-396,-1 0 0,1 1 0,-1 1 0,0 0 1,0 1-1,0 0 0,-1 0 0,11 9 0,-20-13-57,1 0 0,-1 0 0,0 0-1,0 0 1,0 0 0,0 1 0,0-1-1,0 1 1,-1-1 0,1 1 0,-1 0-1,0 0 1,2 3 0,-3-4-37,0 0 0,0-1 0,0 1 0,0 0 1,0-1-1,0 1 0,0 0 0,0 0 0,-1-1 0,1 1 1,-1 0-1,1-1 0,-1 1 0,1 0 0,-1-1 0,0 1 0,0-1 1,0 1-1,0-1 0,0 0 0,0 1 0,-1-1 0,-1 2 1,-1 0-296,-1 1 1,0-1 0,1 0-1,-1 0 1,0-1 0,-1 0 0,1 1-1,0-2 1,-1 1 0,1-1-1,-1 1 1,0-1 0,-10 0 0,-6-1-1082,0-1 0,-28-4 1,11 0 187,6 3 466,-59 2 0,80 1 1323,0 0-1,0 1 0,1 1 1,-1 0-1,1 0 0,0 1 0,0 0 1,-15 8-1,26-12-472,1 0 0,-1 0-1,0 0 1,0 1 0,0-1 0,0 0 0,0 0 0,0 0-1,0 0 1,0 0 0,0 0 0,0 0 0,0 0-1,0 0 1,1 0 0,-1 0 0,0 1 0,0-1 0,0 0-1,0 0 1,0 0 0,0 0 0,0 0 0,0 0 0,0 0-1,0 0 1,0 1 0,0-1 0,0 0 0,0 0-1,0 0 1,0 0 0,0 0 0,0 0 0,0 0 0,0 0-1,0 0 1,-1 1 0,1-1 0,0 0 0,0 0-1,0 0 1,0 0 0,0 0 0,0 0 0,0 0 0,0 0-1,0 0 1,0 0 0,0 0 0,0 0 0,-1 1 0,1-1-1,14-2 1258,13-6 136,-1-1 1,48-23 0,51-36 15,-117 64-1364,21-13 80,21-11-630,-1-1 0,47-39 1,-88 61 284,0 0 0,0-1 0,11-14 1,-16 17 52,0 0 1,0 1-1,-1-1 1,0 0 0,3-9-1,-5 12 90</inkml:trace>
</inkml:ink>
</file>

<file path=ppt/ink/ink2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6:21.949"/>
    </inkml:context>
    <inkml:brush xml:id="br0">
      <inkml:brushProperty name="width" value="0.05" units="cm"/>
      <inkml:brushProperty name="height" value="0.05" units="cm"/>
      <inkml:brushProperty name="color" value="#FF0066"/>
    </inkml:brush>
  </inkml:definitions>
  <inkml:trace contextRef="#ctx0" brushRef="#br0">169 3 2136,'-14'-1'492,"0"0"0,0 1 0,1 0 0,-1 1-1,0 1 1,0 0 0,-13 4 0,24-5-413,0 0 0,-1 0 0,2 0 0,-1 1 0,0-1 0,0 1 0,0 0 0,1 0-1,-1 0 1,1 0 0,-5 5 0,6-7-99,0 1-1,1 0 0,-1 0 1,1-1-1,-1 1 0,1 0 1,-1 0-1,1 0 0,-1 0 1,1 0-1,0 0 0,0 0 1,-1 0-1,1 0 0,0 0 1,0 0-1,0 0 0,0 0 1,0 0-1,0 0 0,0-1 1,1 1-1,-1 0 0,0 0 1,1 0-1,-1 0 0,0 0 0,1 0 1,-1 0-1,1 0 0,-1 0 1,1-1-1,-1 1 0,1 0 1,0 0-1,0-1 0,-1 1 1,1 0-1,0-1 0,0 1 1,-1-1-1,3 1 0,-2 0 101,1 0 0,0 1-1,-1-1 1,1 0 0,0 1-1,-1-1 1,0 0 0,2 3-1,-2-3 115,-1 0-1,0 0 0,1 0 1,-1 0-1,0 1 0,0-1 1,1 0-1,-1 0 0,0 0 1,0 0-1,0 0 0,-1 0 1,1 1-1,0-1 0,0 0 1,-1 1-1,1-1-134,0 0 1,0 0-1,0 0 1,0 1 0,0-1-1,1 0 1,-1 0-1,0 0 1,1 0-1,-1 0 1,1 0-1,-1 0 1,1 0-1,-1 0 1,1 0 0,0 0-1,-1 0 1,1-1-1,0 1 1,0 0-1,-1 0 1,1-1-1,0 1 1,0 0-1,0-1 1,0 1 0,2 0-1,5 3-35,0 0-1,13 3 1,-14-4 101,47 18 635,1-2 1,1-3-1,64 10 1,-62-18-381,28 3-19,157 42 1,-60 12-64,45 13-5,397 69-220,-492-119-65,-12 2 1,211 81-1,102 84-5,-327-141 15,-28-13 252,121 44 1,-40-35 874,100 37-233,-240-78-891,-1 1 0,0 0 0,0 2-1,-1 0 1,0 1 0,-1 1 0,-1 0-1,26 30 1,-30-30-18,0-1-1,1-1 0,0 0 1,1-1-1,1 0 1,-1-1-1,2-1 0,-1 0 1,31 11-1,161 43 13,-28-11-4,-93-22 33,1-4 0,1-4 1,111 14-1,-132-28 603,107 27 0,-150-29-455,0 2 0,-1 1 0,0 1 0,0 1 0,-1 0 0,-1 2 0,33 25 0,-31-14-118,-22-23-108,-1 0-1,1 0 1,0 0 0,-1 0-1,1 0 1,-1 0-1,1 0 1,-1 0 0,0 0-1,1 2 1,-1-2-7,0-1 0,0 1 0,0-1 0,0 0 0,0 1-1,-1-1 1,1 0 0,0 1 0,0-1 0,0 0 0,0 1 0,-1-1 0,1 0 0,0 1 0,0-1 0,0 0 0,-1 0 0,1 1 0,0-1 0,0 0 0,-1 0 0,1 1-1,0-1 1,-1 0 0,1 0 0,0 0 0,-1 0 0,1 0 0,0 1 0,-1-1 0,1 0 0,-1 0 0,-16 0 1453,-7-10-813</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3:05.064"/>
    </inkml:context>
    <inkml:brush xml:id="br0">
      <inkml:brushProperty name="width" value="0.05" units="cm"/>
      <inkml:brushProperty name="height" value="0.05" units="cm"/>
      <inkml:brushProperty name="color" value="#FF0066"/>
    </inkml:brush>
  </inkml:definitions>
  <inkml:trace contextRef="#ctx0" brushRef="#br0">168 0 16604,'-11'5'972,"1"0"1,0 1 0,0 1 0,0-1 0,1 1 0,-11 12 0,9-9-755,1 2 1,1-1-1,-1 2 1,2-1 0,0 1-1,0 0 1,-8 22 0,14-31-195,1 1-1,0-1 1,0 1 0,0-1 0,0 1 0,1 0 0,-1-1-1,2 7 1,-1-10-24,0 0 1,0 0-1,0 0 0,0-1 1,0 1-1,0 0 0,1 0 1,-1 0-1,0 0 0,1 0 1,-1 0-1,1 0 0,-1 0 1,1-1-1,-1 1 0,1 0 1,0 0-1,-1-1 0,1 1 1,0 0-1,0-1 0,-1 1 0,1-1 1,0 1-1,0-1 0,0 1 1,0-1-1,0 1 0,0-1 1,0 0-1,-1 0 0,1 1 1,0-1-1,0 0 0,0 0 1,0 0-1,0 0 0,0 0 1,0 0-1,0 0 0,0-1 0,2 1 1,0-1-9,0-1-1,0 1 1,0 0 0,0-1-1,0 0 1,0 1 0,-1-1 0,1 0-1,-1 0 1,1-1 0,-1 1 0,0-1-1,0 1 1,3-5 0,2-3-3,-1 0 0,8-19 1,-14 29 9,3-6-1,-1 1-1,0 0 0,0-1 1,0 0-1,-1 1 1,2-13-1,-3 18 5,0 0 0,0 0 0,0 0 0,0 0 0,0 0 1,-1 0-1,1 0 0,0 0 0,0 1 0,0-1 0,0 0 0,0 0 0,0 0 0,0 0 0,0 0 0,0 0 0,0 0 0,0 0 1,-1 0-1,1 0 0,0 0 0,0 0 0,0 0 0,0 0 0,0 0 0,0 0 0,0 0 0,0-1 0,0 1 0,0 0 0,0 0 1,-1 0-1,1 0 0,0 0 0,0 0 0,0 0 0,0 0 0,0 0 0,0 0 0,0 0 0,0 0 0,0 0 0,0 0 0,0 0 1,0-1-1,0 1 0,0 0 0,0 0 0,0 0 0,0 0 0,-4 8 68,3-4-15,0 0 0,1 0 0,-1 0 0,1 0 0,0 0 0,0 0 0,1 0 0,-1 0 0,1 0 1,0 0-1,0 0 0,0 0 0,1 0 0,-1-1 0,1 1 0,0 0 0,0-1 0,0 1 0,5 5 0,-3-5-249,0 1 0,0-1 1,1 1-1,0-1 0,0-1 1,0 1-1,0-1 0,0 1 0,1-2 1,0 1-1,-1 0 0,11 2 0,-1-4-1886,-1-3 702</inkml:trace>
</inkml:ink>
</file>

<file path=ppt/ink/ink2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6:23.390"/>
    </inkml:context>
    <inkml:brush xml:id="br0">
      <inkml:brushProperty name="width" value="0.05" units="cm"/>
      <inkml:brushProperty name="height" value="0.05" units="cm"/>
      <inkml:brushProperty name="color" value="#FF0066"/>
    </inkml:brush>
  </inkml:definitions>
  <inkml:trace contextRef="#ctx0" brushRef="#br0">1 1 3985,'49'21'2345,"93"34"2843,156 22-2206,-216-57-2831,320 61 195,14 4-220,-166-17 87,-84-21 356,23-7 117,-27-7-355,-121-22-308,-1 1 0,38 18-1,-35-11-12,148 57 40,388 57 875,-495-115-897,-1 3 0,124 48 0,-128-39 501,0-5 1,100 20 0,189 56 1409,-265-66-1412,233 88 1221,-256-89-1165,116 32 0,-151-55-451,108 32 386,-120-32-236,-1 1 1,50 28 0,-76-37-383,0 0 1,0 1-1,-1 0 1,1 0 0,-1 1-1,0 0 1,0-1-1,0 2 1,-1-1-1,0 0 1,0 1 0,0 0-1,0 0 1,-1 0-1,0 0 1,-1 1-1,4 10 1,-1 1-1155,0 1 441</inkml:trace>
</inkml:ink>
</file>

<file path=ppt/ink/ink2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6:28.798"/>
    </inkml:context>
    <inkml:brush xml:id="br0">
      <inkml:brushProperty name="width" value="0.05" units="cm"/>
      <inkml:brushProperty name="height" value="0.05" units="cm"/>
      <inkml:brushProperty name="color" value="#FF0066"/>
    </inkml:brush>
  </inkml:definitions>
  <inkml:trace contextRef="#ctx0" brushRef="#br0">673 2625 9090,'0'1'93,"0"0"0,0-1-1,0 1 1,0-1 0,0 1 0,0-1 0,0 1 0,0 0-1,0-1 1,0 1 0,0-1 0,1 1 0,-1-1 0,0 1-1,0-1 1,1 1 0,-1-1 0,0 1 0,1-1 0,-1 1-1,0-1 1,1 1 0,-1-1 0,1 0 0,-1 1 0,1-1-1,-1 0 1,1 1 0,-1-1 0,1 0 0,-1 0 0,1 1-1,-1-1 1,1 0 0,-1 0 0,1 0 0,-1 0 0,1 0-1,0 0 1,0 0 0,9 3 170,1-1 0,0 0 0,-1-1 0,1 0 0,0 0 0,0-1 0,0-1 0,14-2 0,12-4 465,38-13 0,-36 9-303,103-26 643,329-103-264,178-81-474,-448 156-253,-86 24-115,-3-4 1,-1-6 0,106-66-1,-145 70-516,88-76 0,-25 18 536,-31 33 33,33-23-25,-116 77-5,0-1-1,-1-2 1,-1 1-1,17-25 1,59-98-225,-6 8 199,-23 51 251,31-44 545,-83 106-680,-1 0 1,-1-1 0,-1 0 0,10-32-1,-13 30-71,-1-1-1,-1-1 0,-2 1 1,0-1-1,-2 0 0,-1 0 1,-1 0-1,-2 0 0,-4-29 1,3 46-4,1 1 0,-1 0 1,-1 0-1,0 0 0,0 0 1,-10-15-1,-41-45 188,24 30 18,11 13-132,-1 1-1,-35-32 1,45 47-84,-1 1 0,0 0 0,-1 1 0,1 1 0,-2 0 0,1 0 0,-26-8 0,9 7-2,-1 1 0,0 1 1,0 2-1,-1 1 0,-31 2 0,-160 17 59,-8 27-33,125-20-12,-295 83-2,323-83 0,-373 127-7,347-107 12,2 4-1,-118 73 1,-282 168 20,276-164-56,190-101 29,1 2 1,1 1-1,2 2 0,-30 32 0,14-6 2,-4-2 0,-74 58 0,44-51 1,-20 14-6,79-54 6,1 1 0,-25 28 0,25-21 1,1 0 0,1 1 0,2 1 1,1 0-1,2 2 0,0 0 0,-15 50 0,10-16 1,-20 104 0,36-143-2,1 1-1,1-1 0,2 1 0,0-1 0,2 1 1,1-1-1,6 29 0,-1-24 3,2 0 0,0 0 0,24 46 1,-26-62-2,1 0 0,1 0 0,0-1 0,1 0 0,0-1 1,1 0-1,1-1 0,19 15 0,-17-16 2,1-1-1,0-1 0,0 0 1,1-1-1,1-1 1,31 8-1,-17-7 45,1-3 1,64 4 0,204-13 105,-131-1-63,-106 2 527,0-2 0,0-3 0,0-3 0,-1-2 0,-1-4 0,70-27 0,-99 31-438,122-44 366,-117 45-534,0 3 1,48-7-1,-74 14-348,0 0-1,0-1 1,0 0 0,0 0-1,-1-1 1,1-1 0,-1 0-1,0-1 1,-1 0-1,1 0 1,-1-1 0,-1-1-1,16-13 1,19-23 221</inkml:trace>
</inkml:ink>
</file>

<file path=ppt/ink/ink2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6:47.147"/>
    </inkml:context>
    <inkml:brush xml:id="br0">
      <inkml:brushProperty name="width" value="0.05" units="cm"/>
      <inkml:brushProperty name="height" value="0.05" units="cm"/>
      <inkml:brushProperty name="color" value="#FF0066"/>
    </inkml:brush>
  </inkml:definitions>
  <inkml:trace contextRef="#ctx0" brushRef="#br0">645 132 7674,'-6'-8'1135,"-1"0"1,0 0 0,0 0-1,-1 1 1,0 0 0,-16-10-1,21 15-768,0-1 0,1 0-1,-1 1 1,0-1 0,1 0-1,0-1 1,0 1-1,-4-7 1,5 6-114,-1 1-1,0-1 0,-1 1 1,1 0-1,0 0 1,-4-3-1,5 5-201,-1 0-1,1 0 1,-1 0-1,1 0 1,-1 0-1,1 0 1,-1 1-1,0-1 1,1 1-1,-1-1 1,0 1-1,0 0 1,1-1-1,-1 1 1,0 0-1,0 0 1,-3 1-1,-1 0-13,-1 1 0,0 0 0,1 0 0,-1 0-1,1 1 1,0 0 0,-12 7 0,-37 31-13,-103 96 139,135-117 5,1 1 0,-27 35 0,31-30 168,-26 45-1,31-47-237,4-8-80,1 1 0,1 0 0,0 1 0,2-1 1,0 1-1,0 1 0,-1 19 0,4-23-19,1 0 1,1 0-1,0 0 0,1 0 1,1 0-1,0 0 1,1-1-1,0 1 1,8 18-1,-8-24-6,2-1 1,-1 0-1,1-1 1,0 1-1,0-1 1,1 0-1,0 0 0,12 11 1,-7-9 129,1 0 0,0-1 0,1-1 0,24 12 0,-5-6 212,0-3 1,0 0-1,65 9 1,-84-17-314,0 0-1,0-1 1,0 0 0,0-1 0,0-1-1,0 0 1,0 0 0,24-7 0,-18 1 198,1 0 0,-2-1 0,1-1 1,-1-1-1,-1-1 0,0 0 0,0-1 0,28-27 1,-24 18-122,33-44 1,-46 53-13,0 0 0,-1-1 0,0 0 0,-1-1 0,8-23 0,-10 25 15,5-17 84,-2 0 1,0 0-1,2-33 0,-8 53-169,-1 1-1,0-1 0,0 0 1,-1 1-1,0-1 0,-1 0 0,0 1 1,0-1-1,0 1 0,-1 0 1,-1 0-1,0 0 0,0 0 1,0 1-1,-7-10 0,-37-37-10,29 34-5,-20-28 0,38 47-1,-10-15-6,0 1-1,-1 0 1,-15-14 0,22 25 3,0 0 1,0 0-1,-1 0 0,0 0 1,0 1-1,1 0 1,-2 0-1,1 1 1,0 0-1,-1 0 1,1 0-1,-10-1 1,7 2-13,0 1 0,0 0 1,-1 0-1,1 1 0,0 0 1,0 1-1,0 0 0,-11 4 1,7-1-405,-1 1 0,1 0 0,0 1 0,-17 12-1,26-17 173,0 1 0,1 0 0,-1 0 0,1 0 0,0 0 0,-4 6 0,4-4 42,1-1 1,0 1 0,0 0 0,0 0-1,-1 6 1</inkml:trace>
</inkml:ink>
</file>

<file path=ppt/ink/ink2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6:51.783"/>
    </inkml:context>
    <inkml:brush xml:id="br0">
      <inkml:brushProperty name="width" value="0.05" units="cm"/>
      <inkml:brushProperty name="height" value="0.05" units="cm"/>
      <inkml:brushProperty name="color" value="#FF0066"/>
    </inkml:brush>
  </inkml:definitions>
  <inkml:trace contextRef="#ctx0" brushRef="#br0">213 598 8250,'3'-6'902,"-2"5"-432,0-1 0,0 0 0,-1 1 0,1-1 0,0 0 0,-1 0 0,1 0 0,-1 0 0,0 0 0,1 1 1,-1-1-1,0 0 0,0 0 0,0 0 0,-1-3 0,3 8-175,0-1-1,0 0 1,0 0 0,0 0-1,1 0 1,-1-1 0,1 1 0,-1-1-1,1 1 1,-1-1 0,1 0 0,0 0-1,0 0 1,-1 0 0,1-1-1,4 1 1,60 8-1079,-53-8 1166,197 6 1340,-100-7-944,-82 0-698,1-2-1,-1-2 0,1 0 1,-1-2-1,-1-1 1,42-16-1,112-26 858,-74 23-259,-88 19-490,0 0 0,-1-2 0,0 0 0,-1-1-1,1-1 1,31-24 0,-49 34-165,0 0 0,0 0 1,1 0-1,-1-1 0,0 1 0,0 0 0,0 0 0,0 0 0,0-1 1,-1 1-1,1-1 0,0 1 0,-1-1 0,1 1 0,-1-1 0,1 1 1,-1-1-1,0 1 0,1-3 0,-1 1 4,-1 0 1,1 0-1,-1 1 0,0-1 0,1 1 1,-1-1-1,0 0 0,-1 1 0,1-1 1,-3-3-1,-6-8 0,0 0 0,-1 1-1,-1 1 1,0 0 0,-17-14 0,-73-45-41,67 51-21,-1 2 1,-68-23-1,22 10-15,52 19-62,0 1 0,-1 1 0,-1 2 0,0 1 0,-54-4 0,71 11 85,1 0 1,-1 1-1,0 1 0,1 0 1,-24 8-1,-69 29-108,19-5 134,7-4 29,71-25-34,-1 0 1,1 1-1,1 1 1,-1-1-1,-12 13 1,5-4 5,-2 0 0,-26 15 0,28-20 7,0 1 0,2 1 0,-1 0 0,-15 18-1,19-16-13,1 0-1,-11 19 1,20-29 7,1-1 0,0 1 1,-1-1-1,1 1 0,1-1 1,-1 1-1,0 0 0,1-1 0,0 1 1,0 4-1,4 39-55,-2-31 12,-1-12 36,1 1 0,-1 0 0,1-1 0,0 1 0,0-1 0,0 0 0,0 0 0,1 0 0,-1 0 0,1 0 0,0 0 1,1-1-1,-1 1 0,1-1 0,-1 0 0,1 0 0,0 0 0,6 3 0,9 5 16,1-1 0,35 12 0,-48-19-7,12 3 30,-1 0-1,1-2 0,0 0 0,1-1 0,-1 0 0,33-2 1,2-4 463,60-11 0,-113 14-493,43-6 394,58-2-1,-73 14-3111,-9-7 1803</inkml:trace>
</inkml:ink>
</file>

<file path=ppt/ink/ink2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6:59.447"/>
    </inkml:context>
    <inkml:brush xml:id="br0">
      <inkml:brushProperty name="width" value="0.05" units="cm"/>
      <inkml:brushProperty name="height" value="0.05" units="cm"/>
      <inkml:brushProperty name="color" value="#FF0066"/>
    </inkml:brush>
  </inkml:definitions>
  <inkml:trace contextRef="#ctx0" brushRef="#br0">359 937 6441,'5'-17'844,"-2"6"252,-1 1-1,0-1 1,2-19 0,-4 30-1036,0 0-1,0 1 1,0-1 0,0 0 0,0 1-1,0-1 1,0 0 0,0 1-1,0-1 1,0 0 0,0 1 0,0-1-1,0 0 1,0 1 0,0-1 0,0 0-1,-1 0 1,1 1 0,0-1 0,0 0-1,0 1 1,-1-1 0,1 0 0,0 0-1,0 0 1,0 1 0,-1-1 0,1 0-1,0 0 1,-1 0 0,1 1 0,0-1-1,0 0 1,-1 0 0,1 0-1,0 0 1,-1 0 0,1 0 0,0 0-1,-1 0 1,1 0 0,0 0 0,-1 0-1,1 0 1,0 0 0,-1 0 0,1 0-1,-1 0 1,5 2 84,1 1 0,-1-1-1,0 0 1,1-1 0,-1 1-1,1-1 1,-1 0 0,1 0 0,6 1-1,45-1 906,-49-1-936,120-11 1059,-81 5-839,72 1-1,-11 9-64,195-2 83,-78-31-164,-2-17 427,46-6-194,-178 39-411,1 4 0,0 4 0,0 4-1,168 20 1,134 15-89,-184-34 58,202 7 16,-327-1 23,1 4 1,151 39-1,-89-9-19,232 73 464,-332-96-201,0-3 0,95 16 0,-107-26-246,0-2 0,-1 0 0,1-3 0,68-9 0,-98 9-7,12-1 20,-1-1-1,25-9 0,-36 10-29,1-1 0,-1 1 0,0-1 1,0 0-1,0-1 0,0 1 0,0-1 0,-1 0 0,0 0 0,7-8 0,8-12-21,-8 12 7,-1 0 0,0-1 0,-1-1-1,14-27 1,-12 15 53,-2-1 0,0 1-1,-2-2 1,-1 1 0,-1-1 0,2-31-1,-6 32-12,0 1-1,-1 0 0,-7-41 0,6 59-29,0 0 0,-1 0 0,-1 1 1,1-1-1,-1 1 0,0 0 0,-1 0 0,0 0 0,0 0 1,-1 0-1,1 1 0,-1 0 0,-1 0 0,1 0 0,-1 1 1,-8-7-1,3 5-2,0 1 1,-1-1-1,0 2 1,0 0-1,-20-6 1,-68-10-56,46 10 3,-8-4-45,0-4 0,-113-49 0,-163-66-235,276 115 14,-1 2 0,-1 4 0,-106-10 0,-81 23-86,0 17-33,8 1 248,44-13 217,-208-21 0,354 11-14,-273-15 60,257 20 24,0 3-1,-120 20 0,6 21 328,109-24-110,0-3 1,-83 7-1,88-20-173,0-4 0,-97-11 0,-134-35 18,240 35-150,33 7 24,-1 0 0,0 1 0,-31 2-1,48 2 6,0 0-1,-1 0 1,1 1-1,0 1 0,1 0 1,-1 0-1,0 1 1,1 1-1,0-1 0,-15 11 1,-5 8 76,1 1 0,1 1 0,-39 47 0,37-38 66,-68 59 1,61-68 31,24-17-111,1 1-1,-13 11 1,21-17-75,1 1 1,0-1-1,0 1 1,0 0-1,0-1 0,1 2 1,-1-1-1,1 0 1,0 0-1,-3 9 1,2 0 28,1-1 1,0 0-1,1 1 1,0 0-1,1 12 1,10 64 213,-8-73-222,6 41-6,3 0 0,3 0 0,23 63 0,-30-102-57,1-1-1,15 26 1,-17-35 177,-1 1 0,2-1 0,-1-1-1,1 1 1,1-1 0,10 8 0,0-3 61,29 15-1</inkml:trace>
</inkml:ink>
</file>

<file path=ppt/ink/ink2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7:18.365"/>
    </inkml:context>
    <inkml:brush xml:id="br0">
      <inkml:brushProperty name="width" value="0.05" units="cm"/>
      <inkml:brushProperty name="height" value="0.05" units="cm"/>
      <inkml:brushProperty name="color" value="#FF0066"/>
    </inkml:brush>
  </inkml:definitions>
  <inkml:trace contextRef="#ctx0" brushRef="#br0">488 870 8594,'-4'9'698,"2"-6"-136,0 1 1,0-1-1,1 0 1,0 1-1,-2 6 0,3-10-472,0 1 0,0-1 0,0 1 0,0-1-1,0 1 1,0-1 0,0 1 0,0 0 0,0-1-1,0 1 1,0-1 0,1 1 0,-1-1 0,0 1-1,0-1 1,1 1 0,-1-1 0,0 0 0,1 1-1,-1-1 1,0 1 0,1-1 0,-1 0 0,1 1-1,-1-1 1,1 0 0,-1 1 0,1-1 0,-1 0-1,1 0 1,-1 1 0,1-1 0,-1 0 0,1 0 0,-1 0-1,1 0 1,-1 0 0,1 0 0,0 0 0,-1 0-1,1 0 1,-1 0 0,1 0 0,0 0 0,8-1 587,0-1 0,0 0 0,0 0 1,-1 0-1,1-1 0,14-7 0,-10 4 70,24-7-1,-27 11-533,-1 1 0,1 0 0,0 1 0,0 0 0,12 1 0,50 10 450,-27-3-342,39 3 375,0-3 1,1-4-1,158-13 1,-235 8-682,353-46 226,-318 40-110,-1-2 0,-1-2 0,65-26 0,-101 34-88,-1 1-1,0-1 1,0 0 0,0 0 0,0-1 0,0 1-1,0-1 1,-1 0 0,0 0 0,0 0 0,0 0-1,0 0 1,-1-1 0,1 1 0,-1-1 0,0 0-1,2-9 1,0 0-8,-1-1-1,0 1 1,-1-1-1,-1 1 1,0-17-1,-2 9-27,0 0-1,-1 1 0,-1 0 0,-1-1 1,-11-31-1,12 43-5,-1 1 0,-1-1-1,0 1 1,0 0 0,0 0 0,-1 1 0,-1 0 0,1 0-1,-1 0 1,-1 1 0,1 0 0,-1 1 0,-16-11 0,-10-2-13,-69-25 0,8 4 9,-49-38-36,-17-9-144,135 75 157,-1 1-1,0 2 0,-1 0 1,-39-6-1,41 12 21,-1 1-1,1 1 1,-1 1-1,0 2 1,1 0-1,0 2 1,-46 13-1,-5 7 10,-89 43 1,90-34 2,-89 25 1,149-54-14,-32 10 2,-55 21 1,88-28 5,0 0 1,0 1 0,1 1 0,0 0 0,0 1 0,1 0 0,-17 19 0,18-17-3,2 0 1,-1 1-1,2 1 0,0 0 1,0 0-1,-12 29 1,18-33 1,-1 0 1,1 0-1,1 1 1,0-1-1,1 1 1,0 0 0,0-1-1,1 1 1,0 0-1,1-1 1,4 19 0,-1-12 57,0-1 0,2 1 0,0-1 0,0 0 1,2 0-1,0-1 0,1 0 0,0-1 1,1 0-1,1 0 0,0-1 0,1 0 0,1-1 1,-1 0-1,2-1 0,0-1 0,0 0 0,1-1 1,30 14-1,-10-10 188,1-1 0,62 11 0,79 2 285,-66-11-117,-92-10-352,23 7-1,15 3-5885,-43-13 4018</inkml:trace>
</inkml:ink>
</file>

<file path=ppt/ink/ink2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7:07.723"/>
    </inkml:context>
    <inkml:brush xml:id="br0">
      <inkml:brushProperty name="width" value="0.05" units="cm"/>
      <inkml:brushProperty name="height" value="0.05" units="cm"/>
      <inkml:brushProperty name="color" value="#FF0066"/>
    </inkml:brush>
  </inkml:definitions>
  <inkml:trace contextRef="#ctx0" brushRef="#br0">37 77 10290,'1'-6'618,"0"0"0,0 1-1,0-1 1,-1 0 0,0-10-1,0 16-554,0 0 0,0-1 0,0 1 0,-1-1 1,1 1-1,0-1 0,0 1 0,0-1 0,-1 1 0,1 0 0,0-1 0,0 1 0,-1 0 0,1-1 0,0 1 0,-1 0 0,1-1 0,0 1 0,-1 0 0,1-1 0,0 1 0,-1 0 0,1 0 0,-1 0 0,1-1 0,-1 1 0,1 0 0,0 0 1,-1 0-1,1 0 0,-1 0 0,1 0 0,-1 0 0,1 0 0,-1 0 0,1 0 0,-1 0 0,1 0 0,-1 0 0,1 0 0,0 0 0,-1 1 0,1-1 0,-1 0 0,1 0 0,-1 1 0,-1-1 93,0 1 0,1 0 0,-1 0 1,1 0-1,-1-1 0,1 2 0,-1-1 0,1 0 0,-1 0 0,-1 2 0,3-2-63,-1 0-1,0 0 1,1 0-1,0 0 1,-1 0-1,1 0 1,-1 0 0,1 0-1,0 0 1,0 0-1,0 1 1,0-1-1,0 0 1,0 0-1,0 0 1,0 0 0,0 0-1,0 0 1,1 0-1,-1 0 1,0 0-1,1 0 1,-1 0 0,1 0-1,-1 0 1,1 0-1,-1 0 1,1 0-1,0 0 1,-1 0 0,3 1-1,-1 0 78,0-1 1,0 1-1,0-1 1,0 0-1,0 0 0,0 0 1,1 0-1,-1 0 1,0 0-1,1 0 0,-1-1 1,6 1-1,22-1 598,0-1 1,0-2-1,47-10 0,49-4-196,190 15-370,-159 3 45,8 0 214,274-5 1619,-4-36-1144,-421 37-1097,-1 2 0,0-1 0,1 2-1,-1 0 1,1 0 0,23 5 0,-30-5-1732</inkml:trace>
</inkml:ink>
</file>

<file path=ppt/ink/ink2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7:08.232"/>
    </inkml:context>
    <inkml:brush xml:id="br0">
      <inkml:brushProperty name="width" value="0.05" units="cm"/>
      <inkml:brushProperty name="height" value="0.05" units="cm"/>
      <inkml:brushProperty name="color" value="#FF0066"/>
    </inkml:brush>
  </inkml:definitions>
  <inkml:trace contextRef="#ctx0" brushRef="#br0">1 114 12659,'238'-34'9206,"2"17"-5449,-55 5-1621,-171 10-2012,464-41 2573,-467 42-2731,10-2-361,-1 1 0,32 2 0,-49 0 152,0 1 0,-1-1 1,1 1-1,0-1 1,0 1-1,0 0 1,-1 0-1,6 3 0,12 15-1143</inkml:trace>
</inkml:ink>
</file>

<file path=ppt/ink/ink2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7:10.257"/>
    </inkml:context>
    <inkml:brush xml:id="br0">
      <inkml:brushProperty name="width" value="0.05" units="cm"/>
      <inkml:brushProperty name="height" value="0.05" units="cm"/>
      <inkml:brushProperty name="color" value="#FF0066"/>
    </inkml:brush>
  </inkml:definitions>
  <inkml:trace contextRef="#ctx0" brushRef="#br0">1 119 8746,'3'-9'1027,"1"1"-1,0-1 1,6-10 0,-8 16-704,0 0 0,0 1 1,0-1-1,0 0 1,0 1-1,0-1 1,1 1-1,0 0 0,-1 0 1,1 0-1,0 0 1,4-2-1,-6 4-249,0 0-1,0 0 1,-1 1-1,1-1 1,0 0-1,0 1 1,-1-1 0,1 0-1,0 1 1,-1-1-1,1 1 1,0-1-1,-1 1 1,1-1 0,-1 1-1,1 0 1,-1-1-1,1 1 1,-1 0-1,0-1 1,1 1 0,-1 0-1,0-1 1,1 1-1,-1 0 1,0 1-1,7 8 323,-5-8-316,1 0-1,0 0 1,-1-1 0,1 1 0,0-1-1,0 1 1,0-1 0,0 0 0,0 0-1,0-1 1,1 1 0,-1 0-1,0-1 1,4 0 0,9 0 536,26-2-1,-27 1-220,12-1 261,0 1 0,0 2 0,0 1 0,40 8 0,-11-2 0,0-2 0,79-2 0,-45-2 561,-77-3-1062,1 0 1,0 0-1,0-2 0,-1 0 1,1 0-1,-1-1 0,15-7 0,12-3 273,-36 14-403,0-1 0,0 0 0,-1 1 0,1-1 0,0 1-1,0 0 1,0 0 0,0 1 0,0-1 0,0 1 0,0 0 0,-1 0 0,1 0 0,0 1 0,-1-1 0,7 4 0,-2-1-17,-7-4-77,0 1 0,0 0-1,1-1 1,-1 0 0,0 1 0,0-1 0,0 1 0,1-1 0,-1 0-1,0 0 1,0 0 0,1 0 0,-1 0 0,0 0 0,0 0-1,1 0 1,-1 0 0,0-1 0,0 1 0,0-1 0,1 1-1,-1 0 1,0-1 0,0 0 0,0 1 0,0-1 0,2-1 0,-1-1-233,0 0 0,-1 0 0,1 0 0,0 0 0,-1 0 0,0 0 0,0 0 0,0 0 1,0 0-1,0-5 0,5-33-1672</inkml:trace>
</inkml:ink>
</file>

<file path=ppt/ink/ink2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7:11.060"/>
    </inkml:context>
    <inkml:brush xml:id="br0">
      <inkml:brushProperty name="width" value="0.05" units="cm"/>
      <inkml:brushProperty name="height" value="0.05" units="cm"/>
      <inkml:brushProperty name="color" value="#FF0066"/>
    </inkml:brush>
  </inkml:definitions>
  <inkml:trace contextRef="#ctx0" brushRef="#br0">606 0 12339,'1'1'401,"-1"-1"1,1 0-1,0 0 1,0 1-1,-1-1 1,1 0-1,0 1 1,-1-1-1,1 1 1,0-1-1,-1 1 1,1-1-1,-1 1 1,1 0-1,-1-1 1,1 1-1,-1 0 1,1-1-1,-1 2 1,8 13 2095,-6-10-2227,-1 0-1,0 0 1,0 0-1,0 0 0,0 0 1,-1 0-1,0 0 1,0 1-1,0-1 1,-2 8-1,-2 3-7,0-1 0,-7 18 0,-1-3 66,-2-1-1,-30 49 0,-44 49 281,81-116-560,-12 14 49,-122 166 713,-14-12-767,106-133-955,44-42 547,0-1 0,-1 1 1,1-1-1,-1 0 0,0 0 1,1 0-1,-1-1 0,-8 2 0,11-3 173,0-1-1,0 0 1,0 1-1,0-2 0,0 1 1,-4-1-1</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3:05.404"/>
    </inkml:context>
    <inkml:brush xml:id="br0">
      <inkml:brushProperty name="width" value="0.05" units="cm"/>
      <inkml:brushProperty name="height" value="0.05" units="cm"/>
      <inkml:brushProperty name="color" value="#FF0066"/>
    </inkml:brush>
  </inkml:definitions>
  <inkml:trace contextRef="#ctx0" brushRef="#br0">0 1 14227,'14'47'3949,"9"42"1181,-23-89-5107,4 21 613,-4-21-616,1 1 0,-1 0-1,0 0 1,0-1 0,0 1 0,1 0-1,-1 0 1,0-1 0,1 1-1,-1 0 1,0-1 0,1 1 0,-1-1-1,1 1 1,-1-1 0,1 1-1,-1-1 1,1 1 0,0-1-1,-1 1 1,1-1 0,0 1 0,1-2-6,-1 1 0,0-1 0,0 0 0,0 0 0,0 1 0,0-1 0,0 0 0,-1 0 0,1 0 0,0 0 0,0 0 0,-1 0 0,1 0 0,-1-1 0,1 1 0,-1 0 0,1 0 0,-1 0 0,1-3 0,0 2 24,7-22 239,-6 16-195,0 1 1,0-1 0,1 1-1,0 0 1,1-1 0,0 2-1,0-1 1,8-10-1,-11 15-67,0 1-1,1 0 0,-1 0 0,0 0 0,0 0 0,1 1 1,-1-1-1,1 0 0,-1 1 0,0-1 0,1 0 0,-1 1 0,1 0 1,0-1-1,-1 1 0,1 0 0,-1 0 0,1 0 0,-1 0 0,1 0 1,0 0-1,-1 0 0,1 1 0,-1-1 0,1 0 0,-1 1 0,1-1 1,-1 1-1,1 0 0,-1 0 0,0-1 0,1 1 0,-1 0 0,2 2 1,1 1 9,-1-1 1,1 1 0,-1-1 0,0 1 0,-1 0 0,1 0-1,-1 0 1,0 1 0,0-1 0,2 7 0,3 15-33,-5-18-453,0-1-1,0 1 0,0 0 0,1-1 1,0 0-1,8 13 0,-4-13-1813,3-5 724</inkml:trace>
</inkml:ink>
</file>

<file path=ppt/ink/ink2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7:11.812"/>
    </inkml:context>
    <inkml:brush xml:id="br0">
      <inkml:brushProperty name="width" value="0.05" units="cm"/>
      <inkml:brushProperty name="height" value="0.05" units="cm"/>
      <inkml:brushProperty name="color" value="#FF0066"/>
    </inkml:brush>
  </inkml:definitions>
  <inkml:trace contextRef="#ctx0" brushRef="#br0">70 207 10610,'-2'2'415,"0"0"0,0-1 0,0 1 0,1 0 1,-1 0-1,0 0 0,1 0 0,0 0 0,-1 0 0,1 1 0,0-1 0,0 0 0,0 1 0,0-1 0,1 1 0,-1-1 0,0 1 0,1-1 0,0 1 0,0 3 0,0 6 298,0 0 0,1-1 0,3 14 0,-3-21-462,22 92 2686,1 6-1186,-22-90-1651,-1 1 0,0 0 0,-1-1 0,0 1 0,-1 0 0,-3 17 0,4-29-96,-1 0 0,1 0 0,0 0 0,0 0 0,0-1 0,0 1 0,-1 0 0,1 0 0,0 0 0,-1 0 0,1 0 0,-1 0 0,1-1 0,-1 1 0,1 0 0,-1 0 0,1-1 0,-1 1 0,0 0 0,0-1 0,1 1 0,-1-1 0,0 1 0,0-1 0,-1 2 0,1-3-4,0 1 0,0-1 0,0 1-1,0 0 1,0-1 0,0 0 0,0 1 0,0-1-1,0 1 1,0-1 0,0 0 0,1 0 0,-1 0-1,0 1 1,1-1 0,-1 0 0,0 0 0,1 0 0,-1 0-1,1 0 1,0 0 0,-1 0 0,1-1 0,-10-21-216,2 1 0,-8-41 0,-4-48-798,14 71 484,2 0 0,3-73 0,1 99 511,2 0-1,0 0 0,0 0 0,1 1 0,1-1 1,0 1-1,1 0 0,1 0 0,0 0 0,0 1 1,14-20-1,-18 29 80,0 1 1,1-1 0,-1 0-1,0 1 1,1-1-1,0 1 1,0 0-1,0 0 1,0 0 0,0 0-1,0 0 1,0 1-1,0 0 1,1-1-1,-1 1 1,0 0 0,1 1-1,-1-1 1,1 1-1,-1-1 1,1 1-1,-1 0 1,1 0 0,0 1-1,-1-1 1,1 1-1,-1-1 1,0 1-1,1 0 1,-1 1 0,0-1-1,1 0 1,-1 1-1,0 0 1,4 3-1,15 11 204,0 2-1,-1 1 0,19 21 1,-6-5-81,-17-19-102,3 3 41,27 34-1,-42-47-106,0 2 0,0-1-1,0 1 1,-1-1 0,-1 1 0,1 0-1,-1 1 1,-1-1 0,3 10 0,-2-1-209,-2 0 0,1-1 0,-2 1 0,0 0 0,-1 0-1,-1-1 1,-5 23 0,0-22-3031,1-13 198,6-5 2965,-1 1-1,1 0 0,-1 0 1,1-1-1,0 1 0,-1 0 1,1-1-1,0 1 1,0 0-1,-1-1 0,1 1 1,0-1-1,0 1 1,-1 0-1,1-1 0,0 1 1,0-1-1,0 1 1,0-1-1,0 0 0,-2-13-74</inkml:trace>
</inkml:ink>
</file>

<file path=ppt/ink/ink2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7:12.058"/>
    </inkml:context>
    <inkml:brush xml:id="br0">
      <inkml:brushProperty name="width" value="0.05" units="cm"/>
      <inkml:brushProperty name="height" value="0.05" units="cm"/>
      <inkml:brushProperty name="color" value="#FF0066"/>
    </inkml:brush>
  </inkml:definitions>
  <inkml:trace contextRef="#ctx0" brushRef="#br0">0 105 15891,'11'-21'2153,"0"1"1336,6-1-1281,-1 3-456,1 7-959,-1 2-369,-1 5-176,0 4-48,-2 4-416,-1 0-216,5 2-841,2-1-423,3-5-1033,5-8 1329</inkml:trace>
</inkml:ink>
</file>

<file path=ppt/ink/ink2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7:12.580"/>
    </inkml:context>
    <inkml:brush xml:id="br0">
      <inkml:brushProperty name="width" value="0.05" units="cm"/>
      <inkml:brushProperty name="height" value="0.05" units="cm"/>
      <inkml:brushProperty name="color" value="#FF0066"/>
    </inkml:brush>
  </inkml:definitions>
  <inkml:trace contextRef="#ctx0" brushRef="#br0">77 51 12555,'0'-5'989,"0"0"0,0 0 0,-1 0 0,0 0 0,0 1 1,-1-6-1,1 9-799,1 0 1,0 1 0,0-1-1,-1 0 1,1 0-1,-1 1 1,1-1 0,-1 1-1,1-1 1,-1 0-1,1 1 1,-1-1 0,1 1-1,-1 0 1,0-1-1,1 1 1,-1-1 0,-1 0-1,1 1-111,0 0 1,0 0-1,0 0 0,0 0 0,0 0 1,0 1-1,0-1 0,0 0 0,1 0 1,-1 1-1,0-1 0,0 0 0,0 1 1,0-1-1,0 1 0,0-1 1,1 1-1,-1-1 0,-1 2 0,-1 1 4,-1 0-1,1 1 0,-1-1 0,1 1 0,0 0 1,0 0-1,1 0 0,-1 0 0,1 1 1,0-1-1,0 1 0,0-1 0,1 1 1,0 0-1,-1 0 0,2-1 0,-1 1 0,1 0 1,-1 0-1,1 0 0,1 6 0,0-2-75,0-1 0,1 1 0,0 0 0,0 0 0,1-1-1,0 0 1,1 1 0,0-1 0,0-1 0,10 15 0,-12-20-64,0 1 1,0-1-1,0 0 1,0 0-1,0 0 1,0-1-1,0 1 1,1 0-1,-1-1 0,1 0 1,-1 1-1,1-1 1,0 0-1,-1 0 1,1 0-1,0-1 1,0 1-1,0-1 1,0 0-1,-1 1 1,1-1-1,0 0 1,0-1-1,0 1 1,0 0-1,-1-1 1,1 0-1,0 0 1,0 1-1,-1-2 1,1 1-1,0 0 0,3-3 1,-1 1-214,0 0 0,0 0 0,-1-1 1,1 0-1,-1 0 0,0 0 0,0-1 0,0 1 1,0-1-1,-1 0 0,0 0 0,0 0 0,4-11 1,-2 2-651,0-1 1,-1 0 0,-1 0-1,1-21 1,1-13-336</inkml:trace>
</inkml:ink>
</file>

<file path=ppt/ink/ink2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7:13.016"/>
    </inkml:context>
    <inkml:brush xml:id="br0">
      <inkml:brushProperty name="width" value="0.05" units="cm"/>
      <inkml:brushProperty name="height" value="0.05" units="cm"/>
      <inkml:brushProperty name="color" value="#FF0066"/>
    </inkml:brush>
  </inkml:definitions>
  <inkml:trace contextRef="#ctx0" brushRef="#br0">43 7 13835,'0'0'215,"-1"-1"-1,0 0 1,1 1 0,-1-1-1,0 1 1,0-1 0,1 1 0,-1 0-1,0-1 1,0 1 0,0 0-1,0 0 1,0-1 0,0 1 0,1 0-1,-1 0 1,0 0 0,0 0-1,0 0 1,0 0 0,0 0-1,0 0 1,0 1 0,-1-1 0,1 1 21,0 0 0,0 0 0,0 0 0,0 0 0,0 0 0,0 0 0,0 0 0,0 0 0,1 0 0,-1 0 0,0 0 1,1 1-1,-1-1 0,0 2 0,-1 5 447,0 0-1,1 0 1,0 0 0,0 13 0,1-7-266,1 1 0,1 0 0,0 0 0,1-1 0,1 0 1,0 1-1,10 21 0,53 91 346,-66-126-757,28 42-12,-22-35-285,-1 0 0,0 1 0,0 0 0,-1-1 0,-1 2 0,1-1 0,2 11 0,-7-20 171,1 1 1,-1-1-1,0 1 1,0-1-1,0 1 0,1 0 1,-1-1-1,0 1 1,0-1-1,0 1 1,0 0-1,0-1 0,0 1 1,0 0-1,0-1 1,-1 1-1,1-1 1,0 1-1,0-1 0,0 1 1,-1 0-1,1-1 1,0 1-1,0-1 0,-1 1 1,1-1-1,-1 1 1,1-1-1,0 1 1,-1-1-1,1 0 0,-1 1 1,0 0-1,0-1-71,0 0-1,0 0 0,0 0 1,0 0-1,0-1 1,0 1-1,0 0 0,0 0 1,0-1-1,0 1 1,1 0-1,-1-1 0,0 1 1,0-1-1,0 1 1,0-1-1,1 0 0,-1 1 1,0-1-1,1 0 1,-1 1-1,0-2 0,-2-2-383,0 0 0,0 0 0,1 0 0,-1 0 0,1 0 0,0-1 0,1 1 0,-1-1 0,1 1 0,0-1 0,0 1 0,0-1-1,0-9 1,1 10 491,0 0 0,1 0-1,-1 0 1,1 0-1,0 0 1,0 0 0,3-7-1,-3 9 588,1-1 0,-1 0 0,1 0 1,0 1-1,0-1 0,0 1 0,0 0 0,0-1 0,1 1 0,3-3 0,13-6 2852,29-13 0,-9 5-1010,-25 11-1585,-5 2-328,0 1 0,0 1 0,14-5 0,-21 8-394,0 0 0,0 1-1,0-1 1,0 1 0,1 0 0,-1-1-1,0 1 1,0 0 0,1 0 0,-1 1-1,0-1 1,0 0 0,1 1 0,-1-1-1,0 1 1,0 0 0,0 0 0,0 0-1,0 0 1,4 2 0,0 3 32,-1-1 1,0 1 0,0 0-1,0 1 1,0-1-1,5 12 1,-6-10-132,1 0 0,1 0-1,11 14 1,-17-22-18,1 1 0,-1 0 0,0-1-1,1 1 1,-1-1 0,1 0 0,-1 1 0,1-1 0,-1 1-1,1-1 1,-1 0 0,1 1 0,-1-1 0,1 0-1,-1 1 1,1-1 0,0 0 0,-1 0 0,1 0 0,-1 0-1,1 0 1,0 0 0,-1 1 0,1-1 0,0 0-1,-1-1 1,1 1 0,-1 0 0,2 0 0,-1-1-278,0 0 0,0 0 1,-1 0-1,1-1 1,0 1-1,0 0 0,-1 0 1,1-1-1,0 1 1,-1-1-1,1-1 0,7-16-1418</inkml:trace>
</inkml:ink>
</file>

<file path=ppt/ink/ink2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7:13.563"/>
    </inkml:context>
    <inkml:brush xml:id="br0">
      <inkml:brushProperty name="width" value="0.05" units="cm"/>
      <inkml:brushProperty name="height" value="0.05" units="cm"/>
      <inkml:brushProperty name="color" value="#FF0066"/>
    </inkml:brush>
  </inkml:definitions>
  <inkml:trace contextRef="#ctx0" brushRef="#br0">22 216 14499,'-3'3'519,"0"0"327,0 0 0,0 1 1,1-1-1,-4 6 0,6-9-758,0 1-1,-1-1 0,1 1 0,0-1 1,0 1-1,0-1 0,0 1 0,0-1 0,0 1 1,-1-1-1,1 1 0,0-1 0,0 1 1,0-1-1,1 0 0,-1 1 0,0-1 0,0 1 1,0 0-1,1 0-76,-1-1 0,1 1 1,-1-1-1,0 0 0,1 1 0,-1-1 1,1 0-1,0 1 0,-1-1 0,1 0 0,-1 0 1,1 1-1,-1-1 0,1 0 0,0 0 1,-1 0-1,1 0 0,-1 0 0,1 0 1,1 0-1,7 0-696,0-1 1,0 0-1,1 0 0,-1-1 1,9-3-1,-4 1-1324,23-3-1,-33 6 1712,0 1-1,0 0 1,0 0 0,0 0-1,0 1 1,0-1-1,0 1 1,-1 0 0,1 0-1,6 3 1,-6-2 719,-1 1 0,1 0 0,0 0 0,-1 0 1,0 1-1,0-1 0,0 1 0,0 0 0,-1-1 0,1 1 0,2 6 1,-2-4 766,1 0 0,0 0 1,8 9-1,-6-9-292,0 0 0,1-1 0,0 1 0,0-1 0,14 6 0,-19-10-816,0 0 1,0 0-1,0 0 0,1 0 0,-1-1 0,0 0 0,1 1 0,-1-1 1,0 0-1,1 0 0,2 0 0,-3-1-69,-1 1-1,0 0 1,1-1 0,-1 1-1,0-1 1,0 0-1,1 1 1,-1-1 0,0 0-1,0 0 1,0 0 0,0 0-1,0 0 1,0 0 0,0 0-1,0 0 1,0 0 0,0 0-1,-1-1 1,2-1 0,-1 0-12,0 0 1,0 0 0,-1 0 0,1 0 0,-1 0 0,1 0 0,-1-1-1,0 1 1,0 0 0,-1 0 0,1 0 0,0 0 0,-1-1-1,-1-2 1,1 2-29,0-1 1,0 1-1,1 0 0,-1 0 0,1-1 0,1-6 1,-1 10 23,0 0 1,1 1 0,-1-1 0,0 0 0,1 1 0,-1-1 0,1 0 0,-1 1 0,1-1-1,-1 1 1,1-1 0,-1 1 0,1-1 0,0 1 0,-1-1 0,1 1 0,0-1 0,-1 1 0,1 0-1,0 0 1,0-1 0,0 1 0,22-5-3,-14 3 10,2 0 51,0-2 0,-1 1 0,1-1 0,-1-1 0,0 0 0,0 0 0,0-1 0,-1 0 0,14-13 0,-19 16 21,-1-1 0,0 1 1,1-1-1,-1 0 0,0 0 1,-1-1-1,1 1 0,-1 0 1,0-1-1,2-6 0,-3 7-9,0 0-1,-1 1 0,1-1 0,-1 0 1,0 0-1,0 0 0,0 1 0,-1-1 1,1 0-1,-1 0 0,0 0 0,0 1 1,0-1-1,-1 1 0,-1-4 0,-1-1 47,0 0 1,-1 1-1,-7-10 0,10 15-101,0 0 1,0-1 0,0 1-1,-1 0 1,1 0 0,-1 0-1,1 0 1,-1 1 0,1-1-1,-1 1 1,0-1 0,-5-1 0,7 3-15,0 0 1,0 0-1,0 0 1,0-1-1,0 1 1,0 0-1,0 0 1,0 1 0,0-1-1,0 0 1,0 0-1,0 0 1,0 1-1,1-1 1,-1 0-1,0 1 1,0-1 0,0 1-1,0-1 1,0 1-1,1-1 1,-1 1-1,-1 1 1,1 0-15,0-1 0,0 1 1,0 0-1,0 0 0,0-1 0,0 1 1,1 0-1,-1 0 0,1 0 0,-1 0 1,1 2-1,-1 2-100,1 0 1,0 0-1,1-1 1,-1 1-1,1 0 0,0-1 1,3 10-1,-1-9-179,0 1 0,0-1 0,1 0 0,0 0 0,0-1-1,0 1 1,8 6 0,39 31-3197,-31-27 2059,14 12-45</inkml:trace>
</inkml:ink>
</file>

<file path=ppt/ink/ink2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7:14.092"/>
    </inkml:context>
    <inkml:brush xml:id="br0">
      <inkml:brushProperty name="width" value="0.05" units="cm"/>
      <inkml:brushProperty name="height" value="0.05" units="cm"/>
      <inkml:brushProperty name="color" value="#FF0066"/>
    </inkml:brush>
  </inkml:definitions>
  <inkml:trace contextRef="#ctx0" brushRef="#br0">144 23 18892,'0'-2'117,"-1"1"1,0-1-1,0 1 0,0 0 1,0-1-1,0 1 0,0 0 1,0 0-1,0 0 0,0 0 1,-1 0-1,1 0 0,0 0 1,-1 0-1,1 0 0,-1 1 1,1-1-1,-1 0 0,1 1 1,-1-1-1,1 1 0,-1 0 1,1 0-1,-1-1 0,0 1 1,1 0-1,-1 0 0,0 1 1,1-1-1,-1 0 0,1 0 1,-1 1-1,1-1 0,-1 1 1,1-1-1,-1 1 0,1 0 1,-2 1-1,-3 1-23,0 1-1,0 0 0,1 0 1,-1 1-1,1 0 1,0 0-1,-7 10 1,5-6-65,1 1-1,-10 19 1,14-25-28,1-1-1,-1 1 1,1 0 0,0-1 0,0 1 0,0 0-1,1 0 1,0 0 0,-1 0 0,1-1-1,0 1 1,1 5 0,0-7 16,0 0 1,0 0 0,0 0-1,0 0 1,0 0 0,0-1-1,1 1 1,-1 0-1,0-1 1,1 1 0,-1-1-1,1 0 1,0 1-1,0-1 1,-1 0 0,1 0-1,0 0 1,0 0 0,0 0-1,0 0 1,0-1-1,0 1 1,0-1 0,2 1-1,9 1 228,-1 0 0,24-1-1,-23 0-90,6-1 23,-10 0-132,0 0 0,0 1-1,0 0 1,0 0 0,0 1 0,11 4 0,-20-6-41,1 0 1,0 0 0,-1 1-1,1-1 1,-1 0-1,1 1 1,-1-1 0,0 1-1,1-1 1,-1 1-1,1-1 1,-1 1-1,0-1 1,1 1 0,-1-1-1,0 1 1,0-1-1,1 1 1,-1 0-1,0-1 1,0 1 0,0-1-1,0 1 1,0 0-1,0-1 1,0 1-1,0 0 1,0-1 0,0 1-1,0-1 1,0 1-1,0 0 1,-1 0-1,1 2 5,-1-1 0,0 1 0,0-1 0,-1 0 0,1 1-1,-3 3 1,-1-1-57,1 1-1,-2-1 0,1-1 0,0 1 0,-1-1 1,0 0-1,-11 6 0,6-4-497,-1-1 0,0 0-1,-19 4 1,29-9 339,1 1-1,-1-1 1,0 0-1,0 0 0,0 0 1,1 0-1,-1 0 1,0-1-1,0 1 1,-2-1-1,4 1 126,-1 0 0,1-1-1,-1 1 1,1 0-1,0 0 1,-1 0-1,1-1 1,0 1 0,0 0-1,-1 0 1,1-1-1,0 1 1,0 0-1,-1 0 1,1-1 0,0 1-1,0 0 1,-1-1-1,1 1 1,0 0-1,0-1 1,0 0-18,0 0-1,0 1 1,0-1 0,0 0-1,0 1 1,0-1-1,1 1 1,-1-1 0,0 0-1,0 1 1,1-1 0,-1 1-1,0-1 1,1 1 0,-1-1-1,1 1 1,0-2-1,17-11-1029</inkml:trace>
</inkml:ink>
</file>

<file path=ppt/ink/ink2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7:14.247"/>
    </inkml:context>
    <inkml:brush xml:id="br0">
      <inkml:brushProperty name="width" value="0.05" units="cm"/>
      <inkml:brushProperty name="height" value="0.05" units="cm"/>
      <inkml:brushProperty name="color" value="#FF0066"/>
    </inkml:brush>
  </inkml:definitions>
  <inkml:trace contextRef="#ctx0" brushRef="#br0">1 1 14707,'6'11'1993,"-1"1"1943,3-2-2287,2-2-449,0-4-696,4 2-224,-1-3-720,-2-2-448,-2 2-1273,0-12 1033</inkml:trace>
</inkml:ink>
</file>

<file path=ppt/ink/ink2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7:14.419"/>
    </inkml:context>
    <inkml:brush xml:id="br0">
      <inkml:brushProperty name="width" value="0.05" units="cm"/>
      <inkml:brushProperty name="height" value="0.05" units="cm"/>
      <inkml:brushProperty name="color" value="#FF0066"/>
    </inkml:brush>
  </inkml:definitions>
  <inkml:trace contextRef="#ctx0" brushRef="#br0">17 64 14443,'-9'0'2009,"2"0"3512,13-3-4881,2-4-880,4-1-496,3-5-953,2 0-271,3-6 984</inkml:trace>
</inkml:ink>
</file>

<file path=ppt/ink/ink2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7:14.608"/>
    </inkml:context>
    <inkml:brush xml:id="br0">
      <inkml:brushProperty name="width" value="0.05" units="cm"/>
      <inkml:brushProperty name="height" value="0.05" units="cm"/>
      <inkml:brushProperty name="color" value="#FF0066"/>
    </inkml:brush>
  </inkml:definitions>
  <inkml:trace contextRef="#ctx0" brushRef="#br0">1 1 12995,'0'10'1871,"1"1"-1,0-1 1,0 1 0,4 12-1,-1-12-818,0 0-1,0-1 0,8 15 0,0-6-219,1 0 0,0-1 1,26 26-1,-38-43-814,64 72 1203,-55-60-1331,-1 0 0,0 1-1,14 27 1,-21-31-1419,-2-9 1430,0-1 0,0 0 1,0 0-1,0 0 1,0 0-1,-1 0 1,1 1-1,0-1 1,0 0-1,0 0 0,0 0 1,0 0-1,0 0 1,0 0-1,-1 0 1,1 0-1,0 0 1,0 0-1,0 1 0,0-1 1,-1 0-1,1 0 1,0 0-1,0 0 1,0 0-1,0 0 1,0 0-1,-1 0 0,1 0 1,0 0-1,0 0 1,0 0-1,0 0 1,-1-1-1,1 1 1,-19-10-6910,-5-6 3808</inkml:trace>
</inkml:ink>
</file>

<file path=ppt/ink/ink2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7:14.947"/>
    </inkml:context>
    <inkml:brush xml:id="br0">
      <inkml:brushProperty name="width" value="0.05" units="cm"/>
      <inkml:brushProperty name="height" value="0.05" units="cm"/>
      <inkml:brushProperty name="color" value="#FF0066"/>
    </inkml:brush>
  </inkml:definitions>
  <inkml:trace contextRef="#ctx0" brushRef="#br0">0 302 19116,'171'-40'4960,"-132"29"-5843,0-3 1,46-22 0,-76 32 633,0-1 0,-1-1 0,0 1 0,0-1 0,0-1 0,-1 1 0,0-1 1,0-1-1,5-7 0,-8 10 378,-1 0 1,0 0 0,0 0-1,-1 0 1,0 0-1,0 0 1,0-1 0,0 1-1,-1-1 1,0 1-1,0-1 1,0 0 0,-1 1-1,0-1 1,0 0-1,-1 1 1,0-7 0,1 11-81,-1-1 1,1 1-1,0-1 1,-1 1-1,1-1 1,-1 1-1,0 0 1,1-1-1,-1 1 1,0 0-1,0-1 1,0 1-1,0 0 1,0 0-1,0 0 1,0 0 0,0 0-1,0 0 1,0 0-1,-1 0 1,-1 0-1,2 0-22,0 1-1,-1 0 1,1 0-1,0 0 1,0 0-1,-1 0 1,1 0-1,0 0 1,0 0-1,-1 0 1,1 0-1,0 1 1,0-1-1,-1 1 1,1-1-1,0 1 1,0-1-1,0 1 1,0 0-1,0-1 1,0 1 0,0 0-1,0 0 1,0 0-1,-1 1 1,-1 1 50,1 0 0,-1 0 1,1 1-1,0-1 0,0 1 1,0-1-1,0 1 0,0 0 1,1 0-1,0-1 1,0 1-1,-1 6 0,1-3 84,1 0 0,0 0 0,0 0 0,1 0 0,-1 0 0,4 11 0,2 1 298,0 0 0,2-1 0,0 0 0,12 20 0,-12-25-184,0 0-1,0-1 1,2 0-1,-1 0 1,17 15-1,-20-22-229,0 0-1,1 0 1,-1-1 0,1 0-1,0 0 1,0 0-1,0-1 1,1 0 0,-1 0-1,1-1 1,-1 0 0,12 1-1,-5-2-220,-1-1 0,1-1 0,0 0 0,-1-1-1,1 0 1,-1-1 0,0 0 0,14-6 0,44-23-515,-71 32 691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4:27.218"/>
    </inkml:context>
    <inkml:brush xml:id="br0">
      <inkml:brushProperty name="width" value="0.05" units="cm"/>
      <inkml:brushProperty name="height" value="0.05" units="cm"/>
      <inkml:brushProperty name="color" value="#FF0066"/>
    </inkml:brush>
  </inkml:definitions>
  <inkml:trace contextRef="#ctx0" brushRef="#br0">1 0 15851,'41'8'1492,"1"1"0,-1 2 0,-1 2-1,54 25 1,-78-30-964,-1 1 0,1 1 0,-2 0 0,1 1 0,17 18 0,-23-21-342,-1 2 1,0-1-1,-1 1 1,0 0-1,-1 1 1,0 0 0,0 0-1,7 21 1,-9-14-86,0 0 0,0-1 1,-2 2-1,0-1 1,-1 0-1,-1 0 0,-1 0 1,-1 0-1,-5 26 0,-3-1-83,-2 1-1,-28 67 0,36-100-95,2-5-167,-1 0 0,1 0-1,-1 0 1,0 0 0,0-1-1,-1 1 1,0-1 0,-4 6-1,8-11 156,-1 0 0,1 0-1,0 1 1,0-1-1,-1 0 1,1 0-1,0 0 1,0 0-1,-1 0 1,1 0-1,0 1 1,-1-1 0,1 0-1,0 0 1,0 0-1,-1 0 1,1 0-1,0 0 1,-1 0-1,1 0 1,0 0-1,0 0 1,-1 0 0,1 0-1,0-1 1,-1 1-1,1 0 1,0 0-1,0 0 1,-1 0-1,1 0 1,0-1-1,0 1 1,-1 0 0,1 0-1,0 0 1,0 0-1,0-1 1,0 1-1,-1 0 1,1 0-1,0-1 1,0 1-1,0 0 1,0 0 0,0-1-1,-1 1 1,1 0-1,0-1 1,0 1-1,0-1 1,0-9-1491</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3:05.794"/>
    </inkml:context>
    <inkml:brush xml:id="br0">
      <inkml:brushProperty name="width" value="0.05" units="cm"/>
      <inkml:brushProperty name="height" value="0.05" units="cm"/>
      <inkml:brushProperty name="color" value="#FF0066"/>
    </inkml:brush>
  </inkml:definitions>
  <inkml:trace contextRef="#ctx0" brushRef="#br0">95 121 12827,'-21'33'4475,"-23"44"16,38-67-4251,1 1-1,1 0 0,0 1 0,0-1 1,-2 13-1,6-22-224,0-1 0,0 1 0,-1-1 0,1 0 0,0 1-1,0-1 1,0 1 0,1-1 0,-1 1 0,0-1 0,1 1 0,-1-1 0,0 0 0,1 1 0,0-1 0,-1 0-1,2 2 1,-1-2-17,-1 0 0,1 0 0,0-1 0,0 1 0,0-1-1,0 1 1,0 0 0,-1-1 0,1 0 0,0 1-1,0-1 1,0 1 0,0-1 0,0 0 0,0 0 0,1 0-1,-1 0 1,1 0 0,1 0-21,-1 0 0,1 0 1,-1-1-1,0 1 0,1-1 0,-1 0 0,0 0 0,1 0 1,-1 0-1,0 0 0,0 0 0,0-1 0,0 1 1,0 0-1,0-1 0,-1 0 0,1 0 0,0 1 0,2-5 1,0-2 8,0-1 0,0 1 0,-1-1 1,0 0-1,0 0 0,-1-1 1,0 1-1,-1 0 0,1-12 1,-2-7 39,-5-51 1,2 58-8,0-1 1,-10-30-1,7 38 88,6 14-103,0 0 0,0 0 0,0 0 1,0 0-1,0 0 0,0 0 0,0-1 0,0 1 1,0 0-1,0 0 0,0 0 0,0 0 0,0 0 0,0 0 1,0 0-1,0 0 0,0 0 0,0 0 0,0 0 1,0 0-1,0-1 0,-1 1 0,1 0 0,0 0 0,0 0 1,0 0-1,0 0 0,0 0 0,0 0 0,0 0 1,0 0-1,0 0 0,0 0 0,0 0 0,0 0 0,0 0 1,-1 0-1,1 0 0,0 0 0,0 0 0,0 0 1,0 0-1,0 0 0,0 0 0,0 0 0,0 0 0,0 0 1,0 0-1,0 0 0,0 0 0,-1 0 0,1 0 1,0 0-1,0 0 0,0 0 0,0 0 0,0 0 0,0 0 1,0 0-1,0 0 0,0 1 0,0-1 0,0 0 1,0 0-1,-1 6 251,1-4-206,0 31 832,1 1 1,9 52-1,-8-75-863,1 0-1,0 0 1,0-1 0,1 1 0,1-1 0,0 0-1,0 0 1,1-1 0,0 0 0,0 0 0,1 0 0,9 9-1,-14-16-152,0 0-1,0 0 0,0 0 1,0-1-1,1 1 0,-1-1 0,0 1 1,1-1-1,-1 0 0,1 0 1,0 0-1,-1 0 0,1 0 0,0 0 1,-1-1-1,1 1 0,0-1 1,0 0-1,0 0 0,-1 0 0,1 0 1,0-1-1,0 1 0,3-2 1,15-8 160</inkml:trace>
</inkml:ink>
</file>

<file path=ppt/ink/ink2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7:23.646"/>
    </inkml:context>
    <inkml:brush xml:id="br0">
      <inkml:brushProperty name="width" value="0.05" units="cm"/>
      <inkml:brushProperty name="height" value="0.05" units="cm"/>
      <inkml:brushProperty name="color" value="#FF0066"/>
    </inkml:brush>
  </inkml:definitions>
  <inkml:trace contextRef="#ctx0" brushRef="#br0">3287 7982 13507,'8'-17'968,"1"0"1,1 1 0,17-25-1,7-8 318,-26 35-1000,144-222 2990,-145 226-3337,0 0 0,0-1 0,8-20 1,-13 27 19,-1-1 0,1 0 0,-1 0 0,0 0 0,0 0 0,-1 0 0,1 0 0,-1-1 1,0 1-1,-1 0 0,1 0 0,-2-5 0,-19-59-12,1 7 177,3-18 141,-10-119 0,10 52 113,-33-157 861,-23 4-426,35 177-781,6-2-1,-22-172 1,25-140-45,2 27-69,15 315-89,-3 0 1,-36-118-1,-87-161 71,-34 14 373,55 115-124,-53-98-4,135 282-151,-3 1 0,-2 2 0,-68-74 0,-111-74-144,82 82 173,-225-223 684,309 296-497,2-2 0,3-3 0,2-2 0,-61-101 0,52 60 18,-43-72 56,67 122-284,-52-63 1,-34-16-284,-17-23 46,108 119 244,2-1 1,-38-70 0,-18-74 430,-8-17 425,76 174-820,-2 0 0,0 1 0,-1 1 0,-1 0 0,0 1-1,-23-18 1,27 22-46,1 0 0,0-1 0,1 0 0,0 0 0,-7-17 0,5 10 8,-23-31 0,7 20-8,-19-27-18,42 51 39,0 0 0,1 0 0,0-1 1,0 1-1,1-1 0,-3-10 0,5 16-6,0-1 4,0 0-1,0 0 1,0 1-1,0-1 1,-1 1 0,-3-6-1,5 9-14,0 0 0,0 0 0,0 0 0,0 0 0,0 0-1,0 0 1,0 0 0,0 0 0,-1 0 0,1 0 0,0 0-1,0 0 1,0 0 0,0 0 0,0 0 0,0 0 0,0 0 0,0 0-1,-1 0 1,1 0 0,0 0 0,0 0 0,0 0 0,0 0-1,0 0 1,0 1 0,0-1 0,0 0 0,0 0 0,0 0 0,0 0-1,0 0 1,0 0 0,0 0 0,0 0 0,0 0 0,0 1 0,0-1-1,-1 0 1,1 0 0,0 0 0,0 0 0,0 0 0,0 0-1,1 0 1,-1 0 0,0 0 0,0 1 0,0-1 0,0 0 0,0 0-1,0 0 1,-1 7 17,3 7 37,0-1 1,1 0-1,0 0 1,9 22-1,26 48 431,-29-68-396,-1-1 0,2 0 1,0-1-1,0 1 0,23 19 0,-11-9-33,-21-23-52,0 1 0,0-1 0,0 0 1,0 0-1,0 1 0,0-1 0,0 1 0,-1-1 0,1 0 0,-1 1 0,1 0 1,-1-1-1,1 1 0,-1-1 0,0 1 0,0 2 0,0-4-2,-1 1 0,1-1 0,0 0 0,-1 0-1,1 1 1,-1-1 0,1 0 0,-1 0 0,0 0-1,1 1 1,-1-1 0,1 0 0,-1 0 0,1 0 0,-1 0-1,1 0 1,-1 0 0,1 0 0,-1 0 0,1 0-1,-1 0 1,0-1 0,1 1 0,-1 0 0,1 0 0,-1-1-1,-8-1 6,1-1 0,0 0 0,0-1 1,0 0-1,-9-6 0,-39-29-46,34 22 25,-4-1-5,13 10 10,0-1 0,1 0 1,1 0-1,0-1 0,-11-13 1,21 22 5,1 0 0,-1 1 0,1-1 0,0 1 0,-1-1 0,1 0 0,0 1 0,0-1 0,0 0 0,-1 0 1,1 1-1,0-1 0,0 0 0,0 1 0,0-1 0,0 0 0,0 0 0,0 1 0,1-1 0,-1 0 0,0 0 0,0 1 0,1-1 1,-1 0-1,0 1 0,0-1 0,1 1 0,-1-1 0,1 0 0,-1 1 0,1-1 0,-1 1 0,1-1 0,-1 1 0,1-1 1,-1 1-1,1-1 0,1 1 0,3-4 14,1 0 1,1 0-1,8-3 0,-4 2 6,16-11-10,-2-1 1,47-41 0,-22 17 19,-42 35-20,9-7 0,-16 13-8,-1-1 0,1 1 0,-1-1 0,1 1 0,-1-1 0,1 1 0,-1-1 0,0 0 0,1 1 0,-1-1 0,0 1 0,1-1 0,-1 0 0,0 1 0,0-1 0,1 0 0,-1 1 0,0-1 0,0 0 0,0 1 0,0-2 0,-1 1 1,1 0-1,-1 1 1,1-1-1,-1 1 1,0-1-1,1 1 1,-1-1-1,0 1 1,1-1-1,-1 1 1,0-1-1,0 1 1,1 0 0,-1-1-1,0 1 1,0 0-1,0 0 1,0 0-1,1 0 1,-1 0-1,0 0 1,0 0-1,0 0 1,0 0-1,-23 1 2,17 0-10,-1 1 1,0 0-1,1 0 0,-1 0 0,1 1 1,0 0-1,0 1 0,0-1 0,0 2 1,0-1-1,1 0 0,0 1 0,0 1 1,-9 9-1,14-15 9,1 1 0,-1 0 0,0 0 0,1 0 0,-1 0 0,0 0 0,1 0 0,-1 0 0,1 0 0,0 1 0,-1-1 1,1 0-1,0 0 0,0 0 0,0 0 0,-1 1 0,1-1 0,0 0 0,1 1 0,-1-1 6,0 0 0,1 0 0,-1 0 0,1-1 0,-1 1 0,1 0 0,0 0 0,-1-1 0,1 1 0,-1 0 0,1-1 0,0 1 0,0-1 0,-1 1 0,1-1 1,0 1-1,0-1 0,1 1 0,4 1 43,0-1 1,0 0-1,0 0 1,0 0-1,0-1 1,8 0-1,59-6 272,-52 3-388,-1 1 1,1 1-1,38 3 1,-55-2-125,-1 1 0,1 0 0,0 0-1,0 0 1,-1 1 0,1-1 0,-1 1 0,1 0 0,-1 0 0,0 0-1,0 0 1,0 0 0,0 1 0,0 0 0,0-1 0,0 1 0,-1 0-1,3 5 1,22 37-1313</inkml:trace>
</inkml:ink>
</file>

<file path=ppt/ink/ink2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7:33.103"/>
    </inkml:context>
    <inkml:brush xml:id="br0">
      <inkml:brushProperty name="width" value="0.05" units="cm"/>
      <inkml:brushProperty name="height" value="0.05" units="cm"/>
      <inkml:brushProperty name="color" value="#FF0066"/>
    </inkml:brush>
  </inkml:definitions>
  <inkml:trace contextRef="#ctx0" brushRef="#br0">333 785 11018,'-3'11'461,"1"-5"-28,0 0 1,1 0 0,0 0-1,0 0 1,0 1 0,1 6 0,0-12-366,0 1 1,0-1-1,0 0 1,1 1-1,-1-1 1,1 1-1,-1-1 1,1 0-1,0 0 1,-1 1-1,1-1 1,0 0-1,0 0 1,0 0-1,0 0 1,0 0-1,0 0 1,0 0-1,0 0 1,0 0-1,0 0 1,1-1-1,-1 1 1,0 0-1,0-1 1,1 1 0,-1-1-1,0 1 1,1-1-1,-1 0 1,1 0-1,2 0 1,5 1 237,0 0 0,1-2 1,-1 1-1,1-1 1,-1 0-1,17-5 1,54-21 1488,-59 19-1396,17-6 131,1 1-1,1 2 1,0 1-1,66-6 0,-54 12-261,53-12 1,-84 12-192,1-2 0,-1 0 0,0-2 0,0 0 0,22-13 0,-33 15-35,0-1-1,-1 0 0,0 0 0,0-1 1,0 0-1,-1-1 0,0 0 0,-1 0 1,0-1-1,-1 0 0,0 0 0,0-1 1,-1 1-1,0-1 0,-1 0 1,0-1-1,-1 1 0,2-15 0,-3 15-10,-1 1 0,0 0-1,-1-1 1,0 1 0,0-1-1,-1 1 1,-1-1 0,0 1-1,0 0 1,-1 0 0,0 0-1,-1 0 1,0 1 0,0-1 0,-1 1-1,-1 0 1,1 0 0,-1 1-1,-1-1 1,-13-13 0,-9-1-27,-2 1 1,0 1 0,-41-22 0,-29-17 22,81 46-15,-12-8 19,-46-24 1,66 40-33,-1 1 0,0 0 0,0 1 0,0 0 0,0 1 0,-1 0 0,-20-1 0,13 4-3,1 1 0,-1 0-1,-39 9 1,-61 23 2,40-9 13,61-19-12,-11 3 18,1 1 1,-31 13-1,53-18 14,0 0 0,0 0 1,0 1-1,0 0 0,1 0 0,0 1 0,0 0 0,0 0 0,1 1 0,0 0 0,-9 13 0,4 0 23,1 0 1,1 1-1,0 0 1,2 1-1,1 0 0,-7 36 1,-6 141 403,18-186-430,0 3 114,1 1 1,0 0-1,1 0 1,1 0-1,1 0 0,6 24 1,-7-34-64,1-1 0,-1 1 1,1-1-1,0 0 0,0 0 0,1-1 1,0 1-1,0-1 0,0 0 0,1 0 1,-1 0-1,1 0 0,1-1 0,-1 0 1,0 0-1,1 0 0,0-1 0,0 0 1,7 3-1,1-1 20,-1-1 0,1-1 1,0-1-1,1 0 1,18 1-1,74-6 238,-73 1-246,25-1 38,-14 0 126,86 5 0,-127-1-216,0-1-1,0 0 1,0 0 0,0 0 0,0 0-1,-1 0 1,1-1 0,0 1 0,0-1 0,0 0-1,-1-1 1,5-1 0,-4 0 0,0 0 0,0 0 1,0 0-1,-1 0 0,1-1 1,-1 0-1,0 0 0,0 0 0,0 0 1,4-8-1,-6 12-82,0 1 0,0 0-1,0 0 1,0 0 0,0 0 0,0 0-1,0 0 1,-1 0 0,1 0 0,0 0-1,0 3 1,4 3-496,-2-4-145,0 1-1,0-1 0,0 0 1,1 0-1,-1 0 0,1 0 1,0 0-1,-1-1 1,1 1-1,0-1 0,0 0 1,8 2-1,-10-4 328,1 1-1,0-1 1,0 0 0,-1 0 0,1-1 0,3 1-1</inkml:trace>
</inkml:ink>
</file>

<file path=ppt/ink/ink2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7:35.385"/>
    </inkml:context>
    <inkml:brush xml:id="br0">
      <inkml:brushProperty name="width" value="0.05" units="cm"/>
      <inkml:brushProperty name="height" value="0.05" units="cm"/>
      <inkml:brushProperty name="color" value="#FF0066"/>
    </inkml:brush>
  </inkml:definitions>
  <inkml:trace contextRef="#ctx0" brushRef="#br0">319 634 8602,'-7'34'5840,"18"-36"-3593,116-50 1188,-104 40-3369,0 0-1,0-2 0,24-20 1,-36 25-35,-1-1 0,0 0 0,-1-1 0,0 0 0,0 0 0,-1-1 0,-1-1 1,0 1-1,8-22 0,-10 23-7,-2-1 1,1 1 0,-1 0-1,-1-1 1,0 0 0,-1 0-1,0 1 1,-1-1 0,0 0-1,-1 0 1,-4-23-1,2 25-7,-1 1 0,0-1 0,0 1 0,-1 0 0,0 0 0,-1 0 0,0 0 0,-9-9 0,-1 1 7,0 0 0,-30-23 0,34 31 8,-1 0 1,0 0-1,0 2 1,-1-1-1,0 2 1,0 0 0,0 0-1,-1 2 1,0-1-1,0 2 1,0 0-1,0 1 1,-1 1 0,1 0-1,-1 1 1,1 0-1,0 1 1,-19 4-1,18-1 11,-1 1 0,1 0-1,0 1 1,0 1 0,1 0-1,-17 11 1,23-12 20,1 0 0,0 0 0,1 0 1,0 1-1,0 1 0,0-1 0,1 1 0,0 0 0,0 0 0,1 1 0,-8 17 1,5-7 60,2 0 1,0 1 0,2-1-1,-5 37 1,8-42-41,0-1-1,1 1 1,1 0-1,0 0 1,0 0 0,2 0-1,7 25 1,-7-32-19,0 0 0,0 0 0,1-1 0,0 1-1,0-1 1,0 0 0,1 0 0,0 0 0,0-1 0,0 0 0,1 1 0,0-2 0,0 1 0,0-1 0,1 0 0,-1 0 0,1-1-1,0 0 1,0 0 0,0-1 0,8 2 0,-1 0 14,1-2 0,-1 0 0,0-1 1,0 0-1,22-2 0,-11-2-388,-1 0 1,36-11-1,-46 10-162,1 0-1,-1-2 0,22-9 0,-20 4 60,-1 1-1,24-22 1</inkml:trace>
</inkml:ink>
</file>

<file path=ppt/ink/ink2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7:38.507"/>
    </inkml:context>
    <inkml:brush xml:id="br0">
      <inkml:brushProperty name="width" value="0.05" units="cm"/>
      <inkml:brushProperty name="height" value="0.05" units="cm"/>
      <inkml:brushProperty name="color" value="#FF0066"/>
    </inkml:brush>
  </inkml:definitions>
  <inkml:trace contextRef="#ctx0" brushRef="#br0">1 0 15787,'5'11'954,"0"0"0,0 0 0,-1 0 0,4 21 0,6 49 2335,-6-26-2060,36 169 1626,11 61-1315,-42-198-1285,1 117 1,-13-178-236,0 1-246,-4 38 0,3-64 157,0 0-1,0 0 1,-1 0-1,1 0 1,0 0-1,0 0 1,-1 1 0,1-1-1,0 0 1,-1 0-1,1 0 1,-1 0-1,0-1 1,1 1 0,-2 1-1,2-2 4,0 1-1,-1-1 0,1 0 1,0 0-1,-1 0 1,1 0-1,0 0 1,-1 0-1,1 0 1,0 0-1,-1 0 1,1 0-1,-1 0 0,1 0 1,0 0-1,-1-1 1,1 1-1,0 0 1,-1 0-1,1 0 1,0 0-1,0 0 1,-1-1-1,1 1 0,0 0 1,0 0-1,-1-1 1,1 1-1,-1-1 1,-2-3-485,-1-1 0,1 0 0,0 0-1,-4-7 1,-9-26 1034,2-4-727</inkml:trace>
</inkml:ink>
</file>

<file path=ppt/ink/ink2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7:38.864"/>
    </inkml:context>
    <inkml:brush xml:id="br0">
      <inkml:brushProperty name="width" value="0.05" units="cm"/>
      <inkml:brushProperty name="height" value="0.05" units="cm"/>
      <inkml:brushProperty name="color" value="#FF0066"/>
    </inkml:brush>
  </inkml:definitions>
  <inkml:trace contextRef="#ctx0" brushRef="#br0">134 114 13987,'-13'15'1425,"0"0"1,0 0-1,-17 30 1,19-24-733,0 1 1,1 0 0,1 0 0,1 1 0,-5 24 0,11-27-46,2-20-639,0 0 1,0 0-1,0 0 1,1 0 0,-1 0-1,0 0 1,0 0-1,0 0 1,1 0 0,-1 0-1,0 0 1,0 0 0,0 0-1,1 0 1,-1 0-1,0 0 1,0 0 0,0-1-1,1 1 1,-1 0-1,0 0 1,0 0 0,0 0-1,0 0 1,1-1 0,-1 1-1,0 0 1,0 0-1,0 0 1,0 0 0,0-1-1,0 1 1,0 0-1,0 0 1,0 0 0,1-1-1,-1 1 1,0 0-1,0-1 1,19-35 258,-16 30-255,49-115 180,-33 74-165,34-63-1,-50 105-20,0 0-1,1 0 0,0 0 0,0 0 1,0 0-1,0 1 0,9-7 0,-11 9 6,-1 1 0,1 0 0,0 0 0,0 0 0,0 0 0,0 1-1,1-1 1,-1 0 0,0 1 0,0 0 0,0-1 0,1 1 0,-1 0-1,0 0 1,0 0 0,0 0 0,1 1 0,-1-1 0,0 1 0,0-1-1,0 1 1,4 1 0,-1 1 38,0 0 0,0 0 0,0 0-1,0 0 1,-1 1 0,1 0 0,7 8 0,0 3 103,10 17 0,-9-13-59,16 21-639,60 64 0,4-19-8026,-49-50 5620</inkml:trace>
</inkml:ink>
</file>

<file path=ppt/ink/ink2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7:39.758"/>
    </inkml:context>
    <inkml:brush xml:id="br0">
      <inkml:brushProperty name="width" value="0.05" units="cm"/>
      <inkml:brushProperty name="height" value="0.05" units="cm"/>
      <inkml:brushProperty name="color" value="#FF0066"/>
    </inkml:brush>
  </inkml:definitions>
  <inkml:trace contextRef="#ctx0" brushRef="#br0">177 159 13115,'3'-4'174,"-1"1"122,0-1 0,0 0 1,-1 1-1,1-1 0,-1 0 1,1 0-1,-1 0 0,0 0 1,-1 0-1,1-1 1,-1-6-1,0 11-258,0 0-1,0 0 1,0-1-1,0 1 1,0 0 0,-1 0-1,1-1 1,0 1-1,0 0 1,0 0 0,-1-1-1,1 1 1,0 0 0,0 0-1,0 0 1,-1-1-1,1 1 1,0 0 0,-1 0-1,1 0 1,0 0-1,0 0 1,-1 0 0,1 0-1,0-1 1,-1 1 0,1 0-1,0 0 1,0 0-1,-1 0 1,1 0 0,0 0-1,-1 0 1,1 1-1,-1-1 1,-10 4 586,4 0-378,1 1 0,-1 0 0,1 0 0,1 1 0,-11 11 1,-22 35 875,38-51-1099,-14 20 551,1 1 0,1 1 0,-17 44 0,24-53-357,1 0 1,0 1 0,1 0-1,0 0 1,1-1-1,1 1 1,1 28-1,1-38-186,-1-1-1,1 1 1,0-1-1,0 0 1,1 1-1,-1-1 1,1 0-1,0 0 0,0 0 1,0 0-1,0 0 1,1-1-1,0 1 1,-1-1-1,1 1 1,1-1-1,-1 0 0,0 0 1,1-1-1,-1 1 1,1-1-1,0 1 1,0-1-1,0 0 1,0-1-1,7 3 1,-1-1-2,0-1 1,1-1 0,-1 0 0,1 0 0,-1-1 0,1 0 0,-1 0 0,1-2 0,-1 1-1,14-5 1,-8 2 0,0-1 0,0-1-1,-1 0 1,1-1 0,-2-1 0,1 0-1,20-16 1,-25 16-25,-1-1 1,0 1-1,-1-1 0,0-1 1,0 1-1,-1-1 0,0-1 0,-1 1 1,0-1-1,8-23 0,1-21-57,-13 42 31,1 1 0,1-1 0,0 1 0,1 0 0,9-18 0,-14 29 21,1 0 0,0 0 0,0 0 0,0 0 0,0 0 0,0 1 1,0-1-1,0 0 0,0 0 0,0 1 0,0-1 0,0 1 0,0-1 0,0 1 1,1-1-1,-1 1 0,0 0 0,0-1 0,0 1 0,1 0 0,-1 0 0,0 0 0,1 0 1,-1 0-1,0 0 0,0 1 0,1-1 0,-1 0 0,0 0 0,0 1 0,0-1 1,0 1-1,3 1 0,2 1 57,0 1 0,1 0 0,-1 0 0,7 7 0,-12-10-44,13 11 190,-1 1 0,0 1 0,-1 0 0,0 1 0,12 20 0,-26-42-176,-1 0 0,1 0-1,0-1 1,-2-14 0,2 9-14,-1-10-7,0 1 0,1-1 0,3-33 1,-1 41-2,2 1 0,0-1 0,1 1 0,1-1 0,0 1 0,8-19 0,-10 30-3,-1-1 0,1 1 0,0 0 0,0 0 0,0-1 0,0 2 0,5-5 0,-7 6-22,1 0 0,0 1 0,0-1 0,0 0 0,0 1 0,0-1 0,0 1 0,0 0 1,0-1-1,0 1 0,0 0 0,0 0 0,1-1 0,-1 1 0,0 0 0,0 0 0,0 0 0,0 0 0,0 1 0,0-1 0,0 0 0,1 0 0,-1 1 0,0-1 0,0 0 0,0 1 0,2 0 0,4 4-781,0 0 0,0 0 0,7 6 0,18 14-4150,-15-16 3704</inkml:trace>
</inkml:ink>
</file>

<file path=ppt/ink/ink2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7:40.115"/>
    </inkml:context>
    <inkml:brush xml:id="br0">
      <inkml:brushProperty name="width" value="0.05" units="cm"/>
      <inkml:brushProperty name="height" value="0.05" units="cm"/>
      <inkml:brushProperty name="color" value="#FF0066"/>
    </inkml:brush>
  </inkml:definitions>
  <inkml:trace contextRef="#ctx0" brushRef="#br0">133 14 13403,'3'-4'645,"2"-5"3781,-6 9-4259,1 0 0,-1 0 0,0 0-1,0 0 1,1 0 0,-1 0 0,0 0 0,1 1-1,-1-1 1,0 0 0,1 0 0,-1 1 0,0-1-1,1 0 1,-1 1 0,1-1 0,-2 1 0,-13 7 390,-1 1 0,2 1 0,-27 21 0,37-28-520,1 0 0,-1 0 0,1 1 0,0-1 0,0 1 0,0 0-1,1 0 1,-1 0 0,1 0 0,0 0 0,0 0 0,0 1 0,1-1-1,0 1 1,0-1 0,0 1 0,0 0 0,1-1 0,0 10 0,0-11 0,0 0 0,1 0 0,-1-1 0,1 1 0,0 0 0,0-1 0,0 1 0,0-1 1,1 1-1,-1-1 0,1 1 0,-1-1 0,1 0 0,0 0 0,0 0 0,0 0 0,3 2 1,-2-1 47,1-1 1,0 0-1,0 0 1,0 0 0,1-1-1,-1 1 1,0-1 0,1 0-1,8 1 1,-3-1 56,0-1 1,-1 0-1,1 0 1,0-1-1,0-1 0,0 1 1,-1-2-1,1 1 1,11-6-1,-15 5-101,1-1 1,0 0-1,-1 0 0,0 0 0,0-1 0,0 0 1,-1 0-1,0-1 0,0 1 0,0-1 0,7-13 1,-10 17-60,0-1 1,0 0 0,-1 0 0,0 0 0,0 0-1,0-1 1,0 1 0,0 0 0,0 0 0,-1 0 0,0-1-1,1 1 1,-1 0 0,-1-1 0,1 1 0,0 0-1,-1-1 1,0 1 0,1 0 0,-1 0 0,0 0-1,-1 0 1,1 0 0,-1 0 0,1 0 0,-1 0-1,0 0 1,0 1 0,-3-4 0,3 4-84,0 0 1,0 0 0,0 0-1,-1 1 1,1-1 0,-1 1-1,1-1 1,-1 1 0,0 0-1,1 0 1,-1 0-1,0 1 1,0-1 0,0 0-1,-3 1 1,-3 0-735,-1 0-1,1 0 1,-13 3 0,12-2-331,-3 3-1075,13-4 2192,-1 0 0,1 0 0,0 0 0,0 0 0,0 0 0,-1 0 0,1 1 0,0-1 0,0 0 0,0 0 0,0 0 0,0 1 0,0-1 0,-1 0 0,1 0 0,0 0 0,0 1 0,0-1 0,0 0 0,0 0 0,0 0 0,0 1 0,0-1 0,0 0 0,0 0 0,0 0 0,0 1 0</inkml:trace>
</inkml:ink>
</file>

<file path=ppt/ink/ink2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7:40.443"/>
    </inkml:context>
    <inkml:brush xml:id="br0">
      <inkml:brushProperty name="width" value="0.05" units="cm"/>
      <inkml:brushProperty name="height" value="0.05" units="cm"/>
      <inkml:brushProperty name="color" value="#FF0066"/>
    </inkml:brush>
  </inkml:definitions>
  <inkml:trace contextRef="#ctx0" brushRef="#br0">174 0 14155,'-48'20'3009,"-17"9"158,57-25-2821,0 1 0,1 0 0,0 0-1,0 0 1,-12 12 0,19-17-328,-1 1-1,1-1 1,0 0 0,-1 0-1,1 1 1,0-1 0,-1 1-1,1-1 1,0 0 0,0 1-1,0-1 1,-1 1-1,1-1 1,0 0 0,0 1-1,0-1 1,0 1 0,0-1-1,-1 1 1,1-1 0,0 1-1,0-1 1,0 0-1,1 1 1,-1-1 0,0 1-1,0-1 1,0 1 0,0-1-1,0 1 1,0-1 0,1 0-1,-1 1 1,0-1 0,0 1-1,1-1 1,-1 0-1,0 1 1,0-1 0,1 0-1,-1 1 1,0-1 0,1 0-1,-1 1 1,1-1 0,-1 0-1,0 0 1,1 0-1,-1 1 1,1-1 0,-1 0-1,1 0 1,5 2 67,-1 0 0,1-1 0,8 2 0,-5-1 35,56 10 613,-42-9-246,0 1 0,0 2 0,0 0 0,26 12-1,-47-18-448,0 1 0,0 0-1,-1 0 1,1 0-1,0 0 1,-1 0-1,1 1 1,-1-1 0,1 0-1,-1 1 1,2 1-1,-3-2-25,1 0 0,-1 0 1,0 0-1,1 0 0,-1 0 0,0 0 0,0 0 0,0 0 0,0 0 0,0 1 0,0-1 0,0 0 0,0 0 0,0 0 0,0 0 0,0 0 0,-1 0 0,1 0 0,0 0 0,-1 0 0,1 0 1,-1 0-1,0 1 0,-3 4 18,0-1 1,-1 0 0,1 0 0,-1 0 0,0 0-1,0-1 1,-12 8 0,8-7-113,0 1 0,0-2 0,-1 1 0,-15 5 0,21-10-46,1 1 0,-1 0 0,0 0 0,1-1 0,-1 0 1,1 0-1,-1 0 0,0 0 0,1-1 0,-1 1 0,0-1 1,1 0-1,-1 0 0,1 0 0,-1-1 0,1 1 0,0-1 1,0 1-1,-6-5 0,-1-2 145</inkml:trace>
</inkml:ink>
</file>

<file path=ppt/ink/ink2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7:40.815"/>
    </inkml:context>
    <inkml:brush xml:id="br0">
      <inkml:brushProperty name="width" value="0.05" units="cm"/>
      <inkml:brushProperty name="height" value="0.05" units="cm"/>
      <inkml:brushProperty name="color" value="#FF0066"/>
    </inkml:brush>
  </inkml:definitions>
  <inkml:trace contextRef="#ctx0" brushRef="#br0">217 0 13827,'-15'6'1002,"1"0"0,0 1 0,0 1 0,0 0 0,-15 12 0,-56 54 1109,81-71-2040,0 1 0,1-1-1,0 1 1,-1 0 0,2 0-1,-1 0 1,-3 6 0,6-9-49,-1 0 0,1 0 0,0 0 0,-1 1 0,1-1 0,0 0 0,0 0 0,0 0 0,0 1-1,0-1 1,0 0 0,0 0 0,0 0 0,0 1 0,0-1 0,1 0 0,-1 0 0,0 0 0,1 0 0,-1 1 0,1-1 0,0 0 0,-1 0 0,1 0 0,0 0 0,-1 0 0,1 0 0,0-1 0,0 1 0,0 0 0,0 0-1,0-1 1,0 1 0,0 0 0,2 0 0,5 3 231,0-1 0,0 0 0,0 0 0,0 0 0,1-1 0,16 1 0,51 0 1756,-75-3-1990,0 0 0,-1 0 0,1 0 0,-1 0 0,1 0 0,0 0 0,-1 0 1,1 0-1,-1 0 0,1 0 0,-1 0 0,1 1 0,0-1 0,-1 0 0,1 0 0,-1 0 0,1 1 0,-1-1 1,1 0-1,-1 1 0,1-1 0,-1 0 0,0 1 0,1-1 0,-1 1 0,1-1 0,-1 1 0,0-1 0,1 1 1,-1-1-1,0 1 0,0 0-12,0 1 0,0-1 0,0 0 1,0 0-1,0 0 0,-1 0 0,1 1 1,0-1-1,-1 0 0,1 0 0,-1 0 1,1 0-1,-1 0 0,-1 1 0,-3 5-126,0 0-1,-1-1 1,-7 7-1,6-7-332,1-1 1,-2 0-1,1 0 0,-10 4 0,0 1-1740,17-10 2125,-1 0 1,1 1 0,0-1-1,0 0 1,-1 1-1,1-1 1,0 0 0,0 1-1,0-1 1,-1 1 0,1-1-1,0 1 1,0-1 0,0 0-1,0 1 1,0-1 0,0 1-1,0-1 1,0 1 0</inkml:trace>
</inkml:ink>
</file>

<file path=ppt/ink/ink2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7:41.450"/>
    </inkml:context>
    <inkml:brush xml:id="br0">
      <inkml:brushProperty name="width" value="0.05" units="cm"/>
      <inkml:brushProperty name="height" value="0.05" units="cm"/>
      <inkml:brushProperty name="color" value="#FF0066"/>
    </inkml:brush>
  </inkml:definitions>
  <inkml:trace contextRef="#ctx0" brushRef="#br0">29 0 14595,'-2'2'359,"0"-1"1,0 1-1,0-1 1,0 1-1,0 0 0,1 0 1,-1 0-1,1 0 0,-1 0 1,1 0-1,0 0 1,0 0-1,0 0 0,0 1 1,0-1-1,0 1 1,0-1-1,1 0 0,-1 5 1,0 3 166,1 1 0,0 0 0,2 13 0,-2-17-433,47 253 2465,-30-181-2077,-14-63-400,13 49 189,-14-59-248,0-1 0,0 0-1,0 0 1,1 0-1,0 0 1,0 0-1,0 0 1,0-1-1,6 6 1,-8-9-15,1 1 1,0-1 0,0 1-1,0-1 1,0 0-1,0 0 1,0 0 0,0 0-1,0 0 1,0 0-1,0-1 1,0 1 0,0 0-1,1-1 1,-1 0-1,0 0 1,3 0-1,-1 0-2,-1-1 0,0 1 0,0-1 0,0 0-1,0 0 1,0 0 0,0-1 0,-1 1 0,1-1-1,0 0 1,2-2 0,2-2-24,0 0 1,0-1-1,-1 0 1,0 0-1,0-1 0,-1 1 1,6-12-1,-2-1-140,11-31-1,-13 31-40,17-35-1,-24 55 203,0 0-1,0-1 1,0 1 0,0 0 0,0 0-1,0 0 1,1 0 0,-1 0-1,0 0 1,0 0 0,0 0 0,0 0-1,0 0 1,0-1 0,0 1-1,0 0 1,1 0 0,-1 0 0,0 0-1,0 0 1,0 0 0,0 0-1,0 0 1,0 0 0,0 0 0,1 0-1,-1 0 1,0 0 0,0 0-1,0 0 1,0 0 0,0 0 0,0 0-1,0 0 1,1 0 0,-1 1-1,0-1 1,0 0 0,0 0 0,0 0-1,6 6 94,9 15 103,-7-8-102,-3-8-73,-1 0 0,1 0-1,0 0 1,1-1 0,-1 0 0,1 0 0,0 0 0,0-1 0,0 0-1,9 4 1,-12-7-117,-1 1 0,1 0 0,-1-1 1,1 1-1,-1-1 0,1 0 0,-1 0 0,1 0 0,0 0 0,-1 0 0,1-1 0,-1 1 0,4-2 0,-4 1-160,0 0 0,0 0 0,0 0 0,-1 0 0,1-1 0,0 1 0,-1 0 1,1-1-1,-1 0 0,1 1 0,-1-1 0,0 0 0,1 0 0,-1 0 0,0 1 0,0-1 0,-1 0 0,2-3 0,4-11-2206,2 3 1019</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3:06.319"/>
    </inkml:context>
    <inkml:brush xml:id="br0">
      <inkml:brushProperty name="width" value="0.05" units="cm"/>
      <inkml:brushProperty name="height" value="0.05" units="cm"/>
      <inkml:brushProperty name="color" value="#FF0066"/>
    </inkml:brush>
  </inkml:definitions>
  <inkml:trace contextRef="#ctx0" brushRef="#br0">90 18 14699,'0'-1'285,"0"0"1,0 0-1,0 0 0,0 1 1,-1-1-1,1 0 0,0 0 0,0 0 1,-1 1-1,1-1 0,-1 0 0,1 0 1,-1 1-1,1-1 0,-1 0 1,1 1-1,-1-1 0,0 0 0,1 1 1,-1-1-1,-1 0 0,2 1-126,-1 0 0,0 0 0,0 0-1,1 0 1,-1 0 0,0 0 0,0 0 0,1 0-1,-1 0 1,0 1 0,0-1 0,1 0-1,-1 0 1,0 1 0,1-1 0,-1 0 0,0 1-1,1-1 1,-2 1 0,-2 3 130,0 0 1,1-1 0,-1 1-1,1 1 1,-5 6-1,2-2-220,1 0-1,1 0 1,-1 0-1,1 0 0,1 1 1,0 0-1,0 0 1,1-1-1,1 2 1,-1-1-1,1 19 1,1-28-67,0 0 0,0 1 0,1-1 1,-1 0-1,0 1 0,1-1 0,-1 0 1,1 0-1,0 1 0,-1-1 0,1 0 1,0 0-1,-1 0 0,3 2 0,-3-3-1,1 1 0,-1-1 1,0 0-1,1 0 0,-1 0 0,1 1 0,-1-1 0,1 0 0,-1 0 0,1 0 0,-1 0 0,1 0 0,-1 0 0,0 0 0,1 0 0,-1 0 0,1 0 0,-1 0 1,1 0-1,-1 0 0,1 0 0,-1 0 0,1 0 0,-1 0 0,1-1 0,-1 1 0,0 0 0,1 0 0,-1-1 0,1 1 0,-1 0 0,0-1 0,1 1 0,-1 0 0,0-1 1,1 1-1,-1 0 0,0-1 0,0 1 0,0-1 0,1 1 0,-1 0 0,0-1 0,0 0 0,22-44 58,0-4-48,-19 45-19,0 0 0,-1 0-1,1 0 1,0 0 0,1 1 0,-1 0 0,1-1-1,6-4 1,-9 8 6,0-1 0,0 1-1,0-1 1,1 1 0,-1-1 0,0 1 0,0-1-1,0 1 1,0 0 0,1 0 0,-1 0 0,0 0-1,0 0 1,0 0 0,1 0 0,-1 0 0,0 0-1,0 1 1,0-1 0,1 0 0,-1 1 0,0-1-1,0 1 1,0-1 0,0 1 0,0-1 0,0 1-1,0 0 1,0 0 0,0-1 0,0 1 0,-1 0-1,1 0 1,0 0 0,0 0 0,-1 0 0,2 2 0,3 5 10,-1 0 0,0 1 0,6 16 0,-7-17 14,0 0-5,3 7 46,0 0 1,10 17 0,-16-31-62,1-1 0,-1 1-1,0-1 1,0 1 0,1-1 0,-1 1 0,0-1 0,1 0 0,-1 1 0,1-1-1,-1 1 1,0-1 0,1 0 0,-1 1 0,1-1 0,-1 0 0,1 1 0,-1-1 0,1 0-1,-1 0 1,1 0 0,0 0 0,-1 1 0,1-1 0,-1 0 0,1 0 0,-1 0-1,2 0 1,-1-1 4,0 1 0,0-1 0,0 1 0,0-1 0,-1 1 0,1-1 0,0 0 0,0 1 0,0-1 0,-1 0 0,1 0 0,0 0 0,0-1-1,3-4-4,-1 1 0,-1-1 0,1 0-1,1-7 1,-1 2-132,-1 0 0,-1 0 0,1-23 0,-3 24-55,2 1 1,0-1-1,0 0 0,0 0 1,4-10-1,-5 19 171,1 0-1,-1 1 0,0-1 1,1 0-1,-1 0 0,0 1 1,1-1-1,-1 0 0,1 1 0,-1-1 1,1 1-1,-1-1 0,1 0 1,0 1-1,-1-1 0,1 1 1,0 0-1,-1-1 0,1 1 1,0-1-1,0 1 0,-1 0 0,1 0 1,0 0-1,0-1 0,0 1 1,-1 0-1,1 0 0,0 0 1,0 0-1,0 0 0,-1 0 0,1 0 1,0 0-1,0 1 0,0-1 1,-1 0-1,1 0 0,0 1 1,0-1-1,0 1 0,5 2-108,0 0-1,0 1 0,0-1 1,5 6-1,-3-3-380,-6-4 371,1 0-193,-1-1 0,0 1 1,1 0-1,-1-1 0,1 1 0,0-1 1,-1 0-1,1 0 0,0 0 0,0-1 1,3 2-1,1-3-784</inkml:trace>
</inkml:ink>
</file>

<file path=ppt/ink/ink2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7:41.608"/>
    </inkml:context>
    <inkml:brush xml:id="br0">
      <inkml:brushProperty name="width" value="0.05" units="cm"/>
      <inkml:brushProperty name="height" value="0.05" units="cm"/>
      <inkml:brushProperty name="color" value="#FF0066"/>
    </inkml:brush>
  </inkml:definitions>
  <inkml:trace contextRef="#ctx0" brushRef="#br0">21 11 14003,'-12'0'1896,"4"-1"1873,8-1-2553,5 1-303,9-2-953,0 0-424,5 3-1329,2 7-1816,7 0 2073</inkml:trace>
</inkml:ink>
</file>

<file path=ppt/ink/ink2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7:42.432"/>
    </inkml:context>
    <inkml:brush xml:id="br0">
      <inkml:brushProperty name="width" value="0.05" units="cm"/>
      <inkml:brushProperty name="height" value="0.05" units="cm"/>
      <inkml:brushProperty name="color" value="#FF0066"/>
    </inkml:brush>
  </inkml:definitions>
  <inkml:trace contextRef="#ctx0" brushRef="#br0">19 551 13675,'2'6'662,"0"0"-1,-1 1 1,0-1 0,0 0 0,0 1-1,-1-1 1,0 9 0,-2-3 404,0 0 0,-7 23 0,3-13-431,-1 4 784,7-24-1104,0-4-60,4-16-11,-2 4-220,2 0 1,0 0-1,0 1 0,1-1 1,1 1-1,0 0 1,1 1-1,12-18 1,-18 29-37,0-1 0,1 0 1,-1 1-1,0-1 0,1 1 0,0 0 1,-1-1-1,1 1 0,0 0 0,0 0 1,0 0-1,0 0 0,0 0 0,0 1 1,0-1-1,0 1 0,0-1 0,0 1 1,3-1-1,-2 2 1,0-1 0,-1 1 0,1-1 1,0 1-1,0 0 0,0 0 0,-1 0 0,1 1 0,-1-1 0,1 1 1,-1-1-1,1 1 0,2 3 0,2 1 30,0-1 0,0 0 1,0 0-1,0 0 0,16 6 0,-19-10 17,0 0 0,0 0-1,0 0 1,0 0-1,0-1 1,0 1 0,0-1-1,0 0 1,0-1-1,0 1 1,0-1 0,0 1-1,0-1 1,7-3-1,-5 2-26,0-1 0,-1 0-1,1 0 1,-1 0-1,0 0 1,0-1-1,-1 0 1,1 0-1,7-9 1,-6 6-123,0-1-1,-1-1 1,0 1 0,0-1 0,5-14-1,-2 1-135,-2-1-1,0 0 0,-2-1 0,3-30 1,-4 16 308,-2 0 1,-1 1 0,-9-63-1,9 96 33,-1 0-1,0 1 1,0-1-1,0 0 0,0 1 1,0-1-1,-1 1 0,1 0 1,-1-1-1,0 1 1,0 0-1,-5-5 0,23-25 2101,-15 31-2206,-1 0 7,1 0 1,-1 0 0,0 1 0,1-1 0,-1 0-1,0 0 1,0 0 0,0 0 0,0 0 0,-1 1-1,1-1 1,-1 0 0,1 0 0,-1 0 0,1 1 0,-1-1-1,-1-2 1,-3-7 316,7 13 205,9 21 78,9 34 398,13 69 0,3 9-77,-32-122-980,0-1 0,1 0 0,0 0 0,12 18 0,-17-30-43,0 1 0,0-1 1,0 0-1,0 0 0,0 0 0,0 1 0,1-1 1,-1 0-1,0 0 0,0 0 0,0 1 1,0-1-1,0 0 0,1 0 0,-1 0 0,0 1 1,0-1-1,0 0 0,1 0 0,-1 0 0,0 0 1,0 0-1,0 0 0,1 0 0,-1 1 0,0-1 1,0 0-1,1 0 0,-1 0 0,0 0 1,0 0-1,1 0 0,-1 0 0,0 0 0,0 0 1,1 0-1,-1 0 0,3-8-4191,-2 3 3339,6-8-1051</inkml:trace>
</inkml:ink>
</file>

<file path=ppt/ink/ink2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7:42.714"/>
    </inkml:context>
    <inkml:brush xml:id="br0">
      <inkml:brushProperty name="width" value="0.05" units="cm"/>
      <inkml:brushProperty name="height" value="0.05" units="cm"/>
      <inkml:brushProperty name="color" value="#FF0066"/>
    </inkml:brush>
  </inkml:definitions>
  <inkml:trace contextRef="#ctx0" brushRef="#br0">32 18 12235,'10'-4'316,"-5"1"377,0 1 1,0 0 0,0 0 0,0 1 0,9-3 0,-14 4-563,1 0 1,0 0 0,-1 0 0,1 0 0,0 0 0,-1 0 0,1 1 0,0-1 0,-1 0 0,1 0 0,-1 0 0,1 0 0,0 1 0,-1-1 0,1 0-1,-1 1 1,1-1 0,-1 0 0,1 1 0,-1-1 0,1 1 0,0 0 39,-1 0-1,1 1 1,-1-1 0,1 0-1,-1 0 1,0 0-1,0 0 1,1 1 0,-1-1-1,0 0 1,0 0 0,0 0-1,0 1 1,0-1-1,-1 2 1,-3 11 535,0-1 1,0 1-1,-1-1 0,-1 0 0,-10 17 1,-9 21 396,17-32-755,1 0-1,-6 26 0,12-37-270,-1-1-1,1 1 0,1-1 1,-1 1-1,1 0 0,1-1 1,-1 1-1,1 0 1,3 11-1,-3-17-65,0 0 0,-1 0 0,1 0 0,0 0 0,0 0 0,0 0 0,1-1 0,-1 1 0,0 0 1,1-1-1,-1 1 0,1 0 0,-1-1 0,1 0 0,0 1 0,0-1 0,-1 0 0,1 0 0,0 0 0,0 0 0,0 0 0,0-1 0,0 1 0,1 0 0,-1-1 0,0 0 0,0 1 0,0-1 1,3 0-1,-1 0-124,-1-1 0,1 1 0,0-1 1,0 0-1,-1 0 0,1 0 1,0 0-1,-1-1 0,1 1 1,-1-1-1,0 0 0,1 0 0,-1 0 1,0-1-1,0 1 0,2-4 1,2-2-1033,0-1 0,-1 1 0,9-18 0,0-3-691</inkml:trace>
</inkml:ink>
</file>

<file path=ppt/ink/ink2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7:42.852"/>
    </inkml:context>
    <inkml:brush xml:id="br0">
      <inkml:brushProperty name="width" value="0.05" units="cm"/>
      <inkml:brushProperty name="height" value="0.05" units="cm"/>
      <inkml:brushProperty name="color" value="#FF0066"/>
    </inkml:brush>
  </inkml:definitions>
  <inkml:trace contextRef="#ctx0" brushRef="#br0">84 34 17436,'19'-6'3272,"-3"1"3090,-4-1-2985,-12 0-1745,-4 0-944,-17 2-960,3 8-1168,-70 8 936</inkml:trace>
</inkml:ink>
</file>

<file path=ppt/ink/ink2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7:58.311"/>
    </inkml:context>
    <inkml:brush xml:id="br0">
      <inkml:brushProperty name="width" value="0.05" units="cm"/>
      <inkml:brushProperty name="height" value="0.05" units="cm"/>
      <inkml:brushProperty name="color" value="#FF0066"/>
    </inkml:brush>
  </inkml:definitions>
  <inkml:trace contextRef="#ctx0" brushRef="#br0">0 41 9546,'9'-3'765,"-1"0"-1,1 1 1,-1 0 0,1 1-1,0 0 1,12 0-1,-12 1-289,83-2 2363,14 0-1411,107-13 296,328 18 1,-414 1-879,157-13 1,-217 4-526,1 3 0,-1 4 0,86 11 0,-15 11 110,87 13 701,172-7-490,95-27 157,-445-1-709,1 3 1,54 12 0,-59-10-26,-10-2 50,1-2-1,-1-1 1,0-2 0,1-1-1,-1-2 1,0-1 0,53-13-1,-72 13-23,12-3 171,1 1 0,0 1 0,0 2 0,40-1 0,-55 5-148,-1 1-1,0 1 1,0 0-1,0 1 1,-1 0-1,1 0 0,14 10 1,25 9 42,-37-19-150,1 0-1,-1 0 1,1-1-1,29 2 1,-35-5-8,1 0 0,-1 0 1,1-1-1,-1 0 0,1 0 1,-1-1-1,1 0 1,-1-1-1,12-5 0,-18 7-112,0 0-1,-1 0 1,1 0-1,0 0 1,-1-1-1,1 1 1,-1-1-1,0 1 1,1-1-1,-1 1 1,0-1-1,0 0 1,0 0-1,0 1 0,0-1 1,0-3-1,6-9-2154,4 4 886</inkml:trace>
</inkml:ink>
</file>

<file path=ppt/ink/ink2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01.881"/>
    </inkml:context>
    <inkml:brush xml:id="br0">
      <inkml:brushProperty name="width" value="0.05" units="cm"/>
      <inkml:brushProperty name="height" value="0.05" units="cm"/>
      <inkml:brushProperty name="color" value="#FF0066"/>
    </inkml:brush>
  </inkml:definitions>
  <inkml:trace contextRef="#ctx0" brushRef="#br0">575 1772 7346,'1'-3'601,"1"0"1,-1-1-1,1 1 1,-1 0 0,5-4-1,-4 4-198,-1 1-220,0 0-1,0 0 0,0 0 0,1 1 0,-1-1 0,1 0 0,0 1 0,-1-1 0,1 1 0,3-3 0,-3 4-66,-1-1 0,1 1 0,-1 0-1,1-1 1,0 1 0,-1 0-1,1 0 1,-1 0 0,1 0 0,-1 0-1,1 1 1,0-1 0,-1 0-1,1 1 1,-1-1 0,3 2 0,3 0 223,0 0 0,0-1 0,0 0 0,0 0 0,0 0 0,0-1 0,0 0 0,1 0 1,-1-1-1,0 0 0,0 0 0,11-4 0,6-3 7,0-2-1,25-13 1,-46 22-306,25-14 113,26-20-1,-34 21-135,1 1 0,0 1 0,31-13 0,46-6 102,-63 21 358,0-2 0,-1-1 0,63-33 0,48-52 224,-86 56-371,2 2 1,67-32 0,-50 35 181,106-69 0,11-36 764,-40 27-1068,-125 95-200,-7 2 9,-1-1 0,0-1-1,-2 0 1,-1-2 0,21-28-1,-35 42 42,0 0 0,-1 0-1,0 0 1,0 0 0,-1 0 0,0-1-1,0 1 1,-1-1 0,0 0 0,1-15-1,-2-6 21,-4-55-1,2 68-133,0 2 65,-2 0 0,0 0 1,0 0-1,-1 0 0,-1 0 1,-1 1-1,0 0 0,-15-26 1,2 6-15,-27-41-3,40 66 5,-1 1 1,-1-1-1,1 1 1,-1 1-1,-18-14 1,12 12 1,0 0 0,-1 1 0,0 1 1,-1 0-1,1 1 0,-1 0 0,-27-4 1,23 7-2,1 1 1,-1 0 0,0 2 0,0 0 0,1 2-1,-25 4 1,-241 47 10,223-41-20,1 2-1,-87 33 1,28 0-3,43-16 11,-124 34 1,143-49-7,-81 36 0,38-13 3,-15 0 5,-50 18-5,127-41 4,0 2 0,-41 25 0,55-25 5,1 1 0,1 1 1,1 1-1,-22 26 0,-30 29-13,64-66 13,0 0-1,1 1 1,1 1-1,-10 14 1,-17 24 96,3-18 17,-2 4-1496,31-32 1826,3-2-525</inkml:trace>
</inkml:ink>
</file>

<file path=ppt/ink/ink2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02.731"/>
    </inkml:context>
    <inkml:brush xml:id="br0">
      <inkml:brushProperty name="width" value="0.05" units="cm"/>
      <inkml:brushProperty name="height" value="0.05" units="cm"/>
      <inkml:brushProperty name="color" value="#FF0066"/>
    </inkml:brush>
  </inkml:definitions>
  <inkml:trace contextRef="#ctx0" brushRef="#br0">1711 212 10122,'-4'-2'501,"0"1"0,1-1-1,-1 0 1,1 0 0,0-1 0,-1 1-1,1-1 1,0 0 0,1 0 0,-5-4-1,4 3-34,0 0-1,-1 0 1,0 1-1,0 0 0,0 0 1,-8-6-1,-12 0 408,-1 0 0,1 1 0,-50-8 1,34 8-313,-120-31 1114,-53-11-224,176 45-1369,1 1 0,-1 1-1,0 2 1,0 2 0,0 2 0,1 1-1,-1 1 1,-37 12 0,-37 16 159,-130 58 0,129-47-70,99-39-342,-11 5 207,-1-1 1,-27 5-1,43-12-400,1-1 0,-1 0-1,0-1 1,-8 0-1,12 0-297,0-1 0,0 0-1,0 0 1,0 0 0,0 0 0,0-1-1,-8-4 1,-17-15-2353</inkml:trace>
</inkml:ink>
</file>

<file path=ppt/ink/ink2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03.915"/>
    </inkml:context>
    <inkml:brush xml:id="br0">
      <inkml:brushProperty name="width" value="0.05" units="cm"/>
      <inkml:brushProperty name="height" value="0.05" units="cm"/>
      <inkml:brushProperty name="color" value="#FF0066"/>
    </inkml:brush>
  </inkml:definitions>
  <inkml:trace contextRef="#ctx0" brushRef="#br0">0 332 16724,'3'6'541,"1"-1"0,-1 0 0,1 0 0,0 0 0,0 0 0,1-1 0,-1 1 0,9 5 0,10 10 492,-13-9-636,141 151 2475,-170-202-2144,5 7-622,1-1 0,-15-70 0,25 88-100,0 0-1,2-1 0,0 0 1,0 1-1,2-1 1,0 1-1,1-1 0,1 1 1,4-17-1,-2 18 15,1 0 1,0 1-1,0-1 0,1 1 0,1 1 1,1 0-1,11-15 0,-16 23-161,0 1 1,0-1-1,0 1 0,1 0 1,-1 0-1,1 1 0,0-1 1,0 1-1,0 0 0,1 0 1,-1 1-1,1 0 0,-1 0 1,1 0-1,0 1 0,0-1 1,0 1-1,0 1 0,0-1 1,0 1-1,11 1 0,7 5-460</inkml:trace>
</inkml:ink>
</file>

<file path=ppt/ink/ink2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04.275"/>
    </inkml:context>
    <inkml:brush xml:id="br0">
      <inkml:brushProperty name="width" value="0.05" units="cm"/>
      <inkml:brushProperty name="height" value="0.05" units="cm"/>
      <inkml:brushProperty name="color" value="#FF0066"/>
    </inkml:brush>
  </inkml:definitions>
  <inkml:trace contextRef="#ctx0" brushRef="#br0">29 266 14299,'23'-72'6057,"-2"-37"-4299,-17 65-1668,-4 42-87,0 0-1,0 0 1,0 0-1,0 0 1,0 0-1,-1 0 1,1 0 0,-1 0-1,1 0 1,-1 0-1,0 0 1,0 0-1,0 0 1,0 0-1,0 1 1,0-1 0,-3-2-1,4 3-2,-1 1 0,1-1 0,-1 1-1,0 0 1,1-1 0,-1 1 0,0 0 0,1 0 0,-1 0-1,0-1 1,1 1 0,-1 0 0,0 0 0,0 0 0,1 0-1,-1 0 1,0 0 0,1 0 0,-1 0 0,0 1-1,1-1 1,-1 0 0,-1 1 0,1-1 1,-1 1 0,1 0 0,-1 0 0,1 0 0,0 1 0,-1-1 0,1 0 0,0 0 0,-1 3 0,-2 1 47,0 1 0,1 0 0,0 0 1,-2 7-1,2-3 131,0-1 1,1 1-1,0 0 1,0-1-1,1 1 1,1 0-1,0 0 1,0 0 0,1 0-1,3 18 1,-3-23-127,0-1 0,0 0 1,1 0-1,-1 0 1,1 0-1,0 0 1,0 0-1,0 0 1,1 0-1,-1-1 1,1 1-1,0-1 1,0 0-1,0 0 0,1 0 1,-1 0-1,0-1 1,1 1-1,0-1 1,0 0-1,0 0 1,0 0-1,0 0 1,0-1-1,0 0 0,8 2 1,-3-2-198,0-1 0,0 0 0,0 0 0,0-1 0,0 0 1,-1 0-1,1-1 0,0 0 0,14-6 0,0-2-1847,-1-1-1,26-17 0,-19 12 591</inkml:trace>
</inkml:ink>
</file>

<file path=ppt/ink/ink2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04.989"/>
    </inkml:context>
    <inkml:brush xml:id="br0">
      <inkml:brushProperty name="width" value="0.05" units="cm"/>
      <inkml:brushProperty name="height" value="0.05" units="cm"/>
      <inkml:brushProperty name="color" value="#FF0066"/>
    </inkml:brush>
  </inkml:definitions>
  <inkml:trace contextRef="#ctx0" brushRef="#br0">139 23 15379,'0'-1'319,"0"-1"-1,0 1 1,0-1 0,0 1-1,-1-1 1,1 1-1,0-1 1,-1 1 0,1-1-1,-1 1 1,0-2-1,0 3-217,1-1-1,-1 1 1,1-1-1,-1 1 1,1 0 0,-1 0-1,1-1 1,-1 1-1,1 0 1,-1 0-1,0 0 1,1 0-1,-1 0 1,1-1-1,-1 1 1,0 0-1,1 1 1,-1-1-1,0 0 1,1 0 0,-1 0-1,1 0 1,-1 0-1,1 0 1,-1 1-1,0-1 1,1 0-1,-1 1 1,1-1-1,-1 0 1,0 1-1,-5 3 174,0-1 0,1 1 0,-1 1 0,1-1 0,0 1-1,0-1 1,1 2 0,0-1 0,-7 10 0,1 1 62,1 0 0,-9 23 0,14-28-228,0-1 0,1 1 1,0 0-1,0 0 1,1 0-1,0 15 0,2-23-95,0 0-1,0 1 0,0-1 0,1 0 0,-1 1 0,1-1 0,0 0 0,0 0 1,0 0-1,1 0 0,1 4 0,-2-5-11,1-1-1,-1 1 1,0 0 0,1-1-1,0 1 1,-1-1 0,1 0-1,0 0 1,0 1 0,0-1 0,-1 0-1,1 0 1,0-1 0,0 1-1,1 0 1,-1-1 0,0 1-1,4 0 1,1-1-30,1 0 0,0 0-1,-1-1 1,1 1 0,-1-2-1,1 1 1,-1-1 0,1 0 0,-1-1-1,0 0 1,10-5 0,-8 4-34,-1-1 0,0 0 0,-1-1 0,1 1 0,-1-1 0,0-1 0,0 1 0,-1-1 0,6-8 0,-11 13 70,1-1 1,-1 1-1,0 0 1,0 0-1,1-1 1,-2 1-1,1-1 1,0 1-1,0-1 1,-1 1-1,1-1 1,-1 1-1,0-1 1,0 0-1,0 1 1,0-1-1,-1 1 1,1-1-1,0 0 1,-1 1-1,0-1 1,0 1-1,0 0 1,0-1-1,0 1 1,0 0-1,0-1 1,-1 1-1,1 0 1,-1 0-1,0 0 1,0 0 0,1 1-1,-1-1 1,0 0-1,-1 1 1,1-1-1,0 1 1,0 0-1,-5-2 1,6 2 41,-1 1 1,1 0 0,0 0-1,-1 0 1,1 0-1,0 0 1,-1 0 0,1 0-1,0 0 1,-1 0 0,1 0-1,0 1 1,-1-1-1,1 1 1,0-1 0,-1 1-1,1 0 1,0-1 0,0 1-1,0 0 1,0 0-1,0 0 1,0-1 0,0 1-1,0 0 1,0 0 0,-1 2-1,2-2-6,-1-1-1,1 1 0,0-1 1,-1 1-1,1 0 1,0-1-1,0 1 1,0 0-1,-1-1 1,1 1-1,0 0 1,0-1-1,0 1 0,0 0 1,0 0-1,0-1 1,0 1-1,1 0 1,-1-1-1,0 2 1,1-1-18,-1 0 1,1-1 0,-1 1-1,1 0 1,0 0 0,-1-1 0,1 1-1,0-1 1,0 1 0,-1-1-1,1 1 1,0-1 0,0 1 0,0-1-1,0 0 1,0 1 0,0-1-1,-1 0 1,3 1 0,-2-1-11,1 0 1,-1 0-1,0 0 1,0 0-1,1 0 1,-1 0-1,0-1 1,0 1-1,1 0 1,-1-1-1,0 1 1,0-1-1,0 1 1,1-1-1,-1 1 1,0-1-1,0 0 1,0 0-1,0 1 0,0-1 1,-1 0-1,1 0 1,0 0-1,1-1 1,3-5 65,-1 0 1,8-15 0,-10 17-77,-6-6 206,4 10-168,0 0-1,0 0 1,0 0-1,0 0 1,0 0 0,0 0-1,0 0 1,0 0-1,0 0 1,0 1 0,1-1-1,-1 0 1,0 0-1,1 0 1,-1 0-1,0 0 1,1 1 0,0-1-1,-1 0 1,1 0-1,-1 1 1,1-1 0,0 0-1,1 0 1,-1 0-12,0 1-1,0 0 1,0 0 0,0 0 0,0 0 0,0 0 0,0 0-1,0 0 1,0 1 0,0-1 0,0 0 0,0 0-1,0 1 1,0-1 0,0 1 0,0-1 0,2 2 0,4 2 40,-1 1 1,1 1 0,-1-1-1,7 9 1,21 28 79,-2 2-1,39 70 1,-15-23-11,-18-30-58,-18-26-65,3-1 0,48 58 0,-69-90-56,0 0-1,0 0 0,0 0 0,1 0 0,-1-1 0,1 1 1,2 1-1,-5-3 6,1 0-1,-1 0 1,0 0 0,1 1 0,-1-1 0,1 0 0,-1 0-1,0 0 1,1 0 0,-1 0 0,1 0 0,-1 0-1,0 0 1,1 0 0,-1 0 0,0 0 0,1-1 0,-1 1-1,1 0 1,-1 0 0,0 0 0,1-1 0,0 1-44,-1-1 0,0 1 0,1-1 1,-1 0-1,0 1 0,1-1 0,-1 0 1,0 1-1,0-1 0,1 0 0,-1 1 0,0-1 1,0 0-1,0 0 0,0 1 0,0-1 1,0-1-1,-1-6-1034,0 0-1,-1-1 1,0 1 0,0 0 0,-1 0-1,0 0 1,-6-11 0,9 19 1109,-16-31-2248</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3:06.812"/>
    </inkml:context>
    <inkml:brush xml:id="br0">
      <inkml:brushProperty name="width" value="0.05" units="cm"/>
      <inkml:brushProperty name="height" value="0.05" units="cm"/>
      <inkml:brushProperty name="color" value="#FF0066"/>
    </inkml:brush>
  </inkml:definitions>
  <inkml:trace contextRef="#ctx0" brushRef="#br0">42 107 15611,'-5'9'1805,"0"0"-1,0 1 0,-4 12 0,5-12-1516,1 1 0,0-1 0,0 1 0,2 0 0,-2 18 0,3-28-285,0 0-1,0-1 1,0 1 0,0 0-1,0 0 1,0 0 0,0 0-1,0 0 1,0-1 0,0 1 0,1 0-1,-1 0 1,0 0 0,1-1-1,-1 1 1,0 0 0,1 0-1,-1-1 1,1 1 0,-1 0 0,1-1-1,0 1 1,-1 0 0,1-1-1,0 1 1,-1-1 0,1 1-1,0-1 1,0 0 0,-1 1 0,1-1-1,0 0 1,0 1 0,0-1-1,-1 0 1,1 0 0,0 0-1,0 0 1,0 0 0,0 0-1,1 0 1,0 0-21,0 0-1,0-1 1,1 1 0,-1-1-1,0 0 1,0 0-1,0 0 1,0 0 0,0 0-1,0 0 1,0 0-1,0-1 1,0 1 0,1-3-1,4-5-6,0 0 1,-1-1-1,0 0 0,-1 0 0,0 0 0,-1-1 1,0 0-1,-1 1 0,0-1 0,0-1 0,-1 1 1,-1 0-1,0-1 0,0 1 0,-1-1 0,-1 1 1,0 0-1,0-1 0,-6-18 0,2 19 209,5 11-179,0 0-1,-1 0 1,1 0 0,0 0-1,0 0 1,0 0-1,0 0 1,0 0-1,0 0 1,0 0-1,0 0 1,-1 0 0,1 0-1,0 0 1,0 0-1,0 0 1,0 0-1,0 0 1,0 0-1,0 0 1,0 0-1,0 0 1,0 0 0,-1 0-1,1 1 1,0-1-1,0 0 1,0 0-1,0 0 1,0 0-1,0 0 1,0 0-1,0 0 1,0 0 0,0 0-1,0 0 1,0 0-1,0 1 1,0-1-1,0 0 1,0 0-1,0 0 1,0 0-1,0 0 1,0 0 0,0 0-1,0 0 1,0 1-1,0 19 161,3-11-65,-1 0 0,2 0 0,-1-1-1,2 1 1,-1-1 0,1 0 0,9 13 0,47 48 1151,-38-46-788,-16-14-209,1-1 1,1-1 0,-1 0 0,1 0-1,1 0 1,-1-1 0,1-1 0,13 7-1,-22-12-233,-1 0 1,0 0-1,0 0 0,1 0 0,-1 0 1,0 0-1,1 0 0,-1 0 0,0 0 0,0 0 1,1 0-1,-1 1 0,0-1 0,0 0 0,1 0 1,-1 0-1,0 0 0,0 1 0,0-1 0,1 0 1,-1 0-1,0 1 0,0-1 0,0 0 1,0 0-1,0 1 0,1-1 0,-1 0 0,0 0 1,0 1-1,0-1 0,0 0 0,0 1 0,0-1 1,0 1-1,-9 6 226,-20 5-248,27-12 26,-48 14-491,30-9-1180,1 1-1,-32 13 1,38-11 379</inkml:trace>
</inkml:ink>
</file>

<file path=ppt/ink/ink2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05.561"/>
    </inkml:context>
    <inkml:brush xml:id="br0">
      <inkml:brushProperty name="width" value="0.05" units="cm"/>
      <inkml:brushProperty name="height" value="0.05" units="cm"/>
      <inkml:brushProperty name="color" value="#FF0066"/>
    </inkml:brush>
  </inkml:definitions>
  <inkml:trace contextRef="#ctx0" brushRef="#br0">0 212 12811,'2'-16'8763,"-2"25"-6769,0 0-1319,0 1 0,0-1 1,1 0-1,1 0 0,3 14 1,18 43 817,-21-61-1376,0-1-76,-1 0-1,1-1 0,0 1 1,0-1-1,0 1 0,0-1 0,1 0 1,-1 0-1,6 5 0,-7-7-37,0 0-1,1-1 0,-1 1 0,0 0 0,1 0 0,-1-1 0,1 1 0,-1-1 0,1 1 0,-1-1 0,1 0 0,0 1 0,-1-1 0,1 0 0,-1 0 0,1 0 0,0 0 0,-1 0 1,1-1-1,-1 1 0,1 0 0,-1-1 0,1 1 0,-1-1 0,1 0 0,1-1 0,1 0-22,-1 0-1,0 0 1,0-1 0,0 1-1,-1-1 1,1 0-1,-1 1 1,1-2 0,-1 1-1,0 0 1,0 0 0,2-5-1,2-6-282,8-25-1,-9 23 58,-1 4 61,0-2-234,11-22-1,-13 33 376,-1 0 0,1 0 0,0 1 0,0-1 0,0 0 0,0 1 0,0-1 0,1 1 0,-1 0 0,1-1 0,0 1 0,5-3 0,-5 5 42,-1-1 0,1 1-1,0-1 1,0 1 0,-1 0 0,1 0 0,0 0-1,0 1 1,0-1 0,-1 0 0,1 1 0,0 0-1,-1 0 1,1 0 0,0 0 0,-1 0-1,4 3 1,-1-2 12,-1 0-1,1 0 0,0-1 0,6 2 1,-8-3-4,0 1 0,0-1 0,0 0 0,0 0 0,1 0 0,-1-1 0,0 1 0,0-1 0,0 0 0,0 1 0,0-1 0,0-1 0,0 1 0,0 0 0,-1-1 0,6-3 0,-5 2 0,1 0 0,-1-1 0,1 0 1,-1 1-1,0-1 0,-1 0 0,1-1 1,-1 1-1,0 0 0,3-8 0,4-16 1,10-50 0,-18 69-7,0 7 23,-1 1 1,0-1-1,1 0 0,-1 1 1,1-1-1,0 0 0,-1 1 1,1-1-1,1-1 1,3 2 181,2 8-19,0 4 49,1 0 0,1-1 0,0 0 0,0-1-1,1 0 1,13 9 0,-16-13-298,-1 0 1,1-1-1,0 0 1,0-1-1,0 0 1,0 0-1,0 0 1,1-1-1,-1 0 1,1 0-1,14 0 1,-21-2-53,0 0 0,0 0 0,0 0 0,0 0 1,-1 0-1,1 0 0,0 0 0,0 0 0,0-1 0,-1 1 0,1 0 1,0-1-1,0 1 0,-1-1 0,1 1 0,0-1 0,-1 1 0,1-1 1,0 1-1,-1-1 0,1 1 0,-1-1 0,1 0 0,0-1 1,0 1-149,-1-1 0,1 1 0,-1-1 0,0 0 0,1 1 0,-1-1 0,0 0 0,0 1 0,0-1 0,0 0 0,0 1 0,-1-4 0,-8-25-1400</inkml:trace>
</inkml:ink>
</file>

<file path=ppt/ink/ink2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05.749"/>
    </inkml:context>
    <inkml:brush xml:id="br0">
      <inkml:brushProperty name="width" value="0.05" units="cm"/>
      <inkml:brushProperty name="height" value="0.05" units="cm"/>
      <inkml:brushProperty name="color" value="#FF0066"/>
    </inkml:brush>
  </inkml:definitions>
  <inkml:trace contextRef="#ctx0" brushRef="#br0">0 50 17092,'2'3'776,"4"-3"240,4-4-640,5-4-368,1-2-336,4-2-896,2 0-2297,-1 5 2065</inkml:trace>
</inkml:ink>
</file>

<file path=ppt/ink/ink2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06.017"/>
    </inkml:context>
    <inkml:brush xml:id="br0">
      <inkml:brushProperty name="width" value="0.05" units="cm"/>
      <inkml:brushProperty name="height" value="0.05" units="cm"/>
      <inkml:brushProperty name="color" value="#FF0066"/>
    </inkml:brush>
  </inkml:definitions>
  <inkml:trace contextRef="#ctx0" brushRef="#br0">29 283 14075,'32'23'7566,"-35"-25"-7177,1 0 0,0 0 1,-1 0-1,1 0 1,0 0-1,0-1 1,0 1-1,0-1 1,1 1-1,-1-1 0,1 0 1,-1 1-1,0-4 1,-14-42-345,15 43 174,-3-8-160,1-1 1,0 0 0,1-1 0,-1-19 0,3 29-28,0 0 0,0 0 0,1 0-1,0 0 1,0 0 0,0 1 0,1-1 0,-1 0 0,1 1 0,0-1 0,0 1 0,1-1-1,-1 1 1,1 0 0,0 0 0,6-6 0,-4 6-66,0 0 0,0 0 0,1 0-1,-1 1 1,1-1 0,0 1 0,0 1 0,0-1-1,0 1 1,8-2 0,25-1-2901,2 5-3724,-14 3 3690</inkml:trace>
</inkml:ink>
</file>

<file path=ppt/ink/ink2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06.562"/>
    </inkml:context>
    <inkml:brush xml:id="br0">
      <inkml:brushProperty name="width" value="0.05" units="cm"/>
      <inkml:brushProperty name="height" value="0.05" units="cm"/>
      <inkml:brushProperty name="color" value="#FF0066"/>
    </inkml:brush>
  </inkml:definitions>
  <inkml:trace contextRef="#ctx0" brushRef="#br0">48 705 16315,'6'-7'786,"-1"-1"-1,0 0 0,0-1 1,-1 1-1,0-1 0,0 0 0,-1 0 1,-1 0-1,1 0 0,-2-1 1,3-15-1,-4 24-765,0 0 1,0 0-1,0 1 1,0-1-1,0 0 1,0 0-1,0 1 1,0-1-1,0 0 1,0 0-1,0 1 1,0-1-1,0 0 1,0 0-1,-1 1 1,1-1-1,0 0 1,-1 1-1,1-1 1,0 0-1,-1 1 1,1-1-1,-1 1 1,1-1-1,-1 1 1,1-1-1,-1 1 1,0-1-1,1 1 1,-1-1-1,0 1 1,1 0-1,-1-1 0,0 1 1,1 0-1,-1-1 1,0 1-1,1 0 1,-1 0-1,0 0 1,0 0-1,1 0 1,-1 0-1,0 0 1,0 0-1,1 0 1,-1 0-1,0 0 1,0 0-1,0 1 1,-3 0-22,0 1 1,0-1-1,0 1 1,1 0-1,-1 0 1,1 0-1,0 0 1,-5 5-1,5-4-8,-1 1 0,1 0 0,0 0 0,1 0 0,-1 0 0,1 0 0,0 1 1,0-1-1,0 1 0,0 0 0,1-1 0,0 1 0,0 0 0,-1 8 0,2-11-5,0 0 0,0 0 0,0 0-1,0 0 1,0 0 0,1 0 0,-1 0 0,0 0 0,1-1-1,0 1 1,-1 0 0,1 0 0,0-1 0,0 1 0,0 0 0,0-1-1,0 1 1,1-1 0,-1 1 0,0-1 0,1 0 0,-1 1-1,1-1 1,-1 0 0,1 0 0,-1 0 0,1 0 0,0 0 0,0 0-1,-1-1 1,1 1 0,0-1 0,0 1 0,0-1 0,0 0 0,0 1-1,0-1 1,0 0 0,3-1 0,5 1-121,0-1 0,-1-1 1,1 1-1,-1-2 0,0 1 0,18-8 1,50-30-639,-56 28 656,-1-1 1,0-1 0,-2-1 0,18-17 0,-25 21 111,0-1 1,-2 1-1,1-2 1,-1 1-1,-1-1 0,0-1 1,7-17-1,-10 15 52,-6 13 187,-3 7-139,4-3-59,-8 10 119,0-1 0,-8 18 0,13-23-143,0 1 0,1 0-1,0 0 1,0 0 0,0 0 0,1 0 0,-1 10 0,1-15-11,1 0 0,0 0 0,0 0 0,0 0 0,0-1 0,1 1 1,-1 0-1,0 0 0,0 0 0,0-1 0,1 1 0,-1 0 0,0 0 0,1-1 0,-1 1 0,0 0 0,1 0 0,-1-1 0,1 1 0,0 0 0,-1-1 0,1 1 0,-1-1 0,1 1 0,0-1 0,-1 1 0,1-1 0,0 0 0,0 1 0,-1-1 0,1 0 0,0 1 0,0-1 0,0 0 0,-1 0 0,3 0 1,0 1-2,-1-1 1,1-1 0,0 1 0,0 0-1,0-1 1,0 1 0,0-1 0,-1 0-1,1 0 1,3-2 0,1-1 1,0 0 0,0-1-1,-1 0 1,0 0 0,0-1 0,0 0-1,-1 0 1,0 0 0,0 0 0,0-1 0,6-13-1,-2 2 22,-1 0-1,0-1 0,8-31 1,-10 25 47,-1 1-1,-1-1 1,-2 0 0,0-48 0,-3 58-44,0-1 0,-1 1 1,-1 0-1,-1 0 0,0 0 0,-1 0 0,0 0 0,-1 1 0,-8-14 0,12 25 3,1 1-1,-1-1 1,0 0-1,0 1 0,0-1 1,0 1-1,0 0 1,-1 0-1,1 0 0,-4-2 1,6 3-12,-1 1 0,1 0 0,-1 0 0,0-1 0,1 1 0,-1 0 0,1 0 1,-1 0-1,0 0 0,1 0 0,-1 0 0,0 0 0,1 0 0,-1 0 0,1 0 0,-1 0 0,0 0 0,1 1 1,-2-1-1,1 1 15,0 0 0,0 0 1,0-1-1,0 1 0,0 0 1,0 0-1,0 0 1,1 0-1,-1 0 0,0 0 1,1 0-1,-2 3 0,-1 3 80,0 1 0,1 0 0,0-1 0,0 1 0,0 0 0,1 0 0,0 12-1,2 4 32,3 30 0,0-24-107,2 0 1,1 0-1,1 0 1,23 53-1,-12-43-1038,2-2 0,48 70 0,-32-59-78</inkml:trace>
</inkml:ink>
</file>

<file path=ppt/ink/ink2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07.027"/>
    </inkml:context>
    <inkml:brush xml:id="br0">
      <inkml:brushProperty name="width" value="0.05" units="cm"/>
      <inkml:brushProperty name="height" value="0.05" units="cm"/>
      <inkml:brushProperty name="color" value="#FF0066"/>
    </inkml:brush>
  </inkml:definitions>
  <inkml:trace contextRef="#ctx0" brushRef="#br0">86 32 13571,'-5'-4'495,"-1"0"0,0 0 0,0 1 0,0 0 0,0 0 0,-1 0 0,1 1 0,-1 0 0,-8-2 0,14 4-408,1 0 0,-1 0 0,0 0 0,1 0 0,-1 0 0,0 1 0,1-1 0,-1 0 0,1 0 0,-1 0 0,0 1 0,1-1 0,-1 0 0,1 1 0,-1-1 0,1 0 0,-1 1 0,1-1 0,-1 1 0,1-1 0,0 1 0,-1-1 0,1 1 0,-1-1 0,1 1 0,0-1 0,0 1 0,-1 0 0,1-1 0,0 1 0,0 0 0,0-1 0,0 1 0,-1-1 0,1 1 0,0 0 0,0-1 0,1 2 0,2 24 1295,-3-25-1366,5 19 718,2 1 1,0-1-1,15 29 1,37 55 625,27 20-785,-2-3-1399,-80-114 330,0 0 0,0 0 0,-1 0 0,3 8 0,-6-14 313,0 1-1,1-1 0,-1 1 1,0-1-1,0 0 1,0 1-1,0-1 0,0 1 1,0-1-1,0 0 0,0 1 1,-1-1-1,1 2 0,-1-2 63,1 0 0,-1-1 0,1 1 0,-1 0 0,0 0 0,1-1 0,-1 1-1,1-1 1,-1 1 0,0-1 0,0 1 0,1-1 0,-1 1 0,0-1 0,0 1-1,0-1 1,0 0 0,1 0 0,-1 1 0,0-1 0,0 0 0,0 0 0,-1 0-1,-22-3-1037</inkml:trace>
</inkml:ink>
</file>

<file path=ppt/ink/ink2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07.231"/>
    </inkml:context>
    <inkml:brush xml:id="br0">
      <inkml:brushProperty name="width" value="0.05" units="cm"/>
      <inkml:brushProperty name="height" value="0.05" units="cm"/>
      <inkml:brushProperty name="color" value="#FF0066"/>
    </inkml:brush>
  </inkml:definitions>
  <inkml:trace contextRef="#ctx0" brushRef="#br0">0 513 16860,'8'-11'1456,"11"-13"1353,7-12-585,18-16-328,5-4-263,-5 0-737,0 3-288,-8 8-576,-2 1-192,-3 7-624,-3 3-672,-8 9-1497,2 2-320,-4 7 1545</inkml:trace>
</inkml:ink>
</file>

<file path=ppt/ink/ink2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07.727"/>
    </inkml:context>
    <inkml:brush xml:id="br0">
      <inkml:brushProperty name="width" value="0.05" units="cm"/>
      <inkml:brushProperty name="height" value="0.05" units="cm"/>
      <inkml:brushProperty name="color" value="#FF0066"/>
    </inkml:brush>
  </inkml:definitions>
  <inkml:trace contextRef="#ctx0" brushRef="#br0">1 300 15355,'5'11'2218,"-1"1"1,4 15-1,6 14-568,-11-34-1555,0 0-1,1-1 1,-1 1 0,2-1 0,8 11 0,-12-16-118,0 1 0,1-1 0,-1 1 0,1-1-1,-1 0 1,1 1 0,-1-1 0,1 0 0,0 0 0,0 0 0,0 0 0,0-1 0,-1 1-1,1 0 1,0-1 0,0 1 0,0-1 0,0 0 0,0 0 0,0 0 0,0 0 0,0 0-1,1 0 1,-1 0 0,0-1 0,2 0 0,-3 1-4,0-1-1,0 0 1,0 1 0,0-1 0,0 0-1,-1 0 1,1 0 0,0 1-1,0-1 1,-1 0 0,1 0-1,-1 0 1,1 0 0,-1 0-1,1 0 1,-1 0 0,0 0 0,1 0-1,-1-1 1,0 1 0,0 0-1,0 0 1,0 0 0,0-2-1,0-2-9,0-1-1,0 1 0,-3-11 1,-5-11-7,5 19 79,1 1 0,0-1-1,0 1 1,1-1 0,0 0 0,-1-14 0,3 22-10,-1 0 0,0 0-1,0 0 1,0 0 0,0 0 0,0 1 0,0-1 0,0 0 0,1 0 0,-1 0 0,0 0 0,0 0 0,0 0 0,0 0 0,0 0 0,0 0 0,1 0 0,-1 0 0,0 0 0,0 0 0,0 0 0,0 0 0,0 0 0,1 0 0,-1 0 0,0 0 0,0 0 0,0 0 0,0 0 0,0 0 0,1 0 0,-1 0 0,0 0 0,0 0 0,0 0 0,0 0 0,0-1 0,0 1-1,0 0 1,1 0 0,-1 0 0,0 0 0,0 0 0,0 0 0,0 0 0,0 0 0,0-1 0,0 1 0,0 0 0,0 0 0,0 0 0,0 0 0,0-1 0,9 18 442,-7-12-389,0-1-46,-1-1 1,1 1-1,1-1 0,-1 0 0,0 0 0,1 0 0,0 0 1,-1 0-1,1-1 0,0 1 0,1-1 0,-1 0 0,0 0 0,1 0 1,-1 0-1,1 0 0,-1-1 0,6 2 0,-3-2-25,0 0-1,-1-1 0,1 1 1,0-1-1,-1 0 0,1-1 1,0 1-1,-1-1 0,1-1 1,-1 1-1,1-1 0,6-2 1,5-3 247,0-2 0,-1 0 0,0 0 0,-1-1 0,1-1 0,-2-1 0,25-24 0,-28 24 137,-1-1 0,0 0 1,0 0-1,-2-1 0,1 0 1,-2 0-1,0-1 0,-1 0 1,6-20-1,-8 21-428,10-36-490,1 19-6018,-8 21 4643</inkml:trace>
</inkml:ink>
</file>

<file path=ppt/ink/ink2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08.318"/>
    </inkml:context>
    <inkml:brush xml:id="br0">
      <inkml:brushProperty name="width" value="0.05" units="cm"/>
      <inkml:brushProperty name="height" value="0.05" units="cm"/>
      <inkml:brushProperty name="color" value="#FF0066"/>
    </inkml:brush>
  </inkml:definitions>
  <inkml:trace contextRef="#ctx0" brushRef="#br0">77 506 18644,'-1'-9'527,"-1"-19"1760,2 27-2048,0-1 1,0 1 0,0-1-1,0 0 1,0 1 0,1-1-1,-1 1 1,0-1 0,1 0-1,0 1 1,-1-1 0,2-1-1,-1 2-211,-1 1 0,0 0 0,0 0 0,0 0 0,0 0 0,0 0 0,0-1-1,1 1 1,-1 0 0,0 0 0,0 0 0,0 0 0,0 0 0,1 0 0,-1 0 0,0 0-1,0-1 1,0 1 0,0 0 0,1 0 0,-1 0 0,0 0 0,0 0 0,0 0 0,1 0 0,-1 0-1,0 0 1,0 0 0,0 0 0,1 1 0,-1-1 0,0 0 0,0 0 0,0 0 0,0 0-1,1 0 1,-1 0 0,0 0 0,0 0 0,0 0 0,0 1 0,0-1 0,1 0 0,5 10 462,1 10-419,0 0 0,-2 1 0,4 25 1,-6-26 155,1-1 1,1 0 0,0 0-1,12 24 1,-19-47-181,1 1 1,0-1-1,0 0 1,-1-8-1,-2-7-27,-107-402 228,102 390-249,2-1 0,1 1 0,-4-57 0,10 87 6,0-1-1,0 0 0,0 1 1,0-1-1,0 0 1,0 0-1,1 1 0,-1-1 1,1 0-1,-1 1 0,1-1 1,0 0-1,-1 1 0,1-1 1,0 1-1,0-1 0,2-1 1,-2 2 0,-1 1 0,1 0 0,0 0 0,0-1 0,0 1 0,0 0 0,0 0 0,0 0 0,-1 0 0,1 0 0,0 0 0,0 0 0,0 0 0,0 0 0,0 1 0,0-1 0,-1 0 1,1 0-1,0 1 0,0-1 0,0 1 0,-1-1 0,1 1 0,0-1 0,0 1 0,-1-1 0,1 1 0,0-1 0,-1 1 0,2 1 0,13 15 84,0 0 0,-1 1-1,20 32 1,-19-26 55,29 35 0,-28-43-72,1-1 0,1-1 0,0 0 0,0-2-1,41 21 1,29 21-2018,-87-54 1482,4 4-135,-9 8-4623</inkml:trace>
</inkml:ink>
</file>

<file path=ppt/ink/ink2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08.488"/>
    </inkml:context>
    <inkml:brush xml:id="br0">
      <inkml:brushProperty name="width" value="0.05" units="cm"/>
      <inkml:brushProperty name="height" value="0.05" units="cm"/>
      <inkml:brushProperty name="color" value="#FF0066"/>
    </inkml:brush>
  </inkml:definitions>
  <inkml:trace contextRef="#ctx0" brushRef="#br0">4 305 15155,'-3'1'2081,"9"-8"2240,10-9-1737,15-15-1024,5-3-439,7-7-617,2 1-376,2 4-920,-1 3-457,-8 10-1663,0 1-185,-16 0 1593</inkml:trace>
</inkml:ink>
</file>

<file path=ppt/ink/ink2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08.817"/>
    </inkml:context>
    <inkml:brush xml:id="br0">
      <inkml:brushProperty name="width" value="0.05" units="cm"/>
      <inkml:brushProperty name="height" value="0.05" units="cm"/>
      <inkml:brushProperty name="color" value="#FF0066"/>
    </inkml:brush>
  </inkml:definitions>
  <inkml:trace contextRef="#ctx0" brushRef="#br0">103 1 11698,'-4'0'569,"1"0"0,0 0 0,0 1 0,0-1 0,0 1-1,-1 0 1,1 0 0,0 0 0,0 0 0,0 1 0,1-1-1,-1 1 1,0-1 0,-2 3 0,1 0-118,0-1 0,1 1 0,0 0 0,-1 0 0,2 0 1,-1 0-1,0 1 0,-2 5 0,0 2-82,1 0 0,0 0 0,1 0 1,1 1-1,-1 0 0,1 16 0,1-22-327,1 0-1,0 0 1,1 0-1,-1 0 1,2 0-1,-1 0 1,1-1-1,0 1 1,4 11-1,-4-15-33,0 0 0,-1 0 0,1 0 0,1 0-1,-1-1 1,0 1 0,1 0 0,-1-1 0,1 0-1,0 1 1,0-1 0,0 0 0,0-1-1,0 1 1,0 0 0,0-1 0,1 0 0,-1 1-1,0-2 1,7 2 0,-3-1-134,0 0-1,0-1 1,-1 0 0,1 0 0,0-1-1,0 0 1,0 0 0,0 0 0,0-1-1,-1 0 1,1-1 0,-1 1 0,1-1 0,-1 0-1,0-1 1,0 0 0,-1 0 0,9-7-1,-7 4-24,0 0 0,0 0 0,0-1 1,-1 0-1,0 0 0,-1-1 0,0 0 0,0 0 0,-1 0 0,0 0 0,-1-1 0,3-10 0,3-24 335</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3:22.401"/>
    </inkml:context>
    <inkml:brush xml:id="br0">
      <inkml:brushProperty name="width" value="0.05" units="cm"/>
      <inkml:brushProperty name="height" value="0.05" units="cm"/>
      <inkml:brushProperty name="color" value="#FF0066"/>
    </inkml:brush>
  </inkml:definitions>
  <inkml:trace contextRef="#ctx0" brushRef="#br0">0 0 11154,'0'0'400,"13"3"-247</inkml:trace>
</inkml:ink>
</file>

<file path=ppt/ink/ink2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09.404"/>
    </inkml:context>
    <inkml:brush xml:id="br0">
      <inkml:brushProperty name="width" value="0.05" units="cm"/>
      <inkml:brushProperty name="height" value="0.05" units="cm"/>
      <inkml:brushProperty name="color" value="#FF0066"/>
    </inkml:brush>
  </inkml:definitions>
  <inkml:trace contextRef="#ctx0" brushRef="#br0">20 62 9458,'-11'-32'2382,"6"16"866,1 3 4123,12 44-4755,11 32 0,-11-40-2192,58 133 455,-5-14-631,-54-120-674,0 0 1,-1 0 0,-2 0-1,4 39 1,-8-58 70,0 0 0,0 0 0,0 0 0,0 1 0,-1-1 0,0 0 0,0 0 0,-2 6 0,3-8 212,0 0-1,-1-1 1,1 1 0,-1 0-1,1 0 1,-1-1 0,1 1 0,-1-1-1,1 1 1,-1 0 0,1-1-1,-1 1 1,0-1 0,1 1-1,-1-1 1,0 0 0,1 1-1,-1-1 1,0 0 0,0 1-1,0-1 1,1 0 0,-1 0-1,0 0 1,0 0 0,0 0-1,1 0 1,-1 0 0,0 0-1,0 0 1,0 0 0,1 0-1,-1 0 1,0 0 0,0-1 0,1 1-1,-1 0 1,-1-1 0,-2-2-270,1 0 1,-1 1-1,1-1 1,0 0-1,0 0 1,0-1-1,1 1 1,-1-1-1,-3-6 1,-10-23-519</inkml:trace>
</inkml:ink>
</file>

<file path=ppt/ink/ink2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09.577"/>
    </inkml:context>
    <inkml:brush xml:id="br0">
      <inkml:brushProperty name="width" value="0.05" units="cm"/>
      <inkml:brushProperty name="height" value="0.05" units="cm"/>
      <inkml:brushProperty name="color" value="#FF0066"/>
    </inkml:brush>
  </inkml:definitions>
  <inkml:trace contextRef="#ctx0" brushRef="#br0">0 131 11410,'40'-33'3187,"-23"18"-1397,0 1 0,1 1 0,0 0 0,1 1 0,26-12 0,-42 23-1685,0 0-1,-1 0 1,1 0-1,0 0 1,0 1-1,-1-1 1,1 1-1,0-1 1,0 1-1,0 0 1,0 0-1,-1 1 1,1-1-1,0 1 1,0-1-1,0 1 1,-1 0-1,1 0 1,0 0-1,-1 0 1,1 1-1,-1-1 1,1 0-1,-1 1 1,0 0-1,3 2 1,2 4 20,-1 0 0,1 1 0,-1 0 0,-1 0-1,8 16 1,-8-15-674,0 0 0,1-1 0,11 15 0,-17-24 412,0 0-1,0 1 0,0-1 0,0 0 0,1 0 0,-1 1 0,0-1 1,0 0-1,1 0 0,-1 1 0,0-1 0,1 0 0,-1 0 0,0 0 1,1 0-1,-1 1 0,0-1 0,1 0 0,-1 0 0,0 0 0,1 0 1,-1 0-1,0 0 0,1 0 0,-1 0 0,0 0 0,1 0 0,-1 0 1,0 0-1,1 0 0,-1 0 0,0 0 0,1-1 0,-1 1 1,0 0-1,1 0 0,-1 0 0,10-9-1660</inkml:trace>
</inkml:ink>
</file>

<file path=ppt/ink/ink2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09.734"/>
    </inkml:context>
    <inkml:brush xml:id="br0">
      <inkml:brushProperty name="width" value="0.05" units="cm"/>
      <inkml:brushProperty name="height" value="0.05" units="cm"/>
      <inkml:brushProperty name="color" value="#FF0066"/>
    </inkml:brush>
  </inkml:definitions>
  <inkml:trace contextRef="#ctx0" brushRef="#br0">1 0 14107,'1'3'480,"5"3"-360,4-1-672,4-3-680,-1 0-481,7-2 897</inkml:trace>
</inkml:ink>
</file>

<file path=ppt/ink/ink2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10.075"/>
    </inkml:context>
    <inkml:brush xml:id="br0">
      <inkml:brushProperty name="width" value="0.05" units="cm"/>
      <inkml:brushProperty name="height" value="0.05" units="cm"/>
      <inkml:brushProperty name="color" value="#FF0066"/>
    </inkml:brush>
  </inkml:definitions>
  <inkml:trace contextRef="#ctx0" brushRef="#br0">1 223 11370,'8'9'1023,"0"-2"-1,0 1 0,1-1 0,1-1 1,19 11-1,-22-13-387,0-1 0,0 0 0,0-1-1,0 1 1,0-2 0,1 1 0,-1-1 0,1 0 0,13 0 0,-20-1-602,0 0-1,-1 0 0,1 0 1,-1 0-1,1 0 1,0 0-1,-1 0 1,1 0-1,0 0 0,-1 0 1,1-1-1,-1 1 1,1 0-1,0 0 1,-1-1-1,1 1 0,-1 0 1,1-1-1,-1 1 1,1-1-1,-1 1 1,1 0-1,-1-1 0,1 1 1,-1-1-1,0 0 1,1 1-1,-1-1 1,0 1-1,0-1 0,1 1 1,-1-1-1,0 0 1,0 1-1,0-1 1,0 0-1,1 1 0,-1-1 1,0 1-1,0-1 1,0 0-1,0 1 1,-1-1-1,1 0 0,0 1 1,0-1-1,0 1 1,0-1-1,-1 0 1,1 1-1,0-1 0,-1 0 1,-3-6 3,1 0 0,-1 0 0,-9-10 0,6 7 12,2 3-46,1 0-1,1 0 1,-1-1 0,1 1-1,0-1 1,1 0-1,0 0 1,0 0 0,1 0-1,-1-9 1,2 13-4,0-1-1,0 0 1,1 1 0,0-1-1,0 1 1,0-1-1,0 1 1,1 0 0,0-1-1,-1 1 1,2 0 0,-1 0-1,0 0 1,1 0 0,0 1-1,0-1 1,0 1 0,0-1-1,5-3 1,-1 1 38,0 1 1,1 0-1,-1 0 1,1 1-1,0 0 1,0 0-1,1 1 1,-1 0 0,16-3-1,-19 5 16,0 0 0,-1 1 0,1 0 0,0 0 0,0 0 1,0 0-1,-1 1 0,1 0 0,0 0 0,-1 0 0,1 0 0,-1 1 0,1-1 0,-1 1 0,1 1 0,-1-1 1,0 1-1,0-1 0,5 6 0,17 17 240,-18-16-225,0-1 0,1 0 0,0 0 0,15 10 0,-23-17-107,0-1 1,0 1 0,-1-1-1,1 1 1,0-1 0,0 0 0,-1 1-1,1-1 1,0 0 0,0 0 0,0 1-1,0-1 1,0 0 0,0 0-1,-1 0 1,1 0 0,0 0 0,0 0-1,0-1 1,0 1 0,0 0 0,-1 0-1,3-1 1,-2 0-330,1-1-1,-1 1 1,0-1-1,0 1 1,1-1-1,-1 1 1,0-1 0,1-3-1,-1 4 231,8-14-1306</inkml:trace>
</inkml:ink>
</file>

<file path=ppt/ink/ink2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10.262"/>
    </inkml:context>
    <inkml:brush xml:id="br0">
      <inkml:brushProperty name="width" value="0.05" units="cm"/>
      <inkml:brushProperty name="height" value="0.05" units="cm"/>
      <inkml:brushProperty name="color" value="#FF0066"/>
    </inkml:brush>
  </inkml:definitions>
  <inkml:trace contextRef="#ctx0" brushRef="#br0">2 124 13331,'-2'-4'1504,"4"-4"1369,5-2-1681,6-8-1376,2-2-592,0-9-648,-1-5 631</inkml:trace>
</inkml:ink>
</file>

<file path=ppt/ink/ink2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10.449"/>
    </inkml:context>
    <inkml:brush xml:id="br0">
      <inkml:brushProperty name="width" value="0.05" units="cm"/>
      <inkml:brushProperty name="height" value="0.05" units="cm"/>
      <inkml:brushProperty name="color" value="#FF0066"/>
    </inkml:brush>
  </inkml:definitions>
  <inkml:trace contextRef="#ctx0" brushRef="#br0">0 1 13579,'0'7'2160,"2"5"1617,11 11-1096,3 10-321,9 9-663,6 4-233,-2 5-488,2-1-216,-3-6-296,-5-2-192,1-7-152,-4-1-80,-2-6-368,-3-5-256,-7-3-1152,-3-7-497,-5-6-1199</inkml:trace>
</inkml:ink>
</file>

<file path=ppt/ink/ink2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10.648"/>
    </inkml:context>
    <inkml:brush xml:id="br0">
      <inkml:brushProperty name="width" value="0.05" units="cm"/>
      <inkml:brushProperty name="height" value="0.05" units="cm"/>
      <inkml:brushProperty name="color" value="#FF0066"/>
    </inkml:brush>
  </inkml:definitions>
  <inkml:trace contextRef="#ctx0" brushRef="#br0">1 137 15539,'3'-5'1465,"4"-1"1703,12-11-2432,4-1-223,2-2-257,-1 1-248,-2 6-512,-3 1-297,-1 6-1111,-1-1-441,-5 1-2208,-2-2 2489</inkml:trace>
</inkml:ink>
</file>

<file path=ppt/ink/ink2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10.911"/>
    </inkml:context>
    <inkml:brush xml:id="br0">
      <inkml:brushProperty name="width" value="0.05" units="cm"/>
      <inkml:brushProperty name="height" value="0.05" units="cm"/>
      <inkml:brushProperty name="color" value="#FF0066"/>
    </inkml:brush>
  </inkml:definitions>
  <inkml:trace contextRef="#ctx0" brushRef="#br0">0 92 8978,'1'1'5722,"6"8"679,-3-5-5582,0 1 0,1-1-1,8 8 1,-7-9-674,-1-1 0,1 0 1,0 0-1,0 0 0,0 0 1,0-1-1,0 0 0,0 0 1,0-1-1,0 0 0,0 0 1,0 0-1,1-1 0,-1 0 0,0 0 1,0 0-1,0-1 0,-1 0 1,1 0-1,6-4 0,-7 4-140,0-1-1,1 0 0,-1 0 1,0 0-1,-1-1 1,1 0-1,-1 0 0,1 0 1,-1-1-1,-1 1 0,1-1 1,-1 0-1,1 0 1,-1 0-1,-1 0 0,1-1 1,-1 1-1,0-1 0,0 0 1,2-9-1,-4 13 11,0 0 0,0 0 0,1 0 0,-1 0-1,1 0 1,-1 1 0,1-1 0,-1 0 0,1 0 0,2-2 0,-3 4-5,0 0 1,0 0-1,0 0 1,1-1-1,-1 1 1,0 0-1,0 0 1,1 0-1,-1 0 1,0 0 0,0 0-1,1 0 1,-1-1-1,0 1 1,1 0-1,-1 0 1,0 0-1,1 0 1,-1 0 0,0 0-1,0 0 1,1 1-1,-1-1 1,0 0-1,1 0 1,11 9 282,-2 3-14,0 0 0,-1 1 1,12 20-1,20 47 591,-32-61-669,93 180 414,-101-197-640,19 43-1682,-19-42 1255,0 1 0,0 0 0,0 0 0,0-1 0,0 1 0,-1 0 0,0 0 0,0 0 0,-1 7 0,0-8 176,0 0 0,0 1 0,0-1 0,-1 0 0,0 0 0,-2 3 0</inkml:trace>
</inkml:ink>
</file>

<file path=ppt/ink/ink2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11.864"/>
    </inkml:context>
    <inkml:brush xml:id="br0">
      <inkml:brushProperty name="width" value="0.05" units="cm"/>
      <inkml:brushProperty name="height" value="0.05" units="cm"/>
      <inkml:brushProperty name="color" value="#FF0066"/>
    </inkml:brush>
  </inkml:definitions>
  <inkml:trace contextRef="#ctx0" brushRef="#br0">133 334 6745,'3'-16'2705,"-2"13"-2086,0 0-1,0 0 1,-1 0-1,1 0 1,-1 0-1,0 0 1,0 0-1,0 0 1,0 0-1,0 0 0,-1 0 1,0-4-1,1 7-470,-1-1 0,1 1 0,0-1 0,-1 1 0,1-1 0,-1 1 0,1 0 0,-1-1 0,1 1 0,-1 0 0,1-1 0,-1 1 0,1 0 0,-1-1 0,1 1 0,-1 0 0,0 0 0,1 0 0,-1-1 0,1 1 0,-1 0 0,0 0 0,1 0 0,-1 0 0,0 0 0,1 0 0,-1 0 0,1 1 0,-1-1 0,0 0 0,1 0 0,-1 0 0,1 0 0,-2 1 0,-21 12 2125,15-5-2010,-1 0 1,1 0 0,0 1 0,1 0 0,0 1 0,1-1-1,0 1 1,0 1 0,1-1 0,0 1 0,1 0 0,0 0-1,1 0 1,0 1 0,1-1 0,-1 24 0,2-31-223,2 0 0,-1-1 1,0 1-1,1 0 0,0 0 1,0-1-1,0 1 0,0 0 0,0-1 1,1 1-1,-1-1 0,1 1 1,0-1-1,0 0 0,3 3 1,-3-4-19,1 0 1,-1 0-1,0 0 1,1 0 0,-1 0-1,1-1 1,0 0-1,0 1 1,-1-1-1,1 0 1,0 0-1,0 0 1,0-1 0,0 1-1,0-1 1,0 0-1,0 1 1,0-1-1,4-1 1,2 0 1,-1-1 0,1 0 0,-1 0 0,0-1 0,0 0 0,0 0 0,0-1 0,0 0 0,-1-1 1,0 1-1,10-9 0,-8 5-14,0 0 0,0 0 0,-1-1 0,0 0 0,-1-1 0,0 0 0,9-16 0,-13 20-8,0 0-1,-1 1 0,0-1 1,0 0-1,-1 0 0,1-1 1,-1 1-1,-1 0 1,1 0-1,-1-1 0,0 1 1,-1 0-1,1 0 0,-1-1 1,0 1-1,-1 0 0,0 0 1,1 0-1,-2 0 1,1 0-1,-1 1 0,0-1 1,0 1-1,-1-1 0,1 1 1,-1 0-1,0 1 1,-1-1-1,1 1 0,-11-8 1,0 2-5,12 8 2,0 0-1,0 1 1,1-1-1,-1 0 1,0-1-1,1 1 1,-1 0-1,1-1 1,0 1-1,0-1 1,0 0-1,-3-4 1,5 6 0,0 1 0,0-1-1,0 1 1,0 0 0,0-1 0,0 1 0,0-1 0,0 1 0,0-1 0,0 1 0,0-1 0,0 1 0,1 0 0,-1-1 0,0 1 0,0-1 0,0 1 0,1-1 0,-1 1 0,0 0 0,0-1 0,1 1 0,-1 0-1,0-1 1,1 1 0,-1 0 0,16-9-2,17 1-2,-18 7 81,0 0 1,0 0-1,0 2 1,0 0-1,0 0 0,0 2 1,-1-1-1,1 2 1,-1 0-1,16 7 1,7 5 211,0 2 1,50 33-1,-76-44-276,17 16 1,-25-20-10,-4-3 0,-8-9 1,2-2-8,0 0 0,1 0 0,0 0 0,1-1 0,0 0 0,1 0 0,1 0 0,-1 0 0,2-1 1,0 1-1,-1-17 0,3 23-4,0-1 0,1 0 0,-1 0 0,2 1 0,-1-1 0,0 0 0,1 1 0,0 0 0,1-1-1,3-6 1,-3 9-2,0-1-1,0 1 0,0 0 0,1 0 1,-1 0-1,1 1 0,0-1 1,0 1-1,0 0 0,0 0 0,1 0 1,-1 1-1,1-1 0,8-2 0,-6 3-517,1 0 0,-1 1-1,1-1 1,0 2 0,0-1-1,0 1 1,0 0 0,-1 1-1,1-1 1,9 3 0,13 1-3485,-6-3 2128</inkml:trace>
</inkml:ink>
</file>

<file path=ppt/ink/ink2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11.999"/>
    </inkml:context>
    <inkml:brush xml:id="br0">
      <inkml:brushProperty name="width" value="0.05" units="cm"/>
      <inkml:brushProperty name="height" value="0.05" units="cm"/>
      <inkml:brushProperty name="color" value="#FF0066"/>
    </inkml:brush>
  </inkml:definitions>
  <inkml:trace contextRef="#ctx0" brushRef="#br0">0 0 18212,'21'2'3073,"-8"0"1536,-7 1-1369,-3-1-911,-7-1-1625,4-2-536,-14-6-200</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3:29.770"/>
    </inkml:context>
    <inkml:brush xml:id="br0">
      <inkml:brushProperty name="width" value="0.05" units="cm"/>
      <inkml:brushProperty name="height" value="0.05" units="cm"/>
      <inkml:brushProperty name="color" value="#FF0066"/>
    </inkml:brush>
  </inkml:definitions>
  <inkml:trace contextRef="#ctx0" brushRef="#br0">269 461 8346,'1'-9'5707,"-2"12"-4018,4 4 2317,11 2-2337,-6-4-1071,-6-3-527,1-1 0,0 1-1,-1-1 1,1 0 0,0 1-1,0-1 1,0 0 0,0-1-1,0 1 1,0 0 0,0-1-1,5 0 1,40-2 630,-37 1-472,19-3 321,-21 3-406,1-1 0,-1 1 0,1 1 0,-1 0 0,1 0 0,-1 1 0,0 0 0,13 3-1,-15-2-137,0 0-1,0-1 0,0 0 0,0 0 0,0-1 1,0 0-1,1 0 0,9-2 0,4-2 21,30-10 0,15-3-4,-61 16-20,5 0 58,0-1-1,0 0 1,0-1-1,17-7 1,-25 9-48,1 0 0,-1-1 0,1 1 0,-1-1 0,0 0 0,0 0 0,0 0-1,0 0 1,0 0 0,0 0 0,0 0 0,-1-1 0,1 1 0,-1 0 0,0-1 0,1 1 0,-1-1 0,0 0 0,-1 0 0,1 1-1,0-1 1,0-3 0,7-51 10,-4 34 57,-1-1 0,0 0-1,-2 1 1,-3-46-1,1 66-81,1 0 0,-1 0 0,0 0 0,0 0 0,0 0 0,-1 0 0,1 1 0,-1-1 1,0 0-1,1 1 0,-1-1 0,0 1 0,0-1 0,-1 1 0,1 0 0,-1 0 0,1 0 0,-4-2 0,-5-2-42,0 1 1,0 0-1,-19-6 1,-13-5-14,10-2 48,20 11-7,0 0-1,-1 0 1,0 1-1,0 1 1,-24-6-1,5 7-28,0 2-1,-60 2 0,4 1 5,60-1 42,1 0 0,-48 8 0,62-5 0,-1 0 0,1 1 0,0 0 0,1 1 0,-1 1 0,1 0 0,-14 9 0,23-12 8,0 0-1,1 0 1,0 0 0,-1 1 0,1-1 0,0 1 0,1 0 0,-3 4 0,-17 35 113,20-38-109,-2 3 38,1 1 0,0 0 1,0-1-1,1 2 1,0-1-1,1 0 1,0 0-1,0 0 0,1 1 1,1 14-1,0-19-19,0 0 0,0 0 1,0 0-1,0-1 0,1 1 0,0 0 0,0 0 0,0-1 0,1 1 0,-1-1 1,1 0-1,0 0 0,1 0 0,-1 0 0,1-1 0,-1 1 0,1-1 1,0 0-1,0 0 0,9 5 0,0-2 27,0-1 1,1 0-1,0-1 1,0 0-1,26 2 1,74 2-825,-113-8 753,139 0-5254,-87-2 3780</inkml:trace>
</inkml:ink>
</file>

<file path=ppt/ink/ink2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14.191"/>
    </inkml:context>
    <inkml:brush xml:id="br0">
      <inkml:brushProperty name="width" value="0.05" units="cm"/>
      <inkml:brushProperty name="height" value="0.05" units="cm"/>
      <inkml:brushProperty name="color" value="#FF0066"/>
    </inkml:brush>
  </inkml:definitions>
  <inkml:trace contextRef="#ctx0" brushRef="#br0">25 160 14299,'-5'5'445,"3"-3"-100,0 0 1,0-1 0,0 1-1,0 1 1,1-1-1,-1 0 1,1 0 0,-1 1-1,1-1 1,-2 5-1,4-7-207,0 0-1,0 0 0,0 0 1,0 0-1,1 0 0,-1 0 1,0 0-1,0-1 1,0 1-1,0 0 0,-1-1 1,1 1-1,0-1 0,0 1 1,1-1-1,33-18 956,1 3-1,0 1 1,1 1 0,1 3-1,49-10 1,24 6 228,160-1-1,-231 14-1159,447-8 752,208-9 463,-507 8-1202,269-8 29,-446 19-202,3 0-5,0 0 0,0 1 0,0 0 0,22 5 0,-35-6-3,-1 0 0,0 0-1,0 0 1,0 0 0,0 0 0,0 0-1,0 0 1,0 0 0,0 0-1,0 0 1,0 0 0,1 0 0,-1 0-1,0 0 1,0 0 0,0 0-1,0 0 1,0 1 0,0-1 0,0 0-1,0 0 1,0 0 0,0 0-1,0 0 1,0 0 0,1 0-1,-1 0 1,0 0 0,0 0 0,0 0-1,0 0 1,0 0 0,0 0-1,0 0 1,0 1 0,0-1 0,0 0-1,0 0 1,0 0 0,0 0-1,0 0 1,0 0 0,0 0 0,0 0-1,0 0 1,0 0 0,0 1-1,0-1 1,0 0 0,0 0-1,0 0 1,0 0 0,0 0 0,0 0-1,0 0 1,0 0 0,0 0-1,0 0 1,0 0 0,0 1 0,-1-1-1,1 0 1,0 0 0,0 0-1,0 0 1,0 0 0,0 0 0,0 0-1,0 0 1,-8 2-420,-23-10 15</inkml:trace>
</inkml:ink>
</file>

<file path=ppt/ink/ink2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16.684"/>
    </inkml:context>
    <inkml:brush xml:id="br0">
      <inkml:brushProperty name="width" value="0.05" units="cm"/>
      <inkml:brushProperty name="height" value="0.05" units="cm"/>
      <inkml:brushProperty name="color" value="#FF0066"/>
    </inkml:brush>
  </inkml:definitions>
  <inkml:trace contextRef="#ctx0" brushRef="#br0">28 1832 4529,'-5'4'1071,"4"-2"-483,-1-1 0,1 0 1,-1 0-1,1 0 0,-1 0 1,1 0-1,-1 0 0,1 0 1,-1-1-1,0 1 0,0-1 1,-2 1-1,11-19 2438,3-2-218,14-23 1,19-17-666,53-51-2340,-47 57 868,345-423 3171,-367 441-3562,114-147 839,-94 126-876,61-56-1,-9 25-173,-40 36-61,93-104 1,-74 58 65,78-89 649,-149 180-693,0 0-1,-1-1 0,1 1 1,-2-1-1,1-1 0,-1 1 1,0-1-1,4-11 0,-9 20-74,0-1 0,0 1 1,0-1-1,0 1 0,0 0 0,0-1 0,0 1 0,0-1 0,-1 1 0,1-1 0,0 1 0,0 0 0,0-1 0,0 1 0,-1-1 0,1 1 0,0 0 0,0-1 0,-1 1 1,1 0-1,0-1 0,-1 1 0,1 0 0,0 0 0,-1-1 0,1 1 0,-1 0 0,1 0 0,0 0 0,-1-1 0,1 1 0,-1 0 0,1 0 0,-1 0 0,1 0 0,0 0 1,-1 0-1,1 0 0,-1 0 0,1 0 0,-1 0 0,0 0 0,-18 1-4948,6 5 3262</inkml:trace>
</inkml:ink>
</file>

<file path=ppt/ink/ink2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17.694"/>
    </inkml:context>
    <inkml:brush xml:id="br0">
      <inkml:brushProperty name="width" value="0.05" units="cm"/>
      <inkml:brushProperty name="height" value="0.05" units="cm"/>
      <inkml:brushProperty name="color" value="#FF0066"/>
    </inkml:brush>
  </inkml:definitions>
  <inkml:trace contextRef="#ctx0" brushRef="#br0">10 189 6689,'-3'-10'2539,"1"-1"0,-1-15-1,2 10-1176,1 0-1,2-24 0,6 16-525,-7 21-437,0 1-1,1-1 0,-1 0 0,0 0 1,-1 0-1,1 0 0,-1 1 0,1-1 1,-1 0-1,0 0 0,0 0 0,0-5 1,0 8-365,0 0 0,0-1 0,0 1 0,0 0 0,0 0 0,0 0 0,0 0 0,0 0 0,0 0 0,-1-1 0,1 1 0,0 0 0,0 0 0,0 0 0,0 0 0,0 0 0,0 0 0,0 0 0,0-1 0,0 1 1,0 0-1,0 0 0,0 0 0,-1 0 0,1 0 0,0 0 0,0 0 0,0 0 0,0 0 0,0 0 0,0 0 0,0 0 0,-1 0 0,1 0 0,0 0 0,0-1 0,0 1 0,0 0 0,0 0 0,0 0 1,-1 0-1,1 1 0,0-1 0,0 0 0,0 0 0,0 0 0,0 0 0,-1 0 0,-3 7 503,-3 13-363,6-14-145,1 1 1,0 0-1,0 0 0,0 0 1,1-1-1,0 1 0,0 0 1,4 11-1,23 53 180,-25-64-182,21 47 288,2-1-1,2-1 1,53 74 0,-62-103-322,23 32 181,-38-48-295,0 0 0,0 0 1,0 0-1,-1 1 1,0-1-1,2 10 0,-4-17 61,-1 0 0,0 0 0,0 1 0,0-1 0,0 0 0,0 0 0,0 0 0,0 1 0,1-1 0,-1 0 0,0 0 0,0 1 0,0-1 0,0 0 0,0 0 0,0 1 0,0-1 0,0 0 0,0 0 0,0 1 0,-1-1 0,1 0 0,0 0 0,0 1 0,0-1 0,0 0 0,0 0 0,0 1 0,0-1 0,-1 0 0,1 0 0,0 0 0,0 1 0,0-1 0,-1 0 0,1 0 0,0 0 0,0 0 0,0 0 0,-1 1 0,1-1 0,0 0 0,0 0 0,-1 0 0,1 0 0,0 0 0,0 0 0,-1 0-1,1 0 1,0 0 0,0 0 0,-1 0 0,1 0 0,0 0 0,0 0 0,-1 0 0,1 0 0,0 0 0,-1 0 0,-16-8-834,14 6 1518,-16-8-571</inkml:trace>
</inkml:ink>
</file>

<file path=ppt/ink/ink2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18.267"/>
    </inkml:context>
    <inkml:brush xml:id="br0">
      <inkml:brushProperty name="width" value="0.05" units="cm"/>
      <inkml:brushProperty name="height" value="0.05" units="cm"/>
      <inkml:brushProperty name="color" value="#FF0066"/>
    </inkml:brush>
  </inkml:definitions>
  <inkml:trace contextRef="#ctx0" brushRef="#br0">125 8 12907,'0'-1'128,"-1"1"0,1-1 1,0 1-1,-1-1 0,1 1 1,-1-1-1,1 1 0,-1 0 0,1-1 1,-1 1-1,1 0 0,-1-1 1,1 1-1,-1 0 0,1 0 1,-1-1-1,0 1 0,1 0 0,-1 0 1,1 0-1,-1 0 0,0 0 1,1 0-1,-1 0 0,1 0 1,-1 0-1,0 0 0,1 0 0,-1 0 1,1 0-1,-1 0 0,1 1 1,-1-1-1,0 0 0,1 0 0,-1 1 1,1-1-1,-1 0 0,0 1 1,-2 2 176,0 0 0,-1 0 1,1 0-1,-4 5 1,1 1-69,0-1 0,0 2 0,1-1 0,0 1 0,0-1 0,1 1 0,1 0 0,-1 1 0,2-1 0,0 1 0,-2 11 0,1 17 754,3 68 1,2-60-217,-2-20-413,0 80 494,-2-87-702,0 1-1,-1-1 1,-7 24-1,10-43-129,0 1-1,-1-1 1,1 0-1,-1 1 1,1-1-1,-1 0 0,1 1 1,-1-1-1,0 0 1,0 0-1,0 0 0,0 1 1,0-1-1,0 0 1,-1 1-1,3-4 450,0 1-449,-1 1 1,0-1 0,0 1-1,1 0 1,-1-1-1,0 1 1,1-1 0,-1 1-1,0 0 1,1 0 0,-1-1-1,0 1 1,1 0-1,-1-1 1,1 1 0,-1 0-1,0 0 1,1 0 0,-1 0-1,1-1 1,-1 1 0,1 0-1,-1 0 1,1 0-1,6 1 51,-6-1-61,0 0 0,0 0 0,0 0 0,-1 0 0,1 0-1,0 0 1,0 0 0,0-1 0,-1 1 0,1 0 0,0 0-1,0-1 1,-1 1 0,1 0 0,0-1 0,0 1 0,-1 0-1,1-1 1,0 1 0,0-2 0,75-51 1181,157-83 0,-232 136-1199,13-8-61,0 1 0,0 1 1,18-5-1,-24 11-1117,-8 0 1094,0 0 0,0 0 0,0 0 0,0 0 1,1 0-1,-1 0 0,0 0 0,0 1 0,0-1 0,0 0 0,0 0 1,0 0-1,0 0 0,0 0 0,0 1 0,0-1 0,0 0 1,0 0-1,0 0 0,0 0 0,0 0 0,0 1 0,0-1 0,0 0 1,0 0-1,0 0 0,0 0 0,0 0 0,0 0 0,-1 1 1,1-1-1,0 0 0,0 0 0,0 0 0,0 0-88,0 0 89,0 0-1,0 0 0,-1 1 0,1-1 0,0 0 0,0 0 1,0 0-1,0 0 0,0 0 0,0 0 0,-1 0 0,1 0 0,-8 6-1736</inkml:trace>
</inkml:ink>
</file>

<file path=ppt/ink/ink2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19.282"/>
    </inkml:context>
    <inkml:brush xml:id="br0">
      <inkml:brushProperty name="width" value="0.05" units="cm"/>
      <inkml:brushProperty name="height" value="0.05" units="cm"/>
      <inkml:brushProperty name="color" value="#FF0066"/>
    </inkml:brush>
  </inkml:definitions>
  <inkml:trace contextRef="#ctx0" brushRef="#br0">159 824 11827,'5'-14'1155,"-2"8"-204,0 0-1,-1 0 1,1-1 0,-2 1 0,1-1 0,-1 1 0,1-14-1,-2 20-895,0-1-1,0 1 0,0 0 0,0-1 0,0 1 1,0 0-1,0 0 0,0-1 0,0 1 0,-1 0 1,1 0-1,0-1 0,0 1 0,0 0 0,0 0 1,-1-1-1,1 1 0,0 0 0,0 0 0,-1 0 1,1-1-1,0 1 0,0 0 0,-1 0 0,1 0 0,0 0 1,-1 0-1,1 0 0,0 0 0,0 0 0,-1 0 1,1 0-1,0-1 0,-1 1 0,1 1 0,0-1 1,-1 0-1,1 0 0,0 0 0,0 0 0,-1 0 1,1 0-1,-1 0 0,-12 6 821,6-1-662,-1 0 0,1 1 0,0 0 0,0 1 0,1 0 0,0 0 0,0 0 1,1 0-1,0 1 0,0 0 0,-5 11 0,-3 11 260,-17 56 0,21-57-302,2-8-62,1 0 0,0 0 0,-2 24 0,8-44-107,0 0 0,0 0 0,0 0 0,0 0 0,0 0 1,0 0-1,1 1 0,-1-1 0,0 0 0,0 0 0,1 1 0,0-1-2,-1-1 1,0 0-1,0 1 0,0-1 1,1 0-1,-1 0 1,0 1-1,1-1 0,-1 0 1,0 0-1,0 1 0,1-1 1,-1 0-1,0 0 0,1 0 1,-1 0-1,0 0 0,1 0 1,-1 1-1,0-1 0,1 0 1,-1 0-1,0 0 0,1 0 1,1-1-1,-1 1 0,0 0 0,1-1 0,-1 0 0,0 1 0,0-1 1,1 0-1,-1 1 0,0-1 0,0 0 0,0 0 0,0 0 0,0 0 1,0 0-1,0 0 0,1-2 0,4-6 4,-1-1 1,1 0-1,-2 0 1,0 0-1,0 0 1,2-11-1,13-68-84,-16 68 12,1-3-27,-3 12-4,1 0 0,1 0 0,-1 0 0,2 1 0,0-1 0,9-17-1,-13 28 97,0 0 0,1 0 0,-1 0 0,1 1 0,-1-1-1,1 0 1,-1 1 0,1-1 0,0 0 0,-1 1 0,1-1-1,0 1 1,-1-1 0,1 1 0,0-1 0,0 1 0,0 0-1,-1-1 1,1 1 0,0 0 0,1-1 0,-1 1 2,0 1 0,0-1 0,0 0 1,-1 1-1,1-1 0,0 0 1,0 1-1,0-1 0,0 1 0,-1 0 1,1-1-1,0 1 0,0-1 0,-1 1 1,1 0-1,-1 0 0,1-1 0,-1 1 1,1 0-1,0 1 0,3 4 1,0 0-1,0 0 1,0-1-1,1 1 1,0-1-1,0 0 0,0-1 1,9 7-1,-10-9 1,-1 0 0,1 0 0,-1-1 0,1 1 0,0-1 0,-1 0 0,1 0 0,0 0 0,0-1 0,0 1 0,0-1 0,0 0 0,0 0 0,-1-1 0,1 1 0,0-1 0,5-1 0,1-1 0,-1-1 1,0 0-1,1 0 0,-2-1 1,1 0-1,0 0 1,-1-1-1,0-1 0,11-11 1,-9 8-1,0-1 1,-1 0-1,0-1 1,-1 0 0,0 0-1,7-15 1,-6 4-2,-1 0 1,-1 0-1,0 0 1,4-37-1,0-96 5,-10 117 2,-2 1 1,-9-55-1,7 74-6,-1 0-1,-1 1 0,0 0 1,-1 0-1,-1 1 0,-19-33 1,22 43 4,0 1-1,-1 0 1,0 0 0,0 1 0,-7-7-1,11 11 5,-1 0-1,1 0 1,0 0 0,-1 0-1,1 0 1,-1 1-1,1-1 1,-1 1-1,1-1 1,-1 1-1,1-1 1,-1 1 0,-1 0-1,2 0 3,0 0 1,0 0-1,0 0 0,0 1 1,0-1-1,0 0 0,0 1 1,0-1-1,0 1 0,0-1 0,0 1 1,0-1-1,1 1 0,-1 0 1,0-1-1,0 1 0,1 0 1,-1 0-1,0-1 0,1 1 1,-1 0-1,0 1 0,-1 3 42,-1 0 0,1 1 0,0-1 0,1 0 0,-1 1 0,1-1 0,0 1 0,1-1 0,-1 1 0,1-1 0,1 10-1,0-3 82,1 0 0,0 0 0,1 0 0,5 15 0,6 4 239,0-1-1,3-1 0,27 40 0,11 16 38,63 112-785,-113-185-2335,-5-12 2517,-1 0 1,1 0-1,-1 0 1,1 0 0,0-1-1,-1 1 1,1 0 0,0 0-1,-1 0 1,1-1 0,0 1-1,-1 0 1,1-1-1,0 1 1,-1 0 0,1-1-1,0 1 1,0 0 0,-1-1-1,1 1 1,0 0 0,0-1-1,0 0 1,-9-13-1491</inkml:trace>
</inkml:ink>
</file>

<file path=ppt/ink/ink2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19.746"/>
    </inkml:context>
    <inkml:brush xml:id="br0">
      <inkml:brushProperty name="width" value="0.05" units="cm"/>
      <inkml:brushProperty name="height" value="0.05" units="cm"/>
      <inkml:brushProperty name="color" value="#FF0066"/>
    </inkml:brush>
  </inkml:definitions>
  <inkml:trace contextRef="#ctx0" brushRef="#br0">1 281 14755,'0'1'69,"0"-1"0,0 0-1,0 0 1,0 0 0,0 0 0,0 0 0,0 0-1,0 0 1,0 0 0,0 1 0,0-1 0,0 0-1,0 0 1,0 0 0,0 0 0,1 1 412,-1-1-412,0 0 0,0 0-1,0 0 1,0 0 0,0 0 0,0 0 0,0 0-1,1 0 1,-1 0 0,0 0 0,0 0 0,0 0-1,0 0 1,0 0 0,0 0 0,0 0-1,0 0 1,1 0 0,-1 0 0,0 0 0,0 0-1,0 0 1,8-3 1969,8-9 420,84-74 2868,-57 46-4486,53-37 0,-73 61-870,-13 8-554,1 0 0,0 1 0,0 0 0,24-10 0,-34 17 495,1-1-1,-1 1 1,0-1-1,1 1 1,-1 0-1,1 0 1,-1 0-1,1 0 1,-1 0 0,1 0-1,0 0 1,-1 0-1,1 0 1,-1 1-1,0-1 1,3 1 0,-3 0 87,-1-1 0,1 1 0,0 0 0,0-1 0,-1 1 0,1 0 0,0 0 0,-1-1 1,1 1-1,0 0 0,-1 0 0,1 0 0,-1 0 0,0 0 0,1 0 0,-1 0 1,0 0-1,0 0 0,1 0 0,-1 0 0,0 0 0,0 0 0,0 2 0,-5 42 607,3-32-334,1-1 0,0 1 0,1 17 0,0-27-231,1 0 0,-1 1 0,1-1 0,0 0 0,0 0 0,0 1-1,0-1 1,0 0 0,1 0 0,-1 0 0,1-1 0,0 1 0,0 0 0,0-1 0,0 1 0,1-1 0,3 4 0,-4-5-31,1 1 1,-1-1-1,1 0 1,-1 0-1,1 0 1,-1 0-1,1 0 1,0 0-1,-1-1 1,1 1-1,0-1 1,0 0-1,0 0 1,-1 0-1,1 0 1,0 0-1,0-1 1,-1 1-1,1-1 1,0 0-1,-1 0 1,1 0-1,0 0 1,-1 0-1,1 0 1,-1-1-1,3-1 1,-3 2 1,0-1-1,0 1 1,0-1 0,-1 0 0,1 1 0,0-1-1,-1 0 1,1 0 0,-1 0 0,1 0 0,-1-1 0,0 1-1,0 0 1,0 0 0,0-1 0,0 1 0,-1 0-1,1-1 1,-1 1 0,0-1 0,1 1 0,-1-1-1,0 1 1,0-1 0,-1 1 0,1-1 0,0 1 0,-1-1-1,0 1 1,-1-5 0,-1 1 15,-1 1 1,0-1 0,0 0-1,0 1 1,-1 0-1,1 0 1,-1 0-1,-1 1 1,1 0-1,0 0 1,-1 0-1,0 0 1,-11-4-1,6 3-141,0 1 0,0 0 0,-1 0 1,1 1-1,-1 1 0,0 0 0,-14 0 0,21 1-223,1 1 1,-1 0-1,1 0 0,-1 1 1,1-1-1,-1 1 0,1 0 1,-1 0-1,1 1 1,0-1-1,-5 3 0,9-4 327,0 0-1,-1 0 0,1 1 0,0-1 1,0 0-1,-1 0 0,1 0 1,0 1-1,0-1 0,0 0 0,0 0 1,-1 1-1,1-1 0,0 0 1,0 1-1,0-1 0,0 0 0,0 1 1,0-1-1,0 0 0,0 0 1,0 1-1,0-1 0,0 0 0,0 1 1,0-1-1,0 0 0,0 1 1,0-1-1,0 0 0,0 0 0,0 1 1,0-1-1,0 0 0,1 1 1,-1-1-1,0 0 0,0 0 0,0 1 1,1-1-1,-1 0 0,0 0 1,0 0-1,0 1 0,1-1 0,-1 0 1,0 0-1,0 0 0,1 0 0,-1 1 1,0-1-1,1 0 0,-1 0 1,0 0-1,1 0 0,22 7 463</inkml:trace>
</inkml:ink>
</file>

<file path=ppt/ink/ink2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20.273"/>
    </inkml:context>
    <inkml:brush xml:id="br0">
      <inkml:brushProperty name="width" value="0.05" units="cm"/>
      <inkml:brushProperty name="height" value="0.05" units="cm"/>
      <inkml:brushProperty name="color" value="#FF0066"/>
    </inkml:brush>
  </inkml:definitions>
  <inkml:trace contextRef="#ctx0" brushRef="#br0">1 206 15291,'13'-3'2071,"-4"1"-920,1 0 0,0 0 0,0 1 0,13-1 0,-21 3-1041,1-1-1,-1 0 0,0 0 1,1 1-1,-1-1 0,1 1 1,-1 0-1,0 0 0,1 0 1,-1 0-1,0 0 0,0 0 1,0 0-1,0 1 0,0-1 1,0 1-1,0 0 0,0-1 1,0 1-1,-1 0 0,1 0 1,1 3-1,0 2 26,0-1 1,-1 1-1,1 0 0,-1 0 1,-1 0-1,1 1 0,0 11 0,-1-10-76,0 1 0,1 0 0,3 11 0,0-14-33,-1-9-9,2-17 1,-3 9-10,0 3-6,-1 1 0,1 0-1,0 0 1,1 0 0,5-7 0,-8 10-1,1 1 1,0 0 0,1 0 0,-1 0 0,0 1 0,0-1-1,1 0 1,-1 1 0,1 0 0,0-1 0,-1 1 0,1 0 0,0 0-1,-1 0 1,6 0 0,-2 0 41,-1 1 1,1-1-1,-1 1 0,1 0 1,-1 0-1,1 1 0,5 1 1,-10-2-29,0 1 0,0-1 0,1 0 0,-1 1 0,0-1 0,0 1 0,0 0 0,0-1 0,0 1 0,0 0 0,0-1 1,0 1-1,0 0 0,-1 0 0,1 0 0,0 0 0,0 0 0,-1 0 0,1 0 0,-1 0 0,1 0 0,-1 0 1,1 0-1,-1 1 0,0-1 0,1 0 0,-1 0 0,0 0 0,0 1 0,0-1 0,0 0 0,0 0 0,0 0 1,0 1-1,0-1 0,-1 0 0,1 0 0,-1 2 0,1-2-12,0-1 1,0 1-1,0-1 1,0 1-1,0-1 0,0 1 1,0-1-1,-1 0 1,1 1-1,0-1 0,0 1 1,0-1-1,0 1 0,-1-1 1,1 1-1,0-1 1,-1 0-1,1 1 0,0-1 1,-1 0-1,1 1 1,-1-1-1,-1-10 33,2-27-11,0 36-23,1-23 1,1 1 0,1 0 0,0 0 0,2 1 0,1-1-1,0 1 1,11-23 0,-15 40-3,1 0-1,-1 0 1,1 1-1,0-1 1,4-4-1,-6 8 3,0 0-1,0 1 0,-1-1 1,1 0-1,0 0 0,0 0 1,0 1-1,0-1 0,0 0 1,1 1-1,-1-1 0,0 1 1,0 0-1,0-1 0,0 1 1,1 0-1,-1-1 0,0 1 1,0 0-1,0 0 0,1 0 1,-1 0-1,0 0 0,0 1 1,1-1-1,-1 0 0,0 0 1,2 1-1,-1 1 27,1-1 1,-1 1-1,1 0 0,-1-1 1,0 1-1,0 0 0,0 0 1,0 1-1,0-1 0,0 0 1,2 5-1,16 32 554,-9-14-170,-8-19-337,1 0 1,0-1 0,0 0-1,0 0 1,1 0-1,-1 0 1,11 7 0,0-1-612,25 12 1,-37-21 397,0-1-257,0 1 0,0 0 0,0 0 0,0 0 0,0 1 0,0-1 0,0 1 1,-1-1-1,1 1 0,-1 0 0,2 3 0,6 18-1497</inkml:trace>
</inkml:ink>
</file>

<file path=ppt/ink/ink2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20.759"/>
    </inkml:context>
    <inkml:brush xml:id="br0">
      <inkml:brushProperty name="width" value="0.05" units="cm"/>
      <inkml:brushProperty name="height" value="0.05" units="cm"/>
      <inkml:brushProperty name="color" value="#FF0066"/>
    </inkml:brush>
  </inkml:definitions>
  <inkml:trace contextRef="#ctx0" brushRef="#br0">1 197 11370,'0'-2'313,"0"1"-1,0-1 0,0 1 0,0-1 0,0 0 0,0 1 0,0-1 0,0 1 0,1-1 0,-1 1 1,1-1-1,-1 1 0,1-1 0,0 1 0,-1-1 0,1 1 0,0 0 0,0 0 0,0-1 1,0 1-1,0 0 0,0 0 0,0 0 0,1 0 0,-1 0 0,0 0 0,0 0 0,2 0 0,-1 0-89,1 0-1,-1 1 0,0-1 0,0 1 0,0 0 0,1 0 0,-1-1 0,0 1 0,0 1 0,1-1 0,-1 0 0,0 1 0,0-1 0,0 1 0,1-1 0,-1 1 0,0 0 1,0 0-1,4 2 0,-1 2 15,1-1 0,0 1 0,-1 0 1,0 0-1,0 1 0,-1-1 0,1 1 1,5 10-1,-2-2 95,-1 1 1,10 28-1,-14-32-285,0 1 1,-1-1-1,0 0 0,-1 1 0,0-1 0,-1 1 0,0-1 0,-1 1 0,0-1 1,-1 0-1,0 1 0,-1-1 0,0 0 0,-6 13 0,2-14-6,7-10-40,-1 1 0,1-1 1,0 0-1,0 0 1,0 0-1,-1 0 0,1 0 1,0 0-1,0 0 1,-1 0-1,1 0 0,0 0 1,0 0-1,-1 0 0,1 0 1,0 0-1,0 0 1,-1 0-1,1 0 0,0 0 1,0 0-1,0 0 1,-1 0-1,1 0 0,0-1 1,0 1-1,0 0 1,-1 0-1,0-1 4,0-1 0,0 1 0,0-1-1,0 1 1,0-1 0,0 1 0,1-1 0,-1 0-1,1 1 1,-1-1 0,0-2 0,-2-14 0,1 1 1,0 0-1,1-1 0,1 1 1,3-26-1,3 4-70,13-53-1,-7 48-908,2 1-1,24-55 1,-37 95 469,5-7-912,0 7-2701,1 1 2599</inkml:trace>
</inkml:ink>
</file>

<file path=ppt/ink/ink2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20.963"/>
    </inkml:context>
    <inkml:brush xml:id="br0">
      <inkml:brushProperty name="width" value="0.05" units="cm"/>
      <inkml:brushProperty name="height" value="0.05" units="cm"/>
      <inkml:brushProperty name="color" value="#FF0066"/>
    </inkml:brush>
  </inkml:definitions>
  <inkml:trace contextRef="#ctx0" brushRef="#br0">0 1 12827,'8'1'1928,"2"5"1649,2 6-808,1 5-657,2 5-496,-1 5-639,-2-1-225,0 3-448,-3-1-160,-4-4-232,3-5-280,-4-10-849,1-8-423,-4-11-1137,3-12 857,1-12 912</inkml:trace>
</inkml:ink>
</file>

<file path=ppt/ink/ink2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21.118"/>
    </inkml:context>
    <inkml:brush xml:id="br0">
      <inkml:brushProperty name="width" value="0.05" units="cm"/>
      <inkml:brushProperty name="height" value="0.05" units="cm"/>
      <inkml:brushProperty name="color" value="#FF0066"/>
    </inkml:brush>
  </inkml:definitions>
  <inkml:trace contextRef="#ctx0" brushRef="#br0">68 0 9218,'-29'8'1896,"4"-3"2481,11 1-2592,14-4-593,3-2-1000,18-5-1592,-1 1 896</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3:30.919"/>
    </inkml:context>
    <inkml:brush xml:id="br0">
      <inkml:brushProperty name="width" value="0.05" units="cm"/>
      <inkml:brushProperty name="height" value="0.05" units="cm"/>
      <inkml:brushProperty name="color" value="#FF0066"/>
    </inkml:brush>
  </inkml:definitions>
  <inkml:trace contextRef="#ctx0" brushRef="#br0">279 483 8922,'-14'-4'5130,"14"4"-5004,0 0-1,0 0 1,0 0-1,0 0 0,0-1 1,0 1-1,0 0 0,0 0 1,0 0-1,0 0 1,0-1-1,0 1 0,0 0 1,0 0-1,0 0 0,0 0 1,0-1-1,0 1 1,0 0-1,0 0 0,1-1 105,-1 0-1,1 0 0,0 1 0,0-1 1,-1 0-1,1 0 0,0 1 1,0-1-1,0 1 0,0-1 0,0 1 1,0-1-1,0 1 0,0 0 1,0-1-1,0 1 0,1 0 0,12-2 231,-1 1 0,1 0 0,0 1-1,-1 0 1,17 4 0,-10-2-235,32-1 0,-33-2-43,1-1 0,-1-2 0,0 0 0,0 0 0,0-2 0,-1 0 0,30-16 0,-39 17-125,0 0-1,0 0 1,0-1 0,-1 0 0,0-1 0,-1 0 0,1 0 0,-1 0 0,0-1 0,-1 0 0,0-1 0,-1 1 0,1-1 0,-2 0-1,1-1 1,4-12 0,-8 18-32,0-1 0,0 1 0,0-1 0,-1 1 0,0 0 0,1-1 0,-2 1-1,1-1 1,0 1 0,-1-1 0,0 1 0,0 0 0,0-1 0,-4-7 0,0 2 11,-1 0 0,0 0 1,-1 0-1,-12-12 0,-1-2-8,5 5-23,0 2 1,-18-16-1,27 28 7,0 0-1,-1 0 1,0 1 0,0 0 0,0 0-1,0 1 1,0 0 0,-1 0 0,-13-3-1,-3 2 179,0 1-1,0 1 0,0 1 0,-40 3 0,24 3-39,-78 19 0,105-21-115,0 1 0,0 1 0,0 0 0,0 1 0,1 1 1,0 0-1,0 0 0,-16 14 0,20-13-20,0 0 1,0 0-1,1 1 1,0 0-1,1 0 0,0 1 1,0-1-1,1 1 1,0 1-1,-6 19 1,7-16-16,0-1 1,1 1 0,1 0 0,0 0 0,1 0-1,0 0 1,2 0 0,2 27 0,-1-34 0,-1-1 1,1 1-1,0-1 1,0 1-1,1-1 1,-1 0-1,2 0 1,-1 0-1,1 0 1,-1-1-1,2 1 1,-1-1-1,0 0 1,1 0-1,0-1 1,0 1-1,1-1 1,-1 0-1,1-1 1,10 6-1,4-1 150,0-1 0,1 0 0,0-2-1,0 0 1,1-1 0,-1-2 0,31 1 0,-22-3 358,1-1 0,-1-2 0,0-1 0,51-13 0,-78 16-492,14-5 57,-17 6-80,1 0 1,-1 0-1,1 0 0,-1 0 1,1-1-1,-1 1 1,0 0-1,1 0 0,-1 0 1,1-1-1,-1 1 1,0 0-1,1-1 0,-1 1 1,0 0-1,1-1 0,-1 1 1,0 0-1,0-1 1,1 1-1,-1-1 0,0 1 1,0-1-1,0 1 1,1-1-1,-1 1-29,-1-1 1,1 1-1,0 0 1,0-1-1,0 1 1,-1 0-1,1 0 0,0-1 1,0 1-1,-1 0 1,1 0-1,0-1 1,-1 1-1,1 0 1,0 0-1,-1 0 0,1 0 1,0-1-1,-1 1 1,1 0-1,0 0 1,-1 0-1,1 0 0,0 0 1,-1 0-1,1 0 1,-1 0-1,1 0 1,0 0-1,-1 0 1,1 0-1,0 0 0,-1 1 1,1-1-1,0 0 1,-1 0-1,1 0 1,0 0-1,-1 1 1,1-1-1,0 0 0,0 0 1,-1 1-1,-4 0-42,-8 1-289</inkml:trace>
</inkml:ink>
</file>

<file path=ppt/ink/ink2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21.431"/>
    </inkml:context>
    <inkml:brush xml:id="br0">
      <inkml:brushProperty name="width" value="0.05" units="cm"/>
      <inkml:brushProperty name="height" value="0.05" units="cm"/>
      <inkml:brushProperty name="color" value="#FF0066"/>
    </inkml:brush>
  </inkml:definitions>
  <inkml:trace contextRef="#ctx0" brushRef="#br0">1 98 12467,'21'21'2490,"-11"-12"-948,0 0 0,-1 0 0,15 21 0,-23-28-1484,0-1 0,0 1 1,0-1-1,-1 1 0,1-1 1,0 1-1,-1 0 1,1-1-1,-1 1 0,1 0 1,-1 0-1,0-1 0,0 1 1,0 0-1,0 0 1,0 0-1,-1 2 0,1-4-56,0 0-1,0 0 0,0 0 0,0 0 1,0 1-1,0-1 0,0 0 0,0 0 1,0 0-1,0 0 0,-1 0 0,1 0 0,0 0 1,0 0-1,0 0 0,0 1 0,0-1 1,0 0-1,0 0 0,-1 0 0,1 0 1,0 0-1,0 0 0,0 0 0,0 0 1,0 0-1,0 0 0,-1 0 0,1 0 0,0 0 1,0 0-1,0 0 0,0 0 0,0 0 1,0 0-1,-1 0 0,1 0 0,0 0 1,0 0-1,0 0 0,0 0 0,0-1 1,0 1-1,0 0 0,-1 0 0,1 0 1,0 0-1,0 0 0,0 0 0,0 0 0,0 0 1,0 0-1,0-1 0,0 1 0,0 0 1,0 0-1,0 0 0,0 0 0,0 0 1,0 0-1,0-1 0,0 1 0,0 0 1,0 0-1,0 0 0,-5-14 40,3 1-16,1-1-1,0 0 1,0-1 0,3-16 0,-2 24-10,1 0 0,1 0 1,-1 0-1,1 0 1,0 0-1,1 1 1,0-1-1,0 1 1,0 0-1,6-9 0,-8 13 22,0 1 0,1-1-1,-1 0 1,0 1 0,1-1-1,-1 0 1,1 1 0,0 0-1,0-1 1,-1 1 0,1 0-1,0 0 1,0 0 0,0 0-1,0 0 1,0 1 0,0-1-1,0 1 1,1-1 0,-1 1-1,0 0 1,0-1 0,0 1-1,0 0 1,1 1 0,-1-1-1,0 0 1,3 1 0,3 3 166,-1-1 0,0 1 0,0 0 0,0 0 1,-1 0-1,9 8 0,8 6-215,-21-17-94,1 1 0,-1-1 0,0 0 0,1 0 0,-1 0 0,1 0 0,-1 0 0,1 0 0,3 0-1,-4-1-178,0 0 0,0 0 0,0 0 0,0-1 0,0 1 0,0 0-1,0-1 1,0 1 0,-1-1 0,1 0 0,0 1 0,0-1-1,0 0 1,-1 0 0,1 0 0,-1-1 0,1 1 0,-1 0-1,3-3 1,7-8-1188</inkml:trace>
</inkml:ink>
</file>

<file path=ppt/ink/ink2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21.663"/>
    </inkml:context>
    <inkml:brush xml:id="br0">
      <inkml:brushProperty name="width" value="0.05" units="cm"/>
      <inkml:brushProperty name="height" value="0.05" units="cm"/>
      <inkml:brushProperty name="color" value="#FF0066"/>
    </inkml:brush>
  </inkml:definitions>
  <inkml:trace contextRef="#ctx0" brushRef="#br0">1 63 15067,'-1'-50'4905,"4"39"-2618,-3 11-2223,0 0-1,1-1 1,-1 1 0,0 0 0,0 0 0,0 0-1,1 0 1,-1 0 0,0 0 0,0-1 0,0 1 0,1 0-1,-1 0 1,0 0 0,0 0 0,1 0 0,-1 0-1,0 0 1,0 0 0,0 0 0,1 0 0,-1 0-1,0 0 1,0 0 0,1 0 0,-1 0 0,0 0-1,1 1 1,1 0 151,-1 0 0,1 1 0,0-1 0,0 1 0,-1-1 0,1 1 0,-1 0 0,3 3 0,6 11 260,0 0 1,-1 0-1,9 24 0,17 59 367,-24-66-668,-1-2-125,-3-8-368,1 0-1,19 38 0,-26-60 187,-1 0-1,0 0 0,1 0 1,-1 0-1,1-1 0,-1 1 1,1 0-1,0 0 0,-1-1 1,1 1-1,0 0 0,-1-1 1,1 1-1,0-1 0,0 1 1,-1-1-1,1 1 0,0-1 1,0 1-1,0-1 0,0 0 1,0 1-1,1-1 0,-1 0-103,0-1-1,0 1 1,0-1-1,0 1 1,0-1-1,0 0 1,0 1-1,0-1 1,0 0-1,-1 0 1,1 1 0,0-1-1,-1 0 1,1 0-1,0 0 1,-1 0-1,1 0 1,-1 0-1,1 0 1,-1-2-1,9-18-1494</inkml:trace>
</inkml:ink>
</file>

<file path=ppt/ink/ink2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22.579"/>
    </inkml:context>
    <inkml:brush xml:id="br0">
      <inkml:brushProperty name="width" value="0.05" units="cm"/>
      <inkml:brushProperty name="height" value="0.05" units="cm"/>
      <inkml:brushProperty name="color" value="#FF0066"/>
    </inkml:brush>
  </inkml:definitions>
  <inkml:trace contextRef="#ctx0" brushRef="#br0">205 42 10506,'-1'-3'803,"0"0"0,0 0 0,0 0 0,0 0 0,0 1-1,0-1 1,-1 0 0,0 1 0,1-1 0,-4-3 0,3 5-600,1 0 0,0 0 0,-1 1 0,1-1 0,-1 0 0,1 1 0,-1-1 0,1 1 0,-1 0 0,1-1 0,-1 1 0,0 0 0,1 0 0,-1 0 0,0 0 0,1 0 1,-1 0-1,1 1 0,-1-1 0,1 0 0,-1 1 0,-1 0 0,-5 2 47,1 0 1,0 1 0,-1-1-1,2 1 1,-1 1 0,0-1-1,1 1 1,0 1 0,0-1-1,0 1 1,1 0 0,-8 11-1,5-5-68,0 0-1,1 1 0,0-1 0,1 2 0,0-1 0,-4 17 0,8-23-114,1 0 0,-1 0 0,1 1 0,1-1 0,-1 1-1,1-1 1,1 0 0,-1 1 0,2 7 0,-1-13-54,0 1 1,-1 0-1,1-1 0,0 1 1,0-1-1,0 1 1,1-1-1,-1 1 0,1-1 1,-1 0-1,1 0 0,0 0 1,0 0-1,0 0 0,0 0 1,0 0-1,0-1 0,0 1 1,1-1-1,-1 1 0,1-1 1,-1 0-1,1 0 1,-1 0-1,1 0 0,5 0 1,-4 0-14,1-1 1,-1 0-1,0 0 0,1 0 1,-1 0-1,0-1 1,1 0-1,-1 0 1,0 0-1,0 0 1,0-1-1,0 0 1,0 1-1,0-1 0,0-1 1,0 1-1,-1-1 1,1 1-1,-1-1 1,0 0-1,0 0 1,0-1-1,0 1 0,0 0 1,2-5-1,-3 3-10,1 1 0,-1 0 0,0-1 0,0 0 0,0 1 0,0-1 0,-1 0 0,0 0 0,0 0 0,-1 0 0,1 0 0,-1 0 0,0 0 0,0 0 0,-1 0 0,1 0 0,-1 0-1,0 0 1,0 0 0,-1 0 0,-3-7 0,-1 3-12,0 0 0,0 0 0,-1 1 0,-8-9 0,3 4-25,5 7 26,7 10 17,10 13 9,20 20 89,2 0 1,48 41-1,-45-46 85,-1 3 1,45 58-1,-75-88-142,118 181 1080,-108-161-1010,-2 0 0,0 2 0,-1-1 0,-2 1 0,11 49-1,-19-67-92,0 1-1,0-1 1,-1 1-1,0-1 1,0 1-1,-1-1 1,0 0-1,-1 1 1,0-1-1,-1 0 0,-4 12 1,5-16-13,-1-1 0,1 1 1,-1-1-1,1 0 0,-1 0 1,-1 0-1,1 0 0,0 0 0,-1-1 1,0 0-1,0 1 0,0-2 0,0 1 1,0 0-1,-1-1 0,1 0 1,-1 0-1,1 0 0,-1 0 0,0-1 1,0 0-1,0 0 0,-5 1 1,1-2-15,0 1 1,0-1 0,0-1 0,0 0 0,0 0 0,0-1 0,0 0 0,1 0 0,-1-1 0,-14-7 0,12 5 7,0-2-1,1 1 1,0-1 0,0-1-1,0 0 1,1 0-1,-11-14 1,10 9 5,-1-1-1,2 0 1,0 0 0,1-1-1,0 0 1,1 0-1,1-1 1,1 0 0,0 0-1,1 0 1,-4-32-1,7 32 3,1-1-1,1 1 1,1 0-1,0-1 1,1 1-1,1 0 0,0 0 1,1 0-1,1 1 1,8-17-1,6-6 65,2 2 0,45-59 0,-64 90-52,-3 4-11,1 0 1,-1 0-1,1 0 0,0 1 0,-1-1 0,1 0 0,-1 0 0,1 1 0,0-1 0,0 0 0,-1 1 0,1-1 0,1 0 0,-2 1-4,0 0 0,0 0 0,0 0-1,0 0 1,0 0 0,0 0 0,0 0 0,0 0-1,0 0 1,0 0 0,0 0 0,0 0 0,0 0 0,0 1-1,0-1 1,0 0 0,0 0 0,0 0 0,0 0-1,0 0 1,0 0 0,0 0 0,0 0 0,0 0-1,0 0 1,0 0 0,0 0 0,0 0 0,0 0-1,0 0 1,0 0 0,0 0 0,0 0 0,0 0 0,1 0-1,-1 0 1,0 0 0,0 0 0,0 0 0,0 0-1,0 0 1,0 0 0,0 1 0,0-1 0,0 0-1,0 0 1,0 0 0,0 0 0,0 0 0,0 0 0,0 0-1,0 0 1,0 0 0,0 0 0,0-1 0,0 1-1,1 0 1,-1 0 0,0 0 0,0 0 0,0 0-1,0 0 1,0 0 0,0 0 0,0 0 0,0 0-1,0 0 1,0 0 0,-3 5-595,0-2-1323,12-12-5281,7-8 5197</inkml:trace>
</inkml:ink>
</file>

<file path=ppt/ink/ink2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22.732"/>
    </inkml:context>
    <inkml:brush xml:id="br0">
      <inkml:brushProperty name="width" value="0.05" units="cm"/>
      <inkml:brushProperty name="height" value="0.05" units="cm"/>
      <inkml:brushProperty name="color" value="#FF0066"/>
    </inkml:brush>
  </inkml:definitions>
  <inkml:trace contextRef="#ctx0" brushRef="#br0">67 0 18380,'7'13'10122,"-7"-8"-7241,0-2-1697,-3-2-984,-7 1-264,-2 2-544,-36-16 416</inkml:trace>
</inkml:ink>
</file>

<file path=ppt/ink/ink2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29.683"/>
    </inkml:context>
    <inkml:brush xml:id="br0">
      <inkml:brushProperty name="width" value="0.05" units="cm"/>
      <inkml:brushProperty name="height" value="0.05" units="cm"/>
      <inkml:brushProperty name="color" value="#FF0066"/>
    </inkml:brush>
  </inkml:definitions>
  <inkml:trace contextRef="#ctx0" brushRef="#br0">868 11 10098,'-6'4'630,"-2"0"-1,1-1 1,0 0 0,-12 3-1,18-5-502,-1-1 0,0 1 1,1-1-1,-1 0 0,1 0 0,-1 0 0,0 0 0,1 0 0,-1 0 0,1 0 0,-1-1 0,0 1 0,1 0 0,-1-1 0,1 1 1,-1-1-1,1 0 0,-1 0 0,1 1 0,-1-1 0,1 0 0,0 0 0,0 0 0,-1 0 0,1-1 0,0 1 0,0 0 1,-1-3-1,1 3-75,0 0 0,0 0 0,0 0 0,0 0 0,0 0 0,0 0 0,0 0 0,0 0 0,0 0 0,0 1 0,-1-1 0,1 0 0,0 1 0,-1-1 0,1 1 0,0-1 0,-1 1 0,1 0 0,0 0 0,-1-1 0,1 1 0,-1 0-1,1 0 1,0 0 0,-1 1 0,1-1 0,-1 0 0,1 0 0,0 1 0,-1-1 0,-1 2 0,-7 2 39,1 0 0,0 1 0,-13 9 0,4-3 285,3-3-160,-1-1 0,0-1-1,0 0 1,0-1 0,-1-1 0,-32 4 0,38-6-204,0 1 1,1 0 0,-1 0-1,1 1 1,0 0 0,0 1-1,1 0 1,-1 1-1,1 0 1,0 0 0,1 1-1,-9 8 1,-5 7-13,0 1 1,-34 49-1,34-39 181,2 0 0,-23 52 0,26-49-129,-2-2 1,-31 43-1,34-53-26,1 1 0,2 0 0,0 1-1,2 0 1,0 1 0,2 0 0,1 1-1,-8 54 1,14-62-25,0 0-1,1 1 1,2-1-1,0 1 1,1-1 0,1 0-1,0 0 1,2 0-1,1-1 1,0 1 0,1-1-1,1 0 1,14 23-1,8 5 13,-14-24 14,-2 0 0,14 31 0,3 31 211,-23-59-109,1 0 0,2-1 1,18 34-1,-11-30 3,2-1 0,1-1 0,1-1 0,1-1 0,1-1 1,1-1-1,1-1 0,1-1 0,55 31 0,132 77 1945,-176-106-1775,64 26 0,45 9 225,-68-28-65,-23-11-264,1-3-1,95 14 1,-116-23-123,49 13 38,-62-13-102,0-1 1,0-1-1,0-1 0,44 1 1,-60-6-10,0 0 0,0 0 0,0-1 0,0 0 0,0 0 0,-1-1 0,1 0 0,-1 0 0,0 0 0,0-1 0,0 0 0,7-6 0,8-8 28,34-37 0,-43 41-48,1-1 31,-1 0 1,-1-1 0,-1 0 0,12-24-1,-19 34-13,27-41-51,-10 18 84,-6 5-22,0 0 0,-2-1-1,0-1 1,10-35 0,-21 52-2,1 0 0,-2 1 0,1-1 0,-1 0 0,0 0 0,-1 0 1,0 1-1,0-1 0,-4-11 0,-3-29-13,3-24 7,3 36 1,-1 0-1,-1 1 0,-16-59 1,14 75-7,-1 0 0,-1 0 0,-1 1-1,-1 0 1,0 1 0,-2 0 0,0 0 0,-15-16 0,8 13 4,1-1 1,1-1 0,1 0-1,1-1 1,-17-37-1,-8-39-12,22 48-86,-3 2 0,-2 0 0,-33-51 0,3 22-527,-43-68 238,83 125 382,-131-210-24,137 221 25,-1 1 1,0-1-1,-12-11 1,16 18 2,0 1 0,0-1 0,-1 1 0,1 0 0,-1 1 1,0-1-1,0 1 0,0-1 0,0 2 0,-9-4 1,-3 3 5,-1 1 0,1 0 0,-1 1 0,1 0 0,-31 6 0,30-3 40,0-1 0,1-1 0,-1 0-1,0-1 1,0-1 0,-19-4 0,-13-9 54,35 9-78,0 0 0,0 2 0,-30-4 0,41 6-36,-1 1 0,0 0 0,0 1 0,0-1 0,0 1 0,0 0-1,0 1 1,0-1 0,1 1 0,-1 0 0,0 0 0,1 0 0,0 0 0,-1 1 0,1 0 0,-5 5 0,6-7-134,1 1-1,0 0 1,0 0-1,0 0 0,0 0 1,1 1-1,-1-1 1,0 1-1,1-1 1,0 1-1,-1-1 1,1 1-1,0 0 1,1-1-1,-1 1 0,0 0 1,0 5-1,6 21-1035</inkml:trace>
</inkml:ink>
</file>

<file path=ppt/ink/ink2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34.657"/>
    </inkml:context>
    <inkml:brush xml:id="br0">
      <inkml:brushProperty name="width" value="0.05" units="cm"/>
      <inkml:brushProperty name="height" value="0.05" units="cm"/>
      <inkml:brushProperty name="color" value="#FF0066"/>
    </inkml:brush>
  </inkml:definitions>
  <inkml:trace contextRef="#ctx0" brushRef="#br0">0 62 12731,'6'-13'2168,"1"0"1857,-1 3-1416,-1 2-505,-2 4-1032,-3 1-448,1 3-1000,0-1-376,7-8 432</inkml:trace>
</inkml:ink>
</file>

<file path=ppt/ink/ink2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35.360"/>
    </inkml:context>
    <inkml:brush xml:id="br0">
      <inkml:brushProperty name="width" value="0.05" units="cm"/>
      <inkml:brushProperty name="height" value="0.05" units="cm"/>
      <inkml:brushProperty name="color" value="#FF0066"/>
    </inkml:brush>
  </inkml:definitions>
  <inkml:trace contextRef="#ctx0" brushRef="#br0">28 1 13291,'-2'3'1760,"-5"1"689,4 2-329,-4 2-295,1 0-929,4 3-304,1-4-464,1-1-240,1 0 32</inkml:trace>
</inkml:ink>
</file>

<file path=ppt/ink/ink2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40.130"/>
    </inkml:context>
    <inkml:brush xml:id="br0">
      <inkml:brushProperty name="width" value="0.05" units="cm"/>
      <inkml:brushProperty name="height" value="0.05" units="cm"/>
      <inkml:brushProperty name="color" value="#FF0066"/>
    </inkml:brush>
  </inkml:definitions>
  <inkml:trace contextRef="#ctx0" brushRef="#br0">32 1 12755,'-2'0'315,"1"0"1,-1 0-1,1 0 1,-1 0 0,1 0-1,-1 0 1,1 0-1,-1 0 1,1 1 0,-1-1-1,1 1 1,-1-1-1,1 1 1,0 0-1,-1-1 1,1 1 0,-3 2-1,4-2-88,-1 1 0,1-1 0,0 1 0,-1 0 0,1-1 0,0 1-1,0-1 1,0 1 0,0 0 0,0-1 0,0 1 0,0-1 0,1 1 0,-1 0 0,1-1 0,-1 1-1,1-1 1,1 4 0,8 19 1452,18 32 0,-3-9-497,-13-22-645,58 136 1424,-63-141-1907,-1 1 1,0-1 0,-2 1-1,-1 1 1,0-1 0,-1 25-1,-3-13-72,-10 62 0,13-115-884,-1 9 684,0 1 0,3-13 0,0 8 78,1 0-1,0 1 1,1 0-1,1 0 1,0 0-1,1 0 1,0 1-1,16-19 0,-18 26 134,-1 0-1,1 1 0,0-1 1,1 1-1,-1 0 0,1 1 1,0 0-1,0 0 0,0 0 0,1 1 1,-1 0-1,1 0 0,0 1 1,0 0-1,0 1 0,0-1 1,0 2-1,11-1 0,-14 1 27,1 0 1,-1 1-1,0 0 0,0 0 1,1 0-1,-1 1 0,0-1 1,0 1-1,0 1 0,0-1 0,-1 1 1,6 3-1,-9-5 3,1 0 0,0 1 0,-1-1 0,1 1 0,-1 0-1,1 0 1,-1-1 0,0 1 0,0 0 0,0 0 0,0 0 0,0 0 0,0 0 0,0 0-1,-1 1 1,1-1 0,-1 0 0,1 0 0,-1 0 0,0 1 0,0-1 0,0 0 0,0 0-1,-1 1 1,1-1 0,0 0 0,-1 0 0,0 0 0,1 0 0,-3 5 0,0-1 18,-1 0 1,0-1-1,0 1 0,0-1 1,0 0-1,-1 0 1,0 0-1,0 0 1,0-1-1,-7 4 1,-11 8 21,-27 12 1,35-20-43,-1 1-71,9-5-113,-1 1-1,1-2 0,-1 1 0,0-1 0,0 0 0,-11 2 0,18-5 78,0 1 1,1-1-1,-1 0 1,0 0-1,1 0 1,-1 0-1,1 0 1,-1 0-1,0 0 1,1 0-1,-1 0 1,0 0 0,1-1-1,-1 1 1,0 0-1,1 0 1,-1-1-1,1 1 1,-1 0-1,0 0 1,1-1-1,-1 1 1,1-1-1,-1 1 1,1-1-1,0 1 1,-1-1-1,1 1 1,-1-1-1,1 1 1,0-1-1,-1 1 1,1-1-1,0 0 1,0 1-1,-1-2 1,1 0-209,0-1 0,-1 1 0,1-1 1,0 1-1,1-1 0,-1 1 0,0 0 1,1-1-1,-1 1 0,2-4 0,16-31-1416</inkml:trace>
</inkml:ink>
</file>

<file path=ppt/ink/ink2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40.642"/>
    </inkml:context>
    <inkml:brush xml:id="br0">
      <inkml:brushProperty name="width" value="0.05" units="cm"/>
      <inkml:brushProperty name="height" value="0.05" units="cm"/>
      <inkml:brushProperty name="color" value="#FF0066"/>
    </inkml:brush>
  </inkml:definitions>
  <inkml:trace contextRef="#ctx0" brushRef="#br0">0 0 20212,'43'117'5880,"28"75"-1371,-38-82-3823,-5-17-726,-27-90-77,0 0 0,0 0 1,1 0-1,-1 0 0,1 0 1,-1 0-1,1-1 0,0 1 1,3 2-1,-4-4-7,0 0 1,-1-1-1,1 1 0,0-1 1,0 1-1,0-1 0,0 1 1,0-1-1,0 0 0,0 1 1,0-1-1,0 0 0,0 0 1,0 0-1,0 0 0,1 0 1,-1 0-1,0 0 0,0 0 1,0 0-1,0-1 1,0 1-1,0 0 0,0-1 1,0 1-1,0 0 0,0-1 1,-1 0-1,1 1 0,0-1 1,1 0-1,3-3-573,-1 0 0,0 1 0,0-1-1,-1-1 1,1 1 0,-1 0 0,5-8 0,19-41-3964,-9 16 1557,-13 29 2530,4-9-873,16-21 1,-21 33 1783,0 1 0,0-1 0,0 1 0,1 0 0,4-3 0,-8 6-86,0 0 0,0 0 0,0 1 0,0-1 0,0 0 1,0 1-1,0-1 0,0 1 0,0-1 0,0 1 0,0 0 1,0-1-1,1 1 0,-1 0 0,0 0 0,0 0 0,0 0 0,1 0 1,-1 0-1,0 0 0,0 0 0,0 1 0,0-1 0,0 0 0,1 1 1,-1-1-1,0 0 0,0 1 0,0 0 0,0-1 0,0 1 0,0 0 1,0-1-1,0 1 0,-1 0 0,1 0 0,0 0 0,0 0 0,0 0 1,-1 0-1,1 0 0,0 1 0,3 6 708,-1 0-1,0 0 1,0 0-1,2 16 1,-2-11-719,-2-9-168,1 0 0,-1 0 0,1 0 0,-1 0 0,1 0 0,0 0 0,0-1 0,1 1 0,-1-1 0,1 0 0,0 0 0,0 0 0,0 0 0,5 4 0,-5-5-59,-1-1 0,0 0 1,1 0-1,-1 0 0,1 0 0,-1 0 0,1-1 1,-1 1-1,1-1 0,-1 1 0,1-1 0,0 0 1,-1 0-1,1 0 0,0 0 0,-1-1 0,1 1 1,-1-1-1,1 1 0,0-1 0,-1 0 0,0 0 1,5-3-1,-5 3-9,0 0 1,0 0-1,0-1 1,-1 1-1,1 0 1,-1-1-1,1 1 1,-1-1-1,1 0 0,-1 1 1,0-1-1,0 0 1,0 0-1,0 0 1,0 0-1,0 0 1,-1 0-1,1 0 1,-1 0-1,1 0 1,-1 0-1,0 0 1,0 0-1,0 0 0,0-1 1,0 1-1,0 0 1,-1-4-1,0 2 5,0 0 0,-1 1-1,1-1 1,-1 0 0,1 0 0,-1 1-1,0-1 1,-1 1 0,1 0-1,0 0 1,-1-1 0,0 1-1,0 1 1,-4-5 0,-1 2-219,-1 0 0,1 0-1,-1 1 1,0 0 0,0 0 0,-13-3 0,19 6-90,-1 0 1,1 0-1,-1 1 0,1-1 1,-1 1-1,0 0 0,1 0 1,-1 0-1,1 0 0,-1 1 1,0-1-1,1 1 0,-1 0 1,1 0-1,-1 1 0,1-1 1,0 1-1,0-1 0,-6 5 1,8-6 233,1 1 1,-1 0 0,1-1-1,-1 1 1,0 0 0,1 0 0,-1-1-1,1 1 1,0 0 0,-1 0 0,1 0-1,0 0 1,-1 0 0,1-1 0,0 1-1,0 2 1,1 13-798</inkml:trace>
</inkml:ink>
</file>

<file path=ppt/ink/ink2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41.091"/>
    </inkml:context>
    <inkml:brush xml:id="br0">
      <inkml:brushProperty name="width" value="0.05" units="cm"/>
      <inkml:brushProperty name="height" value="0.05" units="cm"/>
      <inkml:brushProperty name="color" value="#FF0066"/>
    </inkml:brush>
  </inkml:definitions>
  <inkml:trace contextRef="#ctx0" brushRef="#br0">24 376 15571,'16'-4'7056,"-21"17"-4874,-1-2-1839,0 2-1,1-1 0,0 1 0,1 0 1,-3 16-1,7-26-331,-1 0-1,1 1 1,-1-1 0,1 0-1,0 0 1,0 0 0,1 0-1,-1 0 1,1 0 0,-1 1-1,1-1 1,0 0 0,0 0-1,1-1 1,-1 1 0,0 0-1,1 0 1,0-1 0,-1 1-1,1 0 1,0-1 0,1 0-1,-1 0 1,0 1 0,1-1-1,-1 0 1,1-1 0,5 4-1,-4-4-8,0 1-1,0-1 0,0 0 0,0 0 0,0 0 0,1-1 0,-1 1 0,0-1 0,1 0 0,-1-1 0,0 1 0,1-1 0,-1 0 0,0 0 0,0 0 0,0 0 0,0-1 0,0 1 0,0-1 0,0 0 0,7-5 1,-2 0 1,1 0 0,-1-1 0,0 0 0,0 0 0,-1-1 1,14-19-1,-10 8-8,0 0 1,-1-2-1,-1 1 1,-1-1-1,13-46 0,-16 40-17,0 0 0,-2 0 0,-2 0-1,0-49 1,-3 65 17,0 1-1,-1 0 1,-3-15 0,4 23 25,0-1 0,0 1-1,-1-1 1,1 1 0,-1 0 0,0 0 0,0 0 0,0 0 0,0 0 0,0 0 0,-1 0 0,1 1 0,-4-3 0,6 4 1,0 1 1,0 0 0,-1 0 0,1 0 0,0-1 0,-1 1 0,1 0 0,0 0 0,0 0 0,-1-1 0,1 1 0,0 0 0,-1 0 0,1 0 0,0 0 0,-1 0 0,1 0 0,0 0 0,-1 0 0,1 0 0,0 0 0,-1 0 0,1 0 0,0 0 0,-1 0 0,1 0 0,0 0 0,-1 0 0,1 0 0,0 1 0,-1-1 0,-2 11 542,5 17 278,-1-28-807,6 33 670,3 0 0,24 58 0,-6-20-428,-10-20-203,16 43-152,-33-91-95,0 0 0,1 0-1,-1-1 1,1 1-1,0 0 1,0 0-1,2 2 1,-3-4 44,-1-1 1,1 0-1,-1 1 0,1-1 1,-1 1-1,1-1 1,0 0-1,-1 1 1,1-1-1,0 0 1,-1 0-1,1 0 1,0 0-1,-1 1 1,1-1-1,0 0 1,0 0-1,-1 0 1,1 0-1,0-1 0,-1 1 1,1 0-1,0 0 1,-1 0-1,1 0 1,0-1-1,-1 1 1,1 0-1,0-1 1,-1 1-1,1 0 1,-1-1-1,1 1 1,-1-1-1,1 1 1,-1-1-1,1 0 0,12-16-3010,0-8 973</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3:34.320"/>
    </inkml:context>
    <inkml:brush xml:id="br0">
      <inkml:brushProperty name="width" value="0.05" units="cm"/>
      <inkml:brushProperty name="height" value="0.05" units="cm"/>
      <inkml:brushProperty name="color" value="#FF0066"/>
    </inkml:brush>
  </inkml:definitions>
  <inkml:trace contextRef="#ctx0" brushRef="#br0">1 75 10730,'2'3'6880,"4"-4"-4372,6-4-1627,-11 5-325,8-4 92,-1 1 0,1 1 0,0-1-1,1 1 1,-1 1 0,12-1 0,59 2 673,-43 1-878,57 3 194,-42-1-549,0-3-1,63-6 1,-111 6-235,-1-1 0,1 0 0,-1 0 0,0 0 1,1 0-1,-1-1 0,0 1 0,6-4 0,-8 4-93,0 0-1,0 1 1,-1-1 0,1 0 0,0 0 0,0 0-1,0 1 1,-1-1 0,1 0 0,0 0 0,-1 0-1,1 0 1,-1 0 0,1 0 0,-1-1 0,0 1-1,1 0 1,-1 0 0,0 0 0,0 0 0,0 0-1,0 0 1,0-1 0,0 1 0,0 0 0,0 0-1,0 0 1,0 0 0,-1-2 0,-4-4-2792,-8 2 1257</inkml:trace>
</inkml:ink>
</file>

<file path=ppt/ink/ink2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41.866"/>
    </inkml:context>
    <inkml:brush xml:id="br0">
      <inkml:brushProperty name="width" value="0.05" units="cm"/>
      <inkml:brushProperty name="height" value="0.05" units="cm"/>
      <inkml:brushProperty name="color" value="#FF0066"/>
    </inkml:brush>
  </inkml:definitions>
  <inkml:trace contextRef="#ctx0" brushRef="#br0">88 362 15419,'-2'0'565,"-1"0"-1,1 1 0,-1-1 1,1 1-1,-1-1 0,1 1 1,-1 0-1,1 0 0,0 0 0,-1 0 1,-3 3-1,3-2-100,0 1 1,0-1-1,0 1 0,0 0 1,0 0-1,-4 6 0,3-2-190,0 0-1,1 0 0,0 0 0,0 0 1,0 1-1,1-1 0,-2 11 0,2-9-177,1 1-1,1-1 1,-1 1 0,1 0-1,1-1 1,0 1-1,3 15 1,-3-22-93,0 0 1,0 0-1,0 0 1,0 0-1,0 0 1,1 0-1,-1 0 1,1-1-1,0 1 0,0 0 1,0-1-1,0 0 1,0 1-1,1-1 1,-1 0-1,1 0 0,-1 0 1,1 0-1,0-1 1,0 1-1,-1-1 1,1 0-1,0 0 0,0 0 1,1 0-1,4 1 1,2-1 3,0-1 1,1 1 0,-1-2-1,1 1 1,-1-1 0,0-1-1,1 0 1,-1-1-1,16-5 1,-18 5 2,-1-1-1,0 1 1,0-1-1,0-1 1,0 1-1,-1-1 1,0 0-1,0-1 1,0 1-1,0-1 1,-1 0-1,0-1 1,5-8-1,47-84-32,-46 73-134,-11 25 151,1 1 1,-1-1-1,0 1 0,0 0 1,0-1-1,1 1 1,-1-1-1,0 1 1,0-1-1,0 1 1,0-1-1,0 1 1,0-1-1,0 1 0,0-1 1,0 1-1,0-1 1,0 1-1,-1-1 1,1 1-1,0-1 1,0 1-1,0 0 0,0-1 1,-1 1-1,1-1 1,0 1-1,-1 0 1,1-1-1,0 1 1,-1-1-1,1 1 0,0 0 1,-1 0-1,1-1 1,-1 1-1,1 0 1,0 0-1,-1-1 1,1 1-1,-1 0 0,1 0 1,-1 0-1,1 0 1,-1 0-1,1 0 1,-1 0-1,1 0 1,-1 0-1,1 0 1,-1 0-1,0 0 0,-3 1 0,-1 0-1,1 1 0,0-1 0,-1 1 1,1 0-1,0 0 0,0 1 1,0-1-1,0 1 0,-4 3 0,1 1 22,0-1-1,0 1 0,-12 15 0,17-19 0,0 1 0,0-1 1,0 1-1,0 0 0,1 0 0,0-1 0,-1 1 1,1 0-1,1 0 0,-1 0 0,0 6 0,1-8-8,0 0 0,0 0 0,0 0 0,1 0 0,-1 0 0,0 0-1,1 0 1,0 0 0,-1-1 0,1 1 0,0 0 0,0 0 0,0-1-1,0 1 1,0 0 0,0-1 0,1 1 0,-1-1 0,0 0 0,1 1-1,-1-1 1,1 0 0,0 0 0,-1 0 0,4 2 0,1-1-4,0 0 1,1-1-1,-1 1 1,1-1 0,0 0-1,0-1 1,-1 1-1,1-1 1,0-1 0,-1 0-1,1 1 1,11-5-1,3 0 1,0-2 0,34-15 0,-27 8 1,0-1 0,30-23 0,-42 27 30,0-2 1,-1 0-1,-1-1 0,20-23 0,-33 36-27,-1 1-1,1-1 1,-1 0-1,1 0 1,-1 1-1,1-1 1,-1 0 0,0 0-1,1 0 1,-1 1-1,0-1 1,1 0-1,-1 0 1,0 0-1,0 0 1,0 0-1,0-1 1,0 2-5,0 0 1,0-1-1,0 1 0,-1 0 1,1-1-1,0 1 0,0 0 1,-1 0-1,1-1 0,0 1 1,0 0-1,-1 0 1,1-1-1,0 1 0,-1 0 1,1 0-1,0 0 0,-1-1 1,1 1-1,0 0 0,-1 0 1,1 0-1,0 0 0,-1 0 1,1 0-1,-1 0 0,-1 0 0,0 0 0,0 0 1,1 0-1,-1 0 0,0 1 0,0-1 0,1 0 0,-1 1 0,0 0 0,1-1 0,-1 1 0,1 0 0,-1 0 0,-2 2 0,2-1 4,-1 0 0,1 1 0,0-1 1,0 1-1,0-1 0,1 1 0,-1 0 0,1 0 0,-1 0 0,1 0 0,0 0 0,0 0 0,0 0 1,1 0-1,-1 0 0,1 0 0,0 0 0,0 1 0,0-1 0,0 0 0,0 0 0,1 0 0,-1 1 1,1-1-1,0 0 0,0 0 0,0 0 0,0 0 0,4 5 0,-3-5-4,0 1 0,0-1 0,0 0 0,1 0-1,-1 0 1,1 0 0,0-1 0,0 1 0,0-1 0,0 1 0,1-1-1,-1 0 1,0 0 0,1-1 0,0 1 0,-1-1 0,1 0 0,0 0-1,0 0 1,-1 0 0,1 0 0,0-1 0,0 0 0,5 0 0,-2-1 1,1-1 1,-1 0 0,0 0 0,0 0 0,0-1 0,0 0 0,0 0 0,0-1 0,-1 0 0,0 0-1,1-1 1,-2 1 0,1-1 0,0 0 0,8-12 0,-8 9-5,0 0 0,0-1 0,-1 0 0,0 0 1,0 0-1,-1-1 0,0 1 0,-1-1 0,0 0 0,-1 0 0,2-12 1,-1-34 30,-8-106 0,4 150-28,1 6 13,0 1-1,0-1 0,-1 0 0,0 0 0,0 1 0,-1-1 0,1 0 0,-5-9 0,6 15-7,-1-1 0,1 1 0,0 0 0,0-1 0,0 1 0,-1 0 0,1 0 0,0-1 0,0 1 0,-1 0 0,1-1 0,0 1 0,-1 0 0,1 0 0,0 0 0,-1-1 0,1 1 0,0 0 0,-1 0 0,1 0 0,0 0 0,-1 0 0,1 0 0,0 0 0,-1 0 0,1 0 0,-1 0 0,1 0 0,0 0 0,-1 0 0,1 0 0,0 0 0,-1 0 0,1 0 0,-1 0 0,1 0 0,0 0 0,-1 1 0,1-1 0,0 0 0,-1 0 0,1 1 0,0-1 0,0 0 0,-1 0 0,1 1 0,-13 16 238,11-15-199,-10 20 126,1-1-1,1 2 0,1-1 1,1 1-1,1 1 1,0-1-1,2 1 1,-2 27-1,6-41-204,1-1 0,-1 1 0,2 0 0,-1-1 0,2 1 0,-1 0-1,1-1 1,0 0 0,1 1 0,0-1 0,1 0 0,0 0 0,0 0 0,1-1 0,9 13 0,0-5-889,0 1 0,1-2 0,1 0 0,1-1 0,19 13 0,-4-4-656</inkml:trace>
</inkml:ink>
</file>

<file path=ppt/ink/ink2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42.396"/>
    </inkml:context>
    <inkml:brush xml:id="br0">
      <inkml:brushProperty name="width" value="0.05" units="cm"/>
      <inkml:brushProperty name="height" value="0.05" units="cm"/>
      <inkml:brushProperty name="color" value="#FF0066"/>
    </inkml:brush>
  </inkml:definitions>
  <inkml:trace contextRef="#ctx0" brushRef="#br0">10 348 16027,'-2'21'1947,"1"0"-1,0 1 0,4 27 0,1-23-870,18 104 1739,-17-118-2500,-2-19-131,-1-22-47,-25-243-41,6 108-176,15 142 65,0 4-3,1-27-1,1 41 16,1-1-1,-1 0 1,1 1-1,0-1 1,0 0-1,1 1 1,-1-1-1,1 1 1,0 0-1,4-6 1,-6 9 3,1-1 1,0 1-1,0 0 1,0 0-1,0 0 1,0 0 0,0 0-1,0 0 1,0 0-1,0 1 1,1-1-1,-1 0 1,0 1-1,1-1 1,-1 1-1,0-1 1,1 1 0,-1-1-1,0 1 1,3 0-1,-2 0 14,1 0 0,0 0 0,0 1 0,-1-1 0,1 1-1,0 0 1,-1 0 0,1 0 0,4 2 0,4 4 114,-1-1 0,-1 1-1,17 16 1,1 3 488,41 53 0,16 36-87,-51-68-573,-23-33-47,-7-11-26,0 0 0,0 0-1,-1 0 1,0 1 0,1-1 0,-1 1-1,-1-1 1,1 1 0,0 0-1,-1 0 1,2 6 0,-3-9 11,-1-1-1,1 1 1,0-1 0,-1 1-1,1-1 1,0 1 0,-1-1-1,1 1 1,-1-1 0,1 1-1,-1-1 1,1 1 0,-1-1-1,1 0 1,-1 1 0,1-1 0,-1 0-1,0 1 1,1-1 0,-1 0-1,1 0 1,-1 0 0,0 1-1,1-1 1,-1 0 0,0 0-1,1 0 1,-1 0 0,0 0-1,1 0 1,-1-1 0,0 1-1,-24-3-2712,1-8 1167</inkml:trace>
</inkml:ink>
</file>

<file path=ppt/ink/ink2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42.571"/>
    </inkml:context>
    <inkml:brush xml:id="br0">
      <inkml:brushProperty name="width" value="0.05" units="cm"/>
      <inkml:brushProperty name="height" value="0.05" units="cm"/>
      <inkml:brushProperty name="color" value="#FF0066"/>
    </inkml:brush>
  </inkml:definitions>
  <inkml:trace contextRef="#ctx0" brushRef="#br0">0 195 17084,'0'-6'2216,"9"-5"2033,23-8-2233,5-3-343,12 0-961,0-1-608,-6 1-1160,1 1-441,-4 2-1559,-1 3 4336,-4 3-1392</inkml:trace>
</inkml:ink>
</file>

<file path=ppt/ink/ink2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42.926"/>
    </inkml:context>
    <inkml:brush xml:id="br0">
      <inkml:brushProperty name="width" value="0.05" units="cm"/>
      <inkml:brushProperty name="height" value="0.05" units="cm"/>
      <inkml:brushProperty name="color" value="#FF0066"/>
    </inkml:brush>
  </inkml:definitions>
  <inkml:trace contextRef="#ctx0" brushRef="#br0">30 537 14779,'-4'6'1555,"0"-1"0,0 1 1,0 0-1,-4 9 0,7-12-1264,0 0 0,0 0 1,0 1-1,0-1 0,1 0 0,0 1 0,-1-1 1,1 0-1,0 1 0,0-1 0,1 4 1,0-4-214,-1 1 0,1-1 1,0 0-1,0 0 1,0 0-1,1 0 1,-1 0-1,1 0 1,-1 0-1,1-1 1,0 1-1,0 0 0,0-1 1,1 1-1,-1-1 1,1 0-1,-1 0 1,1 0-1,0 0 1,-1-1-1,1 1 1,0-1-1,0 1 0,0-1 1,6 2-1,-3-2-67,0 0 0,-1 0-1,1-1 1,0 1-1,0-1 1,0-1 0,0 1-1,0-1 1,0 0 0,0 0-1,0-1 1,-1 1-1,10-5 1,-2-1-72,0 0 1,-1-1-1,0 0 1,0-1-1,0 0 0,-1-1 1,-1 0-1,0-1 0,0 0 1,-1 0-1,0-1 1,-1-1-1,9-18 0,-9 15 41,-1-1 0,-1 1 0,-1-1 0,0-1 1,-1 1-1,-1-1 0,0 0 0,-2 1 0,0-1 0,-3-34 0,-2 16-72,-17-64 1,15 78 29,-1 1 0,-1 0 0,-1 0 1,-13-21-1,20 39 65,1 0 0,-1 1 0,0-1 0,0 0 0,0 1 1,-1-1-1,1 1 0,-5-3 0,7 4 5,-1 1-1,1 0 1,-1 0 0,0-1-1,1 1 1,-1 0 0,0 0-1,1 0 1,-1 0-1,0 0 1,1 0 0,-1 0-1,0 0 1,1 0 0,-1 0-1,1 0 1,-1 0 0,0 0-1,1 1 1,-1-1 0,0 0-1,1 0 1,-1 1-1,1-1 1,-1 0 0,1 1-1,-1-1 1,1 1 0,-1-1-1,1 1 1,-1-1 0,1 1-1,0-1 1,-1 1 0,1-1-1,0 1 1,-1-1 0,1 1-1,0 0 1,0-1-1,-1 2 1,-1 4 70,-1 0-1,1 0 0,1 1 1,-1 0-1,1-1 1,0 1-1,0 8 1,1-5 10,-2 13 15,2 1 0,1 0 0,0-1 0,2 1 0,1-1 0,1 1 0,0-1 0,2-1 0,1 1 0,1-1 0,0-1 0,2 1 0,1-2 0,0 0 0,1 0 0,1-1 0,24 24 0,-22-30-1408,-11-11-1042,-8-9-1705,-3-2 2259</inkml:trace>
</inkml:ink>
</file>

<file path=ppt/ink/ink2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43.161"/>
    </inkml:context>
    <inkml:brush xml:id="br0">
      <inkml:brushProperty name="width" value="0.05" units="cm"/>
      <inkml:brushProperty name="height" value="0.05" units="cm"/>
      <inkml:brushProperty name="color" value="#FF0066"/>
    </inkml:brush>
  </inkml:definitions>
  <inkml:trace contextRef="#ctx0" brushRef="#br0">0 99 12755,'14'-2'1434,"0"-1"1,0-1 0,-1 0-1,0-1 1,0-1-1,13-6 1,-5 1-96,63-24 2900,-73 31-3780,1 1 1,-1 0-1,0 1 0,1 0 0,22 0 1,-31 2-426,0 0 1,0 0 0,0 1-1,0-1 1,0 1 0,0-1-1,0 1 1,-1 0 0,1 0-1,0 1 1,0-1-1,-1 0 1,1 1 0,-1 0-1,1-1 1,-1 1 0,0 0-1,0 0 1,0 1 0,3 2-1,0 3-23,-1-1-1,-1 1 0,1 0 1,-1 0-1,3 13 0,4 9 18,-10-29-186,1 1 0,0 0 0,-1 0 0,1-1 0,0 1 0,0-1 0,0 1 0,0-1 0,0 1 0,0-1 0,2 2 0,-3-3 76,0 0 1,1 0 0,-1 0-1,0 0 1,0 0-1,0 0 1,0 0-1,1 0 1,-1 0-1,0 0 1,0 0 0,0 0-1,1 0 1,-1 0-1,0 0 1,0 0-1,0 0 1,0 0-1,1 0 1,-1 0 0,0 0-1,0 0 1,0 0-1,0 0 1,1-1-1,-1 1 1,0 0-1,0 0 1,0 0 0,0 0-1,0 0 1,0 0-1,0-1 1,1 1-1,-1 0 1,4-14-3270,-1-5 1771</inkml:trace>
</inkml:ink>
</file>

<file path=ppt/ink/ink2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43.333"/>
    </inkml:context>
    <inkml:brush xml:id="br0">
      <inkml:brushProperty name="width" value="0.05" units="cm"/>
      <inkml:brushProperty name="height" value="0.05" units="cm"/>
      <inkml:brushProperty name="color" value="#FF0066"/>
    </inkml:brush>
  </inkml:definitions>
  <inkml:trace contextRef="#ctx0" brushRef="#br0">25 43 14043,'-9'-15'1784,"1"2"1049,2 4-424,4 5-977,4 2-664,4 7-712,-1 2-440,3 2-1272,2 1-473,3-3 961</inkml:trace>
</inkml:ink>
</file>

<file path=ppt/ink/ink2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43.742"/>
    </inkml:context>
    <inkml:brush xml:id="br0">
      <inkml:brushProperty name="width" value="0.05" units="cm"/>
      <inkml:brushProperty name="height" value="0.05" units="cm"/>
      <inkml:brushProperty name="color" value="#FF0066"/>
    </inkml:brush>
  </inkml:definitions>
  <inkml:trace contextRef="#ctx0" brushRef="#br0">0 105 15315,'14'9'4370,"24"12"1,-12-7-1090,-23-13-3097,-1 1 1,0 0 0,1 0 0,-1 0 0,0 0 0,0 0 0,0 1-1,3 4 1,7 9 52,-11-16-237,-1 0-1,0 0 1,0 1 0,0-1-1,1 0 1,-1 0 0,0 0-1,0 1 1,1-1 0,-1 0 0,0 0-1,1 0 1,-1 0 0,0 0-1,1 0 1,-1 0 0,0 0-1,0 0 1,1 0 0,-1 0 0,0 0-1,1 0 1,-1 0 0,0 0-1,1 0 1,-1 0 0,0 0-1,1 0 1,-1 0 0,0 0-1,0 0 1,1-1 0,8-9-47,1-17-32,0-12 20,-9 30 45,1-1 1,1 1-1,-1 0 1,2 0 0,-1 0-1,7-10 1,-3 8 14,-4 7-6,0 0 0,-1-1 1,1 0-1,2-5 0,-10 15-3,-9 10 1,14-14 7,0-1 0,0 0 0,0 0 0,0 1 0,0-1 0,0 0 0,0 1 0,0-1 0,0 0 0,0 0 0,0 1 0,0-1 0,0 0 0,0 1 1,0-1-1,0 0 0,0 1 0,0-1 0,0 0 0,0 0 0,0 1 0,1-1 0,-1 1 0,11 4 3,-1-5 24,-1 1-315,-9 0 264,0-1 1,0 0 0,0 1-1,-1-1 1,1 0 0,0 1-1,0-1 1,0 0 0,0 0-1,0 1 1,0-1 0,-1 0-1,1 1 1,0-1 0,0 0-1,0 0 1,-1 1 0,1-1-1,0 0 1,0 0 0,-1 1-1,1-1 1,0 0 0,-1 0-1,1 0 1,0 0 0,-1 0-1,1 1 1,-1-1 0,-14 10-1131,6-2-1357,-1-1 0,-16 8 1,24-14 1279</inkml:trace>
</inkml:ink>
</file>

<file path=ppt/ink/ink2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44.331"/>
    </inkml:context>
    <inkml:brush xml:id="br0">
      <inkml:brushProperty name="width" value="0.05" units="cm"/>
      <inkml:brushProperty name="height" value="0.05" units="cm"/>
      <inkml:brushProperty name="color" value="#FF0066"/>
    </inkml:brush>
  </inkml:definitions>
  <inkml:trace contextRef="#ctx0" brushRef="#br0">9 329 13955,'0'0'182,"0"0"0,-1 0 0,1 0 0,0 0 0,-1 0 0,1 0-1,0 0 1,-1 0 0,1 0 0,0-1 0,-1 1 0,1 0 0,0 0 0,-1 0 0,1 0 0,0 0 0,-1-1 0,1 1 0,0 0 0,0 0 0,-1 0-1,1-1 1,0 1 0,0 0 0,-1 0 0,1-1 0,0 1 0,0 0 0,0-1 0,-1 1 0,1-1 0,3-11 1504,16-16-2192,-14 22 1554,0-3-782,1 1 1,1-1-1,0 2 0,0-1 1,0 1-1,1 0 1,0 0-1,11-6 1,64-35-204,-43 26-46,45-34 0,-81 53-17,0 0 0,0-1 0,0 0 0,-1 1 0,1-1 0,4-7 0,-8 10 0,1 0 1,0 0-1,-1 0 0,1 0 1,-1 0-1,1 0 0,-1 0 1,0 0-1,1 0 0,-1 0 1,0-1-1,0 1 0,0 0 1,0 0-1,0 0 1,0 0-1,0 0 0,0 0 1,0-1-1,0 1 0,-1 0 1,1 0-1,-1 0 0,1 0 1,0 0-1,-1 0 0,0 0 1,1 0-1,-1 0 0,1 0 1,-1 0-1,0 1 0,0-1 1,0-1-1,-1 1 35,0 0 0,1 1 0,-1-1-1,0 0 1,1 1 0,-1-1 0,0 1 0,0-1 0,1 1 0,-1 0 0,0 0-1,0 0 1,0 0 0,0 0 0,1 0 0,-1 0 0,0 1 0,0-1-1,1 0 1,-1 1 0,0 0 0,0-1 0,1 1 0,-1 0 0,1 0 0,-1 0-1,-1 2 1,-3 0 232,1 2-1,-1-1 0,1 0 0,0 1 1,-8 10-1,11-12-196,0-1 1,1 1 0,-1 0-1,0-1 1,1 1-1,0 0 1,0 0 0,0 0-1,0 0 1,0 0-1,1 0 1,-1 0 0,1 0-1,0 0 1,0 1-1,0-1 1,0 0 0,0 0-1,1 0 1,-1 0-1,1 0 1,0 0 0,0 0-1,0 0 1,0 0-1,1 0 1,-1-1 0,1 1-1,0 0 1,2 2-1,2 2-18,0 0-1,1 0 0,0-1 0,0 0 0,1-1 0,-1 0 0,1 0 0,0 0 0,11 4 0,-4-3-761,1-1 0,0 0 1,0-1-1,0-1 0,1 0 0,-1-1 0,17-1 0,10 0-879</inkml:trace>
</inkml:ink>
</file>

<file path=ppt/ink/ink2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44.845"/>
    </inkml:context>
    <inkml:brush xml:id="br0">
      <inkml:brushProperty name="width" value="0.05" units="cm"/>
      <inkml:brushProperty name="height" value="0.05" units="cm"/>
      <inkml:brushProperty name="color" value="#FF0066"/>
    </inkml:brush>
  </inkml:definitions>
  <inkml:trace contextRef="#ctx0" brushRef="#br0">239 0 14643,'-25'10'1761,"-1"0"-1,1 2 1,1 0 0,0 2-1,-38 28 1,56-37-1550,-1 0 1,0 0 0,1 1 0,0 0 0,-6 8-1,11-13-195,0 0 0,0 0 0,1 0 0,-1 0 1,0 0-1,1 0 0,-1 0 0,1 0 0,-1 0 0,1 0 0,-1 0 0,1 0 0,0 1 0,0-1 0,0 0 0,-1 0 0,1 0 0,0 1 0,0-1 0,1 0 0,-1 0 0,0 1 0,0-1 0,1 0 0,-1 0 0,0 0 0,1 0 0,-1 0 0,1 0 0,0 0 1,-1 0-1,1 0 0,0 0 0,0 0 0,-1 0 0,1 0 0,0 0 0,0 0 0,0-1 0,0 1 0,0 0 0,0-1 0,0 1 0,0-1 0,1 1 0,0 0 0,13 4 42,0 0 0,1-1 0,-1-1 0,1 0 1,16 1-1,-3-1-12,-7 0-1,33 6 51,-50-8-83,-1 0 0,0 1 0,0-1 0,0 1 1,0 0-1,0 0 0,0 0 0,-1 0 0,1 1 0,3 3 0,-6-5-8,0 1 0,1 0 0,-1-1-1,0 1 1,-1 0 0,1 0 0,0 0 0,0-1-1,-1 1 1,1 0 0,-1 0 0,0 0 0,1 0-1,-1 0 1,0 0 0,0 0 0,0 0-1,-1 0 1,1 0 0,0 0 0,-1 0 0,1 0-1,-1 0 1,0 0 0,0 0 0,1 0 0,-1-1-1,-2 3 1,-2 5 8,0-1 0,-1 0 0,0 0 0,-8 8 0,8-9-2,0-1-1,-1-1 0,-10 9 0,14-13-63,0 1 0,0 0 0,0-1-1,0 1 1,0-1 0,-1 0 0,1 0 0,0 0-1,-1 0 1,1-1 0,-5 1 0,7-1-18,0 0 0,0 0 0,1 0-1,-1 0 1,0 0 0,0 0 0,1-1 0,-1 1 0,0 0 0,0 0 0,1-1 0,-1 1-1,0 0 1,1-1 0,-1 1 0,0 0 0,1-1 0,-1 1 0,1-1 0,-1 1-1,1-1 1,-1 1 0,1-1 0,-1 0 0,1 1 0,-1-2 0,0 1-109,1-1 1,0 0 0,-1 1-1,1-1 1,0 0 0,0 1-1,0-1 1,0 0-1,0 1 1,0-1 0,1-2-1,1-4-790,1 0 0,0 0 0,7-15 1,4-1-663,0 1 1,25-29-1,-11 16 1092</inkml:trace>
</inkml:ink>
</file>

<file path=ppt/ink/ink2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45.014"/>
    </inkml:context>
    <inkml:brush xml:id="br0">
      <inkml:brushProperty name="width" value="0.05" units="cm"/>
      <inkml:brushProperty name="height" value="0.05" units="cm"/>
      <inkml:brushProperty name="color" value="#FF0066"/>
    </inkml:brush>
  </inkml:definitions>
  <inkml:trace contextRef="#ctx0" brushRef="#br0">31 1 10418,'-7'20'1737,"-6"5"1063,5 4-423,5 1-505,5-7-856,11-2-392,0-11-448,1-4-168,3-8-680,-2-5-536,7-16 600</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3:34.721"/>
    </inkml:context>
    <inkml:brush xml:id="br0">
      <inkml:brushProperty name="width" value="0.05" units="cm"/>
      <inkml:brushProperty name="height" value="0.05" units="cm"/>
      <inkml:brushProperty name="color" value="#FF0066"/>
    </inkml:brush>
  </inkml:definitions>
  <inkml:trace contextRef="#ctx0" brushRef="#br0">239 5 12043,'-11'-2'1035,"0"1"1,0 0 0,-1 1 0,1 0 0,-12 2 0,17-1-764,1 0 0,-1 0 0,1 1 0,0 0 0,0 0 0,0 0 1,0 1-1,0-1 0,1 1 0,-1 0 0,1 1 0,-6 4 0,1 1 97,-4 3 300,-1 2 0,-14 19 0,25-29-551,0 0-1,0 1 1,1-1 0,-1 1 0,1-1 0,0 1-1,1 0 1,-1 0 0,1 0 0,0 0 0,0 0 0,0 0-1,1 8 1,0-10-69,0 0 0,1 0 0,0 0 0,0 0 0,0 0 0,0 0 0,0 0 0,1 0 0,-1-1 0,1 1 0,-1 0 0,1-1 0,0 1 0,0-1 0,1 0 0,-1 0 0,0 1 0,1-2 0,-1 1 0,1 0 0,0 0 0,-1-1 1,5 2-2,3 1 90,-1 0-1,1-1 0,-1 0 0,1-1 0,0 0 0,12 1 1,1-2-16,0 0 0,0-2 0,0-1 1,0 0-1,0-2 0,-1 0 0,1-2 1,24-9-1,-33 8-591,-7 2-749,-7 5 1143,0 0 0,0-1-599,0 1 600,0 0-1,0 0 0,0-1 0,1 1 0,-1 0 0,0 0 0,0 0 1,0 0-1,0 0 0,0 0 0,0 0 0,0-1 0,0 1 0,0 0 0,0 0 1,0 0-1,0 0 0,-1 0 0,1 0 0,0 0 0,0-1 0,0 1 1,0 0-1,0 0 0,0 0 0,0 0 0,-1-1-374,-2 2-1190</inkml:trace>
</inkml:ink>
</file>

<file path=ppt/ink/ink2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45.325"/>
    </inkml:context>
    <inkml:brush xml:id="br0">
      <inkml:brushProperty name="width" value="0.05" units="cm"/>
      <inkml:brushProperty name="height" value="0.05" units="cm"/>
      <inkml:brushProperty name="color" value="#FF0066"/>
    </inkml:brush>
  </inkml:definitions>
  <inkml:trace contextRef="#ctx0" brushRef="#br0">1 134 18668,'0'-9'494,"1"0"0,0 0-1,0 1 1,1-1 0,0 0 0,1 1 0,0 0 0,0-1-1,1 1 1,0 1 0,0-1 0,1 1 0,8-11-1,-13 17-493,0 1-1,1-1 1,-1 1-1,1-1 0,-1 1 1,1-1-1,-1 1 1,1-1-1,-1 1 1,1 0-1,-1-1 0,1 1 1,-1 0-1,1-1 1,-1 1-1,1 0 0,0 0 1,-1-1-1,1 1 1,0 0-1,-1 0 0,1 0 1,0 0-1,-1 0 1,1 0-1,0 0 0,-1 0 1,1 0-1,0 0 1,-1 1-1,1-1 0,-1 0 1,1 0-1,0 1 1,-1-1-1,1 0 0,-1 1 1,1-1-1,-1 0 1,1 1-1,-1-1 0,1 1 1,-1-1-1,1 1 1,-1-1-1,0 1 0,1-1 1,-1 1-1,0-1 1,1 1-1,-1 1 0,4 4-15,-2 1 0,1 0 0,3 14 0,-3-12 13,9 46 93,-1 0 0,3 63 0,1 8 1227,-11-101-659,11 35 1,-13-51-562,2-1 0,-1 0 0,1 0 0,0 0 0,0 0-1,1 0 1,8 9 0,-12-16-93,1 1-1,0-1 0,-1 1 1,1-1-1,0 0 1,0 1-1,0-1 0,0 0 1,0 0-1,0-1 1,1 1-1,-1 0 0,0-1 1,3 1-1,-5-1-46,1 0 0,0 0 0,-1 0-1,1 0 1,0 0 0,-1 0 0,1 0 0,0 0-1,-1-1 1,1 1 0,0 0 0,-1 0 0,1 0-1,-1-1 1,1 1 0,-1 0 0,1-1 0,0 1-1,0-2 1,-1 2-85,1-1-1,-1 0 1,1 0 0,-1 0-1,0 1 1,0-1-1,1 0 1,-1 0 0,0 0-1,0 0 1,0 0-1,0 1 1,0-1 0,0 0-1,0 0 1,0 0-1,0 0 1,-1-1 0,-4-12-2396,1 0 983</inkml:trace>
</inkml:ink>
</file>

<file path=ppt/ink/ink2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45.513"/>
    </inkml:context>
    <inkml:brush xml:id="br0">
      <inkml:brushProperty name="width" value="0.05" units="cm"/>
      <inkml:brushProperty name="height" value="0.05" units="cm"/>
      <inkml:brushProperty name="color" value="#FF0066"/>
    </inkml:brush>
  </inkml:definitions>
  <inkml:trace contextRef="#ctx0" brushRef="#br0">1 18 17900,'15'-2'1496,"8"0"889,12-3-537,14 2-696,-2-1-416,-3 2-511,-6 2-314,-12 0-927,-2 3-504,-1 2-1049,3-1-223,4-1 1127,-1 0 457</inkml:trace>
</inkml:ink>
</file>

<file path=ppt/ink/ink2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45.793"/>
    </inkml:context>
    <inkml:brush xml:id="br0">
      <inkml:brushProperty name="width" value="0.05" units="cm"/>
      <inkml:brushProperty name="height" value="0.05" units="cm"/>
      <inkml:brushProperty name="color" value="#FF0066"/>
    </inkml:brush>
  </inkml:definitions>
  <inkml:trace contextRef="#ctx0" brushRef="#br0">0 217 14715,'6'-1'966,"-1"-1"0,1 0 0,-1-1 0,0 1 0,1-1 0,-1 0 0,4-4 0,-3 3-341,-1-1 0,1 0 0,-1 0 1,0-1-1,6-9 0,-8 11-549,0 0-1,-1 0 1,1-1-1,-1 1 1,0 0-1,-1-1 1,1 1-1,-1-1 1,0 0-1,0 1 1,0-1-1,-1 0 0,1 0 1,-1 0-1,0 1 1,-1-1-1,1 0 1,-1 0-1,0 0 1,-2-5-1,0 3-68,1 1 0,-2 0 0,1 0 1,-6-8-1,8 13-7,0-1 1,0 1 0,0 0 0,0 0 0,0 0 0,0 1 0,0-1-1,-1 0 1,1 0 0,0 1 0,0-1 0,-3 0 0,3 0-1,0 1 0,0 0 0,0 0 0,0 0 1,0 0-1,0 0 0,1 1 0,-1-1 0,0 0 1,0 0-1,0 1 0,0-1 0,0 0 0,1 1 0,-1-1 1,0 1-1,0-1 0,1 1 0,-1-1 0,0 1 1,1 0-1,-2 1 0,-2 3 32,0 0 0,1 0 0,0 1 0,0-1 0,0 1 0,1 0 0,0 0 0,0 0 0,0 0 0,1 0 0,-2 13 0,2-2 148,0 0 0,1-1-1,3 24 1,-2-30-16,1 0 0,0-1 0,0 1 0,1-1 0,1 1 0,-1-1 0,1 0 0,1-1 0,0 1 1,10 13-1,-12-18-123,1 0 0,0 0 0,0 0 0,1 0 1,-1 0-1,1-1 0,0 0 0,0 0 0,0 0 0,0-1 1,0 1-1,0-1 0,1-1 0,-1 1 0,1-1 1,0 0-1,-1 0 0,1 0 0,8-1 0,-7 0-91,-1-1 0,1 0-1,-1 0 1,1 0 0,-1-1-1,0 0 1,1 0 0,6-4-1,1-2-526,-1 0-1,19-15 1,13-13-297</inkml:trace>
</inkml:ink>
</file>

<file path=ppt/ink/ink2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45.949"/>
    </inkml:context>
    <inkml:brush xml:id="br0">
      <inkml:brushProperty name="width" value="0.05" units="cm"/>
      <inkml:brushProperty name="height" value="0.05" units="cm"/>
      <inkml:brushProperty name="color" value="#FF0066"/>
    </inkml:brush>
  </inkml:definitions>
  <inkml:trace contextRef="#ctx0" brushRef="#br0">0 1 30807,'25'22'960,"-12"-12"-80,2-10-760,-28-15-120</inkml:trace>
</inkml:ink>
</file>

<file path=ppt/ink/ink2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53.109"/>
    </inkml:context>
    <inkml:brush xml:id="br0">
      <inkml:brushProperty name="width" value="0.05" units="cm"/>
      <inkml:brushProperty name="height" value="0.05" units="cm"/>
      <inkml:brushProperty name="color" value="#FF0066"/>
    </inkml:brush>
  </inkml:definitions>
  <inkml:trace contextRef="#ctx0" brushRef="#br0">66 0 10066,'-5'7'261,"-1"0"0,1 0 0,0 0-1,0 0 1,1 1 0,0 0 0,0-1 0,1 2-1,0-1 1,1 0 0,-1 1 0,0 8 0,-1 14 151,1-1 0,2 35 0,1-21-200,-6 541 1559,40 53-246,-22-532-1313,4-2 0,5 0-1,49 144 1,111 245-105,-54-208-79,-100-235 130,2-1 1,2-1 0,55 63 0,-68-91-24,1-1 1,1-1 0,0-1 0,1-1 0,1-1 0,0-1 0,1-1-1,35 15 1,-38-20-114,1-1 0,-1-1 0,1 0 0,0-2 0,0-1 0,0 0 0,0-2 0,1 0 0,-1-2 0,42-5 0,-39 2 121,0-2 0,0 0 0,42-19 0,-54 20-80,-1-2 0,1 1 0,-1-1-1,0-1 1,-1 0 0,1 0 0,-2-1 0,1-1-1,7-10 1,2-6 15,-1-1 0,-2-1 0,14-30 0,31-94 140,-40 90-164,-4-1 0,-2 0 0,12-127 0,-9-20-27,-12-247 0,-30 128-10,-33 5 170,-59-17 1354,99 296-1353,-3 1-1,-32-55 1,42 83-159,-1 0-1,-1 0 1,0 2 0,-1-1-1,-1 2 1,0-1 0,-1 2 0,-28-19-1,15 16 27,-2 0 0,0 2 0,0 1 0,-1 2 0,-1 0 0,0 3 0,0 0 0,-49-3 0,5 6 19,-1 4 0,-114 13-1,-18 27-2901,197-38 593</inkml:trace>
</inkml:ink>
</file>

<file path=ppt/ink/ink2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53.809"/>
    </inkml:context>
    <inkml:brush xml:id="br0">
      <inkml:brushProperty name="width" value="0.05" units="cm"/>
      <inkml:brushProperty name="height" value="0.05" units="cm"/>
      <inkml:brushProperty name="color" value="#FF0066"/>
    </inkml:brush>
  </inkml:definitions>
  <inkml:trace contextRef="#ctx0" brushRef="#br0">1907 8 9162,'-2'-1'189,"1"0"1,-1 0 0,0 1-1,0-1 1,1 0-1,-1 1 1,0-1-1,0 1 1,0-1-1,0 1 1,0 0-1,0 0 1,0 0-1,0 0 1,0 0-1,-3 1 1,2 0 44,0 0-1,0 0 1,0 0 0,1 1 0,-1-1-1,0 1 1,1 0 0,-1-1 0,-3 5-1,-4 4 492,2 1 0,-1 0 0,-13 23 0,15-22-298,-142 203 2583,13-21-2535,-142 279 31,93-149 209,-194 347-82,324-571-616,-237 398 1498,254-436-394,-49 108-1,51-82-821,16-33-895,-3-1 1,-51 87-1,56-114-1720,3-11 757</inkml:trace>
</inkml:ink>
</file>

<file path=ppt/ink/ink2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54.931"/>
    </inkml:context>
    <inkml:brush xml:id="br0">
      <inkml:brushProperty name="width" value="0.05" units="cm"/>
      <inkml:brushProperty name="height" value="0.05" units="cm"/>
      <inkml:brushProperty name="color" value="#FF0066"/>
    </inkml:brush>
  </inkml:definitions>
  <inkml:trace contextRef="#ctx0" brushRef="#br0">162 113 14435,'-4'2'209,"1"0"0,-1 0 0,1 0 0,0 0 0,0 1 0,0 0 0,0-1 0,1 1 0,-1 0 0,1 0 0,-4 5 0,-1 5 359,-10 22 1,13-27-333,-15 41 296,2 0 0,2 1 0,2 1 0,2 0 0,3 1-1,-3 64 1,10-108-455,1 0 0,0 1 0,0-1 0,1 0 0,0 0 0,1 0 0,-1 0 0,1 0 0,5 11 0,-6-17-51,-1 0 1,1 0-1,0-1 1,0 1-1,1 0 1,-1-1-1,0 1 0,0 0 1,1-1-1,-1 0 1,1 1-1,-1-1 1,1 0-1,0 0 1,-1 0-1,1 0 1,0 0-1,0 0 0,0 0 1,2 0-1,-1-1 0,0 0-1,0 0 1,0 0-1,-1 0 1,1 0-1,0-1 1,0 1-1,-1-1 1,1 0-1,0 0 0,-1 0 1,1 0-1,-1 0 1,1-1-1,2-1 1,10-8 48,0 0 0,-1-1 0,-1 0 0,0-2 0,17-21 0,51-82 53,5-41-104,-21 35-22,-63 119-1,0 1 1,0-1-1,0 1 1,1-1 0,-1 1-1,1 0 1,0 0 0,0 0-1,4-3 1,-6 6-1,-1-1 0,1 1 0,-1 0 0,1 0 0,-1 0 0,1 0 0,-1-1 0,1 1 0,-1 0 0,1 0 0,-1 0 0,1 0 0,0 0 0,-1 0 0,1 0 0,-1 1 0,1-1 0,-1 0 0,1 0 0,-1 0 0,1 0 0,-1 1 0,1-1 0,-1 0 0,1 1-1,0 0 1,1 1-1,-1-1 1,0 0-1,0 1 1,0 0-1,0-1 1,0 1-1,0 0 1,0-1-1,1 4 1,4 12 3,-2-5 10,1 0-1,11 21 0,-13-29-6,0 0-1,0 0 0,0 0 1,0-1-1,0 1 1,1-1-1,0 0 0,-1 0 1,1-1-1,0 1 1,7 3-1,-5-4 15,-1 0 0,0 0 1,1 0-1,-1-1 0,1 1 1,-1-1-1,1-1 0,0 1 0,-1-1 1,11 0-1,-13-1-15,0 1-1,0-1 1,0 0 0,0 0 0,0 0 0,0 0-1,0-1 1,0 1 0,-1-1 0,1 1-1,0-1 1,-1 0 0,0 0 0,1 0 0,-1-1-1,0 1 1,0 0 0,0-1 0,0 1-1,-1-1 1,2-3 0,2-3 18,-1-1 0,-1-1 0,0 1 0,0 0 0,-1-1 0,-1 1 0,1-1 0,-2 0-1,0 1 1,-1-18 0,0 14 34,-1 1-1,-1-1 0,0 1 1,-1-1-1,0 1 0,-1 0 0,-11-20 1,14 28-49,-1 1 0,0 0 0,0 0 0,0 1 0,0-1 1,0 0-1,-1 1 0,1 0 0,-1 0 0,-8-5 0,10 7-7,-1-1 1,0 1-1,0 0 0,-1 0 1,1 1-1,0-1 0,0 0 1,0 1-1,0 0 0,-1 0 1,1 0-1,0 0 0,0 0 1,0 1-1,0-1 0,-1 1 1,-2 1-1,-1 1-167,1-1 0,0 1 0,0 0 0,1 1 0,-1 0 0,1-1 0,0 2 0,0-1-1,0 1 1,0-1 0,1 1 0,0 0 0,0 1 0,-6 10 0,9-16 94,1 1 0,0-1 0,0 0 0,0 1 0,0-1 0,-1 0 1,1 1-1,0-1 0,0 1 0,0-1 0,0 0 0,0 1 0,0-1 0,0 1 0,0-1 0,0 0 0,0 1 1,0-1-1,0 1 0,0-1 0,0 0 0,1 1 0,-1-1 0,0 0 0,0 1 0,0-1 0,0 1 0,1-1 1,-1 0-1,0 0 0,0 1 0,1-1 0,-1 0 0,0 1 0,1-1 0,-1 0 0,0 0 0,1 0 0,-1 1 1,0-1-1,1 0 0,-1 0 0,0 0 0,1 0 0,-1 0 0,1 0 0,-1 1 0,0-1 0,1 0 0,-1 0 1,1 0-1,-1 0 0,0-1 0,1 1 0,-1 0 0,1 0 0,24-5-2532,2-7 873</inkml:trace>
</inkml:ink>
</file>

<file path=ppt/ink/ink2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55.228"/>
    </inkml:context>
    <inkml:brush xml:id="br0">
      <inkml:brushProperty name="width" value="0.05" units="cm"/>
      <inkml:brushProperty name="height" value="0.05" units="cm"/>
      <inkml:brushProperty name="color" value="#FF0066"/>
    </inkml:brush>
  </inkml:definitions>
  <inkml:trace contextRef="#ctx0" brushRef="#br0">1 204 11154,'4'7'1210,"0"0"0,1 0 0,0-1 0,1 0-1,-1 0 1,1 0 0,1-1 0,11 9 0,7 6 615,-14-9-657,17 22 0,-20-23-761,1 0 1,18 17-1,-26-26-395,0 0 0,0 0-1,0 0 1,0-1 0,0 1 0,0 0 0,0-1 0,0 1 0,1 0 0,-1-1-1,0 1 1,0-1 0,1 0 0,-1 1 0,0-1 0,1 0 0,-1 0 0,0 0-1,1 0 1,-1 0 0,0 0 0,1 0 0,-1-1 0,0 1 0,0 0 0,1-1-1,-1 1 1,0-1 0,0 1 0,1-1 0,-1 0 0,0 1 0,0-1-1,0 0 1,0 0 0,0 0 0,0 0 0,0 0 0,0 0 0,-1 0 0,1 0-1,0 0 1,-1 0 0,1-1 0,0 0 0,3-6 35,-1 1 0,0-1 1,0 0-1,0 0 0,1-15 0,2-30 111,-2 1-1,-4-62 0,-1 103-232,0 1 0,-3-16 0,-4-3-2899,22 24-3996,-12 5 6092,13-6-663</inkml:trace>
</inkml:ink>
</file>

<file path=ppt/ink/ink2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55.782"/>
    </inkml:context>
    <inkml:brush xml:id="br0">
      <inkml:brushProperty name="width" value="0.05" units="cm"/>
      <inkml:brushProperty name="height" value="0.05" units="cm"/>
      <inkml:brushProperty name="color" value="#FF0066"/>
    </inkml:brush>
  </inkml:definitions>
  <inkml:trace contextRef="#ctx0" brushRef="#br0">93 556 15691,'-2'7'3860,"-2"4"-2856,0 1 0,-1-1 1,-11 16-1,-3 9-192,12-20-643,0 1-1,0 0 1,2 0-1,0 1 1,1 0 0,1 0-1,1 0 1,-1 23 0,3-38-172,0 1 1,1-1 0,-1 0 0,1 0 0,0 1 0,2 5 0,-3-9 1,0 0 1,0 1-1,1-1 0,-1 1 1,0-1-1,0 0 0,1 1 0,-1-1 1,0 0-1,1 1 0,-1-1 0,0 0 1,1 1-1,-1-1 0,0 0 1,1 0-1,-1 0 0,1 1 0,-1-1 1,1 0-1,0 0 0,-1 0 1,1 0-1,0 0 1,-1 0-1,1 0 1,0-1-1,0 1 1,-1 0-1,1-1 1,-1 1-1,1 0 1,0-1-1,-1 1 1,1-1-1,-1 1 1,1-1-1,-1 1 1,1-1-1,0 0 1,6-9-41,-1 0 1,-1 0-1,1-1 0,-2 0 1,1 0-1,-2 0 1,4-12-1,-2 5-47,3-8-62,-5 12-42,2 0 1,10-23-1,-15 36 185,0 1 1,0-1 0,1 1-1,-1-1 1,0 0-1,0 1 1,1-1-1,-1 1 1,0-1-1,1 1 1,-1-1-1,1 1 1,-1-1-1,1 1 1,-1-1 0,1 1-1,-1-1 1,1 1-1,-1 0 1,1-1-1,-1 1 1,1 0-1,0 0 1,-1 0-1,1-1 1,0 1-1,-1 0 1,1 0-1,-1 0 1,1 0 0,0 0-1,-1 0 1,1 0-1,0 0 1,-1 0-1,1 0 1,0 0-1,-1 1 1,1-1-1,-1 0 1,1 0-1,0 1 1,-1-1 0,1 0-1,-1 1 1,1 0-1,3 2-42,0 1 1,0 0-1,-1 0 0,0 0 0,3 5 1,5 6-15,-10-14 63,0 0-1,0 0 1,0 0-1,0 1 1,0-1-1,1-1 1,-1 1-1,0 0 0,1 0 1,-1 0-1,0-1 1,1 1-1,-1 0 1,1-1-1,-1 0 1,1 1-1,-1-1 1,1 0-1,-1 0 1,1 1-1,0-1 1,-1-1-1,1 1 1,-1 0-1,1 0 1,-1 0-1,1-1 1,-1 1-1,1-1 1,-1 1-1,1-1 1,-1 0-1,0 1 1,1-1-1,-1 0 1,0 0-1,0 0 1,1 0-1,-1 0 1,0 0-1,0-1 0,0 1 1,0-1-1,5-7-2,-2 1-1,1-1 1,-1 0-1,0 0 1,-1 0-1,0 0 0,-1-1 1,3-16-1,-2 2 13,-2 0 0,0-33 0,-5 11 109,-1 1 0,-19-75-1,7 57 115,-31-73-1,43 124-79,0-1-1,-1 1 1,-1 1-1,-9-15 1,16 25-122,-1 1 0,1-1 0,0 1 0,-1-1 0,1 1 1,-1-1-1,1 1 0,0 0 0,-1-1 0,1 1 0,-1 0 0,1-1 0,-1 1 0,1 0 1,-1-1-1,0 1 0,1 0 0,-1 0 0,1 0 0,-1 0 0,0-1 0,1 2-6,-1-1-1,1 0 0,0 0 1,-1 1-1,1-1 0,0 0 1,-1 0-1,1 1 0,0-1 0,0 0 1,-1 1-1,1-1 0,0 0 1,0 1-1,0-1 0,0 0 1,-1 1-1,1-1 0,0 0 0,0 1 1,0-1-1,0 1 0,-1 24 546,6 18 8,1 0 0,3-1 0,1 0 0,28 72-1,-25-83-295,27 49-1,-32-67-294,1 0-1,0 0 0,1 0 0,0-2 0,20 19 1,-24-25-201,0 0 1,1-1-1,-1 1 0,8 2 1,-12-6-127,0 0 1,0 0-1,0 0 1,0-1-1,1 1 1,-1-1-1,0 1 0,0-1 1,1 0-1,-1 0 1,0 0-1,0 0 1,1 0-1,-1 0 0,0-1 1,1 1-1,2-2 1,6-4-1727</inkml:trace>
</inkml:ink>
</file>

<file path=ppt/ink/ink2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56.482"/>
    </inkml:context>
    <inkml:brush xml:id="br0">
      <inkml:brushProperty name="width" value="0.05" units="cm"/>
      <inkml:brushProperty name="height" value="0.05" units="cm"/>
      <inkml:brushProperty name="color" value="#FF0066"/>
    </inkml:brush>
  </inkml:definitions>
  <inkml:trace contextRef="#ctx0" brushRef="#br0">0 818 13243,'3'1'319,"-1"-1"-1,0 0 1,0 0 0,1 0-1,-1 0 1,0-1 0,0 1-1,0-1 1,1 1 0,-1-1 0,0 0-1,0 1 1,0-1 0,0 0-1,0 0 1,0-1 0,0 1-1,1-2 1,0 1-38,0-1 0,-1 0 0,0 0 1,1 0-1,-1-1 0,0 1 0,-1 0 0,1-1 0,2-6 0,-1 0-99,-1-1 0,0 0-1,0 1 1,-1-1 0,0 0-1,-2-18 1,1 24-170,-1-1 0,0 1 0,0 0 0,-1 0 0,1 0 0,-3-5 0,3 8-4,1 1-1,-1 0 1,0-1 0,1 1 0,-1 0 0,0 0 0,0 0 0,0 0 0,0 0 0,0 0 0,0 0 0,0 0 0,0 0-1,0 0 1,-1 0 0,1 1 0,0-1 0,0 0 0,-1 1 0,1-1 0,0 1 0,-1 0 0,1-1 0,-1 1 0,1 0-1,-3 0 1,3 0 16,0 0-1,0 0 1,-1 1-1,1-1 1,0 1-1,0-1 1,-1 1-1,1-1 1,0 1 0,0 0-1,0 0 1,0-1-1,0 1 1,0 0-1,0 0 1,0 0-1,0 0 1,1 0-1,-1 0 1,0 1-1,0-1 1,1 0-1,-1 0 1,1 0-1,-1 1 1,1-1-1,0 0 1,0 0-1,-1 1 1,1-1-1,0 2 1,0 1 50,-1 1 1,1-1-1,0 0 1,0 1-1,1-1 1,0 0-1,-1 0 1,3 7-1,-2-9-56,0 0 0,-1-1-1,1 1 1,0-1 0,0 1-1,-1-1 1,1 1 0,0-1-1,1 1 1,-1-1 0,0 0-1,0 0 1,1 0 0,-1 0-1,0 0 1,1 0 0,-1 0 0,1 0-1,-1 0 1,1-1 0,0 1-1,-1 0 1,1-1 0,-1 0-1,1 1 1,0-1 0,0 0-1,-1 0 1,1 0 0,3 0-1,3-2 23,0 1-1,0-2 1,0 1-1,0-1 1,10-5-1,12-5 50,-29 13-88,0-1 1,0 1-1,1 0 1,-1 0-1,0 0 1,0-1-1,0 1 0,0 0 1,0 0-1,0 0 1,0 0-1,0 1 1,0-1-1,0 0 1,0 0-1,0 1 0,0-1 1,0 0-1,0 1 1,0-1-1,0 1 1,0 0-1,1 0 1,0 1 1,-1 0 1,1 1-1,-1-1 1,1 0-1,-1 1 1,0-1-1,0 1 1,1 3 0,5 8 0,-7-14-4,1 0 0,-1 1 0,0-1 0,0 0 0,0 0 0,0 1 0,1-1 0,-1 0 0,0 0 0,0 1 0,0-1 0,1 0 0,-1 0 0,0 0 0,0 0 0,1 0 0,-1 1 0,0-1 0,0 0 0,1 0 0,-1 0 0,0 0 0,1 0 0,-1 0 0,0 0 0,0 0 0,1 0 0,-1 0 0,0 0 0,1 0 0,-1 0 0,0 0 0,0 0 0,1 0 0,-1 0 0,0 0 0,0-1 0,1 1 0,-1 0 0,0 0 0,0 0 0,1 0 0,-1 0 0,0-1 0,0 1 0,1 0 0,-1 0 0,0-1 0,0 1 0,0 0 0,0 0 0,1-1 0,-1 1 0,0 0 0,5-12-10,0-1 0,-1 1 1,0 0-1,-1-1 0,2-15 1,-2 13-37,3-23-118,-4 19-105,6-20 0,-8 38 249,0 0 0,0 1 0,0-1 0,0 0-1,1 1 1,-1-1 0,0 0 0,0 1 0,0-1 0,1 1 0,-1-1 0,0 0 0,1 1-1,-1-1 1,0 1 0,1-1 0,-1 1 0,1-1 0,-1 1 0,1-1 0,-1 1-1,1-1 1,0 1 0,-1 0 0,2-1 0,-2 1-7,1 1 0,0-1 0,0 1 0,0 0 1,-1-1-1,1 1 0,0-1 0,-1 1 0,1 0 0,0 0 0,-1-1 0,1 1 1,-1 0-1,1 0 0,-1 0 0,0 0 0,1 1 0,1 2-8,0 0 0,0-1-1,0 1 1,0-1 0,1 0-1,-1 0 1,1 0 0,5 5 0,-7-7 33,1 0 1,-1 0-1,0 0 1,0-1 0,1 1-1,-1-1 1,1 1 0,-1-1-1,0 1 1,1-1-1,-1 0 1,1 0 0,-1 1-1,1-1 1,-1 0 0,1-1-1,-1 1 1,1 0-1,-1 0 1,1-1 0,-1 1-1,1 0 1,-1-1 0,0 0-1,1 1 1,-1-1-1,2-1 1,2-1 1,-1-1 0,0 0 0,1 0 0,-2 0 0,1 0 0,0 0 0,-1-1 0,5-7 0,21-45 7,-26 51-5,2-7 9,0-1 0,-1 1 0,0-1-1,-1 1 1,0-1 0,-1 0-1,-1 0 1,0 0 0,-2-18-1,-2 0 18,-1 0-1,-17-60 1,14 69-9,0-1 105,1 1-1,-5-46 0,11 69-116,0 0 1,0 0-1,0 0 0,0 0 0,0 0 0,0 0 0,0 0 0,0-1 1,0 1-1,0 0 0,0 0 0,0 0 0,0 0 0,0 0 1,0 0-1,0 0 0,0 0 0,0 0 0,0-1 0,0 1 1,0 0-1,0 0 0,0 0 0,0 0 0,0 0 0,0 0 0,0 0 1,0 0-1,0-1 0,0 1 0,0 0 0,0 0 0,0 0 1,0 0-1,0 0 0,0 0 0,1 0 0,-1 0 0,0 0 1,0 0-1,0 0 0,0 0 0,0 0 0,0 0 0,0 0 0,0 0 1,0-1-1,1 1 0,-1 0 0,0 0 0,0 0 0,0 0 1,0 0-1,0 0 0,0 0 0,0 0 0,0 0 0,0 1 1,1-1-1,-1 0 0,0 0 0,0 0 0,0 0 0,0 0 0,0 0 1,0 0-1,0 0 0,9 9 329,9 19 186,17 44 462,-24-46-644,1-1 1,1-1-1,1 0 1,25 31 0,-2-17-246,-24-26-1157,-1 1 0,15 20 1,-27-33 952,1 1 0,-1-1 0,0 0 0,1 1 0,-1-1 0,0 1 0,0-1 0,1 0 0,-1 1 0,0-1-1,0 1 1,0-1 0,0 1 0,0-1 0,1 1 0,-1-1 0,0 1 0,0-1 0,0 1 0,0-1 0,-1 1 0,1-1 0,0 1 0,-11 5-1564</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3:36.859"/>
    </inkml:context>
    <inkml:brush xml:id="br0">
      <inkml:brushProperty name="width" value="0.05" units="cm"/>
      <inkml:brushProperty name="height" value="0.05" units="cm"/>
      <inkml:brushProperty name="color" value="#FF0066"/>
    </inkml:brush>
  </inkml:definitions>
  <inkml:trace contextRef="#ctx0" brushRef="#br0">13 692 11122,'-1'1'70,"0"2"358,-1 0 0,0 0 0,1 0 0,0 0 0,-1 0 0,1 0 0,-1 5 0,2-8-370,0 0-1,0 1 0,0-1 1,0 0-1,0 0 0,0 0 1,0 1-1,0-1 0,0 0 1,0 0-1,1 0 0,-1 1 1,0-1-1,0 0 0,0 0 0,0 0 1,0 1-1,0-1 0,0 0 1,0 0-1,0 0 0,1 0 1,-1 1-1,0-1 0,0 0 1,0 0-1,0 0 0,1 0 1,-1 0-1,0 0 0,0 0 1,0 0-1,1 1 0,-1-1 0,0 0 1,0 0-1,0 0 0,1 0 1,-1 0-1,0 0 0,0 0 1,0 0-1,1 0 0,-1 0 1,0 0-1,12-3 781,-10 2-477,30-13 940,-1-1 0,0-1 0,35-26 0,-48 30-1002,0 0 0,-1-2 1,0 0-1,-2-1 1,17-18-1,-22 20-216,-1 0 1,0 0-1,-1-1 0,0 0 1,-1-1-1,-1 0 1,8-25-1,-9 20-76,0-1 0,-2 1 0,0-1 0,-1 0 0,-1 0 0,-1 0-1,-1 0 1,-1 0 0,-8-36 0,9 54-8,0-1 0,0 1 0,0-1-1,0 0 1,-1 1 0,1 0 0,-1-1-1,0 1 1,0 0 0,-3-3 0,4 5 2,-1 0 1,1 0-1,0 0 0,-1 0 1,1 0-1,-1 0 1,1 1-1,-1-1 0,0 0 1,1 1-1,-1-1 1,0 1-1,1 0 0,-1 0 1,0 0-1,1-1 0,-1 2 1,0-1-1,1 0 1,-1 0-1,0 0 0,0 1 1,1-1-1,-3 1 1,0 1 14,-1 0 1,1 0 0,0 1 0,-1-1 0,1 1-1,0 0 1,0 0 0,1 0 0,-1 0 0,1 1-1,-1-1 1,-3 7 0,-3 4 129,2 0 1,-11 21-1,2 1 391,-23 69 0,34-86-433,2 0 1,0 0-1,1 0 1,0 1-1,2 35 0,1-50-97,0 0 0,1 0 0,-1 0-1,1 0 1,0 0 0,1 0 0,-1-1 0,1 1-1,0 0 1,0-1 0,1 1 0,-1-1-1,1 0 1,0 0 0,0 0 0,0 0-1,1 0 1,0-1 0,-1 1 0,1-1-1,0 0 1,0 0 0,1-1 0,-1 1 0,1-1-1,-1 0 1,6 2 0,4 0 0,1-1 1,-1 0 0,1-1-1,0 0 1,0-1 0,-1-1 0,1 0-1,0-1 1,0-1 0,-1 0-1,26-8 1,-17 3-7,0-1 0,-1-1 0,0-1 0,-1-1 1,0-1-1,29-22 0,-33 21-14,0-1 1,22-26-1,-31 32 10,-2-1-1,1 1 1,-1-1 0,-1-1 0,0 1-1,0-1 1,4-12 0,-8 22 3,-1-1 1,0 0 0,1 0-1,-1 0 1,0 0 0,0 0-1,1 0 1,-1 0 0,0 0-1,0 0 1,0 0 0,0 0-1,0 0 1,0 0 0,-1 0-1,1 0 1,-1-2 0,1 3 1,0 0 0,-1 0 0,1 0 0,-1 0 0,1-1 0,0 1 0,-1 0 0,1 0 0,-1 0 0,1 0 0,0 0 0,-1 0 0,1 0 0,-1 0 0,1 0 0,-1 0 0,1 0 0,0 0 0,-1 1 0,1-1 0,-1 0 0,1 0 0,0 0 1,-1 1-1,1-1 0,-1 0 0,-6 5 64,1-1 0,-11 11 0,16-14-52,-7 6 66,-8 7 175,-21 23 0,34-33-232,0-1-1,0 1 1,0 0 0,1 0 0,-1 0-1,1 1 1,0-1 0,0 1-1,1-1 1,-1 1 0,1-1-1,-1 8 1,2-10-22,0-1 0,0 0 1,0 1-1,0-1 0,0 0 0,0 1 0,1-1 1,-1 0-1,1 1 0,-1-1 0,1 0 0,-1 0 0,1 1 1,0-1-1,-1 0 0,1 0 0,0 0 0,0 0 1,0 0-1,0 0 0,0 0 0,0 0 0,0-1 1,0 1-1,0 0 0,0 0 0,1-1 0,-1 1 0,0-1 1,0 1-1,1-1 0,-1 0 0,0 1 0,1-1 1,-1 0-1,0 0 0,1 0 0,1 0 0,1 0-1,0 0 1,0-1-1,0 1 0,0-1 0,0 1 0,0-1 0,0-1 0,0 1 1,0 0-1,-1-1 0,1 0 0,3-2 0,0-2-7,0 0 0,-1 0 0,0 0-1,-1-1 1,1 0 0,-1 0 0,0 0 0,-1-1 0,0 0 0,5-12-1,-9 20 7,0 0-1,1-1 0,-1 1 0,0-1 0,0 1 0,0-1 1,0 1-1,0-1 0,0 1 0,1-1 0,-1 1 0,0-1 1,0 1-1,0 0 0,0-1 0,-1 1 0,1-1 0,0 1 1,0-1-1,0 1 0,0-1 0,-8 1-15,-9 13 18,16-12-1,0 0 1,1 0-1,-1 0 0,0 0 0,0 0 0,1 0 0,-1 0 0,0 0 0,1 1 0,-1-1 0,1 0 0,-1 1 0,1-1 0,0 0 1,0 1-1,0-1 0,0 0 0,0 3 0,0-3-1,0 0 0,1 0 0,-1 0 1,1 0-1,-1 0 0,1 0 0,-1 0 0,1 0 1,0-1-1,-1 1 0,1 0 0,0 0 0,0 0 1,0-1-1,-1 1 0,1 0 0,0-1 0,1 1 1,2 1-1,1 0 0,-1-1 0,0 0 1,0 1-1,1-2 0,-1 1 1,0 0-1,1-1 0,-1 0 1,5 0-1,0-1 4,0-1-1,0 0 1,0 0-1,0-1 0,0 0 1,-1-1-1,0 1 1,1-2-1,13-9 1,3-5 2,36-35 0,-18 15 43,-13 12 39,19-16 122,-48 43-207,-1 0 1,1-1 0,-1 1-1,1-1 1,-1 1 0,1 0-1,0-1 1,-1 1 0,1 0-1,0 0 1,-1-1 0,1 1-1,0 0 1,-1 0-1,1 0 1,1 0 0,-2 0-2,1 0-1,-1 0 1,0 1 0,1-1 0,-1 0-1,0 0 1,1 0 0,-1 1 0,0-1 0,0 0-1,1 0 1,-1 1 0,0-1 0,0 0-1,1 1 1,-1-1 0,0 0 0,0 1 0,0-1-1,0 0 1,1 1 0,-1 0 0,1 2-1,-1 1 0,1 0 0,-1 0 0,0 7 0,0 0 5,0-5-3,1 1 0,-1-1 0,2 1 0,-1-1 0,1 1 0,0-1 0,2 6 0,-3-10-1,0-1-1,0 1 1,0-1-1,0 1 0,0-1 1,0 1-1,1-1 1,-1 0-1,0 0 1,1 1-1,-1-1 1,1 0-1,0 0 1,-1 0-1,1-1 1,0 1-1,-1 0 0,1-1 1,0 1-1,0-1 1,-1 1-1,1-1 1,0 0-1,0 0 1,0 0-1,0 0 1,-1 0-1,1 0 1,0-1-1,3 0 0,10-2 2,-1-2-1,1 0 0,-1 0 1,0-2-1,0 1 0,-1-2 1,0 0-1,0 0 0,-1-1 1,0-1-1,-1 0 0,0-1 1,0 0-1,-1 0 0,-1-1 1,10-16-1,-16 24-2,-1 0-1,-1 1 1,1-1 0,0 0-1,-1 0 1,0 0 0,1-4-1,-2 7 1,0 1 1,0-1-1,0 1 0,0-1 0,0 1 0,0 0 0,0-1 0,0 1 0,0-1 0,0 1 0,0-1 1,0 1-1,0 0 0,-1-1 0,1 1 0,0-1 0,0 1 0,0 0 0,-1-1 0,1 1 0,0 0 1,-1-1-1,1 1 0,0 0 0,-1 0 0,1-1 0,-1 1 0,0 0-1,0-1 1,-1 1-1,1 0 0,0 0 0,0 0 0,-1 0 1,1 0-1,0 0 0,0 1 0,-1-1 1,1 0-1,0 1 0,0-1 0,-2 1 0,-3 2 1,0 0 0,1 0 0,-1 1-1,1-1 1,0 1 0,0 0-1,1 0 1,-1 1 0,1 0-1,0 0 1,-4 6 0,6-9 1,1 1 0,-1 0-1,1-1 1,-1 1 0,1 0 0,0 0 0,0 0 0,1 0 0,-1 0 0,1 0 0,-1 4 0,1-5-1,0 0 0,1 0 0,-1 0 0,0 0 0,1-1 0,-1 1 0,1 0 0,0 0 0,0 0 0,0 0 0,0-1 0,0 1 0,0 0 0,0-1 0,0 1 0,1-1 0,-1 0-1,3 3 1,-2-2 2,0-1-1,0 0 0,0 1 1,0-1-1,0 0 0,0 0 0,0 0 1,0 0-1,0-1 0,0 1 1,1 0-1,-1-1 0,0 0 0,1 1 1,-1-1-1,0 0 0,0 0 1,1-1-1,-1 1 0,0 0 0,1-1 1,3-1-1,2-1 5,0-1-1,0 0 1,-1 0 0,13-11-1,-12 10-5,-1-1 0,1 1 0,9-4 0,-15 8 1,0 1-1,-1-1 1,1 1 0,0 0 0,-1-1-1,1 1 1,0 0 0,-1 0 0,1 0-1,0 0 1,-1 0 0,1 1 0,0-1 0,-1 0-1,1 1 1,0-1 0,-1 1 0,1 0-1,-1-1 1,1 1 0,-1 0 0,1 0-1,-1 0 1,0 0 0,1 0 0,-1 0 0,0 1-1,0-1 1,0 0 0,0 0 0,0 1-1,0-1 1,1 3 0,3 5 0,0 1 1,-1 0 0,0 0-1,2 12 1,-4-16-3,8 26 6,-2 1 0,4 38-1,-10-53 4,-1 1-1,-1-1 0,0 1 1,-1-1-1,-6 29 0,6-42-5,-1 0 0,0 0-1,0 0 1,0 0-1,-1 0 1,1-1-1,-1 1 1,0-1-1,0 0 1,-1 0 0,1 0-1,-1-1 1,0 1-1,0-1 1,-9 6-1,10-7 0,0 0 0,-1 0 0,1-1 0,-1 1 0,1-1 0,-1 0 0,1 0 0,-1 0-1,0 0 1,0-1 0,0 1 0,1-1 0,-1 0 0,0 0 0,0-1 0,0 1 0,1-1 0,-1 0-1,0 0 1,1 0 0,-1 0 0,-5-3 0,7 2-1,-1 1 0,1 0-1,0-1 1,0 0 0,0 1 0,0-1-1,0 0 1,1 0 0,-1 0-1,0 0 1,1 0 0,0 0 0,-1-1-1,1 1 1,-2-5 0,2 4-11,1-1 0,-1 0 0,0 0 0,1 0-1,0 1 1,0-1 0,0 0 0,1 0 0,0-6 0,2-2-41,1 1 0,0-1 0,1 1-1,0 1 1,13-21 0,13-12-56,66-71 0,-64 78 119,-2-1 1,36-54-1,-64 86 3,0 1-3,-1 1 1,0-1 0,0 0 0,0 1 0,0-1 0,0 0 0,-1 0 0,0 0-1,1-1 1,-2 1 0,2-6 0,-2 9-8,0 1 0,0 0 1,0 0-1,0-1 0,0 1 0,0 0 0,0-1 0,-1 1 1,1 0-1,0-1 0,0 1 0,0 0 0,0 0 1,0-1-1,-1 1 0,1 0 0,0 0 0,0-1 0,0 1 1,-1 0-1,1 0 0,0-1 0,0 1 0,-1 0 1,1 0-1,0 0 0,-1 0 0,1 0 0,0-1 0,-1 1 1,-11 2 60,-11 11 48,20-11-97,1 0 0,-1 1 0,1-1 1,-1 1-1,1 0 0,0 0 0,0 0 0,0 0 1,0 0-1,1 0 0,-1 0 0,1 0 1,0 1-1,0-1 0,0 1 0,0-1 0,0 1 1,1-1-1,0 1 0,-1-1 0,1 1 0,1 3 1,-1-4-10,1-1 1,0 1 0,-1 0 0,1-1 0,0 1 0,0-1 0,1 1 0,-1-1-1,0 0 1,1 1 0,-1-1 0,1 0 0,0 0 0,0 0 0,0 0 0,0 0 0,0-1-1,0 1 1,1-1 0,-1 1 0,0-1 0,1 0 0,-1 0 0,1 0 0,-1 0-1,1 0 1,0 0 0,-1-1 0,4 1 0,1-1-4,-1 1 1,0-1-1,1-1 1,-1 1-1,0-1 0,0-1 1,1 1-1,-1-1 1,0 0-1,9-4 0,6-4-2,30-20-1,-29 16 25,92-55 499,-111 67-494,0 1 0,0-1 1,0 1-1,0 0 0,1 0 1,-1 1-1,0-1 0,0 1 0,1-1 1,-1 1-1,0 0 0,0 0 1,1 0-1,-1 1 0,4 0 1,2 2 80,1 0 0,-1 1 0,14 7 0,-17-8-77,0 0-1,0 0 0,1 0 1,-1-1-1,0 1 0,1-2 1,0 1-1,-1-1 0,1 0 1,11 0-1,-13-2-110,0 0 0,0 0 0,0-1 0,0 1 0,-1-1 0,1 0 0,0-1 0,-1 1 0,0-1 0,1 0 0,-1 0 0,6-6 0,5-6-2101,23-29 0,-27 29 532,-1 2 82,0 2-272,-1-1 0,1 1 0,15-11 0,1 2-105</inkml:trace>
</inkml:ink>
</file>

<file path=ppt/ink/ink2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56.652"/>
    </inkml:context>
    <inkml:brush xml:id="br0">
      <inkml:brushProperty name="width" value="0.05" units="cm"/>
      <inkml:brushProperty name="height" value="0.05" units="cm"/>
      <inkml:brushProperty name="color" value="#FF0066"/>
    </inkml:brush>
  </inkml:definitions>
  <inkml:trace contextRef="#ctx0" brushRef="#br0">0 257 19756,'16'-3'1481,"8"-13"695,17-8-592,12-14-551,4-6-489,2 3-496,-11 5-768,-11 6-1705,-11 5 1497</inkml:trace>
</inkml:ink>
</file>

<file path=ppt/ink/ink2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57.244"/>
    </inkml:context>
    <inkml:brush xml:id="br0">
      <inkml:brushProperty name="width" value="0.05" units="cm"/>
      <inkml:brushProperty name="height" value="0.05" units="cm"/>
      <inkml:brushProperty name="color" value="#FF0066"/>
    </inkml:brush>
  </inkml:definitions>
  <inkml:trace contextRef="#ctx0" brushRef="#br0">5 1 15827,'0'0'101,"-1"0"0,1 0 0,0 1 0,0-1-1,-1 0 1,1 0 0,0 0 0,0 1-1,-1-1 1,1 0 0,0 0 0,0 1 0,-1-1-1,1 0 1,0 0 0,0 1 0,0-1-1,0 0 1,0 1 0,-1-1 0,1 0 0,0 1-1,0-1 1,0 0 0,0 1 0,0-1 0,0 0-1,0 1 1,0-1 0,0 0 0,0 1-1,0-1 1,0 0 0,1 0 0,-1 1 0,0-1-1,0 0 1,0 1 0,0-1 0,1 1-1,6 18 1663,55 118 2072,-2-10-2282,-42-86-1247,16 41-28,-32-77-271,-1-1 0,0 0 0,0 1 1,0-1-1,-1 1 0,0 0 0,0 5 0,0-9-9,0 0 0,0 0 0,0 0-1,0 0 1,0-1 0,0 1 0,-1 0-1,1 0 1,0 0 0,0-1 0,-1 1 0,1 0-1,-1 0 1,1-1 0,0 1 0,-1 0 0,1-1-1,-1 1 1,0 0 0,1-1 0,-1 1 0,0-1-1,1 1 1,-1-1 0,0 1 0,1-1-1,-1 1 1,0-1 0,0 0 0,0 0 0,1 1-1,-1-1 1,0 0 0,0 0 0,0 0 0,0 0-1,1 0 1,-1 0 0,0 0 0,0 0 0,0 0-1,0 0 1,0-1 0,-2 0-29,1 1 0,0-1 0,0 0 1,0-1-1,0 1 0,0 0 0,0 0 0,0-1 1,1 0-1,-1 1 0,0-1 0,1 0 0,-1 1 1,1-1-1,-3-4 0,0-3-127,-1 1 1,-3-14-1,4 12 72,1 0-1,0 0 0,1 0 1,1 0-1,-1-1 0,1 1 1,1-1-1,2-19 1,-2 23 77,2 0 0,-1 0 0,1 1 0,0-1 0,0 0 1,1 1-1,0-1 0,0 1 0,0 0 0,1 0 0,0 0 1,0 1-1,0-1 0,8-5 0,-4 4 55,1 0-1,0 1 1,0 0-1,0 1 1,1 0-1,0 0 1,0 1-1,18-5 1,-20 7 16,0 0 1,1 1 0,-1 0 0,0 0 0,0 0-1,1 1 1,-1 1 0,1-1 0,-1 1 0,0 1-1,15 4 1,-19-5-42,-1 1 0,1 0 1,0 0-1,-1 1 0,0-1 0,1 1 0,-1-1 0,0 1 0,0 0 1,-1 0-1,1 1 0,-1-1 0,1 0 0,-1 1 0,0 0 0,0-1 1,-1 1-1,1 0 0,-1 0 0,0 0 0,1 6 0,-1-6-14,0 0 0,-1 0 0,0 0 0,0 0 0,0 0 0,0 0 0,0 0 0,-1 0 0,0 0-1,0 0 1,0 0 0,0 0 0,-1-1 0,1 1 0,-1 0 0,0-1 0,0 1 0,-1-1 0,1 0 0,0 1 0,-6 4 0,1-3-60,-1 1 0,1-1 1,-1-1-1,0 0 0,0 0 1,0 0-1,-15 4 1,17-7-356,0 1 1,0-1-1,1 0 1,-1 0-1,0-1 1,0 0-1,0 0 1,0 0-1,0-1 1,0 0-1,0 0 0,-7-2 1,0-4-1091</inkml:trace>
</inkml:ink>
</file>

<file path=ppt/ink/ink2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58.258"/>
    </inkml:context>
    <inkml:brush xml:id="br0">
      <inkml:brushProperty name="width" value="0.05" units="cm"/>
      <inkml:brushProperty name="height" value="0.05" units="cm"/>
      <inkml:brushProperty name="color" value="#FF0066"/>
    </inkml:brush>
  </inkml:definitions>
  <inkml:trace contextRef="#ctx0" brushRef="#br0">18 931 18572,'-3'10'852,"-1"0"0,1 1 0,1-1 0,0 1 1,-1 20-1,3-21-758,0 0 1,0 0 0,1-1-1,1 1 1,0 0-1,0 0 1,0-1 0,2 1-1,-1-1 1,1 0 0,0 0-1,1 0 1,0-1 0,0 0-1,1 0 1,0 0-1,14 13 1,-19-20-91,0 0-1,0 0 0,0 0 1,1 0-1,-1 0 1,0 0-1,0-1 1,1 1-1,-1 0 1,0-1-1,1 1 1,-1-1-1,0 0 0,1 1 1,-1-1-1,1 0 1,-1 0-1,2 0 1,-2 0-4,1-1 0,-1 1 0,0-1 1,0 1-1,0-1 0,0 1 0,0-1 0,0 1 1,0-1-1,-1 0 0,1 0 0,0 0 0,0 1 1,0-1-1,-1 0 0,1 0 0,0 0 1,-1 0-1,1 0 0,-1 0 0,1 0 0,-1 0 1,1-2-1,1-6-13,1 0 1,-2-1-1,1 1 1,-1-1-1,-1 1 1,0-11-1,-6-59-56,4 65 59,1 3 9,1 4 3,-1 1-1,1-1 1,-2 0 0,1 1 0,-1-1-1,0 1 1,0 0 0,-6-13 0,7 19 3,1-1 0,0 1-1,-1-1 1,1 1 0,0-1 0,0 1 0,0-1 0,-1 1 0,1-1 0,0 1 0,0-1-1,0 1 1,0-1 0,0 1 0,0-1 0,0 0 0,0 1 0,0-1 0,0 1-1,1-1 1,-1 1 0,0-1 0,0 1 0,1-2 0,0 1 25,0 0 0,0 0 0,0-1 0,0 1 0,0 0 0,0 0 0,0 0 0,3-2 0,3 0 153,0-1 1,13-4 0,-20 8-183,17-7 306,1 2-1,0 0 1,20-2 0,-30 6-184,0 0 0,0 1 1,0-1-1,0 2 1,0-1-1,0 1 0,0 0 1,0 1-1,13 4 0,-18-4-97,1 0 0,0 0-1,0 0 1,-1 1 0,1-1-1,-1 1 1,0 0 0,0 0 0,0 0-1,0 1 1,-1-1 0,1 0-1,-1 1 1,0 0 0,4 7-1,-13-96-14,6 68-77,1-1-1,0 1 1,1-1 0,1 1-1,1 0 1,6-22 0,-8 37 55,-1 1 1,1-1 0,-1 1-1,1-1 1,0 1-1,0 0 1,0-1 0,0 1-1,0 0 1,0-1-1,0 1 1,0 0-1,0 0 1,2-1 0,-2 2 2,0-1 1,-1 1-1,1 0 0,0 0 1,0-1-1,0 1 1,-1 0-1,1 0 1,0 0-1,0 0 1,0 0-1,-1 0 0,1 0 1,0 1-1,0-1 1,0 0-1,-1 0 1,1 1-1,0-1 1,1 1-1,2 2-59,1 1 0,0-1 1,-1 1-1,0 0 0,0 1 0,4 5 0,3 2-214,-6-7 52,0 0 1,0 0-1,1-1 1,-1 1-1,1-1 1,0-1-1,0 1 1,1-1-1,12 5 1,-16-7 73,1 0 0,-1-1 0,1 1 1,-1-1-1,1 0 0,-1 0 0,1 0 1,-1 0-1,1-1 0,-1 1 0,1-1 1,-1 0-1,1 0 0,-1 0 0,0-1 1,0 1-1,0-1 0,0 0 1,0 1-1,0-1 0,5-5 0,1-2-242,0 0 0,0-1-1,-1 0 1,0-1 0,10-19-1,25-61-845,-36 76 1199,-2 0 1,5-20-1,-8 28 58,-1 1 0,0-1-1,0 1 1,-1-1 0,0 1 0,0-1 0,-1 0-1,-1-8 1,2 14-6,0 0 0,-1-1 0,1 1 0,0 0 0,-1 0-1,1 0 1,-1 0 0,1 0 0,-1 0 0,0 0 0,1 0 0,-1 1 0,0-1-1,0 0 1,0 0 0,1 0 0,-1 1 0,-2-2 0,3 2 10,-1 0 0,0 0 0,1 0 0,-1 0 0,0 0 0,1 0 1,-1 0-1,0 0 0,1 0 0,-1 0 0,0 0 0,1 1 0,-1-1 0,0 0 1,1 0-1,-1 1 0,1-1 0,-1 1 0,0-1 0,1 0 0,-1 1 0,1-1 0,-1 1 1,1-1-1,0 1 0,-1-1 0,1 1 0,-1-1 0,1 1 0,0 0 0,0-1 0,-1 1 1,1 0-1,-4 7 180,1 0 0,1 0 0,-1 0 0,1 0 0,0 1 0,1-1 0,-1 13 1,2 5 349,2 29 1,-1-39-261,1-1 0,7 27 0,-8-38-228,0 0-1,0 0 0,0 0 0,1-1 0,0 1 0,0 0 0,0-1 1,0 1-1,0-1 0,1 0 0,0 0 0,-1 0 0,1 0 0,0 0 1,6 3-1,-8-5-46,0 0 0,0-1 0,1 1 1,-1-1-1,0 0 0,1 1 0,-1-1 1,0 0-1,1 0 0,-1 0 0,0 0 1,1 0-1,-1 0 0,0 0 0,1 0 1,-1 0-1,0-1 0,1 1 0,0-1 1,1 0 0,0-1 0,-1 1-1,0-1 1,1 0 0,-1 1 0,0-1 0,0 0 0,3-4 0,2-4 38,0 1 0,-1-1 0,7-17 0,-5 7 96,0-1 0,-2 0 0,0-1 0,-1 1 0,-2-1 0,0 0-1,-1 0 1,-1 0 0,-1 0 0,-5-35 0,-3 5 0,-2 1 0,-2 0 0,-25-64 1,32 101-138,0-2 8,-1 0 0,-1 0-1,0 1 1,-14-22 0,21 37-17,0 0 0,0 0-1,0 0 1,0 0 0,0-1 0,0 1 0,0 0 0,0 0-1,0 0 1,0 0 0,-1 0 0,1-1 0,0 1 0,0 0-1,0 0 1,0 0 0,0 0 0,0 0 0,-1 0 0,1 0-1,0-1 1,0 1 0,0 0 0,0 0 0,-1 0 0,1 0-1,0 0 1,0 0 0,0 0 0,0 0 0,-1 0-1,1 0 1,0 0 0,0 0 0,0 0 0,0 0 0,-1 0-1,1 0 1,0 0 0,0 0 0,0 0 0,0 0 0,-1 0-1,1 1 1,0-1 0,0 0 0,0 0 0,0 0 0,0 0-1,0 0 1,-1 0 0,1 0 0,0 1 0,0-1 0,0 0-1,0 0 1,0 0 0,0 0 0,0 1 0,-3 11 89,4 24 200,1-1 0,12 65 0,-11-84-206,2 15 97,2-1 1,1 0 0,1 0-1,20 41 1,-22-57-149,0 1 0,2-2 1,-1 1-1,2-1 1,0 0-1,0-1 0,1 0 1,1-1-1,0 0 0,18 12 1,-25-19-43,1-1 0,0 0 0,0 0 0,0 0 0,0-1 0,0 0 0,1 0 0,8 1 0,-12-2-87,1-1 0,-1 0 1,1 0-1,-1 0 1,1 0-1,-1-1 0,1 1 1,-1-1-1,0 0 1,1 0-1,-1 0 0,0-1 1,0 1-1,0-1 1,0 1-1,0-1 0,4-3 1,4-5-1873,-1-1 1,0 0 0,9-14-1,6-11-1318</inkml:trace>
</inkml:ink>
</file>

<file path=ppt/ink/ink2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8:58.411"/>
    </inkml:context>
    <inkml:brush xml:id="br0">
      <inkml:brushProperty name="width" value="0.05" units="cm"/>
      <inkml:brushProperty name="height" value="0.05" units="cm"/>
      <inkml:brushProperty name="color" value="#FF0066"/>
    </inkml:brush>
  </inkml:definitions>
  <inkml:trace contextRef="#ctx0" brushRef="#br0">167 0 28366,'-26'28'1464,"-3"-3"665,-2-2-1505,-7-5-2344,-5-5 1255</inkml:trace>
</inkml:ink>
</file>

<file path=ppt/ink/ink2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9:07.062"/>
    </inkml:context>
    <inkml:brush xml:id="br0">
      <inkml:brushProperty name="width" value="0.05" units="cm"/>
      <inkml:brushProperty name="height" value="0.05" units="cm"/>
      <inkml:brushProperty name="color" value="#FF0066"/>
    </inkml:brush>
  </inkml:definitions>
  <inkml:trace contextRef="#ctx0" brushRef="#br0">218 1029 10738,'-7'1'265,"0"0"-1,1 0 0,-1 0 0,0 1 1,1-1-1,-1 2 0,1-1 0,0 1 1,0 0-1,0 0 0,0 1 1,0-1-1,1 2 0,0-1 0,0 0 1,0 1-1,-6 7 0,-2 3 35,2 1-1,0 0 1,0 0-1,-14 34 1,17-33-52,-10 36 1,16-46-211,0 0 0,1 0 0,0 1 0,0-1 0,1 0 0,0 0 0,0 1 0,2 7 0,-2-13-29,1 0 0,-1 0 0,1 0 0,-1-1 0,1 1 0,0 0 0,0 0 0,0 0 0,0-1 0,0 1 0,0 0 0,0-1 0,0 1 0,1-1 0,-1 1 0,1-1 0,-1 0 0,1 0 0,-1 1 0,3 0 0,-2-1 0,1-1 0,-1 1-1,1 0 1,0-1-1,-1 1 1,1-1-1,-1 0 1,1 0-1,0 0 1,-1 0-1,1 0 1,0-1 0,-1 1-1,1-1 1,3-1-1,3-2 6,0 0 0,-1 0-1,0-1 1,1 0 0,-2 0-1,1-1 1,0 0 0,-1 0 0,-1-1-1,1 0 1,-1 0 0,0-1-1,0 1 1,7-15 0,-3 3 15,0-1 1,-2 0 0,0-1 0,-1 0-1,6-31 1,-5 4 96,-2 0 0,-1-93 1,-19-95 25,6 142 38,7 75-38,1 7 147,-1 0 1,0 1-1,-1-1 0,0 0 0,-5-12 1,7 24-255,0 0 0,0-1 0,0 1 0,0-1 0,-1 1 0,1-1 0,0 1 0,0-1 0,0 1 1,-1-1-1,1 1 0,0-1 0,-1 1 0,1 0 0,0-1 0,-1 1 0,1 0 0,0-1 0,-1 1 1,1 0-1,-1-1 0,1 1 0,0 0 0,-2-1 0,2 2-5,0-1 0,-1 0 0,1 1-1,0-1 1,-1 1 0,1-1 0,0 0-1,-1 1 1,1-1 0,0 1 0,0-1 0,-1 1-1,1-1 1,0 1 0,0-1 0,0 1 0,0-1-1,0 1 1,-4 27 641,7 35 163,14 74 0,-11-93-697,-1-11-64,1 0-1,2 0 0,17 45 1,-19-62-72,1-1-1,0 1 1,2-2 0,0 1 0,0-1-1,1 0 1,1-1 0,21 21 0,-26-29-9,1 0 0,-1 0 0,1-1 0,0 0 0,1 0 0,-1-1 0,1 0 0,-1 0 0,1-1 0,0 0 0,0 0 0,0-1 0,0 0 0,0 0 0,0-1 0,0 0 0,1 0 0,7-2 0,-9 1 1,-1 0 1,0-1-1,0 0 0,0 0 0,0 0 0,0-1 1,0 1-1,-1-1 0,1-1 0,-1 1 1,0-1-1,0 0 0,0 0 0,0-1 1,-1 1-1,0-1 0,0 0 0,0 0 1,-1-1-1,1 1 0,-1-1 0,0 1 1,3-10-1,-5 7 0,1 0 0,-1 1 1,0-1-1,-1 0 0,0 0 1,0 0-1,0 0 0,-1 1 0,-1-1 1,1 0-1,-1 1 0,0-1 0,-1 1 1,0 0-1,0-1 0,0 1 0,-1 1 1,0-1-1,-1 0 0,1 1 1,-1 0-1,-1 0 0,1 1 0,-1-1 1,0 1-1,-11-8 0,16 13-1,0-1 0,0 0-1,0 1 1,0-1 0,-1 1 0,1-1-1,0 1 1,0 0 0,0-1-1,-1 1 1,1 0 0,0 0 0,0 0-1,-1 0 1,1 0 0,0 0-1,0 0 1,-1 0 0,1 1 0,0-1-1,0 0 1,0 1 0,-2 0-1,2 0 0,0 0-1,1-1 1,-1 1 0,0 0-1,0 0 1,1 0-1,-1 0 1,0 0-1,1 0 1,-1 0-1,1 1 1,0-1-1,-1 0 1,1 0-1,0 0 1,0 0-1,-1 0 1,1 1-1,0-1 1,0 0-1,0 0 1,0 0 0,1 1-1,-1 0 1,1 3 0,0 0 0,0-1 0,1 1 0,-1-1 0,1 1 1,0-1-1,0 1 0,1-1 0,-1 0 0,1 0 0,0 0 1,0-1-1,1 1 0,-1 0 0,1-1 0,-1 0 0,1 0 1,0 0-1,0-1 0,0 1 0,1-1 0,-1 0 0,0 0 1,1 0-1,6 1 0,-1-1 2,0 1 1,0-2-1,0 1 1,0-1 0,0-1-1,0 0 1,1 0-1,-1-1 1,0-1-1,0 1 1,12-5-1,-14 3 1,1 0-1,0-1 1,-1 0-1,0-1 1,0 0-1,-1 0 1,13-10-1,-9 4 1,-1 0 0,1-1 0,16-24 0,-5-1 18,-2-1-1,18-48 0,-37 86-19,21-59 61,-45 104 449,12-20-179,-15 52 1,24-68-304,0 0-1,0 0 1,1 1 0,0-1 0,1 0 0,0 1 0,0-1 0,1 0 0,3 16 0,-3-23-27,0 0 0,-1 0 0,1 0 0,0 0 0,0 0 0,0 0 0,0-1 0,0 1 0,0 0 0,0-1 0,1 1 0,1 2 0,-2-4 1,0 1-1,0 0 0,0-1 0,0 1 1,0-1-1,1 1 0,-1-1 0,0 0 1,0 1-1,0-1 0,0 0 0,0 0 1,1 0-1,-1 0 0,0 0 0,2 0 1,0-1 0,-1 1 0,0-1 1,1 0-1,-1 0 0,0 0 1,1 0-1,-1-1 1,0 1-1,0-1 0,0 1 1,0-1-1,-1 0 1,1 0-1,0 1 0,-1-1 1,1 0-1,-1-1 1,2-2-1,1-2-1,-1-1 0,-1 1 1,1-1-1,-1 0 0,-1 1 0,1-1 0,0-15 1,-2 20-4,0 0 1,0 1 0,-1-1 0,1 0-1,-1 0 1,1 1 0,-1-1 0,0 0 0,0 0-1,0 1 1,-2-4 0,2 5 0,0-1 0,0 1 0,0 0 0,0 0 0,0 0-1,-1 0 1,1 0 0,0 0 0,-1 0 0,1 1 0,0-1 0,-1 0 0,1 1 0,-1-1 0,1 1 0,-1-1 0,1 1 0,-1 0-1,1 0 1,-1 0 0,-2 0 0,1 0-1,-1 1-1,1 0 1,0 0-1,0 0 1,-5 3-1,4-3-1,13-8 2,115-63 2,-48 30 3,-53 24-6,-1 0 1,0-1-1,-1-1 0,35-41 0,-31 32 7,49-41-1,-62 57-12,-10 9 7,1-1 1,-1 1 0,0 1-1,0-1 1,1 0 0,3-2 0,-5 4 0,-1 0 1,0 0-1,0 0 1,0 0 0,0 0-1,0 0 1,0 0-1,1 0 1,-1 0 0,0 0-1,0 0 1,0 0 0,0 0-1,0 0 1,0 0-1,1 0 1,-1 0 0,0 1-1,0-1 1,0 0-1,0 0 1,0 0 0,0 0-1,0 0 1,1 0-1,-1 0 1,0 0 0,0 0-1,0 1 1,0-1-1,0 0 1,0 0 0,0 0-1,0 0 1,0 0-1,0 0 1,0 1 0,0-1-1,0 0 1,0 0 0,0 0-1,0 0 1,1 11 6,-4 10 16,2-16-23,-1 1 0,0-1 0,-1 0 0,1 0 0,-1-1 0,0 1 0,-6 7 0,-29 27-9,27-29 3,-18 22 0,26-29 5,0 1 1,1 0-1,-1 0 1,1 0-1,0 1 1,0-1-1,1 0 1,-1 1-1,1-1 1,-1 6-1,2-8 1,0 0-1,-1 0 1,1 0 0,0 0 0,0 0 0,1 0-1,-1 0 1,0 0 0,1 0 0,-1 0-1,1 0 1,-1 0 0,1 0 0,0 0 0,0-1-1,0 1 1,0 0 0,0-1 0,0 1-1,1 0 1,-1-1 0,0 1 0,1-1 0,0 0-1,-1 1 1,1-1 0,-1 0 0,1 0-1,0 0 1,0 0 0,0-1 0,0 1-1,0 0 1,0-1 0,0 1 0,0-1 0,0 0-1,0 1 1,0-1 0,0 0 0,0 0-1,0-1 1,0 1 0,0 0 0,0-1 0,3 0-1,2-2 0,-1 1-1,0-1 0,0 0 1,0 0-1,0-1 0,0 1 0,-1-1 1,1-1-1,7-7 0,5-8 1,18-22-1,-31 35 2,3-5 1,1 0 0,-2-1 0,0 0 0,0 0 0,-1 0 0,-1-1 0,0 0-1,-1 0 1,0-1 0,1-18 0,-2 4 3,-1 0 0,-2 0 0,-1 0 0,-6-35 0,4 42-2,-11-38 0,12 53 7,-1 0-1,1 0 1,-2 0-1,1 0 1,-1 0-1,0 1 1,0-1-1,-8-8 1,11 14 6,0 0-1,0 0 1,0 0-1,0 0 1,0 0 0,0 0-1,0 1 1,-1-1 0,1 0-1,0 1 1,0-1 0,-1 1-1,1-1 1,0 1-1,-1-1 1,1 1 0,0 0-1,-1 0 1,1 0 0,-1 0-1,-1 0 1,2 0 10,-1 1 1,0-1 0,1 1-1,-1 0 1,1 0-1,-1-1 1,1 1 0,-1 0-1,1 1 1,0-1 0,-1 0-1,1 0 1,0 0-1,-2 3 1,-2 4 85,1-1-1,0 1 1,0 0-1,0 0 1,-3 14 0,-1 9 54,2 1 1,1 0 0,1 0 0,2 0 0,3 55-1,0-74-148,1-1-1,0 0 1,1 0-1,0 0 1,1 0-1,9 19 1,3-1-588,21 30 0,-20-34-2030,24 49 0,-21-27-713,-3-2 1130</inkml:trace>
</inkml:ink>
</file>

<file path=ppt/ink/ink2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9:07.963"/>
    </inkml:context>
    <inkml:brush xml:id="br0">
      <inkml:brushProperty name="width" value="0.05" units="cm"/>
      <inkml:brushProperty name="height" value="0.05" units="cm"/>
      <inkml:brushProperty name="color" value="#FF0066"/>
    </inkml:brush>
  </inkml:definitions>
  <inkml:trace contextRef="#ctx0" brushRef="#br0">1 556 13363,'1'-1'375,"1"0"1,-1 1-1,1-1 1,-1 0 0,0 0-1,0 0 1,1 0-1,-1-1 1,0 1-1,0 0 1,0 0-1,0-1 1,1-2-1,-1 3-82,80-123 4122,-73 113-4336,0-1 0,-1-1 1,0 1-1,-1-1 1,0 0-1,6-23 0,-10 29-82,-1 1 0,0-1 0,0 1 0,-1-1 0,0 1 0,0-1 0,0 1 0,-1-1 0,0 1 0,0 0 0,-1-1 0,0 1 0,0 0 0,0 0 0,-1 0 0,0 0 0,-3-6 0,2 7-16,0 0 0,0 1 0,0-1 1,0 1-1,-1 0 0,0 0 0,1 0 0,-1 1 0,-7-4 0,10 6 11,0 0-1,0 0 1,0 0-1,0 1 0,0-1 1,0 1-1,0-1 0,0 1 1,0 0-1,0 0 1,-1 0-1,-3 0 0,5 1 6,-1-1 0,1 1-1,-1-1 1,1 1 0,0-1-1,-1 1 1,1 0 0,0 0-1,-1 0 1,1 0 0,0 0-1,0 0 1,0 0 0,0 0-1,0 1 1,0-1 0,0 0-1,1 1 1,-1-1 0,0 2-1,-3 6 3,0 1 0,1 0 0,0 0 0,1 0 0,0 1 0,0-1 0,1 16 0,0-17 11,2 0 1,-1-1 0,1 1-1,0 0 1,1-1-1,0 1 1,0-1-1,1 0 1,5 11 0,-6-16-1,0 0 0,-1-1 0,1 1 1,0-1-1,0 1 0,0-1 0,1 0 1,-1 0-1,1 0 0,-1 0 0,1-1 1,-1 1-1,1-1 0,4 2 0,-2-1 5,0 0-1,0-1 0,1 0 0,-1 0 0,0-1 1,1 1-1,9-2 0,-4 0 2,-1 0 0,1-1-1,-1-1 1,1 0 0,-1 0 0,0-1-1,19-10 1,-19 8-4,0-1 0,-1 0 0,0 0 0,0-1 0,13-15 0,33-51 36,-41 53 146,1 1-1,0 1 1,21-20 0,-35 38-155,0 0-1,0 0 1,0 0-1,0 0 1,0 0 0,1 1-1,-1-1 1,0 0-1,1 0 1,-1 1 0,0-1-1,1 1 1,-1 0-1,1-1 1,-1 1 0,3 0-1,-3 0-19,0 0-1,0 0 1,0 1-1,0-1 1,0 0-1,0 1 1,-1-1 0,1 1-1,0-1 1,0 1-1,0-1 1,0 1-1,-1-1 1,1 1-1,0 0 1,-1 0-1,1-1 1,1 3-1,1 3 8,0 0 0,0 1 0,-1-1-1,0 1 1,3 10 0,-2-3-39,1 1 26,-3-12-11,-1 1 1,1 0-1,0-1 0,0 1 0,0 0 0,1-1 0,0 1 0,-1-1 1,1 0-1,5 6 0,-7-8-2,1-1-1,-1 0 1,0 1 0,1-1-1,-1 0 1,1 0 0,-1 1 0,1-1-1,0 0 1,-1 0 0,1 0-1,-1 0 1,1 0 0,-1 1-1,1-1 1,-1 0 0,1-1 0,-1 1-1,1 0 1,0 0 0,-1 0-1,1 0 1,-1 0 0,1 0 0,-1-1-1,1 1 1,-1 0 0,1 0-1,-1-1 1,1 1 0,-1 0 0,1-1-1,11-14-6,39-80 68,-34 61 15,26-40 0,-43 73-71,18-19 182,-18 19-174,1 1-1,-1-1 1,1 1-1,-1-1 0,1 1 1,0-1-1,-1 1 0,1-1 1,0 1-1,-1 0 0,1 0 1,0-1-1,0 1 0,-1 0 1,1 0-1,0 0 0,0 0 1,-1 0-1,1 0 1,0 0-1,0 0 0,-1 0 1,1 0-1,0 0 0,0 0 1,-1 0-1,1 1 0,0-1 1,-1 0-1,1 1 0,0-1 1,0 1-1,5 5 34,0 1 1,-1 0-1,0 0 0,0 0 1,0 1-1,4 10 0,2 3-43,-2-4-103,-6-11-357,0 0 0,0 0 1,1 0-1,0 0 0,0-1 1,8 9-1,-11-13 223,-1-1 1,1 0-1,-1 1 1,1-1-1,-1 0 0,1 1 1,-1-1-1,1 0 0,0 0 1,-1 0-1,1 0 1,-1 0-1,1 1 0,0-1 1,-1 0-1,1 0 0,0 0 1,-1-1-1,1 1 1,-1 0-1,2 0 0,6-7-1327</inkml:trace>
</inkml:ink>
</file>

<file path=ppt/ink/ink2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9:08.366"/>
    </inkml:context>
    <inkml:brush xml:id="br0">
      <inkml:brushProperty name="width" value="0.05" units="cm"/>
      <inkml:brushProperty name="height" value="0.05" units="cm"/>
      <inkml:brushProperty name="color" value="#FF0066"/>
    </inkml:brush>
  </inkml:definitions>
  <inkml:trace contextRef="#ctx0" brushRef="#br0">0 28 14139,'5'-4'603,"18"-13"2972,-22 16-3263,0 0 1,1 0-1,-1 1 0,0-1 0,1 1 1,-1-1-1,0 1 0,1-1 0,-1 1 1,1 0-1,-1-1 0,1 1 0,-1 0 0,1 0 1,1 0-1,-2 1-198,0-1-1,0 1 1,0 0 0,0-1 0,-1 1 0,1 0-1,0-1 1,0 1 0,0 0 0,-1 0-1,1 0 1,0 0 0,-1 0 0,1 0-1,-1 0 1,1 0 0,-1 0 0,0 0-1,1 0 1,-1 0 0,0 0 0,0 0-1,1 2 1,1 31 504,-2-28-448,-1 25 119,1 15-131,0-42-155,1-1 0,-1 1 1,1 0-1,0-1 0,0 1 1,0 0-1,1-1 0,-1 1 1,4 4-1,-4-7-2,0 1-1,0-1 0,0 0 1,0 1-1,0-1 1,1 0-1,-1 0 0,1 0 1,-1 0-1,1 0 1,-1 0-1,1 0 0,-1 0 1,1-1-1,0 1 1,-1-1-1,5 1 0,-3 0 0,1-1 0,-1 0-1,0 0 1,1-1 0,-1 1-1,1-1 1,-1 1-1,6-3 1,3-2-9,-1 0 1,0-1-1,21-14 1,6-7-17,-38 27 25,0 0 0,0 0 0,0 0 0,0-1 0,0 1 0,0 0 0,0 0 0,1 0 0,-1 0 0,0 0 0,0 0 0,0-1 0,0 1 0,0 0 0,1 0 0,-1 0 0,0 0 0,0 0 0,0 0 0,1 0 0,-1 0 0,0 0 0,0 0-1,0 0 1,0 0 0,1 0 0,-1 0 0,0 0 0,0 0 0,0 0 0,0 0 0,1 0 0,-1 0 0,0 0 0,0 0 0,0 1 0,0-1 0,1 0 0,-1 0 0,0 0 0,0 0 0,0 0 0,0 0 0,0 0 0,0 1 0,1-1-1,-1 0 1,0 0 0,0 0 0,0 0 0,0 1 0,0-1 0,0 0 0,0 0 0,0 0 0,0 0 0,0 1 0,0-1 0,0 0 0,0 0 0,0 0 0,0 1 0,0-1 0,0 0 0,0 0 0,0 0 0,0 1 0,-3 14-1,2-13 1,-50 248-41,49-237 1,-1 0 0,0 0 0,-6 16 0,7-24-47,0 1 1,-1-1-1,1 0 0,-1 0 0,0-1 0,-1 1 1,1-1-1,-1 1 0,0-1 0,-4 4 1,-9 0-1107,16-8 1137,1 1 0,0-1 0,0 0 0,0 0 0,-1 0 0,1 0 0,0 0 0,0 0 0,-1 0 0,1 0 0,0 0 0,0 1 1,-1-1-1,1 0 0,0 0 0,0 0 0,0 0 0,-1 0 0,1-1 0,0 1 0,0 0 0,-1 0 0,1 0 0,0 0 0,0 0 1,-1 0-1,1 0 0,0 0 0,0 0 0,0-1 0,-1 1 0,1 0 0,0 0 0,0 0 0,0 0 0,0-1 0,-1 1 0,1 0 0,0 0 1,0 0-1,0-1 0,0 1 0,0 0 0,0 0 0,0-1 0,0 1 0,-1 0 0,1 0 0,0-1 0,0 1 0,0 0 0,0 0 1,0-1-1,0 1 0,0 0 0,1 0 0,-1 0 0,0-1 0,0 1 0,0 0 0,0 0 0,0-1 0,0 1 0,0 0 0,0 0 1,1 0-1,-1-1 0,0 1 0,9-13-2122,7-4 794</inkml:trace>
</inkml:ink>
</file>

<file path=ppt/ink/ink2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9:08.821"/>
    </inkml:context>
    <inkml:brush xml:id="br0">
      <inkml:brushProperty name="width" value="0.05" units="cm"/>
      <inkml:brushProperty name="height" value="0.05" units="cm"/>
      <inkml:brushProperty name="color" value="#FF0066"/>
    </inkml:brush>
  </inkml:definitions>
  <inkml:trace contextRef="#ctx0" brushRef="#br0">5 1 15515,'-1'2'503,"1"0"-1,-1 0 1,0 1-1,1-1 1,-1 0-1,1 1 1,0-1-1,0 0 0,-1 1 1,2-1-1,-1 0 1,0 1-1,0-1 1,2 4-1,-1-4-285,-1 0-1,1 0 0,0 0 1,1 0-1,-1-1 0,0 1 1,1 0-1,-1 0 1,0-1-1,1 1 0,0-1 1,-1 1-1,3 0 0,0 0-153,-1 0 0,0 0 0,1-1 0,0 1 0,-1-1 0,1 0-1,0 0 1,0 0 0,-1-1 0,1 1 0,0-1 0,0 0-1,0 0 1,0 0 0,0-1 0,7-1 0,-4 0-52,-1 0 1,1 0 0,-1-1-1,13-7 1,-17 9-18,0 0 1,0-1-1,0 0 0,0 1 1,-1-1-1,1 0 0,0 0 0,-1 1 1,1-2-1,-1 1 0,0 0 1,0 0-1,0 0 0,0 0 1,0-1-1,0 1 0,0-4 1,-1 6 4,0 0-1,0 0 1,0 0 0,0 0 0,0 0 0,0-1-1,0 1 1,0 0 0,0 0 0,0 0 0,0 0-1,0 0 1,0 0 0,0 0 0,0 0 0,0 0-1,0 0 1,0 0 0,0 0 0,0-1 0,0 1 0,0 0-1,1 0 1,-1 0 0,0 0 0,0 0 0,0 0-1,0 0 1,0 0 0,0 0 0,0 0 0,0 0-1,0 0 1,0 0 0,0 0 0,0 0 0,0 0-1,0 0 1,0 0 0,1 0 0,-1 0 0,0 0-1,0 0 1,0 0 0,0 0 0,0 0 0,0 0-1,0 0 1,0 0 0,0 0 0,0 0 0,0 0-1,1 0 1,-1 0 0,0 0 0,0 0 0,0 0-1,0 0 1,0 0 0,4 6-19,3 8 20,2 4-3,1 0 1,0-1-1,16 20 1,-10-15 27,14 26 0,-20-28 37,-1 0 0,-1 0 0,0 1 0,-2 0 0,0 0 0,-2 1 0,0 0 0,-1 0 0,-1 0 0,-2 0 0,0 0 0,-1 0 0,-1 0 0,-1 0 0,-1-1 0,-1 1 0,-1-1-1,-1 0 1,0 0 0,-2-1 0,-1 0 0,-15 24 0,17-30-57,0-1-1,-2 0 0,1-1 1,-2 0-1,1-1 0,-2 0 1,-13 11-1,23-21-27,0 1-1,0-1 1,-1 0 0,1 0-1,0 0 1,0 0-1,0 0 1,-1-1 0,1 1-1,-1 0 1,1-1 0,0 0-1,-1 0 1,1 0-1,-1 0 1,-3 0 0,4-1-47,0 1 0,1-1 0,-1 0-1,0 0 1,0 0 0,0 0 0,1 0 0,-1 0 0,1 0 0,-1-1 0,1 1 0,-1-1 0,1 1 0,0-1 0,-3-3 0,1 0-221,0-1 1,1-1-1,-1 1 0,1 0 1,1 0-1,-1-1 1,1 1-1,0-1 1,0 0-1,1-8 1,0 4-450,1 1 0,3-20 1,0 14 42,10-20 1</inkml:trace>
</inkml:ink>
</file>

<file path=ppt/ink/ink2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9:09.537"/>
    </inkml:context>
    <inkml:brush xml:id="br0">
      <inkml:brushProperty name="width" value="0.05" units="cm"/>
      <inkml:brushProperty name="height" value="0.05" units="cm"/>
      <inkml:brushProperty name="color" value="#FF0066"/>
    </inkml:brush>
  </inkml:definitions>
  <inkml:trace contextRef="#ctx0" brushRef="#br0">0 369 9186,'4'-3'688,"-1"0"0,1 0 1,-1 0-1,1 1 0,0 0 0,0-1 1,1 1-1,-1 1 0,0-1 0,0 1 1,1-1-1,8 0 0,-7 1-142,0 1 1,0 0-1,0 0 0,0 0 0,0 1 1,0 0-1,0 0 0,0 0 0,8 4 1,-10-4-405,0 0 0,0 1 1,0 0-1,0 0 0,0 0 0,-1 0 1,1 1-1,-1-1 0,1 1 0,-1 0 1,0 0-1,0 0 0,0 1 0,-1-1 1,1 1-1,-1-1 0,0 1 0,0 0 1,0 0-1,0 0 0,-1 0 0,0 0 1,1 0-1,-1 1 0,-1-1 0,1 0 1,-1 0-1,0 1 0,0 5 0,-1-1-112,-1 0 0,1-1 0,-2 1 0,1 0-1,-2-1 1,1 0 0,-1 1 0,0-1 0,0-1 0,-10 13-1,9-17-17,5-8-25,4-10-31,7-12-62,2 0 1,1 1-1,2 0 1,34-44-1,-50 70 105,0-1-1,1 1 1,-1-1 0,1 1 0,-1-1-1,0 0 1,1 1 0,-1 0 0,1-1-1,-1 1 1,1-1 0,-1 1 0,1 0-1,0-1 1,-1 1 0,1 0-1,-1-1 1,1 1 0,0 0 0,-1 0-1,1 0 1,0 0 0,-1-1 0,1 1-1,0 0 1,-1 0 0,1 0 0,1 1-1,-1 0-1,0-1-1,1 1 0,-1 0 1,0 0-1,0 1 1,0-1-1,0 0 0,0 0 1,2 3-1,9 9 0,-9-11 6,0-1 1,0 1 0,0-1 0,0 0 0,0 0 0,0 0 0,0 0 0,0-1 0,0 0 0,0 1 0,0-1 0,0 0 0,0 0-1,1-1 1,-1 1 0,0-1 0,0 1 0,0-1 0,0 0 0,3-1 0,7-3 229,0-1 0,24-14 0,-28 14 69,1 0 0,15-14-1,-21 17-254,-1 0 0,0-1 0,0 1 0,0-1 0,-1 1 0,1-1 0,-1 0 0,0 0 0,0 0 0,1-6 0,-2 9-40,5-21 18,1 1 0,18-36 0,-25 57-25,0-1 1,0 0 0,0 1 0,1-1-1,-1 1 1,0-1 0,1 0 0,-1 1-1,1-1 1,-1 1 0,1-1-1,-1 1 1,1-1 0,-1 1 0,1 0-1,-1-1 1,1 1 0,-1-1 0,1 1-1,0 0 1,-1 0 0,1-1-1,0 1 1,-1 0 0,1 0 0,0 0-1,0 0 1,1 0 1,-1 1-1,0-1 0,0 1 1,0 0-1,0 0 1,0-1-1,0 1 1,0 0-1,0 0 1,2 2-1,-3-2-1,1 0 1,0 0-1,0 0 0,0 0 1,0 0-1,0 0 0,0 0 0,1 0 1,-1 0-1,0-1 0,0 1 1,1 0-1,-1-1 0,0 1 1,1-1-1,-1 1 0,0-1 0,3 0 1,-1 0 1,0-1 0,0 0 1,0 0-1,-1 0 0,1 0 1,0-1-1,0 1 0,-1-1 1,1 1-1,-1-1 0,1 0 0,-1 0 1,0 0-1,1-1 0,-1 1 1,0 0-1,-1-1 0,1 1 1,2-4-1,0-3 3,1 1 0,-1-1 0,0 0 0,4-18 0,-6 19-9,0 1-1,-1-1 0,0 0 0,0 1 0,-1-1 0,0 0 0,0 0 0,-1 0 1,-2-11-1,3 29-64,2 0 1,3 15 0,24 55-1814,-11-25-2612,-9-34 1896,-4-7 768</inkml:trace>
</inkml:ink>
</file>

<file path=ppt/ink/ink2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9:09.661"/>
    </inkml:context>
    <inkml:brush xml:id="br0">
      <inkml:brushProperty name="width" value="0.05" units="cm"/>
      <inkml:brushProperty name="height" value="0.05" units="cm"/>
      <inkml:brushProperty name="color" value="#FF0066"/>
    </inkml:brush>
  </inkml:definitions>
  <inkml:trace contextRef="#ctx0" brushRef="#br0">87 1 21581,'-13'0'1704,"-5"4"520,-4 2-279,3 1-2329,9-4-3985,5-6 2953</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3:36.965"/>
    </inkml:context>
    <inkml:brush xml:id="br0">
      <inkml:brushProperty name="width" value="0.05" units="cm"/>
      <inkml:brushProperty name="height" value="0.05" units="cm"/>
      <inkml:brushProperty name="color" value="#FF0066"/>
    </inkml:brush>
  </inkml:definitions>
  <inkml:trace contextRef="#ctx0" brushRef="#br0">1 1 10730,'0'11'2417,"3"1"1632,-1 3-305,0-2-39,-1-3-1120,-1-1-665,2-9-1112,2-1-712,17-1-432,1 2 192</inkml:trace>
</inkml:ink>
</file>

<file path=ppt/ink/ink2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49:57.729"/>
    </inkml:context>
    <inkml:brush xml:id="br0">
      <inkml:brushProperty name="width" value="0.05" units="cm"/>
      <inkml:brushProperty name="height" value="0.05" units="cm"/>
      <inkml:brushProperty name="color" value="#FF0066"/>
    </inkml:brush>
  </inkml:definitions>
  <inkml:trace contextRef="#ctx0" brushRef="#br0">345 1646 9130,'0'-1'135,"1"1"1,0-1-1,-1 1 1,1-1-1,0 1 1,0-1-1,-1 1 1,1 0-1,0-1 1,0 1-1,0 0 1,0 0-1,-1-1 1,1 1-1,0 0 1,0 0-1,0 0 1,0 0-1,0 0 0,0 0 1,0 1-1,-1-1 1,2 0-1,22 11 1077,-12-5-663,16 5 194,2 0-1,-1-3 1,1 0 0,0-2 0,53 4 0,157-7 1448,-133-4-1795,169 10 263,56-1 60,-264-10-328,0-3-1,125-27 1,-110 12 268,-1-4 0,143-64 0,-184 69-538,-2-2 0,-1-2-1,-1-2 1,-1-1 0,-1-1 0,-1-3-1,37-40 1,-61 59-98,-1-1 0,0 0 0,0 0 0,-1-1 0,-1 0 0,0 0-1,-1-1 1,0 0 0,-1 0 0,6-28 0,-7 11-1,-2 1 1,0-1-1,-2 0 1,-2 0-1,0 0 0,-3 0 1,0 1-1,-11-34 0,-9-14 11,-63-137 0,68 173-35,-1 2 0,-37-53 1,43 73 3,0 1-1,-2 0 1,0 1 0,-1 1 0,-1 0 0,-22-14 0,6 9 5,-1 1 0,-1 2 1,-55-20-1,-122-28-8,145 49-49,0 4 1,-1 2-1,0 3 0,-1 3 1,0 4-1,1 2 1,-1 4-1,0 3 0,-86 19 1,45 0 16,1 6 1,-209 89-1,257-90 33,2 4 0,1 1 0,2 4-1,-100 88 1,130-102-5,-42 51 1,58-63 3,2 2-1,0-1 1,1 1-1,0 1 1,-10 29 0,10-18-2,2 0 1,1 1 0,1 0 0,-2 59-1,7-34 6,14 99 0,-8-113 22,2 1-1,2-2 0,24 65 0,-26-84 10,2 0-1,0 0 0,1-1 0,1 0 0,1-1 0,0-1 0,2 0 0,23 22 0,-23-26 7,1-1-1,0-1 1,1 0-1,1-1 1,-1-1-1,35 13 0,-25-13 16,1-1 0,0-2 0,0-1 0,34 2 0,-4-5-387,0-3 0,0-2 1,-1-3-1,63-14 0,59-19-390</inkml:trace>
</inkml:ink>
</file>

<file path=ppt/ink/ink2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0:02.552"/>
    </inkml:context>
    <inkml:brush xml:id="br0">
      <inkml:brushProperty name="width" value="0.05" units="cm"/>
      <inkml:brushProperty name="height" value="0.05" units="cm"/>
      <inkml:brushProperty name="color" value="#FF0066"/>
    </inkml:brush>
  </inkml:definitions>
  <inkml:trace contextRef="#ctx0" brushRef="#br0">19 641 10106,'-1'0'177,"0"0"0,0 0 0,0 0 0,0-1-1,1 1 1,-1 0 0,0-1 0,0 1 0,1-1 0,-1 1 0,0-1-1,1 1 1,-1-1 0,0 1 0,1-1 0,-1 0 0,1 1 0,-1-1-1,1 0 1,-1 1 0,1-1 0,-1 0 0,1 0 0,0 0 0,-1 1-1,1-1 1,0 0 0,0 0 0,0 0 0,0 0 0,0 0 0,0-1-1,-1-1 264,1 0 1,0 0-1,0 0 0,0-1 0,1 1 0,-1 0 0,2-6 0,-2 9-379,1-1 1,-1 1-1,0 0 1,0-1-1,1 1 1,-1 0-1,0-1 1,1 1-1,-1 0 0,0-1 1,1 1-1,-1 0 1,0 0-1,1-1 1,-1 1-1,1 0 1,-1 0-1,0 0 1,1 0-1,-1-1 1,1 1-1,-1 0 1,1 0-1,-1 0 0,0 0 1,1 0-1,-1 0 1,1 0-1,-1 0 1,1 0-1,-1 1 1,1-1-1,0 0 1,19 8 906,-6-3-457,-8-5-383,0 1 1,1-1-1,-1-1 1,0 1 0,1-1-1,-1 0 1,0-1 0,0 1-1,0-1 1,0 0-1,0-1 1,0 0 0,0 0-1,-1 0 1,0 0-1,10-9 1,4-4 236,-1-1 0,30-36 1,-22 22 65,-2 0 1,31-54 0,-48 72-404,0 0 1,-1-1-1,0 0 0,-1 0 1,-1 0-1,0-1 0,-1 1 1,-1-1-1,0 0 0,0-15 1,-3 23-137,1 0 0,-1 0 0,0 0 0,0 0 0,-1 1 0,-4-11 0,6 16-18,-1-1 0,1 1 0,-1 0 1,0-1-1,1 1 0,-1-1 0,0 1 1,0 0-1,0 0 0,0-1 0,0 1 1,0 0-1,-1 0 0,1 0 0,0 0 1,0 0-1,-1 1 0,1-1 0,-1 0 0,1 1 1,-1-1-1,1 1 0,-1-1 0,1 1 1,-1 0-1,1-1 0,-1 1 0,1 0 1,-1 0-1,0 0 0,1 0 0,-1 0 1,-1 1-1,-11 3-805,0 1 1,0 1 0,-13 7-1,23-11 951,23-21 692,10-7-7,-21 16-270,2 2 1,-1-1-1,1 1 0,21-12 1,-30 19-379,1 1 0,-1-1 1,0 1-1,0-1 0,1 1 0,-1 0 0,1 0 1,-1-1-1,0 1 0,1 0 0,-1 0 0,0 1 1,1-1-1,-1 0 0,1 0 0,-1 1 1,0-1-1,1 1 0,-1-1 0,0 1 0,0-1 1,0 1-1,1 0 0,-1 0 0,1 1 0,3 2 136,0 0 0,-1 1 0,0 0-1,5 7 1,2 3 190,21 16 406,-25-26-758,0 1 1,-1 0-1,0 0 0,0 1 0,-1 0 0,0 0 1,6 9-1,-10-12-213,1-1-607</inkml:trace>
</inkml:ink>
</file>

<file path=ppt/ink/ink2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0:03.301"/>
    </inkml:context>
    <inkml:brush xml:id="br0">
      <inkml:brushProperty name="width" value="0.05" units="cm"/>
      <inkml:brushProperty name="height" value="0.05" units="cm"/>
      <inkml:brushProperty name="color" value="#FF0066"/>
    </inkml:brush>
  </inkml:definitions>
  <inkml:trace contextRef="#ctx0" brushRef="#br0">77 109 11346,'-5'0'311,"2"-1"112,-1 1 0,1 0 0,0 1 0,0-1-1,-1 0 1,1 1 0,0 0 0,-5 2 1206,11-4-1073,11-6 298,21-21 727,25-18 557,-53 41-1866,0 1 0,1-1 0,0 2 0,-1-1 0,2 1 0,9-3 0,-16 6-231,1-1 0,-1 1 0,1 0 0,-1 0 1,0 0-1,1 0 0,-1 0 0,0 1 0,1-1 0,-1 1 0,0-1 0,0 1 0,1 0 0,-1 0 0,0 0 0,0 0 0,0 0 0,0 0 0,0 1 0,0-1 0,0 1 0,-1 0 0,1-1 0,0 1 0,-1 0 0,0 0 0,1 0 0,1 3 0,2 5-6,0 1 0,0-1-1,-1 1 1,3 17 0,-7-28-34,6 22 5,-1 1 1,-2 1-1,0-1 1,-2 0-1,0 1 1,-2-1-1,0 1 1,-8 37-1,2-33-5,0-2 1,-1 1-1,-2-1 1,-1-1-1,-1 1 0,-1-2 1,-16 24-1,22-38 1,-109 155 49,114-162-50,-31 36 6,30-36-8,1-1 1,-1 1-1,0-1 1,0 1-1,0-1 0,-1 0 1,1 0-1,0 0 1,-1-1-1,-4 2 1,7-3 0,1 0 0,-1 0 0,1 0 0,-1 0 0,1 0 0,-1 0 0,0 0 0,1 0 0,-1 0 0,1-1 0,-1 1 0,1 0 0,-1 0 0,1-1 0,-1 1 0,1 0 0,0-1 0,-1 1 0,1 0 0,-1-1 0,1 1 0,0-1 0,-1 1 0,1 0 0,0-1 0,-1 1 0,1-1 0,0 1 0,0-1 0,-1 1 0,1-1 0,0 0 0,0 1 0,0-1 0,0 1 0,0-1 0,0 1 0,0-1 0,0 1 0,0-1 0,0 0 0,0 1 0,0-1 0,0 1 0,0-1 0,1 0 0,1-6 1,-1 1 0,1 0 1,1 0-1,-1 0 0,1 0 0,0 0 1,1 0-1,0 1 0,4-7 0,2 0-2,1 0 0,21-18 0,-25 24 32,1 0 0,0 0-1,0 1 1,1 1 0,0-1 0,-1 1 0,2 1 0,-1-1-1,11-1 1,-6 2 46,1 1-1,-1 1 1,1 0 0,0 1 0,20 3-1,-9-1-78,2 2-136,1-2 1,54-2-1,-80 0-106,0-1-1,0 1 0,1-1 0,-1 1 0,0-1 0,0 0 0,0 0 1,0 0-1,0-1 0,0 1 0,0-1 0,0 0 0,0 0 0,-1 0 1,1 0-1,-1 0 0,1 0 0,-1-1 0,0 1 0,0-1 0,0 1 1,0-1-1,0 0 0,-1 0 0,0 0 0,1 0 0,-1 0 0,0 0 1,0 0-1,0-1 0,-1 1 0,1-4 0,-2-20-1001</inkml:trace>
</inkml:ink>
</file>

<file path=ppt/ink/ink2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0:03.548"/>
    </inkml:context>
    <inkml:brush xml:id="br0">
      <inkml:brushProperty name="width" value="0.05" units="cm"/>
      <inkml:brushProperty name="height" value="0.05" units="cm"/>
      <inkml:brushProperty name="color" value="#FF0066"/>
    </inkml:brush>
  </inkml:definitions>
  <inkml:trace contextRef="#ctx0" brushRef="#br0">0 1 13971,'2'3'4258,"2"2"-3179,-1 0-1,1 0 0,-1 0 0,4 11 1,0 4-377,5 23-1,-5-18-149,-2-9-367,5 24 20,3 0 1,1-1-1,27 52 1,-32-75-287,-2-4-1486,15 23 0,-22-35 1481,0 0 0,0 0 0,0 0 0,0 0 0,0 0 1</inkml:trace>
</inkml:ink>
</file>

<file path=ppt/ink/ink2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0:03.858"/>
    </inkml:context>
    <inkml:brush xml:id="br0">
      <inkml:brushProperty name="width" value="0.05" units="cm"/>
      <inkml:brushProperty name="height" value="0.05" units="cm"/>
      <inkml:brushProperty name="color" value="#FF0066"/>
    </inkml:brush>
  </inkml:definitions>
  <inkml:trace contextRef="#ctx0" brushRef="#br0">0 414 11915,'59'-54'8600,"-38"36"-7766,-1 0-1,-1-1 1,26-34-1,-42 49-933,-1-1 0,0 0 1,0 0-1,0 0 0,0 0 0,-1 0 0,1 0 0,-1 0 1,-1 0-1,1-11 0,-1-5-566,-4-29 0,2 35 482,1-2-8,-1-2 39,0 0 0,-7-27-1,8 77 2336,5 12-350,2 0 0,20 76 1,-18-94-1639,1 0 0,1 0 0,1-1 0,1 0 0,28 41 0,-23-40-751,-8-8 214</inkml:trace>
</inkml:ink>
</file>

<file path=ppt/ink/ink2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0:07.093"/>
    </inkml:context>
    <inkml:brush xml:id="br0">
      <inkml:brushProperty name="width" value="0.05" units="cm"/>
      <inkml:brushProperty name="height" value="0.05" units="cm"/>
      <inkml:brushProperty name="color" value="#FF0066"/>
    </inkml:brush>
  </inkml:definitions>
  <inkml:trace contextRef="#ctx0" brushRef="#br0">765 26 14867,'-116'-23'3090,"113"22"-3044,-1 1-1,1-1 0,-1 1 1,0 0-1,0 0 0,1 0 1,-1 0-1,0 1 0,1 0 1,-1-1-1,0 1 0,1 1 1,-1-1-1,-5 3 0,2 1 18,-1 0 0,2 0 0,-1 1 0,0 0 0,-6 8 0,-186 186 943,187-188-956,-30 31 201,2 1 0,-64 94 0,79-99-77,3 0 0,1 1-1,2 1 1,-19 63 0,33-88-123,1 0 1,1 1 0,0 0-1,1 0 1,1 0-1,1 0 1,2 22 0,1-16 39,1 0 0,2 0 1,0 0-1,16 38 0,-7-27 18,1 1 1,34 51-1,-39-70-97,1 0-1,1-1 1,0-1 0,1 1 0,1-2 0,30 22 0,-1-8 118,2-1 0,0-2-1,2-2 1,1-2 0,61 16 0,-94-32 9,0-1 0,0-1 0,0-1 0,0 0 0,0-1 1,0 0-1,23-5 0,3-3 88,65-19 0,-93 22-185,-1 0 0,1 0-1,-1-2 1,0 1 0,0-2 0,-1 1 0,0-2 0,-1 0 0,0 0 0,0-1-1,-1 0 1,0-1 0,0 0 0,-1-1 0,-1 0 0,0 0 0,-1-1 0,0 1-1,7-22 1,-3 1 146,-1-1-1,5-38 0,5-71 84,-19 131-266,2-9-3,-2 0 0,-1 0 0,0 0 0,-1 0 0,-8-35 0,6 40-2,-2 0 1,0 0-1,-1 1 0,-1 0 1,0 0-1,-1 0 0,-18-24 0,-24-24 7,25 33 3,-39-61 0,-78-158-14,137 241 4,0-1 1,-1 0-1,0 1 0,0 0 1,-1 1-1,0-1 0,0 1 1,-10-6-1,12 9-5,-1 0 0,0 1-1,0 0 1,0 0 0,-1 1 0,1-1 0,0 1 0,-1 1-1,0-1 1,1 1 0,-1 0 0,0 1 0,-7 0 0,-5 1-638,0 1 1,-25 5 0,34-4-828,10-3 1397,0 0 1,0 0-1,0 0 1,-1 0-1,1 0 1,0 0-1,0 0 1,0 0-1,0 0 1,-1 0-1,1 0 1,0 0-1,0 0 1,0 1-1,0-1 1,0 0-1,-1 0 1,1 0-1,0 0 1,0 0-1,0 0 1,0 1-1,0-1 0,0 0 1,-1 0-1,1 0 1,0 0-1,0 0 1,0 1-1,0-1 1,0 0-1,0 0 1,0 0-1,0 0 1,0 1-1,0-1 1,0 0-1,0 0 1,0 0-1,0 1 1,0-1-1,8 3-1498</inkml:trace>
</inkml:ink>
</file>

<file path=ppt/ink/ink2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0:09.975"/>
    </inkml:context>
    <inkml:brush xml:id="br0">
      <inkml:brushProperty name="width" value="0.05" units="cm"/>
      <inkml:brushProperty name="height" value="0.05" units="cm"/>
      <inkml:brushProperty name="color" value="#FF0066"/>
    </inkml:brush>
  </inkml:definitions>
  <inkml:trace contextRef="#ctx0" brushRef="#br0">0 294 6337,'17'-35'11093,"-2"21"-5924,-4 6-4342,145-135 928,-147 135-2403,0 0-1,-1-1 0,-1-1 0,0 1 0,11-19 1,-8 6 131</inkml:trace>
</inkml:ink>
</file>

<file path=ppt/ink/ink2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0:10.224"/>
    </inkml:context>
    <inkml:brush xml:id="br0">
      <inkml:brushProperty name="width" value="0.05" units="cm"/>
      <inkml:brushProperty name="height" value="0.05" units="cm"/>
      <inkml:brushProperty name="color" value="#FF0066"/>
    </inkml:brush>
  </inkml:definitions>
  <inkml:trace contextRef="#ctx0" brushRef="#br0">1 27 11474,'0'-1'246,"0"0"0,0 0 0,0-1-1,0 1 1,0 0 0,1 0 0,-1 0-1,0 0 1,1 0 0,-1 0 0,0 0-1,1 0 1,-1 0 0,1 0-1,0 1 1,-1-1 0,1 0 0,0 0-1,0 0 1,-1 1 0,1-1 0,0 0-1,0 1 1,0-1 0,0 1-1,0-1 1,0 1 0,0-1 0,2 0-1,-2 1-94,1 0-1,-1 0 1,0 0-1,1-1 1,-1 1-1,1 1 0,-1-1 1,1 0-1,-1 0 1,0 1-1,1-1 0,-1 0 1,0 1-1,1-1 1,-1 1-1,0 0 1,0-1-1,1 1 0,-1 0 1,0 0-1,0 0 1,2 2-1,1 3 53,0-1 1,0 2-1,0-1 0,-1 0 0,0 1 1,0-1-1,3 15 0,9 50 114,-14-65-293,6 79-977,-7-84 878,0-1 1,0 1 0,0-1 0,0 0 0,0 1-1,0-1 1,0 1 0,1-1 0,-1 1-1,0-1 1,0 0 0,0 1 0,1-1-1,-1 0 1,0 1 0,0-1 0,1 0 0,-1 1-1,1 0 1,5-4-2760,-5 1 2304,0 1 0,0-1-1,0 1 1,0-1 0,-1 1-1,1-1 1,0 0-1,-1 1 1,1-4 0,-1-23-2014</inkml:trace>
</inkml:ink>
</file>

<file path=ppt/ink/ink2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0:10.628"/>
    </inkml:context>
    <inkml:brush xml:id="br0">
      <inkml:brushProperty name="width" value="0.05" units="cm"/>
      <inkml:brushProperty name="height" value="0.05" units="cm"/>
      <inkml:brushProperty name="color" value="#FF0066"/>
    </inkml:brush>
  </inkml:definitions>
  <inkml:trace contextRef="#ctx0" brushRef="#br0">1 265 10770,'4'1'655,"1"0"0,0 0 0,0 0-1,0-1 1,-1 1 0,1-1 0,0-1-1,0 1 1,0-1 0,0 0 0,0 0-1,6-2 1,6-3 405,-1-1-1,17-10 1,-21 11-557,-5 2-486,0 0 0,0 0 1,-1-1-1,1 0 1,-1 0-1,0-1 0,0 1 1,-1-1-1,0 0 1,0-1-1,0 0 1,-1 1-1,0-1 0,0-1 1,-1 1-1,4-12 1,-4 11-236,3-9-362,0-1 0,4-29 0,-10 46 565,0 0-1,0-1 1,0 1-1,0 0 1,0 0 0,0-1-1,0 1 1,0 0-1,-1 0 1,1 0 0,0 0-1,-1-1 1,1 1 0,-1 0-1,1 0 1,-1 0-1,0 0 1,0-1 0,0 1 30,1 1 1,-1 0-1,1 0 0,-1-1 1,1 1-1,-1 0 1,1 0-1,-1 0 0,1 0 1,-1 0-1,0 0 1,1 0-1,-1 0 1,1 0-1,-1 0 0,1 0 1,-1 0-1,1 0 1,-1 0-1,0 0 1,1 0-1,-1 1 0,1-1 1,-1 0-1,1 0 1,-1 1-1,1-1 1,0 0-1,-1 1 0,1-1 1,-1 0-1,1 1 1,0-1-1,-1 1 1,1-1-1,0 1 0,-1-1 1,1 2-1,-4 2 161,1 1 0,0 0-1,1 1 1,-1-1 0,1 0 0,0 1-1,0-1 1,1 1 0,-1 0 0,1-1-1,1 1 1,-1 0 0,1 9-1,0-6-88,1-1 0,0 1 0,0 0 1,1-1-1,0 1 0,0-1 0,1 0 0,5 12 0,-4-13-349,0 0 1,1 0-1,0 0 1,0 0-1,0-1 1,1 0-1,0 0 1,0 0-1,0-1 1,1 0-1,0 0 1,0-1 0,0 0-1,0 0 1,12 4-1,15-3-1205</inkml:trace>
</inkml:ink>
</file>

<file path=ppt/ink/ink2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0:11.198"/>
    </inkml:context>
    <inkml:brush xml:id="br0">
      <inkml:brushProperty name="width" value="0.05" units="cm"/>
      <inkml:brushProperty name="height" value="0.05" units="cm"/>
      <inkml:brushProperty name="color" value="#FF0066"/>
    </inkml:brush>
  </inkml:definitions>
  <inkml:trace contextRef="#ctx0" brushRef="#br0">317 61 8778,'6'-15'1376,"1"-1"793,4 1-569,-2 3 48,-7 10-399,1 2 39,-10 10 16,-5 6-96,-13 7-23,-2 8-113,-12 1-400,1 4-200,-3-7-312,0 0-352,4-5-760,2-4-728,9-5 3792,-1 0-2224</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4:27.397"/>
    </inkml:context>
    <inkml:brush xml:id="br0">
      <inkml:brushProperty name="width" value="0.05" units="cm"/>
      <inkml:brushProperty name="height" value="0.05" units="cm"/>
      <inkml:brushProperty name="color" value="#FF0066"/>
    </inkml:brush>
  </inkml:definitions>
  <inkml:trace contextRef="#ctx0" brushRef="#br0">29 25 17884,'-1'2'2008,"-3"-1"1201,-2-2-777,-3-7-1711,3-2-1466,3 1 377</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3:58.810"/>
    </inkml:context>
    <inkml:brush xml:id="br0">
      <inkml:brushProperty name="width" value="0.05" units="cm"/>
      <inkml:brushProperty name="height" value="0.05" units="cm"/>
      <inkml:brushProperty name="color" value="#FF0066"/>
    </inkml:brush>
  </inkml:definitions>
  <inkml:trace contextRef="#ctx0" brushRef="#br0">1 175 10530,'1'-12'953,"3"-16"957,-4 27-1807,0-1 0,1 1 0,-1 0 0,1 0 0,-1 0 0,1 0 0,-1 0 0,1 0 0,-1 0 0,1 0 0,0 0 0,0 0 0,-1 1 0,1-1 0,0 0 0,0 0 0,0 1 0,0-1 0,2 0 0,-3 0-61,1 1 0,-1 0 0,1 0 0,-1 0 1,1 0-1,-1 0 0,1 0 0,-1 0 0,1 1 1,-1-1-1,1 0 0,-1 0 0,0 0 0,1 0 1,-1 0-1,1 1 0,-1-1 0,1 0 0,-1 1 0,0-1 1,1 0-1,-1 0 0,0 1 0,1-1 0,-1 1 1,1 0-1,8 13 506,-7-10-348,46 71 1905,-39-64-1818,-1-1 0,1 0 0,1 0 0,18 14 0,-14-15-135,0 0-1,0-1 0,1-1 0,0 0 0,1-1 0,24 6 0,98 14-63,-118-23-63,357 23 292,-61-8 353,-139-1-234,-130-15-11,85-8 0,151-49 47,2 1-132,-86 46-176,-27 3 87,-172 5-249,97-9 811,164 7-1,-15 27-222,166 7 778,236-52-644,-480 18-708,6-1-14,-139 1 2,61-12 0,-81 10 6,0 1 0,-1-2 0,1 0 0,-1-1 0,0 0 0,21-14 0,-31 17-6,1 0 1,-1-1 0,0 0-1,0 1 1,0-1 0,-1-1 0,1 1-1,-1-1 1,0 1 0,0-1-1,-1 0 1,1 0 0,-1 0-1,0 0 1,-1 0 0,2-7-1,-1 3-295,-2 0-1,1 0 0,-1 1 0,0-1 1,-1 0-1,0 0 0,0 1 0,-1-1 1,-5-13-1,-4-14-2255,3-2 877</inkml:trace>
</inkml:ink>
</file>

<file path=ppt/ink/ink2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0:11.556"/>
    </inkml:context>
    <inkml:brush xml:id="br0">
      <inkml:brushProperty name="width" value="0.05" units="cm"/>
      <inkml:brushProperty name="height" value="0.05" units="cm"/>
      <inkml:brushProperty name="color" value="#FF0066"/>
    </inkml:brush>
  </inkml:definitions>
  <inkml:trace contextRef="#ctx0" brushRef="#br0">1 9 9898,'1'-7'4089,"4"5"-2001,2 5-271,2 3-169,2 6-488,4 1-127,0 4-393,-1 3-160,-3-1-280,-3 1-88,-3 1-40,-2-4-264,-3-2-552,-5-2-480,-2-4-1081,-3-2 4890,-6-10-2353</inkml:trace>
</inkml:ink>
</file>

<file path=ppt/ink/ink2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0:11.910"/>
    </inkml:context>
    <inkml:brush xml:id="br0">
      <inkml:brushProperty name="width" value="0.05" units="cm"/>
      <inkml:brushProperty name="height" value="0.05" units="cm"/>
      <inkml:brushProperty name="color" value="#FF0066"/>
    </inkml:brush>
  </inkml:definitions>
  <inkml:trace contextRef="#ctx0" brushRef="#br0">1 247 12763,'10'-5'542,"7"-4"1180,0 0-1,18-14 1,-31 19-1528,1 1 1,-1-1-1,0 0 1,0 0-1,0-1 0,-1 1 1,0-1-1,0 0 1,0 0-1,0 0 1,3-9-1,-5 12-353,-1 0-1,0 0 0,1 0 1,-1 0-1,0 0 0,0 0 1,-1 0-1,1 0 1,0 0-1,0 0 0,-1 0 1,1 1-1,-1-1 1,-1-3-1,-17-28-2220,4 7 1556,-1-19 661,16 45 197,1 0 1,-1 0-1,0 0 1,0 0-1,0 0 1,0 0-1,0 0 1,0 0-1,0 0 1,0 0-1,0 0 1,0-1-1,0 1 1,0 0-1,0 0 1,1 0-1,-1 0 1,0 0-1,0 0 1,0 0-1,0 0 1,0 0-1,0 0 1,0 0-1,0 0 1,0 0-1,0 0 1,0 0-1,0 0 1,0 0-1,0-1 1,0 1-1,0 0 1,0 0-1,0 0 1,0 0-1,0 0 1,0 0-1,0 0 1,0 0-1,0 0 1,0 0-1,5 5 883,6 12 252,-2 0-1,-1 0 0,0 1 0,6 20 0,-9-22-868,1 0 0,0 0-1,2-1 1,-1 0 0,18 24-1,-24-37-434,1 0 0,0 0 0,0 0 0,-1 0 0,1-1 0,0 1 0,1-1-1,-1 1 1,0-1 0,0 0 0,1 1 0,-1-1 0,0 0 0,1-1 0,2 2 0,16-4-780</inkml:trace>
</inkml:ink>
</file>

<file path=ppt/ink/ink2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0:16.133"/>
    </inkml:context>
    <inkml:brush xml:id="br0">
      <inkml:brushProperty name="width" value="0.05" units="cm"/>
      <inkml:brushProperty name="height" value="0.05" units="cm"/>
      <inkml:brushProperty name="color" value="#FF0066"/>
    </inkml:brush>
  </inkml:definitions>
  <inkml:trace contextRef="#ctx0" brushRef="#br0">619 1510 9938,'10'14'387,"0"0"-1,1-1 1,0 0-1,1-1 1,0 0-1,1-1 1,0 0 0,1-1-1,0-1 1,0 0-1,1-1 1,0-1-1,24 9 1,-18-11-3,1 0 0,0-1 1,0-1-1,0-1 0,0-1 0,0-1 0,32-4 0,157-37 1595,-149 27-1710,349-89 284,-7-31-494,-367 119-59,0-2 0,0-1 0,-2-2 0,0-2 0,31-25 0,-49 33 182,0-1-1,0-1 1,-2-1-1,0 0 1,-1-1-1,-1 0 1,0-1-1,-2-1 1,0 0-1,11-29 1,-15 27 18,-1 0 0,-1 0 0,-1 0 1,-1 0-1,-1-1 0,0 0 1,-2 1-1,-1-1 0,-1 1 0,-9-44 1,1 28-152,-1 1 0,-1 1-1,-2 0 1,-2 1 0,-33-55 0,26 54-52,-1 1-1,-2 2 1,-1 0 0,-2 2-1,-1 1 1,-2 1-1,0 1 1,-2 2 0,-1 2-1,-1 1 1,-1 2-1,0 1 1,-2 2 0,0 2-1,-1 1 1,-1 2-1,0 2 1,0 2 0,-83-7-1,-134 14-146,-4 18-9,181-10 129,25-2 17,-45 3-17,-114 22 0,183-22 23,-1 1-1,2 1 0,0 2 0,0 2 1,1 0-1,0 2 0,-44 31 1,35-18-2,1 3 0,2 0 0,-57 66 1,74-75 4,2 0 0,1 2 1,1 0-1,0 1 1,2 0-1,1 1 0,-15 50 1,8 5-13,4 0 0,4 2 0,-2 118 0,11-158 17,3 1 0,1-1 0,2 1 0,16 67-1,-15-93 3,0 0 0,1-1-1,1 0 1,1-1 0,0 1-1,1-1 1,1-1-1,0 0 1,1 0 0,1-1-1,0-1 1,1 0-1,24 20 1,-20-22 7,0 0-1,0-1 0,1 0 1,0-2-1,1 0 1,28 7-1,-19-8 8,0-1 0,1-2 0,55 2 0,-18-8 22,1-4 0,-1-2 1,75-19-1,207-54-962,-188 42-559,7-1 493</inkml:trace>
</inkml:ink>
</file>

<file path=ppt/ink/ink2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0:22.052"/>
    </inkml:context>
    <inkml:brush xml:id="br0">
      <inkml:brushProperty name="width" value="0.05" units="cm"/>
      <inkml:brushProperty name="height" value="0.05" units="cm"/>
      <inkml:brushProperty name="color" value="#FF0066"/>
    </inkml:brush>
  </inkml:definitions>
  <inkml:trace contextRef="#ctx0" brushRef="#br0">339 1228 8418,'0'1'108,"0"-1"-1,0 1 1,0 0 0,0 0 0,1-1-1,-1 1 1,0 0 0,0 0-1,1-1 1,-1 1 0,0 0 0,1-1-1,-1 1 1,0 0 0,1-1 0,-1 1-1,1-1 1,-1 1 0,1-1 0,-1 1-1,1-1 1,0 1 0,-1-1 0,1 1-1,-1-1 1,1 0 0,0 1 0,-1-1-1,1 0 1,0 0 0,0 1 0,-1-1-1,2 0 1,3 0 198,0 1 0,1-1 0,-1 0 0,6-1 0,0 0 109,215-6 3546,113 6-2430,261 27-562,-349-11 243,-203-15-1025,0-2 0,0-2 0,56-13 0,-76 10-72,0-2 0,-1 0-1,0-2 1,-1-1-1,34-22 1,-14 5 257,79-68 1,-114 87-359,-1 0 0,0 0 0,-1-1 0,0 0 0,-1 0 0,0-1 0,-1-1 0,0 1 0,7-19 0,-11 22-7,0-1-1,0 0 0,-1 0 1,0 0-1,-1 0 0,0 0 1,-1 0-1,0 0 0,0 0 1,-1 0-1,0 0 0,-1 0 1,-6-17-1,-1 2 2,-2 1 1,0 1-1,-2 0 0,0 1 1,-2 0-1,-17-21 0,-9-4 12,-65-57 0,87 86-16,-2 1 1,0 1 0,-1 1 0,-1 1 0,0 1 0,-1 1 0,0 1 0,-43-14 0,-155-21 21,68 17-10,-407-132 7,524 148-30,-1 3 1,0 1 0,-1 2-1,-55-3 1,67 9-1,-1 2-1,0 0 1,1 2 0,-1 1-1,1 2 1,0 0 0,-26 11-1,0 4-5,-89 49 0,-42 44 22,164-101-7,0 1 0,2 1 0,-1 1 0,2 0 1,0 2-1,1 0 0,-20 30 0,27-35 2,2 0-1,0 1 1,0 0-1,1 0 1,1 0 0,0 1-1,1 0 1,1 0-1,0 0 1,1 0 0,1 1-1,0 26 1,3-28 26,0-1-1,1 1 1,0-1 0,1 0-1,1 0 1,0-1 0,0 1 0,1-1-1,1 0 1,0 0 0,1-1-1,12 14 1,5 3 67,1 0-1,2-2 1,35 26-1,-22-22-24,0-1-1,78 40 1,-92-56-223,0-1 1,0-2 0,1-1-1,0-1 1,1-2 0,34 4 0,-35-7-558,1-2 1,-1-1-1,0-2 1,0-1-1,52-11 1,-43 3-124,36-17 1,-71 27 805</inkml:trace>
</inkml:ink>
</file>

<file path=ppt/ink/ink2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0:23.156"/>
    </inkml:context>
    <inkml:brush xml:id="br0">
      <inkml:brushProperty name="width" value="0.05" units="cm"/>
      <inkml:brushProperty name="height" value="0.05" units="cm"/>
      <inkml:brushProperty name="color" value="#FF0066"/>
    </inkml:brush>
  </inkml:definitions>
  <inkml:trace contextRef="#ctx0" brushRef="#br0">871 1543 10522,'4'5'135,"9"13"642,20 21-1,-28-34-628,1 0-1,0 0 0,0 0 1,0-1-1,1 1 1,-1-2-1,12 6 1,-2-3 43,1-1 0,0-1 1,0-1-1,1 0 1,-1-1-1,30 0 0,109-13 1191,-131 9-1183,568-32 1566,-381 27-974,-152 3-216,90-20 1,-117 17-391,-1-3 0,1 0 0,-2-2 0,34-18 0,-42 18-168,-2-1-1,0-1 1,0-1-1,-1-1 1,-1-1-1,22-25 1,-25 23 4,-1 0-1,-1 0 1,0-1 0,-2-1 0,0 0-1,12-34 1,-19 40 24,0-1 1,0 0-1,-2-1 1,0 1-1,-1-1 0,0 1 1,-2-1-1,0 0 0,-1 1 1,-3-20-1,-2 5-9,-2 0-1,-2 1 1,0 0-1,-2 0 1,-26-44 0,8 23-28,-3 1 0,-40-47 1,55 75 85,-1 1 1,0 1-1,-2 1 1,0 1-1,-1 1 1,-1 1 0,0 1-1,-1 1 1,-40-18-1,-30 0 154,-115-25 1,112 33-58,-110-42 0,21-18-56,15 7-121,140 65-17,0 1 0,0 1 0,-1 2 0,0 2 0,-1 0 0,1 3 0,-1 0 0,0 2 0,0 2 0,0 1 0,-52 9 0,29 3-4,-67 24-1,-52 31-7,93-35 12,24-12 4,-24 10 7,-113 61-1,178-84-4,1 2 0,1 0 0,0 0 0,-16 16-1,24-20 2,1 1-1,-1-1 0,2 1 0,-1 0 1,1 1-1,0-1 0,1 1 0,0 0 1,-6 19-1,6-11 19,1 1 0,1 0 0,0 0 0,1 0 0,2 0 0,-1 0 0,2 0 0,5 24 1,0-11 109,1 0 1,2-1 0,26 56-1,-14-44 20,2-1 0,2-1 0,1-2 0,57 62 0,-38-53-104,2-2 1,100 70 0,-121-96-190,0-1 0,2-2 0,0-1 0,0-1 0,1-1 1,1-2-1,42 10 0,51-2-1714,18-3 659</inkml:trace>
</inkml:ink>
</file>

<file path=ppt/ink/ink2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0:25.409"/>
    </inkml:context>
    <inkml:brush xml:id="br0">
      <inkml:brushProperty name="width" value="0.05" units="cm"/>
      <inkml:brushProperty name="height" value="0.05" units="cm"/>
      <inkml:brushProperty name="color" value="#FF0066"/>
    </inkml:brush>
  </inkml:definitions>
  <inkml:trace contextRef="#ctx0" brushRef="#br0">990 22 6769,'-28'1'884,"-41"0"1967,60-1-2436,1-1 0,0 0 0,0-1 0,-1 0 0,1 0 0,-9-4 1,12 4-229,0 0 0,0 1 0,0-1 0,0 1 0,0 0 0,0 1 0,-1-1 1,1 1-1,0 0 0,0 1 0,-1-1 0,1 1 0,0 0 0,0 0 1,-7 3-1,-4 3 94,0 0 1,1 1 0,-20 13-1,-5 6-34,2 2-1,0 2 0,-46 49 1,-89 116 69,150-168-275,-20 24 255,-63 101 1,89-122-64,0 0 1,2 0 0,2 2 0,1-1 0,-10 43-1,18-56-177,0 1-1,2-1 0,0 1 0,1 0 0,1 0 0,0 0 1,2 0-1,1 0 0,0-1 0,1 1 0,1-1 0,1 0 0,1 0 1,0 0-1,2-1 0,11 18 0,-9-18-36,1-1 1,1 0-1,0 0 0,1-2 1,1 1-1,1-2 1,0 0-1,0-1 0,2-1 1,-1 0-1,2-2 1,-1 0-1,2 0 0,-1-2 1,1-1-1,37 9 0,-17-8 254,0-3-1,0-1 0,58-2 0,-29-5 441,80-15-1,-93 8-609,-1-2-1,-1-2 1,0-3 0,56-26-1,-75 27-101,-1-3 0,0 0 0,-1-2-1,-1-2 1,-1-1 0,48-48 0,25-44 24,-89 97 28,-2 0 0,0-1 0,-1 0 0,15-34-1,-23 43 73,0 0-1,-1-1 0,0 0 0,-1 1 0,-1-1 0,1 0 0,-2-22 0,-1 16-17,-1 1 0,-1 0 0,-1 0 0,-10-29 0,-5 0-18,-3 0-1,-47-74 0,53 94-87,-73-114 8,62 102 1,-50-54 0,59 73-5,-1 2 0,0 0 0,-1 1-1,-31-18 1,34 25-1,0 0-1,-1 1 0,0 0 0,0 2 1,-1 0-1,-31-5 0,26 8 1,0 1-1,0 1 1,0 2-1,-48 5 0,-93 29-133,108-20-1831,-77 9 0,84-22 786,39-3 1351</inkml:trace>
</inkml:ink>
</file>

<file path=ppt/ink/ink2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0:26.525"/>
    </inkml:context>
    <inkml:brush xml:id="br0">
      <inkml:brushProperty name="width" value="0.05" units="cm"/>
      <inkml:brushProperty name="height" value="0.05" units="cm"/>
      <inkml:brushProperty name="color" value="#FF0066"/>
    </inkml:brush>
  </inkml:definitions>
  <inkml:trace contextRef="#ctx0" brushRef="#br0">1039 82 7210,'-8'-9'275,"1"1"1,-1 1 0,0 0 0,-1 0 0,0 0 0,-18-9 0,19 12-104,0 1 0,0 0 0,0 0 0,-1 1 0,0 0 0,1 0 0,-1 1 0,0 1 0,-10-1 0,-1 3 141,-1 0 0,1 1 0,0 1 0,0 1 1,1 0-1,-34 15 0,2 4 762,-58 37 0,68-36-739,0 3-1,2 1 0,1 2 1,2 1-1,0 2 1,3 2-1,1 1 0,2 1 1,1 1-1,2 2 1,2 1-1,2 1 1,-24 61-1,35-72-115,1 0 0,2 1 0,1-1 0,1 2 0,-3 63 0,10-83-132,0 0 0,1 0 0,1 0 0,1 0 0,0 0 1,0-1-1,8 17 0,-7-20-43,0-1 0,1 0 0,1 0 0,0 0 0,0-1 0,0 0 0,1 0 0,0 0 0,1-1 0,15 11 0,-5-6 24,0-1-1,1-1 0,0-1 0,41 13 0,88 15 260,476 49 313,-597-83-613,53 5 32,117-2-1,-174-7-56,1 0 0,-1-2-1,0-1 1,0-1-1,0-1 1,-1-1 0,0-1-1,0-1 1,34-19-1,-40 17 5,0 0 0,-2-1-1,1-1 1,-1-1 0,21-26-1,47-82 284,-73 109-177,-1-1 1,-1 0-1,-1-1 0,0 0 1,0 1-1,-2-2 0,0 1 1,0 0-1,-2-1 0,0 0 1,-1 0-1,0 0 1,-1 1-1,-3-25 0,-14-53 81,-4 0 1,-45-123-1,48 162-158,-38-75-1,47 111 10,-1 2 0,0-1 0,-1 1 0,-1 1 0,0 0 0,-1 1 0,0 0 0,-18-13 0,19 19-1,-1 0 1,1 1-1,-1 1 1,-1 0-1,1 1 0,-1 0 1,0 1-1,0 1 0,-24-3 1,-7 1 131,-80 3 0,40 8-55,1 4 0,-103 24 0,95-14-1151,88-19-90,7 0 347,10-2-452,12-3-12</inkml:trace>
</inkml:ink>
</file>

<file path=ppt/ink/ink2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0:19.554"/>
    </inkml:context>
    <inkml:brush xml:id="br0">
      <inkml:brushProperty name="width" value="0.05" units="cm"/>
      <inkml:brushProperty name="height" value="0.05" units="cm"/>
      <inkml:brushProperty name="color" value="#FF0066"/>
    </inkml:brush>
  </inkml:definitions>
  <inkml:trace contextRef="#ctx0" brushRef="#br0">387 1156 8650,'1'5'269,"0"0"0,1 0 0,-1 0 0,1-1 0,0 1 0,1 0 0,-1-1 0,1 1 0,0-1 0,0 0 0,0 0 0,1 0 1,-1 0-1,1-1 0,0 1 0,6 3 0,2 0 236,1 0 0,0-1 0,0-1 0,27 8 0,87 18 1235,157 19 1,-200-37-936,180 16 580,-228-28-1340,0-2 0,0-1 0,-1-2 0,1-1 0,45-13 0,-15-4 5,82-41 0,17-7 111,-152 65-158,110-43 50,-105 39-47,-2 0 1,1-1-1,-1 0 0,-1-2 0,15-13 1,-10 6 1,-1-1 1,-1-1 0,0 0-1,-2-2 1,0 0 0,-2-1-1,19-41 1,-31 61-6,-1-1-1,1 1 1,-1-1-1,0 1 1,0-1 0,-1 0-1,1 1 1,-1-1-1,0 0 1,0 1 0,-1-1-1,1 0 1,-1 1-1,-1-6 1,-1 2 29,-1 0 0,0 1 0,0-1 0,0 0 0,-1 1 0,-9-10 0,-77-118 422,-5-3-407,83 121-48,-1 2 1,-1 0-1,0 1 0,-1 0 0,0 1 1,-21-12-1,14 13 5,0 0 0,-1 1 0,-29-8 1,-79-17 43,2 1-14,-117-63-9,127 47-26,81 37-1,-1 1 1,0 2-1,-1 2 1,-50-5-1,17 8-9,-112 4 0,147 5 5,-1 1-1,1 1 0,0 3 0,-57 18 1,68-16 1,1 1 1,0 1-1,1 1 0,0 2 1,1 0-1,-39 33 1,7-1 1,-33 29-2,81-66 5,0-1 0,1 1 1,0 1-1,1 0 0,0 0 0,0 0 1,1 1-1,1-1 0,0 1 0,1 1 1,0-1-1,-3 24 0,1 3 13,2 0 0,4 77 1,0-91 93,2-1 1,1 1 0,1-1-1,10 32 1,-10-44 0,0 0-1,1 0 1,1-1-1,0 0 1,0 0-1,1 0 1,0 0 0,1-1-1,0-1 1,13 12-1,-5-8-8,0 0 0,1-1 0,1-1 0,0-1-1,0-1 1,1 0 0,20 6 0,-8-5-603,0-2 0,1 0 0,58 4 0,-16-8-299</inkml:trace>
</inkml:ink>
</file>

<file path=ppt/ink/ink2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0:20.738"/>
    </inkml:context>
    <inkml:brush xml:id="br0">
      <inkml:brushProperty name="width" value="0.05" units="cm"/>
      <inkml:brushProperty name="height" value="0.05" units="cm"/>
      <inkml:brushProperty name="color" value="#FF0066"/>
    </inkml:brush>
  </inkml:definitions>
  <inkml:trace contextRef="#ctx0" brushRef="#br0">402 1209 8658,'17'34'569,"14"22"335,-27-50-768,0-1-1,0 0 0,0 0 0,1 0 0,-1 0 1,1-1-1,8 6 0,-5-5 88,1-1 1,0 1-1,1-1 0,-1-1 1,1 0-1,16 3 1,3-1 401,30 1 1,39-3 470,-1-5 0,140-18-1,190-53 177,-111 3-779,-247 51 0,-1-3-1,96-46 1,-146 59-226,-1-1 1,0-1-1,-1 0 1,-1-1 0,1-1-1,-2-1 1,0 0-1,0 0 1,-2-2 0,21-30-1,-27 36-217,0-1 1,-1 1-1,0-1 0,0 0 1,-1-1-1,-1 1 0,0-1 0,-1 1 1,0-1-1,0 0 0,-1 0 0,-1 0 1,0 0-1,-1 0 0,0 0 0,-1 1 1,0-1-1,-1 0 0,-5-13 1,-6-8-3,-31-53 1,-28-27-36,73 113-13,-17-26 1,-2 1 1,0 1-1,-2 1 0,0 0 0,-2 2 1,0 0-1,-1 2 0,-2 1 0,1 1 1,-2 1-1,0 1 0,-1 1 0,-32-10 1,-14 2-17,-134-21 0,59 15 15,19-4 1,46 11-18,-88-11 1,137 29-19,0 2 1,0 1-1,0 2 0,0 1 0,1 2 0,-58 16 0,-196 80-181,186-61 205,1-7 5,-15 5 27,108-35-22,0 0 0,0 1 0,1 0 0,-1 1 0,1 0-1,0 0 1,0 0 0,1 1 0,0 0 0,0 1 0,0-1 0,0 1 0,1 0 0,0 0-1,1 1 1,0-1 0,0 1 0,1 0 0,-1 0 0,2 0 0,-1 1 0,1-1 0,-1 12-1,-1 27 0,3-1-1,2 1 1,7 53-1,-8-96 3,3 21 6,0 1 1,12 41-1,-12-56 13,1-1-1,0 1 0,0-1 1,2-1-1,-1 1 0,1-1 1,0 0-1,1 0 0,8 8 1,-2-4 50,1-1 1,1-1 0,0 0-1,0-1 1,1-1 0,21 10-1,109 36 400,-72-33-633,1-3-1,0-4 1,2-3 0,-1-3 0,1-3 0,0-4-1,90-9 1,-56-9-468</inkml:trace>
</inkml:ink>
</file>

<file path=ppt/ink/ink2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0:31.900"/>
    </inkml:context>
    <inkml:brush xml:id="br0">
      <inkml:brushProperty name="width" value="0.05" units="cm"/>
      <inkml:brushProperty name="height" value="0.05" units="cm"/>
      <inkml:brushProperty name="color" value="#FF0066"/>
    </inkml:brush>
  </inkml:definitions>
  <inkml:trace contextRef="#ctx0" brushRef="#br0">86 639 10906,'4'-2'505,"-1"0"-1,1 1 1,0-1-1,-1 0 0,1-1 1,-1 1-1,0-1 1,0 1-1,4-5 0,-3 3-141,0 0 0,0 1 0,1-1 0,6-3 0,-6 5-200,-1 0 1,0 1-1,1-1 0,-1 1 1,1 0-1,-1 1 0,1-1 1,0 1-1,-1 0 0,1 0 1,-1 0-1,1 1 0,0-1 1,6 3-1,6 2 242,0 1 0,25 13 0,7 3 270,-39-19-535,1 0 0,0-1 0,0 0 0,-1-1 0,1 0 0,0-1 1,0 0-1,16-2 0,6-3 331,46-13 1,-51 10-191,1 1 0,46-4 0,-52 12-220,1 0 0,-1 2 0,0 0 0,0 2 0,32 9 0,-23-5 2,55 8 0,-69-15-31,-7 0 18,0-1 1,0 0-1,0 0 0,0-2 0,19-2 1,-26 2-25,0-2 0,0 1 0,0 0 0,-1-1 0,1 0 0,-1 1 0,0-1 0,0-1 0,0 1 0,0 0 0,4-8 0,5-4 31,8-7-5,-9 12-49,-2 0 0,1-1 0,-2 0 0,1-1-1,-2 0 1,7-14 0,1-7 175,-2-1 1,8-36-1,-17 51-79,0-1-1,-1 1 1,-1-1 0,-1 0-1,-1-26 1,-1 39-94,0 0-1,0 0 1,-1 0 0,0 0 0,0 0-1,-1 0 1,0 0 0,0 1-1,-1 0 1,1-1 0,-1 1 0,-1 1-1,1-1 1,-1 0 0,0 1 0,0 0-1,0 0 1,-8-4 0,-2-1 1,1 1-1,-1 1 1,-1 1 0,0 0 0,0 1 0,-25-7 0,9 6-14,-1 1 0,0 2 1,0 1-1,0 2 0,0 1 1,-1 1-1,-32 7 0,-305 31 63,304-30-47,1 4 0,-117 37 0,175-47-8,0 0 0,-1 0 0,1 1 0,0 0 0,1 0 0,-1 1 0,1 0 0,-9 9 0,11-10-1,1 1 1,1-1-1,-1 1 1,1-1-1,0 1 1,0 0-1,0 1 1,1-1 0,0 0-1,0 1 1,0-1-1,0 1 1,-1 10-1,2-1 7,0 0-1,1 1 1,1-1-1,0 0 1,1 0 0,0 0-1,2 0 1,-1 0-1,9 18 1,1-2-124,2 0 0,1 0 0,21 28 0,-29-45-1654,-5-4 766</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3:59.463"/>
    </inkml:context>
    <inkml:brush xml:id="br0">
      <inkml:brushProperty name="width" value="0.05" units="cm"/>
      <inkml:brushProperty name="height" value="0.05" units="cm"/>
      <inkml:brushProperty name="color" value="#FF0066"/>
    </inkml:brush>
  </inkml:definitions>
  <inkml:trace contextRef="#ctx0" brushRef="#br0">239 19 14979,'0'-1'202,"-1"0"0,0 0 0,1-1 1,-1 1-1,0 0 0,0 0 0,0 0 0,0 0 0,0 0 0,0 0 0,0 0 0,0 1 0,-1-1 0,1 0 1,0 0-1,0 1 0,-1-1 0,1 1 0,0-1 0,-1 1 0,1 0 0,0 0 0,-1-1 0,1 1 0,-1 0 1,1 0-1,-1 0 0,-2 1 0,-4 0-27,0 0 0,0 1 1,-14 5-1,17-5 94,-18 5 301,-32 17 0,47-20-438,1 0-1,0 0 1,0 1-1,0 0 1,1 0-1,-1 1 1,-10 11-1,16-16-124,1 0 0,-1-1-1,0 1 1,1 0 0,-1 0-1,1-1 1,-1 1 0,1 0-1,-1 0 1,1 0 0,-1 0-1,1 0 1,0-1-1,0 1 1,-1 0 0,1 0-1,0 0 1,0 0 0,0 0-1,0 0 1,0 0 0,0 0-1,0 0 1,1 0-1,-1 0 1,0 0 0,0 0-1,1 0 1,-1 0 0,1-1-1,-1 1 1,0 0 0,1 0-1,0 0 1,-1-1 0,1 1-1,-1 0 1,1 0-1,0-1 1,0 1 0,1 0-1,3 2 1,0-1 0,0 1 0,0-1 0,0 0 0,10 2 0,-14-4-5,22 5 6,-3 0 3,20 7 0,-35-11-10,-1 1 0,1 0 0,-1 0 1,0 1-1,1-1 0,-1 1 0,0 0 0,-1 0 0,8 7 1,-10-8-1,1 0 0,-1 0 0,0 0 0,0 1 0,1-1 0,-1 0 0,-1 1 0,1-1 0,0 0-1,-1 1 1,1-1 0,-1 1 0,1-1 0,-1 1 0,0 2 0,-1 0 11,1-1-1,-1 1 1,0-1-1,-1 1 1,1-1-1,-1 1 0,-3 6 1,0-2 15,0-1-1,0 0 1,-1 0 0,0-1 0,-1 1-1,1-1 1,-10 6 0,12-9-86,0-1 0,0 0 0,0 0 0,-1-1-1,1 1 1,-1-1 0,0 0 0,0 0 0,1-1 0,-1 0 0,0 1 0,0-1 0,-1-1 0,1 1 0,-8-1-1,12 0-41,0 0-1,0-1 1,0 1-1,0 0 1,0 0 0,0-1-1,0 1 1,0-1-1,1 1 1,-1-1-1,0 1 1,0-1-1,0 1 1,0-1-1,1 0 1,-1 1-1,0-1 1,1 0-1,-1 0 1,0 1-1,1-1 1,-1 0-1,1 0 1,0 0-1,-1 0 1,1 0-1,0 0 1,-1 0-1,1 0 1,0-1-1,-6-20-1194</inkml:trace>
</inkml:ink>
</file>

<file path=ppt/ink/ink2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0:35.643"/>
    </inkml:context>
    <inkml:brush xml:id="br0">
      <inkml:brushProperty name="width" value="0.05" units="cm"/>
      <inkml:brushProperty name="height" value="0.05" units="cm"/>
      <inkml:brushProperty name="color" value="#FF0066"/>
    </inkml:brush>
  </inkml:definitions>
  <inkml:trace contextRef="#ctx0" brushRef="#br0">19 559 13555,'-1'0'116,"0"0"1,1 0-1,-1 1 0,0-1 1,0 0-1,0 0 0,1 0 1,-1 1-1,0-1 0,0 0 1,1 1-1,-1-1 0,0 0 1,1 1-1,-1-1 0,1 1 1,-1-1-1,0 1 0,1 0 1,-1-1-1,1 1 0,-1 0 1,1-1-1,0 1 0,-1 0 1,1-1-1,0 1 0,-1 0 1,1 0-1,0-1 1,0 1-1,0 0 0,-1 0 1,1-1-1,0 1 0,0 0 1,0 0-1,0 0 0,1 1 1,-1 0 3,0 0 0,1 1 0,-1-1 0,1 0 0,-1 1 1,1-1-1,0 0 0,0 0 0,0 0 0,0 0 1,0 0-1,3 4 0,-1-4 2,0 1-1,0-1 1,0 1-1,0-1 1,1 0 0,-1 0-1,1 0 1,-1-1 0,1 1-1,0-1 1,0 0 0,6 1-1,-3-1 14,-1 0 0,1-1 0,-1 0 0,1-1 0,-1 0 0,1 0 1,6-2-1,4-2 168,1-1 1,-2-1-1,1-1 1,25-16-1,28-23 586,-1-3-1,64-62 0,-105 87-828,0-2 0,-1-1 0,27-38-1,-46 55-492,0 0-1,-1-1 1,-1 1-1,0-1 1,0-1 0,-1 1-1,-1-1 1,0 0-1,-1 0 1,0 0-1,-1-1 1,1-24-1,-7 13-1857,-7 7 919</inkml:trace>
</inkml:ink>
</file>

<file path=ppt/ink/ink2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0:35.905"/>
    </inkml:context>
    <inkml:brush xml:id="br0">
      <inkml:brushProperty name="width" value="0.05" units="cm"/>
      <inkml:brushProperty name="height" value="0.05" units="cm"/>
      <inkml:brushProperty name="color" value="#FF0066"/>
    </inkml:brush>
  </inkml:definitions>
  <inkml:trace contextRef="#ctx0" brushRef="#br0">1 95 12347,'73'-35'5807,"11"-4"-1957,-73 35-3545,1 0 0,1 1 1,-1 0-1,0 1 0,17-2 1,-26 4-286,0 0 1,-1 0-1,1 0 1,0 0-1,-1 0 1,1 0 0,0 1-1,-1-1 1,1 1-1,-1 0 1,1-1-1,-1 1 1,1 1-1,-1-1 1,0 0-1,1 0 1,-1 1 0,0 0-1,0-1 1,0 1-1,0 0 1,0 0-1,-1 0 1,1 0-1,0 0 1,-1 0-1,1 1 1,-1-1 0,0 0-1,0 1 1,0-1-1,0 1 1,-1-1-1,1 1 1,0-1-1,-1 6 1,1 3 17,0 1 0,-1-1-1,-1 0 1,0 1 0,-3 13 0,-17 55-217,14-56-305,8-41-1638,1-4 3220,6-9-757</inkml:trace>
</inkml:ink>
</file>

<file path=ppt/ink/ink2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0:36.397"/>
    </inkml:context>
    <inkml:brush xml:id="br0">
      <inkml:brushProperty name="width" value="0.05" units="cm"/>
      <inkml:brushProperty name="height" value="0.05" units="cm"/>
      <inkml:brushProperty name="color" value="#FF0066"/>
    </inkml:brush>
  </inkml:definitions>
  <inkml:trace contextRef="#ctx0" brushRef="#br0">1 212 12891,'7'-15'1480,"1"-1"-1,0 1 1,1 0 0,19-22 0,-17 24-872,1 0-1,1 1 1,0 0-1,0 1 1,1 0 0,1 1-1,28-14 1,-41 23-544,0 0 0,1 0 0,-1 0 0,0 0 0,1 0-1,-1 1 1,1-1 0,-1 1 0,5-1 0,-6 1-44,0 1 0,0-1 0,-1 0-1,1 0 1,0 1 0,0-1 0,-1 0-1,1 1 1,0-1 0,0 1 0,-1-1-1,1 1 1,0 0 0,-1-1 0,1 1 0,-1-1-1,1 1 1,-1 0 0,1 0 0,-1-1-1,1 1 1,-1 0 0,0 0 0,0-1-1,1 1 1,-1 0 0,0 0 0,0 0-1,0 0 1,0 1 0,4 27 87,-2 1-1,-2-1 1,-4 47 0,2-53-99,-2 1-1,0 0 1,-2-1 0,0 0 0,-1 0 0,-12 23-1,10-26-1,1-5 0,1-1-1,1 1 0,0 1 0,1-1 1,-3 21-1,7-35 2,1 0-1,0 0 1,0 0 0,0 0 0,0 0 0,0 0 0,0 0-1,0 0 1,0 1 0,0-1 0,1 0 0,-1 0 0,0 0-1,1 0 1,-1 0 0,1 0 0,-1 0 0,1 0-1,0 0 1,-1 0 0,2 1 0,-1-1 12,1-1-1,-1 1 1,0-1-1,0 1 1,0-1-1,1 0 1,-1 1 0,0-1-1,1 0 1,-1 0-1,0 0 1,0 0-1,1 0 1,-1 0-1,0 0 1,1 0 0,-1-1-1,0 1 1,0 0-1,2-2 1,10-3 162,0-2 0,0 1 0,-1-2 0,0 0 0,-1 0 0,14-13 0,-15 13-79,16-13 135,166-146 411,-186 161-1100,-1 0 0,1 0 1,-1-1-1,7-13 0,3-15-3936,-6 13 1406,4 3 1091</inkml:trace>
</inkml:ink>
</file>

<file path=ppt/ink/ink2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0:36.661"/>
    </inkml:context>
    <inkml:brush xml:id="br0">
      <inkml:brushProperty name="width" value="0.05" units="cm"/>
      <inkml:brushProperty name="height" value="0.05" units="cm"/>
      <inkml:brushProperty name="color" value="#FF0066"/>
    </inkml:brush>
  </inkml:definitions>
  <inkml:trace contextRef="#ctx0" brushRef="#br0">0 0 15091,'1'12'2767,"0"-1"0,3 16 0,15 45-396,-10-41-1375,1 9-601,24 72 759,-29-101-1506,0 0 0,1 0 0,-1 0 0,2 0 0,0-1 0,0 0 0,12 12 0,-19-22 280,0 0 0,0 0 0,0 0 0,1 0 0,-1 0 0,0 0 0,0 0 0,0 0 0,0 0 0,0 0 0,0 0 0,0 0 0,1 0 0,-1 0 0,0 0 0,0 0-1,0 0 1,0 0 0,0 0 0,0 0 0,1 0 0,-1 0 0,0 0 0,0 0 0,0 0 0,0 0 0,0 0 0,0 0 0,0-1 0,1 1 0,-1 0 0,0 0 0,0 0 0,0 0 0,0 0 0,0 0 0,0 0 0,0 0 0,0-1 0,0 1 0,0 0 0,0 0 0,0 0-1,0 0 1,0 0 0,0 0 0,0-1 0,1 1 0,-1 0 0,0 0 0,-1 0 0,1 0 0,0 0 0,0 0 0,0-1 0,0 1 0,0 0 0,0 0 0,0 0 0,0 0 0,0 0 0,0 0 0,0-1 0,-3-7-1742</inkml:trace>
</inkml:ink>
</file>

<file path=ppt/ink/ink2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0:36.894"/>
    </inkml:context>
    <inkml:brush xml:id="br0">
      <inkml:brushProperty name="width" value="0.05" units="cm"/>
      <inkml:brushProperty name="height" value="0.05" units="cm"/>
      <inkml:brushProperty name="color" value="#FF0066"/>
    </inkml:brush>
  </inkml:definitions>
  <inkml:trace contextRef="#ctx0" brushRef="#br0">1 347 15531,'10'-1'2041,"0"-1"0,20-6 0,18-13 573,41-32-1845,-84 49-945,0 0-1,0-1 0,0 1 1,0-1-1,-1 0 0,0 0 1,0-1-1,0 1 0,-1-1 1,0 0-1,0 0 0,0 0 1,-1 0-1,0 0 0,0-1 1,2-12-1,-2 2-1418,-1 0 0,0 0-1,-1-1 1,-1 1 0,-3-24 0,-2 12 302</inkml:trace>
</inkml:ink>
</file>

<file path=ppt/ink/ink2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0:37.064"/>
    </inkml:context>
    <inkml:brush xml:id="br0">
      <inkml:brushProperty name="width" value="0.05" units="cm"/>
      <inkml:brushProperty name="height" value="0.05" units="cm"/>
      <inkml:brushProperty name="color" value="#FF0066"/>
    </inkml:brush>
  </inkml:definitions>
  <inkml:trace contextRef="#ctx0" brushRef="#br0">1 10 6545,'1'-6'1585,"3"3"1951,2 4-1023,5 11 56,2 6-121,3 10-119,0 2-265,0 6-544,2 0-271,-5 0-505,0-3-216,-3-2-256,-2-5-216,-4-1-1032,-1-3-545,0 3-727,0-1 832</inkml:trace>
</inkml:ink>
</file>

<file path=ppt/ink/ink2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0:37.189"/>
    </inkml:context>
    <inkml:brush xml:id="br0">
      <inkml:brushProperty name="width" value="0.05" units="cm"/>
      <inkml:brushProperty name="height" value="0.05" units="cm"/>
      <inkml:brushProperty name="color" value="#FF0066"/>
    </inkml:brush>
  </inkml:definitions>
  <inkml:trace contextRef="#ctx0" brushRef="#br0">15 0 16676,'-6'18'1904,"-1"-4"2129,5-1-3737,5-1 136</inkml:trace>
</inkml:ink>
</file>

<file path=ppt/ink/ink2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0:39.050"/>
    </inkml:context>
    <inkml:brush xml:id="br0">
      <inkml:brushProperty name="width" value="0.05" units="cm"/>
      <inkml:brushProperty name="height" value="0.05" units="cm"/>
      <inkml:brushProperty name="color" value="#FF0066"/>
    </inkml:brush>
  </inkml:definitions>
  <inkml:trace contextRef="#ctx0" brushRef="#br0">524 861 11106,'2'-1'467,"0"-1"-1,0 1 1,0 0-1,0 0 1,0 0-1,0 0 1,0 0-1,1 0 0,-1 0 1,0 1-1,4-1 1,29-2 1007,-27 3-972,37 0 321,-1 2 1,47 8-1,14 2-492,-7-8 290,1-5 1,-1-3 0,0-5 0,156-35-1,-157 24-442,43-9 92,-108 21-134,0-2 0,37-16 1,-49 16-77,-1-1 1,0-1 0,-1 0-1,0-1 1,25-25-1,-17 12-15,-1-1-1,32-47 0,-47 61-26,-2 0-1,0-1 1,0 0-1,-2 0 0,10-29 1,-14 38-18,-1 0 0,0 0 0,0 0 0,0 0 1,-1 0-1,1 0 0,-1-1 0,-1 1 0,1 0 0,-1 0 1,0 0-1,0 0 0,0 0 0,0 0 0,-1 0 0,0 1 0,0-1 1,-1 0-1,1 1 0,-1-1 0,-6-6 0,-2 0-1,0 1 0,-1 0 0,0 1 0,0 1 0,-1 0 0,0 0 0,-16-5 0,-11-4 1,-49-13 0,-448-105-291,493 129 286,1 1-1,-1 2 1,0 2-1,0 3 1,-74 10-1,24 6-7,-142 46-1,58-1 7,39-14 4,-27 16-7,131-48 6,0 1 0,-49 35-1,76-47 12,0 0 1,1 1-1,0 0 0,1 0 0,-1 0 0,1 1 0,1-1 0,-1 2 0,1-1 0,1 0 0,0 1 0,0 0 0,0 0 0,-3 16 0,5-13 6,0 0 1,1 1-1,0-1 1,1 1-1,0-1 1,1 1-1,1-1 1,0 0-1,0 1 1,9 22 0,-7-23 12,1 0 0,0-1 0,0 1 0,2-1 1,-1 0-1,1 0 0,1-1 0,0 0 0,0 0 0,1-1 1,1 0-1,-1-1 0,1 0 0,1 0 0,-1-1 1,1 0-1,22 9 0,6-2 78,1-1 1,0-3-1,0-1 0,43 4 1,164-1 595,-97-19 48,159-27-1,-144 12-50,-79 8-1498,-75 12-331,-11 2 1112,0 0 0,1 0 0,-1 0 0,0 0-1,0 0 1,0 0 0,0 0 0,0 0 0,0 0 0,1 0 0,-1 0 0,0 0 0,0 0 0,0 0-1,0 0 1,0 0 0,0 0 0,1 1 0,-1-1 0,0 0 0,0 0 0,0 0 0,0 0 0,0 0-1,0 0 1,0 0 0,0 0 0,0 0 0,1 0 0,-1 1 0,0-1 0,0 0 0,0 0-1,0 0 1,0 0 0,0 0 0,0 0 0,0 0 0,0 1 0,0-1 0,0 0 0,0 0 0,0 0-1,0 0 1,0 0 0,0 0 0,0 1 0,0-1 0,0 0 0,0 0 0,0 0 0,0 0 0,0 0-1,0 0 1,0 1 0,0-1 0,0 0 0,0 0 0,-1 0 0,1 0 0,0 0 0,0 0-1,0 0 1,0 0 0,0 0 0,0 1 0,-17 11-866</inkml:trace>
</inkml:ink>
</file>

<file path=ppt/ink/ink2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0:43.603"/>
    </inkml:context>
    <inkml:brush xml:id="br0">
      <inkml:brushProperty name="width" value="0.05" units="cm"/>
      <inkml:brushProperty name="height" value="0.05" units="cm"/>
      <inkml:brushProperty name="color" value="#FF0066"/>
    </inkml:brush>
  </inkml:definitions>
  <inkml:trace contextRef="#ctx0" brushRef="#br0">15 524 7394,'0'0'156,"-1"1"1,0-1-1,0 0 1,0 0-1,0 1 1,0-1-1,0 0 1,0 0-1,0 0 1,0 0-1,0 0 1,0 0-1,-1-1 1,2 1-101,0 0 1,0 0 0,0-1 0,0 1-1,0 0 1,0-1 0,0 1 0,0 0-1,0-1 1,0 1 0,1 0 0,-1 0-1,0-1 1,0 1 0,0 0 0,0 0-1,1-1 1,-1 1 0,0 0 0,0 0-1,1 0 1,-1-1 0,0 1 0,0 0-1,1 0 1,28-19 1452,-13 10-978,0 2 1,1 0-1,0 2 0,0-1 0,0 2 0,1 0 0,27-1 0,-10 3 116,0 2 1,68 8-1,37 7 46,1-6 1,0-6-1,1-7 1,-1-6-1,189-37 1,37-32 534,-11 3-155,4 23 974,-302 48-1550,17-1 524,84-18 0,-137 19-842,1-1 0,-2 0 0,1-2 1,-1-1-1,0 0 0,-1-2 0,0 0 0,21-17 0,-29 18-64,18-17 0,-26 23-370,-1 0 0,0 0 0,0 0 1,0 0-1,0 0 0,-1 0 0,0-1 1,3-8-1,-4 11-316,0-1-673,3 11-3685</inkml:trace>
</inkml:ink>
</file>

<file path=ppt/ink/ink2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0:45.361"/>
    </inkml:context>
    <inkml:brush xml:id="br0">
      <inkml:brushProperty name="width" value="0.05" units="cm"/>
      <inkml:brushProperty name="height" value="0.05" units="cm"/>
      <inkml:brushProperty name="color" value="#FF0066"/>
    </inkml:brush>
  </inkml:definitions>
  <inkml:trace contextRef="#ctx0" brushRef="#br0">25 69 12811,'-7'-13'1046,"4"9"-614,1 1 0,0 0 0,1-1 0,-1 1 1,0-1-1,1 0 0,0 0 0,0 1 0,0-1 0,0-5 1,1 8-368,0 1 1,0 0-1,0-1 1,0 1-1,0-1 1,0 1-1,0 0 1,0-1-1,0 1 0,0-1 1,1 1-1,-1 0 1,0-1-1,0 1 1,0 0-1,1-1 1,-1 1-1,0 0 1,1-1-1,-1 1 1,0 0-1,1-1 1,-1 1-1,0 0 1,1 0-1,-1 0 1,0-1-1,1 1 1,-1 0-1,1 0 1,-1 0-1,0 0 1,1 0-1,-1 0 1,1 0-1,-1 0 1,0 0-1,1 0 1,-1 0-1,1 0 1,-1 0-1,1 0 0,-1 0 1,0 0-1,1 0 1,22 9 1016,-10 0-772,0 0 1,0 1 0,-1 0-1,0 1 1,-1 0-1,-1 1 1,1 1 0,-2-1-1,0 1 1,14 27-1,-5-3-13,-2 0 0,-1 2 0,10 42 0,-11-18-118,-3 1 1,5 108 0,-9-79-143,-6-85-33,0 2 0,0-1 0,3 14 0,-4-21-4,1-1-1,-1 1 1,1-1 0,-1 1 0,1-1 0,0 1 0,-1-1 0,1 0 0,0 1-1,0-1 1,0 0 0,0 0 0,0 1 0,0-1 0,1 0 0,-1 0 0,0 0-1,0 0 1,1 0 0,-1-1 0,2 2 0,-2-2-1,0 0-1,0 0 1,-1 1-1,1-1 1,0 0-1,0 0 1,0 0-1,-1 0 1,1 0-1,0-1 1,0 1-1,-1 0 1,1 0-1,0 0 1,0-1-1,-1 1 1,1 0 0,0-1-1,-1 1 1,1-1-1,0 1 1,-1-1-1,2 0 1,10-15-43,-11 14 38,7-12-37,-1 0 0,-1-1 1,-1 1-1,0-1 1,5-27-1,-2 10-29,1-9-26,12-39-95,-18 73 170,0-1 1,0 1-1,0 0 0,1 0 1,0 1-1,0-1 0,9-10 0,-11 15 21,-1 1-1,1 0 1,-1-1-1,1 1 0,-1 0 1,1 0-1,-1 0 0,1 0 1,0 0-1,0 0 1,-1 1-1,1-1 0,0 1 1,0-1-1,0 1 1,0 0-1,0-1 0,0 1 1,0 0-1,0 0 0,0 1 1,-1-1-1,1 0 1,0 1-1,0-1 0,0 1 1,0-1-1,0 1 0,-1 0 1,4 1-1,3 3 6,0 1-1,0 0 0,0 1 1,12 12-1,-3-2 7,-11-12-1,1 0 0,0 0 0,0 0-1,0-1 1,0 0 0,1-1 0,-1 1-1,1-1 1,0-1 0,9 3-1,-11-4-4,0 0-1,0-1 0,0 0 0,0 0 1,0 0-1,1 0 0,-1-1 0,0 0 1,0 0-1,-1-1 0,1 0 0,0 0 1,0 0-1,8-5 0,4-5 1,-1 0-1,16-15 1,17-13 9,26-14 802,-73 53-789,0-1 0,0 1 0,0 0 1,0 0-1,1 0 0,-1 0 1,0 1-1,1-1 0,-1 1 0,0 0 1,1 0-1,-1 0 0,0 0 0,1 1 1,-1-1-1,0 1 0,1 0 1,-1 0-1,0 0 0,0 0 0,0 1 1,0-1-1,0 1 0,5 3 0,1 1-179,0 1 0,0 1-1,-1-1 1,0 1-1,13 18 1,8 20-5042,-25-53 994</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3:59.695"/>
    </inkml:context>
    <inkml:brush xml:id="br0">
      <inkml:brushProperty name="width" value="0.05" units="cm"/>
      <inkml:brushProperty name="height" value="0.05" units="cm"/>
      <inkml:brushProperty name="color" value="#FF0066"/>
    </inkml:brush>
  </inkml:definitions>
  <inkml:trace contextRef="#ctx0" brushRef="#br0">1 1 16972,'4'9'1992,"2"1"577,0 2-601,1 4-624,-1-2-896,1 1-128,1 0-135,-2-1-57,-1 1-32,0-2-128,-4-4-753,-1-3-431,-4-6-1360,-11-13-5482</inkml:trace>
</inkml:ink>
</file>

<file path=ppt/ink/ink2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0:45.504"/>
    </inkml:context>
    <inkml:brush xml:id="br0">
      <inkml:brushProperty name="width" value="0.05" units="cm"/>
      <inkml:brushProperty name="height" value="0.05" units="cm"/>
      <inkml:brushProperty name="color" value="#FF0066"/>
    </inkml:brush>
  </inkml:definitions>
  <inkml:trace contextRef="#ctx0" brushRef="#br0">5 1 11146,'-4'16'496,"4"-3"73,3 2-529</inkml:trace>
</inkml:ink>
</file>

<file path=ppt/ink/ink2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0:45.863"/>
    </inkml:context>
    <inkml:brush xml:id="br0">
      <inkml:brushProperty name="width" value="0.05" units="cm"/>
      <inkml:brushProperty name="height" value="0.05" units="cm"/>
      <inkml:brushProperty name="color" value="#FF0066"/>
    </inkml:brush>
  </inkml:definitions>
  <inkml:trace contextRef="#ctx0" brushRef="#br0">79 1 13171,'-11'11'1239,"-2"1"353,0 2 1,1-1 0,-12 19-1,23-32-1560,1 1 0,-1 0 0,0 0 0,1 0 0,-1 0 0,1 0 0,0 0 0,-1 0-1,1 0 1,0 0 0,0 0 0,-1 0 0,1 0 0,0 0 0,0 1 0,0-1-1,0 0 1,0 0 0,1 0 0,-1 0 0,0 0 0,0 0 0,1 0 0,-1 0 0,1 0-1,-1 0 1,1 0 0,-1 0 0,1 0 0,-1 0 0,1-1 0,0 1 0,-1 0-1,1 0 1,0 0 0,0-1 0,2 2 0,2 1-44,1 1 1,0-2-1,1 1 0,-1-1 1,7 2-1,-1 0 69,-1 0-2,0 0-1,0 1 1,-1 0-1,1 0 1,-1 2-1,15 10 0,-22-14 69,1 1 0,0-1 0,-1 1 0,1 0 0,-1 0 0,0 1 0,-1-1 1,1 0-1,-1 1 0,0 0 0,0-1 0,0 1 0,0 0 0,-1 0 0,0 0 0,0 0 0,0 7 0,-1-3-73,0-1 0,0 1 1,-1-1-1,0 1 0,-1-1 1,0 0-1,0 1 0,-1-1 1,0 0-1,0-1 0,-1 1 1,0-1-1,0 1 0,-1-1 1,0 0-1,0-1 0,-1 1 1,0-1-1,-12 10 0,17-15-137,-1 0 0,1 0-1,0 0 1,-1 0-1,1 0 1,-1 0-1,1-1 1,-1 1-1,1-1 1,-1 1 0,0-1-1,1 0 1,-1 0-1,0 0 1,1 1-1,-1-2 1,0 1-1,1 0 1,-1 0 0,1 0-1,-1-1 1,0 1-1,1-1 1,-1 1-1,1-1 1,-3-1-1,2 0-116,-1 0 0,1 0 0,0 0 0,0 0 0,1 0-1,-1 0 1,0-1 0,1 1 0,-1-1 0,1 1-1,0-1 1,0 1 0,0-1 0,0 0 0,0-3 0,-5-33-1058</inkml:trace>
</inkml:ink>
</file>

<file path=ppt/ink/ink2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0:46.189"/>
    </inkml:context>
    <inkml:brush xml:id="br0">
      <inkml:brushProperty name="width" value="0.05" units="cm"/>
      <inkml:brushProperty name="height" value="0.05" units="cm"/>
      <inkml:brushProperty name="color" value="#FF0066"/>
    </inkml:brush>
  </inkml:definitions>
  <inkml:trace contextRef="#ctx0" brushRef="#br0">31 0 14643,'-1'0'174,"0"0"0,-1 0-1,1 0 1,0 1 0,0-1-1,0 0 1,-1 0 0,1 1 0,0-1-1,0 1 1,0-1 0,0 1-1,0-1 1,0 1 0,0 0 0,0 0-1,0-1 1,0 1 0,0 0 0,0 0-1,1 0 1,-1 0 0,0 0-1,1 0 1,-1 0 0,0 0 0,1 0-1,-1 0 1,1 0 0,0 0-1,-1 1 1,1-1 0,0 2 0,-1 4 158,0-1 0,1 1 0,0 0 1,2 12-1,-2-19-321,5 24 421,1-1 1,0 1-1,2-2 0,21 44 0,6 18 114,-25-52-398,-7-20-98,0-1 0,1 1 0,1-1 0,0 0 0,0 0 0,1-1 0,11 17 0,-15-26-22,0 1-1,-1 0 0,1 0 0,0-1 0,0 0 1,0 1-1,0-1 0,1 0 0,-1 0 0,0 0 0,0 0 1,1 0-1,-1 0 0,1-1 0,-1 1 0,0-1 1,1 0-1,-1 0 0,1 0 0,3 0 0,3-1 132,1-1 0,-1-1 0,0 1 0,10-5 0,-8 3-26,-1 0 1,12-1-1,-13 3-108,-1 1 0,1 1-1,-1-1 1,1 2 0,-1-1-1,1 1 1,-1 0 0,13 4-1,-15-3-625,1 0-1,-1 1 0,0 0 0,0 0 1,0 0-1,10 9 0,2 3-998</inkml:trace>
</inkml:ink>
</file>

<file path=ppt/ink/ink2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0:47.810"/>
    </inkml:context>
    <inkml:brush xml:id="br0">
      <inkml:brushProperty name="width" value="0.05" units="cm"/>
      <inkml:brushProperty name="height" value="0.05" units="cm"/>
      <inkml:brushProperty name="color" value="#FF0066"/>
    </inkml:brush>
  </inkml:definitions>
  <inkml:trace contextRef="#ctx0" brushRef="#br0">28 756 13851,'2'-6'735,"1"-1"0,-1 1 0,1 0-1,0 0 1,1 0 0,-1 0 0,1 1 0,5-7 0,3-3 209,-10 11-781,23-31 1436,21-42 0,-40 66-1506,-1 0 0,0 0-1,-1-1 1,0 0 0,-1 1 0,0-1 0,-1 0 0,1-22-1,-2 31-92,-1 0 0,0 0 0,-1 0-1,1 0 1,0 0 0,-1 1-1,1-1 1,-1 0 0,0 0 0,0 0-1,0 1 1,-1-1 0,1 0-1,-1 1 1,1 0 0,-1-1-1,0 1 1,0 0 0,0-1 0,0 1-1,0 0 1,0 1 0,-1-1-1,1 0 1,0 1 0,-1-1-1,0 1 1,1 0 0,-1 0 0,0 0-1,0 0 1,1 0 0,-1 1-1,0-1 1,0 1 0,0 0-1,0-1 1,0 1 0,0 1 0,0-1-1,0 0 1,0 1 0,1 0-1,-5 1 1,2-1-1,0 1 0,-1 0 1,1 0-1,0 0 0,0 1 0,0 0 0,1 0 0,-1 0 0,1 0 1,0 1-1,0 0 0,0 0 0,0 0 0,0 0 0,-3 6 0,5-7 11,1 1-1,-1-1 1,0 1-1,1-1 1,-1 1-1,1 0 1,0-1-1,1 1 1,-1 0-1,0 0 1,1 0-1,0-1 0,0 1 1,0 0-1,1 0 1,-1 0-1,1 0 1,0-1-1,0 1 1,0 0-1,0-1 1,3 6-1,-1-4 37,0 0-1,0 0 1,0 0 0,0-1-1,1 1 1,0-1-1,0 0 1,0 0-1,0 0 1,1-1 0,0 1-1,-1-1 1,1 0-1,0-1 1,0 1 0,1-1-1,-1 0 1,1 0-1,-1-1 1,1 1-1,-1-1 1,1 0 0,0-1-1,-1 0 1,1 1-1,0-2 1,0 1 0,-1-1-1,1 0 1,-1 0-1,1 0 1,8-4-1,7-5-32,-1-1 0,0-1 0,-1 0 0,29-25 0,-27 19-5,2 1 1,35-19-1,-54 33-3,1 1 0,-1 1-1,0-1 1,0 1 0,1-1 0,-1 1 0,1 1 0,-1-1 0,1 1-1,6-1 1,-9 1-1,-1 1 0,1-1-1,0 0 1,-1 1 0,1-1-1,0 1 1,-1 0 0,1-1-1,-1 1 1,1 0-1,-1 0 1,1 0 0,-1 0-1,0 0 1,0 0 0,1 1-1,-1-1 1,0 0 0,0 0-1,0 1 1,0-1 0,0 1-1,-1-1 1,1 1 0,0-1-1,-1 1 1,1 0 0,-1-1-1,1 1 1,-1 2 0,1 3 3,-1 0 1,0-1-1,0 10 1,-1-12-3,1 0-1,0 0 1,-1 0 0,2 0 0,-1 0-1,0 0 1,1 0 0,0 0 0,0 0-1,3 7 1,-4-11-4,0 1-1,0-1 1,0 0 0,0 0-1,0 0 1,0 0-1,1 1 1,-1-1-1,0 0 1,0 0 0,0 0-1,0 0 1,1 0-1,-1 0 1,0 1 0,0-1-1,0 0 1,0 0-1,1 0 1,-1 0-1,0 0 1,0 0 0,0 0-1,1 0 1,-1 0-1,0 0 1,0 0-1,0 0 1,1 0 0,-1 0-1,0 0 1,0 0-1,0 0 1,1-1 0,6-5 4,4-12 0,19-50 3,-22 46 5,2 0-1,0 1 1,2 0-1,19-29 1,-29 48-3,0-1 1,0 1-1,0 0 1,1 0 0,-1-1-1,1 2 1,-1-1 0,1 0-1,-1 0 1,1 1-1,0-1 1,0 1 0,0 0-1,4-1 1,-5 2-6,-1 0 0,1 0 0,0 0-1,0 0 1,0 0 0,0 0 0,-1 1 0,1-1 0,0 1 0,0-1 0,-1 1-1,1 0 1,0 0 0,-1 0 0,1 0 0,-1 0 0,1 0 0,-1 0 0,1 0 0,-1 1-1,0-1 1,1 0 0,-1 1 0,2 2 0,5 9 5,-5-9-4,0 0 0,0 0 0,0 0 0,7 7 0,-8-10-5,0 0 1,0 1-1,-1-1 0,1 0 1,0-1-1,0 1 1,0 0-1,0 0 1,0-1-1,0 0 0,0 1 1,0-1-1,1 0 1,-1 0-1,3 0 1,3-1-2,0-1 1,0 1-1,-1-2 0,1 1 1,-1-1-1,0 0 1,0 0-1,0-1 1,0 0-1,0 0 0,-1-1 1,12-10-1,-12 10 1,-1 0 0,0-1 0,0 1 0,0-1 0,-1 0 0,0 0 0,0-1 0,-1 1 0,1-1 0,-1 0 0,-1 0-1,1 0 1,2-13 0,-5 14-2,1 0 1,-1 0-1,0-1 0,-1-9 0,0 16-1,1-1 1,0 0-1,0 0 0,0 0 1,-1 1-1,1-1 1,0 0-1,0 0 0,-1 1 1,1-1-1,-1 0 0,1 1 1,-1-1-1,1 1 0,-1-1 1,1 0-1,-1 1 0,0-1 1,0 1-1,0-1-1,0 1 0,0 0 0,0 0 1,0 0-1,1 0 0,-1 0 0,0 0 0,0 0 0,0 0 0,0 1 0,0-1 0,0 0 0,0 0 0,1 1 0,-1-1 1,0 1-1,0-1 0,0 1 0,1-1 0,-1 1 0,-1 0 0,-1 2 1,0-1-1,0 1 1,0 0-1,0 0 1,0 0 0,1 0-1,-1 1 1,1-1 0,0 1-1,0-1 1,0 1-1,1 0 1,-1 0 0,1 0-1,0 0 1,-1 4 0,2-6 3,0 0 1,0 0 0,0 0 0,0 0 0,0 0-1,0 0 1,1 0 0,-1 0 0,1 0 0,-1 0 0,1 0-1,0 0 1,0 0 0,0 0 0,0 0 0,0-1-1,0 1 1,1 0 0,-1-1 0,0 1 0,1-1 0,-1 1-1,1-1 1,0 0 0,-1 0 0,1 0 0,0 0-1,0 0 1,0 0 0,0 0 0,-1 0 0,1-1-1,3 1 1,3 1 12,0-1 0,-1 1 0,1-2-1,0 1 1,0-1 0,-1-1 0,1 1-1,0-1 1,0-1 0,-1 1 0,1-1-1,-1-1 1,0 1 0,1-1 0,-1 0-1,12-8 1,2-3 252,-1-1 0,0 0 0,32-34 0,-49 46-207,-1 1 0,0 0 0,0 0 0,1 0 0,0 0 0,3-2 0,-5 4-49,0-1 0,1 1 0,-1 0 0,0 0 0,0-1 0,0 1-1,1 0 1,-1 0 0,0 0 0,0 0 0,1 1 0,-1-1 0,0 0 0,0 0 0,1 1 0,-1-1 0,0 1-1,1 0 1,1 0-6,0 0 0,0 0 0,1 0 0,-1 0 0,0-1 0,0 1 0,1-1 0,-1 0 0,0 0 0,0 0-1,1 0 1,-1-1 0,0 1 0,6-2 0,1-2-5,0 0-1,0 0 1,10-8 0,-13 8-1,1 0 1,-1 0-1,1 1 1,0 0-1,13-4 0,-16 6 3,-1 1 0,0 0 0,1 0-1,-1 1 1,0-1 0,1 1-1,-1 0 1,0 0 0,0 0 0,1 0-1,-1 1 1,0 0 0,0 0 0,-1 0-1,1 0 1,0 0 0,-1 1-1,1 0 1,-1 0 0,0 0 0,0 0-1,4 5 1,-2-1 15,0-1 0,-1 0 1,0 1-1,0 0 0,-1 0 0,0 0 0,0 1 0,-1-1 1,0 1-1,0-1 0,1 16 0,-3-6 1,0-1-1,-2 1 1,0-1 0,-1 0-1,0 1 1,-7 16 0,-1-1-13,-30 59 0,33-76 4,-17 24 0,22-35-5,0 1 1,-1-1 0,1-1 0,-1 1 0,0 0 0,0-1-1,0 0 1,0 0 0,-6 3 0,9-6-3,1 1 1,0-1-1,-1 0 0,1 0 1,-1 0-1,1 0 1,0 0-1,-1 1 0,1-1 1,-1 0-1,1 0 1,-1 0-1,1 0 0,0 0 1,-1 0-1,1 0 0,-1-1 1,1 1-1,-1 0 1,1 0-1,0 0 0,-1 0 1,1 0-1,-1-1 1,1 1-1,0 0 0,-1 0 1,1-1-1,0 1 1,-1 0-1,1 0 0,0-1 1,0 1-1,-1 0 1,1-1-1,-1 0 0,1 0 4,-1-1-1,1 1 0,-1-1 1,1 0-1,0 1 0,-1-1 1,1 1-1,0-1 0,0-2 0,1-11 9,1 1 0,1-1 0,0 1 0,1-1 0,10-25 0,-1 12-16,29-51-1,-28 59-16,0 1 0,2 0-1,0 1 1,1 1 0,1 1-1,0 0 1,33-21 0,50-24-2300,2 8-4082,-63 33 2426,-29 14 3338,4-2-71,0 1 1,18-6 0,-29 11 961,0 1 1,0 0-1,0 0 1,0 1-1,0-1 1,1 1-1,-1 0 1,0 0-1,0 0 1,0 0-1,1 1 1,-1 0-1,7 2 1,-11-3-73,1 0 1,0 1-1,0-1 1,0 0 0,0 1-1,0-1 1,-1 1 0,1-1-1,0 1 1,0 0-1,-1-1 1,1 1 0,0 0-1,-1-1 1,1 1 0,-1 0-1,1 1 1,0-2-63,-1 1 0,0-1 0,0 0 0,0 1 0,0-1 0,0 1 0,0-1 0,-1 1 0,1-1 0,0 1 0,0-1 0,0 1 0,0-1 0,0 0 0,-1 1 0,1-1 0,0 1 0,0-1 0,-1 0 0,1 1 0,0-1 0,-1 0 0,0 1 0,-1 1 132,-1 1 1,0-1-1,0-1 1,0 1-1,-1 0 1,-4 1-1,-2-1-1351,6-8 337</inkml:trace>
</inkml:ink>
</file>

<file path=ppt/ink/ink2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1:28.426"/>
    </inkml:context>
    <inkml:brush xml:id="br0">
      <inkml:brushProperty name="width" value="0.05" units="cm"/>
      <inkml:brushProperty name="height" value="0.05" units="cm"/>
      <inkml:brushProperty name="color" value="#FF0066"/>
    </inkml:brush>
  </inkml:definitions>
  <inkml:trace contextRef="#ctx0" brushRef="#br0">3 62 10266,'-3'2'4050,"9"0"-2470,7 3-670,36 0 1047,86-2-1,46-15-275,42 0-167,-206 13-1388,-12 2-49,-10 2 1,0-3-80,-1 0 0,1 0 0,-1 0 0,0 0 0,0-1 0,0 0 0,0-1 0,-9 1 0,-54-5-243,47 2 174,16 2 57,-260-31-69,256 29 121,0-1 1,0 0 0,0-1-1,0 0 1,0-1 0,-14-9-1,11 9 190,13 5-220,0 0 0,0 0-1,0 0 1,0 1 0,0-1 0,-1 0-1,1 0 1,0 0 0,0 0 0,0 0-1,0 0 1,0 0 0,0 0 0,0 0-1,-1 0 1,1 0 0,0 1 0,0-1-1,0 0 1,0 0 0,0 0 0,0 0 0,0 0-1,0 0 1,0 1 0,0-1 0,0 0-1,0 0 1,0 0 0,0 0 0,0 0-1,0 0 1,0 1 0,0-1 0,0 0-1,0 0 1,0 0 0,0 0 0,0 0-1,0 1 1,0-1 0,0 0 0,1 2 29,0 1 0,0-1 1,0 0-1,0 0 0,0 0 1,1 0-1,-1 0 1,3 2-1,0 0 14,0 0-1,0-1 1,1 1-1,0-1 1,0 0 0,0 0-1,0-1 1,0 1 0,0-1-1,7 2 1,9 1 196,29 4 0,-43-8-195,32 4 254,0-2-1,0-2 1,1-1-1,-1-3 1,63-10 0,-90 10-252,-3 1-13,0 1 0,-1 0-1,17 0 1,-25 1-40,0 0 0,0 0 0,0 0 1,0 0-1,0 0 0,0 0 0,0 0 0,0 0 0,-1 0 1,1 1-1,0-1 0,0 0 0,0 0 0,0 0 0,0 0 1,0 0-1,0 0 0,0 0 0,0 0 0,0 0 0,0 0 1,0 0-1,0 0 0,0 0 0,0 1 0,0-1 0,0 0 1,0 0-1,0 0 0,0 0 0,0 0 0,0 0 0,0 0 1,0 0-1,0 0 0,0 0 0,0 1 0,0-1 0,0 0 1,0 0-1,0 0 0,0 0 0,0 0 0,0 0 0,0 0 1,0 0-1,0 0 0,1 0 0,-1 0 0,0 0 0,0 0 1,0 0-1,0 0 0,0 0 0,0 1 0,-8 2 31,3-2-7,-1 0-1,0-1 1,0 0-1,0 0 0,0 0 1,0-1-1,1 0 1,-11-2-1,11 1-116,-1 1 0,1 0 1,0 0-1,-1 1 0,1-1 0,-1 1 0,1 1 0,-1-1 0,1 1 0,-9 1 1,13-2-33,1 1 0,-1-1 0,0 0 0,0 0 0,1 1 0,-1-1 0,0 1 1,1-1-1,-1 1 0,0-1 0,1 1 0,-1-1 0,0 1 0,1-1 1,-1 1-1,1 0 0,-1-1 0,1 1 0,0 0 0,-1-1 0,1 1 1,0 0-1,-1 0 0,1-1 0,0 1 0,0 0 0,-1 0 0,1 0 0,0 0 1,0-1-1,0 1 0,0 0 0,0 0 0,1 0 0,-1-1 0,0 1 1,0 0-1,0 0 0,1 0 0,0 1 0,12 19-1826</inkml:trace>
</inkml:ink>
</file>

<file path=ppt/ink/ink2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1:17.894"/>
    </inkml:context>
    <inkml:brush xml:id="br0">
      <inkml:brushProperty name="width" value="0.05" units="cm"/>
      <inkml:brushProperty name="height" value="0.05" units="cm"/>
      <inkml:brushProperty name="color" value="#FF0066"/>
    </inkml:brush>
  </inkml:definitions>
  <inkml:trace contextRef="#ctx0" brushRef="#br0">2714 134 7306,'-8'-17'1684,"-18"-37"2794,23 48-4005,1-1-1,0 1 1,0-1 0,1 1-1,0-1 1,-1-10 0,5 10 159,-3 7-623,0 0 0,0 0 0,0 0 0,1 0 0,-1 0 0,0 1 1,0-1-1,0 0 0,1 0 0,-1 0 0,0 0 0,0 0 0,0 0 0,0 0 0,0 0 1,1 1-1,-1-1 0,0 0 0,0 0 0,0 0 0,0 0 0,0 0 0,0 1 1,1-1-1,-1 0 0,0 0 0,0 0 0,0 1 0,0-1 0,0 0 0,0 0 1,0 0-1,0 1 0,0-1 0,0 0 0,0 0 0,0 0 0,0 1 0,0-1 1,0 0-1,0 0 0,1 16 131,-1-1-1,0 1 1,-1-1 0,-4 28 0,4-40-119,-9 70 402,3 0 0,6 138 1,25 305 166,-22-467-483,13 93 0,-10-119-65,1 0 0,0 0 0,2 0 0,1-1 0,23 43 0,-4-18 54,-1-5 128,-3 2-1,-1 0 1,16 48 0,15 101-30,-37-123-182,2-1-1,30 67 0,-35-104 81,2 0 1,1-1-1,1-1 1,2-1-1,1 0 1,1-2-1,29 28 1,19 10 169,-25-25-162,52 61 1,-7 16-71,30 36-16,-115-148-13,207 215 838,-170-184-450,-19-16-293,0 0-1,21 26 1,-9 0-75,-3 1-1,49 96 1,-47-81 18,-10-22-26,3-1 0,33 38 0,-20-28-29,-28-32 18,-1 1 0,0 0 1,-2 0-1,0 1 0,11 33 0,21 103 200,-38-141-177,34 223 208,6 23-230,-1-94-2,39 184 73,-65-266 70,53 159 1,45 109-72,-37 9 0,-69-307-69,37 220-3,-16-131-24,15 207-1,-44 119 78,-7-193-69,5-195-131,-24 150 0,-41 73 30,22-99 166,-3 15-42,33-166-16,-2-1 1,-25 51 0,-12 10-1,-21 49-12,-15 29 17,62-141 20,-57 80-1,-28 34 18,13-19-40,86-127 13,0-1 0,-2-1 0,0 0 0,0-2-1,-2 0 1,0 0 0,0-2 0,-1 0-1,-1-1 1,0-1 0,-1-1 0,0-1-1,-38 11 1,18-8 48,1 1-1,0 2 0,-39 22 1,-35 30-25,56-32-38,-83 37-1,112-60 13,-1-1 1,-1-1 0,0-2-1,0-1 1,-1-2-1,0-1 1,0-1 0,-48-3-1,-186-27 102,-17 0-89,246 24-25,0-1 0,0-2 0,0-1 0,1-2 0,-49-19 0,-114-54 8,-81-28-51,85 62 42,75 23 5,97 18 1,1 0-1,0-1 1,1-1 0,0-1-1,0-1 1,1 0 0,1-2-1,0 0 1,0-2 0,2 0-1,-32-33 1,9 4 21,-201-203 35,188 201-39,-73-70 36,106 95-44,0-1 0,2-1 1,-30-48-1,24 25-3,-27-72-1,-9-56-14,33 91 22,7 24-1,-117-364 23,-6-30-8,111 350-18,-33-189 0,14-112 5,17-181-15,36-4 0,83-563-3,17 577 21,-41 261-41,138-682 0,-142 708 8,9-42 27,19 4 0,-40 186-18,6 2 1,80-152-1,146-228-125,-233 440-20,4 2-1,74-90 1,-80 116-30,3 2 0,2 2-1,96-74 1,-107 93 94,2 2-1,57-28 1,-78 45 98,1 1 1,0 1 0,0 0 0,0 1 0,0 1 0,1 1 0,-1 1-1,31-1 1,167 23 106,-210-19-113,7 1 1,1 0 1,-1 1-1,0 0 1,0 1-1,-1 0 1,20 10-1,-25-9 11,0-1 1,0 1-1,0 0 0,-1 0 1,0 1-1,0 0 1,0 0-1,-1 1 0,0-1 1,0 1-1,7 13 0,5 18 159,24 73 0,-16-38-69,-17-51-90,131 400 618,-124-368-549,3 0 0,2-1-1,37 69 1,-43-94-49,-2 2 1,18 59-1,3 62 26,-11-42 15,-16-87-39,0 0 0,1 0 0,1 0 1,1-1-1,1-1 0,23 36 0,-24-43-33,0 0 0,-1 1 0,-1 0 0,0 1 0,-1-1 0,-1 1 0,0 1 0,-1-1 0,3 17 0,11 121 91,-10-77 6,21 91 1,-24-141-51,-1 0 0,-1 1 0,-1-1 0,-1 1 0,-6 53 0,-1-35 35,-2 1 0,-24 71-1,-34 49 204,-3 9 130,24-46-363,35-106-20,-1-1 0,-1 0 0,-21 31 0,22-38 19,-7 7-18,2 2 0,0 0 0,2 0 0,-17 39 0,27-51 48,0 0-1,1 0 1,0 0 0,1 1 0,0-1 0,1 0 0,0 1-1,2 19 1,-1-31-108,0 12 43,0-13-53,0 0 1,0 1-1,0-1 0,0 1 0,0-1 1,0 0-1,0 1 0,0-1 1,0 1-1,0-1 0,-1 0 1,1 1-1,0-1 0,0 0 0,0 1 1,-1-1-1,1 0 0,0 1 1,0-1-1,-1 0 0,1 0 1,0 1-1,-1-1 0,1 0 1,0 0-1,-1 1 0,1-1-16,0 0-1,-1 0 1,1-1-1,0 1 1,0 0-1,0 0 1,0 0 0,-1 0-1,1 0 1,0 0-1,0 0 1,0 0-1,0 0 1,0 0 0,-1-1-1,1 1 1,0 0-1,0 0 1,0 0-1,0 0 1,0 0 0,0-1-1,0 1 1,0 0-1,0 0 1,-1 0-1,1 0 1,0-1 0,0 1-1,0 0 1,0 0-1,0 0 1,0 0-1,0-1 1,0 1-1,0 0 1,-4-26-3931,-2-17 1505</inkml:trace>
</inkml:ink>
</file>

<file path=ppt/ink/ink2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1:19.247"/>
    </inkml:context>
    <inkml:brush xml:id="br0">
      <inkml:brushProperty name="width" value="0.05" units="cm"/>
      <inkml:brushProperty name="height" value="0.05" units="cm"/>
      <inkml:brushProperty name="color" value="#FF0066"/>
    </inkml:brush>
  </inkml:definitions>
  <inkml:trace contextRef="#ctx0" brushRef="#br0">140 14 12315,'0'0'73,"0"-1"1,0 0 0,0 0-1,0 1 1,0-1 0,0 0 0,0 0-1,0 0 1,-1 1 0,1-1-1,0 0 1,0 1 0,-1-1 0,1 0-1,-1 0 1,1 1-28,-1-1 0,1 1 0,0 0 0,0 0 0,-1 0 0,1 0 0,0-1 0,0 1 0,-1 0 0,1 0 0,0 0 0,-1 0 0,1 0 0,0 0 0,-1 0 0,1 0 0,0 0 0,0 0 0,-1 0 0,1 0-1,0 0 1,-1 0 0,1 0 0,0 1 0,-1-1 0,-1 1 72,0 0 0,0 1-1,0-1 1,0 0 0,1 1 0,-1-1-1,0 1 1,-2 3 0,-4 8 111,-1 1 0,2 0-1,0 0 1,0 0 0,-7 28 0,-14 78 750,16-51-449,3 0-1,1 118 1,9-147-362,2 0 1,2 0-1,1 0 1,2-1 0,2 0-1,17 42 1,-17-58-135,1-1 1,1 0 0,1-1-1,1 0 1,21 24-1,93 89 251,-50-56 139,-29-26-173,73 73 374,-89-95-471,0-1 0,39 24 0,-11-14-87,-15-10-39,-2 1 0,74 66 1,6 50 141,-89-101 149,77 76 1,-70-86-103,2-2-1,51 28 0,25 18 131,-97-62-269,-2 1-1,0 0 0,21 26 1,-18-14 18,-1 1 0,26 47 0,31 75 200,-32-58-81,49 75 88,28 57-86,-68-110-38,-12-27-65,39 114 1,-13 24-13,70 401 0,-127-533-36,-5 0-1,-4 0 1,-7 100 0,-5-78 166,-34 340 1343,26-389-1333,8-42-1256,-4 32 0,12-42-1292,3-7 747</inkml:trace>
</inkml:ink>
</file>

<file path=ppt/ink/ink2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1:20.815"/>
    </inkml:context>
    <inkml:brush xml:id="br0">
      <inkml:brushProperty name="width" value="0.05" units="cm"/>
      <inkml:brushProperty name="height" value="0.05" units="cm"/>
      <inkml:brushProperty name="color" value="#FF0066"/>
    </inkml:brush>
  </inkml:definitions>
  <inkml:trace contextRef="#ctx0" brushRef="#br0">0 5 20564,'3'-4'1337,"3"5"775,5 18-2576,0 9 288</inkml:trace>
</inkml:ink>
</file>

<file path=ppt/ink/ink2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1:35.925"/>
    </inkml:context>
    <inkml:brush xml:id="br0">
      <inkml:brushProperty name="width" value="0.05" units="cm"/>
      <inkml:brushProperty name="height" value="0.05" units="cm"/>
      <inkml:brushProperty name="color" value="#FF0066"/>
    </inkml:brush>
  </inkml:definitions>
  <inkml:trace contextRef="#ctx0" brushRef="#br0">4 35 9890,'0'-1'245,"-1"0"0,1 0 0,-1 0 0,1 0 0,0 0 0,-1 0-1,1 0 1,0 0 0,0 0 0,0-1 0,0 1 0,0 0 0,0 0 0,0 0 0,0 0 0,1 0-1,-1 0 1,0 0 0,1 0 0,-1 0 0,1 0 0,-1 0 0,1 0 0,-1 0 0,1 0 0,0 0-1,-1 0 1,2-1 0,0 1-84,-1 1 1,1-1-1,-1 1 0,1-1 0,-1 1 1,1 0-1,-1 0 0,1-1 0,-1 1 0,1 0 1,-1 0-1,1 1 0,-1-1 0,1 0 1,-1 0-1,1 1 0,-1-1 0,1 1 0,-1-1 1,0 1-1,2 0 0,44 22 1083,-28-12-1013,0-2 0,1 0 0,0-2 0,0 0 0,30 6 0,-25-11-109,0 0 0,-1-2 0,31-4 0,14 1 31,-142-4-808,-9-1-123,57 7 735,-91-4-127,91 3 636,1-1 0,-40-12 0,58 12 121,11 2-368,11 1-36,10 6 86,1 0 1,0-2 0,0-1 0,0-1-1,0-1 1,41-5 0,-46 1-222,7-1-463,33 0 0,-55 5-53</inkml:trace>
</inkml:ink>
</file>

<file path=ppt/ink/ink2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1:40.924"/>
    </inkml:context>
    <inkml:brush xml:id="br0">
      <inkml:brushProperty name="width" value="0.05" units="cm"/>
      <inkml:brushProperty name="height" value="0.05" units="cm"/>
      <inkml:brushProperty name="color" value="#FF0066"/>
    </inkml:brush>
  </inkml:definitions>
  <inkml:trace contextRef="#ctx0" brushRef="#br0">1 269 12027,'10'3'1408,"4"-6"656,17-12 25,9-6 79,19-12-167,12-7-169,12-7-528,-3 2-239,-6 11-585,-16 9-184,-23 18-496,-8 5-625,-14 14-263,0 0 376</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3:59.894"/>
    </inkml:context>
    <inkml:brush xml:id="br0">
      <inkml:brushProperty name="width" value="0.05" units="cm"/>
      <inkml:brushProperty name="height" value="0.05" units="cm"/>
      <inkml:brushProperty name="color" value="#FF0066"/>
    </inkml:brush>
  </inkml:definitions>
  <inkml:trace contextRef="#ctx0" brushRef="#br0">0 139 16091,'21'-11'2185,"7"-4"880,8-3-817,3 1-384,-1 2-1175,-2 2-257,1 3-304,1-2-40,0 3-368,-2 3-376,-6 2-865,1-2-967,-4 3 1335</inkml:trace>
</inkml:ink>
</file>

<file path=ppt/ink/ink2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1:48.247"/>
    </inkml:context>
    <inkml:brush xml:id="br0">
      <inkml:brushProperty name="width" value="0.05" units="cm"/>
      <inkml:brushProperty name="height" value="0.05" units="cm"/>
      <inkml:brushProperty name="color" value="#FF0066"/>
    </inkml:brush>
  </inkml:definitions>
  <inkml:trace contextRef="#ctx0" brushRef="#br0">82 6638 7682,'-9'-7'1163,"-1"0"1,0 0-1,0 1 0,-13-6 1,22 11-1028,0 0 1,0 1-1,-1-1 1,1 0-1,0 0 1,0 0-1,0 0 1,0 0-1,0 0 1,0 0-1,1 0 0,-1 0 1,0-1-1,0 1 1,1 0-1,-1 0 1,1-1-1,-1 1 1,1 0-1,0-1 1,-1-1-1,0-4 337,1 0 0,0 1 0,1-11 0,-1 0 197,0-15 100,4-103 1155,-3 112-1633,2 0 0,1 0-1,14-42 1,25-51 345,22-67 212,-53 142-586,-2 0-1,8-68 1,-17 99-240,19-155 158,-14 131-163,2 0 1,22-58 0,45-65 338,-48 106-77,39-104 0,-35 45-128,-18 59-127,3 0 0,36-80 0,94-124 282,-84 153-149,98-196 20,-15-36-170,-110 258-4,68-113 1,66-57 2,-100 150-14,63-78-10,90-102 31,-184 226-23,1 2 0,2 1-1,78-67 1,-30 43 22,74-63-12,-117 92 6,56-65 0,-52 49-3,59-51-1,-76 80-2,2 1 0,1 1 0,46-25 0,-57 38-2,70-39-19,92-70 1,-107 64 27,166-123 17,12 20-34,-181 125-10,148-49 0,-144 58 19,142-69 0,-136 46 13,25-13-12,108-34 1,8 16-11,-162 58-2,321-82-17,-95 30 52,406-101-26,-179 89 9,-448 78-6,701-68 100,-512 57-85,-149 12 21,214 11 0,2 13 521,10 8-362,-64-1 131,-39-12 79,242 5 98,-361-12-419,50-1 74,-134-4-42,1-1 0,0-1 1,35-10-1,-18-1 445,-42 11 74,-13 2-755,-16 0-1660,20 2 1602,-25-1-681</inkml:trace>
</inkml:ink>
</file>

<file path=ppt/ink/ink2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1:49.072"/>
    </inkml:context>
    <inkml:brush xml:id="br0">
      <inkml:brushProperty name="width" value="0.05" units="cm"/>
      <inkml:brushProperty name="height" value="0.05" units="cm"/>
      <inkml:brushProperty name="color" value="#FF0066"/>
    </inkml:brush>
  </inkml:definitions>
  <inkml:trace contextRef="#ctx0" brushRef="#br0">0 90 15691,'6'-18'1953,"-1"-1"919,11 3-639,1 3-433,4 4-688,5 3-135,5 3-201,4 2-64,11 1-144,2 1-152,1 2-224,2-1-88,-1-2-616,-3-3-408,-9-3-2009,-10 4 1225,-27 2 432</inkml:trace>
</inkml:ink>
</file>

<file path=ppt/ink/ink2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1:49.444"/>
    </inkml:context>
    <inkml:brush xml:id="br0">
      <inkml:brushProperty name="width" value="0.05" units="cm"/>
      <inkml:brushProperty name="height" value="0.05" units="cm"/>
      <inkml:brushProperty name="color" value="#FF0066"/>
    </inkml:brush>
  </inkml:definitions>
  <inkml:trace contextRef="#ctx0" brushRef="#br0">0 20 14035,'9'-15'1664,"0"10"1001,-1 8-97,1 22-535,2 12-313,0 14-87,1 8-153,1 0-424,-1-4-208,-2-8-440,2-4-152,0-5-288,-4-3-352,1-6-1304,4-5-1441,-10-15 1633</inkml:trace>
</inkml:ink>
</file>

<file path=ppt/ink/ink2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1:50.145"/>
    </inkml:context>
    <inkml:brush xml:id="br0">
      <inkml:brushProperty name="width" value="0.05" units="cm"/>
      <inkml:brushProperty name="height" value="0.05" units="cm"/>
      <inkml:brushProperty name="color" value="#FF0066"/>
    </inkml:brush>
  </inkml:definitions>
  <inkml:trace contextRef="#ctx0" brushRef="#br0">104 74 14699,'-2'-1'371,"0"1"0,-1 0 0,1 0 0,0 0 0,-1 0-1,1 0 1,0 0 0,-1 1 0,1-1 0,0 1 0,-1 0 0,1-1 0,0 1 0,-4 2-1,4-1-178,-1 0 0,1 1 0,0-1 0,0 0 0,0 1 0,0 0 0,1-1 0,-1 1 0,0 0 0,1 0 0,-1 4 0,-8 16 352,2 1-1,1 0 0,-6 36 1,11-50-379,1 0-1,0 0 1,0 1 0,1-1 0,1 0 0,0 1 0,0-1-1,1 0 1,0 0 0,1 0 0,4 11 0,-5-17-122,-1-1 0,1 0 0,-1 0 0,1-1 0,0 1 0,0 0 0,1-1 0,-1 1 0,0-1 1,1 0-1,0 1 0,-1-1 0,1-1 0,0 1 0,0 0 0,0-1 0,5 3 0,-3-3 5,-1 0 1,0-1-1,1 1 0,-1-1 0,0 0 1,1 0-1,-1 0 0,1-1 0,-1 0 1,0 1-1,0-2 0,1 1 0,5-3 1,3-1 98,0-2 0,-1 0 0,0 0 0,0-1 0,0 0 1,-1-1-1,0-1 0,-1 0 0,16-19 0,-19 21-64,-1-1-1,0 0 0,0 0 1,-1 0-1,-1-1 1,1 0-1,-1 0 1,-1 0-1,0 0 1,0 0-1,-1-1 1,-1 1-1,2-21 1,-4 26-133,1-1 0,-1 0 0,0 1 1,0-1-1,-1 1 0,1 0 0,-1-1 1,-1 1-1,1 0 0,-1 0 1,1 0-1,-1 1 0,-1-1 0,1 1 1,-1-1-1,0 1 0,0 0 0,0 1 1,0-1-1,0 1 0,-7-4 1,-2-1-261,-2 1 1,1 0 0,-1 1-1,1 1 1,-2 1 0,-18-4-1,-11-2-347</inkml:trace>
</inkml:ink>
</file>

<file path=ppt/ink/ink2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1:50.615"/>
    </inkml:context>
    <inkml:brush xml:id="br0">
      <inkml:brushProperty name="width" value="0.05" units="cm"/>
      <inkml:brushProperty name="height" value="0.05" units="cm"/>
      <inkml:brushProperty name="color" value="#FF0066"/>
    </inkml:brush>
  </inkml:definitions>
  <inkml:trace contextRef="#ctx0" brushRef="#br0">0 127 17036,'12'-7'1440,"15"-4"848,8-3-239,21-3-497,5 0-296,2-2-519,-3 0-193,-10 7-888,-15 2-601,-11 10-1783,-4 10 1432</inkml:trace>
</inkml:ink>
</file>

<file path=ppt/ink/ink2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1:51.324"/>
    </inkml:context>
    <inkml:brush xml:id="br0">
      <inkml:brushProperty name="width" value="0.05" units="cm"/>
      <inkml:brushProperty name="height" value="0.05" units="cm"/>
      <inkml:brushProperty name="color" value="#FF0066"/>
    </inkml:brush>
  </inkml:definitions>
  <inkml:trace contextRef="#ctx0" brushRef="#br0">85 9 11282,'-16'-3'1337,"13"1"-767,-1 1-1,1 1 0,0-1 0,-1 0 0,1 1 0,0 0 1,-1 0-1,1 0 0,-1 0 0,1 0 0,-6 2 0,8-2-415,0 1-1,0 0 0,0 0 0,0 0 0,0 0 1,0 0-1,1 0 0,-1 0 0,0 0 0,0 1 1,1-1-1,-1 0 0,1 0 0,-1 1 0,1-1 0,-1 2 1,-4 24 818,5-26-925,-2 19 226,0 1-1,2-1 1,0 0 0,1 1-1,1-1 1,1 0-1,1 0 1,9 29 0,-11-45-235,-1-1 1,1 1-1,0-1 0,0 1 1,0-1-1,1 0 0,-1 0 1,1 0-1,0 0 1,-1 0-1,2-1 0,-1 1 1,0-1-1,0 0 0,4 2 1,-2-1-1,0-2 0,0 1 0,-1 0 0,1-1 0,0 0 0,0 0 0,1-1 0,-1 1 0,0-1 1,0 0-1,7-1 0,-5-1 6,0 1 0,0-1 0,0 0 0,0-1 0,-1 1 0,1-1 0,-1-1 0,0 1 0,1-1 0,-2 0 0,1 0 0,0-1 0,-1 0 0,0 0 0,0 0 0,0-1 0,-1 1 0,0-1 0,5-9 0,-6 10-26,0 0-1,-1-1 0,0 1 1,0-1-1,0 1 0,0-1 1,-1 0-1,0 0 1,0 0-1,-1 1 0,0-1 1,0 0-1,0 0 0,-1 0 1,1 0-1,-1 0 1,-1 0-1,1 1 0,-1-1 1,0 0-1,0 1 1,-1 0-1,-6-10 0,5 9-18,-1 1-1,0-1 1,0 1-1,0 0 1,-1 1-1,1-1 1,-1 1-1,0 0 1,-1 1-1,1-1 1,-1 1-1,1 0 1,-10-2-1,3 2-361,0 0 1,-1 0-1,1 1 1,-1 1-1,0 0 1,-14 2-1,26-1 20,-1 0 0,0 0 0,1 0 0,-1 1 0,0-1 0,1 1 0,-1 0 0,1-1 0,-1 1 0,1 0 0,-4 2 1,2 3-1251</inkml:trace>
</inkml:ink>
</file>

<file path=ppt/ink/ink2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1:51.496"/>
    </inkml:context>
    <inkml:brush xml:id="br0">
      <inkml:brushProperty name="width" value="0.05" units="cm"/>
      <inkml:brushProperty name="height" value="0.05" units="cm"/>
      <inkml:brushProperty name="color" value="#FF0066"/>
    </inkml:brush>
  </inkml:definitions>
  <inkml:trace contextRef="#ctx0" brushRef="#br0">7 103 19828,'-3'8'1449,"0"-8"287,3-3-464,3-13-776,3-5-688,6-4-952,-1 0-848,4 5 991</inkml:trace>
</inkml:ink>
</file>

<file path=ppt/ink/ink2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1:51.978"/>
    </inkml:context>
    <inkml:brush xml:id="br0">
      <inkml:brushProperty name="width" value="0.05" units="cm"/>
      <inkml:brushProperty name="height" value="0.05" units="cm"/>
      <inkml:brushProperty name="color" value="#FF0066"/>
    </inkml:brush>
  </inkml:definitions>
  <inkml:trace contextRef="#ctx0" brushRef="#br0">136 149 14403,'-2'-2'276,"0"1"1,0-1-1,0 0 0,0 0 0,1 0 1,-1 0-1,1 0 0,-1 0 1,1-1-1,0 1 0,0 0 0,0-1 1,0 1-1,1-1 0,-1 1 1,0-1-1,1 1 0,0-1 0,0 1 1,0-4-1,1 0 38,0 1 1,0-1-1,1 1 0,-1-1 1,1 1-1,1 0 1,-1 0-1,5-6 0,-4 4-61,1 1 0,0 0 0,1-1 0,-1 2 0,8-8 0,-23 35-268,-54 48-45,45-50 49,1 0-1,-17 24 1,34-41 11,0 1 1,1 0 0,-1-1 0,1 1 0,-1 0 0,1 0 0,0 0 0,1 0 0,-1 0 0,1 0 0,-1 0-1,1 0 1,1 0 0,-1 0 0,0 0 0,1 1 0,1 4 0,3 6 4,0 0 1,0-1 0,9 17-1,-11-25-1,0 0 1,1 0-1,0 0 0,0-1 0,0 1 0,0-1 0,1 0 1,0-1-1,9 8 0,-6-7 148,1 0 0,0 0 0,-1-1 1,1 0-1,1-1 0,10 3 0,-3-2 356,23 7 785,-38-11-1191,-1 1 0,1 0-1,0 0 1,0-1 0,0 1 0,0 1-1,-1-1 1,1 0 0,0 0 0,-1 1-1,1-1 1,-1 1 0,0-1 0,3 4 0,-3-3-58,-1 0 1,1 0-1,-1-1 1,0 1-1,0 0 1,1 0-1,-1 0 1,0 0-1,-1 0 1,1 0-1,0 0 1,0 0-1,-1 0 1,1-1-1,-1 1 1,0 0-1,0 0 1,-1 2-1,-3 5 29,0-1-1,-8 11 0,9-14-29,-16 23-305,-1-2 0,-2 0 0,-35 32 0,53-54 286,1-1-1,-1 1 1,0-1 0,1 0 0,-1-1 0,-9 4 0,12-5-33,0-1 1,0 0-1,-1 1 1,1-1-1,0 0 1,0 0 0,-1-1-1,1 1 1,0 0-1,0-1 1,-1 0 0,-1 0-1</inkml:trace>
</inkml:ink>
</file>

<file path=ppt/ink/ink2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1:54.467"/>
    </inkml:context>
    <inkml:brush xml:id="br0">
      <inkml:brushProperty name="width" value="0.05" units="cm"/>
      <inkml:brushProperty name="height" value="0.05" units="cm"/>
      <inkml:brushProperty name="color" value="#FF0066"/>
    </inkml:brush>
  </inkml:definitions>
  <inkml:trace contextRef="#ctx0" brushRef="#br0">0 238 11402,'24'1'1369,"-1"-1"0,1-1-1,35-6 1,-9 0-301,326-44 2732,-7 1-3188,-168 27-1259,-196 23 544,0-1 0,0 0 0,-1 0 0,1-1 0,0 1 0,-1-1 0,1 0 0,-1 0 0,1-1 0,-1 1 0,0-1 0,0 0 0,0 0 0,0 0 1,-1-1-1,1 1 0,-1-1 0,0 0 0,0 0 0,0 0 0,-1 0 0,0 0 0,1-1 0,-1 1 0,-1-1 0,1 0 0,-1 1 0,2-7 0,-3 11 118,0 0-1,0 0 1,0 0 0,0 0 0,0-1-1,0 1 1,0 0 0,0 0-1,0 0 1,0-1 0,0 1 0,0 0-1,0 0 1,0 0 0,0 0 0,0-1-1,0 1 1,0 0 0,0 0-1,0 0 1,0 0 0,0-1 0,0 1-1,0 0 1,-1 0 0,1 0-1,0 0 1,0 0 0,0-1 0,0 1-1,0 0 1,0 0 0,-1 0-1,1 0 1,0 0 0,0 0 0,0 0-1,0 0 1,0 0 0,-1-1 0,1 1-1,0 0 1,0 0 0,0 0-1,0 0 1,-1 0 0,1 0 0,0 0-1,0 0 1,0 0 0,0 0-1,-1 0 1,1 0 0,0 0 0,0 1-1,0-1 1,0 0 0,-1 0-1,1 0 1,0 0 0,0 0 0,0 0-1,0 0 1,-1 1 0,0-1 49,1 0 1,-1 1-1,0-1 1,1 1-1,-1 0 1,0-1-1,1 1 1,-1-1-1,1 1 1,-1 0-1,1-1 1,-1 1-1,1 0 1,-1 1-1,-1 8 120,1 1 0,0 0 0,1-1 0,0 1 0,2 20 0,0-11 25,3 14 277,0-1 1,3 1 0,13 37-1,8 36 122,20 210 265,-25 3-577,-10-115-284,6 123 61,-9-142-38,4 191 15,-13-277-44,-10 238 16,-1-34 23,3-62 506,3-32 611,3-188-1025,1 3-6,0-20-550,1-17-786,0-18-1014,1-9 727</inkml:trace>
</inkml:ink>
</file>

<file path=ppt/ink/ink2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1:55.665"/>
    </inkml:context>
    <inkml:brush xml:id="br0">
      <inkml:brushProperty name="width" value="0.05" units="cm"/>
      <inkml:brushProperty name="height" value="0.05" units="cm"/>
      <inkml:brushProperty name="color" value="#FF0066"/>
    </inkml:brush>
  </inkml:definitions>
  <inkml:trace contextRef="#ctx0" brushRef="#br0">124 121 11274,'0'-3'412,"-7"-28"2815,7 30-3126,0 0 0,-1 1 0,1-1 0,0 0 0,0 0 0,-1 1 0,1-1 0,0 0 0,-1 1 0,1-1 0,-1 0 0,1 1 0,-1-1 0,1 0 0,-1 1 0,0-1 0,1 1 0,-1-1 0,0 1 0,1 0 0,-1-1 0,0 1 0,0-1 0,1 1 0,-1 0 0,0 0 0,0 0 0,1-1 0,-1 1 0,0 0 0,0 0 0,0 0 0,-1 0 0,1 1 33,0-1 0,0 1 0,0 0 0,0-1 0,0 1 0,0 0 0,0-1 0,0 1 1,0 0-1,1 0 0,-1 0 0,0 0 0,0 0 0,1 0 0,-1 0 0,0 2 0,-8 20 1049,9-22-1110,-2 5 147,0-1 0,1 1 0,0 0 0,0-1 0,0 1 0,1 0 0,0 9 0,0-14-182,1 1 1,-1-1-1,0 1 0,1-1 0,-1 1 0,1-1 0,-1 0 1,1 1-1,-1-1 0,1 0 0,0 1 0,0-1 0,0 0 1,0 0-1,0 0 0,0 1 0,0-1 0,0 0 0,0-1 1,1 1-1,-1 0 0,0 0 0,1 0 0,-1-1 0,0 1 1,1-1-1,-1 1 0,1-1 0,-1 1 0,1-1 0,-1 0 1,1 0-1,2 0 0,-1 0-9,1 0-1,-1-1 1,0 1-1,1-1 1,-1 0-1,0 0 1,0 0-1,0 0 1,0-1-1,0 1 1,0-1 0,0 1-1,-1-1 1,1 0-1,0 0 1,-1-1-1,0 1 1,1 0-1,-1-1 1,0 0-1,0 1 1,-1-1-1,1 0 1,2-5 0,-2 3-6,0 1 0,0-1 0,0 0 0,-1 0 0,1 0 1,-1 0-1,0 0 0,-1 0 0,1 0 0,-1 0 0,0 0 1,-1 0-1,1 0 0,-1 0 0,-2-9 0,2 10-7,-1 0 1,0 0-1,0 0 0,0 0 0,-1 0 0,1 0 0,-1 0 1,0 1-1,0-1 0,-1 1 0,1 0 0,-8-6 0,9 8-13,0 0 0,-1 0-1,1 0 1,-1 0 0,1 0-1,-1 0 1,1 1-1,-1-1 1,1 1 0,-1 0-1,0 0 1,1 0 0,-1 0-1,0 0 1,1 0 0,-1 1-1,1-1 1,-1 1-1,1 0 1,-1-1 0,1 1-1,-1 1 1,1-1 0,-3 2-1,-1 1 26,-1 1 0,2 0 0,-1 0-1,1 1 1,-1-1 0,1 1 0,1 0 0,-1 0-1,1 1 1,-5 11 0,7-14 4,0 0 0,1 0 0,-1 1 0,1-1 1,0 0-1,1 0 0,-1 1 0,1-1 0,-1 5 0,2-6-13,-1-1 1,0 0-1,1 1 0,-1-1 0,1 0 0,0 1 0,0-1 1,0 0-1,0 0 0,0 0 0,0 0 0,1 0 1,-1 0-1,1 0 0,-1 0 0,1 0 0,2 1 0,-1 0-9,0-1 0,1 0 0,-1 0 0,1-1-1,-1 1 1,1-1 0,0 1 0,0-1-1,0 0 1,-1-1 0,1 1 0,0-1-1,0 1 1,0-1 0,0-1 0,0 1-1,0 0 1,0-1 0,0 0 0,0 0-1,5-2 1,1 0-1,0-1 0,0-1 0,-1 0 0,0 0 0,0-1 0,16-12 0,-19 12 9,0 1 0,-1-1 0,1 0 0,-1 0 0,7-12 0,-11 16 7,1-1 1,-1 0-1,1 0 1,-1 0-1,0 0 1,0 0-1,0 0 1,-1 0-1,1 0 1,-1 0-1,0-1 1,0 1-1,0 0 1,0 0-1,0 0 1,-1-1-1,0-2 1,1 5-12,-1 0 0,1 0 0,-1 0 0,1-1-1,-1 1 1,0 0 0,1 1 0,-1-1 0,0 0 0,0 0 0,0 0 0,0 0 0,0 0 0,0 1 0,0-1 0,0 1 0,0-1 0,-1 0 0,-1 0 3,0 0 0,0 0 0,0 0 0,0 1 0,0-1-1,0 1 1,-3 0 0,-3 0-1,1 1 1,0 0-1,0 0 0,-12 4 0,15-3-12,0 0-1,0 1 0,0-1 1,0 1-1,1 0 1,-1 0-1,1 0 1,0 0-1,0 1 1,-5 5-1,9-8 5,-1 0 1,0 0-1,0 0 1,0 0-1,0 0 1,1 1-1,-1-1 0,0 0 1,1 0-1,-1 1 1,1-1-1,-1 0 0,1 1 1,0-1-1,0 1 1,0-1-1,0 0 1,0 1-1,0-1 0,0 1 1,0-1-1,0 0 1,1 1-1,-1-1 1,0 1-1,1-1 0,-1 0 1,1 0-1,0 1 1,-1-1-1,1 0 1,0 0-1,0 0 0,0 0 1,0 1-1,0-1 1,0-1-1,0 1 0,0 0 1,0 0-1,0 0 1,3 1-1,1 0 22,0 1 0,0-1-1,0 0 1,0-1 0,0 1 0,1-1-1,-1 0 1,1 0 0,-1-1-1,1 1 1,-1-1 0,7-1 0,2 0-5,0-1 0,0-1 1,20-6-1,-22 6-14,-1-1 0,1 0 0,-1-1 1,0 0-1,-1-1 0,13-9 0,-22 15-8,0-1 0,0 0 0,0 1 0,0-1 0,-1 0 1,1 0-1,0 0 0,0 0 0,-1 1 0,1-1 0,-1 0 0,1 0 1,-1 0-1,1 0 0,-1 0 0,1-3 0,-1 4 3,0-1 0,0 1 0,-1-1 0,1 1 1,0-1-1,0 1 0,0-1 0,-1 0 0,1 1 0,0 0 0,0-1 0,-1 1 0,1-1 0,0 1 0,-1-1 0,1 1 1,-1 0-1,1-1 0,-1 1 0,1 0 0,-1-1 0,1 1 0,-1-1 0,-3 0 29,0 0 0,1-1 0,-1 1 0,0 1 0,0-1 0,0 0 0,1 1 0,-7 0 0,-4 1 41,0 0 0,0 2 0,0-1 0,1 2 0,-22 7 0,9 0-1188,-44 25 0,82-41-2294,17-9 2483</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4:00.436"/>
    </inkml:context>
    <inkml:brush xml:id="br0">
      <inkml:brushProperty name="width" value="0.05" units="cm"/>
      <inkml:brushProperty name="height" value="0.05" units="cm"/>
      <inkml:brushProperty name="color" value="#FF0066"/>
    </inkml:brush>
  </inkml:definitions>
  <inkml:trace contextRef="#ctx0" brushRef="#br0">74 153 16051,'22'18'2124,"23"20"2245,-40-33-4036,-1-1 0,0 1 0,0 0 0,0 0 0,-1 0 0,0 1 0,3 5 0,-5-10-319,-1 0-1,1 0 1,-1 0-1,0 0 1,1 0-1,-1 0 1,0 1-1,0-1 1,0 0-1,0 0 1,0 0-1,0 0 1,0 0-1,0 0 1,0 0-1,0 1 1,0-1 0,-1 0-1,1 0 1,-1 0-1,1 0 1,-1 0-1,1 0 1,-1 0-1,1 0 1,-1 0-1,0-1 1,1 1-1,-1 0 1,0 0-1,0 0 1,0-1-1,0 1 1,0 0-1,0-1 1,0 1 0,0-1-1,0 1 1,0-1-1,0 0 1,0 1-1,0-1 1,-2 0-1,-1 1-30,0 0 1,0-1-1,0 1 0,0-1 0,0 0 0,0 0 1,0 0-1,0-1 0,0 0 0,0 0 0,-5-1 0,3-1-113,0 0-1,0-1 1,1 0 0,0 1-1,-1-2 1,1 1-1,0-1 1,1 0-1,-1 0 1,1 0-1,0 0 1,1-1-1,-1 1 1,-4-11-1,4 6-59,0 1 0,0-1 0,1 1 0,1-1 0,-1 0 0,2 0 0,-1 0-1,1 0 1,1-11 0,0 17 176,1 1-1,0-1 1,-1 0-1,1 0 1,1 0-1,-1 1 1,1-1-1,-1 0 1,1 1-1,0-1 1,0 1-1,1 0 1,-1 0-1,1 0 0,-1 0 1,1 0-1,0 0 1,0 1-1,0 0 1,1-1-1,-1 1 1,6-2-1,1-1 68,1 0 0,0 1 0,0 1 1,0 0-1,0 0 0,17-1 0,-21 3 100,-1 1 1,1-1-1,0 2 0,0-1 1,-1 1-1,1 0 1,0 0-1,7 3 0,-12-3-80,0 0-1,1-1 1,-1 1-1,0 0 1,0 1-1,0-1 1,0 0-1,-1 0 1,1 1-1,0 0 1,0-1-1,-1 1 1,1 0-1,-1-1 1,1 1-1,-1 0 1,0 0-1,0 0 0,0 0 1,0 1-1,0-1 1,0 0-1,-1 0 1,1 0-1,-1 1 1,0-1-1,1 3 1,-2 7 89,1 0 0,-2-1 0,0 1 0,0-1 0,-1 1 0,0-1 0,-6 11 0,4-8 37,-1-1 0,-1-1 1,0 1-1,-1-1 0,-13 16 0,21-27-190,0-1 0,0 0-1,0 0 1,0 0 0,0 0 0,-1 0 0,1 0-1,0 0 1,0 0 0,0 1 0,0-1 0,0 0-1,0 0 1,0 0 0,0 0 0,0 0 0,0 0-1,0 1 1,0-1 0,0 0 0,0 0 0,0 0-1,0 0 1,0 0 0,0 0 0,0 0 0,0 1-1,0-1 1,0 0 0,0 0 0,0 0 0,0 0 0,0 0-1,0 0 1,0 1 0,1-1 0,-1 0 0,0 0-1,0 0 1,0 0 0,0 0 0,0 0 0,0 0-1,0 0 1,0 0 0,1 0 0,-1 0 0,0 1-1,11 1 187,18-1-123,-21 0-29,15-1-348,0-1 0,1-1 1,-1-1-1,0-1 0,45-14 0,-44 12-1385,-4 3 543</inkml:trace>
</inkml:ink>
</file>

<file path=ppt/ink/ink2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1:56.130"/>
    </inkml:context>
    <inkml:brush xml:id="br0">
      <inkml:brushProperty name="width" value="0.05" units="cm"/>
      <inkml:brushProperty name="height" value="0.05" units="cm"/>
      <inkml:brushProperty name="color" value="#FF0066"/>
    </inkml:brush>
  </inkml:definitions>
  <inkml:trace contextRef="#ctx0" brushRef="#br0">1 500 15755,'22'-38'4785,"14"-12"-2362,-21 31-1702,18-22 633,1 3 0,60-54-1,94-51-149,-154 119-1216,-19 13-236,1 0 0,0 1 0,20-10 0,-26 18-1002,-11 6-1619,-15 10-953,-2-1 2118</inkml:trace>
</inkml:ink>
</file>

<file path=ppt/ink/ink2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1:56.518"/>
    </inkml:context>
    <inkml:brush xml:id="br0">
      <inkml:brushProperty name="width" value="0.05" units="cm"/>
      <inkml:brushProperty name="height" value="0.05" units="cm"/>
      <inkml:brushProperty name="color" value="#FF0066"/>
    </inkml:brush>
  </inkml:definitions>
  <inkml:trace contextRef="#ctx0" brushRef="#br0">197 1 13851,'-5'3'646,"0"1"-1,0 0 1,0 0 0,0 0-1,1 1 1,0 0-1,0-1 1,0 2 0,1-1-1,-4 7 1,-4 10-378,-11 30-1,8-17 523,-76 149 1279,89-182-2027,0-1 0,0 1 0,0 0 0,0 0 1,1 0-1,-1-1 0,0 1 0,1 0 1,-1 0-1,1 0 0,0 0 0,0 0 0,-1 0 1,1 0-1,1 0 0,-1 3 0,0-4-11,1-1-1,-1 1 1,0-1-1,1 1 1,-1-1-1,0 1 1,1-1-1,-1 1 1,1-1-1,-1 1 1,1-1-1,-1 1 1,1-1-1,-1 0 1,1 1-1,-1-1 1,1 0-1,0 0 1,0 1-1,1-1 29,0 1 0,0-1 0,0 0 0,0 0 0,1 0 0,-1 0-1,0 0 1,3-1 0,10-2 261,0-1-1,29-12 1,6-2 130,84-11 221,-20 5-1259,-91 18-596,-1-1 0,0-2 0,24-11 0,-5-3-227</inkml:trace>
</inkml:ink>
</file>

<file path=ppt/ink/ink2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1:56.828"/>
    </inkml:context>
    <inkml:brush xml:id="br0">
      <inkml:brushProperty name="width" value="0.05" units="cm"/>
      <inkml:brushProperty name="height" value="0.05" units="cm"/>
      <inkml:brushProperty name="color" value="#FF0066"/>
    </inkml:brush>
  </inkml:definitions>
  <inkml:trace contextRef="#ctx0" brushRef="#br0">22 1 19100,'-1'0'143,"0"0"0,1 0 0,-1 0-1,0 0 1,0 0 0,1 0 0,-1 0 0,0 0-1,0 0 1,1 0 0,-1 0 0,0 0 0,0 1-1,1-1 1,-1 0 0,0 1 0,1-1 0,-1 0-1,1 1 1,-1-1 0,0 1 0,1-1 0,-1 1-1,1-1 1,-1 1 0,1 0 0,-1-1 0,1 1-1,0-1 1,-1 1 0,1 0 0,0 0 0,-1-1-1,1 1 1,0 0 0,0-1 0,0 1 0,0 0 0,0 0-1,0-1 1,0 1 0,0 0 0,0 0 0,0-1-1,0 1 1,0 0 0,0 0 0,0-1 0,1 1-1,-1 0 1,1 0 0,2 6 174,0 0 0,0-1-1,0 0 1,6 9 0,44 52 783,-32-41-833,-1 0 0,17 30 0,-33-48-432,0-1-1,0 1 0,-1 1 1,1-1-1,-2 0 0,1 1 1,-1-1-1,-1 1 1,0 0-1,0 0 0,0-1 1,-2 13-1,-1-14-1521,-3-23-2318,5-13 4703,-3-13-365</inkml:trace>
</inkml:ink>
</file>

<file path=ppt/ink/ink2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1:57.186"/>
    </inkml:context>
    <inkml:brush xml:id="br0">
      <inkml:brushProperty name="width" value="0.05" units="cm"/>
      <inkml:brushProperty name="height" value="0.05" units="cm"/>
      <inkml:brushProperty name="color" value="#FF0066"/>
    </inkml:brush>
  </inkml:definitions>
  <inkml:trace contextRef="#ctx0" brushRef="#br0">220 1 13579,'2'1'458,"-1"0"0,0 1 0,0-1 0,0 0 0,0 1 0,0 0 0,-1-1 0,1 1 0,0-1 1,-1 1-1,1 0 0,-1-1 0,1 3 0,-1 0-51,0-1 0,0 0 0,0 0 0,0 1 1,-1-1-1,0 5 0,-3 3-48,0 0 0,0 0 1,-7 11-1,8-18-134,-19 34 149,-2 0 0,-37 43 0,-25 38-337,84-116-22,1-1 0,0 0-1,-1 1 1,1 0 0,0-1 0,-1 6 0,2-8-5,0 0-1,0 1 1,0-1 0,0 0-1,0 1 1,0-1 0,0 0-1,0 1 1,0-1 0,0 0-1,0 1 1,0-1 0,0 0-1,1 1 1,-1-1 0,0 0-1,0 1 1,0-1 0,0 0-1,1 0 1,-1 1 0,1-1-1,-1 1 10,1-1 0,0 0 0,-1 1 0,1-1 1,0 0-1,0 0 0,-1 1 0,1-1 0,0 0 0,0 0 0,0 0 0,-1 0 0,1 0 0,1 0 0,25-4 350,-1-1 0,27-9 0,14-2 154,-64 15-519,25-4 375,29-3-1,-48 8-509,-1 0-1,1 0 0,-1 0 1,0 1-1,1 1 1,-1-1-1,0 1 0,9 3 1,-16-4-186,1 0 0,0 0 0,0-1 0,0 1 0,-1-1 0,1 0 0,0 1 0,0-1-1,0 0 1,0 0 0,0 0 0,3-1 0,-2 0-2,1 0 1,0-1-1,-1 0 0,1 0 0,3-3 0,14-9 133</inkml:trace>
</inkml:ink>
</file>

<file path=ppt/ink/ink2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1:57.655"/>
    </inkml:context>
    <inkml:brush xml:id="br0">
      <inkml:brushProperty name="width" value="0.05" units="cm"/>
      <inkml:brushProperty name="height" value="0.05" units="cm"/>
      <inkml:brushProperty name="color" value="#FF0066"/>
    </inkml:brush>
  </inkml:definitions>
  <inkml:trace contextRef="#ctx0" brushRef="#br0">1 1 11514,'10'7'3245,"0"0"-1,-1 2 0,17 16 1,-14-13-1169,19 22-134,27 38 0,-51-63-1887,-1 0 0,-1 0 0,1 1 0,5 15 1,-9-20-192,0 0 1,-1 0 0,0 0 0,0 0 0,0 0 0,0 0 0,-1 0 0,0 0 0,0 0-1,0 0 1,-2 10 0,2-15 57,0 1-1,0-1 1,-1 0 0,1 1-1,0-1 1,0 0-1,0 0 1,0 1-1,0-1 1,-1 0 0,1 0-1,0 1 1,0-1-1,-1 0 1,1 0 0,0 0-1,0 1 1,-1-1-1,1 0 1,0 0-1,-1 0 1,1 0 0,0 0-1,0 1 1,-1-1-1,1 0 1,0 0 0,-1 0-1,1 0 1,0 0-1,-1 0 1,1 0-1,0 0 1,-1 0 0,1 0-1,0 0 1,-1-1-1,1 1 1,0 0 0,-1 0-1,-15-8-3413,-3-4 1729</inkml:trace>
</inkml:ink>
</file>

<file path=ppt/ink/ink2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1:57.890"/>
    </inkml:context>
    <inkml:brush xml:id="br0">
      <inkml:brushProperty name="width" value="0.05" units="cm"/>
      <inkml:brushProperty name="height" value="0.05" units="cm"/>
      <inkml:brushProperty name="color" value="#FF0066"/>
    </inkml:brush>
  </inkml:definitions>
  <inkml:trace contextRef="#ctx0" brushRef="#br0">1 200 16452,'4'-8'1968,"3"-2"1345,6-3-153,5-2-799,4-4-585,6-1-768,1-2-279,-1 0-361,-1 4-160,-5 3-112,1 5-64,0 1-296,-8 1-280,-2 2-737,-7 1-519,-12 14-5546</inkml:trace>
</inkml:ink>
</file>

<file path=ppt/ink/ink2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1:58.106"/>
    </inkml:context>
    <inkml:brush xml:id="br0">
      <inkml:brushProperty name="width" value="0.05" units="cm"/>
      <inkml:brushProperty name="height" value="0.05" units="cm"/>
      <inkml:brushProperty name="color" value="#FF0066"/>
    </inkml:brush>
  </inkml:definitions>
  <inkml:trace contextRef="#ctx0" brushRef="#br0">0 171 18124,'19'-7'2656,"5"-4"1289,10-9-1120,-2-2-297,-1 0-1423,-3 0-345,-3 4-456,-2 1-240,-2 2-680,-4 3-769,1 8 721</inkml:trace>
</inkml:ink>
</file>

<file path=ppt/ink/ink2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1:59.429"/>
    </inkml:context>
    <inkml:brush xml:id="br0">
      <inkml:brushProperty name="width" value="0.05" units="cm"/>
      <inkml:brushProperty name="height" value="0.05" units="cm"/>
      <inkml:brushProperty name="color" value="#FF0066"/>
    </inkml:brush>
  </inkml:definitions>
  <inkml:trace contextRef="#ctx0" brushRef="#br0">995 154 8738,'-11'-11'1017,"0"1"0,0-1 0,-1 2 1,-24-16-1,30 21-789,-1 1-1,0 0 1,0 0 0,0 0 0,0 1-1,0 1 1,-1-1 0,1 1 0,-1 0 0,1 1-1,-1-1 1,-7 2 0,3 0 22,1 1 0,-1 1 0,0 0 0,1 0 0,0 1 0,-20 10 0,14-5 46,0 1 0,0 1 0,-22 20 0,6 0 126,1 1 1,-48 65-1,19-13-69,3 3-1,5 3 1,3 1 0,-59 154-1,76-153-259,4 1 0,4 2 0,4 1-1,-16 195 1,35-227-79,3 0 0,3 0 0,2 0 0,3 0-1,3-1 1,3-1 0,2 0 0,3-1 0,3-1 0,2-1 0,36 60 0,-49-97-5,2 0 0,0-1 0,1 0 1,1-1-1,1-1 0,1-1 0,1 0 0,0-1 1,1-1-1,38 23 0,-33-27 115,1 0 0,0-1 0,1-1-1,0-2 1,0-1 0,41 6 0,-30-9 171,1-1 0,0-2 0,0-1 0,42-7 0,-50 2-73,0-2 0,0-1 1,-1-2-1,0 0 0,0-2 0,-2-1 1,1-2-1,-2 0 0,0-2 0,30-25 1,-3-3-61,-3-2 0,-2-2 0,68-89 0,-77 86-166,-3-1 1,-2-2-1,-2-2 1,-3-1-1,-3-1 1,29-92 0,-26 47-199,-4-1 0,-5-2 0,-5 0 0,-4-1 0,-4-182 1,-11 237 183,-2 1 0,-2-1 0,-2 2 1,-3-1-1,-1 1 0,-32-73 0,32 94 13,-2 0-1,-1 2 1,-1-1-1,-1 2 1,-2 1-1,-1 0 1,0 1-1,-2 2 1,-1 0-1,-1 2 0,-40-28 1,21 21 31,-1 3 1,-1 1-1,-1 2 1,-85-26 0,101 39-372,-1 1 0,-1 2 0,1 1 0,0 2 0,-1 1 0,0 2 0,0 1 0,-53 8 1,67-5-941,-34 11 1,-14 14-470</inkml:trace>
</inkml:ink>
</file>

<file path=ppt/ink/ink2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1:59.962"/>
    </inkml:context>
    <inkml:brush xml:id="br0">
      <inkml:brushProperty name="width" value="0.05" units="cm"/>
      <inkml:brushProperty name="height" value="0.05" units="cm"/>
      <inkml:brushProperty name="color" value="#FF0066"/>
    </inkml:brush>
  </inkml:definitions>
  <inkml:trace contextRef="#ctx0" brushRef="#br0">1839 67 14307,'2'-3'361,"-1"-1"0,0 1 0,0 0 1,0 0-1,0-1 0,0 1 0,-1-1 0,1 1 0,-1 0 0,0-5 0,0 7-273,0 0-1,-1 0 1,1-1-1,-1 1 0,1 0 1,-1 0-1,1 0 1,-1 0-1,1 0 0,-1 0 1,0 0-1,0 0 0,0 0 1,1 0-1,-1 0 1,0 0-1,0 1 0,0-1 1,0 0-1,-1 0 1,1 1-1,0-1 0,0 1 1,0-1-1,0 1 1,-1 0-1,1-1 0,0 1 1,0 0-1,-3 0 0,-8-1-8,-1 0 0,1 1 0,-1 1 0,-21 3 0,-53 15 167,82-18-224,-44 13 155,2 1 0,-53 26 0,-87 52 469,40-19 123,-341 123 421,295-125-1093,14-13 147,90-31-105,-3 9-101,27-10-160,65-27 101,0 0 0,0 0 1,0 0-1,0 0 0,-1 0 1,1 0-1,0 1 0,0-1 1,0 0-1,0 0 0,-1 0 1,1 0-1,0 0 0,0 0 1,0 0-1,0 0 0,-1 0 1,1 0-1,0 0 0,0 0 1,0 0-1,0 0 0,-1 0 1,1 0-1,0 0 0,0 0 1,0 0-1,0 0 0,-1 0 1,1 0-1,0-1 0,0 1 1,0 0-1,0 0 0,-1 0 1,1 0-1,0 0 0,0 0 1,0 0-1,0-1 0,0 1 1,0 0-1,0 0 0,0 0 1,-1 0-1,1-1 0,4-9-717,11-14-602,36-34-2209,-20 28 2441</inkml:trace>
</inkml:ink>
</file>

<file path=ppt/ink/ink2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2:00.192"/>
    </inkml:context>
    <inkml:brush xml:id="br0">
      <inkml:brushProperty name="width" value="0.05" units="cm"/>
      <inkml:brushProperty name="height" value="0.05" units="cm"/>
      <inkml:brushProperty name="color" value="#FF0066"/>
    </inkml:brush>
  </inkml:definitions>
  <inkml:trace contextRef="#ctx0" brushRef="#br0">261 1 11658,'-1'0'29,"-112"52"4413,97-43-3359,-1 1 0,2 0 0,-1 1-1,-19 19 1,29-24-792,1 0-1,1 0 0,-1 0 0,1 0 1,0 1-1,1 0 0,-1 0 0,1 0 1,1 0-1,-3 9 0,4-13-197,1 0 0,-1 0 0,1 0 0,0 0 0,0 0 0,0 0 1,0 0-1,0 0 0,1 0 0,-1 0 0,1 0 0,2 4 0,-2-5-43,0 0 1,0 0 0,0 0-1,1-1 1,-1 1 0,1 0-1,-1-1 1,1 1 0,0-1-1,-1 1 1,1-1 0,0 0-1,0 0 1,0 0 0,0 0-1,0 0 1,0 0 0,5 0-1,2 1 102,0 0-1,0-1 0,0 0 0,0-1 0,0 0 1,14-2-1,56-13 681,-61 11-641,59-14 512,-14 3-262,1 2 1,77-5-1,-130 17-471,1 1-1308,1-1 1,0 0 0,21-6-1,-3-7-1086</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4:00.561"/>
    </inkml:context>
    <inkml:brush xml:id="br0">
      <inkml:brushProperty name="width" value="0.05" units="cm"/>
      <inkml:brushProperty name="height" value="0.05" units="cm"/>
      <inkml:brushProperty name="color" value="#FF0066"/>
    </inkml:brush>
  </inkml:definitions>
  <inkml:trace contextRef="#ctx0" brushRef="#br0">0 0 15227,'2'12'15988,"-2"-17"-15524,1 1-696,12 4 96</inkml:trace>
</inkml:ink>
</file>

<file path=ppt/ink/ink2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2:07.853"/>
    </inkml:context>
    <inkml:brush xml:id="br0">
      <inkml:brushProperty name="width" value="0.05" units="cm"/>
      <inkml:brushProperty name="height" value="0.05" units="cm"/>
      <inkml:brushProperty name="color" value="#FF0066"/>
    </inkml:brush>
  </inkml:definitions>
  <inkml:trace contextRef="#ctx0" brushRef="#br0">0 1377 8930,'1'-27'2377,"1"1"0,9-39 0,-9 50-576,-2 12-679,0 8-287,-2 17-223,2-1 0,0 0 0,1 1 0,6 33 1,53 142 1072,-37-130-1425,-30-93-213,1 1 0,0-1 0,-1-32 0,3-79-87,4 121 29,1-1 0,0 1 1,6-23-1,-6 34 8,0 0 1,1 1 0,0-1 0,0 0 0,1 1 0,3-8 0,-4 10 4,-1 0-1,1 1 0,0-1 1,0 0-1,-1 0 1,1 1-1,0-1 1,0 1-1,1 0 1,-1-1-1,0 1 1,0 0-1,1 0 1,2 0-1,-2 0 21,1 1 1,-1 0-1,1 0 0,-1 0 0,0 0 0,1 0 0,-1 1 0,1-1 0,-1 1 0,0 0 0,1 0 0,-1 1 1,0-1-1,0 1 0,0-1 0,0 1 0,3 2 0,6 5 136,-1 0-1,17 18 1,-15-13-66,1-1-15,-1 0 0,-1 1 0,0 1 0,-1-1 0,16 29 0,-26-40-68,0 0 0,0 1 0,0-1 0,0 0 0,-1 1 0,1-1-1,-1 1 1,0 6 0,0-9-7,0 0 0,0 0 0,0 0 0,0 0 0,0 0 0,0 0 0,-1 0 0,1 0 0,0 0 0,-1 0 0,1 0 0,-1 0 0,1 0 0,-1-1 0,0 1 0,1 0 0,-1 0 0,0 0 0,1-1 0,-1 1 0,0 0 0,0-1 0,0 1-1,1-1 1,-1 1 0,0-1 0,0 1 0,0-1 0,0 0 0,0 1 0,0-1 0,0 0 0,0 0 0,-1 1 0,0-1 1,1-1 0,-1 1 0,1 0 0,-1-1 0,1 1 0,0 0 1,-1-1-1,1 0 0,-1 1 0,1-1 0,0 0 0,0 1 0,-1-1 0,1 0 0,0 0 0,0 0 0,0 0 0,0 0 1,0-1-1,0 1 0,0 0 0,1 0 0,-1-1 0,0 1 0,0-2 0,-1-3 2,-1 1-1,2 0 1,-1-1 0,1 0-1,-2-8 1,2 0-6,1-1 0,0 0 0,1 0 0,0 1-1,2-1 1,-1 1 0,2-1 0,10-26 0,-7 22-2,2 1 0,0 0-1,1 0 1,1 1 0,24-29 0,-32 42 5,-1 1 1,1 0 0,0 1 0,0-1-1,0 0 1,0 1 0,5-3 0,-7 5-3,0-1 1,0 1-1,0 0 1,0 0-1,0-1 1,0 1-1,0 0 1,-1 0-1,1 0 1,0 0-1,0 0 1,0 0-1,0 0 1,0 1-1,0-1 1,0 0-1,0 1 1,0-1-1,-1 0 1,1 1-1,0-1 1,0 1-1,0-1 1,-1 1 0,1-1-1,0 1 1,0 0-1,-1-1 1,1 1-1,-1 0 1,1 0-1,-1-1 1,1 1-1,0 2 1,3 3 56,1 0 1,0 0-1,0 0 1,1 0-1,-1-1 1,1 0-1,0 0 1,9 5-1,-3-3 251,1-1-1,0 0 0,23 7 1,-29-11-206,-1 0-1,1 1 1,-1 0 0,0 0 0,0 1-1,8 5 1,-12-7-87,1 0 0,-1 0 0,1 1 0,-1 0 1,0-1-1,0 1 0,0 0 0,0 0 0,0 0 0,-1 0 0,0 0 0,1 1 0,-1-1 0,1 6 1,-1 0-4,-1-6 1,1-1 0,-1 1 0,1 0 0,-1-1 1,1 1-1,2 4 0,-3-7-11,1 1 0,-1-1 1,1 1-1,-1-1 0,1 1 1,-1-1-1,1 1 0,-1-1 0,1 1 1,0-1-1,-1 0 0,1 1 1,-1-1-1,1 0 0,0 0 0,-1 1 1,1-1-1,0 0 0,0 0 1,-1 0-1,1 0 0,0 0 0,-1 0 1,1 0-1,0 0 0,-1 0 1,1 0-1,0 0 0,0 0 0,-1-1 1,2 1-1,8-4 11,1 0 0,-1 0 1,0-1-1,0-1 0,0 0 0,-1 0 1,10-8-1,57-57 21,-67 61-27,0 0 1,-1 0-1,-1-1 0,0 0 0,0 0 1,-1-1-1,-1 0 0,0 0 1,5-17-1,-8 21-1,-1 1 0,0-1 0,0 0 0,0 0 1,-1 1-1,0-1 0,-2-11 0,1 14-7,0 0 1,0 0 0,-1 0-1,1 0 1,-1 0-1,0 1 1,-1-1-1,1 1 1,-1-1-1,0 1 1,0 0-1,-4-4 1,5 6-2,0 0-1,0 0 1,0 0-1,0 1 1,-1-1-1,1 0 1,0 1-1,-1 0 1,1-1 0,-1 1-1,0 0 1,1 0-1,-1 1 1,0-1-1,0 1 1,1-1 0,-1 1-1,0 0 1,0 0-1,1 0 1,-6 1-1,6-1 1,0 1-1,0 0 1,0 0-1,-1 0 1,1 0-1,0 0 0,0 1 1,1-1-1,-1 0 1,0 1-1,0 0 1,1-1-1,-1 1 1,1 0-1,-1 0 0,1 0 1,0 0-1,0 0 1,0 0-1,0 0 1,0 0-1,0 1 1,0-1-1,1 0 1,-1 5-1,0-3 2,0 0 0,1 0 0,0 0-1,0 0 1,0 1 0,0-1 0,1 0 0,-1 0 0,1 0 0,0 0 0,1 0-1,-1 0 1,1 0 0,3 6 0,-2-6 5,0 0 0,0 1 0,1-1 0,-1 0 0,1-1 1,0 1-1,1-1 0,-1 1 0,0-1 0,7 2 0,-1 0 4,1 0 0,-1-1 0,1 0 0,1-1 0,-1 0 0,0-1 0,1-1 0,-1 1 0,23-2 0,-17-1-63,1-1 0,0-1 0,-1 0 0,0-1 0,1-1-1,-2-1 1,31-14 0,-37 14-350,0 1 0,0-2 0,0 0 0,-1 0 0,0-1 0,0 0 0,-1 0 0,0-1 0,-1 0 0,0 0 0,0-1 0,9-18-1,-3 0-722,-1-1 0,-1 0 0,13-60 0,-24 74 1697,0 15-537,0-1 0,0 1 0,0 0 1,0 0-1,0 0 0,0 0 1,0 0-1,0-1 0,0 1 0,0 0 1,0 0-1,0 0 0,0 0 1,0 0-1,0 0 0,-1 0 0,1-1 1,0 1-1,0 0 0,0 0 1,0 0-1,0 0 0,0 0 0,0 0 1,-1 0-1,1 0 0,0 0 1,0 0-1,0 0 0,0 0 0,0 0 1,0 0-1,-1 0 0,1 0 1,0 0-1,0 0 0,0 0 1,0 0-1,0 0 0,-1 0 0,1 0 1,0 0-1,0 0 0,-1 1 167,-1 0-1,1 0 0,0 0 1,0 0-1,-1 1 1,1-1-1,0 1 0,0-1 1,0 0-1,1 1 0,-2 3 1,-8 18 687,2 0 1,0 1 0,2 0-1,-4 30 1,9-51-853,1 1 1,0 0 0,0-1 0,0 1-1,0 0 1,0-1 0,1 1-1,0 0 1,-1-1 0,1 1-1,1-1 1,-1 1 0,3 3 0,-4-5-33,2-1 1,-1 1 0,0-1 0,0 0 0,0 0 0,0 1 0,1-1 0,-1 0-1,1 0 1,-1 0 0,1 0 0,-1 0 0,1-1 0,0 1 0,-1 0 0,1-1-1,0 1 1,-1-1 0,1 0 0,0 1 0,0-1 0,-1 0 0,1 0 0,0 0-1,0 0 1,-1-1 0,1 1 0,0 0 0,3-2 0,-2 1-3,0 0-1,0 0 1,-1 0 0,1 0 0,0-1 0,-1 1-1,1-1 1,-1 1 0,1-1 0,-1 0 0,0 0-1,0 0 1,0-1 0,3-2 0,-3 1 2,1 0 0,-1 0 0,0-1 0,0 1 0,-1 0 0,1-1 0,-1 1-1,1-8 1,-1-4 8,0-1-1,-1 0 0,-1 0 0,-2-16 0,2 30-8,-4-34-23,6 42 20,1-1 1,-1 1-1,1 0 1,0-1 0,0 0-1,1 1 1,-1-1-1,1 0 1,0 0 0,0-1-1,0 1 1,1-1 0,-1 1-1,1-1 1,0 0-1,0 0 1,0-1 0,0 1-1,0-1 1,1 0 0,-1 0-1,1 0 1,-1-1-1,1 1 1,0-1 0,6 1-1,-5-1 5,0-1 0,0 1 0,0-1 0,-1 0 0,1 0 0,0-1 0,0 0 0,-1 0 0,1 0 0,0-1 0,-1 0 0,1 0 0,-1 0 0,0-1 0,0 1 0,0-1 0,0 0 0,0-1 0,0 1 0,-1-1 0,0 0 0,5-5 1,2-8 27,0-1 1,-1-1 0,-1 1 0,-1-1-1,7-25 1,-8 24 130,1 0 0,0 0 1,1 1-1,20-30 0,-26 45-94,1-1 0,0 1-1,0 0 1,0 0 0,1 0-1,6-4 1,-10 7-53,1 0 1,-1 0-1,1 0 0,-1 1 0,1-1 1,0 0-1,0 1 0,-1-1 0,1 1 1,0-1-1,0 1 0,0 0 0,-1 0 1,1 0-1,0 0 0,0 0 0,0 0 1,-1 0-1,1 1 0,0-1 0,0 0 1,0 1-1,1 1 0,-2-2-14,0 1 1,0 0-1,0 0 0,0 0 0,0 0 0,0 0 0,-1 0 0,1 0 0,0 1 1,-1-1-1,1 0 0,-1 0 0,1 0 0,-1 1 0,0-1 0,1 0 0,-1 1 1,0-1-1,0 0 0,0 1 0,0-1 0,0 0 0,0 1 0,0-1 0,-1 3 1,-1 4-4,0 1 0,-6 14 1,6-18 4,-12 35 14,-12 34-2,26-73-15,-1 0-1,1 0 1,0 0-1,0 0 1,0 1-1,0-1 1,0 0-1,0 0 0,0 0 1,0 0-1,0 0 1,0 1-1,1 1 1,-1-3-3,1 1 1,-1-1 0,1 1-1,-1-1 1,1 0 0,0 1-1,-1-1 1,1 1 0,-1-1-1,1 0 1,0 0 0,-1 1-1,1-1 1,0 0 0,-1 0-1,1 0 1,0 0 0,-1 0-1,1 0 1,0 0 0,-1 0-1,1 0 1,0 0 0,-1 0-1,1 0 1,1-1 0,9-1-7,-1-1 0,1 0 0,-1-1 0,0 0-1,0-1 1,0 0 0,12-9 0,3-3 16,33-30-1,-35 27 4,-2-1 1,-1-1 0,22-28-1,-36 41-4,1-1-1,-2 0 0,1 0 0,-1 0 1,-1-1-1,1 1 0,-2-1 0,0 0 0,0-1 1,-1 1-1,1-17 0,-2 13 4,-1-29 13,0 40-22,0 1-1,-1-1 0,1 1 0,-1-1 1,0 1-1,0-1 0,-1 1 0,1-1 1,-3-3-1,4 6 0,0 1 0,0 0 1,-1 0-1,1 0 0,0 0 0,0 0 1,0-1-1,0 1 0,0 0 0,-1 0 0,1 0 1,0 0-1,0 0 0,0 0 0,0 0 1,-1 0-1,1 0 0,0-1 0,0 1 1,0 0-1,-1 0 0,1 0 0,0 0 0,0 0 1,0 0-1,-1 0 0,1 0 0,0 0 1,0 1-1,0-1 0,-1 0 0,1 0 1,0 0-1,0 0 0,0 0 0,0 0 0,-1 0 1,1 0-1,0 0 0,0 1 0,0-1 1,0 0-1,0 0 0,-1 0 0,1 0 1,0 0-1,0 1 0,0-1 0,0 0 0,0 0 1,0 0-1,0 1 0,0-1 0,0 0 1,0 0-1,0 0 0,0 0 0,0 1 1,0-1-1,0 0 0,0 0 0,0 0 0,0 1 1,-4 12-28,3-7 14,0-1 1,1 1 0,-1 0-1,1-1 1,1 1 0,-1 0 0,2 7-1,-2-11 13,1 0 0,0 0 0,-1 0 0,1 0 0,0 0 0,0 0 0,0 0 0,1 0 0,-1 0 0,0-1 0,1 1 0,-1 0 0,1-1 0,-1 1 0,1-1 0,0 0 0,0 0 0,0 1 0,-1-1 0,1 0 0,0 0 0,3 0 0,2 1 7,0-1-1,-1 1 0,1-2 1,0 1-1,0-1 0,1 0 1,-1 0-1,0-1 0,0 0 0,-1 0 1,1-1-1,0 0 0,0 0 1,10-5-1,-4 1 29,0-1 1,0 0-1,-1-1 0,0 0 1,0-1-1,11-12 0,-16 14-22,0 0-1,-1 0 1,0-1-1,0 0 0,-1 0 1,0 0-1,0-1 1,-1 0-1,0 0 1,-1 0-1,0 0 0,0 0 1,2-19-1,10-65-11,-15 92 1,0 1 0,0-1 0,0 0 0,0 1 0,1-1 0,-1 1 0,0-1 0,0 0 0,0 1 0,-1-1 0,1 0 0,0 1 0,0-1 0,0 1 0,0-1 1,0 0-1,-1 1 0,1-1 0,0 1 0,-1-1 0,1 1 0,0-1 0,-1 1 0,1-1 0,0 1 0,-1-1 0,1 1 0,-1-1 0,1 1 0,-1 0 0,0-1 0,0 1 1,0-1-1,0 1 1,-1 0 0,1 0 0,0 0 0,0 1 0,0-1 0,0 0 0,0 0-1,0 1 1,0-1 0,0 0 0,0 1 0,0-1 0,0 1 0,-1 0 0,0 0 1,1 0 0,-1 1 0,1-1 1,-1 0-1,1 0 0,0 1 0,0-1 0,-1 1 1,1-1-1,-1 3 0,2-3-1,-1 0-1,1-1 1,0 1-1,0-1 1,-1 1-1,1 0 1,0-1-1,0 1 1,0 0-1,0 0 1,0-1 0,0 1-1,0 0 1,0-1-1,0 1 1,0 0-1,0-1 1,1 1-1,-1 0 1,0-1-1,0 1 1,1 0-1,-1-1 1,0 1-1,1-1 1,-1 1-1,2 0 1,-2 0-2,0-1-1,1 0 1,-1 0-1,0 0 1,1 0 0,-1 1-1,1-1 1,-1 0-1,0 0 1,1 0-1,-1 0 1,1 0 0,-1 0-1,0 0 1,1 0-1,-1 0 1,1 0 0,-1 0-1,0 0 1,1 0-1,-1-1 1,1 1-1,-1 0 1,0 0 0,1 0-1,-1-1 1,0 1-1,1 0 1,-1 0 0,0-1-1,1 1 1,-1 0-1,0-1 1,1 1 0,-1 0-1,0-1 1,0 1-1,0 0 1,1-1-1,-1 1 1,0 0 0,0-1-1,11-20 49,-10 19-34,2-9 30,-4 10-44,1 1 1,0 0-1,0 0 0,0-1 1,0 1-1,-1 0 0,1 0 1,0-1-1,0 1 0,-1 0 1,1 0-1,0 0 0,0 0 1,-1-1-1,1 1 0,0 0 1,0 0-1,-1 0 1,1 0-1,0 0 0,-1 0 1,1 0-1,0 0 0,-1 0 1,1 0-1,0 0 0,-1 0 1,1 0-1,0 0 0,-1 0 1,1 0-2,0-1 1,0 1 0,0 0 0,0-1-1,-1 1 1,1 0 0,0-1 0,0 1 0,0-1-1,0 1 1,0 0 0,0-1 0,1 1-1,-1 0 1,0-1 0,0 1 0,0 0-1,0-1 1,0 1 0,0 0 0,1 0-1,-1-1 1,0 1 0,0 0 0,0-1-1,1 1 1,-1 0 0,8-14-5,-7 12-9,1-1 1,-3 3-287,-6 8-979,-11 14-2749,5-4 770,2-1 1011</inkml:trace>
</inkml:ink>
</file>

<file path=ppt/ink/ink2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2:08.522"/>
    </inkml:context>
    <inkml:brush xml:id="br0">
      <inkml:brushProperty name="width" value="0.05" units="cm"/>
      <inkml:brushProperty name="height" value="0.05" units="cm"/>
      <inkml:brushProperty name="color" value="#FF0066"/>
    </inkml:brush>
  </inkml:definitions>
  <inkml:trace contextRef="#ctx0" brushRef="#br0">0 665 15499,'44'-120'9225,"-13"-3"-5923,-5 24-2643,-25 87-620,-8 26-16,0 7 100,1 0-1,1 0 1,1 0-1,1 1 1,1-1-1,1 38 1,1-56-83,0 0-1,0 0 1,0 0 0,1 0 0,-1 0-1,1 0 1,0-1 0,0 1 0,0 0-1,1 0 1,-1-1 0,0 1 0,1-1-1,0 1 1,0-1 0,2 3-1,-2-3-17,0-1 0,0 0 0,0 1 0,0-1 0,0 0 0,1 0 0,-1-1 0,0 1 0,0 0 0,1-1 0,-1 1 0,1-1 0,-1 0 0,0 0 0,1 0 0,-1 0-1,0 0 1,1 0 0,-1-1 0,4 0 0,0-1 6,1 0-1,-1-1 0,0 0 1,0 0-1,0 0 0,0-1 1,0 1-1,-1-1 0,0-1 1,0 1-1,0-1 1,0 0-1,-1 0 0,1 0 1,4-10-1,4-6-6,-1-2 0,16-40 0,-26 59-19,22-66 5,-14 41-13,16-37 1,-25 65 5,-1 0 1,1 0-1,-1 0 0,1 0 1,-1 0-1,1 0 0,-1 0 0,1 0 1,0 0-1,0 0 0,-1 0 1,1 0-1,0 1 0,0-1 1,0 0-1,0 1 0,0-1 0,0 1 1,0-1-1,0 1 0,0-1 1,0 1-1,0-1 0,0 1 1,2 0-1,-2 0 2,0 1 1,1-1-1,-1 1 0,0-1 1,0 1-1,0 0 0,0-1 1,0 1-1,0 0 1,0 0-1,0 0 0,0 0 1,0 0-1,-1 0 0,1 0 1,0 0-1,-1 0 1,1 0-1,0 0 0,-1 0 1,1 2-1,3 6 5,1-1-1,-1 1 1,2-1 0,-1 0 0,1 0-1,11 10 1,-13-14-8,0-1 1,0 1-1,0-1 0,0 0 1,0-1-1,1 1 0,-1-1 1,1 1-1,0-1 0,0-1 0,0 1 1,0-1-1,10 2 0,-12-3 2,0-1 0,0 1 0,1-1 0,-1 1 0,0-1 1,0 0-1,0 0 0,0 0 0,-1-1 0,1 1 0,0-1 0,0 0 0,-1 1 0,1-1 0,-1 0 0,0 0 0,1-1 0,-1 1 0,0 0 0,0-1 0,1-2 0,5-7 27,0-1-1,12-26 1,-7 8 42,0-1 1,-2 0-1,-2 0 0,10-62 1,-18 86-69,-1 8-3,0 13 0,2-5-42,1-1 1,0 0-1,0 0 0,1 0 1,6 9-1,27 33-1148,-24-33 445,55 66-4767,-32-38 3365</inkml:trace>
</inkml:ink>
</file>

<file path=ppt/ink/ink2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2:08.882"/>
    </inkml:context>
    <inkml:brush xml:id="br0">
      <inkml:brushProperty name="width" value="0.05" units="cm"/>
      <inkml:brushProperty name="height" value="0.05" units="cm"/>
      <inkml:brushProperty name="color" value="#FF0066"/>
    </inkml:brush>
  </inkml:definitions>
  <inkml:trace contextRef="#ctx0" brushRef="#br0">1 3 20532,'0'0'133,"0"-1"-1,0 1 0,0 0 0,1 0 0,-1 0 1,0 0-1,0 0 0,0 0 0,0-1 0,1 1 1,-1 0-1,0 0 0,0 0 0,1 0 0,-1 0 1,0 0-1,0 0 0,1 0 0,-1 0 0,0 0 1,0 0-1,0 0 0,1 0 0,-1 0 0,0 0 1,0 0-1,1 0 0,-1 0 0,0 1 0,0-1 0,0 0 1,1 0-1,-1 0 0,0 0 0,0 0 0,0 0 1,0 1-1,1-1 0,-1 0 0,0 0 0,0 0 1,0 1-1,0-1 0,0 0 0,9 10 503,-9-9-484,7 8 190,-1 1 0,-1 0 0,1 0 0,-2 0 0,5 13 0,13 58-108,-18-64-131,43 195-552,-46-208 385,0 1-187,1 1 1,0 0-1,3 7 0,-4-12 169,-1-1 1,0 1 0,0 0-1,1-1 1,-1 1-1,0-1 1,1 1 0,-1 0-1,0-1 1,1 1-1,-1-1 1,1 1 0,-1-1-1,1 0 1,-1 1 0,1-1-1,-1 1 1,1-1-1,0 0 1,-1 0 0,1 1-1,0-1 1,-1 0 0,1 0-1,-1 0 1,1 1-1,0-1 1,-1 0 0,1 0-1,0 0 1,-1 0-1,1 0 1,0 0 0,-1-1-1,1 1 1,0 0 0,-1 0-1,1 0 1,0-1-1,0 1 1,2-3-347,0 0-1,0 0 1,-1-1-1,1 1 1,-1-1-1,0 1 1,0-1 0,0 0-1,-1 1 1,1-1-1,-1 0 1,2-8-1,3-15-1162,0-1-1,2-39 0,-4-10 609</inkml:trace>
</inkml:ink>
</file>

<file path=ppt/ink/ink2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2:09.319"/>
    </inkml:context>
    <inkml:brush xml:id="br0">
      <inkml:brushProperty name="width" value="0.05" units="cm"/>
      <inkml:brushProperty name="height" value="0.05" units="cm"/>
      <inkml:brushProperty name="color" value="#FF0066"/>
    </inkml:brush>
  </inkml:definitions>
  <inkml:trace contextRef="#ctx0" brushRef="#br0">89 151 11723,'12'-59'2316,"5"-32"6011,-22 102-5094,-9 21-2425,-11 33 140,-19 57 274,36-93-900,0-1-1,-4 40 1,11-64-288,1 1 0,-1-1 0,1 1 0,0-1 0,0 1 0,2 6 0,-2-10-25,1 0-1,-1 0 1,1 0-1,-1 0 0,1 1 1,-1-1-1,1 0 1,0 0-1,-1 0 0,1 0 1,0-1-1,0 1 1,0 0-1,0 0 0,0 0 1,0-1-1,0 1 0,0 0 1,0-1-1,0 1 1,0-1-1,0 1 0,0-1 1,0 0-1,1 0 1,-1 1-1,0-1 0,2 0 1,12 1 122,1-1 0,-1 0 0,30-5 0,45-14 51,-84 17-184,14-3-93,-1 0 1,-1-2-1,1 0 1,33-19-1,-40 19-543,-1-1 0,0 0 0,0-1 0,-1 0 1,0-1-1,0 0 0,15-21 0,23-51-6321,-32 52 4029,20-29 0,-33 56 3018,-1 0 0,1 0 0,-1 0 0,1 0 0,0 1 0,0-1 0,0 1 0,0 0 0,4-2-1,-5 3 124,-1 1 0,0-1 0,0 1-1,1-1 1,-1 1 0,0 0 0,1-1-1,-1 1 1,0 0 0,1 0 0,-1 0-1,0 0 1,1 0 0,-1 1 0,0-1-1,1 0 1,-1 1 0,0-1 0,1 0-1,-1 1 1,0 0 0,0-1 0,0 1-1,0 0 1,1-1 0,-1 1 0,0 0-1,0 0 1,0 0 0,1 1 0,11 16 1994,-1 0 0,0 0 0,12 26 0,0-1-1083,-13-25-928,12 20 74,-21-34-570,-1-1 1,1 1-1,-1 0 0,0-1 1,0 1-1,0 0 1,0 0-1,0 5 0,-3-2-1718,2-7 1927,0 0 0,0 0-1,0 0 1,0 0 0,-1 0 0,1 0-1,0 0 1,0 0 0,0 1-1,-1-1 1,1 0 0,0 0 0,0 0-1,0 0 1,0 0 0,-1 0-1,1 0 1,0 0 0,0-1 0,0 1-1,0 0 1,-1 0 0,1 0-1,0 0 1,0 0 0,0 0-1,0 0 1,-1 0 0,1 0 0,0 0-1,0-1 1,0 1 0,-6-4-1856</inkml:trace>
</inkml:ink>
</file>

<file path=ppt/ink/ink2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2:09.505"/>
    </inkml:context>
    <inkml:brush xml:id="br0">
      <inkml:brushProperty name="width" value="0.05" units="cm"/>
      <inkml:brushProperty name="height" value="0.05" units="cm"/>
      <inkml:brushProperty name="color" value="#FF0066"/>
    </inkml:brush>
  </inkml:definitions>
  <inkml:trace contextRef="#ctx0" brushRef="#br0">1 296 17916,'6'-6'1688,"16"-12"1257,13-10-641,18-20-255,4-5-385,-12 0-704,-6 8-248,-19 18-696,-4 10-408,-11 17-1112,-5 9-624,-3 14 2024,0 4-849</inkml:trace>
</inkml:ink>
</file>

<file path=ppt/ink/ink2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2:09.661"/>
    </inkml:context>
    <inkml:brush xml:id="br0">
      <inkml:brushProperty name="width" value="0.05" units="cm"/>
      <inkml:brushProperty name="height" value="0.05" units="cm"/>
      <inkml:brushProperty name="color" value="#FF0066"/>
    </inkml:brush>
  </inkml:definitions>
  <inkml:trace contextRef="#ctx0" brushRef="#br0">3 102 17148,'-3'41'2928,"6"-4"2874,18-28-3138,5-9-695,11-22-1105,2-8-440,2-5-1000,-4-2-697,-9 4 1041,-11 2-504</inkml:trace>
</inkml:ink>
</file>

<file path=ppt/ink/ink2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2:10.067"/>
    </inkml:context>
    <inkml:brush xml:id="br0">
      <inkml:brushProperty name="width" value="0.05" units="cm"/>
      <inkml:brushProperty name="height" value="0.05" units="cm"/>
      <inkml:brushProperty name="color" value="#FF0066"/>
    </inkml:brush>
  </inkml:definitions>
  <inkml:trace contextRef="#ctx0" brushRef="#br0">207 40 15195,'-4'-4'405,"1"0"0,-1 0 1,0 1-1,0-1 0,0 1 0,0 0 0,0 0 0,-1 1 0,-7-4 0,9 5-178,1 0 0,-1 1 0,0-1 0,0 1 1,0-1-1,0 1 0,0 0 0,0 0 0,0 1 0,1-1 0,-1 0 0,0 1 0,0 0 0,0 0 0,0 0 0,1 0 0,-1 0 0,-4 3 0,0 1-17,1-1 1,0 1 0,0 0 0,1 1-1,0-1 1,0 1 0,0 0 0,0 1-1,1-1 1,0 1 0,0 0-1,1 0 1,-4 11 0,1 2 13,0 0 1,1 0-1,-3 41 0,5-23-157,2 1 0,2-1-1,2 1 1,1 0 0,2-1-1,2 0 1,1-1 0,2 0-1,1 0 1,22 43 0,-11-31-362,20 40-1453,-14-32-3616,-27-54 3826</inkml:trace>
</inkml:ink>
</file>

<file path=ppt/ink/ink2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2:10.448"/>
    </inkml:context>
    <inkml:brush xml:id="br0">
      <inkml:brushProperty name="width" value="0.05" units="cm"/>
      <inkml:brushProperty name="height" value="0.05" units="cm"/>
      <inkml:brushProperty name="color" value="#FF0066"/>
    </inkml:brush>
  </inkml:definitions>
  <inkml:trace contextRef="#ctx0" brushRef="#br0">1 436 15867,'1'2'309,"0"0"-1,0 0 0,0 0 1,0-1-1,1 1 0,-1-1 1,0 1-1,1-1 0,0 0 1,-1 1-1,1-1 0,0 0 1,-1 0-1,1 0 0,0 0 1,0 0-1,2 0 1,0 0-2,1 0 1,-1 0 0,1-1 0,-1 1 0,1-1 0,-1 0 0,8-2 0,4-1 158,1-1-1,0 0 1,18-9-1,-33 12-365,61-26 844,77-45-1,-57 27-783,-82 45-159,11-7 9,1 1 0,0 1 0,17-6 0,-26 10-10,0 0 0,-1 0 0,1 1 0,0 0 0,0-1-1,0 1 1,0 1 0,0-1 0,0 1 0,0-1 0,0 1-1,0 0 1,-1 0 0,1 1 0,0-1 0,3 3 0,-1 0-6,0 0 1,0 0 0,0 1 0,-1 0 0,1 0-1,-1 0 1,7 10 0,1 4-6,11 23 0,-15-25 20,1 0 0,15 18 1,-18-27 39,-3-9 230,-4 0-237,0 0 0,0-1-1,0 1 1,0 0-1,0-1 1,0 1 0,-1 0-1,1 0 1,0-1 0,-1 1-1,0-2 1,-7-17 103,1 1 0,1-1 0,1-1 0,1 1 0,1 0 0,-1-30 1,3 38-141,2 0 0,0-1 0,0 1 0,1 0 0,0 0 1,1 0-1,1 0 0,0 0 0,0 1 0,1-1 0,1 1 1,8-12-1,-2 6-232,25-29 1,-34 42-126,1 0 0,-1 1 0,1-1 0,0 1-1,1 0 1,-1 0 0,0 0 0,1 1 0,0-1 0,0 1 0,-1 0-1,1 1 1,6-2 0,-10 2 62,1 1 1,-1 0-1,1 0 0,-1 0 0,0 0 1,1 0-1,-1 1 0,1-1 1,-1 0-1,0 1 0,1-1 0,-1 1 1,0-1-1,0 1 0,1 0 0,-1-1 1,0 1-1,2 1 0,11 10-1238</inkml:trace>
</inkml:ink>
</file>

<file path=ppt/ink/ink2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2:10.980"/>
    </inkml:context>
    <inkml:brush xml:id="br0">
      <inkml:brushProperty name="width" value="0.05" units="cm"/>
      <inkml:brushProperty name="height" value="0.05" units="cm"/>
      <inkml:brushProperty name="color" value="#FF0066"/>
    </inkml:brush>
  </inkml:definitions>
  <inkml:trace contextRef="#ctx0" brushRef="#br0">120 224 11947,'3'-1'341,"10"0"1811,-13 1-2053,1 0 1,-1 0 0,0 0-1,0 0 1,1 0 0,-1 0 0,0 0-1,0 0 1,1 0 0,-1 1-1,0-1 1,0 0 0,0 0-1,1 0 1,-1 0 0,0 0 0,0 0-1,0 1 1,1-1 0,-1 0-1,0 0 1,0 0 0,0 0 0,0 1-1,0-1 1,1 0 0,-1 0-1,0 0 1,0 1 0,0-1-1,0 0 1,0 0 0,0 1 0,0-1-1,0 0 1,0 0 0,0 1-1,0-1 1,0 0 0,0 0 0,0 0-1,0 1 1,0-1 0,0 0-1,0 0 1,0 1 0,0-1-1,-2 4 384,0 0-1,0 0 1,0-1-1,0 1 0,-1 0 1,1-1-1,-5 5 0,-27 25 957,12-13-717,17-15-593,-30 34 585,32-35-661,-1 0 1,1 1-1,1 0 0,-1-1 1,1 1-1,-1 0 1,-1 7-1,4-12-51,0 0 1,0 0-1,0 0 1,1 0-1,-1-1 0,0 1 1,0 0-1,0 0 1,0 0-1,0 0 0,0 0 1,0 0-1,0 0 1,1 0-1,-1 0 0,0 0 1,0-1-1,0 1 1,0 0-1,0 0 0,0 0 1,1 0-1,-1 0 1,0 0-1,0 0 0,0 0 1,0 0-1,0 0 1,1 0-1,-1 0 0,0 0 1,0 0-1,0 0 1,0 0-1,0 0 0,0 1 1,1-1-1,-1 0 1,0 0-1,0 0 0,0 0 1,0 0-1,0 0 1,0 0-1,0 0 1,1 0-1,-1 1 0,0-1 1,0 0-1,0 0 1,0 0-1,0 0 0,0 0 1,0 0-1,0 0 1,0 1-1,0-1 0,0 0 1,0 0-1,0 0 1,0 0-1,0 0 0,0 1 1,0-1-1,0 0 1,0 0-1,0 0 0,0 0 1,0 1-1,11-9 222,32-31 736,-20 18-543,26-19 1,-42 35-350,1 0 0,-1 1 1,1 0-1,0 0 0,1 0 1,-1 1-1,1 0 1,9-2-1,-15 5-53,0 0-1,0-1 1,0 1 0,0 0 0,0 0 0,0 1-1,0-1 1,0 1 0,0-1 0,0 1-1,0 0 1,0 0 0,-1 0 0,1 1 0,0-1-1,-1 1 1,1-1 0,-1 1 0,1 0-1,-1 0 1,0 0 0,0 0 0,0 0 0,0 0-1,0 1 1,0-1 0,-1 1 0,1 0-1,-1-1 1,0 1 0,1 0 0,-1 0-1,-1-1 1,1 1 0,0 0 0,-1 0 0,1 5-1,-1-2 11,1 0 5,-1 0 0,1 0 1,1 1-1,-1-1 1,4 11-1,-4-17-30,-1 0 1,0 0-1,0 1 1,0-1-1,0 0 0,0 0 1,0 1-1,1-1 0,-1 0 1,0 0-1,0 0 0,0 0 1,1 1-1,-1-1 0,0 0 1,0 0-1,0 0 1,1 0-1,-1 0 0,0 1 1,0-1-1,1 0 0,-1 0 1,0 0-1,1 0 0,-1 0 1,0 0-1,0 0 0,1 0 1,-1 0-1,0 0 0,0 0 1,1 0-1,-1 0 1,0 0-1,0-1 0,1 1 1,-1 0-1,0 0 0,0 0 1,1 0-1,-1 0 0,0 0 1,0-1-1,0 1 0,1 0 1,-1 0-1,0 0 1,0-1-1,1 1 0,8-15 31,2-12-3,-1 0 1,8-45-1,-10 39-12,16-42-1,-17 57-7,16-28 0,-20 41 7,1 0-1,-1 0 0,1 0 0,-1 0 1,2 1-1,-1 0 0,0 0 1,1 0-1,8-5 0,-11 8 10,-1 0-1,1 0 1,0 1-1,0-1 0,-1 0 1,1 1-1,0 0 1,0-1-1,0 1 1,0 0-1,0 0 1,0 0-1,0 0 1,-1 1-1,1-1 1,0 0-1,0 1 1,0-1-1,0 1 1,-1 0-1,1 0 0,0-1 1,0 1-1,-1 0 1,1 0-1,-1 1 1,1-1-1,-1 0 1,3 3-1,3 4 118,0 0-1,-1 0 0,0 1 1,5 11-1,-5-10-51,-2-3-49,0-1-1,1 1 1,0-1 0,0-1 0,0 1-1,8 6 1,-12-11-70,1 1 0,0-1-1,0 1 1,0-1 0,1 0 0,-1 0 0,0 0 0,0 0 0,1 0 0,-1-1-1,0 1 1,1-1 0,-1 0 0,1 1 0,-1-1 0,0 0 0,1 0 0,-1 0-1,1-1 1,-1 1 0,0-1 0,1 1 0,3-2 0,1-3-439,1 0 0,-1 0 0,0 0 1,0-1-1,-1 0 0,1 0 0,-1-1 0,6-8 1,-1 3-504,-4 3 441,1-1 0,5-9 0,7-23-523</inkml:trace>
</inkml:ink>
</file>

<file path=ppt/ink/ink2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2:11.387"/>
    </inkml:context>
    <inkml:brush xml:id="br0">
      <inkml:brushProperty name="width" value="0.05" units="cm"/>
      <inkml:brushProperty name="height" value="0.05" units="cm"/>
      <inkml:brushProperty name="color" value="#FF0066"/>
    </inkml:brush>
  </inkml:definitions>
  <inkml:trace contextRef="#ctx0" brushRef="#br0">0 1 19612,'0'4'1801,"3"9"1031,6 25-1223,3 17-289,-3 16-592,-1 7-144,0-3-216,-1-9-112,3-16-112,7-11-168,5-15-568,4-8-384,9-19-1225,-1-12-791,1-18 3128,-3-16-1168</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4:03.191"/>
    </inkml:context>
    <inkml:brush xml:id="br0">
      <inkml:brushProperty name="width" value="0.05" units="cm"/>
      <inkml:brushProperty name="height" value="0.05" units="cm"/>
      <inkml:brushProperty name="color" value="#FF0066"/>
    </inkml:brush>
  </inkml:definitions>
  <inkml:trace contextRef="#ctx0" brushRef="#br0">1 448 8482,'12'-16'6469,"-7"12"-5506,0-1 0,1 1 0,-1 0 0,1 1 1,9-5-1,-12 7-798,0 1 0,1 0 0,-1-1 1,0 1-1,1 0 0,-1 1 0,0-1 0,1 1 1,-1-1-1,6 3 0,10 1 240,50 0 581,74-4 1,69-14 415,-189 12-1297,284 0 291,-299 3-392,22-1 30,1 0-1,42-7 0,-56 4 46,1-1-1,-1 0 0,-1-2 0,1 0 1,26-13-1,-17 4 109,-1-1 0,0-2 0,-1 0 0,-1-1 0,-1-1 0,-1-1 0,0-1 0,19-29 0,-37 48-79,-1-1-1,1 0 1,-1 0 0,0 0 0,0 0 0,-1 0-1,1 0 1,-1 0 0,1-8 0,-1 11-64,-1-1-1,0 0 1,0 0 0,-1 0 0,1 1 0,0-1 0,0 0 0,-1 0-1,1 0 1,-1 1 0,0-1 0,1 0 0,-1 1 0,0-1 0,0 1-1,0-1 1,0 1 0,0-1 0,-1 1 0,1 0 0,0-1-1,-1 1 1,1 0 0,-1 0 0,1 0 0,-2-1 0,-31-11 242,28 11-296,1 1 0,-1-2-1,0 1 1,-9-6-1,15 8-8,0 0-1,0 0 1,0 0-1,0 0 1,-1-1-1,1 1 1,0 0-1,0 0 1,0 0-1,0 0 1,0 0-1,-1-1 1,1 1-1,0 0 1,0 0-1,0 0 1,0 0-1,0-1 0,0 1 1,0 0-1,0 0 1,0 0-1,0-1 1,0 1-1,0 0 1,0 0-1,0 0 1,0 0-1,0-1 1,0 1-1,0 0 1,0 0-1,0 0 1,0-1-1,0 1 1,0 0-1,0 0 1,0 0-1,0 0 1,0-1-1,1 1 0,-1 0 1,0 0-1,0 0 1,11-8-748,20-8 69</inkml:trace>
</inkml:ink>
</file>

<file path=ppt/ink/ink2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2:11.745"/>
    </inkml:context>
    <inkml:brush xml:id="br0">
      <inkml:brushProperty name="width" value="0.05" units="cm"/>
      <inkml:brushProperty name="height" value="0.05" units="cm"/>
      <inkml:brushProperty name="color" value="#FF0066"/>
    </inkml:brush>
  </inkml:definitions>
  <inkml:trace contextRef="#ctx0" brushRef="#br0">107 1 14307,'-4'0'309,"1"0"-1,0 1 1,-1 0 0,1-1-1,0 1 1,0 1 0,0-1-1,0 0 1,0 1 0,0-1-1,0 1 1,0 0 0,1 0-1,-1 0 1,1 1 0,-1-1-1,1 0 1,0 1 0,0 0-1,0-1 1,0 1 0,0 0-1,-1 4 1,-3 4 290,1 1 0,1 0 0,-1 0-1,-3 21 1,3-9-113,2 1-1,0 0 1,2 33-1,1-41-306,2 1-1,0 0 1,1-1-1,0 0 0,9 24 1,-10-36-134,0 0 0,0 0 0,1 0 0,-1 0 0,1-1 0,0 1 0,1-1 0,-1 0 0,1 1 0,5 3 1,-7-6-36,0 0 1,1-1 0,-1 1 0,1-1 0,-1 0 0,1 0 0,0 0 0,-1 0 0,1 0 0,0 0 0,0-1 0,-1 0 0,1 1 0,0-1 0,0 0 0,0 0 0,0 0 0,0-1 0,-1 1-1,6-2 1,-1-1-3,-1 1-1,0-1 1,0 0-1,0-1 1,0 1-1,0-1 1,-1-1-1,0 1 1,0-1-1,0 0 1,0 0-1,-1 0 0,0 0 1,0-1-1,4-8 1,3-5-25,-2-1 0,0 0 0,9-32 0,40-155-513,-52 195 507,-4 20 4,0 4 74,2 1 137,0-1-1,0 0 1,1 0 0,1 0-1,0-1 1,0 0-1,11 14 1,-14-21-252,0 0 1,1 1-1,0-1 1,0-1-1,0 1 0,1 0 1,-1-1-1,1 0 0,0 0 1,-1-1-1,1 1 0,1-1 1,-1 0-1,0 0 0,0-1 1,1 1-1,-1-1 0,1-1 1,6 1-1,-10-1-223,1 0 0,-1 0 0,1 0 0,-1 0 0,0-1 0,1 1 0,-1-1 0,1 0 0,-1 0 0,0 0 0,1 0 1,-1 0-1,0-1 0,0 1 0,0 0 0,3-4 0,6-15-1424</inkml:trace>
</inkml:ink>
</file>

<file path=ppt/ink/ink2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2:11.898"/>
    </inkml:context>
    <inkml:brush xml:id="br0">
      <inkml:brushProperty name="width" value="0.05" units="cm"/>
      <inkml:brushProperty name="height" value="0.05" units="cm"/>
      <inkml:brushProperty name="color" value="#FF0066"/>
    </inkml:brush>
  </inkml:definitions>
  <inkml:trace contextRef="#ctx0" brushRef="#br0">39 28 14363,'-21'-6'1400,"8"2"1041,9 3-985,8 1-840,8 0-536,7-3-1344,4-2 2376,8-4-1240</inkml:trace>
</inkml:ink>
</file>

<file path=ppt/ink/ink2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2:12.569"/>
    </inkml:context>
    <inkml:brush xml:id="br0">
      <inkml:brushProperty name="width" value="0.05" units="cm"/>
      <inkml:brushProperty name="height" value="0.05" units="cm"/>
      <inkml:brushProperty name="color" value="#FF0066"/>
    </inkml:brush>
  </inkml:definitions>
  <inkml:trace contextRef="#ctx0" brushRef="#br0">0 889 15099,'5'21'1830,"-1"1"-1,0 0 0,-2 0 0,-1 0 1,-2 34-1,0-51-1334,0-10-369,0-13-114,3 7-2,-1 0 0,1 0-1,1 0 1,0 0 0,1 0 0,5-11-1,-6 16-9,0 1-1,0 0 0,1 0 1,-1 0-1,1 0 0,0 1 1,0-1-1,0 1 0,1 0 1,0 0-1,-1 1 0,1 0 1,9-5-1,-10 6-2,-1 1 0,1 0 0,-1 0 0,1 0 1,-1 1-1,1-1 0,0 1 0,-1 0 0,1 0 0,5 0 0,36 10-5,-38-7 15,1-1 0,-1-1 1,0 1-1,0-1 0,1 0 1,-1-1-1,1 0 0,7-1 0,-10 0 13,0 0-1,-1-1 0,1 0 0,0 0 0,-1 0 1,1 0-1,-1-1 0,0 0 0,0 0 0,0 0 1,0 0-1,-1-1 0,1 1 0,-1-1 0,0 0 0,0 0 1,0 0-1,3-8 0,-4 8 19,0 0 0,0 0 0,0 0 0,-1-1 0,0 1 0,0 0 0,0-1 0,0 1 0,-1-1 0,1 0 0,-1 1 0,0-1 0,-1 1 0,1-1 0,-1 1 0,0-1 0,0 1 0,0 0 0,-1-1 0,-2-5 0,4 10-35,0-1 0,0 1-1,-1-1 1,1 0 0,0 1-1,0 0 1,-1-1 0,1 1-1,0-1 1,0 1 0,-1-1-1,1 1 1,-1-1 0,1 1-1,0 0 1,-1-1 0,1 1-1,-1 0 1,1 0 0,-1-1-1,1 1 1,-1 0 0,1 0-1,-1-1 1,1 1 0,-1 0-1,1 0 1,-1 0 0,0 0-1,1 0-1,-1 1 0,0 0 0,1-1 0,-1 1 0,1-1 0,-1 1-1,1 0 1,0-1 0,-1 1 0,1 0 0,-1 0 0,1-1 0,0 1 0,0 0-1,0 0 1,-1 1 0,0 5-12,0 1 1,0 14-1,1-18 11,0-1-1,0 0 1,0 0 0,1 0 0,-1 0-1,1 0 1,0 1 0,0-1 0,0-1-1,1 1 1,-1 0 0,1 0-1,-1 0 1,1-1 0,0 1 0,0-1-1,0 1 1,0-1 0,0 0 0,1 0-1,-1 0 1,1 0 0,0 0-1,-1 0 1,1-1 0,0 1 0,0-1-1,0 0 1,0 0 0,0 0 0,0 0-1,0-1 1,0 1 0,5-1-1,1 1-3,1-1-1,-1 0 0,1-1 0,0 0 0,-1-1 0,0 0 0,1 0 0,-1-1 0,0 0 0,13-7 0,-10 4-17,0-2 0,0 1 0,-1-2 0,0 1 0,-1-2 0,0 1 0,0-1 0,-1-1 0,0 0 0,-1 0 0,0 0 0,-1-1 0,0 0 0,6-18 0,-4 7 13,-1-1-1,-1 0 0,-2-1 1,0 0-1,-2 0 0,0 0 1,-2-28-1,-1-2-183,-4 0 0,-1 0 0,-3 0 0,-29-102 0,35 149 183,-9-21-8,10 27 19,0 0-1,0 0 0,0 1 0,0-1 1,0 0-1,-1 1 0,1-1 0,0 1 1,-1 0-1,1-1 0,-1 1 0,-2-1 1,3 1 0,1 1 0,-1 0 0,0-1 1,1 1-1,-1 0 0,0 0 0,1 0 0,-1 0 1,0 0-1,1 0 0,-1 0 0,0 0 0,0 0 1,1 0-1,-1 0 0,0 0 0,1 1 0,-1-1 1,0 0-1,1 0 0,-1 1 0,1-1 1,-1 0-1,0 1 0,1-1 0,-1 1 0,1-1 1,-1 1-1,1-1 0,-1 1 0,-13 20 72,13-19-62,-5 10 63,1 1 0,1-1-1,0 1 1,0 0 0,1 0 0,1 0 0,-1 15-1,2-7 120,0 0 1,2 0-1,6 38 0,-3-39-143,1 0 0,1-1 0,1 0 0,1 0 0,1 0 1,0-1-1,1 0 0,1-1 0,1-1 0,0 1 0,1-2 0,1 0 0,0 0 0,1-1 0,21 14 0,-34-26-229,1 0-1,0-1 0,0 1 0,0-1 0,0 1 0,0-1 0,0 0 0,6 1 0,-8-2 125,-1 0-1,0 0 0,0 0 0,0 0 0,0 0 0,1 0 0,-1 0 0,0 0 0,0 0 1,0 0-1,0 0 0,1 0 0,-1 0 0,0 0 0,0 0 0,0 0 0,0 0 0,1 0 0,-1-1 1,0 1-1,0 0 0,0 0 0,0 0 0,0 0 0,0 0 0,1 0 0,-1 0 0,0-1 1,0 1-1,0 0 0,0 0 0,0 0 0,0 0 0,0-1 0,0 1 0,0 0 0,0 0 0,0 0 1,0 0-1,0-1 0,0 1 0,0 0 0,0 0 0,0 0 0,0 0 0,0-1 0,0 1 1,-3-8-1639,-7-6 163</inkml:trace>
</inkml:ink>
</file>

<file path=ppt/ink/ink2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2:12.816"/>
    </inkml:context>
    <inkml:brush xml:id="br0">
      <inkml:brushProperty name="width" value="0.05" units="cm"/>
      <inkml:brushProperty name="height" value="0.05" units="cm"/>
      <inkml:brushProperty name="color" value="#FF0066"/>
    </inkml:brush>
  </inkml:definitions>
  <inkml:trace contextRef="#ctx0" brushRef="#br0">0 42 11939,'46'-19'1744,"-4"5"1081,-4 6-153,-10 10-223,-6 9-601,-12 11-392,-2 3 81,-8 3-537,1 1-176,1-4-336,2-3-280,5-6-160,1-3-64,3-4-392,-1-3-248,-2-11-1240,-1-6-1057,1-8 1665</inkml:trace>
</inkml:ink>
</file>

<file path=ppt/ink/ink2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2:12.939"/>
    </inkml:context>
    <inkml:brush xml:id="br0">
      <inkml:brushProperty name="width" value="0.05" units="cm"/>
      <inkml:brushProperty name="height" value="0.05" units="cm"/>
      <inkml:brushProperty name="color" value="#FF0066"/>
    </inkml:brush>
  </inkml:definitions>
  <inkml:trace contextRef="#ctx0" brushRef="#br0">1 0 12899,'0'9'688,"4"1"232,6 2-560,10 1-816,3 0-808,3 2 688</inkml:trace>
</inkml:ink>
</file>

<file path=ppt/ink/ink2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2:13.342"/>
    </inkml:context>
    <inkml:brush xml:id="br0">
      <inkml:brushProperty name="width" value="0.05" units="cm"/>
      <inkml:brushProperty name="height" value="0.05" units="cm"/>
      <inkml:brushProperty name="color" value="#FF0066"/>
    </inkml:brush>
  </inkml:definitions>
  <inkml:trace contextRef="#ctx0" brushRef="#br0">100 51 12867,'-15'12'4563,"-5"11"-1903,10-11-1685,2-3-383,0 0 1,1 1-1,0-1 1,1 1-1,-10 20 1,16-29-553,-1 0-1,1 0 1,0 0-1,-1 0 1,1 0 0,0 0-1,0 0 1,0 0-1,0 0 1,0 0 0,0 0-1,0 0 1,0 0-1,0 0 1,0 0 0,1 0-1,-1 0 1,0 0 0,1 0-1,-1 0 1,1 0-1,0 1 1,0-1 0,0 0 0,0 0-1,0 0 1,1 0 0,-1 0 0,0 0 0,1 0 0,-1-1 0,0 1-1,1 0 1,-1-1 0,1 1 0,2-1 0,2 1 38,1 0 1,-1-1 0,1 1-1,0-2 1,11-1-1,-12 2-40,0-2 0,0 1 0,0-1 0,-1 0 0,1 0 0,0 0 0,-1-1 0,0 0 0,0 0 0,1 0 0,-2-1 0,1 0 0,0 0 0,-1 0 0,0 0 0,0-1 0,0 1 1,0-1-1,-1 0 0,0 0 0,5-11 0,1-4 243,-2 5-94,0 0 1,16-25-1,-21 38-112,0-1-1,0 0 1,0 1 0,0-1-1,1 1 1,-1 0 0,1-1-1,0 1 1,-1 0 0,1 1-1,0-1 1,0 0 0,0 1-1,0 0 1,0 0-1,0 0 1,1 0 0,-1 0-1,6 0 1,-8 1-40,1 0 0,-1 0 0,0 0 0,0 0-1,0 0 1,0 0 0,0 1 0,0-1 0,0 0 0,1 1 0,-1-1 0,0 1-1,0-1 1,0 1 0,-1-1 0,1 1 0,0 0 0,0 0 0,0-1 0,0 1-1,-1 0 1,1 0 0,0 0 0,-1 0 0,1 0 0,0 0 0,-1 0 0,0 0-1,1 0 1,-1 0 0,1 0 0,-1 0 0,0 0 0,0 0 0,0 1 0,0-1-1,0 0 1,0 0 0,0 0 0,0 0 0,0 1 0,-1 4 15,0 0 0,0 0 0,0 0 0,-1-1 0,0 1 0,-4 7 0,4-8-42,-1 2 10,0-1 0,0 1 0,-1-1 0,0 0 0,-6 7 0,9-12-45,-1 1-1,0-1 0,1 0 1,-1 1-1,0-1 0,0 0 1,0 0-1,0 0 0,0 0 1,0-1-1,0 1 0,0 0 1,0-1-1,0 1 1,0-1-1,-1 0 0,1 0 1,0 0-1,0 0 0,0 0 1,-4-1-1,3 0-177,0 0-1,-1 1 1,1-2 0,0 1-1,0 0 1,0-1 0,0 1-1,0-1 1,0 0 0,1 0 0,-1 0-1,0 0 1,1-1 0,0 1-1,-1-1 1,1 1 0,-2-4-1,2 2-34,-1 0 0,1 0 0,0 0-1,1 0 1,-1-1 0,1 1 0,0 0-1,0-1 1,0 1 0,0-1 0,1 0-1,0-6 1,2-21 120</inkml:trace>
</inkml:ink>
</file>

<file path=ppt/ink/ink2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2:13.750"/>
    </inkml:context>
    <inkml:brush xml:id="br0">
      <inkml:brushProperty name="width" value="0.05" units="cm"/>
      <inkml:brushProperty name="height" value="0.05" units="cm"/>
      <inkml:brushProperty name="color" value="#FF0066"/>
    </inkml:brush>
  </inkml:definitions>
  <inkml:trace contextRef="#ctx0" brushRef="#br0">21 262 17364,'-2'-2'210,"0"1"0,1-1 0,-1 0-1,0 0 1,1 0 0,0 0 0,-1-1 0,1 1 0,0 0 0,0-1 0,0 1 0,0 0 0,1-1 0,-1 1 0,1-1 0,-1 1 0,1-1 0,0 1-1,0-1 1,0 0 0,0 1 0,1-1 0,-1 1 0,1-1 0,-1 1 0,1-1 0,0 1 0,0 0 0,0-1 0,0 1 0,0 0 0,1 0 0,-1 0-1,1 0 1,3-4 0,8-10 400,2 0 0,0 2-1,0-1 1,2 2-1,0 0 1,27-15 0,-28 18-406,1 2 0,0 0 0,1 1 0,0 0 0,0 2 0,0 0 0,28-4 0,-46 9-202,8-1 61,0 1 0,0-1 0,0 1 0,8 2-1,-14-2-53,0 0-1,0 1 0,-1-1 0,1 0 0,0 1 0,0 0 0,-1 0 0,1-1 0,0 1 0,-1 0 0,1 0 0,-1 0 0,1 1 0,-1-1 0,1 0 0,-1 0 0,0 1 0,0-1 0,1 1 0,-1-1 1,0 1-1,0 0 0,0 2 0,1 1-5,-1 1 0,0-1 0,0 1 0,0-1 0,-1 1 0,0 0 0,0-1 0,0 1 0,-1 0 1,-1 5-1,-3 12 2,-9 24 1,7-27-1,-66 231-420,34-82-7018,36-148 5793</inkml:trace>
</inkml:ink>
</file>

<file path=ppt/ink/ink2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2:13.905"/>
    </inkml:context>
    <inkml:brush xml:id="br0">
      <inkml:brushProperty name="width" value="0.05" units="cm"/>
      <inkml:brushProperty name="height" value="0.05" units="cm"/>
      <inkml:brushProperty name="color" value="#FF0066"/>
    </inkml:brush>
  </inkml:definitions>
  <inkml:trace contextRef="#ctx0" brushRef="#br0">15 0 23933,'-4'34'2345,"-2"-8"1960,1-14-3153,7-12-1144,18-26-176</inkml:trace>
</inkml:ink>
</file>

<file path=ppt/ink/ink2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2:29.427"/>
    </inkml:context>
    <inkml:brush xml:id="br0">
      <inkml:brushProperty name="width" value="0.05" units="cm"/>
      <inkml:brushProperty name="height" value="0.05" units="cm"/>
      <inkml:brushProperty name="color" value="#FF0066"/>
    </inkml:brush>
  </inkml:definitions>
  <inkml:trace contextRef="#ctx0" brushRef="#br0">155 149 4329,'-2'-3'423,"0"0"0,0-1 0,-1 2-1,1-1 1,-1 0 0,0 0 0,0 1 0,0 0 0,0-1 0,0 1 0,0 0 0,0 1-1,-6-3 1,6 3-258,1 1 0,0-1 1,0 1-1,-1 0 0,1 0 0,0 0 0,0 0 0,0 0 0,-1 1 0,1-1 0,0 1 0,0-1 0,0 1 0,0 0 1,0 0-1,0 0 0,0 0 0,0 0 0,0 0 0,0 1 0,0-1 0,1 1 0,-1-1 0,-2 4 0,-2 2 44,0 1-1,1-1 1,0 2-1,0-1 0,1 0 1,0 1-1,0 0 1,1 0-1,0 0 1,1 0-1,0 1 0,-1 9 1,0 8 112,2 0 0,0-1 0,5 31 1,13 51 763,-10-73-513,5 60-1,-19 126 218,1 18-419,8-215-332,1 0 0,1 1 1,1-2-1,12 34 0,-11-40-17,1 0 1,1 0-1,1-1 0,0 0 0,2 0 1,15 19-1,-20-29-4,0 0 0,0 0 0,1-1 0,0 0 0,0 0 0,0-1 1,1 1-1,-1-2 0,1 1 0,0-1 0,11 3 0,10 1 146,57 6 0,-33-5-90,-30-5-60,385 59 133,4-31 1055,-363-30-1040,453 26 688,-421-16-637,175 20 445,-199-28-433,1-2 0,87-9-1,-53-8 156,143-44-1,-92 21-158,-104 30-205,1 2 1,1 1-1,-1 3 0,0 1 1,1 2-1,0 1 1,-1 3-1,0 1 1,72 19-1,-102-21-8,106 23 75,-97-23-29,0-1-1,1-1 0,0 0 1,20-3-1,72-16 373,-72 10-311,66-4 0,144 11-92,-134 1-17,-96 0-24,0 0 0,0 2 1,-1 0-1,1 1 0,-1 1 0,22 7 0,-36-9-57,1 0-1,-1 0 1,0-1 0,1 0-1,0 0 1,-1 0 0,1-1-1,0 0 1,9-1-1,-13 1 34,1-1-1,-1 0 1,1 1-1,-1-1 0,0 0 1,0 0-1,1 0 1,-1-1-1,0 1 0,0 0 1,0-1-1,0 0 1,0 1-1,-1-1 0,1 0 1,0 0-1,-1 0 1,0 0-1,1 0 0,-1 0 1,0 0-1,0 0 1,0-1-1,1-2 0,1-8-180,-1 1 0,0-1 0,0 0 0,-1-23 0,0 2 107,-1-313-1602,-19 122 935,13 185 604,-2 2 1,-2-1-1,-25-62 1,22 69 156,1 7 19,2-1 0,-13-50 0,19 58 16,0-1 1,-1 1-1,-12-26 0,15 38-12,-1 1 0,1 0 1,-2 0-1,1 0 1,0 1-1,-1-1 0,0 1 1,0 0-1,0 0 1,-1 0-1,1 0 0,-1 1 1,0 0-1,0 0 1,-10-5-1,-12 0 92,0 1 0,-42-7 0,0 1 123,-609-126 46,632 132-220,0 2-1,-89 1 1,-93 25 44,139-10-42,-134-1 0,176-12 30,1-1-1,-1-3 0,1-1 1,-77-23-1,78 16-17,0 2-1,-1 2 1,-49-4-1,58 12-21,1 0 1,0 3-1,-1 1 0,-52 10 0,-24 11-30,-137 20 10,160-36-4,1-5-1,-131-13 1,138 7 43,-153 12 0,101 1-44,91-9 105,-56-8 0,66 4 90,0 2 0,0 1 0,-45 4 0,-67 27 7,106-21-228,36-8-261,-14 2 131,17-3-102,-1 0 0,1 0 0,-1 0 0,0 0 0,1 0 0,-1 0 0,1-1 0,-1 1 0,1 0 0,-1 0 0,1 0 0,-1-1 0,1 1 0,-1 0 0,1-1 0,-1 0 0,-7-9-1122</inkml:trace>
</inkml:ink>
</file>

<file path=ppt/ink/ink24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2:39.056"/>
    </inkml:context>
    <inkml:brush xml:id="br0">
      <inkml:brushProperty name="width" value="0.05" units="cm"/>
      <inkml:brushProperty name="height" value="0.05" units="cm"/>
      <inkml:brushProperty name="color" value="#FF0066"/>
    </inkml:brush>
  </inkml:definitions>
  <inkml:trace contextRef="#ctx0" brushRef="#br0">0 730 10578,'0'1'213,"0"0"-1,0 0 1,0 0 0,0 0-1,0 0 1,0 0-1,1-1 1,-1 1 0,0 0-1,0 0 1,1 0-1,-1 0 1,1 0 0,-1-1-1,1 1 1,-1 0-1,1 0 1,0 1 0,0-2-168,0 0 0,0 1 0,-1-1 0,1 0 0,0 0 0,0 0 1,-1 0-1,1 0 0,0 0 0,0 0 0,0 0 0,-1 0 0,1 0 1,0 0-1,0 0 0,-1 0 0,1-1 0,0 1 0,0 0 1,-1-1-1,1 1 0,0 0 0,-1-1 0,1 1 0,0-2 0,13-8 323,-1-1 0,-1 0-1,22-25 1,-8 8-2,12-10 259,2 2 0,2 1 0,47-29 0,-12 16 55,86-39-1,467-186 574,-593 259-1061,0 1 1,1 3 0,0 0 0,0 3 0,1 1 0,0 2 0,61 1 0,32 13 626,65 2 525,-117-14-1102,130 3 533,-172 2-440,0 1-1,0 2 1,55 16 0,33 25 614,-7-3 397,-116-43-1246,0 0-1,0-1 1,0 1-1,0-1 1,0 0-1,0 0 0,1 0 1,-1 0-1,0-1 1,0 1-1,0-1 1,0 0-1,5-2 1,-4 0 91,-6 1-96,-7 0-255,5 1-118,-10-5-2647,9 6 1742</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4:16.315"/>
    </inkml:context>
    <inkml:brush xml:id="br0">
      <inkml:brushProperty name="width" value="0.05" units="cm"/>
      <inkml:brushProperty name="height" value="0.05" units="cm"/>
      <inkml:brushProperty name="color" value="#FF0066"/>
    </inkml:brush>
  </inkml:definitions>
  <inkml:trace contextRef="#ctx0" brushRef="#br0">118 763 11819,'8'-2'483,"0"1"1,0 0 0,0 1-1,0 0 1,1 0-1,-1 0 1,0 1 0,14 4-1,17 3 284,0-1 0,1-3 0,41 1-1,123-12 571,-105-2-412,98-21 0,-137 16-690,-1-2 0,109-45 0,-154 55-198,0-2-1,-1 1 1,0-2 0,0 0-1,0 0 1,-1-2-1,-1 1 1,17-20 0,-21 21-2,0 0 0,-1 0 0,-1 0 1,1-1-1,-2 1 0,1-1 0,-1-1 1,-1 1-1,1 0 0,-2-1 0,0 0 1,0 0-1,0-13 0,-2 18-19,0-1 0,-1 1 0,0-1 0,0 1 0,0-1 0,-1 1 0,0-1 0,0 1 0,-1 0 0,-4-8 1,2 5-8,-1 1 0,0 0 0,0 0 0,-1 1 1,1 0-1,-11-8 0,-8-4-5,-2 2 0,1 1 0,-40-18 0,61 32-2,-272-127-11,256 121 4,-1 0 0,0 1-1,0 2 1,0 0 0,0 1 0,-1 1 0,0 2 0,1 0 0,-1 1 0,0 1 0,0 1 0,1 1 0,0 2 0,-1 0 0,-41 15 0,12 2-4,1 2 0,1 3-1,1 1 1,-53 41 0,86-56 17,1 0 1,1 1-1,0 1 0,1 0 1,0 1-1,2 1 0,0-1 1,0 2-1,2-1 0,0 2 1,1-1-1,1 1 0,1 0 1,0 0-1,1 1 0,2 0 1,0 0-1,-1 26 1,4-35 86,0 1 1,1-1 0,0 0 0,0 1 0,1-1 0,1 0 0,0 0-1,8 20 1,-7-23 6,0-1 0,0 0 0,1 0 0,0 0 0,0 0 0,1-1 0,0 0 0,0 0 0,0 0 0,1-1 0,-1 0 0,15 8 0,-4-5 29,1 0 1,0-2-1,0 0 0,1-1 1,-1 0-1,1-2 0,0 0 1,20 0-1,9-3-68,0-1 0,50-8 0,119-32-5988,-151 20 3756</inkml:trace>
</inkml:ink>
</file>

<file path=ppt/ink/ink24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2:40.679"/>
    </inkml:context>
    <inkml:brush xml:id="br0">
      <inkml:brushProperty name="width" value="0.05" units="cm"/>
      <inkml:brushProperty name="height" value="0.05" units="cm"/>
      <inkml:brushProperty name="color" value="#FF0066"/>
    </inkml:brush>
  </inkml:definitions>
  <inkml:trace contextRef="#ctx0" brushRef="#br0">615 36 9210,'21'-33'5449,"-21"33"-5366,0-1 1,0 1-1,0 0 0,0 0 1,0 0-1,0 0 0,0 0 1,0 0-1,0-1 0,0 1 1,1 0-1,-1 0 0,0 0 0,0 0 1,0 0-1,0 0 0,0 0 1,0 0-1,0 0 0,1 0 1,-1 0-1,0-1 0,0 1 1,0 0-1,0 0 0,0 0 1,1 0-1,-1 0 0,0 0 0,0 0 1,0 0-1,0 0 0,0 0 1,0 0-1,1 0 0,-1 1 1,0-1-1,0 0 0,0 0 1,0 0-1,4 6 1738,1 10-258,-4-3-1242,0 0 0,-1 0 1,0 0-1,-1-1 0,0 1 0,-1 0 0,0-1 0,-1 1 0,-7 18 0,-4 5-169,-35 62 1,22-51-90,-1 0 0,-3-3 0,-44 51 0,69-88-61,0-1 0,-1 0-1,0 0 1,0-1 0,0 0 0,-1 0 0,0 0 0,0-1 0,0 0 0,0-1 0,-1 0 0,1 0 0,-1-1 0,0 0 0,0 0-1,0-1 1,0 0 0,0-1 0,0 0 0,0 0 0,0-1 0,0 0 0,0-1 0,-8-2 0,1 0-115,0-1 1,1 0-1,-1-2 1,1 1 0,1-2-1,0 0 1,-23-16-1,32 20 27,0-1 0,0 1 0,1 0-1,0-1 1,0 0 0,0 0 0,1-1-1,0 1 1,-6-12 0,8 13 59,0-1 1,0 1-1,0-1 0,0 1 0,0-1 0,1 0 1,0 1-1,0-1 0,1 0 0,-1 1 1,1-1-1,0 0 0,0 1 0,3-9 1,1 0 25,1 0 0,0 1 0,11-16 0,-13 22 63,0 0-1,1 1 0,0-1 0,0 1 1,0 0-1,1 0 0,12-8 0,-16 12-7,1-1 0,0 1 0,0 0-1,0 0 1,0 1 0,0-1-1,0 0 1,1 1 0,-1 0 0,0 0-1,0 0 1,5 1 0,6 1 260,22 7 0,-4-2 82,89 20 1284,-100-21-1288,-1 1 0,1 1 0,34 19 0,-35-14-9,-1 0 1,0 2-1,-1 0 1,31 33 0,-41-40-264,0 0 0,0-1 0,1 1 0,0-1 0,0-1 0,1 0 0,0 0 0,0-1 0,0 0 0,1-1 0,0 0 0,0-1 0,0 0 0,0-1 0,0 0 0,0-1 0,1 0 0,14 0 0,-14-2-176,-8 0-126,-1 1 0,1 0 0,-1 0 0,0 0 0,1 0 0,-1 0 0,7 2 0,-10 2-2348,-4 3 939</inkml:trace>
</inkml:ink>
</file>

<file path=ppt/ink/ink24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3:06.942"/>
    </inkml:context>
    <inkml:brush xml:id="br0">
      <inkml:brushProperty name="width" value="0.05" units="cm"/>
      <inkml:brushProperty name="height" value="0.05" units="cm"/>
      <inkml:brushProperty name="color" value="#FF0066"/>
    </inkml:brush>
  </inkml:definitions>
  <inkml:trace contextRef="#ctx0" brushRef="#br0">9 333 14587,'-6'3'1384,"4"-2"721,6-1-201,6-3-223,6-4-249,8-5-176,-2-5-88,12-7-375,1-5-145,3-2-240,-3 0-128,-9 2-352,-4 3-264,-11 1-664,-4 1-401,-5-2-1247,-5 0-305,-3-1 1577</inkml:trace>
</inkml:ink>
</file>

<file path=ppt/ink/ink24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3:07.143"/>
    </inkml:context>
    <inkml:brush xml:id="br0">
      <inkml:brushProperty name="width" value="0.05" units="cm"/>
      <inkml:brushProperty name="height" value="0.05" units="cm"/>
      <inkml:brushProperty name="color" value="#FF0066"/>
    </inkml:brush>
  </inkml:definitions>
  <inkml:trace contextRef="#ctx0" brushRef="#br0">6 0 13763,'-4'5'1864,"3"5"1105,2 8-609,5 5-255,3 5-521,0 1-207,5 4-529,4-1-256,2 2-376,2-4-120,2-2-240,-1-3-232,-1-9-936,0-4-385,6-16-863,0-13 1151</inkml:trace>
</inkml:ink>
</file>

<file path=ppt/ink/ink24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3:07.408"/>
    </inkml:context>
    <inkml:brush xml:id="br0">
      <inkml:brushProperty name="width" value="0.05" units="cm"/>
      <inkml:brushProperty name="height" value="0.05" units="cm"/>
      <inkml:brushProperty name="color" value="#FF0066"/>
    </inkml:brush>
  </inkml:definitions>
  <inkml:trace contextRef="#ctx0" brushRef="#br0">0 1 18380,'6'6'1568,"4"5"825,4 5-265,2 8-551,0 2-321,3 7-296,-2-3-216,4 1-304,0 1-144,-5-5-208,0-2-32,-9-8-200,-1-3-288,-6-7-584,-9-10-3433,-1-10 1256,0-2 1593</inkml:trace>
</inkml:ink>
</file>

<file path=ppt/ink/ink24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3:07.643"/>
    </inkml:context>
    <inkml:brush xml:id="br0">
      <inkml:brushProperty name="width" value="0.05" units="cm"/>
      <inkml:brushProperty name="height" value="0.05" units="cm"/>
      <inkml:brushProperty name="color" value="#FF0066"/>
    </inkml:brush>
  </inkml:definitions>
  <inkml:trace contextRef="#ctx0" brushRef="#br0">1 435 17580,'10'-19'1968,"10"-5"833,18-12-513,6-10-159,14-5-713,-4-5-152,9-1-400,-1 6-199,-13 11-321,1 9-136,-20 17-136,-8 5-128,-9 9-456,-7 6-385,-3 8-991,-3 4-352,-3 4-1241,4 3 1816</inkml:trace>
</inkml:ink>
</file>

<file path=ppt/ink/ink24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3:07.860"/>
    </inkml:context>
    <inkml:brush xml:id="br0">
      <inkml:brushProperty name="width" value="0.05" units="cm"/>
      <inkml:brushProperty name="height" value="0.05" units="cm"/>
      <inkml:brushProperty name="color" value="#FF0066"/>
    </inkml:brush>
  </inkml:definitions>
  <inkml:trace contextRef="#ctx0" brushRef="#br0">0 426 19852,'18'-7'1817,"17"-17"1111,11-9-159,17-23-585,1-7-503,4 3-777,-5 6-344,-2 11-488,-2 9-72,-11 6-512,-6 5-568,-31 23 616</inkml:trace>
</inkml:ink>
</file>

<file path=ppt/ink/ink24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3:23.068"/>
    </inkml:context>
    <inkml:brush xml:id="br0">
      <inkml:brushProperty name="width" value="0.05" units="cm"/>
      <inkml:brushProperty name="height" value="0.05" units="cm"/>
      <inkml:brushProperty name="color" value="#FF0066"/>
    </inkml:brush>
  </inkml:definitions>
  <inkml:trace contextRef="#ctx0" brushRef="#br0">39 306 9482,'-1'1'356,"0"1"1,0 0-1,0-1 1,0 1-1,0 0 1,0 0-1,0 0 1,1 0-1,-1 0 1,1 0-1,-1 0 0,1 0 1,0 3-1,-3 8 613,-17 52 2422,18-60-3104,1 1 1,0 0-1,1-1 0,-1 1 0,1 0 1,0 0-1,0 0 0,1 0 0,1 7 1,-1-12-218,-1 1 0,1-1 0,-1 1 1,1-1-1,0 0 0,-1 1 0,1-1 1,0 0-1,0 0 0,0 1 0,0-1 1,0 0-1,0 0 0,0 0 0,1 0 1,-1 0-1,0-1 0,1 1 0,-1 0 1,0 0-1,1-1 0,-1 1 0,1-1 1,-1 0-1,1 1 0,-1-1 0,1 0 1,-1 0-1,1 0 0,-1 0 1,1 0-1,-1 0 0,1 0 0,-1 0 1,1-1-1,2 0 0,3-1 60,-1 0-1,0-1 1,1 1 0,-1-1-1,0-1 1,0 1 0,5-5-1,10-10 116,0 0-1,33-38 0,29-50 153,-49 60-328,55-56 1,-68 81-462,1 2 1,29-20-1,-41 32-190,1 0 0,-1 1 0,1 1 0,1-1 0,-1 2 0,1 0 0,19-5 0,-25 9 274,-1-1-1,1 1 0,-1 0 1,8 1-1</inkml:trace>
</inkml:ink>
</file>

<file path=ppt/ink/ink24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3:24.271"/>
    </inkml:context>
    <inkml:brush xml:id="br0">
      <inkml:brushProperty name="width" value="0.05" units="cm"/>
      <inkml:brushProperty name="height" value="0.05" units="cm"/>
      <inkml:brushProperty name="color" value="#FF0066"/>
    </inkml:brush>
  </inkml:definitions>
  <inkml:trace contextRef="#ctx0" brushRef="#br0">12 172 8274,'1'-1'188,"-1"0"0,0 0 0,1 0 0,-1 1 0,0-1 0,1 0 0,-1 0 0,1 0 0,-1 1 0,1-1 0,0 0 0,-1 1 0,1-1 0,0 0 0,-1 1 0,1-1 0,0 1 0,0-1 1,0 1-1,-1 0 0,1-1 0,0 1 0,0 0 0,0-1 0,0 1 0,0 0 0,0 0 0,0 0 0,1 0 0,-2 0-146,0 0 1,0 0-1,0 0 0,0 0 1,0 0-1,0 1 0,1-1 0,-1 0 1,0 0-1,0 0 0,0 0 1,0 0-1,0 0 0,0 1 1,0-1-1,0 0 0,0 0 1,0 0-1,0 0 0,0 1 1,0-1-1,0 0 0,0 0 1,0 0-1,0 0 0,0 1 0,0-1 1,0 0-1,0 0 0,0 0 1,0 0-1,0 0 0,0 1 1,0-1-1,0 0 0,0 0 1,0 0-1,0 0 0,-1 0 1,1 1-1,0-1 0,0 0 1,0 0-1,-5 7 358,2-2-260,-1 0 0,1 1 0,0-1 0,1 1 0,-1-1 0,1 1 0,0 0 0,0 0 0,1 0 0,0 0 0,0 0 0,0 0 0,1 0 0,-1 1 0,2-1 0,1 11 0,-2-16-105,0 0 0,0 0-1,1 0 1,-1 0 0,0 0-1,1 0 1,-1-1 0,1 1-1,-1 0 1,1 0 0,-1-1-1,1 1 1,-1 0 0,1-1 0,0 1-1,-1 0 1,1-1 0,0 1-1,0-1 1,0 1 0,-1-1-1,1 0 1,0 1 0,0-1-1,0 0 1,0 1 0,0-1-1,0 0 1,0 0 0,-1 0-1,1 0 1,0 0 0,0 0-1,0 0 1,0 0 0,2-1-1,2 0 157,0-1 0,0 1-1,0-1 1,9-5 0,10-5 224,255-144 1874,-192 88-2290,-47 35-1097,-38 31 874,0 1-1,1-1 0,-1 1 0,0-1 0,0 1 0,1 0 0,2-1 0,13 0-1059</inkml:trace>
</inkml:ink>
</file>

<file path=ppt/ink/ink24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3:25.932"/>
    </inkml:context>
    <inkml:brush xml:id="br0">
      <inkml:brushProperty name="width" value="0.05" units="cm"/>
      <inkml:brushProperty name="height" value="0.05" units="cm"/>
      <inkml:brushProperty name="color" value="#FF0066"/>
    </inkml:brush>
  </inkml:definitions>
  <inkml:trace contextRef="#ctx0" brushRef="#br0">1 215 10114,'1'0'234,"0"0"-1,1 1 1,-1-1 0,0 0-1,0 1 1,1-1 0,-1 1-1,0 0 1,0-1-1,0 1 1,0 0 0,0 0-1,0-1 1,0 1 0,0 0-1,0 0 1,0 0-1,0 0 1,-1 0 0,1 1-1,0-1 1,-1 0 0,1 0-1,0 2 1,0 0-60,1 1 1,-1 0-1,0-1 1,0 1-1,0 0 0,-1 0 1,1 3-1,-2-1-70,1-1 0,-1 0 0,0 1 0,-1-1 0,1 0 0,-1 0 0,-3 6 0,-2 7 285,6-10 118,6-7 25,8-6 90,119-88 1370,-32 22-1404,129-67-398,-154 102-347</inkml:trace>
</inkml:ink>
</file>

<file path=ppt/ink/ink24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3:34.465"/>
    </inkml:context>
    <inkml:brush xml:id="br0">
      <inkml:brushProperty name="width" value="0.05" units="cm"/>
      <inkml:brushProperty name="height" value="0.05" units="cm"/>
      <inkml:brushProperty name="color" value="#FF0066"/>
    </inkml:brush>
  </inkml:definitions>
  <inkml:trace contextRef="#ctx0" brushRef="#br0">1 241 14331,'3'-7'7483,"9"1"-6688,-6 5 45,136-60 3766,-89 36-2899,88-28-1,-98 38-2577,-31 10-512,-2 0 0,1-1-1,16-11 1,-14 6 65,17-18 1</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4:42.698"/>
    </inkml:context>
    <inkml:brush xml:id="br0">
      <inkml:brushProperty name="width" value="0.05" units="cm"/>
      <inkml:brushProperty name="height" value="0.05" units="cm"/>
      <inkml:brushProperty name="color" value="#FF0066"/>
    </inkml:brush>
  </inkml:definitions>
  <inkml:trace contextRef="#ctx0" brushRef="#br0">424 1140 3977,'3'-4'706,"0"0"1,0 0 0,0 0-1,1 0 1,-1 0-1,6-3 1,-8 6-580,1 0-1,-1 0 1,0 0 0,1 1-1,-1-1 1,1 0 0,-1 1-1,1-1 1,0 1-1,-1-1 1,1 1 0,0 0-1,-1 0 1,1 0 0,0 0-1,-1 0 1,1 0 0,0 0-1,-1 0 1,1 1 0,0-1-1,-1 1 1,3 0 0,14 7 294,1-1 1,0-1-1,0-1 1,1 0 0,-1-2-1,1 0 1,34 0 0,9-5-267,70-11 1,-84 7-55,0 1 0,0 3 0,50 4 0,-58 4 58,1 3 0,-1 1-1,71 29 1,-41-14-144,-41-16-9,1-1 1,0-2-1,1-1 1,35 1-1,128-5-2,-90-3 21,30 2 9,161-1 139,-3-16-78,-152 3 113,157 6 1,-258 7-203,1-2 0,70-14 0,9-1 1,-12 9-5,-37 5-2,-1-3 0,76-19 0,-119 19 0,107-32 5,-120 34-5,0-1 0,0-1 0,0 0 0,-1-1 0,0 0 0,-1-1 0,12-11 0,-18 13-14,0 1 0,-1-2 0,0 1 0,7-14 0,7-10-28,87-105-259,-103 131 285,0 1 0,0-1 0,-1 0 0,1 0 0,-1 0 0,0 0 0,0 0 0,2-11 1,-4 13 11,0-1 0,1 1 0,-1-1 0,-1 1 0,1-1 0,0 1 0,-1-1 0,0 1 1,0-1-1,0 1 0,0 0 0,0-1 0,-1 1 0,1 0 0,-3-3 0,-5-7 3,-1 2-1,0-1 1,0 1-1,-18-15 1,4 8 154,-34-22 0,28 23-61,0 2 1,-45-17-1,-70-16-101,41 15 22,35 9-7,-129-48 86,133 46 28,-132-32 0,-73 5 591,195 40-375,-637-83 52,517 72-376,104 10-6,-95 0 0,-158 22-15,102 0-38,-126 15 47,330-18-8,1 2-1,-62 18 1,82-20 4,1 2 0,-1 0 0,1 1 0,0 0 1,1 2-1,0-1 0,-25 23 0,-86 100 13,30-31-4,77-81-28,-19 24 1,31-35 20,0 1 0,1 0 0,0 0 1,1 0-1,-6 16 0,-1 16-2,2 0 0,1 1-1,-3 45 1,10-63 3,1 0-1,1 1 1,1-1-1,1 0 1,5 25 0,-4-37 0,0 0 1,0 0-1,2-1 1,0 1-1,0-1 1,1-1-1,0 1 0,1-1 1,0 0-1,1 0 1,12 12-1,-5-9 83,0-1-1,0 0 1,1-2-1,1 0 1,-1 0-1,2-2 0,0 0 1,0-1-1,0-1 1,1 0-1,0-2 1,0 0-1,1-1 0,-1-1 1,37 1-1,217 21-1862,-224-19 1066</inkml:trace>
</inkml:ink>
</file>

<file path=ppt/ink/ink24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3:36.079"/>
    </inkml:context>
    <inkml:brush xml:id="br0">
      <inkml:brushProperty name="width" value="0.05" units="cm"/>
      <inkml:brushProperty name="height" value="0.05" units="cm"/>
      <inkml:brushProperty name="color" value="#FF0066"/>
    </inkml:brush>
  </inkml:definitions>
  <inkml:trace contextRef="#ctx0" brushRef="#br0">0 41 11795,'0'1'118,"0"-1"1,0 0 0,0 0 0,0 1 0,0-1 0,0 0 0,0 0-1,0 1 1,0-1 0,0 0 0,0 0 0,0 1 0,0-1 0,0 0-1,0 0 1,0 1 0,1-1 0,-1 0 0,0 0 0,0 0 0,0 1-1,0-1 1,0 0 0,0 0 0,1 0 0,-1 1 0,0-1 0,0 0-1,0 0 1,1 0 0,-1 0 0,0 0 0,0 1 0,0-1 0,1 0-1,-1 0 1,0 0 0,0 0 0,1 0 0,-1 0 0,0 0 0,0 0-1,1 0 1,-1 0 0,0 0 0,0 0 0,1 0 0,-1 0-1,0 0 1,0 0 0,1 0 0,18-1 1885,89-21 3582,-80 14-4463,1 2 1,0 1-1,55-2 0,-60 9-919,0 0-1,0 2 1,0 0-1,0 2 1,-1 1-1,0 1 1,-1 0-1,26 15 0,-38-18-609,0 0 0,15 13 0,-21-15-313,0 1 0,0-1 0,-1 1 0,5 5 0,-8-8 677,0-1-1,0 0 0,0 0 0,0 0 0,0 0 0,1 0 0,-1 0 0,0 0 0,0 0 0,0 1 1,0-1-1,0 0 0,0 0 0,0 0 0,0 0 0,0 0 0,0 1 0,0-1 0,0 0 0,0 0 0,0 0 1,0 0-1,0 0 0,0 1 0,0-1 0,0 0 0,0 0 0,0 0 0,0 0 0,0 0 0,0 0 1,0 1-1,0-1 0,0 0 0,0 0 0,0 0 0,-1 0 0,1 0 0,0 0 0,0 1 0</inkml:trace>
</inkml:ink>
</file>

<file path=ppt/ink/ink24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3:02.306"/>
    </inkml:context>
    <inkml:brush xml:id="br0">
      <inkml:brushProperty name="width" value="0.05" units="cm"/>
      <inkml:brushProperty name="height" value="0.05" units="cm"/>
      <inkml:brushProperty name="color" value="#FF0066"/>
    </inkml:brush>
  </inkml:definitions>
  <inkml:trace contextRef="#ctx0" brushRef="#br0">31 69 10114,'-4'-4'1002,"0"0"1,0-1-1,1 1 0,-5-9 0,7 12-750,0-1 0,0 0 0,0 0 0,1 1 0,-1-1 0,1 0 0,-1 0 0,1 0 0,-1 0 0,1 0-1,0 0 1,0 0 0,0 0 0,0 0 0,0 0 0,1-2 0,-1 3-209,0 1-1,0 0 0,0 0 1,1-1-1,-1 1 1,0 0-1,0 0 1,0 0-1,0-1 1,0 1-1,0 0 0,1 0 1,-1 0-1,0 0 1,0-1-1,0 1 1,1 0-1,-1 0 1,0 0-1,0 0 0,0 0 1,1 0-1,-1-1 1,0 1-1,0 0 1,1 0-1,-1 0 0,0 0 1,0 0-1,1 0 1,-1 0-1,0 0 1,0 0-1,0 0 1,1 0-1,-1 0 0,0 0 1,0 0-1,1 1 1,-1-1-1,0 0 1,0 0-1,1 0 1,-1 0-1,0 0 0,0 0 1,1 1-1,8 8 851,-2 0-568,-1 0-1,0 1 1,0 0-1,-1 0 1,-1 1-1,0 0 1,6 21-1,10 84 275,-17-92-559,3 11-32,-2-8-72,2 39-1,-6-65 0,0 0-1,0 0 1,0 0-1,0 0 0,0 0 1,0 0-1,0 0 1,0 0-1,-1 0 1,1-1-1,0 1 1,-1 2-1,0-3 14,1 0 1,0 0-1,0 0 0,0 0 0,-1 0 1,1 0-1,0 0 0,0 0 0,0 0 0,0 0 1,-1 0-1,1 0 0,0 0 0,0 0 1,0 0-1,-1 0 0,1 0 0,0 0 1,0 0-1,0 0 0,0 0 0,-1 0 0,1 0 1,0 0-1,0-1 0,0 1 0,0 0 1,0 0-1,-1 0 0,1 0 0,0 0 1,0 0-1,0-1 0,0 1 0,0 0 0,0 0 1,-3-3-555,1-1 0,0 1 1,0-1-1,-2-6 0,-7-21-718</inkml:trace>
</inkml:ink>
</file>

<file path=ppt/ink/ink24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3:02.521"/>
    </inkml:context>
    <inkml:brush xml:id="br0">
      <inkml:brushProperty name="width" value="0.05" units="cm"/>
      <inkml:brushProperty name="height" value="0.05" units="cm"/>
      <inkml:brushProperty name="color" value="#FF0066"/>
    </inkml:brush>
  </inkml:definitions>
  <inkml:trace contextRef="#ctx0" brushRef="#br0">0 15 13179,'5'-2'590,"0"0"-1,0 0 1,-1 0 0,1 0-1,1 1 1,-1 0 0,0 0-1,0 0 1,0 0 0,7 1-1,-3 1-190,0-1 0,1 2-1,-1-1 1,0 1 0,11 5-1,1 1-75,0 2-1,0 0 1,33 23 0,-14-5-70,-24-15-341,2-1 0,-1 0 1,22 8-1,-38-19 3,0-1 0,0 1 0,0-1 0,0 0 0,0 1 0,0-1 0,1 0 0,-1 0 0,0 0 0,2 0 0,-3 0 28,1 0 1,-1 0-1,1 0 1,-1 0-1,0 0 1,1-1-1,-1 1 1,0 0-1,1 0 1,-1 0-1,0-1 1,1 1-1,-1 0 1,0 0 0,0-1-1,1 1 1,-1 0-1,0-1 1,0 1-1,1 0 1,-1-1-1,0 1 1,0-2 99,1 1 1,-1 0-1,0 0 1,0-1-1,0 1 1,0 0-1,0-1 1,0 1 0,-1 0-1,1 0 1,0-1-1,-1 1 1,1 0-1,-1 0 1,1 0-1,-1-1 1,0 0-1,-12-14 651</inkml:trace>
</inkml:ink>
</file>

<file path=ppt/ink/ink24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3:02.753"/>
    </inkml:context>
    <inkml:brush xml:id="br0">
      <inkml:brushProperty name="width" value="0.05" units="cm"/>
      <inkml:brushProperty name="height" value="0.05" units="cm"/>
      <inkml:brushProperty name="color" value="#FF0066"/>
    </inkml:brush>
  </inkml:definitions>
  <inkml:trace contextRef="#ctx0" brushRef="#br0">5 1 12411,'-3'10'1784,"2"8"1833,4 8-1369,6 9-607,1 5-409,2 4-464,-4-3-192,3-2-352,-1-3-48,3-6-80,-4-3-48,1-5-72,-3-5-272,-2-8-584,4-4-344,-3-8-1113,4-5 4626,3 2-2089</inkml:trace>
</inkml:ink>
</file>

<file path=ppt/ink/ink24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3:03.062"/>
    </inkml:context>
    <inkml:brush xml:id="br0">
      <inkml:brushProperty name="width" value="0.05" units="cm"/>
      <inkml:brushProperty name="height" value="0.05" units="cm"/>
      <inkml:brushProperty name="color" value="#FF0066"/>
    </inkml:brush>
  </inkml:definitions>
  <inkml:trace contextRef="#ctx0" brushRef="#br0">39 1 15227,'-3'10'562,"-17"82"3556,18-78-3745,0 0 0,2 0 0,-1 0-1,4 24 1,-3-35-307,0 0-1,1 0 1,0 0-1,0-1 1,0 1-1,0 0 0,0 0 1,0-1-1,1 1 1,-1-1-1,1 1 1,0-1-1,2 3 1,-3-4-22,0 0 0,0-1 0,0 1-1,0 0 1,1-1 0,-1 1 0,0-1 0,1 1 0,-1-1 0,0 1 0,1-1 0,-1 0 0,1 0 0,-1 0 0,0 0 0,1 0 0,-1 0 0,1 0 0,-1 0 0,0 0 0,1-1 0,-1 1 0,1 0 0,-1-1 0,0 0 0,0 1 0,1-1 0,-1 0 0,0 1 0,2-2-1,4-3 138,1-1-1,-1 0 0,0 0 0,0 0 0,7-11 0,-10 14-114,-1-1 0,0 0-1,0-1 1,-1 1 0,0-1 0,1 1-1,-1-1 1,-1 0 0,1 1 0,-1-1-1,2-8 1,-3 11-61,0 1 0,0-1-1,0 1 1,0-1 0,0 1 0,-1-1-1,1 1 1,0-1 0,-1 1 0,1-1-1,-1 1 1,0-1 0,1 1 0,-1 0 0,0-1-1,0 1 1,0 0 0,0 0 0,0 0-1,0 0 1,0-1 0,0 1 0,-1 1-1,1-1 1,0 0 0,0 0 0,-1 0-1,-1 0 1,-4-2-197,-1 1 0,1 0 0,0 0 1,-14 0-1,4-1-607,10 2 76,0 0 1,0-1 0,1 0-1,-1 0 1,-9-5 0,15 6 537,-1 0 1,1-1 0,0 1 0,-1 0 0,1-1-1,0 1 1,-2-4 0</inkml:trace>
</inkml:ink>
</file>

<file path=ppt/ink/ink24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3:03.344"/>
    </inkml:context>
    <inkml:brush xml:id="br0">
      <inkml:brushProperty name="width" value="0.05" units="cm"/>
      <inkml:brushProperty name="height" value="0.05" units="cm"/>
      <inkml:brushProperty name="color" value="#FF0066"/>
    </inkml:brush>
  </inkml:definitions>
  <inkml:trace contextRef="#ctx0" brushRef="#br0">6 4 16179,'-4'-3'5329,"3"9"-2960,2 9-982,5 15-338,2 0 1,22 56-1,3 8-1131,-29-79 8,-1 0-1,0 0 1,-1 0-1,1 21 1,-3-29-228,-1 0 0,1 0 0,-1 0 1,-2 7-1,3-12 138,0-1 0,-1 0 0,1 0-1,0 0 1,-1 0 0,1 1 0,-1-1 0,1 0 0,-1 0 0,0 0 0,1 0 0,-1 0 0,0 0 0,0 0-1,0-1 1,1 1 0,-1 0 0,0 0 0,0-1 0,0 1 0,0 0 0,0-1 0,0 1 0,-1-1 0,1 1-1,0-1 1,0 0 0,0 0 0,0 1 0,-1-1 0,0 0 0,-11-3-1566</inkml:trace>
</inkml:ink>
</file>

<file path=ppt/ink/ink24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3:03.545"/>
    </inkml:context>
    <inkml:brush xml:id="br0">
      <inkml:brushProperty name="width" value="0.05" units="cm"/>
      <inkml:brushProperty name="height" value="0.05" units="cm"/>
      <inkml:brushProperty name="color" value="#FF0066"/>
    </inkml:brush>
  </inkml:definitions>
  <inkml:trace contextRef="#ctx0" brushRef="#br0">0 247 18204,'3'-5'1920,"6"-2"1001,20-11-633,5-4-543,11-7-617,7-3-328,-2 0-504,-1 1-128,-5 4-96,-7 2-128,-15 14-592,-7 3-488,-12 10-1081,-5 11-999,-5 9 1775</inkml:trace>
</inkml:ink>
</file>

<file path=ppt/ink/ink24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3:03.731"/>
    </inkml:context>
    <inkml:brush xml:id="br0">
      <inkml:brushProperty name="width" value="0.05" units="cm"/>
      <inkml:brushProperty name="height" value="0.05" units="cm"/>
      <inkml:brushProperty name="color" value="#FF0066"/>
    </inkml:brush>
  </inkml:definitions>
  <inkml:trace contextRef="#ctx0" brushRef="#br0">4 241 14123,'-3'18'1736,"9"-5"1465,8-9-304,17-14-553,10-6-303,15-16-457,1-5-360,-1-1-528,-9-2-256,-12 8-976,-3-2-824,9-2 712</inkml:trace>
</inkml:ink>
</file>

<file path=ppt/ink/ink24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3:48.388"/>
    </inkml:context>
    <inkml:brush xml:id="br0">
      <inkml:brushProperty name="width" value="0.05" units="cm"/>
      <inkml:brushProperty name="height" value="0.05" units="cm"/>
      <inkml:brushProperty name="color" value="#FF0066"/>
    </inkml:brush>
  </inkml:definitions>
  <inkml:trace contextRef="#ctx0" brushRef="#br0">381 744 9946,'1'-1'279,"0"-1"-1,-1 1 1,1 0-1,0-1 1,0 1-1,-1 0 1,1-1-1,0 1 0,0 0 1,0 0-1,1 0 1,-1 0-1,0 0 1,0 0-1,1 0 1,-1 1-1,0-1 1,1 0-1,-1 1 1,1-1-1,-1 1 1,1-1-1,1 1 1,6-2 421,-1 1 0,0 0 0,10 1 0,-14-1-316,87 1 2359,-31 1-1767,67-9 1,-108 6-917,-1-1 0,0-1-1,0-1 1,0 0 0,0-2 0,-1 0-1,32-18 1,-41 20-37,0-1 0,0 0 0,-1-1 0,0 1-1,0-2 1,0 1 0,-1-1 0,-1 1 0,11-18 0,-10 12-10,-1 1 1,0-1 0,0-1-1,-1 1 1,-1-1-1,3-20 1,-4 14-2,-1 0 1,-1 0-1,-1 0 1,-1 0-1,0 0 0,-1 0 1,-2 1-1,0-1 1,-14-34-1,14 42-16,-1 0 0,0 1 0,-1 0 0,-1 0 0,1 0 0,-2 1 0,1 0 0,-1 0 0,-1 1 0,0 1 0,0 0 0,0 0 0,-1 1 0,-1 0 0,1 0 0,-1 2 0,-13-6 0,-6 1-20,0 1-1,0 1 1,-46-5-1,-96 2 18,151 11 0,1 0 0,-1 2 0,1 0 1,-1 1-1,1 2 0,-21 6 0,28-6 6,1 1-1,-1 0 0,1 0 0,1 2 0,0-1 1,0 2-1,0-1 0,1 2 0,-18 18 0,14-10 22,0 1 1,2 1-1,0 0 0,1 1 0,1 0 0,-11 32 0,9-18 124,2 2-1,2 0 1,-7 48-1,13-61 70,1 1 0,1-1 0,1 1 0,1-1 0,8 45 0,-7-56-101,2-1 1,0 1 0,0-1 0,1 0-1,0 0 1,1-1 0,0 0 0,1 0-1,1 0 1,0-1 0,0 0 0,17 16-1,-13-16-58,1-1 0,0 0 0,0-1 0,0-1 0,1 0 0,0 0 0,0-2 0,1 0 0,0 0 0,0-2 0,24 4-1,-2-4-45,1-1-1,-1-2 0,67-8 1,53-20 524,1-11-282</inkml:trace>
</inkml:ink>
</file>

<file path=ppt/ink/ink24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3:50.490"/>
    </inkml:context>
    <inkml:brush xml:id="br0">
      <inkml:brushProperty name="width" value="0.05" units="cm"/>
      <inkml:brushProperty name="height" value="0.05" units="cm"/>
      <inkml:brushProperty name="color" value="#FF0066"/>
    </inkml:brush>
  </inkml:definitions>
  <inkml:trace contextRef="#ctx0" brushRef="#br0">308 695 9482,'9'2'476,"-7"-2"-289,1 1-1,0 0 0,-1-1 1,1 0-1,0 0 1,-1 0-1,1 0 1,0 0-1,0 0 1,-1 0-1,1-1 1,0 0-1,-1 1 1,1-1-1,-1 0 1,1 0-1,-1-1 1,1 1-1,-1 0 1,0-1-1,1 1 1,1-3-1,12-13 405,-1 0 0,-1-1 1,0 0-1,16-32 0,36-86 1006,-58 117-1460,-1-1 1,0 0-1,-2-1 1,0 1-1,-2-1 0,0 0 1,-1 0-1,-1-34 1,-2 44-140,-1 0 0,1 0 1,-2 0-1,0 0 0,0 1 1,-1-1-1,-8-17 0,7 20-14,0 1 1,0 0-1,0 0 0,-1 0 1,0 0-1,0 1 1,-1 0-1,1 1 0,-1-1 1,-14-7-1,12 9 3,0 0 1,0 0-1,0 1 0,0 0 1,-1 1-1,0 0 1,1 0-1,-1 1 0,0 1 1,0-1-1,1 2 0,-17 1 1,2 2 90,0 1-1,1 1 1,-45 17 0,48-15-6,1 1 1,1 0-1,-1 1 1,-23 19-1,36-25-62,0 0-1,1 1 0,0 0 0,0 1 0,0-1 0,0 1 1,1 0-1,0 0 0,0 0 0,1 0 0,-1 1 0,2 0 1,-1 0-1,1-1 0,0 1 0,-2 9 0,3-3 20,1-1 1,0 1-1,1 0 0,1-1 0,0 1 0,0 0 0,1-1 0,8 19 0,6 12 264,23 40-1,-25-54-109,2 6 15,-4-6-39,2-1 0,1 0 0,36 48-1,-47-70-162,1 0-1,0 0 0,1 0 1,0-1-1,-1 0 0,2 0 1,-1-1-1,0 0 0,12 5 1,-13-7-82,1 0 1,-1 0 0,0-1-1,0 0 1,1 0 0,-1-1-1,0 1 1,1-1 0,-1-1-1,1 1 1,-1-1 0,0 0-1,10-3 1,-2-2-51,0 0 1,-1-1-1,16-11 0,-26 17 121</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4:54.376"/>
    </inkml:context>
    <inkml:brush xml:id="br0">
      <inkml:brushProperty name="width" value="0.05" units="cm"/>
      <inkml:brushProperty name="height" value="0.05" units="cm"/>
      <inkml:brushProperty name="color" value="#FF0066"/>
    </inkml:brush>
  </inkml:definitions>
  <inkml:trace contextRef="#ctx0" brushRef="#br0">212 604 7914,'3'-1'3994,"44"-11"1498,-41 11-5202,1 0-1,-1 0 1,0 1-1,0-1 1,0 1-1,1 1 1,9 1-1,17 8 360,-19-5-527,0 0-1,0-2 1,1 1 0,-1-2-1,24 2 1,-13-5-61,-1-1-1,1-1 1,34-9 0,72-27 132,-102 30-142,-8 2-23,1 0 1,-1-2-1,0 0 1,-1-2-1,35-23 1,-49 29-27,1 0 1,-1 0 0,0-1-1,-1 1 1,1-1-1,-1-1 1,-1 1 0,1-1-1,-1 0 1,0 0-1,-1 0 1,1-1 0,-1 1-1,-1-1 1,1 0-1,-2 1 1,1-1-1,-1 0 1,1-16 0,-2 16 0,0-1 1,-1 0 0,0 0 0,0 0 0,-1 1-1,0-1 1,-1 1 0,0-1 0,0 1-1,-1 0 1,1 0 0,-2 0 0,1 1-1,-1 0 1,-1-1 0,1 2 0,-1-1 0,0 1-1,-1 0 1,1 0 0,-1 0 0,-12-6-1,-20-9-12,0 3 1,-1 1-1,-53-15 0,22 8 4,49 16 5,0 1-1,-1 1 1,1 1-1,-1 1 0,0 1 1,0 1-1,-1 1 1,1 1-1,0 1 1,0 1-1,0 1 0,0 1 1,-38 12-1,38-8 1,0 0 0,1 1 0,0 2 0,1 0 0,-20 14 0,33-18 0,-1-1-1,1 1 0,1 0 0,-1 1 0,1 0 0,1 0 0,-1 1 0,2-1 0,-1 1 0,1 1 0,0-1 0,1 1 0,-6 19 0,7-16 79,1 0 0,0 0 0,0 1 0,2-1-1,0 0 1,0 1 0,1-1 0,1 0 0,0 1 0,1-1 0,0 0-1,1-1 1,0 1 0,1-1 0,1 1 0,0-2 0,8 13 0,-6-12 14,1 0 0,0 0 0,1-1-1,0 0 1,0 0 0,1-1 0,1-1 0,0 0 0,0-1 0,1 0 0,0 0 0,0-2 0,1 1 0,-1-2 0,17 5 0,-9-6 115,0-1 1,0-1-1,0 0 1,0-2-1,0 0 1,0-2-1,0 0 1,0-1-1,0-1 0,0-1 1,23-10-1,-37 13-329,-1 0 0,1-1 0,-1 0 0,0 0 0,1 0 0,-1-1-1,-1 0 1,1 0 0,6-7 0,1-10-388</inkml:trace>
</inkml:ink>
</file>

<file path=ppt/ink/ink24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3:55.154"/>
    </inkml:context>
    <inkml:brush xml:id="br0">
      <inkml:brushProperty name="width" value="0.05" units="cm"/>
      <inkml:brushProperty name="height" value="0.05" units="cm"/>
      <inkml:brushProperty name="color" value="#FF0066"/>
    </inkml:brush>
  </inkml:definitions>
  <inkml:trace contextRef="#ctx0" brushRef="#br0">1015 30 10586,'-9'-5'291,"0"1"0,0 0 0,0 1 0,-1-1 0,1 2 0,-1 0 0,0 0 0,1 0 0,-1 1 0,0 1-1,0 0 1,0 0 0,-19 3 0,-8 4 225,0 2-1,-45 16 1,69-20-317,-23 7 386,1 1-1,-40 23 1,57-26-481,0 1-1,0 1 1,2 1-1,-1 0 1,-20 23-1,-27 38 150,-97 147-1,132-174-113,2 2-1,1 0 0,-29 87 0,40-91-50,2 1 0,3 0 0,1 1 0,-4 75 0,13-100-45,0 1-1,2-1 1,0 1 0,2-1 0,0 0 0,2 0 0,0-1 0,2 1 0,0-2 0,1 1 0,20 32-1,-15-31-22,1-1-1,1 0 0,1-2 0,1 0 0,1 0 1,1-2-1,0 0 0,1-1 0,40 22 0,-36-25 136,0-2 0,1 0 0,0-1 0,1-2 0,0-1 0,1 0 0,-1-3 0,1 0-1,0-2 1,0 0 0,0-2 0,0-2 0,0 0 0,0-2 0,-1-1 0,1-1 0,-1-1-1,0-1 1,-1-2 0,45-22 0,-42 15 22,-1-2-1,0 0 1,-1-2 0,-1-1-1,-1-1 1,34-40-1,-18 11 234,-2-1-1,44-79 1,-68 105-205,-2-1 1,0 0 0,-1-1-1,12-50 1,-20 60-153,0-1 0,-2 0 0,0 0-1,-1 0 1,-2 0 0,0 0 0,0 0 0,-6-23 0,0 16-60,-1 1 1,-1 0-1,-2 1 0,0 0 1,-2 0-1,0 2 0,-32-43 1,15 29-167,-1 2 0,-1 2 0,-67-55 0,67 64-127,0 1 0,-2 1 0,0 2 1,-2 1-1,0 2 0,-70-23 1,89 36-314,-30-4-1,40 7 332,1 0 0,-1 1-1,1 0 1,-1 1-1,1-1 1,-9 3-1,14-3 233,0 0 0,1 1 0,-1-1 0,0 0-1,1 1 1,-1-1 0,0 0 0,1 1-1,-1-1 1,0 1 0,1-1 0,-1 0 0,1 1-1,-1 0 1,1-1 0,-1 1 0,1-1 0,-1 1-1,1 0 1,0-1 0,-1 1 0,1 1-1</inkml:trace>
</inkml:ink>
</file>

<file path=ppt/ink/ink24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3:55.814"/>
    </inkml:context>
    <inkml:brush xml:id="br0">
      <inkml:brushProperty name="width" value="0.05" units="cm"/>
      <inkml:brushProperty name="height" value="0.05" units="cm"/>
      <inkml:brushProperty name="color" value="#FF0066"/>
    </inkml:brush>
  </inkml:definitions>
  <inkml:trace contextRef="#ctx0" brushRef="#br0">656 98 11650,'-6'-11'404,"-1"0"0,0 1 0,-1 0 0,-17-18 0,21 25-242,1 0 0,0 1-1,-1-1 1,0 1 0,1 0 0,-1 0-1,0 0 1,0 0 0,0 1 0,0 0-1,0 0 1,-1 0 0,1 0 0,0 0 0,0 1-1,-1 0 1,1 0 0,-8 1 0,3 1 92,0 0 0,0 1 0,1 0 0,-1 0 0,1 1 0,-1 0 0,1 1 0,0 0 0,1 0 0,-10 8 0,-4 5 236,2 1 0,-24 28 0,-12 19 250,-73 118-1,105-147-654,3 1 0,1 2 0,2-1 0,2 2 0,-13 52 0,18-45 138,2-1 0,-4 82 0,12-101-100,1 1 0,1-1 0,1 0 0,1 0 0,2 0 0,10 28 0,-7-32-76,1 0 1,1 0 0,1-1 0,1 0 0,1-1 0,1-1 0,1-1 0,0 0 0,2 0-1,23 18 1,-30-28-43,0-2-1,1 0 0,0 0 1,1-1-1,0 0 0,0-1 0,0-1 1,1 0-1,0 0 0,0-2 1,0 0-1,0 0 0,0-1 1,1-1-1,-1-1 0,0 0 0,17-2 1,-9-2 41,-1 0 1,1-2-1,-1 0 1,0-2-1,-1 0 1,0-1-1,0-1 1,-1-1-1,0-1 1,25-21-1,-8 3 286,-2-1 1,-1-2-1,55-72 0,-66 75-78,-1 0 1,-2-2-1,-1-1 0,-2 0 0,-1-1 1,-1 0-1,-2-1 0,10-53 0,-17 65-198,-2 1-1,-1-1 0,0 1 0,-2-1 0,-1 0 0,0 0 0,-2 1 1,-1-1-1,0 1 0,-2 0 0,0 0 0,-2 1 0,0-1 0,-22-36 0,11 29-88,-1 1-1,-1 2 0,-1 0 1,-2 1-1,0 1 0,-2 2 0,0 0 1,-2 2-1,0 1 0,-39-20 1,47 29-96,0 2 0,0 0 0,-1 1 0,1 1 1,-2 0-1,1 2 0,-26-2 0,36 5-88,0 1 0,-1 0 0,1 1-1,0 0 1,0 0 0,-1 1 0,1 1-1,1 0 1,-1 0 0,0 1 0,1 1-1,0 0 1,0 0 0,0 1 0,-11 8-1,10-4-61,2 0 0,-1 0-1,-10 15 1,20-25 272</inkml:trace>
</inkml:ink>
</file>

<file path=ppt/ink/ink24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4:01.046"/>
    </inkml:context>
    <inkml:brush xml:id="br0">
      <inkml:brushProperty name="width" value="0.05" units="cm"/>
      <inkml:brushProperty name="height" value="0.05" units="cm"/>
      <inkml:brushProperty name="color" value="#FF0066"/>
    </inkml:brush>
  </inkml:definitions>
  <inkml:trace contextRef="#ctx0" brushRef="#br0">820 59 11771,'-7'-7'328,"0"0"0,0 1 0,0-1 0,-16-9 0,18 13-247,0 1 0,0 0 0,0 0 0,0 1 0,0-1 1,0 1-1,0 0 0,0 0 0,-1 1 0,1 0 0,-6 0 0,-5 1-49,0 1 0,0 1-1,0 0 1,1 1-1,-1 1 1,1 0 0,0 1-1,1 1 1,-1 0-1,1 1 1,-23 17 0,12-4 44,0 0 0,1 1 0,2 2 0,-38 49 1,-10 19 84,-61 86 624,114-149-531,2-1-1,0 2 0,2 0 1,-16 57-1,14-28 97,-12 100 1,22-111-234,2 1 1,4 78 0,2-101-53,0-1 1,1 0 0,2 0 0,0-1-1,2 1 1,18 39 0,-20-53 10,1 1 1,-1-1-1,2 0 1,0 0-1,0-1 0,1 0 1,0-1-1,0 0 1,1 0-1,1-1 1,-1-1-1,1 1 0,1-2 1,-1 1-1,1-2 1,23 9-1,-15-9 87,0-1 0,-1 0 0,1-2 1,1 0-1,-1-2 0,0 0 0,0-1 0,30-5 0,-14-1 58,0-2-1,0-1 0,60-26 1,-58 17-74,0-1 0,-1-1 0,-2-2 0,0-2 0,43-40 0,-36 24 41,0-2-1,-3-2 1,44-65-1,-66 85-143,-1-1 0,-2-1 0,15-35-1,-22 42-34,0-1 1,-1 0-1,-1 0 0,-2 0 0,3-31 0,-5 27-3,-2-1 0,-1 1 1,-1-1-1,0 1 1,-3 0-1,0 0 1,-1 0-1,-1 1 1,-1 0-1,-17-30 0,13 31-7,-1 0 0,-1 1 1,-1 0-1,0 2 0,-2 0 0,0 0 0,-2 2 0,0 1 0,-42-29 0,46 36 2,-1 2 0,0 0 0,0 0 0,0 2 1,-1 0-1,0 1 0,0 1 0,0 1 0,-1 0 0,1 1 1,-20 1-1,17 2-120,1 0 1,0 2-1,-1 0 1,1 1-1,0 1 1,1 1-1,0 1 1,0 0-1,-29 17 1,16-2-1305,31-21 1259,-1 1 1,1-1-1,0 0 0,-1 1 0,1-1 1,0 1-1,0-1 0,0 1 0,0 0 1,0-1-1,0 1 0,0 0 0,-1 3 1,3-4 90,-1 0 1,0 0 0,0-1 0,0 1 0,1 0 0,-1 0 0,0 0 0,1-1 0,-1 1 0,1 0 0,-1 0-1,1-1 1,-1 1 0,1 0 0,-1-1 0,1 1 0,0-1 0,1 2 0</inkml:trace>
</inkml:ink>
</file>

<file path=ppt/ink/ink24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4:01.663"/>
    </inkml:context>
    <inkml:brush xml:id="br0">
      <inkml:brushProperty name="width" value="0.05" units="cm"/>
      <inkml:brushProperty name="height" value="0.05" units="cm"/>
      <inkml:brushProperty name="color" value="#FF0066"/>
    </inkml:brush>
  </inkml:definitions>
  <inkml:trace contextRef="#ctx0" brushRef="#br0">730 5 13723,'-10'-2'305,"1"1"0,-1 0 0,0 1 0,0 0 0,0 0 0,0 1 0,0 1-1,0-1 1,0 2 0,-14 4 0,6 1-95,0 0-1,0 2 0,1 0 1,-21 16-1,1 2 6,2 1 0,1 2 1,2 2-1,1 1 0,-42 58 1,37-37 302,2 1-1,2 1 1,-31 81 0,43-82-347,2 0-1,3 1 0,2 1 1,3 0-1,3 0 0,2 1 1,2 0-1,3 0 0,3 0 1,11 61-1,-10-94-168,1 1 0,1 0 1,2-1-1,0-1 0,17 36 0,-20-52 0,0 1-1,1-1 1,0 0-1,1 0 1,-1-1-1,2 0 1,-1 0-1,1-1 1,0 1-1,0-2 1,1 1-1,0-1 1,0-1-1,1 0 1,0 0-1,15 5 1,-11-6 48,0-1 0,1-1 0,-1 0 0,0-1 0,1 0 1,-1-1-1,1-1 0,15-3 0,2-2 133,0-1 0,44-16 0,-48 13-100,-1-1 0,0-2 1,34-20-1,-45 22-38,1-1 1,-2 0-1,0-1 1,-1 0-1,0-1 0,13-18 1,-10 8 114,-1-1-1,-1-1 1,-1 0 0,-2-1 0,15-45 0,-11 17 76,-2 1 0,6-59 0,-15 74-191,-2 0 0,-2 0 0,-2 0 0,-1 0 0,-12-68 0,8 79-45,-1 1 0,-1 0-1,-2 1 1,0 0 0,-2 0 0,-1 1-1,-1 0 1,-28-38 0,32 51-104,-1 1 1,0 0 0,-1 1 0,0 0-1,0 1 1,-1 0 0,0 1 0,0 0-1,-1 1 1,-27-10 0,8 7-1142,1 2 0,-1 0 0,-61-4 0,70 9 99</inkml:trace>
</inkml:ink>
</file>

<file path=ppt/ink/ink24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4:02.518"/>
    </inkml:context>
    <inkml:brush xml:id="br0">
      <inkml:brushProperty name="width" value="0.05" units="cm"/>
      <inkml:brushProperty name="height" value="0.05" units="cm"/>
      <inkml:brushProperty name="color" value="#FF0066"/>
    </inkml:brush>
  </inkml:definitions>
  <inkml:trace contextRef="#ctx0" brushRef="#br0">616 1568 11170,'0'1'115,"0"0"0,-1 0 0,1 0-1,0 0 1,0 1 0,0-1 0,0 0-1,1 0 1,-1 0 0,0 0-1,0 1 1,1-1 0,-1 0 0,1 0-1,-1 0 1,1 0 0,-1 0 0,1 0-1,0 0 1,-1 0 0,1 0 0,0 0-1,0-1 1,0 1 0,0 0-1,0 0 1,0-1 0,0 1 0,0 0-1,0-1 1,0 1 0,0-1 0,0 0-1,2 1 1,4 1 96,0-1 0,1 0 0,-1 0 1,13-1-1,-17 0-143,18-1 105,0 0 1,-1-1-1,1-2 0,-1 0 0,0-1 0,33-12 1,-27 6 122,-1-2 1,0 0 0,-2-1 0,32-25 0,-9 0 466,-2-2 1,-1-2-1,-3-2 0,37-52 1,-40 46 26,-2-2 1,38-75-1,-57 94-614,-1 1-1,-3-2 1,0 0-1,-2 0 1,8-57-1,-14 52-154,-1-1 1,-3 0-1,-1 0 0,-8-52 0,4 62-26,-1-1-1,-2 1 0,-2 0 1,0 1-1,-30-58 0,30 71 4,0 0 0,-1 1-1,-1 0 1,-1 1 0,0 0-1,-1 1 1,-31-24-1,32 28-5,0 2-1,-1 0 1,0 0-1,0 1 0,-1 1 1,1 1-1,-1 0 1,-1 0-1,1 2 1,-27-3-1,14 4-19,0 3 1,1 0-1,-1 1 1,0 2-1,-30 8 0,-132 49-106,144-43 104,0 2-1,-53 33 1,71-35 22,0 1-1,2 1 1,0 2-1,-32 35 1,26-20-3,-40 60 1,-18 49-10,88-144 19,-27 48-1,1 0 0,3 2 0,-24 69 0,42-99 17,1 1 1,0-1-1,2 1 1,1 0 0,0 1-1,2-1 1,1 0-1,1 0 1,0 1-1,10 41 1,-6-47 23,1-1 1,1 1-1,0-2 1,2 1-1,-1-1 1,2 0-1,0-1 1,1 0-1,1-1 0,0 0 1,1-1-1,0 0 1,1-1-1,1 0 1,18 11-1,-8-8 30,1-1 1,0-1-1,1-1 0,0-1 1,1-2-1,0 0 0,1-2 1,55 6-1,-28-9 160,100-6 1,57-20-752,-146 14-617,-16 3-2575,-18 5 1356</inkml:trace>
</inkml:ink>
</file>

<file path=ppt/ink/ink24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4:06.921"/>
    </inkml:context>
    <inkml:brush xml:id="br0">
      <inkml:brushProperty name="width" value="0.05" units="cm"/>
      <inkml:brushProperty name="height" value="0.05" units="cm"/>
      <inkml:brushProperty name="color" value="#FF0066"/>
    </inkml:brush>
  </inkml:definitions>
  <inkml:trace contextRef="#ctx0" brushRef="#br0">170 157 8922,'-20'-27'2121,"13"17"-286,-16-18-1,23 28-1769,-1-1 0,0 0 0,0 1 0,0-1 0,1 0 0,-1 1 0,0-1 0,0 1 0,0-1-1,0 1 1,0 0 0,0-1 0,0 1 0,0 0 0,0 0 0,0 0 0,0 0 0,0-1 0,0 1-1,0 1 1,0-1 0,0 0 0,0 0 0,0 0 0,0 0 0,0 1 0,0-1 0,0 0-1,0 1 1,0-1 0,1 1 0,-1-1 0,0 1 0,0 0 0,0-1 0,0 2 0,-3 1 75,0 1 0,1 0 0,-1 0 0,1 0 0,-4 8 1,-3 8 134,1 0 0,0 1 0,2 0 1,1 0-1,0 1 0,-2 23 1,5-29-102,2-1 1,0 1 0,0 0 0,2-1-1,0 1 1,0-1 0,2 1 0,0-1 0,7 23-1,-7-30-108,1 1-1,-1-1 0,1 1 1,1-1-1,-1 0 0,2-1 0,-1 1 1,1-1-1,0 0 0,0-1 1,1 1-1,0-1 0,0 0 1,0-1-1,1 0 0,0 0 1,11 5-1,-12-8-19,0 0 0,0 0 1,0 0-1,0-1 0,1 0 0,-1-1 0,0 1 1,1-2-1,-1 1 0,0-1 0,0 0 1,1 0-1,-1-1 0,0 0 0,0 0 1,0-1-1,12-6 0,1-2 162,0-1-1,-1-1 1,0-1-1,23-22 1,-26 22 15,0-2 0,-1 0 0,-1 0 1,-1-2-1,0 0 0,11-20 0,-20 29-94,0 0 0,0 0-1,-1 0 1,0-1-1,-1 1 1,3-18 0,-5 20-57,0-1 0,0 1 0,0 0 1,-1 0-1,0 0 0,0 0 0,-1 0 1,0 0-1,0 1 0,-5-10 1,1 5 1,0 1 1,-1-1-1,0 1 1,-1 1-1,0-1 1,0 1-1,-1 1 1,0-1-1,-1 2 1,-11-8 0,-1 1-16,-2 0 0,0 2 0,-40-15 0,54 23-162,-1 0 0,0 0 1,0 1-1,0 1 0,0 0 1,-1 0-1,1 1 0,0 1 1,-20 1-1,11 6-1163,19-6 1176,1-1 0,-1 0 0,1 0 0,-1 1-1,1-1 1,-1 0 0,1 1 0,0-1 0,-1 0 0,1 1-1,-1-1 1,1 0 0,0 1 0,-1-1 0,1 1-1,0-1 1,0 1 0,-1-1 0,1 1 0,0-1-1,0 1 1,0-1 0,0 1 0,0-1 0,0 1 0,0-1-1,0 1 1,0 0 0,0-1 0,0 1 0,0 0-1,0 0-35,1 0 0,0-1 0,-1 1 1,1 0-1,0-1 0,-1 1 0,1 0 0,0-1 0,0 1 0,0-1 0,0 1 0,1 0 0</inkml:trace>
</inkml:ink>
</file>

<file path=ppt/ink/ink24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3:14.378"/>
    </inkml:context>
    <inkml:brush xml:id="br0">
      <inkml:brushProperty name="width" value="0.05" units="cm"/>
      <inkml:brushProperty name="height" value="0.05" units="cm"/>
      <inkml:brushProperty name="color" value="#FF0066"/>
    </inkml:brush>
  </inkml:definitions>
  <inkml:trace contextRef="#ctx0" brushRef="#br0">15 26 11090,'-2'2'336,"1"-1"-1,0 1 0,-1 0 1,1-1-1,0 1 0,0 0 0,0 0 1,0 0-1,1 0 0,-1-1 1,0 1-1,1 0 0,-1 3 0,1-3-239,0 0 0,0-1 0,0 1 0,0 0 0,0-1 0,0 1 0,1-1 0,-1 1 0,1 0 0,-1-1 0,1 1 0,-1-1 0,1 1 0,0-1 0,0 0 0,0 1 0,0-1 0,0 0 0,0 0 0,0 1 0,0-1 0,0 0 0,0 0 0,1 0 0,-1 0 0,0 0 0,3 0 0,2 2 120,1-1 0,0 0 1,0 0-1,0 0 0,1-1 0,-1 0 0,0-1 0,10 0 1,64-7 1024,-68 5-1059,136-18 1205,295-23 1725,-404 45-3123,1 1 0,-2 2-1,51 12 1,-85-15-201,1-1 0,0 0 0,0-1 0,0 1 0,0-1 0,0 0 0,-1-1 0,9-1 0,-11 1-27,-1 1 1,1-1-1,-1 0 0,1-1 0,-1 1 0,0 0 1,0-1-1,1 1 0,-1-1 0,0 1 0,0-1 0,-1 0 1,1 0-1,0 0 0,-1 0 0,1 0 0,-1-1 1,0 1-1,1 0 0,0-5 0,7-17-1169</inkml:trace>
</inkml:ink>
</file>

<file path=ppt/ink/ink24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3:14.630"/>
    </inkml:context>
    <inkml:brush xml:id="br0">
      <inkml:brushProperty name="width" value="0.05" units="cm"/>
      <inkml:brushProperty name="height" value="0.05" units="cm"/>
      <inkml:brushProperty name="color" value="#FF0066"/>
    </inkml:brush>
  </inkml:definitions>
  <inkml:trace contextRef="#ctx0" brushRef="#br0">0 0 11498,'47'7'3272,"-1"2"0,49 16-1,-77-19-2896,0 1 0,-1 0-1,0 1 1,-1 1 0,0 0-1,0 2 1,-1 0 0,16 14-1,-27-22-339,-1 1 0,1 0 1,-1 0-1,0 0 0,0 0 0,0 0 0,-1 1 0,1 0 0,-1-1 0,0 1 0,0 0 0,-1 0 1,1 0-1,-1 0 0,0 8 0,-1-9-28,0 0 0,0-1 0,-1 1 1,1 0-1,-1 0 0,0 0 0,0 0 0,-1-1 0,1 1 1,-1 0-1,0-1 0,0 1 0,0-1 0,0 0 0,0 0 1,-1 0-1,1 0 0,-1 0 0,0 0 0,-5 2 0,-4 4-202,-1-1-1,-1-1 0,1 0 0,-1-1 1,-21 7-1,13-5-1359,6-2 468</inkml:trace>
</inkml:ink>
</file>

<file path=ppt/ink/ink24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3:15.886"/>
    </inkml:context>
    <inkml:brush xml:id="br0">
      <inkml:brushProperty name="width" value="0.05" units="cm"/>
      <inkml:brushProperty name="height" value="0.05" units="cm"/>
      <inkml:brushProperty name="color" value="#FF0066"/>
    </inkml:brush>
  </inkml:definitions>
  <inkml:trace contextRef="#ctx0" brushRef="#br0">198 46 9842,'0'-1'281,"0"0"-1,0 0 0,1 0 1,-1 0-1,0 0 1,1 0-1,-1 0 1,1 1-1,-1-1 1,1 0-1,0 0 0,-1 0 1,1 0-1,0 1 1,-1-1-1,1 0 1,0 0-1,0 1 1,0-1-1,0 1 0,0-1 1,0 1-1,0-1 1,0 1-1,1-1 1,28-7 2779,-26 7-2696,30-7 1098,-3 1-836,-24 5-443,-8 3-27,-34 13-165,-36 9-1,-20 7-32,77-24 36,0 0 0,1 1 0,0 0 0,-17 13 0,27-17 5,-1 0 0,1 0 0,-1 0 0,1 0 0,0 1 0,0-1-1,1 1 1,-1 0 0,1 0 0,0 0 0,-2 5 0,3-7 0,1 0 0,-1 0 1,1 1-1,-1-1 0,1 0 0,0 1 0,0-1 1,0 1-1,0-1 0,0 0 0,1 1 1,-1-1-1,1 0 0,-1 1 0,1-1 0,0 0 1,0 0-1,0 0 0,0 0 0,0 0 1,1 0-1,-1 0 0,3 3 0,6 5 25,0 0 1,1-1-1,1 0 0,13 8 0,-10-7 60,-1 0-1,14 13 1,-23-19-54,-1 1 0,0 0 0,0-1 0,0 2 1,-1-1-1,0 0 0,0 1 0,0-1 0,3 11 1,-4-8-24,0 0 1,0 0 0,-1 0 0,0 1-1,0-1 1,-1 0 0,0 1-1,-1-1 1,0 0 0,0 1 0,-4 11-1,-3 4 107,-1-1 1,-18 33-1,8-17 352,18-37-413,0 0-1,0 0 1,1 0-1,-1 0 1,0 0-1,1 0 1,-1 0-1,1 0 1,0 0-1,0 0 1,-1 0-1,1 0 1,1 0-1,-1 1 0,0-1 1,1 3-1,0-4-23,0 0 0,-1 0-1,1 0 1,0 0 0,0 0-1,0 0 1,0 0 0,0 0-1,0 0 1,1 0 0,-1-1-1,0 1 1,0 0-1,1-1 1,-1 1 0,0-1-1,0 1 1,1-1 0,-1 0-1,1 1 1,-1-1 0,0 0-1,1 0 1,2 0 0,38-1 261,59-8 1,-71 5-315,-25 4-217,1-1-1,0 0 0,-1-1 1,0 0-1,1 1 1,-1-2-1,7-3 1,0-1-2284,19-16 1,-8 7 1042</inkml:trace>
</inkml:ink>
</file>

<file path=ppt/ink/ink24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3:16.295"/>
    </inkml:context>
    <inkml:brush xml:id="br0">
      <inkml:brushProperty name="width" value="0.05" units="cm"/>
      <inkml:brushProperty name="height" value="0.05" units="cm"/>
      <inkml:brushProperty name="color" value="#FF0066"/>
    </inkml:brush>
  </inkml:definitions>
  <inkml:trace contextRef="#ctx0" brushRef="#br0">227 15 11458,'-3'-2'331,"0"1"0,0-1 0,0 0 0,-1 1 0,1-1-1,0 1 1,-1 0 0,1 0 0,-1 1 0,1-1-1,-1 1 1,1-1 0,-1 1 0,1 0 0,-1 0 0,0 1-1,1-1 1,-1 1 0,1 0 0,0 0 0,-1 0-1,1 0 1,-5 2 0,-1 2-96,0-1 1,0 1-1,1 1 1,0 0-1,0 0 0,-15 14 1,16-12-166,0 0-1,1 0 1,0 1 0,-7 12-1,11-17-36,0 0 0,0 1 0,0-1 0,0 1 0,1 0-1,0-1 1,0 1 0,0 0 0,1 0 0,-1 0 0,1 7 0,1-10-21,-1 0 1,1 0 0,0 0-1,0 0 1,0 0 0,0 0-1,0-1 1,0 1 0,0 0-1,0-1 1,1 1-1,-1 0 1,1-1 0,-1 0-1,1 1 1,0-1 0,-1 0-1,1 0 1,0 0 0,0 0-1,0 0 1,0 0 0,0 0-1,4 0 1,5 2 5,1 0 1,0-1-1,13 1 1,-17-3-11,7 2-7,1-1 134,0 1 1,0 0-1,-1 1 1,1 1-1,22 8 1,-37-12-101,0 1 1,0-1-1,1 1 1,-1-1-1,0 1 1,0-1-1,0 1 1,0 0-1,0 0 1,0-1-1,-1 1 1,1 0 0,0 0-1,0 0 1,0 0-1,-1 0 1,1 0-1,0 0 1,-1 0-1,1 0 1,-1 0-1,0 0 1,1 1-1,-1-1 1,0 0-1,1 0 1,-1 0-1,0 1 1,0-1-1,0 0 1,0 0-1,0 0 1,-1 1-1,1-1 1,0 0-1,0 0 1,-1 0-1,0 3 1,-1-1 47,-1 1 1,1 0 0,-1 0 0,0-1 0,0 0 0,0 1-1,0-1 1,-7 5 0,-4 1-26,-1 0-1,0-1 1,0 0-1,0-1 1,-1-1-1,0 0 1,0-2 0,-1 1-1,1-2 1,-1 0-1,-18 0 1,34-3-182,-1 0-1,1 0 1,-1 0 0,1 0 0,-1 0-1,1-1 1,-1 1 0,1-1 0,-1 1-1,1-1 1,-1 1 0,1-1 0,0 0-1,-3-1 1,3 1-14,1 1-1,-1-1 1,1 0-1,-1 1 1,1-1 0,-1 0-1,1 1 1,-1-1 0,1 0-1,0 0 1,-1 1-1,1-1 1,0 0 0,0 0-1,0 0 1,0 0-1,0 1 1,0-1 0,0 0-1,0 0 1,0 0-1,0 0 1,0 1 0,0-1-1,0 0 1,1 0-1,-1 0 1,1 0 0,7-12-1124</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4:35.954"/>
    </inkml:context>
    <inkml:brush xml:id="br0">
      <inkml:brushProperty name="width" value="0.05" units="cm"/>
      <inkml:brushProperty name="height" value="0.05" units="cm"/>
      <inkml:brushProperty name="color" value="#FF0066"/>
    </inkml:brush>
  </inkml:definitions>
  <inkml:trace contextRef="#ctx0" brushRef="#br0">582 17 12363,'1'-1'129,"-1"1"0,0-1 1,0 1-1,0-1 1,0 1-1,0-1 0,0 0 1,0 1-1,0-1 1,0 1-1,0-1 0,0 0 1,0 1-1,0-1 1,0 1-1,0-1 0,0 1 1,-1-1-1,1 0 1,0 1-1,0-1 0,-1 1 1,1-1-1,0 1 1,-1-1-1,1 1 0,-1-1 1,0 1-65,0 0 0,0 0-1,1 0 1,-1 0 0,0 0 0,1 0 0,-1 0-1,0 0 1,0 0 0,1 1 0,-1-1 0,0 0 0,1 1-1,-1-1 1,0 0 0,1 1 0,-1-1 0,1 1-1,-1-1 1,0 0 0,1 1 0,-1 0 0,1-1 0,-1 1-1,0 1-20,0-1-1,0 0 0,0 1 0,0-1 1,0 0-1,1 1 0,-1-1 0,1 1 1,-1 0-1,1-1 0,-1 1 0,1-1 0,0 1 1,0 0-1,0-1 0,0 1 0,0 2 1,7 32 513,-2-13-39,-4-6-356,0 0 0,-1 0 0,-1 0 0,-1 0 0,0-1-1,-1 1 1,-1 0 0,-1-1 0,0 0 0,-8 17 0,-7 10 144,-2-2 1,-38 54 0,-79 85 967,23-35-848,84-101-449,-58 61 1,87-102-180,0 0 1,-1 0 0,0 0-1,0 0 1,0-1-1,0 1 1,0-1 0,0 0-1,-8 2 1,12-3 151,0-1 0,0 0 0,-1 0 0,1 0 0,0 0-1,0 0 1,0 0 0,-1 0 0,1 0 0,0 0 0,0 0 0,0 0 0,-1 0 0,1 0 0,0 0 0,0 0 0,0 0 0,-1 0-1,1-1 1,0 1 0,0 0 0,0 0 0,-1 0 0,1 0 0,0 0 0,0 0 0,0 0 0,0-1 0,0 1 0,-1 0-1,1 0 1,0 0 0,0 0 0,0-1 0,0 1 0,0 0 0,0 0 0,0 0 0,0-1 0,0 1 0,0 0 0,0 0-1,0 0 1,0-1 0,0 1 0,0 0 0,0 0 0,0 0 0,0-1 0,0 1 0,0 0 0,0 0 0,0 0 0,0-1-1,0 1 1,4-11-826,5-2 2665,8-6-895</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5:01.149"/>
    </inkml:context>
    <inkml:brush xml:id="br0">
      <inkml:brushProperty name="width" value="0.05" units="cm"/>
      <inkml:brushProperty name="height" value="0.05" units="cm"/>
      <inkml:brushProperty name="color" value="#FF0066"/>
    </inkml:brush>
  </inkml:definitions>
  <inkml:trace contextRef="#ctx0" brushRef="#br0">452 879 5721,'-9'-9'2814,"8"8"-2574,0 1 1,1-1-1,-1 0 1,0 1-1,0-1 1,1 0-1,-1 0 1,0 0-1,1 0 1,-1 0-1,0 0 1,1 1-1,0-1 1,-1 0-1,1-1 1,-1 1-1,1 0 1,0-1-1,0 1-141,0 0 0,0 0-1,0 0 1,-1 0 0,1 0 0,0 0-1,0 0 1,-1 1 0,1-1 0,0 0-1,-1 0 1,1 0 0,-1 1 0,1-1 0,-1 0-1,1 0 1,-1 1 0,1-1 0,-1 0-1,0 1 1,0-1 0,0 1-64,0 0 0,0 0 0,0 0 0,1 0-1,-1 0 1,0 0 0,0 1 0,0-1 0,1 0 0,-1 0 0,0 1 0,0-1 0,1 1 0,-1-1 0,0 1 0,1-1 0,-1 1-1,1-1 1,-1 1 0,1-1 0,-1 1 0,1 0 0,-1-1 0,1 1 0,-1 1 0,1-2-28,0 0 0,-1 0 0,1 1 0,0-1 1,0 0-1,0 0 0,0 0 0,0 1 0,0-1 0,0 0 1,0 0-1,0 0 0,0 0 0,0 1 0,0-1 0,0 0 1,0 0-1,0 0 0,0 1 0,0-1 0,0 0 0,0 0 1,0 0-1,0 1 0,0-1 0,0 0 0,0 0 0,0 0 1,1 0-1,-1 1 0,0-1 0,0 0 0,0 0 0,0 0 0,0 0 1,1 1-1,-1-1 0,0 0 0,0 0 0,0 0 0,0 0 1,1 0-1,-1 0 0,0 0 0,0 0 0,0 0 0,0 0 1,1 0-1,-1 0 0,0 0 0,0 0 0,0 0 0,1 0 1,-1 0-1,0 0 0,0 0 0,1 0 0,14 1 231,-13-1-167,4 0 29,9-1 183,0 2 1,0 0-1,26 5 1,132 41 68,-130-34-312,-14-6 28,1-1 0,0-1 0,0-1-1,41-2 1,121-12 367,-6-1-194,121-2 1198,-100 2 113,292-11 487,-125-12-1976,-369 34-62,45-7 52,0 2 1,73 2-1,2 8 496,195-16 0,-183 0 375,73-8-120,-168 14-657,-10 1 1,40-9-1,-62 10-133,-1 0 0,1 0 0,0-1 0,-1 0 0,0-1 0,0 0 0,-1-1 0,11-7 0,-6 2-21,-1-1-1,0 0 1,0 0-1,18-28 1,-29 39 2,-1 0 1,1-1 0,-1 1-1,1-1 1,-1 1 0,0 0-1,1-1 1,-1 1 0,0-1 0,0 1-1,0-1 1,0 1 0,0-1-1,-1 1 1,1 0 0,0-1-1,-1 1 1,1-1 0,-1 1-1,1 0 1,-1-1 0,1 1-1,-1 0 1,0 0 0,0-1 0,0 1-1,0 0 1,0 0 0,0 0-1,0 0 1,-1-1 0,-6-5 9,0 1 1,0-1 0,-12-6 0,12 8 7,-21-14-75,-1 1 1,-1 2-1,0 1 0,-65-22 0,83 34 57,-32-10-115,-82-34 1,55 14 45,-1 4 0,-103-27 0,145 50 55,0 1-1,-1 2 0,-55 1 0,52 2-9,0-1 0,-57-10 0,-71-29 20,-12-1 32,-325-48-20,282 52 10,111 21-32,-192-2 0,-106 37-373,173-9 178,-7 0 28,193-5 63,1 1 0,1 3 1,-55 17-1,69-14 112,0 1 0,1 1 0,0 1 0,2 2 0,-28 20 1,44-28 5,0 0 1,1 1 0,0 0 0,1 0-1,0 1 1,1 1 0,0-1 0,1 1 0,0 1-1,0-1 1,2 1 0,0 0 0,0 0-1,1 1 1,1-1 0,0 1 0,-2 22-1,5-30 8,0 0-1,0 0 0,0 0 1,1 0-1,0 0 0,0 0 1,0 0-1,1 0 0,0 0 1,0-1-1,4 8 0,-2-5 8,1 0-1,1 0 1,-1-1-1,1 0 1,0 0-1,13 10 1,3 0 19,0-2 0,1-1 0,1 0 0,27 10 1,-14-7 123,1-2 0,70 17 0,-82-26-468,0-1 1,1-2 0,-1-1-1,1 0 1,33-4 0,-29-3-2112,-1-2 765</inkml:trace>
</inkml:ink>
</file>

<file path=ppt/ink/ink25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3:16.680"/>
    </inkml:context>
    <inkml:brush xml:id="br0">
      <inkml:brushProperty name="width" value="0.05" units="cm"/>
      <inkml:brushProperty name="height" value="0.05" units="cm"/>
      <inkml:brushProperty name="color" value="#FF0066"/>
    </inkml:brush>
  </inkml:definitions>
  <inkml:trace contextRef="#ctx0" brushRef="#br0">0 60 14731,'5'-5'719,"-1"0"0,1 1 0,0 0 0,1 0 0,-1 0 0,0 0 0,1 1 0,0 0 0,10-4 0,-6 4-541,1-1 0,0 2 0,0-1-1,19-1 1,-27 4-176,-1 0-1,0 0 1,0 0-1,1 0 0,-1 0 1,0 1-1,0-1 1,1 1-1,-1-1 1,0 1-1,0 0 0,0 0 1,0 0-1,0 0 1,2 1-1,-2 0-2,0 0-1,0 0 1,0 0-1,0 1 1,-1-1-1,1 0 1,-1 1-1,0-1 1,1 1 0,-1 0-1,0-1 1,0 5-1,8 23 1,-2-5 6,0-2 1,1 1 0,18 34 0,49 53 350,-52-82 75,-3 1-1,0 1 1,18 40 0,-37-67-375,1 0 0,-1 0 0,0 0 1,0 0-1,0 0 0,0 0 0,-1 0 1,1 0-1,-1 0 0,0 0 0,0 1 0,-1-1 1,1 0-1,-1 0 0,0 0 0,0 0 1,-1 0-1,1 0 0,-1 0 0,0-1 1,1 1-1,-2 0 0,1-1 0,0 0 1,-1 1-1,0-1 0,1 0 0,-1 0 0,-5 3 1,-5 4 132,1 0-1,-2-1 1,1-1 0,-20 9 0,-63 22 17,37-15-1226,14-7-555,2-5 471</inkml:trace>
</inkml:ink>
</file>

<file path=ppt/ink/ink25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4:08.069"/>
    </inkml:context>
    <inkml:brush xml:id="br0">
      <inkml:brushProperty name="width" value="0.05" units="cm"/>
      <inkml:brushProperty name="height" value="0.05" units="cm"/>
      <inkml:brushProperty name="color" value="#FF0066"/>
    </inkml:brush>
  </inkml:definitions>
  <inkml:trace contextRef="#ctx0" brushRef="#br0">166 42 9490,'0'-2'15,"-1"-1"288,1-1-1,0 1 1,-1-1 0,1 1 0,-1-1 0,0 1 0,-2-5-1,3 7-219,-1 1 0,1-1-1,0 1 1,-1-1 0,1 1-1,-1-1 1,1 1 0,-1 0-1,1-1 1,-1 1 0,1-1-1,-1 1 1,1 0 0,-1 0-1,0-1 1,1 1-1,-1 0 1,-1 0 0,1-1-14,0 1 0,-1 0-1,1 1 1,-1-1 0,1 0 0,0 0 0,-1 1 0,1-1 0,0 1 0,-1-1 0,-2 2-1,-5 3 89,0 1-1,1 0 1,-1 0-1,1 1 1,0 0-1,0 0 1,1 1-1,0 0 1,1 0-1,0 1 1,0-1-1,0 1 1,1 1-1,1-1 1,0 1-1,0 0 1,1 0-1,0 0 1,-2 13-1,3-1 94,1-1-1,1 1 1,1-1-1,0 0 0,2 1 1,9 35-1,-7-40-29,0-1 0,1 0 0,1 0 0,1 0 0,0 0-1,1-1 1,0-1 0,22 25 0,-20-28-113,0-1-1,1 0 0,0-1 0,1 0 1,0-1-1,1-1 0,-1 0 1,1 0-1,1-2 0,-1 0 1,1 0-1,0-1 0,0-1 1,18 1-1,-6-1 31,0-2-1,0-1 1,1-1 0,-1-1 0,0-2-1,-1-1 1,33-9 0,-31 5 22,0-1-1,0-1 1,32-19 0,-45 21-28,-1 0 0,0-1-1,0 0 1,-1-1 0,-1-1 0,0 0 0,13-16-1,-21 23-92,-1 0 0,1-1 0,-1 0 0,0 1 0,0-1-1,0 0 1,-1-1 0,0 1 0,-1 0 0,1-1 0,-1 1-1,0-1 1,-1 1 0,1-1 0,-1 1 0,-1-1 0,1 1-1,-1-1 1,0 1 0,-1-1 0,1 1 0,-1 0 0,0-1-1,-1 1 1,0 0 0,-5-8 0,0 1-193,-2 0-1,1 1 1,-2 0 0,0 0-1,0 1 1,-1 1 0,0 0-1,-20-13 1,6 7-938,-1 2-1,0 0 1,-41-13-1,20 11-493</inkml:trace>
</inkml:ink>
</file>

<file path=ppt/ink/ink25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4:09.057"/>
    </inkml:context>
    <inkml:brush xml:id="br0">
      <inkml:brushProperty name="width" value="0.05" units="cm"/>
      <inkml:brushProperty name="height" value="0.05" units="cm"/>
      <inkml:brushProperty name="color" value="#FF0066"/>
    </inkml:brush>
  </inkml:definitions>
  <inkml:trace contextRef="#ctx0" brushRef="#br0">586 37 8250,'-43'-15'3346,"34"11"-2602,-1 0 0,0 1 0,1 0 0,-1 1 0,-1 0 0,1 0 0,0 1 0,-19 1 0,12 2-558,0 1-1,0 1 1,0 0 0,0 2 0,1 0-1,-18 9 1,6-1-157,1 1-1,-39 30 1,49-31-18,1 0 1,0 0 0,1 2-1,1 0 1,0 0 0,1 2-1,1-1 1,-16 32 0,22-38 65,1 1 1,0 1 0,1-1 0,0 1 0,1-1-1,1 1 1,0 0 0,0 0 0,1 0-1,1 1 1,0-1 0,1 0 0,1 0 0,0 0-1,5 17 1,-4-21 20,1 0-1,0 0 1,0 0 0,1-1-1,0 1 1,1-1-1,0 0 1,0-1 0,1 1-1,0-1 1,0-1 0,0 1-1,13 7 1,-3-3 59,1-1 1,-1-1-1,2 0 0,-1-2 1,33 10-1,-25-11-37,1-1 0,0-1 0,0-1 0,1-1 0,-1-1 0,0-2 0,1-1-1,46-9 1,-37 2 103,-1-1 0,0-1-1,-1-3 1,0 0 0,58-36 0,-77 41-32,-1-1 1,0 0 0,-1-2 0,0 1 0,23-27 0,-32 32-133,-1 1 0,0-1 0,0 0 0,-1 0 0,0 0 0,0-1 0,0 1 1,-1-1-1,1 1 0,-2-1 0,1 0 0,-1 0 0,0 0 0,0 0 0,-1 0 0,0 0 0,0 0 0,-2-8 0,0 5-24,-1 1 1,1-1-1,-1 1 0,-1 0 0,0 0 0,0 0 0,-1 1 1,-10-14-1,6 11-18,0 0 1,-1 1 0,0 0-1,-1 0 1,-17-11-1,7 8-44,0 0 0,-1 2-1,-1 1 1,1 0 0,-2 2-1,-39-9 1,30 10-255,-1 2 0,-45-1 0,58 5-386,0 2 1,0 0-1,1 2 0,-40 8 0,27 3-368</inkml:trace>
</inkml:ink>
</file>

<file path=ppt/ink/ink25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4:10.705"/>
    </inkml:context>
    <inkml:brush xml:id="br0">
      <inkml:brushProperty name="width" value="0.05" units="cm"/>
      <inkml:brushProperty name="height" value="0.05" units="cm"/>
      <inkml:brushProperty name="color" value="#FF0066"/>
    </inkml:brush>
  </inkml:definitions>
  <inkml:trace contextRef="#ctx0" brushRef="#br0">684 218 9058,'-10'-7'601,"0"0"-1,0 1 1,-1 0-1,0 1 1,0 0 0,0 0-1,-1 2 1,0-1 0,0 1-1,0 1 1,0 0-1,0 1 1,0 0 0,0 1-1,-23 2 1,13 1-110,0 0 1,0 2-1,1 1 1,-1 0-1,1 2 1,1 0-1,-36 20 0,36-15-342,0 0-1,1 2 1,1 0-1,0 1 0,1 1 1,-17 21-1,12-8-78,0 0 0,2 1-1,-20 42 1,36-65-64,1 1 0,-1 0 0,1-1 0,1 1-1,0 0 1,0 0 0,1 1 0,0-1 0,0 0 0,1 0 0,1 10 0,1-7 35,0-1 0,0 0 0,1-1 0,1 1 0,0 0 0,0-1 0,1 0 0,11 16 0,-10-15 31,0-2-1,2 1 1,-1-1 0,1 0-1,0 0 1,1-1 0,0 0-1,0 0 1,1-1-1,0-1 1,0 1 0,1-2-1,-1 1 1,1-2-1,1 1 1,-1-1 0,0-1-1,1 0 1,13 1 0,-8-2 102,1-1 1,-1-1 0,1-1 0,0 0-1,-1-1 1,1-1 0,-1-1 0,0 0-1,0-1 1,17-8 0,-9 2 116,0-2-1,-1-1 1,-1-1-1,0-1 1,35-32 0,46-51 639,-85 79-682,-1-1 0,-1-1 0,16-27-1,-28 42-189,-1-1-1,-1 0 1,0 0-1,0 0 0,0 0 1,-1 0-1,0 0 0,-1-1 1,1 1-1,-2-1 1,1 1-1,-1-1 0,-1 1 1,1-1-1,-4-14 1,0 10-37,0-1 0,-1 1 1,-1 0-1,0 0 1,-1 1-1,0-1 0,-1 2 1,-15-20-1,-4 1-51,-1 0 0,-48-40-1,54 53-194,0 1 1,-1 1-1,0 1 0,-45-19 0,53 28-504,1 0-1,-1 1 0,0 1 1,0 1-1,0 0 0,0 1 1,-22 0-1,-3 4-997</inkml:trace>
</inkml:ink>
</file>

<file path=ppt/ink/ink25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4:19.451"/>
    </inkml:context>
    <inkml:brush xml:id="br0">
      <inkml:brushProperty name="width" value="0.05" units="cm"/>
      <inkml:brushProperty name="height" value="0.05" units="cm"/>
      <inkml:brushProperty name="color" value="#FF0066"/>
    </inkml:brush>
  </inkml:definitions>
  <inkml:trace contextRef="#ctx0" brushRef="#br0">6 430 11274,'-6'-18'1025,"6"-2"1199,3-5-71,18-10 359,8-6 169,31-11-137,11-2-151,18 1-737,8 2-424,-8 13-992,1 7-680,-21 21-2360,-12 8 1743</inkml:trace>
</inkml:ink>
</file>

<file path=ppt/ink/ink25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4:27.423"/>
    </inkml:context>
    <inkml:brush xml:id="br0">
      <inkml:brushProperty name="width" value="0.05" units="cm"/>
      <inkml:brushProperty name="height" value="0.05" units="cm"/>
      <inkml:brushProperty name="color" value="#FF0066"/>
    </inkml:brush>
  </inkml:definitions>
  <inkml:trace contextRef="#ctx0" brushRef="#br0">697 1693 10962,'-1'3'288,"0"0"-1,0-1 0,0 1 0,1-1 1,-1 1-1,1 0 0,-1 0 0,1-1 1,0 1-1,0 0 0,0 0 0,1-1 1,0 5-1,-1-6-188,1 0 0,-1 0 1,1-1-1,-1 1 0,1 0 1,-1 0-1,1-1 0,-1 1 1,1 0-1,0-1 0,-1 1 1,1-1-1,0 1 0,-1-1 1,1 1-1,0-1 0,1 1 1,0 0 2,0-1 1,0 1-1,0-1 1,0 0-1,0 0 1,0 0 0,0 0-1,0 0 1,0 0-1,0 0 1,2-1 0,19-6 684,-1 0 0,40-20 0,4-1-128,-8 8-183,1-1 245,72-34 1,-113 46-516,0-2 0,0 0 1,-1 0-1,-1-2 0,0 0 0,-1-1 1,26-30-1,1-11 278,-3-3 0,-3-1 0,58-125 0,-86 162-480,0 0 0,-2 0-1,0-1 1,-1 0-1,-1 0 1,0-30 0,-3 9-5,-3 0 0,-9-58 0,-1 6 2,-8-47-14,14 111 6,-2 0 0,-15-43 0,-34-55 11,43 103 2,-1 2 0,-32-43 0,40 60-2,0 0-1,-1 0 0,1 1 1,-2 0-1,1 0 1,-1 1-1,0 1 0,0-1 1,0 1-1,-1 1 0,0-1 1,0 2-1,-21-6 1,13 7 8,0-1 1,0 2 0,0 1 0,0 0 0,0 1 0,0 1 0,-25 6 0,-58 15 14,-119 45 1,187-55-29,0 2-1,2 0 1,-1 3 0,2 0 0,0 2 0,2 1-1,0 1 1,-27 30 0,-103 118 7,135-141-6,2 1 0,1 1 0,2 0 1,-21 47-1,15-14 4,2 1 0,-24 129 0,6 141 260,37-297-161,1-1 0,2 1 0,2 0 0,9 48 0,-8-72-42,0 0 0,1 0 0,0-1 0,1 1 0,1-1-1,0 0 1,1-1 0,0 0 0,1 0 0,1 0 0,-1-1-1,2 0 1,0-1 0,18 15 0,-11-13 62,0-1 1,1 0-1,1-2 0,0 0 0,0-1 1,1-1-1,-1-1 0,2-1 0,-1 0 1,0-2-1,1 0 0,30-1 0,-14-2 121,-1-1-1,1-3 0,-1-1 0,0-1 0,0-2 1,41-15-1,12-13 214,132-75 0,-186 92-471,15-10-1620,53-42 0,-100 69 1333,19-15-3017,-21 16 3138,0 0-1,-1 0 0,1 0 1,-1 0-1,1 0 1,-1 0-1,1 0 0,-1 0 1,1 0-1,-1 0 1,1-2-1</inkml:trace>
</inkml:ink>
</file>

<file path=ppt/ink/ink25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4:32.641"/>
    </inkml:context>
    <inkml:brush xml:id="br0">
      <inkml:brushProperty name="width" value="0.05" units="cm"/>
      <inkml:brushProperty name="height" value="0.05" units="cm"/>
      <inkml:brushProperty name="color" value="#FF0066"/>
    </inkml:brush>
  </inkml:definitions>
  <inkml:trace contextRef="#ctx0" brushRef="#br0">560 1260 12387,'11'-5'572,"-5"1"-113,1 1 0,-1 1 0,1-1 0,0 1 0,-1 0 1,1 1-1,0 0 0,0 0 0,0 0 0,0 1 0,11 0 0,20 8 253,-25-5-453,0 0 0,0-1 1,26 1-1,-34-4-160,0 1 1,-1-1-1,1 0 1,0 0-1,-1 0 1,1 0-1,-1-1 1,0 0-1,1 0 1,-1 0-1,0 0 1,0-1-1,0 1 1,-1-1-1,6-5 1,5-7 249,-1 0 0,-1-1 0,0 0 0,-1-1 1,-1 0-1,-1-1 0,0 0 0,-1 0 0,-1-1 1,9-38-1,-9 20-287,-1 0-1,-2-1 1,-1 1 0,-6-75 0,0 80-56,-2 1 0,-15-56 0,-30-59 4,0-3-5,42 118-6,-2 0 0,-1 1 1,-20-38-1,27 59 0,-2 0 1,1 1 0,-1-1 0,-1 1-1,1 1 1,-1-1 0,-1 1-1,1 0 1,-1 1 0,0 0-1,-1 0 1,1 1 0,-1 0 0,-16-7-1,11 8-2,1 0 0,-1 1 0,0 1 0,0 0 0,-1 0 0,-16 2 0,-88 9-20,113-8 21,-20 1 5,-14 2-6,1 2-1,-68 18 1,96-20-2,-1 0 0,1 1 0,0 0 0,0 1 0,0 0 0,1 0 0,-1 1 0,2 1 0,-1 0 0,1 0 0,1 1 0,-1 0 0,-8 13 1,6-5 6,2 1-1,-1-1 1,2 2 0,1-1 0,0 1 0,1 0 0,1 1 0,1 0 0,-3 28 0,5-7 8,1 0 0,1-1-1,11 70 1,-2-60-7,1-1 0,33 92-1,-28-105 37,0-1-1,2-1 0,2 0 1,33 45-1,-42-67 91,0 1-1,1-1 0,1-1 0,0 0 1,0-1-1,1 0 0,0-1 1,20 10-1,-22-13-239,0-1 0,1-1 0,-1 0 0,1 0 0,0-2 0,0 1 0,0-1 0,0-1 0,1 0 0,-1-1 0,19-2 0,2-2-3898,1-2 1495</inkml:trace>
</inkml:ink>
</file>

<file path=ppt/ink/ink25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4:46.716"/>
    </inkml:context>
    <inkml:brush xml:id="br0">
      <inkml:brushProperty name="width" value="0.05" units="cm"/>
      <inkml:brushProperty name="height" value="0.05" units="cm"/>
      <inkml:brushProperty name="color" value="#FF0066"/>
    </inkml:brush>
  </inkml:definitions>
  <inkml:trace contextRef="#ctx0" brushRef="#br0">0 327 13395,'21'-5'1232,"16"-4"761,10-2-17,24-10-256,9-2-231,13-10-377,3-5-216,-5-3-512,-3 0-160,-24 4-120,-14 8-112,-21 10-448,-11 3-224,-19 13-600,-13 3-409,-13 7-399,-9 7 4768,-11-3-2351</inkml:trace>
</inkml:ink>
</file>

<file path=ppt/ink/ink25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4:47.052"/>
    </inkml:context>
    <inkml:brush xml:id="br0">
      <inkml:brushProperty name="width" value="0.05" units="cm"/>
      <inkml:brushProperty name="height" value="0.05" units="cm"/>
      <inkml:brushProperty name="color" value="#FF0066"/>
    </inkml:brush>
  </inkml:definitions>
  <inkml:trace contextRef="#ctx0" brushRef="#br0">152 0 13843,'-8'3'691,"-1"1"1,1 0-1,0 0 1,0 1-1,1 0 0,-1 0 1,-11 11-1,3 1 302,-25 31-1,38-44-821,1-1 0,-1 1 0,1-1-1,0 1 1,1 0 0,-3 5 0,3-7-117,1-1 1,0 0 0,-1 0-1,1 0 1,0 1 0,0-1 0,0 0-1,0 0 1,0 0 0,0 1-1,0-1 1,1 0 0,-1 0 0,0 0-1,0 1 1,1-1 0,-1 0-1,1 0 1,-1 0 0,1 0 0,0 0-1,-1 0 1,1 0 0,0 0-1,0 0 1,1 1 0,1 0 52,1 0 0,-1 0 1,1 0-1,-1 0 1,1-1-1,0 1 0,0-1 1,0 0-1,-1 0 0,1-1 1,6 1-1,5 0 166,23-3 0,-33 2-235,63-7-209,78-19 0,-103 18-440,16-3 81</inkml:trace>
</inkml:ink>
</file>

<file path=ppt/ink/ink25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4:48.862"/>
    </inkml:context>
    <inkml:brush xml:id="br0">
      <inkml:brushProperty name="width" value="0.05" units="cm"/>
      <inkml:brushProperty name="height" value="0.05" units="cm"/>
      <inkml:brushProperty name="color" value="#FF0066"/>
    </inkml:brush>
  </inkml:definitions>
  <inkml:trace contextRef="#ctx0" brushRef="#br0">322 2 10658,'-11'-1'508,"1"1"-1,-1 0 1,0 0-1,1 1 0,-1 1 1,0 0-1,1 0 1,-1 1-1,1 0 1,0 1-1,-16 9 0,-3 2 437,1 2 0,-39 31 0,58-41-770,-19 16 305,26-21-436,0 0-1,0 0 1,0 0 0,0 0-1,1 1 1,-1-1 0,1 1 0,0-1-1,-2 5 1,2-6-33,1 0 0,0 0-1,0 0 1,0 0 0,0 0 0,0 0 0,0 0-1,0-1 1,1 1 0,-1 0 0,0 0-1,0 0 1,1 0 0,-1 0 0,0-1 0,1 1-1,-1 0 1,1 0 0,-1-1 0,1 1 0,-1 0-1,1-1 1,0 1 0,-1 0 0,1-1-1,0 1 1,0-1 0,-1 1 0,1-1 0,1 1-1,26 10 114,-25-10-107,95 21 287,-6-3 73,-79-15-240,-1 0 0,0 0 0,0 2 0,23 12-1,-32-16-89,0 1-1,1-1 1,-1 1-1,0-1 1,-1 1-1,1 0 0,0 0 1,-1 0-1,0 1 1,1-1-1,-1 1 0,-1-1 1,1 1-1,0 0 1,1 5-1,-2-4 7,-1 0 0,1 0 0,-1 0-1,0 0 1,0 0 0,0 1 0,-1-1 0,1 0-1,-1 0 1,0 0 0,-4 9 0,-1-1 43,-1 1 1,0-1-1,0-1 0,-1 1 1,-1-1-1,0-1 1,-17 17-1,8-11-24,-1 0 0,-1-2 0,-35 22 0,47-32-50,-1 0 0,1-1 1,-1 0-1,-17 5 0,24-9-32,-1 1 1,0-1-1,1 0 0,-1 0 0,1 1 0,-1-2 1,1 1-1,-1 0 0,1 0 0,-4-2 0,5 2-24,0-1 0,-1 1 0,1-1-1,0 0 1,-1 1 0,1-1 0,0 0 0,0 0-1,0 0 1,0 0 0,0 0 0,0 0-1,0 0 1,0-1 0,0 1 0,1 0 0,-1 0-1,-1-3 1,1-2-304,-1 1 0,1 0-1,0-1 1,1 0 0,-1 1 0,1-1 0,0 1-1,0-1 1,1 1 0,0-1 0,0 1 0,0-1-1,4-8 1,-1 2-362,1 0-1,0 1 1,1 0-1,0 0 1,9-11-1,3-3 50</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5:02.284"/>
    </inkml:context>
    <inkml:brush xml:id="br0">
      <inkml:brushProperty name="width" value="0.05" units="cm"/>
      <inkml:brushProperty name="height" value="0.05" units="cm"/>
      <inkml:brushProperty name="color" value="#FF0066"/>
    </inkml:brush>
  </inkml:definitions>
  <inkml:trace contextRef="#ctx0" brushRef="#br0">152 37 10346,'1'-3'939,"0"0"1,0-1-1,0 1 0,0 0 1,0 0-1,-1-1 0,1 1 0,-1 0 1,0-4-1,0 6-880,-1 1 1,1 0-1,0 0 1,0 0-1,-1 0 0,1 0 1,0 0-1,-1 0 1,1 0-1,0 0 0,0 0 1,-1 0-1,1 0 1,0 0-1,0 0 0,-1 0 1,1 1-1,0-1 1,0 0-1,-1 0 0,1 0 1,0 0-1,0 0 1,-1 1-1,1-1 0,0 0 1,0 0-1,0 0 1,-1 1-1,-7 6 273,8-6-231,-18 15 384,1 1 1,1 1-1,-24 36 1,33-44-416,1 1 1,0 1 0,1-1-1,0 1 1,1 0 0,0 0-1,1 0 1,-4 23 0,5-19-26,1 0 1,0 0 0,1 0-1,1 0 1,0 0-1,6 25 1,-6-37-35,1 0-1,0 0 1,0 0 0,1 0 0,-1 0 0,1-1 0,0 1 0,0-1-1,0 0 1,0 0 0,1 0 0,-1-1 0,1 1 0,-1-1 0,1 1-1,0-1 1,0 0 0,0-1 0,0 1 0,6 1 0,6 1 32,-1-1 1,0 0 0,1-1 0,22 0-1,-32-1-16,0-2-1,0 1 0,0-1 1,0 1-1,0-2 1,0 1-1,0-1 0,-1 0 1,10-4-1,-14 5-13,1 0-1,0 0 1,0 0-1,-1 0 1,1 0-1,-1-1 1,1 1-1,-1-1 1,1 1 0,-1-1-1,0 0 1,0 0-1,0 1 1,0-1-1,0 0 1,0 0-1,-1 0 1,1 0 0,0 0-1,-1 0 1,0 0-1,1 0 1,-1 0-1,0 0 1,0 0 0,0 0-1,0 0 1,-1 0-1,1 0 1,0 0-1,-2-4 1,0 2-4,0 0 0,1 0 0,-2 1 0,1-1 0,0 0 0,-1 1 0,1 0 0,-1-1 0,0 1 0,0 0 0,-1 1 0,1-1 0,0 0-1,-1 1 1,0 0 0,1 0 0,-1 0 0,0 0 0,-8-2 0,-4-1-14,-1 1 1,0 0-1,-25-2 0,-64-2-1191,114 2-3968,14 1 3693</inkml:trace>
</inkml:ink>
</file>

<file path=ppt/ink/ink25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4:49.502"/>
    </inkml:context>
    <inkml:brush xml:id="br0">
      <inkml:brushProperty name="width" value="0.05" units="cm"/>
      <inkml:brushProperty name="height" value="0.05" units="cm"/>
      <inkml:brushProperty name="color" value="#FF0066"/>
    </inkml:brush>
  </inkml:definitions>
  <inkml:trace contextRef="#ctx0" brushRef="#br0">137 520 11474,'7'-3'546,"4"-3"8450,-16 10-7062,2-2-2026,-24 15 1159,7-4-502,-33 27 0,49-36-524,0 0 1,-1 0 0,1 1 0,1 0 0,-1-1 0,1 1 0,-1 0 0,1 1 0,1-1 0,-1 1 0,1-1 0,-2 8 0,4-12-36,-1 0-1,1 1 0,0-1 1,0 0-1,0 0 0,0 1 1,0-1-1,0 0 1,0 1-1,0-1 0,0 0 1,0 0-1,1 1 0,-1-1 1,1 0-1,-1 0 1,1 2-1,0-3-3,0 1 0,-1 0-1,1-1 1,0 1 0,-1-1 0,1 1 0,0-1-1,0 1 1,-1-1 0,1 0 0,0 1 0,0-1-1,0 0 1,0 1 0,-1-1 0,1 0 0,0 0 0,2 0-1,1 0-1,-1 0-1,1-1 0,0 1 0,0-1 1,0 0-1,0 0 0,-1-1 1,1 1-1,5-4 0,-2 1-14,0 0 0,-1-1 0,0 1 0,0-2 0,-1 1 0,1 0-1,8-13 1,-2 0-260,14-28 0,-15 27-27,-4 10 71,-7 8 229,0 1 0,0 0-1,0 0 1,0 0 0,0 0-1,1 0 1,-1 0 0,0 0 0,0 0-1,0 0 1,0 0 0,0 0-1,0 0 1,0 0 0,0 0 0,1 0-1,-1 0 1,0 0 0,0 0-1,0 0 1,0 0 0,0 0-1,0 0 1,0 0 0,0 1 0,0-1-1,0 0 1,1 0 0,-1 0-1,0 0 1,0 0 0,0 0-1,0 0 1,0 0 0,0 0 0,0 0-1,0 0 1,0 0 0,0 1-1,0-1 1,0 0 0,0 0 0,0 0-1,0 0 1,0 0 0,0 0-1,0 0 1,2 21-23,-2-7 13,0-12 18,1 0 0,-1 0 0,1-1 0,-1 1 0,1 0 0,0 0 0,0-1 0,0 1 0,0 0 0,0-1 0,0 1 0,0-1 0,1 0 0,-1 1 0,0-1 0,1 0 0,-1 0 0,1 1 0,0-1 0,-1-1 0,1 1 0,0 0 0,-1 0 0,1-1 0,0 1 0,0 0 0,2-1 0,-1 0 24,0 0-1,1 0 1,-1 0-1,0 0 1,0-1-1,0 0 1,0 1-1,0-1 1,0 0-1,-1-1 1,1 1-1,0 0 1,0-1-1,-1 0 1,1 1-1,3-4 1,6-7 40,0 0 1,0 0-1,-1-1 1,0-1-1,-2 0 1,1 0-1,-2-1 1,0 0-1,-1 0 1,0-1-1,-1 0 1,-1 0 0,0-1-1,-2 0 1,0 1-1,2-24 1,-2-15-41,-2 1 1,-10-101 0,8 149-31,-4-19 3,4 23-2,1 1 0,-1 0 0,1 0 0,-1 0 1,1 0-1,-1 0 0,0 0 0,1 0 0,-1 0 0,0 1 1,0-1-1,1 0 0,-1 0 0,0 0 0,0 1 0,0-1 0,-2 0 1,2 0 3,0 1 1,0 0-1,0 0 1,0 0-1,0 0 1,0 0-1,-1 0 1,1 0-1,0 0 1,0 0 0,0 0-1,0 1 1,0-1-1,0 0 1,0 1-1,0-1 1,1 1-1,-1-1 1,0 1-1,0-1 1,0 1-1,0 0 1,1-1-1,-1 1 1,0 0 0,0 0-1,1 0 1,-1-1-1,1 1 1,-1 0-1,0 1 1,-2 3 34,1 0 0,-1 0 1,1 0-1,-3 10 0,1 8 77,1-1 0,1 1 0,0-1 0,2 1 1,1-1-1,0 1 0,7 29 0,-2-28-12,1 1 1,1-2-1,1 1 1,13 22-1,6 17 225,-19-42-401,1-1 0,1 0 0,1-1 0,18 21 0,-46-51-4508,1-2 2228,-1-4 862</inkml:trace>
</inkml:ink>
</file>

<file path=ppt/ink/ink25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4:49.673"/>
    </inkml:context>
    <inkml:brush xml:id="br0">
      <inkml:brushProperty name="width" value="0.05" units="cm"/>
      <inkml:brushProperty name="height" value="0.05" units="cm"/>
      <inkml:brushProperty name="color" value="#FF0066"/>
    </inkml:brush>
  </inkml:definitions>
  <inkml:trace contextRef="#ctx0" brushRef="#br0">1 241 11474,'0'2'2953,"7"-4"2608,22-11-2400,14-8-496,20-9-1321,6-3-408,-2-2-696,-5 2-520,-18-3-2321,-19-3 1745</inkml:trace>
</inkml:ink>
</file>

<file path=ppt/ink/ink25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4:50.959"/>
    </inkml:context>
    <inkml:brush xml:id="br0">
      <inkml:brushProperty name="width" value="0.05" units="cm"/>
      <inkml:brushProperty name="height" value="0.05" units="cm"/>
      <inkml:brushProperty name="color" value="#FF0066"/>
    </inkml:brush>
  </inkml:definitions>
  <inkml:trace contextRef="#ctx0" brushRef="#br0">96 517 10890,'2'-22'6833,"-2"21"-6727,0 1-1,0 0 1,0 0 0,0-1 0,0 1 0,0 0 0,0 0 0,0-1-1,0 1 1,-1 0 0,1 0 0,0-1 0,0 1 0,0 0 0,0 0-1,0 0 1,0-1 0,-1 1 0,1 0 0,0 0 0,0 0 0,0 0-1,0-1 1,-1 1 0,1 0 0,0 0 0,-1 0 0,1 0-33,-1 0 1,1 0-1,-1 1 1,1-1 0,-1 0-1,1 1 1,-1-1-1,1 0 1,-1 1 0,1-1-1,-1 0 1,1 1-1,0-1 1,-1 1 0,1-1-1,0 1 1,-1 0-1,-8 15 538,0 0-1,1 0 0,1 1 0,-8 28 1,5-16-154,-11 42 178,19-63-608,0-1 0,1 1 0,0 0-1,1-1 1,0 1 0,0 0 0,2 9 0,-2-16-27,0-1 0,0 1 1,0 0-1,0-1 0,0 1 1,0-1-1,1 1 0,-1 0 1,0-1-1,0 1 0,0-1 1,1 1-1,-1-1 0,0 1 0,1-1 1,-1 1-1,1-1 0,-1 1 1,0-1-1,1 0 0,-1 1 1,1-1-1,-1 0 0,1 1 1,0-1-1,0 1 0,0-2-3,0 1 0,-1 0 0,1 0 0,0 0 0,0 0 0,0 0 0,-1-1 0,1 1 0,0 0 0,0-1 0,0 1 0,-1-1 0,1 1 0,0-1 0,-1 1 0,2-1 0,2-3-45,0-1-1,0 1 1,0-1-1,3-5 0,3-9-297,-1 1 0,0-1 0,-2-1 0,0 0 0,5-29 0,-2 11-394,-6 29 442,-3 13 150,-1 12 103,-2-7 69,1-1 0,1 0 0,0 0-1,0 1 1,1-1 0,-1 0 0,5 14 0,-4-19 16,0 0 0,0 0 0,0 0 0,0-1 0,1 1 0,-1 0 0,1-1 0,0 0 0,0 1 0,0-1 0,0 0 0,0 0 0,0 0 0,0 0 0,1 0 0,-1 0 0,1-1 0,0 1 0,-1-1 0,1 0 0,0 0 0,0 0 0,0 0 0,5 1 0,-4-1 17,1-1 1,-1 1 0,1-1-1,-1 0 1,1 0 0,0-1-1,-1 1 1,1-1 0,-1 0-1,1 0 1,-1-1 0,7-2-1,-5 1-9,1-1 0,-1 0 0,0 0 0,0-1 0,0 0 0,-1 0 0,6-6 0,5-8 40,-2-2 0,0 0 0,18-35-1,-28 49-58,7-14 44,15-42-1,-23 52-61,1-1 1,-1 0-1,-1-1 0,0 1 0,0-16 0,-2 25-7,0-1 0,0 1-1,-1 0 1,1 0-1,-1 0 1,0 0-1,0 0 1,0 0 0,0 0-1,0 0 1,-1 0-1,1 0 1,-1 1-1,-4-6 1,5 7-3,0 1 0,0-1 0,0 0 0,0 0 0,0 0 0,-1 0 0,1 1 0,0-1 0,0 1 1,-1-1-1,1 1 0,-1-1 0,1 1 0,0 0 0,-1 0 0,1 0 0,-1 0 0,1 0 0,0 0 0,-1 0 0,1 0 0,-1 0 0,1 1 0,0-1 0,-1 0 1,1 1-1,0-1 0,-1 1 0,1 0 0,0-1 0,0 1 0,-1 0 0,1 0 0,-1 1 0,-1 1 4,0-1-1,0 1 1,0 0-1,0 0 1,0 0-1,1 1 1,-1-1-1,1 1 1,0 0-1,0-1 1,1 1 0,-1 0-1,1 0 1,-1 0-1,1 0 1,1 0-1,-1 0 1,0 0-1,1 0 1,0 1-1,0 3 1,1-3 2,-1 1 0,1-1 0,0 0 0,0 0-1,1 0 1,0 0 0,-1-1 0,2 1 0,-1 0 0,0-1 0,1 1 0,0-1 0,0 0 0,0 0 0,1 0 0,6 6 0,-2-5-4,-1 1 1,1-2 0,0 1-1,0-1 1,0-1 0,1 1 0,0-1-1,-1-1 1,1 0 0,0 0 0,0 0-1,0-1 1,0-1 0,1 0-1,-1 0 1,0 0 0,0-1 0,0-1-1,0 1 1,0-2 0,0 1-1,-1-1 1,10-4 0,-4-1 1,0 0-1,0-1 1,-1 0 0,0-1 0,-1-1-1,0 0 1,0-1 0,-2 0 0,1 0-1,14-24 1,-18 24 0,0-1-1,-1 0 0,0 0 1,-1-1-1,0 1 1,-1-1-1,-1 0 0,-1 0 1,1 0-1,-2-1 0,0 1 1,-2-19-1,0 15-4,-2-1-1,-8-32 1,8 43 0,1 1 1,-1-1 0,0 1-1,0 0 1,-1 0-1,0 1 1,0-1 0,-11-11-1,14 16 1,-1 1 1,1-1-1,-1 1 0,1 0 0,-1 0 1,0-1-1,1 1 0,-1 0 0,0 1 1,0-1-1,0 0 0,0 1 0,0-1 0,0 1 1,0-1-1,0 1 0,0 0 0,0 0 1,0 0-1,0 0 0,0 0 0,0 0 1,0 1-1,0-1 0,0 0 0,0 1 0,0 0 1,0 0-1,0-1 0,1 1 0,-1 0 1,0 0-1,1 1 0,-1-1 0,0 0 1,-1 3-1,-4 2 33,1 0 0,0 1-1,0 0 1,1 1 0,-1-1 0,-6 16 0,3-5 88,1-1 1,1 2-1,1-1 0,0 1 1,2 0-1,-5 39 0,8-48-88,1 0 0,0 0 0,0 0-1,1 0 1,0 0 0,1 0 0,0 0-1,1 0 1,0 0 0,1-1 0,0 1-1,0-1 1,1 0 0,0 0 0,8 10-1,-5-10-342,0 0 0,0-1 0,1 0 0,0 0 0,0-1 0,1 0 0,0-1-1,0 0 1,1 0 0,-1-1 0,1-1 0,0 0 0,13 3 0,18 0-1122</inkml:trace>
</inkml:ink>
</file>

<file path=ppt/ink/ink25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4:51.705"/>
    </inkml:context>
    <inkml:brush xml:id="br0">
      <inkml:brushProperty name="width" value="0.05" units="cm"/>
      <inkml:brushProperty name="height" value="0.05" units="cm"/>
      <inkml:brushProperty name="color" value="#FF0066"/>
    </inkml:brush>
  </inkml:definitions>
  <inkml:trace contextRef="#ctx0" brushRef="#br0">0 4 17348,'0'-3'4337,"2"6"-2377,1 5-600,3 9-744,0 5-63,1 4-225,-1 5-72,0 1-176,2 0-48,3-1 16,-2-2-88,-2-5-648,-4-4-457,-6-6-1391,-6-6-425,-1-13 1585</inkml:trace>
</inkml:ink>
</file>

<file path=ppt/ink/ink25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4:51.968"/>
    </inkml:context>
    <inkml:brush xml:id="br0">
      <inkml:brushProperty name="width" value="0.05" units="cm"/>
      <inkml:brushProperty name="height" value="0.05" units="cm"/>
      <inkml:brushProperty name="color" value="#FF0066"/>
    </inkml:brush>
  </inkml:definitions>
  <inkml:trace contextRef="#ctx0" brushRef="#br0">15 242 16339,'-13'-2'2547,"13"2"-2488,0 0-1,0 0 1,0 0 0,0 0 0,0 0 0,0 0-1,0-1 1,0 1 0,-1 0 0,1 0 0,0 0-1,0 0 1,0 0 0,0 0 0,0-1 0,0 1-1,0 0 1,0 0 0,0 0 0,0 0 0,0 0 0,0-1-1,0 1 1,0 0 0,0 0 0,0 0 0,0 0-1,0 0 1,0-1 0,0 1 0,0 0 0,0 0-1,0 0 1,0 0 0,0 0 0,0-1 0,0 1-1,1 0 1,-1 0 0,0 0 0,0 0 0,2-3 357,1 1 0,-1 0 0,1 0 0,0 1 0,-1-1 0,7-2 0,173-72 3136,-57 26-2295,96-43-2061,-228 100-4323,-2 1 3803,-11 11-1422,-6 9 1186</inkml:trace>
</inkml:ink>
</file>

<file path=ppt/ink/ink25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4:52.153"/>
    </inkml:context>
    <inkml:brush xml:id="br0">
      <inkml:brushProperty name="width" value="0.05" units="cm"/>
      <inkml:brushProperty name="height" value="0.05" units="cm"/>
      <inkml:brushProperty name="color" value="#FF0066"/>
    </inkml:brush>
  </inkml:definitions>
  <inkml:trace contextRef="#ctx0" brushRef="#br0">7 191 12283,'-6'16'1928,"6"-6"1825,4-8-849,20-14-319,9-7-513,10-15-591,7-1-297,0 0-552,-2 3-192,-4 8-744,-3 6-424,-16 11-2217,-7 4-3872</inkml:trace>
</inkml:ink>
</file>

<file path=ppt/ink/ink25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4:53.148"/>
    </inkml:context>
    <inkml:brush xml:id="br0">
      <inkml:brushProperty name="width" value="0.05" units="cm"/>
      <inkml:brushProperty name="height" value="0.05" units="cm"/>
      <inkml:brushProperty name="color" value="#FF0066"/>
    </inkml:brush>
  </inkml:definitions>
  <inkml:trace contextRef="#ctx0" brushRef="#br0">17 99 12555,'-1'0'254,"1"0"0,-1 0-1,0 0 1,1 0 0,-1 0 0,0 0 0,1 0 0,-1 0 0,1 0 0,-1 1 0,0-1 0,1 0 0,-1 1-1,1-1 1,-1 0 0,1 1 0,-1-1 0,1 0 0,-1 1 0,1-1 0,0 1 0,-1 0 0,0 0-31,0 0 0,1 1 0,0-1 0,-1 0 0,1 0 0,0 1 0,-1-1 0,1 0 0,0 0 0,0 3 0,1 3-10,0 1 0,1-1 1,2 10-1,-2-11 217,1 6-171,0-1 0,1 0-1,0 0 1,1 0 0,9 16-1,-12-24-231,-1-1 0,1 0-1,0 1 1,0-1 0,-1 0-1,2 0 1,-1-1 0,0 1-1,0 0 1,1-1-1,-1 1 1,0-1 0,1 0-1,0 0 1,-1 0 0,1 0-1,0 0 1,-1 0 0,1-1-1,0 1 1,0-1-1,0 0 1,-1 0 0,1 0-1,0 0 1,0-1 0,0 1-1,-1-1 1,5-1 0,0 0-20,0-1 1,0-1 0,0 1-1,0-1 1,-1 0 0,0-1 0,0 1-1,0-1 1,0-1 0,-1 1-1,0-1 1,5-6 0,3-6 8,-1 0 0,19-39 0,-16 20 7,-13 29-11,0 1 0,1-1 1,1 1-1,-1 0 0,1 0 0,0 0 1,1 1-1,6-9 0,-10 14 32,0 0 0,1 0 0,-1 0 0,0 0 0,0 0 0,1 0 0,-1 0 1,0 1-1,1-1 0,-1 1 0,1-1 0,-1 1 0,1-1 0,-1 1 0,1 0 0,-1-1 0,1 1 0,0 0 0,-1 0 0,3 1 0,-2-1 22,0 1 0,0 0-1,0-1 1,0 1-1,0 0 1,0 0-1,0 1 1,0-1-1,-1 0 1,1 1 0,0-1-1,2 4 1,0 0 40,0 1 0,0 0 1,0 0-1,-1 0 1,0 0-1,0 0 0,-1 1 1,3 7-1,-5-12-127,1 1 0,0 0 0,-1-1-1,0 1 1,1 0 0,-1-1 0,0 1-1,-1 0 1,1-1 0,0 1 0,-1 0-1,1-1 1,-1 1 0,0-1 0,0 1-1,0-1 1,0 1 0,-1-1 0,1 1 0,0-1-1,-1 0 1,0 0 0,1 0 0,-1 0-1,0 0 1,0 0 0,0-1 0,-1 1-1,1-1 1,0 1 0,0-1 0,-1 0 0,1 0-1,-1 0 1,1 0 0,-1 0 0,-4 0-1,1 1-472,0-1 0,0-1 0,0 1-1,0-1 1,-1 0 0,1-1 0,0 1-1,0-1 1,0-1 0,0 1 0,0-1-1,-9-4 1,-9-7-1201</inkml:trace>
</inkml:ink>
</file>

<file path=ppt/ink/ink25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4:53.272"/>
    </inkml:context>
    <inkml:brush xml:id="br0">
      <inkml:brushProperty name="width" value="0.05" units="cm"/>
      <inkml:brushProperty name="height" value="0.05" units="cm"/>
      <inkml:brushProperty name="color" value="#FF0066"/>
    </inkml:brush>
  </inkml:definitions>
  <inkml:trace contextRef="#ctx0" brushRef="#br0">7 1 16452,'-4'10'1880,"1"2"776,7-2-1135,7 0-681,5 5-2064,0-2-697,13 9 881</inkml:trace>
</inkml:ink>
</file>

<file path=ppt/ink/ink25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3:40.711"/>
    </inkml:context>
    <inkml:brush xml:id="br0">
      <inkml:brushProperty name="width" value="0.05" units="cm"/>
      <inkml:brushProperty name="height" value="0.05" units="cm"/>
      <inkml:brushProperty name="color" value="#FF0066"/>
    </inkml:brush>
  </inkml:definitions>
  <inkml:trace contextRef="#ctx0" brushRef="#br0">1063 25 4457,'17'-5'3617,"-12"3"-2212,-1 1-1,1-1 1,0 0 0,-1 0-1,1 0 1,-1-1-1,6-3 1,-28 13 649,-7 18-1510,-7 5-386,-40 26-104,-45 31-12,60-48 8,-81 47 1130,79-52-1011,-66 50 1,53-33-148,36-27 206,1 1 1,-61 59-1,26-21 557,7-8-656,-43 60 392,124-138-294,3-17-9474,-15 28 7161,1 0 961</inkml:trace>
</inkml:ink>
</file>

<file path=ppt/ink/ink25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3:40.991"/>
    </inkml:context>
    <inkml:brush xml:id="br0">
      <inkml:brushProperty name="width" value="0.05" units="cm"/>
      <inkml:brushProperty name="height" value="0.05" units="cm"/>
      <inkml:brushProperty name="color" value="#FF0066"/>
    </inkml:brush>
  </inkml:definitions>
  <inkml:trace contextRef="#ctx0" brushRef="#br0">132 2 8162,'-1'0'76,"-1"-1"324,0 1 1,0 0-1,0 0 1,1 0-1,-1 0 0,0 0 1,0 0-1,0 0 1,0 1-1,0-1 1,1 1-1,-1-1 1,0 1-1,0 0 1,1 0-1,-1 0 1,1 0-1,-1 0 0,1 0 1,-1 0-1,1 0 1,-1 1-1,1-1 1,-1 2-1,-34 58 4250,-10 36-1917,45-95-2616,0 1 0,0 0-1,0 0 1,1 0 0,-1 0-1,1 0 1,-1 0 0,1 4 0,0-7-70,1 1 0,-1 0-1,0 0 1,0-1 0,0 1 0,1 0 0,-1 0 0,0-1 0,1 1 0,-1 0 0,1-1 0,-1 1 0,0 0 0,1-1 0,0 1 0,-1-1 0,1 1 0,-1-1 0,1 1 0,0-1 0,-1 1 0,1-1 0,0 1 0,-1-1 0,1 0 0,0 0 0,0 1 0,-1-1 0,1 0 0,0 0 0,0 0 0,0 0 0,-1 0 0,1 0 0,0 0 0,1 0 0,6-1 149,0 1 0,0-2 0,-1 1 0,1-1 1,0 0-1,7-4 0,45-21 446,68-44-796,-105 56-1720,32-29 0,-19 9 193</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5:02.940"/>
    </inkml:context>
    <inkml:brush xml:id="br0">
      <inkml:brushProperty name="width" value="0.05" units="cm"/>
      <inkml:brushProperty name="height" value="0.05" units="cm"/>
      <inkml:brushProperty name="color" value="#FF0066"/>
    </inkml:brush>
  </inkml:definitions>
  <inkml:trace contextRef="#ctx0" brushRef="#br0">302 18 5737,'-4'1'1106,"-3"1"588,0-1-1,0 1 1,0-1-1,-9 0 0,15-1-1455,-1 0 0,1 0 0,0 0 0,0 0 0,-1-1 0,1 1-1,0 0 1,0 0 0,0-1 0,0 1 0,-1-1 0,1 1-1,0-1 1,0 0 0,0 1 0,0-1 0,0 0 0,0 0-1,0 1 1,1-1 0,-1 0 0,0 0 0,0 0 0,1 0-1,-1 0 1,0 0 0,1-1 0,-1 1 0,1 0 0,-1-2 0,1 3-222,0 0 0,0 0 1,0-1-1,-1 1 1,1 0-1,0 0 1,0 0-1,0-1 1,0 1-1,0 0 1,-1 0-1,1 0 1,0 0-1,0-1 1,0 1-1,-1 0 1,1 0-1,0 0 1,0 0-1,-1 0 0,1 0 1,0 0-1,0 0 1,-1 0-1,1 0 1,0 0-1,0 0 1,-1 0-1,1 0 1,0 0-1,0 0 1,-1 0-1,1 0 1,0 0-1,0 0 1,0 0-1,-1 1 1,-8 3 6,0 1-20,-44 34 52,48-35-55,1 0 0,-1 1 1,1-1-1,0 1 0,0 0 0,1 0 1,-1 0-1,-3 9 0,7-13 0,0 0 0,-1 0 1,1-1-1,0 1 0,0 0 0,0 0 0,0 0 1,0 0-1,0 0 0,0 0 0,0 0 0,0 0 1,0 0-1,0-1 0,0 1 0,1 0 0,-1 0 1,0 0-1,1 0 0,-1 0 0,1-1 0,-1 1 1,1 0-1,-1 0 0,2 0 0,20 17 25,-9-10-11,-6-3-32,4 4 275,0-1 0,-1 2 0,0-1 0,0 1 0,-1 1 0,10 13-1,-18-23-211,-1 1 0,1-1 0,0 1 0,-1-1 0,1 1 0,-1-1 0,1 1 0,-1-1 0,0 1 0,1-1 0,-1 1 0,0 0 0,0-1 0,0 1 0,0 0 0,-1-1 0,1 1 0,-1 2 0,0-2 25,0 1 1,-1-1-1,1 0 0,0 0 0,-1 0 0,1 0 0,-1-1 0,0 1 1,1 0-1,-1-1 0,-3 3 0,-4 1 119,0 0 0,0 0 0,0-1 0,-18 5 0,15-5-122,-51 14 30,55-16-95,0 0 0,-1-1 0,1-1 0,0 1 0,-14-2 0,21 1-24,0 0 0,1 0-1,-1 0 1,1 0 0,-1 0 0,0 0-1,1-1 1,-1 1 0,1 0-1,-1 0 1,0-1 0,1 1 0,-1 0-1,1 0 1,-1-1 0,1 1-1,-1-1 1,1 1 0,-1 0 0,1-1-1,0 1 1,-1-1 0,0 0-1,1 0-49,0 1 0,0-1 0,0 0 0,0 1 0,0-1-1,0 0 1,0 1 0,1-1 0,-1 0 0,0 1 0,0-1-1,0 1 1,1-1 0,-1 0 0,0 1 0,1-1 0,-1 1-1,1-1 1,3-4-663,0 0 0,1 1 0,7-7 0,-12 11 683,30-24-2505,6-3 821</inkml:trace>
</inkml:ink>
</file>

<file path=ppt/ink/ink25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3:42.203"/>
    </inkml:context>
    <inkml:brush xml:id="br0">
      <inkml:brushProperty name="width" value="0.05" units="cm"/>
      <inkml:brushProperty name="height" value="0.05" units="cm"/>
      <inkml:brushProperty name="color" value="#FF0066"/>
    </inkml:brush>
  </inkml:definitions>
  <inkml:trace contextRef="#ctx0" brushRef="#br0">45 180 11402,'0'-3'448,"2"-14"1754,-2 17-2067,0-1 0,1 1 0,-1 0 1,0-1-1,0 1 0,0 0 0,0 0 1,0-1-1,0 1 0,0 0 0,0-1 1,0 1-1,0 0 0,0-1 0,0 1 0,0 0 1,0-1-1,0 1 0,-1 0 0,1 0 1,0-1-1,0 1 0,0 0 0,0 0 1,0-1-1,-1 1 0,1 0 0,0 0 1,0-1-1,-1 1 0,1 0 0,0 0 1,0 0-1,-1 0 0,1-1 0,0 1 1,-1 0-1,0 1 9,0-1 1,0 1-1,0 0 1,1 0-1,-1 0 1,0 0-1,0 0 1,1 0-1,-1 0 1,0 0-1,1 0 1,-1 1-1,1-1 1,-1 0-1,1 0 1,0 0-1,0 1 1,-1-1-1,1 3 1,-2 3 281,-1 4 12,-17 65 1669,18-66-1936,0 1 0,1-1 0,0 1 1,1-1-1,2 16 0,-2-23-145,1-1 0,-1 1 0,1 0 0,0 0 0,0 0 0,0-1 1,0 1-1,0 0 0,3 3 0,-3-5-19,0 0 1,0 0 0,0 0-1,0 0 1,0-1-1,0 1 1,0 0-1,0 0 1,0-1 0,0 1-1,0 0 1,1-1-1,-1 1 1,0-1-1,0 0 1,1 1 0,-1-1-1,0 0 1,1 0-1,-1 0 1,0 0-1,1 0 1,1 0 0,5-2-5,0 0 0,-1 0 0,1 0 1,0-1-1,-1-1 0,0 1 0,0-1 1,10-7-1,51-43-206,-56 43 151,6-5-43,-12 9 28,0 1-1,1 1 1,0-1-1,0 1 1,13-7-1,-18 12 57,0 0 0,0 0 0,0 0 0,0 0 0,-1 0 0,1 0 0,0 1 0,0-1 0,0 1-1,-1-1 1,1 1 0,0 0 0,-1-1 0,1 1 0,-1 0 0,3 2 0,9 3-24,-8-4 60,-1-1-1,1 0 1,0 0-1,0 0 1,0-1-1,0 0 1,0 0-1,0 0 1,0 0-1,0-1 0,0 0 1,0 0-1,6-2 1,-9 2-11,0 0 0,0 0 0,0 0-1,0 0 1,0 0 0,0 0 0,0-1 0,0 1 0,0-1 0,-1 0 0,1 1-1,-1-1 1,1 0 0,-1 0 0,0 0 0,0 0 0,0 0 0,0 0 0,0 0-1,0 0 1,0 0 0,-1-1 0,1 1 0,-1 0 0,0-1 0,1 1 0,-1 0 0,0 0-1,-1-5 1,0-3 27,-1 1 0,0 0 0,-1 0 0,0 0 1,0 0-1,-1 0 0,0 1 0,-8-13 0,-17-21-1223,-3 3-3310,28 34 3614,0-2-1399,9 2 904</inkml:trace>
</inkml:ink>
</file>

<file path=ppt/ink/ink25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3:42.463"/>
    </inkml:context>
    <inkml:brush xml:id="br0">
      <inkml:brushProperty name="width" value="0.05" units="cm"/>
      <inkml:brushProperty name="height" value="0.05" units="cm"/>
      <inkml:brushProperty name="color" value="#FF0066"/>
    </inkml:brush>
  </inkml:definitions>
  <inkml:trace contextRef="#ctx0" brushRef="#br0">0 5 12835,'2'-1'487,"0"0"1,1 1 0,-1-1-1,0 1 1,0-1 0,0 1 0,1 0-1,3 0 1,-6 0-311,1 0 1,0 1-1,0-1 0,0 0 1,-1 1-1,1-1 0,0 1 1,0-1-1,-1 1 1,1-1-1,0 1 0,-1 0 1,1-1-1,-1 1 0,1 0 1,-1-1-1,1 1 0,-1 0 1,1-1-1,-1 1 1,0 0-1,1 0 0,-1 0 1,0 0-1,0-1 0,0 2 1,5 24 716,-2-1 0,0 1 0,-2-1 0,-1 1 0,-6 46 0,-5 5-481,-2 18-1331,13-94 756,-1 0 0,1 0 0,0 0 0,0 0 0,0 0-1,0 0 1,0 0 0,0 1 0,0-1 0,1 0 0,-1 0 0,0 0-1,1 0 1,-1 0 0,0 0 0,1 0 0,-1 0 0,2 1-1,-1-2 112,-1 0 0,1 1 0,0-1 0,0 0 0,0 0 0,0 0 0,-1 0 0,1 0 0,0 0 0,0 0 0,0 0 0,0-1 0,-1 1 0,1 0 0,0 0 0,0-1 0,0 1 0,-1 0 0,1-1 0,0 1 0,0-1 0,-1 1 0,2-2 0,14-7 153</inkml:trace>
</inkml:ink>
</file>

<file path=ppt/ink/ink25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3:42.733"/>
    </inkml:context>
    <inkml:brush xml:id="br0">
      <inkml:brushProperty name="width" value="0.05" units="cm"/>
      <inkml:brushProperty name="height" value="0.05" units="cm"/>
      <inkml:brushProperty name="color" value="#FF0066"/>
    </inkml:brush>
  </inkml:definitions>
  <inkml:trace contextRef="#ctx0" brushRef="#br0">19 46 12275,'-8'33'2707,"-2"9"343,10-39-2833,-1 1 1,1-1-1,0 1 1,0-1-1,0 0 1,1 1-1,-1-1 1,1 1-1,1 4 1,-1-6-141,0 0 0,1 0 0,-1 0-1,0 0 1,1 0 0,-1 0 0,1 0 0,-1-1 0,1 1 0,0-1-1,0 1 1,0-1 0,0 0 0,0 0 0,0 0 0,0 0 0,0 0-1,0 0 1,1 0 0,-1-1 0,0 1 0,1-1 0,-1 0 0,0 1-1,4-1 1,1 0 38,-1-1 1,0 1-1,0-1 0,1 0 0,-1 0 1,0-1-1,0 0 0,8-3 0,-10 3-41,0 0 0,0-1 0,0 1 0,0-1 0,-1 0 0,1 0 0,-1 0 0,0 0 0,0 0 0,3-5 0,-5 6-52,0 0 1,0 0-1,0 0 0,0 1 0,0-1 0,0 0 0,-1 0 0,1-1 1,-1 1-1,1 0 0,-1 0 0,0 0 0,0 0 0,0 0 1,0 0-1,0-1 0,0 1 0,-1 0 0,1 0 0,-1 0 0,1 0 1,-1 0-1,-1-4 0,-2 2-47,1-1 1,0 0-1,-1 1 1,0-1-1,0 1 1,0 0-1,-1 1 1,1-1-1,-1 1 0,-6-4 1,-7-3-1850,-28-11-1,33 16 207,2-1 315</inkml:trace>
</inkml:ink>
</file>

<file path=ppt/ink/ink25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3:43.057"/>
    </inkml:context>
    <inkml:brush xml:id="br0">
      <inkml:brushProperty name="width" value="0.05" units="cm"/>
      <inkml:brushProperty name="height" value="0.05" units="cm"/>
      <inkml:brushProperty name="color" value="#FF0066"/>
    </inkml:brush>
  </inkml:definitions>
  <inkml:trace contextRef="#ctx0" brushRef="#br0">17 1 14083,'-3'0'1536,"-2"6"873,1 4-241,3 12-135,-2 6-489,3 7-432,0 2-207,3 1-473,1-2-192,2-2-168,-2-3-16,-2-6-224,-4-6-232,-1-7-785,-1-6-407,-3-8-1033,5-4 1305</inkml:trace>
</inkml:ink>
</file>

<file path=ppt/ink/ink25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3:43.260"/>
    </inkml:context>
    <inkml:brush xml:id="br0">
      <inkml:brushProperty name="width" value="0.05" units="cm"/>
      <inkml:brushProperty name="height" value="0.05" units="cm"/>
      <inkml:brushProperty name="color" value="#FF0066"/>
    </inkml:brush>
  </inkml:definitions>
  <inkml:trace contextRef="#ctx0" brushRef="#br0">1 149 15699,'23'-12'2209,"5"-2"960,13-5-713,3 0-360,0 1-1071,-4 2-281,-1 1-392,-5 3-176,-6 2-480,-3 3-272,-12 2-945,-3 4-431,-5 2-1081,1 8 1497</inkml:trace>
</inkml:ink>
</file>

<file path=ppt/ink/ink25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3:43.507"/>
    </inkml:context>
    <inkml:brush xml:id="br0">
      <inkml:brushProperty name="width" value="0.05" units="cm"/>
      <inkml:brushProperty name="height" value="0.05" units="cm"/>
      <inkml:brushProperty name="color" value="#FF0066"/>
    </inkml:brush>
  </inkml:definitions>
  <inkml:trace contextRef="#ctx0" brushRef="#br0">0 175 13347,'5'0'2200,"7"-1"1649,8-8-1496,4-7-177,8-2-1056,-1-2-391,1 1-457,-1 0-272,-6 2-777,-2 1-311,-7 3-1440,-3 1-225,1-2 1481</inkml:trace>
</inkml:ink>
</file>

<file path=ppt/ink/ink25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3:43.896"/>
    </inkml:context>
    <inkml:brush xml:id="br0">
      <inkml:brushProperty name="width" value="0.05" units="cm"/>
      <inkml:brushProperty name="height" value="0.05" units="cm"/>
      <inkml:brushProperty name="color" value="#FF0066"/>
    </inkml:brush>
  </inkml:definitions>
  <inkml:trace contextRef="#ctx0" brushRef="#br0">1 21 14675,'3'0'606,"0"0"0,0 0 0,0 1 1,0-1-1,0 0 0,-1 1 0,1 0 0,0 0 0,0 0 0,3 1 0,-5-1-449,1 0 0,-1 0 0,0 0 0,0 1 0,0-1 0,0 0 0,0 0 0,0 0 0,0 1 0,0-1 0,-1 0 0,1 1 0,0-1 0,-1 1 0,0-1 0,1 1 0,-1-1 0,0 1 0,1-1 0,-1 1 0,0 2 0,-1 8 25,0 0 0,0 0 0,-1-1 0,-6 22 0,0 0-113,44-97-30,4 6-41,-35 52 28,0 0 1,0 1 0,1 0 0,-1 0-1,1 0 1,0 0 0,10-5 0,-15 10 15,0-1 0,1 0 0,-1 1 0,1-1 1,-1 1-1,1 0 0,0-1 0,-1 1 0,1 0 1,-1 0-1,1 0 0,0 0 0,-1 0 0,1 0 1,-1 1-1,1-1 0,-1 0 0,1 1 0,1 0 0,0 1 53,0 0-1,-1-1 0,1 1 0,-1 0 0,1 0 0,-1 0 0,0 1 0,0-1 0,3 4 0,1 3 140,-1 1 1,1-1-1,-2 1 1,7 18-1,0-2-209,-11-25-143,1 0 0,-1 0 0,1 0 0,0 0 0,-1 0 0,1 0 0,0 0 0,0 0 0,-1 0 0,1-1 1,0 1-1,0 0 0,0-1 0,0 1 0,0 0 0,0-1 0,0 1 0,0-1 0,0 0 0,0 1 0,2-1 0,-3 0-73,1 0 0,-1 0-1,1 0 1,-1 0 0,1-1-1,-1 1 1,1 0 0,-1 0-1,1 0 1,-1-1 0,1 1-1,-1 0 1,0-1 0,1 1-1,-1 0 1,1-1 0,-1 1-1,0-1 1,1 1 0,-1-1-1,0 0 1,4-3-842,12-11-789</inkml:trace>
</inkml:ink>
</file>

<file path=ppt/ink/ink25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3:44.314"/>
    </inkml:context>
    <inkml:brush xml:id="br0">
      <inkml:brushProperty name="width" value="0.05" units="cm"/>
      <inkml:brushProperty name="height" value="0.05" units="cm"/>
      <inkml:brushProperty name="color" value="#FF0066"/>
    </inkml:brush>
  </inkml:definitions>
  <inkml:trace contextRef="#ctx0" brushRef="#br0">0 1 12523,'9'36'7842,"11"17"-3666,0-1-2703,-16-39-1324,-1 0 0,0 0 0,0 1 0,-2 0 0,1-1 0,-2 1 1,0 0-1,-1 0 0,0-1 0,-1 1 0,-6 24 0,1-7-125,25-61-206,-14 23 119,1-1 0,0 0 0,0 1 0,1 0 0,0 1 0,0-1-1,0 1 1,9-6 0,-12 9 66,0 2 0,0-1 0,0 0-1,0 1 1,0-1 0,0 1-1,0 0 1,0 0 0,1 0-1,-1 0 1,0 1 0,1-1-1,-1 1 1,1 0 0,-1 0-1,0 0 1,1 1 0,-1-1-1,0 1 1,1 0 0,-1-1-1,0 2 1,1-1 0,3 2-1,-1 1 84,1 0-1,-1 0 0,0 0 1,0 1-1,-1-1 0,1 2 1,-1-1-1,7 9 0,-1 2 433,16 33 1,-11-19-146,-14-26-332,0 0 1,1-1-1,-1 1 0,1-1 0,-1 0 0,6 5 1,-7-7-83,0 0 1,0-1 0,0 1-1,0-1 1,0 1 0,0-1-1,0 1 1,0-1 0,0 0-1,0 1 1,1-1 0,-1 0 0,0 0-1,0 0 1,0 0 0,0 0-1,0 0 1,1 0 0,-1 0-1,0 0 1,0-1 0,0 1-1,0 0 1,0-1 0,0 1 0,0-1-1,0 1 1,0-1 0,0 0-1,0 1 1,1-2 0,51-47-1229,-12 9 1151</inkml:trace>
</inkml:ink>
</file>

<file path=ppt/ink/ink25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3:44.437"/>
    </inkml:context>
    <inkml:brush xml:id="br0">
      <inkml:brushProperty name="width" value="0.05" units="cm"/>
      <inkml:brushProperty name="height" value="0.05" units="cm"/>
      <inkml:brushProperty name="color" value="#FF0066"/>
    </inkml:brush>
  </inkml:definitions>
  <inkml:trace contextRef="#ctx0" brushRef="#br0">39 5 25021,'-12'10'1881,"2"-6"543,0-5-695,4-8-2826,7 0 777</inkml:trace>
</inkml:ink>
</file>

<file path=ppt/ink/ink25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4:13.825"/>
    </inkml:context>
    <inkml:brush xml:id="br0">
      <inkml:brushProperty name="width" value="0.05" units="cm"/>
      <inkml:brushProperty name="height" value="0.05" units="cm"/>
      <inkml:brushProperty name="color" value="#FF0066"/>
    </inkml:brush>
  </inkml:definitions>
  <inkml:trace contextRef="#ctx0" brushRef="#br0">0 82 13915,'9'-1'1448,"4"-3"1049,8-1-41,8-4-311,-2 1-289,9 0-496,-2 1-335,0 4-497,-1 3-256,-2 0-200,-3 1-104,1 1-520,2-2-560,-1-5-1625,2-3 1921,-3-19-168</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5:03.472"/>
    </inkml:context>
    <inkml:brush xml:id="br0">
      <inkml:brushProperty name="width" value="0.05" units="cm"/>
      <inkml:brushProperty name="height" value="0.05" units="cm"/>
      <inkml:brushProperty name="color" value="#FF0066"/>
    </inkml:brush>
  </inkml:definitions>
  <inkml:trace contextRef="#ctx0" brushRef="#br0">53 17 10370,'1'-2'58,"9"-12"10412,-9 27-9190,-5 92 2232,-13 53-2372,17-156-1221,0-1 1,0 1-1,0-1 1,-1 1-1,1-1 1,-1 1-1,1-1 1,-1 0-1,1 1 1,-1-1-1,0 0 1,0 0-1,1 1 1,-1-1-1,0 0 1,0 0-1,0 0 1,-2 1-1,3-2-36,-1 1-1,1-1 1,0 0-1,-1 0 1,1 0-1,-1 0 1,1 0-1,-1 0 1,1 0-1,-1 0 1,1 0-1,-1 0 1,1 0-1,0 0 1,-1 0-1,1 0 1,-1 0-1,1 0 1,-1-1-1,1 1 1,0 0-1,-1-1 1,-1 1-204,1-1-1,0 0 1,0-1 0,0 1 0,0 0 0,0 0 0,0 0 0,0-1 0,-1-1 0,-7-15-1094</inkml:trace>
</inkml:ink>
</file>

<file path=ppt/ink/ink25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4:14.344"/>
    </inkml:context>
    <inkml:brush xml:id="br0">
      <inkml:brushProperty name="width" value="0.05" units="cm"/>
      <inkml:brushProperty name="height" value="0.05" units="cm"/>
      <inkml:brushProperty name="color" value="#FF0066"/>
    </inkml:brush>
  </inkml:definitions>
  <inkml:trace contextRef="#ctx0" brushRef="#br0">8 240 15299,'-3'1'5795,"3"-1"-5697,0 0 0,-1 0 0,1 0 1,0 0-1,0 1 0,-1-1 0,1 0 0,0 0 1,0 0-1,0 0 0,-1 1 0,1-1 1,0 0-1,0 0 0,0 1 0,0-1 1,0 0-1,-1 0 0,1 1 0,0-1 1,0 0-1,0 0 0,0 1 0,0-1 0,0 1 1,1 1 98,-1 1 1,1 0 0,0 0-1,0 0 1,0-1 0,1 1-1,-1 0 1,1-1 0,0 1-1,3 3 1,24 23 763,37 27 107,-40-37-823,-1 2 1,38 42-1,-39-32-199,-14-17-20,16 16 0,-26-29-26,0-1 1,0 0 0,1 0-1,-1 0 1,0 1-1,0-1 1,0 0 0,0 0-1,1 0 1,-1 0-1,0 1 1,0-1 0,0 0-1,0 0 1,1 0-1,-1 0 1,0 0 0,0 0-1,1 0 1,-1 1 0,0-1-1,0 0 1,1 0-1,-1 0 1,0 0 0,0 0-1,0 0 1,1 0-1,-1 0 1,0 0 0,0 0-1,1-1 1,-1 1-1,0 0 1,0 0 0,1 0-1,-1 0 1,0 0-1,0 0 1,0 0 0,1 0-1,-1-1 1,0 1-1,0 0 1,0 0 0,0 0-1,1 0 1,-1-1-1,0 1 1,0 0 0,0 0-1,0 0 1,0-1-1,0 1 1,0 0 0,1-1-1,1-14 30,-1 13-29,4-195 441,-5 160-240,-1 12 8,-1 0-1,-1 1 1,-1-1 0,-1 1-1,-1 0 1,-13-32-1,8 17-89,9 30-391,0-1-1,-1 1 0,-5-11 0,20 26-6168,5 4 4527</inkml:trace>
</inkml:ink>
</file>

<file path=ppt/ink/ink25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4:15.012"/>
    </inkml:context>
    <inkml:brush xml:id="br0">
      <inkml:brushProperty name="width" value="0.05" units="cm"/>
      <inkml:brushProperty name="height" value="0.05" units="cm"/>
      <inkml:brushProperty name="color" value="#FF0066"/>
    </inkml:brush>
  </inkml:definitions>
  <inkml:trace contextRef="#ctx0" brushRef="#br0">1 9 10226,'0'1'516,"0"0"0,-1 0 0,1 0 0,0 0 0,0 0-1,0 0 1,0 0 0,0 0 0,0 0 0,0 0 0,1 0 0,-1 0-1,1 1 1,8 14 2852,17 9-1204,-20-19-1146,-3-3-884,-1 0-1,1 0 1,-1 0-1,0 0 1,0 1-1,0-1 0,-1 1 1,1 0-1,-1-1 1,0 1-1,0 0 0,0 0 1,0 0-1,-1 0 1,1 0-1,-1 0 0,0 0 1,0-1-1,-1 1 1,1 0-1,-1 0 1,0 0-1,0 0 0,0 0 1,-2 4-1,2-8-133,1-1 0,0 1 0,0 0 0,0 0-1,-1 0 1,1 0 0,0 0 0,0 0 0,0-1-1,-1 1 1,1 0 0,0 0 0,0 0 0,0 0 0,0-1-1,-1 1 1,1 0 0,0 0 0,0 0 0,0-1 0,0 1-1,0 0 1,0 0 0,0-1 0,0 1 0,0 0 0,0 0-1,0-1 1,0 1 0,0-1 0,-1-2-3,1-1 0,0 0-1,0 0 1,1 0 0,-1 1 0,1-1 0,0 0 0,0 1 0,0-1 0,3-5-1,-2 4 5,0 0-1,0 1 1,1 0-1,-1-1 1,1 1-1,0 0 1,7-7-1,-8 10 23,0 0 0,1-1-1,-1 1 1,0 0 0,0 0-1,1 0 1,-1 1 0,0-1 0,1 0-1,-1 1 1,1 0 0,-1 0-1,1-1 1,-1 1 0,1 1 0,-1-1-1,1 0 1,-1 1 0,0-1-1,1 1 1,-1 0 0,0-1-1,1 1 1,-1 0 0,0 1 0,0-1-1,0 0 1,0 1 0,0-1-1,0 1 1,0-1 0,0 1 0,0 0-1,-1 0 1,2 2 0,1 4-17,-1 1 1,0-1 0,0 0-1,-1 1 1,0-1 0,-1 1-1,0 0 1,0 0 0,-1-1-1,0 1 1,-1 0 0,-1 8-1,2-17-5,0 1-1,0-1 0,0 0 0,0 0 0,0 0 0,0 0 1,0 0-1,0 0 0,0 0 0,-1 0 0,1 0 0,0 0 1,0 1-1,0-1 0,0 0 0,0 0 0,0 0 0,0 0 1,0 0-1,0 0 0,0 0 0,0 0 0,0 0 0,1 1 0,-1-1 1,0 0-1,0 0 0,0 0 0,0 0 0,0 0 0,0 0 1,0 0-1,0 0 0,0 0 0,0 0 0,0 0 0,0 0 1,0 1-1,0-1 0,0 0 0,0 0 0,1 0 0,-1 0 1,0 0-1,0 0 0,0 0 0,0 0 0,0 0 0,0 0 1,0 0-1,0 0 0,0 0 0,1 0 0,-1 0 0,0 0 1,0 0-1,0 0 0,0 0 0,0 0 0,0 0 0,7-6 11,6-10 32,14-26 144,-1 0 90,36-42 0,-42 60-116,-20 24-158,1 0-1,-1 0 1,0 0 0,0 0-1,0 0 1,0 0 0,0 0-1,0 0 1,0 0 0,0 0 0,1 0-1,-1 0 1,0 0 0,0 0-1,0 0 1,0-1 0,0 1-1,0 0 1,0 0 0,1 0-1,-1 0 1,0 0 0,0 0 0,0 1-1,0-1 1,0 0 0,0 0-1,0 0 1,1 0 0,-1 0-1,0 0 1,0 0 0,0 0-1,0 0 1,0 0 0,0 0 0,0 0-1,0 0 1,0 0 0,1 0-1,-1 1 1,0-1 0,0 0-1,0 0 1,0 0 0,0 0-1,0 0 1,0 0 0,0 0-1,0 0 1,0 1 0,0-1 0,0 0-1,0 0 1,0 0 0,0 0-1,0 0 1,0 0 0,0 0-1,0 1 1,0-1 0,0 0-1,0 0 1,1 8 56,-1-7-51,0 2 19,-1 13 241,5 27 0,-4-39-242,1 0 0,0 0 1,0 0-1,0 0 0,1 0 0,0-1 0,-1 1 1,1 0-1,0-1 0,1 1 0,-1-1 1,3 4-1,-4-6-32,1 0 0,-1-1 1,0 1-1,0 0 0,0-1 1,0 1-1,1-1 0,-1 1 0,0-1 1,1 1-1,-1-1 0,0 0 1,1 0-1,-1 1 0,0-1 1,1 0-1,-1 0 0,0-1 0,1 1 1,-1 0-1,0 0 0,1-1 1,-1 1-1,0-1 0,1 1 1,-1-1-1,2-1 0,4-1-247,-1-1-1,0 0 1,9-9-1,-9 8-418,0-1 0,-1 0-1,0 0 1,0-1 0,-1 1-1,0-1 1,0 0 0,4-11 0,1-1-1007</inkml:trace>
</inkml:ink>
</file>

<file path=ppt/ink/ink25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4:15.426"/>
    </inkml:context>
    <inkml:brush xml:id="br0">
      <inkml:brushProperty name="width" value="0.05" units="cm"/>
      <inkml:brushProperty name="height" value="0.05" units="cm"/>
      <inkml:brushProperty name="color" value="#FF0066"/>
    </inkml:brush>
  </inkml:definitions>
  <inkml:trace contextRef="#ctx0" brushRef="#br0">0 109 13019,'8'11'3635,"0"-1"-1,17 17 1,-14-15-2297,-10-11-1265,0 1 0,0-1 0,-1 1 0,1 0 0,0-1 0,0 1 0,-1 0 0,1-1 0,-1 1 0,0 0 0,1 0 0,-1-1 0,0 3 0,0-3-67,0 0 1,0 0-1,0 0 1,0 0-1,0 0 1,0 0-1,0 0 0,-1 0 1,1-1-1,0 1 1,0 0-1,-1 0 1,1 0-1,-1 0 1,1-1-1,-1 1 0,1 0 1,-1 0-1,1-1 1,-1 1-1,0 0 1,1-1-1,-1 1 0,0 0 1,0-1-1,0 1 1,1-1-1,-2 1 1,1-1-8,1 0 0,-1 0 0,0 0 0,1 0 0,-1-1 1,0 1-1,1 0 0,-1 0 0,0 0 0,1-1 0,-1 1 0,1 0 1,-1-1-1,1 1 0,-1 0 0,1-1 0,-1 1 0,1-1 0,-1 1 1,1-1-1,-1 1 0,1-1 0,-1 1 0,1-1 0,0 1 0,0-1 1,-1 0-1,1 1 0,0-1 0,0 1 0,-1-1 0,1 0 0,0 1 1,0-1-1,0-1 0,-5-26-119,5 19 77,0 0 1,0-1-1,1 1 1,0 0-1,1 0 1,0 0-1,0 0 0,6-14 1,-6 17 45,1 1 1,-1 0-1,1 0 1,0 0-1,0 1 0,0-1 1,1 1-1,0-1 1,-1 1-1,2 0 1,-1 1-1,0-1 1,1 1-1,-1-1 0,10-3 1,-13 7 35,1-1 0,-1 0 0,1 1 0,0 0 0,-1-1 0,1 1 0,0 0 0,-1 0 0,1 0 0,0 0 0,-1 0 0,1 0 0,0 1 0,-1-1 0,1 0 0,0 1 0,-1-1 0,1 1 0,-1 0 0,1 0 0,-1-1 0,1 1 0,-1 0 0,1 0 0,-1 0 0,0 1 0,0-1 0,0 0 0,1 0 0,-1 1-1,0-1 1,0 2 0,5 6 285,-1 0-1,-1 0 1,0 1-1,4 12 1,-2-7 42,36 79 97,-41-90-770,1-1 0,-1 1 0,0-1 0,0 1 0,0 3 0,-1-3-512,0-4 697,0 0 0,0 0 0,0 1 0,0-1 0,0 0-1,0 0 1,0 1 0,0-1 0,0 0 0,0 0 0,0 1 0,0-1 0,-1 0 0,1 0 0,0 0-1,0 1 1,0-1 0,0 0 0,0 0 0,-1 0 0,1 0 0,0 1 0,0-1 0,0 0-1,-1 0 1,1 0 0,0 0 0,0 0 0,0 0 0,-1 0 0,1 0 0,0 0 0,0 0 0,-1 1-1,1-1 1,0 0 0,0 0 0,-1 0 0,1-1 0,-10 1-2178,0-3 737</inkml:trace>
</inkml:ink>
</file>

<file path=ppt/ink/ink25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4:15.580"/>
    </inkml:context>
    <inkml:brush xml:id="br0">
      <inkml:brushProperty name="width" value="0.05" units="cm"/>
      <inkml:brushProperty name="height" value="0.05" units="cm"/>
      <inkml:brushProperty name="color" value="#FF0066"/>
    </inkml:brush>
  </inkml:definitions>
  <inkml:trace contextRef="#ctx0" brushRef="#br0">2 127 16700,'-2'1'1696,"13"-1"1209,5-3-273,13-6-743,3-2-409,1-4-664,-2 2-248,-5-2-768,-4-1-392,-3 1-1288,-3-1-1249,6 2 1689</inkml:trace>
</inkml:ink>
</file>

<file path=ppt/ink/ink25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4:15.751"/>
    </inkml:context>
    <inkml:brush xml:id="br0">
      <inkml:brushProperty name="width" value="0.05" units="cm"/>
      <inkml:brushProperty name="height" value="0.05" units="cm"/>
      <inkml:brushProperty name="color" value="#FF0066"/>
    </inkml:brush>
  </inkml:definitions>
  <inkml:trace contextRef="#ctx0" brushRef="#br0">47 1 15731,'16'22'2457,"0"1"976,2-1-641,-3 1-631,-5-1-1257,-6 0-304,-5-2-384,-5 0-112,-12-4-504,-4 0-544,-5-1-1625,-3-8-703,8 4 1567</inkml:trace>
</inkml:ink>
</file>

<file path=ppt/ink/ink25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4:15.922"/>
    </inkml:context>
    <inkml:brush xml:id="br0">
      <inkml:brushProperty name="width" value="0.05" units="cm"/>
      <inkml:brushProperty name="height" value="0.05" units="cm"/>
      <inkml:brushProperty name="color" value="#FF0066"/>
    </inkml:brush>
  </inkml:definitions>
  <inkml:trace contextRef="#ctx0" brushRef="#br0">1 0 16195,'29'9'1785,"-1"-1"823,1-4-47,-4-1-1297,1-2-520,-2 1-1096,-2-2-496,-2-5-1368,1 1 1960,-11-6-401</inkml:trace>
</inkml:ink>
</file>

<file path=ppt/ink/ink25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4:16.065"/>
    </inkml:context>
    <inkml:brush xml:id="br0">
      <inkml:brushProperty name="width" value="0.05" units="cm"/>
      <inkml:brushProperty name="height" value="0.05" units="cm"/>
      <inkml:brushProperty name="color" value="#FF0066"/>
    </inkml:brush>
  </inkml:definitions>
  <inkml:trace contextRef="#ctx0" brushRef="#br0">1 41 20724,'4'16'8498,"-1"-23"-7498,15-11-5521,1-14 3329</inkml:trace>
</inkml:ink>
</file>

<file path=ppt/ink/ink25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4:54.053"/>
    </inkml:context>
    <inkml:brush xml:id="br0">
      <inkml:brushProperty name="width" value="0.05" units="cm"/>
      <inkml:brushProperty name="height" value="0.05" units="cm"/>
      <inkml:brushProperty name="color" value="#FF0066"/>
    </inkml:brush>
  </inkml:definitions>
  <inkml:trace contextRef="#ctx0" brushRef="#br0">215 407 13211,'-1'-8'427,"-1"0"370,0 0-1,0 1 0,0-1 1,-5-10-1,6 17-674,1 0 1,-1 0 0,1 0-1,-1-1 1,0 1 0,1 0-1,-1 0 1,0 1-1,0-1 1,1 0 0,-1 0-1,0 0 1,0 0 0,0 1-1,0-1 1,0 1-1,0-1 1,-1 0 0,1 1-1,0 0 1,0-1-1,0 1 1,0 0 0,-1-1-1,1 1 1,0 0 0,0 0-1,0 0 1,-1 0-1,1 0 1,0 0 0,0 1-1,-1-1 1,1 0 0,0 1-1,-2 0 1,-3 2 115,1 0 0,-1 1 0,1-1 0,0 1 0,0 1 1,0-1-1,1 0 0,-9 11 0,-28 46 595,35-51-725,5-9-94,-35 62 303,32-55-291,0 0 1,1 0-1,1 0 0,-1 1 1,1-1-1,-1 12 0,3-19-22,-1 1-1,1 0 1,0 0-1,0 0 1,0 0-1,1 0 1,-1 0 0,0 0-1,1 0 1,-1 0-1,1 0 1,0 0-1,-1 0 1,1-1-1,0 1 1,0 0-1,2 1 1,-2-2-2,0 0 0,0 0 0,1 0 0,-1 0 0,1 0 0,-1 0-1,0 0 1,1-1 0,0 1 0,-1 0 0,1-1 0,-1 0 0,1 1 0,0-1 0,-1 0 0,3 0 0,2 0-2,0 0 0,-1-1 1,1 0-1,0 0 0,-1-1 1,1 0-1,-1 0 0,1 0 1,-1 0-1,6-4 0,2-2-18,-1 0 1,1-1-1,-2 0 0,1-1 0,-1 0 0,-1-1 1,0 0-1,0-1 0,-1 0 0,0 0 0,-1-1 0,-1 0 1,7-17-1,-6 7-24,-1-1 0,0-1 0,-2 1 0,-1-1 0,-1 0 0,-2 1 0,0-1 0,-1 0 0,-1 0 0,-2 0 0,-8-36 0,10 52 31,-1 1 1,0 0 0,0 0-1,-1 0 1,0 1 0,0-1 0,-1 1-1,0 0 1,0 0 0,-10-13-1,13 19 12,0 0 0,0 0 0,1 0 0,-1 0 0,0 0 0,0 0 0,-1 0 0,1 1 0,0-1 0,0 0 0,0 1 0,0-1 0,-1 1 0,1-1 0,0 1 0,0 0 0,-1-1 0,1 1 0,0 0 0,-1 0 0,1 0 0,0 0 0,-1 0 0,-1 0 0,1 1 9,1 0 0,-1 0 1,1 1-1,-1-1 0,1 0 1,0 0-1,-1 1 1,1-1-1,0 0 0,0 1 1,0 0-1,0-1 0,0 1 1,0-1-1,1 1 1,-1 0-1,0 0 0,0 2 1,-4 14 173,1 1-1,1 0 1,-3 38 0,9 59 652,-2-99-744,1-1 1,1 1-1,0-1 0,1 0 1,1 0-1,0 0 1,15 27-1,-18-38-73,1 0 0,1 0 0,-1 0 0,1 0 0,-1-1 1,1 0-1,1 1 0,-1-1 0,1-1 0,-1 1 0,1-1 0,0 0 0,0 0 0,1 0 0,-1-1 0,0 1 0,1-1 0,0-1 0,-1 1 0,1-1 0,0 0 0,0 0 0,0-1 1,-1 0-1,8 0 0,-7 0-38,0-1 0,0 0 1,0-1-1,0 1 0,0-1 1,0 0-1,0-1 0,-1 1 0,1-1 1,-1 0-1,0-1 0,0 1 1,0-1-1,0 0 0,-1 0 1,1 0-1,-1-1 0,0 0 1,0 0-1,-1 0 0,1 0 1,2-8-1,3-5-64,-1-2-1,-1 1 1,0-1 0,-2 0-1,4-27 1,-5 35-49,-2 30 69,-3 26 72,-1-23 57,4 34 0,-2-50-55,1 0 0,0 0-1,0 0 1,0 0-1,0 0 1,1 0 0,0 0-1,0 0 1,1-1-1,-1 1 1,6 6-1,-7-9-140,1-1-1,-1 1 1,1-1-1,-1 1 1,1-1-1,0 0 1,-1 0-1,1 0 1,0 0-1,0 0 1,0 0-1,0 0 1,0 0-1,0-1 1,0 1-1,0-1 1,0 1-1,0-1 1,0 0-1,0 0 1,0 0-1,1 0 1,-1 0-1,0-1 1,0 1-1,0-1 1,0 1-1,0-1 1,0 0-1,0 1 1,0-1-1,0 0 1,-1 0-1,1-1 1,2-1-1,7-13-1327</inkml:trace>
</inkml:ink>
</file>

<file path=ppt/ink/ink25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4:54.191"/>
    </inkml:context>
    <inkml:brush xml:id="br0">
      <inkml:brushProperty name="width" value="0.05" units="cm"/>
      <inkml:brushProperty name="height" value="0.05" units="cm"/>
      <inkml:brushProperty name="color" value="#FF0066"/>
    </inkml:brush>
  </inkml:definitions>
  <inkml:trace contextRef="#ctx0" brushRef="#br0">1 0 15755,'1'11'881,"5"2"-17,1-1-568,11-4 1568,8 0-1568</inkml:trace>
</inkml:ink>
</file>

<file path=ppt/ink/ink25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4:54.520"/>
    </inkml:context>
    <inkml:brush xml:id="br0">
      <inkml:brushProperty name="width" value="0.05" units="cm"/>
      <inkml:brushProperty name="height" value="0.05" units="cm"/>
      <inkml:brushProperty name="color" value="#FF0066"/>
    </inkml:brush>
  </inkml:definitions>
  <inkml:trace contextRef="#ctx0" brushRef="#br0">176 0 15803,'-18'4'1713,"1"1"0,-1 1 0,-29 15-1,41-18-1569,0 0-1,1 1 0,-1 0 0,1 0 0,0 1 1,0-1-1,0 1 0,1 0 0,-1 0 0,1 1 1,0-1-1,1 1 0,-5 9 0,7-13-115,1-1 0,-1 1 0,0-1 0,1 1 0,-1 0 0,1-1 0,0 1 0,-1 0 0,1-1 0,0 1 0,0 0 0,0 0 0,0-1 0,1 1 0,-1 0 0,0-1 0,1 1 0,-1 0 0,1-1 0,0 1 0,1 2 0,-1-2-14,1 0 0,0-1 0,-1 1 0,1-1 0,0 1 0,0-1 0,0 0 0,0 0 0,0 0 0,0 0 0,0 0 0,0 0 0,0-1 0,0 1 0,0-1 0,1 1 0,1-1 0,40 2 248,-36-3-159,-1 1 1,1 0 0,0 1-1,-1-1 1,1 1 0,0 1-1,-1 0 1,1 0 0,7 3-1,-14-4-93,-1-1 0,1 0-1,0 1 1,-1-1-1,1 1 1,-1-1-1,1 1 1,-1 0 0,1-1-1,-1 1 1,1-1-1,-1 1 1,0 0 0,1-1-1,-1 1 1,0 0-1,1 0 1,-1-1 0,0 1-1,0 0 1,0 0-1,0-1 1,0 1-1,0 0 1,0 0 0,0-1-1,0 1 1,0 0-1,0 0 1,0-1 0,-1 1-1,1 0 1,0 0-1,-1-1 1,1 1 0,0 0-1,-1-1 1,1 1-1,-1 0 1,1-1-1,-1 1 1,0 0 0,-3 4-8,0-1 0,0 0 0,0-1 0,-7 6 0,2-2-150,0-1 0,-20 10 0,26-14-202,-1-1-1,1 0 0,0 0 1,-1 0-1,1 0 1,-1 0-1,1-1 1,-1 1-1,0-1 0,1 0 1,-1 0-1,1 0 1,-7-2-1,0-3-1700,1-7 830</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5:03.631"/>
    </inkml:context>
    <inkml:brush xml:id="br0">
      <inkml:brushProperty name="width" value="0.05" units="cm"/>
      <inkml:brushProperty name="height" value="0.05" units="cm"/>
      <inkml:brushProperty name="color" value="#FF0066"/>
    </inkml:brush>
  </inkml:definitions>
  <inkml:trace contextRef="#ctx0" brushRef="#br0">1 80 15419,'20'-6'1537,"2"-1"791,7 0-319,1-4-1281,0 3-240,0-1-600,-2 0-472,-3 2-1201,-3-1-591,11 1 1144</inkml:trace>
</inkml:ink>
</file>

<file path=ppt/ink/ink25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4:54.907"/>
    </inkml:context>
    <inkml:brush xml:id="br0">
      <inkml:brushProperty name="width" value="0.05" units="cm"/>
      <inkml:brushProperty name="height" value="0.05" units="cm"/>
      <inkml:brushProperty name="color" value="#FF0066"/>
    </inkml:brush>
  </inkml:definitions>
  <inkml:trace contextRef="#ctx0" brushRef="#br0">0 110 16428,'30'64'5775,"-18"-41"-5073,-2 0-1,0 0 1,-1 1-1,9 47 1,-15-56-672,-1 26 0,-10-65 49,1-12 20,2 0-1,0-49 1,5 62-49,1 0-1,1 1 0,1-1 0,11-41 0,-12 59-26,0 0 0,0 0 0,0 1 0,0-1 0,1 1 0,0-1 0,0 1 1,4-4-1,-6 7-5,-1 0 0,1 0 1,0 0-1,0 0 1,0 0-1,0 0 1,0 0-1,1 1 1,-1-1-1,0 0 1,0 1-1,0-1 1,1 1-1,-1-1 0,0 1 1,1 0-1,-1 0 1,0-1-1,1 1 1,-1 0-1,0 0 1,1 0-1,-1 0 1,0 1-1,1-1 0,-1 0 1,0 0-1,0 1 1,1-1-1,-1 1 1,0-1-1,0 1 1,3 1-1,-2 0 19,0 0-1,0 1 1,-1-1 0,1 0-1,0 1 1,-1-1 0,1 1 0,-1 0-1,0-1 1,0 1 0,0 0-1,0 0 1,0 0 0,-1-1-1,0 1 1,1 0 0,-1 0-1,0 0 1,-1 4 0,1 7 108,-2 0 0,-4 23 1,-1-8-57,0 0-1,-3 0 1,0-1 0,-17 32 0,19-47-66,8-13-28,0 0 0,0 0 0,0 0 0,0 0 0,0 0 0,0 0 0,0 0 0,0 0 0,0-1 0,0 1 0,0 0 0,0 0 0,0 0 0,0 0 0,0 0 0,0 0 0,0 0 0,0 0 0,-1 0 0,1 0 0,0 0 0,0 0 0,0 0 0,0 0 0,0 0 1,0 0-1,0 0 0,0 0 0,0 0 0,0 0 0,0 0 0,0 0 0,-1 0 0,1 0 0,0 0 0,0 0 0,0 0 0,0 0 0,0 0 0,0 0 0,0 0 0,0 0 0,0 0 0,0 0 0,0 0 0,0 0 0,-1 0 0,1 0 0,0 0 0,0 0 1,0 0-1,0 0 0,0 0 0,0 0 0,0 0 0,0 0 0,0 0 0,0 0 0,0 0 0,0 1 0,0-1 0,0-9-449,4-5-700,0-1-1,7-15 1,10-15-160</inkml:trace>
</inkml:ink>
</file>

<file path=ppt/ink/ink25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4:55.062"/>
    </inkml:context>
    <inkml:brush xml:id="br0">
      <inkml:brushProperty name="width" value="0.05" units="cm"/>
      <inkml:brushProperty name="height" value="0.05" units="cm"/>
      <inkml:brushProperty name="color" value="#FF0066"/>
    </inkml:brush>
  </inkml:definitions>
  <inkml:trace contextRef="#ctx0" brushRef="#br0">0 1 17196,'18'28'2376,"2"-8"1713,1-1-224,-9-6-1353,-5-2-871,-13-1-993,-7-3-472,-3-7-1032,1-1-625,-4-15 705</inkml:trace>
</inkml:ink>
</file>

<file path=ppt/ink/ink25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5:01.195"/>
    </inkml:context>
    <inkml:brush xml:id="br0">
      <inkml:brushProperty name="width" value="0.05" units="cm"/>
      <inkml:brushProperty name="height" value="0.05" units="cm"/>
      <inkml:brushProperty name="color" value="#FF0066"/>
    </inkml:brush>
  </inkml:definitions>
  <inkml:trace contextRef="#ctx0" brushRef="#br0">706 1294 10874,'-5'2'426,"3"-2"-168,0 0 0,1 1 0,-1-1-1,0 1 1,1 0 0,-1-1 0,1 1-1,-1 0 1,0 0 0,1 0 0,0 0-1,-3 2 1,4-3-206,0 1 0,0-1 0,0 0 0,1 0 0,-1 0 0,0 1 0,0-1 0,0 0 0,0 0 0,1 0-1,-1 0 1,0 1 0,0-1 0,0 0 0,1 0 0,-1 0 0,0 0 0,0 0 0,0 0 0,1 0 0,-1 0 0,0 0 0,0 0 0,1 0 0,-1 0 0,0 0 0,0 0-1,0 0 1,1 0 0,-1 0 0,0 0 0,0 0 0,1 0 0,11 0 583,121-17 2264,-38 4-2023,70-6-206,196-28-308,-298 35-142,-1-3-1,-1-3 1,98-41-1,-80 20 560,85-57 1,60-60 867,-194 134-1375,49-48 0,-69 59-237,0-1 0,0 0 0,-1-1-1,-1 0 1,0 0 0,-1 0 0,6-16 0,-5 7-16,-1-1 0,-2 0 0,0 0 0,-1 0 1,-1 0-1,-2 0 0,-1-34 0,-2 26-24,-1 1-1,-2-1 1,-1 1-1,-2 0 0,-12-33 1,17 55 0,0-1 1,-1 1-1,0 0 0,0 0 1,-1 0-1,0 1 0,0-1 1,-1 1-1,0 0 1,0 1-1,-1-1 0,1 1 1,-2 1-1,-13-10 0,3 7 4,0 0-1,0 0 0,-1 2 0,0 1 1,0 0-1,-30-3 0,-120-3-8,-213 8 43,282 8-110,-181 31-1,-59 51-327,267-63 371,2 3 0,-109 60-1,-158 129 39,310-196-2,1 1-1,0 2 1,-45 51-1,61-61-1,1 1 0,1 0 0,0 0-1,1 1 1,0 0 0,1 0-1,1 1 1,1 0 0,0 0-1,-3 21 1,4-9 20,1-1 0,2 1-1,0-1 1,2 1 0,7 41 0,-5-51 3,1 0-1,1-1 1,0 1 0,2-1-1,0-1 1,0 1-1,2-1 1,0 0 0,16 21-1,-14-25-7,0-1 0,0 0-1,1-1 1,0 0-1,1-1 1,0 0 0,0-1-1,1-1 1,0 0-1,26 8 1,-4-4 8,0-1 0,0-2 1,51 4-1,-19-7-216,-1-3 0,68-7 0,132-24-3059,-198 20 2192,45-5-239</inkml:trace>
</inkml:ink>
</file>

<file path=ppt/ink/ink25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5:01.802"/>
    </inkml:context>
    <inkml:brush xml:id="br0">
      <inkml:brushProperty name="width" value="0.05" units="cm"/>
      <inkml:brushProperty name="height" value="0.05" units="cm"/>
      <inkml:brushProperty name="color" value="#FF0066"/>
    </inkml:brush>
  </inkml:definitions>
  <inkml:trace contextRef="#ctx0" brushRef="#br0">495 91 12315,'0'-9'248,"0"0"172,0 0 1,0 0 0,-3-13 0,3 21-334,-1-1 0,1 1 1,0-1-1,-1 1 0,1-1 0,-1 1 0,0-1 0,1 1 0,-1-1 0,0 1 0,0 0 1,0 0-1,0-1 0,0 1 0,0 0 0,0 0 0,0 0 0,0 0 0,-1 0 0,1 0 1,0 0-1,-1 1 0,1-1 0,-1 0 0,1 1 0,-2-1 0,-2 0 88,0 1 1,0 0-1,0 0 0,-1 0 0,1 0 0,0 1 0,0 0 1,-9 3-1,-41 18 852,40-15-751,-28 14 188,1 2 0,1 2 0,0 2 0,2 1 0,-36 35 0,66-55-399,-23 23 168,30-29-204,0 0 0,1 0 0,-1 1 0,0-1 0,1 0 0,0 1 1,0-1-1,0 1 0,0-1 0,0 1 0,0 0 0,0 4 0,1-6-15,0 0 0,0 0 0,0 0 0,0 0 0,0-1 0,1 1 0,-1 0 0,0 0 0,1 0 0,-1-1 0,1 1 0,-1 0 0,1 0 0,-1-1 0,1 1-1,-1 0 1,1-1 0,0 1 0,-1-1 0,1 1 0,0-1 0,0 1 0,21 9 227,7-3-49,0-2 1,0-1 0,45 1 0,-5-1 17,-60-3-175,12 0 105,1 1 1,-1 2-1,1 0 1,-1 1-1,31 12 1,-49-16-109,0 0-1,0 1 1,0 0 0,0 0 0,0 0 0,0 0-1,0 0 1,-1 1 0,1-1 0,-1 1 0,1 0-1,-1 0 1,2 3 0,-3-4-12,0 0 0,-1 0 0,1-1 0,-1 1 0,1 0-1,-1 0 1,0 0 0,1 0 0,-1 0 0,0 0 0,0 0 0,0 0 0,-1 0 0,1 0 0,0 0-1,-1-1 1,0 1 0,1 0 0,-1 0 0,0 0 0,0-1 0,0 1 0,0 0 0,-2 2 0,-4 4 31,0 1 1,0-2 0,-1 1 0,0-1-1,-1 0 1,0-1 0,0 0 0,0 0-1,-1-1 1,0 0 0,0 0 0,-11 2-1,0-1-127,1 0 0,-1-2 0,1-1 0,-1 0 0,-30-1 0,45-2-163,1-1 0,-1 1 0,1-1 0,-1 0 1,1 0-1,-11-4 0,15 5 110,0 0 0,0-1-1,0 1 1,0-1 0,0 1 0,0-1-1,1 0 1,-1 1 0,0-1 0,0 0 0,0 1-1,1-1 1,-1 0 0,0 0 0,1 0-1,-1 0 1,1 0 0,-1 0 0,1 0 0,-1 0-1,1 0 1,0 0 0,0 0 0,-1 0-1,1 0 1,0 0 0,0 0 0,0 0-1,0 0 1,0 0 0,0 0 0,0 0 0,1 0-1,-1-1 1,0 1 0,0 0 0,1 0-1,-1 0 1,1 0 0,-1 1 0,1-1 0,-1 0-1,2-2 1,15-15-2227,7 0 699</inkml:trace>
</inkml:ink>
</file>

<file path=ppt/ink/ink25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5:02.222"/>
    </inkml:context>
    <inkml:brush xml:id="br0">
      <inkml:brushProperty name="width" value="0.05" units="cm"/>
      <inkml:brushProperty name="height" value="0.05" units="cm"/>
      <inkml:brushProperty name="color" value="#FF0066"/>
    </inkml:brush>
  </inkml:definitions>
  <inkml:trace contextRef="#ctx0" brushRef="#br0">217 34 16548,'0'-1'136,"1"0"0,-1 0 0,0 0 0,1 0 1,-1 0-1,0 0 0,0 0 0,0 0 1,0 0-1,0 0 0,0 0 0,0 0 1,0 0-1,0 0 0,-1 0 0,1 0 1,0 0-1,0 0 0,-1 0 0,1 0 0,-1 0 1,1 0-1,-1 0 0,1 1 0,-1-1 1,0 0-1,1 0 0,-1 1 0,0-1 1,0 0-1,0 1 0,1-1 0,-1 1 1,0-1-1,0 1 0,0-1 0,0 1 1,0 0-1,0-1 0,0 1 0,0 0 0,0 0 1,0 0-1,0-1 0,0 1 0,0 0 1,0 0-1,-1 1 0,-3-1 39,-1 0 1,0 1-1,1-1 0,-1 1 0,1 1 1,-1-1-1,-7 4 0,0 1 23,1 1 0,0 0 0,0 0-1,1 2 1,-12 9 0,18-12-135,-1-1 1,1 0-1,0 1 1,0 0-1,1 0 1,0 1-1,0-1 1,0 1-1,1 0 1,0 0-1,-2 7 1,4-12-57,1-1 0,-1 0 0,1 1 0,-1-1 0,1 1 0,0-1 0,0 0 0,0 1 0,0-1 1,0 1-1,0-1 0,0 0 0,1 1 0,-1-1 0,0 1 0,1-1 0,-1 0 0,1 1 0,-1-1 0,1 0 0,0 0 1,-1 0-1,1 1 0,0-1 0,0 0 0,0 0 0,0 0 0,0 0 0,0 0 0,0 0 0,0-1 0,1 1 1,-1 0-1,2 0 0,0 0-9,0 0 0,0-1 0,0 1 0,0-1 0,0 0 0,0 1 0,0-2 0,0 1 0,0 0 0,0 0 0,0-1 0,0 0 0,0 0 0,0 0 0,3-1 0,1-2-11,0 0 0,0 0 0,-1 0 1,1-1-1,-1 0 0,0 0 0,0 0 1,-1-1-1,0 0 0,0 0 0,0 0 1,-1-1-1,0 0 0,0 0 0,4-10 1,-14 46-8,6-26 31,0 0 1,-1 0-1,1 0 1,0 0 0,1 0-1,-1 0 1,0 0-1,1 0 1,0 0-1,0 0 1,1 2-1,0-2-15,0 0-1,0 0 0,0-1 0,1 1 1,0-1-1,-1 0 0,1 0 0,0 0 0,0 0 1,0 0-1,0-1 0,0 1 0,0-1 1,1 0-1,-1 0 0,0 0 0,1 0 1,-1 0-1,1-1 0,-1 0 0,6 0 1,-2 0-447,-1 0 0,1-1 1,0 1-1,-1-2 1,1 1-1,-1-1 1,1 0-1,-1 0 0,0-1 1,8-4-1,7-6-2155,-1 1 1045</inkml:trace>
</inkml:ink>
</file>

<file path=ppt/ink/ink25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5:03.022"/>
    </inkml:context>
    <inkml:brush xml:id="br0">
      <inkml:brushProperty name="width" value="0.05" units="cm"/>
      <inkml:brushProperty name="height" value="0.05" units="cm"/>
      <inkml:brushProperty name="color" value="#FF0066"/>
    </inkml:brush>
  </inkml:definitions>
  <inkml:trace contextRef="#ctx0" brushRef="#br0">1 344 10946,'1'0'427,"0"0"-1,0-1 0,0 1 0,0 0 1,0 0-1,0 0 0,0 0 0,0 0 1,0 0-1,1 0 0,-1 0 0,0 0 1,0 1-1,0-1 0,0 0 0,0 1 1,0-1-1,0 1 0,0-1 1,0 2-1,19 13 2424,-16-11-2560,0 0 0,-1 0 1,0 0-1,0 1 1,0-1-1,0 1 1,-1 0-1,0-1 0,0 1 1,0 1-1,-1-1 1,0 0-1,2 8 1,-2 2-136,0-1 0,0 0 0,-3 28 0,0-34-148,1 3 31,3-10-17,2-8-6,4-9-6,-1 0 0,5-18 0,-8 19-6,2 0 0,0 0 1,13-23-1,-16 34 1,-1 1 1,1-1-1,-1 1 0,1 0 0,0 0 0,0 0 0,1 0 0,-1 0 0,0 1 0,1 0 0,0-1 0,-1 1 0,1 1 0,0-1 0,0 0 0,0 1 0,0 0 1,6-1-1,-8 2 10,0-1 0,1 1 0,-1 0 0,0 0 0,1 1 0,-1-1 0,0 0 0,0 1 1,1-1-1,-1 1 0,0 0 0,0 0 0,0 0 0,0 0 0,3 2 0,-1-1 31,-1 1-1,1 0 1,-1 0-1,0 1 1,-1-1-1,1 0 1,4 7 0,0 5 161,0 0 1,0 0-1,5 23 1,-9-31-124,-2-3-25,7 19 150,-2-15-87,-6-8-116,1 1-1,-1-1 1,0 0-1,0 0 1,0 0 0,1 0-1,-1 0 1,0 0-1,0 0 1,0 0-1,1 0 1,-1 0 0,0 0-1,0 0 1,1 0-1,-1 0 1,0 0 0,0 0-1,0 0 1,1 0-1,-1 0 1,0 0-1,0 0 1,1 0 0,-1 0-1,0 0 1,0 0-1,0 0 1,0-1 0,1 1-1,-1 0 1,0 0-1,9-10 16,0 0 1,-1 0-1,0-1 0,-1 0 0,0-1 0,7-16 0,7-12-37,-12 26 4,15-25-83,-22 36 82,1 0 1,-1 0 0,1 0-1,-1 1 1,1-1 0,0 1 0,0 0-1,0 0 1,6-3 0,-8 5 10,0-1 1,0 1 0,0 0 0,1-1 0,-1 1 0,0 0 0,1 0-1,-1 0 1,0 0 0,0 0 0,1 0 0,-1 0 0,0 1-1,0-1 1,1 0 0,-1 1 0,0-1 0,0 1 0,0-1-1,0 1 1,1-1 0,-1 1 0,0 0 0,0 0 0,0 0-1,0-1 1,-1 1 0,1 0 0,1 1 0,2 4-1,0 0 1,0 0 0,0 0-1,2 7 1,-1-3-7,-3-6 8,1 1 0,-1-1 0,1 0 0,0 0 0,1-1 0,-1 1 0,0 0 0,1-1 0,0 0 0,0 0 0,0 0 0,0-1 0,0 1 0,1-1 0,-1 0 0,1 0 0,9 2-1,-8-3 12,0 0 0,0 0-1,0-1 1,0 0 0,0 0-1,0-1 1,0 1-1,0-1 1,0-1 0,0 1-1,0-1 1,0 0-1,-1 0 1,9-5 0,-1 0 17,0-1 0,-1 0 0,0-1 0,0 0 0,-1-1 0,0 0 1,-1-1-1,9-12 0,-12 14-21,-2 1 0,1-1 0,-1 0 0,-1 0 0,0-1 0,0 1 0,-1-1 0,0 0 0,0 0 0,-1 0 0,-1 0 0,1-14 0,-1 15-20,-1 1-1,-1 0 0,1-1 0,-1 1 0,0 0 0,-1 0 1,-5-16-1,7 24 13,0 0 0,0-1 0,0 1 0,0 0 0,0 0 0,0 0 0,0 0 0,-1-1 1,1 1-1,0 0 0,0 0 0,0 0 0,0 0 0,0-1 0,0 1 0,0 0 0,0 0 0,-1 0 1,1 0-1,0 0 0,0 0 0,0 0 0,0-1 0,0 1 0,-1 0 0,1 0 0,0 0 0,0 0 1,0 0-1,-1 0 0,1 0 0,0 0 0,0 0 0,0 0 0,0 0 0,-1 0 0,1 0 0,0 0 1,0 0-1,-1 0 0,-3 7-28,-1 12 12,4-7 17,0-1-1,0 1 1,1 0-1,0 0 0,1 0 1,1 0-1,0-1 1,0 1-1,1-1 0,1 1 1,5 10-1,-7-16 11,1 0 0,0 0 0,1-1 0,0 1 0,0-1 0,0 0 1,0 0-1,1 0 0,0-1 0,0 0 0,0 0 0,0 0 0,1 0 0,-1-1 0,1 0 0,0 0 0,0 0 0,0-1 0,0 0 0,1 0 0,8 1 0,-4-2 39,0 0 0,0-1 0,0 0 0,0-1 0,0 0 0,-1-1 0,1 0 0,0-1 0,11-4 0,0-2 102,0-1-1,-1 0 1,23-16 0,-26 15 18,-1-1 1,0-1-1,29-30 0,-40 37-147,0 0 0,-1-1 1,0 0-1,0 0 0,0 0 1,-1-1-1,0 0 0,-1 0 1,0 0-1,0 0 0,-1 0 1,3-12-1,-5 15-126,1 1 0,-1 0 0,0 0 0,0-1 0,-1 1 0,1 0 0,-1 0 0,0-1 1,0 1-1,-3-7 0,3 9-68,0 0 1,-1 0 0,1 0-1,-1 0 1,1 1-1,-1-1 1,0 0 0,1 1-1,-1-1 1,0 1-1,0 0 1,0-1 0,0 1-1,0 0 1,0 0-1,-1 0 1,1 0 0,0 1-1,0-1 1,-1 1 0,1-1-1,0 1 1,-1 0-1,-3 0 1,-15 1-797,-29 5 0</inkml:trace>
</inkml:ink>
</file>

<file path=ppt/ink/ink25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4:40.322"/>
    </inkml:context>
    <inkml:brush xml:id="br0">
      <inkml:brushProperty name="width" value="0.05" units="cm"/>
      <inkml:brushProperty name="height" value="0.05" units="cm"/>
      <inkml:brushProperty name="color" value="#FF0066"/>
    </inkml:brush>
  </inkml:definitions>
  <inkml:trace contextRef="#ctx0" brushRef="#br0">320 884 10130,'0'1'117,"0"0"-1,0 0 1,1 0-1,-1 0 1,0 0-1,1 0 1,-1 0 0,1-1-1,-1 1 1,1 0-1,0 0 1,-1-1-1,1 1 1,0 0-1,-1-1 1,1 1-1,0-1 1,0 1 0,-1-1-1,1 1 1,0-1-1,0 1 1,0-1-1,0 0 1,0 1-1,0-1 1,0 0-1,0 0 1,0 0 0,0 0-1,0 0 1,0 0-1,-1 0 1,1 0-1,0 0 1,0 0-1,0-1 1,2 1 0,3-3 107,0 1 0,0-1 0,-1 0 0,11-8 0,-7 5 42,41-26 265,-3-1 0,0-3-1,-3-2 1,61-65 0,-95 91-304,-1 0 0,0-1 1,0 0-1,-2-1 0,1 0 0,-2 0 0,0 0 1,0-1-1,4-21 0,-7 18-6,0-1 0,-1-1-1,0 1 1,-2 0 0,0 0 0,-2-1-1,-3-20 1,1 15-188,-1 1-1,-1 0 1,-14-33-1,16 48-32,0 0 0,-1 0 0,0 0 0,-1 1-1,0 0 1,0 0 0,-1 1 0,1-1 0,-2 1 0,1 1-1,-12-8 1,6 5 4,-2 0-1,1 1 1,-1 1-1,0 1 0,-1 0 1,1 1-1,-1 0 1,-1 1-1,1 1 1,0 1-1,-1 0 0,1 1 1,-1 1-1,1 0 1,-1 2-1,1 0 1,0 0-1,-23 7 1,15-2 9,1 1 0,-32 15 1,48-19-11,-1 0 1,1 1 0,0-1 0,0 2-1,1-1 1,0 1 0,0 0 0,0 0-1,0 0 1,-7 13 0,-18 37-2,-27 71 1,49-105 1,-2 2 74,2 1 0,1 0-1,1 0 1,1 0-1,1 1 1,1 0 0,-1 38-1,6-50 33,-1 0 0,2-1 0,0 1 0,0-1-1,1 1 1,1-1 0,0 0 0,1 0 0,0-1-1,1 1 1,1-1 0,0 0 0,0-1 0,1 0-1,18 20 1,-19-24-67,0-1 0,1 1-1,0-1 1,0-1 0,0 0 0,0 0-1,1-1 1,0 0 0,0 0 0,10 2-1,-6-3 30,0 0 0,0-1 0,1 0-1,-1-1 1,1-1 0,19-2 0,2-3 14,0-2 0,0-1 1,-1-2-1,50-22 0,-52 19-2437,49-12 0,-33 15 301</inkml:trace>
</inkml:ink>
</file>

<file path=ppt/ink/ink25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4:43.089"/>
    </inkml:context>
    <inkml:brush xml:id="br0">
      <inkml:brushProperty name="width" value="0.05" units="cm"/>
      <inkml:brushProperty name="height" value="0.05" units="cm"/>
      <inkml:brushProperty name="color" value="#FF0066"/>
    </inkml:brush>
  </inkml:definitions>
  <inkml:trace contextRef="#ctx0" brushRef="#br0">106 1068 8698,'11'-5'876,"0"-1"0,0 1 0,1 1-1,0 0 1,-1 1 0,1 0 0,0 1 0,16-2 0,7 3-249,56 6 0,-67-4-343,83 2 54,-91-3-290,0-2 0,0 0 0,-1-1 0,30-9 0,-13-1 141,0-2 0,-1-1 0,0-1 0,-1-2 0,-1-1 0,-1-1 0,-1-2 0,31-33 0,-41 38 75,0-2 1,-2 0 0,-1 0-1,15-29 1,-21 35-96,-2-1 0,0 1-1,0-1 1,-1 0 0,-1-1 0,-1 1 0,3-31 0,-6 37-123,0 0-1,-1-1 1,0 1 0,-1 0 0,0 0 0,0-1 0,-1 1 0,0 1 0,-1-1 0,-8-14 0,-4-4 14,-38-45 1,34 47-27,-27-35 2,-108-104 0,141 152-36,0 1 1,-28-19-1,35 26-2,-1 0 0,0 0 0,0 1 0,0 0 1,0 0-1,-1 1 0,1 0 0,-12-1 0,10 3-1,0 0 0,0 0 1,0 1-1,0 0 0,0 1 0,0 0 1,0 0-1,-9 5 0,5-1 3,0 0 1,0 1-1,1 0 1,-21 17-1,10-4 7,1 1-1,1 1 1,1 1 0,-31 42-1,-40 76 4,74-109-15,2 1 0,-20 55 0,21-40 117,2 1-1,3-1 1,-7 87 0,16-120 28,0 0 0,1 0-1,1 0 1,0 0 0,5 18 0,-4-26-61,0 0 1,1 0-1,-1 0 1,1 0-1,1-1 0,0 1 1,-1-1-1,2 0 0,-1 0 1,1 0-1,0-1 1,9 9-1,-3-6-22,1 0 0,0 0 0,0-1 0,0-1 0,1 0 1,0-1-1,0 0 0,16 4 0,1-3-5,0 0 0,52 1-1,-17-6-605,1-4 0,-1-2 0,103-22 0,-52 3-365</inkml:trace>
</inkml:ink>
</file>

<file path=ppt/ink/ink25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5:07.353"/>
    </inkml:context>
    <inkml:brush xml:id="br0">
      <inkml:brushProperty name="width" value="0.05" units="cm"/>
      <inkml:brushProperty name="height" value="0.05" units="cm"/>
      <inkml:brushProperty name="color" value="#FF0066"/>
    </inkml:brush>
  </inkml:definitions>
  <inkml:trace contextRef="#ctx0" brushRef="#br0">9 105 7738,'-1'-1'368,"0"-1"-1,0 0 1,0 1 0,0-1 0,1 0 0,-1 1 0,0-1 0,1 0 0,0 0 0,-1 0 0,1 0 0,0 0-1,0 0 1,0 1 0,0-1 0,0-3 0,1 2-187,0-1 1,0 1-1,1 0 1,-1-1-1,1 1 0,0 0 1,3-5-1,-4 6-8,0 1-1,0-1 0,0 1 0,0-1 0,-1 1 1,1-1-1,0 0 0,-1 1 0,0-1 1,1 0-1,-1 1 0,0-1 0,0 0 1,0 0-1,0-2 0,0-2 1277,0 6-1348,-1 0 0,1-1 0,0 1-1,0 0 1,-1-1 0,1 1 0,0 0-1,-1-1 1,1 1 0,0 0 0,-1-1-1,1 1 1,-1 0 0,1 0 0,0 0 0,-1-1-1,1 1 1,-1 0 0,1 0 0,-1 0-1,1 0 1,0 0 0,-1 0 0,1 0-1,-1 0 1,1 0 0,-1 0 0,0 0 0,1 0-89,0 0 0,-1 0 1,1 0-1,0 0 0,-1 0 1,1 0-1,0 0 1,-1 0-1,1 0 0,0 0 1,0 0-1,-1 0 1,1 0-1,0 0 0,-1 0 1,1 0-1,0 0 1,-1 1-1,1-1 0,0 0 1,0 0-1,-1 0 0,1 1 1,0-1-1,0 0 1,0 0-1,-1 0 0,1 1 1,0-1-1,0 0 1,0 1-1,0-1 0,-1 0 1,1 0-1,0 1 1,0-1-1,0 0 0,0 1 1,0-1-1,0 0 0,0 1 1,0-1-1,0 1 1,1 1-10,0 0 0,0 0 1,0 0-1,0 0 1,0-1-1,0 1 0,1 0 1,-1 0-1,0-1 1,1 1-1,0-1 0,-1 1 1,1-1-1,3 2 1,-4-3-207,0 1 0,0-1 0,0 1 0,0-1 0,0 0 0,0 1 0,0-1 0,0 0 0,0 0 0,0 0 0,3 0 0,2-1-780</inkml:trace>
</inkml:ink>
</file>

<file path=ppt/ink/ink25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5:08.664"/>
    </inkml:context>
    <inkml:brush xml:id="br0">
      <inkml:brushProperty name="width" value="0.05" units="cm"/>
      <inkml:brushProperty name="height" value="0.05" units="cm"/>
      <inkml:brushProperty name="color" value="#FF0066"/>
    </inkml:brush>
  </inkml:definitions>
  <inkml:trace contextRef="#ctx0" brushRef="#br0">1 298 7098,'1'-21'478,"-1"20"-537,1 0-1,-1 1 1,0-1-1,0 0 1,1 0-1,-1 0 1,0 0-1,1 0 1,-1 0-1,1 0 1,-1 1-1,1-1 1,-1 0-1,1 0 1,-1 1-1,1-1 0,0 0 1,1 0-1,-2 1 34,0 0-1,0-1 1,1 1-1,-1 0 0,0 0 1,0 0-1,0 0 0,0 0 1,0 0-1,1 0 1,-1 0-1,0 0 0,0 0 1,0 0-1,0 0 1,0 0-1,1 0 0,-1 0 1,0 0-1,0 0 0,0 0 1,0 0-1,0 0 1,1 1-1,-1-1 0,0 0 1,0 0-1,0 0 0,0 0 1,0 0-1,0 0 1,0 0-1,1 0 0,-1 0 1,0 1-1,0-1 1,0 0-1,0 0 0,0 0 1,0 1-1,1 7 479,-5 9 5299,4-16-5519,0-1 0,0 1 1,0 0-1,1 0 0,-1 0 0,0-1 0,0 1 0,0 0 0,1 0 1,-1 0-1,1-1 0,-1 1 0,0 0 0,1-1 0,-1 1 0,1 0 1,-1-1-1,1 1 0,0-1 0,-1 1 0,1-1 0,0 1 0,-1-1 1,1 1-1,0-1 0,-1 0 0,1 1 0,0-1 0,0 0 0,0 1 1,27 8 1702,-27-9-1816,38 12 900,-25-7-678,-1-1 0,21 4 1,-30-7-212,0-1 1,0 0-1,0 1 1,1-2 0,-1 1-1,0 0 1,0-1-1,0 0 1,0 0-1,0 0 1,0 0-1,6-4 1,8-4 564,-13 5-605,0 1 0,1 0 0,-1 0 0,1 1 0,0 0 0,-1 0 1,1 0-1,0 1 0,0 0 0,0 0 0,8 0 0,79 7-51,-20 0-59,-65-6 59,-1-1 0,1 0 0,-1 0 0,0 0 0,14-6 0,20-3 396,53 3 909,15-1-38,143-50 160,-65 13-1153,-162 40-280,1 2 0,-1 1 0,1 2 0,0 0 0,0 1 0,30 7 0,-44-6-12,6 0 53,0 1 0,25-1 0,-37-2-52,0-1 1,0 0-1,-1 0 0,1 0 0,0 0 0,-1-1 1,1 0-1,-1 0 0,0 0 0,0-1 0,9-5 1,-10 5-15,-1 1 1,1 0 0,1-1 0,-1 2 0,0-1-1,0 0 1,1 1 0,-1 0 0,1 0 0,-1 0 0,6 0-1,-1 1-111,-1 0 0,0 1 0,0 0 0,0 0-1,12 4 1,3-1-825,-22-3 854,0-1 0,-1 0-1,1 0 1,-1 0 0,1 0-1,0 0 1,-1 0 0,1 0-1,0 0 1,-1 0 0,1 0-1,-1 0 1,1 0 0,0 0-1,-1-1 1,1 1 0,-1 0-1,1 0 1,-1-1 0,1 1-1,-1 0 1,1-1 0,-1 1-1,1 0 1,-1-1 0,1 1-1,-1-1 1,1 1 0,-1-1-1,0 1 1,1-1 0,-1 0-1,0 0-66,0 0-1,0 0 0,0 0 0,-1 0 1,1 1-1,-1-1 0,1 0 0,0 0 1,-1 0-1,1 1 0,-1-1 0,0 0 0,1 1 1,-1-1-1,1 0 0,-1 1 0,0-1 1,0 1-1,1-1 0,-1 1 0,-1-1 1,-19-10-2040,19 10 1971,-25-9-3230,-36-9 1,41 14 2715,1-1 0,1-1 0,-38-19 0,55 24 985,0 0 0,1-1-1,-1 1 1,1 0 0,0-1 0,-4-4 0,6 6-105,-1 0 1,1 0-1,-1 1 0,1-1 0,0 0 1,-1 0-1,1 0 0,0 0 0,-1 0 1,1 1-1,0-1 0,0 0 0,0-1 1,0 1-60,0 1 1,0-1-1,1 1 1,-1 0 0,0-1-1,0 1 1,0 0-1,1-1 1,-1 1 0,0-1-1,1 1 1,-1 0-1,0 0 1,1-1-1,-1 1 1,0 0 0,1 0-1,-1-1 1,0 1-1,1 0 1,-1 0 0,1 0-1,-1-1 1,0 1-1,1 0 1,-1 0-1,1 0 1,-1 0 0,1 0-1,2 0 108,-1 0-1,1 0 1,-1 0-1,1 1 1,-1-1-1,1 1 1,-1-1-1,0 1 1,1 0-1,-1 0 1,4 2-1,28 18 806,-21-13-578,6 4 81,-1 1 1,-1 1 0,23 22 0,-29-25-298,-2 0 1,0 0-1,0 1 0,-1 0 1,0 0-1,8 19 1,-15-27-182,1 0 0,-1 0 0,0 0 0,0 0 0,0 0 0,-1 1 0,1-1 0,-1 0 0,0 0 0,0 1 0,-1-1 0,1 0 0,-1 0 0,0 0 0,0 1 0,0-1 0,-1 0 0,1-1 0,-1 1 0,-3 5 0,3-7-183,1 0 1,-1 1-1,0-1 1,0 0-1,0 0 1,-1 0-1,1 0 1,0 0-1,-1 0 1,1-1-1,-1 1 1,0-1-1,1 0 1,-1 0-1,0 0 1,0 0-1,0 0 1,0-1-1,0 1 1,0-1-1,0 0 1,0 0-1,0 0 1,0 0-1,0 0 1,0-1-1,0 1 1,0-1-1,-3-1 1,3 1-160,0 0 1,0 0-1,0-1 0,0 1 1,1-1-1,-1 1 1,-3-4-1,-21-24-1428</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5:04.190"/>
    </inkml:context>
    <inkml:brush xml:id="br0">
      <inkml:brushProperty name="width" value="0.05" units="cm"/>
      <inkml:brushProperty name="height" value="0.05" units="cm"/>
      <inkml:brushProperty name="color" value="#FF0066"/>
    </inkml:brush>
  </inkml:definitions>
  <inkml:trace contextRef="#ctx0" brushRef="#br0">1 115 13275,'14'34'3813,"11"43"-1,-19-54-3199,-1 1 0,-1 0 0,-1 0 1,-1 1-1,-1 28 0,-3-38-481,1-15-130,1 0 0,0 0-1,0 0 1,0 1-1,0-1 1,0 0-1,0 0 1,0 0-1,0 0 1,0 0-1,0 0 1,0 0 0,0 0-1,0 0 1,-1 0-1,1 0 1,0 0-1,0 0 1,0 0-1,0 0 1,0 0 0,0 0-1,0 0 1,0 0-1,0 0 1,0 0-1,-1 0 1,1 0-1,0 0 1,0 0 0,0 0-1,0 0 1,0 0-1,0 0 1,0 0-1,0 0 1,0 0-1,0 0 1,0-1-1,0 1 1,0 0 0,-1 0-1,1 0 1,0 0-1,0 0 1,0 0-1,0 0 1,0 0-1,0 0 1,0 0 0,0 0-1,0 0 1,0-1-1,0 1 1,0 0-1,0 0 1,0 0-1,0 0 1,0 0-1,0 0 1,0 0 0,0 0-1,0 0 1,0 0-1,-6-27-18,-4-46-585,1 15-631,-1-76 0,10 127 1168,1 0-1,-1 0 0,1 0 1,0 0-1,1 0 0,-1 0 1,1 0-1,1 1 1,-1-1-1,6-9 0,-6 13 100,0 1 0,0-1 0,0 1 0,0-1 0,0 1 0,1 0 0,-1 0 1,1 0-1,-1 0 0,1 0 0,0 1 0,0-1 0,0 1 0,0 0 0,0-1 0,0 2 0,0-1 0,0 0 0,0 0 0,0 1 0,0 0 0,1 0 0,-1 0 0,0 0 0,4 0 0,-2 1 134,0 0 0,0 0 0,-1 0-1,1 0 1,-1 1 0,1 0 0,-1 0 0,0 0-1,0 0 1,0 1 0,5 4 0,-7-6-130,0 0 1,0 1-1,-1 0 0,1-1 1,-1 1-1,0 0 0,0 0 1,1 0-1,-1 0 1,0 0-1,0 0 0,-1 0 1,1 0-1,0 0 0,-1 1 1,1-1-1,-1 0 0,0 0 1,0 1-1,0-1 1,0 0-1,0 0 0,0 1 1,-1-1-1,0 3 0,-3 6-19,-1-1 0,1 0 0,-2 0 0,1-1-1,-2 0 1,-12 16 0,9-12-2,-18 28 0,28-41-16,0 1-1,-1 0 1,1 0 0,0 0 0,0 0 0,0 0 0,0 0 0,0 0 0,-1 0-1,2 0 1,-1-1 0,0 1 0,0 0 0,0 0 0,0 0 0,1 0 0,-1 0 0,0 0-1,1 0 1,-1-1 0,0 1 0,1 0 0,-1 0 0,1 0 0,0-1 0,-1 1-1,1 0 1,-1-1 0,1 1 0,0 0 0,0-1 0,1 1 0,3 3 26,1 0 0,0 0-1,9 3 1,-6-3 57,5 3 185,1-1 1,0 0-1,-1-1 1,2 0-1,20 3 0,-25-7-139,0 0 0,0 0 0,0-1 0,0 0 0,0-1 0,-1 0 0,1-1 0,18-5 0,10-7-1130,-2-2 0,42-25 0,-45 22 460</inkml:trace>
</inkml:ink>
</file>

<file path=ppt/ink/ink25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5:10.751"/>
    </inkml:context>
    <inkml:brush xml:id="br0">
      <inkml:brushProperty name="width" value="0.05" units="cm"/>
      <inkml:brushProperty name="height" value="0.05" units="cm"/>
      <inkml:brushProperty name="color" value="#FF0066"/>
    </inkml:brush>
  </inkml:definitions>
  <inkml:trace contextRef="#ctx0" brushRef="#br0">57 2 9522,'-11'-1'1150,"-19"0"3018,29 1-4023,0 0 1,1 0-1,-1 0 0,0 0 0,1 0 1,-1 1-1,1-1 0,-1 0 0,0 0 1,1 0-1,-1 1 0,1-1 1,-1 0-1,1 1 0,-1-1 0,1 0 1,-1 1-1,1-1 0,-1 1 0,1-1 1,-1 1-1,1-1 0,0 1 1,-1-1-1,1 1 0,0-1 0,-1 1 1,1-1-1,0 1 0,0 0 0,0-1 1,-1 1-1,1 0 0,0-1 1,0 1-1,0-1 0,0 2 0,10 54 3019,-5-37-2572,1 26 1,-1 81 878,-4-60-1035,14 92 0,28 155 486,-34-239-697,9 118 175,-15-149-291,-1-10 37,-2 51 0,0-84-146,-28 234 73,23-192-31,1 0-1,1 0 1,7 70 0,-2 14 28,-21 141 978,19-265-1015,-2 12 324,-4 21 1,5-32-269,0 1 0,-1 0 1,1-1-1,-1 1 1,1-1-1,-1 0 1,0 0-1,0 0 1,-1 0-1,-4 5 1,4-4-67,1-1 0,-1 0 0,1 0 0,-1 1 0,1 0 0,0-1 0,0 1 0,1 0 0,-1 0 0,1 0 0,0 0 0,0 0 0,0 0 0,0 5 0,0 2-213,1 1 0,0-1 0,3 23 0,3-16-1150,-6-18 1218,0 1 1,1-1-1,-1 1 0,0-1 0,1 0 0,-1 1 0,0-1 0,1 0 0,-1 1 1,1-1-1,-1 0 0,1 1 0,-1-1 0,0 0 0,1 0 0,-1 0 0,1 1 1,0-1-1,-1 0 0,1 0 0,-1 0 0,1 0 0,-1 0 0,1 0 0,-1 0 1,1 0-1,-1 0 0,1 0 0,-1 0 0,1 0 0,-1-1 0,1 1 0,-1 0 0,1-1 1,11-7-1528</inkml:trace>
</inkml:ink>
</file>

<file path=ppt/ink/ink25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5:11.828"/>
    </inkml:context>
    <inkml:brush xml:id="br0">
      <inkml:brushProperty name="width" value="0.05" units="cm"/>
      <inkml:brushProperty name="height" value="0.05" units="cm"/>
      <inkml:brushProperty name="color" value="#FF0066"/>
    </inkml:brush>
  </inkml:definitions>
  <inkml:trace contextRef="#ctx0" brushRef="#br0">1 1875 11586,'10'-2'3568,"-1"1"-2972,0 0 0,1-1 1,-1 0-1,0 0 0,0-1 0,12-6 1,2 0 151,53-21 1160,82-46-1,67-54 244,-72 42-1529,61-38-453,-174 99-139,-1-2 1,-1-2-1,37-38 1,77-105 539,-13 15 223,-51 62-335,-3-5 0,79-125 0,-100 135-435,20-31-4,-80 115-17,0 1 0,0-1 0,0-1 0,-1 1 0,-1 0 0,0-1 0,0 0 0,1-10 0,-3 17-12,0 0 1,0 0 0,-1 0 0,1 0-1,-1 0 1,1 0 0,-1 0 0,0 0-1,0 0 1,0 1 0,0-1 0,-1-2-1,1 2 0,-1 0-1,1 0 0,0 0 0,0 0 0,0 0 0,1-1 0,-1 1 0,0 0 0,1-3 0,-1-11 16,-1-36-10,3 47 17,-1 0 0,1-1-1,0 1 1,0 0 0,0 0-1,1-1 1,2-5 0,5 0 274,-9 11-276,0 0 0,0 0 0,0 0-1,1 0 1,-1 0 0,0 0 0,0 0 0,0 0-1,1 0 1,-1 0 0,0 0 0,0 0 0,0 0-1,1 0 1,-1 0 0,0 0 0,0 0 0,0 0-1,1 0 1,-1 0 0,0 0 0,0 0-1,0 0 1,0 0 0,1 1 0,-1-1 0,0 0-1,0 0 1,0 0 0,0 0 0,0 0 0,1 1-1,-1-1 1,1 2 18,0-1 0,-1 1 0,1 0 0,0 0 0,-1 0 0,0 0 0,1 0 0,-1-1 0,0 5 0,-3 104 542,0-29-2010,5-27-2802,1-21 2708</inkml:trace>
</inkml:ink>
</file>

<file path=ppt/ink/ink25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5:12.354"/>
    </inkml:context>
    <inkml:brush xml:id="br0">
      <inkml:brushProperty name="width" value="0.05" units="cm"/>
      <inkml:brushProperty name="height" value="0.05" units="cm"/>
      <inkml:brushProperty name="color" value="#FF0066"/>
    </inkml:brush>
  </inkml:definitions>
  <inkml:trace contextRef="#ctx0" brushRef="#br0">1 24 15187,'0'-1'246,"0"0"0,0 0 0,0 0 0,0 0 0,0 0 0,0 0 0,0 0 0,0 0 1,1 0-1,-1 0 0,0 0 0,1 1 0,-1-1 0,0 0 0,1 0 0,-1 0 0,1 0 0,0 0 0,-1 1 0,1-1 0,0 0 0,-1 0 0,2 0 0,0 0-74,-1 1 1,0 0-1,0 0 0,1 0 0,-1 0 1,0 0-1,0 0 0,0 0 1,1 0-1,-1 1 0,0-1 1,0 0-1,0 1 0,0-1 1,0 1-1,1-1 0,-1 1 0,0 0 1,0-1-1,0 1 0,1 1 1,5 3 242,-1 1 0,1 0 0,-1 0 0,0 1 0,6 9 0,24 42 765,-15-24-639,16 23 21,7 10-278,66 133 0,-105-187-359,-3-7-86,0-1 0,1 1 0,0-1 0,5 7 0,0-5-687,-8-7 791,0 0-1,0 0 0,1 0 1,-1 0-1,0 0 1,0 0-1,0 0 0,1 0 1,-1 0-1,0-1 0,0 1 1,1 0-1,-1 0 0,0 0 1,0 0-1,0 0 1,0 0-1,1-1 0,-1 1 1,0 0-1,0 0 0,0 0 1,0 0-1,1-1 1,-1 1-1,0 0 0,6-22-3214,-1-11 476,3-6 832</inkml:trace>
</inkml:ink>
</file>

<file path=ppt/ink/ink25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5:12.740"/>
    </inkml:context>
    <inkml:brush xml:id="br0">
      <inkml:brushProperty name="width" value="0.05" units="cm"/>
      <inkml:brushProperty name="height" value="0.05" units="cm"/>
      <inkml:brushProperty name="color" value="#FF0066"/>
    </inkml:brush>
  </inkml:definitions>
  <inkml:trace contextRef="#ctx0" brushRef="#br0">156 21 8978,'5'-21'8832,"2"29"-7048,-6-5-1497,1 1 0,-1-1 1,0 1-1,0-1 0,0 1 1,-1 0-1,1-1 0,-1 7 1,-2 34 723,1-32-785,-1 2-163,0 1 1,-1-1-1,0 0 1,-1 0-1,-1 0 0,0-1 1,-1 1-1,0-1 0,-10 14 1,3-9-56,0 0 1,0-1 0,-2 0-1,0-1 1,-22 17-1,31-29 0,-3 5 8,41-18 323,-10 2 131,0 1-1,1 0 0,25-2 1,-35 7-320,0 0 1,0 0-1,0 2 1,0-1 0,0 2-1,-1 0 1,16 4-1,-16-2-339,0 1-1,-1 1 1,0 0 0,16 11-1,15 10-4795,-27-20 3526</inkml:trace>
</inkml:ink>
</file>

<file path=ppt/ink/ink25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5:13.325"/>
    </inkml:context>
    <inkml:brush xml:id="br0">
      <inkml:brushProperty name="width" value="0.05" units="cm"/>
      <inkml:brushProperty name="height" value="0.05" units="cm"/>
      <inkml:brushProperty name="color" value="#FF0066"/>
    </inkml:brush>
  </inkml:definitions>
  <inkml:trace contextRef="#ctx0" brushRef="#br0">0 205 10834,'0'1'418,"0"0"1,1-1-1,-1 1 0,0 0 0,1 0 0,-1 0 1,1 0-1,-1-1 0,1 1 0,-1 0 0,1 0 0,-1-1 1,1 1-1,0 0 0,-1-1 0,1 1 0,0-1 0,0 1 1,0 0-1,22 11 2682,-9-4-1357,-7-3-1107,0 0 1,-1 1-1,0 0 0,8 9 0,-11-12-563,-1 1-1,1-1 0,-1 1 1,0-1-1,0 1 0,0 0 1,-1 0-1,0 0 0,1 0 1,0 6-1,-2-2-49,-4-13-22,-3-15-41,-3-15-45,4 16 64,1 0-1,0 0 1,1-1 0,2 0-1,-2-32 1,4 52 26,0-1 1,0 0-1,0 0 1,0 1-1,1-1 0,-1 0 1,0 0-1,0 0 1,0 1-1,1-1 1,-1 0-1,0 1 1,1-1-1,-1 0 1,0 1-1,1-1 1,-1 0-1,1 0 1,0 1 1,-1 0 1,1 0 0,-1-1 0,1 1 0,-1 0 0,0 0 0,1 0 0,-1 0-1,1 0 1,-1 0 0,1 0 0,-1 0 0,1 0 0,-1 0 0,0 0 0,1 0-1,-1 0 1,1 1 0,-1-1 0,1 0 0,-1 0 0,1 1 0,3 1 75,1 1 0,-1 1 0,0-1 0,5 6 0,-2-3 34,3 3 60,1 0 0,1-1 0,13 8 1,-23-14-168,1-1 0,0 1 1,0-1-1,0 0 0,1 0 1,-1 0-1,0 0 1,0 0-1,1-1 0,-1 1 1,0-1-1,1 0 1,-1 0-1,0 0 0,1 0 1,-1-1-1,0 0 1,0 1-1,4-2 0,-5 0-9,0 1 0,0 0-1,-1-1 1,1 1 0,0-1 0,-1 1-1,1-1 1,-1 0 0,0 0 0,1 1-1,-1-1 1,0 0 0,0 0-1,0 0 1,1-4 0,8-33 39,-10 37-38,4-27 31,-3 20 8,0 1 1,0-1-1,1 1 1,0-1-1,0 1 1,1 0 0,4-9-1,-7 17-19,1-1 0,-1 0 0,1 1 0,-1-1-1,1 0 1,-1 1 0,1-1 0,-1 1 0,1-1 0,0 1 0,-1-1 0,1 1-1,0 0 1,-1-1 0,1 1 0,0 0 0,0-1 0,-1 1 0,1 0 0,0 0-1,0-1 1,-1 1 0,1 0 0,0 0 0,0 0 0,0 0 0,-1 0 0,1 1-1,0-1 1,0 0 0,0 0 0,-1 0 0,1 1 0,0-1 0,0 0 0,-1 1-1,2 0 1,3 2 78,-1 0-1,0 0 1,0 0-1,6 8 0,-8-9-77,20 23 79,24 36 1,17 20-3385,-36-56 1942</inkml:trace>
</inkml:ink>
</file>

<file path=ppt/ink/ink25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5:15.544"/>
    </inkml:context>
    <inkml:brush xml:id="br0">
      <inkml:brushProperty name="width" value="0.05" units="cm"/>
      <inkml:brushProperty name="height" value="0.05" units="cm"/>
      <inkml:brushProperty name="color" value="#FF0066"/>
    </inkml:brush>
  </inkml:definitions>
  <inkml:trace contextRef="#ctx0" brushRef="#br0">52 1 14331,'-5'5'814,"1"0"0,0 0 0,0 1 0,0-1 1,0 1-1,-3 9 0,3-5-449,1-1-1,0 1 1,0-1 0,0 12 0,1-10-227,1-1 0,1 1-1,0 0 1,0 0 0,1-1 0,0 1 0,1-1 0,0 1 0,5 10 0,-7-18-61,1-1-1,0 0 1,0 0 0,0 0 0,0 0-1,1 0 1,-1 0 0,1 0 0,-1 0-1,1-1 1,-1 1 0,1-1 0,2 3 0,-3-4-48,1 1 1,-1-1 0,0 1 0,0-1-1,0 0 1,0 0 0,0 0 0,0 1 0,0-1-1,0 0 1,1 0 0,-1-1 0,0 1 0,0 0-1,0 0 1,0 0 0,0-1 0,0 1 0,0-1-1,0 1 1,0-1 0,0 1 0,0-1 0,0 1-1,0-1 1,0 0 0,0 0 0,0 1 0,1-3-1,2-2 44,0 0 0,0-1-1,0 1 1,0-1 0,-1 0-1,0 0 1,0 0 0,-1-1-1,0 1 1,0-1 0,2-12-1,-3 10-31,1 0-1,-2 0 0,1 0 0,-1-1 0,0 1 0,-1 0 1,0 0-1,-3-10 0,3 17-28,1 0 1,-1 1-1,1-1 1,-1 0-1,0 1 0,1-1 1,-1 1-1,0-1 1,0 1-1,0-1 1,0 1-1,-1 0 0,1 0 1,0-1-1,-1 1 1,1 0-1,-3-1 1,3 1 0,0 1 0,-1-1 1,1 1-1,-1 0 0,1-1 1,-1 1-1,1 0 1,0 0-1,-1 0 0,1 0 1,-1 0-1,1 1 0,-1-1 1,1 0-1,0 1 1,-3 0-1,0 1 1,1-1 0,0 1-1,-1 0 1,1 1 0,0-1 0,1 0-1,-1 1 1,0-1 0,1 1 0,-1 0-1,1 0 1,0 0 0,0 0 0,-3 7-1,3-5-26,0 1 0,1-1-1,0 1 1,0-1-1,0 1 1,1-1 0,-1 1-1,1-1 1,1 1-1,0 6 1,0-9-157,-1-1 0,0 0 0,1 0 0,-1 0 0,1 0 0,0 0 0,0-1 0,0 1 0,0 0 1,0 0-1,0 0 0,0-1 0,0 1 0,1-1 0,-1 1 0,1-1 0,-1 1 0,1-1 0,-1 0 0,1 0 0,0 0 0,0 0 0,0 0 0,0 0 0,0 0 0,-1 0 0,1-1 0,0 1 1,1-1-1,2 1 0,20-4-1375</inkml:trace>
</inkml:ink>
</file>

<file path=ppt/ink/ink25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5:16.199"/>
    </inkml:context>
    <inkml:brush xml:id="br0">
      <inkml:brushProperty name="width" value="0.05" units="cm"/>
      <inkml:brushProperty name="height" value="0.05" units="cm"/>
      <inkml:brushProperty name="color" value="#FF0066"/>
    </inkml:brush>
  </inkml:definitions>
  <inkml:trace contextRef="#ctx0" brushRef="#br0">73 0 10498,'-2'6'744,"0"1"0,1-1 0,0 0 0,0 0 0,1 1 0,0-1 0,1 11 0,10 44 2027,-2-16-1122,12 258 2612,-9-42-3666,1 86 387,-26 65-372,9-370-633,-26 237 975,2-111-860,22-130 213,4-24-123,-1 1-1,0 0 1,-10 26-1,8-29-90,0 0 1,1 1-1,0-1 0,1 1 0,0 0 0,1 0 1,-1 18-1,3-43-1484,-1 11 1140,1 0-1,0 0 0,0-1 0,0 1 0,0 0 1,0 0-1,0 0 0,0 0 0,1-1 1,-1 1-1,0 0 0,1 0 0,-1 0 1,0 0-1,1 0 0,-1 0 0,1 0 1,0 0-1,-1 0 0,1 0 0,0 0 1,0 0-1,0 0 0,-1 1 0,1-1 0,0 0 1,2-1-1,15-14-2328</inkml:trace>
</inkml:ink>
</file>

<file path=ppt/ink/ink25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5:16.972"/>
    </inkml:context>
    <inkml:brush xml:id="br0">
      <inkml:brushProperty name="width" value="0.05" units="cm"/>
      <inkml:brushProperty name="height" value="0.05" units="cm"/>
      <inkml:brushProperty name="color" value="#FF0066"/>
    </inkml:brush>
  </inkml:definitions>
  <inkml:trace contextRef="#ctx0" brushRef="#br0">20 33 12115,'-1'-4'604,"0"0"1,0 0 0,0 1-1,0-1 1,-1 0 0,-2-5 116,4 9-663,-1 0 0,1 0 0,0 0 0,0 0 1,0 0-1,0-1 0,0 1 0,0 0 0,0 0 0,0 0 1,0 0-1,0 0 0,0 0 0,-1 0 0,1 0 0,0 0 1,0 0-1,0 0 0,0 0 0,0 0 0,0 0 0,0 0 1,0 0-1,0 0 0,-1 1 0,1-1 0,0 0 0,0 0 408,0 0-408,0 0 0,0 0 0,0 0 0,0 0 1,0 0-1,-1 1 0,1-1 0,0 0 0,0 0 0,0 0 1,0 0-1,0 0 0,0 0 0,0 0 0,0 0 0,0 0 1,0 1-1,0-1 0,0 0 0,0 0 0,0 0 0,0 0 1,-2 12 1646,0 16 114,3-8-1288,1-1 0,1 0 1,1 1-1,1-1 0,1-1 1,0 1-1,11 21 1,-3-13-311,0 0 1,2-1 0,1-1 0,20 24-1,15 10 65,13 15-3169,-65-74 2865,0 0-1,0 0 1,0 0 0,0 0 0,0 0 0,1 0 0,-1 0 0,0 0 0,0 0 0,0 0 0,0 1 0,0-1 0,0 0 0,0 0 0,0 0 0,0 0 0,0 0-1,1 0 1,-1 0 0,0 0 0,0 0 0,0 0 0,0 0 0,0 0 0,0-1 0,0 1 0,0 0 0,0 0 0,1 0 0,-1 0 0,0 0 0,0 0-1,0 0 1,0 0 0,0 0 0,0 0 0,0 0 0,0 0 0,0 0 0,0 0 0,0 0 0,0 0 0,0-1 0,0 1 0,0 0 0,1 0 0,-1 0 0,0 0-1,0 0 1,0 0 0,0 0 0,0 0 0,0 0 0,0 0 0,0-1 0,0 1 0,0 0 0,0 0 0,0 0 0,0 0 0,0 0 0,0 0 0,-1 0-1,1-1 17,2-7-224</inkml:trace>
</inkml:ink>
</file>

<file path=ppt/ink/ink25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5:17.331"/>
    </inkml:context>
    <inkml:brush xml:id="br0">
      <inkml:brushProperty name="width" value="0.05" units="cm"/>
      <inkml:brushProperty name="height" value="0.05" units="cm"/>
      <inkml:brushProperty name="color" value="#FF0066"/>
    </inkml:brush>
  </inkml:definitions>
  <inkml:trace contextRef="#ctx0" brushRef="#br0">88 1 14275,'-7'51'3199,"-15"59"0,16-83-2881,-47 176 1536,55-206-1621,0 1 1,0-1 0,0 0-1,0 1 1,0-1 0,0 1-1,1 0 1,-1 0-1,1 0 1,-1 0 0,5-2-1,2 0-116,1 1 1,-1 0-1,1 0 0,-1 1 0,1 0 0,14 0 0,60 2 53,-76 0-271,0 1-1,-1 1 1,1-1 0,-1 1 0,1 1 0,12 5 0,22 15-3726,-23-11 2488</inkml:trace>
</inkml:ink>
</file>

<file path=ppt/ink/ink25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5:17.892"/>
    </inkml:context>
    <inkml:brush xml:id="br0">
      <inkml:brushProperty name="width" value="0.05" units="cm"/>
      <inkml:brushProperty name="height" value="0.05" units="cm"/>
      <inkml:brushProperty name="color" value="#FF0066"/>
    </inkml:brush>
  </inkml:definitions>
  <inkml:trace contextRef="#ctx0" brushRef="#br0">1 165 15691,'3'6'832,"8"15"2574,14 39-1,-23-53-3256,-1 0 1,1-1 0,-1 1 0,0 0 0,0 0-1,-1 0 1,0 0 0,0 0 0,-1 0 0,-2 11-1,-1-11-131,0-10-5,-2-15 0,3-1 13,0-1 1,1 1-1,1 0 0,1-1 0,1 1 0,5-34 0,2 29 68,-8 23-85,0 0 0,1 1-1,-1-1 1,1 0 0,-1 0 0,1 0 0,-1 1 0,1-1 0,-1 0 0,1 1-1,0-1 1,-1 1 0,1-1 0,0 0 0,-1 1 0,1 0 0,0-1 0,0 1-1,0-1 1,-1 1 0,1 0 0,0-1 0,1 1 0,-1 1 5,0-1-1,1 1 1,-1 0 0,0 0 0,0-1 0,0 1 0,0 0-1,-1 0 1,1 0 0,0 0 0,0 0 0,0 1 0,-1-1-1,1 0 1,-1 0 0,1 0 0,-1 1 0,1-1 0,-1 2-1,4 4 34,1 4 37,1 0 0,1-1 0,0 0 1,9 10-1,-11-13-24,4 4 35,-9-11-94,0 1 1,1-1 0,-1 0 0,0 0-1,1 0 1,-1 0 0,0 0-1,1 0 1,-1 0 0,0 0-1,1 0 1,-1 0 0,0 0-1,0-1 1,1 1 0,-1 0-1,0 0 1,1 0 0,-1 0 0,0 0-1,0-1 1,1 1 0,-1 0-1,0 0 1,0 0 0,1-1-1,-1 1 1,0 0 0,0 0-1,0-1 1,1 1 0,-1 0-1,0 0 1,0-1 0,0 1-1,0 0 1,0-1 0,0 1 0,0 0-1,0-1 1,0 1 0,0 0-1,0 0 1,0-1 0,23-70 82,-17 47 38,1 1 1,1 1-1,15-30 0,-21 49-86,0 0 0,-1 0 0,1 0-1,0 1 1,1-1 0,1-2 0,-3 5-24,0-1-1,0 0 1,0 1 0,-1-1 0,1 1 0,0-1-1,0 1 1,0 0 0,0-1 0,0 1 0,0 0-1,0 0 1,0 0 0,0-1 0,0 1 0,0 0-1,0 0 1,0 0 0,0 0 0,0 1 0,0-1-1,0 0 1,0 0 0,-1 1 0,3 0 0,5 3 15,-1 2 1,0-1 0,0 1 0,-1 0 0,1 0 0,-1 1-1,0 0 1,6 9 0,15 17 18,-24-30-80,1 1-55,-1 0 1,2 0-1,6 5 0,-10-9 19,-1 1 0,0-1 0,1 0 0,-1 0 0,0 1 0,1-1 0,-1 0 0,1 0 0,-1 0 0,0 1 0,1-1 0,-1 0 0,1 0 0,-1 0 0,1 0 0,-1 0 0,0 0 0,1 0 0,-1 0 0,1 0 0,-1 0 0,1 0 0,-1 0 0,1 0 0,-1 0 0,0-1 0,1 1 0,-1 0 0,1 0 0,-1 0 0,0-1 0,1 1 0,-1 0-1,0 0 1,1-1 0,-1 1 0,0 0 0,1-1 0,-1 1 0,0 0 0,0-1 0,0 1 0,1-1 0,-1 1 0,0 0 0,0-1 0,0 1 0,0-1 0,1 1 0,-1 0 0,0-1 0,0 1 0,0-1 0,0 1 0,0-1 0,0 1 0,0-1 0,-1 0 0,4-15-2399,-2-4 777</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5:04.314"/>
    </inkml:context>
    <inkml:brush xml:id="br0">
      <inkml:brushProperty name="width" value="0.05" units="cm"/>
      <inkml:brushProperty name="height" value="0.05" units="cm"/>
      <inkml:brushProperty name="color" value="#FF0066"/>
    </inkml:brush>
  </inkml:definitions>
  <inkml:trace contextRef="#ctx0" brushRef="#br0">41 1 15163,'-5'23'2833,"-1"-7"2464,2-4-1168,2-9-1601,0-3-943,-1 0-1673,-3-6-1153,-6-10 785</inkml:trace>
</inkml:ink>
</file>

<file path=ppt/ink/ink25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5:18.249"/>
    </inkml:context>
    <inkml:brush xml:id="br0">
      <inkml:brushProperty name="width" value="0.05" units="cm"/>
      <inkml:brushProperty name="height" value="0.05" units="cm"/>
      <inkml:brushProperty name="color" value="#FF0066"/>
    </inkml:brush>
  </inkml:definitions>
  <inkml:trace contextRef="#ctx0" brushRef="#br0">35 84 16331,'-4'4'452,"1"1"0,-1-1 0,1 1 0,0 0 0,0 0 0,1 0 0,-1 1 0,1-1 0,0 1 0,0-1 0,1 1 0,-1 10 0,1-13-338,1-1 1,0 1-1,0 0 1,0 0 0,1-1-1,-1 1 1,1 0 0,-1 0-1,1-1 1,0 1-1,0-1 1,0 1 0,1-1-1,-1 1 1,1-1 0,-1 1-1,1-1 1,0 0-1,-1 0 1,1 0 0,0 0-1,1 0 1,-1-1 0,0 1-1,0-1 1,1 1 0,-1-1-1,5 2 1,0 0-42,0-1 0,1 0 0,-1-1 0,1 1 0,0-1 0,-1-1 0,1 1-1,0-1 1,-1-1 0,1 0 0,8-1 0,-4-1 48,-1 0 0,1 0 1,-1-1-1,0 0 0,0-1 0,15-10 0,-24 14-103,-1 1 1,0-1 0,1 0-1,-1 0 1,1 0 0,-1 0-1,0 0 1,0-1 0,1 1-1,-1 0 1,0-1 0,0 1-1,0-1 1,-1 1 0,1-1-1,0 1 1,-1-1 0,1 1-1,0-1 1,-1 0 0,0 1-1,1-1 1,-1 0-1,0 1 1,0-1 0,0-2-1,-1 0 9,0 1 0,0 0 0,-1 0 0,1 0 0,-1 0-1,1 0 1,-1 0 0,0 0 0,0 0 0,0 1-1,-1-1 1,-2-2 0,-9-8-41,-1 2 1,1 0-1,-2 0 0,-31-16 1,30 19-1400,0 1 0,-28-8 1,43 15 918,1 0 448,1 0 0,0 0-1,-1 0 1,1 0 0,-1 0 0,1 0 0,-1 0 0,1 0 0,0-1 0,-1 1 0,1 0 0,-1 0 0,1 0 0,0 0 0,-1-1-1,1 1 1,0 0 0,-1 0 0,1-1 0,0 1 0,-1 0 0,1-1 0,0 1 0,0 0 0,-1-1 0,1 1 0,0 0 0,0-1-1,-1 0 1,6-8 32</inkml:trace>
</inkml:ink>
</file>

<file path=ppt/ink/ink25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5:18.668"/>
    </inkml:context>
    <inkml:brush xml:id="br0">
      <inkml:brushProperty name="width" value="0.05" units="cm"/>
      <inkml:brushProperty name="height" value="0.05" units="cm"/>
      <inkml:brushProperty name="color" value="#FF0066"/>
    </inkml:brush>
  </inkml:definitions>
  <inkml:trace contextRef="#ctx0" brushRef="#br0">1 0 15395,'2'12'827,"1"0"-1,1-1 0,0 1 0,1-1 1,0 0-1,0-1 0,1 1 0,9 10 1,6 7 1039,38 36 1,-45-50-1521,-3-3-84,16 22 1,-25-30-248,0 1 1,1-1 0,-1 1-1,-1 0 1,1-1-1,0 1 1,-1 0 0,0 0-1,0 0 1,0 1 0,0 6-1,-1-11-16,0 0-1,0 0 1,0 0-1,0 0 1,0 0 0,0 0-1,0 0 1,0-1-1,0 1 1,0 0-1,0 0 1,0 0-1,0 0 1,0 0 0,0 0-1,0 0 1,0 0-1,0 0 1,0 0-1,0 0 1,0 0-1,0 0 1,-1 0 0,1 0-1,0 0 1,0 0-1,0 0 1,0 0-1,0 0 1,0 0-1,0 0 1,0 0 0,0 0-1,0 0 1,0 0-1,0 0 1,0 0-1,0 0 1,0 0-1,0 0 1,0 0 0,0 0-1,0 0 1,-4-9-46,-3-14-41,5 11 47,1 0 0,0 0 1,2-16-1,-1 22 37,0 1 0,1-1 0,0 1-1,1 0 1,-1-1 0,1 1 0,0 0 0,0 0 0,5-9-1,-6 13 20,0 0-1,0 0 0,0-1 0,1 1 0,-1 0 0,0 0 0,1 0 0,-1 0 0,1 0 1,-1 0-1,1 1 0,-1-1 0,1 1 0,-1-1 0,1 1 0,0-1 0,-1 1 0,1 0 1,0-1-1,-1 1 0,1 0 0,0 0 0,-1 1 0,1-1 0,0 0 0,0 0 0,-1 1 0,1-1 1,-1 1-1,1 0 0,0-1 0,-1 1 0,1 0 0,1 1 0,1 0 72,-1 0-1,1 1 1,-1-1-1,1 1 1,-1 0-1,0 0 1,0 0-1,0 1 1,0-1 0,-1 1-1,1-1 1,2 6-1,-4-5-46,0 0 0,0 0-1,-1 0 1,1-1 0,-1 1 0,0 0 0,0 0-1,0 0 1,0 0 0,-1 0 0,0-1 0,1 1-1,-3 4 1,2-5-114,1-1 0,-1 0 0,0 0 0,0 0 0,0 0 0,0 0 0,-1 0 0,1 0 0,0 0 0,-1 0 0,1 0 0,-1-1 0,0 1 0,0 0 0,1-1 0,-1 0 0,0 1 0,0-1 0,0 0 1,-1 0-1,1 0 0,-4 1 0,6-2-5,0 0 0,-1 0 1,1 0-1,0 0 0,-1 0 1,1 0-1,-1 0 0,1 0 1,0 0-1,-1 0 1,1 0-1,0 0 0,-1 0 1,1 0-1,0-1 0,-1 1 1,1 0-1,0 0 1,-1 0-1,1 0 0,0-1 1,-1 1-1,1 0 0,0 0 1,-1-1-1,1 1 0,0 0 1,0 0-1,0-1 1,-1 1-1,1 0 0,0-1 1,0 1-1,0 0 0,0-1 1,0 1-1,-1 0 0,1-1 1,0 0-1,2-15 329,7-4-408</inkml:trace>
</inkml:ink>
</file>

<file path=ppt/ink/ink25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5:18.983"/>
    </inkml:context>
    <inkml:brush xml:id="br0">
      <inkml:brushProperty name="width" value="0.05" units="cm"/>
      <inkml:brushProperty name="height" value="0.05" units="cm"/>
      <inkml:brushProperty name="color" value="#FF0066"/>
    </inkml:brush>
  </inkml:definitions>
  <inkml:trace contextRef="#ctx0" brushRef="#br0">85 0 13587,'-13'8'2540,"2"0"1,-12 10-1,19-15-2218,0 1 0,0 0 0,0 0 0,1 0 0,-1 1 0,1-1 0,0 1 0,-3 6 0,5-10-270,1 1-1,0-1 0,-1 0 0,1 1 0,0-1 0,-1 0 1,1 0-1,0 1 0,0-1 0,0 0 0,0 1 0,0-1 0,1 0 1,-1 1-1,0-1 0,1 0 0,-1 0 0,0 1 0,1-1 0,1 2 1,-1-1-15,1 0 1,0 0 0,-1 0 0,1 0 0,0-1 0,0 1 0,0-1 0,1 1-1,-1-1 1,3 2 0,4 0 91,0 1-1,0-2 0,1 1 1,15 2-1,9-3 379,-27-2-336,1 0 1,0 1-1,0 0 0,-1 0 0,1 0 1,0 1-1,-1 1 0,11 3 0,-17-5-142,0 0-1,0 0 1,0 0-1,0 0 0,0 0 1,0 0-1,0 0 0,0 0 1,0 1-1,-1-1 1,1 0-1,-1 0 0,1 1 1,-1-1-1,1 0 0,-1 1 1,0-1-1,1 0 1,-1 1-1,0-1 0,0 1 1,0-1-1,0 0 0,0 1 1,-1-1-1,1 1 1,0-1-1,-1 2 0,-1 2 7,1 0-1,-1-1 1,0 1-1,0 0 1,-1-1-1,-4 7 1,0-1-446,-1-1 0,-1-1 1,1 1-1,-1-1 1,-1-1-1,0 0 0,0 0 1,-15 7-1,13-8-792</inkml:trace>
</inkml:ink>
</file>

<file path=ppt/ink/ink25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5:19.632"/>
    </inkml:context>
    <inkml:brush xml:id="br0">
      <inkml:brushProperty name="width" value="0.05" units="cm"/>
      <inkml:brushProperty name="height" value="0.05" units="cm"/>
      <inkml:brushProperty name="color" value="#FF0066"/>
    </inkml:brush>
  </inkml:definitions>
  <inkml:trace contextRef="#ctx0" brushRef="#br0">0 172 11506,'10'-16'1649,"2"-5"999,3-7-455,2-2-97,3 2-799,-1 4-369,-3 11-624,-2 3-312,-2 8-744,-2 2-753,-2 2-3328,-1 4 2921</inkml:trace>
</inkml:ink>
</file>

<file path=ppt/ink/ink25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5:19.802"/>
    </inkml:context>
    <inkml:brush xml:id="br0">
      <inkml:brushProperty name="width" value="0.05" units="cm"/>
      <inkml:brushProperty name="height" value="0.05" units="cm"/>
      <inkml:brushProperty name="color" value="#FF0066"/>
    </inkml:brush>
  </inkml:definitions>
  <inkml:trace contextRef="#ctx0" brushRef="#br0">1 143 12499,'4'-3'2008,"5"-2"2009,7-8-1953,6-5-423,4-1-793,5-1-600,-4-1-936,-3 1-1025,-6-4 913</inkml:trace>
</inkml:ink>
</file>

<file path=ppt/ink/ink25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5:20.768"/>
    </inkml:context>
    <inkml:brush xml:id="br0">
      <inkml:brushProperty name="width" value="0.05" units="cm"/>
      <inkml:brushProperty name="height" value="0.05" units="cm"/>
      <inkml:brushProperty name="color" value="#FF0066"/>
    </inkml:brush>
  </inkml:definitions>
  <inkml:trace contextRef="#ctx0" brushRef="#br0">175 0 16948,'-1'6'1421,"-1"1"1,2-1 0,-1 11 0,6 39 842,-2-30-1582,-1 3-378,-1 1-1,-4 51 1,1-63-211,-1 0 1,-1 0 0,-1 0-1,0 0 1,-13 26 0,16-39-101,-1 0 0,0 0 1,0 0-1,0-1 0,0 0 1,-1 1-1,0-1 0,0-1 1,0 1-1,-5 3 0,8-6 4,-1 1 0,0-1-1,0-1 1,1 1-1,-1 0 1,0 0 0,0-1-1,0 1 1,0-1-1,0 0 1,0 1 0,0-1-1,0 0 1,0 0-1,0 0 1,0 0 0,0-1-1,0 1 1,0-1-1,0 1 1,0-1 0,1 1-1,-1-1 1,0 0-1,0 0 1,0 0 0,1 0-1,-1 0 1,1 0-1,-3-3 1,0 0-5,0-1 0,0 1 0,0-1-1,1 0 1,0 0 0,0 0 0,1 0 0,-1 0-1,1-1 1,0 1 0,0-1 0,1 0 0,0 1-1,0-1 1,0-10 0,0 12 8,1-1 1,0 1-1,1 0 0,-1-1 1,1 1-1,-1 0 0,1 0 1,1-1-1,-1 1 0,1 0 1,-1 0-1,1 0 0,0 1 1,1-1-1,-1 0 0,0 1 0,1-1 1,0 1-1,0 0 0,0 0 1,7-5-1,-5 5 22,0 0 1,0 1-1,0 0 0,0 0 1,0 0-1,1 0 1,-1 1-1,1 0 0,-1 0 1,1 1-1,0-1 0,-1 1 1,1 0-1,-1 1 0,1-1 1,5 3-1,8 1 13,0 2-1,-1 0 1,22 11-1,-37-15-47,1 0-150,0-1 0,0 1-1,1-1 1,-1 0-1,0 0 1,7 1 0,-9-2-61,0 0 0,0 0 1,0 0-1,0-1 0,-1 1 1,1 0-1,0-1 1,0 0-1,0 1 0,-1-1 1,1 0-1,0 0 0,-1 0 1,1 0-1,-1 0 1,1 0-1,1-2 0,9-10-1115</inkml:trace>
</inkml:ink>
</file>

<file path=ppt/ink/ink25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5:21.016"/>
    </inkml:context>
    <inkml:brush xml:id="br0">
      <inkml:brushProperty name="width" value="0.05" units="cm"/>
      <inkml:brushProperty name="height" value="0.05" units="cm"/>
      <inkml:brushProperty name="color" value="#FF0066"/>
    </inkml:brush>
  </inkml:definitions>
  <inkml:trace contextRef="#ctx0" brushRef="#br0">0 1 17412,'5'25'2232,"0"6"1689,14 5-1744,8 5-161,11 0-752,5-2-256,-1-3-375,-2-1-169,-5-1-264,-4 0-80,-6-8-104,-2 1-128,-8-11-536,-4-6-409,-6-8-1263,-7-11-745,-3-13-4128,-6-12 4224</inkml:trace>
</inkml:ink>
</file>

<file path=ppt/ink/ink25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5:21.403"/>
    </inkml:context>
    <inkml:brush xml:id="br0">
      <inkml:brushProperty name="width" value="0.05" units="cm"/>
      <inkml:brushProperty name="height" value="0.05" units="cm"/>
      <inkml:brushProperty name="color" value="#FF0066"/>
    </inkml:brush>
  </inkml:definitions>
  <inkml:trace contextRef="#ctx0" brushRef="#br0">152 6 18500,'0'0'98,"0"0"0,0-1 1,0 1-1,0 0 0,0-1 0,0 1 0,-1 0 1,1 0-1,0-1 0,0 1 0,0 0 1,0 0-1,-1 0 0,1-1 0,0 1 0,0 0 1,0 0-1,-1 0 0,1 0 0,0-1 0,0 1 1,-1 0-1,1 0 0,0 0 0,-1 0 1,1 0-1,0 0 0,0 0 0,-1 0 0,1 0 1,0 0-1,0 0 0,-1 0 0,1 0 0,-8 8 2014,-2 15-374,-17 89 994,4-20-1969,12-51-625,-33 107 59,41-143-189,1 1 1,-1-1-1,0 1 0,-5 6 1,6-9 12,2-2-16,1-1 0,0 0 0,-1 1 0,1-1 1,-1 0-1,1 0 0,0 0 0,0 0 0,-1 1 1,1-1-1,0 0 0,-1 0 0,1 0 0,0-1 1,-1 1-1,1 0 0,0 0 0,-1 0 0,2-1 1,20-2 131,0-1 92,0 1 0,0 1-1,0 1 1,29 2 0,-43 0-406,0 0-1,0 0 1,0 1-1,0 0 0,0 1 1,-1 0-1,1 0 1,-1 1-1,0-1 1,0 2-1,0-1 1,0 1-1,-1 0 1,12 11-1,-4 4-4910,-7-15 3379</inkml:trace>
</inkml:ink>
</file>

<file path=ppt/ink/ink25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5:21.989"/>
    </inkml:context>
    <inkml:brush xml:id="br0">
      <inkml:brushProperty name="width" value="0.05" units="cm"/>
      <inkml:brushProperty name="height" value="0.05" units="cm"/>
      <inkml:brushProperty name="color" value="#FF0066"/>
    </inkml:brush>
  </inkml:definitions>
  <inkml:trace contextRef="#ctx0" brushRef="#br0">1 239 15083,'20'19'3603,"-6"-5"1055,20 23-1,-30-31-4322,0 0 0,0 0 0,-1 0 0,5 9 0,-7-14-285,-2-7-39,-2-9-24,-3-7-109,1 1 1,1-1 0,1 0-1,0-23 1,3 43 121,0 1 0,0-1 1,0 1-1,0 0 0,1-1 1,-1 1-1,0 0 0,0-1 1,1 1-1,-1 0 0,1-1 0,-1 1 1,1 0-1,0 0 0,0 0 1,-1-1-1,2 0 0,-1 1 12,0 1-1,0-1 1,0 0 0,0 1-1,0-1 1,0 1-1,1 0 1,-1-1 0,0 1-1,0 0 1,0 0 0,0-1-1,0 1 1,0 0-1,1 0 1,1 1 0,5 0 71,0 1 1,0 0-1,-1 1 1,1 0-1,7 4 0,8 2-17,-21-8-66,0 0 0,1-1 0,-1 1 0,1 0 0,-1-1 0,0 0 0,1 0 0,-1 0 0,1 0 0,-1 0 0,1 0 0,2-1 0,-3 0 2,-1 0 1,0 1-1,0-1 0,1 0 0,-1 0 1,0 0-1,0 0 0,0 0 0,0-1 1,0 1-1,0 0 0,-1 0 0,1-1 1,0 1-1,-1 0 0,1-1 0,-1 1 1,1-1-1,-1 1 0,0-1 0,1-2 1,3-13 33,14-56 13,-16 67-30,0-1-1,1 1 1,0 0 0,0-1-1,1 1 1,0 0 0,0 1-1,6-8 1,-9 12-3,0 0 0,1-1 0,-1 1 0,0 0 0,1 0 0,-1 0-1,1 0 1,-1 0 0,1 0 0,0 1 0,-1-1 0,1 0 0,0 1 0,0-1 0,-1 1 0,1 0 0,0 0-1,0-1 1,0 1 0,-1 0 0,1 0 0,0 1 0,0-1 0,-1 0 0,1 1 0,0-1 0,0 1 0,-1-1-1,1 1 1,0 0 0,-1 0 0,1 0 0,-1 0 0,1 0 0,-1 0 0,0 0 0,3 2 0,3 5 54,0 0 1,0 0-1,-1 0 1,0 1 0,5 10-1,16 31 71,13 22 39,-34-63-542,1 1 1,0-1-1,1-1 1,0 1-1,9 7 1,4-2-498</inkml:trace>
</inkml:ink>
</file>

<file path=ppt/ink/ink25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5:28.561"/>
    </inkml:context>
    <inkml:brush xml:id="br0">
      <inkml:brushProperty name="width" value="0.05" units="cm"/>
      <inkml:brushProperty name="height" value="0.05" units="cm"/>
      <inkml:brushProperty name="color" value="#FF0066"/>
    </inkml:brush>
  </inkml:definitions>
  <inkml:trace contextRef="#ctx0" brushRef="#br0">540 972 12955,'1'21'3045,"-1"-17"-2320,0 1 0,0-1 0,1 1 0,-1 0 0,4 8 0,-4-12-620,1 0 0,-1 1 0,1-1 0,0 0 0,0 0 0,0 1 0,0-1 0,0 0-1,0 0 1,0 0 0,0 0 0,0 0 0,1 0 0,-1-1 0,0 1 0,1 0 0,-1-1 0,0 1 0,1-1 0,-1 1 0,1-1 0,2 1 0,3 0 83,1-1 0,0 0 0,0 0 0,0 0 1,-1-1-1,1 0 0,0-1 0,-1 0 1,1 0-1,-1 0 0,0-1 0,0 0 1,11-7-1,2-2 177,1-2-1,-2 0 1,20-18 0,18-22 960,80-96 1,-117 126-1111,-1-1 0,-1-1 0,0 0 0,13-32 0,-26 48-187,-1 0-1,-1-1 1,0 0 0,0 1 0,-1-1-1,1-16 1,-2 20-20,-1-1 0,-1 0 0,0 1 0,0-1 0,0 1 0,-1-1 0,0 1 0,0 0 1,-1-1-1,-4-8 0,-12-14 12,0 1 0,-2 1 0,-39-41 0,38 45-19,-84-87-81,88 95 30,0 0 0,-1 2 0,-1 0 0,-30-15 1,40 24 22,-2 0 1,1 1 0,0 1 0,-1-1 0,0 2 0,0 0 0,0 0 0,0 1 0,-17 0 0,12 3 9,1-1 0,-1 2-1,1 0 1,-1 1 0,1 1 0,-18 8 0,6-1 8,1 2 1,0 2 0,1 0 0,1 2 0,0 0-1,2 2 1,-23 23 0,18-13 11,1 1-1,2 1 1,-36 59 0,47-66-7,1 1 0,1 0-1,1 0 1,2 1 0,0 1-1,-4 30 1,11-44 12,0 0 0,1-1 0,1 1 0,0 0 0,3 20 0,-1-24 13,0-1 0,0 0 0,1 0 1,0 0-1,0 0 0,1-1 0,1 1 1,-1-1-1,7 9 0,-1-6 27,0 0-1,0 0 1,1-1 0,0-1-1,1 1 1,0-2 0,1 0-1,-1 0 1,2-1 0,23 9-1,-3-4 27,1-1 0,1-2-1,44 5 1,-47-8-364,0-3-1,0-1 1,0-1 0,0-1-1,0-2 1,53-11 0,-74 11-384,1-2 1,-1 1 0,23-11 0,-27 9 309,1-1-1,-1 0 1,0 0 0,10-11-1</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5:16.223"/>
    </inkml:context>
    <inkml:brush xml:id="br0">
      <inkml:brushProperty name="width" value="0.05" units="cm"/>
      <inkml:brushProperty name="height" value="0.05" units="cm"/>
      <inkml:brushProperty name="color" value="#FF0066"/>
    </inkml:brush>
  </inkml:definitions>
  <inkml:trace contextRef="#ctx0" brushRef="#br0">4 282 9114,'0'0'95,"-1"0"1,1 0-1,0 0 1,0 0-1,0-1 1,0 1-1,-1 0 1,1 0-1,0 0 0,0 0 1,0 0-1,0 0 1,0 0-1,-1 0 1,1 0-1,0 0 1,0-1-1,0 1 1,0 0-1,0 0 0,0 0 1,0 0-1,0 0 1,0-1-1,-1 1 1,1 0-1,0 0 1,0 0-1,0 0 0,0 0 1,0-1-1,0 1 1,0 0-1,0 0 1,0 0-1,0-1 1,2-9 1797,5-8-22,-5 12-1328,0 2-167,-1 0 1,1 0 0,0 1-1,0-1 1,1 0 0,-1 1 0,1-1-1,3-3 1,-4 6-244,0 1 1,0 0-1,0 0 1,-1-1-1,1 1 1,0 0-1,0 0 1,0 1-1,-1-1 0,1 0 1,0 1-1,0-1 1,1 1-1,17 3 235,-9-5-183,1 0 0,-1 0 0,1-1 0,-1-1 0,22-7 0,54-29 922,-50 21-531,19-7 288,123-59 1804,-147 66-2198,-32 18-501,0 0 0,0 0 0,0 0 0,0-1 0,0 1-1,0 0 1,0 0 0,0 0 0,0-1 0,1 1 0,-1 0 0,0 0-1,0 0 1,0-1 0,0 1 0,-1 0 0,1 0 0,0 0 0,0-1 0,0 1-1,0 0 1,0 0 0,0 0 0,0-1 0,0 1 0,0 0 0,0 0-1,0 0 1,-1 0 0,1-1 0,0 1 0,0 0 0,0 0 0,0 0-1,-1 0 1,1 0 0,0 0 0,0-1 0,0 1 0,0 0 0,-1 0-1,1 0 1,0 0 0,0 0 0,-1 0 0,-8-2-577</inkml:trace>
</inkml:ink>
</file>

<file path=ppt/ink/ink25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2:45.428"/>
    </inkml:context>
    <inkml:brush xml:id="br0">
      <inkml:brushProperty name="width" value="0.05" units="cm"/>
      <inkml:brushProperty name="height" value="0.05" units="cm"/>
      <inkml:brushProperty name="color" value="#FF0066"/>
    </inkml:brush>
  </inkml:definitions>
  <inkml:trace contextRef="#ctx0" brushRef="#br0">1 167 14083,'0'-1'327,"0"0"0,0 0-1,0 0 1,0 0 0,1 0 0,-1 0 0,1 0-1,-1 0 1,1 0 0,-1 0 0,1 0 0,-1 0-1,1 0 1,0 0 0,-1 1 0,1-1 0,0 0-1,0 1 1,0-1 0,0 0 0,-1 1 0,1-1-1,0 1 1,0-1 0,2 0 0,31-8 912,-20 6-634,13-5-254,0-2-1,-1 0 1,0-2 0,-1 0 0,-1-2-1,46-33 1,-66 43-775,0 1 0,1 0 1,-1 0-1,10-4 0,-23 20-5764</inkml:trace>
</inkml:ink>
</file>

<file path=ppt/ink/ink25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2:45.583"/>
    </inkml:context>
    <inkml:brush xml:id="br0">
      <inkml:brushProperty name="width" value="0.05" units="cm"/>
      <inkml:brushProperty name="height" value="0.05" units="cm"/>
      <inkml:brushProperty name="color" value="#FF0066"/>
    </inkml:brush>
  </inkml:definitions>
  <inkml:trace contextRef="#ctx0" brushRef="#br0">5 113 13091,'-5'11'2272,"5"-4"2017,16-10-1592,6-7-393,6-8-815,-3-2-401,4 2-736,-5 0-368,4 5-1064,3-1-441,7-3 689</inkml:trace>
</inkml:ink>
</file>

<file path=ppt/ink/ink25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2:46.257"/>
    </inkml:context>
    <inkml:brush xml:id="br0">
      <inkml:brushProperty name="width" value="0.05" units="cm"/>
      <inkml:brushProperty name="height" value="0.05" units="cm"/>
      <inkml:brushProperty name="color" value="#FF0066"/>
    </inkml:brush>
  </inkml:definitions>
  <inkml:trace contextRef="#ctx0" brushRef="#br0">0 0 12787,'6'10'5997,"-1"-3"-4626,55 107 4772,35 53-4121,-38-66-1297,-49-87-675,10 19-102,43 57-1,-60-87-143,1-1 0,0 0 0,0 0 0,0 0 0,0-1 0,1 1 0,-1 0 0,0-1 0,1 1 0,-1-1 0,5 2 0,-5-3 73,0 1 1,-1-1 0,1 0-1,0 0 1,0 0 0,0 0-1,-1 0 1,1 0 0,0 0-1,-1-1 1,1 1-1,0-1 1,0 1 0,-1-1-1,1 0 1,-1 0 0,1 1-1,-1-1 1,3-2 0,15-17-408</inkml:trace>
</inkml:ink>
</file>

<file path=ppt/ink/ink25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2:46.504"/>
    </inkml:context>
    <inkml:brush xml:id="br0">
      <inkml:brushProperty name="width" value="0.05" units="cm"/>
      <inkml:brushProperty name="height" value="0.05" units="cm"/>
      <inkml:brushProperty name="color" value="#FF0066"/>
    </inkml:brush>
  </inkml:definitions>
  <inkml:trace contextRef="#ctx0" brushRef="#br0">0 167 16452,'11'-3'1400,"3"-1"1520,4 1-1151,7 0-361,0 0-152,7-3-623,-1-1-193,1-3-296,0-4-80,-7 1-152,-3-1-136,-7-1-585,-3 2-359,-9-3-896,-3-1-377,-6 4-1928,-4 0 2417</inkml:trace>
</inkml:ink>
</file>

<file path=ppt/ink/ink25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2:46.691"/>
    </inkml:context>
    <inkml:brush xml:id="br0">
      <inkml:brushProperty name="width" value="0.05" units="cm"/>
      <inkml:brushProperty name="height" value="0.05" units="cm"/>
      <inkml:brushProperty name="color" value="#FF0066"/>
    </inkml:brush>
  </inkml:definitions>
  <inkml:trace contextRef="#ctx0" brushRef="#br0">18 1 12427,'-9'25'1856,"3"1"2001,3 2-936,9 1-553,3 1-392,9-3-823,-5 1-361,6 0-536,-2 0-112,1-6-264,1 0-288,2-12-1097,-2-4-415,4-7 3320,6-8-1864</inkml:trace>
</inkml:ink>
</file>

<file path=ppt/ink/ink25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2:47.235"/>
    </inkml:context>
    <inkml:brush xml:id="br0">
      <inkml:brushProperty name="width" value="0.05" units="cm"/>
      <inkml:brushProperty name="height" value="0.05" units="cm"/>
      <inkml:brushProperty name="color" value="#FF0066"/>
    </inkml:brush>
  </inkml:definitions>
  <inkml:trace contextRef="#ctx0" brushRef="#br0">176 111 14267,'51'-27'4021,"99"-57"2199,-194 103-6583,-90 53-300,111-57 538,1 0-1,1 2 1,-32 32 0,48-44 127,-10 10 79,-20 27 0,32-38-59,0 0 0,1 1-1,-1-1 1,1 1-1,0-1 1,0 1 0,0 0-1,1 0 1,0-1-1,-1 1 1,2 0 0,-1 7-1,1-9 13,0-1 0,1 0 0,0 0-1,-1 1 1,1-1 0,0 0 0,0 0 0,0 0-1,0 0 1,1 0 0,-1 0 0,0 0-1,1 0 1,0-1 0,-1 1 0,1 0 0,0-1-1,0 0 1,0 1 0,2 0 0,8 5 139,-1-1-1,19 6 1,-13-5 2,-3 0 8,0 0 1,0 0-1,0 2 0,-1 0 0,0 0 0,12 13 1,-17-14-92,0 0 1,-1 1-1,0 0 1,0 0 0,-1 1-1,0 0 1,-1 0 0,0 0-1,4 15 1,-2 1 126,-1 1 0,-2-1 0,-1 1 0,0 33 1,5 35 393,-8-90-571,1-1 0,0 1 0,0-1 0,0 0-1,1 0 1,0 0 0,-1 0 0,1 0-1,1 0 1,3 5 0,-4-6-10,0-1-1,0 0 1,0 0 0,1 0-1,-1 0 1,1-1-1,-1 1 1,1 0 0,0-1-1,-1 0 1,1 0 0,0 0-1,0 0 1,0 0 0,0 0-1,3 0 1,6-1-22,0 1 0,0-2 1,1 1-1,-1-2 0,0 0 0,0 0 0,-1-1 1,1 0-1,-1-1 0,1-1 0,-1 0 0,20-12 0,-18 9-645,0 0-1,-1-1 0,-1-1 0,1 0 0,-1 0 1,-1-1-1,0 0 0,-1-1 0,0 0 0,8-14 1,1-15-1068</inkml:trace>
</inkml:ink>
</file>

<file path=ppt/ink/ink25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2:47.486"/>
    </inkml:context>
    <inkml:brush xml:id="br0">
      <inkml:brushProperty name="width" value="0.05" units="cm"/>
      <inkml:brushProperty name="height" value="0.05" units="cm"/>
      <inkml:brushProperty name="color" value="#FF0066"/>
    </inkml:brush>
  </inkml:definitions>
  <inkml:trace contextRef="#ctx0" brushRef="#br0">0 0 13547,'3'25'2176,"3"9"2665,6 4-2640,1 2-617,-1-2-240,1-4-351,-4-4-177,-1 0-448,1-2-144,-6-5-168,0-1-112,-4-7-472,-1-5-480,-2-7-913,-10-9-5992,-5-1 5736</inkml:trace>
</inkml:ink>
</file>

<file path=ppt/ink/ink25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2:47.657"/>
    </inkml:context>
    <inkml:brush xml:id="br0">
      <inkml:brushProperty name="width" value="0.05" units="cm"/>
      <inkml:brushProperty name="height" value="0.05" units="cm"/>
      <inkml:brushProperty name="color" value="#FF0066"/>
    </inkml:brush>
  </inkml:definitions>
  <inkml:trace contextRef="#ctx0" brushRef="#br0">0 263 17852,'25'-21'1640,"15"-7"1193,5-5-369,4-5-551,0 0-369,-12 5-656,-2 4-336,-10 8-304,-4 7-240,-10 8-704,-6 4-456,-5 8-1200,-3 6-1017,-7 9 1904</inkml:trace>
</inkml:ink>
</file>

<file path=ppt/ink/ink25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2:47.888"/>
    </inkml:context>
    <inkml:brush xml:id="br0">
      <inkml:brushProperty name="width" value="0.05" units="cm"/>
      <inkml:brushProperty name="height" value="0.05" units="cm"/>
      <inkml:brushProperty name="color" value="#FF0066"/>
    </inkml:brush>
  </inkml:definitions>
  <inkml:trace contextRef="#ctx0" brushRef="#br0">1 251 18116,'11'9'1792,"14"-6"1209,8-6-569,9-12-807,5-4-449,-4-6-608,-4 2-232,1 1-416,-6-2-224,-1 2-728,-2-1-656,-10-2-1425,-1 0 4345,1-12-1600</inkml:trace>
</inkml:ink>
</file>

<file path=ppt/ink/ink25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2:48.263"/>
    </inkml:context>
    <inkml:brush xml:id="br0">
      <inkml:brushProperty name="width" value="0.05" units="cm"/>
      <inkml:brushProperty name="height" value="0.05" units="cm"/>
      <inkml:brushProperty name="color" value="#FF0066"/>
    </inkml:brush>
  </inkml:definitions>
  <inkml:trace contextRef="#ctx0" brushRef="#br0">1 158 16283,'29'-30'4355,"-13"12"-3549,2 0 0,0 2 0,1 0 0,0 0 0,31-16-1,-47 30-777,0 0 0,1 1-1,-1 0 1,1-1-1,-1 1 1,1 0-1,0 1 1,0-1-1,-1 1 1,8-1 0,-9 2-25,0-1 1,0 0 0,0 1-1,0-1 1,0 1 0,0 0-1,0 0 1,0 0 0,0 0-1,0 0 1,-1 0 0,1 0-1,0 0 1,-1 1 0,1-1-1,-1 1 1,1-1 0,-1 1-1,0 0 1,2 2 0,3 7 41,-1 1-1,0-1 1,-1 1 0,0 0 0,2 15 0,-2-9 121,11 28 0,-3-23 16,0 0 1,2-1-1,1-1 1,29 34-1,6 9 338,-23-27 276,-1 0-1,39 81 0,-63-113-774,0 0 1,0 1-1,0-1 0,-1 1 1,0 0-1,0-1 0,0 1 0,-1 0 1,0-1-1,0 1 0,0 0 1,-1-1-1,0 1 0,0 0 1,0-1-1,-1 1 0,0-1 0,0 0 1,0 1-1,-1-1 0,1 0 1,-1 0-1,-1 0 0,1-1 0,-1 1 1,1-1-1,-1 0 0,-6 5 1,4-4-235,0 1 0,-1-1 0,0-1 0,0 1 0,0-1 0,-1 0 0,-10 3 0,1-1-1274,0-1 0,-26 3-1,-3 0-256</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5:21.606"/>
    </inkml:context>
    <inkml:brush xml:id="br0">
      <inkml:brushProperty name="width" value="0.05" units="cm"/>
      <inkml:brushProperty name="height" value="0.05" units="cm"/>
      <inkml:brushProperty name="color" value="#FF0066"/>
    </inkml:brush>
  </inkml:definitions>
  <inkml:trace contextRef="#ctx0" brushRef="#br0">1 439 12267,'0'-2'477,"1"1"0,0-1 0,-1 1 1,1 0-1,0-1 0,0 1 1,0 0-1,0 0 0,0-1 0,0 1 1,1 0-1,1-1 0,-1 0-120,50-41 2154,3 1-1,78-44 1,124-53-102,-85 50-880,-170 88-1534,4-2-185,0 0 0,0 0 0,0 0-1,13-3 1,-19 6 147,0 0-1,1 0 0,-1-1 0,0 1 0,0 0 1,1 0-1,-1 0 0,0 0 0,0 0 1,1 0-1,-1 0 0,0 0 0,0 0 1,1 0-1,-1 0 0,0 1 0,0-1 1,1 0-1,-1 0 0,0 0 0,0 0 1,1 0-1,-1 0 0,0 0 0,0 1 1,0-1-1,1 0 0,-1 0 0,0 0 1,0 1-1,0-1 0,6 15-908</inkml:trace>
</inkml:ink>
</file>

<file path=ppt/ink/ink25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2:48.775"/>
    </inkml:context>
    <inkml:brush xml:id="br0">
      <inkml:brushProperty name="width" value="0.05" units="cm"/>
      <inkml:brushProperty name="height" value="0.05" units="cm"/>
      <inkml:brushProperty name="color" value="#FF0066"/>
    </inkml:brush>
  </inkml:definitions>
  <inkml:trace contextRef="#ctx0" brushRef="#br0">0 474 15827,'119'-48'7837,"-6"1"-4755,296-115 356,-240 93-2763,-69 30-578,1 4 0,152-31 1,-250 65-142,9-1-423,-1 0 0,0 0-1,21 1 1,-21 4-1200,-10-3 1576,-1 0 0,0 0 0,0 0 0,0 0 0,1 1 0,-1-1-1,0 0 1,0 0 0,0 1 0,1-1 0,-1 0 0,0 0 0,0 1 0,0-1 0,0 0 0,0 0 0,0 1 0,0-1 0,1 0-1,-1 0 1,0 1 0,0-1 0,0 0 0,0 1 0,0-1 0,0 0 0,0 0 0,0 1 0,-1-1 0,1 0 0,0 1 0,0-1-1,0 0 1,0 0 0,0 1 0,-1-1 0,-7 15-1625</inkml:trace>
</inkml:ink>
</file>

<file path=ppt/ink/ink25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2:49.180"/>
    </inkml:context>
    <inkml:brush xml:id="br0">
      <inkml:brushProperty name="width" value="0.05" units="cm"/>
      <inkml:brushProperty name="height" value="0.05" units="cm"/>
      <inkml:brushProperty name="color" value="#FF0066"/>
    </inkml:brush>
  </inkml:definitions>
  <inkml:trace contextRef="#ctx0" brushRef="#br0">14 1 14483,'-1'1'237,"0"0"0,0 0 0,0 0 0,0 0 0,0 1 0,0-1 0,0 0 0,0 1 0,1-1 0,-1 0 0,0 1 0,1-1 0,-1 1 0,1-1 0,0 1 1,-1 0-1,1-1 0,0 1 0,0-1 0,0 1 0,0 0 0,0-1 0,0 1 0,1-1 0,-1 1 0,0-1 0,1 3 0,2 3 471,1 0 0,-1-1 0,1 1 0,8 10 0,-6-8-367,18 25 915,56 88 1052,-73-108-2233,0 0 0,-1 1 0,0-1-1,-1 1 1,0 0 0,-2 1 0,3 16 0,-2 75-1855,-4-105 1587,20-40-7238,-5-3 6747</inkml:trace>
</inkml:ink>
</file>

<file path=ppt/ink/ink25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2:49.611"/>
    </inkml:context>
    <inkml:brush xml:id="br0">
      <inkml:brushProperty name="width" value="0.05" units="cm"/>
      <inkml:brushProperty name="height" value="0.05" units="cm"/>
      <inkml:brushProperty name="color" value="#FF0066"/>
    </inkml:brush>
  </inkml:definitions>
  <inkml:trace contextRef="#ctx0" brushRef="#br0">358 8 16331,'0'-1'138,"0"1"0,1-1-1,-1 1 1,1-1 0,-1 1-1,1-1 1,-1 1 0,1-1-1,-1 1 1,1 0 0,-1-1 0,1 1-1,-1 0 1,1-1 0,0 1-1,-1 0 1,1 0 0,-1 0-1,1 0 1,1-1 0,-2 2-43,0-1 1,0 0 0,1 1 0,-1-1 0,0 0 0,0 1 0,0-1 0,0 1-1,1-1 1,-1 0 0,0 1 0,0-1 0,0 1 0,0-1 0,0 0 0,0 1-1,0-1 1,0 1 0,0-1 0,0 0 0,0 1 0,0-1 0,-1 1 0,-8 30 1650,-3-5-1233,-2-2-1,0 1 1,-23 27-1,-60 64 392,17-22-20,68-79-754,-6 9 118,-32 30 1,49-53-246,0 0 0,0 0 1,0 0-1,0 0 0,0 0 0,0 0 0,-1 0 0,1 0 0,0-1 0,-1 1 0,1-1 0,0 1 0,-1-1 1,-1 1-1,2-1-3,1 0 1,0 0-1,-1 0 1,1 0-1,0 0 1,0 0-1,-1 0 0,1-1 1,0 1-1,0 0 1,-1 0-1,1 0 1,0 0-1,0-1 1,-1 1-1,1 0 1,0 0-1,0 0 1,0-1-1,-1 1 1,1 0-1,0 0 1,0-1-1,0 1 1,-2-14 3,2 11 13,1-1-1,-1 1 1,0 0 0,1 0 0,0 0 0,0 0-1,0 0 1,0 1 0,2-5 0,-2 6-7,0 0 0,-1 1 0,1-1 0,0 0 0,-1 0 0,1 0 0,0 0 1,0 1-1,0-1 0,0 0 0,0 1 0,0-1 0,0 1 0,0-1 0,0 1 1,0-1-1,0 1 0,0 0 0,0 0 0,0-1 0,0 1 0,0 0 0,1 0 1,-1 0-1,0 0 0,0 0 0,0 0 0,0 1 0,0-1 0,2 1 0,18 6 575,35 18 0,3 1-10,-50-23-536,32 13-30,1-2 0,0-2 0,54 9-1,-93-21-447,0 1-1,0-1 1,0 0-1,0 0 0,0 0 1,0 0-1,0-1 0,0 1 1,0-1-1,0 0 1,0 0-1,0 0 0,3-2 1,10-7-1500</inkml:trace>
</inkml:ink>
</file>

<file path=ppt/ink/ink25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2:49.860"/>
    </inkml:context>
    <inkml:brush xml:id="br0">
      <inkml:brushProperty name="width" value="0.05" units="cm"/>
      <inkml:brushProperty name="height" value="0.05" units="cm"/>
      <inkml:brushProperty name="color" value="#FF0066"/>
    </inkml:brush>
  </inkml:definitions>
  <inkml:trace contextRef="#ctx0" brushRef="#br0">1 0 19700,'6'9'1521,"3"4"1015,-1 5-295,1 4-625,3 1-264,-2-2-544,2-2-264,-3-5-247,-2-2-129,0-2-128,-2-2-72,-1-5-505,-2-3-343,-8-3-3105,-6 0 873,-3 0 47,-2-6 1673</inkml:trace>
</inkml:ink>
</file>

<file path=ppt/ink/ink25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2:50.161"/>
    </inkml:context>
    <inkml:brush xml:id="br0">
      <inkml:brushProperty name="width" value="0.05" units="cm"/>
      <inkml:brushProperty name="height" value="0.05" units="cm"/>
      <inkml:brushProperty name="color" value="#FF0066"/>
    </inkml:brush>
  </inkml:definitions>
  <inkml:trace contextRef="#ctx0" brushRef="#br0">19 174 12699,'-19'1'11886,"50"-16"-9107,57-36 0,-19 10-1846,61-22-373,-129 62-586,0 1-1,0-1 0,1 1 1,-1-1-1,0 1 1,1-1-1,-1 1 1,0 0-1,1 0 1,-1 0-1,0-1 1,1 2-1,-1-1 1,2 0-1,-3 0-23,1 0 0,-1 1 0,0-1-1,0 0 1,0 1 0,1-1 0,-1 0 0,0 1 0,0-1-1,0 0 1,0 1 0,0-1 0,0 0 0,0 1 0,0-1 0,0 0-1,0 1 1,0-1 0,0 0 0,0 1 0,0-1 0,0 0-1,0 1 1,0-1 0,0 0 0,-1 1 0,1-1 0,0 0-1,0 1 1,0-1 0,0 0 0,-1 1 0,-4 6-1323,0 0-1,-10 12 1,14-18 1225,-48 61-9878,31-38 7428</inkml:trace>
</inkml:ink>
</file>

<file path=ppt/ink/ink25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2:50.393"/>
    </inkml:context>
    <inkml:brush xml:id="br0">
      <inkml:brushProperty name="width" value="0.05" units="cm"/>
      <inkml:brushProperty name="height" value="0.05" units="cm"/>
      <inkml:brushProperty name="color" value="#FF0066"/>
    </inkml:brush>
  </inkml:definitions>
  <inkml:trace contextRef="#ctx0" brushRef="#br0">1 173 11763,'11'-4'1768,"1"-2"896,4-6-87,6-3 104,6-2-177,4 2-119,2-5-465,1 5-336,-4-1-759,1 0-249,-2 4-304,-4 0-128,-8 5-592,-4 1-641,-41 6-9209</inkml:trace>
</inkml:ink>
</file>

<file path=ppt/ink/ink25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5:31.165"/>
    </inkml:context>
    <inkml:brush xml:id="br0">
      <inkml:brushProperty name="width" value="0.05" units="cm"/>
      <inkml:brushProperty name="height" value="0.05" units="cm"/>
      <inkml:brushProperty name="color" value="#FF0066"/>
    </inkml:brush>
  </inkml:definitions>
  <inkml:trace contextRef="#ctx0" brushRef="#br0">1 0 19284,'23'5'496</inkml:trace>
</inkml:ink>
</file>

<file path=ppt/ink/ink25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6:00.297"/>
    </inkml:context>
    <inkml:brush xml:id="br0">
      <inkml:brushProperty name="width" value="0.05" units="cm"/>
      <inkml:brushProperty name="height" value="0.05" units="cm"/>
      <inkml:brushProperty name="color" value="#FF0066"/>
    </inkml:brush>
  </inkml:definitions>
  <inkml:trace contextRef="#ctx0" brushRef="#br0">46 156 8866,'-2'0'131,"-24"12"1265,25-12-1233,-1 1-1,1 0 0,0-1 0,0 1 1,-1 0-1,1 0 0,0 0 0,0 0 1,0 0-1,0 0 0,0 0 0,0 1 1,1-1-1,-1 0 0,-1 3 0,2-4-128,0 0 0,0 0 0,0 0 0,0 1 0,0-1 0,0 0 0,0 0 0,1 0 0,-1 0 0,0 0 0,0 0 0,0 0 0,0 1 0,0-1 0,0 0-1,0 0 1,1 0 0,-1 0 0,0 0 0,0 0 0,0 0 0,0 0 0,0 0 0,0 0 0,1 0 0,-1 0 0,0 0 0,0 0 0,0 0 0,0 0 0,0 0 0,0 0-1,1 0 1,-1 0 0,0 0 0,0 0 0,0 0 0,0 0 0,0 0 0,0 0 0,1 0 0,-1 0 0,0 0 0,0-1 0,8-1 563,-8 2-540,14-5 434,-1 0-1,0 1 0,1 1 1,0 1-1,0-1 0,-1 2 1,1 0-1,22 2 0,99 5 165,1-6 0,157-19 0,-124 12-259,-134 8-310,-1 2 0,65 14 0,55 31 267,-95-28 13,88 19 0,-88-31-13,0-2 1,65-1 0,121-14 860,0-1-158,-35 17-626,-10-1 37,1-16-225,101-39-139,13-1 357,-208 37-383,381-55 120,-368 46-24,131-5 0,34 27-163,-71 2 74,-146-5 56,77-12-1,-62 2-93,0 4 0,0 3-1,90 6 1,-111 4-45,258 24 43,-190-6 73,146 19 324,-236-39-536,-43-3-1651,2 1 1594,1-1-1,-1 1 1,1 0 0,-1 0-1,1 0 1,-1-1 0,0 1-1,1 0 1,-1 0 0,1 0 0,-1 0-1,1 0 1,-1 0 0,0 0-1,1 0 1,-1 0 0,1 0-1,-1 1 1,1-1 0,-1 0-1,0 1 1,-18 7-1647</inkml:trace>
</inkml:ink>
</file>

<file path=ppt/ink/ink25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6:01.390"/>
    </inkml:context>
    <inkml:brush xml:id="br0">
      <inkml:brushProperty name="width" value="0.05" units="cm"/>
      <inkml:brushProperty name="height" value="0.05" units="cm"/>
      <inkml:brushProperty name="color" value="#FF0066"/>
    </inkml:brush>
  </inkml:definitions>
  <inkml:trace contextRef="#ctx0" brushRef="#br0">0 14 9986,'63'22'4312,"26"-8"-1837,-12-2-933,3 2-184,0-3 1,123-1-1,311-43 2600,-336 15-3240,73 11-579,-17 1-41,-190 1 7,-19 2 98,0 1 0,43 3 0,-56 1-91,0 0 0,-1 1 0,1 1 0,18 9 0,7 1 33,-14-6-32,2-2-1,-1 0 0,0-2 1,1-1-1,0 0 1,0-2-1,0-1 1,0-1-1,41-7 0,-3-4 919,92-28 0,-152 39-1113,0-1-1,0 1 1,0-1 0,0 1-1,0-1 1,3-2-1,5-9-3610,-10 8 2397</inkml:trace>
</inkml:ink>
</file>

<file path=ppt/ink/ink25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6:02.571"/>
    </inkml:context>
    <inkml:brush xml:id="br0">
      <inkml:brushProperty name="width" value="0.05" units="cm"/>
      <inkml:brushProperty name="height" value="0.05" units="cm"/>
      <inkml:brushProperty name="color" value="#FF0066"/>
    </inkml:brush>
  </inkml:definitions>
  <inkml:trace contextRef="#ctx0" brushRef="#br0">1 156 10226,'1'1'236,"1"0"0,0 0 0,-1 0 0,1 0-1,0 0 1,-1 0 0,1-1 0,0 1 0,0 0 0,0-1 0,0 0-1,0 1 1,0-1 0,-1 0 0,4 0 0,33-4 299,-24 2-88,57-1 1380,1 2 0,83 11 0,44 0-628,-96-14-655,0-5 0,-1-4 0,150-39 0,108-22 535,-275 62-901,1 4-1,112 5 0,25 13-112,208 4 1689,-217-10-1244,26 0-521,-108-3 29,-109 0-13,-1 2 1,1 1 0,39 12-1,-31-7 205,0-2-1,1 0 1,0-2-1,0-2 1,0 0-1,0-3 1,0 0-1,0-2 1,0-2-1,50-11 1,-61 10 38,27-5 285,-44 9-482,0 1 1,1-1-1,-1 1 1,1 0-1,-1 1 1,0-1-1,1 1 1,4 1-1,-8-2-101,0 1 0,-1-1 0,1 1 0,0-1 0,-1 0 0,1 1 0,-1 0 0,1-1-1,-1 1 1,1-1 0,-1 1 0,1-1 0,-1 1 0,0 0 0,1-1 0,-1 1 0,0 0 0,0-1 0,1 1 0,-1 0 0,0 0 0,0-1 0,0 1 0,0 0-1,0 0 1,0-1 0,0 1 0,0 0 0,0 0 0,0-1 0,0 1 0,-1 0 0,1 5-82,1 2-178</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5:28.033"/>
    </inkml:context>
    <inkml:brush xml:id="br0">
      <inkml:brushProperty name="width" value="0.05" units="cm"/>
      <inkml:brushProperty name="height" value="0.05" units="cm"/>
      <inkml:brushProperty name="color" value="#FF0066"/>
    </inkml:brush>
  </inkml:definitions>
  <inkml:trace contextRef="#ctx0" brushRef="#br0">1 93 14779,'17'-3'1152,"4"-1"457,5-1-169,1-1-352,-1 1-312,6-3-319,-7-1-113,7-1-168,1 0-168,-3-3-1233,3 1-535,8 5 792</inkml:trace>
</inkml:ink>
</file>

<file path=ppt/ink/ink25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6:11.990"/>
    </inkml:context>
    <inkml:brush xml:id="br0">
      <inkml:brushProperty name="width" value="0.05" units="cm"/>
      <inkml:brushProperty name="height" value="0.05" units="cm"/>
      <inkml:brushProperty name="color" value="#FF0066"/>
    </inkml:brush>
  </inkml:definitions>
  <inkml:trace contextRef="#ctx0" brushRef="#br0">1326 1113 8082,'-1'-3'211,"0"-1"1,-1 1 0,2-1-1,-1 1 1,0-1 0,1 1 0,0-1-1,-1 0 1,1 1 0,1-1-1,-1 0 1,1 1 0,-1-1-1,1 1 1,0-1 0,0 1-1,0-1 1,1 1 0,-1 0-1,1-1 1,0 1 0,0 0 0,0 0-1,0 0 1,5-4 0,-3 3-77,0 0 1,-1 0-1,2 0 1,-1 0-1,0 1 1,1 0-1,0 0 1,0 0-1,-1 1 1,2-1-1,-1 1 1,0 0-1,0 0 1,1 1 0,-1 0-1,1 0 1,-1 0-1,1 1 1,-1-1-1,1 1 1,0 1-1,-1-1 1,10 3-1,7 2 134,-5-1-77,-1-1-1,0 0 1,1-1 0,0 0 0,0-1-1,22-3 1,194-47 1168,-177 35-1145,55-14 145,126-30 384,3 19 157,119 11 924,-49 5-256,77 5-135,-264 20-843,140 22 0,-236-21-562,1-1-1,0-1 0,-1-1 0,37-5 1,21-4 166,63-11 326,-109 15-454,-28 5-47,-1-1 1,1-1-1,-1 0 0,1-1 0,19-7 0,-22 5 34,0 0 1,-1-1-1,0 0 1,0-1-1,0 0 1,-1 0-1,0 0 1,0 0-1,8-16 1,-4 9 51,17-20 0,16-9 40,-26 28-93,0-2 0,24-32 1,-40 49-52,-1-1 0,1 0 0,-1 0 1,1 0-1,-1 1 0,0-1 0,1 0 1,-1 0-1,0 0 0,1 0 0,-1 1 1,0-1-1,0 0 0,0 0 0,0 0 1,0 0-1,0 0 0,0 0 0,0 0 0,-1 0 1,1 1-1,0-1 0,0 0 0,-1 0 1,0-1-1,-1-1 5,0 0 0,0 1 0,0-1 1,-1 1-1,-4-4 0,-10-11 6,0-10-2,-15-31 0,1 3-37,29 52 28,0 0-1,-1-1 1,0 1 0,0 0-1,0 0 1,0 1-1,0-1 1,0 1-1,-1-1 1,1 1-1,-1 0 1,1 1-1,-1-1 1,0 0-1,0 1 1,0 0-1,-7-1 1,-5-1-1,-1 2 0,1 0 1,-20 2-1,8 0 1,-123-5 64,113 1-63,-74-16 0,72 10 9,0 0-1,-57-3 1,9 11-44,0 4 1,-127 20-1,112-8 29,-125 2 1,-116-36-65,-28 1-185,103 34 60,-63 0 85,146-27 97,157 7 6,0-1 1,1-2-1,-1-1 1,-37-16-1,-52-39-24,90 45 13,-1 2 1,-1 1-1,-51-18 1,72 31-1,0 0 0,-1 0 1,1 1-1,0 1 1,-1 0-1,1 0 0,-1 0 1,1 1-1,0 1 1,0-1-1,-1 2 1,1-1-1,0 1 0,1 1 1,-1-1-1,-12 9 1,-8 6-90,0 1 1,2 1 0,-28 28 0,51-44 90,-72 60-215,-104 68 0,170-126 228,-1 0-1,1 0 1,-1-1 0,0-1 0,0 0-1,-17 4 1,7-4 11,-1-1 1,-35 0-1,30-2-12,-1 1 0,1 1 0,0 2 0,0 1 0,0 1 0,1 1 0,-41 18 0,54-20 2,0-1-1,0 0 1,-1-1 0,1-1-1,-1 0 1,0-1 0,-19 1-1,28-3-1,0 1 0,0 0 0,1 0 0,-1 1 0,0-1 0,1 1 0,-1 0 0,1 0 0,-1 1 0,1-1 0,0 1 0,0 0 0,0 0 0,1 0 0,-1 1 0,1-1 0,-1 1 0,1 0 0,0 0 0,1 0 0,-1 0 0,1 0 0,-4 10 0,4-9 0,0 0 0,0 1-1,0-1 1,1 0 0,0 1 0,0-1 0,0 1 0,1 0 0,0-1 0,0 1 0,0 0-1,1-1 1,0 1 0,0-1 0,0 1 0,1-1 0,-1 1 0,1-1 0,1 0 0,4 9-1,3-1 10,0-1-1,1-1 0,0 1 0,12 8 0,55 38 106,-32-25 32,4 4 52,1-3-1,94 47 1,-114-67-92,1-1 0,0-2-1,1-1 1,0-1-1,1-2 1,46 4 0,-42-10 1,0-1 0,-1-3 0,1-1 0,0-1 0,46-14 0,-21 6 57,0 2-1,125-3 1,-166 13-131,-14 0-12,1 1 0,-1 0 1,1 1-1,12 1 0,-20-2-17,0 1 1,-1-1-1,1 0 0,0 0 0,-1 0 0,1 1 0,0-1 0,0 0 1,-1 1-1,1-1 0,0 1 0,-1-1 0,1 0 0,-1 1 0,1 0 1,-1-1-1,1 1 0,-1-1 0,1 1 0,-1-1 0,1 1 0,-1 0 1,0-1-1,1 2 0,-1 16-301,0-16 174,-1 0 0,1 0-1,0-1 1,0 1-1,0 0 1,0 0 0,0 0-1,1-1 1,-1 3 0,1-3 10,-1 0 0,1 0 0,-1-1 1,1 1-1,0 0 0,-1-1 0,1 1 1,0 0-1,-1-1 0,1 1 0,0-1 1,0 1-1,-1-1 0,1 1 0,0-1 0,0 0 1,0 1-1,0-1 0,0 0 0,-1 0 1,1 1-1,0-1 0,2 0 0,32 0-1493</inkml:trace>
</inkml:ink>
</file>

<file path=ppt/ink/ink25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6:31.276"/>
    </inkml:context>
    <inkml:brush xml:id="br0">
      <inkml:brushProperty name="width" value="0.05" units="cm"/>
      <inkml:brushProperty name="height" value="0.05" units="cm"/>
      <inkml:brushProperty name="color" value="#FF0066"/>
    </inkml:brush>
  </inkml:definitions>
  <inkml:trace contextRef="#ctx0" brushRef="#br0">10 68 10210,'1'-13'909,"-1"-17"1445,-1 28-2065,1 1 0,0-1 0,0 0 1,-1 0-1,1 1 0,-1-1 0,0 0 0,1 1 0,-1-1 0,0 0 1,0 1-1,0-1 0,-2-1 0,15 12 3530,-11-8-3724,1 1-1,0-1 1,0 0-1,-1 1 1,1-1-1,0 1 0,-1 0 1,0-1-1,1 1 1,-1 0-1,0 0 1,0 0-1,0 0 1,0 0-1,1 4 1,2 15 328,-1 1 0,-1 0 1,0 0-1,-3 34 1,0-30-217,-1 40 159,0-10-203,2 1 1,9 59-1,-9-114-193,1 6 27,1 0 0,-1-1 0,6 15 0,-7-21-89,1 0 0,-1 0-1,0 0 1,1 0 0,-1 0-1,1 0 1,0 0 0,-1 0 0,1 0-1,0 0 1,0 0 0,-1 0 0,1-1-1,0 1 1,0 0 0,0 0 0,0-1-1,0 1 1,0-1 0,0 1-1,0-1 1,0 1 0,0-1 0,0 0-1,1 1 1,-1-1 0,0 0 0,0 0-1,0 0 1,0 0 0,1 0-1,-1 0 1,2-1 0,18-7-1172</inkml:trace>
</inkml:ink>
</file>

<file path=ppt/ink/ink25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6:30.340"/>
    </inkml:context>
    <inkml:brush xml:id="br0">
      <inkml:brushProperty name="width" value="0.05" units="cm"/>
      <inkml:brushProperty name="height" value="0.05" units="cm"/>
      <inkml:brushProperty name="color" value="#FF0066"/>
    </inkml:brush>
  </inkml:definitions>
  <inkml:trace contextRef="#ctx0" brushRef="#br0">10 116 10250,'-9'5'1542,"11"-4"237,0-1-1629,-1 0 1,1-1 0,-1 1 0,1-1-1,-1 0 1,0 0 0,1 1-1,-1-1 1,0 0 0,2-1 0,5-10 495,8-7 419,-16 19-983,1-1 0,-1 1 1,1-1-1,0 1 0,-1 0 0,1-1 0,0 1 1,-1 0-1,1 0 0,0-1 0,-1 1 0,1 0 1,0 0-1,-1 0 0,1 0 0,0 0 1,0 0-1,-1 0 0,1 0 0,0 0 0,-1 0 1,1 0-1,0 0 0,0 0 0,-1 1 0,1-1 1,0 0-1,0 1 0,2 0 52,0 1 0,0-1 0,0 0 0,0-1 0,1 1 0,-1 0 1,0-1-1,0 0 0,1 1 0,-1-1 0,0-1 0,1 1 0,-1 0 0,6-2 0,5-2 39,1-1 0,13-6 0,-2 1 170,-12 5-45,1 1 0,29-6 1,-36 10-166,0-1 0,0 1 0,0 0 0,0 1 0,0 0 0,0 0 0,12 3 0,-12-1-32,17 4 638,37 7 0,-52-12-523,-1-1-1,0-1 1,1 0 0,-1 0-1,0-1 1,0 0 0,17-5 0,9-6 444,0-1 1,42-24-1,-116 63-4053,22-14 2016,-23 15-330</inkml:trace>
</inkml:ink>
</file>

<file path=ppt/ink/ink25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6:32.020"/>
    </inkml:context>
    <inkml:brush xml:id="br0">
      <inkml:brushProperty name="width" value="0.05" units="cm"/>
      <inkml:brushProperty name="height" value="0.05" units="cm"/>
      <inkml:brushProperty name="color" value="#FF0066"/>
    </inkml:brush>
  </inkml:definitions>
  <inkml:trace contextRef="#ctx0" brushRef="#br0">19 40 10050,'-4'-11'1417,"3"7"-566,0 1 1,-1-1 0,2 0-1,-1 0 1,0-6 0,5 42 3471,1 3-3093,1 122 2582,-19 75-2520,6-187-1951,4-28-2355,6-30 1562</inkml:trace>
</inkml:ink>
</file>

<file path=ppt/ink/ink25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6:32.691"/>
    </inkml:context>
    <inkml:brush xml:id="br0">
      <inkml:brushProperty name="width" value="0.05" units="cm"/>
      <inkml:brushProperty name="height" value="0.05" units="cm"/>
      <inkml:brushProperty name="color" value="#FF0066"/>
    </inkml:brush>
  </inkml:definitions>
  <inkml:trace contextRef="#ctx0" brushRef="#br0">12 13 10722,'-11'-12'3635,"17"25"433,5 9-2994,13 27 542,1-2-1,34 47 1,30 56-1055,-75-121-1565,-11-18-3240,-3-16 2757</inkml:trace>
</inkml:ink>
</file>

<file path=ppt/ink/ink25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6:32.891"/>
    </inkml:context>
    <inkml:brush xml:id="br0">
      <inkml:brushProperty name="width" value="0.05" units="cm"/>
      <inkml:brushProperty name="height" value="0.05" units="cm"/>
      <inkml:brushProperty name="color" value="#FF0066"/>
    </inkml:brush>
  </inkml:definitions>
  <inkml:trace contextRef="#ctx0" brushRef="#br0">0 141 12963,'16'-14'1616,"2"-5"1057,7-2-825,-2 1-504,-1 6-711,-1 1-385,-5 4-224,2 4-8,-8 5-32,-1 0-192,-14-2-3521,-2-7 1744,3-5 969</inkml:trace>
</inkml:ink>
</file>

<file path=ppt/ink/ink25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6:33.129"/>
    </inkml:context>
    <inkml:brush xml:id="br0">
      <inkml:brushProperty name="width" value="0.05" units="cm"/>
      <inkml:brushProperty name="height" value="0.05" units="cm"/>
      <inkml:brushProperty name="color" value="#FF0066"/>
    </inkml:brush>
  </inkml:definitions>
  <inkml:trace contextRef="#ctx0" brushRef="#br0">4 1 9978,'-2'1'1317,"2"-1"-1098,0 1 1,0-1-1,-1 0 1,1 0-1,0 1 1,0-1-1,0 0 1,0 1-1,0-1 0,-1 0 1,1 1-1,0-1 1,0 0-1,0 1 1,0-1-1,0 0 1,0 1-1,0-1 1,0 0-1,0 1 1,1-1-1,0 11 1342,1-3-960,0 0 1,0 0-1,1-1 0,0 1 1,1-1-1,0 0 0,0 0 1,5 7-1,46 51 1069,-33-40-1075,7 5-259,1-1-1,43 31 1,-73-59-336,8 5-66,-1 0-1,0 1 0,0 0 1,10 15-1,-14-18-375,-1 1-1,1-1 0,-1 0 1,0 1-1,0 0 0,1 7 1,-3-12 389,0 0 0,0 0 0,0 0 1,0 0-1,0 0 0,0 0 0,0 1 0,0-1 1,0 0-1,0 0 0,0 0 0,0 0 0,0 0 0,0 0 1,0 0-1,0 1 0,-1-1 0,1 0 0,0 0 1,0 0-1,0 0 0,0 0 0,0 0 0,0 0 0,0 0 1,0 0-1,-1 0 0,1 0 0,0 0 0,0 1 1,0-1-1,0 0 0,0 0 0,0 0 0,-1 0 0,1 0 1,0 0-1,0 0 0,0 0 0,0 0 0,0 0 1,0 0-1,-1-1 0,1 1 0,0 0 0,0 0 1,0 0-1,0 0 0,0 0 0,-1 0 0,-5-2-1595,-3-8-1972,-5-5 1328</inkml:trace>
</inkml:ink>
</file>

<file path=ppt/ink/ink25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6:33.382"/>
    </inkml:context>
    <inkml:brush xml:id="br0">
      <inkml:brushProperty name="width" value="0.05" units="cm"/>
      <inkml:brushProperty name="height" value="0.05" units="cm"/>
      <inkml:brushProperty name="color" value="#FF0066"/>
    </inkml:brush>
  </inkml:definitions>
  <inkml:trace contextRef="#ctx0" brushRef="#br0">0 0 16027,'22'9'1529,"7"0"879,5 3-431,3 1-361,-9 6-464,-6 4-416,-3 7-367,-6 0-81,0-2-192,-1-4-16,-3-8-96,-3-3-248,-1-6-673,1 1-303,3-7-1136,-6-4-177,6-11 1449</inkml:trace>
</inkml:ink>
</file>

<file path=ppt/ink/ink25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6:33.736"/>
    </inkml:context>
    <inkml:brush xml:id="br0">
      <inkml:brushProperty name="width" value="0.05" units="cm"/>
      <inkml:brushProperty name="height" value="0.05" units="cm"/>
      <inkml:brushProperty name="color" value="#FF0066"/>
    </inkml:brush>
  </inkml:definitions>
  <inkml:trace contextRef="#ctx0" brushRef="#br0">0 399 13515,'6'1'915,"0"0"-1,0 0 1,0 1-1,0 0 1,-1 0 0,1 0-1,-1 1 1,8 3-1,4 3 334,17 7-142,0 1-1,-1 2 1,32 24 0,-57-36-1051,-2-2-32,0-1 1,0 1-1,0-1 0,0 0 1,1 0-1,0-1 0,0 0 1,8 2-1,-14-5-21,-1 1-1,1-1 1,-1 0 0,1 0 0,0 0 0,-1 0-1,1-1 1,0 1 0,-1 0 0,1 0-1,-1 0 1,1 0 0,-1-1 0,1 1-1,0 0 1,-1 0 0,1-1 0,-1 1-1,1 0 1,-1-1 0,0 1 0,1-1 0,-1 1-1,1-1 1,-1 1 0,0-1 0,1 1-1,-1-1 1,0 1 0,1-1 0,-1 1-1,0-1 1,0 1 0,0-1 0,1 0-1,-1 1 1,0-1 0,0 1 0,0-1 0,0-1-1,-1-29 28,0 26-23,-8-55 155,-18-65 1,-1 0 328,21 79-330,3 17-84,-1 1 0,-2 0 0,-15-42 0,22 69-91,0 1 1,1 0-1,-1 0 0,0 0 0,-1 0 0,1-1 0,0 1 1,0 0-1,0 0 0,0 0 0,0 0 0,0 0 0,0-1 1,0 1-1,0 0 0,0 0 0,0 0 0,0 0 0,0 0 1,-1-1-1,1 1 0,0 0 0,0 0 0,0 0 0,0 0 1,0 0-1,0 0 0,-1 0 0,1 0 0,0-1 0,0 1 1,0 0-1,0 0 0,-1 0 0,1 0 0,0 0 0,0 0 1,0 0-1,0 0 0,-1 0 0,1 0 0,0 0 0,0 0 1,0 0-1,0 0 0,0 0 0,-1 0 0,1 1 0,0-1 1,0 0-1,0 0 0,0 0 0,-1 0 0,1 0 0,0 0 1,0 1-61,0-1 0,-1 0 0,1 1 1,0-1-1,0 0 0,0 1 0,0-1 1,0 0-1,0 1 0,0-1 0,0 1 1,0-1-1,0 0 0,0 1 0,0-1 1,0 0-1,0 1 0,0-1 0,0 0 1,0 1-1,0-1 0,0 1 0,1-1 1,5 5-795</inkml:trace>
</inkml:ink>
</file>

<file path=ppt/ink/ink25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6:38.349"/>
    </inkml:context>
    <inkml:brush xml:id="br0">
      <inkml:brushProperty name="width" value="0.05" units="cm"/>
      <inkml:brushProperty name="height" value="0.05" units="cm"/>
      <inkml:brushProperty name="color" value="#FF0066"/>
    </inkml:brush>
  </inkml:definitions>
  <inkml:trace contextRef="#ctx0" brushRef="#br0">139 111 5401,'9'-30'3126,"-7"25"-2807,0 0 0,0 0 0,-1 0 1,0 0-1,0-1 0,0 1 1,0-1-1,-1 1 0,0 0 0,0-7 1,-1 12-188,1-1 1,0 0 0,-1 0 0,1 0 0,-1 0 0,1 0 0,-1 0 0,1 0 0,-1 1 0,1-1 0,-1 0 0,0 0 0,0 1 0,1-1-1,-1 1 1,0-1 0,0 0 0,0 1 0,0-1 0,1 1 0,-1 0 0,0-1 0,0 1 0,0 0 0,0 0 0,0-1 0,0 1-1,0 0 1,0 0 0,0 0 0,0 0 0,-2 1 0,0-1 139,1 0 0,-1 1-1,0 0 1,0-1 0,1 1 0,-1 0 0,0 0-1,1 1 1,-1-1 0,-3 3 0,-1 2 61,0 1-1,0 0 1,0 1 0,1 0 0,0 0-1,1 0 1,-6 12 0,1-1-90,2 0 0,-9 30 0,15-43-210,0 1-1,0 0 0,1 0 1,0 8-1,1-14-25,0 0-1,0 0 0,0 0 1,0 0-1,0 0 0,1 0 1,-1 0-1,0 0 0,1 0 1,-1 0-1,0 0 1,1 0-1,-1 0 0,2 2 1,-1-3-5,-1 1 1,1-1 0,-1 0-1,1 1 1,0-1 0,-1 0 0,1 0-1,0 1 1,-1-1 0,1 0-1,0 0 1,-1 0 0,1 0 0,0 0-1,0 0 1,-1 0 0,1 0 0,0 0-1,-1 0 1,1 0 0,0-1-1,-1 1 1,1 0 0,0 0 0,0-1-1,3-1 1,0-1-1,0 1 1,-1 0 0,1-1-1,-1 0 1,0 0-1,1 0 1,-2 0-1,1-1 1,0 1 0,-1-1-1,1 1 1,-1-1-1,3-8 1,1-2 7,0-1 0,6-28 1,-7 8 0,-5 26 5,1 1 0,0 0 0,4-11 1,-5 18-8,0 1 1,0-1 0,0 1 0,1-1 0,-1 1-1,0 0 1,0-1 0,0 1 0,1-1 0,-1 1-1,0 0 1,1-1 0,-1 1 0,0 0 0,1 0-1,-1-1 1,0 1 0,1 0 0,-1 0 0,1-1-1,-1 1 1,0 0 0,1 0 0,-1 0 0,1 0-1,-1 0 1,1 0 0,-1-1 0,1 1 0,-1 0-1,0 0 1,1 0 0,-1 1 0,1-1 0,-1 0-1,1 0 1,-1 0 0,1 0 0,-1 0 0,0 0-1,1 1 1,-1-1 0,1 0 0,-1 0 0,0 1-1,1-1 1,-1 0 0,0 1 0,1-1 0,-1 1-1,22 19 551,-20-17-491,34 35 734,-13-13-68,34 45 0,-51-61-631,0 0 1,-1 1 0,0 0-1,0 0 1,-1 0 0,0 1-1,-1-1 1,0 1 0,1 13-1,-2-8-25,-1 0 1,-1 0-1,0 1 0,-5 25 0,3-33-83,0 0-1,0 0 1,-1 0-1,0 0 1,-1 0-1,0-1 1,0 1-1,-1-1 1,-6 9-1,9-15-80,-1 1 0,1 0-1,-1-1 1,1 0 0,-1 0 0,0 1 0,0-2-1,-4 3 1,6-3-14,1-1 0,-1 0-1,0 1 1,0-1 0,1 0 0,-1 1-1,0-1 1,0 0 0,1 0-1,-1 0 1,0 0 0,0 0 0,0 0-1,1 0 1,-1 0 0,0 0 0,0 0-1,0 0 1,1 0 0,-1-1-1,0 1 1,0 0 0,1-1 0,-1 1-1,0 0 1,0-1 0,1 1 0,-1-1-1,1 1 1,-1-1 0,0 1-1,1-1 1,-1 0 0,1 1 0,-1-1-1,1 0 1,-1 1 0,1-1 0,0 0-1,-1 0 1,-3-23-2550,3-8 805</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4:36.237"/>
    </inkml:context>
    <inkml:brush xml:id="br0">
      <inkml:brushProperty name="width" value="0.05" units="cm"/>
      <inkml:brushProperty name="height" value="0.05" units="cm"/>
      <inkml:brushProperty name="color" value="#FF0066"/>
    </inkml:brush>
  </inkml:definitions>
  <inkml:trace contextRef="#ctx0" brushRef="#br0">174 0 11042,'-24'25'1549,"2"0"-1,0 1 0,1 1 1,2 1-1,-23 43 0,39-64-1309,-1 0-1,1 0 0,0 0 0,1 0 1,0 0-1,0 1 0,0-1 1,-1 15-1,4-20-204,-1-1 0,0 1 1,0-1-1,0 0 0,1 1 1,-1-1-1,0 0 0,1 1 1,-1-1-1,1 0 0,0 0 1,-1 0-1,1 1 0,0-1 1,0 0-1,0 0 0,0 0 1,0 0-1,0 0 0,0-1 1,0 1-1,0 0 0,0 0 1,0-1-1,1 1 0,-1 0 0,0-1 1,0 1-1,1-1 0,-1 0 1,0 1-1,1-1 0,-1 0 1,2 0-1,6 1 15,0 0 1,0-1-1,0 0 1,9-2-1,14-3-579,-2-1 1,1-1-1,0-2 0,40-18 1,-12-1-520</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5:28.313"/>
    </inkml:context>
    <inkml:brush xml:id="br0">
      <inkml:brushProperty name="width" value="0.05" units="cm"/>
      <inkml:brushProperty name="height" value="0.05" units="cm"/>
      <inkml:brushProperty name="color" value="#FF0066"/>
    </inkml:brush>
  </inkml:definitions>
  <inkml:trace contextRef="#ctx0" brushRef="#br0">1 42 16468,'16'-3'576,"7"-2"-200,7 2-160,8-6-752,1-2-545,2 0 497</inkml:trace>
</inkml:ink>
</file>

<file path=ppt/ink/ink26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6:38.660"/>
    </inkml:context>
    <inkml:brush xml:id="br0">
      <inkml:brushProperty name="width" value="0.05" units="cm"/>
      <inkml:brushProperty name="height" value="0.05" units="cm"/>
      <inkml:brushProperty name="color" value="#FF0066"/>
    </inkml:brush>
  </inkml:definitions>
  <inkml:trace contextRef="#ctx0" brushRef="#br0">0 229 11066,'6'-4'771,"-1"0"-1,1 0 0,-1 0 1,0-1-1,0 0 1,0 0-1,-1 0 0,0 0 1,5-8-1,2-6 674,12-29 0,-22 46-1316,0-1-40,17-40 1030,-17 39-1053,0 0 0,0 0 0,0 0-1,-1 0 1,1-1 0,-1 1 0,0 0 0,0-7 0,0 11-63,-1-1 0,1 0 1,0 0-1,0 1 1,0-1-1,0 0 0,-1 1 1,1-1-1,0 0 0,-1 1 1,1-1-1,0 0 1,-1 1-1,1-1 0,-1 1 1,1-1-1,-1 1 0,1-1 1,-1 1-1,1-1 1,-1 1-1,0-1 0,1 1 1,-1 0-1,-1-1 0,1 1-1,0 0 0,0-1 0,-1 1-1,1 0 1,0 1 0,-1-1 0,1 0 0,0 0-1,0 0 1,-1 1 0,1-1 0,0 1-1,-2 0 1,-2 2-4,0 0 0,1 0 0,-1 0-1,1 0 1,-7 7 0,6-4 19,1-1 0,-1 1 0,1 0 1,0 0-1,1 1 0,0-1 0,0 1 0,0 0 0,0 0 0,1 0 1,1 0-1,-3 12 0,4-16 22,0 1 0,0-1-1,0 1 1,0-1 0,0 1 0,1-1 0,-1 1 0,1-1-1,0 1 1,0-1 0,0 0 0,1 0 0,-1 1 0,1-1 0,0 0-1,0 0 1,0 0 0,0-1 0,0 1 0,1 0 0,-1-1 0,1 0-1,-1 1 1,1-1 0,0 0 0,0 0 0,5 2 0,-1-1 0,1-1 1,-1 0-1,0 0 1,1-1-1,-1 0 0,1 0 1,-1-1-1,15 0 1,-11-1-710,1 0 1,-1-1-1,0 0 1,0-1-1,13-5 1,-5-1-1659,-1-1 912</inkml:trace>
</inkml:ink>
</file>

<file path=ppt/ink/ink26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6:39.299"/>
    </inkml:context>
    <inkml:brush xml:id="br0">
      <inkml:brushProperty name="width" value="0.05" units="cm"/>
      <inkml:brushProperty name="height" value="0.05" units="cm"/>
      <inkml:brushProperty name="color" value="#FF0066"/>
    </inkml:brush>
  </inkml:definitions>
  <inkml:trace contextRef="#ctx0" brushRef="#br0">1 324 14691,'2'0'306,"0"0"-1,0 1 0,0-1 1,0 1-1,-1-1 1,1 1-1,0-1 0,0 1 1,0 0-1,-1 0 1,1 0-1,0 0 1,-1 0-1,1 0 0,-1 1 1,1-1-1,-1 0 1,0 1-1,1-1 0,-1 1 1,0 0-1,0-1 1,0 1-1,0 0 1,0-1-1,0 3 0,3 6-36,-1 0 1,0 1-1,2 17 0,-2-11 16,11 40-201,-16-70-86,0-1 1,1 1-1,0 0 1,1 0-1,0-1 1,5-23-1,-2 16-15,2 0 1,0 0-1,16-38 0,-20 55 19,1 1-1,0-1 1,0 0 0,0 1-1,1-1 1,-1 1 0,1 0-1,0 0 1,0 0 0,3-3-1,-5 6 17,0-1 0,1 0 0,-1 1 0,0-1 0,0 1 0,1-1 0,-1 1 0,0-1 0,1 1 0,-1 0 0,0 0 1,1 0-1,-1 0 0,1 0 0,-1 0 0,0 0 0,1 0 0,-1 1 0,0-1 0,1 0 0,-1 1 0,0-1 0,1 1 0,-1-1 0,0 1 0,0 0 0,0 0 0,0-1 0,1 1 0,-1 0 0,0 0 0,-1 0 0,3 2 0,2 4 182,1-1 1,-1 2-1,6 9 1,-7-10-73,0 0 0,1-1 0,0 1 1,9 9-1,-12-15-118,0 1 0,0 0 0,0-1 0,0 0 0,1 1 0,-1-1 0,0 0 0,1 0 0,-1 0 0,1-1 0,-1 1-1,1 0 1,-1-1 0,1 0 0,0 1 0,-1-1 0,1 0 0,4-1 0,-2 0-7,1 0 0,-1 0-1,0-1 1,0 1 0,0-1-1,0 0 1,-1-1 0,1 1-1,0-1 1,-1 0 0,0 0-1,0 0 1,0-1 0,0 0-1,0 1 1,-1-1 0,1-1-1,2-3 1,0-2 2,-1 0 1,1-1-1,-2 1 0,0-1 1,0 0-1,-1 0 0,3-15 1,4-19-9,-5 29 1,-2 0-1,0 0 0,1-26 0,-4 61 21,-1-12-20,1 0 0,0 1 1,1-1-1,-1 0 0,3 10 0,-2-15 1,0 0 1,-1 0-1,1 0 1,0 0-1,0 0 1,1 0-1,-1 0 1,0 0-1,1 0 1,-1-1 0,1 1-1,-1 0 1,1-1-1,0 0 1,0 1-1,0-1 1,0 0-1,0 0 1,0 0-1,0 0 1,4 1-1,-2-1 3,0 0 0,1 0 0,-1-1-1,0 1 1,0-1 0,1 0-1,-1-1 1,0 1 0,1-1 0,-1 1-1,0-1 1,0-1 0,0 1 0,0-1-1,0 1 1,0-1 0,0 0 0,-1 0-1,5-3 1,-4 2 0,0-1 1,0 1-1,0 0 1,-1-1-1,1 0 1,-1 0-1,0 0 0,0 0 1,0-1-1,0 1 1,-1-1-1,0 1 0,0-1 1,0 0-1,1-7 1,-2 11 1,-1-1 1,0 1-1,0-1 1,0 1-1,1-1 1,-1 1-1,-1 0 1,1-1-1,0 1 1,0-1 0,0 1-1,-1-1 1,1 1-1,-1 0 1,1-1-1,-1 1 1,0 0-1,1-1 1,-1 1-1,-1-2 1,0 2 0,1 0 0,-1 0 0,1 0-1,-1 0 1,1 0 0,-1 0 0,0 1 0,1-1 0,-1 0 0,0 1 0,0-1 0,0 1 0,-3 0 0,-5 0-46,-1 0 1,1 1-1,-1 0 1,-14 4-1,21-4-4,-84 17-4123,88-18 4098,0 0-1,-1 0 1,1 1 0,0-1-1,0 0 1,0 0-1,0 0 1,0 0 0,0 0-1,0 0 1,0 0 0,0 0-1,0 0 1,-1 0-1,1 0 1,0 0 0,0 1-1,0-1 1,0 0 0,0 0-1,0 0 1,0 0-1,0 0 1,-1 0 0,1 0-1,0 0 1,0 0 0,0 0-1,0 0 1,0 0-1,0 0 1,0 0 0,-1 0-1,1 0 1,0-1 0,0 1-1,0 0 1,0 0-1,0 0 1,0 0 0,0 0-1,0 0 1,-1 0-1,1 0 1,0 0 0,0 0-1,0 0 1,0 0 0,0-1-1,0 1 1,0 0-1,0 0 1,0 0 0,0-1-399,0-7-828</inkml:trace>
</inkml:ink>
</file>

<file path=ppt/ink/ink26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6:39.889"/>
    </inkml:context>
    <inkml:brush xml:id="br0">
      <inkml:brushProperty name="width" value="0.05" units="cm"/>
      <inkml:brushProperty name="height" value="0.05" units="cm"/>
      <inkml:brushProperty name="color" value="#FF0066"/>
    </inkml:brush>
  </inkml:definitions>
  <inkml:trace contextRef="#ctx0" brushRef="#br0">0 278 11899,'5'-6'1937,"0"-1"1,1 1-1,8-8 1,-12 12-1670,0 1-1,1-1 1,-1 1 0,0 0 0,0-1 0,0 1-1,1 0 1,-1 0 0,1 1 0,-1-1-1,1 0 1,-1 1 0,1 0 0,-1-1-1,4 1 1,-5 0-219,0 1 1,0-1-1,1 0 0,-1 1 1,0-1-1,0 0 1,0 1-1,0 0 0,0-1 1,0 1-1,0 0 0,0-1 1,0 1-1,0 0 0,0 0 1,0 0-1,0 0 0,0 0 1,-1 0-1,1 0 0,0 0 1,-1 0-1,1 0 0,-1 0 1,1 0-1,-1 1 1,0-1-1,0 0 0,1 2 1,0 4-25,0 0 0,-1 0 0,1-1 0,-2 10 0,-2 7 14,0-1 1,-10 31-1,7-29 25,14-57-64,1 0 0,2 1 0,1 0-1,28-50 1,-39 79 3,15-18 3,-16 21-6,1-1 0,-1 1 0,1 0 0,-1-1 0,1 1 0,-1-1 0,1 1 0,-1 0-1,1-1 1,0 1 0,-1 0 0,1 0 0,0 0 0,-1-1 0,1 1 0,0 0 0,-1 0 0,1 0 0,0 0 0,-1 0 0,1 0 0,0 0 0,-1 0-1,1 1 1,-1-1 0,1 0 0,0 0 0,-1 0 0,1 1 0,0-1 0,-1 0 0,1 1 0,0 0 0,6 4 3,1 1 0,0-1 1,0 0-1,0-1 0,9 4 0,-13-7-5,0 0 0,0 0 0,0 0-1,-1 0 1,1-1 0,0 0 0,0 0 0,0 0-1,0 0 1,0-1 0,-1 1 0,1-1-1,0 0 1,0 0 0,4-2 0,-4 1 6,0 0 0,1 0 0,-1 0 0,0-1 0,-1 1-1,1-1 1,0 0 0,-1 0 0,0 0 0,1-1 0,-1 1 0,-1-1 0,1 0 0,0 1 0,-1-1 0,0 0 0,0-1 0,3-7 0,-4 6-1,1 0-1,-1 0 1,-1 0 0,1 0 0,-1 0 0,0 0 0,0-1-1,-1 1 1,0 0 0,0 0 0,-1 0 0,1 0 0,-5-9 0,1 3-108,0 1 1,-9-15-1,9 22-91,5 10 139,6 14 61,0-11 164,0 0 1,1 0-1,0-1 0,0 0 1,1 0-1,0-1 1,0 0-1,0 0 0,1-1 1,0 0-1,1-1 1,-1 0-1,1 0 0,0-1 1,0 0-1,1-1 1,-1 0-1,1-1 0,-1 0 1,1 0-1,0-2 1,0 1-1,0-1 0,-1 0 1,1-1-1,0-1 1,0 0-1,15-4 0,-15 2-190,-1 0-1,-1 0 0,1-1 1,-1-1-1,1 1 0,-1-1 1,-1-1-1,0 0 0,1 0 1,-2-1-1,8-8 0,-1-2-557</inkml:trace>
</inkml:ink>
</file>

<file path=ppt/ink/ink26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6:46.020"/>
    </inkml:context>
    <inkml:brush xml:id="br0">
      <inkml:brushProperty name="width" value="0.05" units="cm"/>
      <inkml:brushProperty name="height" value="0.05" units="cm"/>
      <inkml:brushProperty name="color" value="#FF0066"/>
    </inkml:brush>
  </inkml:definitions>
  <inkml:trace contextRef="#ctx0" brushRef="#br0">414 819 8570,'-4'-5'589,"-8"-17"3747,12 21-4237,0 1 0,-1 0 0,1-1 0,0 1 0,0-1 1,0 1-1,0-1 0,0 1 0,0-1 0,0 1 0,0 0 1,0-1-1,0 1 0,0-1 0,0 1 0,0-1 1,0 1-1,0 0 0,1-1 0,-1 1 0,0-1 0,0 1 1,0 0-1,1-1 0,-1 1 0,0-1 0,1 1 1,-1 0-1,0 0 0,1-1 0,-1 1 0,0 0 0,1-1 1,-1 1-1,0 0 0,1 0 0,-1 0 0,1 0 0,-1-1 1,0 1-1,1 0 0,-1 0 0,1 0 0,-1 0 1,1 0-1,0 0 0,2 0 173,-1 0 1,1 0-1,0 0 0,-1 1 1,1-1-1,0 1 0,-1 0 1,6 1-1,12 4 718,-8-5-583,0 0 0,-1-1 0,1-1 0,22-3 0,46-15 853,-53 11-819,48-7 0,-46 14-354,-1 1 0,1 1 1,-1 2-1,35 7 1,-24-4 74,53 3 0,-22-12 141,0-3 1,69-14-1,-61 8-183,-34 5-70,60-16 1,-91 19-42,-1-1-1,1 1 0,-1-2 1,0 0-1,0 0 0,-1-1 1,0-1-1,0 0 1,12-11-1,-17 13-2,5-5 22,0 0 1,-1 0-1,14-21 0,-21 27-21,-1 1-1,0-1 1,0 0 0,0 0-1,0 0 1,-1 0 0,0 0-1,0 0 1,0 0 0,0 0-1,-1 0 1,0 0-1,0 0 1,-2-10 0,-2-4 0,-1-1 0,-1 1 1,-1 0-1,-1 1 0,0-1 1,-1 1-1,-13-17 0,13 22-5,-1 0 0,0 1-1,0 0 1,-2 1-1,1 0 1,-1 1 0,-22-14-1,12 12 1,1 0 1,-1 1-1,-1 2 0,-29-9 0,20 7-12,0-3 0,-36-19 0,52 24 4,-7-1-39,-1 0-1,1 1 0,-2 2 0,1 0 0,-1 2 1,-27-3-1,-153-2-4,117 8 56,49 1-5,1 1-1,-1 3 1,1 1-1,-63 14 1,-30 9 9,44-11-4,69-11-6,-1 0 1,1 1-1,0 1 1,0 1-1,1 1 0,0 0 1,1 1-1,0 1 1,0 0-1,1 1 1,1 1-1,0 0 0,1 1 1,0 1-1,1 0 1,1 1-1,0 0 1,-8 17-1,15-25 1,1 0 1,0 0 0,1 0-1,0 0 1,0 0-1,1 1 1,-1 9-1,3 60 60,1-39 15,-1-25-47,-1 0 0,2-1 1,0 1-1,0-1 0,2 1 0,5 15 0,-6-23-13,0 1 0,0-1-1,1 0 1,0 1 0,0-1 0,0-1 0,1 1 0,0-1 0,0 0-1,0 0 1,1 0 0,-1-1 0,11 7 0,-3-5 51,0 0 0,0-1 0,0 0 0,1-1 0,-1-1 0,23 4 0,87 2 536,-95-8-423,330 15 999,-354-16-1196,8 1-591,1 0 0,-1 0-1,13 4 1,-5 2 292</inkml:trace>
</inkml:ink>
</file>

<file path=ppt/ink/ink26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6:47.755"/>
    </inkml:context>
    <inkml:brush xml:id="br0">
      <inkml:brushProperty name="width" value="0.05" units="cm"/>
      <inkml:brushProperty name="height" value="0.05" units="cm"/>
      <inkml:brushProperty name="color" value="#FF0066"/>
    </inkml:brush>
  </inkml:definitions>
  <inkml:trace contextRef="#ctx0" brushRef="#br0">19 216 15411,'16'15'5055,"23"24"-3209,-3 2 1,-1 1 0,55 87 0,-82-116-1713,0 0 1,6 17-1,-12-26-123,-1 0 0,1-1 0,-1 1 0,0 0 0,0 0 0,-1 0 0,1 0 0,-1 0 0,0 0 0,0-1 0,0 1 0,-1 0 0,-1 7 0,2-11-13,0 1 0,0 0 0,0-1 0,0 1 0,-1 0 0,1-1 0,0 1 0,-1-1 0,1 1 0,0 0 0,-1-1 0,1 1 0,-1-1 0,1 1 0,-1-1 0,1 0 0,-1 1 0,1-1 0,-1 1-1,1-1 1,-1 0 0,0 0 0,1 1 0,-1-1 0,0 0 0,1 0 0,-1 0 0,0 1 0,1-1 0,-1 0 0,0 0 0,1 0 0,-1 0 0,0 0 0,1-1 0,-1 1 0,0 0 0,1 0 0,-1 0 0,1 0 0,-1-1 0,0 1 0,1 0 0,-1-1 0,-4-1-94,1-1 1,0 0 0,1 0 0,-1 0 0,-5-5-1,-16-19-374,2-2-1,1-1 1,1 0-1,1-1 1,2-2-1,1 0 1,2 0-1,1-2 1,1 1-1,-11-58 0,22 81 493,0 0 0,1 1-1,0-1 1,0 0 0,2 0-1,-1 0 1,3-11-1,-2 18 43,0 0 0,0 0 0,0 0 0,0 0 1,1 1-1,-1-1 0,1 0 0,0 1 0,0 0 0,1-1 0,-1 1 0,1 0 0,0 0 0,-1 0 0,1 0 0,0 1 0,1-1 0,-1 1 0,0 0 0,1 0 0,-1 0 0,6-2 0,-3 2 67,0 0 1,0 1-1,1 0 0,-1 0 0,1 0 1,-1 0-1,1 1 0,-1 0 0,1 1 1,-1-1-1,1 1 0,-1 1 0,0-1 1,7 3-1,-9-2-90,0-1 1,0 1-1,-1 0 1,1 0-1,-1 0 1,1 0-1,-1 1 1,0 0-1,0-1 1,0 1-1,0 0 1,0 1-1,-1-1 1,1 0-1,-1 1 1,0-1-1,0 1 1,0 0-1,-1 0 1,1-1-1,-1 1 1,2 8-1,-2-3-27,-1 0-1,0 0 1,0 0-1,-1 0 1,0-1-1,-1 1 0,0 0 1,0-1-1,-1 1 1,-3 8-1,-1-1-24,0-2 0,-1 1 1,-1-1-1,-14 19 0,18-26-141,-1 0 0,-12 10 0,16-15 19,1-1 1,-1 0 0,0 1 0,0-1 0,1 0 0,-1 0 0,0 0 0,0 0 0,0-1 0,0 1 0,0 0-1,0-1 1,0 0 0,0 1 0,0-1 0,0 0 0,-3 0 0,4 0-2,0 0-1,0-1 1,0 1 0,1 0-1,-1 0 1,0-1 0,0 1-1,1-1 1,-1 1 0,0-1-1,0 1 1,1-1 0,-1 1-1,1-1 1,-1 1 0,1-1-1,-1 0 1,1 1 0,-1-1-1,1 0 1,-1 0 0,1 1-1,0-1 1,-1-1 0,-2-22-2613,5-16 503</inkml:trace>
</inkml:ink>
</file>

<file path=ppt/ink/ink26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6:48.041"/>
    </inkml:context>
    <inkml:brush xml:id="br0">
      <inkml:brushProperty name="width" value="0.05" units="cm"/>
      <inkml:brushProperty name="height" value="0.05" units="cm"/>
      <inkml:brushProperty name="color" value="#FF0066"/>
    </inkml:brush>
  </inkml:definitions>
  <inkml:trace contextRef="#ctx0" brushRef="#br0">0 263 17556,'12'4'1358,"0"1"0,-1 0 0,13 8 0,-21-11-1124,-1 0 1,1 0-1,-1 0 1,1 0-1,-1 0 1,1 0-1,-1 1 1,0-1-1,0 1 1,0 0-1,-1-1 0,1 1 1,-1 0-1,1 0 1,-1 0-1,0 0 1,1 6-1,-2-9-228,0 0-1,1 1 1,-1-1-1,0 0 1,0 0-1,0 0 1,0 0-1,0 0 1,0 0-1,0 0 1,0 0-1,0 0 0,0 0 1,0 1-1,0-1 1,0 0-1,0 0 1,0 0-1,0 0 1,0 0-1,0 0 1,0 0-1,0 0 0,0 1 1,0-1-1,0 0 1,0 0-1,0 0 1,0 0-1,0 0 1,0 0-1,0 0 1,0 0-1,0 0 0,0 1 1,0-1-1,0 0 1,-1 0-1,1 0 1,0 0-1,0 0 1,0 0-1,0 0 1,0 0-1,0 0 0,0 0 1,0 0-1,0 0 1,0 0-1,-1 0 1,1 0-1,0 0 1,0 0-1,0 0 1,0 0-1,0 0 1,0 0-1,0 0 0,0 0 1,-1 0-1,1 0 1,0 0-1,0 0 1,-5-7 73,1-2-68,1-1 0,1 1 0,0-1 0,0 0 0,-1-18 1,4-51-63,1 53-237,6-33 0,-6 50-391,0 0 0,0 0-1,1 0 1,1 0 0,-1 1 0,1 0-1,6-9 1,1 4-1779,5 6 997</inkml:trace>
</inkml:ink>
</file>

<file path=ppt/ink/ink26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6:48.383"/>
    </inkml:context>
    <inkml:brush xml:id="br0">
      <inkml:brushProperty name="width" value="0.05" units="cm"/>
      <inkml:brushProperty name="height" value="0.05" units="cm"/>
      <inkml:brushProperty name="color" value="#FF0066"/>
    </inkml:brush>
  </inkml:definitions>
  <inkml:trace contextRef="#ctx0" brushRef="#br0">1 193 14083,'9'-5'844,"-1"0"-1,1 0 1,-1-2 0,-1 1 0,1-1-1,-1 0 1,0 0 0,-1-1 0,1 0-1,-2 0 1,6-9 0,-8 14-758,-1-1 0,0 1 0,0 0 0,0-1 0,-1 0 0,1 1 0,-1-1 0,0 0 0,0 0 0,0 0 0,-1 0 0,1 0 0,-1 0 1,0 0-1,0 0 0,0 0 0,-1 0 0,1 0 0,-1 0 0,-1-5 0,1 8-90,1 0 0,-1 0 0,0 0-1,1 0 1,-1 0 0,0 0 0,0 0 0,0 0 0,1 0 0,-1 0 0,0 0 0,0 1-1,0-1 1,0 0 0,-1 1 0,1-1 0,0 0 0,0 1 0,0 0 0,0-1-1,-1 1 1,1 0 0,0-1 0,0 1 0,0 0 0,-1 0 0,1 0 0,0 0 0,0 0-1,-1 1 1,1-1 0,0 0 0,0 0 0,-1 1 0,1-1 0,-1 1 0,-2 1-22,1-1 0,0 1 0,0-1 0,0 1 0,0 0 0,0 0 0,0 0 0,1 1 0,-1-1 0,1 1 0,-1-1 0,-1 4 0,1 0 25,-1 0-1,2 1 0,-1-1 1,1 1-1,0 0 0,1 0 1,-1 0-1,1 0 0,1 0 1,-1 0-1,1 0 0,0 0 0,1 0 1,0 0-1,3 12 0,-2-9 86,1-1 0,0 0 0,0 0 0,1-1 0,0 1-1,1-1 1,0 0 0,0 0 0,0 0 0,1-1 0,9 9-1,-11-12 46,1 0 0,0 0 0,0-1 0,0 1 0,0-1 0,1 0 0,-1-1-1,1 1 1,0-1 0,0 0 0,0-1 0,11 2 0,-8-2 50,-1-1 0,1 0-1,-1-1 1,1 0 0,-1 0 0,0-1 0,1 0-1,11-4 1,-3-2 49,1 0 0,-1-1 0,-1-1 0,0 0 0,0-1-1,-1-1 1,21-21 0,-30 27-254,0-1 0,-1 1 1,0-1-1,0 0 0,-1 0 0,0 0 1,0-1-1,0 0 0,-1 1 0,2-10 0,-3 9-968,0 0-1,-1 0 0,0 0 0,-1 0 1,1-1-1,-2-11 0,-3 0-1149</inkml:trace>
</inkml:ink>
</file>

<file path=ppt/ink/ink26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6:50.973"/>
    </inkml:context>
    <inkml:brush xml:id="br0">
      <inkml:brushProperty name="width" value="0.05" units="cm"/>
      <inkml:brushProperty name="height" value="0.05" units="cm"/>
      <inkml:brushProperty name="color" value="#FF0066"/>
    </inkml:brush>
  </inkml:definitions>
  <inkml:trace contextRef="#ctx0" brushRef="#br0">85 5 8386,'0'-1'45,"0"1"1,0 0-1,0 0 0,0-1 1,0 1-1,-1 0 0,1 0 1,0-1-1,0 1 0,-1 0 1,1 0-1,0 0 1,0 0-1,-1-1 0,1 1 1,0 0-1,0 0 0,-1 0 1,1 0-1,0 0 0,0 0 1,-1 0-1,1 0 1,0 0-1,-1 0 0,1 0 1,0 0-1,-1 0 0,1 0 1,0 0-1,0 0 0,-1 0 1,1 0-1,0 0 1,0 0-1,-1 1 0,1-1 1,0 0-1,0 0 0,-1 0 1,1 0-1,0 1 0,0-1 1,-1 0-1,1 0 1,0 0-1,0 1 0,-11 11 268,6-3-176,0 1 0,0 0 0,1 0-1,0 0 1,1 1 0,-4 15 0,-6 68 980,10-71-808,0 0-29,-2 16 458,1 1 0,2-1 0,4 53 0,-2-89-681,0-1 1,1 1-1,-1 0 1,1 0 0,0-1-1,-1 1 1,1 0-1,0-1 1,1 1 0,-1-1-1,0 1 1,1-1 0,-1 0-1,1 0 1,0 1-1,0-1 1,0 0 0,0 0-1,0-1 1,0 1-1,0 0 1,4 1 0,-2-2-10,0 1 0,0-1 0,1-1 1,-1 1-1,0 0 0,1-1 0,-1 0 1,0 0-1,0 0 0,1-1 0,-1 0 0,0 1 1,9-4-1,3-1 3,0-1 1,-1-1-1,1 0 0,-1-2 1,0 1-1,-1-2 0,26-21 0,-21 13-30,0-1-1,-1-1 0,0 0 0,20-34 0,-29 41 11,-2-1 1,1 0 0,-2 0-1,0-1 1,-1 0-1,7-27 1,-11 36-11,-1 0 0,1 1 0,-1-1 0,0 0 1,0 0-1,-1 0 0,1 1 0,-1-1 0,-3-9 0,2 12-7,1-1 0,-1 1-1,0 0 1,0-1 0,0 1-1,0 0 1,0 0-1,-1 0 1,0 1 0,1-1-1,-1 0 1,0 1 0,0 0-1,0 0 1,-7-4 0,3 3-34,0 1 0,0 0 0,0 0 0,0 0 0,0 1 0,0 0 0,0 0 0,0 1 0,0 0 0,0 0 0,-1 1 0,-11 2 0,2 0-312,1 2 1,-1 0 0,1 1-1,-17 9 1,-9 8-426</inkml:trace>
</inkml:ink>
</file>

<file path=ppt/ink/ink26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6:51.565"/>
    </inkml:context>
    <inkml:brush xml:id="br0">
      <inkml:brushProperty name="width" value="0.05" units="cm"/>
      <inkml:brushProperty name="height" value="0.05" units="cm"/>
      <inkml:brushProperty name="color" value="#FF0066"/>
    </inkml:brush>
  </inkml:definitions>
  <inkml:trace contextRef="#ctx0" brushRef="#br0">146 0 10682,'-8'6'466,"-1"1"-1,1-1 1,1 1-1,-1 1 1,1 0-1,1 0 1,0 0-1,0 1 1,0-1-1,1 2 1,-6 13-1,-1 6 184,2 0 0,-10 48 0,18-67-562,-2 4 26,1 1-1,0-1 1,1 1-1,0 0 1,2-1-1,1 30 0,-1-43-98,0 0-1,1 0 0,-1 0 0,0 1 0,0-1 0,1 0 1,-1 0-1,1 0 0,-1 0 0,1 0 0,0 0 0,-1 0 1,1 0-1,0 0 0,0 0 0,-1 0 0,1 0 0,0 0 1,0-1-1,0 1 0,0 0 0,1 0 0,0-1 17,-1 1 1,1-1-1,0 0 0,-1 0 0,1 1 0,-1-1 0,1-1 1,-1 1-1,1 0 0,-1 0 0,1-1 0,0 1 1,-1 0-1,3-2 0,4-2 119,0 0-1,-1 0 1,0-1 0,0 0 0,7-7 0,4-4 132,0-2 0,-2 1 0,0-2 1,-1 0-1,-1-1 0,-1-1 0,-1 0 1,16-37-1,-25 51-181,0-1 1,-1 0-1,0 0 1,0 1-1,0-1 1,0-15-1,-2 20-80,-1-1 0,1 1 1,0-1-1,-1 1 0,0 0 0,0-1 0,0 1 1,0 0-1,0-1 0,0 1 0,-1 0 0,0 0 1,0 0-1,0 0 0,0 1 0,0-1 0,0 0 1,-5-3-1,2 2-211,-2 1 0,1-1 0,0 1 0,-1 0 0,1 1 0,-1-1 0,0 1 0,0 1 1,0-1-1,0 1 0,-13 0 0,-33 3-822</inkml:trace>
</inkml:ink>
</file>

<file path=ppt/ink/ink26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6:54.900"/>
    </inkml:context>
    <inkml:brush xml:id="br0">
      <inkml:brushProperty name="width" value="0.05" units="cm"/>
      <inkml:brushProperty name="height" value="0.05" units="cm"/>
      <inkml:brushProperty name="color" value="#FF0066"/>
    </inkml:brush>
  </inkml:definitions>
  <inkml:trace contextRef="#ctx0" brushRef="#br0">69 40 5705,'-22'11'2288,"17"-8"-1542,1-1 1,-1 0 0,0 0 0,-10 3 0,15-5-679,0 0 1,-1 0-1,1 0 1,0 1-1,-1-1 1,1 0-1,-1 0 1,1 0 0,0 0-1,-1 0 1,1 0-1,-1 0 1,1 0-1,0 0 1,-1 0 0,1 0-1,-1-1 1,1 1-1,0 0 1,-1 0-1,1 0 1,0 0 0,-1-1-1,1 1 1,0 0-1,-1 0 1,1-1-1,0 1 1,0 0-1,-1 0 1,1-1 0,0 1-1,0 0 1,-1-1-1,1 1 1,0-1-1,0 0 53,0 0 1,0-1-1,0 1 0,0 0 0,0 0 0,0-1 0,1 1 0,-1 0 0,0 0 0,1-1 0,0 0 0,16-27 2027,-17 28-2114,0 1 0,0 0 0,0 0 0,0 0 0,0 0 0,0 0 0,0 0 0,1 0 0,-1 0 0,0 0 0,0 0 0,0 0 0,0 0 0,0 0 1,0 0-1,0 0 0,0 0 0,0 0 0,0 0 0,1 0 0,-1 0 0,0 0 0,0 0 0,0 0 0,0 0 0,0 0 0,0 0 0,0 0 0,0 0 0,0 0 0,0 0 0,0 0 0,0 0 0,1 0 0,-1 0 1,0 1-1,0-1 0,0 0 0,0 0 0,0 0 0,0 0 0,0 0 0,0 0 0,0 0 0,0 0 0,0 0 0,0 0 0,0 0 0,0 0 0,0 1 0,0-1 0,0 0 0,0 0 0,0 0 0,0 0 0,0 0 1,0 0-1,0 0 0,0 0 0,3 12 869,0 15-248,-3-24-426,2 13 209,-2-11-190,0 1 0,1 0 1,-1-1-1,4 10 0,-4-15-216,0 1 0,1-1 0,-1 0 0,0 1 0,1-1 0,-1 1 0,0-1 0,1 0 0,-1 1 0,0-1 0,1 0 0,-1 1 0,1-1 0,-1 0 0,1 0 0,-1 1 0,1-1 0,-1 0 0,1 0 0,-1 0 0,1 0 1,-1 0-1,1 0 0,-1 0 0,1 0 0,-1 0 0,1 0 0,-1 0 0,1 0 0,-1 0 0,1 0 0,-1 0 0,1 0 0,0-1 0,17-7 618,-3-1-354,1 1 0,0 0 0,1 1 0,0 1 0,0 0 0,0 2-1,0 0 1,29-3 0,-7 5 19,0 2 1,77 9-1,75 26-105,-189-35-208,1 1 2,0 0 1,0-1-1,0 0 0,0 1 1,0-1-1,0 0 1,1 0-1,-1-1 0,0 1 1,0-1-1,0 1 1,0-1-1,3-1 0,-4 1-43,-1 0 0,0 0 0,1 0 0,-1 0 0,0-1 0,0 1 0,0 0 0,0 0 0,0-1-1,0 1 1,0 0 0,-1-1 0,1 1 0,0-1 0,-1 1 0,1-1 0,-1 1 0,1-1 0,-1 0 0,0 1-1,0-1 1,0 0 0,0 1 0,0-1 0,0-2 0,0 2-287,-1-1 0,1 1 0,-1-1 0,1 1 0,-1-1 0,0 1-1,0 0 1,0 0 0,0-1 0,0 1 0,-1 0 0,1 0 0,0 0 0,-1 0 0,0 0 0,1 0 0,-1 1 0,0-1 0,-3-2 0,-11 0-1591</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5:28.528"/>
    </inkml:context>
    <inkml:brush xml:id="br0">
      <inkml:brushProperty name="width" value="0.05" units="cm"/>
      <inkml:brushProperty name="height" value="0.05" units="cm"/>
      <inkml:brushProperty name="color" value="#FF0066"/>
    </inkml:brush>
  </inkml:definitions>
  <inkml:trace contextRef="#ctx0" brushRef="#br0">0 110 19036,'19'-4'1632,"0"-4"1465,3 1-1753,2-2-399,-1-1-609,4-2-1017,7-5 1706,-1-26-1049</inkml:trace>
</inkml:ink>
</file>

<file path=ppt/ink/ink26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6:55.351"/>
    </inkml:context>
    <inkml:brush xml:id="br0">
      <inkml:brushProperty name="width" value="0.05" units="cm"/>
      <inkml:brushProperty name="height" value="0.05" units="cm"/>
      <inkml:brushProperty name="color" value="#FF0066"/>
    </inkml:brush>
  </inkml:definitions>
  <inkml:trace contextRef="#ctx0" brushRef="#br0">1 57 12027,'1'-6'761,"0"1"0,1-1 1,0 1-1,0-1 1,5-7-1,-7 12-626,1 0 0,-1 0 0,1 0 0,0 0 0,0 0 0,0 0 0,-1 0 0,1 0 0,0 1 0,0-1 0,0 0 0,0 0 0,1 1 0,-1-1-1,0 1 1,0-1 0,0 1 0,0-1 0,1 1 0,-1 0 0,0-1 0,0 1 0,1 0 0,-1 0 0,0 0 0,0 0 0,1 0 0,-1 0 0,0 1 0,0-1 0,3 1 0,33 14 1438,-22-9-683,29 9 0,-13-9-20,0 0 0,0-3 0,48 1 0,95-13 1783,-149 7-2394,14-1-109,1 3 0,44 4 0,-73-2-372,-7-1-428,-18 2-3069</inkml:trace>
</inkml:ink>
</file>

<file path=ppt/ink/ink26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6:57.991"/>
    </inkml:context>
    <inkml:brush xml:id="br0">
      <inkml:brushProperty name="width" value="0.05" units="cm"/>
      <inkml:brushProperty name="height" value="0.05" units="cm"/>
      <inkml:brushProperty name="color" value="#FF0066"/>
    </inkml:brush>
  </inkml:definitions>
  <inkml:trace contextRef="#ctx0" brushRef="#br0">43 89 9394,'-4'-1'1135,"-1"0"0,1-1 0,0 1 0,-8-5 0,-2-5 8431,28 12-8737,-2 0-473,1 0 0,-1-1 0,1-1 0,-1 0-1,1-1 1,12-3 0,9-1 283,31-1 250,0 2 0,104 7 0,212-4 613,-370 2-1500,0-2 1,-1 1-1,12-4 1,-19 4-7,0 0-1,0 0 1,0 0 0,-1 0 0,1 0 0,0-1 0,-1 1 0,1-1 0,-1 0 0,1 0 0,-1 0-1,0 0 1,0 0 0,0 0 0,3-4 0,-5 1-1548,-6 7-1310,-6 11 1127</inkml:trace>
</inkml:ink>
</file>

<file path=ppt/ink/ink26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7:08.512"/>
    </inkml:context>
    <inkml:brush xml:id="br0">
      <inkml:brushProperty name="width" value="0.05" units="cm"/>
      <inkml:brushProperty name="height" value="0.05" units="cm"/>
      <inkml:brushProperty name="color" value="#FF0066"/>
    </inkml:brush>
  </inkml:definitions>
  <inkml:trace contextRef="#ctx0" brushRef="#br0">1 418 14067,'4'-6'599,"0"-1"-1,0 1 1,1 1-1,0-1 1,0 1-1,1-1 1,-1 2-1,1-1 1,0 1-1,1-1 1,-1 2-1,9-5 1,10-3 497,0 2 0,28-8 1,-46 15-963,94-27 1421,164-50 623,-6-18-1690,-235 87-600,10-5-892,62-37 1,-92 50 628,10-8-528,-14 10 846,0 0 1,1-1-1,-1 1 0,0 0 0,0 0 0,0-1 0,0 1 0,0 0 1,1 0-1,-1 0 0,0-1 0,0 1 0,0 0 0,0 0 0,0-1 0,0 1 1,0 0-1,0 0 0,0-1 0,0 1 0,0 0 0,0 0 0,0-1 1,0 1-1,0 0 0,0 0 0,0-1 0,-1 1 0,1 0 0,0 0 1,0-1-1,0 1 0,0 0 0,0 0 0,-1 0 0,1-1 0,0 1 0,0 0 1,0 0-1,-1 0 0,1 0 0,0-1 0,0 1 0,0 0 0,-1 0 1,1 0-1,0 0 0,0 0 0,-1 0 0,1 0 0,-1 0 0,-1-1-256,0 0-1,0 0 0,-1 1 0,1-1 1,0 1-1,0 0 0,-5 0 0,-27 3-1246</inkml:trace>
</inkml:ink>
</file>

<file path=ppt/ink/ink26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7:08.823"/>
    </inkml:context>
    <inkml:brush xml:id="br0">
      <inkml:brushProperty name="width" value="0.05" units="cm"/>
      <inkml:brushProperty name="height" value="0.05" units="cm"/>
      <inkml:brushProperty name="color" value="#FF0066"/>
    </inkml:brush>
  </inkml:definitions>
  <inkml:trace contextRef="#ctx0" brushRef="#br0">280 19 10866,'7'-16'5391,"-7"16"-5296,0 0 1,0-1-1,0 1 0,0 0 0,-1 0 0,1 0 0,0 0 286,0-1-286,0 1 0,0 0 0,0 0 0,-1 0 0,1 0 0,0 0 0,0 0 1,0 0-1,0 0 0,0 0 0,-1 0 0,1 0 0,0 0 0,0 0 0,0 0 0,0 0 1,0 0-1,-1 0 0,1 0 0,0 0 0,0 0 0,0 0 0,0 0 0,0 0 1,-1 0-1,1 0 0,0 0 0,0 0 0,0 0 0,0 0 0,0 0 0,-1 1 286,1-1-286,-27 20 2030,0 3-1898,2 1 0,0 2 0,2 1 0,0 0 0,2 2 0,1 0 0,2 2 0,1 0 1,-17 42-1,30-64-60,0 1 1,1-1-1,0 1 0,1 0 1,0 0-1,1 0 1,0 0-1,0 18 1,1-25-110,1-1 0,-1 1 1,0-1-1,1 1 0,0-1 1,0 0-1,0 1 0,0-1 1,0 0-1,0 1 1,0-1-1,1 0 0,-1 0 1,1 0-1,0 0 0,0 0 1,-1 0-1,1-1 0,0 1 1,0-1-1,1 1 0,-1-1 1,0 0-1,0 0 0,1 0 1,-1 0-1,1 0 0,-1 0 1,0-1-1,5 1 0,3 0 93,0 0-1,1-1 0,-1 0 0,0-1 0,0 0 0,17-4 0,21-9 75,-1-2 0,69-33 0,-91 38-324,146-69-2388,-84 41 1379</inkml:trace>
</inkml:ink>
</file>

<file path=ppt/ink/ink26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7:09.256"/>
    </inkml:context>
    <inkml:brush xml:id="br0">
      <inkml:brushProperty name="width" value="0.05" units="cm"/>
      <inkml:brushProperty name="height" value="0.05" units="cm"/>
      <inkml:brushProperty name="color" value="#FF0066"/>
    </inkml:brush>
  </inkml:definitions>
  <inkml:trace contextRef="#ctx0" brushRef="#br0">50 28 14091,'-10'-7'679,"5"4"47,-1-1 0,1 1 0,0 0 0,-1 0 1,-7-2-1,24 23 1885,6 6-2052,-1 1 1,0 1-1,-2 0 0,-2 1 1,0 1-1,-1 0 1,10 45-1,-14-40-590,-1 0 0,-2 0 0,-1 0 0,-2 1 0,-1-1 0,-8 56 0,7-79-693,-1 0 0,0 0 1,-1 0-1,-5 13 0,8-23 686,0 0 0,0 0 0,0 0-1,0 0 1,0 0 0,0 0 0,0 0 0,0 0 0,0 0 0,0 0 0,0 0 0,0 0 0,0 0 0,0 0 0,0 0 0,0 0 0,0 0-1,0 0 1,-1-1-609,1 1 609,0 0 0,0 0 0,0 0 0,0 0 0,0 0 0,0 0 0,0 0 0,0 0-1,0 0 1,0 0 0,0 0 0,0 0 0,0 0 0,0 0 0,0 0 0,-1 0 0,1 0 0,0 0 0,0 1-419,-2-10-996,-1-12-268,0-9 456</inkml:trace>
</inkml:ink>
</file>

<file path=ppt/ink/ink26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7:09.600"/>
    </inkml:context>
    <inkml:brush xml:id="br0">
      <inkml:brushProperty name="width" value="0.05" units="cm"/>
      <inkml:brushProperty name="height" value="0.05" units="cm"/>
      <inkml:brushProperty name="color" value="#FF0066"/>
    </inkml:brush>
  </inkml:definitions>
  <inkml:trace contextRef="#ctx0" brushRef="#br0">0 516 12139,'9'1'962,"11"3"1641,1-2 1,24 0 0,-39-2-2421,0 0 1,0-1-1,0 1 1,0-2-1,0 1 1,-1-1-1,1 1 1,0-2-1,-1 1 1,1-1-1,-1 1 0,6-5 1,-3 0-341,0 1 0,-1-2-1,0 1 1,0-1 0,0 0 0,-1 0 0,0-1-1,-1 0 1,0 0 0,0 0 0,-1-1 0,0 1-1,0-1 1,3-19 0,-1-7-585,-2-1-1,0-70 1,1-14 282,-4 111 522,-1 8 12,1-1 1,-1 0 0,0 1-1,0-1 1,1 0 0,0 1-1,-1-1 1,1 0-1,0 1 1,0-1 0,1 1-1,-1 0 1,0-1 0,3-2-1,-4 5-38,0 0-1,1 0 1,-1-1-1,0 1 1,0 0-1,0 0 0,1 0 1,-1-1-1,0 1 1,0 0-1,1 0 0,-1 0 1,0 0-1,1 0 1,-1 0-1,0 0 1,0-1-1,1 1 0,-1 0 1,0 0-1,0 0 1,1 0-1,-1 0 0,0 0 1,1 0-1,-1 0 1,0 1-1,0-1 0,1 0 1,-1 0-1,0 0 1,1 0-1,-1 0 1,0 0-1,0 1 0,0-1 1,1 0-1,-1 0 1,0 1-1,7 10 933,-5-7-688,9 22 1121,-1 0 1,12 50-1,2 55 354,-17-87-1557,1 0-1,2-1 1,25 67-1,-14-66-173,-18-40-87,-1 0-1,1 0 0,0-1 0,0 1 0,0-1 0,0 0 0,0 0 1,7 4-1,-10-6-9,1-1 0,0 1 0,-1-1 0,1 0 0,0 1 0,0-1 0,-1 0 0,1 1 0,0-1 0,0 0 0,0 0 0,-1 0 0,1 0 0,0 0 0,0 0 0,0 0 0,0 0 0,-1 0 1,1 0-1,0 0 0,0 0 0,0-1 0,-1 1 0,1 0 0,0-1 0,0 1 0,-1 0 0,1-1 0,0 1 0,-1-1 0,1 1 0,0-1 0,-1 0 0,1 1 0,-1-1 0,1 1 0,-1-1 0,1-1 0,2-3-572,0 0-1,-1 0 1,1-1-1,1-9 1,0 5-77,12-29-952</inkml:trace>
</inkml:ink>
</file>

<file path=ppt/ink/ink26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7:09.803"/>
    </inkml:context>
    <inkml:brush xml:id="br0">
      <inkml:brushProperty name="width" value="0.05" units="cm"/>
      <inkml:brushProperty name="height" value="0.05" units="cm"/>
      <inkml:brushProperty name="color" value="#FF0066"/>
    </inkml:brush>
  </inkml:definitions>
  <inkml:trace contextRef="#ctx0" brushRef="#br0">0 0 18636,'22'18'1904,"-2"3"1305,-1 4-696,-9 5-1457,-3 3-304,-2 5-496,-5 0-152,0 0-240,0 0-256,0-4-704,1-6-441,3-15-1055,2-9-209,2-15 1481</inkml:trace>
</inkml:ink>
</file>

<file path=ppt/ink/ink26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7:10.160"/>
    </inkml:context>
    <inkml:brush xml:id="br0">
      <inkml:brushProperty name="width" value="0.05" units="cm"/>
      <inkml:brushProperty name="height" value="0.05" units="cm"/>
      <inkml:brushProperty name="color" value="#FF0066"/>
    </inkml:brush>
  </inkml:definitions>
  <inkml:trace contextRef="#ctx0" brushRef="#br0">1 270 15947,'22'42'4137,"28"40"0,-28-50-3419,1-2 0,2-1 1,45 43-1,-67-70-678,0 1 0,0-1-1,0 0 1,0 0 0,0 0 0,0 0 0,0-1 0,0 1 0,1-1-1,-1 0 1,1 0 0,6 1 0,-8-2-21,0 0 1,0 0-1,0 0 1,0-1-1,0 1 1,0 0-1,0-1 1,0 0-1,0 0 0,0 1 1,0-1-1,0 0 1,0-1-1,-1 1 1,1 0-1,0 0 1,-1-1-1,1 1 0,-1-1 1,0 1-1,1-1 1,-1 0-1,0 1 1,1-4-1,5-7 43,-2 0-1,1 0 0,-2 0 1,0-1-1,0 0 1,-1 0-1,1-14 1,0-3-5,-2 0 1,-2-32-1,-2 35-48,0 0-1,-1 0 1,-2 1 0,-1-1-1,-1 1 1,-1 1-1,-1-1 1,-14-26-1,20 47-289,1 1 0,-1-1 0,0 1 0,0-1 0,0 1 0,0 0-1,-1 0 1,0 0 0,1 1 0,-9-6 0,5 7-2122,9 9 880</inkml:trace>
</inkml:ink>
</file>

<file path=ppt/ink/ink26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7:10.811"/>
    </inkml:context>
    <inkml:brush xml:id="br0">
      <inkml:brushProperty name="width" value="0.05" units="cm"/>
      <inkml:brushProperty name="height" value="0.05" units="cm"/>
      <inkml:brushProperty name="color" value="#FF0066"/>
    </inkml:brush>
  </inkml:definitions>
  <inkml:trace contextRef="#ctx0" brushRef="#br0">1 226 18220,'4'0'436,"1"0"0,0 0 0,-1 1 0,1-1 0,-1 1 0,1 1 0,-1-1 1,0 0-1,1 1 0,-1 0 0,0 0 0,6 4 0,4 4 739,25 22 0,-34-28-1078,20 19 144,0 2 1,-2 1-1,-1 1 0,0 1 0,-3 1 0,0 0 0,-2 2 0,-1 0 1,-1 0-1,15 51 0,16 68-112,-44-147-141,-1 0 1,-1 1-1,1-1 0,0 1 1,-1-1-1,1 0 0,-1 1 0,-1 4 1,1-8 0,0 0 0,0 1 0,0-1 0,0 0 0,0 1 0,0-1 0,0 0 0,-1 1 0,1-1 1,0 0-1,0 1 0,-1-1 0,1 0 0,0 0 0,0 1 0,-1-1 0,1 0 0,0 0 0,0 0 1,-1 1-1,1-1 0,0 0 0,-1 0 0,1 0 0,0 0 0,-1 0 0,1 0 0,-1 0 0,0 0-38,-1 0-1,1 0 0,-1 0 0,1 0 0,-1-1 1,1 1-1,-1-1 0,1 1 0,-1-1 0,-1-1 1,-7-4-369,1-1 0,0 0 0,0-1 0,0 0 0,1 0 0,-13-18 0,8 11-69,-173-224-3921,177 224 4302,0 0 0,0-1 0,1 0 0,-8-25-1,13 31 175,1 0 0,0 1-1,0-1 1,1 0 0,1 0-1,-1 0 1,1 0-1,1 0 1,2-15 0,1 9 190,1 1 0,0 0 0,1 0 0,0 0 0,1 1 1,1 0-1,1 0 0,15-20 0,-10 17 178,1 1-1,0 0 1,1 1-1,1 1 1,30-21 0,-39 30-228,0 0-1,1 1 1,0 0 0,16-6 0,-24 10-182,1-1 1,0 0 0,0 1 0,0-1 0,-1 1-1,1 0 1,0 0 0,0 0 0,0 0 0,0 0-1,-1 0 1,1 0 0,0 1 0,0-1 0,0 0-1,0 1 1,-1 0 0,1-1 0,0 1 0,-1 0-1,1 0 1,-1 0 0,1 0 0,-1 0 0,1 0-1,-1 1 1,1-1 0,-1 0 0,0 1 0,2 2 0,-1 1-6,0 0 0,0 0 0,-1 1 0,1-1 1,-1 1-1,0-1 0,-1 1 0,1-1 0,-1 1 1,-1 10-1,-1-1-18,0 0 0,-8 27 0,5-27-47,-1 0-1,-14 27 0,16-34-52,0-1 0,-1 0 0,-1 0 0,1 0 0,-1 0 0,-12 10 0,17-16 13,0 0 0,0 0 0,0 0 0,0 0 1,-1 0-1,1-1 0,0 1 0,0 0 0,-1-1 1,1 1-1,-1-1 0,1 1 0,0-1 0,-1 1 1,1-1-1,-1 0 0,1 0 0,-1 0 0,1 0 1,-1 0-1,1 0 0,0 0 0,-1-1 0,1 1 1,-1 0-1,1-1 0,0 1 0,-1-1 0,1 1 1,0-1-1,-1 0 0,1 0 0,0 0 0,-1-1 1,-1 0-219,1-1 0,-1 0 1,1 0-1,0-1 1,0 1-1,1 0 0,-1-1 1,1 1-1,0-1 1,-1 1-1,0-7 1,0-18-805</inkml:trace>
</inkml:ink>
</file>

<file path=ppt/ink/ink26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7:11.338"/>
    </inkml:context>
    <inkml:brush xml:id="br0">
      <inkml:brushProperty name="width" value="0.05" units="cm"/>
      <inkml:brushProperty name="height" value="0.05" units="cm"/>
      <inkml:brushProperty name="color" value="#FF0066"/>
    </inkml:brush>
  </inkml:definitions>
  <inkml:trace contextRef="#ctx0" brushRef="#br0">1 439 16027,'64'30'6161,"-47"-21"-3301,-21-24-1142,-3 2-1622,0 0 1,1-1-1,1 1 0,1-1 1,0-1-1,0 1 1,-2-24-1,5 26-175,1 0-1,0 0 1,0 0 0,1 0-1,0 0 1,1 0-1,1 0 1,0 0-1,7-17 1,-7 24-97,-1 0-1,1 0 1,0 0 0,0 1-1,0-1 1,1 1 0,-1 0 0,1 0-1,0 0 1,0 1 0,1-1-1,-1 1 1,1 0 0,-1 0-1,1 1 1,0-1 0,6-1-1,1 0-939,1 1 0,0 0 0,-1 1 0,1 1 0,0 0 0,14 0 0,-12 1-129,1-2 0,17-4 1,-22 4 1954,1 0 0,0 0 0,0 1 0,19 1 0,-30 0-503,1 1 1,-1-1 0,1 0 0,-1 1 0,0-1-1,1 1 1,-1 0 0,0-1 0,0 1 0,1 0 0,-1 0-1,0-1 1,0 1 0,0 0 0,0 0 0,0 0-1,0 0 1,0 1 0,0-1 0,-1 0 0,1 0-1,0 0 1,-1 1 0,1-1 0,-1 0 0,1 1-1,0 2 1,0 3 349,0 1 0,0 0 0,-1-1-1,0 9 1,0 2 103,1-14-585,-1 1-1,1-1 1,0 1 0,0-1 0,0 1 0,1-1 0,-1 0 0,1 0 0,0 0-1,0 0 1,1 0 0,-1 0 0,5 5 0,-5-7-42,0 0 1,0-1-1,0 1 0,0 0 0,0-1 1,1 1-1,-1-1 0,1 0 1,-1 0-1,1 0 0,-1 0 0,1 0 1,-1-1-1,1 1 0,0-1 1,-1 1-1,1-1 0,0 0 0,-1 0 1,1 0-1,0-1 0,-1 1 1,1 0-1,3-2 0,0 0 58,0-1 0,0 0 0,0 0 0,0 0 0,0-1-1,0 0 1,-1 0 0,0 0 0,7-8 0,-8 8-27,1 0-1,-1-1 1,-1 0 0,1 0 0,-1 0-1,0 0 1,0 0 0,0-1-1,-1 1 1,3-11 0,-4 11-50,-1 1 0,0 0 0,0 0 1,-1 0-1,1 0 0,-1-1 0,1 1 1,-2 0-1,1 0 0,0 0 0,-1 0 0,1 1 1,-1-1-1,0 0 0,0 1 0,-1-1 1,1 1-1,-1 0 0,0 0 0,-5-5 1,1 1-169,-1 0 0,-1 1 0,1-1 0,-1 2 0,0 0 0,0 0 0,-12-4 1,9 4-792,0 1 0,-1 1 1,0 0-1,0 0 1,0 1-1,-15 0 0,20 3 1065,12 3-96</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6:30.422"/>
    </inkml:context>
    <inkml:brush xml:id="br0">
      <inkml:brushProperty name="width" value="0.05" units="cm"/>
      <inkml:brushProperty name="height" value="0.05" units="cm"/>
      <inkml:brushProperty name="color" value="#FF0066"/>
    </inkml:brush>
  </inkml:definitions>
  <inkml:trace contextRef="#ctx0" brushRef="#br0">234 549 7274,'4'2'503,"0"1"1,0-1 0,0 0 0,1 0 0,-1 0-1,1-1 1,-1 1 0,1-1 0,-1 0 0,1 0-1,0-1 1,-1 0 0,1 1 0,0-2 0,0 1 0,7-2-1,4-1 192,0 0 0,1-2 0,19-8-1,-23 8-472,0-1-1,0 0 0,-1-2 1,0 1-1,0-1 0,-1-1 0,0 0 1,0-1-1,-1 0 0,0 0 1,-1-1-1,12-19 0,-14 20-213,-1-1 0,0-1 0,-1 1-1,-1-1 1,1 1 0,-2-2 0,0 1 0,0 0-1,-1 0 1,-1-1 0,0 1 0,0-1 0,-2 0-1,-2-19 1,2 22 11,-1 0 0,-1 0 0,0 0 0,0 0 0,-1 0 0,0 1 1,0 0-1,-1 0 0,-1 0 0,1 1 0,-1-1 0,-1 1 0,0 1 0,0-1 0,0 1 0,-1 1 0,0-1 0,0 1 0,-1 0 0,1 1 0,-15-6 0,12 6 131,1 0 0,-1 1 0,0 0 0,0 1 0,0 1 0,0 0 0,-1 0 0,1 1 0,-1 0 0,1 1 0,-1 0 0,1 1 0,0 0 0,-1 1 0,1 1-1,0-1 1,0 2 0,0-1 0,-11 7 0,4 0 1,-1 1 0,2 1 0,0 0 0,0 2 0,1 0 0,0 0 0,2 2 0,0 0 0,0 1 0,2 0 0,0 0 0,-17 34 0,27-45-113,-1-1-1,1 0 0,0 1 0,0-1 1,1 1-1,-1-1 0,1 1 0,1 0 1,-1-1-1,1 1 0,0 0 0,0 0 0,1 0 1,-1-1-1,1 1 0,1 0 0,-1-1 1,1 1-1,0-1 0,0 0 0,0 1 0,1-1 1,3 5-1,3 2 64,0-1 0,0 0 0,1-1 0,1 0 0,0 0 0,0-1 0,1-1 0,0 0 0,0 0 0,1-1 0,13 5 0,-8-4-133,0-2 1,0 0 0,0-1 0,1 0-1,0-2 1,0 0 0,37 0-1,-42-4-299,0 0-1,1-1 0,-1-1 0,0 0 0,23-10 0,15-9-470</inkml:trace>
</inkml:ink>
</file>

<file path=ppt/ink/ink26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7:11.604"/>
    </inkml:context>
    <inkml:brush xml:id="br0">
      <inkml:brushProperty name="width" value="0.05" units="cm"/>
      <inkml:brushProperty name="height" value="0.05" units="cm"/>
      <inkml:brushProperty name="color" value="#FF0066"/>
    </inkml:brush>
  </inkml:definitions>
  <inkml:trace contextRef="#ctx0" brushRef="#br0">1 0 16163,'0'2'1901,"3"15"2351,9 11-2339,-6-16-1327,45 92 1850,43 104-310,-90-196-2150,0 0-1,-1 1 1,0 0 0,-1 0-1,0 0 1,-1 0 0,-1 15-1,0-26-120,0-1-1,0 1 0,0 0 1,-1 0-1,1-1 0,-1 1 1,0 0-1,1-1 0,-1 1 1,0-1-1,0 1 0,0-1 1,-1 2-1,1-1-303,-1-1 0,0 1 1,1-1-1,-1 0 0,0 0 0,0 0 0,1 0 0,-1 0 0,0 0 0,0 0 1,-3 0-1,-12 4-1440</inkml:trace>
</inkml:ink>
</file>

<file path=ppt/ink/ink26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7:11.773"/>
    </inkml:context>
    <inkml:brush xml:id="br0">
      <inkml:brushProperty name="width" value="0.05" units="cm"/>
      <inkml:brushProperty name="height" value="0.05" units="cm"/>
      <inkml:brushProperty name="color" value="#FF0066"/>
    </inkml:brush>
  </inkml:definitions>
  <inkml:trace contextRef="#ctx0" brushRef="#br0">0 189 17076,'22'-12'2080,"17"-7"889,10-8-337,10-2-1255,-3 0-753,-12 2-888,-5 7-753,-11 5-1303,-1 5-617,-16 10 1433</inkml:trace>
</inkml:ink>
</file>

<file path=ppt/ink/ink26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7:12.088"/>
    </inkml:context>
    <inkml:brush xml:id="br0">
      <inkml:brushProperty name="width" value="0.05" units="cm"/>
      <inkml:brushProperty name="height" value="0.05" units="cm"/>
      <inkml:brushProperty name="color" value="#FF0066"/>
    </inkml:brush>
  </inkml:definitions>
  <inkml:trace contextRef="#ctx0" brushRef="#br0">6 240 15835,'6'-5'1751,"0"0"-1,0 0 0,9-12 1,-9 8-730,0 1 0,7-14 0,-6 6-708,0 0 0,-1 1 0,5-25 0,-10 33-294,1 0-1,-2 1 0,1-1 0,-1-13 0,0 18-26,0 1 1,0-1 0,0 1-1,0 0 1,0-1-1,-1 1 1,1-1 0,0 1-1,-1 0 1,1-1 0,-1 1-1,0 0 1,1 0-1,-1 0 1,0-1 0,0 1-1,0 0 1,1 0-1,-1 0 1,0 0 0,0 0-1,-1 0 1,1 1-1,0-1 1,0 0 0,0 0-1,-1 1 1,1-1 0,0 1-1,-3-1 1,2 1-25,0 0 0,0 0 0,0 1 0,0-1 0,0 1 0,0-1 0,0 1 0,0 0 0,0 0 0,0 0 0,0 0 0,1 0 0,-1 0 0,0 0 0,1 1 0,-1-1 0,1 0 0,-1 1 0,1 0 0,0-1 0,-1 1 0,1 0 1,-1 2-1,-2 3-60,0 1 1,0-1-1,1 1 1,-5 14 0,6-14 70,0 0 1,0 0-1,1 1 1,0-1-1,1 1 1,0-1-1,0 1 1,1-1-1,0 1 1,3 11-1,-3-16 7,0 0 0,1 0 0,0 0 0,0-1-1,0 1 1,0 0 0,0-1 0,1 1 0,0-1 0,-1 0-1,1 0 1,1 0 0,-1 0 0,0 0 0,1-1 0,-1 1 0,1-1-1,0 0 1,0 0 0,0-1 0,0 1 0,5 1 0,0-1-167,0-1 0,0 1 0,0-1 1,0-1-1,0 0 0,0 0 0,0-1 1,13-2-1,-2-1-1438,-1-2 1,33-12-1,-23 6 139</inkml:trace>
</inkml:ink>
</file>

<file path=ppt/ink/ink26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7:12.885"/>
    </inkml:context>
    <inkml:brush xml:id="br0">
      <inkml:brushProperty name="width" value="0.05" units="cm"/>
      <inkml:brushProperty name="height" value="0.05" units="cm"/>
      <inkml:brushProperty name="color" value="#FF0066"/>
    </inkml:brush>
  </inkml:definitions>
  <inkml:trace contextRef="#ctx0" brushRef="#br0">264 593 14363,'-2'-1'281,"1"0"0,-1 0 0,0 0 0,0 0 0,0 0 0,1 1 0,-1-1 1,0 1-1,0-1 0,0 1 0,0 0 0,0 0 0,0 0 0,0 0 0,0 0 0,0 0 0,0 0 0,0 1 0,0-1 0,0 1 0,0-1 0,0 1 0,-2 1 0,-3 2 329,0 1 0,0-1 0,1 1 0,-9 9 0,13-13-581,-26 25 1198,-41 49 0,58-62-1102,1 1 0,0 0 0,1 1 0,1 0 0,0 0-1,-5 18 1,12-30-109,0 0 1,0 1-1,0-1 0,0 0 0,1 1 0,-1-1 0,1 0 0,0 1 1,0-1-1,1 0 0,-1 1 0,1-1 0,0 4 0,0-6-14,-1 0-1,1 1 1,0-1-1,0 0 1,0 0-1,0 1 1,0-1-1,0 0 1,0 0-1,0 0 1,0 0-1,0-1 1,1 1-1,-1 0 1,0 0-1,1-1 1,-1 1-1,0-1 1,1 1-1,-1-1 1,1 1-1,-1-1 1,1 0-1,-1 0 1,1 0-1,-1 0 1,1 0-1,-1 0 0,3-1 1,4 0-2,-1 0-1,0-1 1,1 0 0,-1 0 0,0 0-1,-1-1 1,1 0 0,0-1 0,-1 0-1,0 0 1,11-8 0,-10 6 8,0-1-1,0 0 1,-1 0 0,0 0 0,0-1-1,-1 1 1,0-1 0,8-17 0,-1-1-22,2 1 0,1 1 0,0 0 0,2 1 0,1 0 0,24-23 0,-35 39 59,1 0 0,-1 0-1,1 1 1,0 0-1,0 0 1,1 1 0,-1 0-1,1 1 1,1 0 0,9-3-1,-15 5-8,0 1 0,-1 0 0,1 1-1,0-1 1,0 1 0,0-1 0,1 1 0,-1 1-1,0-1 1,0 0 0,0 1 0,0 0 0,-1 0 0,1 0-1,0 1 1,0-1 0,-1 1 0,1 0 0,0 0-1,-1 0 1,0 0 0,1 0 0,-1 1 0,0 0-1,0 0 1,-1 0 0,4 3 0,-4-2-16,1 0-1,-1 0 1,0 0 0,0 0 0,0 1-1,-1-1 1,0 0 0,1 1 0,-2-1-1,1 1 1,0-1 0,-1 1-1,0-1 1,0 1 0,0 0 0,-1-1-1,1 1 1,-1-1 0,0 1 0,0-1-1,-1 0 1,1 1 0,-1-1 0,-5 8-1,3-5-11,0 1 1,-1-1-1,0 0 0,-1 0 0,0-1 1,0 1-1,0-1 0,-1 0 0,0-1 0,0 0 1,0 0-1,-10 4 0,15-7-2,0-2-1,0 1 1,0 0-1,0 0 1,0-1-1,0 1 0,-1-1 1,1 0-1,0 1 1,0-1-1,-1 0 1,1 0-1,0-1 1,0 1-1,0 0 1,-3-2-1,4 2-4,0-1-1,0 1 0,0-1 0,0 0 0,0 1 0,0-1 0,0 0 0,0 0 0,0 0 0,0 0 0,1 0 0,-1 0 1,0 0-1,1 0 0,-1 0 0,1 0 0,-1 0 0,1 0 0,-1-1 0,1 1 0,0 0 0,-1 0 0,1 0 1,0-1-1,0 1 0,0 0 0,0 0 0,0-1 0,1-1 0,0-3-9,0 0 0,1 0 0,-1 1 1,1-1-1,1 0 0,-1 1 0,1-1 0,0 1 0,0 0 0,0 0 1,1 0-1,0 1 0,0-1 0,0 1 0,0 0 0,10-7 0,6-3-33,-1 1 0,43-19 0,-2 4 69,-25 13 140,0-2 1,54-36-1,-83 49-148,-1 0-1,0-1 0,0 0 1,0 0-1,-1 0 1,1-1-1,-1 0 0,0 1 1,-1-1-1,0-1 1,0 1-1,0 0 0,0-1 1,2-12-1,-2-2-17,0 0 0,-1 0 1,-2-31-1,0 37-23,-1-5-107,0 17 19,0 12 19,0 0 130,1 0-1,0-1 0,1 1 0,0 0 0,0-1 0,1 1 0,0-1 1,0 1-1,1-1 0,0 0 0,1 0 0,0 0 0,0 0 1,0-1-1,1 1 0,0-1 0,1-1 0,-1 1 0,1-1 0,1 0 1,-1 0-1,1 0 0,0-1 0,0 0 0,1-1 0,-1 0 0,1 0 1,0 0-1,0-1 0,1 0 0,-1-1 0,1 0 0,-1 0 1,1 0-1,-1-1 0,1-1 0,13 0 0,0-2 54,0-2-1,0 0 1,0-1 0,-1-2-1,0 0 1,0-1-1,-1-1 1,0-1 0,0 0-1,-1-2 1,0 0-1,21-20 1,-28 21-362,0-1 1,-1-1-1,-1 0 1,0 0-1,-1-1 1,0 0-1,-1 0 1,0-1-1,-2-1 1,0 1-1,0-1 1,-1 0-1,-1 0 0,-1 0 1,0-1-1,-2 1 1,1-18-1,-2 31-30,0-1-1,0 1 0,0 0 1,-1 0-1,0 0 0,1 0 1,-1 0-1,-2-4 0,2 5 129,0 0 0,-1 1-1,1-1 1,-1 0-1,0 1 1,1-1-1,-1 1 1,0 0-1,-4-3 1</inkml:trace>
</inkml:ink>
</file>

<file path=ppt/ink/ink26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7:13.055"/>
    </inkml:context>
    <inkml:brush xml:id="br0">
      <inkml:brushProperty name="width" value="0.05" units="cm"/>
      <inkml:brushProperty name="height" value="0.05" units="cm"/>
      <inkml:brushProperty name="color" value="#FF0066"/>
    </inkml:brush>
  </inkml:definitions>
  <inkml:trace contextRef="#ctx0" brushRef="#br0">24 116 25557,'6'-7'2121,"-7"-5"551,-4-6-263,-8-8-2425,3-5-864,13 9 624</inkml:trace>
</inkml:ink>
</file>

<file path=ppt/ink/ink26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7:20.956"/>
    </inkml:context>
    <inkml:brush xml:id="br0">
      <inkml:brushProperty name="width" value="0.05" units="cm"/>
      <inkml:brushProperty name="height" value="0.05" units="cm"/>
      <inkml:brushProperty name="color" value="#FF0066"/>
    </inkml:brush>
  </inkml:definitions>
  <inkml:trace contextRef="#ctx0" brushRef="#br0">816 2216 6969,'-13'-4'647,"-5"-1"1012,-25-10 1,36 12-1074,1 0 0,0 0 0,1-1 0,-1 0 0,1 0 0,-1 0 0,-7-9 0,7 4 1825,14 11 24,9 3-2252,78 15 692,148 12-1,-170-25-792,1-4 1,-1-3 0,1-3 0,-1-4-1,137-29 1,55-47 379,-3-19 124,-96 36-134,-9 8-5,192-81 282,-317 124-702,0 0 0,-2-3-1,0 0 1,-1-2 0,-1-1-1,43-41 1,-46 35 99,0-2-1,-2 0 1,-1-1-1,-1-1 1,-2-1-1,-1-1 0,-2-1 1,-1 0-1,-2-1 1,-1-1-1,11-56 1,-15 50-99,-2 0 1,-2 0-1,-1-1 0,-3 1 1,-8-77-1,6 106-28,0 1-1,-1 0 1,0 0 0,-1 0-1,0 1 1,-1-1 0,-1 1-1,1 0 1,-2 0 0,0 1-1,0 0 1,0 0 0,-2 0-1,1 1 1,-1 1 0,0-1-1,-1 1 1,-16-10 0,-100-46-8,87 46 13,2-1 0,-54-36 1,51 22-3,1-2 1,2-1-1,-33-43 1,32 36-7,23 27 2,0 1 0,0 1 1,-1 0-1,-1 2 0,0-1 0,-1 2 0,0 1 0,-1 0 0,0 1 0,0 1 0,-37-11 1,1 7-35,0 2 0,-101-5 1,-115 20-48,189 2-10,1 4 0,0 4 0,1 3-1,0 4 1,2 3 0,-139 65 0,-405 259-96,559-307 164,2 3-1,-109 103 1,136-113 19,2 2-1,1 0 0,2 3 0,2 0 0,-37 73 1,54-89 2,1 0 1,0 0 0,2 1-1,1 0 1,1 0 0,-2 40 0,5-31-2,2 0 1,2 0-1,1 0 1,10 48-1,-9-64 6,1-1-1,0 0 0,1 0 0,1-1 1,0 0-1,1 0 0,1 0 1,0-1-1,1-1 0,1 0 1,1 0-1,-1-1 0,2 0 0,0-1 1,1 0-1,0-1 0,30 17 1,-8-10 17,0-2 0,0-2 1,2-1-1,0-2 0,49 8 1,-9-7 302,130 3 0,75-28 523,-2-22-485,-211 26-451,-25 2-57,0 2 0,0 3 0,0 1 0,60 7 1,-14 9 197</inkml:trace>
</inkml:ink>
</file>

<file path=ppt/ink/ink26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7:25.428"/>
    </inkml:context>
    <inkml:brush xml:id="br0">
      <inkml:brushProperty name="width" value="0.05" units="cm"/>
      <inkml:brushProperty name="height" value="0.05" units="cm"/>
      <inkml:brushProperty name="color" value="#FF0066"/>
    </inkml:brush>
  </inkml:definitions>
  <inkml:trace contextRef="#ctx0" brushRef="#br0">1006 2136 8506,'0'-1'91,"0"1"0,0-1 0,0 1 0,0 0 0,-1-1 0,1 1 0,0-1 0,0 1 0,0-1 0,0 1 0,0 0 0,-1-1 0,1 1 0,0 0 0,0-1 0,-1 1 0,1 0 0,0-1 0,-1 1 0,1 0 0,0-1 0,-1 1 0,1 0 0,-1 0 0,1-1 0,0 1 0,-1 0 0,1 0 1,-1 0-1,1 0 0,0 0 0,-1 0 0,1 0 0,-1-1 0,1 1 0,-1 0 0,1 0 0,-1 1 0,1-1 0,0 0 0,-1 0 0,1 0 0,-1 0 0,0 1-12,0 0 1,0-1 0,0 1-1,0 0 1,1 0-1,-1 0 1,0 0-1,0 0 1,1 0-1,-1 0 1,1 0 0,-1 0-1,1 0 1,-1 0-1,1 0 1,0 0-1,-1 2 1,1 0 4,-1 0 0,0 1 0,1-1 1,-1 0-1,1 1 0,0-1 0,0 0 0,1 1 0,-1-1 1,1 0-1,-1 0 0,1 1 0,0-1 0,0 0 0,1 0 0,-1 0 1,1 0-1,-1 0 0,1 0 0,0 0 0,0-1 0,0 1 1,0-1-1,1 1 0,-1-1 0,1 0 0,-1 0 0,1 0 0,0 0 1,0 0-1,0-1 0,0 0 0,0 1 0,0-1 0,0 0 1,0 0-1,1 0 0,5 0 0,9 1 348,1 0 1,0-1-1,36-3 1,61-13 695,-67 7-792,640-47 491,-529 50-738,165-27-1,317-85 756,-443 78-145,-15 6-26,73-15-102,-2-15-338,-17-23-177,-197 68 10,-1-3 0,0-1 0,57-44 0,-61 39 177,-2-3 0,-1 0 1,37-45-1,-58 60-199,-1 1-1,0-2 0,-1 1 0,-1-2 1,-1 1-1,0-1 0,-1 0 0,-1-1 1,0 0-1,4-30 0,-5-13-17,-5-111 0,-1 138-31,-3-1-1,0 1 0,-2 0 1,-2 1-1,-1 0 0,-14-33 1,13 44 7,0 0 0,-2 1 0,0 0 1,-1 1-1,-1 0 0,-1 2 0,-1-1 0,0 2 1,-30-25-1,-29-13 6,-133-74 0,144 95-7,-2 3 0,-74-23 1,-145-35 1,241 76 3,-311-75-62,284 76-9,-1 3 0,0 3-1,-107 5 1,-216 37-27,226-18 89,-172 12 28,-3-26-36,321-5 16,-184-2 8,168 5-29,0 1 1,0 3-1,-51 13 1,46-5 16,0 2 1,1 1 0,1 2 0,-53 34 0,29-10 11,-105 89-1,-35 25-35,146-115 24,36-23 0,1 0 0,0 2 1,1 1-1,-30 38 0,14-7 12,-35 65 0,-38 89-52,94-170 30,1 1 0,3 0 0,-16 72 0,22-70 13,1-1 0,3 1 0,1 0 0,2 1 0,6 52 0,-2-67 0,1-1-1,1 1 1,1-2-1,2 1 0,0-1 1,1 0-1,2-1 1,0 0-1,23 31 1,-4-15 0,1-2 0,2-1 0,1-2 0,2-1 0,1-1 0,2-3 0,0-1 0,2-2 0,69 31 0,-66-38 15,1-3 0,1-1 1,0-3-1,70 10 0,-28-13 68,134-1-1,-89-13 274,154-26 0,127-51-9,109-62-243,-306 65-2583,-163 56-2513,-10-2 1969</inkml:trace>
</inkml:ink>
</file>

<file path=ppt/ink/ink26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7:31.105"/>
    </inkml:context>
    <inkml:brush xml:id="br0">
      <inkml:brushProperty name="width" value="0.05" units="cm"/>
      <inkml:brushProperty name="height" value="0.05" units="cm"/>
      <inkml:brushProperty name="color" value="#FF0066"/>
    </inkml:brush>
  </inkml:definitions>
  <inkml:trace contextRef="#ctx0" brushRef="#br0">1002 3817 9730,'-3'3'707,"0"-1"0,1 1 0,-1 0-1,0 0 1,1 0 0,0 0 0,0 0 0,0 1-1,0-1 1,-1 4 0,3-7-644,0 0-1,0 1 1,0-1-1,0 0 1,0 0-1,0 0 1,0 0-1,0 0 1,0 0-1,0 1 1,0-1 0,0 0-1,0 0 1,0 0-1,0 0 1,0 0-1,0 0 1,0 1-1,0-1 1,0 0-1,0 0 1,0 0-1,0 0 1,1 0 0,-1 0-1,0 0 1,0 0-1,0 0 1,0 1-1,0-1 1,0 0-1,0 0 1,1 0-1,-1 0 1,0 0-1,0 0 1,0 0 0,0 0-1,1 0 1,7 0 898,9-3-283,-5-3-418,-1 0 0,1 0 0,-1-1 0,0 0-1,0-1 1,16-17 0,-4 6-184,224-223 615,-192 185-266,56-64 95,-91 97-415,-2-1 0,0-1 0,17-35 0,40-106 496,16-33 233,-64 151-613,6-11 51,38-97 0,37-104-222,4-12 25,-3-77 171,-89 267-209,-4-2 0,6-109 0,-17 88 93,-4-1 0,-4 0 0,-27-157 0,18 203-102,-26-78-1,25 104-28,-1 0-1,-1 1 1,-32-50 0,34 64 4,-1 0 0,-1 1 0,0 1 0,-2 0 0,0 1 0,-1 1 0,0 1 0,-26-17 0,-3 3-3,-2 2 1,0 1 0,-2 3 0,-98-30 0,117 44-10,0 2 1,-1 1-1,0 2 1,0 1-1,-1 2 0,1 1 1,0 1-1,0 2 1,-44 10-1,43-4 7,2 1 0,0 2-1,0 1 1,-56 32 0,-109 86-1,188-124 4,-29 21-9,1 1 0,2 2 0,1 2 0,1 1 0,2 1 0,-33 49 0,32-34-14,-27 57-1,-18 58 41,12-24-27,-20 41 16,63-127-15,-22 77-1,-10 127-1,17 2 19,36-257-9,-29 191 12,-2 5 5,16 1-9,15-144-8,-1 8-4,6 65 1,-2-110 2,1-1 0,0 1 0,2-1 0,0 0 0,1-1 1,1 1-1,17 31 0,61 72-43,1 1 29,-42-44 38,36 95-1,-73-158 0,0 0 0,1-1 0,0 0 0,1 0 0,1-1 0,0 0 0,1 0-1,1-1 1,0-1 0,1 0 0,0-1 0,0 0 0,2-1 0,15 9 0,-3-4 20,-1-2 0,2-1 0,0-1 0,31 8 0,-41-15 3,1 0 0,-1-2 0,1 0 0,0-1 0,0-1 0,-1 0 0,33-6 0,-14-2 16,0-1-1,-1-2 1,-1-2-1,0-1 0,-1-2 1,0-1-1,-1-2 1,-1-1-1,57-48 0,-23 14 178,-3-4 0,-2-2 0,56-72-1,-108 119-149,0-1 0,0 0 0,-1-1 0,-1 0 0,0 0 0,-1 0 0,6-27 0,-5 5 53,-1 1 0,1-49 0,-6 71-236,-1 2-587,1 0 0,0 0 0,1 0 0,0 0-1,0 0 1,6-14 0,-7 24 293,0 0-1,0 0 1,0 0 0,1 1 0,-1-1-1,0 0 1,3-2 0,13-5-1530</inkml:trace>
</inkml:ink>
</file>

<file path=ppt/ink/ink26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7:34.397"/>
    </inkml:context>
    <inkml:brush xml:id="br0">
      <inkml:brushProperty name="width" value="0.05" units="cm"/>
      <inkml:brushProperty name="height" value="0.05" units="cm"/>
      <inkml:brushProperty name="color" value="#FF0066"/>
    </inkml:brush>
  </inkml:definitions>
  <inkml:trace contextRef="#ctx0" brushRef="#br0">4517 426 11138,'8'-12'2155,"-2"-1"-1,7-16 1,7-29 1018,-4 11-1971,-15 44-1123,0 1 1,0 0 0,0-1-1,-1 1 1,1-1 0,-1 1 0,1-1-1,-1 1 1,0-1 0,0 1-1,0-1 1,-1 1 0,1-1-1,0 1 1,-1-1 0,-1-3-1,0 3-2,1 0 0,-1 1 0,0 0 0,0-1 0,0 1 0,0 0 0,-1 0 0,1 0 0,0 0 0,-1 1 0,0-1-1,1 1 1,-1-1 0,-3 0 0,-157-60 1509,101 40-1407,12 6-152,-1 1 1,0 3 0,-1 3 0,-58-4-1,-470-27 420,-99 43-379,141 70 29,357-42-51,-22 6 27,-342 108 0,217-27-103,208-74 112,-200 105 1,294-135 50,-185 98 961,-18 21-555,222-129-467,5-2-17,-1 0 0,1 0 0,-1 0 0,0-1 1,0 1-1,0-1 0,0 0 0,0 0 0,0 0 1,-5 1-1,7-2-67,1-1 0,0 1 0,0 0 0,0 0 0,0 0 0,0 0 0,-1 0 0,1 0 0,0 0 0,0-1 0,0 1 0,0 0 0,0 0 0,0 0 0,0 0 0,-1 0 0,1-1 0,0 1 0,0 0 0,0 0 0,0 0 0,0-1 0,0 1 0,0 0 0,0 0 0,0 0 0,0 0 0,0-1 0,0 1 0,0 0 0,0 0 0,0 0 0,0-1 0,0 1-1,0 0 1,0 0 0,1 0 0,-1 0 0,0-1 0,0 1 0,0 0 0,0 0 0,0 0 0,4-9-732,1 4 65,-1 0 0,1 1-1,0-1 1,1 1 0,-1 0-1,1 0 1,6-3 0,23-17-3714,-29 19 4037,-1-1 0,0 1 0,-1-1 0,0 0 0,0 0 0,0 0 0,0 0 0,-1-1 0,3-7 0,-5 11 472,0 0-1,0 0 1,0 0-1,0 0 1,-1-1-1,1 1 1,-1 0-1,0 0 1,0 0-1,0-1 1,0 1-1,-1 0 1,1 0-1,-1 0 1,0-1-1,0 1 1,0 0 0,0 0-1,0 0 1,-1 1-1,1-1 1,-5-5-1,6 7-11,0 1 0,-1 0-1,1-1 1,-1 1 0,1-1 0,0 1 0,-1 0-1,1-1 1,-1 1 0,1 0 0,-1 0-1,1-1 1,-1 1 0,0 0 0,1 0 0,-1 0-1,1 0 1,-1 0 0,1 0 0,-1 0-1,0 0 1,1 0 0,-1 0 0,1 0 0,-2 0-1,1 1 11,0-1 0,-1 1-1,1 0 1,0-1 0,0 1-1,0 0 1,0 0 0,0 0-1,-1 0 1,0 1 0,-1 2 109,0 1 0,0-1 1,0 1-1,-3 7 0,-3 12 627,1 1 0,-7 40 0,10-41-263,4-18-384,0 0 0,0 0 0,0-1 0,1 1 0,0 0 0,0 0 0,1 8 0,0-13-146,-1 1 1,0-1-1,1 1 0,-1-1 1,1 1-1,0-1 0,-1 1 1,1-1-1,0 0 0,0 1 1,0-1-1,0 0 1,0 0-1,0 0 0,0 1 1,0-1-1,0 0 0,1-1 1,-1 1-1,0 0 0,1 0 1,-1-1-1,1 1 0,-1 0 1,1-1-1,-1 0 1,1 1-1,-1-1 0,1 0 1,-1 0-1,3 1 0,12-2 86,0-1-1,-1 0 1,0-1-1,1-1 0,-1 0 1,15-7-1,30-7-660,28-5-3264,-53 17 2244</inkml:trace>
</inkml:ink>
</file>

<file path=ppt/ink/ink26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7:36.390"/>
    </inkml:context>
    <inkml:brush xml:id="br0">
      <inkml:brushProperty name="width" value="0.05" units="cm"/>
      <inkml:brushProperty name="height" value="0.05" units="cm"/>
      <inkml:brushProperty name="color" value="#FF0066"/>
    </inkml:brush>
  </inkml:definitions>
  <inkml:trace contextRef="#ctx0" brushRef="#br0">409 2816 8322,'0'0'157,"0"0"0,0 0 0,0 0 1,0-1-1,0 1 0,0 0 0,0 0 0,2-4 2673,-2 4-2672,0 0-1,0 0 0,1 0 0,-1 0 0,0 0 1,0 0-1,1 0 0,-1 0 0,0 0 0,1-1 1,14-3 2316,18 1-783,-20 3-1376,-7 1-200,-1-1-1,1 0 1,0 0-1,-1 0 1,1-1-1,0 0 0,-1 0 1,1-1-1,-1 1 1,0-1-1,1 0 1,-1 0-1,0-1 1,5-3-1,85-66 1584,23-16-596,19 10-621,17-11-189,-126 70-205,-1 0-1,-1-2 0,30-31 1,42-53 523,-19 20-43,110-94 0,-142 142-298,-2-3 0,-1-2 0,42-53 0,81-153 169,-54 74-304,-81 128 138,-2-1 0,44-96 0,-31 40 163,56-213 0,-95 296-416,0 0 0,-2 0 0,0 0 0,-1-1 0,-1 1 0,-1 0 1,-4-23-1,3 30-14,-1-1 1,-1 1 0,-1 0 0,1 0 0,-2 0 0,0 1-1,0 0 1,-1 0 0,-1 0 0,0 1 0,-12-14 0,-30-23 13,-87-66 1,125 104-10,-23-16 3,-70-42 0,83 57-19,0 0 0,0 2 0,-1 1 0,-46-11 0,29 13 10,1 1 0,-1 2 1,-58 3-1,-121 21-5,214-21 1,-63 10-34,0 2 0,-77 26 0,93-21 37,2 2 0,0 2-1,-61 36 1,88-42-15,1 1 0,0 1 0,1 1 0,1 0 0,-26 32 0,-78 115-22,82-104 42,-3 3-24,2 3 0,-63 132 0,-4 63 10,74-170-6,3 1 0,4 2 0,5 1 0,-15 113 0,35-175 6,0 1 0,3 0 0,0 0 0,3-1 0,0 1 0,3 0 0,12 49 0,-2-35 16,2 0 0,46 89 1,69 82 13,-116-194 1,2-1 0,40 44 1,-52-62-15,1 0 1,0-1 0,1 0 0,0-1 0,0 0 0,0 0-1,0-1 1,1 1 0,-1-2 0,1 1 0,0-2 0,1 1-1,16 2 1,-13-4 50,-1-1 0,0-1-1,0 0 1,1 0 0,-1-1 0,0-1-1,22-8 1,82-40 318,-75 32-304,161-71-230,-78 36-1095,-104 44 206,0 2 1,1 0-1,0 2 0,23-5 1,10 7-881</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6:47.280"/>
    </inkml:context>
    <inkml:brush xml:id="br0">
      <inkml:brushProperty name="width" value="0.05" units="cm"/>
      <inkml:brushProperty name="height" value="0.05" units="cm"/>
      <inkml:brushProperty name="color" value="#FF0066"/>
    </inkml:brush>
  </inkml:definitions>
  <inkml:trace contextRef="#ctx0" brushRef="#br0">417 1024 9714,'-9'2'494,"4"-2"-112,1 1 1,-1 0 0,1 0-1,0 0 1,-1 1-1,1 0 1,0-1 0,0 1-1,0 1 1,0-1 0,1 0-1,-5 4 1,8-6-289,0 0 0,0 1 0,0-1 0,0 0 0,-1 0 0,1 0 0,0 0 0,0 1 0,0-1 1,0 0-1,0 0 0,0 1 0,0-1 0,0 0 0,-1 0 0,1 0 0,0 1 0,0-1 0,0 0 0,0 0 0,0 1 0,0-1 0,0 0 0,0 0 0,0 0 1,1 1-1,-1-1 0,0 0 0,0 0 0,0 1 0,0-1 0,0 0 0,9 4 1509,13-2-401,-19-1-955,122 6 1861,189 0-743,-234-11-436,133 9 1,-105 6-365,0-5 0,113-9 0,108-26 92,0-23-207,-202 30-458,42-10-3,-143 25 4,0-1 1,0-1 0,0-1-1,30-18 1,-41 19-1,-1 0 0,0-1 0,0 0 0,-1-2 0,22-22 0,-28 25 3,0 0 0,0-1 0,-1 0-1,0 0 1,0 0 0,-1-1 0,-1 0-1,0 0 1,4-16 0,29-175-812,-36 195 762,-1 1 1,1 0-1,-1 0 1,0 0-1,-1 0 1,0 0-1,0-1 1,-2-7-1,2 10 29,-1 1-1,0-1 0,1 1 1,-1-1-1,-1 1 1,1 0-1,0 0 0,-1 0 1,1 0-1,-1 0 1,0 1-1,0-1 0,0 1 1,-6-4-1,-11-4-7,0 2-1,0 0 1,0 1-1,-33-7 1,7 2-45,-15-8 17,-83-40 1,59 22 90,33 18-52,-81-20 1,-60-3 58,95 23-51,-193-36 1,215 45 33,-142-1 0,131 14 27,0 4 1,-133 26 0,165-20-66,-58 11 48,-120 42 0,183-48-68,33-13 54,0 1 0,0 1-1,1 1 1,-1 0 0,2 2 0,-25 15-1,-66 70-18,35-29 26,56-52-24,1 0-1,1 1 0,0 1 0,-12 17 1,18-22-7,1 1 0,1 0-1,-1 0 1,2 0 0,0 0 0,0 1 0,-4 20 0,5-12 18,1 0 1,0-1-1,2 1 0,0 0 1,1 0-1,1 0 1,1-1-1,6 22 0,-6-29 23,1 0-1,0 0 1,1-1-1,1 1 1,0-1-1,0 0 1,1-1-1,1 1 1,-1-2-1,2 1 1,-1-1-1,1 0 1,19 14-1,-11-12 38,1-1 0,0 0 1,0-2-1,1 0 0,1-1 0,26 6 0,125 18 345,-147-27-361,171 18 641,250-2 0,-428-20-796,-5-1-155,-11 1-1051,-24 10-2644</inkml:trace>
</inkml:ink>
</file>

<file path=ppt/ink/ink26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7:41.389"/>
    </inkml:context>
    <inkml:brush xml:id="br0">
      <inkml:brushProperty name="width" value="0.05" units="cm"/>
      <inkml:brushProperty name="height" value="0.05" units="cm"/>
      <inkml:brushProperty name="color" value="#FF0066"/>
    </inkml:brush>
  </inkml:definitions>
  <inkml:trace contextRef="#ctx0" brushRef="#br0">1 36 13731,'2'-3'342,"1"0"0,-1 0 0,1 0 1,0 1-1,0-1 0,0 1 0,1 0 0,-1 0 0,0 0 0,1 0 1,0 0-1,-1 1 0,1 0 0,0 0 0,0 0 0,-1 0 1,1 0-1,0 1 0,0 0 0,0-1 0,0 1 0,5 1 0,-4 0-81,0 1-1,0-1 0,0 1 0,0 0 1,-1 0-1,1 0 0,0 0 0,-1 1 0,0 0 1,1 0-1,-1 0 0,-1 1 0,1-1 1,0 1-1,-1 0 0,4 5 0,2 5 115,-1 1-1,0-1 1,-1 1-1,0 1 1,-2-1-1,0 1 1,0 0-1,3 26 1,-4-3-20,-1 0 1,-2 58-1,-9 0-305,-29 134 0,22-151-597,11-58-549,1 0 0,0 31 0,6-21-153</inkml:trace>
</inkml:ink>
</file>

<file path=ppt/ink/ink26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7:42.820"/>
    </inkml:context>
    <inkml:brush xml:id="br0">
      <inkml:brushProperty name="width" value="0.05" units="cm"/>
      <inkml:brushProperty name="height" value="0.05" units="cm"/>
      <inkml:brushProperty name="color" value="#FF0066"/>
    </inkml:brush>
  </inkml:definitions>
  <inkml:trace contextRef="#ctx0" brushRef="#br0">1 1 17596,'7'35'1016,"2"4"328,4 4-191,-3 4-345,-2 0-256,-2 0-296,-1-2-112,0-5-208,1-4-176,-3-9-440,-3-7-265,-9-15-919,-1-7-192,-8-17-265,-3-10 945</inkml:trace>
</inkml:ink>
</file>

<file path=ppt/ink/ink26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7:42.975"/>
    </inkml:context>
    <inkml:brush xml:id="br0">
      <inkml:brushProperty name="width" value="0.05" units="cm"/>
      <inkml:brushProperty name="height" value="0.05" units="cm"/>
      <inkml:brushProperty name="color" value="#FF0066"/>
    </inkml:brush>
  </inkml:definitions>
  <inkml:trace contextRef="#ctx0" brushRef="#br0">1 0 12195,'13'0'1784,"4"2"985,11 8-561,6 3-168,1 3-663,2 1-217,4-4-400,-1 0-200,2-4-328,1-3-136,-10-3-328,-2-3-320,-13-5-624,-5-4-648,-9-7-785,-1-1 1337</inkml:trace>
</inkml:ink>
</file>

<file path=ppt/ink/ink26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7:43.145"/>
    </inkml:context>
    <inkml:brush xml:id="br0">
      <inkml:brushProperty name="width" value="0.05" units="cm"/>
      <inkml:brushProperty name="height" value="0.05" units="cm"/>
      <inkml:brushProperty name="color" value="#FF0066"/>
    </inkml:brush>
  </inkml:definitions>
  <inkml:trace contextRef="#ctx0" brushRef="#br0">1 1 18204,'3'11'1688,"8"7"1161,7 6-521,7 6-583,1 4-417,4 1-624,-4 0-200,0-1-312,-1-2-208,0-2-696,0-4-800,-3-5-1777,2-2 1729</inkml:trace>
</inkml:ink>
</file>

<file path=ppt/ink/ink26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7:43.299"/>
    </inkml:context>
    <inkml:brush xml:id="br0">
      <inkml:brushProperty name="width" value="0.05" units="cm"/>
      <inkml:brushProperty name="height" value="0.05" units="cm"/>
      <inkml:brushProperty name="color" value="#FF0066"/>
    </inkml:brush>
  </inkml:definitions>
  <inkml:trace contextRef="#ctx0" brushRef="#br0">1 3 11002,'9'-3'368</inkml:trace>
</inkml:ink>
</file>

<file path=ppt/ink/ink26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7:43.964"/>
    </inkml:context>
    <inkml:brush xml:id="br0">
      <inkml:brushProperty name="width" value="0.05" units="cm"/>
      <inkml:brushProperty name="height" value="0.05" units="cm"/>
      <inkml:brushProperty name="color" value="#FF0066"/>
    </inkml:brush>
  </inkml:definitions>
  <inkml:trace contextRef="#ctx0" brushRef="#br0">38 138 11410,'1'0'176,"-1"-1"-1,0 1 0,0-1 0,0 1 0,1 0 1,-1-1-1,0 1 0,0-1 0,1 1 0,-1 0 1,0 0-1,1-1 0,-1 1 0,0 0 0,1-1 0,-1 1 1,0 0-1,1 0 0,-1 0 0,1-1 0,-1 1 1,0 0-1,1 0 0,-1 0 0,1 0 0,-1 0 1,0 0-1,1 0 0,-1 0 0,1 0 0,-1 0 0,1 0 1,-1 0-1,1 0 0,-1 0 0,0 0 0,1 0 1,-1 1-1,1-1 0,-1 0 0,0 0 0,1 0 1,-1 1-1,0-1 0,1 0 0,-1 1 0,0-1 1,1 0-1,-1 1 0,0-1 0,1 0 0,-1 1 0,0-1 1,0 0-1,0 1 0,1-1 0,-1 1 0,0 0 1,3 4 368,-1 1 1,0 0 0,3 8 0,-4-9-176,61 210 3973,-16-50-3369,-41-151-1018,-1 1 0,-1-1-1,2 26 1,-5-39 1,0 0 0,1-1 0,-1 1 1,0 0-1,0 0 0,0 0 0,-1 0 0,1-1 0,0 1 1,0 0-1,0 0 0,-1 0 0,1 0 0,0-1 0,-1 1 1,0 1-1,1-2 10,0 0 0,-1 0 1,1 0-1,0 0 1,-1 0-1,1 0 0,0 0 1,-1 0-1,1 0 0,0 0 1,0 0-1,-1 0 0,1 0 1,0 0-1,-1 0 1,1 0-1,0 0 0,0 0 1,-1-1-1,1 1 0,0 0 1,-1 0-1,1 0 0,0-1 1,0 1-1,0 0 1,-1 0-1,1-1 0,-4-3-332,1-1-1,-1 1 0,-4-9 1,-30-57-894,3 0 0,-38-110 0,69 166 1343,0-1-1,0 1 1,1-1-1,1 0 0,1 0 1,0-24-1,1 31 62,1 1-1,0-1 1,1 0-1,0 1 1,0-1-1,0 1 0,1 0 1,0 0-1,1 0 1,-1 0-1,1 1 0,1-1 1,-1 1-1,10-10 1,-7 9 71,1 1 0,-1-1 0,1 1 0,1 1 0,-1 0 0,1 0 0,11-4 0,-16 7-127,0 0 0,0 1 0,0-1 1,1 1-1,-1 0 0,1 0 0,-1 1 1,1 0-1,-1-1 0,1 2 1,-1-1-1,1 0 0,-1 1 0,1 0 1,-1 0-1,1 0 0,7 4 0,-10-4-55,0 0-1,1 1 0,-1-1 0,0 1 0,0 0 0,0-1 0,-1 1 1,1 0-1,0 0 0,-1 0 0,1 1 0,-1-1 0,0 0 0,2 4 0,-2-2-11,1 0 0,-1 1 0,0-1 0,-1 1 0,1-1-1,-1 1 1,0 6 0,-1 3-5,-1 0 0,0-1 1,-1 1-1,-7 17 0,7-19-54,-1 0 0,-1 0 0,0-1-1,0 1 1,-1-1 0,-12 16 0,17-26-25,1 0 0,-1-1 1,1 1-1,-1 0 0,1 0 0,-1-1 0,0 1 0,1-1 0,-1 1 1,0 0-1,0-1 0,1 1 0,-1-1 0,0 0 0,0 1 0,0-1 1,0 0-1,1 1 0,-1-1 0,0 0 0,0 0 0,0 0 0,0 0 1,0 0-1,0 0 0,0 0 0,0 0 0,0 0 0,0 0 0,1 0 1,-1-1-1,0 1 0,0 0 0,0-1 0,0 1 0,0 0 0,1-1 1,-1 1-1,0-1 0,-1-1 0,0 0-213,0-1 1,0 1-1,1-1 1,-1 1-1,0-1 1,1 0-1,0 0 1,0 0-1,0 0 0,0 0 1,-1-3-1,1 0 399,1 0 0,-1 0-1,2-10 1,3-21-327</inkml:trace>
</inkml:ink>
</file>

<file path=ppt/ink/ink26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7:44.230"/>
    </inkml:context>
    <inkml:brush xml:id="br0">
      <inkml:brushProperty name="width" value="0.05" units="cm"/>
      <inkml:brushProperty name="height" value="0.05" units="cm"/>
      <inkml:brushProperty name="color" value="#FF0066"/>
    </inkml:brush>
  </inkml:definitions>
  <inkml:trace contextRef="#ctx0" brushRef="#br0">69 75 13403,'4'5'1024,"0"0"0,0 0 1,-1 0-1,0 0 0,0 0 1,-1 1-1,3 6 0,-3-7-787,0 1 0,1 0 0,0-1 0,0 0 0,0 0 0,0 0 0,1 0 0,4 4 0,-3-4-56,1-1-1,0 1 0,0-1 1,0-1-1,0 1 0,1-1 1,-1 0-1,1-1 0,0 0 1,0 0-1,7 1 0,-9-2-89,-1 0 0,1-1-1,-1 1 1,1-1 0,-1-1 0,1 1-1,-1-1 1,1 1 0,-1-1-1,1 0 1,-1-1 0,0 1 0,0-1-1,0 0 1,1 0 0,-2 0-1,1-1 1,6-4 0,-9 6-66,0 0 0,0 1 0,0-1 0,0 0 0,0 0-1,0 0 1,-1 0 0,1 0 0,0 0 0,-1 0 0,1 0 0,-1 0 0,1-1 0,-1 1 0,1 0 0,-1 0 0,0 0 0,0-1 0,1 1 0,-1 0-1,0 0 1,0-2 0,-1 1-3,1 1 0,-1-1-1,0 1 1,1-1-1,-1 1 1,0 0 0,0-1-1,0 1 1,0 0-1,0 0 1,0-1-1,0 1 1,-1 0 0,-2-1-1,-5-4-36,-1 0-1,0 1 1,-1 0-1,-11-3 1,11 4-153,-83-35-2395,3-3-3313,69 28 3821,7-2 707</inkml:trace>
</inkml:ink>
</file>

<file path=ppt/ink/ink26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7:44.476"/>
    </inkml:context>
    <inkml:brush xml:id="br0">
      <inkml:brushProperty name="width" value="0.05" units="cm"/>
      <inkml:brushProperty name="height" value="0.05" units="cm"/>
      <inkml:brushProperty name="color" value="#FF0066"/>
    </inkml:brush>
  </inkml:definitions>
  <inkml:trace contextRef="#ctx0" brushRef="#br0">12 15 12291,'-5'-6'772,"-1"-2"3173,9 13 49,14 14-1340,36 34 0,-37-39-2434,0 2 1,-1 0-1,22 30 0,-22-21-496,-2 1 0,0 0 1,-2 1-1,-1 0 0,-1 1 0,8 44 0,-14-55-1499,-1 1 1,0 21-1,-2-22-877,0 4 315</inkml:trace>
</inkml:ink>
</file>

<file path=ppt/ink/ink26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7:46.096"/>
    </inkml:context>
    <inkml:brush xml:id="br0">
      <inkml:brushProperty name="width" value="0.05" units="cm"/>
      <inkml:brushProperty name="height" value="0.05" units="cm"/>
      <inkml:brushProperty name="color" value="#FF0066"/>
    </inkml:brush>
  </inkml:definitions>
  <inkml:trace contextRef="#ctx0" brushRef="#br0">156 157 13555,'-1'-1'147,"0"1"1,0-1-1,0 1 0,0-1 1,0 1-1,0 0 0,-1-1 1,1 1-1,0 0 1,0 0-1,0 0 0,0 0 1,0 0-1,0 0 0,-1 0 1,1 0-1,0 0 0,0 0 1,0 1-1,0-1 1,0 0-1,0 1 0,0-1 1,0 1-1,0-1 0,0 1 1,0-1-1,0 1 1,0 0-1,-1 1 0,-3 3 264,0 0 0,1 0-1,0 0 1,-4 8 0,4-9-90,-18 31 1511,1 0 0,-15 39 0,33-69-1719,1 0 0,0 1 0,1-1 0,-1 1 0,1-1 0,1 1 0,-1 8 0,0-12-108,1-1 1,1 1 0,-1-1-1,0 0 1,0 1-1,0-1 1,1 0 0,-1 0-1,1 1 1,-1-1 0,1 0-1,-1 0 1,1 1 0,0-1-1,-1 0 1,1 0-1,0 0 1,0 0 0,0 0-1,0 0 1,0 0 0,0-1-1,0 1 1,0 0 0,0 0-1,1-1 1,-1 1-1,0-1 1,0 1 0,1-1-1,-1 0 1,0 1 0,1-1-1,-1 0 1,3 0-1,0 0-33,1 0 0,-1 0 0,0 0-1,0-1 1,1 0 0,-1 0-1,0 0 1,0 0 0,0-1-1,0 0 1,0 0 0,0 0 0,0 0-1,-1 0 1,1-1 0,-1 0-1,0 0 1,1 0 0,-1 0 0,2-3-1,-1 1-21,0-1 0,0 1 1,-1-1-1,0 1 0,0-1 0,0 0 0,-1 0 0,0 0 0,0 0 0,-1 0 0,1-1 0,0-11 1,-2-38 105,0 56-52,0 0 0,0 0 0,0 0 0,0 0 0,0 0 0,0 0 1,0 0-1,0 0 0,1 0 0,-1 0 0,0 1 0,0-1 0,0 0 1,0 0-1,0 0 0,0 0 0,0 0 0,0 0 0,0 0 1,1 0-1,-1 0 0,0 0 0,0 0 0,0 0 0,0 0 0,0 0 1,0 0-1,0 0 0,1 0 0,-1 0 0,0 0 0,0 0 0,0 0 1,0 0-1,0 0 0,0 0 0,0 0 0,0 0 0,1 0 0,-1 0 1,0 0-1,0-1 0,0 1 0,0 0 0,0 0 0,0 0 1,0 0-1,0 0 0,0 0 0,0 0 0,0 0 0,0 0 0,1 0 1,-1-1-1,0 1 0,0 0 0,0 0 0,0 0 0,0 0 0,0 0 1,0 0-1,0 0 0,0-1 0,0 1 0,0 0 0,0 0 0,6 7 57,-6-7-51,8 10 67,0 0 0,1-1 0,0 0 0,21 15 0,-24-20-176,-1 0 0,2 0 0,-1-1-1,0 0 1,1 0 0,-1 0 0,1-1 0,0 0-1,0 0 1,10 0 0,-15-2 35,-1 0 0,0 0 1,1 0-1,-1 0 0,0 0 0,1-1 0,-1 1 1,0 0-1,0-1 0,1 0 0,-1 1 0,0-1 0,0 1 1,0-1-1,0 0 0,0 0 0,0 0 0,0 0 0,0 0 1,0 0-1,0 0 0,0 0 0,-1 0 0,1 0 0,0 0 1,-1 0-1,1-1 0,0-1 0,1-4-16,0-1-1,0 1 0,1-16 1,-1 10 63,3-20-3,-2 9 106,12-43 0,-10 59 417,0 10 105,4 16 522,-5-10-786,-4-7-285,1 1 0,0 0-1,0-1 1,1 1 0,-1-1 0,0 1 0,0-1 0,1 0 0,-1 1-1,1-1 1,-1 0 0,1 0 0,-1 0 0,1 0 0,0 0 0,-1 0-1,1-1 1,0 1 0,0-1 0,0 1 0,0-1 0,-1 1 0,1-1-1,0 0 1,0 0 0,0 0 0,0 0 0,0 0 0,0-1 0,0 1-1,0 0 1,-1-1 0,1 0 0,0 1 0,0-1 0,-1 0 0,1 0-1,2-1 1,5-5 50,0 1 0,-1-2 0,0 1 0,0-1-1,9-11 1,-17 19-106,76-95-1142,-63 79-1175,5 5 790</inkml:trace>
</inkml:ink>
</file>

<file path=ppt/ink/ink26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7:46.519"/>
    </inkml:context>
    <inkml:brush xml:id="br0">
      <inkml:brushProperty name="width" value="0.05" units="cm"/>
      <inkml:brushProperty name="height" value="0.05" units="cm"/>
      <inkml:brushProperty name="color" value="#FF0066"/>
    </inkml:brush>
  </inkml:definitions>
  <inkml:trace contextRef="#ctx0" brushRef="#br0">0 0 20820,'27'29'1545,"2"5"455,6 13-784,1 4-103,-3 8-633,-2 1-112,-5-3-192,-1-2-56,-3-19-64,2-5 0,-9-18-328,-4-8-280,-11-14-841,-13-9-447,-15-14-800,-6-9-41,-11-13 3905,-3-3-1688</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7:01.258"/>
    </inkml:context>
    <inkml:brush xml:id="br0">
      <inkml:brushProperty name="width" value="0.05" units="cm"/>
      <inkml:brushProperty name="height" value="0.05" units="cm"/>
      <inkml:brushProperty name="color" value="#FF0066"/>
    </inkml:brush>
  </inkml:definitions>
  <inkml:trace contextRef="#ctx0" brushRef="#br0">431 101 8890,'3'-6'640,"0"-1"0,0 1 0,-1-1 0,0 0 1,0 1-1,-1-1 0,0 0 0,0 0 0,-1 0 0,0 0 0,0-9 1,0 15-567,-1 1 0,1-1 0,0 1 1,-1-1-1,1 0 0,0 1 0,-1-1 1,1 1-1,-1-1 0,1 1 0,-1-1 1,1 1-1,-1 0 0,0-1 0,1 1 1,-1 0-1,1-1 0,-1 1 0,0 0 1,1 0-1,-1-1 0,0 1 0,1 0 1,-1 0-1,0 0 0,1 0 0,-1 0 1,0 0-1,1 0 0,-1 0 0,0 0 1,-26 4 850,23-3-708,-23 2 647,-30 1 1,-20 3-637,67-6-184,1 1 0,0 0-1,-1 1 1,1 0-1,0 1 1,-9 5 0,-1 1 236,1 1 0,-1 1 0,-24 23 1,38-31-212,0 1 0,0 0 0,1 0 1,0 0-1,0 0 0,1 1 0,-1 0 0,1 0 1,0 0-1,1 0 0,-1 0 0,1 0 1,0 1-1,1-1 0,-2 13 0,-2 27 717,2-31-568,2-1-1,-1 24 1,3-33-170,-1 0 1,1 0-1,0 0 1,0 0-1,1 0 1,-1 0-1,1 0 1,0 0-1,0-1 1,1 1-1,3 4 1,4 6 99,1-1 0,0-1 1,24 21-1,-29-28-64,2 0-1,-1-1 1,1 0-1,0 0 1,0-1-1,0 0 1,1 0-1,-1-1 1,10 2-1,79 15 577,23 4-93,-109-21-411,0 0 1,23 1-1,-29-4-105,0 0-1,0 0 1,-1 0-1,1-1 0,0 0 1,0 0-1,-1 0 1,1-1-1,7-3 0,0-1 68,26-6 0,-4 1-20,-30 8-75,1 1 0,-1-1-1,0 1 1,0-1 0,0 0 0,0-1 0,-1 1 0,0-1 0,1 1 0,-1-1-1,0 0 1,-1 0 0,4-5 0,3-8 83,13-35 0,-15 32-99,-2 10 2,-1 0 1,-1 0-1,3-15 0,-6 24-6,0 0 1,0 0-1,0 0 1,0 0-1,0 0 1,0 0-1,0 0 1,-1 0-1,1 0 1,0 0-1,-1 0 0,1 0 1,-1 0-1,1 0 1,-1 0-1,0 1 1,1-1-1,-1 0 1,-1-1-1,-20-14 25,2 0-52,16 11 21,1 0 1,0-1-1,0 1 0,0-1 0,-3-10 0,5 12 4,0 0 0,0 0 0,-1 0 0,0 0-1,0 1 1,0-1 0,0 0 0,0 1 0,-1 0 0,1-1 0,-1 1 0,0 0 0,0 0-1,-5-3 1,-2 1 1,1 1-1,0 1 1,-1 0-1,-17-4 1,17 5-2,0 0 0,1-1-1,-1-1 1,-13-6 0,18 7 1,1 0 0,0 0 1,0 0-1,1-1 0,-7-7 0,8 8-5,-1 1-1,1-1 1,-1 0-1,1 1 1,-1 0-1,0-1 1,0 1-1,0 0 1,0 0-1,0 1 1,0-1-1,-1 1 0,-4-2 1,-9 0 7,-1 1 1,0 1-1,-32 1 1,17 1-25,24-1 23,1 1-1,0 0 0,0 0 0,0 1 1,0 0-1,0 1 0,0-1 1,0 1-1,1 1 0,0 0 0,-1 0 1,1 0-1,1 1 0,-1 0 1,1 0-1,-1 0 0,2 1 0,-1 0 1,1 0-1,-1 1 0,2 0 1,-1-1-1,1 2 0,-6 11 0,-28 51-48,3-8 64,34-58-19,-1-1 1,1 1-1,0 0 1,1 0-1,-1 0 1,1 0-1,0 0 1,-1 0-1,2 0 1,-1 0-1,0 0 1,1 0-1,0 0 1,0 0-1,0 0 1,0-1-1,3 7 1,4 5 13,0 1 0,16 22 0,-21-33-10,0-1 0,1 0 0,-1 1 0,1-1 0,0-1 0,0 1 0,1 0 0,-1-1 0,1 0 0,0 0 0,0 0 0,0-1 0,8 3 0,-2-2-1,1 0 0,-1-1 0,1 0 0,0-1 1,17-1-1,11 0 11,1-1 1,61-12-1,-86 10-7,0-1 1,0-1-1,-1 0 1,0-1-1,0 0 1,-1-2-1,0 1 1,0-2-1,17-13 1,0-1-15,-18 14 13,0-1 0,20-19 0,-30 26-3,-1 0 0,1-1-1,0 1 1,-1-1 0,0 1-1,0-1 1,0 1 0,0-1 0,-1 0-1,1 0 1,-1 0 0,0 0-1,0 0 1,-1 0 0,1-7-1,-1 9 7,0 0-1,-1 0 0,1 0 1,-1-1-1,1 1 1,-1 0-1,0 0 0,0 0 1,0 0-1,0 0 1,0 0-1,0 0 0,0 0 1,-1 1-1,1-1 0,-1 0 1,1 1-1,-1-1 1,0 1-1,-2-2 0,-5-3 5,1 2 1,-1-1-1,-13-4 0,10 4-20,2 1 10,1-1 0,-1 0 0,1 0 0,0-1 1,0 0-1,1 0 0,0-1 0,0 0 0,1-1 0,-1 0 1,2 0-1,-1 0 0,1-1 0,0 0 0,-5-12 0,11 20 5,-1-1-1,0 0 1,0 0 0,0 1-1,-1-1 1,1 0-1,0 1 1,0-1-1,-1 1 1,1-1-1,-1 1 1,0 0-1,1 0 1,-1 0-1,0 0 1,0 0 0,1 0-1,-1 0 1,-2 0-1,-1 0 7,1 1 0,0-1-1,0 1 1,0 0 0,-1 0-1,1 1 1,0-1 0,-6 2-1,-32 5 78,31-6-87,0 0 0,0 1 0,0 0 0,0 1 0,1 0 0,-1 1 1,-11 5-1,21-8-87,0-1 1,0 1 0,0 0-1,0-1 1,1 1-1,-1 0 1,0 0 0,0-1-1,1 1 1,-1 0-1,0 0 1,1 0-1,-1 0 1,1 0 0,-1 0-1,1 0 1,0 0-1,-1 1 1,1-1-34,0 0-1,0-1 1,0 1 0,0-1-1,0 1 1,1-1 0,-1 1-1,0 0 1,0-1 0,0 1-1,1-1 1,-1 1 0,0-1-1,0 1 1,1-1 0,-1 1-1,1-1 1,-1 0 0,0 1-1,1-1 1,-1 1 0,1-1 0,-1 0-1,1 1 1,-1-1 0,1 0-1,-1 0 1,1 1 0,-1-1-1,1 0 1,0 0 0,-1 0-1,1 0 1,0 0 0,12-2-1627</inkml:trace>
</inkml:ink>
</file>

<file path=ppt/ink/ink26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7:46.751"/>
    </inkml:context>
    <inkml:brush xml:id="br0">
      <inkml:brushProperty name="width" value="0.05" units="cm"/>
      <inkml:brushProperty name="height" value="0.05" units="cm"/>
      <inkml:brushProperty name="color" value="#FF0066"/>
    </inkml:brush>
  </inkml:definitions>
  <inkml:trace contextRef="#ctx0" brushRef="#br0">0 232 11362,'4'-8'548,"-1"1"-1,1 0 1,0 0-1,0 0 0,1 1 1,0-1-1,0 1 1,1 0-1,12-10 0,2 1 1292,40-23-1,-42 27-1157,90-47 2872,-93 51-3160,-1 2 1,1 0-1,1 0 0,-1 2 1,27-4-1,-38 7-323,0-1-1,1 1 1,-1 0-1,1 1 1,-1-1-1,0 1 1,8 2-1,-11-3-57,1 1 0,-1-1-1,0 1 1,1 0 0,-1-1-1,0 1 1,0 0-1,0 0 1,0 0 0,0 0-1,0 0 1,0 0 0,0 0-1,0 1 1,0-1-1,-1 0 1,1 0 0,0 1-1,-1-1 1,1 0 0,-1 1-1,1-1 1,-1 1 0,0-1-1,0 0 1,0 1-1,0-1 1,0 3 0,0 3 7,-1 0 1,0 0 0,-1 0-1,0 0 1,0 0-1,0 0 1,-1 0 0,0 0-1,0-1 1,-1 0 0,0 0-1,0 0 1,-8 9-1,-1 0-99,-2 0-1,0-1 0,-26 20 1,30-26-276,-1-1 1,-20 11 0,27-16-142,-1 1 0,0-1 0,0 0 0,-1-1 0,1 1 0,0-1 0,-11 0 1,4-2-1435,13 1 1865,0 0-1,-1 0 0,1 0 0,0 0 1,0 0-1,-1 0 0,1 0 1,0-1-1,0 1 0,0 0 0,-1 0 1,1 0-1,0 0 0,0 0 0,0-1 1,-1 1-1,1 0 0,0 0 0,0 0 1,0-1-1,0 1 0,0 0 1,0 0-1,-1-1 0,1 1 0,0 0 1,0 0-1,0-1 0,0 1 0,0 0 1,0 0-1,0 0 0,0-1 0,0 1 1,0 0-1,0 0 0,0-1 1,0 1-1,0 0 0,0 0 0,1-1 1,-1 1-1,0 0 0,7-9-1518</inkml:trace>
</inkml:ink>
</file>

<file path=ppt/ink/ink26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7:47.063"/>
    </inkml:context>
    <inkml:brush xml:id="br0">
      <inkml:brushProperty name="width" value="0.05" units="cm"/>
      <inkml:brushProperty name="height" value="0.05" units="cm"/>
      <inkml:brushProperty name="color" value="#FF0066"/>
    </inkml:brush>
  </inkml:definitions>
  <inkml:trace contextRef="#ctx0" brushRef="#br0">0 0 14443,'2'4'566,"-1"0"0,0 0-1,0-1 1,0 1 0,0 0-1,-1 0 1,1 0 0,-1 0-1,0 0 1,-1 8 0,0 6 538,2-3-588,0 0 1,0 0-1,2 0 1,0 0-1,8 24 0,-9-35-391,0 1 0,0 0-1,1-1 1,0 1 0,0-1-1,0 0 1,0 0 0,7 7-1,-7-9-56,-1 0-1,1 0 1,0 0-1,-1-1 1,1 1 0,0-1-1,0 0 1,0 0-1,0 0 1,0 0-1,0 0 1,1-1-1,-1 1 1,0-1 0,5 0-1,-5 0-23,0-1 0,0 1 0,0-1 0,-1 0 0,1 0 0,0 0 0,-1 0-1,1 0 1,-1-1 0,1 1 0,-1-1 0,0 1 0,1-1 0,-1 0 0,0 0 0,0 0 0,0 0 0,-1-1 0,1 1-1,0 0 1,-1-1 0,1 1 0,-1-1 0,0 1 0,0-1 0,0 0 0,0 1 0,0-5 0,0 2 20,1 0 1,-2 0 0,1 0 0,0-1-1,-1 1 1,0 0 0,0 0 0,-1-1-1,1 1 1,-1 0 0,0 0-1,-1 0 1,1 0 0,-4-7 0,3 9-45,0 0 1,0 0 0,0 0-1,0 1 1,0-1 0,-1 0-1,0 1 1,1 0 0,-1 0-1,0-1 1,0 2 0,0-1-1,0 0 1,-1 1 0,1-1 0,0 1-1,-1 0 1,-4-1 0,0 1-514,0 0 0,0 0 1,0 1-1,-1 0 1,1 0-1,-13 3 0,16-3-2911,8-3 1778,18-3-104</inkml:trace>
</inkml:ink>
</file>

<file path=ppt/ink/ink26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7:47.280"/>
    </inkml:context>
    <inkml:brush xml:id="br0">
      <inkml:brushProperty name="width" value="0.05" units="cm"/>
      <inkml:brushProperty name="height" value="0.05" units="cm"/>
      <inkml:brushProperty name="color" value="#FF0066"/>
    </inkml:brush>
  </inkml:definitions>
  <inkml:trace contextRef="#ctx0" brushRef="#br0">54 1 16788,'-5'7'1696,"-1"5"1057,-5 11-1161,-1 5-96,2 0-528,1 3-151,9-5-209,3-1-112,10-3-184,5-6-40,7-4-360,0-6-240,2-6-592,0-5-457,-4-9-519,-1-4-729,-3-7 1497</inkml:trace>
</inkml:ink>
</file>

<file path=ppt/ink/ink26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7:47.501"/>
    </inkml:context>
    <inkml:brush xml:id="br0">
      <inkml:brushProperty name="width" value="0.05" units="cm"/>
      <inkml:brushProperty name="height" value="0.05" units="cm"/>
      <inkml:brushProperty name="color" value="#FF0066"/>
    </inkml:brush>
  </inkml:definitions>
  <inkml:trace contextRef="#ctx0" brushRef="#br0">0 0 18292,'0'6'1896,"3"9"1137,6 8-705,3 17-775,4 4-321,-3 9-280,2 1-200,-4-4-384,-2-3-199,4-8-161,-4-6-80,0-7-457,0-4-343,-3-10-856,-1-6-353,3-11-1071,-4-7-73,9-4 1769</inkml:trace>
</inkml:ink>
</file>

<file path=ppt/ink/ink26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7:47.825"/>
    </inkml:context>
    <inkml:brush xml:id="br0">
      <inkml:brushProperty name="width" value="0.05" units="cm"/>
      <inkml:brushProperty name="height" value="0.05" units="cm"/>
      <inkml:brushProperty name="color" value="#FF0066"/>
    </inkml:brush>
  </inkml:definitions>
  <inkml:trace contextRef="#ctx0" brushRef="#br0">0 205 11138,'3'0'549,"-1"-1"0,1 1-1,0-1 1,-1 1-1,1-1 1,-1 0-1,1 0 1,-1 0 0,0 0-1,1-1 1,-1 1-1,0-1 1,0 1-1,3-4 1,4-3 438,-1 0 0,7-11 0,-6 8-2,5-5-151,0-1 0,-1-1 0,-1 0 0,-1 0 0,16-36 0,-39 173-689,12-114-122,0 0 0,0 1 0,0-1 0,0 0 0,1 0-1,0 0 1,3 8 0,-3-11 9,0 0 1,0 0-1,0 0 0,0 0 0,0-1 1,1 1-1,-1 0 0,0-1 0,1 1 1,0-1-1,-1 1 0,1-1 0,0 0 0,0 0 1,-1 1-1,1-1 0,0-1 0,0 1 1,0 0-1,0 0 0,3 0 0,4 0 75,0 0-1,-1 0 1,1-1-1,0 0 1,0 0-1,13-3 1,56-14 306,-62 13-321,3-1-25,6-1 96,1 0 0,-1 2-1,33-3 1,-51 7-163,1 1-1,0-1 1,-1 1-1,1 0 1,-1 1-1,12 3 1,-15-3-51,0 0 0,0 0 0,0 0 0,0 0 0,0 1 1,0 0-1,0 0 0,-1 0 0,1 0 0,-1 0 0,5 7 0,-7-8-294,-1 0 16,1-6-2260,0-23 1285</inkml:trace>
</inkml:ink>
</file>

<file path=ppt/ink/ink26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7:59.267"/>
    </inkml:context>
    <inkml:brush xml:id="br0">
      <inkml:brushProperty name="width" value="0.05" units="cm"/>
      <inkml:brushProperty name="height" value="0.05" units="cm"/>
      <inkml:brushProperty name="color" value="#FF0066"/>
    </inkml:brush>
  </inkml:definitions>
  <inkml:trace contextRef="#ctx0" brushRef="#br0">0 0 20228,'21'35'1497,"10"12"295,4 6 120,4 10-575,-3 2-545,-7-1-376,-3-1-96,-7-4-256,-1-3-24,-6-8-16,-2-5-56,-6-16-352,-1-6-264,-4-18-880,-5-7-313,0-21 3297,-9-9-1712</inkml:trace>
</inkml:ink>
</file>

<file path=ppt/ink/ink26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7:59.562"/>
    </inkml:context>
    <inkml:brush xml:id="br0">
      <inkml:brushProperty name="width" value="0.05" units="cm"/>
      <inkml:brushProperty name="height" value="0.05" units="cm"/>
      <inkml:brushProperty name="color" value="#FF0066"/>
    </inkml:brush>
  </inkml:definitions>
  <inkml:trace contextRef="#ctx0" brushRef="#br0">0 191 14331,'7'-6'1347,"1"1"0,0 0 0,7-3 0,5-1 24,22-6 0,-17 6-504,359-102 3523,-355 104-4184,1 1-1,-1 2 1,49-1 0,-71 5-184,-1 0 0,0 1-1,1 0 1,-1 0 0,0 0 0,1 1 0,10 4 0,-15-5-21,0 0 0,0 1 0,0-1 1,0 1-1,0-1 0,0 1 0,0 0 0,0 0 1,0 0-1,-1 0 0,1 0 0,-1 0 0,0 0 1,1 0-1,-1 1 0,0-1 0,0 0 0,-1 1 1,1-1-1,0 1 0,-1-1 0,1 4 0,-1 1 1,0 0 0,0-1 0,-1 1 0,0 0 0,0 0 0,0-1 0,-1 1 0,0-1 0,-4 10 0,-5 7 3,-15 25 0,18-34-3,-114 171-8,116-176-145,-1-1 0,1 0 0,-2 0 0,1 0 0,-1-1 0,-12 9 1,19-16 42,0 1 0,0 0 0,0-1 1,0 1-1,0 0 0,0-1 0,0 0 1,0 1-1,0-1 0,0 0 1,0 1-1,0-1 0,0 0 0,0 0 1,0 0-1,0 0 0,-1 0 0,1 0 1,0 0-1,0 0 0,0 0 1,0-1-1,0 1 0,0 0 0,0-1 1,0 1-1,0-1 0,0 1 0,0-1 1,-1 0-1,1-1-281,-1 0 0,1 0 0,0 0 0,0 0 0,0 0 0,0 0 0,0 0 0,0 0 0,1-1 0,-1 1 0,1 0 0,-1 0 0,1-3 0,-2-34-2487</inkml:trace>
</inkml:ink>
</file>

<file path=ppt/ink/ink26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7:59.860"/>
    </inkml:context>
    <inkml:brush xml:id="br0">
      <inkml:brushProperty name="width" value="0.05" units="cm"/>
      <inkml:brushProperty name="height" value="0.05" units="cm"/>
      <inkml:brushProperty name="color" value="#FF0066"/>
    </inkml:brush>
  </inkml:definitions>
  <inkml:trace contextRef="#ctx0" brushRef="#br0">1 153 14507,'51'26'4575,"27"16"754,-68-36-4914,0 1 0,-1 0 0,0 0 0,0 1 0,10 12-1,-16-15-374,1 0 0,-1 0 0,0 0 0,0 0 0,-1 0 0,0 1-1,0-1 1,0 1 0,0-1 0,-1 1 0,0 0 0,0 0 0,-1-1-1,1 1 1,-1 0 0,0 0 0,-2 8 0,2-13-39,0-1 1,0 0-1,0 0 1,0 0-1,0 0 0,0 0 1,0 0-1,0 0 1,0 0-1,0 0 0,0 1 1,-1-1-1,1 0 1,0 0-1,0 0 0,0 0 1,0 0-1,0 0 1,0 0-1,0 0 0,0 0 1,0 0-1,0 0 1,0 0-1,0 0 1,-1 0-1,1 0 0,0 0 1,0 0-1,0 0 1,0 0-1,0 0 0,0 0 1,0 0-1,0 0 1,0 0-1,-1 0 0,1 0 1,0 0-1,0 0 1,0 0-1,0 0 0,0 0 1,0 0-1,0 0 1,0 0-1,0 0 0,0 0 1,-1 0-1,1 0 1,0 0-1,0 0 1,0 0-1,0 0 0,0-1 1,0 1-1,0 0 1,0 0-1,0 0 0,0 0 1,0 0-1,-4-6 31,1-3-15,1 0 0,1 0 0,-1 1 0,2-1 0,-1 0 0,1 0 0,0 0 0,1 0 0,3-17 0,2 0-6,1 0-1,12-27 1,-8 26-300,22-41-1,-24 54-1315,22-28-1,-31 41 1306,1 0-1,0-1 0,0 1 1,0 0-1,0 0 1,1 0-1,-1 0 1,0 0-1,0 0 1,1 1-1,-1-1 0,0 0 1,1 1-1,-1-1 1,4 0-1,10 0-1187</inkml:trace>
</inkml:ink>
</file>

<file path=ppt/ink/ink26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8:00.141"/>
    </inkml:context>
    <inkml:brush xml:id="br0">
      <inkml:brushProperty name="width" value="0.05" units="cm"/>
      <inkml:brushProperty name="height" value="0.05" units="cm"/>
      <inkml:brushProperty name="color" value="#FF0066"/>
    </inkml:brush>
  </inkml:definitions>
  <inkml:trace contextRef="#ctx0" brushRef="#br0">0 50 14219,'8'-1'420,"-7"0"233,1 1 0,-1-1 0,1 1 0,0 0 0,-1 0 0,1 0 0,0 0 0,-1 0 0,4 0 0,-5 1-514,1-1-1,-1 0 0,1 1 0,-1-1 0,0 1 0,1-1 1,-1 1-1,0-1 0,1 1 0,-1-1 0,0 1 0,0 0 1,1-1-1,-1 1 0,0-1 0,0 1 0,0 0 0,0-1 1,0 1-1,0-1 0,0 1 0,0 0 0,0-1 0,0 1 1,0-1-1,0 1 0,0 0 0,-1-1 0,1 1 0,0-1 1,-1 2-1,-6 25 798,4-16-751,0 0 0,0 1 0,1-1 0,-1 24 0,3-32-172,1 0 1,-1 0-1,0 0 1,1-1-1,0 1 1,-1 0-1,1 0 0,1 0 1,-1-1-1,0 1 1,0 0-1,1-1 1,0 1-1,-1-1 1,1 0-1,0 1 1,0-1-1,0 0 1,1 0-1,-1 0 1,0-1-1,1 1 1,-1 0-1,5 1 1,1 0 20,0 0 1,-1-1-1,1 0 1,0 0 0,0-1-1,1 0 1,-1 0 0,0-1-1,0 0 1,0-1-1,11-1 1,-11 1 35,0-1 1,-1 1-1,1-2 0,0 1 1,-1-1-1,0 0 0,1 0 0,-1-1 1,0 0-1,-1-1 0,11-7 1,-16 11-55,0-1 1,1 1 0,-1-1 0,0 0 0,0 1 0,0-1 0,0 0 0,0 0-1,-1 1 1,1-1 0,0 0 0,-1 0 0,0 0 0,1 0 0,-1 0 0,0 0 0,0 0-1,0 0 1,0 0 0,0 0 0,0 0 0,-1 1 0,1-1 0,-1 0 0,1 0-1,-1 0 1,0 0 0,1 0 0,-1 1 0,0-1 0,0 0 0,-3-2 0,-2-4-46,-1-1 1,0 2-1,0-1 1,-14-10-1,5 5-680,-1 0-1,-1 1 0,-29-14 0,33 19-1497,0 1 1,-29-7-1,34 12 440</inkml:trace>
</inkml:ink>
</file>

<file path=ppt/ink/ink26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8:01.400"/>
    </inkml:context>
    <inkml:brush xml:id="br0">
      <inkml:brushProperty name="width" value="0.05" units="cm"/>
      <inkml:brushProperty name="height" value="0.05" units="cm"/>
      <inkml:brushProperty name="color" value="#FF0066"/>
    </inkml:brush>
  </inkml:definitions>
  <inkml:trace contextRef="#ctx0" brushRef="#br0">185 774 15171,'-3'0'366,"0"0"1,0 0-1,0 0 0,0 0 0,1 1 0,-1-1 0,0 1 1,0 0-1,0 0 0,1 0 0,-1 0 0,1 0 0,-1 1 1,1-1-1,-1 1 0,-2 2 0,-6 4 413,-19 21 1,26-26-569,-5 6-131,1 0-1,0 0 0,0 1 0,1 0 1,0 1-1,0 0 0,2 0 0,-1 0 1,1 1-1,1-1 0,0 1 0,1 0 1,0 0-1,1 1 0,-2 19 1,4-28-78,0 0 0,0-1 1,1 1-1,-1 0 0,1-1 1,0 1-1,0 0 0,0-1 1,0 1-1,0-1 0,1 0 1,0 1-1,0-1 1,0 0-1,0 0 0,0 0 1,1 0-1,-1 0 0,1-1 1,0 1-1,-1-1 0,1 0 1,1 1-1,-1-2 0,0 1 1,0 0-1,1 0 1,-1-1-1,7 2 0,-3-1-3,-1-1 1,0 0-1,0-1 0,1 0 0,-1 0 0,0 0 0,1 0 0,-1-1 0,0 0 0,0-1 0,0 1 1,0-1-1,0 0 0,0-1 0,0 1 0,-1-1 0,8-5 0,-3 1 10,0-2 0,-1 1-1,0-1 1,-1-1 0,1 0 0,-2 0-1,1 0 1,-2-1 0,1 0-1,7-19 1,-4 5 87,-1-1 1,-1 0-1,8-51 1,-12 47-8,-1 0-1,-2-1 1,-2 1 0,0 0 0,-10-53 0,0 33 1,-2 0 0,-30-74-1,40 116-49,-1-2 109,0 0 1,0 1-1,-1-1 1,-7-9-1,12 18-123,-1 1-1,1-1 0,0 1 0,0-1 0,-1 1 1,1-1-1,0 1 0,-1 0 0,1-1 1,0 1-1,-1-1 0,1 1 0,-1 0 0,1 0 1,0-1-1,-1 1 0,1 0 0,-1 0 1,1-1-1,-1 1 0,1 0 0,-1 0 1,1 0-1,-1 0 0,0 0 0,1 0 0,-1 0 1,1 0-1,-1 0 0,1 0 0,-1 0 1,0 0-1,0 1 23,0 0-1,0 0 1,0-1 0,1 1 0,-1 0-1,0 0 1,1 0 0,-1 0 0,0 0-1,1 0 1,-1 1 0,1-1 0,-1 2-1,-1 6 199,0 0 0,-1 18 0,2-5-23,2 0 0,0 0 0,2 0 0,5 26-1,28 85 31,-34-129-251,9 33 27,2 0 0,30 58 0,-37-83-25,1 0 0,0 0 0,1-1 0,0-1 0,1 1 0,0-1 0,1 0 0,0-1 0,0 0 0,1-1 0,15 9-1,-22-15 7,1 1-1,-1-1 0,1 0 0,-1 0 0,1-1 1,0 1-1,0-1 0,0 0 0,0-1 0,0 1 1,0-1-1,0 0 0,0 0 0,0 0 0,0-1 1,0 1-1,0-1 0,-1-1 0,1 1 0,0-1 1,0 0-1,-1 0 0,1 0 0,-1 0 0,0-1 1,0 0-1,0 0 0,7-6 0,-6 3 1,0 0-1,0 0 1,0-1-1,-1 1 1,0-1-1,-1 0 1,0 0-1,0-1 0,0 1 1,-1-1-1,0 1 1,0-1-1,0-8 1,0 2 8,-1-1-1,-1 1 1,-1-1 0,0 1 0,0 0 0,-5-19 0,-2 9 20,7 23-28,1-1-1,-1 1 1,1 0-1,-1 0 1,0-1-1,1 1 1,-1 0-1,0 0 1,0 0-1,0 0 1,0 0-1,0 0 1,0 1-1,0-1 1,-2-1-1,2 2-3,1 0 0,0 0 0,-1 0-1,1 0 1,0 0 0,-1 0 0,1 0-1,0 0 1,-1 0 0,1 0 0,0 0-1,-1 1 1,1-1 0,0 0 0,-1 0-1,1 0 1,0 1 0,-1-1 0,1 0-1,0 0 1,0 0 0,-1 1 0,1-1-1,0 0 1,0 1 0,0-1 0,-1 0-1,1 1 1,0-1 0,0 0 0,0 1-1,0-1 1,0 0 0,0 1 0,0-1-1,-1 1 1,-1 13 99,2-11-93,0 1 0,0-1 1,0 0-1,0 0 0,1 1 1,-1-1-1,1 0 0,0 0 0,0 0 1,0 0-1,0 0 0,1 0 1,0 0-1,-1 0 0,1 0 1,0-1-1,2 4 0,-1-4-3,1 1 1,-1 0-1,1 0 1,-1-1-1,1 0 0,0 0 1,0 0-1,0 0 1,0-1-1,0 1 0,7 1 1,-4-2-3,0 0 0,0 0 0,0-1 0,0 0 0,0 0 0,0-1 0,0 0 1,0 0-1,-1 0 0,1-1 0,0 0 0,-1 0 0,1-1 0,-1 0 0,0 0 0,6-4 0,-8 5-1,-1-1-1,0 0 0,0 0 0,0-1 1,0 1-1,0 0 0,-1-1 1,0 0-1,3-4 0,-4 6-4,0-1 0,0 1 1,0-1-1,0 0 0,-1 0 0,1 1 0,-1-1 1,0 0-1,1 0 0,-1 0 0,0 0 1,-1 1-1,1-1 0,-2-5 0,2 7-2,0 1 0,0 0 0,0-1 0,0 1 0,0-1 0,0 1 0,0-1 0,-1 1 0,1 0 0,0-1 0,0 1 0,-1-1 0,1 1 0,0 0 0,0-1 0,-1 1 0,1 0 0,0 0 0,-1-1 0,1 1 0,-1 0 0,1 0 0,0-1 0,-1 1 0,1 0 0,-1 0 0,1 0 0,0 0 0,-1 0 0,1-1 0,-1 1 0,0 0 0,1 1 1,-1-1-1,1 0 0,0 0 0,-1 1 0,1-1 1,0 0-1,-1 0 0,1 1 0,0-1 0,0 0 1,-1 1-1,1-1 0,0 0 0,0 1 1,0-1-1,0 1 0,0-1 0,-1 0 0,1 1 1,0-1-1,0 1 0,0-1 0,0 0 0,0 1 1,0-1-1,0 1 0,0-1 0,0 0 0,1 1 1,-1-1-1,0 1 0,0-1 0,0 0 0,0 1 1,1 0-1,0 1 1,0 1 0,1-1 1,0 1-1,-1-1 0,1 1 0,0-1 1,0 0-1,1 0 0,-1 0 0,0 0 1,1 0-1,-1 0 0,1-1 0,-1 1 1,1-1-1,0 0 0,-1 0 0,1 0 1,0 0-1,3 0 0,6 2 1,-1-1 1,1 0-1,20 0 0,-23-1 4,1-2-1,-1 1 1,1-1-1,-1 0 1,1-1-1,-1 0 1,11-5-1,-14 5 0,0-1 0,-1 0 0,1 0 0,-1 0 0,0-1 0,0 0 0,-1 0 0,1 0 0,-1-1-1,1 0 1,-1 1 0,4-8 0,-4 5-48,2-1 1,-1 1-1,1 0 0,0 0 0,1 1 0,-1 0 0,1 0 1,0 0-1,1 1 0,0 0 0,-1 1 0,1-1 1,13-3-1,8-2-26,-11 4 96,23-11 0,-50 21 41,1 1 0,0 0-1,-9 7 1,14-9-48,0-1 0,-1 2 0,1-1 0,0 0 0,0 1-1,1-1 1,-1 1 0,1 0 0,0 0 0,0 0 0,-2 6 0,3-6-19,0-1 1,0 1 0,0 0 0,0 0-1,1 0 1,0 0 0,0 0-1,0 0 1,0 0 0,1-1 0,-1 1-1,1 0 1,0 0 0,0 0-1,1-1 1,1 6 0,-1-7-1,0 1 1,-1-1-1,1 0 1,0 1 0,0-1-1,1 0 1,-1 0-1,0 0 1,1 0-1,-1-1 1,1 1-1,-1-1 1,1 0-1,0 1 1,0-1 0,-1 0-1,1-1 1,0 1-1,0 0 1,0-1-1,6 1 1,-3-1 3,0-1 0,1 1 1,-1-1-1,0-1 0,0 1 1,0-1-1,0 0 0,0 0 1,0-1-1,-1 1 0,1-2 1,6-4-1,9-6 38,31-31-1,-37 32-31,2-3 0,-1 0 0,0-1 0,-1 0 0,18-27 0,-26 31-7,0 0-1,0 0 1,-1 0 0,-1-1-1,0 1 1,-1-1-1,-1 0 1,3-19 0,-3-10 7,-1 0 0,-2 0 0,-2 0 0,-2 0 1,-12-53-1,13 85-32,3 11 21,0 0 1,0 0 0,0 0-1,-1 0 1,1 0-1,0 0 1,0 0 0,0 0-1,0 0 1,0 0-1,0 0 1,0 0-1,0 0 1,0 0 0,0 0-1,0 0 1,0 0-1,0 0 1,0 0 0,-1 0-1,1 0 1,0 0-1,0 0 1,0 0 0,0 0-1,0 0 1,0 0-1,0 0 1,0 0-1,0 0 1,0 0 0,0 0-1,0 0 1,0 0-1,-1 0 1,1 0 0,0 0-1,0 0 1,0 0-1,0 0 1,0 1 0,0-1-1,0 0 1,0 0-1,0 0 1,0 0 0,0 0-1,0 0 1,0 0-1,0 0 1,0 0-1,0 0 1,0 0 0,0 0-1,0 1 1,-2 15-31,5 6 25,1 0 1,0 0 0,2 0-1,1 0 1,9 21 0,-2-11 100,2-1 1,30 46 0,-31-55 28,1-1 0,1-1 1,33 31-1,-48-49-255,0 0-1,0-1 1,0 1-1,0 0 1,0-1 0,1 1-1,-1-1 1,0 0-1,1 0 1,0 0-1,-1 0 1,6 1 0,-8-2 82,0 0 0,0 0 0,0 0 0,0 0 0,0 0 0,0 0 0,0 0 0,0 0 0,0-1 0,0 1 0,0 0 0,0 0 0,1 0-686,-1-1 686,0 1 0,0 0 0,0 0 0,0 0 0,0 0 0,0 0 1,0 0-1,0 0 0,0 0 0,0 0 0,0 0 0,0 0 0,0 0 0,0-1 0,0 1 0,0 0 0,0 0 0,0 0 0,0 0 0,0 0 0,-1 0-686,1 0 686,0-1 0,0 1 0,0 0 0,0 0 0,-1 0 0,-5-4-2404,-11-4 25</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7:04.915"/>
    </inkml:context>
    <inkml:brush xml:id="br0">
      <inkml:brushProperty name="width" value="0.05" units="cm"/>
      <inkml:brushProperty name="height" value="0.05" units="cm"/>
      <inkml:brushProperty name="color" value="#FF0066"/>
    </inkml:brush>
  </inkml:definitions>
  <inkml:trace contextRef="#ctx0" brushRef="#br0">233 506 8770,'-7'-5'6858,"5"13"-5941,2-6-729,0 0 0,0 0 0,0 0 0,0 1 0,1-1 0,-1 0 0,1 0 0,-1 0 0,1 0 0,0-1 0,0 1 0,-1 0 0,1 0 0,1 0 0,-1 0 0,0-1 0,0 1 0,1-1 0,-1 1 0,1-1 0,-1 1 0,1-1 0,-1 0 0,1 0 0,0 0 0,0 0 0,0 0 0,0 0 0,-1 0 0,1-1 0,0 1 0,3 0 0,13-1 224,0-1 1,32-5-1,-36 3-298,1 1 0,-1 0 0,1 1 0,0 1-1,19 2 1,-29-1-37,0 0-1,1 0 1,-1 0 0,1-1-1,-1 0 1,1 0 0,-1-1-1,0 1 1,1-1-1,-1 0 1,0-1 0,0 1-1,1-1 1,-1 0-1,0 0 1,-1-1 0,8-4-1,1-1 41,-1-1-1,-1 0 0,16-14 1,-24 19-89,0 1-1,-1-1 1,1 1 0,0-1-1,-1 0 1,0 0-1,0 0 1,0 0 0,-1 0-1,1 0 1,-1 0 0,0-1-1,0 1 1,0 0 0,0-8-1,-3-13 160,-1 0 0,-1-1 0,-1 2 0,-12-39 0,5 21-161,8 26-13,-1-2 90,0-1 1,-15-33 0,14 44 10,0 0 0,-1 1 0,1 0 0,-1 0 0,-1 0 0,1 1 0,-1 0 0,-13-7 1,14 9-111,0 0-1,0 1 1,0 0 0,0 0 0,-1 1 0,1 0 0,-10-1 0,-6 0 4,-25 0 1,24 4-7,0 1 1,1 0 0,-1 2-1,0 1 1,-37 12 0,53-13 8,-1-1 0,1 1 0,0 1 1,0 0-1,0 0 0,1 0 0,0 1 0,0 0 1,0 0-1,1 1 0,-6 8 0,-6 9 70,-29 53-1,40-66-62,5-8-8,0 1 0,1 0 0,-1 0 1,1 0-1,0-1 0,0 1 0,0 0 0,0 1 0,1-1 0,-1 0 0,1 0 1,0 0-1,0 0 0,1 6 0,1-4 28,0-1 0,-1 1 0,2 0-1,-1-1 1,1 1 0,-1-1 0,1 0 0,8 9 0,2 1 148,1-1 0,0-1 0,1 0 0,0-1-1,17 10 1,-19-14-71,0 0 0,0-1-1,1 0 1,0-1 0,0 0-1,0-2 1,1 1 0,0-2 0,26 4-1,-7-4-105,0-1 0,0-2 0,62-8 0,-93 8-2166,-17 1-2957</inkml:trace>
</inkml:ink>
</file>

<file path=ppt/ink/ink26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8:01.571"/>
    </inkml:context>
    <inkml:brush xml:id="br0">
      <inkml:brushProperty name="width" value="0.05" units="cm"/>
      <inkml:brushProperty name="height" value="0.05" units="cm"/>
      <inkml:brushProperty name="color" value="#FF0066"/>
    </inkml:brush>
  </inkml:definitions>
  <inkml:trace contextRef="#ctx0" brushRef="#br0">0 89 21269,'43'12'1904,"13"-12"600,5-6-335,10-15-1673,-5-2-608,-12 4-1880,-4 1 535,-12 5 233</inkml:trace>
</inkml:ink>
</file>

<file path=ppt/ink/ink26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7:50.802"/>
    </inkml:context>
    <inkml:brush xml:id="br0">
      <inkml:brushProperty name="width" value="0.05" units="cm"/>
      <inkml:brushProperty name="height" value="0.05" units="cm"/>
      <inkml:brushProperty name="color" value="#FF0066"/>
    </inkml:brush>
  </inkml:definitions>
  <inkml:trace contextRef="#ctx0" brushRef="#br0">315 6 13659,'-6'-3'5314,"-12"1"-3497,8 3-1511,1 0-1,0 1 1,-1 0 0,1 1 0,0 0-1,-14 7 1,-52 30 15,51-25-259,-8 1-50,21-11-10,1 1 0,-1 0 0,1 0 1,0 1-1,-13 11 0,23-17 3,-1-1 0,1 1 0,-1-1 0,1 1 0,-1 0 0,1-1 0,-1 1 0,1 0 0,0-1 0,0 1 0,-1 0 0,1 0 0,0-1 0,0 1-1,0 0 1,0 0 0,-1-1 0,1 1 0,0 0 0,0 0 0,1-1 0,-1 1 0,0 0 0,0 0 0,0-1 0,0 1 0,1 0 0,-1-1 0,0 1 0,1 0 0,-1-1 0,0 1-1,1 0 1,-1-1 0,1 1 0,-1-1 0,1 1 0,-1-1 0,1 1 0,0-1 0,-1 1 0,1-1 0,0 1 0,0-1 0,4 3 98,0 0 0,0 0 1,0-1-1,9 3 0,6 0 346,38 5-1,-39-7-306,-1 0-1,1 1 1,20 7-1,-34-9-106,0 0 0,0 0 0,0 0 0,-1 1 0,1 0 0,-1 0 0,0 0 0,0 0 0,0 1 0,0 0 0,-1 0 0,1 0 0,-1 0 0,0 0 0,5 9 0,-4-3 10,-1-1 0,0 1-1,0 0 1,-1 0 0,0 0-1,0 0 1,-2 1 0,1 17-1,-2-10 25,-1 0-1,0 0 0,-2-1 0,-5 22 0,6-31-32,0 0 1,0 0-1,-1 0 1,0 0-1,0-1 0,-1 1 1,0-1-1,-9 10 0,11-14-28,0 0-1,0 0 1,0-1-1,0 0 1,0 1-1,0-1 0,-1 0 1,1-1-1,-1 1 1,0 0-1,1-1 1,-1 0-1,0 0 0,0 0 1,0-1-1,0 1 1,0-1-1,0 0 1,0 0-1,1 0 0,-6-1 1,-9-4-445,0-1 1,0 0-1,1-1 1,-24-14-1,29 15-454,8 4 242,0 1 1,1-1 0,0 0-1,-1-1 1,-2-2 0,6 5 599,0 0 0,0 0 0,0 0 0,-1 0 0,1 0 0,0 0 0,0 0 0,0 0 1,0 0-1,0 0 0,0 0 0,0-1 0,0 1 0,0 0 0,0 0 0,-1 0 0,1 0 1,0 0-1,0 0 0,0 0 0,0-1 0,0 1 0,0 0 0,0 0 0,0 0 0,0 0 0,0 0 1,0 0-1,0 0 0,0-1 0,0 1 0,0 0 0,0 0 0,0 0 0,0 0 0,0 0 0,0 0 1,0-1-1,0 1 0,0 0 0,1 0 0,-1 0 0,0 0 0,0 0 0,10-3-1316</inkml:trace>
</inkml:ink>
</file>

<file path=ppt/ink/ink26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7:51.438"/>
    </inkml:context>
    <inkml:brush xml:id="br0">
      <inkml:brushProperty name="width" value="0.05" units="cm"/>
      <inkml:brushProperty name="height" value="0.05" units="cm"/>
      <inkml:brushProperty name="color" value="#FF0066"/>
    </inkml:brush>
  </inkml:definitions>
  <inkml:trace contextRef="#ctx0" brushRef="#br0">0 152 15899,'5'-5'1238,"0"0"-1,0 0 1,-1-1-1,0 0 1,4-6-1,-5 7-395,1 0 0,-1 0 0,1 0 0,0 0-1,0 1 1,8-7 0,-12 11-821,0-1 0,0 1-1,0 0 1,0 0 0,1 0 0,-1 0 0,0 0 0,0 0-1,0 0 1,0 0 0,0 0 0,0 0 0,0 0 0,0 0-1,0 0 1,0 0 0,0 0 0,0 0 0,0 0 0,0 0-1,0 0 1,0 0 0,0 0 0,1 0 0,-1 0 0,0 0-1,0 0 1,0 0 0,0 0 0,0 0 0,0 0 0,0 0-1,0 0 1,0 0 0,0 0 0,0 0 0,0 1-1,0-1 1,0 0 0,0 0 0,0 0 0,0 0 0,0 0-1,0 0 1,0 0 0,0 0 0,0 0 0,0 0 0,0 0-1,0 0 1,1 0 0,-1 0 0,0 0 0,0 0 0,0 0-1,0 0 1,0 1 0,0-1 0,-1 0 0,1 0 0,0 6 350,-3 8-249,-6 4-2,6-12-96,0 0-1,1 0 0,0 0 1,-1 0-1,-1 11 1,4-15-25,0-1 0,0 1 0,0-1 0,0 1 0,0-1 0,0 0 0,1 1 0,-1-1 0,1 1 1,-1-1-1,0 0 0,1 1 0,0-1 0,-1 0 0,1 0 0,0 1 0,0-1 0,0 0 0,0 0 0,0 0 0,0 0 0,0 0 0,0 0 1,0 0-1,0 0 0,0-1 0,1 1 0,-1 0 0,0-1 0,1 1 0,1 0 0,-2-1-1,4 2 2,0-1-1,0 1 1,0 0-1,0 1 1,0-1-1,0 1 1,0 0 0,-1 0-1,0 1 1,1-1-1,-1 1 1,-1 0-1,7 7 1,-9-9 0,1 1-1,-1-1 1,1 0-1,0 0 1,0 0 0,0 0-1,0 0 1,0 0-1,1 0 1,-1-1 0,0 1-1,1-1 1,-1 0-1,1 1 1,-1-1 0,1-1-1,4 2 1,-3-1-7,0-1 0,0 0 1,0 0-1,0 0 0,0-1 0,0 1 1,-1-1-1,1 0 0,0 0 1,0 0-1,5-3 0,0-1-3,1-1-1,-1 0 0,0 0 1,0-1-1,0 0 1,-1 0-1,0-1 1,7-9-1,-8 8 17,0-1-1,0 0 0,-1 0 1,-1 0-1,1-1 0,-2 1 1,1-1-1,-1-1 0,-1 1 1,0-1-1,-1 1 0,0-1 1,0-17-1,-2 28-7,0-1 1,0 1-1,0-1 1,-1 1-1,1 0 1,-1-1-1,1 1 1,-1-1-1,1 1 1,-1 0-1,0 0 1,0-1-1,1 1 1,-1 0-1,0 0 1,0 0-1,0 0 1,-2-2-1,2 3 0,0-1 0,1 1-1,-1 0 1,0 0 0,1-1-1,-1 1 1,0 0 0,1 0 0,-1 0-1,0 0 1,0 0 0,1 0-1,-1 0 1,0 0 0,0 0-1,1 0 1,-1 0 0,0 0-1,1 1 1,-1-1 0,0 0 0,0 0-1,1 1 1,-1-1 0,1 0-1,-1 1 1,0-1 0,1 1-1,-1-1 1,1 1 0,-1-1-1,1 1 1,-1 0 0,1-1 0,-1 1-1,1-1 1,0 1 0,-1 1-1,0 0 3,0-1 0,1 1 0,-1 0 0,0 0 0,1 0 0,0 0 0,-1 0 0,1 0 0,0 0 0,0 0 0,0 0-1,0 0 1,0 0 0,1 0 0,-1 0 0,1 0 0,-1 0 0,1 0 0,0 0 0,-1 0 0,1-1 0,0 1 0,0 0 0,1 0-1,-1-1 1,0 1 0,3 2 0,1 2 26,1 0-1,0-1 1,0 1-1,0-1 1,11 7-1,-8-8-65,-1 1-1,0-1 1,1-1 0,0 0 0,0 0-1,0 0 1,0-1 0,1 0 0,-1-1-1,12 0 1,-19-1-135,0 0 0,0-1 0,-1 1 0,1 0 0,0-1 0,-1 1 0,1-1 0,0 0 0,-1 0 0,1 1 0,-1-1 0,1 0 0,-1 0 0,0-1 0,1 1 0,-1 0 0,0 0 0,0-1 0,0 1 0,2-3-1,1-2-885,-1 0-1,0-1 1,3-12-1,0 4-412,6-14-379</inkml:trace>
</inkml:ink>
</file>

<file path=ppt/ink/ink26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7:51.846"/>
    </inkml:context>
    <inkml:brush xml:id="br0">
      <inkml:brushProperty name="width" value="0.05" units="cm"/>
      <inkml:brushProperty name="height" value="0.05" units="cm"/>
      <inkml:brushProperty name="color" value="#FF0066"/>
    </inkml:brush>
  </inkml:definitions>
  <inkml:trace contextRef="#ctx0" brushRef="#br0">32 0 15067,'-5'7'690,"1"0"0,1 1 1,-1-1-1,1 0 0,0 1 0,1 0 0,0 0 0,0 0 0,1 0 0,0 0 0,0 0 0,1 0 0,0 0 1,1 9-1,2 6 54,1-1 1,0 0-1,14 40 1,-1-22-136,1 0-1,35 57 1,-34-64-434,-13-22-131,-1 0 0,4 16 0,-5-16-29,1 1-1,5 10 0,-10-21-12,0 0-1,1-1 0,-1 1 1,0 0-1,1-1 0,-1 1 1,1 0-1,-1-1 0,1 1 1,-1-1-1,1 1 1,0-1-1,-1 1 0,1-1 1,-1 1-1,1-1 0,0 0 1,-1 1-1,1-1 0,0 0 1,0 0-1,-1 1 1,1-1-1,0 0 0,0 0 1,-1 0-1,1 0 0,0 0 1,0 0-1,-1 0 0,1 0 1,0 0-1,0 0 1,-1-1-1,1 1 0,0 0 1,0 0-1,-1-1 0,1 1 1,0 0-1,-1-1 0,1 1 1,0-2-1,4-1 14,-1-1 0,0 0 0,0 0 0,6-9 0,-8 11-12,14-20 6,-7 9-20,2 0 0,18-20-1,-25 30 17,0 0-1,0 0 1,-1 0-1,2 0 1,-1 1-1,0-1 1,0 1-1,1 0 1,-1 1-1,1-1 1,0 1-1,-1 0 1,10-1-1,-11 2 19,-1 0 0,1 0-1,0 0 1,0 1 0,-1-1 0,1 1-1,0-1 1,0 1 0,-1 0 0,1 0-1,-1 1 1,1-1 0,-1 0 0,1 1-1,-1-1 1,0 1 0,0 0 0,0 0-1,0 0 1,0 0 0,0 0 0,0 0-1,-1 1 1,1-1 0,-1 0 0,0 1-1,0 0 1,0-1 0,0 1 0,1 3-1,0-1 30,-1 0 0,0 0-1,0 0 1,-1 1-1,1-1 1,-1 0 0,0 0-1,-1 0 1,1 0 0,-1 1-1,0-1 1,0 0-1,-1 0 1,1 0 0,-5 8-1,3-8-27,-1 0 0,1 0 1,-1 0-1,0-1 0,0 0 0,0 0 0,-1 0 0,0 0 0,1-1 0,-1 1 0,-1-1 1,1 0-1,0-1 0,-1 0 0,-5 2 0,6-2-58,1-1 0,-1 0 0,1 0 0,-1-1 0,0 1 0,0-1 0,1 0 0,-1 0 0,0-1 0,0 1 0,1-1 0,-1 0 0,0-1 0,1 1 0,-1-1 0,1 0 0,0 0 0,0 0 0,-5-3 0,4 1-384,-1 0 1,1-1 0,0 0-1,0 0 1,1 0 0,0 0-1,0-1 1,0 0 0,0 0-1,1 0 1,-5-11 0,4-3-1004</inkml:trace>
</inkml:ink>
</file>

<file path=ppt/ink/ink26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7:52"/>
    </inkml:context>
    <inkml:brush xml:id="br0">
      <inkml:brushProperty name="width" value="0.05" units="cm"/>
      <inkml:brushProperty name="height" value="0.05" units="cm"/>
      <inkml:brushProperty name="color" value="#FF0066"/>
    </inkml:brush>
  </inkml:definitions>
  <inkml:trace contextRef="#ctx0" brushRef="#br0">71 0 22949,'-3'9'1968,"-9"-3"1577,-2-4-2353,-8-2-1088,3 4-24</inkml:trace>
</inkml:ink>
</file>

<file path=ppt/ink/ink26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7:54.891"/>
    </inkml:context>
    <inkml:brush xml:id="br0">
      <inkml:brushProperty name="width" value="0.05" units="cm"/>
      <inkml:brushProperty name="height" value="0.05" units="cm"/>
      <inkml:brushProperty name="color" value="#FF0066"/>
    </inkml:brush>
  </inkml:definitions>
  <inkml:trace contextRef="#ctx0" brushRef="#br0">1238 2302 11851,'16'-8'1098,"1"0"-1,-1 1 1,1 0 0,31-7 0,19-6 130,-41 9-1015,0-1 0,-2-1 0,1-1 0,22-18 0,84-74 215,-23 17-315,-25 28-57,100-84 113,-162 125-164,-1 0 1,0-2-1,-2 0 1,-1-1 0,-1 0-1,16-32 1,6-26 79,-3-2 0,24-89 1,-46 123 356,-2-2 0,-3 1 0,-1-1-1,0-65 1,-8 31 477,-22-151 0,17 197-837,-2-1 0,-2 2 0,-1-1 0,-30-68 0,31 88-84,0 0-1,-1 1 1,0 1 0,-1 0 0,-2 0-1,1 1 1,-2 1 0,0 0 0,-1 1-1,0 1 1,-19-12 0,4 7-7,-1 1-1,-1 2 1,0 1 0,-1 1-1,0 2 1,-39-7 0,22 9-4,0 2 0,-1 2 0,-86 4 0,-118 19 27,175-7-17,-91 23 0,136-24-5,0 3 0,1 1 1,0 1-1,1 2 0,-57 38 1,14 1-10,-77 72 0,87-67 7,2 2 0,-92 120 0,126-141-1,2 2 1,2 1-1,1 1 1,3 1-1,2 1 0,-15 52 1,18-34 10,3 0 0,3 2 0,-4 86 0,13-53-20,14 155 0,-7-217 37,1-1 1,3 1 0,1-2 0,24 66-1,-24-81 38,1-1 0,1-1 0,1 1 0,0-2 0,2 0 0,0 0 0,1-2 0,1 0 0,23 20 0,-21-23 52,1-1 0,0 0 0,1-1-1,0-2 1,25 10 0,-15-8 61,2-2 1,-1-2-1,35 6 1,-1-6 95,0-3 0,1-3 0,70-7 1,131-24 208,2-16-1116,-192 31-222,-13 5-1190,-4 2 637</inkml:trace>
</inkml:ink>
</file>

<file path=ppt/ink/ink26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8:04.171"/>
    </inkml:context>
    <inkml:brush xml:id="br0">
      <inkml:brushProperty name="width" value="0.05" units="cm"/>
      <inkml:brushProperty name="height" value="0.05" units="cm"/>
      <inkml:brushProperty name="color" value="#FF0066"/>
    </inkml:brush>
  </inkml:definitions>
  <inkml:trace contextRef="#ctx0" brushRef="#br0">77 1088 10762,'0'0'91,"0"1"0,0-1 0,1 0 1,-1 1-1,0-1 0,0 1 0,0-1 0,0 0 0,1 1 0,-1-1 0,0 0 0,0 1 0,1-1 0,-1 0 0,0 1 0,1-1 0,-1 0 0,0 0 0,1 1 0,-1-1 0,0 0 1,1 0-1,-1 0 0,1 1 0,-1-1 0,0 0 0,1 0 0,14 3 1185,-11-3-986,29 5 934,1-2 0,0-2-1,59-4 1,-69 0-1028,0-1-1,0-1 0,0-2 1,-1 0-1,0-1 0,22-12 1,-16 5 191,-1-1 0,-1-2 0,-1-1 0,-1-1 0,35-34 0,-13 3 418,62-84 0,-89 107-758,-2 0-1,-1-1 0,-1-1 1,-2 0-1,-1-1 0,-1-1 1,9-40-1,-15 44-41,-1-1 1,-1 1-1,-2-1 0,0 0 1,-3 1-1,0-1 0,-1 0 1,-12-50-1,12 71-3,-1 0 0,1 0 1,-1 0-1,-1 0 0,0 0 0,0 1 0,-7-10 0,8 12-1,-1 1-1,0 0 0,0 0 0,0 0 0,0 0 0,-1 1 0,0-1 0,0 1 0,0 1 0,0-1 1,0 1-1,-6-3 0,-5 1-3,1 0 0,-1 2 0,0-1 0,0 2 0,0 0 0,0 1 0,0 0 0,-27 5 0,-12 6-4,-61 19-1,85-21 8,13-4-1,-1 1-1,2 0 1,-1 2-1,1 0 1,0 0-1,1 2 1,0 0-1,0 1 1,1 0-1,1 2 1,0-1-1,1 2 1,0 0-1,-14 19 1,3 4-3,1 2 0,-26 60 0,-25 88-2,61-151 8,-3 9 69,1 0 1,-11 68 0,22-93 39,2 1 1,0-1 0,1 1-1,1 0 1,2-1 0,-1 1 0,2-1-1,6 23 1,-6-35-41,-1 0 0,1-1 1,1 0-1,-1 0 0,1 0 0,0 0 0,1 0 1,0-1-1,0 0 0,9 9 0,-6-8 13,0-1 0,1 0 0,-1 0 0,1-1 0,0 0 0,1 0 1,13 4-1,-3-4 1,0 0 1,0-1 0,0-1 0,1-1-1,-1 0 1,1-2 0,37-4 0,-17-2-859,0-2-1,-1-1 1,48-19 0,-19 3-514</inkml:trace>
</inkml:ink>
</file>

<file path=ppt/ink/ink26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8:04.796"/>
    </inkml:context>
    <inkml:brush xml:id="br0">
      <inkml:brushProperty name="width" value="0.05" units="cm"/>
      <inkml:brushProperty name="height" value="0.05" units="cm"/>
      <inkml:brushProperty name="color" value="#FF0066"/>
    </inkml:brush>
  </inkml:definitions>
  <inkml:trace contextRef="#ctx0" brushRef="#br0">3 2697 14419,'-1'-1'129,"1"-1"-1,-1 1 1,1-1-1,-1 1 0,1-1 1,0 0-1,0 1 1,0-1-1,0 0 1,0 1-1,0-1 1,1 0-1,-1 1 1,1-1-1,-1 1 1,1-1-1,-1 1 1,1-1-1,0 1 1,0-2-1,3-2 81,0-1 0,0 2 1,9-9-1,-9 8-76,38-33 647,88-59 0,-65 50-431,150-129 364,-99 78-452,537-422 1629,-461 369-1118,1091-749 2925,-937 689-3293,-233 150-314,138-55 1,100-2 1010,-149 53 511,-190 61-1499,-7 3-42,0-1-1,0 0 1,0 0 0,0-1-1,7-3 1,-12 6-77,-1 0 0,1 0 0,0 0-1,0 0 1,0 0 0,0 0 0,0 0 0,-1 0 0,1 0 0,0 0-1,0 0 1,0 0 0,0-1 0,0 1 0,0 0 0,-1 0 0,1 0-1,0 0 1,0 0 0,0 0 0,0 0 0,0 0 0,0-1 0,0 1-1,0 0 1,0 0 0,-1 0 0,1 0 0,0 0 0,0 0 0,0-1 0,0 1-1,0 0 1,0 0 0,0 0 0,0 0 0,0 0 0,0-1 0,0 1-1,0 0 1,0 0 0,0 0 0,0 0 0,0 0 0,0-1 0,1 1-1,-1 0 1,0 0 0,0 0 0,0 0 0,0 0 0,0 0 0,0-1-1,0 1 1,0 0 0,0 0 0,1 0 0,-1 0 0,0 0 0,0 0-1,0 0 1,-13-1-721,-6 3-690,10 0 211,-1-2 0,-16 1 0,-17-11-754</inkml:trace>
</inkml:ink>
</file>

<file path=ppt/ink/ink26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8:05.763"/>
    </inkml:context>
    <inkml:brush xml:id="br0">
      <inkml:brushProperty name="width" value="0.05" units="cm"/>
      <inkml:brushProperty name="height" value="0.05" units="cm"/>
      <inkml:brushProperty name="color" value="#FF0066"/>
    </inkml:brush>
  </inkml:definitions>
  <inkml:trace contextRef="#ctx0" brushRef="#br0">182 548 11795,'11'-14'559,"29"-41"2512,-36 49-2506,-1 0 0,0 0 0,0 0 0,0-1 0,0 1 0,-1-1-1,1-8 1,-3 14-503,1 0 0,-1 0 1,0 1-1,0-1 0,0 0 0,0 0 0,0 0 0,0 1 0,0-1 0,0 0 1,0 0-1,-1 1 0,1-1 0,0 0 0,0 0 0,-1 1 0,1-1 0,0 0 0,-1 0 1,1 1-1,-1-1 0,1 1 0,-1-1 0,0-1 0,0 2-11,-1-1-1,1 1 1,0-1 0,0 1-1,0 0 1,-1-1-1,1 1 1,0 0 0,0 0-1,-1 0 1,1 0 0,0 0-1,0 0 1,-2 1-1,-5 0 94,0 2-1,0-1 0,-13 7 0,8-3-21,0 1 0,0 0 0,1 1 0,0 0 0,1 1 0,-1 1 0,2 0 1,0 0-1,-11 14 0,14-14-66,0-1 1,0 1-1,2 1 1,-1-1-1,1 1 1,1 0-1,0 0 1,0 1-1,1-1 1,0 1-1,-1 20 1,4-26-39,0-1 1,0 1 0,0-1-1,1 1 1,-1-1-1,1 1 1,1-1-1,-1 1 1,3 4-1,-2-6-9,0-1-1,0 1 0,0-1 1,0 0-1,0 0 0,1 0 1,-1-1-1,1 1 1,0 0-1,0-1 0,0 0 1,0 0-1,0 0 0,6 3 1,-2-2-3,-1-1 0,1 1 0,0-1 0,0-1 0,0 1 0,0-1 0,0-1 0,1 1 1,-1-1-1,0 0 0,0-1 0,0 0 0,0 0 0,1 0 0,-1-1 0,-1 0 0,1 0 0,0-1 0,0 0 1,11-7-1,-5 1 0,0 0 1,0 0 0,-1-1 0,-1-1 0,0 0 0,0 0-1,-1-1 1,15-24 0,-10 10 5,-2 0 0,-1 0-1,-1-2 1,-1 1 0,-1-1 0,-2 0 0,-1-1-1,-1 0 1,-1 0 0,-2 0 0,-1-37-1,-3 37-1,-1 0 0,-2-1 0,0 1-1,-2 0 1,-1 1 0,-14-30-1,10 33-9,12 24 0,-1 1 0,1-1 0,0 1 0,0-1-1,-1 1 1,1-1 0,0 1 0,-1 0-1,1-1 1,-1 1 0,1-1 0,0 1 0,-1 0-1,1-1 1,-1 1 0,1 0 0,-1 0 0,1-1-1,-1 1 1,0 0 0,1 0 2,-1 0-1,1 0 1,0 0 0,-1 1 0,1-1-1,0 0 1,0 0 0,-1 0-1,1 1 1,0-1 0,0 0 0,-1 0-1,1 1 1,0-1 0,0 0 0,0 0-1,0 1 1,-1-1 0,1 0 0,0 1-1,0-1 1,0 0 0,0 1-1,-3 22 156,3-22-151,-3 52 439,0-16-90,1 0-1,2-1 1,7 46 0,-6-72-320,2 0 0,0 0 0,0 0 0,0 0 0,2-1 0,-1 1 1,1-1-1,0 0 0,1-1 0,0 1 0,8 8 0,-9-12-19,0 0 0,1 0-1,-1 0 1,1-1 0,0 0-1,0 0 1,0-1 0,1 1-1,-1-1 1,1-1 0,0 1-1,0-1 1,0 0 0,0-1-1,0 0 1,12 1 0,-8-2-6,0-1 0,0 0 1,0-1-1,0 0 0,0-1 0,0 0 1,-1-1-1,0 0 0,1 0 1,-2-1-1,1 0 0,0-1 1,-1 0-1,0-1 0,-1 0 0,1 0 1,12-15-1,-19 19-6,0 0 0,0 0 0,0-1 0,0 1 0,0 0 1,-1-1-1,0 1 0,1-1 0,-1 0 0,-1 0 0,2-5 0,-2 7-4,0-1 0,0 1 0,0-1 0,0 1 0,-1 0 0,1-1 0,-1 1 0,0 0 0,1 0 0,-1-1-1,0 1 1,0 0 0,0 0 0,-1 0 0,1 0 0,0 0 0,-1 0 0,1 1 0,-4-4 0,3 3-2,0 1-1,0-1 1,-1 1 0,1-1 0,0 1-1,-1 0 1,1 0 0,-1 0-1,1 0 1,-1 0 0,0 1-1,1-1 1,-1 1 0,0 0-1,1 0 1,-1 0 0,0 0-1,-3 0 1,4 1 0,0-1-1,0 1 0,1-1 1,-1 1-1,1 0 0,-1 0 1,1-1-1,-1 1 1,1 0-1,-1 0 0,1 1 1,0-1-1,-1 0 0,1 0 1,0 1-1,0-1 1,0 0-1,0 1 0,0-1 1,0 1-1,1 0 0,-1-1 1,0 1-1,1-1 1,-1 1-1,1 0 0,0 0 1,0-1-1,-1 4 0,1-3 1,1 1 0,-1-1 1,0 1-1,1 0 0,-1-1 0,1 1 0,0-1 0,0 0 0,0 1 0,0-1 0,0 0 0,1 1 0,-1-1 0,1 0 0,-1 0 0,1 0 0,0 0 0,0 0 1,0-1-1,0 1 0,0-1 0,0 1 0,4 1 0,4 2-1,-1 0-1,1-1 1,-1 0 0,17 4 0,-10-4-413,-1-1 0,1 0 0,30 0 0,-30-4-877,1 0 0,0-1-1,-1 0 1,0-1 0,0-1 0,24-10 0,-6 3-121</inkml:trace>
</inkml:ink>
</file>

<file path=ppt/ink/ink26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8:06.897"/>
    </inkml:context>
    <inkml:brush xml:id="br0">
      <inkml:brushProperty name="width" value="0.05" units="cm"/>
      <inkml:brushProperty name="height" value="0.05" units="cm"/>
      <inkml:brushProperty name="color" value="#FF0066"/>
    </inkml:brush>
  </inkml:definitions>
  <inkml:trace contextRef="#ctx0" brushRef="#br0">122 700 12771,'0'-2'95,"1"-3"977,-2-1 1,1 0-1,0 1 0,-3-10 0,3 14-948,-1 1 0,1-1 0,0 1 1,0-1-1,0 1 0,0-1 0,-1 1 0,1-1 0,0 1 0,-1 0 1,1-1-1,0 1 0,-1 0 0,1-1 0,0 1 0,-1 0 1,1-1-1,-1 1 0,1 0 0,0 0 0,-1-1 0,1 1 0,-1 0 1,0 0-1,0 0-44,0 0 1,0 0-1,0 0 0,0 1 1,0-1-1,0 0 1,0 1-1,0-1 1,0 1-1,0 0 1,0-1-1,0 1 0,0-1 1,1 1-1,-1 0 1,-1 1-1,-10 12 228,1 0-1,1 1 0,1 0 1,0 0-1,0 1 1,2 0-1,-8 21 0,6-2-147,9-33-157,-1-1 0,1 1 0,0-1 0,0 1 0,0-1 0,0 1 0,0-1 1,0 1-1,0-1 0,0 0 0,1 1 0,-1-1 0,0 1 0,1-1 1,0 0-1,-1 1 0,1-1 0,0 0 0,-1 1 0,1-1 0,2 2 0,-3-3 1,1 1-1,0-1 0,0 0 0,0 1 0,0-1 0,0 0 0,0 0 0,0 1 0,0-1 0,0 0 0,-1 0 1,1 0-1,0 0 0,0 0 0,0-1 0,0 1 0,0 0 0,0 0 0,0 0 0,0-1 0,0 1 0,-1-1 1,1 1-1,0-1 0,0 1 0,0-1 0,-1 1 0,1-1 0,0 1 0,1-3 0,1 0 14,1-1 0,0 0 0,5-9 0,2-5-282,-2 0 0,1 0-1,8-25 1,-18 42 263,0 1 1,0 0-1,0 0 0,0 0 1,1-1-1,-1 1 0,0 0 1,0 0-1,0 0 0,1-1 1,-1 1-1,0 0 0,0 0 0,1 0 1,-1 0-1,0 0 0,0 0 1,1-1-1,-1 1 0,0 0 1,0 0-1,1 0 0,-1 0 1,0 0-1,0 0 0,1 0 1,-1 0-1,0 0 0,1 0 1,-1 0-1,0 0 0,0 1 1,1-1-1,-1 0 0,0 0 1,0 0-1,1 0 0,13 7-27,-4-2 23,-3-3 15,0-1 0,1 0-1,-1 0 1,1-1 0,-1 0-1,0 0 1,1 0 0,-1-1 0,11-3-1,-13 3 0,-1 0-1,1-1 0,-1 1 0,1-1 1,-1 0-1,0-1 0,0 1 1,0-1-1,0 0 0,-1 0 1,1 0-1,-1 0 0,0 0 1,1-1-1,4-7 0,6-16 32,-10 19 28,1 0 0,-1 0 0,1 0 0,1 0 0,7-8 0,-11 14-14,1 0 0,-1 0 0,0 1 0,1-1 0,-1 1 0,1-1 0,0 1 0,-1 0 0,1 0 0,0 0 1,0 0-1,0 0 0,0 1 0,0-1 0,0 1 0,0 0 0,0 0 0,-1 0 0,1 0 0,6 1 0,-2 1 90,1 1 0,-1 0 1,-1 0-1,1 0 0,12 8 0,-12-6-42,0-1 0,0 0 0,0-1 0,1 0 0,10 4 0,-16-7-89,0 0 0,1 1 0,-1-1 0,0 0 0,0 0 1,0 0-1,0 0 0,1-1 0,-1 1 0,0-1 0,0 1 0,0-1 0,0 0 0,0 0 0,0 0 0,0 0 1,0 0-1,0 0 0,-1 0 0,1-1 0,0 1 0,-1-1 0,1 1 0,1-3 0,-1 2-8,-1 0-1,0 0 0,0 0 0,0 0 0,0 0 1,0 0-1,0 0 0,0 0 0,-1-1 0,1 1 1,-1 0-1,0 0 0,1-1 0,-1 1 0,0 0 1,0 0-1,-1-5 0,0 2-27,0 0 0,-1 0 0,1 0 0,-1 1 0,0-1 0,-4-6 0,3 7-140,3 5 108,7 9 20,-1-6 54,0-1 0,0 1 1,0-1-1,1-1 1,-1 1-1,1-1 1,0 0-1,-1 0 1,1-1-1,0 0 1,0 0-1,0-1 1,0 0-1,0 0 1,0 0-1,0-1 0,12-3 1,-12 2 25,-1 1 1,0-1-1,0 0 1,0-1-1,0 1 0,0-1 1,0-1-1,-1 1 0,0-1 1,1 0-1,-1 0 1,-1 0-1,1-1 0,-1 1 1,1-1-1,-1 0 1,-1-1-1,1 1 0,3-9 1,-2 4-14,-1-2 0,-1 1 1,4-18-1,-7 28-33,1 0-1,-1 0 0,1 0 1,-1 0-1,1 0 1,0 0-1,-1 0 0,1 1 1,0-1-1,0 0 1,-1 0-1,1 1 0,0-1 1,0 1-1,0-1 1,2 0-1,22-10-20,-13 6 11,20-11-1,-12 5 13,0 2 0,0 0 0,31-9 0,-50 18 0,-1 0 0,0 0 0,1 0 0,-1 0 0,0-1 0,1 1 0,-1 0 0,0 0 0,1 0 0,-1 0 0,0 0 0,1 0 0,-1 0 0,0 0 0,1 0 0,-1 0 0,0 0 0,1 1 0,-1-1 0,0 0 0,1 0 0,-1 0 0,0 0 0,1 0 0,-1 1 0,0-1 0,0 0 0,1 0 0,-1 0 0,1 1 0,-1 0-1,0-1-1,0 1 1,0 0 0,0-1-1,0 1 1,0 0-1,-1-1 1,1 1-1,0 0 1,0-1 0,0 1-1,-1-1 1,1 1-1,0 0 1,-1 0-1,-19 28-56,14-21 50,1 0-17,0 1 1,0-1-1,1 1 1,-4 9-1,7-15 10,0 0 0,0 0 0,1 1 0,-1-1 0,0 0 0,1 0 0,0 0 0,0 0-1,0 1 1,0-1 0,1 0 0,-1 0 0,1 0 0,-1 0 0,1 0 0,2 4 0,-2-6 12,-1 0 0,1 0 1,-1 0-1,1 0 0,0 0 0,-1 0 0,1 0 1,0 0-1,0 0 0,0-1 0,0 1 0,0 0 1,-1-1-1,1 1 0,1-1 0,-1 1 0,0-1 1,0 1-1,0-1 0,2 1 0,-1-1 3,0 0-1,0 0 1,0 0 0,0-1-1,0 1 1,0 0-1,0-1 1,0 1 0,0-1-1,0 0 1,1-1 0,3-1 5,0 0 0,0-1 0,-1 0 1,1 0-1,-1-1 0,6-7 0,3-5 14,-2-1 0,0-1 0,-1 0 0,-1 0 0,-1-1 0,0-1 0,-2 0 0,6-24 0,-7 16-19,-1 0 0,2-47 1,-8-54-349,0 112 157,1 18 177,0 0 1,0 0 0,0 0-1,0 0 1,0 0 0,0 0-1,0 0 1,-1 0 0,1 0-1,0 0 1,0 0-1,0 0 1,0 0 0,0 0-1,0 0 1,0 0 0,-1 28-158,2 26 142,11 81 1,-9-113 139,2 1 1,0-1 0,2 0-1,0 0 1,2-1-1,13 27 1,-17-40-2,0 1-1,1-2 1,0 1-1,0-1 1,0 0-1,1 0 0,0 0 1,14 9-1,-15-12-28,0-1 0,0 1-1,1-2 1,-1 1-1,1-1 1,-1 1-1,1-2 1,0 1-1,0-1 1,0 0-1,0-1 1,13 0-1,-9-1-189,1-1-1,-1 0 0,1 0 0,-1-1 0,0-1 0,0 0 0,0-1 0,-1 0 0,0 0 0,0-1 1,0-1-1,0 0 0,-1 0 0,0 0 0,-1-1 0,9-10 0,-14 14-284,0 1 0,-1-1 0,1 0 0,-1 0 0,0 0 0,3-7 0,-5 9 211,1-1-1,-1 1 1,0 0-1,1-1 1,-1 1-1,-1-1 1,1 1-1,0 0 1,-1-4-1</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5:44.785"/>
    </inkml:context>
    <inkml:brush xml:id="br0">
      <inkml:brushProperty name="width" value="0.05" units="cm"/>
      <inkml:brushProperty name="height" value="0.05" units="cm"/>
      <inkml:brushProperty name="color" value="#FF0066"/>
    </inkml:brush>
  </inkml:definitions>
  <inkml:trace contextRef="#ctx0" brushRef="#br0">49 1265 4409,'-20'4'5862,"18"-3"-5664,1-1 1,-1 1 0,1 0-1,-1 0 1,0 0 0,1 0-1,0 0 1,-1 0 0,1 0 0,0 0-1,-1 0 1,1 1 0,0-1-1,0 1 1,0-1 0,0 1-1,0-1 1,1 1 0,-1 0-1,0-1 1,1 1 0,-1 0 0,1-1-1,-1 1 1,1 2 0,0-4-181,0 1 1,0-1 0,0 0-1,0 0 1,0 0-1,0 0 1,0 1 0,0-1-1,0 0 1,0 0 0,0 0-1,0 1 1,0-1 0,0 0-1,0 0 1,1 0 0,-1 0-1,0 1 1,0-1-1,0 0 1,0 0 0,0 0-1,0 0 1,1 1 0,-1-1-1,0 0 1,0 0 0,0 0-1,0 0 1,1 0 0,-1 0-1,0 0 1,0 0-1,0 0 1,0 0 0,1 0-1,-1 0 1,0 1 0,0-1-1,0 0 1,1 0 0,-1-1-1,0 1 1,0 0 0,0 0-1,1 0 1,-1 0-1,0 0 1,0 0 0,0 0-1,0 0 1,1 0 0,-1 0-1,0 0 1,0 0 0,0-1-1,11-6 541,-10 6-488,218-189 3061,-78 62-1832,37-15-166,-50 41-451,-28 24-238,63-54-252,-96 70-89,51-44 431,-84 79-169,62-39 1,33-11-136,-118 70-272,0 0 0,-1-1 0,0 0 1,0 0-1,-1-1 0,15-17 0,-24 25-43,1 0 0,-1 1 0,1-1 0,-1 0-1,1 1 1,-1-1 0,0 0 0,0 0 0,1 0 0,-1 1-1,0-1 1,0 0 0,0 0 0,0 0 0,0 1-1,0-1 1,0 0 0,0 0 0,0 0 0,0 0 0,0 1-1,-1-1 1,1 0 0,0 0 0,0 1 0,-1-1-1,1 0 1,-1 0 0,1 1 0,-1-1 0,1 0-1,-1 1 1,1-1 0,-1 1 0,1-1 0,-1 1 0,0-1-1,-1 0 1,-3-2-851,-1-1-1,0 2 1,0-1 0,-9-2-1,-5-3-1280,-48-33-2048,54 30 5152,14 11-852,0 0 0,0-1 0,0 1 0,-1 0 0,1 0 0,0 0 0,0-1 0,0 1 0,0 0 0,0 0 0,0-1 0,-1 1 0,1 0 0,0 0 0,0 0 1,0-1-1,0 1 0,0 0 0,0 0 0,0-1 0,0 1 0,0 0 0,0 0 0,0-1 0,0 1 0,0 0 0,0 0 0,1-1 0,-1 1 0,0 0 0,0 0 0,0-1 1,0 1-1,0 0 0,0 0 0,1 0 0,-1-1 0,0 1 0,0 0 0,0 0 0,0 0 0,1 0 0,-1 0 0,0-1 0,0 1 0,1 0 0,-1 0 0,0 0 0,0 0 1,1 0-1,-1 0 0,0 0 0,0 0 0,0 0 0,1 0 0,-1 0 0,0 0 0,0 0 0,1 0 0,-1 0 0,0 0 0,0 0 0,1 0 0,11 0 752,1 0 1,-1 0-1,0 1 0,16 4 0,-1-1 283,-16-2-624,9 0 663,27 7 0,-42-7-970,-1-1 0,1 1 0,0-1 0,-1 2 0,1-1 0,-1 0 0,1 1 0,-1 0 1,0 0-1,0 0 0,3 4 0,-5-5-126,0 0 0,-1 0 0,0 1 0,1-1 0,-1 0 0,0 1 0,0-1 0,0 1 0,0 0 0,0-1 0,-1 1 0,0 0 0,1-1 0,-1 1 0,0 0 0,0-1 0,0 1 0,0 0 0,-1 0 0,1-1 0,-1 1 0,0-1 0,0 1 0,1 0 0,-2-1 0,0 3 0,-3 5-211,-1-1 1,0 0 0,0-1 0,0 1 0,-11 9 0,-17 16-312</inkml:trace>
</inkml:ink>
</file>

<file path=ppt/ink/ink26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8:07.656"/>
    </inkml:context>
    <inkml:brush xml:id="br0">
      <inkml:brushProperty name="width" value="0.05" units="cm"/>
      <inkml:brushProperty name="height" value="0.05" units="cm"/>
      <inkml:brushProperty name="color" value="#FF0066"/>
    </inkml:brush>
  </inkml:definitions>
  <inkml:trace contextRef="#ctx0" brushRef="#br0">323 3 12955,'-1'-2'6180,"-3"15"-4349,-10 22-792,-5 1-223,-45 67 0,-36 29-122,81-109-516,-17 20 117,17-21-126,-26 38 1,45-60-168,0 1 1,0-1-1,0 0 1,0 0 0,-1 0-1,1 0 1,0 1-1,0-1 1,0 0-1,0 0 1,0 1 0,0-1-1,-1 0 1,1 0-1,0 1 1,0-1-1,0 0 1,0 0 0,0 1-1,0-1 1,0 0-1,0 0 1,0 1-1,0-1 1,0 0-1,0 0 1,0 1 0,0-1-1,1 0 1,-1 0-1,0 1 1,0-1-1,0 0 1,0 0 0,0 0-1,0 1 1,1-1-1,-1 0 1,0 0-1,0 0 1,0 0 0,1 1-1,-1-1 1,0 0-1,0 0 1,0 0-1,1 0 1,-1 0 0,0 0-1,0 1 1,1-1-1,-1 0 1,0 0-1,1 0 1,18-1 242,8-3-34,0-2 0,0-1 0,-1-1 0,0-2 0,0 0 0,-1-1 0,-1-2 0,0-1 0,0 0 0,-1-2 0,-1-1 0,-1 0 0,-1-2 0,19-21 0,3-11 167,-63 72-733,15-16-219,0 0 0,1 1 0,0 0-1,0 0 1,-4 7 0,-5 12-997</inkml:trace>
</inkml:ink>
</file>

<file path=ppt/ink/ink26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9:53.077"/>
    </inkml:context>
    <inkml:brush xml:id="br0">
      <inkml:brushProperty name="width" value="0.05" units="cm"/>
      <inkml:brushProperty name="height" value="0.05" units="cm"/>
      <inkml:brushProperty name="color" value="#FF0066"/>
    </inkml:brush>
  </inkml:definitions>
  <inkml:trace contextRef="#ctx0" brushRef="#br0">466 1249 10866,'4'1'588,"0"-1"0,1 1 1,-1 0-1,0 0 0,1 1 0,-1-1 0,0 1 0,6 3 0,8 3 207,29 9-92,1-2-1,1-2 0,0-2 1,1-3-1,76 4 0,-58-11-188,1-3 0,-1-3 0,103-20 0,329-91 2118,-449 101-2601,-1-2 0,0-3-1,-1-2 1,-1-2 0,-1-2-1,65-48 1,-97 62-16,-1-1 0,0-1 0,0 0 0,-1-1 0,-1-1 0,-1 0 0,0 0 1,-1-1-1,-1 0 0,-1-1 0,0 0 0,6-23 0,-12 31-8,0 0 0,-1 0 1,0 0-1,-1-1 0,0 1 0,0 0 1,-1 0-1,-1 0 0,1 0 0,-7-18 1,0 4-5,-2 1 1,0 0 0,-16-26 0,15 31-7,-1-1 0,-1 2 0,-1-1 1,-1 2-1,0 0 0,-29-23 0,17 19 6,-1 1 1,-1 1-1,-51-23 0,-115-32 502,-4 17 170,2 1-287,10 0-282,-4 16-64,152 34-40,0 2 0,-75 4 0,86 2-3,0 1 0,0 2 0,1 0-1,-51 19 1,39-8 1,0 1 0,1 1 1,-63 46-1,77-47-3,1 1-1,1 1 1,1 1 0,1 1 0,1 1 0,-23 33 0,-22 50 1,-57 126 0,109-207 9,2 1 0,1 0 0,1 1 0,1 0 0,1 0 0,2 1 0,0-1 0,2 1 0,2 44 0,1-56 33,1 0 0,1 0-1,0-1 1,0 1 0,2-1-1,0 0 1,1 0 0,0-1-1,1 0 1,1 0 0,0 0-1,1-1 1,1 0 0,0-1-1,0 0 1,1 0 0,1-1-1,16 12 1,-6-9 63,0-1-1,1-1 0,0-1 1,1-1-1,1-1 1,-1-1-1,1-1 0,0-1 1,41 4-1,4-4 247,1-4-1,90-7 1,138-27 333,-128 11-484,-153 19-186,38-3-201,-51 5 37,1 0 0,-1 1 0,0-1 0,0 1 0,0 0 0,0 0 0,0 1 0,6 2-1,-8-3 46,-1 1 0,1-1-1,-1 1 1,0 0 0,5 4-1</inkml:trace>
</inkml:ink>
</file>

<file path=ppt/ink/ink26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8:31.402"/>
    </inkml:context>
    <inkml:brush xml:id="br0">
      <inkml:brushProperty name="width" value="0.05" units="cm"/>
      <inkml:brushProperty name="height" value="0.05" units="cm"/>
      <inkml:brushProperty name="color" value="#FF0066"/>
    </inkml:brush>
  </inkml:definitions>
  <inkml:trace contextRef="#ctx0" brushRef="#br0">498 1046 10658,'2'1'479,"0"-1"0,0 0 0,0 1 0,0-1 0,0 1-1,0 0 1,3 1 0,13 4 789,-4-6-712,0 0 0,0 0 0,0-1 0,0-1 0,-1-1 0,27-7 0,11-2 134,-24 8-451,0 1-1,-1 1 1,35 3 0,81 13-82,39 1-153,168-44 181,-114 4 360,-162 24-404,132 14 0,-139-6-57,1-3 0,108-6 1,11-26-34,-17 1 274,-122 22-30,79-11 52,-103 11-344,-1 0 0,0-2 0,31-12 0,-19 3 5,0-2 0,-2-1-1,0-1 1,-2-2-1,54-47 1,-81 65-7,0 1-1,0 0 1,0-1 0,0 0 0,-1 0-1,1 0 1,-1 0 0,0 0 0,3-9 0,-5 11 0,1-1-1,-1 1 1,0 0 0,1-1 0,-1 1 0,0-1 0,-1 1 0,1-1-1,0 1 1,-1-1 0,1 1 0,-1 0 0,0-1 0,0 1 0,0 0 0,0-1-1,0 1 1,0 0 0,-3-3 0,-5-5 6,0 0-1,0 1 1,-1 0 0,-13-8-1,13 9-8,0 0-1,1 0 1,0-1 0,0 0-1,-8-11 1,-12-29-278,20 34 198,0 0 1,-1 0-1,-12-14 0,-1 6 78,-1 1-1,0 0 1,-2 2-1,-1 1 1,0 1 0,-1 2-1,-1 1 1,-44-18-1,-28-3 39,-129-28 0,135 40 63,-184-38 230,200 50-319,-127-3-1,-59 15-29,-98-2-194,261 0 203,-156 17 0,212-9 8,-156 25-6,173-25 10,0 2 0,0 1 0,1 1 0,-49 26 1,32-10 7,-79 60 0,106-72-12,1 2 0,1 0 0,0 0 1,2 2-1,0 0 0,-21 36 0,27-40 7,0 1 0,1 0 0,1 0 1,1 1-1,0 0 0,1 0 0,0 0 0,2 1 1,0-1-1,0 1 0,2 19 0,2-3 34,1 0 0,2 0-1,9 33 1,-8-45-14,1 0 1,1 0-1,0-1 1,2 0-1,18 29 1,-19-37 15,1 0 0,1-1 0,0 0 1,0 0-1,1-1 0,0-1 0,1 0 0,0-1 1,1 0-1,-1-1 0,2 0 0,14 4 0,13 3 387,1-2 0,87 13 0,-8-11 213,0-6-1,0-5 1,1-5 0,149-23-1,-206 18-1758,-64 7 939,-1 0-1,1 0 1,0 0 0,-1 0 0,1 0 0,0 0-1,0 0 1,-1 1 0,1-1 0,1 1-1,-2 0 67,0 0 0,0 0 0,0 0-1,0 0 1,0 0 0,0 0 0,0 0-1,0 0 1,-1 0 0,2 3-1,-2-4 116</inkml:trace>
</inkml:ink>
</file>

<file path=ppt/ink/ink26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8:33.673"/>
    </inkml:context>
    <inkml:brush xml:id="br0">
      <inkml:brushProperty name="width" value="0.05" units="cm"/>
      <inkml:brushProperty name="height" value="0.05" units="cm"/>
      <inkml:brushProperty name="color" value="#FF0066"/>
    </inkml:brush>
  </inkml:definitions>
  <inkml:trace contextRef="#ctx0" brushRef="#br0">67 171 9570,'-1'-3'572,"0"-1"211,0 1 1,0-1-1,0 0 0,1 0 1,-1 0-1,1 1 0,0-1 1,0 0-1,0 0 0,0 0 1,1 0-1,0 1 0,1-5 1,-2 8-723,0-1 1,0 1-1,0 0 1,0 0-1,0 0 1,0 0-1,0-1 1,0 1-1,1 0 1,-1 0-1,0 0 1,0 0-1,0 0 1,0 0-1,1-1 1,-1 1-1,0 0 1,0 0-1,0 0 1,0 0-1,1 0 1,-1 0-1,0 0 1,0 0-1,0 0 1,1 0-1,-1 0 1,0 0-1,0 0 1,0 0-1,1 0 1,-1 0-1,0 0 1,0 0-1,0 0 1,0 0-1,1 0 1,-1 0-1,0 1 1,0-1-1,0 0 1,0 0-1,1 0 1,-1 0-1,0 0 1,0 0-1,0 1 1,0-1-1,0 0 1,0 0-1,1 0 1,6 10 698,-6-10-612,27 47 1658,42 97 0,-56-114-1667,66 150 45,-78-177-207,12 33 84,-14-35-80,1 0 0,-1 0 0,0 0 1,1 0-1,-1 0 0,0 0 0,0 0 0,0 1 0,0-1 0,0 0 0,0 0 0,0 0 0,0 0 0,0 0 0,-1 0 0,1 0 1,0 0-1,-1 0 0,1 0 0,0 0 0,-1 0 0,0 0 0,1 0 0,-1 0 0,1 0 0,-1 0 0,0-1 0,-1 2 0,1-1-59,-1-1-1,1 1 1,-1-1-1,1 0 0,0 1 1,-1-1-1,1 0 0,-1 0 1,1 0-1,-1 0 1,1 0-1,-1-1 0,1 1 1,-1 0-1,1-1 0,0 1 1,-1-1-1,1 1 1,-2-2-1,-27-16-1497,28 16 1412,-17-12-741,2-1 1,0 0-1,1-2 1,0 0 0,1 0-1,-17-28 1,18 21 492,0 0 0,1-1 0,1-1 1,-15-51-1,25 71 512,0 0 1,1 0-1,0 0 1,0 0-1,0 0 0,1-1 1,0 1-1,0 0 1,1-1-1,0 1 0,0 0 1,0 0-1,1 0 1,0 0-1,0 0 1,1 0-1,-1 0 0,1 1 1,0-1-1,1 1 1,-1 0-1,1 0 0,6-6 1,3-2 526,0 0-1,1 1 1,25-17 0,-31 24-399,1 0 0,-1 0 0,1 1 0,0 0 0,1 1 0,-1 0 0,1 0 0,13-2 0,-20 5-171,0-1 0,1 1 0,-1 0 0,0 0 0,0 1 0,1-1-1,-1 0 1,0 1 0,0 0 0,0 0 0,0 0 0,0 0-1,0 0 1,0 1 0,0-1 0,0 1 0,-1 0 0,1 0-1,4 4 1,-5-3 11,0 0-1,0 0 1,0 0-1,0 0 1,0 1-1,0-1 1,-1 1-1,0-1 1,0 1-1,0-1 1,0 1-1,0 0 1,-1 0-1,1-1 1,-1 1-1,-1 6 1,0-1 40,0 1-1,-1 0 1,-1 0 0,1 0-1,-2-1 1,1 1 0,-10 16 0,3-10-108,0 1 1,-1-2 0,-15 18 0,24-31-59,1 0-1,0-1 0,0 0 0,-1 1 0,1-1 0,-1 0 1,1 0-1,-1 0 0,0 0 0,1 0 0,-1 0 0,0 0 0,0-1 1,-2 2-1,3-3-37,0 1 0,0 0-1,1 0 1,-1 0 0,0-1 0,0 1 0,0 0 0,0-1 0,0 1 0,0-1-1,0 1 1,1-1 0,-1 1 0,0-1 0,0 0 0,1 1 0,-1-1 0,0 0 0,1 0-1,-1 1 1,1-1 0,-1 0 0,1 0 0,-1 0 0,1 0 0,0 0 0,-1 0 0,1 1-1,0-2 1,-7-23-2007,6-3 768</inkml:trace>
</inkml:ink>
</file>

<file path=ppt/ink/ink26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8:34.233"/>
    </inkml:context>
    <inkml:brush xml:id="br0">
      <inkml:brushProperty name="width" value="0.05" units="cm"/>
      <inkml:brushProperty name="height" value="0.05" units="cm"/>
      <inkml:brushProperty name="color" value="#FF0066"/>
    </inkml:brush>
  </inkml:definitions>
  <inkml:trace contextRef="#ctx0" brushRef="#br0">0 50 14243,'9'-6'840,"0"1"-1,1 0 1,0 0 0,0 1-1,0 1 1,0-1-1,17-2 1,-21 6-574,-1-1 0,1 1 0,0 0-1,-1 0 1,1 1 0,-1-1 0,1 1 0,-1 1-1,1-1 1,-1 1 0,0 0 0,1 0 0,-1 0-1,0 1 1,0 0 0,5 3 0,1 3-52,0 1-1,0 0 1,-1 0 0,0 1 0,-1 0 0,0 1-1,-1 0 1,-1 0 0,1 1 0,-2 0-1,0 1 1,0-1 0,3 16 0,-5-13-170,0 1 1,-1-1-1,-1 1 1,-1-1-1,0 1 1,-1 0 0,-1-1-1,0 1 1,-2-1-1,1 1 1,-7 17-1,9-34-42,0 1-1,0 0 1,0 0 0,-1-1-1,1 1 1,0 0-1,0-1 1,-1 1 0,1 0-1,0-1 1,-1 1-1,1-1 1,-1 1 0,1-1-1,-1 1 1,1-1-1,-1 1 1,1-1-1,-1 1 1,1-1 0,-1 1-1,0-1 1,1 0-1,-1 1 1,-1-1 0,2 0-4,-1 0 1,1-1 0,-1 1 0,0 0-1,1-1 1,-1 1 0,1-1-1,-1 1 1,1-1 0,-1 1-1,1-1 1,0 1 0,-1-1 0,1 1-1,0-1 1,-1 0 0,1 1-1,0-1 1,0 1 0,-1-1 0,1 0-1,0 1 1,0-1 0,0 0-1,0 1 1,0-1 0,0-1 0,-1-8-86,0 0 1,1 0 0,0 0 0,0 0 0,1 0 0,1 0-1,0 0 1,0 1 0,5-14 0,-5 17 47,1 1 1,-1-1 0,1 0-1,0 1 1,1 0 0,-1-1-1,1 2 1,0-1 0,1 0-1,-1 1 1,1-1 0,0 1-1,0 1 1,0-1 0,0 1-1,7-4 1,-10 6 33,0 0-1,0 1 1,1-1 0,-1 1 0,0-1 0,1 1-1,-1 0 1,0-1 0,1 1 0,-1 0-1,0 1 1,1-1 0,-1 0 0,0 1 0,1-1-1,-1 1 1,0 0 0,0 0 0,4 1-1,2 3-8,0 1 0,0-1 0,11 12 0,-13-11 14,0-1-1,0 0 0,1 0 0,-1-1 0,12 6 1,-13-8 17,1 0 1,-1 0 0,0-1 0,1 0-1,-1 0 1,1 0 0,-1-1 0,1 0-1,0 0 1,-1 0 0,1-1 0,-1 1-1,1-2 1,-1 1 0,0 0 0,1-1-1,-1 0 1,0 0 0,0-1 0,0 1-1,0-1 1,-1 0 0,1 0 0,-1-1-1,0 1 1,0-1 0,0 0 0,0 0-1,-1-1 1,1 1 0,3-7 0,-2 2 20,1 0 0,-1 0 1,-1-1-1,0 0 0,0 1 0,-1-1 1,0-1-1,-1 1 0,1-12 1,-2 15-33,-1 1 0,0 0 0,0 0 0,-1-1 0,1 1 0,-2 0 0,1 0 0,-1 0 1,1 0-1,-2 0 0,1 0 0,-1 0 0,0 1 0,0-1 0,0 1 0,-6-7 0,6 9-5,0-1-1,0 1 0,-1 0 1,1 0-1,-1 0 0,0 1 1,0-1-1,0 1 0,-5-2 1,8 3-2,-1 1 0,1-1 0,0 1 0,0 0 0,0-1 0,-1 1 0,1 0 0,0 0 0,0 0 0,0 0 0,-1 0 0,1 0 0,0 1 0,0-1 0,0 0 0,-1 0 0,1 1 0,0-1 0,0 1 0,0-1 0,0 1 0,0 0 0,0-1 0,0 1 0,0 0 0,0 0 0,0-1 0,0 1 0,0 0 0,1 0 0,-1 0 0,0 0 0,1 0 0,-1 0 0,1 0 0,-1 1 0,1-1 0,-1 0 0,1 1 0,-3 6-3,1 0 0,1 0-1,0 0 1,0 0-1,0 0 1,1 0-1,1 1 1,-1-1-1,3 11 1,0-4 12,0 0 0,1-1-1,1 1 1,8 16 0,-8-21 12,0-1 0,1 1 0,0-1 0,1-1-1,0 0 1,0 1 0,1-2 0,-1 1 0,2-1 0,-1-1 0,1 0 0,0 0 0,1 0-1,-1-1 1,13 4 0,-10-4-295,0-1 0,0-1 0,1 0 0,-1 0 0,1-2 0,0 1 0,-1-2 0,1 0 0,0 0 0,0-1 0,-1-1 0,24-5 0,-15 0-445,32-16-1,-52 23 710</inkml:trace>
</inkml:ink>
</file>

<file path=ppt/ink/ink26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8:35.513"/>
    </inkml:context>
    <inkml:brush xml:id="br0">
      <inkml:brushProperty name="width" value="0.05" units="cm"/>
      <inkml:brushProperty name="height" value="0.05" units="cm"/>
      <inkml:brushProperty name="color" value="#FF0066"/>
    </inkml:brush>
  </inkml:definitions>
  <inkml:trace contextRef="#ctx0" brushRef="#br0">461 0 11658,'-13'2'137,"0"0"0,0 1 0,0 0 0,1 1-1,-1 0 1,1 1 0,0 0 0,1 1-1,-1 1 1,1 0 0,0 0 0,1 1-1,0 0 1,-11 12 0,0 2 43,1 1-1,2 1 1,0 1 0,1 0 0,-13 28-1,6-3 15,3 0-1,1 2 0,3 0 1,2 1-1,3 1 0,-9 78 1,1 333 1856,23-201-733,19-2-654,-16-220-606,2-1 0,1 0-1,3 0 1,30 71-1,-33-92-13,2 0-1,0-1 0,1 0 1,1-1-1,1-1 0,0 0 0,1 0 1,1-2-1,1 0 0,34 24 0,-27-25 2,1-1 0,0 0-1,1-2 1,1-1-1,-1-1 1,2-2-1,-1 0 1,1-2-1,0-1 1,47 1-1,-38-5 59,1-2 0,0-2 0,-1-1 0,0-1 0,0-3 0,-1 0 0,54-24 0,-64 22 72,-1-1 0,-1-1 0,1-1-1,-2-1 1,0-2 0,-1 0 0,-1-1 0,-1-1-1,25-30 1,14-31 595,73-128 0,-55 58-430,-65 122-301,-2-1 0,0 0 0,7-46 0,-13 45-27,-1-1 0,-2 1 0,-1-1 0,-1 0 0,-2 1 0,-1-1 0,-2 1 0,-9-32 0,0 14-11,-3 1 0,-2 0 0,-1 1-1,-33-49 1,22 46-26,-2 1 0,-2 1-1,-3 3 1,-1 1 0,-2 1-1,-60-44 1,42 42-6,-1 2 0,-3 3 0,-1 3 0,-108-43 0,140 66 12,-1 2-1,0 1 0,-1 2 1,-66-7-1,79 14-101,1 0-1,-1 2 1,0 0 0,0 1 0,1 2 0,-1 0-1,1 1 1,0 1 0,-22 10 0,32-11-59,0 0 1,0 1 0,1 0 0,-19 14-1,24-15 136,0 0 0,0 0 0,0 0-1,1 1 1,0 0 0,0 0 0,0 0-1,1 0 1,-5 12 0,2 2-196,-6 31 0,12-51 239</inkml:trace>
</inkml:ink>
</file>

<file path=ppt/ink/ink26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8:39.137"/>
    </inkml:context>
    <inkml:brush xml:id="br0">
      <inkml:brushProperty name="width" value="0.05" units="cm"/>
      <inkml:brushProperty name="height" value="0.05" units="cm"/>
      <inkml:brushProperty name="color" value="#FF0066"/>
    </inkml:brush>
  </inkml:definitions>
  <inkml:trace contextRef="#ctx0" brushRef="#br0">0 262 11226,'53'-4'4952,"37"-13"-2524,3-1-1190,343-18 1726,0 29-1071,-314 7-1417,-104 0-392,292-10 1336,-259 5-1068,0-2 0,-1-2 1,96-31-1,-121 31-128,30-15 1,-49 20-180,1 0 1,-1 0-1,0 0 0,0-1 1,0 1-1,0-1 1,-1-1-1,9-10 1,-7-1 72,-7 10-4423,0 11 2701</inkml:trace>
</inkml:ink>
</file>

<file path=ppt/ink/ink26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8:46.316"/>
    </inkml:context>
    <inkml:brush xml:id="br0">
      <inkml:brushProperty name="width" value="0.05" units="cm"/>
      <inkml:brushProperty name="height" value="0.05" units="cm"/>
      <inkml:brushProperty name="color" value="#FF0066"/>
    </inkml:brush>
  </inkml:definitions>
  <inkml:trace contextRef="#ctx0" brushRef="#br0">1 44 10666,'0'-1'123,"0"-1"-1,0 1 0,0-1 1,0 1-1,0 0 1,0-1-1,1 1 0,-1-1 1,1 1-1,-1 0 1,1-1-1,-1 1 0,1 0 1,0 0-1,-1 0 1,1-1-1,0 1 0,0 0 1,0 0-1,0 0 0,0 0 1,0 0-1,0 0 1,1 1-1,-1-1 0,0 0 1,0 1-1,1-1 1,-1 1-1,0-1 0,1 1 1,1-1-1,6-1 508,0 0 0,0 0 0,17 0 0,-23 2-482,9-1 119,-1 1 0,1 1 0,0 0 0,0 0-1,-1 1 1,1 1 0,-1 0 0,0 0 0,0 1 0,0 1 0,0 0-1,0 0 1,-1 1 0,10 7 0,-8-3-202,-1-1 1,0 2-1,0 0 0,-1 0 0,0 1 1,-1 0-1,-1 1 0,1-1 1,-2 2-1,10 22 0,-5-4 1,-2 0 0,-1 0 0,7 53 0,2 104 183,-15-154-176,30 550 2888,-33-574-2903,1 18 174,7 41 0,-6-62-183,-1 0-1,2 0 1,-1 0-1,1 0 1,0 0-1,1-1 1,0 1-1,0-1 1,8 10-1,-3-7 22,0-1 0,0-1 0,1 1 0,0-2 0,0 1 0,1-2 0,0 1 0,1-1 0,18 7 0,-11-7-20,-1 0-1,1-1 1,0-1 0,1-1-1,30 2 1,-33-5-317,-1-1 0,1-1 1,24-5-1,5-4-170</inkml:trace>
</inkml:ink>
</file>

<file path=ppt/ink/ink26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8:48.308"/>
    </inkml:context>
    <inkml:brush xml:id="br0">
      <inkml:brushProperty name="width" value="0.05" units="cm"/>
      <inkml:brushProperty name="height" value="0.05" units="cm"/>
      <inkml:brushProperty name="color" value="#FF0066"/>
    </inkml:brush>
  </inkml:definitions>
  <inkml:trace contextRef="#ctx0" brushRef="#br0">229 88 8698,'4'-6'1126,"0"-2"-59,0 0 0,0 1 0,4-11 0,-8 17-904,1 0 1,-1-1-1,1 1 0,-1 0 0,0-1 0,1 1 0,-1 0 0,0-1 0,0 1 0,0 0 0,0-1 0,0 1 0,0-1 1,-1 1-1,1 0 0,0-1 0,-1 1 0,1 0 0,-1 0 0,1-1 0,-1 1 0,0 0 0,1 0 0,-1 0 0,0-1 0,0 1 1,-1-1-1,1 1-81,0 1 1,0-1 0,0 1 0,0 0 0,0-1-1,0 1 1,0 0 0,0 0 0,0 0 0,0 0-1,0 0 1,0 0 0,0 0 0,0 0-1,0 0 1,0 0 0,0 0 0,0 0 0,0 1-1,0-1 1,0 1 0,0-1 0,0 0 0,0 2-1,-23 14 458,23-15-485,-16 15 262,0-1 0,2 2 0,0 0 0,-23 36 0,-38 84 1520,73-130-1707,0 0-1,0 0 0,1 0 1,-3 10-1,5-15-98,-1 1 0,1-1-1,0 1 1,0 0 0,0-1 0,0 1 0,0-1 0,1 1 0,-1-1-1,1 1 1,0-1 0,-1 1 0,1-1 0,0 1 0,3 4 0,0-3 1,-1 0 1,1 0 0,0 0-1,0 0 1,1-1 0,-1 1-1,1-1 1,0 0 0,0-1-1,0 1 1,0-1 0,0 0-1,1 0 1,-1 0 0,0-1-1,1 0 1,-1 0 0,9 0-1,5 0 9,1-1-1,-1 0 1,1-2-1,19-3 0,-25 2-34,0 0-1,0 0 0,0-1 0,-1-1 0,22-11 0,-29 13-3,0-1-1,0 0 0,-1 0 1,1 0-1,-1 0 0,0-1 1,0 0-1,-1 0 0,0 0 0,0-1 1,0 0-1,0 1 0,-1-1 1,3-7-1,-1 1 2,-1 0 0,0 0-1,-1 0 1,0 0 0,-1 0 0,0-1 0,-1 1-1,-1-1 1,-1-21 0,0 33-1,1 0-1,0 0 1,0 0 0,-1-1 0,1 1-1,-1 0 1,1 0 0,-1 0-1,0 0 1,1 0 0,-1 0-1,0 0 1,0 0 0,1 0-1,-3-1 1,3 2 1,0 0-1,0 0 1,-1 0-1,1 0 1,0-1 0,0 1-1,-1 0 1,1 0-1,0 0 1,0 0 0,-1 0-1,1 0 1,0 0-1,-1 0 1,1 0 0,0 0-1,0 0 1,-1 0-1,1 0 1,0 0 0,-1 0-1,1 0 1,0 0-1,-1 1 1,1-1 4,-1 1 1,1-1-1,-1 1 1,1-1-1,-1 1 0,1-1 1,0 1-1,-1 0 0,1-1 1,0 1-1,-1-1 1,1 1-1,0 0 0,-1 1 1,1 1 25,-1 1 1,0-1-1,1 1 1,-1-1 0,1 1-1,0-1 1,0 1-1,1 0 1,-1-1 0,1 1-1,-1-1 1,1 1-1,0-1 1,1 1-1,-1-1 1,1 0 0,-1 0-1,1 1 1,0-1-1,0 0 1,0-1-1,0 1 1,1 0 0,-1-1-1,1 1 1,0-1-1,0 0 1,0 0-1,4 3 1,0-1-20,-1-1 1,1 0-1,-1 0 1,1-1-1,0 0 0,0 0 1,0-1-1,0 1 0,0-1 1,0-1-1,0 0 1,0 0-1,1 0 0,7-2 1,-12 2-14,-1-1 0,1 0-1,-1 0 1,1 0 0,-1 0 0,1 0 0,-1-1 0,0 1 0,0-1 0,1 1 0,-1-1 0,0 0 0,-1 0 0,1 0-1,0 0 1,0 0 0,-1 0 0,1 0 0,-1-1 0,0 1 0,0-1 0,0 1 0,0-1 0,1-2 0,1-8 1,-1 1 1,0 0 0,0-26-1,-1 15-6,0 18 5,-1 2 0,0-1 0,0 1 0,1 0 0,-1-1-1,1 1 1,0 0 0,2-6 0,-3 9-1,0 0 0,0 0 1,0 0-1,1 0 0,-1-1 0,0 1 1,0 0-1,0 0 0,0 0 0,0 0 1,0 0-1,0 0 0,0 0 0,1-1 0,-1 1 1,0 0-1,0 0 0,0 0 0,0 0 1,0 0-1,0 0 0,1 0 0,-1 0 1,0 0-1,0 0 0,0 0 0,0 0 0,0 0 1,1 0-1,-1 0 0,0 0 0,0 0 1,0 0-1,0 0 0,1 0 0,-1 0 0,0 0 1,0 0-1,0 0 0,0 0 0,0 0 1,0 0-1,1 0 0,-1 0 0,0 1 1,0-1-1,7 9-2,3 15-7,-10-24 9,10 29 3,6 16 31,2-1 1,27 49 0,-29-66-9,-3-7 48,-1 1 0,-2 0 0,15 39 0,-23-53-42,0-1 1,0 0 0,-1 0-1,0 0 1,-1 1-1,1-1 1,-1 1 0,-1-1-1,1 0 1,-1 1-1,0-1 1,0 0 0,-1 0-1,0 0 1,0 0-1,0 0 1,-1 0 0,-6 11-1,6-13-18,0 0 0,-1-1-1,1 1 1,-1-1-1,0 1 1,0-1 0,0 0-1,0-1 1,-1 1 0,1-1-1,-1 0 1,0 0 0,1 0-1,-1 0 1,0-1-1,0 0 1,0 0 0,0 0-1,-10-1 1,-5 0-3,0-1 0,0-1 1,-33-7-1,-75-24-315,126 32 228,-16-6-323,18 7 355,-1 0 0,1 0-1,0-1 1,-1 1 0,1 0 0,-1 0 0,1-1 0,0 1 0,0 0 0,-1 0 0,1-1 0,0 1-1,-1 0 1,1-1 0,0 1 0,0-1 0,0 1 0,-1 0 0,1-1 0,0 1 0,0 0 0,0-1-1,0 1 1,0-1 0,0 1 0,0-1 0,0 1 0,0 0 0,0-1 0,0 1 0,0-1 0,0 1-1,0 0 1,0-1 0,0 1 0,1-1 0,-1 1 0,0 0 0,0-1 0,0 1 0,1 0 0,-1-1-1,1 0 1,7-7-1046,1 1 0,0-1 0,0 1 0,1 1 0,20-11 0,15-6-710</inkml:trace>
</inkml:ink>
</file>

<file path=ppt/ink/ink26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8:50.003"/>
    </inkml:context>
    <inkml:brush xml:id="br0">
      <inkml:brushProperty name="width" value="0.05" units="cm"/>
      <inkml:brushProperty name="height" value="0.05" units="cm"/>
      <inkml:brushProperty name="color" value="#FF0066"/>
    </inkml:brush>
  </inkml:definitions>
  <inkml:trace contextRef="#ctx0" brushRef="#br0">205 291 10850,'6'-7'674,"-3"4"-118,0 0 0,0 0 0,0 0 0,0-1-1,-1 1 1,0-1 0,0 0 0,0 0 0,2-5-1,-4 9-490,0 0 0,0 0-1,1-1 1,-1 1-1,0 0 1,0 0 0,0-1-1,0 1 1,0 0 0,0 0-1,0-1 1,0 1 0,0 0-1,0 0 1,0-1-1,0 1 1,-1 0 0,1-1-1,0 1 1,0 0 0,0 0-1,0 0 1,0-1 0,0 1-1,-1 0 1,1 0-1,0-1 1,0 1 0,0 0-1,0 0 1,-1 0 0,1 0-1,0-1 1,-1 1-1,-10 0 1068,-15 8-14,10 1-788,0 1 1,1 0-1,0 1 1,1 0-1,0 1 1,-12 14-1,16-15-208,1 0 0,0 1 0,0 0 0,1 0 0,1 1 0,0 0 0,-10 26 0,16-35-95,0 0 1,0 0-1,0 0 1,0 0-1,1 0 1,-1 0-1,1 0 1,0 0 0,1 0-1,-1 0 1,0 0-1,1 0 1,2 6-1,-2-7-12,1-1 0,-1 1 0,0-1 0,1 0 0,0 0 0,-1 0 0,1 0 0,0 0 0,0 0 0,0 0 0,0-1 0,0 1 0,1-1 0,-1 1 0,0-1 0,1 0 0,-1 0 0,1 0 0,-1 0 0,6 0 0,4 1 0,0 0 0,-1-2-1,1 1 1,0-1 0,0-1 0,0 0 0,0-1 0,0 0 0,-1-1 0,17-6 0,-12 3-35,0 0 1,-1-1-1,0-1 1,0-1 0,0 0-1,22-19 1,-25 16-87,0 0 0,-1 0 0,0-1 0,-1-1 0,0 0 0,-1 0 0,-1-1 1,-1 0-1,0-1 0,9-27 0,-11 24-89,0-1 1,-2 1-1,0-1 0,-1 0 1,-1 0-1,-1 0 0,-1 0 1,-5-34-1,5 46 146,-1 0 0,0 0-1,-1 0 1,-5-12 0,8 18 55,-2 0 0,1 1 0,0-1 0,0 0 0,0 0 0,-1 1 0,1-1 0,-1 1 0,0-1 0,-1-1 0,2 3 16,0-1 0,0 1 1,0-1-1,-1 1 0,1-1 0,0 1 0,0 0 0,0 0 1,0 0-1,0-1 0,0 1 0,-1 0 0,1 0 0,0 1 1,0-1-1,0 0 0,0 0 0,0 0 0,-1 1 0,0 0 1,-3 1 115,0 1 0,0-1 1,1 1-1,-1 1 1,1-1-1,0 0 1,0 1-1,0 0 1,0 0-1,1 0 1,-1 1-1,1-1 1,0 1-1,1 0 1,-5 9-1,4-6 18,0 0 0,0 0 0,1 1 1,0-1-1,0 1 0,1-1 0,0 1 0,1-1 0,1 16 0,1-13-56,0 0-1,1 0 0,0 0 0,1-1 0,0 0 0,1 1 0,0-2 1,1 1-1,0 0 0,0-1 0,14 15 0,-12-15-79,0-1 0,1 0-1,0 0 1,0-1 0,0 0 0,1-1 0,0 0-1,1 0 1,-1-1 0,1-1 0,13 5-1,-18-8-17,0 0 0,0 0 0,0 0 0,0-1 0,0 0 0,0 0 0,0-1-1,0 1 1,0-1 0,0-1 0,0 1 0,0-1 0,0 0 0,0 0 0,-1-1 0,0 1-1,1-1 1,-1 0 0,0-1 0,9-7 0,-8 5 0,0 0 0,-1 0 0,0 0 0,0-1 0,0 1 0,-1-1 0,0-1 0,0 1 0,0-1 0,-1 1 0,0-1 0,-1 0 0,0 0 0,2-14 0,-4 21-3,0 0 1,0 0 0,0 0-1,1 0 1,-1 0 0,-1 0-1,1 0 1,0 1 0,0-1-1,0 0 1,0 0 0,-1 0-1,1 0 1,0 0 0,-1 1-1,0-3 1,1 3-1,-1 0 0,1 0 1,0-1-1,-1 1 0,1 0 0,0 0 0,-1 0 0,1-1 1,-1 1-1,1 0 0,0 0 0,-1 0 0,1 0 1,-1 0-1,1 0 0,0 0 0,-1 0 0,1 0 0,-1 0 1,1 0-1,-1 0 0,1 1 0,0-1 0,-1 0 0,-2 2-5,0-1 0,0 1 0,1-1-1,-1 1 1,0 0 0,1 0 0,0 1-1,-3 2 1,2-1 4,0 0 1,0 0-1,0 0 0,0 0 1,1 1-1,0-1 0,0 1 0,0-1 1,1 1-1,-1 0 0,0 9 1,2-12 1,0 1 0,0-1-1,0 0 1,0 1 0,0-1 0,1 1 0,-1-1 0,1 0 0,0 1 0,-1-1 0,1 0 0,0 0 0,1 0-1,-1 0 1,0 1 0,0-2 0,1 1 0,0 0 0,-1 0 0,1 0 0,0-1 0,0 1 0,0-1 0,0 1 0,0-1-1,3 2 1,4 1-1,0-1 0,0 0 1,0 0-1,0-1 0,1 0 0,-1-1 0,0 0 0,1-1 0,-1 1 0,1-2 0,-1 1 0,15-4 0,-10 1-1,-1 0-1,1-1 1,-1 0 0,0-1 0,0 0-1,0-1 1,21-14 0,-28 15 2,0 1 1,-1-1-1,0 1 1,0-1-1,0-1 1,4-5-1,-8 10 2,0-1 0,0 1-1,0-1 1,0 1-1,0-1 1,0 1-1,-1-1 1,1 1 0,-1-1-1,1 0 1,-1 1-1,0-1 1,1 0-1,-1 1 1,0-1-1,0 0 1,0 1 0,-1-1-1,1 0 1,0 0-1,0 1 1,-1-1-1,1 1 1,-1-1 0,0 0-1,1 1 1,-1-1-1,0 1 1,-2-3-1,1 2 1,0 0 0,-1 0-1,1 0 1,-1 0 0,1 0-1,-1 1 1,0-1 0,0 1-1,0 0 1,0-1-1,0 1 1,0 1 0,-3-2-1,-8 0-11,-22-1 0,29 3 7,-30-1-1028,0 2-1,0 1 1,-55 11-1,82-14-2206,11-1 2215,17-5-233</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5:45.546"/>
    </inkml:context>
    <inkml:brush xml:id="br0">
      <inkml:brushProperty name="width" value="0.05" units="cm"/>
      <inkml:brushProperty name="height" value="0.05" units="cm"/>
      <inkml:brushProperty name="color" value="#FF0066"/>
    </inkml:brush>
  </inkml:definitions>
  <inkml:trace contextRef="#ctx0" brushRef="#br0">20 1 9362,'0'0'85,"0"0"0,-1 0 0,1 0 0,0 0 1,0 0-1,0 0 0,-1 0 0,1 0 0,0 0 0,0 0 0,0 0 0,-1 0 1,1 0-1,0 0 0,0 0 0,0 0 0,-1 0 0,1 0 0,0 0 0,0 0 0,0 0 1,0 1-1,-1-1 0,1 0 0,0 0 0,0 0 0,0 0 0,0 0 0,0 1 1,-1-1-1,1 0 0,0 0 0,0 0 0,0 0 0,0 1 0,0-1 0,0 0 0,0 0 1,0 1-1,-7 7 1195,6-6-1164,0-1 1,0 1 0,0-1-1,1 1 1,-1 0-1,1-1 1,-1 1-1,1 0 1,0 0-1,-1-1 1,1 1-1,0 0 1,0 0-1,0-1 1,0 1-1,1 0 1,-1 0-1,0-1 1,1 1-1,-1 0 1,1-1-1,0 1 1,0-1-1,-1 1 1,1 0-1,0-1 1,0 0-1,0 1 1,0-1-1,3 2 1,0 2 81,2-1 0,-1 0 0,0-1 0,1 1 1,0-1-1,-1 0 0,8 2 0,42 15 789,68 15 0,18 5-330,-76-15-373,-2 3-1,89 53 0,106 90 1248,-206-137-1093,1-2 1,2-2-1,0-3 1,68 24-1,-84-38-216,-16-6-110,-2 1 0,1 1 0,-1 1 0,25 16 0,-33-14-107,-9-6-14,-4-6 9,0 0-1,0 0 1,0 0 0,0 0-1,0 0 1,0 0 0,0 0-1,0 0 1,0 0 0,0 0 0,0 1-1,0-1 1,0 0 0,0 0-1,0 0 1,0 0 0,0 0-1,0 0 1,0 0 0,0 0-1,0 0 1,0 0 0,0 0-1,0 0 1,0 1 0,0-1 0,-1 0-1,1 0 1,0 0 0,0 0-1,0 0 1,0 0 0,0 0-1,0 0 1,0 0 0,0 0-1,0 0 1,0 0 0,0 0 0,0 0-1,0 0 1,0 0 0,-1 0-1,1 0 1,0 0 0,0 0-1,0 0 1,0 0 0,0 0-1,0 0 1,0 0 0,-2-1-110,1 0 0,0 0 1,0 0-1,-1 0 0,1-1 0,0 1 1,0 0-1,0-1 0,0 1 0,0-1 0,1 1 1,-2-3-1,1 1-218,-15-37-4634,11 26 3137,-1 1 305</inkml:trace>
</inkml:ink>
</file>

<file path=ppt/ink/ink26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8:50.720"/>
    </inkml:context>
    <inkml:brush xml:id="br0">
      <inkml:brushProperty name="width" value="0.05" units="cm"/>
      <inkml:brushProperty name="height" value="0.05" units="cm"/>
      <inkml:brushProperty name="color" value="#FF0066"/>
    </inkml:brush>
  </inkml:definitions>
  <inkml:trace contextRef="#ctx0" brushRef="#br0">9 1 12347,'0'0'127,"0"0"0,0 0 0,-1 0 0,1 0 0,0 0 0,-1-1 0,1 1 0,0 0 0,0 0 0,-1 0 0,1 0 0,0 0 0,-1 0 1,1 0-1,0 1 0,-1-1 0,1 0 0,0 0 0,0 0 0,-1 0 0,1 0 0,0 0 0,0 0 0,-1 1 0,1-1 0,0 0 0,0 0 0,-1 0 1,1 1-1,0-1 0,0 0 0,0 0 0,0 1 0,-1-1 0,4 12 2163,15 16-190,-16-26-1794,21 29 996,58 84 1919,-70-98-2973,-2 1 1,0 0-1,-1 1 0,-1 0 0,5 20 0,-3 10-123,-8-39-118,0 0-1,1 1 0,0-1 1,1 0-1,0 0 1,0 0-1,1 0 0,6 10 1,-8-18-8,0 0 1,-1 0-1,1 0 1,0-1-1,0 1 1,0 0-1,0-1 1,0 1-1,1-1 1,-1 0-1,0 1 1,1-1 0,-1-1-1,1 1 1,-1 0-1,1 0 1,-1-1-1,1 1 1,0-1-1,-1 0 1,1 0-1,-1 0 1,1 0-1,0-1 1,2 0 0,6-1-23,0-1 1,1-1 0,-2 1 0,15-8 0,-19 8 2,6-2-5,-1-1 1,20-13 0,-29 18 22,0 0 0,0-1 0,0 1 0,0-1 0,0 0 0,-1 1 0,1-1 1,0 0-1,-1 0 0,1 0 0,-1-1 0,0 1 0,0 0 0,0 0 0,0-1 0,0 1 1,0 0-1,-1-1 0,1 1 0,-1-1 0,1-4 0,-1 6 1,0 0 0,-1 0 0,1 0 0,0 0 0,0 0 0,0 0 0,-1 0 0,1 0 0,-1 0 0,1 0 0,-1 0 0,0-1 0,1 2 1,0 0 0,-1 0 0,1-1-1,0 1 1,0 0 0,0 0 0,0 0 0,0-1 0,0 1 0,0 0 0,0 0 0,0 0 0,-1 0-1,1 0 1,0-1 0,0 1 0,0 0 0,0 0 0,-1 0 0,1 0 0,0 0 0,0 0 0,0 0-1,0 0 1,-1 0 0,1 0 0,0 0 0,0 0 0,0 0 0,-1 0 0,1 0 0,0 0 0,0 0-1,0 0 1,-1 0 0,1 0 0,0 0 0,0 0 0,0 0 0,0 0 0,-1 0 0,1 0 0,0 0-1,0 0 1,0 0 0,0 0 0,-1 1 0,1-1 0,0 0 0,0 0 0,0 0 0,0 0 0,0 0-1,0 1 1,-1-1 0,1 0 0,0 0 0,0 0 0,0 1 0,-1 6-2,1-4 2,0-1 0,1 0-1,-1 1 1,0-1 0,1 0 0,-1 1 0,1-1 0,0 0 0,0 0 0,0 0-1,0 0 1,0 0 0,0 0 0,1 0 0,-1 0 0,0 0 0,1 0 0,2 1-1,-1 0 1,0-1-1,1 0 1,-1 1-1,1-1 1,-1-1-1,1 1 1,0-1-1,0 1 0,7 0 1,-2 0-1,1-1 0,-1 0 0,0-1 0,0 0 0,0 0 1,1-1-1,-1 0 0,17-5 0,-15 2 2,0-1 0,-1 1 0,1-2 0,-1 0 0,0 0-1,12-10 1,-17 13 0,-2-1-1,1 1 0,0-1 0,-1 1 1,1-1-1,-1 0 0,0 0 0,-1-1 1,1 1-1,-1-1 0,1 1 0,-1-1 1,-1 0-1,1 0 0,-1 0 0,2-9 1,-3 12-2,0 1 1,0-1 0,0 1 0,0-1 0,0 1-1,0-1 1,-1 1 0,1-1 0,-1 1 0,1 0-1,-1-1 1,1 1 0,-1 0 0,0-1 0,1 1-1,-1 0 1,0 0 0,0 0 0,0 0 0,0 0 0,-2-2-1,1 2 2,0 0-1,0 0 0,0 0 1,0 0-1,0 0 0,0 0 1,-1 1-1,1-1 0,0 1 1,-1 0-1,1-1 0,-4 1 1,2 0 5,-1 1 0,0-1 1,0 1-1,1 0 0,-1 0 1,0 0-1,1 1 0,-1-1 1,1 1-1,-1 0 1,1 1-1,-7 4 0,10-6-2,0 0-1,-1 0 1,1 0-1,0 0 1,0 0-1,0 0 1,0 0 0,1 0-1,-1 1 1,0-1-1,0 0 1,1 1-1,-1-1 1,1 1-1,-1-1 1,1 1-1,0-1 1,-1 1-1,1-1 1,0 1 0,0-1-1,0 3 1,1-2-2,0 1 1,0-1-1,-1 0 1,1 0 0,1 0-1,-1 0 1,0 0-1,0 0 1,1 0-1,-1 0 1,1-1 0,0 1-1,2 1 1,3 3 2,1 0 0,0-1 0,0 0 0,1-1 0,0 0 0,10 3 1,5 1-208,0-2 0,0 0 0,1-2 1,0-1-1,0-1 0,0-1 1,45-3-1,-64 0-550,0 1 0,0 0 0,0-1 0,0 0 0,6-4-1,4-1-1277,8-2 498</inkml:trace>
</inkml:ink>
</file>

<file path=ppt/ink/ink26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8:51.081"/>
    </inkml:context>
    <inkml:brush xml:id="br0">
      <inkml:brushProperty name="width" value="0.05" units="cm"/>
      <inkml:brushProperty name="height" value="0.05" units="cm"/>
      <inkml:brushProperty name="color" value="#FF0066"/>
    </inkml:brush>
  </inkml:definitions>
  <inkml:trace contextRef="#ctx0" brushRef="#br0">239 0 16091,'-52'87'7900,"30"-52"-7290,-42 50 1,58-78-617,-8 8-41,0 1 0,2 0 1,0 1-1,1 1 0,-13 25 0,19-34-2007,3-16 729,4-25 18,-1 22 939,0-12-130,7-43 0,-7 65 518,-1-1 0,0 0-1,0 0 1,0 1 0,1-1 0,-1 0 0,0 1 0,1-1 0,-1 0 0,0 1 0,1-1-1,-1 1 1,1-1 0,-1 0 0,1 1 0,-1-1 0,1 1 0,-1-1 0,1 1 0,0 0 0,-1-1-1,1 1 1,0 0 0,-1-1 0,1 1 0,0 0 0,-1 0 0,1 0 0,0-1 0,0 1 0,-1 0-1,1 0 1,0 0 0,0 0 0,-1 0 0,1 0 0,0 1 0,0-1 0,-1 0 0,1 0 0,0 1 0,5 1 217,-1 0 1,0 1 0,1-1 0,6 6 0,-3-2 87,116 59 2334,-99-52-2450,-20-10-348,0 0 0,0-1 0,1 0-1,-1 0 1,0 0 0,13 1 0,-13-3-666,0 0 0,-1 0 0,1 0 0,10-3-1,1 0-563</inkml:trace>
</inkml:ink>
</file>

<file path=ppt/ink/ink26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8:51.686"/>
    </inkml:context>
    <inkml:brush xml:id="br0">
      <inkml:brushProperty name="width" value="0.05" units="cm"/>
      <inkml:brushProperty name="height" value="0.05" units="cm"/>
      <inkml:brushProperty name="color" value="#FF0066"/>
    </inkml:brush>
  </inkml:definitions>
  <inkml:trace contextRef="#ctx0" brushRef="#br0">212 77 15339,'-5'0'818,"0"-1"-1,0 1 1,0 0 0,0 0-1,0 0 1,0 1-1,0 0 1,-6 2-1,4-1-290,0 1 0,0-1 0,0 2 0,-12 7 0,3 1-349,1 0 0,0 2 0,-16 17 0,26-25-170,0-1 0,1 1 0,0 0 0,0 1 0,0-1 0,-3 10 0,6-15-14,1 1 1,-1-1-1,1 1 1,-1-1-1,1 1 1,0-1-1,0 1 0,0 0 1,0-1-1,0 1 1,0-1-1,0 1 0,0-1 1,1 1-1,0 1 1,-1-1-8,1-1 1,0 0 0,0 0 0,-1 0 0,1 0 0,0-1 0,0 1 0,0 0 0,0 0-1,0 0 1,0-1 0,1 1 0,-1-1 0,0 1 0,0-1 0,0 1 0,1-1 0,-1 1-1,0-1 1,0 0 0,3 0 0,-1 0-5,0 0 0,0 0-1,1 0 1,-1 0 0,0-1-1,0 1 1,0-1 0,0 0-1,-1 0 1,1 0 0,0 0-1,0-1 1,0 1 0,-1-1-1,1 1 1,3-5 0,4-2 19,0-2 0,13-17 0,-5 7 7,-8 9-7,1 1-1,14-12 0,-22 19 24,0 1 0,0 0 0,0 0 0,1 0 0,-1 1 0,1-1 0,-1 1 0,1 0 0,-1 0 0,1 0 0,0 0 0,-1 0 0,1 1 0,6 0 0,-9 0 5,1 0 0,-1 0 0,0 1 0,0-1 0,1 0 0,-1 1-1,0-1 1,0 1 0,0-1 0,1 1 0,-1 0 0,0-1 0,0 1 0,0 0 0,0 0 0,0 0-1,0 0 1,0 1 0,10 20 574,-11-20-578,1 1 0,-1-1 0,1 0-1,0 0 1,0 0 0,0-1 0,0 1 0,0 0 0,0 0 0,0 0 0,1-1 0,-1 1-1,1-1 1,-1 1 0,1-1 0,-1 1 0,4 1 0,-3-3-26,-1 1 0,1-1 1,0 0-1,0 1 0,-1-1 1,1 0-1,0 0 0,0 0 1,-1 0-1,1-1 0,0 1 1,2-1-1,22-8-6,-18 6 3,6-3-11,-1 0 1,0-1 0,0-1 0,17-14 0,16-9 11,-43 29 22,1 1 1,0-1 0,1 1 0,-1 0 0,0 0 0,0 0-1,0 0 1,1 1 0,-1-1 0,0 1 0,1 1 0,7 0-1,7 2 449,29 9-1,-26-5-32,-16-5-310,1-1 1,0 1 0,-1-1 0,1 0 0,0-1 0,0 0 0,0 0 0,-1 0 0,13-3 0,1 0-90,-15 3-274,-1-1 0,1 0 0,-1 0 0,1 0 0,-1-1 0,0 1 0,1-1 0,-1 0 0,0 0 0,6-5 0,69-57-9429,-55 40 8265</inkml:trace>
</inkml:ink>
</file>

<file path=ppt/ink/ink26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8:51.966"/>
    </inkml:context>
    <inkml:brush xml:id="br0">
      <inkml:brushProperty name="width" value="0.05" units="cm"/>
      <inkml:brushProperty name="height" value="0.05" units="cm"/>
      <inkml:brushProperty name="color" value="#FF0066"/>
    </inkml:brush>
  </inkml:definitions>
  <inkml:trace contextRef="#ctx0" brushRef="#br0">68 2 11963,'-16'-2'1064,"0"2"272,0 2 96,5 2-519,3-1-353,8-1-904,4-1-529,5 5 473</inkml:trace>
</inkml:ink>
</file>

<file path=ppt/ink/ink26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8:52.309"/>
    </inkml:context>
    <inkml:brush xml:id="br0">
      <inkml:brushProperty name="width" value="0.05" units="cm"/>
      <inkml:brushProperty name="height" value="0.05" units="cm"/>
      <inkml:brushProperty name="color" value="#FF0066"/>
    </inkml:brush>
  </inkml:definitions>
  <inkml:trace contextRef="#ctx0" brushRef="#br0">0 0 13187,'7'44'1784,"5"-3"1113,3-3 39,2-7-575,-2-6-625,1-7-719,-1-4-369,0-5-424,-1-4-72,-2-8-384,-2-6-552,-4-9-1689,1-1-128,4-19 1073</inkml:trace>
</inkml:ink>
</file>

<file path=ppt/ink/ink26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8:52.436"/>
    </inkml:context>
    <inkml:brush xml:id="br0">
      <inkml:brushProperty name="width" value="0.05" units="cm"/>
      <inkml:brushProperty name="height" value="0.05" units="cm"/>
      <inkml:brushProperty name="color" value="#FF0066"/>
    </inkml:brush>
  </inkml:definitions>
  <inkml:trace contextRef="#ctx0" brushRef="#br0">54 0 17228,'-3'28'2624,"-3"-4"2065,4-8-1336,-4-8-1273,0-6-903,-2-5-2058,-2-6-1111,-3-16 1104</inkml:trace>
</inkml:ink>
</file>

<file path=ppt/ink/ink26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8:56.379"/>
    </inkml:context>
    <inkml:brush xml:id="br0">
      <inkml:brushProperty name="width" value="0.05" units="cm"/>
      <inkml:brushProperty name="height" value="0.05" units="cm"/>
      <inkml:brushProperty name="color" value="#FF0066"/>
    </inkml:brush>
  </inkml:definitions>
  <inkml:trace contextRef="#ctx0" brushRef="#br0">11 79 11402,'-1'-5'174,"-2"-3"768,1 0 0,1 0 1,-1-1-1,1 1 0,1 0 1,0-17-1,8 45 1114,7 15-1250,1-1 0,22 35-1,48 64 1084,-30-49-1024,-19-24-380,122 174 1016,-136-206-1397,0-1 0,2-1 0,0-1 1,2-1-1,55 37 0,93 32-291,-174-92 87,-1-1 0,1 1 0,0-1 1,0 1-1,0-1 0,0 0 0,0 1 0,-1-1 0,1 0 0,0 0 0,0 1 0,0-1 0,0 0 0,0 0 0,0 0 0,0 0 0,0 0 0,0-1 0,0 1 0,0 0 0,0 0 1,0-1-1,0 1 0,-1 0 0,1-1 0,2 0 0,-2 0-212,-1-1 1,1 1-1,0-1 1,0 1-1,-1-1 1,1 1-1,0-1 1,-1 1-1,0-1 1,1 0-1,-1 1 1,0-1-1,0 0 1,0-1-1,0-14-2195,2 2 990</inkml:trace>
</inkml:ink>
</file>

<file path=ppt/ink/ink26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8:56.751"/>
    </inkml:context>
    <inkml:brush xml:id="br0">
      <inkml:brushProperty name="width" value="0.05" units="cm"/>
      <inkml:brushProperty name="height" value="0.05" units="cm"/>
      <inkml:brushProperty name="color" value="#FF0066"/>
    </inkml:brush>
  </inkml:definitions>
  <inkml:trace contextRef="#ctx0" brushRef="#br0">4 4 12707,'-3'-3'3480,"9"2"-1903,14 4 23,-10 1-1249,1 1 1,-1 1-1,1 0 0,-1 0 0,15 14 1,-1 0-5,21 26 0,-39-39-287,0 1 0,0 0 1,0 1-1,-1 0 0,0-1 0,-1 2 0,0-1 1,-1 0-1,0 1 0,0 0 0,-1 0 0,0-1 1,-1 1-1,0 1 0,0-1 0,-2 15 0,0-11 36,-1 0 0,0 0-1,-1 0 1,-1 0 0,0-1-1,-1 1 1,0-1 0,-1 0-1,0-1 1,-1 0 0,-12 16-1,18-26-84,0-1 0,0 1 0,0-1 0,-1 1 1,1-1-1,0 0 0,-1 1 0,1-1 0,-1 0 0,1 0 0,-1 0 0,0 0 0,1 0 0,-1 0 0,0-1 0,0 1 0,0-1 0,1 1 1,-1-1-1,0 0 0,0 1 0,0-1 0,0 0 0,0 0 0,0 0 0,0-1 0,0 1 0,1 0 0,-1-1 0,0 1 0,0-1 0,0 0 1,1 1-1,-1-1 0,0 0 0,-1-1 0,-2-2 0,0 0 0,1 1-1,0-1 1,-1-1 0,2 1 0,-1-1 0,0 1 0,1-1 0,0 0 0,-4-10 0,3 6 57,0-1 1,1 0-1,0 0 0,1-1 1,0 1-1,1 0 1,0-1-1,0 1 1,1-1-1,1 1 1,-1-1-1,2 1 1,0-1-1,0 1 1,1 0-1,0 0 0,0 0 1,1 0-1,1 1 1,6-12-1,30-36-805,-29 43-924,10 5 600</inkml:trace>
</inkml:ink>
</file>

<file path=ppt/ink/ink26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9:00.326"/>
    </inkml:context>
    <inkml:brush xml:id="br0">
      <inkml:brushProperty name="width" value="0.05" units="cm"/>
      <inkml:brushProperty name="height" value="0.05" units="cm"/>
      <inkml:brushProperty name="color" value="#FF0066"/>
    </inkml:brush>
  </inkml:definitions>
  <inkml:trace contextRef="#ctx0" brushRef="#br0">248 483 8874,'1'-23'3498,"-1"20"-2736,1 0 0,-1 0 0,0 0 0,0 0-1,0 0 1,-1-4 0,1 6-639,0 1 0,-1-1-1,1 0 1,0 0 0,-1 1 0,1-1-1,0 0 1,-1 1 0,1-1 0,-1 1-1,0-1 1,1 0 0,-1 1 0,1-1-1,-1 1 1,0 0 0,1-1-1,-1 1 1,0-1 0,0 1 0,1 0-1,-1 0 1,0-1 0,0 1 0,1 0-1,-1 0 1,0 0 0,-1 0 0,-3 0 115,0 0 1,0 0-1,0 0 1,0 1 0,-1 0-1,1 0 1,0 1 0,1-1-1,-1 1 1,0 0 0,-5 3-1,-7 4 358,-24 19 1,38-26-557,-6 5 37,1 1 0,-1 0-1,1 0 1,0 1 0,1 0-1,0 0 1,1 1 0,0-1-1,0 2 1,1-1 0,0 1-1,1-1 1,0 1-1,1 0 1,0 1 0,1-1-1,0 0 1,0 20 0,2-28-67,0 0-1,0 1 1,1-1 0,-1 0 0,1 1 0,0-1-1,0 0 1,0 0 0,0 0 0,1 0 0,-1 0 0,1 0-1,0 0 1,-1 0 0,1-1 0,1 1 0,2 3 0,-3-5-11,0 0 0,-1 0 0,1 1 1,0-1-1,0-1 0,0 1 1,0 0-1,0 0 0,0-1 1,0 1-1,0-1 0,1 1 1,-1-1-1,0 0 0,0 0 0,0 0 1,0 0-1,1 0 0,-1-1 1,0 1-1,0-1 0,0 1 1,0-1-1,0 0 0,0 0 0,0 0 1,3-2-1,2-1-23,-1-1 1,0 0-1,0 0 1,0-1-1,0 0 0,-1 0 1,0 0-1,0-1 0,-1 1 1,0-1-1,6-13 0,2-7-132,13-50-1,-20 59 93,0-1 1,-1 0 0,-1 0-1,0 0 1,-1-25 0,-5 27 22,3 17 40,0 0 1,0 0 0,0-1-1,0 1 1,0 0-1,-1 0 1,1 0-1,0 0 1,0 0-1,0 0 1,0 0-1,0 0 1,0 0 0,-1 0-1,1 0 1,0 0-1,0 0 1,0 0-1,0 0 1,0 0-1,0 0 1,-1 0 0,1 0-1,0 0 1,0 0-1,0 0 1,0 0-1,0 0 1,0 0-1,0 0 1,-1 0-1,1 0 1,0 1 0,0-1-1,0 0 1,0 0-1,0 0 1,0 0-1,0 0 1,0 0-1,0 0 1,-1 0-1,1 1 1,0-1 0,0 0-1,0 0 1,0 0-1,0 0 1,0 0-1,0 0 1,0 1-1,0-1 1,-2 3-2,1 1-1,0 0 1,0-1 0,0 1 0,0 0 0,-1 4 0,2 2 13,-1-1 0,1 0 0,1 1 0,0-1 0,0 0 0,0 0 0,1 0 0,1 0 0,4 11 0,-6-16 6,1 0 0,0 0 0,0 0 1,1 0-1,-1 0 0,1 0 0,0-1 0,0 1 0,0-1 1,0 0-1,1 0 0,-1 0 0,1-1 0,0 1 0,0-1 1,0 0-1,0 0 0,0 0 0,0 0 0,1-1 0,6 2 1,-2-2-11,0-1 1,1 1 0,-1-1-1,0-1 1,1 0 0,-1 0 0,0-1-1,0 0 1,0-1 0,0 0-1,0 0 1,-1-1 0,12-6 0,-4 0-21,-1 0 0,0-1 0,0 0 0,-1-1 0,24-26 0,-28 25-9,0 0-1,0-1 0,-2 0 1,0 0-1,0-1 0,-1 0 0,-1 0 1,-1-1-1,0 0 0,5-30 1,-7 24-28,-1 0 1,-1 0 0,-1-1-1,-1 1 1,0 0 0,-2 0-1,-9-34 1,10 49 63,0 0 1,0 1-1,-1-1 0,0 1 1,0-1-1,0 1 0,-8-10 1,10 15 2,0-1 1,-1 1-1,1 0 1,0 0-1,0-1 0,-1 1 1,1 0-1,0 0 1,-1 1-1,1-1 1,-1 0-1,1 0 1,-1 1-1,1-1 0,-1 1 1,0-1-1,1 1 1,-1 0-1,0 0 1,1-1-1,-1 1 1,0 0-1,1 1 1,-1-1-1,0 0 0,1 0 1,-1 1-1,0-1 1,1 1-1,-1-1 1,1 1-1,-1 0 1,1 0-1,-1 0 0,1-1 1,-3 3-1,1 0 20,0 0-1,0 0 1,1 0 0,-1 0-1,1 1 1,0-1-1,-1 1 1,2-1-1,-1 1 1,0 0-1,1 0 1,-1 0-1,1 0 1,0 0-1,1 0 1,-1 0 0,1 0-1,0 5 1,-1 1 49,2 0 0,-1 0 0,1-1 0,1 1 1,-1 0-1,6 15 0,-2-14-86,0 1 0,1-1 0,0 0 0,1 0 0,0-1 0,0 0 0,1 0 0,1-1 0,-1 0 0,1 0 0,1-1 0,0 0 0,0-1 0,0 0 0,1-1 0,0 0 0,1-1 0,-1 0 0,1 0 0,0-1 0,0-1 0,0 0 0,0-1 0,1 0 0,15 0 0,-24-2-340,1 0-1,0-1 1,-1 1 0,1-1 0,0 0 0,-1 0-1,1-1 1,-1 0 0,1 1 0,-1-1-1,0-1 1,0 1 0,0-1 0,0 1-1,4-5 1,16-13-1214</inkml:trace>
</inkml:ink>
</file>

<file path=ppt/ink/ink26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9:00.996"/>
    </inkml:context>
    <inkml:brush xml:id="br0">
      <inkml:brushProperty name="width" value="0.05" units="cm"/>
      <inkml:brushProperty name="height" value="0.05" units="cm"/>
      <inkml:brushProperty name="color" value="#FF0066"/>
    </inkml:brush>
  </inkml:definitions>
  <inkml:trace contextRef="#ctx0" brushRef="#br0">30 175 14643,'-1'0'249,"0"0"0,0 1-1,0-1 1,0 0 0,0 0-1,0 1 1,0-1 0,1 0-1,-1 1 1,0-1 0,0 1 0,0-1-1,-1 2 1,2-2-130,0 1 0,0-1 0,-1 1 0,1-1 0,0 0 0,0 1 0,0-1 0,0 1 0,-1-1 0,1 0 0,0 1 0,0-1 0,0 1 0,0-1 0,0 0 0,0 1 0,0-1 0,0 1 0,0-1 0,0 1 0,1 0 0,-1 0-15,1 1 1,0 0 0,0-1 0,0 1 0,0-1-1,0 1 1,1-1 0,-1 1 0,0-1 0,1 0 0,-1 0-1,1 0 1,1 2 0,0-2-52,-1 0-1,1 0 1,-1 0 0,1 0-1,-1 0 1,1-1-1,0 1 1,0-1 0,-1 1-1,1-1 1,0 0 0,-1 0-1,1 0 1,0-1-1,0 1 1,-1-1 0,1 1-1,0-1 1,-1 0 0,1 0-1,-1 0 1,1 0 0,2-3-1,0 1 108,1 0 0,-1-1 1,-1 0-1,1 0 0,0 0 0,-1 0 0,0-1 0,0 0 1,5-7-1,-9 11-143,1 0 1,-1 1 0,1-1 0,-1 0-1,0 1 1,1-1 0,-1 0 0,0 0 0,1 1-1,-1-1 1,0 0 0,0 0 0,0 1-1,1-1 1,-1 0 0,0 0 0,0 0-1,0 0 1,-1 1 0,1-1 0,0 0-1,0 0 1,0 0 0,-1 1 0,1-1-1,-1-1 1,1 2 14,-1-1 0,0 0-1,0 1 1,0-1 0,0 0 0,0 1 0,0-1-1,0 1 1,0-1 0,0 1 0,0 0-1,0 0 1,0-1 0,-1 1 0,1 0 0,-1 0-1,-4 0 74,1 0 0,-1 0 0,1 1 0,0 0 0,-1 0 0,1 0 0,-6 3 0,5-1-34,0 1 0,1-1-1,-1 1 1,1 1 0,-1-1 0,1 1 0,1 0 0,-1 0 0,1 0 0,0 1 0,0-1 0,0 1 0,1 0 0,0 0-1,0 1 1,-3 10 0,4-13-49,1 1 1,0-1-1,0 1 0,1 0 0,-1 0 0,1-1 1,0 1-1,1 0 0,-1 0 0,1-1 1,1 6-1,-1-7-19,0 1 1,0-1 0,1 0 0,0 0-1,-1 0 1,1 0 0,0 0-1,0 0 1,1 0 0,-1-1 0,1 1-1,-1-1 1,1 1 0,0-1-1,0 0 1,3 2 0,2 0-6,0-1 0,0 0 1,0 0-1,0 0 1,1-1-1,-1 0 0,1-1 1,-1 0-1,1 0 0,-1-1 1,1 0-1,-1-1 0,15-2 1,-11 1-6,0-1 1,-1 0 0,1-1 0,-1 0 0,1-1-1,-1 0 1,-1-1 0,1 0 0,10-9-1,0-3 19,-2-1-1,0 0 0,-2-1 0,0-1 1,-1-1-1,-1 0 0,-1-1 0,15-34 1,-25 48 4,0 0 0,-1 0 1,0-1-1,3-15 0,-6 25-16,0-1 0,0 1 0,0-1 1,0 1-1,1-1 0,-1 1 0,0 0 0,-1-1 0,1 1 0,0-1 0,0 1 0,0-1 1,0 1-1,0 0 0,0-1 0,0 1 0,-1-1 0,1 1 0,0 0 0,0-1 0,-1 1 1,1 0-2,0-1 0,-1 1 1,1 0-1,0 0 0,-1 0 1,1 0-1,0 0 0,-1 0 1,1 0-1,0 1 1,-1-1-1,1 0 0,0 0 1,-1 0-1,1 0 0,0 0 1,-1 0-1,1 1 0,0-1 1,0 0-1,-1 0 1,1 0-1,0 1 0,0-1 1,0 0-1,-1 1 0,-7 9 9,0 0 0,0 0-1,1 1 1,0 0 0,1 0-1,1 1 1,-1 0 0,2 0-1,0 0 1,0 0 0,-1 15-1,4-23 0,1 1-1,-1-1 1,1 0-1,1 0 1,-1 1-1,0-1 1,1 0-1,0 0 0,0 0 1,0 0-1,1 0 1,-1 0-1,1 0 1,0 0-1,0-1 1,0 1-1,4 3 1,-4-4-5,0-1 1,1 0 0,-1 0-1,0 0 1,1 0 0,0 0 0,-1-1-1,1 1 1,0-1 0,0 0-1,0 1 1,0-1 0,0-1 0,0 1-1,0 0 1,0-1 0,1 1 0,-1-1-1,0 0 1,0 0 0,0-1-1,0 1 1,4-1 0,-1-1 10,-1 0-1,1 0 1,-1 0 0,0-1 0,0 0-1,0 0 1,0 0 0,0-1 0,-1 1 0,1-1-1,-1 0 1,0 0 0,0-1 0,-1 1-1,1-1 1,-1 0 0,5-9 0,-6 10 17,0-1 0,0 1 1,-1-1-1,1 0 1,-1 1-1,0-1 0,-1 0 1,1 0-1,-1-8 1,0 10-22,0 0 1,-1 0 0,1-1 0,-1 1-1,0 0 1,0 0 0,0 0 0,0 0-1,-1 0 1,1 0 0,-1 1-1,0-1 1,0 0 0,0 1 0,-3-4-1,1 3-67,0-1-1,-1 1 1,1-1-1,-1 1 1,0 0-1,0 1 1,0-1-1,0 1 1,0 0-1,-11-2 1,2 1-766,1 1 1,-1 1 0,-17 0-1,30 2 690,0-1 1,0 0-1,1 0 0,-1 0 0,0 0 0,0 0 0,0 0 0,1 0 0,-1 0 0,0-1 0,0 1 0,0 0 0,1 0 0,-1-1 0,0 1 0,0 0 0,1-1 0,-1 1 0,0-1 0,0 0 0,1 0 85,0 0 0,0 0 0,0-1 0,0 1 0,1 0 1,-1 0-1,0 0 0,1 0 0,-1 0 0,1 0 0,-1 0 0,1 0 0,-1 0 0,1 0 0,0 0 0,0 0 0,1-1 0,20-29 11</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5:45.873"/>
    </inkml:context>
    <inkml:brush xml:id="br0">
      <inkml:brushProperty name="width" value="0.05" units="cm"/>
      <inkml:brushProperty name="height" value="0.05" units="cm"/>
      <inkml:brushProperty name="color" value="#FF0066"/>
    </inkml:brush>
  </inkml:definitions>
  <inkml:trace contextRef="#ctx0" brushRef="#br0">81 4 11490,'31'-2'1534,"19"1"402,-46 1-1772,0 0-1,0 1 1,-1-1 0,1 1 0,0 0-1,-1 0 1,1 0 0,-1 1-1,1-1 1,3 3 0,-5-2-5,0 0 0,0 0 1,0 0-1,0 0 0,-1 0 0,1 0 0,-1 0 1,1 0-1,-1 1 0,0-1 0,0 1 0,0-1 1,0 1-1,0-1 0,-1 1 0,1-1 0,-1 1 1,0 0-1,1-1 0,-1 1 0,-1 4 0,0 6 434,-1-1-1,0 0 0,-5 16 1,6-23-452,-2 7 107,-1 0-1,0 0 0,-1-1 1,0 0-1,0 0 0,-1 0 0,-1 0 1,0-1-1,0 0 0,-16 16 1,22-24-265,-1-1 0,0 1 1,0 0-1,-1-1 0,1 0 0,0 0 1,0 1-1,-1-1 0,1 0 1,0-1-1,-1 1 0,1 0 0,-1-1 1,1 1-1,-1-1 0,1 0 1,-1 0-1,1 0 0,-1 0 0,1 0 1,-5-2-1,3 1-302,0-1 0,0 1 0,0-1 0,0 0 0,0 0 0,0-1 0,1 1 0,-1-1 0,1 0 0,0 0 0,-6-6 0,-7-11 457,-3 0-178</inkml:trace>
</inkml:ink>
</file>

<file path=ppt/ink/ink26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9:02.102"/>
    </inkml:context>
    <inkml:brush xml:id="br0">
      <inkml:brushProperty name="width" value="0.05" units="cm"/>
      <inkml:brushProperty name="height" value="0.05" units="cm"/>
      <inkml:brushProperty name="color" value="#FF0066"/>
    </inkml:brush>
  </inkml:definitions>
  <inkml:trace contextRef="#ctx0" brushRef="#br0">25 266 15227,'-18'-13'2682,"11"9"-173,11 9 275,15 19-1604,-1 1-1,-2 1 1,24 46-1,-16-27-721,40 84-17,-55-107-417,-1 1 0,-1 1-1,8 44 1,-10-21 9,-3-23-12,11 44 0,-7-55-15,-6-13-6,0 0 1,1 0-1,-1 0 0,0 1 0,0-1 1,1 0-1,-1 0 0,0 0 0,1 0 1,-1 0-1,0 0 0,0 0 1,1 0-1,-1 0 0,0 0 0,1 0 1,-1 0-1,0 0 0,0 0 0,1 0 1,-1 0-1,0 0 0,1 0 0,-1 0 1,0 0-1,1 0 0,1-2 2,0 0 0,0 0 1,0 0-1,0 0 0,0 0 0,3-5 0,-3 5-1,11-16 1,-1-2 0,-1 1 0,11-26 0,-12 24-7,0 0-1,1 1 0,16-20 1,-27 39 5,0 0 1,1 0-1,-1 1 1,1-1-1,0 0 1,-1 1-1,1-1 1,0 0-1,-1 1 1,1-1 0,0 1-1,0-1 1,-1 1-1,1-1 1,0 1-1,0 0 1,0-1-1,0 1 1,0 0-1,1 0 1,0 0 0,-1 0 0,0 1 0,1-1-1,-1 1 1,0 0 0,1-1 0,-1 1 0,0 0 0,0 0 0,2 1 0,1 1-1,-2-2 0,0 1 1,1-1-1,-1 0 1,1 0-1,-1 0 1,1-1-1,0 1 1,-1-1-1,1 1 1,0-1-1,-1 0 1,1 0-1,0 0 0,-1 0 1,1 0-1,0-1 1,-1 1-1,1-1 1,-1 0-1,6-2 1,4-2 13,-1 0 0,22-14 0,-31 18-11,16-11 304,1-1 0,-1 0 0,-1-1 0,28-30 0,-41 36-99,-9 9-185,-11 11-46,12-8 24,1 0 1,0 1 0,-1 0-1,1 0 1,1 0 0,-1 0-1,1 0 1,0 1 0,0-1-1,0 1 1,1-1 0,-1 8 0,2-10-4,0-1 1,0 1 0,0-1 0,0 1-1,0 0 1,1-1 0,-1 1 0,1-1 0,0 1-1,-1-1 1,1 1 0,0-1 0,1 0-1,-1 1 1,0-1 0,1 0 0,-1 0 0,1 0-1,0 0 1,-1 0 0,1 0 0,0-1-1,0 1 1,1-1 0,-1 1 0,0-1 0,0 0-1,1 0 1,2 2 0,-1-2-1,-1 0 0,1 0 1,0 0-1,-1 0 0,1 0 0,0-1 1,0 0-1,0 1 0,-1-1 1,1-1-1,0 1 0,0-1 0,0 1 1,-1-1-1,1 0 0,0-1 0,-1 1 1,5-2-1,-3 0-1,0 0 1,0-1 0,0 0-1,0 1 1,-1-1-1,0-1 1,1 1-1,-1-1 1,-1 0-1,7-9 1,-9 12 2,0 0-1,0 0 1,0 0 0,0 0 0,0 0-1,0 0 1,0-1 0,-1 1 0,1 0-1,-1 0 1,0-1 0,0 1 0,0 0-1,0-1 1,0 1 0,0 0 0,0-1-1,-1 1 1,1 0 0,-1 0 0,0-1-1,1 1 1,-1 0 0,0 0 0,-1 0-1,1 0 1,0 0 0,0 0 0,-1 0-1,1 1 1,-1-1 0,0 0 0,1 1-1,-1-1 1,0 1 0,-3-2 0,-4-3-21,-1 1 0,1 0 0,-1 0 1,0 1-1,0 1 0,-18-5 0,-6 1-420,-29-8-1900,62 15 2294,1 0 1,0 0-1,0 0 0,0 0 0,-1-1 0,1 1 0,0 0 0,0 0 1,-1 0-1,1 0 0,0 0 0,0 0 0,0 0 0,-1-1 1,1 1-1,0 0 0,0 0 0,0 0 0,0-1 0,0 1 0,-1 0 1,1 0-1,0 0 0,0-1 0,0 1 0,0 0 0,0 0 1,0 0-1,0-1 0,0 1 0,0 0 0,0 0 0,0-1 0,0 1 1,0 0-1,0 0 0,0-1 0,0 1 0,0 0 0,0 0 1,0-1-1,0 1 0,0 0 0,0 0 0,0 0 0,1-1 0,-1 1 1,0 0-1,0 0 0,0 0 0,0-1 0,0 1 0,1 0 0,-1 0 1,0 0-1,0 0 0,0 0 0,1-1 0,11-7-1260,20-12-2401,30-23 0,-42 26 2840,0 0 0,26-31 1,-36 36 1179,0 0 0,-1-1 1,-1 0-1,0-1 0,8-19 0,-12 23 357,0 0-1,-1 0 1,-1 0-1,0 0 0,0-1 1,-1 1-1,0-1 1,-2-18-1,1 24-318,-1 0 0,0 0 0,-1 1 0,1-1 1,-1 1-1,0-1 0,0 1 0,0 0 0,-1-1 0,1 1 0,-6-5 0,-10-19 1313,18 27-1649,-1 1 1,1-1-1,0 1 1,-1-1-1,1 1 1,-1-1-1,0 1 1,1-1-1,-1 1 1,1-1-1,-1 1 0,0 0 1,1 0-1,-1-1 1,0 1-1,1 0 1,-1 0-1,0 0 1,1 0-1,-1-1 1,0 1-1,1 0 1,-1 0-1,0 1 0,0-1 1,1 0-1,-1 0 1,0 0-1,1 0 1,-1 0-1,0 1 1,1-1-1,-1 0 1,0 1-1,1-1 1,-1 1-1,1-1 0,-2 1 1,0 0-15,0 0-1,0 1 1,1-1-1,-1 1 1,0-1 0,0 1-1,1 0 1,-1-1 0,1 1-1,-2 3 1,3-5 3,0 0-1,0 0 1,-1 0-1,1-1 1,0 1-1,0 0 1,0 0-1,0 0 1,0 0 0,0 0-1,0 0 1,0 0-1,0 0 1,0 0-1,0-1 1,0 1 0,-1 0-1,1 0 1,0 0-1,0 0 1,0 0-1,0 0 1,0 0-1,0 0 1,0 0 0,-1 0-1,1 0 1,0 0-1,0 0 1,0 0-1,0 0 1,0 0 0,0 0-1,0 0 1,-1 0-1,1 0 1,0 0-1,0 0 1,0 0-1,0 0 1,0 0 0,0 0-1,-1 0 1,1 0-1,0 0 1,0 0-1,0 0 1,0 0 0,0 1-1,0-1 1,0 0-1,0 0 1,0 0-1,0 0 1,-1 0-1,1 0 1,0 0 0,0 0-1,0 1 1,0-1-1,0-1 2,0 1 0,0 0 0,0-1 0,-1 1 0,1 0 0,0-1 0,0 1 0,0 0 0,-1-1 0,1 1 0,0 0 0,0-1 0,-1 1 0,1 0 0,0 0 0,-1-1 0,1 1 0,0 0 0,-1 0 0,1 0 0,0 0 0,-1-1 0,1 1 0,0 0 0,-1 0 0,1 0 0,-1 0 0,1 0 0,0 0 0,-1 0 0,1 0 0,0 0 0,-1 0 0,1 0 0,-1 0 0,-1 1-2,0 0 0,1 1 0,-1-1-1,0 0 1,1 1 0,-1-1 0,1 1 0,-1 0-1,1-1 1,0 1 0,0 0 0,-1 0 0,0 2 0,-11 30 1,10-21 46,0-1-1,0 2 0,1-1 1,1 0-1,0 0 1,1 1-1,0-1 0,1 0 1,4 22-1,-3-25 29,1-1 1,-1 0-1,1-1 1,1 1-1,-1 0 0,2-1 1,-1 0-1,1 0 0,0 0 1,1-1-1,0 0 1,0 0-1,0 0 0,15 11 1,-10-11 40,0 0 0,1-1 0,0-1 0,0 1 0,0-2-1,1 0 1,25 5 0,-23-7-47,1 0-1,0-1 1,0 0-1,-1-1 0,1-1 1,21-4-1,-30 4-197,0-1 0,0 0 0,0-1 0,0 0 0,0 0 0,-1 0 0,1-1 1,7-5-1,1-3-2153,-1 0 1,13-16 0,-4 5 252</inkml:trace>
</inkml:ink>
</file>

<file path=ppt/ink/ink26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9:02.241"/>
    </inkml:context>
    <inkml:brush xml:id="br0">
      <inkml:brushProperty name="width" value="0.05" units="cm"/>
      <inkml:brushProperty name="height" value="0.05" units="cm"/>
      <inkml:brushProperty name="color" value="#FF0066"/>
    </inkml:brush>
  </inkml:definitions>
  <inkml:trace contextRef="#ctx0" brushRef="#br0">46 1 19084,'-11'29'2865,"-2"5"2080,4-2-1296,1-1-2193,4-5-712,4-10-1280,9-8 64,10-10 160</inkml:trace>
</inkml:ink>
</file>

<file path=ppt/ink/ink26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9:10.045"/>
    </inkml:context>
    <inkml:brush xml:id="br0">
      <inkml:brushProperty name="width" value="0.05" units="cm"/>
      <inkml:brushProperty name="height" value="0.05" units="cm"/>
      <inkml:brushProperty name="color" value="#FF0066"/>
    </inkml:brush>
  </inkml:definitions>
  <inkml:trace contextRef="#ctx0" brushRef="#br0">1 167 12131,'0'0'80,"1"-1"1,-1 1 0,0 0 0,1 0 0,-1 0 0,0 0-1,0 0 1,1-1 0,-1 1 0,1 0 0,-1 0 0,0 0-1,1 0 1,-1 0 0,0 0 0,1 0 0,-1 0 0,0 0-1,1 1 1,-1-1 0,0 0 0,1 0 0,-1 0 0,0 0 0,1 0-1,-1 0 1,0 1 0,1-1 0,-1 0 0,0 0 0,0 1-1,1-1 1,-1 0 0,0 0 0,0 1 0,0-1 0,1 0-1,-1 0 1,0 1 0,0-1 0,0 0 0,1 1 0,1 17 1309,-8 112 1886,2-91-2431,2 74-1,7-85-410,-5-28-428,0 0 0,0 0 0,0 0 0,0 0-1,0 1 1,0-1 0,0 0 0,0 0 0,0 0-1,0 0 1,0 0 0,0 0 0,1 0 0,-1 0-1,0 0 1,0 0 0,0 1 0,0-1 0,0 0-1,0 0 1,0 0 0,0 0 0,0 0 0,0 0-1,0 0 1,0 0 0,0 0 0,0 0 0,1 0-1,-1 0 1,0 0 0,0 0 0,0 0 0,0 0-1,0 0 1,0 0 0,0 0 0,0 0 0,0 0-1,1 0 1,-1 0 0,0 0 0,0 0 0,0 0-1,0 0 1,0 0 0,0 0 0,0 0-1,0 0 1,0 0 0,1 0 0,-1 0 0,0 0-1,0 0 1,0 0 0,0 0 0,0 0 0,0 0-1,0 0 1,0-1 0,4-14 320,2-39 37,-2-1 0,-5-60 0,2-31-275,-1 143-87,6-53 3,-6 52-5,1 0 1,0 0-1,0 0 1,1 0-1,-1 0 1,1 1-1,0-1 1,0 0-1,0 1 1,0-1-1,3-3 1,-4 7 0,0-1 1,0 0 0,0 1-1,0-1 1,0 0 0,0 1-1,0-1 1,0 1 0,0 0-1,0-1 1,0 1-1,0 0 1,0 0 0,0-1-1,0 1 1,0 0 0,0 0-1,0 0 1,0 0 0,1 0-1,-1 1 1,0-1-1,0 0 1,0 0 0,0 1-1,0-1 1,0 1 0,1 0-1,3 1 39,-1 1 1,1 0-1,-1 0 0,5 5 0,-8-7-28,22 20 287,0 2-1,-2 0 0,0 1 1,-2 1-1,-1 1 1,0 1-1,-3 0 0,26 59 1,-32-61-303,-5-12-28,1 0-1,0-1 1,1 0-1,0 0 1,10 14-1,-15-25 3,-1 0-1,1 0 0,0-1 0,-1 1 0,1 0 0,0-1 1,-1 1-1,1 0 0,0-1 0,0 1 0,0-1 0,0 1 0,-1-1 1,1 1-1,0-1 0,0 0 0,1 1 0,-1-1-43,-1 0 0,1 0-1,-1 0 1,1-1-1,-1 1 1,0 0 0,1 0-1,-1 0 1,1-1 0,-1 1-1,0 0 1,1 0-1,-1-1 1,1 1 0,-1 0-1,0-1 1,1 1 0,-1 0-1,0-1 1,0 1 0,1-1-1,-1 1 1,0 0-1,0-2 1,2-1-535,-1-1 0,-1 1 0,1-1 0,0 1 0,-1-1 0,0 1 0,0-8 0,-2-11-917</inkml:trace>
</inkml:ink>
</file>

<file path=ppt/ink/ink26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9:10.215"/>
    </inkml:context>
    <inkml:brush xml:id="br0">
      <inkml:brushProperty name="width" value="0.05" units="cm"/>
      <inkml:brushProperty name="height" value="0.05" units="cm"/>
      <inkml:brushProperty name="color" value="#FF0066"/>
    </inkml:brush>
  </inkml:definitions>
  <inkml:trace contextRef="#ctx0" brushRef="#br0">1 25 16956,'14'6'1584,"8"-3"488,6-2-343,10-2-1057,2-3-456,1-4-936,2 2-801,1-4 2962,0 4-1857</inkml:trace>
</inkml:ink>
</file>

<file path=ppt/ink/ink26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9:10.601"/>
    </inkml:context>
    <inkml:brush xml:id="br0">
      <inkml:brushProperty name="width" value="0.05" units="cm"/>
      <inkml:brushProperty name="height" value="0.05" units="cm"/>
      <inkml:brushProperty name="color" value="#FF0066"/>
    </inkml:brush>
  </inkml:definitions>
  <inkml:trace contextRef="#ctx0" brushRef="#br0">24 430 16964,'-5'12'984,"1"-4"-194,1 1-1,0 0 1,1 0 0,-1 0-1,0 12 1,3-19-742,0 0-1,0 0 0,0 0 1,0-1-1,0 1 1,0 0-1,1 0 1,-1 0-1,1 0 1,-1 0-1,1-1 0,0 1 1,0 0-1,0-1 1,0 1-1,0 0 1,0-1-1,0 1 1,0-1-1,1 0 0,-1 1 1,0-1-1,1 0 1,-1 0-1,1 0 1,0 0-1,-1 0 1,1 0-1,0 0 1,0-1-1,-1 1 0,4 0 1,1 0-50,0 0 1,0 0 0,1 0-1,-1-1 1,0 0-1,1-1 1,-1 1 0,0-1-1,1 0 1,-1-1-1,0 0 1,0 0-1,10-5 1,0 0-96,-1-1 0,0-1 0,26-20 0,-32 21 76,1-1 1,-1 0 0,0 0 0,-1 0-1,0-1 1,0-1 0,-1 1-1,-1-1 1,0 0 0,0-1 0,-1 1-1,-1-1 1,0 0 0,0 0-1,-1-1 1,-1 1 0,0-1 0,0-13-1,-2-4 23,-1-1 0,-8-43 0,-19-60 320,20 185 976,6-19-919,-2 19 564,4 91 0,1-127-908,1 0-1,0-1 0,1 1 1,1-1-1,0 0 0,1 1 1,0-2-1,2 1 1,-1-1-1,17 24 0,-6-17-404,-11-13-441,-1 0 0,0 0 0,7 10 0,-12-17 730,0 0 1,0 0-1,0 1 1,0-1-1,0 0 0,0 0 1,0 0-1,0 0 0,1 1 1,-1-1-1,0 0 0,0 0 1,0 1-1,0-1 1,0 0-1,0 0 0,0 0 1,0 1-1,0-1 0,0 0 1,0 0-1,-1 0 0,1 1 1,0-1-1,0 0 0,0 0 1,0 0-1,0 1 1,0-1-1,0 0 0,-1 0 1,-5 3-1689</inkml:trace>
</inkml:ink>
</file>

<file path=ppt/ink/ink26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9:10.848"/>
    </inkml:context>
    <inkml:brush xml:id="br0">
      <inkml:brushProperty name="width" value="0.05" units="cm"/>
      <inkml:brushProperty name="height" value="0.05" units="cm"/>
      <inkml:brushProperty name="color" value="#FF0066"/>
    </inkml:brush>
  </inkml:definitions>
  <inkml:trace contextRef="#ctx0" brushRef="#br0">0 10 12163,'59'3'5806,"29"-8"-1712,-33 1-2325,-28 3-1059,50-2 834,-67 4-1417,0-1 0,-1 1 0,1 1 0,0 0 0,12 4 0,-19-5-117,-1 0 1,0 0-1,0 0 0,0 0 0,0 0 0,0 1 0,0-1 0,0 1 0,-1-1 0,1 1 0,0-1 0,-1 1 0,1 0 1,1 3-1,-1-1 3,0 1 0,0-1 0,-1 1-1,3 9 1,0 5 19,-3-18-48,-1 0 0,0-1 0,0 1 0,0 0 0,0-1-1,1 1 1,-1-1 0,0 1 0,1-1 0,-1 1 0,0-1-1,1 1 1,-1-1 0,1 1 0,-1-1 0,1 1-1,-1-1 1,1 1 0,-1-1 0,1 0 0,-1 1 0,1-1-1,-1 0 1,1 0 0,1 1 0,-2-1-93,1 0 0,-1 0-1,0-1 1,1 1 0,-1 0 0,1 0 0,-1 0 0,1-1 0,-1 1-1,0 0 1,1-1 0,-1 1 0,0 0 0,1-1 0,-1 1 0,0 0-1,0-1 1,1 1 0,-1-1 0,0 1 0,0 0 0,0-1 0,1 1 0,-1-1-1,0 1 1,0-1 0,0 1 0,0-1 0,0 1 0,0-1 0,0 1-1,0-1 1,1-12-2415,-1 0 826</inkml:trace>
</inkml:ink>
</file>

<file path=ppt/ink/ink26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9:11.267"/>
    </inkml:context>
    <inkml:brush xml:id="br0">
      <inkml:brushProperty name="width" value="0.05" units="cm"/>
      <inkml:brushProperty name="height" value="0.05" units="cm"/>
      <inkml:brushProperty name="color" value="#FF0066"/>
    </inkml:brush>
  </inkml:definitions>
  <inkml:trace contextRef="#ctx0" brushRef="#br0">1 0 12747,'12'4'709,"1"0"1,-1 1 0,16 8-1,32 25-2419,-59-37 1623,10 5-519,0 0 1,1-1-1,11 4 0,-9-4 485,25 14 1,-34-16 674,0 1 1,-1 0-1,1 0 0,0 1 1,-1 0-1,0-1 1,5 9-1,-6-8-33,0-1-1,0 1 1,1-1 0,0 0-1,-1 0 1,2 0-1,-1-1 1,0 1 0,1-1-1,7 4 1,-5-4-267,-1-1 1,1 0-1,0 0 0,1-1 0,-1 1 1,0-2-1,0 1 0,1-1 1,-1 0-1,0 0 0,0-1 1,1 0-1,-1 0 0,0-1 1,11-4-1,-13 4-180,0 0 0,0 0 0,-1 0 0,1-1 0,-1 0-1,0 0 1,0 0 0,0 0 0,0-1 0,0 0 0,-1 0 0,1 0 0,-1 0 0,0 0 0,0 0 0,-1-1 0,0 0 0,1 1-1,-1-1 1,-1 0 0,1 0 0,1-10 0,-2 5 105,0 1 1,-1-17-1,0 23-84,0-1 1,-1 1-1,1 0 1,-1 0-1,1 0 1,-1 0-1,0 0 1,0 0-1,0 1 1,-1-1-1,1 0 1,-3-2-1,4 5-82,0-1 0,0 1 1,0 0-1,0 0 0,0 0 0,-1 0 0,1-1 0,0 1 0,0 0 1,0 0-1,0 0 0,-1 0 0,1 0 0,0 0 0,0 0 0,0 0 0,0 0 1,-1 0-1,1 0 0,0 0 0,0 0 0,0 0 0,-1 0 0,1 0 1,0 0-1,0 0 0,0 0 0,-1 0 0,1 0 0,0 0 0,0 0 1,0 0-1,-1 0 0,1 0 0,0 0 0,0 0 0,0 0 0,0 1 0,-1-1 1,1 0-1,0 0 0,0 0 0,0 0 0,0 1 0,-5 9 290,4-3-274,0 1 1,0 0-1,1-1 1,0 1-1,0 0 0,1-1 1,0 1-1,0 0 1,4 10-1,3 7-965,19 35-1,4 15-1774,-28-67 2271,-1 1 0,0 0 0,0-1 1,-1 1-1,0 0 0,0 16 0,-3-16 184,1 0-1,-1 0 0,-3 10 1</inkml:trace>
</inkml:ink>
</file>

<file path=ppt/ink/ink26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9:06.907"/>
    </inkml:context>
    <inkml:brush xml:id="br0">
      <inkml:brushProperty name="width" value="0.05" units="cm"/>
      <inkml:brushProperty name="height" value="0.05" units="cm"/>
      <inkml:brushProperty name="color" value="#FF0066"/>
    </inkml:brush>
  </inkml:definitions>
  <inkml:trace contextRef="#ctx0" brushRef="#br0">0 144 15379,'5'14'1233,"7"-9"759,13-5 168,11-10-399,8-5-361,9-4-672,-3 0-304,3-3-504,-3 2-344,-6-1-784,-8 1-944,1 4 1119</inkml:trace>
</inkml:ink>
</file>

<file path=ppt/ink/ink26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9:07.353"/>
    </inkml:context>
    <inkml:brush xml:id="br0">
      <inkml:brushProperty name="width" value="0.05" units="cm"/>
      <inkml:brushProperty name="height" value="0.05" units="cm"/>
      <inkml:brushProperty name="color" value="#FF0066"/>
    </inkml:brush>
  </inkml:definitions>
  <inkml:trace contextRef="#ctx0" brushRef="#br0">0 1 16756,'2'0'296,"1"0"0,-1 1 0,0-1 0,0 1 0,0 0 1,0 0-1,0-1 0,0 1 0,0 1 0,0-1 0,0 0 1,0 0-1,0 1 0,-1-1 0,1 1 0,2 2 1,2 3 194,0 1 1,7 11 0,-9-13-208,11 18 516,-2 1 0,13 32-1,17 58 301,-18-46-857,-19-55-223,-1 1 0,-1-1-1,0 1 1,-1 0-1,0 1 1,-2-1-1,1 0 1,-3 21 0,4-42-97,0-1 1,0 0-1,5-7 1,-2 3-25,-1 0 20,1 1 0,1-1 1,0 1-1,0 1 0,18-18 1,-20 22 72,1 0 1,1 0 0,-1 1 0,1 0 0,0 0 0,0 0 0,0 1-1,0 0 1,1 0 0,10-2 0,-6 3 64,1 0 0,0 0 0,-1 2 0,1 0-1,22 2 1,-28-1 15,0 0 0,0 0 0,0 1 0,0 0-1,-1 0 1,1 1 0,-1 0 0,0 0 0,0 1 0,0-1-1,0 1 1,7 6 0,-11-7-50,1-1 0,-1 0 0,0 1 1,0 0-1,-1-1 0,1 1 0,0 0 0,-1 0 0,0 0 1,1 0-1,-1 0 0,0 0 0,-1 0 0,1 0 0,0 0 1,-1 5-1,0-3-5,0 0 1,-1 0-1,0 0 0,0 0 1,0 0-1,-1 0 1,1 0-1,-1 0 0,-4 7 1,-1-1-4,1-1 1,-2 1-1,0-1 1,0-1-1,-1 1 1,0-2-1,-17 14 1,10-11-8,-1 0 0,-31 14 0,38-21-113,0 0 0,0-1 0,0 0 0,0 0 1,-1-1-1,-16 2 0,25-4-9,0 0 0,1 0 0,-1 0 0,0 0 0,0-1 1,1 1-1,-1 0 0,0-1 0,1 1 0,-1-1 0,0 1 1,1-1-1,-1 0 0,1 0 0,-1 1 0,1-1 0,0 0 1,-1-1-1,1 1 0,0 0 0,-1 0 0,1 0 0,0-1 1,0 1-1,0-1 0,-1-2 0,1 1-291,0-1 1,0 0-1,0 1 0,0-1 1,1 0-1,-1 0 0,1 0 1,0 0-1,0 1 0,2-9 1,7-24-1165</inkml:trace>
</inkml:ink>
</file>

<file path=ppt/ink/ink26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9:07.554"/>
    </inkml:context>
    <inkml:brush xml:id="br0">
      <inkml:brushProperty name="width" value="0.05" units="cm"/>
      <inkml:brushProperty name="height" value="0.05" units="cm"/>
      <inkml:brushProperty name="color" value="#FF0066"/>
    </inkml:brush>
  </inkml:definitions>
  <inkml:trace contextRef="#ctx0" brushRef="#br0">0 0 15699,'12'25'2153,"1"-1"1464,-1 1-689,1-2-879,-1-2-881,1-2-760,0-3-144,-3-4-304,-1-2-280,-5-7-952,1-3-505,-4-10-1471,1-5 1631</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5:46.012"/>
    </inkml:context>
    <inkml:brush xml:id="br0">
      <inkml:brushProperty name="width" value="0.05" units="cm"/>
      <inkml:brushProperty name="height" value="0.05" units="cm"/>
      <inkml:brushProperty name="color" value="#FF0066"/>
    </inkml:brush>
  </inkml:definitions>
  <inkml:trace contextRef="#ctx0" brushRef="#br0">27 1 15075,'0'7'1184,"-1"3"337,-2-2-233,-2-1-1784,-2 3-3761,-3-4 2817</inkml:trace>
</inkml:ink>
</file>

<file path=ppt/ink/ink26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9:07.676"/>
    </inkml:context>
    <inkml:brush xml:id="br0">
      <inkml:brushProperty name="width" value="0.05" units="cm"/>
      <inkml:brushProperty name="height" value="0.05" units="cm"/>
      <inkml:brushProperty name="color" value="#FF0066"/>
    </inkml:brush>
  </inkml:definitions>
  <inkml:trace contextRef="#ctx0" brushRef="#br0">5 0 11218,'-3'9'1617,"2"-2"1551,6-2-2303,4-1-537,6-1-1369,2 4 721</inkml:trace>
</inkml:ink>
</file>

<file path=ppt/ink/ink26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9:08.049"/>
    </inkml:context>
    <inkml:brush xml:id="br0">
      <inkml:brushProperty name="width" value="0.05" units="cm"/>
      <inkml:brushProperty name="height" value="0.05" units="cm"/>
      <inkml:brushProperty name="color" value="#FF0066"/>
    </inkml:brush>
  </inkml:definitions>
  <inkml:trace contextRef="#ctx0" brushRef="#br0">49 182 13747,'3'7'848,"-1"0"0,1-1 0,-2 1 0,3 11 0,-4-16-759,0-1 0,0 1 0,0-1 0,0 1 1,0-1-1,0 1 0,0-1 0,-1 1 0,1-1 0,0 1 0,-1-1 0,-1 3 0,2-4-82,0 1 1,-1 0-1,0-1 1,1 1-1,-1-1 0,1 1 1,-1-1-1,0 0 1,1 1-1,-1-1 1,0 0-1,1 1 0,-1-1 1,0 0-1,0 0 1,1 1-1,-1-1 1,0 0-1,0 0 0,1 0 1,-1 0-1,0 0 1,0 0-1,1 0 1,-1 0-1,-1-1 0,1 1 24,-1-1 0,0 0 0,1 1-1,-1-1 1,1 0 0,-1 0-1,1 0 1,-1 0 0,1 0-1,0-1 1,-1 1 0,1 0-1,0-1 1,0 1 0,0-1-1,0 1 1,0-1 0,-1-2 0,0-1 11,0 0 0,0 0 1,0 0-1,-1-10 0,2 12-37,1-1-1,-1 1 0,1 0 0,0 0 0,0 0 1,1 0-1,-1 0 0,0 0 0,1 0 0,0 0 1,0 0-1,0 0 0,0 0 0,0 0 0,1 1 1,-1-1-1,1 0 0,0 1 0,0-1 0,0 1 1,3-3-1,-2 2-4,0 1 0,0 0 0,0 0-1,0 0 1,1 1 0,-1-1 0,1 1 0,-1 0 0,1 0 0,-1 0 0,1 0 0,0 1 0,-1-1-1,1 1 1,0 0 0,0 0 0,4 1 0,3 1 98,0 1 0,0 0-1,0 0 1,0 2 0,-1-1 0,14 8 0,-14-6 319,0-1 1,1 0-1,-1-1 1,1-1-1,20 5 1,-29-7-315,-1-1-1,1 0 1,0 0 0,-1 0-1,1 0 1,-1 0 0,1 0-1,-1 0 1,1-1 0,-1 1-1,1-1 1,-1 1 0,1-1-1,-1 1 1,1-1 0,-1 0-1,0 0 1,1 1 0,-1-1-1,2-2 1,-2 2-44,-1 0 1,1 0-1,0-1 0,-1 1 1,1 0-1,-1-1 1,1 1-1,-1 0 0,1-1 1,-1 1-1,0 0 0,0-1 1,0 1-1,0-1 0,0 1 1,0 0-1,0-1 1,0 1-1,-1 0 0,1-1 1,0 1-1,-1 0 0,0-2 1,-19-38-121,15 32-574,0 0 0,1-1 0,0 1 0,-3-12 0,5 2-1609,2 18 2113,1-1-1,-1 1 1,1 0-1,-1 0 1,1 0-1,0 0 1,-1 0 0,1 0-1,0 0 1,1-2-1</inkml:trace>
</inkml:ink>
</file>

<file path=ppt/ink/ink26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9:08.501"/>
    </inkml:context>
    <inkml:brush xml:id="br0">
      <inkml:brushProperty name="width" value="0.05" units="cm"/>
      <inkml:brushProperty name="height" value="0.05" units="cm"/>
      <inkml:brushProperty name="color" value="#FF0066"/>
    </inkml:brush>
  </inkml:definitions>
  <inkml:trace contextRef="#ctx0" brushRef="#br0">197 320 14723,'-30'-4'5553,"0"0"-4516,23 4-958,0 1-1,-1 1 1,1-1 0,0 1 0,0 0 0,0 0 0,1 1 0,-1 0 0,0 0 0,1 1 0,0 0 0,0 0 0,0 0 0,0 1 0,1 0 0,0 0 0,0 0 0,-7 10 0,11-13-25,0 0 0,-1 1 0,1-1 1,0 0-1,1 1 0,-1-1 0,0 1 0,1 0 0,-1-1 1,1 1-1,0-1 0,0 5 0,0-6-35,0 0 1,0 0-1,0 0 0,0 1 0,1-1 0,-1 0 0,0 0 1,1 0-1,-1 0 0,1 0 0,-1 1 0,1-1 0,0 0 1,-1 0-1,1 0 0,0-1 0,0 1 0,0 0 0,0 0 1,-1 0-1,1 0 0,0-1 0,0 1 0,1 0 0,-1-1 1,0 1-1,0-1 0,1 1 0,3-1 11,-1 1-1,0-1 1,1 0-1,-1 0 1,1 0-1,-1-1 1,0 0-1,1 0 1,-1 0-1,0 0 1,0-1-1,0 1 1,0-1-1,0 0 1,6-4-1,0-1-4,1 0 0,-1-1 0,0-1 0,10-10-1,-13 11-75,0-1 0,-1 0 0,0-1 1,0 0-1,-1 0 0,0 0 0,-1-1 0,0 1 0,-1-1 0,0 0 0,0 0 0,-1 0 0,0-12 0,-1 3-114,0 0-1,-1 0 0,-2 0 1,0 0-1,-1 0 0,-7-26 1,9 41 153,0 0 1,-1 0-1,0 1 1,1-1-1,-1 1 1,-1-1-1,1 1 1,-1 0-1,1 0 1,-6-6-1,7 9 16,1 1-1,-1 0 1,0 0 0,1-1-1,-1 1 1,1 0 0,-1 0-1,1 0 1,-1 0-1,0-1 1,1 1 0,-1 0-1,1 0 1,-1 0-1,0 0 1,1 1 0,-1-1-1,1 0 1,-1 0 0,0 0-1,1 0 1,-1 1-1,1-1 1,-1 0 0,1 0-1,-1 1 1,1-1 0,-1 1-1,-12 14 154,9-8-50,0 1 0,1 1 0,1-1 1,-1 0-1,1 1 0,0-1 1,1 1-1,-1 15 0,2-7 209,1-1 0,0 0-1,6 31 1,-4-37-148,0 1 0,0-1-1,1 0 1,1 0 0,-1 0 0,2-1 0,-1 1 0,1-1-1,1 0 1,0-1 0,0 0 0,0 0 0,1-1-1,11 9 1,-11-11-273,-1 0 0,1 0-1,1-1 1,-1 0 0,1 0-1,0-1 1,-1 0 0,1-1 0,1 1-1,15 0 1,13-2-1527,-2 1 446</inkml:trace>
</inkml:ink>
</file>

<file path=ppt/ink/ink26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9:09.269"/>
    </inkml:context>
    <inkml:brush xml:id="br0">
      <inkml:brushProperty name="width" value="0.05" units="cm"/>
      <inkml:brushProperty name="height" value="0.05" units="cm"/>
      <inkml:brushProperty name="color" value="#FF0066"/>
    </inkml:brush>
  </inkml:definitions>
  <inkml:trace contextRef="#ctx0" brushRef="#br0">33 0 11330,'-2'0'438,"0"0"0,0 0-1,1 0 1,-1 0-1,0 1 1,0-1-1,1 0 1,-1 1-1,0-1 1,1 1 0,-1-1-1,0 1 1,-2 2-1,3-3-266,1 1 0,-1 0 0,1 0 0,-1 0 0,1 0 0,-1 0 0,1 0 0,-1 0 0,1 0 0,0 0 0,0 1 0,0-1 0,0 0 0,-1 0 0,1 0 0,0 0 0,1 0 0,-1 0 1,0 0-1,0 0 0,0 1 0,1-1 0,0 2 0,5 17 893,2 1 1,0-1 0,21 36 0,-27-51-1007,1-1-1,0 0 0,1 1 1,-1-1-1,1 0 1,0-1-1,0 1 1,0-1-1,0 1 0,1-1 1,-1 0-1,1-1 1,6 3-1,-7-3-51,0-1 0,-1 0 0,1 0-1,1-1 1,-1 1 0,0-1 0,0 0 0,0 0 0,0 0 0,0 0 0,0-1-1,0 0 1,0 0 0,0 0 0,0 0 0,0 0 0,6-4 0,42-26-47,-43 23-9,1 2 1,0 0-1,1 0 1,-1 1-1,1 0 0,0 1 1,0 0-1,17-4 1,-20 7 54,-1 0-1,0 1 1,1 0 0,8 0-1,-14 1 2,0-1-1,1 1 0,-1-1 1,0 1-1,0 0 0,1-1 1,-1 1-1,0 1 1,0-1-1,0 0 0,0 0 1,0 1-1,0-1 0,0 1 1,-1-1-1,4 5 1,-3-3-5,2 2 3,0 1-1,0-1 0,1 0 0,-1-1 1,11 8-1,-13-10-3,-1-1 1,1-1-1,0 1 0,0 0 1,0 0-1,0-1 0,0 1 1,0-1-1,0 0 0,0 1 1,0-1-1,1 0 0,-1 0 1,0 0-1,0-1 0,0 1 1,0 0-1,0-1 0,0 1 1,0-1-1,0 0 0,0 0 1,2-1-1,5-2 0,16-9 6,29-8-1,-44 18 7,1 0 0,0 0-1,-1 2 1,1-1 0,22 1-1,-7 3 226,30 5 0,-9 0-259,-47-7-61,1 0 0,-1 0-1,0 0 1,1 0 0,-1 0-1,0 0 1,0-1 0,0 1-1,1 0 1,-1 0 0,0 0-1,0-1 1,1 1 0,-1 0-1,0 0 1,0-1 0,0 1-1,0 0 1,0 0 0,1-1-1,-1 1 1,0 0 0,0 0 0,0-1-1,0 1 1,0 0 0,0-1-1,0 1 1,0 0 0,0-1-1,0 1 1,0 0 0,0 0-1,0-1 1,0 1 0,0 0-1,0-1 1,-1 1 0,1 0-1,0 0 1,0-1 0,0 1-1,-1-1-308,0-8-980</inkml:trace>
</inkml:ink>
</file>

<file path=ppt/ink/ink26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9:09.421"/>
    </inkml:context>
    <inkml:brush xml:id="br0">
      <inkml:brushProperty name="width" value="0.05" units="cm"/>
      <inkml:brushProperty name="height" value="0.05" units="cm"/>
      <inkml:brushProperty name="color" value="#FF0066"/>
    </inkml:brush>
  </inkml:definitions>
  <inkml:trace contextRef="#ctx0" brushRef="#br0">15 0 14787,'-10'10'1713,"6"-1"2055,5-2-2847,20-7-1530,12 2-1855,22-14 1320</inkml:trace>
</inkml:ink>
</file>

<file path=ppt/ink/ink26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9:12.055"/>
    </inkml:context>
    <inkml:brush xml:id="br0">
      <inkml:brushProperty name="width" value="0.05" units="cm"/>
      <inkml:brushProperty name="height" value="0.05" units="cm"/>
      <inkml:brushProperty name="color" value="#FF0066"/>
    </inkml:brush>
  </inkml:definitions>
  <inkml:trace contextRef="#ctx0" brushRef="#br0">325 63 11466,'2'-3'638,"1"-1"0,-1 1 0,-1-1-1,1 0 1,0 0 0,-1 0-1,1-5 1,-2 8-504,0 0 0,0 0 0,0 0-1,0 0 1,0 0 0,0 0 0,0 0 0,-1 0-1,1 0 1,0 0 0,-1 0 0,1 0 0,0 1-1,-1-1 1,1 0 0,-1 0 0,0 0 0,1 1-1,-1-1 1,0 0 0,1 1 0,-1-1 0,0 0-1,0 1 1,1-1 0,-1 1 0,0-1 0,0 1-1,0 0 1,0-1 0,0 1 0,0 0 0,0 0-1,0 0 1,0-1 0,0 1 0,-1 0 0,-8-1 198,-1 0-1,0 1 1,0 0 0,0 0 0,1 1 0,-1 1 0,-16 4 0,4 0-199,0 2 1,-29 13-1,42-17-129,0 2 0,0-1 0,0 1 0,1 0 0,0 1 0,0 0 1,1 1-1,-11 12 0,16-17-6,1 0 1,0 0 0,0 0 0,0 1-1,0-1 1,0 1 0,1-1 0,-1 1-1,1 0 1,0 0 0,0-1 0,1 1-1,-1 0 1,1 0 0,0 0-1,0 0 1,0 0 0,0 0 0,1 0-1,-1 0 1,1 0 0,0-1 0,0 1-1,1 0 1,-1-1 0,1 1 0,3 5-1,0-2-2,0 0 1,0-1-1,1 1 0,0-1 0,0 0 0,1-1 1,0 0-1,0 0 0,0 0 0,0 0 0,1-1 1,15 5-1,3 1 3,1-2 1,44 9 0,8-7 23,7 2 518,-85-12-512,-1 0 0,1 0 0,0 0 0,-1 0 0,1 0 0,0 0 0,-1 1 0,1-1 0,0 0 0,-1 1 0,1-1 0,-1 0 0,1 1 0,0-1 0,-1 0 0,1 1 0,-1-1 0,1 1 0,-1-1 0,1 1 0,-1-1 0,0 1 0,1 0 0,-1 0-10,0 0 0,0-1 0,0 1-1,0-1 1,-1 1 0,1 0 0,0-1-1,0 1 1,-1-1 0,1 1-1,0-1 1,-1 1 0,1-1 0,0 1-1,-1-1 1,1 0 0,-1 1-1,1-1 1,-1 1 0,0-1 0,-5 5 83,-1-2 0,-13 7 1,20-10-101,-26 12-44,0-2 0,-1 0 0,0-2 1,0-1-1,-41 5 0,66-12-19,1 0 0,0 0 0,0 0 0,0 0 0,0 0 0,0 0 0,0 0 0,-1 0 0,1 0 0,0 0 1,0 0-1,0-1 0,0 1 0,0-1 0,0 1 0,0-1 0,0 1 0,0-1 0,0 1 0,0-1 0,-1-1 0,2 1-23,-1 0 1,1 0-1,0 0 0,0 0 1,0 0-1,1 0 0,-1 0 1,0 0-1,0 0 0,0 0 1,1 1-1,-1-1 0,0 0 1,1 0-1,-1 0 0,1 0 1,-1 0-1,1 1 0,0-1 1,-1 0-1,1 0 0,0 1 1,-1-1-1,3-1 0,14-14-1263,2 0-1,24-16 0,4-4 2913,-7 2-932</inkml:trace>
</inkml:ink>
</file>

<file path=ppt/ink/ink26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9:12.213"/>
    </inkml:context>
    <inkml:brush xml:id="br0">
      <inkml:brushProperty name="width" value="0.05" units="cm"/>
      <inkml:brushProperty name="height" value="0.05" units="cm"/>
      <inkml:brushProperty name="color" value="#FF0066"/>
    </inkml:brush>
  </inkml:definitions>
  <inkml:trace contextRef="#ctx0" brushRef="#br0">1 0 11122,'5'6'1241,"7"3"959,3 1-408,-1 0-591,6 5-457,-10-2-480,-3 1-344,5-9-984,3-5 776</inkml:trace>
</inkml:ink>
</file>

<file path=ppt/ink/ink26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9:12.356"/>
    </inkml:context>
    <inkml:brush xml:id="br0">
      <inkml:brushProperty name="width" value="0.05" units="cm"/>
      <inkml:brushProperty name="height" value="0.05" units="cm"/>
      <inkml:brushProperty name="color" value="#FF0066"/>
    </inkml:brush>
  </inkml:definitions>
  <inkml:trace contextRef="#ctx0" brushRef="#br0">0 56 12571,'11'-8'536,"2"-4"-120,3 0-640,3 0 576,9 1-440</inkml:trace>
</inkml:ink>
</file>

<file path=ppt/ink/ink26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9:12.557"/>
    </inkml:context>
    <inkml:brush xml:id="br0">
      <inkml:brushProperty name="width" value="0.05" units="cm"/>
      <inkml:brushProperty name="height" value="0.05" units="cm"/>
      <inkml:brushProperty name="color" value="#FF0066"/>
    </inkml:brush>
  </inkml:definitions>
  <inkml:trace contextRef="#ctx0" brushRef="#br0">13 1 12331,'-1'12'1656,"-3"11"1409,-1 9-73,4 9-671,-1 2-329,5 1-607,4-3-297,4-1-368,2-1-200,2-2-272,2-2-80,-2-3-96,-2-2-40,-7-10-384,-3-4-328,-6-11-1201,-6-5-1031,-4-15 1584</inkml:trace>
</inkml:ink>
</file>

<file path=ppt/ink/ink26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9:12.974"/>
    </inkml:context>
    <inkml:brush xml:id="br0">
      <inkml:brushProperty name="width" value="0.05" units="cm"/>
      <inkml:brushProperty name="height" value="0.05" units="cm"/>
      <inkml:brushProperty name="color" value="#FF0066"/>
    </inkml:brush>
  </inkml:definitions>
  <inkml:trace contextRef="#ctx0" brushRef="#br0">0 118 8034,'47'-3'965,"98"-5"-245,-122 8-204,1 2 0,-1 0 0,0 1 1,25 8-1,-12 2 1391,-28-10-1039,0 0 0,0 0-1,11 2 1,-16-5-634,1 1 0,-1-1 0,0 0 0,1 0 0,-1-1 0,1 1 0,-1-1 0,0 1 0,1-1 0,-1 0 0,6-3 0,3-1 177,-1-1 0,0-1 1,12-9-1,-18 12-362,0 1-1,-1-1 1,0 0-1,1-1 1,-2 1-1,1-1 1,-1 0 0,1 1-1,2-7 1,-6 9-46,1 1-1,0-1 1,-1 1 0,0-1-1,1 1 1,-1-1 0,0 1-1,0-1 1,0 0 0,0 1-1,0-1 1,0 1 0,0-1-1,0 0 1,-1 1 0,1-1-1,-1 1 1,1-1 0,-1 1-1,1-1 1,-1 1 0,0 0 0,0-1-1,0 1 1,0 0 0,0-1-1,0 1 1,0 0 0,0 0-1,-1 0 1,1 0 0,0 0-1,0 0 1,-1 1 0,1-1-1,-1 0 1,-2 0 0,0-1 0,-1 0 0,1 1 1,-1-1-1,1 1 0,-1 0 0,0 1 1,0-1-1,1 1 0,-1 0 1,0 0-1,-7 1 0,7 1 86,0-1 0,0 1 0,0 0 0,0 0 0,1 1 0,-1-1 0,0 1 0,1 0 0,0 0 0,0 1 0,0-1 0,0 1 0,0 0 0,1 0 0,-1 0 0,1 1 0,0-1 0,1 1 0,-1-1 0,1 1 0,0 0 0,0 0 0,-1 6 0,1-4 27,0 0 0,1 0 0,0 0 0,0 0 0,1 0 0,0 0 0,0 0 0,1 0 0,0 0 0,0 0 0,0 0 0,1 0 0,0 0 0,1 0 0,-1-1 0,1 1 0,5 6 0,-3-6-78,0 0 0,0 0 0,1-1 0,0 0 0,0 0 0,1-1 0,-1 1 1,1-1-1,0-1 0,1 1 0,-1-1 0,1-1 0,0 1 0,0-1 0,11 2 0,-8-2-123,-1-2 0,1 1 0,0-1-1,-1-1 1,1 0 0,0 0 0,-1-1-1,1 0 1,0-1 0,-1 0 0,21-8-1,-14 3-1031,0-1 0,-1-1 0,26-17-1,-10-3-601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4:36.850"/>
    </inkml:context>
    <inkml:brush xml:id="br0">
      <inkml:brushProperty name="width" value="0.05" units="cm"/>
      <inkml:brushProperty name="height" value="0.05" units="cm"/>
      <inkml:brushProperty name="color" value="#FF0066"/>
    </inkml:brush>
  </inkml:definitions>
  <inkml:trace contextRef="#ctx0" brushRef="#br0">19 59 9098,'0'-1'40,"-2"-2"367,-1-1 1,1 0-1,0 0 0,0 0 0,1 0 1,-1-1-1,1 1 0,0 0 1,0-1-1,1 1 0,-1-8 1,1 12-382,0 0 0,0 0 0,0 1 1,0-1-1,0 0 0,0 0 0,0 0 0,0 0 1,0 0-1,0 0 0,0 0 0,0 0 1,0 0-1,1 0 0,-1 0 0,0 0 1,0 0-1,0 0 0,0 0 0,0 0 0,0 0 1,0 0-1,0 0 0,0 0 0,0 0 1,0 0-1,0 0 0,0 0 0,0 0 0,0 0 1,0 0-1,0 0 0,1 0 0,-1 0 1,0 0-1,0 0 0,0 0 0,0 0 1,0 0-1,0-1 0,0 1 0,0 0 0,0 0 1,0 0-1,0 0 0,0 0 0,0 0 1,0 0-1,0 0 0,0 0 0,0 0 0,0 0 1,0 0-1,0 0 0,0 0 0,0 0 1,0 0-1,0 0 0,0 0 0,0-1 0,0 1 1,0 0-1,0 0 0,0 0 0,3 7 887,1 14 168,1 37 818,13 118 928,-15-159-2846,0 4-266,1-1 0,0 1 1,2-1-1,12 29 0,-18-48 158,1 0 1,-1 0-1,1 0 0,-1 0 1,1 0-1,0-1 0,-1 1 1,1 0-1,0 0 0,0 0 1,1 0-1,-2-1 68,1 1 1,-1-1 0,1 0-1,-1 0 1,1 0 0,0 0-1,-1 0 1,1 0-1,-1 0 1,1-1 0,-1 1-1,1 0 1,-1 0-1,1 0 1,-1 0 0,1-1-1,0 1 1</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5:46.848"/>
    </inkml:context>
    <inkml:brush xml:id="br0">
      <inkml:brushProperty name="width" value="0.05" units="cm"/>
      <inkml:brushProperty name="height" value="0.05" units="cm"/>
      <inkml:brushProperty name="color" value="#FF0066"/>
    </inkml:brush>
  </inkml:definitions>
  <inkml:trace contextRef="#ctx0" brushRef="#br0">17 199 13099,'-5'-16'1916,"2"9"-847,0-1 0,1 0 0,1 0 1,-2-10-1,3 15-866,0 0 0,1 0 0,-1 0 0,0 0 0,1 0 0,0 0 0,0 0 0,0 0 0,0 0 0,0 0 0,0 0 0,1 0 0,0 1 0,3-5 0,1-2 154,2 1 0,-1 0 0,1 0 0,0 1 0,16-10 0,-18 13-254,0 0 0,1 1 1,-1 0-1,1 0 1,0 0-1,-1 1 0,1 0 1,0 1-1,13-2 1,-18 2-97,0 1 1,0 0-1,0 0 1,-1 0-1,1 0 1,0 0-1,0 1 1,0-1-1,0 1 1,0-1-1,0 1 1,0-1-1,0 1 1,-1 0-1,1 0 1,0 0-1,-1 0 1,1 0-1,2 3 1,-3-3-6,0 1 0,0 0 1,0-1-1,0 1 0,0 0 1,-1 0-1,1 0 0,0 0 1,-1 0-1,0 0 1,1 0-1,-1 0 0,0 0 1,0 0-1,0 3 0,-1 5 0,-1 0 0,0 0-1,-1 0 1,0 0-1,-1 0 1,-4 9-1,-108 230 238,113-244-218,1-1 16,0 0 0,1 0 0,-1 1 0,1-1 0,0 0 0,0 1 0,-1 5 1,2-9-30,0-1 0,0 0 1,0 1-1,0-1 0,0 0 1,0 1-1,0-1 0,0 0 1,1 1-1,-1-1 1,0 0-1,0 1 0,0-1 1,0 0-1,0 1 0,1-1 1,-1 0-1,0 0 0,0 1 1,0-1-1,1 0 1,-1 0-1,0 1 0,0-1 1,1 0-1,-1 0 0,0 1 1,1-1-1,-1 0 0,12-1 155,13-11 61,-25 12-221,33-21 141,-1-1 1,-1-2-1,28-29 1,-29 24-2243,29-38 1,-50 55 111,0-1 1,-1-1 0,11-22-1,-7 11 315</inkml:trace>
</inkml:ink>
</file>

<file path=ppt/ink/ink27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9:13.080"/>
    </inkml:context>
    <inkml:brush xml:id="br0">
      <inkml:brushProperty name="width" value="0.05" units="cm"/>
      <inkml:brushProperty name="height" value="0.05" units="cm"/>
      <inkml:brushProperty name="color" value="#FF0066"/>
    </inkml:brush>
  </inkml:definitions>
  <inkml:trace contextRef="#ctx0" brushRef="#br0">47 0 24709,'-7'18'2089,"-1"-2"743,-2-5-471,0-6-3865,-2-5 1175</inkml:trace>
</inkml:ink>
</file>

<file path=ppt/ink/ink27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9:19.605"/>
    </inkml:context>
    <inkml:brush xml:id="br0">
      <inkml:brushProperty name="width" value="0.05" units="cm"/>
      <inkml:brushProperty name="height" value="0.05" units="cm"/>
      <inkml:brushProperty name="color" value="#FF0066"/>
    </inkml:brush>
  </inkml:definitions>
  <inkml:trace contextRef="#ctx0" brushRef="#br0">24 32 10218,'-11'11'1392,"3"1"937,3 3-329,5-4-175,13-6-241,8-2-208,20-9-271,10-9-217,11-4-288,-1-4-712,4-2 32</inkml:trace>
</inkml:ink>
</file>

<file path=ppt/ink/ink27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9:20.723"/>
    </inkml:context>
    <inkml:brush xml:id="br0">
      <inkml:brushProperty name="width" value="0.05" units="cm"/>
      <inkml:brushProperty name="height" value="0.05" units="cm"/>
      <inkml:brushProperty name="color" value="#FF0066"/>
    </inkml:brush>
  </inkml:definitions>
  <inkml:trace contextRef="#ctx0" brushRef="#br0">29 231 11194,'-24'13'2677,"24"-12"-2639,0-1 0,0 0 0,0 0 0,0 0 0,0 0 0,0 0 0,-1 0 0,1 0 0,0 0 0,0 0 0,0 0 0,0 0 0,0 1 0,0-1 0,0 0 0,0 0 0,-1 0 0,1 0 0,0 0-1,0 0 1,0 0 0,0 0 0,0 0 0,0 0 0,0 0 0,-1 0 0,1 0 0,0 0 0,0 0 0,0 0 0,0 0 0,0 0 0,0 0 0,0-1 0,0 1 0,-1 0 0,1 0 0,0 0 0,0 0-1,0 0 1,0 0 0,0 0 0,0 0 0,0 0 0,0 0 0,0 0 0,0-1 0,0 1 0,0 0 0,-1 0 0,1 0 0,0 0 0,0 0 0,10-13 917,24-22 30,2 2 0,45-32 0,-75 60-791,0 1 0,0 0 1,0 0-1,1 1 0,-1 0 0,1 0 1,11-4-1,-15 7-146,-1 0 0,0-1 0,1 1 0,-1 0 0,1 0 0,-1 0 0,0 0 0,1 1 0,-1-1 0,0 1 0,1-1 0,-1 1 0,0 0 0,0 0 0,0 0 0,1 0 0,-1 0 0,0 0 0,0 1 0,-1-1 0,1 1 0,0-1 0,0 1 0,-1 0 0,1-1 0,-1 1 0,2 3 0,3 5 83,0 1 1,-1-1-1,0 1 0,3 12 1,-3-10 7,0 0 0,8 16-1,-12-29-131,-1 1-1,0-1 0,0 0 1,1 1-1,-1-1 0,0 1 0,0-1 1,1 0-1,-1 1 0,0-1 0,1 0 1,-1 1-1,1-1 0,-1 0 1,0 1-1,1-1 0,-1 0 0,1 0 1,-1 0-1,1 1 0,-1-1 0,0 0 1,1 0-1,-1 0 0,1 0 1,-1 0-1,2 0 0,-2 0 1,1 0 0,0-1-1,0 1 1,0-1 0,-1 1 0,1-1 0,0 1-1,0-1 1,-1 1 0,1-1 0,0 0-1,-1 1 1,2-2 0,2-4 13,0 0 0,-1-1-1,3-6 1,-4 9-5,7-15-3,-1 0-4,16-25 0,-21 39-8,0 1 1,0-1 0,0 1 0,1 0 0,-1 0 0,1 0-1,0 1 1,1-1 0,-1 1 0,8-4 0,-10 6-3,-1 0 1,1 1-1,0-1 1,-1 1-1,1-1 1,0 1-1,0 0 0,0 0 1,-1 0-1,1 0 1,0 0-1,0 0 1,0 0-1,-1 1 1,1-1-1,0 1 0,0-1 1,-1 1-1,1-1 1,-1 1-1,4 2 1,1 1-6,0 1 1,0-1 0,-1 1 0,6 7-1,0-2 6,-6-4 52,2 0-1,-1-1 0,0 0 1,1 0-1,0-1 1,0 0-1,1 0 1,-1 0-1,1-1 0,0 0 1,0-1-1,0 0 1,0 0-1,0-1 1,0 0-1,0 0 0,1-1 1,-1 0-1,0 0 1,0-1-1,1 0 1,-1 0-1,0-1 0,0 0 1,0-1-1,14-6 1,-13 4 15,-1 0 1,0 0-1,0-1 1,0 0-1,-1 0 1,8-9-1,-15 15-62,0-1 0,1 0 1,-1 1-1,1-1 0,0 1 0,-1-1 0,1 1 0,-1-1 0,1 1 0,0 0 0,-1-1 1,1 1-1,0 0 0,-1-1 0,1 1 0,1 0 0,-2 0-3,0 0 0,1 0 0,-1 0 0,0 0 0,0 0 1,0 1-1,1-1 0,-1 0 0,0 0 0,0 0 0,0 1 0,1-1 0,-1 0 0,0 0 0,0 0 0,0 1 0,0-1 0,0 0 0,1 0 1,-1 1-1,0-1 0,0 0 0,0 0 0,0 1 0,0-1 0,0 0 0,0 1 0,0-1 0,-2 28-6,1-23 0,0 0 2,0 0 4,1 0 1,-1-1-1,1 1 0,0 0 0,1 6 1,-1-10 0,1 1 1,-1 0 0,0-1 0,1 1-1,0-1 1,-1 1 0,1-1 0,0 1-1,0-1 1,0 0 0,0 1 0,0-1-1,0 0 1,0 0 0,1 0 0,-1 0 0,0 0-1,1 0 1,-1 0 0,2 1 0,5 1-3,0 0 1,0 0 0,1-1-1,-1 0 1,1 0 0,-1-1-1,1 0 1,13 0 0,-9-1-2,-1-1 0,0-1 0,1 1 0,-1-2 0,18-5 0,-1-5 96,-28 12-80,1 0 0,0 0 0,-1 0 0,0 0 1,1-1-1,-1 1 0,1 0 0,-1-1 0,0 1 0,0 0 0,0-1 0,0 0 0,0 1 0,1-3 0,-2 3 5,0 0 1,0 1-1,0-1 0,0 0 1,0 0-1,0 0 0,0 0 1,0 1-1,0-1 0,-1 0 1,1 0-1,0 0 0,0 1 1,-1-1-1,1 0 0,-1 0 1,1 1-1,-1-1 0,1 0 1,-1 1-1,1-1 0,-1 0 1,1 1-1,-1-1 0,0 1 1,-1-2-1,-22-12 301,19 12-269,-34-16 92,18 9-674,0-1 0,1-1 0,-36-25 0,54 35 253,1-1-1,-1 1 1,1 0-1,-1-1 1,1 1-1,-1-1 1,-1-2-1,3 3 208,0 0 0,0 1 0,0-1 0,0 1-1,0-1 1,0 1 0,0-1 0,0 1 0,0-1 0,0 1 0,0-1 0,0 1 0,1-1-1,-1 1 1,0-1 0,0 1 0,0-1 0,1 1 0,-1 0 0,1-1 0</inkml:trace>
</inkml:ink>
</file>

<file path=ppt/ink/ink27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9:21.766"/>
    </inkml:context>
    <inkml:brush xml:id="br0">
      <inkml:brushProperty name="width" value="0.05" units="cm"/>
      <inkml:brushProperty name="height" value="0.05" units="cm"/>
      <inkml:brushProperty name="color" value="#FF0066"/>
    </inkml:brush>
  </inkml:definitions>
  <inkml:trace contextRef="#ctx0" brushRef="#br0">159 304 10322,'1'-2'451,"-1"0"-1,1-1 0,0 1 1,-1 0-1,0 0 1,1 0-1,-1 0 0,0-1 1,0 1-1,0-3 1,0 5-354,-1-1 1,1 1 0,0 0 0,0 0-1,0 0 1,0-1 0,0 1 0,0 0 0,-1 0-1,1 0 1,0-1 0,0 1 0,0 0-1,-1 0 1,1 0 0,0 0 0,0-1-1,0 1 1,-1 0 0,1 0 0,0 0 0,0 0-1,-1 0 1,1 0 0,0 0 0,0 0-1,-1 0 1,1 0 0,0 0 0,0 0-1,-1 0 1,1 0 0,-16 8 1207,2 2-872,2 0 0,0 1 0,0 1-1,1 0 1,-13 18 0,16-19-261,1 0-1,0 0 1,1 0 0,0 1-1,1 0 1,1 0 0,-5 18-1,8-27-132,0 0-1,1 1 0,-1-1 0,1 1 0,0-1 0,0 1 1,0-1-1,1 0 0,-1 1 0,1-1 0,0 1 0,0-1 0,0 0 1,0 0-1,1 0 0,2 6 0,-2-6-12,1 0-1,0 0 1,0 0 0,0 0-1,0 0 1,0-1 0,1 1-1,-1-1 1,1 0-1,-1 0 1,1 0 0,4 1-1,5 1-2,-1-1 0,1-1 0,-1 1 0,1-2-1,0 0 1,0 0 0,24-3 0,-11-1-19,0-2 1,0 0-1,-1-1 1,1-2-1,-1-1 1,-1-1-1,0 0 1,34-22 0,-43 22-1,0 0 1,-1-1-1,-1-1 1,0 0-1,20-24 1,-25 25 4,0 0-1,-1 0 1,0-1-1,-1 0 1,-1 0-1,0 0 1,0-1-1,3-17 1,-4 10 8,-1-1 0,-1 0 0,0-38 0,-3 44-6,0 0-1,-1 0 1,-1 1-1,0-1 0,-11-27 1,13 39-8,0 0 0,0 0 0,-1 0 0,0 0 0,1 0 0,-1 1 0,0-1 0,0 1 0,-1 0 1,1-1-1,0 1 0,-1 0 0,-2-1 0,3 1 8,0 1 1,0 0 0,-1 1-1,1-1 1,0 0-1,0 1 1,-1-1-1,1 1 1,0 0 0,-1-1-1,1 1 1,-1 0-1,1 1 1,-4 0-1,2 0 17,-1 0-1,1 1 0,0 0 0,0-1 1,-1 2-1,1-1 0,1 0 0,-1 1 1,0 0-1,1 0 0,-1 0 0,1 0 0,0 1 1,0-1-1,0 1 0,1 0 0,-4 5 1,0 2 41,0 2 1,1-1 0,0 1 0,1-1 0,0 1 0,1 0 0,0 1 0,1-1 0,0 21 0,2-25-39,0 0 1,1 0 0,0 0-1,1-1 1,-1 1 0,2 0-1,-1-1 1,1 0 0,0 1-1,1-1 1,0 0 0,1-1-1,-1 1 1,1-1-1,11 12 1,-6-10-22,-1 0-1,2-1 0,-1 0 1,1-1-1,1-1 0,-1 0 1,1 0-1,0-1 1,0 0-1,1-1 0,20 4 1,-18-5-8,-1-1 1,1-1-1,0 0 0,0 0 1,0-2-1,0 0 0,0-1 1,-1 0-1,1-1 0,14-5 1,-25 6-3,1 0 0,0 0 0,-1 0 0,1-1 1,-1 0-1,0 0 0,0 0 0,0 0 0,0 0 0,4-6 0,-6 7 2,-1 1 0,1-1-1,-1-1 1,0 1-1,0 0 1,0 0-1,0 0 1,0-1-1,0 1 1,0 0 0,-1-1-1,1 1 1,-1-1-1,0 1 1,1-1-1,-1 1 1,-1-1-1,1 1 1,0 0 0,0-1-1,-1 1 1,-1-5-1,2 5 0,-1 1 0,1 0 0,-1 0 0,1-1 0,-1 1 0,0 0 0,1 0-1,-1 0 1,0 0 0,0 0 0,0 0 0,1 0 0,-1 0 0,0 0 0,-1 0 0,1 0 0,0 1-1,0-1 1,0 0 0,0 1 0,0-1 0,-1 1 0,1-1 0,0 1 0,-1 0 0,1 0 0,0-1 0,-1 1-1,1 0 1,0 0 0,-1 0 0,1 0 0,0 1 0,0-1 0,-1 0 0,1 0 0,0 1 0,-1-1 0,1 1-1,0-1 1,0 1 0,0 0 0,-2 0 0,-1 2 1,0-1 0,0 1-1,0 0 1,1 0 0,-1 0 0,1 0 0,0 0-1,0 1 1,0 0 0,0-1 0,-2 6 0,4-8-1,0 1 1,1 0 0,-1-1 0,0 1 0,1 0 0,-1 0 0,1-1 0,0 1 0,-1 0-1,1 0 1,0 0 0,0 0 0,0-1 0,0 1 0,1 0 0,-1 0 0,0 0 0,1-1-1,0 1 1,1 3 0,-1-2 1,1-1 0,0 0 0,0 0 0,0 0 0,0 0 0,0 0-1,0 0 1,0-1 0,1 1 0,-1-1 0,1 1 0,2 0 0,7 3-5,1-1 1,-1 0 0,1-1 0,20 2-1,-2-2-431,1-1-1,40-2 1,-54-1-801,1-1 0,0-1 0,-1-1 0,1 0 0,19-8 0,-23 6-161</inkml:trace>
</inkml:ink>
</file>

<file path=ppt/ink/ink27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9:22.464"/>
    </inkml:context>
    <inkml:brush xml:id="br0">
      <inkml:brushProperty name="width" value="0.05" units="cm"/>
      <inkml:brushProperty name="height" value="0.05" units="cm"/>
      <inkml:brushProperty name="color" value="#FF0066"/>
    </inkml:brush>
  </inkml:definitions>
  <inkml:trace contextRef="#ctx0" brushRef="#br0">204 91 12459,'-8'2'921,"0"0"1,0 0 0,0 1 0,0 0-1,0 1 1,1 0 0,0 0 0,-1 1-1,-8 7 1,-6 6 533,-27 31 1,43-43-1352,1 0 0,0 1 1,0 0-1,1-1 0,0 1 1,0 1-1,-5 13 1,8-19-100,0 0 0,1 0 1,-1 0-1,1 0 0,-1 0 1,1 1-1,0-1 0,0 0 1,0 0-1,0 0 0,0 1 0,0-1 1,1 0-1,-1 0 0,1 0 1,-1 0-1,1 0 0,0 1 1,0-1-1,0-1 0,0 1 1,0 0-1,0 0 0,1 0 1,-1 0-1,1-1 0,-1 1 1,1-1-1,-1 1 0,1-1 1,0 0-1,0 0 0,3 2 1,-2-1-8,-1-1 1,0 0 0,1 0-1,-1-1 1,1 1 0,-1 0-1,1-1 1,-1 0 0,1 0 0,0 1-1,-1-1 1,1-1 0,-1 1-1,1 0 1,-1-1 0,1 1-1,4-2 1,-3 0 3,-1 0 1,1 0-1,-1 0 0,0 0 1,0-1-1,1 1 0,-1-1 1,-1 0-1,1 0 0,4-5 1,-3 2-11,0 1 0,-1-1 0,0 0 0,0-1 0,0 1 0,-1 0 0,0-1 0,0 1 0,0-1 0,-1 0 0,0 1 0,0-1 0,-1-8 0,0 15 7,0 0-1,0 0 0,0 0 1,0 0-1,0 0 0,0 0 1,-1 1-1,1-1 0,0 0 1,0 0-1,0 0 0,0 0 0,0 0 1,0 0-1,0 0 0,0 0 1,0 0-1,0 0 0,-1 0 1,1 0-1,0 0 0,0 0 1,0 0-1,0 0 0,0 0 0,0 0 1,0 0-1,-1 0 0,1 0 1,0 0-1,0 0 0,0 0 1,0 0-1,0 0 0,0 0 1,0 0-1,-1 0 0,1 0 0,0 0 1,0 0-1,0 0 0,0 0 1,0 0-1,0 0 0,0 0 1,0-1-1,0 1 0,0 0 1,0 0-1,-1 0 0,1 0 0,0 0 1,0 0-1,-5 11-29,5-8 45,-1 0-1,1 0 1,0 0 0,0-1 0,0 1 0,0 0 0,0 0 0,1 0-1,-1 0 1,1 0 0,0-1 0,0 1 0,0 0 0,0 0 0,0-1-1,1 1 1,-1-1 0,1 1 0,-1-1 0,1 0 0,0 0 0,0 0-1,0 0 1,4 3 0,-1-1 43,-1-1 0,1 0-1,-1-1 1,1 1 0,0-1 0,0 0-1,0 0 1,0 0 0,1-1 0,-1 0-1,0 0 1,9 0 0,-7-1-39,0 0-1,0 0 1,-1-1 0,1 0 0,0-1-1,0 1 1,0-1 0,-1-1 0,1 1-1,-1-1 1,8-5 0,3-3-13,-1-1 1,24-23-1,-34 30-2,-1 0-2,1 1 0,-1 0 0,1 0 0,0 0 0,0 1 0,1 0 0,-1 0 0,1 1-1,-1 0 1,1 0 0,0 0 0,0 1 0,0 0 0,0 0 0,0 1 0,0 0 0,0 0 0,0 0 0,7 2 0,-9 0 13,0 0-1,-1 0 1,1 0 0,0 0 0,-1 1 0,0 0 0,1 0 0,-1 0 0,0 0 0,0 1-1,-1 0 1,1-1 0,3 7 0,-3-5-2,0-1-1,-1 0 0,1 0 1,1 0-1,-1 0 1,1-1-1,-1 1 1,1-1-1,0 0 0,6 2 1,-8-4 12,0-1 0,0 0 0,0 0 1,0 0-1,0 0 0,0 0 0,0 0 0,0-1 0,0 1 1,0-1-1,0 0 0,0 0 0,0 0 0,0 0 1,-1-1-1,1 1 0,0-1 0,-1 1 0,1-1 1,2-3-1,1 0 48,0 0 0,-1-1 1,0 1-1,0-1 1,-1 0-1,0 0 0,5-8 1,-7 8-47,0 1 0,-1-1 0,1 0 0,-1 1 0,0-1 0,0 0 0,-1 0 0,0 1 0,0-1 0,0 0 0,-1 0 0,1 0 0,-4-9 0,0 1-21,0 0-1,-1 1 0,-1 0 0,-8-17 0,12 27-25,0 0 0,0 0 0,0 0 0,0 0 0,-1 0 0,1 1 0,-1-1 0,-3-2 0,5 4 0,1 1-1,-1-1 1,0 1 0,0 0-1,1-1 1,-1 1-1,0 0 1,0-1-1,0 1 1,0 0 0,1 0-1,-1 0 1,0 0-1,0 0 1,0 0 0,0 0-1,0 0 1,1 0-1,-1 0 1,0 1-1,0-1 1,0 0 0,1 1-1,-1-1 1,0 0-1,0 1 1,1-1-1,-1 1 1,0-1 0,1 1-1,-1-1 1,0 1-1,1 0 1,-1-1 0,1 1-1,-1 0 1,1-1-1,-1 2 1,0-1-64,0 0-1,0 0 1,0 0 0,0 1 0,0-1 0,1 0-1,-1 0 1,0 1 0,1-1 0,-1 0 0,1 1-1,-1-1 1,1 1 0,0-1 0,0 0 0,0 1-1,0-1 1,0 1 0,0-1 0,0 1 0,0-1-1,0 1 1,0-1 0,1 0 0,-1 1 0,1-1-1,-1 0 1,1 1 0,0-1 0,-1 0 0,1 1-1,0-1 1,0 0 0,0 0 0,0 0 0,0 0-1,0 0 1,0 0 0,0 0 0,0 0-1,1-1 1,1 2 0,3 1-468,0 0-1,0-1 1,0 1-1,1-1 1,-1-1 0,0 1-1,1-1 1,8 0-1,-6 0-111,1-1 0,14-2 0,24-9-582</inkml:trace>
</inkml:ink>
</file>

<file path=ppt/ink/ink27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9:23.349"/>
    </inkml:context>
    <inkml:brush xml:id="br0">
      <inkml:brushProperty name="width" value="0.05" units="cm"/>
      <inkml:brushProperty name="height" value="0.05" units="cm"/>
      <inkml:brushProperty name="color" value="#FF0066"/>
    </inkml:brush>
  </inkml:definitions>
  <inkml:trace contextRef="#ctx0" brushRef="#br0">256 65 11034,'1'0'140,"-1"0"0,0-1 0,2 0 1681,-2 1-1681,0 0 0,0-1 0,1 1 0,-1 0 0,0 0 0,0 0 0,0 0 0,0-1 0,0 1 0,0 0 0,0 0 0,0 0 0,0-1 0,0 1 0,0 0 0,0-1 0,-6-1 2637,-11 2-446,4 2-1631,0 1 0,1 0 0,-1 1 0,1 0 0,-16 9 0,13-5-442,0 0 0,1 2 0,0-1 0,1 2 0,0 0-1,-17 18 1,25-24-186,1 1 0,0-1 0,0 0 0,0 1 0,-3 7 0,6-12-68,1 0 0,0 0 1,-1 0-1,1 0 0,0 0 0,-1 0 0,1 0 0,0 0 0,0 0 0,0 0 1,0 0-1,0 0 0,0 0 0,0 0 0,0 0 0,0 0 0,0 0 0,1 0 1,-1 0-1,0 0 0,1-1 0,-1 1 0,0 0 0,1 0 0,-1 0 0,1 0 1,0 0-1,-1-1 0,1 1 0,0 0 0,-1-1 0,1 1 0,0 0 0,0-1 1,0 1-1,-1-1 0,1 1 0,0-1 0,0 1 0,0-1 0,0 0 0,0 0 1,0 1-1,1-1 0,2 1-4,-1 0-1,1-1 1,0 1 0,-1-1 0,1 0-1,0 0 1,-1-1 0,1 1-1,0-1 1,-1 1 0,1-1 0,0 0-1,5-3 1,3-2-72,0 0 0,17-13 0,-20 13-322,1 0 1,-1 0-1,21-8 0,-16 11-786,0 0 0,0 0 0,0 2 1,1 0-1,25 1 0,-27 1 599,1-1 0,-1 0 0,0-1 0,0-1 0,0 0 0,0 0 0,16-6 0,-28 7 551,10-3 27,0-1 0,0 0 0,16-12 0,-24 16 135,-1-1 1,0 0-1,0 0 0,0 0 0,0 0 0,0-1 0,0 1 0,0-1 0,1-2 0,-3 4 18,1-1 1,-1 1-1,1-1 1,-1 1-1,1-1 1,-1 1-1,0-1 1,0 1-1,0-1 1,0 0-1,0 1 1,0-1-1,0 1 1,-1-1-1,1 1 1,0-1-1,-2-2 1,1 2-24,0 0 0,0 0 0,-1 0-1,1 1 1,0-1 0,-1 0 0,1 1 0,-1 0 0,0-1 0,1 1 0,-1 0 0,0-1 0,0 1 0,0 0-1,0 1 1,0-1 0,0 0 0,0 0 0,0 1 0,-4-1 0,5 1-121,0 0 0,0-1 1,0 1-1,0 0 0,-1 0 0,1 0 1,0 1-1,0-1 0,0 0 1,0 0-1,0 1 0,0-1 0,0 0 1,0 1-1,-1-1 0,1 1 0,1-1 1,-1 1-1,0 0 0,0 0 0,0-1 1,0 1-1,0 0 0,1 0 1,-1 0-1,0 0 0,1 0 0,-1 0 1,0 0-1,1 0 0,0 0 0,-1 0 1,1 0-1,-1 0 0,1 0 0,0 0 1,0 0-1,0 0 0,0 0 1,0 3-1,0 1-4,1 1 0,-1-1 0,1 1 1,1 0-1,-1-1 0,1 0 0,0 1 0,0-1 1,1 0-1,-1 0 0,8 9 0,1 3 48,28 27 0,5-3 192,2 2 440,-41-38-489,0 1 1,0 0-1,0 0 1,-1 1-1,6 10 1,-10-15-149,1 0 1,0 0-1,0 0 1,-1 0-1,1 0 1,-1 1-1,0-1 1,0 0-1,0 0 1,0 0-1,0 0 1,0 1-1,0-1 1,-1 0-1,1 0 0,-1 0 1,0 0-1,0 0 1,1 0-1,-1 0 1,0 0-1,-1 0 1,1 0-1,0 0 1,-1 0-1,1-1 1,-1 1-1,1-1 1,-4 3-1,-3 3 25,-1-1-1,-1 0 1,1 0-1,-16 6 1,19-9-35,-14 6 26,-32 11 0,45-17-54,0-2-1,0 1 0,0-1 0,0 0 1,-1 0-1,1-1 0,0 0 0,-12-1 1,17 0-9,-1 1-1,1-1 1,-1 0 0,1 1 0,0-1 0,-1 0 0,1 0 0,0-1 0,0 1 0,0 0 0,0-1 0,0 1 0,0-1 0,0 0-1,0 0 1,0 1 0,1-1 0,-1 0 0,1-1 0,0 1 0,-1 0 0,1 0 0,0 0 0,0-1 0,1 1 0,-1-1 0,0 1-1,1-1 1,-1 1 0,1-1 0,0 1 0,0-1 0,0 1 0,0-1 0,0 1 0,1-1 0,-1 1 0,1 0 0,0-1 0,-1 1-1,1-1 1,2-3 0,2-2-30,0 0-1,1 0 1,-1 0-1,2 1 1,-1-1-1,1 2 0,0-1 1,10-7-1,70-42-104,-76 49 129,64-35-23,-31 18 260,-1-1 1,69-55-1,-108 77-129,-1-1-1,0 1 0,1-1 1,-1 0-1,-1 0 1,1 0-1,-1 0 1,4-7-1,-6 10-78,1 0 0,-1 0 0,0 0-1,1 0 1,-1 0 0,0 0 0,0 0-1,1 0 1,-1 0 0,0 0 0,0 0-1,0 0 1,0 0 0,0-1 0,-1 1-1,1 0 1,0 0 0,0 0 0,-1 0 0,1 0-1,-1 0 1,1 0 0,-1 1 0,1-1-1,-1 0 1,1 0 0,-1 0 0,0 0-1,0 1 1,1-1 0,-1 0 0,0 0-1,0 1 1,0-1 0,0 1 0,0-1-1,0 1 1,0-1 0,0 1 0,0 0-1,-1-1 1,0 1-17,0-1 0,0 1 0,0-1-1,-1 1 1,1 0 0,0 0 0,0 0 0,0 1-1,-1-1 1,1 0 0,0 1 0,0-1 0,0 1 0,0 0-1,0 0 1,0 0 0,0 0 0,0 0 0,0 0 0,0 0-1,1 1 1,-1-1 0,0 0 0,1 1 0,-1 0-1,1-1 1,-2 3 0,1-1-5,0 0-1,1 0 1,-1 0-1,0 0 1,1 0-1,0 0 1,0 0-1,0 0 1,0 0-1,0 1 1,1-1-1,0 0 1,-1 1-1,1-1 1,0 0-1,1 0 1,0 7-1,2 0 4,0-1-1,1 1 1,0-1 0,1 1 0,0-1-1,0-1 1,1 1 0,0-1 0,0 0-1,1 0 1,0-1 0,1 1-1,9 6 1,-8-9 18,0-1-1,0 0 1,0-1-1,0 0 1,0 0-1,0-1 1,1 0-1,-1 0 1,1-1-1,0-1 1,-1 0 0,1 0-1,0-1 1,13-2-1,-1-1-95,-1-1 1,0-1-1,0-1 0,0-1 0,24-13 1,9-11-819,4-7 331</inkml:trace>
</inkml:ink>
</file>

<file path=ppt/ink/ink27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9:23.502"/>
    </inkml:context>
    <inkml:brush xml:id="br0">
      <inkml:brushProperty name="width" value="0.05" units="cm"/>
      <inkml:brushProperty name="height" value="0.05" units="cm"/>
      <inkml:brushProperty name="color" value="#FF0066"/>
    </inkml:brush>
  </inkml:definitions>
  <inkml:trace contextRef="#ctx0" brushRef="#br0">11 117 25725,'-5'4'2089,"0"-4"784,6-10-1305,6-8-1152,2-10-1912,6-3-209,-11-2 705</inkml:trace>
</inkml:ink>
</file>

<file path=ppt/ink/ink27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9:26.915"/>
    </inkml:context>
    <inkml:brush xml:id="br0">
      <inkml:brushProperty name="width" value="0.05" units="cm"/>
      <inkml:brushProperty name="height" value="0.05" units="cm"/>
      <inkml:brushProperty name="color" value="#FF0066"/>
    </inkml:brush>
  </inkml:definitions>
  <inkml:trace contextRef="#ctx0" brushRef="#br0">1 669 8234,'7'-25'1053,"-5"20"-599,-1 0 1,1 1 0,-1-1 0,0 0-1,0 0 1,0 0 0,-1 0-1,0 0 1,0 0 0,-1-10-1,-9 2 3204,5 9-402,7 9-1124,6 8-1993,-1 1 1,-1-1-1,0 1 0,-1 1 0,-1-1 0,0 1 0,0-1 0,-2 1 0,0 0 0,-1 0 1,0 1-1,-1-1 0,-1 0 0,0 0 0,-4 16 0,3-24-59,-2 17 508,17-36 477,235-278 947,20 25-1628,-37 65-695,-136 120 3</inkml:trace>
</inkml:ink>
</file>

<file path=ppt/ink/ink27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9:29"/>
    </inkml:context>
    <inkml:brush xml:id="br0">
      <inkml:brushProperty name="width" value="0.05" units="cm"/>
      <inkml:brushProperty name="height" value="0.05" units="cm"/>
      <inkml:brushProperty name="color" value="#FF0066"/>
    </inkml:brush>
  </inkml:definitions>
  <inkml:trace contextRef="#ctx0" brushRef="#br0">25 523 10514,'-1'-3'493,"0"1"-1,0 0 0,0 0 0,0 0 1,0 0-1,-1 0 0,-1-2 0,3 3-433,-1 1-1,1 0 1,0 0-1,0 0 0,0 0 1,0 0-1,0 0 0,-1 0 1,1 0-1,0 0 0,0 0 1,0 0-1,0-1 1,-1 1-1,1 0 0,0 0 1,0 0-1,0 0 0,0 0 1,-1 0-1,1 0 0,0 1 1,0-1-1,0 0 1,0 0-1,-1 0 0,1 0 1,0 0-1,0 0 0,0 0 1,0 0-1,0 0 1,-1 0-1,1 0 0,0 1 1,-5 11 659,4-5-555,0 0-1,1 1 1,-1-1 0,2 0 0,-1 1 0,1-1 0,0 0 0,1 0 0,4 14 0,1 0 429,1-1 0,12 20 1,-19-38-487,0 0 0,0 0 0,0 0 0,1 0 0,-1 0 0,1 0 0,-1 0 1,1 0-1,0-1 0,0 1 0,0-1 0,0 1 0,0-1 0,0 0 0,3 1 0,-3-1 8,1 0-1,-1-1 0,0 0 1,1 0-1,-1 0 0,1 0 1,-1 0-1,1 0 1,-1 0-1,0-1 0,1 1 1,-1-1-1,0 0 0,1 0 1,-1 0-1,0 0 1,4-2-1,15-12 618,1-1 0,-2 0 1,22-24-1,-30 30-495,71-71 626,-3-2 0,88-120 1,-86 85-2337,3-4 718</inkml:trace>
</inkml:ink>
</file>

<file path=ppt/ink/ink27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9:37.665"/>
    </inkml:context>
    <inkml:brush xml:id="br0">
      <inkml:brushProperty name="width" value="0.05" units="cm"/>
      <inkml:brushProperty name="height" value="0.05" units="cm"/>
      <inkml:brushProperty name="color" value="#FF0066"/>
    </inkml:brush>
  </inkml:definitions>
  <inkml:trace contextRef="#ctx0" brushRef="#br0">57 136 8890,'-3'0'320,"1"-1"-1,-1 1 1,1 0 0,-1-1-1,1 0 1,-1 1 0,1-1-1,0 0 1,-1 0 0,1-1-1,0 1 1,0 0 0,0-1-1,0 1 1,0-1 0,0 1-1,0-1 1,1 0 0,-1 0-1,0 0 1,1 0 0,0 0-1,-1 0 1,1-1 0,0 1-1,0 0 1,0-1 0,1 1-1,-2-4 1,2 6-282,0 0 0,0-1 0,0 1 0,0 0 1,0 0-1,0 0 0,0-1 0,0 1 0,0 0 0,0 0 0,0 0 0,0-1 0,0 1 0,0 0 1,0 0-1,0 0 0,0-1 0,0 1 0,0 0 0,0 0 0,1 0 0,-1 0 0,0-1 1,0 1-1,0 0 0,0 0 0,0 0 0,0 0 0,1-1 0,-1 1 0,0 0 0,0 0 1,0 0-1,0 0 0,1 0 0,-1 0 0,0 0 0,0 0 0,0 0 0,1 0 0,-1-1 1,0 1-1,0 0 0,0 0 0,1 0 0,-1 0 0,0 0 0,0 0 0,0 0 0,1 1 1,-1-1-1,0 0 0,0 0 0,1 0 0,12 5 226,-11-4-125,14 5 43,1-1-1,0 0 1,1-1-1,-1-1 1,35 1-1,89-6 371,220-47 1368,-224 26-1237,149-13 654,-221 32-911,-1 3-1,96 11 1,97 40 735,-90-14-290,-133-31-630,-1-1 1,1-2-1,0-1 0,0-2 0,-1-1 1,1-2-1,0-1 0,-1-2 1,0-1-1,-1-2 0,38-15 0,-56 18-239,28-9-1,-39 15-1,-1 0 0,1 0-1,-1 1 1,1-1 0,0 1-1,-1-1 1,1 1 0,0 0-1,-1 0 1,1 1 0,0-1-1,3 1 1,-4 0-57,-1 0-1,0-1 1,0 1-1,0 0 1,0-1-1,0 1 1,0 0-1,0 0 1,0 0-1,0 0 1,0 0-1,0 0 1,0 1 0,-1-1-1,2 1 1,7 10-1230,8-2 456</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5:47.235"/>
    </inkml:context>
    <inkml:brush xml:id="br0">
      <inkml:brushProperty name="width" value="0.05" units="cm"/>
      <inkml:brushProperty name="height" value="0.05" units="cm"/>
      <inkml:brushProperty name="color" value="#FF0066"/>
    </inkml:brush>
  </inkml:definitions>
  <inkml:trace contextRef="#ctx0" brushRef="#br0">0 70 12275,'63'101'9140,"-48"-73"-8074,-1 2 1,-1-1 0,13 47-1,-17-49-747,-6-18-233,0 1 1,0-1-1,-1 1 1,0 0-1,0 11 1,-1-21-85,-1 0 0,0 1 0,0-1 0,0 0 0,0 1 0,0-1 0,0 0 1,0 1-1,0-1 0,0 0 0,0 1 0,-1-1 0,1 0 0,0 1 0,0-1 0,0 0 0,0 1 0,0-1 0,-1 0 0,1 1 0,0-1 0,0 0 0,0 0 1,-1 1-1,1-1 0,0 0 0,-1 0 0,1 1 0,-1-1 0,-8-4 22,-9-15-26,1-7-165,2-1 0,0 0-1,2-1 1,1-1 0,1 0 0,1 0 0,-7-41-1,16 63 159,-1-1 0,1 0 1,1-1-1,0 1 0,0 0 0,0 0 0,1 0 0,0 0 0,4-11 0,-4 16 15,0 0-1,0-1 1,1 1 0,-1 0 0,1 0-1,0 0 1,0 0 0,0 0-1,0 0 1,0 1 0,1-1 0,-1 1-1,1 0 1,-1-1 0,1 1 0,0 0-1,0 1 1,0-1 0,0 0-1,1 1 1,-1 0 0,0 0 0,7-2-1,-6 2 32,0 1-1,0 0 1,1 0 0,-1 0-1,0 0 1,0 0-1,0 1 1,0 0-1,0-1 1,0 2-1,-1-1 1,1 0-1,0 1 1,0 0-1,4 3 1,-6-4-1,0 1-1,0-1 1,0 1-1,0 0 1,0-1 0,-1 1-1,1 0 1,-1 0-1,1 0 1,-1 0 0,0 1-1,0-1 1,0 0-1,0 0 1,0 1 0,0-1-1,-1 1 1,1-1-1,-1 1 1,0-1 0,1 1-1,-1-1 1,0 1-1,-1-1 1,1 0-1,-1 4 1,-1 0 16,0 0-1,0 0 1,0 0-1,-1 0 1,0-1 0,0 1-1,-1-1 1,1 0-1,-7 6 1,8-8-72,-1 0 1,0 0-1,0 0 0,-1 0 1,1 0-1,0-1 1,-1 0-1,0 1 0,1-1 1,-1-1-1,0 1 0,0 0 1,0-1-1,-7 1 0,10-1-66,0-1-1,0 0 1,-1-1-1,1 1 1,0 0-1,0 0 1,-1 0-1,1-1 1,0 1-1,0 0 1,0-1-1,0 1 1,0-1-1,0 0 1,0 1-1,0-1 1,0 0-1,0 0 1,0 1-1,-1-3 1,-1 0-387,1 0 1,0 0 0,0-1 0,0 1-1,-1-5 1,-5-14-986</inkml:trace>
</inkml:ink>
</file>

<file path=ppt/ink/ink27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4:59:47.857"/>
    </inkml:context>
    <inkml:brush xml:id="br0">
      <inkml:brushProperty name="width" value="0.05" units="cm"/>
      <inkml:brushProperty name="height" value="0.05" units="cm"/>
      <inkml:brushProperty name="color" value="#FF0066"/>
    </inkml:brush>
  </inkml:definitions>
  <inkml:trace contextRef="#ctx0" brushRef="#br0">1054 2332 10490,'-1'-12'1618,"1"12"-1588,0 0 1,0 0 0,0 0-1,0 0 1,0 0-1,0 0 1,1 0 0,-1 0-1,0-1 1,0 1 0,0 0-1,0 0 1,0 0-1,0 0 1,0 0 0,0 0-1,0 0 1,0 0-1,1 0 1,-1 0 0,0 0-1,0 0 1,0 0-1,0 0 1,0 0 0,0 0-1,0 0 1,0 0 0,1 0-1,-1 0 1,0 0-1,0 0 1,0 0 0,0 0-1,0 0 1,0 0-1,0 0 1,0 0 0,1 0-1,-1 0 1,0 0-1,0 0 1,0 0 0,0 1-1,0-1 1,0 0-1,14 15 1787,-10-10-1671,1 0 190,0 0 1,0 0 0,0 0 0,0 0-1,1-1 1,0 0 0,7 4 0,-10-7-191,1 1 1,0-1-1,0 1 1,-1-1-1,1 0 1,0 0-1,0-1 1,0 1-1,0-1 1,0 0-1,0 0 1,0 0-1,0 0 1,6-2-1,8-4 240,-2 0-1,1-1 0,-1-1 1,0-1-1,23-16 0,-1 2 76,9-4-245,2 2 0,1 3 1,1 1-1,1 3 0,90-19 1,-76 24-217,0-3 1,91-36 0,30-35 8,-156 69 64,-1 0 1,-1-2-1,50-44 1,-54 41 173,-1-2-1,-2-1 1,0 0-1,-2-2 1,-1 0-1,-1-2 1,-1 0 0,-2 0-1,19-56 1,37-133 485,-58 182-449,-3 0 0,-1 0-1,7-63 1,-15 83-197,0 0 0,-2 1 0,1-1 0,-2 0 0,0 1 0,-1-1 0,-1 1 0,-1-1 0,0 1 0,-14-28-1,-106-166 55,42 77-121,55 86-31,-65-79 0,73 103 7,-1 0-1,0 2 1,-2 1 0,-48-34-1,53 44 8,0 1 0,-1 0 0,1 1 0,-29-7-1,-80-15-3,78 21-1,-577-119-35,591 121 31,0 1 1,-1 3-1,0 0 1,0 2-1,0 2 1,0 2-1,-48 8 1,-160 43-25,174-36-3,-101 42 0,144-49 33,-6 3-17,-53 29 1,76-37 14,1 0-1,0 0 1,1 1 0,-1 1 0,1-1-1,1 1 1,0 0 0,0 1 0,0 0-1,-5 9 1,-16 40-14,-26 77 0,32-76 12,0 0-6,3 1-1,2 1 0,3 0 0,-10 102 1,8 139 16,17-239-3,3 0-1,22 112 0,-12-112 9,3 0 0,46 107 0,-45-133-3,1 0 0,1-1 1,2-1-1,2-2 0,43 49 0,45 25 116,-88-87-79,1-1-1,53 29 1,-64-41-36,1-1 0,0 0 0,0-1 0,0-1 0,1-1 0,-1 0 0,30 1 0,6-3 52,55-7-1,-11 0 43,88 10 48,-82 0-96,-83-4-39,0 0 0,21-4 0,-32 3 37,-1 0-1,0-1 0,1 0 0,-1 0 0,0 0 1,0-1-1,0 0 0,0 0 0,7-6 1,87-79 959,-70 59-821,62-46 1,-79 70-1392,-13 5 1181,0 0 0,0 0 0,0 0 1,0 1-1,0-1 0,0 0 1,0 0-1,0 0 0,0 1 0,0-1 1,0 0-1,0 0 0,0 1 1,0-1-1,0 0 0,0 0 1,0 0-1,0 1 0,0-1 0,-1 0 1,1 0-1,0 0 0,0 0 1,0 1-1,0-1 0,0 0 0,-1 0 1,1 0-1,0 0 0,0 0 1,0 1-1,0-1 0,-1 0 0,1 0 1,0 0-1,0 0 0,0 0 1,-1 0-1,1 0 0,-19 10-611</inkml:trace>
</inkml:ink>
</file>

<file path=ppt/ink/ink27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0:00.857"/>
    </inkml:context>
    <inkml:brush xml:id="br0">
      <inkml:brushProperty name="width" value="0.05" units="cm"/>
      <inkml:brushProperty name="height" value="0.05" units="cm"/>
      <inkml:brushProperty name="color" value="#FF0066"/>
    </inkml:brush>
  </inkml:definitions>
  <inkml:trace contextRef="#ctx0" brushRef="#br0">430 1061 10114,'1'2'466,"1"0"0,-1 0-1,1 0 1,0 0 0,0-1 0,0 1-1,0-1 1,0 1 0,0-1 0,0 1-1,0-1 1,1 0 0,-1 0 0,0 0-1,1-1 1,-1 1 0,4 0 0,3 1 135,1 0 1,-1-1 0,13 0-1,-6-2-260,0-1-1,0 0 0,-1-1 0,1-1 0,0 0 0,25-11 0,86-49 1002,-113 57-1183,0-1 0,-1 0 0,0-1 0,-1 0 0,0-1 0,0-1 0,-1 0 0,-1-1 1,1 1-1,-2-2 0,0 0 0,10-19 0,-3-4-17,-1 0-1,-2-1 1,12-59 0,-13 34-26,5-91 0,-16 139-50,-1 0 0,0 0 0,-1-1 0,-4-22 0,2 28-25,1 1 0,-1-1-1,0 1 1,-1 0 0,0 0 0,0 0 0,-1 1 0,-10-13-1,-3-1 35,-2 0-1,0 2 0,-1 1 0,-1 0 0,-41-25 0,28 23-69,-1 2 0,0 1 0,-54-16-1,77 29-4,-1 0 0,0 1-1,0 1 1,0 1-1,0-1 1,-1 2 0,1 0-1,0 1 1,0 1-1,0 0 1,0 0-1,0 2 1,0 0 0,0 0-1,1 1 1,0 1-1,0 0 1,-12 9-1,3-2 6,1 2 0,1 1 0,0 0-1,1 2 1,1 0 0,0 1 0,2 0-1,-27 42 1,17-22-4,-53 90 83,70-112-60,1 1-1,1 0 0,0 0 0,2 1 0,-7 35 0,8-26 34,2-1 0,1 1 1,1 0-1,6 44 0,-3-56 18,0 1 1,2 0-1,0-1 0,0 0 1,2 0-1,0-1 1,0 0-1,18 25 0,-15-25 22,1-1-1,0-1 1,2 0 0,-1 0-1,1-1 1,1-1-1,0 0 1,1-1-1,0-1 1,0 0-1,1-1 1,0 0 0,1-2-1,0 0 1,0 0-1,0-2 1,0 0-1,1-1 1,31 1-1,-23-5 42,1 0 0,-1-2 0,1-1 0,35-11 0,97-39-113,-116 38-322,-16 7-3720,-26 9 3529,-14 2-1364</inkml:trace>
</inkml:ink>
</file>

<file path=ppt/ink/ink27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0:02.174"/>
    </inkml:context>
    <inkml:brush xml:id="br0">
      <inkml:brushProperty name="width" value="0.05" units="cm"/>
      <inkml:brushProperty name="height" value="0.05" units="cm"/>
      <inkml:brushProperty name="color" value="#FF0066"/>
    </inkml:brush>
  </inkml:definitions>
  <inkml:trace contextRef="#ctx0" brushRef="#br0">700 1384 9906,'0'-3'366,"0"-1"0,0 1 0,1 0-1,-1 0 1,1 0 0,0 0 0,0-1 0,0 1-1,0 0 1,0 0 0,1 1 0,3-7-1,-4 8-187,0 0-1,0-1 0,1 1 0,-1 0 0,1 0 0,-1 0 0,1 0 0,0 0 0,-1 0 1,1 0-1,0 0 0,-1 1 0,1-1 0,0 0 0,0 1 0,0 0 0,0-1 0,0 1 1,-1 0-1,1 0 0,0 0 0,0 0 0,3 1 0,32 6 1459,-22-4-1202,0 0-1,-1-1 0,28 0 0,-19-4-227,-1-1 0,0-1 0,0-1 0,0-1 0,-1-1 0,1-1 1,36-20-1,6-8 156,60-47 0,-124 83-361,18-13 70,30-20 188,-1-2-1,46-45 0,-80 67-215,-1 0 0,-1 0 0,0-1-1,-1-1 1,0 1 0,-1-2 0,-1 1 0,0-2-1,-1 1 1,-1-1 0,6-23 0,-8 16 39,-1 1 0,0 0-1,-2-1 1,-1 1 0,-1-1 0,-1 1 0,-6-33 0,1 26 35,-2 0 0,0 1 1,-2 0-1,-1 0 1,-19-31-1,13 30-33,-1 0-1,-1 2 1,-30-34 0,33 44-49,0 1 1,-2 0 0,0 2 0,-1 0 0,-32-18-1,20 17-2,-1 1 0,0 1 0,-1 2 0,0 2 0,-53-10 0,46 14-27,0 1-1,0 2 1,0 2 0,-64 7 0,78-2-7,1 1-1,0 1 1,-1 2-1,2 0 1,-1 2-1,2 0 1,-40 24 0,22-7 10,1 1 1,2 3-1,-45 43 1,82-72-10,-142 145 138,127-126-107,0 0-1,2 1 1,1 1-1,0 0 1,-17 44-1,21-37 24,0-1-1,3 2 0,-8 57 1,13-66 25,1-1 0,0 1 0,2-1 0,1 0 0,0 1 0,9 32 0,-6-41 5,0 1 0,1-1 0,0 0 0,1 0 0,0-1 0,1 0 0,1-1 1,0 1-1,0-1 0,1-1 0,1 0 0,-1-1 0,2 0 0,-1 0 0,19 10 0,-7-7 56,-1-1 0,1-1-1,1 0 1,0-2 0,0-1 0,1-1 0,0-1-1,25 1 1,4-3 51,1-2-1,-1-3 1,79-12-1,157-48-206,-231 45-200,-30 8-925,1 1 0,0 2 0,37-4 0,-30 11-551</inkml:trace>
</inkml:ink>
</file>

<file path=ppt/ink/ink27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0:05.501"/>
    </inkml:context>
    <inkml:brush xml:id="br0">
      <inkml:brushProperty name="width" value="0.05" units="cm"/>
      <inkml:brushProperty name="height" value="0.05" units="cm"/>
      <inkml:brushProperty name="color" value="#FF0066"/>
    </inkml:brush>
  </inkml:definitions>
  <inkml:trace contextRef="#ctx0" brushRef="#br0">522 903 9066,'13'-16'1072,"-7"9"-462,0 0 0,0 0 0,0 1 0,1 0 0,11-8 0,3 1 341,1 1 0,0 1 0,1 1 0,41-12 0,-59 20-893,-1 1-1,1 0 0,0 0 1,-1 0-1,1 1 0,0 0 1,0 0-1,-1 0 0,1 0 1,0 1-1,0 0 0,-1 0 1,1 0-1,-1 0 0,1 1 1,-1 0-1,1 0 1,-1 0-1,0 0 0,0 1 1,0 0-1,0 0 0,0 0 1,-1 0-1,1 0 0,-1 1 1,0-1-1,0 1 0,0 0 1,-1 0-1,1 0 0,-1 0 1,0 1-1,0-1 0,-1 1 1,2 6-1,3 16-18,-2 0 0,-1 0 0,-1 0 0,-2 37 0,0 8 53,1-53-82,0 6 10,6 39 0,-5-56-16,0 1 0,0 0 0,1-1 0,0 1 0,1-1 0,0 0 0,0 0 0,6 8 0,0-3 61,1 0-1,0-1 0,1-1 1,0 1-1,16 10 0,-3-5 317,52 27-1,-68-40-297,-1-1-1,1 0 0,0 0 0,0-1 0,0 0 0,1 0 1,-1-1-1,0-1 0,0 1 0,1-2 0,-1 1 0,0-1 0,16-4 1,7-4 224,0-1 0,47-21 0,-20 6-43,-45 19-89,-1 0 1,0-1-1,0-1 1,-1 0 0,0 0-1,20-20 1,-15 12 26,-1-1 1,-1-1-1,21-33 1,-25 29-89,0 0 1,-2 0 0,0-1-1,9-46 1,-15 59-76,-2-1-1,0 1 1,0-1-1,0 1 1,-2-1 0,0-10-1,-14-65 580,12 74-468,-3-14 33,-13-32 0,-1 1-87,1-17-82,-15-44-5,28 100 3,-2 0 0,0 0-1,-1 1 1,-14-22 0,15 31-11,1-1 0,-1 1 1,-1 1-1,1 0 1,-1 0-1,-1 0 0,-15-7 1,16 9-1,-1-1 0,1 0 1,1 0-1,-1 0 1,1-1-1,0 0 1,1-1-1,0 0 1,-9-12-1,-15-41-26,22 41 25,0 2 0,-2-1-1,-15-21 1,22 35 1,0 0 0,0 1-1,0-1 1,-1 1 0,1 0-1,-1 1 1,0-1 0,0 1 0,-1 0-1,1 0 1,-1 0 0,1 1-1,-1 0 1,0 0 0,-11-2-1,5 3 4,0 1-1,-1 0 0,1 1 0,0 0 0,-17 4 0,13-2 1,0-1-1,-23 0 1,15-4 4,0-1 0,1-1 0,-38-11 0,36 8-11,1 1-1,-1 1 1,-27-1-1,29 6 8,-1 1 0,-41 8 0,38-5-13,-36 2 0,54-6 5,-1 0 1,1-1-1,-1 0 0,1-1 1,0 0-1,0 0 0,-16-6 0,23 6 3,-8-2 8,0 0-1,-1 0 1,-12-2-1,19 6-2,0-1-1,0 1 0,0 0 0,0 0 0,0 0 1,0 0-1,0 1 0,0 0 0,0 0 1,1 0-1,-1 0 0,-5 3 0,-7 4-16,1 2 0,-1 0 1,-20 18-1,-24 16-4,49-38 23,0 1 0,0 0 0,1 1 0,0 0 0,0 1 0,1 0 0,0 0 0,-8 12-1,-3 11-3,1 1 0,3 1 0,0 0 0,2 1 0,2 0 0,-12 56 0,19-70 10,1-1 0,1 0-1,1 1 1,1-1 0,0 1 0,2-1 0,0 1 0,2-1 0,8 38 0,-3-32 101,-1-2 58,0 0 1,22 44-1,-26-62-97,1 0 1,-1-1-1,1 0 0,0 1 0,0-1 0,0-1 1,1 1-1,-1-1 0,1 1 0,0-1 1,1-1-1,-1 1 0,1-1 0,-1 0 1,1 0-1,10 3 0,-2-3 79,0 0-1,1-1 1,0 0 0,-1-2-1,20 0 1,75-12 344,-85 9-421,68-14-93,-20 2-1048,-61 14 241,-1 0 0,1 0-1,0 1 1,-1 0 0,1 1 0,-1 0 0,18 4 0,-20-2 182,-1 0 1,0 0-1,7 4 1</inkml:trace>
</inkml:ink>
</file>

<file path=ppt/ink/ink27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0:09.917"/>
    </inkml:context>
    <inkml:brush xml:id="br0">
      <inkml:brushProperty name="width" value="0.05" units="cm"/>
      <inkml:brushProperty name="height" value="0.05" units="cm"/>
      <inkml:brushProperty name="color" value="#FF0066"/>
    </inkml:brush>
  </inkml:definitions>
  <inkml:trace contextRef="#ctx0" brushRef="#br0">209 774 10154,'-5'0'767,"3"1"-347,-1-1-1,0 0 1,0 1-1,1 0 1,-1-1-1,0 1 1,1 0-1,-1 1 1,1-1-1,0 0 1,-4 3-1,7-3-192,1 1 0,-1-1-1,1 1 1,0-1 0,0 0-1,-1 0 1,1 0 0,0 0-1,3 1 1,-3-1 54,9 6 99,-1 0 1,0 0 0,-1 1 0,0 1-1,0-1 1,0 1 0,-2 1 0,1-1 0,11 21-1,-6-8 25,-2 1-1,0 1 0,11 40 1,-12-30-118,1 5 127,27 61-1,-32-88-336,0 0 0,1-1 0,0 0 0,1 0 0,0 0-1,1-1 1,0 0 0,0-1 0,12 9 0,-3-5 58,1-1 1,1 0 0,24 10-1,67 22 183,-27-11-171,75 38 89,30 12-140,-172-77-74,-1-1 0,1 0 0,0-2-1,0 0 1,0 0 0,33-1 0,106-15 335,-78 4-166,-41 6-156,27-2 146,113-24 1,-158 24-109,0 0 0,0-2 0,-1 0 0,0-1 0,0-1 0,-1 0 0,0-2 0,0 0 0,-1-1 0,17-16 0,-15 9-36,-1 0 0,-1-2 0,-1 0 0,18-31 0,41-99 456,-37 72 6,-20 43-306,-1-1 1,-3 0-1,0-1 0,8-49 0,-17 63-184,-1 0-1,-1 0 1,-1 0-1,-1 0 1,-1-1-1,-1 1 1,-1 0-1,-8-28 1,4 26 1,-2 0 1,0 1-1,-14-25 1,16 36-11,-1 0-1,-1 1 1,0 0 0,-1 1 0,0 0-1,-19-17 1,13 16-2,-1 0 1,0 1-1,-1 1 1,-24-11-1,-80-28-6,13 7 5,87 33 4,1-1 0,-37-27 0,8-2 13,-18-13 8,59 46-20,-2 1 1,1 1-1,-1 0 1,1 0-1,-17-4 1,6 4-12,0 1 0,0 1 0,-40-1 0,-65 8-22,87-2 30,36-2 1,-140 4 9,113-5-6,0-1-1,-50-11 1,53 7-4,-1 0 1,0 2-1,1 1 0,-1 2 1,0 0-1,0 2 0,-51 8 1,59-5-14,0 1 1,0 1 0,0 1-1,1 0 1,0 2 0,1 0-1,0 1 1,1 1 0,-1 0-1,2 2 1,0 0 0,-15 15-1,-54 68-132,9-10 98,22-33-13,-58 63-62,97-98 116,1 1 0,0 0 0,2 1 0,-19 36 0,28-47 9,0-1 0,0 0 0,0 1 0,1-1 0,1 1 0,-1-1 0,1 1 0,1 0 0,0 17 0,1-20 1,0 1 0,1 0 0,0-1 0,0 1 0,0-1 0,1 1 0,0-1 0,0 0 0,0 0 0,1 0 0,0-1-1,0 1 1,7 6 0,3 1-1,0-1 0,1 0-1,1-1 1,0 0 0,33 16-1,96 32-2481,-94-40 139,1 0 736</inkml:trace>
</inkml:ink>
</file>

<file path=ppt/ink/ink27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0:14.409"/>
    </inkml:context>
    <inkml:brush xml:id="br0">
      <inkml:brushProperty name="width" value="0.05" units="cm"/>
      <inkml:brushProperty name="height" value="0.05" units="cm"/>
      <inkml:brushProperty name="color" value="#FF0066"/>
    </inkml:brush>
  </inkml:definitions>
  <inkml:trace contextRef="#ctx0" brushRef="#br0">66 117 11378,'-3'-13'1494,"3"13"-1443,0-1 0,0 1 1,0 0-1,0 0 1,0-1-1,0 1 0,-1 0 1,1 0-1,0 0 1,0 0-1,0-1 0,0 1 1,-1 0-1,1 0 1,0 0-1,0 0 1,-1 0-1,1-1 0,0 1 1,0 0-1,-1 0 1,1 0-1,0 0 0,0 0 1,-1 0-1,1 0 1,-1 1 55,-1-1 1,1 1-1,0-1 1,0 1-1,0 0 1,0-1 0,-1 1-1,1 0 1,0 0-1,0 0 1,1 0-1,-1 0 1,0 0 0,0 0-1,0 1 1,-3 3 253,1 1 1,0 0-1,0-1 1,1 1-1,0 0 1,0 0-1,0 0 1,1 1-1,-2 11 0,1 7 252,2 30-1,0-30-417,6 96 124,0 3 24,-19 124 600,6-195-901,3 1 0,2 0 0,8 80 0,-5-125-41,0 0 1,1 0 0,6 16 0,-7-21-1,1-1 0,-1 0 0,1 1 0,0-1 0,0 0 0,0 0 0,1 0-1,-1 0 1,1-1 0,0 1 0,5 4 0,8 3 3,-5-2-2,1 0 1,-1 0-1,0 1 1,17 19-1,-4 2 10,-13-16-5,0-1 0,26 24-1,-32-33-4,1 0-1,-1 0 1,1-1-1,0 1 1,0-1 0,0-1-1,0 1 1,0-1-1,1 0 1,-1-1-1,11 2 1,-1-2 176,0-1 1,24-3-1,-29 2-38,-1 0 0,0 0 0,1 1 0,-1 1-1,1-1 1,-1 2 0,0-1 0,16 6 0,-12-2-69,1 0 0,0 0 0,23 3 0,-32-7-45,-1-1 0,0 0 0,1 0 0,-1 0 0,1 0 0,-1-1 1,0 0-1,0 0 0,1-1 0,-1 0 0,0 0 0,0 0 0,0 0 1,4-3-1,115-81 290,-116 80-304,0-1 1,-1 1-1,1-1 1,-2-1-1,1 1 1,-1-1-1,0 0 1,-1-1-1,0 0 1,0 1-1,-1-1 0,0-1 1,0 1-1,-1-1 1,-1 1-1,3-13 1,36-148 448,-25 108-246,-3 14-77,-3 0 1,-1 0-1,-3-1 1,0-96-1,-7 110-119,-2 1-1,-1 0 1,-1 0 0,-15-48 0,-3 3-5,16 49-11,-2 1 1,0 0-1,-23-45 1,28 66 0,-1 1 0,1 0 1,-1 0-1,-1 0 0,0 0 0,0 1 0,0 0 1,0 0-1,-1 0 0,0 1 0,0 0 0,-1 1 1,1 0-1,-1 0 0,0 0 0,0 1 0,-11-3 1,-5 1 6,0 2 0,-1 0 0,1 2 0,-44 3 1,-10-1-10,68-1-2,-1 0-1,1 1 0,0 1 1,1-1-1,-1 2 1,0-1-1,0 1 0,-16 8 1,1 3-5,-42 27 1,43-24 18,-45 23 0,50-32-33,-48 26 98,60-30-115,1 0-1,0 0 1,0 1-1,1 0 1,-1 0 0,1 0-1,-8 12 1,12-16-79,0 0 1,1 0-1,-1 0 1,0 1-1,1-1 1,-1 0-1,1 1 1,-1-1-1,1 0 1,0 1-1,0-1 1,-1 0-1,1 1 0,0-1 1,0 0-1,0 1 1,1-1-1,-1 1 1,0-1-1,0 0 1,1 1-1,-1-1 1,1 2-1,5 18-1081</inkml:trace>
</inkml:ink>
</file>

<file path=ppt/ink/ink27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0:16.219"/>
    </inkml:context>
    <inkml:brush xml:id="br0">
      <inkml:brushProperty name="width" value="0.05" units="cm"/>
      <inkml:brushProperty name="height" value="0.05" units="cm"/>
      <inkml:brushProperty name="color" value="#FF0066"/>
    </inkml:brush>
  </inkml:definitions>
  <inkml:trace contextRef="#ctx0" brushRef="#br0">6 218 9018,'-3'47'7437,"4"1"-4569,0-21-1986,-3 31 0,-1 2 127,8 104-1,-1-90-588,51 552-59,-54-619-371,0-1 0,0 0 0,1 0 0,0 0 1,0 0-1,3 6 0,-4-10 6,0 0 0,0 0 1,1-1-1,-1 1 0,0-1 0,1 1 1,-1-1-1,1 1 0,-1-1 1,1 0-1,0 0 0,-1 0 1,1 0-1,0 0 0,0 0 0,0 0 1,0-1-1,0 1 0,0-1 1,0 1-1,0-1 0,3 0 0,11 0 103,0-1-1,0 0 0,29-8 0,10 0 339,-44 7-367,0 1-1,0 0 1,-1 1-1,1 1 1,0 0 0,-1 0-1,1 1 1,0 0-1,-1 1 1,0 0 0,0 0-1,0 1 1,0 1 0,12 7-1,-19-10-62,1 1 0,-1-1 0,1 0 0,0 0 0,0 0 0,0-1 0,0 1 0,1-1 0,-1 0 0,0 0 0,0-1 0,1 1 0,-1-1 0,0 0 0,1 0 0,-1 0 0,0-1 0,1 1 0,-1-1 0,0 0 0,1 0 0,-1-1 0,0 1 0,0-1 0,0 0 0,-1 0 0,1 0 0,6-5 0,97-66 768,-94 64-669,-2 0 0,1-1 1,-1 0-1,-1-1 1,1 0-1,-2 0 0,0-1 1,13-22-1,-3-2 70,26-74 0,-26 66-150,38-65-1,-46 90-17,-3 5 39,0-1 0,-1 0 0,-1 0 0,0-1 0,-1 0 0,-1 0 0,0 0 0,-1 0 0,-1-1 0,-1 1 0,0-1 0,-1 0-1,-3-24 1,-18-66 499,1 10-281,15 69-264,-2 1 1,-1 1-1,-1-1 0,-1 2 0,-1-1 0,-2 1 1,0 1-1,-30-40 0,35 53-9,-1 1 0,-1 0 1,1 0-1,-2 1 0,1 1 0,-1-1 1,-1 2-1,0-1 0,0 2 0,0 0 1,-19-7-1,-12-1-1,-1 2 0,-49-8 0,76 17 14,-24-5-73,-66-3-1,91 10-112,1 1-1,0 1 1,0 0 0,1 1-1,-1 1 1,0 0-1,-26 10 1,36-11-129,0 0 0,1 0 0,0 1 0,-1-1 0,1 1 0,0 0 0,0 0 0,1 1 0,-1-1 0,1 1 0,-1 0 0,-4 7 0,6-6 20,0 0-1,0 0 1,1 0 0,-2 6 0</inkml:trace>
</inkml:ink>
</file>

<file path=ppt/ink/ink27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0:43.892"/>
    </inkml:context>
    <inkml:brush xml:id="br0">
      <inkml:brushProperty name="width" value="0.05" units="cm"/>
      <inkml:brushProperty name="height" value="0.05" units="cm"/>
      <inkml:brushProperty name="color" value="#FF0066"/>
    </inkml:brush>
  </inkml:definitions>
  <inkml:trace contextRef="#ctx0" brushRef="#br0">2 68 8186,'-1'-1'155,"1"0"1,0 0-1,0 0 1,-1 0-1,1 0 1,0 0-1,0 1 1,0-1-1,0 0 1,0 0 0,1 0-1,-1 0 1,0 0-1,0 0 1,1 1-1,-1-1 1,0 0-1,1 0 1,-1 0-1,1 1 1,-1-1-1,1 0 1,-1 0-1,1 1 1,-1-1-1,2-1 1,1 0 36,-1 0 1,0 0-1,1 0 0,0 0 0,-1 1 1,6-3-1,2 0 229,0 1-1,1 0 1,-1 1-1,1 0 1,16-1 0,56 3 1520,-68 0-1649,124 6 1868,47 1-72,767-12 4200,-722 7-5308,19 0 191,-214-1-1055,-28 0-454,1 0-1,-1-1 0,0 0 0,1-1 0,-1 0 0,13-3 1,-17 0-1912,1-13 689</inkml:trace>
</inkml:ink>
</file>

<file path=ppt/ink/ink27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0:45.390"/>
    </inkml:context>
    <inkml:brush xml:id="br0">
      <inkml:brushProperty name="width" value="0.05" units="cm"/>
      <inkml:brushProperty name="height" value="0.05" units="cm"/>
      <inkml:brushProperty name="color" value="#FF0066"/>
    </inkml:brush>
  </inkml:definitions>
  <inkml:trace contextRef="#ctx0" brushRef="#br0">205 64 8426,'-8'-16'1794,"5"11"-1006,1 1-1,0 0 0,0-1 1,0 1-1,0-1 0,1 0 1,0 1-1,-1-7 0,13 29 1016,-9-8-1655,-1 1-1,0 0 0,-1 0 0,0 0 0,0 0 0,-1 0 0,-4 19 0,2-13-37,-6 74 506,4 144-1,6-156-276,2 605 597,6-483-816,-1-35-84,-16 205-51,-21-4-15,28-363 30,-19 388-115,9-128-51,1 75 135,5-102 91,0-115 227,-2 89 617,5-129-147,-4 0 0,-3-1 0,-22 87 0,-15 84-407,43-226-1408,5-18 359</inkml:trace>
</inkml:ink>
</file>

<file path=ppt/ink/ink27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0:47.114"/>
    </inkml:context>
    <inkml:brush xml:id="br0">
      <inkml:brushProperty name="width" value="0.05" units="cm"/>
      <inkml:brushProperty name="height" value="0.05" units="cm"/>
      <inkml:brushProperty name="color" value="#FF0066"/>
    </inkml:brush>
  </inkml:definitions>
  <inkml:trace contextRef="#ctx0" brushRef="#br0">17 1 13339,'-3'6'405,"1"1"1,-1-1 0,1 1-1,0-1 1,1 1 0,0 0-1,0 0 1,0 0-1,1 0 1,0 0 0,0 0-1,1 0 1,3 13-1,34 115 3840,-21-83-3284,-1 2-362,-8-21-405,26 59 1,-34-90-216,1 1 1,1-1 0,-1 0-1,0 0 1,0 1-1,1-1 1,0 0 0,-1 0-1,1 0 1,0 0-1,0-1 1,0 1 0,0 0-1,0-1 1,0 0-1,1 1 1,-1-1 0,0 0-1,1 0 1,-1 0-1,1 0 1,-1-1 0,1 1-1,-1-1 1,1 0-1,-1 1 1,1-1 0,0 0-1,-1 0 1,1-1-1,-1 1 1,1 0 0,3-2-1,0 0 51,0-1 0,0 1 0,10-8 0</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5:47.530"/>
    </inkml:context>
    <inkml:brush xml:id="br0">
      <inkml:brushProperty name="width" value="0.05" units="cm"/>
      <inkml:brushProperty name="height" value="0.05" units="cm"/>
      <inkml:brushProperty name="color" value="#FF0066"/>
    </inkml:brush>
  </inkml:definitions>
  <inkml:trace contextRef="#ctx0" brushRef="#br0">0 228 12667,'23'12'3321,"-12"-7"-1704,-1 1 0,0 0 0,15 13 0,-22-17-1430,-1 0-1,0 1 1,0-1 0,0 0 0,0 1 0,0 0 0,0-1-1,-1 1 1,1 0 0,-1 0 0,0 0 0,0 0 0,0 0-1,0 0 1,0 0 0,-1 1 0,0-1 0,1 3 0,-7-27 542,4-1-680,2 0 1,0 0-1,1-1 0,1 1 1,8-31-1,-8 45-145,0 0 1,0 1-1,1-1 0,0 1 0,1-1 0,-1 1 1,1 0-1,1 1 0,-1-1 0,1 1 0,11-11 1,-11 12-996,1 0 0,0 1 0,-1 0 1,2 0-1,-1 0 0,0 1 0,1 0 1,7-3-1,1 0-1981,1-1 1513</inkml:trace>
</inkml:ink>
</file>

<file path=ppt/ink/ink27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0:48.104"/>
    </inkml:context>
    <inkml:brush xml:id="br0">
      <inkml:brushProperty name="width" value="0.05" units="cm"/>
      <inkml:brushProperty name="height" value="0.05" units="cm"/>
      <inkml:brushProperty name="color" value="#FF0066"/>
    </inkml:brush>
  </inkml:definitions>
  <inkml:trace contextRef="#ctx0" brushRef="#br0">0 131 9858,'3'-31'4223,"-3"29"-4021,0 1 0,0-1 0,1 1 0,-1-1 0,1 1 1,-1-1-1,1 1 0,-1-1 0,1 1 0,0-1 0,0 1 0,0 0 1,-1 0-1,1-1 0,1 1 0,1-2 0,-3 3-160,0 0 0,0 0-1,0 0 1,0 0 0,1 0-1,-1 0 1,0 0 0,0 0 0,0 0-1,0 0 1,0 0 0,1 0 0,-1 0-1,0 0 1,0 0 0,0 0-1,0 0 1,0 0 0,1 0 0,-1 0-1,0 0 1,0 0 0,0 0-1,0 0 1,0 0 0,0 0 0,1 1-1,-1-1 1,0 0 0,0 0 0,0 0-1,0 0 1,0 0 0,0 0-1,0 0 1,0 1 0,0-1 0,0 0-1,1 0 1,-1 0 0,0 0 0,2 11 1036,-3 11 179,1-20-1117,1 10 230,0 1 1,0 0-1,2-1 1,3 13-1,-2-6-98,-2-13-187,0 0-1,0 0 1,0-1 0,1 1 0,0-1-1,0 0 1,1 0 0,-1 0-1,1 0 1,0 0 0,0-1-1,1 1 1,9 6 0,-11-9-64,0 0 0,0-1 0,-1 1 0,1-1 0,0 0 0,1 1 1,-1-1-1,0-1 0,0 1 0,0 0 0,0-1 0,4 1 0,-4-2-21,-1 1 0,1 0 0,-1-1 0,0 1 0,1-1 0,-1 0 0,0 1 0,0-1 0,1-1 0,-1 1 0,0 0-1,0 0 1,0-1 0,0 1 0,0-1 0,-1 1 0,4-5 0,-2 3-7,-1-1 0,1 0 0,-1 0 0,0 0 0,0 0-1,0 0 1,-1 0 0,0 0 0,0-1 0,2-6 0,-2-4-269,1-25 0,-2 35 195,0 5 76,0 0-1,0 0 1,0-1-1,0 1 1,0 0-1,0 0 1,0-1-1,0 1 1,0 0-1,0 0 1,0 0-1,0-1 1,0 1-1,0 0 1,1 0-1,-1 0 1,0 0-1,0-1 1,0 1-1,0 0 1,0 0-1,1 0 1,-1 0-1,0 0 1,0-1-1,0 1 1,1 0-1,-1 0 0,0 0 1,0 0-1,0 0 1,1 0-1,-1 0 1,0 0-1,0 0 1,0 0-1,1 0 1,-1 0-1,0 0 1,0 0-1,1 0 1,-1 0-1,0 0 1,0 0-1,0 0 1,1 0-1,11 5 14,-9-4-25,0 1 22,0-1 0,1 0 0,-1 0 0,1 0 1,-1 0-1,0-1 0,1 1 0,-1-1 0,1 0 0,-1 0 0,1 0 0,-1-1 0,1 1 0,-1-1 0,1 0 0,-1 0 0,0 0 0,1 0 0,-1 0 0,0-1 0,0 0 1,0 1-1,0-1 0,0 0 0,0-1 0,-1 1 0,1 0 0,-1-1 0,0 1 0,1-1 0,-1 0 0,0 0 0,1-3 0,0 2 42,-1 0 0,0 0-1,-1 0 1,1 0-1,-1 0 1,1 0 0,-1-1-1,0-5 1,-1 9-31,0-1 1,0 0-1,0 1 0,0-1 0,0 1 1,0-1-1,-1 0 0,1 1 0,-1-1 1,1 1-1,-1-1 0,0 1 0,0 0 1,1-1-1,-1 1 0,0 0 1,0-1-1,0 1 0,0 0 0,-1 0 1,1 0-1,0 0 0,0 0 0,-1 0 1,1 0-1,-2-1 0,-2 0-9,0 1 1,0-1-1,0 1 0,0 0 0,0 0 0,-1 0 1,1 1-1,0 0 0,0 0 0,0 0 0,0 1 1,-1-1-1,1 1 0,-7 3 0,4-2-212,0-1-1,0 0 0,0 0 1,0-1-1,-9 0 1,17 0 94,-1 0 0,0 0 0,1 0 1,-1 0-1,0-1 0,1 1 1,-1 0-1,1 0 0,-1-1 0,0 1 1,1 0-1,-1-1 0,1 1 1,-1-1-1,1 1 0,-1 0 0,1-1 1,-1 1-1,1-1 0,-1 0 1,1 1-1,-1-1 0,1 0 1,-1-1-79,1 1 0,0 0 1,0 0-1,0 0 0,0 0 1,-1-1-1,2 1 0,-1 0 1,0 0-1,0 0 0,0 0 1,1-1-1,-1 1 1,0 0-1,1 0 0,0-1 1,15-22-1167</inkml:trace>
</inkml:ink>
</file>

<file path=ppt/ink/ink27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0:48.387"/>
    </inkml:context>
    <inkml:brush xml:id="br0">
      <inkml:brushProperty name="width" value="0.05" units="cm"/>
      <inkml:brushProperty name="height" value="0.05" units="cm"/>
      <inkml:brushProperty name="color" value="#FF0066"/>
    </inkml:brush>
  </inkml:definitions>
  <inkml:trace contextRef="#ctx0" brushRef="#br0">1 1 13907,'4'3'691,"-1"-1"0,1 1 1,-1 1-1,1-1 0,-1 0 0,0 1 1,0 0-1,2 5 0,1-1-139,7 11-18,-1 0 0,-1 1 0,-1 1-1,-1 0 1,-1 0 0,11 43-1,-11-25-231,-1 0-1,-2 1 0,0 42 0,-7-29-149,0-37-189,2 29 0,0-45-12,0 1 0,0 0 1,0-1-1,0 1 0,0-1 1,0 1-1,0-1 0,1 1 1,-1 0-1,0-1 0,0 1 1,0-1-1,1 1 0,-1-1 1,0 1-1,1-1 0,-1 1 1,0-1-1,2 1 0,-2-1-17,0 0 0,1 0-1,-1 0 1,0 0-1,1 0 1,-1 0 0,0 0-1,1 0 1,-1 0 0,0 0-1,1 0 1,-1 0-1,0 0 1,1 0 0,-1-1-1,0 1 1,1 0-1,-1 0 1,0 0 0,0-1-1,1 1 1,-1 0-1,0-1 1,16-20-2952,-15 20 2840,15-26-2212,2-5 727</inkml:trace>
</inkml:ink>
</file>

<file path=ppt/ink/ink27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0:48.668"/>
    </inkml:context>
    <inkml:brush xml:id="br0">
      <inkml:brushProperty name="width" value="0.05" units="cm"/>
      <inkml:brushProperty name="height" value="0.05" units="cm"/>
      <inkml:brushProperty name="color" value="#FF0066"/>
    </inkml:brush>
  </inkml:definitions>
  <inkml:trace contextRef="#ctx0" brushRef="#br0">5 86 11923,'-2'8'597,"1"-1"1,0 1-1,1 0 1,0 0-1,0 0 1,0-1-1,1 1 1,0 0-1,4 12 1,-4-16-468,1 0 0,-1 0 0,1 0 1,0 0-1,0-1 0,0 1 0,0-1 0,1 1 1,0-1-1,-1 0 0,1 0 0,0 0 0,0 0 1,1-1-1,-1 1 0,1-1 0,-1 0 0,1 0 1,7 3-1,-7-4-45,-1 0 0,1-1 1,0 1-1,0-1 0,0 0 1,0 0-1,0 0 0,0 0 0,0-1 1,0 1-1,0-1 0,-1 0 1,1 0-1,0-1 0,0 1 1,-1-1-1,1 0 0,-1 1 0,1-2 1,-1 1-1,5-5 0,-6 5-9,1 0-1,-1 0 1,0 0-1,0-1 1,0 1-1,0-1 1,0 0-1,-1 1 1,1-1-1,-1 0 1,0 0-1,1 0 1,-1 0-1,-1 0 1,1 0-1,0 0 1,-1 0-1,0-1 1,0 1-1,0 0 1,0 0-1,0 0 1,0-1-1,-1 1 0,0 0 1,1 0-1,-3-4 1,0 0-11,-1 0-1,0 1 1,-1-1 0,1 1-1,-1 1 1,0-1 0,-1 1-1,1-1 1,-1 1 0,0 1-1,-13-8 1,4 3-352,0 1-1,-1 1 0,0 0 1,-19-4-1,41 8-2347,15-3 2120,9-2-57</inkml:trace>
</inkml:ink>
</file>

<file path=ppt/ink/ink27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0:48.993"/>
    </inkml:context>
    <inkml:brush xml:id="br0">
      <inkml:brushProperty name="width" value="0.05" units="cm"/>
      <inkml:brushProperty name="height" value="0.05" units="cm"/>
      <inkml:brushProperty name="color" value="#FF0066"/>
    </inkml:brush>
  </inkml:definitions>
  <inkml:trace contextRef="#ctx0" brushRef="#br0">1 45 8498,'1'-2'391,"2"-4"937,0 0-1,0 1 0,1-1 0,4-5 1,-8 11-1197,1-1-1,-1 0 1,1 1 0,-1-1 0,1 1 0,-1-1 0,1 1 0,-1-1 0,1 1 0,-1-1 0,1 1 0,0-1 0,-1 1 0,1 0 0,0 0 0,0-1 0,-1 1 0,1 0 0,0 0 0,-1 0 0,1-1 0,0 1-1,0 0 1,-1 0 0,1 0 0,0 0 0,0 1 0,-1-1 0,1 0 0,0 0 0,0 0 0,-1 1 0,1-1 0,0 0 0,-1 0 0,1 1 0,0-1 0,-1 1 0,1-1 0,-1 1 0,1-1 0,0 1 0,-1-1-1,1 1 1,-1-1 0,0 1 0,1 1 0,3 3 168,-1 1 0,0 0 1,0 0-1,-1 0 0,0 0 0,0 1 0,0-1 0,-1 1 0,1 10 0,0 63 677,-3-66-823,-2 41 167,1-33-367,0-1 0,3 26 0,-1-46-98,1 0 1,-1 0-1,0 0 1,0 0-1,0 0 0,0 0 1,0 0-1,0 0 1,0 0-1,0 0 1,-1 0-1,1 0 1,0 0-1,-1 1 1,1-3-38,-1 1 0,1 0 1,-1 0-1,1-1 0,-1 1 0,1 0 1,-1-1-1,1 1 0,0 0 0,-1-1 1,1 1-1,0 0 0,-1-1 1,1 1-1,0-1 0,-1 1 0,1-1 1,0 1-1,0-1 0,0 1 0,0-1 1,-1 1-1,1-1 0,-4-11-1362</inkml:trace>
</inkml:ink>
</file>

<file path=ppt/ink/ink27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0:49.231"/>
    </inkml:context>
    <inkml:brush xml:id="br0">
      <inkml:brushProperty name="width" value="0.05" units="cm"/>
      <inkml:brushProperty name="height" value="0.05" units="cm"/>
      <inkml:brushProperty name="color" value="#FF0066"/>
    </inkml:brush>
  </inkml:definitions>
  <inkml:trace contextRef="#ctx0" brushRef="#br0">0 360 16716,'25'-29'1432,"8"-9"1368,6-8-455,11-7-313,-3 2-263,-3 7-841,-6 7-392,-13 12-440,-1 3-56,-8 14-352,-6 2-224,-9 10-768,2 5-425,-3 4-831,0 3-177,5 2 1553</inkml:trace>
</inkml:ink>
</file>

<file path=ppt/ink/ink27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0:49.395"/>
    </inkml:context>
    <inkml:brush xml:id="br0">
      <inkml:brushProperty name="width" value="0.05" units="cm"/>
      <inkml:brushProperty name="height" value="0.05" units="cm"/>
      <inkml:brushProperty name="color" value="#FF0066"/>
    </inkml:brush>
  </inkml:definitions>
  <inkml:trace contextRef="#ctx0" brushRef="#br0">1 224 16580,'3'23'1736,"5"-7"1393,14-8-353,18-19-519,7-9-193,14-14-520,1-4-319,-8 1-529,-2 4-296,-13 2-1008,-1 1-785,-14-6 793</inkml:trace>
</inkml:ink>
</file>

<file path=ppt/ink/ink27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0:51.435"/>
    </inkml:context>
    <inkml:brush xml:id="br0">
      <inkml:brushProperty name="width" value="0.05" units="cm"/>
      <inkml:brushProperty name="height" value="0.05" units="cm"/>
      <inkml:brushProperty name="color" value="#FF0066"/>
    </inkml:brush>
  </inkml:definitions>
  <inkml:trace contextRef="#ctx0" brushRef="#br0">1 0 11058,'0'0'6050,"6"8"-3746,1 3-31,2 13-441,-2 4-216,7 10-399,5 1-201,4 0-320,3 0-152,4-7-320,-4-1 16,8-3-624,0-3-528,4-7-1801,6-8-23,6-13 1191</inkml:trace>
</inkml:ink>
</file>

<file path=ppt/ink/ink27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0:52.252"/>
    </inkml:context>
    <inkml:brush xml:id="br0">
      <inkml:brushProperty name="width" value="0.05" units="cm"/>
      <inkml:brushProperty name="height" value="0.05" units="cm"/>
      <inkml:brushProperty name="color" value="#FF0066"/>
    </inkml:brush>
  </inkml:definitions>
  <inkml:trace contextRef="#ctx0" brushRef="#br0">1 36 10650,'4'-11'794,"-3"9"-472,0 0 0,-1 1 0,1-1 1,0 0-1,0 0 0,0 0 0,1 1 0,-1-1 0,0 0 0,0 1 0,1-1 0,2-1 0,-4 3-213,1 0 0,-1 0 0,1 0-1,-1 1 1,1-1 0,-1 0 0,1 0 0,-1 0-1,1 1 1,-1-1 0,0 0 0,1 1 0,-1-1-1,1 0 1,-1 1 0,0-1 0,1 1 0,-1-1-1,0 0 1,0 1 0,1-1 0,-1 1-1,0-1 1,0 1 0,0-1 0,1 1 0,-1-1-1,0 2 1,6 17 878,-6-17-768,45 128 3916,-25-75-3634,15 63 0,-34-108-1429</inkml:trace>
</inkml:ink>
</file>

<file path=ppt/ink/ink27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0:52.815"/>
    </inkml:context>
    <inkml:brush xml:id="br0">
      <inkml:brushProperty name="width" value="0.05" units="cm"/>
      <inkml:brushProperty name="height" value="0.05" units="cm"/>
      <inkml:brushProperty name="color" value="#FF0066"/>
    </inkml:brush>
  </inkml:definitions>
  <inkml:trace contextRef="#ctx0" brushRef="#br0">1 13 16804,'0'8'1654,"1"0"1,0-1 0,2 11 0,9 22 1056,-8-29-2358,-1 1-1,0 0 1,0 0 0,0 14 0,-3-20-304,0-4-45,0 0 1,0 0-1,0 0 0,0 0 0,0 0 0,1 0 1,-1 0-1,1 0 0,-1 0 0,1 0 1,-1 0-1,2 2 0,2-15-83,-2-5-33,0 0-1,2 0 1,9-30 0,-9 37 101,-1 0 1,2 0 0,-1 1 0,1 0 0,0 0-1,1 0 1,0 1 0,8-9 0,-12 14 25,-1 1 0,0 0 0,1 0 0,-1 0 0,0 0 0,1 0 0,-1 0 0,1 0 0,0 1 0,-1-1 0,1 0-1,-1 1 1,4-1 0,-4 1 0,0 0 0,0 0 0,-1 0-1,1 0 1,0 1 0,0-1 0,0 0-1,-1 1 1,1-1 0,0 0 0,0 1-1,-1-1 1,1 1 0,0-1 0,0 1 0,-1 0-1,1-1 1,-1 1 0,1 0 0,-1-1-1,1 1 1,-1 0 0,1 0 0,-1-1-1,0 1 1,1 0 0,-1 0 0,1 1-1,1 3 24,0 3 75,1-1-1,0 0 1,1 0-1,0 0 0,8 12 1,-10-17-134,0 0-1,0 0 1,0-1-1,0 1 1,0-1 0,0 1-1,0-1 1,0 0 0,1 0-1,-1 0 1,0 0 0,1 0-1,-1-1 1,0 1 0,1-1-1,-1 0 1,1 1 0,-1-1-1,1 0 1,-1 0-1,1-1 1,-1 1 0,4-1-1,-1 0-425,-1-1 0,0 1-1,0-1 1,0 0-1,0 0 1,0 0-1,-1-1 1,1 0 0,5-4-1,29-33-3189,-14 11 3005</inkml:trace>
</inkml:ink>
</file>

<file path=ppt/ink/ink27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0:53.167"/>
    </inkml:context>
    <inkml:brush xml:id="br0">
      <inkml:brushProperty name="width" value="0.05" units="cm"/>
      <inkml:brushProperty name="height" value="0.05" units="cm"/>
      <inkml:brushProperty name="color" value="#FF0066"/>
    </inkml:brush>
  </inkml:definitions>
  <inkml:trace contextRef="#ctx0" brushRef="#br0">1 1 14355,'4'37'4551,"10"18"-1895,-6-28-1889,18 55 696,-12-39-490,14 70 1,-27-99-870,0-10-85,-1 1 0,1-1 0,-1 1 0,1-1 0,0 1 0,1-1 0,-1 1-1,1-1 1,4 7 0,-6-11-19,1 1 1,-1-1-1,0 0 0,1 1 0,-1-1 0,1 0 0,-1 0 1,1 0-1,-1 1 0,0-1 0,1 0 0,-1 0 0,1 0 0,-1 0 1,1 0-1,-1 0 0,1 0 0,-1 0 0,1 0 0,-1 0 1,1 0-1,-1 0 0,1 0 0,-1-1 0,0 1 0,1 0 1,-1 0-1,1 0 0,-1-1 0,1 1 0,-1 0 0,0-1 1,1 1-1,-1 0 0,0 0 0,1-1 0,-1 1 0,0-1 0,1 1 1,-1 0-1,0-1 0,1 0 0,15-24 99,-12 17 15,6-7 120,18-25 474,-25 37-661,-1 0-1,1 0 1,0 1-1,0-1 1,0 1-1,0-1 1,1 1-1,-1 0 1,7-3-1,-7 5-125,0-1 1,0 1-1,0 0 0,0 0 0,0 0 1,0 0-1,0 1 0,0-1 0,0 1 1,0 0-1,0 0 0,3 1 0,11 3-975,-9-4 521,-1 0 0,1 0 0,0-1 0,-1 0 0,1 0 0,9-2 0,18-6-881</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5:47.779"/>
    </inkml:context>
    <inkml:brush xml:id="br0">
      <inkml:brushProperty name="width" value="0.05" units="cm"/>
      <inkml:brushProperty name="height" value="0.05" units="cm"/>
      <inkml:brushProperty name="color" value="#FF0066"/>
    </inkml:brush>
  </inkml:definitions>
  <inkml:trace contextRef="#ctx0" brushRef="#br0">37 78 10178,'1'0'253,"0"1"0,0-1-1,0 0 1,0 1 0,0-1 0,0 0-1,-1 1 1,1-1 0,0 1-1,0 0 1,0-1 0,-1 1 0,1-1-1,0 1 1,-1 0 0,1 0 0,-1-1-1,1 1 1,-1 0 0,1 0 0,-1 0-1,1 0 1,-1-1 0,0 1-1,0 0 1,1 0 0,-1 0 0,0 0-1,0 0 1,0 0 0,0 0 0,0 0-1,0 0 1,0 1 0,-1 5 573,0 0 0,-1 0 0,-4 12 0,2-3 359,2-9-785,1 0 0,0 1 0,0-1-1,1 13 1,0-18-367,0-1-1,0 0 0,0 1 0,0-1 0,1 0 0,-1 1 1,0-1-1,1 0 0,-1 0 0,1 1 0,-1-1 1,1 0-1,0 0 0,0 0 0,-1 0 0,1 0 1,0 0-1,0 0 0,0 0 0,0 0 0,0 0 1,0 0-1,0-1 0,0 1 0,1 0 0,-1-1 1,0 1-1,0-1 0,1 1 0,-1-1 0,0 0 1,0 0-1,3 1 0,-2-1 6,0 0 0,0 0-1,0-1 1,-1 1 0,1 0 0,0-1 0,0 1 0,-1-1-1,1 1 1,0-1 0,-1 0 0,1 0 0,0 0-1,-1 0 1,1 0 0,-1 0 0,0 0 0,1 0 0,-1-1-1,0 1 1,0 0 0,0-1 0,0 1 0,0-1-1,0 0 1,0 1 0,0-1 0,-1 0 0,1 1-1,0-1 1,-1 0 0,0 0 0,1-1 0,0-4-7,0 0 0,0-1 0,-1 1 0,1 0 1,-2 0-1,1-1 0,-2-6 0,0 5-234,-1-1 1,0 1-1,0 0 0,-1 0 0,0 1 1,0-1-1,-11-15 0,10 18-488,0 0 0,0 0 0,0 1 0,-1 0 0,-12-10 0,17 14 387,0 1 1,-1-1-1,1 0 0,-1 0 0,1 1 1,-1-1-1,1 1 0,-1-1 1,1 1-1,-1-1 0,1 1 0,-1 0 1,1 0-1,-1 0 0,-1 0 0,1 2-975</inkml:trace>
</inkml:ink>
</file>

<file path=ppt/ink/ink27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0:53.573"/>
    </inkml:context>
    <inkml:brush xml:id="br0">
      <inkml:brushProperty name="width" value="0.05" units="cm"/>
      <inkml:brushProperty name="height" value="0.05" units="cm"/>
      <inkml:brushProperty name="color" value="#FF0066"/>
    </inkml:brush>
  </inkml:definitions>
  <inkml:trace contextRef="#ctx0" brushRef="#br0">1 182 15267,'17'75'4135,"-7"-24"-2579,3 0-1,21 53 0,-34-103-1539,0 0 1,1 0-1,-1 0 1,0 0 0,1 0-1,-1-1 1,1 1-1,-1 0 1,1 0-1,-1 0 1,1-1 0,-1 1-1,1 0 1,0-1-1,-1 1 1,1-1-1,0 1 1,0 0-1,1 0 1,-2-1-3,1-1 0,-1 1 0,1 0 0,-1 0 0,0-1 0,1 1 0,-1 0 0,1 0 0,-1-1 0,0 1 0,1-1 0,-1 1 0,0 0 0,1-1 1,-1 1-1,0-1 0,0 1 0,1 0 0,-1-1 0,0 1 0,0-1 0,0 1 0,0-1 0,1 0 0,1-7 94,0-1 0,1-13-1,0-31-3,-5-67 0,0 71-117,7-84 1,-5 128 28,1 0-1,0 0 1,0-1-1,1 1 1,0 0-1,0 0 1,3-6-1,-4 9 20,0 0 1,1 0-1,-1 1 0,1-1 0,-1 0 1,1 0-1,0 1 0,0-1 0,0 1 1,0-1-1,0 1 0,0 0 0,0 0 0,0 0 1,0 0-1,1 0 0,-1 1 0,5-2 1,0 2 85,0-1 0,0 1 0,0 1 0,0-1 0,-1 1 1,1 0-1,0 1 0,0 0 0,0 0 0,-1 0 1,1 1-1,-1 0 0,0 0 0,10 7 0,-4-2 50,-1 1-1,0 0 1,0 0-1,-1 1 1,0 0-1,12 17 1,-10-10-46,-1 0 0,14 31 1,-22-42-507,0-1 0,-1 2-1,0-1 1,0 0 0,-1 0 0,0 1 0,0-1 0,0 1 0,0-1 0,-1 1 0,-1-1 0,0 9 0,-4-3 469,-6-10-286</inkml:trace>
</inkml:ink>
</file>

<file path=ppt/ink/ink27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0:53.729"/>
    </inkml:context>
    <inkml:brush xml:id="br0">
      <inkml:brushProperty name="width" value="0.05" units="cm"/>
      <inkml:brushProperty name="height" value="0.05" units="cm"/>
      <inkml:brushProperty name="color" value="#FF0066"/>
    </inkml:brush>
  </inkml:definitions>
  <inkml:trace contextRef="#ctx0" brushRef="#br0">1 103 20460,'40'5'1761,"2"-5"543,4-6-375,6-10-1121,-6-1-640,1-3-1760,-2-1-849,-1-6 1057</inkml:trace>
</inkml:ink>
</file>

<file path=ppt/ink/ink27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0:54.212"/>
    </inkml:context>
    <inkml:brush xml:id="br0">
      <inkml:brushProperty name="width" value="0.05" units="cm"/>
      <inkml:brushProperty name="height" value="0.05" units="cm"/>
      <inkml:brushProperty name="color" value="#FF0066"/>
    </inkml:brush>
  </inkml:definitions>
  <inkml:trace contextRef="#ctx0" brushRef="#br0">1 1 13587,'7'3'1568,"6"3"1185,6 2 191,8 7-143,0 4-264,1 10-633,-3 4-480,-1 5-864,-5-1-224,3-2-568,1-3-520,7-6-1232,2-1-1361,15-17 1785</inkml:trace>
</inkml:ink>
</file>

<file path=ppt/ink/ink27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0:59.246"/>
    </inkml:context>
    <inkml:brush xml:id="br0">
      <inkml:brushProperty name="width" value="0.05" units="cm"/>
      <inkml:brushProperty name="height" value="0.05" units="cm"/>
      <inkml:brushProperty name="color" value="#FF0066"/>
    </inkml:brush>
  </inkml:definitions>
  <inkml:trace contextRef="#ctx0" brushRef="#br0">1 65 10634,'1'-13'1591,"4"-17"2470,-5 28-3712,1 1 0,-1-1-1,0 1 1,1 0 0,0-1-1,-1 1 1,1-1 0,0 1-1,-1 0 1,1 0 0,0-1 0,0 1-1,0 0 1,2-2 0,-2 3-291,-1 0 0,0 0 0,0 0 1,0 0-1,1 0 0,-1 0 1,0 0-1,0 0 0,0 0 0,1 0 1,-1 0-1,0 0 0,0 1 0,0-1 1,1 0-1,-1 0 0,0 0 1,0 0-1,0 0 0,0 0 0,1 0 1,-1 1-1,0-1 0,0 0 0,0 0 1,0 0-1,0 0 0,1 1 1,-1-1-1,0 0 0,0 0 0,0 0 1,0 1-1,0-1 0,0 0 0,0 0 1,0 0-1,0 1 0,0-1 1,0 0-1,0 0 0,0 1 0,2 11 767,1 32 472,-4 64 1,-11 45-511,-2 43-559,13-191-221,1 2 7,0-1 0,0 1 0,0-1 0,1 0 0,0 1 0,3 10 0,-4-16-13,0-1 0,1 1 0,-1-1 0,0 1-1,0-1 1,0 1 0,0-1 0,0 1 0,1-1 0,-1 0 0,0 1-1,0-1 1,1 1 0,-1-1 0,0 0 0,1 1 0,-1-1 0,0 1 0,1-1-1,-1 0 1,1 0 0,-1 1 0,0-1 0,1 0 0,-1 0 0,1 1-1,-1-1 1,1 0 0,-1 0 0,1 0 0,-1 0 0,1 0 0,-1 0-1,1 0 1,-1 0 0,1 0 0,-1 0 0,1 0 0,-1 0 0,1 0-1,-1 0 1,1 0 0,-1-1 0,1 1 0,-1 0 0,0 0 0,1-1 0,0 1-1,2-3 7,1 0-1,-1 0 0,0 0 0,5-7 0,30-40 70,41-49 24,-71 90-96,0 0-1,1 1 0,0 1 0,1-1 0,0 2 0,0-1 0,1 1 0,13-5 1,-20 9-2,0 1 1,0 0-1,0 0 1,0 0-1,0 0 1,1 1-1,-1-1 1,0 1-1,0 0 1,0 1-1,6 0 1,-7 0-29,0-1 1,0 1 0,0 1 0,-1-1-1,1 0 1,0 1 0,-1-1 0,0 1 0,1 0-1,-1-1 1,0 1 0,0 0 0,0 1-1,0-1 1,0 0 0,3 5 0,5 13-525,-6-12-246,1 0 0,-1 0 0,6 7 0,-8-14 729,-1 1 1,1 0-1,-1-1 1,1 1-1,0-1 1,-1 1-1,1-1 0,0 0 1,0 0-1,0 0 1,0 0-1,0 0 1,0 0-1,0 0 1,0-1-1,0 1 1,3-1-1,1 0 43,0 0 0,-1-1 0,12-2 0</inkml:trace>
</inkml:ink>
</file>

<file path=ppt/ink/ink27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0:59.546"/>
    </inkml:context>
    <inkml:brush xml:id="br0">
      <inkml:brushProperty name="width" value="0.05" units="cm"/>
      <inkml:brushProperty name="height" value="0.05" units="cm"/>
      <inkml:brushProperty name="color" value="#FF0066"/>
    </inkml:brush>
  </inkml:definitions>
  <inkml:trace contextRef="#ctx0" brushRef="#br0">9 0 19932,'-4'13'1681,"1"9"975,2 8-447,1 11-1113,1 0-200,6 1-400,2-2-184,0-5-224,0-3 0,-3-4-72,2-6-8,1-7-416,-3-6-384,3-9-936,-5-8-457,4-8 2729,-8-3-1144</inkml:trace>
</inkml:ink>
</file>

<file path=ppt/ink/ink27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0:59.990"/>
    </inkml:context>
    <inkml:brush xml:id="br0">
      <inkml:brushProperty name="width" value="0.05" units="cm"/>
      <inkml:brushProperty name="height" value="0.05" units="cm"/>
      <inkml:brushProperty name="color" value="#FF0066"/>
    </inkml:brush>
  </inkml:definitions>
  <inkml:trace contextRef="#ctx0" brushRef="#br0">4 212 18852,'-1'-1'196,"1"0"0,-1 0 1,1 0-1,0 0 0,-1 0 0,1 0 0,0 0 1,-1 0-1,1 0 0,0 0 0,0 0 0,0-1 0,0 1 1,0 0-1,0 0 0,1 0 0,-1 0 0,0 0 1,0 0-1,1 0 0,0-2 0,1 0 205,0-1 1,0 1-1,0-1 0,0 1 1,4-4-1,7-6 178,1 0 1,0 1-1,1 1 0,21-14 1,68-30 1008,-94 51-1472,44-19 459,-49 22-532,0-1 0,0 1 0,0 0-1,0 0 1,0 1 0,1-1 0,-1 1 0,9 1-1,-13-1-40,0 0 0,0 1 0,0-1 0,1 0-1,-1 1 1,0-1 0,0 1 0,0 0 0,0-1-1,0 1 1,0 0 0,0-1 0,0 1 0,-1 0-1,1 0 1,0 0 0,0 0 0,-1 0 0,1 0-1,0 0 1,-1 0 0,1 0 0,-1 0 0,1 0-1,-1 0 1,0 0 0,1 1 0,-1-1 0,0 1-1,1 3-8,-1 0-1,0 1 1,0-1 0,-1 0-1,-1 10 1,-3 5-99,-1 0 1,0-1 0,-17 34-1,-36 56-510,29-58 249,30-51 355,0 1 0,0-1 0,-1 1 0,1-1 0,0 0 0,0 1 0,-1-1 0,1 1-1,0-1 1,0 1 0,0-1 0,0 1 0,0-1 0,0 1 0,0-1 0,0 1 0,0-1 0,0 1 0,0 0-1,6 0-286,14-10 66,63-32 93,-73 37 157,0 0 0,0 1 1,0 1-1,1-1 0,-1 2 1,18-2-1,-25 3-1,0 0 1,-1 0-1,1 0 0,0 1 1,-1-1-1,1 1 1,0 0-1,-1-1 0,1 1 1,-1 0-1,1 0 1,-1 1-1,0-1 0,1 0 1,2 3-1,-3-2 0,-1 0 1,1 0-1,-1 0 1,0 0-1,1 0 0,-1 0 1,0 0-1,0 0 0,0 0 1,-1 0-1,1 1 1,0-1-1,-1 0 0,1 4 1,-1 2 10,0 0 0,-1 0 0,0 0 0,0 1 0,0-1 1,-1-1-1,-1 1 0,-5 14 0,0-3 26,-2-1-1,0 0 1,-1 0-1,-24 29 1,7-16 318,-43 38-1,68-66-345,0 0 0,0 0 0,0-1 0,-1 1 0,1-1 0,-1 0 1,1 0-1,-5 2 0,7-4-41,1 0 1,-1 0 0,1 0-1,0 0 1,-1 0 0,1 0-1,-1 0 1,1 0 0,0 0-1,-1-1 1,1 1-1,-1 0 1,1 0 0,0 0-1,-1 0 1,1-1 0,0 1-1,-1 0 1,1 0 0,0-1-1,-1 1 1,1 0 0,0 0-1,-1-1 1,1 1 0,0 0-1,0-1 1,-1 1 0,1 0-1,0-1 1,0 1 0,0-1-1,0 1 1,0 0 0,-1-1-1,1 1 1,0-1-1,0 1 1,0 0 0,0-2-1,0-18-1135,0 13 447,1 0-1,0 0 0,1 0 0,0 0 1,0 0-1,6-13 0,-2 10 133,1 0 0,8-8 0</inkml:trace>
</inkml:ink>
</file>

<file path=ppt/ink/ink27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1:00.100"/>
    </inkml:context>
    <inkml:brush xml:id="br0">
      <inkml:brushProperty name="width" value="0.05" units="cm"/>
      <inkml:brushProperty name="height" value="0.05" units="cm"/>
      <inkml:brushProperty name="color" value="#FF0066"/>
    </inkml:brush>
  </inkml:definitions>
  <inkml:trace contextRef="#ctx0" brushRef="#br0">0 48 23149,'0'6'3873,"7"-18"-2977,-1-29-936</inkml:trace>
</inkml:ink>
</file>

<file path=ppt/ink/ink27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1:08.435"/>
    </inkml:context>
    <inkml:brush xml:id="br0">
      <inkml:brushProperty name="width" value="0.05" units="cm"/>
      <inkml:brushProperty name="height" value="0.05" units="cm"/>
      <inkml:brushProperty name="color" value="#FF0066"/>
    </inkml:brush>
  </inkml:definitions>
  <inkml:trace contextRef="#ctx0" brushRef="#br0">66 30 10978,'2'-10'6335,"-1"8"-5882,-1 1 0,1-1-1,-1 0 1,1 1-1,-1-1 1,0 0 0,0 1-1,0-1 1,0-2-1,-7 23 2622,5-11-2630,-4 15 228,3-16-211,2-7-443,1 0 1,0 0 0,0 0-1,0 0 1,0 0-1,0 0 1,0 0-1,0 0 1,0 0-1,0 1 1,0-1 0,-1 0-1,1 0 1,0 0-1,0 0 1,0 0-1,0 0 1,0 0-1,0 0 1,0 0-1,0 0 1,-1 0 0,1 0-1,0 0 1,0-1-1,0 1 1,0 0-1,0 0 1,0 0-1,0 0 1,0 0 0,0 0-1,-1 0 1,1 0-1,0 0 1,0 0-1,0 0 1,0 0-1,0 0 1,0 0-1,0-1 1,0 1 0,0 0-1,0 0 1,0 0-1,-1-1-3,1 1 0,-1 0 0,1-1 0,-1 1-1,1-1 1,-1 1 0,1 0 0,-1 0 0,0-1 0,1 1 0,-1 0-1,1 0 1,-1-1 0,0 1 0,1 0 0,-1 0 0,0 0 0,1 0-1,-1 0 1,0 0 0,1 0 0,-1 0 0,0 1 0,1-1 0,-1 0-1,0 0 1,1 0 0,-1 1 0,1-1 0,-1 0 0,1 1 0,-1-1-1,0 0 1,1 1 0,-1 0 0,0-1-13,0 1 0,0-1-1,0 1 1,0 0 0,1-1 0,-1 1 0,0 0 0,0 0 0,1 0-1,-1 0 1,1-1 0,-1 1 0,0 0 0,1 0 0,0 0-1,-1 0 1,1 0 0,0 0 0,-1 0 0,1 2 0,0-2-1,0-1 1,0 0-1,0 0 1,1 1-1,-1-1 1,0 0-1,0 1 1,0-1-1,1 0 1,-1 0 0,0 0-1,0 1 1,1-1-1,-1 0 1,0 0-1,1 0 1,-1 0-1,0 1 1,1-1-1,-1 0 1,0 0-1,0 0 1,1 0 0,-1 0-1,0 0 1,1 0-1,-1 0 1,0 0-1,1 0 1,-1 0-1,0 0 1,1 0-1,-1 0 1,0 0-1,1 0 1,-1 0 0,0-1-1,1 1 1,15-6 118,-13 4-78,1 1 20,20-7 160,-23 8-219,-1 0 0,0 0 0,1 0 0,-1 0 0,1 0 0,-1 0 0,0 0 0,1 0 0,-1 0 0,1 0 0,-1 0 0,0 0 0,1 1 0,-1-1 0,0 0 0,1 0 0,-1 0 0,0 1 0,1-1 0,-1 0 0,1 1 0,-1-1-1,0 1-1,0-1 1,1 1-1,-1-1 1,0 1 0,0 0-1,0-1 1,0 1-1,0-1 1,0 1 0,0-1-1,0 1 1,0 0-1,0-1 1,0 1-1,0-1 1,-1 1 0,1 0-1,0 0 1,-1-1-1,1 0 0,0 1 0,0-1 0,0 0 0,-1 1 1,1-1-1,0 0 0,0 1 0,-1-1 0,1 0 0,0 0 0,-1 1 1,1-1-1,0 0 0,-1 0 0,1 0 0,0 0 0,-1 1 0,1-1 1,0 0-1,-1 0 0,1 0 0,-1 0 0,1 0 0,0 0 0,-1 0 1,1 0-1,-1 0 0,1 0 0,0 0 0,-1 0 0,1 0 0,0 0 1,-1 0-1,1-1 0,0 1 0,-1 0 0,1 0 0,-1 0 0,1-1 1,-1 1-1,-14-11 20,-3-14 13,15 21 10,0 0 1,0 0-1,0 0 0,0 0 1,0 0-1,-7-5 0,10 9-38,0 0 1,0 0-1,0 0 0,0 0 1,0 0-1,0 0 0,0 0 0,-1 0 1,1 0-1,0 0 0,0 0 0,0 0 1,0 0-1,0-1 0,0 1 1,0 0-1,0 0 0,0 0 0,-1 0 1,1 0-1,0 0 0,0 0 1,0 0-1,0 0 0,0 0 0,0 0 1,0 0-1,0 0 0,-1 0 0,1 0 1,0 0-1,0 0 0,0 1 1,0-1-1,0 0 0,0 0 0,0 0 1,0 0-1,0 0 0,-1 0 0,1 0 1,0 0-1,0 0 0,0 0 1,0 0-1,0 0 0,0 0 0,0 1 1,0-1-1,0 0 0,0 0 0,0 0 1,0 0-1,0 0 0,0 10 113,5 14-123,-4-23 15,2 12-7,1-1 0,1 0-1,7 16 1,-10-24-1,1-1-1,-1 1 1,0-1-1,1 0 1,0 0-1,5 5 1,-7-7-3,1 0-1,-1 0 1,1 0 0,-1 0 0,1 0-1,0 0 1,0 0 0,-1-1 0,1 1 0,0-1-1,0 1 1,0-1 0,0 0 0,-1 0-1,4 0 1,-3 0 13,-1 0 0,1-1 1,-1 1-1,1-1 0,0 1 0,-1-1 0,0 0 0,1 0 0,-1 0 0,1 1 0,-1-1 1,0-1-1,0 1 0,1 0 0,-1 0 0,0 0 0,0-1 0,0 1 0,0 0 0,0-1 0,-1 1 1,1-1-1,0 1 0,-1-1 0,1 1 0,-1-1 0,1 0 0,-1-2 0,2-6 83,-1 0-1,0 0 1,0-15-1,-1 21-78,0 3-12,0-4 26,0 0 0,-1 0 0,1 0 0,-1 0 0,-1-5 0,2 9-26,0 1 0,-1-1 0,1 0-1,0 1 1,0-1 0,-1 0 0,1 1-1,-1-1 1,1 1 0,0-1 0,-1 1 0,1-1-1,-1 1 1,1-1 0,-1 1 0,1-1-1,-1 1 1,0 0 0,1-1 0,-1 1 0,1 0-1,-1-1 1,0 1 0,1 0 0,-1 0-1,0 0 1,0-1 0,1 1 0,-1 0 0,0 0-1,1 0 1,-1 0 0,0 0 0,1 1-1,-1-1 1,0 0 0,1 0 0,-1 0-1,0 0 1,1 1 0,-1-1 0,0 0 0,1 1-1,-1-1 1,0 1 0,-6 3 2,0 1 0,0-1 1,0 1-1,1 0 0,0 1 1,0 0-1,1-1 0,0 2 0,0-1 1,-5 9-1,9-15-5,1 0-1,0 1 1,0-1 0,-1 1-1,1-1 1,0 0 0,0 1-1,0-1 1,0 1 0,0-1-1,-1 1 1,1-1 0,0 1-1,0-1 1,0 1 0,0-1-1,0 1 1,1-1 0,-1 0-1,0 1 1,0 0 0,0-1 0,1 0 0,-1 1 1,0-1-1,0 0 0,1 0 1,-1 0-1,0 0 0,1 0 1,-1 1-1,0-1 0,0 0 1,1 0-1,-1 0 0,0 0 1,1 0-1,-1 0 0,0 0 0,1 0 1,-1 0-1,0 0 0,1 0 1,-1-1-1,1 1 0,1 0 19,0-1-1,-1 0 1,1 0-1,0 1 0,0-1 1,0-1-1,0 1 1,2-2-1,0-1 66,0 0 1,-1-1-1,1 1 0,-1-1 0,0 0 1,0 0-1,-1 0 0,0 0 1,3-9-1,-4 13-76,-1 1-1,0-1 1,0 1 0,0-1 0,0 1 0,0-1-1,0 1 1,0-1 0,0 1 0,0-1 0,0 1-1,0-1 1,-1 1 0,1-1 0,0 1 0,0-1-1,0 1 1,-1 0 0,1-1 0,0 1 0,0-1 0,-1 1-1,1-1 1,0 1 0,-1 0 0,1-1 0,-1 1-1,0-1 1,0 1-1,-1-1 0,1 1 0,0-1 1,0 1-1,0 0 0,-1-1 0,1 1 0,0 0 1,0 0-1,-2 0 0,0 0-8,1 0 0,-1 0 0,1 0 0,-1 1 0,1-1 0,0 1-1,-1 0 1,1 0 0,-1 0 0,1 0 0,-3 1 0,4-1-125,1 0 0,-1 0 0,0 0 1,1 0-1,-1 0 0,0 1 0,1-1 0,-1 0 0,1 0 0,0 0 1,-1 1-1,1-1 0,0 0 0,0 0 0,-1 1 0,1-1 1,0 0-1,1 0 0,-1 1 0,0-1 0,0 0 0,0 0 0,1 0 1,-1 1-1,1-1 0,-1 0 0,1 0 0,-1 0 0,1 0 1,-1 0-1,1 0 0,0 0 0,0 0 0,0 0 0,0 0 1,-1 0-1,1 0 0,0 0 0,1-1 0,-1 1 0,0 0 0,0-1 1,1 1-1,22 0-1445</inkml:trace>
</inkml:ink>
</file>

<file path=ppt/ink/ink27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1:09.938"/>
    </inkml:context>
    <inkml:brush xml:id="br0">
      <inkml:brushProperty name="width" value="0.05" units="cm"/>
      <inkml:brushProperty name="height" value="0.05" units="cm"/>
      <inkml:brushProperty name="color" value="#FF0066"/>
    </inkml:brush>
  </inkml:definitions>
  <inkml:trace contextRef="#ctx0" brushRef="#br0">206 935 11803,'1'-2'215,"-1"0"1,1 0 0,0 0-1,0 0 1,0 0 0,1 0 0,-1 0-1,0 0 1,1 0 0,-1 0 0,1 1-1,0-1 1,0 0 0,-1 1 0,1 0-1,0-1 1,0 1 0,0 0-1,0 0 1,1 0 0,-1 0 0,0 1-1,0-1 1,3 0 0,8-2 6,0 0 1,27 0-1,-37 2-105,130 2 956,-82 1-331,67-6 0,-102 2-491,-1 0 0,1-1 0,-1-1 1,0 0-1,0-1 0,0-1 1,-1 0-1,22-13 0,-27 12-63,0 0-1,0 0 1,-1-1-1,0 0 1,0-1-1,-1 1 0,0-2 1,0 1-1,-1-1 1,-1 0-1,1 0 1,-2 0-1,1-1 1,-1 0-1,3-16 1,-2 5-7,-1 0-1,-2 0 1,0 0 0,-1-1 0,-1 1 0,-1 0 0,-4-23-1,0 15-150,-2 0-1,0 0 0,-2 1 0,-1 0 0,-15-28 0,15 37-24,-1 1 0,-1 0 0,-1 0 0,0 2 0,-1-1 0,-1 2 0,-27-25 0,26 29 6,1 0 0,-1 1 0,-1 1 0,0 0 0,-31-12 0,34 17-1,-1 1-1,1 0 0,-1 1 0,0 1 0,0 0 0,0 1 0,-28 1 0,25 1 22,0 1 1,1 1 0,0 1-1,0 0 1,0 1 0,-26 12-1,31-12 26,1 2 1,0-1-1,0 1 0,1 1 0,0 0 0,0 1 1,1 0-1,0 0 0,-14 19 0,1 4-11,2 2 0,1 0 0,1 1-1,2 1 1,2 0 0,1 1-1,2 1 1,1 0 0,2 0-1,-3 45 1,10-61 15,1-1-1,1 1 0,1 0 1,1 0-1,1 0 0,1-1 1,0 0-1,2 0 1,17 38-1,-17-46-15,0-1 1,0-1-1,1 1 1,0-1-1,1-1 0,1 1 1,13 10-1,-15-14-24,0-1 1,1 0-1,0-1 0,0 0 0,0 0 0,0-1 1,1 0-1,0-1 0,0 0 0,16 3 0,-9-5-109,0 1-1,0-2 0,1-1 1,-1 0-1,0-1 0,0 0 0,0-2 1,25-7-1,6-7-1428,73-36 0,-30 8 220</inkml:trace>
</inkml:ink>
</file>

<file path=ppt/ink/ink27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1:10.825"/>
    </inkml:context>
    <inkml:brush xml:id="br0">
      <inkml:brushProperty name="width" value="0.05" units="cm"/>
      <inkml:brushProperty name="height" value="0.05" units="cm"/>
      <inkml:brushProperty name="color" value="#FF0066"/>
    </inkml:brush>
  </inkml:definitions>
  <inkml:trace contextRef="#ctx0" brushRef="#br0">101 19 10058,'0'-3'316,"-3"-12"7656,0 21-5750,0 1-1451,0 1 0,1 0 0,0 0-1,0 0 1,-1 15 0,3 44 403,0-35-603,5 91 694,-2-71-903,-1 0-1,-9 79 1,6-127-380,1 0 14,-1 0 0,1 0-1,-1 0 1,-3 8 0,3-12-30,1 1 1,0-1-1,0 1 0,-1-1 1,1 1-1,0-1 1,-1 0-1,1 1 1,0-1-1,-1 1 0,1-1 1,-1 0-1,1 1 1,-1-1-1,1 0 0,-1 1 1,1-1-1,-1 0 1,1 0-1,-1 1 1,1-1-1,-1 0 0,1 0 1,-1 0-1,0 0 1,1 0-1,-1 0 0,1 0 1,-1 0-1,1 0 1,-1 0-1,0 0 1,1 0-1,-1 0 0,1 0 1,-1-1-1,1 1 1,-1 0-1,1 0 0,-1-1 1,1 1-1,-1-1 1,-4-2-461,1-1 0,0 1 0,0-1 0,1 0 0,-1 0 0,1-1 0,0 1 0,0-1 0,0 1 0,1-1 0,-4-7 0,-2-17 308,6 3 68</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5:48.964"/>
    </inkml:context>
    <inkml:brush xml:id="br0">
      <inkml:brushProperty name="width" value="0.05" units="cm"/>
      <inkml:brushProperty name="height" value="0.05" units="cm"/>
      <inkml:brushProperty name="color" value="#FF0066"/>
    </inkml:brush>
  </inkml:definitions>
  <inkml:trace contextRef="#ctx0" brushRef="#br0">106 723 14843,'-1'0'252,"-1"0"0,0 0 0,0 0 0,0 0 0,1 0 0,-1 0 1,0 0-1,0 1 0,1-1 0,-1 1 0,0-1 0,1 1 0,-1 0 0,0-1 0,1 1 0,-1 0 0,1 0 0,-1 0 0,1 1 0,0-1 0,-3 3 0,-2 2 37,1 1-1,-1 0 0,-4 8 1,10-14-248,-7 10 190,1 0 0,0 0 0,-7 21 0,11-26-160,1 0 0,-1 0 1,1 1-1,0-1 0,0 1 0,1-1 0,-1 0 0,2 1 0,0 6 0,-1-12-61,0 0 1,0 0-1,0 0 0,0 0 0,1 0 0,-1 0 0,0 0 0,1 0 0,-1 0 0,0 0 0,1-1 0,-1 1 1,1 0-1,-1 0 0,1-1 0,0 1 0,-1 0 0,1-1 0,0 1 0,0 0 0,1 0 0,-2-1-3,1 0-1,0 0 0,0 0 0,0 0 0,-1 0 1,1 0-1,0 0 0,0 0 0,0 0 0,0 0 0,-1 0 1,1-1-1,0 1 0,0 0 0,0 0 0,-1-1 0,1 1 1,1-2-1,2 0 11,-1-1 0,1 0 1,-1 0-1,0-1 0,0 1 0,0-1 1,3-4-1,-1-2 16,-1-1 0,0 1 0,0-1 0,-1 1 1,0-1-1,-1 0 0,0-1 0,0 1 0,-1-22 0,-3 0 17,0 0 0,-9-37 0,8 52-1,-1 0 0,-1 1-1,0-1 1,-1 1 0,-9-18-1,14 35-16,1-1-1,0 0 0,-1 1 0,1-1 1,0 0-1,-1 0 0,1 1 1,-1-1-1,1 1 0,-1-1 0,1 0 1,-1 1-1,1-1 0,-1 1 1,0-1-1,1 1 0,-1 0 0,0-1 1,0 1-1,1 0 0,-1-1 1,0 1-1,0 0 0,0 0-2,0 0 0,1 1 0,-1-1-1,1 0 1,-1 1 0,1-1 0,-1 1-1,1-1 1,-1 0 0,1 1 0,0 0 0,-1-1-1,1 1 1,0-1 0,-1 1 0,1-1 0,0 1-1,-1 0 1,1-1 0,0 2 0,-2 5 154,0 1 1,-1 15-1,2-1 79,0 1-1,1 0 1,1-1-1,6 35 1,-6-50-203,1 1 1,0-1-1,1 1 0,-1-1 1,1 0-1,1 0 1,-1 0-1,1 0 1,0-1-1,1 1 0,0-1 1,0 0-1,0-1 1,0 1-1,1-1 0,12 8 1,-16-11-54,1-1 1,-1 1-1,1-1 1,-1 0-1,1 1 1,0-2-1,0 1 1,0 0-1,0 0 1,-1-1-1,1 0 1,0 1-1,0-1 1,0 0-1,0-1 1,0 1-1,0 0 1,0-1-1,0 0 1,0 1-1,-1-1 1,1 0-1,0-1 1,0 1-1,2-2 1,0 0-6,-1-1 0,0 1 0,-1-1 1,1 0-1,0 0 0,-1 0 0,0 0 0,0 0 0,0-1 1,-1 1-1,0-1 0,1 0 0,1-7 0,-1-1 10,0-1 0,-1 1-1,0-1 1,0-17 0,-2 27-10,0-12 4,-2 23 10,2-6-8,0 2-3,0 0 1,0 1 0,0-1 0,1 0 0,0 1 0,-1-1 0,1 0 0,1 0 0,-1 0 0,0 1-1,1-1 1,-1-1 0,1 1 0,0 0 0,0 0 0,0-1 0,0 1 0,1-1 0,-1 1 0,1-1 0,-1 0-1,1 0 1,0 0 0,0-1 0,0 1 0,0-1 0,0 1 0,0-1 0,0 0 0,5 1 0,-6-2-8,0 0 1,0-1 0,0 1 0,0 0-1,1-1 1,-1 1 0,0-1-1,0 0 1,0 0 0,0 0 0,0 0-1,0 0 1,-1 0 0,1 0 0,0 0-1,0-1 1,-1 1 0,1-1 0,-1 1-1,2-4 1,2-1-2,0-1 0,0 0 1,7-14-1,-9 15 11,-1 0 1,1 1 0,-1-1-1,-1 0 1,2-7-1,-3 13-6,0-1 1,1 1-1,-1 0 0,0-1 1,0 1-1,0 0 0,0 0 0,0-1 1,0 1-1,0 0 0,0-1 0,-1 1 1,1 0-1,0 0 0,0-1 1,0 1-1,0 0 0,0 0 0,0-1 1,0 1-1,-1 0 0,1 0 0,0-1 1,0 1-1,0 0 0,-1 0 0,1 0 1,0-1-1,0 1 0,0 0 1,-1 0-1,1 0 0,0 0 0,-1 0 1,1-1-1,0 1 0,0 0 0,-1 0 1,1 0-1,0 0 0,0 0 1,-1 0-1,1 0 0,0 0 0,-1 0 1,1 0-1,-1 0 0,-1 4 10,7 2-35,-2-5 28,0 0 0,0 0-1,0-1 1,0 1 0,1-1-1,-1 1 1,0-1 0,0 0 0,0 0-1,0-1 1,0 1 0,0 0-1,0-1 1,0 0 0,5-2-1,4-1 4,-2 0 0,20-11 0,-24 11-5,-1 1-1,1-1 1,-1 0-1,0-1 1,-1 1-1,1-1 1,-1 0-1,6-9 1,0-2 18,12-28 1,-14 26-33,14-22 0,-20 38 8,0-1 0,0 1 0,0-1 0,0 1 0,0 0 0,5-4-1,-7 6 5,0 0-1,1 0 1,-1-1-1,0 1 1,1 0-1,-1 0 1,1 0-1,-1 0 1,0 0-1,1-1 1,-1 1-1,1 0 1,-1 0-1,0 0 1,1 0-1,-1 0 1,1 0-1,-1 0 1,0 0-1,1 0 1,-1 1-1,1-1 1,0 0 0,-1 1 0,1-1 0,-1 1 0,1-1 0,-1 1 0,0-1 0,1 1 0,-1 0 0,0-1 0,1 1 0,-1 0 0,0-1 0,0 1 0,1-1 0,-1 1 0,0 0 0,0 0 0,0 0 0,2 27 4,-2-21 1,0 0 0,1 1-1,0-1 1,4 14 0,-5-20-6,1 0 0,-1 0 1,0 0-1,1 0 0,-1 0 0,1-1 1,-1 1-1,1 0 0,-1 0 0,1 0 1,0-1-1,-1 1 0,1 0 0,0-1 1,0 1-1,0-1 0,-1 1 0,1-1 1,0 1-1,0-1 0,0 1 0,0-1 1,0 0-1,0 1 0,0-1 0,0 0 1,0 0-1,0 0 0,0 0 0,0 0 1,0 0-1,0 0 0,0 0 0,0 0 1,0-1-1,0 1 0,0 0 0,0-1 1,-1 1-1,1 0 0,0-1 0,0 1 1,1-2-1,5-2 1,-1 0 0,-1 0 0,1 0 0,9-11 0,-1 0-18,0-1 1,-2 0-1,0-1 1,-1-1 0,0 0-1,-2 0 1,14-38 0,-12 25-15,-3-1 0,0 1 1,-2-1-1,3-44 0,-9-10-3,0 78 38,-2-4 4,2 12-6,0 0 0,0 0 0,-1 0 0,1 0-1,0 0 1,0 0 0,0 0 0,0 0 0,0 0 0,0 0 0,0 0 0,-1 0 0,1 0 0,0 0 0,0 0 0,0 0-1,0 0 1,0 1 0,0-1 0,0 0 0,-1 0 0,1 0 0,0 0 0,0 0 0,0 0 0,0 0 0,0 0 0,0 0-1,0 0 1,0 0 0,0 1 0,0-1 0,0 0 0,0 0 0,0 0 0,-1 0 0,1 0 0,0 0 0,0 0 0,0 1-1,0-1 1,0 0 0,0 0 0,-6 21 119,2-1-30,1 0 1,1-1 0,1 1-1,1 0 1,1 0-1,0 0 1,2 0 0,0 0-1,1-1 1,1 1-1,1-1 1,15 33-1,-19-46-118,1-1-1,-1 1 0,1-1 1,0 0-1,1 0 0,-1 0 1,1-1-1,0 1 0,0-1 1,0 0-1,8 6 0,-12-10-9,1 0-1,-1 0 1,0 0-1,0 1 0,0-1 1,0 0-1,1 0 1,-1 0-1,0 0 0,0 0 1,0 0-1,0 0 0,1 0 1,-1 0-1,0 0 1,0 0-1,0 0 0,0 0 1,1 0-1,-1 0 1,0 0-1,0 0 0,0-1 1,0 1-1,1 0 1,-1 0-1,0 0 0,0 0 1,0 0-1,0 0 1,0 0-1,1 0 0,-1-1 1,0 1-1,0 0 0,0 0 1,0 0-1,0 0 1,0 0-1,0-1 0,0 1 1,0 0-1,0 0 1,0 0-1,0 0 0,1-1 1,-1 1-1,0 0 1,0 0-1,0 0 0,0-1 1,0 1-1,-1 0 1,1 0-1,0 0 0,0 0 1,0-1-1,0 1 1,0 0-1,0 0 0,0 0 1,0-1-1,-3-11-2242,-20-25-3831,11 13 4023</inkml:trace>
</inkml:ink>
</file>

<file path=ppt/ink/ink27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1:11.183"/>
    </inkml:context>
    <inkml:brush xml:id="br0">
      <inkml:brushProperty name="width" value="0.05" units="cm"/>
      <inkml:brushProperty name="height" value="0.05" units="cm"/>
      <inkml:brushProperty name="color" value="#FF0066"/>
    </inkml:brush>
  </inkml:definitions>
  <inkml:trace contextRef="#ctx0" brushRef="#br0">88 0 13691,'-6'15'1791,"0"0"0,1 1 0,-4 19 0,4-14-850,-8 21 0,-21 48 158,34-90-1095,0 1 0,0-1 0,0 0 1,0 1-1,0-1 0,0 0 0,-1 0 0,1 1 1,0-1-1,0 0 0,0 1 0,0-1 0,0 0 1,-1 0-1,1 1 0,0-1 0,0 0 0,0 0 1,-1 0-1,1 1 0,0-1 0,0 0 0,0 0 1,-1 0-1,1 0 0,0 0 0,-1 1 0,1-1 1,0 0-1,-1 0 0,-2-9 62,2-19-32,1 27-32,0-16 4,1 1 1,0-1-1,1 1 1,1 0-1,1 0 1,0 0-1,11-25 1,-15 40-1,0 0 1,0 0-1,1 0 1,-1 0-1,1 1 1,-1-1-1,0 0 1,1 0-1,0 1 1,-1-1-1,1 0 1,-1 0-1,1 1 1,0-1-1,-1 1 1,1-1-1,0 1 1,0-1-1,0 1 1,-1-1-1,1 1 1,0 0-1,0-1 1,0 1-1,0 0 1,0 0-1,0-1 1,0 1-1,0 0 1,-1 0-1,1 0 1,0 0-1,0 0 1,0 1-1,0-1 1,0 0-1,0 0 1,1 1-1,2 2 101,1-1 0,-2 1 0,1 0-1,0 0 1,-1 0 0,5 5 0,-2-2 109,15 16 417,-12-13-598,-1 0 0,1-1 0,1 0 0,-1 0 0,1 0 0,1-2 0,13 8 0,-22-13-147,-1 0 0,1-1 0,0 1 1,-1-1-1,1 0 0,0 0 1,0 1-1,2-1 0,13-6-623</inkml:trace>
</inkml:ink>
</file>

<file path=ppt/ink/ink27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1:11.765"/>
    </inkml:context>
    <inkml:brush xml:id="br0">
      <inkml:brushProperty name="width" value="0.05" units="cm"/>
      <inkml:brushProperty name="height" value="0.05" units="cm"/>
      <inkml:brushProperty name="color" value="#FF0066"/>
    </inkml:brush>
  </inkml:definitions>
  <inkml:trace contextRef="#ctx0" brushRef="#br0">5 10 13547,'-5'-10'5275,"17"24"-1371,13 25-2271,-1 0-1,-3 2 1,17 44-1,33 60-980,-71-144-668,6 9-145,-1-1 1,0 0-1,0 1 0,-1 0 1,-1 0-1,4 14 0,-11-35-6040,2-19 4591</inkml:trace>
</inkml:ink>
</file>

<file path=ppt/ink/ink27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1:12.135"/>
    </inkml:context>
    <inkml:brush xml:id="br0">
      <inkml:brushProperty name="width" value="0.05" units="cm"/>
      <inkml:brushProperty name="height" value="0.05" units="cm"/>
      <inkml:brushProperty name="color" value="#FF0066"/>
    </inkml:brush>
  </inkml:definitions>
  <inkml:trace contextRef="#ctx0" brushRef="#br0">157 1 13179,'1'17'6513,"-1"16"-5189,-7-1-499,-1 0-1,-1 0 0,-2-1 1,-15 32-1,25-61-811,-17 38 104,-1-1 0,-33 48-1,46-76 9,14-16 266,-1 0-221,13-7 541,0 0 0,41-17 0,-54 26-625,1 0 0,-1 1 0,1 0 0,-1 0 0,1 1 0,0 0 0,0 0-1,0 1 1,0 0 0,-1 0 0,1 1 0,12 2 0,-17-2-97,0 0 0,0 0 1,0 1-1,0-1 0,0 1 0,0-1 1,-1 1-1,1 0 0,-1 0 0,1 0 1,-1 1-1,0-1 0,4 5 0,-1 1-744,0 0 0,-1 0 0,5 13 0,-9-19 370,0-2 285,0 0 1,0 0-1,0 1 0,0-1 0,0 0 1,0 0-1,0 1 0,0-1 1,0 0-1,0 0 0,0 1 1,0-1-1,0 0 0,1 0 1,-1 0-1,0 1 0,0-1 0,0 0 1,0 0-1,0 0 0,0 1 1,1-1-1,-1 0 0,0 0 1,0 0-1,0 0 0,1 1 1,-1-1-1,0 0 0,0 0 1,0 0-1,1 0 0,-1 0 0,0 0 1,0 0-1,1 0 0,-1 0 1,0 0-1,0 0 0,1 0 1,-1 0-1,0 0 0,0 0 1,1 0-1,-1 0 0,0 0 1,0 0-1,0 0 0,1 0 0,6-11-1720</inkml:trace>
</inkml:ink>
</file>

<file path=ppt/ink/ink27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1:12.751"/>
    </inkml:context>
    <inkml:brush xml:id="br0">
      <inkml:brushProperty name="width" value="0.05" units="cm"/>
      <inkml:brushProperty name="height" value="0.05" units="cm"/>
      <inkml:brushProperty name="color" value="#FF0066"/>
    </inkml:brush>
  </inkml:definitions>
  <inkml:trace contextRef="#ctx0" brushRef="#br0">1 119 11330,'0'3'561,"0"-1"1,0 1-1,1 0 0,-1-1 0,1 1 0,0 0 0,0-1 0,0 1 0,0-1 0,0 1 0,1-1 0,1 4 0,26 24 3425,-4-3-2526,-19-19-1164,-1 1-1,0 0 0,0 0 0,-1 0 0,4 12 0,10 49 578,-16-62-816,-2-8-56,0 0 1,0 0-1,0 0 1,0 0-1,0 0 0,0 0 1,0 0-1,0 0 0,0 0 1,-1 0-1,1 0 1,0 0-1,0 0 0,0 0 1,0 0-1,0 0 0,0 0 1,0 0-1,0 0 1,0 0-1,0 0 0,-1 0 1,1 0-1,0 0 0,0 0 1,0 0-1,0 0 0,0 0 1,0 0-1,0 0 1,0 0-1,0 0 0,0 0 1,0 1-1,0-1 0,0 0 1,0 0-1,-1 0 1,1 0-1,0 0 0,0 0 1,0 0-1,0 0 0,0 0 1,0 0-1,0 0 1,0 1-1,0-1 0,0 0 1,0 0-1,-6-7-6,-1-6-10,-9-14-10,-17-38 0,30 57 23,0-1 1,0 1 0,0-1-1,1 0 1,1 0 0,-1 0 0,1 0-1,1 0 1,0-12 0,1 18 0,-1 1 1,0-1 0,1 0-1,-1 1 1,1-1 0,0 1-1,0-1 1,0 1 0,0 0-1,0-1 1,0 1 0,1 0-1,-1 0 1,1 0-1,2-3 1,-3 4 6,1 1-1,-1-1 0,1 0 1,-1 0-1,1 1 1,-1-1-1,1 1 0,0-1 1,-1 1-1,1 0 0,0-1 1,-1 1-1,1 0 1,-1 0-1,1 0 0,0 0 1,-1 1-1,1-1 1,0 0-1,-1 1 0,1-1 1,-1 1-1,1-1 1,2 3-1,8 3 101,-1 0 1,-1 2-1,1-1 0,12 13 1,-12-10 36,1-1-1,23 14 1,-34-22-139,0 0 0,0-1 0,0 1-1,0 0 1,0-1 0,0 1 0,0-1 0,0 0-1,0 1 1,0-1 0,1 0 0,-1 0 0,0 0-1,0 0 1,0 0 0,0 0 0,0 0-1,1 0 1,-1 0 0,0 0 0,0-1 0,0 1-1,0 0 1,0-1 0,0 1 0,0-1 0,0 1-1,0-1 1,0 1 0,0-1 0,0 0-1,0 0 1,0 1 0,-1-1 0,1 0 0,0 0-1,0 0 1,-1 0 0,1 0 0,-1 0 0,2-2-1,0-5 24,1 0-1,-1 0 1,0 0-1,1-16 1,0 5 13,1-9 6,-3 18 49,0 1 1,1-1-1,0 1 1,1-1 0,6-15-1,-9 25-84,0-1 0,0 1 0,0 0 1,0 0-1,0-1 0,1 1 0,-1 0 0,0 0 0,0-1 0,0 1 0,0 0 0,0 0 0,0 0 0,1-1 0,-1 1 1,0 0-1,0 0 0,0 0 0,0 0 0,1-1 0,-1 1 0,0 0 0,0 0 0,0 0 0,1 0 0,-1 0 1,0 0-1,0 0 0,1 0 0,-1 0 0,0-1 0,0 1 0,1 0 0,-1 0 0,0 0 0,0 0 0,1 0 1,-1 1-1,0-1 0,0 0 0,1 0 0,-1 0 0,0 0 0,0 0 0,0 0 0,1 0 0,-1 0 0,0 0 1,0 1-1,0-1 0,1 0 0,-1 0 0,0 1 0,8 13 144,-5-7-81,32 47-86,49 59 0,-62-89-851,0-12 322</inkml:trace>
</inkml:ink>
</file>

<file path=ppt/ink/ink27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1:15.726"/>
    </inkml:context>
    <inkml:brush xml:id="br0">
      <inkml:brushProperty name="width" value="0.05" units="cm"/>
      <inkml:brushProperty name="height" value="0.05" units="cm"/>
      <inkml:brushProperty name="color" value="#FF0066"/>
    </inkml:brush>
  </inkml:definitions>
  <inkml:trace contextRef="#ctx0" brushRef="#br0">95 45 6417,'-16'-10'12656,"16"9"-12306,-1-4 650,1 5-862,0 0-1,0-1 1,0 1-1,-1-1 1,1 1-1,0-1 1,0 1-1,0 0 1,0-1-1,-1 1 1,1-1-1,0 1 1,0 0 0,-1-1-1,1 1 1,0 0-1,-1 0 1,1-1-1,0 1 1,-1 0-1,1 0 1,-1-1-1,1 1 1,0 0-1,-1 0 1,1 0 0,-1 0-1,1-1 1,-1 1-1,1 0 1,-1 0-1,0 0 18,0 1 0,-1-1 0,1 0 0,0 1 0,0-1 0,0 1 0,0-1 0,0 1 0,0-1 0,0 1 0,-2 1 0,0 1 15,0-1 0,0 1 1,0 0-1,0 0 0,1 1 0,-4 4 0,2 2-56,1-1 0,1 1 0,-1-1 0,1 1 0,1 0 0,0 0 0,0 0 0,1 0 0,0 0 0,1 0 0,0-1 0,1 1 0,0 0 0,0 0 0,1-1 0,7 18 0,-8-25-105,-1 1 0,0-1 0,1 0 0,-1 0-1,1 0 1,0 0 0,-1 0 0,1 0 0,0 0 0,0 0 0,0-1 0,4 3 0,-5-4-6,0 1 0,1-1 1,-1 0-1,1 1 1,-1-1-1,1 0 1,-1 0-1,1 0 0,-1 0 1,1 0-1,-1 0 1,1 0-1,-1 0 1,1-1-1,-1 1 1,1 0-1,-1-1 0,0 0 1,1 1-1,-1-1 1,0 0-1,1 1 1,-1-1-1,2-1 0,1-2 8,0 0 0,0 0-1,0 0 1,-1-1 0,1 1-1,-1-1 1,0 0 0,0 0-1,-1 0 1,1 0-1,-1 0 1,2-10 0,-1 6 9,-1 0 1,-1 0 0,1-1-1,-2 1 1,1-1-1,-2-17 1,1 24-17,-1 1 0,1-1-1,-1 1 1,0-1 0,1 1 0,-1-1 0,0 1-1,0-1 1,-1 1 0,1 0 0,0 0 0,-1-1-1,1 1 1,-1 0 0,0 0 0,0 1-1,0-1 1,0 0 0,0 1 0,0-1 0,-3-1-1,3 2 1,0 1-1,0-1 0,0 0 1,0 1-1,0 0 0,0-1 1,0 1-1,0 0 1,0 0-1,0 0 0,0 1 1,0-1-1,0 0 0,0 1 1,0-1-1,0 1 1,0 0-1,0-1 0,0 1 1,0 0-1,0 0 0,1 0 1,-1 1-1,0-1 0,1 0 1,-1 1-1,-1 1 1,1 0 18,-1 0 0,1 1 1,0-1-1,0 1 1,0-1-1,1 1 0,-1 0 1,1 0-1,0-1 1,0 1-1,0 0 1,0 0-1,1 0 0,-1 6 1,1 0 3,1 0 0,-1-1 0,1 1 0,5 17 0,-5-23-22,0-1 0,1 1 0,-1-1 0,1 0-1,0 1 1,0-1 0,0 0 0,1 0 0,-1 0 0,1 0-1,0-1 1,0 1 0,-1-1 0,2 0 0,-1 1 0,0-1-1,0-1 1,1 1 0,-1 0 0,1-1 0,-1 0-1,1 0 1,0 0 0,-1 0 0,1 0 0,0-1 0,0 0-1,-1 1 1,1-2 0,0 1 0,0 0 0,0-1 0,-1 1-1,1-1 1,0 0 0,-1-1 0,1 1 0,-1 0 0,1-1-1,-1 0 1,0 0 0,1 0 0,-1 0 0,0-1 0,4-3-1,-3 1 43,0 0 0,0 0-1,-1 0 1,1-1 0,-1 0-1,0 1 1,-1-1 0,1 0-1,-1 0 1,0 0 0,-1-1-1,0 1 1,0 0 0,0-1-1,0 1 1,-1 0 0,0-1-1,-1 1 1,0-1-1,1 1 1,-4-8 0,3 9-22,0 0 0,-1 0-1,0 0 1,0 1 0,-1-1 0,1 0 0,-1 1 0,0 0-1,0 0 1,0 0 0,-1 0 0,1 0 0,-1 1 0,0-1 0,0 1-1,0 0 1,-1 0 0,1 1 0,-1-1 0,1 1 0,-1 0-1,0 0 1,0 0 0,0 1 0,0 0 0,-9-1 0,9 2-24,0-1 1,0 2 0,0-1-1,0 1 1,0-1-1,0 1 1,0 1 0,0-1-1,1 1 1,-1 0-1,0 0 1,1 0 0,-1 0-1,1 1 1,0 0-1,-7 6 1,8-7-6,0 1-1,0 1 0,0-1 1,1 0-1,-1 1 1,1-1-1,0 1 0,0 0 1,0 0-1,0-1 1,1 1-1,-1 1 0,1-1 1,0 0-1,0 0 1,1 0-1,-1 1 1,1-1-1,0 9 0,0-12-91,0 0 1,0 0-1,0 0 0,1 0 0,-1 0 0,0 0 1,0 0-1,1 0 0,-1 0 0,0 0 0,1 0 0,-1 0 1,1 0-1,-1 0 0,1 0 0,0 0 0,-1 0 0,1-1 1,0 1-1,0 0 0,-1 0 0,1-1 0,0 1 0,0 0 1,0-1-1,0 1 0,0-1 0,0 0 0,0 1 0,0-1 1,0 1-1,2-1 0,-1 0-386,0 0 1,0-1-1,1 1 1,-1 0-1,0-1 0,0 0 1,0 0-1,0 1 0,0-1 1,0 0-1,0-1 1,-1 1-1,1 0 0,0 0 1,-1-1-1,3-1 1,19-24-3107</inkml:trace>
</inkml:ink>
</file>

<file path=ppt/ink/ink27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1:16.679"/>
    </inkml:context>
    <inkml:brush xml:id="br0">
      <inkml:brushProperty name="width" value="0.05" units="cm"/>
      <inkml:brushProperty name="height" value="0.05" units="cm"/>
      <inkml:brushProperty name="color" value="#FF0066"/>
    </inkml:brush>
  </inkml:definitions>
  <inkml:trace contextRef="#ctx0" brushRef="#br0">0 19 11867,'0'-1'98,"8"-13"4465,-4 11-1285,0 10-458,15 102 1797,-7-29-3546,-1-29-712,14 93-253,-25-144-200,0 1 0,1-1 0,-1 0 0,0 1 0,0-1 0,0 0 0,0 1 0,0-1 0,0 1 0,0-1 0,0 0 0,0 1 0,0-1 0,0 1 0,0-1 0,-1 0 0,1 1 0,0-1 0,0 0 0,0 1 0,0-1 0,-1 0 0,1 1 0,-7-5-1896,-7-16-929,13 18 2612,-11-17-1140</inkml:trace>
</inkml:ink>
</file>

<file path=ppt/ink/ink27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1:17.003"/>
    </inkml:context>
    <inkml:brush xml:id="br0">
      <inkml:brushProperty name="width" value="0.05" units="cm"/>
      <inkml:brushProperty name="height" value="0.05" units="cm"/>
      <inkml:brushProperty name="color" value="#FF0066"/>
    </inkml:brush>
  </inkml:definitions>
  <inkml:trace contextRef="#ctx0" brushRef="#br0">55 0 13763,'-4'30'3626,"-2"56"1,5-55-2311,-7 48 1,3-65-747,4-14-555,1 0 0,0 0 0,0 0 0,0 1 0,0-1 0,-1 0 0,1 0 0,0 0 0,0 0 0,-1 0 0,1 0 0,0 1 0,0-1 0,0 0 0,-1 0 0,1 0 0,0 0 0,0 0 0,-1 0 0,1 0 0,0 0 0,0 0 0,-1 0 0,1 0 0,0 0 0,0 0 0,-1 0 0,1 0 0,0-1 0,0 1 0,-2-1 11,1 0-1,0 0 0,0 0 0,0 0 0,0 0 0,0 0 0,0 0 0,1 0 0,-1-1 1,0 1-1,1 0 0,-1-1 0,0-2 0,-2-5 3,1 0 0,0 0-1,1 0 1,0 0 0,0 0 0,1 0-1,0 0 1,0 0 0,1-1 0,1 1 0,3-15-1,-4 22-29,-1 0 0,1 1 0,0-1 0,0 0 0,0 0 1,0 1-1,0-1 0,0 1 0,1-1 0,-1 1 0,0-1 0,1 1 0,-1 0 0,1-1 0,0 1 0,-1 0 0,1 0 0,3-1 0,-2 1 12,1 0 1,-1 0-1,1 1 0,-1-1 1,1 1-1,-1 0 1,1 0-1,-1 0 0,7 1 1,3 2-126,-1 0 1,1 1-1,-1 0 0,20 10 1,-2 2-631,-6-3 280</inkml:trace>
</inkml:ink>
</file>

<file path=ppt/ink/ink27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1:17.646"/>
    </inkml:context>
    <inkml:brush xml:id="br0">
      <inkml:brushProperty name="width" value="0.05" units="cm"/>
      <inkml:brushProperty name="height" value="0.05" units="cm"/>
      <inkml:brushProperty name="color" value="#FF0066"/>
    </inkml:brush>
  </inkml:definitions>
  <inkml:trace contextRef="#ctx0" brushRef="#br0">17 1 9994,'-2'3'856,"1"0"465,-2 0-817,0-1-272,0 3-784,0-1-353,1 1 449</inkml:trace>
</inkml:ink>
</file>

<file path=ppt/ink/ink27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1:18.166"/>
    </inkml:context>
    <inkml:brush xml:id="br0">
      <inkml:brushProperty name="width" value="0.05" units="cm"/>
      <inkml:brushProperty name="height" value="0.05" units="cm"/>
      <inkml:brushProperty name="color" value="#FF0066"/>
    </inkml:brush>
  </inkml:definitions>
  <inkml:trace contextRef="#ctx0" brushRef="#br0">238 8 8658,'1'-8'6090,"1"13"-2591,1 13-1558,-1 19-801,-1 0-1,-1 0 1,-3 0-1,-11 64 1,11-92-1067,1 1 1,-2-1 0,1 1 0,-2-1 0,1-1 0,-1 1 0,0 0 0,-1-1-1,-8 10 1,12-16-82,-1 1-1,1 0 1,-1-1 0,0 0-1,0 1 1,0-1-1,0 0 1,0-1-1,0 1 1,-1 0-1,1-1 1,0 0-1,-1 0 1,1 0-1,-1 0 1,0 0 0,1-1-1,-1 0 1,0 0-1,1 0 1,-1 0-1,1 0 1,-1-1-1,0 1 1,1-1-1,-1 0 1,1 0-1,-4-2 1,1 0-72,1 0 1,0 0-1,0-1 1,0 1-1,0-1 1,0-1-1,1 1 1,0 0-1,-8-11 1,10 11 33,-1 0 0,0 0 0,1 0 0,0-1 0,0 1 0,0-1 0,0 1 0,1-1 0,0 0 0,0 0 0,0 1 0,0-1 0,1-6 0,0 9 45,0 0 0,1 0 0,-1 0 0,1-1 0,-1 1 0,1 0 0,0 0 0,0 0-1,0 0 1,0 0 0,0 0 0,0 0 0,1 1 0,-1-1 0,0 0 0,1 1 0,0-1 0,-1 1 0,1-1 0,0 1 0,0 0 0,0 0 0,0 0 0,0 0 0,0 0 0,0 0-1,0 0 1,2 0 0,7-1 55,0 0 0,0 0 0,0 1 0,16 1 0,-14 0 38,22-1 234,-4-1-24,1 2-1,35 5 1,-57-3-344,0-1-1,0 2 1,0 0-1,-1 0 1,1 0-1,-1 1 1,0 1-1,0-1 1,-1 1-1,16 13 1,14 19-4623,-32-32 3275</inkml:trace>
</inkml:ink>
</file>

<file path=ppt/ink/ink27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1:18.557"/>
    </inkml:context>
    <inkml:brush xml:id="br0">
      <inkml:brushProperty name="width" value="0.05" units="cm"/>
      <inkml:brushProperty name="height" value="0.05" units="cm"/>
      <inkml:brushProperty name="color" value="#FF0066"/>
    </inkml:brush>
  </inkml:definitions>
  <inkml:trace contextRef="#ctx0" brushRef="#br0">1 9 10610,'5'-9'4217,"-5"9"-4092,0 0 0,0 0 1,1 0-1,-1 0 0,0 0 1,0 0-1,1 0 1,-1 0-1,0 0 0,0 0 1,0 0-1,1 1 0,-1-1 1,0 0-1,0 0 0,0 0 1,0 0-1,1 0 0,-1 0 1,0 1-1,0-1 1,0 0-1,0 0 0,0 0 1,1 0-1,-1 1 0,0-1 1,0 0-1,8 20 2824,-4-3-2071,2 1 1,0-2-1,1 1 0,10 17 0,42 62 950,-24-41-1008,-24-36-707,18 27 234,-27-42-432,1-1 0,-1 0 0,1 0 0,0 0 0,0 0 0,0 0 1,1 0-1,-1-1 0,7 4 0,-10-6-39,0 0 0,0 0 0,0 0 1,1 0-1,-1 0 0,0 0 0,0 0 1,1 0-1,-1 0 0,0-1 1,0 1-1,0 0 0,1 0 0,-1 0 1,0 0-1,0 0 0,0 0 0,1-1 1,-1 1-1,0 0 0,0 0 0,0 0 1,0 0-1,0-1 0,1 1 0,-1 0 1,0 0-1,0 0 0,0-1 0,0 1 1,0 0-1,0 0 0,0-1 1,0 1-1,0 0 0,0 0 0,0 0 1,0-1-1,0 1 0,0 0 0,0 0 1,0-1-1,0 1 0,0 0 0,0-1 1,-1-15-1999,1 13 1425,0-22-1241</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5:49.121"/>
    </inkml:context>
    <inkml:brush xml:id="br0">
      <inkml:brushProperty name="width" value="0.05" units="cm"/>
      <inkml:brushProperty name="height" value="0.05" units="cm"/>
      <inkml:brushProperty name="color" value="#FF0066"/>
    </inkml:brush>
  </inkml:definitions>
  <inkml:trace contextRef="#ctx0" brushRef="#br0">0 100 15435,'9'6'1521,"10"-6"575,8-6-248,12-7-1327,4-4-233,1-1-512,-6-3-681,-6 4-1079,2 4 1000</inkml:trace>
</inkml:ink>
</file>

<file path=ppt/ink/ink27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1:18.974"/>
    </inkml:context>
    <inkml:brush xml:id="br0">
      <inkml:brushProperty name="width" value="0.05" units="cm"/>
      <inkml:brushProperty name="height" value="0.05" units="cm"/>
      <inkml:brushProperty name="color" value="#FF0066"/>
    </inkml:brush>
  </inkml:definitions>
  <inkml:trace contextRef="#ctx0" brushRef="#br0">51 1 14467,'0'-1'5618,"-2"11"-2700,-2 28-1650,1-3-295,-2 39 281,-1 16-258,-12-19-577,6-24-281,12-47-137,0 0-1,-1 0 0,1 0 0,0 1 0,0-1 0,0 0 1,0 0-1,0 1 0,0-1 0,0 0 0,0 0 0,1 1 1,-1-1-1,0 0 0,0 0 0,0 0 0,0 1 1,0-1-1,0 0 0,0 0 0,0 0 0,1 1 0,-1-1 1,0 0-1,0 0 0,0 0 0,0 0 0,0 1 0,1-1 1,-1 0-1,0 0 0,0 0 0,0 0 0,1 0 1,-1 0-1,0 0 0,0 0 0,1 0 0,-1 0 0,0 0 1,0 1-1,0-1 0,1 0 0,-1 0 0,0 0 0,0-1 1,1 1-1,-1 0 0,0 0 0,0 0 0,0 0 1,1 0-1,-1 0 0,0 0 0,0 0 0,0 0 0,1 0 1,-1-1-1,0 1 0,20-8 39,-14 4-15,6 1 158,-1 0 1,1 1 0,0 0-1,22 0 1,16-3 201,-48 4-474,0 1-1,0-1 0,0 1 0,0-1 0,-1 0 1,1 1-1,0-1 0,-1 0 0,1 0 1,0 0-1,-1-1 0,1 1 0,-1 0 0,2-3 1,13-23-4669,-12 20 3410,4-11-320</inkml:trace>
</inkml:ink>
</file>

<file path=ppt/ink/ink27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1:19.430"/>
    </inkml:context>
    <inkml:brush xml:id="br0">
      <inkml:brushProperty name="width" value="0.05" units="cm"/>
      <inkml:brushProperty name="height" value="0.05" units="cm"/>
      <inkml:brushProperty name="color" value="#FF0066"/>
    </inkml:brush>
  </inkml:definitions>
  <inkml:trace contextRef="#ctx0" brushRef="#br0">1 50 14467,'28'35'5910,"-15"-20"-3323,21 33 0,-31-43-2468,0 0 0,0 1 0,-1 0 0,0 0 0,0 0 0,0 0 0,-1 0-1,1 0 1,-2 1 0,1 7 0,-5-66-56,2 39-62,0 0-1,2 0 1,-1 0 0,1 0-1,4-23 1,-4 35 0,0 1 0,0-1 0,0 1 0,0-1 0,0 1 0,0 0 0,0-1 0,1 1 0,-1-1 0,0 1 0,0-1 0,0 1 0,1 0 0,-1-1 0,0 1 0,0 0 0,1-1 0,-1 1 0,0 0 0,1-1 0,-1 1 0,0 0 0,1-1 1,-1 1-1,0 0 0,1 0 0,-1 0 0,1-1 0,0 1 3,-1 1-1,1-1 1,-1 0 0,1 0 0,0 1 0,-1-1 0,1 0 0,-1 1 0,1-1 0,-1 1 0,0-1-1,1 1 1,-1-1 0,1 1 0,-1-1 0,1 2 0,12 24 161,-6-4 0,5 14 77,-10-33-229,-1 0 0,0 0 1,1-1-1,-1 1 0,1-1 0,0 1 0,0-1 1,0 0-1,4 3 0,-6-4-12,0-1-1,1 0 1,-1 0 0,1 0 0,-1 0 0,1 0-1,-1 0 1,1 0 0,-1 0 0,1 0-1,-1 0 1,1 0 0,-1 0 0,1 0-1,-1 0 1,1-1 0,-1 1 0,0 0 0,1 0-1,-1 0 1,1-1 0,-1 1 0,1 0-1,-1-1 1,0 1 0,1 0 0,-1-1 0,0 1-1,1 0 1,-1-1 0,0 1 0,0-1-1,1 1 1,-1 0 0,0-1 0,0 1-1,0-1 1,0 1 0,1-1 0,9-24 22,-9 22-17,12-36 9,-9 23-3,1 1 0,1 0 0,9-16 0,-15 29 7,1 1 0,0-1 0,0 1 0,0-1 1,1 1-1,-1-1 0,0 1 0,0 0 1,1-1-1,-1 1 0,1 0 0,-1 0 0,1 0 1,-1 0-1,1 0 0,0 1 0,-1-1 0,1 0 1,0 1-1,0-1 0,-1 1 0,1 0 1,2-1-1,-1 2 14,0-1-1,0 0 1,0 1 0,0 0 0,-1 0 0,1 0 0,0 0-1,-1 0 1,1 0 0,-1 1 0,1-1 0,-1 1-1,1 0 1,2 3 0,21 22-323,-18-18-676,-1-1 0,1 0 0,17 12 0,0-7-397</inkml:trace>
</inkml:ink>
</file>

<file path=ppt/ink/ink27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1:20.065"/>
    </inkml:context>
    <inkml:brush xml:id="br0">
      <inkml:brushProperty name="width" value="0.05" units="cm"/>
      <inkml:brushProperty name="height" value="0.05" units="cm"/>
      <inkml:brushProperty name="color" value="#FF0066"/>
    </inkml:brush>
  </inkml:definitions>
  <inkml:trace contextRef="#ctx0" brushRef="#br0">0 1 13531,'0'54'1128,"2"8"504,5-1-199,8 1-105,5-2-312,15-7-280,9-3-159,18-12-369,3-8-88,8-18-208,2-7-184,11-17-633,2-13-479,-1-12-504,11-2 815</inkml:trace>
</inkml:ink>
</file>

<file path=ppt/ink/ink27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1:20.393"/>
    </inkml:context>
    <inkml:brush xml:id="br0">
      <inkml:brushProperty name="width" value="0.05" units="cm"/>
      <inkml:brushProperty name="height" value="0.05" units="cm"/>
      <inkml:brushProperty name="color" value="#FF0066"/>
    </inkml:brush>
  </inkml:definitions>
  <inkml:trace contextRef="#ctx0" brushRef="#br0">1 0 14651,'45'15'1368,"1"8"729,1 7 23,-2 11-415,2 4-233,-4 5-208,-7 2-224,-6-4-375,-4-1-145,-6-5-296,-2 2-104,-6-1-48,-2-2-64,-11-10-432,-4-5-608,-8-17-1601,0-12 144,-6-20 1001</inkml:trace>
</inkml:ink>
</file>

<file path=ppt/ink/ink27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1:20.918"/>
    </inkml:context>
    <inkml:brush xml:id="br0">
      <inkml:brushProperty name="width" value="0.05" units="cm"/>
      <inkml:brushProperty name="height" value="0.05" units="cm"/>
      <inkml:brushProperty name="color" value="#FF0066"/>
    </inkml:brush>
  </inkml:definitions>
  <inkml:trace contextRef="#ctx0" brushRef="#br0">9 120 15163,'2'1'229,"-1"-1"-1,1 0 1,-1 1-1,0 0 1,1-1-1,-1 1 0,1 0 1,-1-1-1,0 1 1,0 0-1,0 0 1,1 0-1,-1 0 1,0 0-1,0 0 1,0 0-1,0 1 0,0-1 1,-1 0-1,1 1 1,0-1-1,-1 0 1,2 3-1,1 5 257,1 0-1,2 14 1,-5-19-228,7 31 457,-2 1 0,2 57 0,-9-84-699,-3-9-66,-5-16-165,-5-22-195,2-2 1,2 0-1,-7-53 1,14 74 353,1-29 1,1 43 56,2 1 0,-1-1 1,0 0-1,1 0 1,0 0-1,0 0 1,1 1-1,-1-1 0,1 1 1,0-1-1,2-4 1,-3 9 7,-1-1 1,1 1-1,-1-1 1,1 1-1,-1-1 1,1 1-1,-1-1 0,1 1 1,-1-1-1,1 1 1,-1-1-1,1 1 1,0 0-1,-1-1 1,1 1-1,0 0 1,-1 0-1,1 0 1,0-1-1,-1 1 0,1 0 1,0 0-1,0 0 1,-1 0-1,1 0 1,0 0-1,-1 0 1,1 0-1,0 1 1,-1-1-1,1 0 0,0 0 1,-1 1-1,1-1 1,0 0-1,-1 1 1,1-1-1,-1 0 1,1 1-1,0 0 1,4 3 86,-1 0 1,0 0 0,0 0 0,4 7-1,-1-2 77,31 32 253,3-2 0,0-1-1,3-2 1,79 50-1,-106-75-2333,20 19 0,-28-23-506</inkml:trace>
</inkml:ink>
</file>

<file path=ppt/ink/ink27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1:21.092"/>
    </inkml:context>
    <inkml:brush xml:id="br0">
      <inkml:brushProperty name="width" value="0.05" units="cm"/>
      <inkml:brushProperty name="height" value="0.05" units="cm"/>
      <inkml:brushProperty name="color" value="#FF0066"/>
    </inkml:brush>
  </inkml:definitions>
  <inkml:trace contextRef="#ctx0" brushRef="#br0">0 42 18316,'15'17'1888,"14"-4"1105,13-8-849,12-11-999,4-7-449,-2-9-1360,3 4-3569,-3 1 2840</inkml:trace>
</inkml:ink>
</file>

<file path=ppt/ink/ink27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1:22.467"/>
    </inkml:context>
    <inkml:brush xml:id="br0">
      <inkml:brushProperty name="width" value="0.05" units="cm"/>
      <inkml:brushProperty name="height" value="0.05" units="cm"/>
      <inkml:brushProperty name="color" value="#FF0066"/>
    </inkml:brush>
  </inkml:definitions>
  <inkml:trace contextRef="#ctx0" brushRef="#br0">351 131 13395,'-7'-2'281,"1"0"-1,-1 0 1,1 1 0,-1 0-1,0 0 1,0 0 0,0 1 0,1 0-1,-1 1 1,0-1 0,0 1 0,1 0-1,-1 1 1,0 0 0,1 0-1,0 0 1,-1 1 0,1 0 0,0 0-1,0 0 1,-9 8 0,3-1 3,0 2 0,1-1 1,0 1-1,0 1 0,1 0 0,1 0 1,-14 27-1,7-5 163,1-1 0,-14 48 0,18-38-87,2 0-1,1 1 1,3 0-1,1 0 0,3 1 1,1-1-1,9 62 1,-6-79-126,2-1 1,12 41 0,-12-53-145,1 0 1,0-1-1,1 1 0,1-1 0,18 25 0,-12-22-54,1-1-1,0 0 0,1-1 1,1-1-1,0-1 1,1 0-1,1-1 0,0-1 1,0-1-1,1-1 1,22 7-1,-23-9-28,1-1-1,0-1 1,0-1-1,1-1 1,-1-1 0,1-1-1,-1 0 1,1-2-1,-1 0 1,1-1 0,39-10-1,-33 3 44,1-1-1,-2-1 0,34-20 1,-17 6 195,42-34 0,-58 38 30,-1-1 0,-1-1-1,-1-1 1,-1-2-1,-2 0 1,0-1 0,24-42-1,-34 48-115,0 0 0,-1-1 0,-2-1 0,0 1 0,-1-1 0,-1 0 0,-2-1 0,0 0 0,-1 1 0,-2-1 0,-1-32 0,-2 39-144,0-1-1,-1 1 1,-1 0 0,-1 0-1,-1 0 1,0 1-1,-1 0 1,-15-26 0,2 11-8,-1 1 1,-1 2 0,-29-31 0,24 31-41,-2 1 0,0 0 1,-2 3-1,-1 0 0,0 2 0,-38-19 1,50 32-34,-1 0 0,0 1 0,0 1 1,-44-8-1,48 13 2,0 0 1,-1 1-1,1 1 0,0 0 1,-1 2-1,1 0 1,-19 5-1,-43 16-4070,59-22 2598</inkml:trace>
</inkml:ink>
</file>

<file path=ppt/ink/ink27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0:54.645"/>
    </inkml:context>
    <inkml:brush xml:id="br0">
      <inkml:brushProperty name="width" value="0.05" units="cm"/>
      <inkml:brushProperty name="height" value="0.05" units="cm"/>
      <inkml:brushProperty name="color" value="#FF0066"/>
    </inkml:brush>
  </inkml:definitions>
  <inkml:trace contextRef="#ctx0" brushRef="#br0">1 49 10986,'0'-6'621,"0"-18"2540,0 23-2824,0 0 0,0-1 0,0 1 1,1 0-1,-1 0 0,0 0 0,1-1 0,-1 1 0,0 0 1,1 0-1,-1 0 0,1 0 0,1-2 0,-2 3-259,1 0-1,-1 0 0,0 0 1,0 0-1,1 0 0,-1 0 1,0 0-1,1 0 0,-1 0 1,0 0-1,0 0 0,1 0 1,-1 0-1,0 0 1,0 0-1,1 1 0,-1-1 1,0 0-1,0 0 0,1 0 1,-1 0-1,0 1 0,0-1 1,0 0-1,1 0 1,-1 0-1,0 1 0,0-1 1,0 0-1,0 0 0,1 1 1,-1-1-1,6 10 1034,-1 2-454,0 0 1,-1 0 0,-1 1-1,3 17 1,3 56 286,-1-10-679,-6-62-263,0-1-532,7 27 1,-9-40 444,0 0-1,0 1 1,0-1-1,0 0 1,0 1-1,0-1 1,0 0-1,0 1 0,0-1 1,0 0-1,0 0 1,1 1-1,-1-1 1,0 0-1,0 0 1,0 1-1,0-1 1,1 0-1,-1 0 0,0 1 1,0-1-1,0 0 1,1 0-1,-1 0 1,0 1-1,0-1 1,1 0-1,-1 0 1,0 0-1,1 0 0,-1 0 1,0 0-1,1 0 1,-1 1-1,0-1 1,0 0-1,1 0 1,-1 0-1,0 0 1,1 0-1,-1 0 0,0-1 1,1 1-1,0 0-329,0-1 0,0 0-1,0 0 1,0 0-1,-1 0 1,1 0-1,0 0 1,0 0-1,-1 0 1,1-2 0,7-14-1032</inkml:trace>
</inkml:ink>
</file>

<file path=ppt/ink/ink27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0:55.313"/>
    </inkml:context>
    <inkml:brush xml:id="br0">
      <inkml:brushProperty name="width" value="0.05" units="cm"/>
      <inkml:brushProperty name="height" value="0.05" units="cm"/>
      <inkml:brushProperty name="color" value="#FF0066"/>
    </inkml:brush>
  </inkml:definitions>
  <inkml:trace contextRef="#ctx0" brushRef="#br0">0 0 13259,'0'3'5975,"7"7"-4037,-2-2-945,4 8-41,-2 0 0,0 1 1,9 33-1,6 55 489,-12-132-5470,-7 11 2201,-3 12 1369,1 0 0,-1 1 0,1-1 0,0 1 0,0-1 0,0 1 0,0-1 0,1 1 0,-1 0 0,1-1 0,2-2 0,1 0 1443,-1-1 0,0 1 1,0-1-1,4-12 0,2-2 1419,-8 17-2043,1 0-1,-1 0 0,0 0 1,1 1-1,0-1 1,0 1-1,5-5 0,-7 7-339,1 0 0,0 0-1,-1 0 1,1 0-1,-1 1 1,1-1 0,0 0-1,0 1 1,-1-1-1,1 1 1,0-1-1,0 1 1,0 0 0,0 0-1,0 0 1,-1 0-1,1 0 1,0 0 0,0 1-1,0-1 1,2 1-1,-1 0 19,-1 0 0,1 1 0,-1-1 0,0 0 0,1 1 0,-1 0 0,0-1 0,0 1 0,0 0 0,0 0 0,0 0 0,2 3 0,18 31 840,-1-1-333,-20-35-545,3 5-6,0 0 1,0 0 0,-1 0 0,1 1 0,-1-1 0,0 1 0,0-1 0,-1 1 0,0 0 0,2 7 0,-4-12-152,2 7 140,-2-8-26,0 0 1,0 1-1,0-1 0,0 0 1,0 0-1,0 0 0,0 0 1,0 0-1,0 0 0,1 1 1,-1-1-1,0 0 0,0 0 0,0 0 1,0 0-1,0 0 0,0 0 1,0 0-1,0 0 0,0 0 1,0 1-1,1-1 0,-1 0 0,0 0 1,0 0-1,0 0 0,0 0 1,0 0-1,0 0 0,0 0 1,1 0-1,-1 0 0,0 0 1,0 0-1,0 0 0,0 0 0,0 0 1,0 0-1,0 0 0,1 0 1,-1 0-1,0 0 0,0 0 1,0 0-1,0 0 0,0 0 0,0 0 1,0 0-1,1 0 0,-1-1 1,0 1-1,0 0 0,0 0 1,0 0-1,0 0 0,0 0 1,11-14-1103</inkml:trace>
</inkml:ink>
</file>

<file path=ppt/ink/ink27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1:24.903"/>
    </inkml:context>
    <inkml:brush xml:id="br0">
      <inkml:brushProperty name="width" value="0.05" units="cm"/>
      <inkml:brushProperty name="height" value="0.05" units="cm"/>
      <inkml:brushProperty name="color" value="#FF0066"/>
    </inkml:brush>
  </inkml:definitions>
  <inkml:trace contextRef="#ctx0" brushRef="#br0">36 65 12851,'-6'4'4757,"1"8"-2541,4-7-1409,-1 0-257,0-1 1,1 1-1,-1 0 0,1 0 1,0 0-1,0 0 0,1 7 0,0-11-494,0 0 0,0 0-1,0 0 1,0 0 0,0 0-1,0 0 1,1 0-1,-1-1 1,0 1 0,1 0-1,-1 0 1,1 0 0,-1 0-1,1 0 1,-1 0-1,1-1 1,0 1 0,-1 0-1,1 0 1,0-1 0,-1 1-1,1-1 1,0 1-1,0 0 1,0-1 0,0 0-1,0 1 1,0-1 0,-1 1-1,1-1 1,0 0-1,0 0 1,0 0 0,0 1-1,0-1 1,0 0 0,0 0-1,0 0 1,0 0-1,0-1 1,0 1 0,0 0-1,0 0 1,1-1 0,2 0 17,-1 0 0,0 0 1,0-1-1,0 1 1,0-1-1,0 0 0,-1 0 1,1 0-1,0 0 1,-1 0-1,1-1 0,-1 1 1,0-1-1,0 1 1,0-1-1,3-5 1,0-1 93,0 0 1,-1 0-1,0-1 1,3-11-1,-6 19-154,-1 0-1,1 0 1,-1 0 0,1 1-1,-1-1 1,0 0-1,0 0 1,0 0 0,0 0-1,0 0 1,0 0-1,-1 0 1,1 0-1,-1 0 1,1 0 0,-1 1-1,0-1 1,1 0-1,-1 0 1,0 1-1,0-1 1,0 0 0,-1 1-1,-1-2 1,2 1-12,-1 1 0,0 0 1,1 0-1,-1 0 0,0 1 1,0-1-1,0 0 1,0 1-1,1-1 0,-1 1 1,0 0-1,0-1 0,0 1 1,0 0-1,0 0 0,0 0 1,0 1-1,0-1 0,0 0 1,0 1-1,0-1 0,0 1 1,-3 1-1,1 0 12,0 0 0,1 0-1,-1 0 1,1 0 0,0 0 0,0 1-1,0 0 1,0-1 0,0 1 0,0 0-1,1 1 1,-1-1 0,1 0 0,0 1-1,0-1 1,-2 7 0,2-5 14,0 0 1,1 1-1,0-1 1,0 1-1,0-1 1,0 1-1,1-1 1,0 1-1,0 0 1,1-1-1,1 8 1,-2-9 8,1 0 1,1 0 0,-1 0-1,1 0 1,-1 0 0,1 0-1,0 0 1,0 0 0,1-1-1,-1 1 1,1-1 0,0 0-1,0 0 1,5 4 0,-6-5 7,1 0 0,0 0-1,1-1 1,-1 1 0,0-1 0,0 0 0,1 0 0,-1 0 0,1 0 0,-1-1 0,1 1 0,-1-1 0,1 0 0,-1 0 0,1 0-1,-1 0 1,0-1 0,1 0 0,5-1 0,-4 0-2,-1 1 0,0-1 0,0 0 0,0-1 0,0 1-1,0-1 1,0 1 0,-1-1 0,1 0 0,-1 0 0,4-5 0,-6 7-34,0 0 1,0-1 0,0 1-1,0 0 1,-1 0 0,1-1-1,0 1 1,0 0 0,-1-1-1,1 1 1,-1-1 0,0 1-1,1-1 1,-1 1 0,0-1-1,0 1 1,0-1-1,0 1 1,0-1 0,0 1-1,0-1 1,0 1 0,-1-1-1,1 1 1,0-1 0,-1 1-1,0-1 1,1 1 0,-1 0-1,0-1 1,1 1 0,-1 0-1,0 0 1,0-1 0,0 1-1,-2-1 1,-2-2-269,-1-1-1,0 2 1,0-1-1,-1 1 1,1-1 0,-1 2-1,1-1 1,-9-1 0,4 1-473,0 0 1,-1 1-1,0 1 1,-12 0 0,20 1-1241</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5:49.351"/>
    </inkml:context>
    <inkml:brush xml:id="br0">
      <inkml:brushProperty name="width" value="0.05" units="cm"/>
      <inkml:brushProperty name="height" value="0.05" units="cm"/>
      <inkml:brushProperty name="color" value="#FF0066"/>
    </inkml:brush>
  </inkml:definitions>
  <inkml:trace contextRef="#ctx0" brushRef="#br0">89 1 14435,'-19'10'1389,"11"-7"-588,1 1 0,-1 0 0,1 1 0,0-1-1,1 1 1,-1 0 0,-6 7 0,13-11-757,-1 0-1,0 0 0,1 0 1,-1 0-1,1-1 1,-1 1-1,1 0 0,-1 0 1,1 0-1,-1 0 0,1 0 1,0 0-1,0 0 0,-1 0 1,1 1-1,0-1 0,0 0 1,0 0-1,0 0 0,0 0 1,1 0-1,-1 1 0,1 0-19,0 0-1,-1-1 0,1 0 0,0 1 0,0-1 0,0 0 1,1 1-1,-1-1 0,0 0 0,0 0 0,1 0 0,2 2 1,3 1 26,1 0 1,0-1 0,0 0 0,10 3 0,-17-6-22,31 8 395,-23-6-223,-1-1-1,1 2 1,-1-1 0,0 1 0,0 0-1,0 1 1,15 9 0,-22-13-182,0 1 1,-1-1-1,1 1 1,0 0-1,-1-1 1,1 1-1,0 0 1,-1 0-1,1-1 0,-1 1 1,1 0-1,-1 0 1,0 0-1,1 1 1,-1-1-33,0-1 1,0 1 0,0-1 0,0 1 0,0-1-1,0 1 1,0-1 0,0 1 0,0-1-1,0 1 1,0-1 0,-1 0 0,1 1-1,0-1 1,0 1 0,-1-1 0,1 0-1,0 1 1,-1-1 0,1 0 0,-1 1 0,0 0-216,-1 0 1,0 0 0,1 0-1,-1 0 1,0 0 0,0-1-1,1 1 1,-1-1 0,0 1-1,0-1 1,0 0 0,-3 0-1,-8 0-1029</inkml:trace>
</inkml:ink>
</file>

<file path=ppt/ink/ink27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1:26.828"/>
    </inkml:context>
    <inkml:brush xml:id="br0">
      <inkml:brushProperty name="width" value="0.05" units="cm"/>
      <inkml:brushProperty name="height" value="0.05" units="cm"/>
      <inkml:brushProperty name="color" value="#FF0066"/>
    </inkml:brush>
  </inkml:definitions>
  <inkml:trace contextRef="#ctx0" brushRef="#br0">52 21 14171,'-2'-9'2112,"-1"2"993,-1 3-688,-3 4-681,-1 4-1000,-1 8-288,2 5-336,3 2-56,-2-3 24,4-1-184,2-9-760,5-13-2737,-2-8 1233,4-6 239,-1-1 105,-2 0 1424</inkml:trace>
</inkml:ink>
</file>

<file path=ppt/ink/ink27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1:27.971"/>
    </inkml:context>
    <inkml:brush xml:id="br0">
      <inkml:brushProperty name="width" value="0.05" units="cm"/>
      <inkml:brushProperty name="height" value="0.05" units="cm"/>
      <inkml:brushProperty name="color" value="#FF0066"/>
    </inkml:brush>
  </inkml:definitions>
  <inkml:trace contextRef="#ctx0" brushRef="#br0">60 0 11674,'-2'15'2048,"1"26"0,8 46-852,-1-35-782,11 408 2277,-48 151-1032,-15 379-1158,37-429-383,10-9-130,9-355 38,1 31 9,-14-40 1847,0-47-310,3-102-1349,3 126 38,-6-119-3423,5-50 1985</inkml:trace>
</inkml:ink>
</file>

<file path=ppt/ink/ink27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1:29.062"/>
    </inkml:context>
    <inkml:brush xml:id="br0">
      <inkml:brushProperty name="width" value="0.05" units="cm"/>
      <inkml:brushProperty name="height" value="0.05" units="cm"/>
      <inkml:brushProperty name="color" value="#FF0066"/>
    </inkml:brush>
  </inkml:definitions>
  <inkml:trace contextRef="#ctx0" brushRef="#br0">55 137 10762,'20'-78'9013,"-20"77"-8869,0 1-1,0-1 1,0 0 0,0 1 0,0-1 0,1 1-1,-1-1 1,0 0 0,0 1 0,0-1-1,1 1 1,-1-1 0,0 1 0,1-1-1,-1 1 1,0-1 0,1 1 0,-1-1 0,1 1-1,-1-1 1,1 1 0,0-1 0,0 2-13,-1-1 0,1 1 0,0 0 0,-1 0 0,1 0 0,-1 0 0,1 0 0,-1 0 0,1-1 0,-1 1 0,0 0 0,0 0 0,1 0 0,-1 0 0,0 0 0,0 2 0,36 151 2556,6 25-1660,-16 0-880,-25-171-160,0-1-44,-1 0-1,1 0 1,-1 0 0,-2 8-1,2-14 44,0-1 0,0 0 1,0 0-1,0 0 0,0 0 0,0 1 0,0-1 0,0 0 0,0 0 0,0 0 1,0 0-1,0 1 0,0-1 0,0 0 0,0 0 0,0 0 0,0 0 0,-1 0 1,1 0-1,0 1 0,0-1 0,0 0 0,0 0 0,0 0 0,0 0 0,-1 0 1,1 0-1,0 0 0,0 0 0,0 0 0,0 0 0,-1 1 0,1-1 0,0 0 1,0 0-1,0 0 0,0 0 0,0 0 0,-1 0 0,1 0 0,0 0 0,0 0 0,0-1 1,0 1-1,-1 0 0,1 0 0,0 0 0,0 0 0,0 0 0,-1 0 0,-6-8-846,-2-11-612,0-1 1,2 0-1,-9-30 1,2 1-469,-81-226-912,88 257 3644,1-1 0,1 0 0,1-1 0,0 1 0,2-1 1,0-26-1,1 44-639,1 1-1,0 0 1,0 0 0,0 0 0,0-1 0,1 1 0,-1 0-1,0 0 1,0 0 0,1 0 0,-1-1 0,1 1 0,-1 0 0,1 0-1,-1 0 1,1 0 0,0 0 0,-1 0 0,1 0 0,0 0-1,0 0 1,2-1 0,-3 2-123,0 0 0,0 0 0,0 0 0,1 0 0,-1 0 0,0 0 0,0 0 0,1 0-1,-1 0 1,0 0 0,0 0 0,1 0 0,-1 0 0,0 0 0,0 0 0,0 0 0,1 1 0,-1-1 0,0 0 0,0 0-1,0 0 1,1 0 0,-1 0 0,0 0 0,0 1 0,0-1 0,0 0 0,1 0 0,-1 0 0,0 1 0,0-1 0,0 0 0,0 0-1,0 0 1,0 1 0,0-1 0,0 0 0,0 0 0,0 1 0,1-1 0,1 11 211,-1-1-145,0 4-64,1 0 0,0 0 0,1-1 0,7 22 1,-10-34-33,1 0 1,-1 0 0,1 0 0,-1 0-1,1-1 1,-1 1 0,1 0 0,0 0 0,-1-1-1,1 1 1,0 0 0,0-1 0,0 1 0,-1-1-1,1 1 1,0-1 0,0 1 0,0-1-1,0 0 1,1 1 0,1-1 0,0 1 1,-1-1-1,1 0 1,0 0-1,-1 0 0,1 0 1,4-2-1,5-1 0,-1 0 1,19-10-1,-25 11-3,21-10-238,33-20-1,-44 23-1492,23-20-1,-14 7 369</inkml:trace>
</inkml:ink>
</file>

<file path=ppt/ink/ink27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1:29.605"/>
    </inkml:context>
    <inkml:brush xml:id="br0">
      <inkml:brushProperty name="width" value="0.05" units="cm"/>
      <inkml:brushProperty name="height" value="0.05" units="cm"/>
      <inkml:brushProperty name="color" value="#FF0066"/>
    </inkml:brush>
  </inkml:definitions>
  <inkml:trace contextRef="#ctx0" brushRef="#br0">86 70 9562,'-1'-9'518,"-3"-23"1670,3 30-1890,1 0 0,-1 0 1,1 0-1,-1 0 0,0 0 0,0 0 0,0 0 1,0 1-1,0-1 0,-1 0 0,1 1 1,-2-3-1,2 3-196,0 1 0,1 0 1,-1 0-1,0-1 0,1 1 1,-1 0-1,0 0 1,1 0-1,-1 0 0,0 0 1,1 0-1,-1 0 0,0 0 1,0 0-1,1 0 0,-1 0 1,0 1-1,1-1 0,-1 0 1,0 0-1,1 1 0,-1-1 1,1 0-1,-1 1 0,1-1 1,-1 1-1,0-1 0,1 0 1,-1 1-1,1-1 0,0 1 1,-1 0-1,1-1 0,-1 1 1,1 0-1,-16 26 1631,10-11-1248,0 0 0,2 0-1,0 0 1,1 1 0,1-1 0,0 1 0,1 0 0,1 0-1,1 0 1,4 28 0,2-7 84,1-1 0,2-1-1,25 61 1,-23-68-415,1-1 0,24 36-1,-31-54-169,0-1-1,1 0 0,1-1 1,-1 1-1,1-1 1,1-1-1,-1 0 0,1 0 1,18 10-1,-24-15-101,0-1-1,0 1 1,1-1 0,-1 0-1,1 0 1,-1 0-1,0 0 1,1-1 0,0 1-1,-1-1 1,1 0 0,-1 0-1,1 0 1,-1 0 0,1-1-1,-1 0 1,1 1 0,-1-1-1,0-1 1,1 1 0,-1 0-1,0-1 1,6-3-1,1-3-748,-1 0 0,0 0 0,-1-1 0,0 0 0,10-15 0,-13 17 439,30-36-1514</inkml:trace>
</inkml:ink>
</file>

<file path=ppt/ink/ink27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1:29.966"/>
    </inkml:context>
    <inkml:brush xml:id="br0">
      <inkml:brushProperty name="width" value="0.05" units="cm"/>
      <inkml:brushProperty name="height" value="0.05" units="cm"/>
      <inkml:brushProperty name="color" value="#FF0066"/>
    </inkml:brush>
  </inkml:definitions>
  <inkml:trace contextRef="#ctx0" brushRef="#br0">186 0 14211,'6'18'1857,"-2"0"0,0 0 0,2 22 0,-4-16-943,-2 0-1,-2 26 0,0-22-768,-3 0-1,0 0 0,-1 0 0,-19 47 0,20-63-128,0 0 0,-1 0 1,0-1-1,-9 12 0,13-20-17,0 0 0,0-1 1,-1 1-1,1-1 0,-1 0 0,0 1 0,0-1 1,0-1-1,-4 3 0,6-3 0,-1 0-1,0-1 1,0 1-1,0-1 1,0 1 0,0-1-1,0 0 1,0 0 0,0 0-1,0 0 1,0 0-1,0-1 1,0 1 0,0 0-1,1-1 1,-1 1-1,-3-2 1,1-1-9,0 1 1,0-1-1,0 0 1,1 0-1,-1 0 1,1 0-1,0 0 1,0-1-1,0 1 1,0-1-1,1 0 0,-1 0 1,1 0-1,0 0 1,0-1-1,0 1 1,1 0-1,0-1 1,-1-6-1,1 7 8,0 1 1,1-1-1,-1 0 1,1 1-1,0-1 0,0 0 1,0 1-1,1-1 0,-1 0 1,1 1-1,0-1 1,0 1-1,0-1 0,1 1 1,-1 0-1,1-1 0,0 1 1,0 0-1,0 0 0,0 0 1,0 0-1,1 1 1,-1-1-1,1 1 0,4-4 1,-2 3 18,0 0 1,1 1-1,-1 0 1,1-1-1,-1 2 1,1-1-1,-1 1 1,1 0-1,0 0 1,0 1-1,0-1 1,0 1-1,-1 1 1,1-1-1,8 2 1,8 3 142,0 2 0,37 14 1,-38-12-106,0-2 1,25 6 0,-43-12-239,1 0 0,-1 0 0,1-1 0,-1 0 0,1 0-1,-1 0 1,1 0 0,-1 0 0,0 0 0,1-1 0,-1 0 0,1 0 0,-1 0 0,0 0 0,0 0 0,1-1 0,-1 1 0,0-1 0,0 0 0,0 0-1,-1 0 1,1 0 0,0-1 0,-1 1 0,4-5 0,11-21-1184</inkml:trace>
</inkml:ink>
</file>

<file path=ppt/ink/ink27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1:30.216"/>
    </inkml:context>
    <inkml:brush xml:id="br0">
      <inkml:brushProperty name="width" value="0.05" units="cm"/>
      <inkml:brushProperty name="height" value="0.05" units="cm"/>
      <inkml:brushProperty name="color" value="#FF0066"/>
    </inkml:brush>
  </inkml:definitions>
  <inkml:trace contextRef="#ctx0" brushRef="#br0">1 1 15459,'7'8'1841,"2"7"1311,4 4-559,3 8-777,3 2-511,5 3-689,-1 2-88,5 0-288,0-2-88,-4-3-96,-1 2 8,-5-6-56,-2-2-248,-6-11-792,-1-5-425,-5-10-1431,-2-8 2264,-5-17-33</inkml:trace>
</inkml:ink>
</file>

<file path=ppt/ink/ink27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1:30.543"/>
    </inkml:context>
    <inkml:brush xml:id="br0">
      <inkml:brushProperty name="width" value="0.05" units="cm"/>
      <inkml:brushProperty name="height" value="0.05" units="cm"/>
      <inkml:brushProperty name="color" value="#FF0066"/>
    </inkml:brush>
  </inkml:definitions>
  <inkml:trace contextRef="#ctx0" brushRef="#br0">81 0 16227,'-6'91'8356,"-16"45"-6617,16-110-1557,-11 26 0,11-37-173,1 0 0,0 0 1,1 0-1,1 0 0,0 1 1,0 29-1,3-44-8,0 0 0,0-1 0,0 1 0,0 0 0,0-1 0,0 1 0,0 0 0,1 0 0,-1-1 1,0 1-1,1 0 0,-1-1 0,0 1 0,1-1 0,-1 1 0,1 0 0,-1-1 0,0 1 0,1-1 0,0 1 0,-1-1 0,1 0 0,-1 1 0,2 0 0,-1-1 9,1 1 0,-1-1 0,0 0 0,1 1-1,-1-1 1,1 0 0,-1 0 0,1 0 0,-1 0 0,1 0 0,1-1-1,4 0 74,0-1 0,0 0-1,-1-1 1,8-3-1,24-12 183,0 0-872,37-23 0,-61 28-2806,-5 3 3589,2 1 19</inkml:trace>
</inkml:ink>
</file>

<file path=ppt/ink/ink27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1:31.131"/>
    </inkml:context>
    <inkml:brush xml:id="br0">
      <inkml:brushProperty name="width" value="0.05" units="cm"/>
      <inkml:brushProperty name="height" value="0.05" units="cm"/>
      <inkml:brushProperty name="color" value="#FF0066"/>
    </inkml:brush>
  </inkml:definitions>
  <inkml:trace contextRef="#ctx0" brushRef="#br0">1 52 16139,'13'76'8147,"-1"38"-4748,-10-103-3319,-1-17-61,2-19-14,-5-32 1,0 34-34,1 1 0,1 0 0,2-1 0,4-25 0,-6 47 28,0 1 0,0 0 0,0-1 0,0 1 0,0-1 0,0 1 0,0-1 0,0 1 0,0 0 0,1-1 0,-1 1 0,0-1 0,0 1 0,1 0 0,-1-1 0,0 1 0,0 0 0,1-1 0,-1 1 0,0 0 0,1-1 0,5 6 2,3 20 3,-8-21-5,1 0 4,-1 1 0,1-1 0,-1 0 0,1 0 0,1-1 0,-1 1 0,0 0 0,1-1 1,4 6-1,-4-7-1,0 0 0,0 0 1,-1 0-1,1-1 1,0 1-1,1-1 1,-1 1-1,0-1 1,0 0-1,0 0 0,1-1 1,6 2-1,-2-2 50,0 0-1,0 0 1,0 0-1,-1-1 0,1-1 1,0 1-1,0-1 1,-1 0-1,1-1 0,-1 0 1,1 0-1,7-5 1,-6 3 63,-1-1 0,1 0 1,-1 0-1,0-1 0,-1 0 1,0 0-1,0-1 0,11-15 1,-16 19-112,6-7 29,-5 12-26,-1 6-19,-1 0-99,0-1 0,1 1 0,0-1 1,0 1-1,1-1 0,-1 0 1,1 0-1,0 0 0,1-1 0,4 7 1,-8-12 21,1 1 1,-1-1-1,0 1 1,1-1-1,-1 1 0,1-1 1,-1 0-1,1 1 1,-1-1-1,1 0 1,-1 1-1,1-1 1,-1 0-1,1 1 0,-1-1 1,1 0-1,-1 0 1,1 0-1,0 0 1,-1 0-1,1 0 1,-1 1-1,1-1 0,0-1 1,-1 1-1,1 0 1,-1 0-1,1 0 1,0 0-1,-1 0 1,1 0-1,-1-1 0,1 1 1,-1 0-1,1 0 1,-1-1-1,1 1 1,-1 0-1,1-1 1,-1 1-1,1-1 1,0 0-1,2-2-540,0-1 0,0 0 0,0 0-1,3-6 1,1 0 1524,5-2-394</inkml:trace>
</inkml:ink>
</file>

<file path=ppt/ink/ink27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1:31.560"/>
    </inkml:context>
    <inkml:brush xml:id="br0">
      <inkml:brushProperty name="width" value="0.05" units="cm"/>
      <inkml:brushProperty name="height" value="0.05" units="cm"/>
      <inkml:brushProperty name="color" value="#FF0066"/>
    </inkml:brush>
  </inkml:definitions>
  <inkml:trace contextRef="#ctx0" brushRef="#br0">1 64 11058,'0'-5'753,"0"0"0,1 0 0,-1 0 0,1 0 0,0 1 0,3-7-1,-4 9-517,1 1-1,-1 0 1,1-1-1,0 1 0,-1 0 1,1 0-1,0 0 1,0-1-1,0 1 0,-1 0 1,1 0-1,0 0 0,1 0 1,-1 0-1,0 1 1,0-1-1,0 0 0,1 1 1,-1-1-1,0 0 1,0 1-1,1-1 0,-1 1 1,1 0-1,-1-1 0,3 1 1,-1 0-17,0 1 0,0-1 0,0 1 0,-1 0 0,1 0 0,0 0 0,0 0 0,-1 0 0,1 0 0,0 1-1,-1 0 1,1-1 0,2 4 0,5 3 451,15 19-1,-19-20-436,21 23 322,-1 0 1,-2 2 0,-1 0 0,-2 2-1,-1 0 1,-2 2 0,-1 0 0,19 61 0,-24-50-687,-2 1 1,-3 0 0,-1 0 0,-2 1 0,-5 85 0,-8-74-4405,8-56 3896,0 3-1350</inkml:trace>
</inkml:ink>
</file>

<file path=ppt/ink/ink27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1:32.628"/>
    </inkml:context>
    <inkml:brush xml:id="br0">
      <inkml:brushProperty name="width" value="0.05" units="cm"/>
      <inkml:brushProperty name="height" value="0.05" units="cm"/>
      <inkml:brushProperty name="color" value="#FF0066"/>
    </inkml:brush>
  </inkml:definitions>
  <inkml:trace contextRef="#ctx0" brushRef="#br0">115 190 15955,'1'36'4308,"8"53"0,0-39-2934,26 81 0,-20-82-1138,-15-49-248,-1 0-1,1 0 1,0 0-1,0 0 1,0 0-1,0 0 1,0 0-1,0 0 0,0 0 1,-1 0-1,1 0 1,0 0-1,0 1 1,0-1-1,0 0 1,0 0-1,0 0 1,-1 0-1,1 0 1,0-1-1,0 1 1,0 0-1,0 0 1,0 0-1,0 0 1,0 0-1,-1 0 1,1 0-1,0 0 0,0 0 1,0 0-1,0 0 1,0 0-1,0 0 1,0 0-1,0 0 1,-1-1-1,1 1 1,0 0-1,0 0 1,0 0-1,0 0 1,0 0-1,0 0 1,0-1-1,-8-9-875,0 0 0,0-1 0,-8-17 1,2 6-107,-10-15-367,-38-68-850,55 91 2201,1-1 0,0 0 0,1 0 0,0 0 1,-3-26-1,7 34 183,1-1 1,0 1 0,0-1-1,1 1 1,0 0 0,0-1-1,1 1 1,0 0 0,0 0-1,1 0 1,0 0-1,0 1 1,0-1 0,1 1-1,9-12 1,-7 10 153,0 1 0,1 0 0,-1 0 0,2 1 0,-1 0 0,1 0 0,0 1 0,0 0 0,0 0 0,1 1 0,17-7 0,-23 10-250,0 1-1,0-1 0,0 0 1,0 1-1,0-1 0,0 1 0,0 0 1,1 0-1,-1 1 0,0-1 1,0 0-1,0 1 0,5 1 1,-7-1-58,1 0 0,0 0 1,-1 0-1,1 0 0,0 0 1,-1 0-1,0 1 0,1-1 1,-1 0-1,0 1 0,1-1 1,-1 1-1,0 0 0,0-1 1,0 1-1,-1 0 0,1-1 1,0 1-1,-1 0 0,1 0 1,-1 0-1,1 0 0,-1 2 1,1 3-7,-1 0 0,0 0 0,-1 0 0,0 1 0,0-1 0,0-1 0,-3 8 0,-19 50 5,12-35 2,-1 0-6,8-20-27,0 0 1,1 1-1,-1 0 1,-1 14-1,5-24 9,0 1-1,0-1 1,0 0 0,0 0-1,0 0 1,0 0 0,0 0-1,0 0 1,0 0 0,0 1-1,0-1 1,0 0 0,0 0-1,0 0 1,0 0-1,0 0 1,0 0 0,0 0-1,0 0 1,0 0 0,0 1-1,0-1 1,0 0 0,0 0-1,0 0 1,0 0 0,1 0-1,-1 0 1,0 0 0,0 0-1,0 0 1,0 0-1,0 0 1,0 0 0,0 0-1,0 0 1,0 0 0,1 1-1,-1-1 1,0 0 0,0 0-1,0 0 1,0 0 0,7-2-98,4-5-13,-11 7 111,11-7 1,-1 2-1,1-1 1,0 1 0,0 1-1,0 0 1,1 0-1,0 2 1,-1-1 0,1 1-1,0 1 1,0 0-1,24 1 1,-32 1 52,0-1-1,0 0 1,0 1-1,0 0 0,0 0 1,0 0-1,0 1 1,-1-1-1,6 3 1,-8-3-17,0 0-1,0-1 1,0 1 0,0 0-1,0 0 1,0 0 0,0 0-1,0 0 1,0 0 0,-1 0-1,1 1 1,0-1 0,-1 0-1,1 0 1,0 0 0,-1 1-1,0-1 1,1 0 0,-1 1 0,0-1-1,0 0 1,0 1 0,0-1-1,0 1 1,0-1 0,0 0-1,0 1 1,0-1 0,-1 0-1,1 2 1,-3 5 107,-1 0-1,1 0 1,-1 0-1,-1-1 1,1 0 0,-1 0-1,-1 0 1,-10 11-1,-5 3-41,-28 19-1,4-8-2200,45-32 2082,0 0-1,0 0 1,-1 0-1,1 0 1,0 1 0,0-1-1,0 0 1,0 0 0,0 0-1,0 0 1,-1 0 0,1 0-1,0 0 1,0 0-1,0 0 1,0 1 0,0-1-1,0 0 1,0 0 0,0 0-1,0 0 1,0 0-1,0 0 1,-1 1 0,1-1-1,0 0 1,0 0 0,0 0-1,0 0 1,0 1 0,0-1-1,0 0 1,0 0-1,0 0 1,0 0 0,0 0-1,0 1 1,1-1 0</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5:49.458"/>
    </inkml:context>
    <inkml:brush xml:id="br0">
      <inkml:brushProperty name="width" value="0.05" units="cm"/>
      <inkml:brushProperty name="height" value="0.05" units="cm"/>
      <inkml:brushProperty name="color" value="#FF0066"/>
    </inkml:brush>
  </inkml:definitions>
  <inkml:trace contextRef="#ctx0" brushRef="#br0">0 0 19364,'0'6'1320,"10"-3"-623,8-3 135</inkml:trace>
</inkml:ink>
</file>

<file path=ppt/ink/ink27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1:37.045"/>
    </inkml:context>
    <inkml:brush xml:id="br0">
      <inkml:brushProperty name="width" value="0.05" units="cm"/>
      <inkml:brushProperty name="height" value="0.05" units="cm"/>
      <inkml:brushProperty name="color" value="#FF0066"/>
    </inkml:brush>
  </inkml:definitions>
  <inkml:trace contextRef="#ctx0" brushRef="#br0">608 1067 11266,'3'2'246,"0"1"0,-1 0 0,1-1 0,1 1-1,-1-1 1,0 0 0,0 0 0,1 0-1,-1 0 1,1-1 0,0 0 0,-1 1 0,1-1-1,0-1 1,0 1 0,0 0 0,0-1-1,-1 0 1,1 0 0,0 0 0,7-1 0,3-2 173,-1 1 0,1-2 1,-1 0-1,22-9 1,-8 0-97,0-1 1,-1 0-1,-1-2 1,-1-1-1,0-2 1,-1 0-1,-1-1 1,-1-1-1,-1-1 1,-1-1-1,18-28 1,-27 35-150,-1-1 0,0 0-1,-1-1 1,-1 0 0,-1 0 0,-1 0 0,4-23 0,-5 16 38,-2 0 0,0-1 1,-2 1-1,-5-48 0,1 50-153,-1 0-1,0 1 0,-2-1 0,-1 1 0,-1 1 0,0 0 0,-2 0 0,-14-21 1,7 16-49,-1 0 0,-2 1 0,0 1 0,-1 1 0,-32-26 0,39 38-9,0 0-1,-1 2 1,0-1-1,0 2 1,-1 0-1,0 1 1,0 1-1,-1 0 1,1 1-1,-1 1 1,-1 1-1,1 1 1,0 0-1,-1 1 1,1 1-1,-31 4 1,22 1-1,-1 0 1,1 2 0,1 1-1,-1 1 1,1 1-1,1 1 1,0 1-1,1 2 1,0 0 0,-29 24-1,25-16 13,1 2-1,1 1 1,1 1 0,1 1 0,-36 53-1,49-62 8,0-1 0,2 2-1,0-1 1,2 1 0,0 0-1,1 1 1,0 0 0,2 0-1,0 0 1,2 0 0,-1 34-1,4-31 137,1 0 0,1 0-1,1 0 1,1 0 0,1-1-1,1 1 1,1-2 0,18 35-1,-17-39-18,1-1 0,0 0-1,2-1 1,0 0 0,0-1-1,1 0 1,1-1-1,0 0 1,1-1 0,1-1-1,17 11 1,-11-11-45,1 0 1,0-2-1,0 0 1,0-2-1,29 6 1,-19-7 46,1-2 1,0-1-1,44-2 1,-30-4-592,0-2 0,-1-2 1,0-2-1,0-2 0,66-26 0,-87 27-2061,44-23 0,-49 19 942,33-28 1</inkml:trace>
</inkml:ink>
</file>

<file path=ppt/ink/ink27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1:39.052"/>
    </inkml:context>
    <inkml:brush xml:id="br0">
      <inkml:brushProperty name="width" value="0.05" units="cm"/>
      <inkml:brushProperty name="height" value="0.05" units="cm"/>
      <inkml:brushProperty name="color" value="#FF0066"/>
    </inkml:brush>
  </inkml:definitions>
  <inkml:trace contextRef="#ctx0" brushRef="#br0">283 772 10506,'2'-1'332,"0"0"-1,0-1 0,0 1 1,0 1-1,1-1 0,-1 0 1,0 0-1,0 1 0,1-1 1,-1 1-1,0 0 0,0 0 1,1 0-1,-1 0 0,0 0 1,1 0-1,-1 1 0,0-1 1,0 1-1,4 0 1,5 4 198,-1-1 0,0 1 0,11 7 0,7 4 136,-16-11-558,-1 0 0,2 0 1,-1-1-1,0-1 0,16 3 0,-22-6-61,1 1 0,-1-1-1,1 0 1,0 0 0,-1-1-1,1 0 1,-1 0 0,1-1 0,-1 0-1,0 0 1,0 0 0,7-4-1,-1-1 41,0-1-1,-1 0 1,0-1-1,-1 0 1,0 0-1,0-1 0,-1 0 1,-1-1-1,1 0 1,10-20-1,-2-1-11,0-1 0,20-62-1,-3-23 20,-30 100-47,-1 0 0,-1 0-1,0 0 1,-2-30 0,-1 39-36,0 1-1,-1 0 0,0 0 1,0-1-1,-1 2 1,0-1-1,-1 0 0,0 1 1,0-1-1,0 1 0,-1 0 1,0 0-1,0 1 1,-1 0-1,0 0 0,0 0 1,0 1-1,-9-6 1,-9-5-4,0 1 1,-1 2-1,0 1 0,-28-10 1,-148-44 8,187 63-13,0-1 1,-1 2-1,-24-2 0,33 4 0,1 0 0,-1 0 0,1 1 0,-1 0 0,1 0 0,0 0-1,-1 1 1,1 0 0,0 0 0,0 0 0,0 0 0,-9 7 0,4-1 16,0 0 0,1 1 1,0 0-1,1 1 0,0 0 1,-12 19-1,-33 72 121,43-81-110,-10 24 156,2 0-1,-17 58 1,29-77 21,0-1 0,2 1 1,1 0-1,1 0 0,2 50 0,1-65-113,0 0 0,0 0-1,2-1 1,-1 1-1,1 0 1,7 15-1,-7-20-56,0 0-1,0 0 0,0 0 1,1-1-1,-1 1 0,1-1 0,0 0 1,1 0-1,-1 0 0,1-1 1,0 1-1,7 3 0,1-1-9,0 0 0,0-1 0,1-1 0,-1 0-1,1-1 1,0 0 0,19 0 0,102-2-1234,-101-2 431,59-1-1558,0 0 696</inkml:trace>
</inkml:ink>
</file>

<file path=ppt/ink/ink27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1:39.768"/>
    </inkml:context>
    <inkml:brush xml:id="br0">
      <inkml:brushProperty name="width" value="0.05" units="cm"/>
      <inkml:brushProperty name="height" value="0.05" units="cm"/>
      <inkml:brushProperty name="color" value="#FF0066"/>
    </inkml:brush>
  </inkml:definitions>
  <inkml:trace contextRef="#ctx0" brushRef="#br0">357 1021 11402,'10'7'393,"1"-1"-1,-1-1 0,2 0 1,-1 0-1,0-1 1,1 0-1,0-1 0,17 2 1,10-1 814,50-1 0,-76-3-1037,463-8 2594,-430 6-2409,-1-1 0,0-2 0,83-21 1,-111 21-190,-1 0 0,0-2 0,0 0 0,0 0 0,-1-2 1,0 0-1,0 0 0,-1-2 0,-1 0 0,0 0 1,0-1-1,-1-1 0,13-17 0,-14 14 48,0-1 0,-1 0-1,-1-1 1,0 0 0,-1 0-1,-2-1 1,0 0 0,7-39-1,-11 46-169,-1-1-1,0 1 0,-1-1 1,0 1-1,-1-1 0,-1 1 1,0 0-1,0-1 0,-1 1 1,-1 0-1,0 1 0,-1-1 1,0 1-1,0-1 0,-12-15 1,-3 0-58,-2 2 0,0 0 0,-39-32 0,-85-57-326,96 79 132,-1 1 0,-1 3 0,-97-42 1,122 62 181,0 2 1,-1 1-1,0 1 0,0 1 1,-1 2-1,0 0 1,0 3-1,1 0 1,-1 1-1,-30 5 0,30 1 31,1 0-1,-1 2 0,1 1 0,0 1 0,1 2 1,1 0-1,-43 28 0,23-9 77,2 3-1,1 1 1,-44 46-1,64-56-8,0 1 0,1 0 0,2 2 0,1 0 0,1 1 0,2 1 0,-26 63 0,36-73-2,0 0 0,1 0 1,1 1-1,1-1 1,1 1-1,0 22 0,3-28-1,0 1-1,1 0 0,0 0 0,2 0 0,0-1 1,0 0-1,2 0 0,11 23 0,-9-23-39,1-1-1,0-1 1,2 0 0,-1 0-1,1-1 1,1-1-1,0 0 1,1 0 0,0-1-1,1-1 1,0 0-1,0-1 1,16 6 0,4 1-244,1-2 0,1-1 0,0-2 0,63 9 1,57-2-957,8-7 293</inkml:trace>
</inkml:ink>
</file>

<file path=ppt/ink/ink27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1:43.293"/>
    </inkml:context>
    <inkml:brush xml:id="br0">
      <inkml:brushProperty name="width" value="0.05" units="cm"/>
      <inkml:brushProperty name="height" value="0.05" units="cm"/>
      <inkml:brushProperty name="color" value="#FF0066"/>
    </inkml:brush>
  </inkml:definitions>
  <inkml:trace contextRef="#ctx0" brushRef="#br0">20 192 12251,'-2'3'367,"-1"0"0,1 0 0,0 0 0,0 0 0,0 1 0,0-1 0,-1 4 0,3-6-310,0 0-1,-1 0 1,1-1 0,0 1 0,0 0-1,0 0 1,0 0 0,0 0-1,0-1 1,0 1 0,0 0 0,0 0-1,1 0 1,-1-1 0,0 1 0,0 0-1,1 0 1,-1-1 0,1 1-1,-1 0 1,0-1 0,1 1 0,0 0-1,-1-1 1,1 1 0,-1 0-1,1-1 1,0 1 0,-1-1 0,1 1-1,0-1 1,-1 0 0,1 1 0,0-1-1,0 0 1,-1 1 0,3-1-1,0 1 107,1 0-1,0 0 0,0-1 1,-1 1-1,1-1 0,0 0 1,0 0-1,0 0 0,5-2 1,37-10 1406,-21 5-498,-15 5-716,-1 1 1,1-1-1,-1 2 0,1-1 1,-1 1-1,1 1 0,-1 0 0,1 0 1,-1 1-1,1 0 0,-1 1 1,0 0-1,14 6 0,120 47 1723,-112-46-1684,0-2 0,58 9 0,-52-14-145,0-2 1,0-2 0,0-1-1,-1-2 1,1-2 0,64-17 0,205-90 696,-290 107-918,102-45 79,44-18-1,-2 16-781,-113 43-609,-44 9 1069,1 1-1,0 0 1,-1 0 0,1 0 0,0 0 0,-1 0 0,1 1 0,6 1 0,-9-1 123,1-1 0,-1 1 1,1 0-1,-1 0 1,0 0-1,0 0 1,0 0-1,1 1 1,-1-1-1,0 0 1,0 0-1,-1 1 0,2 1 1</inkml:trace>
</inkml:ink>
</file>

<file path=ppt/ink/ink27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1:47.180"/>
    </inkml:context>
    <inkml:brush xml:id="br0">
      <inkml:brushProperty name="width" value="0.05" units="cm"/>
      <inkml:brushProperty name="height" value="0.05" units="cm"/>
      <inkml:brushProperty name="color" value="#FF0066"/>
    </inkml:brush>
  </inkml:definitions>
  <inkml:trace contextRef="#ctx0" brushRef="#br0">532 1027 13867,'20'-3'1857,"-1"2"1,29 1-1,-28 1-1358,0-1 0,24-4 0,-27 1-236,0-1 0,0-1-1,-1-1 1,0 0 0,0-1-1,0-1 1,-1 0-1,0-1 1,-1-1 0,0 0-1,24-23 1,-22 17-36,-1 0 1,-1-1-1,-1-1 1,0 0-1,-1 0 1,-1-2-1,-1 1 0,15-41 1,-22 49-195,0 0 1,0-1-1,-1 0 0,0 1 1,-1-1-1,-1 0 0,0 0 1,0 0-1,-1 0 0,0 1 1,-1-1-1,-1 0 0,0 1 1,0-1-1,-1 1 0,-1 0 1,-9-17-1,-46-72 5,26 47-16,6 6 5,-3 1-1,-1 1 1,-73-75 0,97 112 27,0 1-1,0 1 1,-1-1 0,0 1 0,0 1-1,0 0 1,-1 0 0,0 0 0,0 2 0,0-1-1,0 1 1,-1 1 0,1 0 0,-1 0 0,1 1-1,-1 0 1,0 1 0,1 0 0,-1 1 0,0 0-1,1 0 1,-1 2 0,-14 4 0,7-1-44,1 0 1,-1 2-1,2 0 1,-1 1 0,1 1-1,0 0 1,1 1-1,-25 23 1,16-8 25,1 0 0,1 1 1,-34 54-1,16-17 202,-46 102 0,76-142-126,0 1 0,2-1 0,1 1 0,1 1 0,1-1 0,1 1 0,-1 52 0,5-67-102,1-1 0,0 0 1,1 1-1,0-1 0,0 0 0,1 0 0,1 0 1,-1-1-1,2 1 0,-1-1 0,1 0 0,1 0 1,0 0-1,0-1 0,0 1 0,1-2 1,0 1-1,1-1 0,0 0 0,0-1 0,0 1 1,14 6-1,-4-5-139,-1 0 0,1-1 0,0-1-1,0-1 1,1-1 0,37 4 0,118-4-2784,-86-4 260,0 4 1040</inkml:trace>
</inkml:ink>
</file>

<file path=ppt/ink/ink27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1:47.760"/>
    </inkml:context>
    <inkml:brush xml:id="br0">
      <inkml:brushProperty name="width" value="0.05" units="cm"/>
      <inkml:brushProperty name="height" value="0.05" units="cm"/>
      <inkml:brushProperty name="color" value="#FF0066"/>
    </inkml:brush>
  </inkml:definitions>
  <inkml:trace contextRef="#ctx0" brushRef="#br0">661 370 10322,'6'-36'2875,"-1"-1"0,-1-56-1,-4 82-2673,0 0 0,-1 0 0,0 0 0,-1 1 0,-1-1 0,0 0 0,0 1 0,-1 0 0,0-1 0,0 2 0,-1-1-1,-1 0 1,-6-8 0,8 13-174,0 1 0,0 0 0,0 0 0,0 1 0,-1-1 0,1 1 0,-1 0 0,0 0 0,0 0 0,0 1 0,0 0 0,0 0 0,-1 0 0,-7-1 0,6 2 62,-1 0 0,1 1-1,-1 0 1,0 0 0,1 1 0,-1 0 0,1 0-1,-1 0 1,1 1 0,-12 5 0,-6 4 170,0 1 0,1 1 0,0 1 0,1 1 0,1 2 0,1 0-1,0 1 1,-29 32 0,20-15-110,2 1 0,1 1 0,2 2 0,-29 57 0,44-75-61,1 1 0,1 0 0,1 1 0,0 0 0,2 0 0,1 0 0,1 0 0,0 1 0,2 0 0,3 35 0,0-42-41,0 0 0,1 0 0,1 0 0,1-1 0,0 1 0,1-1 0,1 0 0,0-1 0,1 0 0,1 0 0,0-1 0,1 0 0,1 0 1,0-1-1,16 14 0,-10-13-41,0-1 0,0-1 0,1-1 0,1-1 0,0 0 0,0-1 0,1-1 0,0-1 0,0-1 0,1 0 0,0-2 1,0-1-1,0 0 0,0-1 0,0-2 0,1 0 0,28-4 0,-29 2 90,-1-2 0,1 0 0,-1-1 0,0-1-1,-1-1 1,1-1 0,-1-1 0,-1 0 0,0-1 0,0-1 0,-1-1-1,0 0 1,-1-2 0,-1 1 0,0-2 0,-1 0 0,23-32 0,-26 30 77,-1 0 1,-1 0 0,0-1-1,-1-1 1,-1 1-1,-1-1 1,-1 0 0,6-36-1,-10 41-129,0 0 0,-1 0 0,-1 0 0,0 0 0,0 0 0,-2 0 0,1 0 0,-2 0 0,0 1 0,-1 0 0,0 0 0,-1 0 0,-9-16-1,-3 2-70,-1 1-1,-1 1 0,-1 1 0,-1 1 0,-29-24 0,20 22-272,0 1 1,-2 2-1,-64-32 1,10 20-1302,22 10-2041,31 9 2058</inkml:trace>
</inkml:ink>
</file>

<file path=ppt/ink/ink27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1:50.677"/>
    </inkml:context>
    <inkml:brush xml:id="br0">
      <inkml:brushProperty name="width" value="0.05" units="cm"/>
      <inkml:brushProperty name="height" value="0.05" units="cm"/>
      <inkml:brushProperty name="color" value="#FF0066"/>
    </inkml:brush>
  </inkml:definitions>
  <inkml:trace contextRef="#ctx0" brushRef="#br0">26 256 11162,'-1'0'389,"0"-1"0,0 1 0,0-1 0,-1 1 0,1 0-1,0-1 1,-1 1 0,1 0 0,0 0 0,-1 0-1,1 0 1,-2 0 0,-4 3 1386,7-3-1696,0 1-1,1-1 0,-1 1 1,0-1-1,0 0 1,1 1-1,-1-1 0,1 1 1,-1-1-1,0 0 1,1 0-1,-1 1 0,1-1 1,-1 0-1,1 0 1,-1 1-1,1-1 0,-1 0 1,2 0-1,2 2 196,0-1-1,1 0 0,-1 0 1,1 0-1,-1-1 1,1 0-1,5 0 0,36-4 988,-36 3-987,149-24 2197,-28 4-1257,87-7 101,155-23-93,-213 22 191,207-63 1,-350 87-1337,-12 2-79,-1 1 0,1 1 0,0-1 0,0 1 0,1 0 0,-1 0 0,0 1 0,0-1 0,8 1 0,-13 0-33,0 1-1,0-1 0,1 0 1,-1 0-1,0 0 1,0 1-1,0-1 0,0 0 1,0 0-1,0 0 1,0 0-1,0 1 0,0-1 1,0 0-1,0 0 0,0 1 1,0-1-1,0 0 1,0 0-1,0 0 0,0 1 1,0-1-1,0 0 1,0 0-1,0 0 0,0 1 1,0-1-1,0 0 0,-1 0 1,1 0-1,0 0 1,0 1-1,0-1 0,0 0 1,0 0-1,-1 0 1,-8 13-1347,3-3 212,-6 18-95</inkml:trace>
</inkml:ink>
</file>

<file path=ppt/ink/ink27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1:52.219"/>
    </inkml:context>
    <inkml:brush xml:id="br0">
      <inkml:brushProperty name="width" value="0.05" units="cm"/>
      <inkml:brushProperty name="height" value="0.05" units="cm"/>
      <inkml:brushProperty name="color" value="#FF0066"/>
    </inkml:brush>
  </inkml:definitions>
  <inkml:trace contextRef="#ctx0" brushRef="#br0">6 232 12723,'-1'1'144,"1"0"0,-1-1 1,1 1-1,-1 0 0,1 0 1,0-1-1,-1 1 0,1 0 0,0 0 1,-1-1-1,1 1 0,0 0 1,0 0-1,0 0 0,0 0 0,-1 1 1,2-2-64,-1 1 1,0-1-1,0 0 0,0 1 1,1-1-1,-1 1 0,0-1 1,0 0-1,1 1 0,-1-1 1,0 0-1,1 1 0,-1-1 1,0 0-1,1 0 1,-1 1-1,1-1 0,-1 0 1,0 0-1,1 0 0,-1 1 1,1-1-1,3 1 248,0-1 1,0 1-1,0-1 0,0 0 1,0 0-1,8-2 0,141-30 3158,-18 1-1870,575-65 3623,-457 67-3921,169-29-114,-374 51-1170,-48 7-103,0 0 1,1 0-1,-1 0 0,0 0 1,0 0-1,0 0 0,1 0 1,-1 0-1,0 0 0,0 0 1,1 0-1,-1 0 0,0 0 1,0 0-1,1 0 0,-1 0 1,0 0-1,0 0 0,0 0 1,1 0-1,-1 1 0,0-1 1,0 0-1,0 0 0,1 0 1,-1 0-1,0 0 0,0 1 1,0-1-1,0 0 0,0 0 1,1 0-1,-1 0 0,0 1 1,0-1-1,0 0 0,0 0 1,0 1-1,0-1 0,0 0 1,0 0-1,0 0 0,0 1 1,0-1-1,0 0 0,0 0 1,0 1-1,0-1 0,0 0 1,0 0-1,0 0 0,0 1 1,0-1-1,0 0 0,0 0 1,0 1-1,-9 17-2579,4-8 1253,-8 23-670</inkml:trace>
</inkml:ink>
</file>

<file path=ppt/ink/ink27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2:00.705"/>
    </inkml:context>
    <inkml:brush xml:id="br0">
      <inkml:brushProperty name="width" value="0.05" units="cm"/>
      <inkml:brushProperty name="height" value="0.05" units="cm"/>
      <inkml:brushProperty name="color" value="#FF0066"/>
    </inkml:brush>
  </inkml:definitions>
  <inkml:trace contextRef="#ctx0" brushRef="#br0">116 68 9794,'-6'4'309,"-1"0"1,1-1-1,-1 0 0,1 0 0,-1-1 0,0 1 1,-8 0-1,13-2-222,0-1 1,0 0-1,0 0 0,0 0 1,1 0-1,-1 0 1,0-1-1,0 1 0,0-1 1,1 1-1,-1-1 0,0 1 1,0-1-1,1 0 1,-1 0-1,1 0 0,-1 0 1,1 0-1,-1 0 0,1 0 1,0-1-1,-1 1 1,1 0-1,0-1 0,0 1 1,0-1-1,0 1 0,0-1 1,0 0-1,0 1 0,1-1 1,-2-3-1,1-2 451,-1 0-1,1 0 0,0 0 1,0 0-1,1-12 1,0 18-474,1-5 1504,1 7-844,1 9 122,3 30 280,1-1 0,2 0 0,14 40 0,50 111 25,-66-174-1055,13 35-108,2-2 0,51 84 0,-67-125-102,-4-4-181,0 0 0,1 0 0,0 0 0,0 0 1,0 0-1,0-1 0,1 0 0,0 0 0,-1 0 1,7 4-1,-9-7 220,-1 0 1,0 1-1,0-1 0,1 0 1,-1 0-1,0 0 0,0 0 1,1 0-1,-1 0 0,0 0 1,0 0-1,1 0 1,-1 0-1,0 0 0,0 0 1,1 0-1,-1 0 0,0 0 1,0-1-1,1 1 1,-1 0-1,0 0 0,0 0 1,0 0-1,1 0 0,-1-1 1,0 1-1,0 0 1,0 0-1,1 0 0,-1 0 1,0-1-1,0 1 0,0 0 1,0-1-1,4-10-1768,-4 8 1518,5-24-1080</inkml:trace>
</inkml:ink>
</file>

<file path=ppt/ink/ink27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2:01.075"/>
    </inkml:context>
    <inkml:brush xml:id="br0">
      <inkml:brushProperty name="width" value="0.05" units="cm"/>
      <inkml:brushProperty name="height" value="0.05" units="cm"/>
      <inkml:brushProperty name="color" value="#FF0066"/>
    </inkml:brush>
  </inkml:definitions>
  <inkml:trace contextRef="#ctx0" brushRef="#br0">222 1 14731,'4'10'773,"0"0"0,-1 0 1,-1 0-1,0 1 0,2 18 0,-4 55 1134,-1-72-1749,0 0 0,-1 0 0,-1 0 0,0 0 0,0 0 0,-1-1 1,-1 0-1,0 1 0,0-2 0,-8 13 0,4-10-135,-1-1-1,0 1 0,0-2 0,-1 0 1,-1 0-1,0-1 0,-18 13 0,-55 29-38,78-46-15,13-3 24,13-3 49,-17 0-31,175-24 1556,-73 7-855,-82 15-863,-1 0 1,1 2-1,0 1 0,-1 0 1,35 7-1,27 3-5286,-67-8 4142</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6:33.179"/>
    </inkml:context>
    <inkml:brush xml:id="br0">
      <inkml:brushProperty name="width" value="0.05" units="cm"/>
      <inkml:brushProperty name="height" value="0.05" units="cm"/>
      <inkml:brushProperty name="color" value="#FF0066"/>
    </inkml:brush>
  </inkml:definitions>
  <inkml:trace contextRef="#ctx0" brushRef="#br0">123 541 8410,'0'1'280,"1"0"0,-1-1 0,1 1 0,0-1 0,0 1 0,-1 0 0,1-1 0,0 1 0,0-1 0,0 0 0,-1 1 0,1-1 0,0 0 0,0 1 0,0-1 0,0 0 0,0 0 0,0 0 0,0 0 0,1 0 0,23 0 1267,-16-1-588,2 0-543,-1-1 1,0 0 0,0 0 0,0-1 0,0-1-1,0 0 1,12-6 0,-1 0 29,44-17 619,-18 8-358,0-2 0,53-33 0,-74 39-502,17-11-136,-40 24-68,0-1 1,0 1-1,0-1 0,0 0 1,0 0-1,-1 0 0,1 0 1,-1 0-1,3-5 0,-4 6 12,0-1 0,0 1-1,0-1 1,-1 1 0,1-1 0,-1 0-1,0 1 1,1-1 0,-1 0 0,0 1-1,-1-1 1,1 1 0,0-1 0,-1 0-1,1 1 1,-1-1 0,-1-3 0,-2-2 7,-1-1 0,0 1 1,-9-12-1,9 12-19,-1 0 0,1 0 0,-4-9 0,0-8-4,2 8-2,-14-29 1,18 41 4,-1 0-1,1 0 1,-1 0-1,0 0 1,0 1 0,0-1-1,-1 1 1,0 0-1,-6-4 1,0 2 41,0 1 1,0 0-1,-1 0 0,1 1 1,-1 1-1,0 0 1,0 0-1,-16-1 0,5 3 131,0 0 0,-1 1-1,-33 5 1,49-3-100,0 0 1,0 0-1,0 0 0,0 1 1,0 1-1,1-1 0,-1 1 1,1 1-1,-11 8 0,4-2 54,0 2 0,1-1 0,-16 21 0,12-13-25,-36 50 366,48-62-403,-1 1 1,2 0-1,-1 0 0,2 0 1,-1 0-1,-3 17 1,6-22-31,1 1 0,-1-1 1,1 0-1,0 1 1,1-1-1,-1 0 1,1 1-1,0-1 1,0 0-1,0 0 1,0 0-1,1 0 0,0 0 1,0 0-1,0 0 1,0 0-1,0-1 1,1 1-1,0-1 1,3 4-1,7 6 151,0-2 0,1 0-1,24 15 1,-31-21-143,12 7 68,1-2-1,26 11 1,10 5-1295,-54-26 1083,21 10-4224,-11-9 2626</inkml:trace>
</inkml:ink>
</file>

<file path=ppt/ink/ink27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2:01.313"/>
    </inkml:context>
    <inkml:brush xml:id="br0">
      <inkml:brushProperty name="width" value="0.05" units="cm"/>
      <inkml:brushProperty name="height" value="0.05" units="cm"/>
      <inkml:brushProperty name="color" value="#FF0066"/>
    </inkml:brush>
  </inkml:definitions>
  <inkml:trace contextRef="#ctx0" brushRef="#br0">0 0 15099,'0'21'904,"6"5"353,1 4-121,5 6-312,4 2-160,-1 1-272,2-4-168,-2-4-176,-2-5-216,-4-4-704,-3-4-440,-5-10-3001,2-6 2585</inkml:trace>
</inkml:ink>
</file>

<file path=ppt/ink/ink27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2:01.560"/>
    </inkml:context>
    <inkml:brush xml:id="br0">
      <inkml:brushProperty name="width" value="0.05" units="cm"/>
      <inkml:brushProperty name="height" value="0.05" units="cm"/>
      <inkml:brushProperty name="color" value="#FF0066"/>
    </inkml:brush>
  </inkml:definitions>
  <inkml:trace contextRef="#ctx0" brushRef="#br0">1 110 12747,'3'-1'1664,"4"-2"1777,8-2-1425,8-2-815,1-3-169,5-2-520,2-3-104,-5 1-240,3 0-112,-10 4-424,-1 3-248,-5-1-953,-5 4-399,-3 6 1048</inkml:trace>
</inkml:ink>
</file>

<file path=ppt/ink/ink27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2:01.744"/>
    </inkml:context>
    <inkml:brush xml:id="br0">
      <inkml:brushProperty name="width" value="0.05" units="cm"/>
      <inkml:brushProperty name="height" value="0.05" units="cm"/>
      <inkml:brushProperty name="color" value="#FF0066"/>
    </inkml:brush>
  </inkml:definitions>
  <inkml:trace contextRef="#ctx0" brushRef="#br0">1 66 14611,'4'15'1752,"7"-5"1593,3-6-560,10-5-945,1-5-239,4-7-777,5 1-280,-2-1-512,-1 1-384,0 5-1409,1-5 2882,-10-7-1393</inkml:trace>
</inkml:ink>
</file>

<file path=ppt/ink/ink27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2:02.166"/>
    </inkml:context>
    <inkml:brush xml:id="br0">
      <inkml:brushProperty name="width" value="0.05" units="cm"/>
      <inkml:brushProperty name="height" value="0.05" units="cm"/>
      <inkml:brushProperty name="color" value="#FF0066"/>
    </inkml:brush>
  </inkml:definitions>
  <inkml:trace contextRef="#ctx0" brushRef="#br0">0 106 11707,'12'-3'1120,"6"-4"1432,9-4-679,9-3-393,-1-4-168,0 3-800,-7 2-232,0 7-472,-5 1-280,-5 2-1048,-2 0 3264,6-5-1688</inkml:trace>
</inkml:ink>
</file>

<file path=ppt/ink/ink27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2:02.333"/>
    </inkml:context>
    <inkml:brush xml:id="br0">
      <inkml:brushProperty name="width" value="0.05" units="cm"/>
      <inkml:brushProperty name="height" value="0.05" units="cm"/>
      <inkml:brushProperty name="color" value="#FF0066"/>
    </inkml:brush>
  </inkml:definitions>
  <inkml:trace contextRef="#ctx0" brushRef="#br0">5 66 13315,'-5'6'1760,"5"-2"1817,11-4-1553,12-7-1103,1-2-241,8-7-1056,2-3-1025,4-6 857</inkml:trace>
</inkml:ink>
</file>

<file path=ppt/ink/ink27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2:02.767"/>
    </inkml:context>
    <inkml:brush xml:id="br0">
      <inkml:brushProperty name="width" value="0.05" units="cm"/>
      <inkml:brushProperty name="height" value="0.05" units="cm"/>
      <inkml:brushProperty name="color" value="#FF0066"/>
    </inkml:brush>
  </inkml:definitions>
  <inkml:trace contextRef="#ctx0" brushRef="#br0">6 0 12835,'0'0'148,"0"0"0,0 0-1,-1 0 1,1 0 0,0 0 0,0 0 0,0 0 0,-1 0 0,1 0 0,0 0 0,0 0 0,-1 0 0,1 1-1,0-1 1,-1 1 1184,0-1-1185,1 0 1,0 0 0,0 1 0,0-1 0,0 0 0,0 0 0,0 0 0,0 1 0,0-1 0,0 0 0,-1 0-1,1 0 1,0 1 0,3 10 2065,12 14-685,-14-24-1410,65 89 2616,-42-62-2522,-3 1-1,0 1 0,-2 1 0,20 45 0,-32-59-429,-1 0 0,-1 1 0,4 25 0,-7-25-1998,1 29-1,-3-43 7,1-1 753</inkml:trace>
</inkml:ink>
</file>

<file path=ppt/ink/ink27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2:03.127"/>
    </inkml:context>
    <inkml:brush xml:id="br0">
      <inkml:brushProperty name="width" value="0.05" units="cm"/>
      <inkml:brushProperty name="height" value="0.05" units="cm"/>
      <inkml:brushProperty name="color" value="#FF0066"/>
    </inkml:brush>
  </inkml:definitions>
  <inkml:trace contextRef="#ctx0" brushRef="#br0">154 1 13187,'-3'3'5216,"1"8"-4121,2-6-577,-5 15-72,-1-1 0,0 1 0,-16 30 0,-34 52 205,39-70-400,-18 26 529,35-57-759,-1-1-1,1 0 1,0 1 0,0-1-1,0 0 1,0 1-1,0-1 1,0 0-1,-1 1 1,1-1-1,0 1 1,0-1-1,0 0 1,0 1 0,1-1-1,-1 1 1,0-1-1,0 0 1,0 1-1,0-1 1,0 1-1,0-1 1,0 0-1,1 1 1,-1-1 0,0 0-1,0 1 1,1-1-1,-1 0 1,0 0-1,0 1 1,1-1-1,-1 0 1,0 0-1,1 1 1,-1-1-1,0 0 1,1 0 0,-1 0-1,0 1 1,1-1-1,-1 0 1,1 0-1,-1 0 1,0 0-1,1 0 1,24 2 675,-19-2-529,41 4 328,0 2 1,-1 3-1,73 22 1,-97-24-1148,0 2 1,0 1 0,26 15-1,-19-9-1892,-5-4 853</inkml:trace>
</inkml:ink>
</file>

<file path=ppt/ink/ink27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2:03.389"/>
    </inkml:context>
    <inkml:brush xml:id="br0">
      <inkml:brushProperty name="width" value="0.05" units="cm"/>
      <inkml:brushProperty name="height" value="0.05" units="cm"/>
      <inkml:brushProperty name="color" value="#FF0066"/>
    </inkml:brush>
  </inkml:definitions>
  <inkml:trace contextRef="#ctx0" brushRef="#br0">0 0 17620,'3'18'1272,"2"4"792,4 10-999,-1 2-121,4 1-272,-2 0-104,4-6-328,-1 2-88,-2-4-80,0-4-32,-4-8-472,-4-4-336,-12-34-4713</inkml:trace>
</inkml:ink>
</file>

<file path=ppt/ink/ink27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2:03.681"/>
    </inkml:context>
    <inkml:brush xml:id="br0">
      <inkml:brushProperty name="width" value="0.05" units="cm"/>
      <inkml:brushProperty name="height" value="0.05" units="cm"/>
      <inkml:brushProperty name="color" value="#FF0066"/>
    </inkml:brush>
  </inkml:definitions>
  <inkml:trace contextRef="#ctx0" brushRef="#br0">0 97 15819,'33'-17'1140,"-2"0"253,1 1 1,56-18-1,-80 31-1286,1 0 0,0 1 1,0 1-1,0-1 0,0 1 0,1 1 1,-1 0-1,0 0 0,0 1 1,0 0-1,0 1 0,0-1 1,0 2-1,0-1 0,11 6 1,-15-5-93,1 0 0,-1 0 1,0 0-1,-1 1 1,1 0-1,-1 0 0,1 0 1,-1 0-1,0 1 1,-1-1-1,1 1 0,4 8 1,-5-5 13,1-1 0,-2 1 0,1 0 0,-1 0 0,0 0 0,0 0 0,-1 1 0,0 9 0,-1-2 127,0 0-1,-2 0 0,0 0 1,-1-1-1,0 1 1,-1-1-1,-1 1 1,-12 25-1,12-31-32,-1 0 0,0 0 0,0-1-1,-1 0 1,-1 0 0,1 0 0,-13 9 0,17-15-197,-1 1 0,0-1 0,-1 0 0,1 0 0,-1-1 0,1 1 1,-1-1-1,0 0 0,0 0 0,1-1 0,-1 0 0,-1 0 0,1 0 0,0 0 0,0-1 0,0 1 0,0-1 0,-7-1 1,11 1-131,-1-1 1,1 1 0,0 0-1,0 0 1,-1-1 0,1 1 0,0-1-1,0 1 1,-1-1 0,1 0-1,0 1 1,0-1 0,0 0 0,0 0-1,0 0 1,0 1 0,0-1 0,1 0-1,-1 0 1,0-1 0,0 1-1,1 0 1,-1 0 0,0 0 0,0-2-1,-4-18-2009</inkml:trace>
</inkml:ink>
</file>

<file path=ppt/ink/ink27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2:03.854"/>
    </inkml:context>
    <inkml:brush xml:id="br0">
      <inkml:brushProperty name="width" value="0.05" units="cm"/>
      <inkml:brushProperty name="height" value="0.05" units="cm"/>
      <inkml:brushProperty name="color" value="#FF0066"/>
    </inkml:brush>
  </inkml:definitions>
  <inkml:trace contextRef="#ctx0" brushRef="#br0">64 0 21445,'-8'10'1584,"2"-1"640,1-4-967,0-5-1705,-2-3-5778,-25-15 4138</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6:34.558"/>
    </inkml:context>
    <inkml:brush xml:id="br0">
      <inkml:brushProperty name="width" value="0.05" units="cm"/>
      <inkml:brushProperty name="height" value="0.05" units="cm"/>
      <inkml:brushProperty name="color" value="#FF0066"/>
    </inkml:brush>
  </inkml:definitions>
  <inkml:trace contextRef="#ctx0" brushRef="#br0">35 514 10642,'-5'2'5065,"19"0"-2938,85-10 1586,-11 0-2280,-63 8-1138,0-2 0,0 0 0,0-2 0,-1-1 0,1 0 0,-1-2 0,0-1 0,-1-1 0,0-1 1,35-21-1,-43 22-257,-2-1 1,1 0 0,-1-1-1,-1-1 1,13-14 0,-21 21-30,0 0 1,0 0 0,0 0 0,-1-1-1,0 0 1,0 0 0,0 0 0,-1 0-1,0 0 1,0 0 0,0-1-1,-1 1 1,0-1 0,0 1 0,-1-1-1,0-8 1,-1 8-3,0 1 1,-1 0-1,0-1 1,0 1-1,-1 0 1,0 0-1,0 1 1,0-1-1,0 0 0,-1 1 1,0 0-1,0 0 1,-1 0-1,1 1 1,-7-6-1,-9-6 9,-1 1 0,-33-18 1,44 26-21,-4-1-7,-8-5 9,-29-13 0,43 23-2,-1 0 0,1 0 0,-1 0 0,1 2 0,-1-1-1,0 1 1,-12 0 0,10 1 1,0 1 0,0 1 0,0 0 0,0 0 0,0 1 0,0 1 0,1-1 0,-11 7 0,-78 47 42,70-39 22,19-11-43,-1 0-1,1 0 0,0 1 0,0 0 0,1 1 0,-10 11 1,17-18-6,0 1 1,0 0 0,0 0-1,0 0 1,1 1 0,-1-1-1,1 0 1,0 1 0,0-1-1,0 0 1,0 1 0,0-1 0,1 1-1,0 0 1,0-1 0,0 1-1,0-1 1,0 1 0,1-1-1,-1 1 1,1-1 0,0 1-1,0-1 1,1 0 0,-1 1-1,3 3 1,2 3 76,0-1 0,1 0-1,0 0 1,1 0 0,0-1 0,0 0-1,0-1 1,1 1 0,16 8 0,-9-6 79,1-1 1,0-1 0,0-1 0,1 0 0,20 5 0,-3-6-8,0-1 1,0-2 0,66-1 0,-66-3-767,-34 1 323,-1 0 187,0 0 0,0 0 0,0 0 0,0 0 0,1 0-1,-1 0 1,0 0 0,0 0 0,0 0 0,1 0-1,-1 0 1,0 0 0,0 0 0,0 0 0,1 0-1,-1 0 1,0 0 0,0 0 0,0 0 0,1 0 0,-1 0-1,0 0 1,0 0 0,0 0 0,1 0 0,-1 0-1,0 1 1,0-1 0,0 0 0,0 0 0,1 0 0,-1 0-1,0 0 1,0 1 0,0-1 0,0 0 0,0 0-1,0 0 1,0 0 0,0 1 0,1-1 0,-10 8-1615</inkml:trace>
</inkml:ink>
</file>

<file path=ppt/ink/ink27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2:25.512"/>
    </inkml:context>
    <inkml:brush xml:id="br0">
      <inkml:brushProperty name="width" value="0.05" units="cm"/>
      <inkml:brushProperty name="height" value="0.05" units="cm"/>
      <inkml:brushProperty name="color" value="#FF0066"/>
    </inkml:brush>
  </inkml:definitions>
  <inkml:trace contextRef="#ctx0" brushRef="#br0">6 1115 15243,'35'19'733,"0"-2"-1,2-2 0,49 14 0,119 21 109,301 35-289,-391-74-337,1-5 1,165-12 0,-235 1 59,0-1-1,-1-3 0,0-1 0,0-2 0,-1-3 1,-1-1-1,69-36 0,39-39 636,-119 69-712,0-3 0,39-37 0,-63 54-160,0-1-1,0 0 0,-1 0 0,0-1 0,-1 0 0,0 0 0,0-1 0,-1 1 0,-1-1 1,0 0-1,0-1 0,-1 1 0,0-1 0,-1 1 0,-1-1 0,1-23 0,-4 6-20,-2 0 0,0 0 0,-2 0-1,-1 1 1,-2 0 0,0 1 0,-2-1 0,-1 2-1,-30-50 1,11 30 7,-1 1 0,-2 2 0,-2 2 0,-57-52 0,69 71-25,-2 1 0,0 1 0,-2 1-1,0 2 1,-1 0 0,0 2 0,-1 1-1,-1 2 1,0 1 0,-1 1 0,0 2 0,-57-8-1,-171 1 34,-3 16 11,122 1-52,125-2 8,-152 4-8,121-1 5,-75 16 0,97-14 4,1 2 0,0 1 0,0 0 0,-35 20 1,43-19 1,0 1 0,1 0 0,1 2 0,-1-1 0,2 2 0,0 0 1,-14 17-1,9-5 64,1 0 0,2 1 0,1 0 0,1 1 0,1 1 0,1 0 0,1 1 1,2 0-1,-7 46 0,6-4 331,3 0 0,6 135 0,2-157-177,2 0 0,3 0-1,1 0 1,18 54 0,-19-81-82,1-1-1,1 0 1,1-1 0,20 30 0,-20-36-28,1 0 0,0-1 0,1-1 1,0 0-1,1 0 0,26 17 0,-22-18-11,1-2 1,1 0-1,-1-1 0,1 0 0,1-2 0,-1 0 0,1-2 0,34 5 0,-7-5 47,0-3-1,81-6 1,-28-7-278,109-27 1,98-44-7081,-157 38 4008</inkml:trace>
</inkml:ink>
</file>

<file path=ppt/ink/ink27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2:31.513"/>
    </inkml:context>
    <inkml:brush xml:id="br0">
      <inkml:brushProperty name="width" value="0.05" units="cm"/>
      <inkml:brushProperty name="height" value="0.05" units="cm"/>
      <inkml:brushProperty name="color" value="#FF0066"/>
    </inkml:brush>
  </inkml:definitions>
  <inkml:trace contextRef="#ctx0" brushRef="#br0">3 1 10482,'-2'5'7413,"1"-5"-7299,11 17 496,0-2 275,92 186 3306,-86-162-3983,-1 1 0,-2 0 0,10 60 0,-21-90-229,1 9-216,0 1 0,-1-1 1,0 1-1,-3 23 0,1-41 17,0 1 0,-1-1 0,0 1 0,1-1 0,-1 0-1,0 1 1,0-1 0,0 0 0,-1 1 0,1-1 0,-1 0 0,1 0-1,-3 3 1,3-5 77,0 1 0,0 0 0,1-1 0,-1 1 0,0-1-1,0 1 1,0-1 0,0 1 0,0-1 0,0 1 0,0-1 0,0 0-1,0 0 1,0 1 0,0-1 0,0 0 0,0 0 0,0 0 0,0 0-1,0 0 1,0-1 0,0 1 0,0 0 0,0 0 0,0-1 0,0 1 0,0 0-1,0-1 1,0 1 0,0-1 0,0 0 0,0 1 0,0-1 0,0 0-1,-1-1 1,-10-13-893</inkml:trace>
</inkml:ink>
</file>

<file path=ppt/ink/ink27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2:31.886"/>
    </inkml:context>
    <inkml:brush xml:id="br0">
      <inkml:brushProperty name="width" value="0.05" units="cm"/>
      <inkml:brushProperty name="height" value="0.05" units="cm"/>
      <inkml:brushProperty name="color" value="#FF0066"/>
    </inkml:brush>
  </inkml:definitions>
  <inkml:trace contextRef="#ctx0" brushRef="#br0">120 287 10762,'-2'-1'169,"-2"-1"468,0 1 1,0-1-1,0 1 0,-9-1 0,12 2-509,0 0 1,0 0-1,0 0 1,0 0-1,0 0 0,0 0 1,0 1-1,0-1 1,0 0-1,0 1 0,0-1 1,0 0-1,0 1 1,0 0-1,0-1 1,0 1-1,0-1 0,0 1 1,1 0-1,-1 0 1,0-1-1,1 1 0,-1 0 1,0 0-1,0 1 1,-3 7 351,0 0 1,0 0-1,1 0 0,1 1 1,-1 0-1,2-1 0,-2 15 1,1-10-122,0 0 0,-6 19-1,8-33-346,0 1 0,0-1 0,0 0 0,0 1-1,0-1 1,0 0 0,0 1 0,0-1-1,-1 0 1,1 0 0,0 1 0,0-1 0,0 0-1,0 1 1,0-1 0,-1 0 0,1 0-1,0 0 1,0 1 0,0-1 0,-1 0 0,1 0-1,0 0 1,0 1 0,-1-1 0,1 0-1,0 0 1,-1 0 0,1 0 0,0 0 0,0 0-1,-1 1 1,1-1 0,0 0 0,-1 0-1,1 0 1,0 0 0,-1 0 0,1 0 0,0 0-1,0 0 1,-1 0 0,1-1 0,0 1 0,-1 0-1,1 0 1,0 0 0,0 0 0,-1 0-1,1 0 1,0-1 0,-1 1 0,1 0 0,0 0-1,0 0 1,0-1 0,-1 1 0,1 0-1,0 0 1,0-1 0,-2-1 37,1 0 0,0 1 0,0-1 0,0 0 0,0 0 0,0 0 0,0 0-1,-1-3 1,0-13 4,1 0-1,0-1 1,1 1-1,1-1 1,0 1-1,2 0 1,0-1-1,7-20 0,-3 16-35,0 0-1,2 0 0,19-35 0,-22 48 74,0 0 1,0 1 0,1 0-1,0 0 1,0 1 0,1 0-1,0 0 1,1 0 0,0 1-1,11-6 1,-18 11-20,1 0 0,0 1 0,0-1-1,0 1 1,0 0 0,1 0 0,-1 0 0,0 1 0,0-1 0,1 1 0,-1-1-1,0 1 1,7 1 0,-8-1-31,1 1-1,-1 0 1,1 0 0,-1 0-1,1 0 1,-1 0 0,0 1-1,1-1 1,-1 1 0,0-1-1,0 1 1,0 0 0,0 0-1,1 2 1,4 6-17,0 1 0,-1 0 0,0 0 0,-1 0 0,7 25 0,1-1-334,-10-28-32,0 0 0,1 0 1,-1-1-1,1 1 1,1-1-1,-1 0 0,1 0 1,0 0-1,10 8 1,-5-7-122,0-1 1,12 6 0,-20-11 418</inkml:trace>
</inkml:ink>
</file>

<file path=ppt/ink/ink27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2:32.570"/>
    </inkml:context>
    <inkml:brush xml:id="br0">
      <inkml:brushProperty name="width" value="0.05" units="cm"/>
      <inkml:brushProperty name="height" value="0.05" units="cm"/>
      <inkml:brushProperty name="color" value="#FF0066"/>
    </inkml:brush>
  </inkml:definitions>
  <inkml:trace contextRef="#ctx0" brushRef="#br0">8 403 13275,'0'-2'194,"1"0"0,-1 0 0,1 1 0,0-1-1,0 1 1,0-1 0,0 0 0,0 1 0,0-1 0,1 1 0,-1 0 0,0-1 0,1 1 0,-1 0 0,1 0 0,-1 0 0,1 0 0,1-1 0,-1 2-74,-1 0 1,1 0-1,-1 0 1,1 0 0,-1 0-1,0 0 1,1 0-1,-1 0 1,1 1 0,-1-1-1,0 0 1,1 1 0,-1-1-1,0 1 1,1 0-1,-1-1 1,0 1 0,0 0-1,1 0 1,-1 0-1,0 0 1,0 0 0,0 0-1,1 1 1,2 4 13,1 0 1,-1 0 0,0 0-1,-1 0 1,1 1-1,-1-1 1,-1 1-1,1 0 1,-1 0-1,0 0 1,-1 0 0,1 0-1,-2 0 1,1 0-1,-1 11 1,0-2-14,-2 0-1,1-1 1,-2 1 0,0-1-1,-1 1 1,-7 16 0,10-28-94,-15 32 200,14-33-211,1 0 1,-1-1-1,0 1 1,1 0 0,-1-1-1,-1 0 1,1 0-1,0 1 1,0-1-1,-4 1 1,6-2-14,-1-1-1,0 0 1,1 1 0,-1-1 0,1 0-1,-1 0 1,0 0 0,1 0 0,-1 1-1,1-1 1,-1 0 0,0 0 0,1 0-1,-1 0 1,0-1 0,1 1-1,-1 0 1,1 0 0,-1 0 0,0 0-1,1-1 1,-1 1 0,1 0 0,-1 0-1,1-1 1,-1 1 0,1 0-1,-1-1 1,1 1 0,-1-1 0,1 1-1,-1-1 1,1 1 0,0-1 0,-1 1-1,1-1 1,0 1 0,-1-1-1,1 1 1,0-1 0,-1-1 0,-6-25 43,1-24-16,2-1 0,5-69 0,0 46-104,-1 68 75,-1-31-96,3-1 0,11-76 0,-10 103 90,0 0 0,1 0 0,1 0 0,0 0 1,10-17-1,-11 23 35,0-1 0,1 1 0,0 1 0,0-1 0,0 1 0,1 0 0,0 0 0,-1 0 1,2 1-1,9-6 0,-13 9 11,0-1 0,1 0 1,0 1-1,-1-1 0,1 1 1,0 0-1,0 1 1,-1-1-1,1 1 0,0-1 1,0 1-1,0 0 0,0 0 1,0 1-1,-1-1 0,7 2 1,-5 0 29,0 1 0,0-1 0,-1 1 1,1-1-1,0 2 0,-1-1 0,0 0 0,0 1 1,0 0-1,0-1 0,3 6 0,97 136 1193,-27-32-931,-36-62-304,-12-14-332,27 43 1,-55-79 95,0 1 1,-1-1-1,1 0 1,0 0 0,-1 0-1,1 1 1,-1-1-1,0 0 1,1 1-1,-1-1 1,0 1 0,0-1-1,0 2 1,0-3-17,0 1-1,0 0 1,-1-1 0,1 1 0,0-1 0,-1 0 0,1 1-1,0-1 1,-1 1 0,1-1 0,-1 1 0,1-1-1,-1 0 1,1 1 0,-1-1 0,1 0 0,-1 0 0,1 1-1,-1-1 1,1 0 0,-1 0 0,1 0 0,-1 0 0,0 0-1,1 0 1,-1 1 0,1-1 0,-1-1 0,1 1-1,-1 0 1,0 0 0,1 0 0,-1 0 0,0 0 0,-20-4-2743</inkml:trace>
</inkml:ink>
</file>

<file path=ppt/ink/ink27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2:32.741"/>
    </inkml:context>
    <inkml:brush xml:id="br0">
      <inkml:brushProperty name="width" value="0.05" units="cm"/>
      <inkml:brushProperty name="height" value="0.05" units="cm"/>
      <inkml:brushProperty name="color" value="#FF0066"/>
    </inkml:brush>
  </inkml:definitions>
  <inkml:trace contextRef="#ctx0" brushRef="#br0">0 305 14763,'8'-4'1649,"8"-9"967,6-6-79,9-9-1105,1-5-400,4 0-560,0-2-472,2-2-816,0 3-560,-1 5-1353,1 4-504,-3 10 1745</inkml:trace>
</inkml:ink>
</file>

<file path=ppt/ink/ink27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2:33.163"/>
    </inkml:context>
    <inkml:brush xml:id="br0">
      <inkml:brushProperty name="width" value="0.05" units="cm"/>
      <inkml:brushProperty name="height" value="0.05" units="cm"/>
      <inkml:brushProperty name="color" value="#FF0066"/>
    </inkml:brush>
  </inkml:definitions>
  <inkml:trace contextRef="#ctx0" brushRef="#br0">124 468 14499,'0'1'40,"-17"7"1482,1 1 0,1 1 0,-24 19-1,35-26-1301,0 1 0,1 0-1,-1 0 1,1 0 0,0 0 0,0 1-1,-3 7 1,4-9-178,1 0-1,0 0 1,1 0-1,-1 0 1,0 0 0,1 0-1,0 0 1,0 0-1,0 0 1,0 0-1,0 0 1,0 0-1,1 0 1,1 4 0,-1-4-34,0 0 1,1 0-1,-1 0 1,1-1-1,0 1 1,0 0-1,0 0 1,0-1-1,0 0 1,0 1-1,1-1 1,-1 0 0,1 0-1,0 0 1,0 0-1,0-1 1,-1 1-1,2-1 1,-1 0-1,0 0 1,3 1-1,3 0 0,0 0 0,0 0 0,1-1 0,-1 0 0,0-1-1,14-1 1,-8-1 2,0 0 0,-1-2 0,1 0 0,-1 0-1,0-2 1,0 1 0,25-16 0,-19 9 4,-1-1-1,-1-1 1,0-1-1,24-24 1,-31 27-7,-2 0 0,1 0 0,-2-1 0,1 0 0,-2 0 1,0-1-1,0 0 0,-2 0 0,1-1 0,4-25 0,-6 22 3,-2 0 0,-1 0 0,0 0-1,-1 0 1,-1 0 0,-1 0 0,0 1 0,-9-33 0,5 29 1,-17-38-1,19 50 3,0 0 0,-1 0 0,-1 1-1,1 0 1,-1 0 0,-12-11-1,17 18 9,0 0-1,0 0 1,0 0-1,-1 0 0,1 0 1,0 0-1,-1 0 0,1 0 1,-1 1-1,1-1 1,0 0-1,-1 1 0,0 0 1,1-1-1,-1 1 0,1 0 1,-1-1-1,1 1 1,-1 0-1,0 0 0,-2 1 1,1 0 29,1 0-1,0 0 1,0 0 0,0 0 0,0 0 0,0 1 0,0-1-1,1 1 1,-1-1 0,0 1 0,1 0 0,-1 0-1,1 0 1,-1 0 0,0 2 0,-3 5 84,1 0 0,0 0 0,0 0 1,1 1-1,0 0 0,1-1 0,0 1 0,0 0 0,1 0 0,0 0 0,1 0 1,2 17-1,-1-13-53,1 0-1,1 0 1,1 0 0,0 0 0,0-1 0,1 0 0,1 0-1,11 19 1,-8-19-40,1-1 1,0 0-1,1-1 0,0 0 0,22 15 1,22 22-455,-54-46 149,1 0 0,0 0 0,-1 0 0,1 0 0,-1 0 0,1 1 0,-1-1 0,0 0 0,1 5 0,-2-7 116,1 1 1,-1-1-1,0 1 0,0-1 0,0 1 0,0-1 1,0 0-1,0 1 0,0-1 0,0 1 0,-1-1 1,1 1-1,0-1 0,0 0 0,0 1 1,0-1-1,-1 1 0,1-1 0,0 0 0,0 1 1,-1-1-1,1 0 0,-1 1 0,0 0-112,0-1 0,1 1 0,-1-1 0,0 0 0,0 1 0,0-1 0,0 0 0,-1 0 1,1 1-1,0-1 0,0 0 0,0 0 0,0 0 0,-1-1 0,-10-1-1189</inkml:trace>
</inkml:ink>
</file>

<file path=ppt/ink/ink27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2:33.402"/>
    </inkml:context>
    <inkml:brush xml:id="br0">
      <inkml:brushProperty name="width" value="0.05" units="cm"/>
      <inkml:brushProperty name="height" value="0.05" units="cm"/>
      <inkml:brushProperty name="color" value="#FF0066"/>
    </inkml:brush>
  </inkml:definitions>
  <inkml:trace contextRef="#ctx0" brushRef="#br0">1 112 12035,'4'0'555,"1"1"1,-1 0 0,1-1 0,-1 0 0,1 0-1,-1-1 1,0 1 0,1-1 0,6-2 0,39-15 2500,-42 14-2628,70-32 2670,20-9-27,-96 44-3014,0 0 1,0 0-1,0 0 0,1 1 1,-1-1-1,0 1 1,0 0-1,3-1 0,-4 2-50,0-1-1,-1 0 1,1 0-1,0 0 0,-1 1 1,1-1-1,-1 0 1,1 1-1,0-1 1,-1 0-1,1 1 0,-1-1 1,1 1-1,-1-1 1,1 1-1,-1-1 0,0 1 1,1-1-1,-1 1 1,0 0-1,1-1 1,-1 1-1,0-1 0,1 1 1,-1 0-1,0-1 1,0 1-1,0 0 1,0-1-1,0 1 0,0 0 1,0-1-1,0 2 1,0 6-5,-1 0 1,0 0-1,0 0 1,0 0-1,-1 0 1,-1 0-1,-3 9 1,-7 27-758,13-43 585,-1 1 0,1-1 0,0 1 1,0 0-1,0-1 0,0 1 0,0-1 0,0 1 0,0-1 1,1 1-1,-1-1 0,0 1 0,1-1 0,1 3 1,-2-3 45,1 0 0,-1-1 1,1 1-1,0-1 1,-1 1-1,1-1 1,0 1-1,-1-1 0,1 0 1,0 1-1,-1-1 1,1 0-1,0 1 1,0-1-1,-1 0 0,1 0 1,0 0-1,0 0 1,-1 0-1,1 1 1,0-2-1,0 1 1,0 0-1,-1 0 0,1 0 1,0 0-1,0 0 1,-1-1-1,1 1 1,0 0-1,1-1 0,16-10 1147,-2-8-433</inkml:trace>
</inkml:ink>
</file>

<file path=ppt/ink/ink27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2:33.890"/>
    </inkml:context>
    <inkml:brush xml:id="br0">
      <inkml:brushProperty name="width" value="0.05" units="cm"/>
      <inkml:brushProperty name="height" value="0.05" units="cm"/>
      <inkml:brushProperty name="color" value="#FF0066"/>
    </inkml:brush>
  </inkml:definitions>
  <inkml:trace contextRef="#ctx0" brushRef="#br0">19 12 13507,'-3'5'340,"0"0"341,1 0-1,-1 0 1,1 1-1,-2 9 1,3-13-585,1 0 1,0 0 0,0 0 0,0 0-1,0 0 1,0 0 0,1 0-1,-1 0 1,1 0 0,-1 0 0,1 0-1,0 0 1,-1 0 0,1 0 0,0 0-1,0-1 1,3 4 0,10 11-67,1 0-1,1 0 1,0-2 0,28 19 0,-34-26-36,0-1-1,19 9 1,-25-13 65,0-1-1,0 1 1,1-1 0,-1 0-1,1 0 1,-1 0 0,1 0 0,0-1-1,-1 0 1,6 0 0,-10 0-17,1 0 0,-1 0 0,1 0 0,-1 0 0,1 0 0,-1 0 0,1 0 0,-1-1 0,1 1 0,-1 0 0,1 0 0,-1 0 0,1-1 0,-1 1 0,0 0 0,1 0 0,-1-1 0,1 1 0,-1 0 0,0-1 0,1 1 0,-1 0 0,0-1 0,1 1 0,-1-1 0,0 1 0,0 0 0,1-1 0,-1 1 0,0-1 0,0 1 0,0-1 0,0 1 0,1-1 0,-1 1 0,0-1 0,0 1 0,0-1 0,0 1 0,0-1 0,0 1 0,0-1 0,-1 1 0,1-1 0,0 0 0,-2-3 118,1 1 0,-1-1 0,0 1-1,0 0 1,-2-4 0,0 2-90,-2-4 27,1-1 0,0 1 1,-5-16-1,8 21-92,1-1 1,0 1-1,0-1 0,1 1 0,-1-1 0,1 1 0,0-1 0,0 1 0,0-1 0,2-8 0,-2 13-5,0-1 0,1 1 0,-1-1 0,0 1-1,0 0 1,1-1 0,-1 1 0,0-1 0,1 1 0,-1 0 0,1-1 0,-1 1 0,0 0-1,1-1 1,-1 1 0,1 0 0,-1 0 0,1-1 0,-1 1 0,1 0 0,-1 0 0,1 0-1,-1 0 1,1 0 0,-1 0 0,1 0 0,-1 0 0,2 0 0,18 2-14,-13-1 8,2 0 67,0-1 0,-1 0 0,1-1 1,0 0-1,0 0 0,17-5 0,48-23 1091,-6 3 322,-67 25-1464,-1 1-1,0 0 1,1 0-1,-1 0 0,1 0 1,-1 0-1,1 0 1,-1 0-1,0 0 1,1 0-1,-1 0 0,1 1 1,-1-1-1,0 0 1,1 0-1,-1 0 0,0 0 1,1 1-1,-1-1 1,0 0-1,1 0 1,-1 1-1,0-1 0,1 0 1,-1 1-1,0-1 1,0 0-1,1 1 1,-1-1-1,0 0 0,0 1 1,1-1-1,-1 0 1,0 1-1,0-1 1,0 1-1,0-1 0,0 0 1,0 1-1,0 0 1,2 19-8,-2-17 21,0 11-72,0-4 72,0 0 0,1-1 0,0 1-1,0 0 1,4 10 0,-5-18-49,1 0-1,-1-1 1,1 1 0,0 0-1,0-1 1,-1 1-1,1-1 1,0 1 0,1-1-1,-1 1 1,0-1-1,0 0 1,1 1 0,-1-1-1,0 0 1,1 0-1,-1 0 1,1 0 0,0 0-1,-1-1 1,1 1-1,0 0 1,-1-1 0,1 1-1,0-1 1,0 0-1,-1 1 1,1-1 0,0 0-1,0 0 1,0 0-1,0 0 1,-1-1 0,4 0-1,-3 1-163,0-1 0,0 1 0,0-1 0,0 0 0,1 0 0,-1 0 0,0 0 0,-1-1 0,1 1 0,0 0 0,0-1 0,-1 1 0,1-1 0,0 0 0,-1 0 0,0 1 0,1-1 0,0-3 0,0 1-378,0 0 0,0 0 1,0 0-1,-1 0 0,0 0 1,0-1-1,0 1 1,1-8-1,-6-23-1426</inkml:trace>
</inkml:ink>
</file>

<file path=ppt/ink/ink27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2:34.218"/>
    </inkml:context>
    <inkml:brush xml:id="br0">
      <inkml:brushProperty name="width" value="0.05" units="cm"/>
      <inkml:brushProperty name="height" value="0.05" units="cm"/>
      <inkml:brushProperty name="color" value="#FF0066"/>
    </inkml:brush>
  </inkml:definitions>
  <inkml:trace contextRef="#ctx0" brushRef="#br0">0 146 15051,'2'3'7279,"3"-10"-7358,20-21-1028,1 1-1,52-41 0,-74 66 1094,-1-1 0,0 1 0,0 0 0,1 0 0,-1 0 1,1 1-1,0-1 0,4 0 0,-7 2 16,1-1 1,-1 1-1,1 0 1,-1 0-1,1 0 1,-1 0-1,1 1 1,-1-1-1,1 0 1,-1 1-1,1-1 1,-1 0-1,0 1 1,1 0 0,-1-1-1,0 1 1,1 0-1,-1 0 1,0 0-1,0 0 1,0 0-1,1 0 1,-1 0-1,0 0 1,-1 0-1,3 3 1,3 6 199,0 1-1,0 0 1,-1 0 0,8 22 0,10 55 1317,-7-25-168,-4-23-312,1 0 0,2-2 0,22 40 0,-30-65-918,12 21 84,-18-32-226,-1 0 0,1 0 0,0 0 0,-1 0 0,1 0 0,-1 0 0,0 0 0,1 0 0,-1 0 0,0 0 0,0 0 0,0 0-1,-1 0 1,0 3 0,1-5-77,0 1-1,-1 0 0,1 0 0,-1-1 0,1 1 0,-1 0 0,1-1 1,-1 1-1,0-1 0,1 1 0,-1-1 0,0 1 0,0-1 0,1 1 1,-1-1-1,0 0 0,0 1 0,0-1 0,1 0 0,-1 1 0,0-1 0,0 0 1,0 0-1,0 0 0,1 0 0,-1 0 0,0 0 0,0 0 0,0 0 1,0-1-1,0 1 0,0 0 0,-2-1-429,-1 0-1,1 0 1,0 0-1,1 0 1,-1 0 0,0-1-1,-3-1 1,-6-9-1087</inkml:trace>
</inkml:ink>
</file>

<file path=ppt/ink/ink27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2:34.667"/>
    </inkml:context>
    <inkml:brush xml:id="br0">
      <inkml:brushProperty name="width" value="0.05" units="cm"/>
      <inkml:brushProperty name="height" value="0.05" units="cm"/>
      <inkml:brushProperty name="color" value="#FF0066"/>
    </inkml:brush>
  </inkml:definitions>
  <inkml:trace contextRef="#ctx0" brushRef="#br0">1 144 12771,'7'-3'1416,"0"-1"0,0 0 0,0 0 0,10-8 1,2-1-74,0 1-637,-1-1-1,-1-1 1,24-24-1,-38 35-696,1-1-25,-1 1 0,1-1 0,-1 1 1,6-3-1,-9 6 2,1 0 0,-1-1 0,1 1 1,0 0-1,-1-1 0,1 1 0,-1 0 1,1 0-1,0-1 0,-1 1 0,1 0 0,0 0 1,-1 0-1,1 0 0,0 0 0,-1 0 1,1 0-1,0 0 0,-1 0 0,1 0 1,-1 0-1,1 1 0,0-1 0,-1 0 1,1 0-1,0 1 0,-1-1 0,1 0 1,-1 1-1,1-1 0,-1 0 0,1 1 1,-1-1-1,1 1 0,-1-1 0,1 1 0,0 0 1,3 8-110,1-1 1,-2 1-1,5 14 1,-5-13 123,1-1 1,0 0-1,6 12 1,-7-17 82,-1 0 0,1 0 1,0-1-1,-1 0 1,2 1-1,-1-1 0,0 0 1,1-1-1,-1 1 1,1 0-1,0-1 0,0 0 1,0 0-1,8 3 0,-7-4 75,0 0-1,0 0 0,1-1 0,-1 1 0,0-1 0,0 0 0,1-1 0,-1 1 0,0-1 0,0 0 0,1-1 0,5-1 0,7-5 21,0-1 0,-1 0 0,0-2 1,0 1-1,-1-2 0,19-18 0,-31 27-170,19-13 13,-22 16-21,0-1 1,0 1-1,0-1 1,0 1 0,1-1-1,-1 1 1,0 0-1,0 0 1,0 0-1,0 0 1,1-1-1,-1 1 1,0 1 0,0-1-1,0 0 1,1 0-1,-1 0 1,0 1-1,0-1 1,0 0-1,0 1 1,2 0 0,0 2 21,-1-1 0,1 0 0,-1 1 0,1 0 0,-1-1 0,0 1 0,0 0 0,2 5 0,13 31 343,-10-24-175,87 238 3015,-93-249-3174,8 23 165,0 0-1,7 42 0,-16-68-206,0-1 0,0 1 0,0 0-1,1 0 1,-1-1 0,0 1 0,0 0-1,0 0 1,-1-1 0,1 1 0,0 0-1,0 0 1,0-1 0,0 1 0,-1 0 0,1-1-1,0 1 1,-1 0 0,1 0-21,-1-1 0,1 0-1,0 0 1,-1 0 0,1 0 0,0 0 0,-1 0-1,1 0 1,0 0 0,-1 0 0,1 0 0,0 0 0,-1 0-1,1 0 1,0 0 0,-1 0 0,1 0 0,0 0 0,-1 0-1,1 0 1,0-1 0,-1 1 0,1 0 0,0 0 0,-1 0-1,1-1 1,-3-1-393,0-1 0,0 1 0,0-1 1,0 0-1,-3-5 0,-10-22-2632,3-9 964</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4:37.193"/>
    </inkml:context>
    <inkml:brush xml:id="br0">
      <inkml:brushProperty name="width" value="0.05" units="cm"/>
      <inkml:brushProperty name="height" value="0.05" units="cm"/>
      <inkml:brushProperty name="color" value="#FF0066"/>
    </inkml:brush>
  </inkml:definitions>
  <inkml:trace contextRef="#ctx0" brushRef="#br0">6 304 12491,'-6'-3'1064,"15"-7"512,10-2 273,21-10-89,8-1-208,10-7-239,6-2-145,5 0-384,-3-2-176,-3 3-304,-6 5-128,-14 8-112,-5 7-64,-3 6-552,-3 2-392,2 0-1241,-3 0-399,-8-2 1360</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7:08.975"/>
    </inkml:context>
    <inkml:brush xml:id="br0">
      <inkml:brushProperty name="width" value="0.05" units="cm"/>
      <inkml:brushProperty name="height" value="0.05" units="cm"/>
      <inkml:brushProperty name="color" value="#FF0066"/>
    </inkml:brush>
  </inkml:definitions>
  <inkml:trace contextRef="#ctx0" brushRef="#br0">0 69 7994,'4'-5'5283,"-4"5"-5005,1-1 0,-1 1 0,0 0 1,1 0-1,-1 0 0,1 0 0,15-3 2462,-13 3-2551,1-1 0,-1 2 0,0-1 0,0 0 0,1 1 0,-1-1 0,0 1 1,0 0-1,4 1 0,-1 1 9,1 0 0,0 0-1,-1-1 1,1 0 0,0-1 0,0 0 0,0 0 0,12 0 0,5-1 270,28-5 0,-29 3-231,276-42 1062,-231 33-1799,-70 10-348,-1 0 0,1 0-1,-1 1 1,1-2 0,-1 1 0,1 0 0,-4-3 0,2 1-84,-8-3-444</inkml:trace>
</inkml:ink>
</file>

<file path=ppt/ink/ink28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2:37.039"/>
    </inkml:context>
    <inkml:brush xml:id="br0">
      <inkml:brushProperty name="width" value="0.05" units="cm"/>
      <inkml:brushProperty name="height" value="0.05" units="cm"/>
      <inkml:brushProperty name="color" value="#FF0066"/>
    </inkml:brush>
  </inkml:definitions>
  <inkml:trace contextRef="#ctx0" brushRef="#br0">17 1059 13571,'6'-6'6234,"0"-12"-5218,-4 13-292,21-74-20,20-126 0,-25 109-627,7-23-54,35-242 22,-58 337 7,0 0-1,-2 0 0,-5-44 1,4 66-29,1 0 0,-1-1 0,1 1 0,-1 0 0,0 0 0,0 0 0,0 0 0,0 0 0,0 0 0,-2-2 0,3 4-8,-1 0-1,1-1 1,-1 1-1,1-1 1,-1 1-1,1-1 0,-1 1 1,1 0-1,-1 0 1,0-1-1,1 1 1,-1 0-1,0 0 1,1 0-1,-1-1 0,1 1 1,-1 0-1,0 0 1,1 0-1,-1 0 1,0 0-1,0 1 0,-2-1 22,1 1-1,0 1 1,-1-1-1,1 0 1,0 1-1,0-1 1,0 1-1,0-1 0,0 1 1,1 0-1,-1 0 1,0 0-1,1 0 1,-2 3-1,-10 16 143,1 0 1,1 1-1,-14 42 0,-16 74 318,37-122-417,-7 23 225,2 1 0,-6 74 0,14-100-214,1-1 0,0 1 0,1-1 0,0 1 0,1-1 0,0 1 0,2-1 0,-1 0 0,2 0 0,-1-1 0,2 1 0,7 13 0,-10-21-58,1 0-1,-1 0 0,1-1 1,0 1-1,1-1 1,-1 0-1,0 0 0,1 0 1,0-1-1,0 0 1,0 0-1,1 0 0,-1 0 1,0-1-1,1 0 1,0 0-1,-1-1 0,1 1 1,0-1-1,0 0 1,0-1-1,0 0 0,0 0 1,9-1-1,-3 0-8,0-2 0,0 1 0,0-2 1,-1 0-1,1 0 0,-1-1 0,0 0 0,0-1 0,-1 0 0,19-15 0,-11 5-6,0 0 0,-1-1 0,-1-1 0,-1-1 1,25-38-1,-10 4-121,26-63 0,-49 105-16,-7 11 117,0 0-1,0 0 1,0 0 0,0 0 0,0 0 0,0 0-1,0 0 1,0 0 0,1 0 0,-1 0 0,0 0 0,0 0-1,0-1 1,0 1 0,0 0 0,0 0 0,1 0-1,-1 0 1,0 0 0,0 0 0,0 0 0,0 0-1,0 0 1,0 0 0,0 0 0,1 1 0,-1-1 0,0 0-1,0 0 1,0 0 0,0 0 0,0 0 0,0 0-1,0 0 1,1 0 0,-1 0 0,0 0 0,0 0-1,0 0 1,0 1 0,0-1 0,0 0 0,1 2-21,0 1 1,0-1-1,0 1 1,-1-1-1,1 1 1,-1 4-1,3 41-7,-2-26 19,0 0-1,5 23 1,-5-39 11,1-1 0,-1 1 0,1-1 0,0 0 0,0 0 0,1 0 1,-1 0-1,1 0 0,0 0 0,0 0 0,1-1 0,-1 0 0,6 5 0,-7-7 1,1 0 0,0 0 1,-1 0-1,1-1 0,0 1 0,0-1 0,0 1 0,0-1 1,0 0-1,0 0 0,0-1 0,1 1 0,-1 0 0,0-1 1,0 0-1,1 0 0,3 0 0,-2-1 1,0 0-1,0-1 1,0 1 0,0-1-1,-1 0 1,1 0-1,-1 0 1,1-1 0,-1 1-1,6-6 1,-3 3 0,0-1 0,-1 0 0,0-1 0,0 0 0,0 1 1,-1-2-1,0 1 0,-1-1 0,1 0 0,-2 0 0,1 0 0,3-12 0,-6 16-1,0 0 0,0-1-1,-1 1 1,0-1 0,0 1 0,0-1 0,0 1 0,-1 0-1,1-1 1,-1 1 0,0-1 0,0 1 0,-1 0-1,1 0 1,-1 0 0,0 0 0,0 0 0,-1 0-1,1 0 1,-1 1 0,0-1 0,0 1 0,0 0-1,0 0 1,0 0 0,-1 0 0,1 0 0,-1 1-1,0 0 1,0-1 0,0 1 0,0 1 0,0-1 0,-6-1-1,-4-1-193,0 1 1,0 0-1,0 1 0,0 1 0,-15 0 0,19 1-387,0 0 0,0 1 0,0 1 0,1 0 0,-1 0 1,0 0-1,-16 8 0,26-10 530,-9 5-1285,9-5 1294,0 1 0,0-1 0,0 0 0,-1 0 0,1 0 0,0 0 0,0 0 0,0 0 1,0 0-1,0 0 0,0 1 0,0-1 0,0 0 0,0 0 0,-1 0 0,1 0 1,0 0-1,0 1 0,0-1 0,0 0 0,0 0 0,0 0 0,0 0 0,0 1 1,0-1-1,0 0 0,0 0 0,0 0 0,0 0 0,0 0 0,0 1 0,1-1 0,-1 0 1,0 0-1,0 0 0,0 0 0,0 0 0,0 1 0,0-1 0,0 0 0,0 0 1,0 0-1,1 0 0,-1 0 0,0 0 0,0 0 0,0 0 0,0 1 0,0-1 1,0 0-1,1 0 0,-1 0 0,0 0 0,0 0 0,0 0 0,0 0 0,0 0 0,1 0 1,-1 0-1,0 0 0,0 0 0,0 0 0,1 0 0,22 4-1179</inkml:trace>
</inkml:ink>
</file>

<file path=ppt/ink/ink28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2:37.966"/>
    </inkml:context>
    <inkml:brush xml:id="br0">
      <inkml:brushProperty name="width" value="0.05" units="cm"/>
      <inkml:brushProperty name="height" value="0.05" units="cm"/>
      <inkml:brushProperty name="color" value="#FF0066"/>
    </inkml:brush>
  </inkml:definitions>
  <inkml:trace contextRef="#ctx0" brushRef="#br0">1 649 9970,'0'0'-5,"4"-1"1062,-1-1 1,1 1 0,0 0 0,-1 0 0,7 0 0,-9 1-884,-1 0-1,1 0 1,0 0 0,-1 0 0,1 0 0,0 0-1,-1 0 1,1 1 0,0-1 0,-1 0-1,1 0 1,-1 1 0,1-1 0,0 0 0,-1 1-1,1-1 1,-1 1 0,1-1 0,-1 0-1,1 1 1,-1-1 0,0 1 0,1 0 0,-1-1-1,0 1 1,1-1 0,-1 1 0,0-1 0,1 1-1,-1 0 1,0-1 0,0 1 0,0 0-1,0-1 1,0 1 0,0 0 0,0 0 0,0 9 528,0 0 1,-1-1 0,0 1-1,-3 10 1,2-10-448,0 0 0,1 1 0,0 16 0,1-24-240,0 0 1,0 0 0,1 0 0,-1 0 0,1 0 0,0 0 0,0-1-1,0 1 1,0 0 0,1-1 0,-1 1 0,1-1 0,0 1 0,-1-1-1,1 0 1,0 1 0,3 1 0,-3-2-14,0-1 0,1 1 0,-1-1 0,0 0 0,1 0 0,-1 0 0,1 0 0,-1 0 0,1 0 0,-1-1 0,1 1 0,0-1 0,-1 0 0,1 1 0,0-1 0,-1-1 0,1 1 0,0 0 0,-1-1 0,1 1 0,-1-1 0,1 0 0,0 0 0,-1 0 0,0 0 0,1 0 0,3-3 0,0 0-1,0 0 0,0 0 0,0-1 0,-1 0 0,1 0 0,-1-1 0,0 1 0,7-13 0,-4 3 4,-1 0 0,-1-1-1,0 0 1,-2 0 0,1-1-1,-2 1 1,2-18 0,-1 41-12,4 13 1,-3-9-3,-4-7 9,1-1 0,0 1 0,0-1-1,0 0 1,0 0 0,1 0 0,-1 0-1,1 0 1,0 0 0,0-1 0,0 1 0,0-1-1,0 0 1,0 0 0,1 0 0,-1 0-1,1-1 1,-1 1 0,1-1 0,0 0-1,-1 0 1,1 0 0,0 0 0,0-1 0,0 0-1,0 0 1,-1 0 0,1 0 0,0 0-1,0-1 1,0 0 0,0 0 0,-1 0 0,1 0-1,0 0 1,-1-1 0,1 0 0,-1 1-1,0-1 1,4-3 0,0 0 5,-1-1-1,1 0 1,-1-1 0,0 1 0,-1-1-1,0 0 1,0 0 0,-1-1 0,1 1-1,3-10 1,-1-3 62,0 1-1,0-1 1,2-22 0,-7 32-31,-1 0 1,-1 1-1,0-17 1,-1 5-21,1 21-16,0-1 0,0 1 0,1-1-1,-1 1 1,0-1 0,0 1 0,0-1-1,0 1 1,1-1 0,-1 1 0,0-1-1,0 1 1,1-1 0,-1 1 0,0-1-1,1 1 1,-1 0 0,0-1 0,1 1-1,-1 0 1,1-1 0,-1 1 0,0 0-1,1 0 1,-1-1 0,1 1 0,-1 0-1,1 0 1,-1 0 0,1-1 0,-1 1-1,1 0 1,-1 0 0,1 0 0,0 0-1,-1 0 1,1 0 0,-1 0 0,1 0-1,-1 1 1,2-1 0,25 7-2,-26-6 4,11 3-45,5 2 125,1 0-1,-1-1 1,1-1 0,29 3 0,-43-7-11,1 1 1,-1-2 0,1 1-1,0 0 1,-1-1 0,1 0 0,-1 0-1,1 0 1,-1-1 0,0 1 0,1-1-1,-1 0 1,0 0 0,0-1-1,0 1 1,0-1 0,-1 0 0,1 0-1,-1 0 1,0-1 0,0 1-1,0-1 1,4-5 0,-3 2-35,0-1 1,0 0-1,-1 0 0,0 0 1,0-1-1,-1 1 0,0-1 1,0 1-1,0-16 0,-2 20-41,0 1 0,0-1 1,0 0-1,-1 1 0,1-1 0,-1 1 0,0-1 0,0 1 0,-1 0 0,1-1 0,-3-4 0,2 6-7,1 0 0,-1 0 0,1 1 0,-1-1 0,0 0 0,0 1 0,0-1 0,0 1 0,0-1-1,0 1 1,-1 0 0,1 0 0,0 0 0,-1 0 0,1 0 0,0 1 0,-1-1 0,-2 1 0,3-1-8,0 1 1,0 0 0,0 0-1,1 0 1,-1 0 0,0 1-1,0-1 1,0 0-1,0 1 1,1-1 0,-1 1-1,0 0 1,0 0 0,1 0-1,-1-1 1,-2 3-1,2-1 1,-1 1 0,0-1 0,1 1 0,-1 0 0,1 0-1,0 0 1,0 0 0,-2 4 0,1-2 11,0 1 0,1 1 0,0-1 0,0 0 0,0 0-1,1 1 1,-1-1 0,2 1 0,-1 7 0,1-9 7,1 0 0,-1-1 1,1 1-1,0 0 0,0-1 0,1 1 0,0-1 0,-1 1 0,1-1 1,1 0-1,-1 0 0,1 0 0,-1 0 0,1 0 0,0-1 1,1 1-1,-1-1 0,1 0 0,-1 0 0,1 0 0,0 0 1,0 0-1,0-1 0,0 0 0,1 0 0,-1 0 0,0-1 0,1 1 1,0-1-1,-1 0 0,1 0 0,0-1 0,-1 1 0,1-1 1,0 0-1,0 0 0,-1-1 0,1 0 0,0 1 0,-1-1 1,7-3-1,-3 1 3,0-1 0,0 0 0,0 0 0,0-1 0,0 0 0,-1 0 0,0-1 0,0 0 0,-1 0 0,0 0 0,9-12 0,-7 6-3,-1 0 0,0 0 0,0 0 1,-1-1-1,-1 0 0,6-24 0,-11 36-4,1 1 0,-1-1 0,0 0 0,0 0 0,0 0 1,1 0-1,-1 1 0,0-1 0,1 0 0,-1 0 0,0 1 0,1-1 0,-1 0 0,1 1 0,-1-1 0,1 0 0,0 1 1,-1-1-1,1 1 0,0-1 0,-1 1 0,1-1 0,0 1 0,1 0-7,-1 0 0,0 0 0,1 0 0,-1 0 0,0 0 0,0 1 0,1-1 0,-1 0 0,0 1 0,0-1 0,2 2 0,7 2-11,2 0 65,0-1 0,0 0 0,0-1 0,0 0 0,1-1 0,-1 0 0,0-1 0,1-1 0,-1 0 0,0 0 0,1-1 0,19-6-1,-11 0 64,0 0-1,0-1 0,0-1 0,-2-1 1,1 0-1,19-16 0,-31 20-6,1 0 0,-1 0 0,0-1 0,-1 0 0,11-14 0,-15 18-69,-1 0 1,0 1-1,0-1 1,0 0-1,0 0 0,0 0 1,-1-1-1,0 1 1,0 0-1,0-1 0,0 1 1,-1 0-1,0-1 1,0 1-1,0-1 0,-1-6 1,0 9-32,1 0-1,-1-1 1,0 1 0,0 0-1,0 0 1,0 0 0,0 0-1,0 0 1,-1 0 0,1 0 0,-1 0-1,1 0 1,-1 0 0,0 1-1,1-1 1,-4-1 0,2 1-64,0 0 1,-1 1-1,1-1 1,-1 1-1,0 0 1,1 0-1,-1 0 1,0 0-1,-5 0 1,3 0-310,0 1 0,0 0 1,1 1-1,-1-1 0,0 1 1,1 0-1,-1 1 0,0-1 1,1 1-1,0 0 0,-1 0 1,1 1-1,-9 5 0,9-4 295,1 0 0,-1 0 0,1 1-1,-4 5 1,-17 29-412</inkml:trace>
</inkml:ink>
</file>

<file path=ppt/ink/ink28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2:38.387"/>
    </inkml:context>
    <inkml:brush xml:id="br0">
      <inkml:brushProperty name="width" value="0.05" units="cm"/>
      <inkml:brushProperty name="height" value="0.05" units="cm"/>
      <inkml:brushProperty name="color" value="#FF0066"/>
    </inkml:brush>
  </inkml:definitions>
  <inkml:trace contextRef="#ctx0" brushRef="#br0">1 23 11883,'2'-1'9434,"1"-3"-7690,-3-1-1256,0 1-224,0-1-792,5 2-2009,4 2 1521</inkml:trace>
</inkml:ink>
</file>

<file path=ppt/ink/ink28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2:38.588"/>
    </inkml:context>
    <inkml:brush xml:id="br0">
      <inkml:brushProperty name="width" value="0.05" units="cm"/>
      <inkml:brushProperty name="height" value="0.05" units="cm"/>
      <inkml:brushProperty name="color" value="#FF0066"/>
    </inkml:brush>
  </inkml:definitions>
  <inkml:trace contextRef="#ctx0" brushRef="#br0">1 64 14299,'1'-5'1912,"3"-1"705,8-2-1113,-3-1-415,3-3-1401,1 0-1009,7 1 825</inkml:trace>
</inkml:ink>
</file>

<file path=ppt/ink/ink28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2:38.742"/>
    </inkml:context>
    <inkml:brush xml:id="br0">
      <inkml:brushProperty name="width" value="0.05" units="cm"/>
      <inkml:brushProperty name="height" value="0.05" units="cm"/>
      <inkml:brushProperty name="color" value="#FF0066"/>
    </inkml:brush>
  </inkml:definitions>
  <inkml:trace contextRef="#ctx0" brushRef="#br0">34 0 16460,'-6'2'2192,"-1"1"777,0-3-1057,4 0-544,1 1-1736,2 2-1248,-9-7 968</inkml:trace>
</inkml:ink>
</file>

<file path=ppt/ink/ink28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2:40.470"/>
    </inkml:context>
    <inkml:brush xml:id="br0">
      <inkml:brushProperty name="width" value="0.05" units="cm"/>
      <inkml:brushProperty name="height" value="0.05" units="cm"/>
      <inkml:brushProperty name="color" value="#FF0066"/>
    </inkml:brush>
  </inkml:definitions>
  <inkml:trace contextRef="#ctx0" brushRef="#br0">0 907 15315,'23'83'4560,"-13"-51"-2644,10 61 1,-20-92-1883,0 1-1,0-1 1,1 1 0,-1-1 0,0 1 0,1-1 0,-1 1-1,1-1 1,0 1 0,-1-1 0,1 1 0,0-1-1,0 0 1,0 1 0,1 0 0,-2-2-27,1 0 1,-1 1-1,0-1 1,0 0-1,1 0 1,-1 0 0,0 0-1,1 0 1,-1 0-1,0 0 1,0 0-1,1 0 1,-1 0-1,0 0 1,1 0-1,-1 0 1,0 0-1,1 0 1,-1 0-1,0 0 1,0-1-1,1 1 1,-1 0-1,0 0 1,0 0-1,1 0 1,-1 0-1,0-1 1,1 1-1,8-16 79,4-16-56,11-53 0,-18 60-50,1 0 0,1 1 0,1-1 0,16-28 0,-24 50 14,1 0 0,-1 0 1,1 1-1,0-1 0,0 1 0,1-1 0,-1 1 1,0 0-1,1 0 0,-1 0 0,1 0 1,0 0-1,0 1 0,-1-1 0,1 1 0,5-2 1,-5 2 7,-1 1 1,0 0-1,1 0 1,-1 0-1,1 0 1,-1 1-1,0-1 1,1 1 0,-1-1-1,0 1 1,0 0-1,1 0 1,-1 0-1,0 0 1,0 0-1,0 0 1,0 0-1,0 1 1,0-1-1,-1 1 1,1 0-1,0-1 1,1 3 0,6 8 49,-1-1 0,-1 2 0,0-1 0,0 1 0,-1 0 0,-1 0 0,5 15 0,-2-5 250,15 30 0,-22-52-289,-1 1 0,1-1 0,-1 0 0,1 0-1,-1 0 1,1 0 0,0 0 0,0 0 0,0 0 0,-1 0 0,1 0 0,0 0 0,0 0 0,0-1 0,0 1 0,0 0 0,1-1 0,-1 1 0,0 0 0,0-1 0,0 0-1,1 1 1,-1-1 0,0 0 0,0 1 0,1-1 0,-1 0 0,0 0 0,0 0 0,1 0 0,-1 0 0,0 0 0,0-1 0,1 1 0,-1 0 0,0-1 0,0 1-1,1-1 1,-1 1 0,1-2 0,3-1 7,0-1 0,0 1 0,-1-1 0,0-1 0,0 1 0,0 0-1,5-8 1,0-1 0,-1-1 0,0-1 0,-1 1 0,10-32 0,12-66-11,-14 51-10,-12 48 0,0 0-1,1 0 0,0 1 0,7-17 0,-10 28 1,-1 0 1,1 1-1,-1-1 0,1 0 1,-1 0-1,1 0 0,0 0 1,-1 0-1,1 0 0,0 1 1,0-1-1,0 0 0,-1 1 1,1-1-1,0 0 0,0 1 1,0-1-1,0 1 0,0 0 1,0-1-1,2 1 0,-2 0 1,0 0-1,0 0 1,0 0-1,0 1 1,0-1-1,0 0 1,0 1-1,0-1 0,0 1 1,0-1-1,0 1 1,0-1-1,0 1 1,0 0-1,0 0 1,-1-1-1,2 2 1,3 5 2,0-1 1,-1 1 0,0 0 0,5 11 0,-7-14 4,2 4 0,0 2-1,2 0 0,-1 1-1,1-2 1,12 15-1,-17-22-2,0-1 0,1 1 1,-1 0-1,1-1 0,-1 0 0,1 1 0,0-1 0,-1 0 0,1 0 0,0 0 0,0 0 0,0 0 0,0-1 0,0 1 0,0 0 0,0-1 1,0 1-1,0-1 0,0 0 0,0 0 0,0 0 0,0 0 0,1 0 0,-1 0 0,0-1 0,0 1 0,0-1 0,0 1 0,0-1 1,0 0-1,3-1 0,2-3 9,1 0 0,-2-1 0,1 1 1,-1-1-1,1 0 0,-2-1 0,9-10 1,31-54 9,37-86-45,-81 155 17,0 1 0,0-1-1,0 0 1,0 0 0,1 1 0,-1-1 0,1 1-1,-1-1 1,1 1 0,2-3 0,-4 4 4,1 0-1,-1 0 1,0 0 0,0 0-1,1 0 1,-1 0 0,0 0-1,0 0 1,1 0 0,-1 0-1,0 0 1,0 0 0,1 0-1,-1 0 1,0 0 0,1 0-1,-1 0 1,0 0 0,0 0-1,1 0 1,-1 0 0,0 0-1,0 1 1,1-1 0,-1 0-1,0 0 1,0 0 0,1 1-1,4 12-29,-2 7 28,-1-6 4,1 1-1,7 24 1,-8-33 0,1-1 1,-1 1-1,1-1 0,0 0 1,1 0-1,-1-1 0,1 1 1,0-1-1,0 1 0,6 4 1,-4-5-1,-1 0 1,1 0-1,0 0 0,6 2 1,-9-4-1,0-1 1,0 0-1,0 0 0,0 0 1,0-1-1,0 1 0,0-1 1,0 1-1,0-1 1,0 0-1,5-1 0,-7 1 1,-1-1-1,1 1 0,0 0 0,0-1 1,0 1-1,-1-1 0,1 0 1,0 1-1,-1-1 0,1 1 1,0-1-1,-1 0 0,1 0 0,-1 1 1,1-1-1,-1 0 0,0 0 1,1 0-1,-1 0 0,0 1 0,1-1 1,-1 0-1,0 0 0,0 0 1,0 0-1,0 0 0,0 0 1,0 0-1,0 0 0,0 1 0,0-3 1,-6-31 13,6 33-14,-6-18-1,-9-23-1,9 30-27,1-1 0,1 0 0,0 0 0,-3-21 0,7 32 26,-1 0 0,1 0-1,0 0 1,0 0 0,0 0-1,0 0 1,1 0 0,-1 0-1,0 0 1,1 1-1,-1-1 1,1 0 0,0 0-1,0 0 1,-1 1 0,1-1-1,0 0 1,1 1 0,-1-1-1,0 1 1,0-1 0,1 1-1,-1 0 1,1-1 0,-1 1-1,1 0 1,1-1 0,4-1 18,-1 1-1,1-1 1,0 1 0,0 1 0,0-1 0,7 1 0,2-2 54,16-2 414,0 2-1,51 0 0,-81 3-461,0 0-1,0 1 1,0-1-1,-1 0 1,1 1-1,0-1 1,0 1 0,0 0-1,-1 0 1,1-1-1,0 1 1,-1 0-1,1 0 1,-1 1-1,2 0 1,1 2-8,-1-1-1,0 1 1,-1 0 0,4 5 0,-6-8-12,4-13 23,6-103-462,-6 67-1471,10-60-1,-13 106 1794,-1 0 0,0 1 0,1-1 0,-1 1 1,1-1-1,-1 1 0,1-1 0,0 1 0,0-1 1,-1 1-1,1-1 0,0 1 0,0 0 0,2-2 0,-3 3 26,1 0 1,0-1-1,-1 1 0,1 0 0,-1 0 0,1-1 0,0 1 0,-1 0 0,1 0 0,-1 0 1,1 0-1,0 0 0,-1 0 0,1 0 0,-1 0 0,1 0 0,0 0 0,-1 0 0,1 1 0,-1-1 1,1 0-1,0 0 0,-1 1 0,2-1 0,1 3-349,1 0-1,-1 0 1,0 0 0,1 0 0,-1 1-1,-1-1 1,5 8 0,9 13-1638,-7-9 540,0 0 1,1-1-1,1 0 1,21 21-1,-28-32 1619,0 0 0,0 0 0,1 0 0,-1 0-1,1 0 1,0-1 0,0 0 0,7 2 0,-7-3 568,-1 0 1,1 0-1,0-1 0,0 0 1,-1 0-1,1 0 1,0 0-1,0-1 1,-1 1-1,9-4 0,1 0 173,-1-1 0,0-1 0,-1 0-1,1-1 1,-1 0 0,0-1-1,-1 0 1,0-1 0,15-15 0,-21 19-616,1-1 0,-1 0 0,0-1 0,0 1 0,-1-1 0,0 0 0,0 0 1,-1 0-1,0 0 0,0-1 0,0 1 0,-1-1 0,0 0 0,-1 0 1,0 0-1,0 0 0,-1 0 0,0-9 0,0 13-193,-1 1 0,0-1 0,0 0 0,0 1 0,0-1 0,0 0 0,-1 1 0,0-1 0,-3-4-1,5 7-11,-1 0 0,0 0 0,0 0 0,0 0 0,0-1 0,-1 2 0,1-1 0,0 0 0,0 0 0,0 0 0,-1 0 0,1 1 0,0-1 0,-1 1 0,1-1 0,-1 1 0,1-1 0,-1 1 0,1 0 0,-1 0 0,1 0 0,-1 0 0,1 0 0,-1 0 0,1 0 0,-1 0 0,-1 1 0,-1 1 2,0-1 0,0 1 1,0 1-1,0-1 0,0 0 1,0 1-1,1 0 0,-1 0 1,1 0-1,0 0 0,0 0 1,0 1-1,0 0 0,1-1 0,-4 7 1,1-1 7,1-1 0,0 1 0,1 0 0,-1 0 0,2 0 0,-4 16 0,5-16-38,1 0 0,-1 0-1,1 0 1,1 0 0,0 0 0,0 0 0,1 0-1,0 0 1,0 0 0,1-1 0,0 1 0,1-1-1,0 0 1,0 0 0,1 0 0,-1 0 0,2-1-1,-1 1 1,1-2 0,1 1 0,-1 0 0,1-1-1,0-1 1,0 1 0,14 7 0,3 0-1206,1-2 0,25 9 0,-9-4 393,6 4 12</inkml:trace>
</inkml:ink>
</file>

<file path=ppt/ink/ink28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2:41.185"/>
    </inkml:context>
    <inkml:brush xml:id="br0">
      <inkml:brushProperty name="width" value="0.05" units="cm"/>
      <inkml:brushProperty name="height" value="0.05" units="cm"/>
      <inkml:brushProperty name="color" value="#FF0066"/>
    </inkml:brush>
  </inkml:definitions>
  <inkml:trace contextRef="#ctx0" brushRef="#br0">2 1037 10794,'-1'-8'1052,"1"0"-1,-1 0 0,2-1 0,-1 1 0,1 0 1,0 0-1,1 0 0,2-8 0,4-8 725,14-28 0,-14 34-1513,0 0 1,-1 0 0,5-26-1,-10 32-235,0-1-1,0-14 1,-2 25-31,0 0 0,0-1 0,0 1 0,0-1 0,0 1 0,-1-1 0,1 1 0,-1 0 0,0-1 0,1 1 0,-1 0 0,0-1 0,0 1 0,-1 0 0,1 0 1,0 0-1,-3-3 0,3 5 0,1 0 1,0-1 0,-1 1 0,1 0-1,0 0 1,-1 0 0,1-1 0,0 1-1,-1 0 1,1 0 0,-1 0-1,1 0 1,0 0 0,-1 0 0,1 0-1,-1 0 1,1 0 0,0 0 0,-1 0-1,1 0 1,-1 0 0,1 0 0,0 1-1,-1-1 1,1 0 0,0 0-1,-1 0 1,1 1 0,0-1 0,-1 0-1,1 0 1,0 1 0,-1-1 0,1 0-1,0 0 1,0 1 0,-1-1-1,1 0 1,0 1 0,0-1 0,0 0-1,-1 1 1,1-1 0,0 1 0,-1 1-5,0 0 0,1 0 1,-1 0-1,1 0 1,-1 0-1,1 0 1,-1 4-1,1-3 7,0 0 0,0 0 1,1-1-1,-1 1 0,1 0 0,0 0 1,0 0-1,0 0 0,0-1 0,0 1 1,0 0-1,1-1 0,-1 1 0,1-1 1,0 1-1,0-1 0,0 0 0,0 0 1,0 0-1,0 0 0,1 0 0,-1 0 1,1-1-1,-1 1 0,1-1 0,0 0 1,4 2-1,-1-1 22,0 0 0,0-1 1,1 0-1,-1 0 0,0 0 0,1-1 1,-1 0-1,0 0 0,1-1 0,-1 0 1,0 0-1,8-2 0,1-3 7,0 0 0,-1 0 0,0-1 0,-1-1 0,1-1 1,-2 0-1,1 0 0,-1-1 0,0-1 0,14-17 0,-12 12-24,-1-1 0,0-1 0,-1 0 0,-1-1 0,-1 0 0,-1-1 0,8-22 0,-9 15-14,-2 0 0,0-1 0,-2 0 0,1-45 0,-10-109-236,5 181 243,-1-3-3,0-24-73,-9-51 1,9 78 83,1-1 1,0 1-1,0 0 0,-1-1 1,1 1-1,-1 0 1,1-1-1,-1 1 0,1 0 1,-1 0-1,0-1 0,0 1 1,0 0-1,1 0 0,-1 0 1,0 0-1,-2-1 1,3 2-1,-1 0 1,1 0 0,-1 0 0,1 0 0,-1 0 0,1 0 0,-1 0 0,0 0 0,1 0 0,-1 1 0,1-1 0,-1 0 0,1 0 0,-1 0 0,1 1 0,-1-1 0,1 0 0,-1 1 0,1-1 0,0 0 0,-1 1 0,1-1 0,-1 0 0,1 1 0,0-1 0,-1 1 0,1 0 0,-4 4 48,1 0 0,0 1 1,1-1-1,0 1 1,-1 0-1,0 7 0,-3 15 181,2 0-1,1 1 0,1-1 1,2 1-1,1-1 0,1 1 0,1-1 1,1 0-1,2 0 0,1 0 1,1 0-1,2-1 0,18 37 1,9 6 85,-12-26-172,32 81 1,-44-85-130,-2 0 1,-2 1 0,-1 0 0,4 73 0,-12-108-40,0-1 0,0 1 0,0-1 0,0 0 0,-3 9 0,3-14 11,0 0-1,0 0 0,0 1 0,0-1 1,0 0-1,0 0 0,0 0 1,0 0-1,0 0 0,0 0 0,0 0 1,0 0-1,0 1 0,0-1 1,0 0-1,0 0 0,0 0 0,0 0 1,0 0-1,0 0 0,0 0 1,0 0-1,0 0 0,0 1 0,0-1 1,0 0-1,-1 0 0,1 0 0,0 0 1,0 0-1,0 0 0,0 0 1,0 0-1,0 0 0,0 0 0,0 0 1,0 0-1,-1 0 0,1 0 1,0 0-1,0 0 0,0 0 0,0 0 1,0 0-1,0 0 0,0 0 1,-1 0-1,1 0 0,0 0 0,0 0 1,0 0-1,0 0 0,0 0 1,0 0-1,0 0 0,0 0 0,0 0 1,0 0-1,-1 0 0,1-1 0,0 1 1,-4-7-573,-30-104-6117,23 68 4494,-8-21 393</inkml:trace>
</inkml:ink>
</file>

<file path=ppt/ink/ink28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2:41.527"/>
    </inkml:context>
    <inkml:brush xml:id="br0">
      <inkml:brushProperty name="width" value="0.05" units="cm"/>
      <inkml:brushProperty name="height" value="0.05" units="cm"/>
      <inkml:brushProperty name="color" value="#FF0066"/>
    </inkml:brush>
  </inkml:definitions>
  <inkml:trace contextRef="#ctx0" brushRef="#br0">0 680 14427,'35'-18'2053,"0"-1"0,-2-2 0,47-37 0,-64 44-1725,-1 0 1,-1-1-1,0-1 1,0 0-1,-2-1 0,0 0 1,-1-1-1,11-25 1,-10 13-272,-1 0 0,-2-1-1,-1 0 1,-1 0 0,-2-1 0,-1 0 0,-1 0 0,-2 0 0,-2 0-1,-4-35 1,2 54-20,0 17 44,0 21 107,3 18 373,2-1 1,12 75-1,29 83 1098,-25-121-1152,-8-31-365,-6-27-309,0 1 0,1-1 0,2 0-1,9 23 1,-14-40-223,-1-3 173,-1 0 0,0 0 0,1 0 0,-1 0 0,0 0 0,1 0-1,-1-1 1,1 1 0,0 0 0,-1 0 0,1-1 0,0 1-1,1 1 1,-1-11-4334</inkml:trace>
</inkml:ink>
</file>

<file path=ppt/ink/ink28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2:42.098"/>
    </inkml:context>
    <inkml:brush xml:id="br0">
      <inkml:brushProperty name="width" value="0.05" units="cm"/>
      <inkml:brushProperty name="height" value="0.05" units="cm"/>
      <inkml:brushProperty name="color" value="#FF0066"/>
    </inkml:brush>
  </inkml:definitions>
  <inkml:trace contextRef="#ctx0" brushRef="#br0">0 405 15475,'4'-2'131,"13"-7"1343,0-1 1,-1 0-1,27-24 1,-39 30-1144,0 1-1,-1-1 1,0 0 0,1-1 0,-1 1 0,-1 0-1,1-1 1,2-6 0,-4 8-249,0 0-1,0 0 1,-1 0 0,1-1-1,-1 1 1,0 0 0,1 0 0,-2 0-1,1 0 1,0 0 0,-1 0-1,1 0 1,-1 0 0,0 0-1,-1-4 1,0 3-60,-1-1-1,1 1 1,-1 0 0,1 1-1,-1-1 1,0 0 0,-5-3-1,7 6-18,0-1-1,0 1 0,0 0 0,-1 0 1,1 0-1,0 0 0,-1 0 1,1 1-1,-1-1 0,1 0 0,-1 1 1,1-1-1,-1 1 0,1-1 1,-1 1-1,0 0 0,1-1 0,-1 1 1,0 0-1,1 0 0,-1 0 1,0 1-1,-1-1 0,2 1-3,0 0 0,-1-1 1,1 1-1,0 0 0,0 0 0,0 0 0,0 0 0,0 0 0,1 0 0,-1 0 0,0 0 1,0 1-1,1-1 0,-1 0 0,0 0 0,1 1 0,0-1 0,-1 0 0,1 1 0,0-1 1,-1 0-1,1 1 0,0-1 0,0 1 0,0-1 0,0 0 0,1 1 0,-1-1 0,1 2 1,-1 1-6,1 1 1,0-1 0,0 1-1,1-1 1,-1 0 0,1 1-1,4 6 1,-3-7 4,1 0 0,0 1 0,0-1 0,0-1 0,0 1 0,0-1 0,1 0 1,0 0-1,0 0 0,0 0 0,0-1 0,0 0 0,0 0 0,0 0 0,1-1 0,-1 0 0,1 0 0,7 1 1,-4-2-1,1 1 1,-1-1 0,1-1 0,-1 0 0,0 0 0,1-1 0,-1 0 0,0-1-1,0 0 1,9-4 0,-8 1 5,0 1-1,0-1 1,0-1-1,-1 0 1,0-1-1,-1 1 1,1-2-1,-2 1 1,1-1-1,-1 0 1,0-1-1,-1 1 1,0-1-1,-1-1 1,0 1-1,-1-1 1,0 0-1,0 0 1,-1 0-1,2-17 1,-5 28-5,0 0-1,0 0 1,0 0-1,0 0 1,0 0 0,0 0-1,0 0 1,0 0 0,0 0-1,0 0 1,0 0-1,0 0 1,0 0 0,0 0-1,-1 0 1,1 0 0,0 0-1,0 0 1,0 0-1,0 0 1,0 0 0,0 0-1,0 0 1,0 0 0,0 0-1,0 0 1,0 0-1,0 0 1,0 0 0,0 0-1,0 0 1,0 0 0,0 0-1,0 0 1,0 0-1,0 0 1,0 0 0,0 0-1,0 0 1,0-1 0,0 1-1,0 0 1,0 0-1,0 0 1,0 0 0,0 0-1,0 0 1,0 0 0,0 0-1,0 0 1,0 0-1,0 0 1,0 0 0,0 0-1,0 0 1,-5 6-10,-4 11 1,9-15 9,-1 1-1,0 0 1,1 0-1,-1 0 1,1 0 0,0 0-1,0 0 1,0-1-1,1 1 1,-1 0 0,0 0-1,1 0 1,0 0 0,0-1-1,0 1 1,0 0-1,0 0 1,1-1 0,-1 1-1,1-1 1,-1 0-1,1 1 1,0-1 0,0 0-1,0 0 1,0 0 0,4 2-1,-4-2 2,1 0-1,0 0 1,0-1 0,-1 1-1,1-1 1,0 0 0,0 0-1,0 0 1,1 0 0,-1 0-1,0-1 1,0 0-1,0 1 1,1-1 0,-1 0-1,0 0 1,0-1 0,0 1-1,0-1 1,1 0 0,-1 1-1,0-2 1,0 1 0,5-3-1,-2 0 0,0 0 0,0-1 0,0 0-1,0 0 1,-1 0 0,0-1 0,6-9 0,27-47 0,-16 23 0,-18 34 2,0-2 17,0 0 0,1 1 0,8-9 0,-12 13-13,0 1 1,0 0-1,0 0 0,0 0 0,0 0 0,1 1 1,-1-1-1,0 0 0,1 0 0,-1 1 0,0-1 1,1 1-1,-1-1 0,1 1 0,-1 0 0,1-1 1,-1 1-1,1 0 0,-1 0 0,1 0 0,-1 0 1,1 0-1,-1 0 0,3 1 0,3 2 167,0 0-1,-1 1 0,1 0 0,-1 0 1,11 9-1,16 9 208,-32-21-428,1 0 0,-1 0 0,1 0 0,-1-1 0,1 1 0,-1-1 0,1 1 0,0-1 0,-1 0 0,1 0 0,-1 0 1,1 0-1,0 0 0,-1 0 0,1 0 0,0 0 0,-1 0 0,1-1 0,0 1 0,-1-1 0,1 1 0,-1-1 0,1 0 0,-1 1 0,3-3 0,-2 1-278,0 0 0,0 1 0,0-1 0,-1 0 0,1-1 0,-1 1 0,1 0 0,-1 0-1,0-1 1,0 1 0,0 0 0,0-1 0,0 0 0,0 1 0,0-4 0,0-12-1392</inkml:trace>
</inkml:ink>
</file>

<file path=ppt/ink/ink28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2:42.268"/>
    </inkml:context>
    <inkml:brush xml:id="br0">
      <inkml:brushProperty name="width" value="0.05" units="cm"/>
      <inkml:brushProperty name="height" value="0.05" units="cm"/>
      <inkml:brushProperty name="color" value="#FF0066"/>
    </inkml:brush>
  </inkml:definitions>
  <inkml:trace contextRef="#ctx0" brushRef="#br0">6 217 14347,'-5'9'7466,"19"-19"-5890,2-6-680,3-8-680,3-2-544,0-8-1104,2-3-777,2-2-3512,-4-1 3369</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7:09.301"/>
    </inkml:context>
    <inkml:brush xml:id="br0">
      <inkml:brushProperty name="width" value="0.05" units="cm"/>
      <inkml:brushProperty name="height" value="0.05" units="cm"/>
      <inkml:brushProperty name="color" value="#FF0066"/>
    </inkml:brush>
  </inkml:definitions>
  <inkml:trace contextRef="#ctx0" brushRef="#br0">1 40 10674,'7'-5'1082,"0"1"0,0-1 0,1 1 0,0 1 0,11-5 0,-10 6-606,-1-1-1,1 2 0,-1-1 1,1 1-1,13 0 0,-17 1-347,1 0-1,0 1 0,-1-1 1,1 1-1,-1 0 0,1 1 0,-1 0 1,1-1-1,-1 2 0,0-1 1,0 0-1,0 1 0,0 0 0,-1 0 1,1 1-1,-1-1 0,0 1 1,0 0-1,0 0 0,6 8 1,-9-10-72,0 0 0,0 0 1,0 0-1,0 0 1,0 0-1,-1 0 0,1 0 1,-1 0-1,1 0 1,-1 0-1,0 0 0,1 0 1,-1 0-1,0 0 1,0 0-1,-1 0 0,1 3 1,-1-2-20,-1 1 0,1-1 0,0 0 0,-1 0 1,1 1-1,-1-1 0,0 0 0,0-1 0,-4 5 0,-2 1-78,-1 0 0,0 0-1,0-1 1,-21 13 0,28-19-134,0 0 0,0 0 0,0 0 0,0-1 0,0 1 0,-1 0 0,1-1 0,0 0 0,0 1 0,-4-1 0,5 0-31,0 0 0,0 0 0,-1 0 0,1-1 0,0 1 0,0 0 0,0 0 0,0-1 0,0 1 0,0-1 0,0 1 0,1-1 0,-1 1 0,0-1 0,0 0 0,0 1 0,0-1 0,1 0 0,-1 0 0,0 1 0,1-1 0,-2-1 0,1-6-1040</inkml:trace>
</inkml:ink>
</file>

<file path=ppt/ink/ink28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2:42.594"/>
    </inkml:context>
    <inkml:brush xml:id="br0">
      <inkml:brushProperty name="width" value="0.05" units="cm"/>
      <inkml:brushProperty name="height" value="0.05" units="cm"/>
      <inkml:brushProperty name="color" value="#FF0066"/>
    </inkml:brush>
  </inkml:definitions>
  <inkml:trace contextRef="#ctx0" brushRef="#br0">1 1 12803,'3'3'416,"1"0"0,-1 0 0,1 0 0,-1 1 0,-1 0 1,1-1-1,0 1 0,-1 0 0,0 0 0,1 0 0,-2 1 0,1-1 0,2 8 1,-1 3-444,-1 0 1,2 27-1,-2-7 275,12 53-231,-11-77-28,0-1 0,0 0 0,1 0 0,0 0 0,1 0 0,7 12 0,-12-22-10,0 1-1,1-1 1,-1 0-1,0 1 1,0-1 0,1 1-1,-1-1 1,0 0-1,1 0 1,-1 1-1,0-1 1,1 0-1,-1 1 1,1-1-1,-1 0 1,1 0-1,-1 0 1,0 0-1,1 1 1,-1-1-1,1 0 1,-1 0 0,1 0-1,-1 0 1,1 0-1,-1 0 1,1 0-1,-1 0 1,1 0-1,1-1-70,-1 0-1,0 1 0,0-1 1,0 0-1,0 1 0,0-1 1,0 0-1,0 0 0,0 0 1,0 0-1,0-1 0,3-4-443,0 1-1,-1-1 1,4-9-1,-3 7 250,-1 0 0,0 0 0,-1 0 0,0 0 0,0-1 0,-1 1 0,0-1 0,0 1 0,-1-1 0,-1-10 0,2 18 334,-1 1-1,0 0 1,0 0-1,0 0 0,0 0 1,0 0-1,0 0 0,0 0 1,1 0-1,-1 0 0,0 0 1,0-1-1,0 1 1,0 0-1,1 0 0,-1 0 1,0 0-1,0 0 0,0 0 1,0 0-1,0 0 0,1 0 1,-1 0-1,0 0 0,0 1 1,0-1-1,0 0 1,0 0-1,1 0 0,-1 0 1,0 0-1,0 0 0,0 0 1,0 0-1,0 0 0,0 0 1,1 0-1,-1 1 0,0-1 1,0 0-1,0 0 1,0 0-1,14 9 1515,9 3 428,-16-10-1581,1 0 0,-1-1 0,1 1 0,0-2 0,-1 1 0,1-1 0,0 0-1,0 0 1,0-1 0,11-3 0,9-3 297,38-14 0,-50 16-731,12-6-1154,-11 5 528</inkml:trace>
</inkml:ink>
</file>

<file path=ppt/ink/ink28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2:42.967"/>
    </inkml:context>
    <inkml:brush xml:id="br0">
      <inkml:brushProperty name="width" value="0.05" units="cm"/>
      <inkml:brushProperty name="height" value="0.05" units="cm"/>
      <inkml:brushProperty name="color" value="#FF0066"/>
    </inkml:brush>
  </inkml:definitions>
  <inkml:trace contextRef="#ctx0" brushRef="#br0">1 1 16868,'8'16'1784,"1"1"1169,0 0-1113,-3-1-824,0-2-512,-5-2-976,-1-3-504,-3-8-1521</inkml:trace>
</inkml:ink>
</file>

<file path=ppt/ink/ink28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2:43.184"/>
    </inkml:context>
    <inkml:brush xml:id="br0">
      <inkml:brushProperty name="width" value="0.05" units="cm"/>
      <inkml:brushProperty name="height" value="0.05" units="cm"/>
      <inkml:brushProperty name="color" value="#FF0066"/>
    </inkml:brush>
  </inkml:definitions>
  <inkml:trace contextRef="#ctx0" brushRef="#br0">7 0 12859,'-5'3'1072,"4"2"832,4 0-1023,13 0-81,2-2-848,8-3-1089,0-5 721</inkml:trace>
</inkml:ink>
</file>

<file path=ppt/ink/ink28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2:43.723"/>
    </inkml:context>
    <inkml:brush xml:id="br0">
      <inkml:brushProperty name="width" value="0.05" units="cm"/>
      <inkml:brushProperty name="height" value="0.05" units="cm"/>
      <inkml:brushProperty name="color" value="#FF0066"/>
    </inkml:brush>
  </inkml:definitions>
  <inkml:trace contextRef="#ctx0" brushRef="#br0">67 497 13307,'2'13'1169,"-1"-1"1,-2 22-1,0-29-799,1 0-1,-1 1 1,-1-1 0,1 0-1,-1 0 1,0 0-1,0 0 1,-5 8 0,-2-1 506,-15 18 0,6-9-49,26-46-518,-2 12-311,1 0 0,0 0-1,0 1 1,2 0 0,-1 0-1,1 1 1,18-17-1,-22 23 1,1 1-1,0-1 0,0 1 0,0 0 0,1 1 0,-1-1 0,1 1 0,0 0 1,0 1-1,0 0 0,0 0 0,0 1 0,0-1 0,1 2 0,-1-1 0,0 1 0,8 0 1,4 3 20,-17-2-79,1 0 1,-1-1-1,1 1 1,-1-1-1,1 1 1,0-1-1,-1 0 1,1 0-1,0 0 1,-1-1-1,1 1 1,0-1-1,-1 1 1,1-1-1,-1 0 1,1 0-1,-1 0 1,1 0-1,-1 0 1,3-2-1,2-5-577,0 1-1,0-1 1,-1-1-1,10-16 0,17-42-1900,-25 47 2170,-1 0 0,-1 0-1,-1-1 1,-1 1-1,2-34 1,-4 26 613,-2 0 1,-1 0-1,-8-46 0,9 71-133,-6-24 738,6 26-729,0 0 1,0 0 0,-1-1 0,1 1-1,0 0 1,-1 0 0,1 0-1,-1 0 1,0 0 0,1 0 0,-1 0-1,0 0 1,0 0 0,-1-2-1,2 4-47,0-1 1,-1 0-1,1 1 0,-1-1 0,1 0 0,0 1 0,0-1 0,-1 1 0,1-1 0,0 1 0,0-1 0,-1 0 0,1 1 0,0-1 0,0 1 0,0-1 0,0 1 0,0-1 0,0 1 0,0-1 0,0 1 1,0-1-1,0 1 0,0-1 0,0 1 0,0 0 0,0 20 1106,1 12-258,2 0-1,2 0 1,0-1 0,2 0 0,16 44 0,-17-61-681,10 23 565,19 74 1,-34-103-733,9 31 189,-10-39-253,0 0 0,1 0 0,-1 1 0,0-1 0,1 0 0,-1 0 0,1 0 0,-1 0 0,1 0 0,0 0 0,0 0 1,-1 0-1,1 0 0,0 0 0,0 0 0,0-1 0,0 1 0,0 0 0,0-1 0,0 1 0,0 0 0,0-1 0,0 1 0,2 0 0,-2-2-4,1 1-1,-1 0 0,1-1 0,-1 1 0,1-1 0,-1 1 0,1-1 0,-1 0 0,1 1 0,-1-1 0,0 0 0,1 0 0,-1 0 1,2-2-1,17-19 0,-12 12 2,0 1 3,8-10 7,28-24-1,-39 39-14,0-1 1,1 1 0,0 1-1,-1-1 1,1 1 0,1 0-1,-1 0 1,0 1 0,1 0-1,8-2 1,-14 4-3,1-1 0,-1 1 1,0 0-1,0 0 0,0 0 0,0 0 1,1 1-1,-1-1 0,0 0 0,0 0 1,0 1-1,0-1 0,0 1 0,0-1 1,0 1-1,0-1 0,0 1 0,1 0 1,13 17 7,-14-16-2,0 0-1,1 0 0,-1 0 0,0-1 0,1 1 0,-1 0 0,1-1 1,0 1-1,-1-1 0,1 0 0,0 1 0,0-1 0,0 0 1,2 1-1,-1-2-109,-1 1 1,1-1-1,-1 0 1,1 0-1,-1 0 1,1 0 0,-1 0-1,1-1 1,-1 1-1,1-1 1,-1 0-1,1 0 1,-1 0-1,0 0 1,0 0-1,1 0 1,-1 0-1,0-1 1,0 1-1,0-1 1,2-2 0,5-4-946,-1-1 0,0-1 0,7-11 0,-5 8 1012,5-7-250</inkml:trace>
</inkml:ink>
</file>

<file path=ppt/ink/ink28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2:43.862"/>
    </inkml:context>
    <inkml:brush xml:id="br0">
      <inkml:brushProperty name="width" value="0.05" units="cm"/>
      <inkml:brushProperty name="height" value="0.05" units="cm"/>
      <inkml:brushProperty name="color" value="#FF0066"/>
    </inkml:brush>
  </inkml:definitions>
  <inkml:trace contextRef="#ctx0" brushRef="#br0">8 31 13771,'-3'5'1256,"-1"1"2657,5-9-3625,2-8-968,0 0-448,4-5 520</inkml:trace>
</inkml:ink>
</file>

<file path=ppt/ink/ink28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2:44.298"/>
    </inkml:context>
    <inkml:brush xml:id="br0">
      <inkml:brushProperty name="width" value="0.05" units="cm"/>
      <inkml:brushProperty name="height" value="0.05" units="cm"/>
      <inkml:brushProperty name="color" value="#FF0066"/>
    </inkml:brush>
  </inkml:definitions>
  <inkml:trace contextRef="#ctx0" brushRef="#br0">1 0 18476,'23'128'5576,"-11"1"-3433,7 47-1544,-15-146-580,11 51 31,-13-73-66,0 0 0,1 1-1,0-1 1,1-1 0,0 1 0,0 0 0,6 7 0,-10-15-10,1 1 1,0 0-1,-1 0 1,1 0-1,0-1 1,0 1-1,0 0 0,0-1 1,0 1-1,-1-1 1,1 1-1,0-1 1,0 0-1,0 1 1,0-1-1,1 0 1,-1 1-1,0-1 1,0 0-1,1 0 1,1 0-14,-1-1 0,0 1-1,0 0 1,1-1 0,-1 0 0,0 0 0,0 1 0,0-1 0,3-2 0,2-2-48,1 0-1,-1-1 0,11-10 1,-17 15 85,13-14-22,-7 8 15,0 0 0,0 0 0,13-8 0,-20 15 11,1-1 1,0 1-1,-1-1 1,1 1-1,0 0 1,-1-1-1,1 1 1,0 0-1,-1-1 1,1 1-1,0 0 1,0 0-1,0 0 1,-1 0-1,1 0 1,0 0-1,0 0 1,-1 0-1,1 0 1,0 0 0,0 0-1,-1 1 1,1-1-1,1 1 1,-1-1 9,0 1 0,-1 0 0,1 0 0,0 0 0,-1-1 0,1 1 1,0 0-1,-1 0 0,1 0 0,-1 0 0,0 0 0,1 0 0,-1 0 0,0 0 1,1 2-1,-1 2 70,1 1 1,-1-1-1,0 0 1,-1 0-1,-1 11 1,-22 62 373,25-80-690,-1 0 0,1 0 0,0 1 0,0-1 0,0 1 0,0-1 0,0 1 0,2-2 0,3-5-518,72-96-5913,-43 52 5316</inkml:trace>
</inkml:ink>
</file>

<file path=ppt/ink/ink28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2:44.468"/>
    </inkml:context>
    <inkml:brush xml:id="br0">
      <inkml:brushProperty name="width" value="0.05" units="cm"/>
      <inkml:brushProperty name="height" value="0.05" units="cm"/>
      <inkml:brushProperty name="color" value="#FF0066"/>
    </inkml:brush>
  </inkml:definitions>
  <inkml:trace contextRef="#ctx0" brushRef="#br0">7 13 10290,'-2'27'1721,"1"-1"775,-1-4-247,1-3-425,7-10-832,2-6-272,3-9-312,3-3-96,-2-5-111,1-4-249,5-1-849,1-3-487,0-9 600</inkml:trace>
</inkml:ink>
</file>

<file path=ppt/ink/ink28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2:45.091"/>
    </inkml:context>
    <inkml:brush xml:id="br0">
      <inkml:brushProperty name="width" value="0.05" units="cm"/>
      <inkml:brushProperty name="height" value="0.05" units="cm"/>
      <inkml:brushProperty name="color" value="#FF0066"/>
    </inkml:brush>
  </inkml:definitions>
  <inkml:trace contextRef="#ctx0" brushRef="#br0">0 1 18244,'39'88'4495,"15"41"-2230,-38-85-1891,2-1 0,40 67 0,-33-72-336,-12-19-99,-1 1-1,0 0 1,16 40 0,-22-34-1205,-7-13-805,1-13 1934,0 1 1,0-1 0,-1 0 0,1 1-1,0-1 1,0 0 0,0 0 0,0 1 0,-1-1-1,1 0 1,0 0 0,0 0 0,-1 1-1,1-1 1,0 0 0,0 0 0,-1 0-1,1 0 1,0 0 0,-1 1 0,1-1 0,0 0-1,0 0 1,-1 0 0,1 0 0,0 0-1,-1 0 1,1 0 0,0 0 0,-1 0 0,0-1-186,0 1 0,0 0 0,0-1 0,0 1 0,0-1 0,0 1 0,0-1 0,0 0 0,0 1 0,1-1 0,-1 0 0,0 0 0,0 1 1,1-1-1,-1 0 0,0 0 0,1 0 0,-1-1 0,-9-21-1915,7 17 1775,3 5 611,0 1 0,-1-1-1,1 0 1,-1 0 0,1 0 0,0 0-1,-1 1 1,1-1 0,0 0-1,0 0 1,0 0 0,0 0 0,0 0-1,0 0 1,0 0 0,0 0-1,1-1 1,0 1 306,0 0-1,0 0 1,0 0-1,0 0 1,1 0-1,-1 0 1,0 1 0,1-1-1,-1 0 1,3 0-1,-3 0-368,27-11 2162,192-84 4160,-212 92-6269,-4 2-79,0 0 1,0 1-1,0-1 1,1 1-1,-1 0 0,0 0 1,0 1-1,6-1 0,-10 1-59,1 0 0,-1 0-1,1 0 1,-1 0 0,1 0-1,-1 0 1,1 0-1,-1 0 1,0 0 0,1 1-1,-1-1 1,1 0 0,-1 0-1,1 1 1,-1-1-1,1 0 1,-1 0 0,0 1-1,1-1 1,-1 0 0,0 1-1,1-1 1,-1 0 0,0 1-1,1-1 1,-1 1-1,0-1 1,0 1 0,0-1-1,1 1 1,-1-1 0,0 1-1,0 20 92,0 0-588,0-20 435,0-1 0,1 1-1,-1-1 1,0 1 0,0 0-1,0-1 1,1 1 0,-1-1-1,0 1 1,1-1 0,-1 1-1,0-1 1,1 1 0,-1-1-1,1 1 1,-1-1 0,0 0-1,1 1 1,-1-1 0,1 1-1,-1-1 1,1 0 0,0 0-1,-1 1 1,1-1 0,-1 0-1,2 0 1,2 1-357,0-1 0,0 0 1,0 0-1,0 0 0,0-1 1,0 0-1,0 1 0,0-1 0,0-1 1,7-2-1,38-20-2244,-47 23 2563,32-19-973,-18 10 1057,-1 1 1,1 1 0,1 0-1,-1 1 1,1 1 0,21-5-1,-20 8 2290,1 0-1,-1-2 0,-1 0 1,30-13-1,-46 18-2130,-1 0-1,1-1 0,0 1 1,0-1-1,0 1 0,-1-1 1,1 1-1,0-1 0,0 1 1,-1-1-1,1 0 0,0 1 0,-1-1 1,1 0-1,-1 1 0,1-1 1,-1 0-1,1 0 0,-1 0 1,0 0-1,1 1 0,-1-1 1,0 0-1,1-1 0,-2 1-91,1 1 0,0 0 0,0-1 0,0 1 0,0 0 0,0 0 0,0-1 0,-1 1 0,1 0 0,0 0 0,0-1 0,0 1 0,0 0 0,-1 0 0,1 0-1,0-1 1,0 1 0,-1 0 0,1 0 0,0 0 0,-1 0 0,1 0 0,0-1 0,-1 1 0,-13 1 62,12-1-249,0 1 1,0 0-1,0 0 0,0 0 1,0 0-1,1 0 1,-1 0-1,0 1 0,0-1 1,1 1-1,-1-1 0,1 1 1,0-1-1,-1 1 0,1 0 1,0 0-1,0 0 1,0 0-1,-1 2 0,-14 28-1053</inkml:trace>
</inkml:ink>
</file>

<file path=ppt/ink/ink28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2:56.337"/>
    </inkml:context>
    <inkml:brush xml:id="br0">
      <inkml:brushProperty name="width" value="0.05" units="cm"/>
      <inkml:brushProperty name="height" value="0.05" units="cm"/>
      <inkml:brushProperty name="color" value="#FF0066"/>
    </inkml:brush>
  </inkml:definitions>
  <inkml:trace contextRef="#ctx0" brushRef="#br0">1537 1541 9082,'146'33'2859,"-22"-3"-1907,-8-13-474,130 4-1,123-20 131,-17-23 218,1-16 173,273-20 288,-87 59-1092,-6 34-180,-53-3 3,-338-30 319,193-20 1,-235 5 209,0-4-1,110-33 1,-162 34-451,0-1-1,-1-2 1,-1-2 0,-1-3-1,0-1 1,45-36-1,-67 44-307,-1-1 0,-2-1 0,0 0 0,0-2 0,18-27 0,-34 43 78,0-1-1,-1 1 1,0-1-1,0 0 1,0 0 0,2-10-1,-4 13 74,-1-1 0,1 1-1,-1 0 1,0 0 0,0 0-1,0-1 1,0 1 0,-1 0 0,1 0-1,-1-1 1,0 1 0,1 0-1,-2 0 1,1 0 0,-3-5-1,-2-2-51,-1 0-1,0 1 1,-1 0-1,-9-9 0,-40-35-278,28 28 214,-40-35-217,-2 3 1,-3 3-1,-154-85 1,-154-36 239,224 106 192,150 65-33,-404-170 505,301 134 50,-210-48-1,-30 39 407,-2 27-319,-1358 52-368,1206 22-212,10 46 132,405-71-116,2 4 0,1 3 0,1 5 0,-99 61 0,-48 49-42,173-106-28,-93 89 0,15 9 14,-63 60-10,180-181-13,0 1 0,-21 28 0,36-40 11,-1 0 0,2 1 0,-1-1 1,2 1-1,-1 0 0,1 1 0,0-1 0,1 1 0,-2 12 0,4-8 36,0 0 0,1 0-1,0 0 1,1-1-1,1 1 1,0 0 0,1 0-1,1-1 1,0 0-1,1 0 1,0 0 0,12 20-1,-7-15 38,2-1 0,0 1 0,1-2 0,1 0 1,1 0-1,0-2 0,1 0 0,20 15 0,-11-13 19,1-1 1,0-1 0,30 11 0,-14-8 95,84 23 0,-29-19-4,167 14 0,104-18 15,-97-14-152,-10-5 5</inkml:trace>
</inkml:ink>
</file>

<file path=ppt/ink/ink28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3:04.318"/>
    </inkml:context>
    <inkml:brush xml:id="br0">
      <inkml:brushProperty name="width" value="0.05" units="cm"/>
      <inkml:brushProperty name="height" value="0.05" units="cm"/>
      <inkml:brushProperty name="color" value="#FF0066"/>
    </inkml:brush>
  </inkml:definitions>
  <inkml:trace contextRef="#ctx0" brushRef="#br0">18 138 6417,'0'-3'1169,"-1"-23"3870,1 26-4965,0 0 0,0-1 0,0 1 1,0 0-1,-1-1 0,1 1 1,0-1-1,0 1 0,0 0 0,0-1 1,-1 1-1,1 0 0,0 0 1,0-1-1,0 1 0,-1 0 0,1-1 1,0 1-1,-1 0 0,1 0 1,-1-1-1,1 1-33,0 0 1,-1 0 0,1 1-1,-1-1 1,1 0-1,-1 0 1,1 0 0,-1 0-1,1 1 1,0-1-1,-1 0 1,1 1-1,0-1 1,-1 0 0,1 0-1,0 1 1,-1-1-1,1 1 1,0-1 0,-1 0-1,1 1 1,0 0-1,-1-1 4,1 1 0,0-1 0,-1 1-1,1 0 1,0-1 0,-1 1 0,1-1-1,0 1 1,0 0 0,0-1 0,0 1-1,-1 0 1,1-1 0,0 1 0,0 0 0,0-1-1,0 1 1,0 0 0,1-1 0,-1 1-1,0 0 1,0-1 0,0 1 0,1-1-1,-1 1 1,0 0 0,0-1 0,1 1-1,-1-1 1,1 1 0,-1-1 0,0 1 0,1-1-1,-1 1 1,1-1 0,-1 0 0,1 1-1,-1-1 1,1 1 0,0-1 0,-1 0-1,1 0 1,-1 1 0,2-1 0,5 3 258,-1-1 0,1 1 0,11 1 0,-6-1 147,21 13 67,-32-16-535,0 0 0,0 0 0,-1 0-1,1 0 1,0 0 0,-1 0 0,1 0-1,0-1 1,-1 1 0,1 0 0,0 0-1,-1-1 1,1 1 0,0 0 0,-1-1-1,1 1 1,-1-1 0,1 1 0,-1 0-1,1-1 1,-1 1 0,1-1 0,0-1-1,12-16-205,-9 11 157,-1 4 46,2-4-5,0 0-1,0 0 1,13-11-1,-17 17 34,1 0-1,-1-1 1,1 1-1,-1 0 1,1 0-1,0 0 0,-1 1 1,1-1-1,0 0 1,0 1-1,-1-1 1,1 1-1,0-1 1,0 1-1,0 0 1,0 0-1,0 0 0,-1 0 1,1 0-1,0 0 1,0 0-1,0 1 1,0-1-1,2 2 1,-2-1 3,-1 0 1,1 0-1,0 1 0,-1-1 1,1 1-1,-1-1 1,0 1-1,1 0 1,-1-1-1,0 1 1,0 0-1,0 0 1,0 0-1,0 0 0,0 0 1,0 2-1,-1-2-2,1 0 0,-1 0 0,1-1 0,0 1 0,0 0 0,0 0 0,0-1 0,0 1 0,0 0-1,0-1 1,0 1 0,1-1 0,-1 1 0,1-1 0,-1 0 0,1 0 0,-1 0 0,4 2 0,-3-3 11,-1 0 0,0 0 1,1 0-1,-1-1 0,0 1 1,1 0-1,-1-1 0,0 1 1,1-1-1,-1 0 0,0 1 1,0-1-1,0 0 0,0 1 1,1-1-1,-1 0 0,1-2 1,18-17 199,-17 17-208,0 1 1,0 0-1,0-1 1,1 1 0,-1 0-1,1 0 1,-1 1 0,6-3-1,15-7 82,-22 10-82,0 0 0,-1 0 1,1 0-1,0 0 0,0 0 0,0 0 0,0 1 1,0-1-1,0 1 0,0-1 0,0 1 0,0 0 1,0 0-1,0 0 0,0 0 0,0 0 0,0 0 1,0 1-1,0-1 0,0 1 0,0-1 0,0 1 1,0 0-1,0 0 0,0-1 0,0 1 0,-1 1 1,1-1-1,0 0 0,-1 0 0,1 1 0,-1-1 1,1 1-1,0 1 0,0-2-8,-1 1-1,0-1 1,1 0 0,-1 0-1,1 0 1,-1 0 0,1 0-1,0 0 1,-1 0 0,1-1-1,0 1 1,0 0 0,-1-1-1,1 0 1,0 1 0,0-1 0,0 0-1,-1 0 1,1 0 0,0 0-1,0 0 1,0 0 0,0-1-1,-1 1 1,1-1 0,0 1-1,0-1 1,-1 0 0,3-1-1,4-3 23,0 0 0,-1 0 0,1-1 0,11-12-1,-3 2-1,-14 15-23,3-4 11,0 1 0,0-1 0,1 1 0,-1 1 0,1-1 0,0 1-1,0 0 1,0 0 0,9-2 0,-14 5-9,-1 0-1,1 0 1,0 0-1,0 0 1,0 0 0,0 0-1,0 0 1,0 0-1,0 0 1,0 1-1,-1-1 1,1 0 0,0 1-1,0-1 1,0 0-1,0 1 1,-1-1 0,1 1-1,0 0 1,-1-1-1,1 1 1,0-1-1,-1 1 1,2 1 0,12 23 10,-13-21-1,0-1 0,1 1-1,0-1 1,0 0-1,3 5 1,-3-7-1,0 0 0,1 1 0,-1-1 0,0 0 0,0 0 0,1 0 0,-1 0 0,1 0 0,-1-1 0,1 1 0,-1-1 0,1 0 0,-1 1 0,1-1 0,-1 0 0,1-1 0,-1 1 0,4-1 0,4-1-179,0 0 0,-1 0-1,14-6 1,12-10-151</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7:09.459"/>
    </inkml:context>
    <inkml:brush xml:id="br0">
      <inkml:brushProperty name="width" value="0.05" units="cm"/>
      <inkml:brushProperty name="height" value="0.05" units="cm"/>
      <inkml:brushProperty name="color" value="#FF0066"/>
    </inkml:brush>
  </inkml:definitions>
  <inkml:trace contextRef="#ctx0" brushRef="#br0">11 1 14643,'-8'20'1544,"7"1"977,-1 1-225,7 0-1023,4 0-369,5-6-480,4-3-240,7-10-1616,13 0 192,4-4 383</inkml:trace>
</inkml:ink>
</file>

<file path=ppt/ink/ink28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3:05.979"/>
    </inkml:context>
    <inkml:brush xml:id="br0">
      <inkml:brushProperty name="width" value="0.05" units="cm"/>
      <inkml:brushProperty name="height" value="0.05" units="cm"/>
      <inkml:brushProperty name="color" value="#FF0066"/>
    </inkml:brush>
  </inkml:definitions>
  <inkml:trace contextRef="#ctx0" brushRef="#br0">124 24 9562,'0'-1'65,"0"0"0,0 0 0,0 0 0,0 0 0,0 0 0,-1 0 0,1 0 0,0 0 0,-1 0 0,1 0 0,-1 0 1,1 0-1,-1 0 0,1 0 0,-1 1 0,0-1 0,1 0 0,-1 0 0,0 1 0,0-1 0,1 0 0,-1 1 0,0-1 0,0 1 0,0-1 0,0 1 0,0 0 0,0-1 0,0 1 0,0 0 0,0 0 0,0-1 0,0 1 0,0 0 0,0 0 1,0 0-1,0 0 0,0 0 0,0 0 0,0 1 0,0-1 0,0 0 0,0 0 0,0 1 0,-1 0 0,-1 0 67,0 1-1,-1-1 1,1 1 0,0 0-1,0 0 1,0 0-1,0 1 1,0-1 0,1 1-1,-1-1 1,-3 6 0,-42 60 1432,48-68-1551,0 0 0,0 0 1,-1 1-1,1-1 0,0 0 0,0 0 0,0 1 1,-1-1-1,1 0 0,0 1 0,0-1 1,0 0-1,0 1 0,0-1 0,0 0 0,-1 1 1,1-1-1,0 0 0,0 1 0,0-1 0,0 0 1,0 1-1,1 0 0,6-2 242,18-11 193,-17 8-180,-6 3-228,-1 0 1,1 1-1,-1-1 0,1 1 0,-1-1 0,1 1 0,0 0 0,-1 0 0,1 0 0,-1 0 0,1 0 1,-1 0-1,1 0 0,0 0 0,2 1 0,-3 0-16,0-1 0,0 1 0,0 0 0,0-1 0,0 1 0,-1 0 0,1-1 0,0 1 0,0 0 0,-1 0 0,1 0 0,-1 0 0,1 0 0,-1-1 0,1 1 0,-1 0 0,1 0 0,-1 2 0,1 0-6,0 1 1,-1 0 0,1 0 0,-1 0 0,0 0-1,0 0 1,-1 0 0,1 0 0,-1 0 0,0 0-1,-1 4 1,-3 4-2,-11 20 0,12-25-10,0 1-1,1-1 1,0 1-1,0 0 1,0 0 0,-2 13-1,5-20-5,0 0 0,-1-1-1,1 1 1,0 0 0,0 0 0,0 0-1,0 0 1,0 0 0,0 0-1,0-1 1,0 1 0,0 0 0,0 0-1,1 0 1,-1 0 0,0 0-1,1-1 1,-1 1 0,0 0 0,1 0-1,-1-1 1,1 1 0,-1 0-1,1 0 1,0-1 0,-1 1 0,1-1-1,0 1 1,-1-1 0,1 1-1,0-1 1,0 1 0,-1-1-1,1 1 1,0-1 0,0 0 0,0 1-1,-1-1 1,1 0 0,0 0-1,0 0 1,0 0 0,0 0 0,0 0-1,0 0 1,0 0 0,-1 0-1,2 0 1,5-2 3,0 1-1,-1-1 0,1 0 0,0-1 1,5-2-1,-1 0 8,51-21 125,-53 23-102,0 0 0,0 0 0,0 1 1,0 1-1,10-1 0,-18 1-31,1 1 0,-1 0 1,0 0-1,1 0 0,-1 0 0,1 0 0,-1 0 0,0 1 1,1-1-1,-1 0 0,0 1 0,1-1 0,-1 1 1,0-1-1,1 1 0,-1 0 0,0 0 0,0-1 0,0 1 1,0 0-1,0 0 0,0 0 0,2 2 0,-3-1-3,1-1 0,0 1-1,-1 0 1,0 0 0,1-1-1,-1 1 1,0 0 0,0 0 0,0 0-1,0-1 1,-1 1 0,1 0-1,0 0 1,-1-1 0,0 4-1,-3 6-9,-1-1-1,0 0 1,0-1-1,-11 15 1,-15 15-2,16-21 5,-12 20 0,26-37 7,0 0 0,0 1 0,0-1 0,1 0-1,-1 0 1,1 1 0,-1-1 0,1 1 0,-1-1-1,1 0 1,0 1 0,0-1 0,-1 1-1,1-1 1,1 3 0,-1-3 0,0 0-1,0-1 1,1 1 0,-1 0-1,0-1 1,1 1 0,-1-1-1,1 1 1,-1-1 0,1 1-1,-1-1 1,1 1 0,-1-1-1,1 0 1,-1 1 0,1-1-1,0 0 1,-1 1 0,1-1-1,0 0 1,-1 0 0,1 0-1,0 1 1,6-1-1,-1 1 0,1-1-1,-1 0 1,0-1 0,10-1 0,-8 1 3,41-7 11,-28 4 19,1 1-1,34 0 1,-53 3-25,0 0 1,1 1-1,-1-1 0,0 1 0,0 0 0,0-1 0,5 3 0,-7-2-5,0-1 0,0 1 0,0-1 0,0 1 0,-1 0 0,1-1-1,0 1 1,0 0 0,-1-1 0,1 1 0,0 0 0,-1 0 0,1 0 0,-1 0 0,1 0 0,-1-1 0,1 1-1,-1 0 1,0 0 0,1 0 0,-1 0 0,0 0 0,0 0 0,0 0 0,0 0 0,0 0 0,0 0-1,0 2 1,-1 1 0,0 0-1,0 0 0,0 0 1,-1 0-1,1 0 0,-1-1 0,0 1 1,-3 5-1,-25 30 5,6-9 4,21-25-6,0 0-1,1 0 0,-1 0 0,1 0 1,0 1-1,-3 7 0,5-12-1,0 1-1,-1-1 0,1 1 0,0-1 1,0 0-1,0 1 0,0-1 1,0 1-1,0-1 0,1 0 0,-1 1 1,0-1-1,1 1 0,-1-1 1,1 0-1,-1 1 0,1-1 0,0 0 1,-1 0-1,1 0 0,0 0 1,0 1-1,0-1 0,0 0 0,0 0 1,0 0-1,0-1 0,0 1 1,0 0-1,1 0 0,1 0 0,1 1 14,1 0 0,-1-1 1,1 0-1,0 0 0,-1 0 0,1 0 0,0-1 0,5 0 0,41-4 128,-39 3-112,34-6 76,33-2-5,-68 8-99,1 1 0,0 1 0,-1 0 0,21 4 0,-28-4-12,-1 0 0,1 0 0,0 0 0,-1 1 0,1 0 0,-1 0 0,1 0 0,-1 0 0,0 0 1,0 1-1,0-1 0,0 1 0,0 0 0,0 0 0,-1 0 0,3 4 0,1 3-38,-1 0-1,-1 1 1,0-1 0,3 15-1,11 25-50,-16-46 89,0-1 0,1 1 0,-1-1-1,1 0 1,0 1 0,0-1 0,0 0 0,0-1 0,1 1 0,-1-1-1,1 1 1,-1-1 0,1 0 0,0 0 0,6 2 0,7 1-42,1 0 0,24 4 1,-28-7 32,30 9 10,-1 1-1,0 2 1,44 21 0,-73-29 6,2-1 0,-1 0 0,1-1 0,-1-1 0,1 0 0,0-1 0,0-1 0,27-2 0,4-3 366,75-17 0,-104 17-171,-7 1 127,1 1 1,21-1-1,-33 3-329,1 0 0,-1 0 0,1 0 1,-1 0-1,1 0 0,-1 0 0,1 0 0,-1 0 0,1 0 0,-1 0 0,1 1 0,-1-1 1,1 0-1,-1 0 0,1 0 0,-1 0 0,0 1 0,1-1 0,-1 0 0,1 1 0,-1-1 1,0 0-1,1 1 0,-1-1 0,0 0 0,1 1 0,-1-1 0,0 0 0,0 1 0,1-1 1,-1 1-1,0-1 0,0 1 0,0-1 0,1 1 0,-1-1 0,0 1 0,0-1 1,0 1-1,0-1 0,0 0 0,0 1 0,0-1 0,0 1 0,0-1 0,0 1 0,-1 0 1,1 0-23,0 20-275</inkml:trace>
</inkml:ink>
</file>

<file path=ppt/ink/ink28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3:08.789"/>
    </inkml:context>
    <inkml:brush xml:id="br0">
      <inkml:brushProperty name="width" value="0.05" units="cm"/>
      <inkml:brushProperty name="height" value="0.05" units="cm"/>
      <inkml:brushProperty name="color" value="#FF0066"/>
    </inkml:brush>
  </inkml:definitions>
  <inkml:trace contextRef="#ctx0" brushRef="#br0">1 108 12283,'0'-5'542,"1"0"1,0-1 0,1 1-1,-1 0 1,1 0 0,0 0 0,0 0-1,1 0 1,-1 0 0,1 1-1,0-1 1,0 1 0,1 0-1,-1 0 1,1 0 0,5-4 0,-9 8-463,1-1 1,-1 0-1,1 1 1,0-1-1,-1 1 1,1-1 0,0 1-1,0 0 1,-1-1-1,1 1 1,0 0-1,0-1 1,0 1 0,-1 0-1,1 0 1,0 0-1,1 0 1,-1 0-49,-1 0 1,0 0-1,1 1 1,-1-1-1,1 0 1,-1 0-1,0 0 1,1 1-1,-1-1 1,0 0 0,1 1-1,-1-1 1,0 0-1,0 1 1,1-1-1,-1 1 1,0-1-1,0 0 1,0 1-1,1-1 1,-1 1-1,0-1 1,0 1-1,1 3 70,-1 0 0,1 1-1,-1-1 1,0 0 0,-1 9-1,-18 85 787,1-6-293,16-77-515,0 0 1,2 0-1,0 0 0,2 18 1,-1-29-70,-1 1 1,1-1 0,1 1 0,-1-1-1,1 0 1,-1 0 0,1 1-1,0-1 1,1 0 0,-1-1 0,5 7-1,-5-8-8,0-1-1,-1 1 0,1-1 0,0 1 1,0-1-1,0 1 0,0-1 0,0 0 1,0 0-1,0 0 0,0 0 0,1-1 1,-1 1-1,0 0 0,0-1 0,1 0 1,-1 1-1,0-1 0,1 0 0,-1 0 1,0-1-1,1 1 0,3-1 0,-2 0 0,0-1 0,-1 1 0,1-1 0,-1 0-1,1 0 1,-1 0 0,1-1 0,-1 1 0,0-1 0,0 0-1,4-4 1,4-6-33,12-20 0,-20 29 17,26-45-195,-22 35 22,1 0 1,0 1-1,1 0 1,1 0-1,14-15 0,-23 27 168,1 0-1,-1 0 0,0 0 0,0 0 0,1 0 0,-1 0 1,0 0-1,1 1 0,-1-1 0,1 0 0,-1 1 0,1-1 1,-1 1-1,1 0 0,0 0 0,-1-1 0,1 1 0,-1 0 0,1 0 1,0 0-1,-1 1 0,1-1 0,1 1 0,1 0 5,0 1 0,0 0 0,-1 0 0,1 1-1,0-1 1,-1 1 0,5 4 0,-6-5 13,7 6 4,0 0 0,1-1 0,-1 0 0,16 8 1,-22-14 33,-1 1 1,1-1 0,0 0-1,0 0 1,0 0 0,0-1 0,0 1-1,0-1 1,0 0 0,0 0 0,0 0-1,0 0 1,0 0 0,0 0 0,0-1-1,0 0 1,0 1 0,0-1-1,0 0 1,0-1 0,0 1 0,3-3-1,-2 1 28,-1 0 0,1 0 0,-1 0 0,0 0 0,0-1 0,0 1 0,-1-1 0,1 0 0,-1 0 0,0 0 0,0 0 0,0 0 0,-1 0 0,1 0 0,-1-1 1,0 1-1,0-1 0,-1 1 0,1-1 0,-1 1 0,-1-10 0,1 3-43,-2-1 0,1 0 1,-2 0-1,1 1 0,-2-1 1,1 1-1,-7-13 0,8 19-289,-1 0 0,1 1 0,-1-1 0,0 1-1,0-1 1,0 1 0,-1 0 0,-5-5 0,5 7-1511,6 7-545,3 6 796</inkml:trace>
</inkml:ink>
</file>

<file path=ppt/ink/ink28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3:09.647"/>
    </inkml:context>
    <inkml:brush xml:id="br0">
      <inkml:brushProperty name="width" value="0.05" units="cm"/>
      <inkml:brushProperty name="height" value="0.05" units="cm"/>
      <inkml:brushProperty name="color" value="#FF0066"/>
    </inkml:brush>
  </inkml:definitions>
  <inkml:trace contextRef="#ctx0" brushRef="#br0">59 619 14035,'11'-13'1718,"-1"-1"-1,-1 0 1,0-1 0,9-20-1,-15 29-1593,0 0 0,-1 0 0,0-1 0,0 1 0,-1-1-1,0 1 1,0-1 0,0 0 0,-1 1 0,0-1 0,0 0 0,-1 0-1,0 1 1,-2-8 0,3 12-123,-1 0 1,1 0-1,-1 1 0,0-1 0,0 0 1,0 0-1,0 0 0,0 1 0,0-1 0,-1 1 1,1-1-1,0 1 0,-1-1 0,1 1 0,-1 0 1,0-1-1,1 1 0,-1 0 0,0 0 0,0 1 1,1-1-1,-1 0 0,0 0 0,0 1 1,0-1-1,0 1 0,0 0 0,0 0 0,0-1 1,0 1-1,0 0 0,-3 1 0,1 0-2,1-1 0,0 1-1,-1 0 1,1 0 0,0 0 0,0 1-1,0-1 1,0 1 0,0 0 0,0 0-1,0 0 1,0 0 0,1 0 0,-1 0-1,1 1 1,-1-1 0,1 1 0,-3 4-1,3-2 12,0-1 0,-1 1 1,1 0-1,1-1 0,-1 1 0,1 0 0,0 0 0,0 0 0,0 0 0,1 0 0,0 0 1,0 1-1,0-1 0,0 0 0,1 0 0,0 0 0,0 0 0,0 0 0,1-1 0,0 1 0,0 0 1,0 0-1,5 7 0,-3-7-8,0 0 1,0 0 0,0 0-1,1 0 1,0 0-1,0-1 1,0 0 0,0 0-1,1 0 1,0-1-1,0 0 1,0 0 0,0 0-1,0-1 1,0 0-1,1 0 1,12 2 0,-4-3-317,-1-1 1,1 0 0,0-1 0,0 0 0,-1-1 0,1-1 0,-1 0-1,1-1 1,-1 0 0,-1-1 0,1-1 0,-1 0 0,1-1 0,-2-1-1,1 0 1,-1 0 0,-1-2 0,1 1 0,-1-1 0,14-18 0,10-22 351,-38 56 1106,0 0 0,0 1-1,-3 11 1,3-8-973,0 0-1,1 0 0,0 0 1,1 0-1,0 0 1,0 17-1,2-23-145,-1 0 0,1-1 0,0 1-1,0-1 1,0 0 0,0 1 0,1-1-1,-1 0 1,5 6 0,-6-8-25,1 0 1,0 0-1,0 0 0,0-1 1,-1 1-1,1 0 0,0-1 1,0 1-1,0 0 0,0-1 1,0 1-1,0-1 1,0 0-1,0 1 0,1-1 1,-1 0-1,0 0 0,0 1 1,0-1-1,0 0 0,0 0 1,1 0-1,-1 0 0,0-1 1,0 1-1,0 0 0,0 0 1,0-1-1,0 1 0,0 0 1,0-1-1,0 1 0,0-1 1,2-1-1,0 0-6,0 0 0,0 0 0,-1-1 0,1 1-1,-1-1 1,1 1 0,-1-1 0,0 0 0,0 0 0,0 0-1,0 0 1,2-6 0,1-4-119,6-27 0,-5 18-84,-4 15 100,0 1-1,0-1 1,-1 0-1,-1 0 1,1-8-1,0 25 121,0 0 0,0 0 0,1 0 0,1 0 0,0 0 1,0-1-1,0 1 0,10 16 0,-11-23 5,0 0-1,0 0 1,0 0 0,1 0-1,-1 0 1,1-1 0,-1 1-1,1-1 1,0 0 0,0 0-1,0 0 1,1 0 0,-1 0-1,0 0 1,1-1 0,-1 0-1,1 0 1,-1 0 0,7 1-1,-6-2-4,1 1 0,0-2 0,-1 1 0,1 0 0,0-1-1,-1 0 1,1 0 0,0 0 0,-1-1 0,1 0 0,-1 0-1,0 0 1,0 0 0,8-6 0,-4 2 1,0 0-1,0-1 1,-1 0-1,0-1 1,0 0-1,-1 0 1,0 0-1,7-14 1,-6 9-2,-1 0 0,-1-1 0,-1 0 0,0 1 0,4-21 0,-4-7 1,-1-1 1,-2 1-1,-5-50 0,-15-90 1560,23 240-205,24 264 1649,-24-301-2961,1-1-1,8 25 1,-10-39-62,0 0 0,0 0 0,0 0 0,1 0 0,0-1 0,0 1 0,1-1-1,0 0 1,9 9 0,-13-15-64,0 1 0,0 0 0,-1 0 0,1-1 0,0 1 0,0-1 0,0 1 0,0-1 0,-1 1 0,1-1 0,0 1 0,0-1 0,0 0 0,0 0-1,0 1 1,0-1 0,0 0 0,0 0 0,0 0 0,0 0 0,1 0 0,-1 0 0,0 0 0,0-1 0,0 1 0,0 0 0,0 0 0,0-1 0,-1 1 0,1-1 0,0 1-1,0-1 1,0 1 0,0-1 0,0 0 0,-1 1 0,1-1 0,0 0 0,0 1 0,0-2 0,3-4-688,-1 0 0,1 1 0,-1-1 0,0 0 0,2-8 0,-1 3-210,11-20-920</inkml:trace>
</inkml:ink>
</file>

<file path=ppt/ink/ink28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3:10.377"/>
    </inkml:context>
    <inkml:brush xml:id="br0">
      <inkml:brushProperty name="width" value="0.05" units="cm"/>
      <inkml:brushProperty name="height" value="0.05" units="cm"/>
      <inkml:brushProperty name="color" value="#FF0066"/>
    </inkml:brush>
  </inkml:definitions>
  <inkml:trace contextRef="#ctx0" brushRef="#br0">75 1 11795,'0'5'1552,"0"0"1,-1 0-1,0 1 1,-2 7-1,-2 0 31,-10 22-1,9-24-1421,1 0 1,-7 22-1,4-6-32,2-7-54,-4 27-1,9-42-60,1 0 0,-1 0 0,1 0 0,0 1 0,0-1-1,1 0 1,-1 0 0,1 0 0,0 0 0,4 8 0,-5-11-5,1 0-1,0 0 0,0 0 1,1 0-1,-1 0 1,0-1-1,1 1 1,-1 0-1,1-1 1,-1 1-1,1-1 1,0 1-1,-1-1 1,1 0-1,0 0 1,0 0-1,0 0 1,0 0-1,3 1 0,-1-1 11,0-1 0,-1 1 0,1-1 0,0 0 0,-1 0 0,1-1 0,-1 1 0,1-1 0,0 1 0,6-4 0,2-1 46,0 0-1,0-1 0,0-1 1,-1 0-1,14-11 0,-4 1 48,30-30-1,-45 41-87,-1 0-1,0-1 1,0 1-1,0-1 1,-1 0-1,0-1 0,0 1 1,-1-1-1,4-10 1,-6 15-20,-1 1 0,1-1 0,-1 1 0,0 0 0,0-1 0,0 1 0,0-1 0,-1 1 0,1-1 0,0 1 0,-1-1 1,0 1-1,1 0 0,-1-1 0,-2-1 0,3 3-2,-1 0 1,0 0 0,1 0-1,-1 0 1,0 0 0,0 0 0,0 0-1,0 0 1,0 0 0,0 1-1,0-1 1,0 0 0,-1 1-1,1-1 1,0 1 0,0-1-1,0 1 1,-1 0 0,1 0-1,0-1 1,-1 1 0,1 0-1,0 0 1,0 0 0,-1 0-1,1 0 1,0 1 0,-1-1-1,1 0 1,-1 1 0,0 0 13,-1 0 0,1 0 0,0 0 0,0 0 0,0 0 0,0 1 0,0-1 0,0 1 0,1-1 0,-1 1 0,0 0 1,1 0-1,-1 0 0,1 0 0,0 0 0,0 0 0,-1 0 0,1 0 0,1 0 0,-1 0 0,0 1 0,0-1 0,0 5 0,0 0 85,0 0-1,0 0 0,1 1 1,0-1-1,1 0 1,1 13-1,-1-15-71,0 0 0,1 0 0,0 0 0,0 0 1,0 0-1,0 0 0,1-1 0,-1 1 0,1-1 0,0 0 0,1 0 0,-1 0 1,1 0-1,0 0 0,0-1 0,0 1 0,0-1 0,1 0 0,-1-1 0,7 4 0,-4-3-27,0-1 0,0 0 0,0 0-1,0 0 1,1-1 0,-1 0 0,1 0-1,-1-1 1,0 0 0,1 0-1,-1-1 1,1 0 0,-1 0 0,9-3-1,-10 2-13,-1 0 1,1 0-1,0-1 0,0 0 0,-1 0 0,0 0 0,1-1 0,-1 0 0,0 1 0,-1-2 0,1 1 0,5-7 0,-5 4-168,-1 0 0,1 0-1,-1-1 1,-1 1 0,1-1 0,-1 1-1,-1-1 1,4-15 0,-5 20 31,5-19-455,-6 22 599,0-1 0,0 1-1,0 0 1,0-1-1,1 1 1,-1 0-1,0-1 1,0 1 0,0 0-1,1-1 1,-1 1-1,0 0 1,1-1 0,-1 1-1,0 0 1,0 0-1,1 0 1,-1-1-1,0 1 1,1 0 0,-1 0-1,1 0 1,-1 0-1,0 0 1,1 0 0,-1-1-1,1 1 1,-1 0-1,0 0 1,1 0 0,-1 0-1,0 1 1,1-1-1,-1 0 1,1 0-1,-1 0 1,0 0 0,1 0-1,-1 0 1,0 0-1,1 1 1,-1-1 0,0 0-1,1 0 1,-1 1-1,0-1 1,1 1-1,8 7 183,-1 1 0,15 18 0,-5-4 391,2-2 114,-9-9-237,0-1 1,17 27-1,-26-35-406,0 0-1,0 0 1,-1 1 0,1-1-1,-1 1 1,0 0 0,0-1-1,0 1 1,0 0 0,0-1-1,-1 1 1,0 0 0,0 0 0,0 0-1,0 0 1,0-1 0,-2 6-1,2-9-36,0 1 0,0-1 0,0 0-1,0 1 1,0-1 0,0 0 0,0 0-1,0 1 1,0-1 0,0 0 0,-1 1-1,1-1 1,0 0 0,0 0 0,0 1 0,0-1-1,0 0 1,-1 0 0,1 1 0,0-1-1,0 0 1,0 0 0,-1 0 0,1 0-1,0 1 1,0-1 0,-1 0 0,1 0-1,0 0 1,0 0 0,-1 0 0,1 1 0,0-1-1,0 0 1,-1 0 0,1 0 0,0 0-1,-1 0 1,1 0 0,0 0 0,0 0-1,-1 0 1,1 0 0,0 0 0,-1-1-1,1 1 1,0 0 0,0 0 0,-1 0 0,1 0-1,0 0 1,-1-1 0,0 1 0,1-1 1,-1 0-1,0 0 0,0 0 1,1 0-1,-1 0 1,1 0-1,-1 0 0,1 0 1,-1 0-1,1 0 0,0 0 1,-1 0-1,1-2 1,-1-6-21,0 0 1,1 0 0,0 0-1,0-1 1,1 1-1,0 0 1,1 0 0,0 0-1,0 0 1,5-10 0,-5 15-3,-1 0 0,2-1 0,-1 1 1,0 0-1,1 0 0,0 0 0,0 1 1,0-1-1,0 1 0,0-1 0,1 1 1,0 0-1,-1 0 0,1 1 0,0-1 1,0 1-1,1 0 0,-1 0 0,0 0 1,1 1-1,7-3 0,9 1-624,0 1-1,42 0 0,-34 5 725</inkml:trace>
</inkml:ink>
</file>

<file path=ppt/ink/ink28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3:10.498"/>
    </inkml:context>
    <inkml:brush xml:id="br0">
      <inkml:brushProperty name="width" value="0.05" units="cm"/>
      <inkml:brushProperty name="height" value="0.05" units="cm"/>
      <inkml:brushProperty name="color" value="#FF0066"/>
    </inkml:brush>
  </inkml:definitions>
  <inkml:trace contextRef="#ctx0" brushRef="#br0">25 1 19332,'-4'11'864,"-17"7"-56</inkml:trace>
</inkml:ink>
</file>

<file path=ppt/ink/ink28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3:12.130"/>
    </inkml:context>
    <inkml:brush xml:id="br0">
      <inkml:brushProperty name="width" value="0.05" units="cm"/>
      <inkml:brushProperty name="height" value="0.05" units="cm"/>
      <inkml:brushProperty name="color" value="#FF0066"/>
    </inkml:brush>
  </inkml:definitions>
  <inkml:trace contextRef="#ctx0" brushRef="#br0">192 219 12067,'79'-76'3493,"-68"64"-2659,0 0 0,-1-1 0,-1 0 0,13-24 0,-21 35-646,1-1 1,-1 0 0,0 0-1,0 0 1,0 0 0,0-1 0,-1 1-1,1 0 1,-1 0 0,0 0-1,0-6 1,0 8-134,-1 0-1,1 1 1,0-1 0,0 0-1,0 1 1,-1-1 0,1 0-1,0 1 1,-1-1-1,1 1 1,-1-1 0,1 1-1,-1-1 1,1 1 0,-1-1-1,1 1 1,-1-1 0,1 1-1,-1 0 1,1-1 0,-1 1-1,0-1 1,-1 1 15,1 0 0,-1 0 1,0-1-1,1 1 0,-1 0 0,0 0 1,1 1-1,-1-1 0,1 0 0,-1 0 1,1 1-1,-1-1 0,-2 2 1,-11 5 250,0 2 1,0 0-1,0 0 1,-25 23-1,15-12-141,-14 10 52,-62 65 1,95-89-229,1 1 1,0-1-1,0 1 0,1 0 0,-1 0 1,-2 9-1,6-14-2,0-1 1,1 1-1,-1 0 1,0-1-1,1 1 1,0 0 0,-1 0-1,1 0 1,0-1-1,0 1 1,0 0-1,0 0 1,0 0-1,0 0 1,1-1-1,-1 1 1,1 0-1,-1 0 1,1-1-1,0 1 1,-1 0 0,1-1-1,0 1 1,0-1-1,0 1 1,0-1-1,1 1 1,-1-1-1,0 0 1,0 1-1,1-1 1,2 1-1,1 1 3,0 0-1,1-1 0,-1 0 0,1 0 0,0 0 0,-1-1 1,9 2-1,46 1 9,-43-3-13,70 1 16,37 3 221,-120-5-209,2 0 35,1 1 1,-1 0-1,11 3 1,-16-4-50,0 1 0,0-1 0,0 0 0,0 1 0,0-1 0,0 0 0,-1 1 0,1-1 0,0 1 0,0-1 0,0 1 0,0 0 0,-1-1 0,1 1 0,0 0 0,-1 0 0,1 0 0,0-1 1,-1 1-1,1 0 0,-1 0 0,0 0 0,1 0 0,-1 0 0,1 0 0,-1 0 0,0 0 0,0 0 0,0 0 0,0 0 0,0 1 0,0 1 2,-1 1 1,0-1-1,0 0 0,-1 0 0,1 0 0,0 0 0,-1 0 0,0 0 1,0 0-1,0-1 0,-4 5 0,-31 27 28,25-24-27,-7 7 0,-1-2 1,-1 0-1,-43 23 0,50-32-131,0 0 1,0 0-1,0-2 1,0 0-1,-1 0 0,0-1 1,0-1-1,-15 0 0,25-2-61,0 0 0,0 0 0,0-1 0,0 1 0,-7-3 0,10 3 49,1-1 1,-1 0-1,1 1 0,-1-1 0,0 0 1,1 0-1,0 0 0,-1 0 0,1 0 0,0 0 1,-1 0-1,1 0 0,0 0 0,0-1 1,0 1-1,0-1 0,0 1 0,0-1 1,0 1-1,0-3 0,0 0-184,1 0 0,-1 0 0,1 1 0,0-1 0,1 0 0,-1 0 0,1 1 0,-1-1 0,1 0 0,0 1 0,0-1 0,1 0 0,-1 1 0,3-5 0,20-33-1141</inkml:trace>
</inkml:ink>
</file>

<file path=ppt/ink/ink28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3:12.411"/>
    </inkml:context>
    <inkml:brush xml:id="br0">
      <inkml:brushProperty name="width" value="0.05" units="cm"/>
      <inkml:brushProperty name="height" value="0.05" units="cm"/>
      <inkml:brushProperty name="color" value="#FF0066"/>
    </inkml:brush>
  </inkml:definitions>
  <inkml:trace contextRef="#ctx0" brushRef="#br0">1 66 15859,'1'-7'831,"1"0"0,1 0 0,0 1 0,0-1 0,6-9 0,-9 15-684,1 0 1,0 0-1,-1 0 0,1 0 0,0 0 1,0 0-1,0 0 0,0 0 0,0 0 0,0 1 1,0-1-1,0 0 0,0 1 0,0-1 1,0 1-1,1-1 0,-1 1 0,0-1 0,0 1 1,0 0-1,1 0 0,-1 0 0,0 0 1,1 0-1,-1 0 0,0 0 0,0 0 0,1 0 1,-1 0-1,0 1 0,0-1 0,0 0 1,1 1-1,-1-1 0,0 1 0,0 0 0,0-1 1,0 1-1,0 0 0,0 0 0,1 1 0,3 2 51,0 1 0,0 0 0,-1 0-1,0 0 1,0 0 0,-1 1-1,1 0 1,3 8 0,18 53 546,-12-22-680,-1 0 0,-3 1 1,-1 0-1,-3 1 0,-1 0 1,-3 0-1,-5 61 0,4-108-64,-1 15-620,-2-1 1,1 0-1,-8 22 0,9-33 290,0 0 0,0 1 0,0-1 0,-1-1 0,1 1 0,-1 0 0,0 0 0,0 0 0,0-1 0,0 1 0,0-1 0,-1 0 0,1 0 0,-1 0 0,1 0 0,-1 0 0,0 0-1,0-1 1,0 1 0,0-1 0,0 0 0,-4 1 0,4-1-40,-1-1 0,0 0-1,0 0 1,-7-1 0,11 1 357</inkml:trace>
</inkml:ink>
</file>

<file path=ppt/ink/ink28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3:12.804"/>
    </inkml:context>
    <inkml:brush xml:id="br0">
      <inkml:brushProperty name="width" value="0.05" units="cm"/>
      <inkml:brushProperty name="height" value="0.05" units="cm"/>
      <inkml:brushProperty name="color" value="#FF0066"/>
    </inkml:brush>
  </inkml:definitions>
  <inkml:trace contextRef="#ctx0" brushRef="#br0">0 181 13859,'87'-47'7475,"3"7"-3833,93-25-700,-182 65-2930,14-5 138,-2 0-89,0 1 1,0 0 0,0 1 0,1 0-1,25-1 1,-36 4-61,-1 0 0,1 1 0,0 0-1,-1-1 1,1 1 0,0 0 0,-1 0 0,1 0-1,-1 1 1,0-1 0,1 0 0,-1 1 0,0 0-1,0-1 1,0 1 0,0 0 0,0 0 0,0 0 0,2 4-1,3 5 3,-1-1 1,-1 1-1,6 13 0,-2-4 11,86 159 327,-95-178-336,0-1 0,0 0 0,0 1 0,0-1 0,0 1 0,1-1 0,-1 0 0,0 1 0,0-1 0,1 1 0,-1-1 0,0 0 0,1 1 1,-1-1-1,0 0 0,1 0 0,-1 1 0,0-1 0,1 0 0,-1 0 0,1 0 0,-1 1 0,1-1 0,-1-13 164,0 13-168,-5-36 120,1-44 0,4 69-125,0 1 1,1-1-1,0 1 1,1-1 0,0 1-1,1-1 1,0 1-1,9-19 1,-11 27-69,0-1 0,0 1 0,1 0 0,-1 0 0,0 0 1,1 0-1,-1 0 0,1 0 0,0 0 0,0 1 0,0-1 1,0 1-1,0-1 0,0 1 0,0 0 0,0 0 1,0 0-1,1 0 0,-1 0 0,0 0 0,1 0 0,-1 1 1,1-1-1,-1 1 0,1 0 0,-1 0 0,1 0 0,-1 0 1,1 0-1,-1 0 0,0 1 0,1-1 0,-1 1 0,1 0 1,3 1-1,36 18-3690,-14-7 4188,2 2-483</inkml:trace>
</inkml:ink>
</file>

<file path=ppt/ink/ink28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3:13.421"/>
    </inkml:context>
    <inkml:brush xml:id="br0">
      <inkml:brushProperty name="width" value="0.05" units="cm"/>
      <inkml:brushProperty name="height" value="0.05" units="cm"/>
      <inkml:brushProperty name="color" value="#FF0066"/>
    </inkml:brush>
  </inkml:definitions>
  <inkml:trace contextRef="#ctx0" brushRef="#br0">164 65 14371,'-21'7'2602,"1"2"-1,-21 10 1,32-13-2022,-1-1 0,1 2 0,0-1 0,0 1 0,-14 15 0,22-21-553,0 0-1,0 0 1,0 1-1,0-1 1,0 0-1,0 0 1,0 0-1,0 1 1,1-1-1,-1 0 1,1 1-1,-1-1 1,1 1-1,-1-1 1,1 0-1,0 1 1,0-1-1,0 1 1,0-1-1,0 1 1,0-1-1,0 1 1,0-1-1,0 1 1,1-1-1,-1 1 1,1-1-1,-1 0 1,1 1-1,-1-1 1,1 0-1,0 1 1,0-1-1,1 2 1,0-2-23,0 1 0,0-1-1,0 1 1,0-1 0,0 0 0,0 0 0,0 0 0,0 0 0,0-1-1,0 1 1,1 0 0,-1-1 0,0 1 0,0-1 0,1 0-1,-1 0 1,0 0 0,1 0 0,-1 0 0,0-1 0,1 1 0,1-2-1,2 1 2,-1-1 0,0 0 0,1-1 0,-1 1 0,-1-1-1,1 0 1,0 0 0,-1-1 0,1 1 0,-1-1 0,0 0-1,6-7 1,-1-2 8,0-1-1,-1 0 1,8-17 0,-12 23 149,0 0 0,0 1-1,1-1 1,0 1 0,0 0 0,1 1 0,0-1 0,0 1 0,0 0 0,1 1 0,10-7 0,-15 10-123,0 1-1,0 0 1,0 1 0,0-1 0,0 0 0,0 0-1,0 1 1,0-1 0,0 1 0,0 0 0,0 0-1,1 0 1,-1 0 0,0 0 0,0 0 0,0 0-1,3 1 1,-2 1-19,1-1-1,-1 0 1,0 1-1,0-1 0,-1 1 1,1 0-1,0 0 1,0 0-1,-1 1 1,3 2-1,2 3-11,-1 0 1,0 1-1,0 0 1,-1 0-1,8 20 1,-9-21-10,-3-3 0,1 0 0,0-1 0,0 1 0,1-1 0,-1 1 0,1-1 0,0 0 0,5 6 0,-7-10 1,-1 0 0,1 1-1,-1-1 1,1 0-1,-1 0 1,1 1-1,-1-1 1,1 0 0,-1 0-1,1 0 1,0 0-1,-1 0 1,1 0 0,-1 0-1,1 0 1,-1 0-1,1 0 1,-1 0-1,1 0 1,0-1 0,-1 1-1,1 0 1,-1 0-1,1-1 1,-1 1 0,1 0-1,-1 0 1,1-1-1,-1 1 1,0-1-1,1 1 1,0-1 0,16-19 34,-12 14-23,7-8-1,0 1 0,1 0-1,22-16 1,-34 28-10,0 0 0,0 0 0,1 1 0,-1-1 0,0 1 0,1-1 0,-1 1 0,1 0 0,-1-1 0,1 1 0,-1 0 0,0 0 0,1 0 0,-1 0 0,1 0-1,-1 0 1,1 1 0,-1-1 0,1 0 0,-1 1 0,0-1 0,1 1 0,-1 0 0,0-1 0,1 1 0,-1 0 0,2 1 0,4 3-7,-1 1 1,0 0-1,10 12 0,-2-3 11,-7-8 26,1 0 0,0 0 0,0-1 0,1 0 1,0 0-1,0-1 0,16 7 0,-20-10-191,0 0 0,1-1 0,-1 1-1,0-1 1,1-1 0,-1 1 0,0-1 0,1 0 0,-1 0 0,1 0 0,-1-1 0,0 0 0,1 0-1,-1 0 1,0-1 0,10-4 0,74-40-9560,-66 33 8246</inkml:trace>
</inkml:ink>
</file>

<file path=ppt/ink/ink28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3:14.314"/>
    </inkml:context>
    <inkml:brush xml:id="br0">
      <inkml:brushProperty name="width" value="0.05" units="cm"/>
      <inkml:brushProperty name="height" value="0.05" units="cm"/>
      <inkml:brushProperty name="color" value="#FF0066"/>
    </inkml:brush>
  </inkml:definitions>
  <inkml:trace contextRef="#ctx0" brushRef="#br0">132 71 7009,'-20'4'9655,"-10"10"-6832,27-13-2503,3 0-313,-1-1 0,0 0 0,1 0 0,-1 0 0,1 1 0,-1-1 0,1 0-1,-1 0 1,1 1 0,-1-1 0,1 1 0,-1-1 0,1 0 0,-1 1 0,1-1 0,0 1 0,-1-1 0,1 1 0,0-1 0,-1 1 0,1 0 0,0-1 0,0 1 0,-1-1-1,1 1 1,0-1 0,0 1 0,0 0 0,0-1 0,0 1 0,0 0 0,0-1 0,0 2 0,0-2-20,1 1-1,0 0 1,-1 0-1,1-1 1,0 1-1,-1 0 1,1-1-1,0 1 1,0-1-1,-1 1 1,1-1-1,0 1 1,0-1 0,0 0-1,0 1 1,0-1-1,0 0 1,0 0-1,0 0 1,0 0-1,1 1 1,4-1-364,0 0 0,0 0-1,1 0 1,-1-1 0,0 0 0,0 0 0,8-3 0,-10 3 301,0-1 0,0 1 0,-1-1 0,1 0 0,-1 0 0,1 0 1,-1 0-1,0 0 0,1-1 0,-1 0 0,0 1 0,3-6 0,-6 8 110,0 0-1,1 0 1,-1 0-1,0 0 0,0-1 1,1 1-1,-1 0 1,0 0-1,0-1 0,0 1 1,0 0-1,1 0 1,-1-1-1,0 1 0,0 0 1,0 0-1,0-1 1,0 1-1,0 0 1,0-1-1,0 1 0,0 0 1,0 0-1,0-1 1,0 1-1,0 0 0,0-1 1,0 1-1,0 0 1,0 0-1,0-1 0,0 1 1,0 0-1,-1 0 1,1-1-1,0 1 0,0 0 1,0 0-1,0-1 1,-1 1-1,1 0 0,0 0 1,0 0-1,0-1 1,-1 1-1,1 0 1,0 0-1,0 0 0,-1 0 1,1-1-1,0 1 1,-1 0-1,1 0 0,0 0 1,0 0-1,-1 0 1,1 0-1,0 0 0,-1 0 1,1 0-1,0 0 1,0 0-1,-1 0 0,-21 3 1684,7 2-1076,0 0 0,1 1 0,0 1 0,0 0 0,0 1 0,1 1 0,0 0 0,-17 16 0,27-23-567,1 1 0,0-1-1,-1 1 1,1-1 0,0 1 0,0 0 0,1 0 0,-4 6 0,5-8-70,0 0 0,0-1-1,0 1 1,0 0 0,0 0 0,0 0 0,0 0 0,0-1 0,0 1 0,0 0-1,0 0 1,0 0 0,1 0 0,-1-1 0,0 1 0,0 0 0,1 0 0,-1 0-1,1-1 1,-1 1 0,1 0 0,-1-1 0,1 1 0,-1 0 0,1-1 0,0 1-1,-1-1 1,1 1 0,0-1 0,-1 1 0,1-1 0,0 1 0,0-1 0,0 0 0,-1 0-1,1 1 1,0-1 0,0 0 0,1 0 0,5 2-2,1 0 0,0-1 0,0 0-1,0 0 1,0-1 0,0 0 0,15-2 0,60-15 43,-34 6-17,-39 8-21,26-2-7,-35 5 3,0 0 0,0-1 0,0 1 1,0 1-1,1-1 0,-1 0 0,0 0 0,0 0 0,0 1 0,0-1 1,1 0-1,-1 1 0,0-1 0,0 1 0,0-1 0,0 1 0,0 0 0,0 0 1,0-1-1,-1 1 0,1 0 0,0 0 0,0 0 0,0 1 0,4 8 134,-2 0-1,5 17 0,-1 0 107,18 49 914,20 109-1,-44-178-1142,0 0 0,0 0 0,-1 0 0,0 0 0,0 1-1,-1-1 1,0 0 0,0 0 0,0 0 0,-1 0 0,0-1 0,-1 1 0,1 0 0,-1-1 0,-1 0 0,1 1 0,-1-1-1,0-1 1,0 1 0,-1 0 0,0-1 0,0 0 0,0 0 0,0-1 0,-1 1 0,0-1 0,0 0 0,0-1 0,0 0 0,-1 0-1,-9 4 1,12-6-9,1 0-1,-1-1 0,1 1 1,-1-1-1,0 1 0,1-1 1,-1 0-1,0 0 1,1-1-1,-7-1 0,8 2-5,0-1-1,0 0 0,0 0 1,0 0-1,0 0 1,0 0-1,1 0 1,-1 0-1,0-1 0,1 1 1,-1-1-1,1 1 1,0-1-1,-1 1 1,1-1-1,0 0 0,0 0 1,0 0-1,0 1 1,-1-4-1,0-4-31,0 0 0,0-1 0,0 1 1,2 0-1,-1-1 0,1 1 0,0-1 0,1 1 0,2-12 0,2-3-20,0 0-1,13-32 1,-6 25 30,2 1 1,1 0-1,26-37 1,65-75 24,-100 134 3,2-1 35,0 0 0,-1-1-1,-1 0 1,1 0 0,-2 0 0,7-16 0,-12 25-31,1 0 0,-1 0 1,1 0-1,-1 0 0,0 0 1,0-1-1,1 1 0,-1 0 1,0 0-1,0 0 0,0 0 1,-1-1-1,1 1 0,0 0 0,0 0 1,-1 0-1,1-2 0,-1 3-1,1-1-1,-1 1 0,1-1 0,-1 1 0,1 0 1,-1-1-1,1 1 0,-1-1 0,1 1 0,-1 0 1,1 0-1,-1-1 0,0 1 0,1 0 0,-1 0 1,1 0-1,-1 0 0,0-1 0,1 1 0,-1 0 1,0 0-1,0 1 0,-3-1 14,1 1 1,-1-1-1,1 1 1,-1 0-1,1 1 1,0-1-1,0 0 1,-1 1-1,-3 3 1,5-4-19,-1 1-1,1 0 1,0-1 0,0 1 0,0 0-1,0 0 1,1 0 0,-1 0 0,1 1-1,-1-1 1,1 0 0,0 1 0,-1-1 0,1 1-1,0 0 1,1-1 0,-1 1 0,0-1-1,1 1 1,0 0 0,-1 0 0,1-1-1,0 1 1,1 0 0,-1 0 0,0-1-1,1 1 1,-1 0 0,1-1 0,0 1 0,0-1-1,0 1 1,0-1 0,0 1 0,1-1-1,-1 0 1,1 1 0,0-1 0,2 3-1,3 0 5,0 0 0,0 0-1,0 0 1,0-1 0,1 0-1,0 0 1,0-1 0,0 0-1,13 3 1,-3-2 81,0-1-1,0-1 1,27 1 0,-15-5 177,0-1 1,0-1 0,38-11-1,-43 8-75,-1 2-1,1 1 1,1 0-1,-1 2 0,28 1 1,-29 3-443,1-1 1,0-2-1,47-6 0,-59 4 56,0 0-1,0-1 0,0 0 0,0-1 0,-1 0 0,0-1 0,0-1 1,20-13-1,-16 6-1626,17-17 1,0 0-2796,-29 27 3326,1 0-1,0 1 1,10-6 0,17-4-1777</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7:10.746"/>
    </inkml:context>
    <inkml:brush xml:id="br0">
      <inkml:brushProperty name="width" value="0.05" units="cm"/>
      <inkml:brushProperty name="height" value="0.05" units="cm"/>
      <inkml:brushProperty name="color" value="#FF0066"/>
    </inkml:brush>
  </inkml:definitions>
  <inkml:trace contextRef="#ctx0" brushRef="#br0">130 826 11090,'12'-1'3212,"56"-3"55,-32 3-2215,0-2 1,65-14-1,-85 13-778,1-1 0,-1-1 1,-1 0-1,1-1 0,20-13 1,-29 15-176,0 0 0,0 0 0,-1-1 0,0 0 0,0 0 0,-1 0 0,1-1 0,-1 1 0,-1-1 0,1-1 1,-1 1-1,6-16 0,-4 2-34,-2 1 0,0-1 0,-1 0 0,-1 0 0,-1-35-1,2-24 55,4 17-7,-2 37 175,-2 0 0,-2-1 0,-1-43 0,-2 60-190,1 0 0,-2 0 0,1 0 0,-1 1 0,-1-1-1,0 1 1,0 0 0,0 0 0,-1 0 0,-1 0 0,-10-12 0,10 14-59,0 1 0,0 0 0,-1 0 0,1 0-1,-2 1 1,1 0 0,0 0 0,-1 1 0,0 0 0,0 1 0,0-1 0,-1 1 0,-14-3 0,4 3-16,-1 1 1,1 0-1,0 1 0,0 1 1,-1 1-1,1 1 0,0 0 1,-20 6-1,32-5-12,-1 0 0,0 1 0,1-1 0,0 1 0,0 1 0,0 0 0,1 0 0,-12 11 0,3 0-10,1 0 1,-15 23-1,13-14-1,1 0 0,1 1 0,1 1 0,1 0 0,2 0 0,1 1 0,-7 37 0,11-38 31,1 0 1,1 0 0,2 0 0,0 0 0,2 0 0,1 0 0,1-1-1,8 29 1,-8-43 68,0 0-1,1-1 1,1 0-1,0 0 1,0 0-1,1-1 1,0 1-1,1-2 1,0 1-1,1-1 1,0 0-1,0 0 1,1-1-1,0 0 1,0 0-1,1-1 1,0-1-1,1 0 1,-1 0-1,1-1 1,0 0-1,0-1 1,1 0-1,-1-1 1,1 0-1,0-1 1,16 2-1,-8-3 50,0 0-1,1-2 0,-1 0 1,0-1-1,0-1 1,0 0-1,0-2 1,-1-1-1,1 0 0,23-12 1,-37 14-197,0 0 0,0 0 1,0-1-1,-1 0 0,1 0 1,-1 0-1,0-1 0,-1 1 1,1-1-1,-1 0 0,4-8 1,-8 14 6,2-6-649,-2 6 633,0-1 0,1 1 0,-1 0 1,0 0-1,0 0 0,0 0 0,0 0 0,0 0 0,0 0 0,0 0 0,0 0 0,0 0 0,0-1 0,0 1 0,0 0 0,0 0 1,0 0-1,0 0 0,0 0 0,0 0 0,0 0 0,0 0 0,0-1 0,0 1 0,0 0 0,0 0 0,0 0 0,0 0 0,-1 0 1,1 0-1,0 0 0,0 0 0,0 0 0,0 0 0,0 0 0,0-1 0,0 1 0,0 0 0,0 0 0,0 0 0,0 0 0,0 0 0,-1 0 1,1 0-1,0 0 0,0 0 0,0 0 0,0 0 0,0 0 0,0 0 0,0 0 0,0 0 0,-1 0 0,1 0 0,0 0 0,0 0 1,0 0-1,0 0 0,0 0 0,0 0 0,0 0 0,0 0 0,-1 0 0,-13 6-1688</inkml:trace>
</inkml:ink>
</file>

<file path=ppt/ink/ink28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3:14.454"/>
    </inkml:context>
    <inkml:brush xml:id="br0">
      <inkml:brushProperty name="width" value="0.05" units="cm"/>
      <inkml:brushProperty name="height" value="0.05" units="cm"/>
      <inkml:brushProperty name="color" value="#FF0066"/>
    </inkml:brush>
  </inkml:definitions>
  <inkml:trace contextRef="#ctx0" brushRef="#br0">65 1 14875,'14'16'3345,"0"1"2112,-14-6-1464,-6-2-800,-18-2-1945,-9 0-848,3 11-472</inkml:trace>
</inkml:ink>
</file>

<file path=ppt/ink/ink28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3:17.545"/>
    </inkml:context>
    <inkml:brush xml:id="br0">
      <inkml:brushProperty name="width" value="0.05" units="cm"/>
      <inkml:brushProperty name="height" value="0.05" units="cm"/>
      <inkml:brushProperty name="color" value="#FF0066"/>
    </inkml:brush>
  </inkml:definitions>
  <inkml:trace contextRef="#ctx0" brushRef="#br0">76 3 11723,'0'-3'632,"-5"6"192,-7 6-312,-9 10-728,-1 3-808,6-12 592</inkml:trace>
</inkml:ink>
</file>

<file path=ppt/ink/ink28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3:22.842"/>
    </inkml:context>
    <inkml:brush xml:id="br0">
      <inkml:brushProperty name="width" value="0.05" units="cm"/>
      <inkml:brushProperty name="height" value="0.05" units="cm"/>
      <inkml:brushProperty name="color" value="#FF0066"/>
    </inkml:brush>
  </inkml:definitions>
  <inkml:trace contextRef="#ctx0" brushRef="#br0">27 5 9178,'0'0'11,"0"0"0,0-1 0,0 1 0,-1 0 0,1-1 0,0 1 0,0 0 0,-1 0 0,1 0 0,0-1 0,-1 1 0,1 0 0,0 0 0,-1 0 0,1-1 0,0 1 0,-1 0 0,1 0 0,0 0 0,-1 0 0,1 0 0,0 0 0,-1 0 0,1 0 0,-1 0 0,1 0 0,0 0 0,-1 0 0,1 0 0,0 0 0,-1 0 0,1 1 0,0-1 0,-1 0 0,1 0 0,0 0 0,-1 0 0,1 1 0,0-1 0,-1 0 0,1 0 0,0 1 0,0-1 0,-1 0 0,1 0 0,0 1 0,0-1 0,0 0 0,-1 1 0,1-1 0,0 0 0,0 1 0,0-1 0,0 0 0,0 1 0,0 0 0,-1 0 599,1 1 0,-1-1 0,1 1 0,0-1-1,0 1 1,0-1 0,-1 1 0,6 10 9107,-5-13-9689,1 1 0,-1 0-1,0 0 1,0 0 0,0 0 0,0 0 0,0 0-1,0 0 1,0 0 0,1 0 0,-1 0-1,0 1 1,0-1 0,0 0 0,0 0 0,0 0-1,0 0 1,0 0 0,1 0 0,-1 0 0,0 0-1,0 0 1,0 0 0,0 0 0,0 0 0,0 0-1,0 0 1,0 1 0,0-1 0,0 0 0,0 0-1,0 0 1,1 0 0,-1 0 0,0 0-1,0 0 1,0 1 0,0-1 0,0 0 0,0 0-1,0 0 1,0 0 0,0 0 0,0 0 0,0 0-1,0 1 1,0-1 0,0 0 0,0 0 0,0 0-1,-1 0 1,1 0 0,0 0 0,0 1 0,0 11 835,-1-8-681,1 0 1,0 0 0,0-1 0,0 1 0,1 0-1,-1-1 1,1 1 0,0 0 0,0-1 0,0 1-1,3 4 1,-2-3-75,0 0 0,0 1 0,0-1 0,-1 1 0,1-1-1,-1 1 1,-1-1 0,1 1 0,-1 0 0,0-1 0,-1 12 0,-2 5 25,-11 37 0,6-28-11,3-14-74,4-13-34,-1 1 0,1-1 0,0 0 0,1 1 0,-1-1-1,1 1 1,-1-1 0,1 1 0,1 6 0,0-16-1057,-2-13-6233,2 16 7677,5-3-230</inkml:trace>
</inkml:ink>
</file>

<file path=ppt/ink/ink28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3:23.241"/>
    </inkml:context>
    <inkml:brush xml:id="br0">
      <inkml:brushProperty name="width" value="0.05" units="cm"/>
      <inkml:brushProperty name="height" value="0.05" units="cm"/>
      <inkml:brushProperty name="color" value="#FF0066"/>
    </inkml:brush>
  </inkml:definitions>
  <inkml:trace contextRef="#ctx0" brushRef="#br0">16 0 10770,'-16'10'6427,"24"-7"-3081,-7-3-3245,0 1-1,0-1 1,0 1-1,0-1 1,-1 1-1,1-1 1,0 1 0,-1 0-1,1-1 1,0 1-1,-1 0 1,1 0 0,-1 0-1,1 0 1,-1-1-1,1 1 1,-1 0-1,0 0 1,0 0 0,1 0-1,-1 0 1,0 0-1,0 1 1,2 24 1000,-7 24 322,3-32-620,0 34-1,3-46-642,-1 1-1,1-1 1,0 1-1,1-1 1,0 0 0,0 1-1,0-1 1,6 11-1,-4-10-123,-1-3 26,-1-1 0,0 1-1,0 0 1,0 0 0,-1 0 0,1 0-1,1 6 1,-3-8-180,0-1 0,-1 0 0,1 0 0,0 1 0,0-1 0,0 0 0,-1 0 0,1 0 0,-1 1 0,1-1 0,-1 0 0,1 0 0,-1 0 0,0 0 0,1 0-1,-1 0 1,0 0 0,0 0 0,0 0 0,0-1 0,0 1 0,0 0 0,0 0 0,0-1 0,0 1 0,0-1 0,0 1 0,0-1 0,0 1 0,-1-1 0,-1 1 0,-15 4-1224</inkml:trace>
</inkml:ink>
</file>

<file path=ppt/ink/ink28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3:24.644"/>
    </inkml:context>
    <inkml:brush xml:id="br0">
      <inkml:brushProperty name="width" value="0.05" units="cm"/>
      <inkml:brushProperty name="height" value="0.05" units="cm"/>
      <inkml:brushProperty name="color" value="#FF0066"/>
    </inkml:brush>
  </inkml:definitions>
  <inkml:trace contextRef="#ctx0" brushRef="#br0">0 27 11322,'15'-11'3983,"-14"10"-3529,1-1 1,-1 1-1,1-1 1,-1 1 0,1 0-1,0 0 1,0 0-1,0 0 1,0 0 0,-1 0-1,1 0 1,0 1-1,0-1 1,0 1 0,4-1-1,-6 1-349,0 0 0,1 0 0,-1 0-1,1 1 1,-1-1 0,1 0 0,-1 0-1,0 0 1,1 1 0,-1-1 0,0 0 0,1 0-1,-1 1 1,0-1 0,1 0 0,-1 1 0,0-1-1,1 0 1,-1 1 0,0-1 0,0 0-1,0 1 1,1-1 0,-1 1 0,0-1 0,0 1-1,0-1 1,0 0 0,0 1 0,0-1 0,0 2-1,1 16 1094,-1-13-844,1 8 281,0 0 0,1 1 0,7 23-1,-4-20-333,3 28-1,-7-18-163,-1 0 0,-1 0 0,-5 26 0,2-19 0,4-23-96,2-14-128,4-20-540,-5 20 495,0-5-634,1-1 0,-2 1 1,1-9-1,-1 10 163,0 0-1,0 0 0,1 0 0,0 1 1,1-1-1,1-6 0,6-5 707</inkml:trace>
</inkml:ink>
</file>

<file path=ppt/ink/ink28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3:24.965"/>
    </inkml:context>
    <inkml:brush xml:id="br0">
      <inkml:brushProperty name="width" value="0.05" units="cm"/>
      <inkml:brushProperty name="height" value="0.05" units="cm"/>
      <inkml:brushProperty name="color" value="#FF0066"/>
    </inkml:brush>
  </inkml:definitions>
  <inkml:trace contextRef="#ctx0" brushRef="#br0">0 9 14931,'11'-8'4612,"-11"8"-4417,0-1 0,0 1 1,1 0-1,-1 0 0,0 0 1,0 0-1,1 0 0,-1 0 0,0 0 1,1 0-1,-1 0 0,0 0 1,0 0-1,1 0 0,-1 0 0,0 0 1,0 0-1,1 0 0,-1 1 1,0-1-1,1 0 0,-1 0 1,0 0-1,1 0 0,0 2 234,0 0-1,0 0 1,0-1-1,0 1 1,0 0-1,-1 0 1,1 0-1,-1 0 1,1 3-1,6 28 310,-2 0 0,-2 1 0,-1 54 0,3 32 367,-4-117-1105,4 28 1,-5-30-1,0-1-1,0 1 1,1 0 0,-1 0 0,0 0 0,0-1 0,1 1 0,-1 0 0,0-1 0,1 1 0,-1 0-1,0-1 1,1 1 0,-1 0 0,1-1 0,-1 1 0,1-1 0,0 1 0,-1-1 0,1 1 0,-1-1-1,1 0 1,0 1 0,0-1 0,-1 0 0,1 1 0,0-1 0,-1 0 0,1 0 0,0 1 0,0-1-1,1 0 1,-1-1-44,0 1 0,0 0 0,0-1-1,0 0 1,-1 1 0,1-1-1,0 1 1,0-1 0,0 0 0,0 0-1,-1 1 1,1-1 0,0 0-1,-1 0 1,1 0 0,-1 0 0,1 0-1,-1 0 1,1-1 0,0-1-199,0 1-1,0-1 1,0 0 0,0 0-1,0 0 1,-1-4 0,-2-27-751</inkml:trace>
</inkml:ink>
</file>

<file path=ppt/ink/ink28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3:35.049"/>
    </inkml:context>
    <inkml:brush xml:id="br0">
      <inkml:brushProperty name="width" value="0.05" units="cm"/>
      <inkml:brushProperty name="height" value="0.05" units="cm"/>
      <inkml:brushProperty name="color" value="#FF0066"/>
    </inkml:brush>
  </inkml:definitions>
  <inkml:trace contextRef="#ctx0" brushRef="#br0">1 131 7658,'1'2'214,"1"1"0,0 0-1,-1-1 1,1 0 0,0 1 0,0-1 0,1 0 0,-1 0 0,0 0 0,1 0 0,-1 0 0,1-1 0,-1 1 0,1-1 0,0 0 0,0 1 0,0-1 0,4 1 0,5 0 299,0-1 0,-1 0 0,20 0 0,-12-1 118,49-2 1845,121-19-1,38-2-912,213 24-74,24 0-74,212-48-315,-371 14-1077,317 6 1,-489 30-2,198-8 2240,-266-2-1557,-4 0 133,1 2 0,92 4 0,-148 2-1111,0 0 0,0 1-1,0 0 1,0 0 0,0 0-1,0 0 1,0 1-1,-1 0 1,1 0 0,-1 1-1,0-1 1,0 1-1,0 0 1,8 9 0,10 11-1216</inkml:trace>
</inkml:ink>
</file>

<file path=ppt/ink/ink28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3:55.928"/>
    </inkml:context>
    <inkml:brush xml:id="br0">
      <inkml:brushProperty name="width" value="0.05" units="cm"/>
      <inkml:brushProperty name="height" value="0.05" units="cm"/>
      <inkml:brushProperty name="color" value="#FF0066"/>
    </inkml:brush>
  </inkml:definitions>
  <inkml:trace contextRef="#ctx0" brushRef="#br0">29 40 7314,'-2'0'305,"1"0"1,-1-1-1,1 1 1,0-1 0,-1 1-1,1-1 1,0 0-1,0 0 1,-1 1 0,1-1-1,0 0 1,0 0 0,0 0-1,0 0 1,0-1-1,-1-1 1,1 3-228,0-1 1,1 1-1,0-1 1,-1 0-1,1 1 1,-1-1-1,1 1 0,0-1 1,-1 0-1,1 1 1,0-1-1,0 0 1,-1 1-1,1-1 0,0 0 1,0 0-1,0 1 1,0-1-1,0 0 1,0 1-1,0-1 0,0 0 1,0 0-1,0 1 1,1-1-1,-1 0 1,0 1-1,0-1 0,1 0 1,-1 1-1,0-1 1,1 0-1,-1 1 0,1-1 1,1 0 82,0 1 1,0 0-1,-1 0 1,1 0-1,0 0 1,0 0-1,0 0 1,-1 0-1,1 1 1,0-1-1,0 1 1,1 0-1,5 1 382,16 0 723,1-1-1,46-3 1,-5-1-237,156 4 1008,-113-3-1357,-40-1-390,95 10 0,-63 0 787,-58-5-51,82 15 0,-116-16-974,-1 0 1,1 0 0,0-1 0,-1 0 0,1-1 0,0 0 0,-1 0-1,1-1 1,-1 0 0,13-5 0,16-4 100,-27 10-100,1 0 0,0 1-1,-1 0 1,1 0-1,-1 1 1,1 1 0,-1-1-1,14 5 1,25 4 307,-36-9-251,-7 1-18,-1-2 1,1 1-1,0-1 0,-1 1 1,1-1-1,-1-1 1,1 1-1,0-1 0,7-2 1,-11 2-40,0 1 0,0-1 1,-1 1-1,1-1 1,0 1-1,0 0 0,0 0 1,0 0-1,-1 0 0,1 0 1,2 1-1,-3-1-65,-1 0 0,0 0 1,1 1-1,-1-1 0,1 0 1,-1 1-1,1-1 0,-1 0 0,0 1 1,1-1-1,-1 0 0,0 1 1,1-1-1,-1 1 0,0-1 0,0 1 1,1-1-1,-1 1 0,0-1 1,0 1-1,0-1 0,0 1 0,0-1 1,0 1-1,0-1 0,0 1 1,0-1-1,0 1 0,0-1 0,0 1 1,0-1-1,0 1 0,0-1 1,0 1-1,0-1 0,-1 1 0,1-1 1,0 1-1,0-1 0,-1 1 1,1-1-1,-1 1 0,1-1-91,0 1 0,0-1 0,-1 0 0,1 0 0,0 0 0,0 1 0,0-1-1,0 0 1,0 0 0,0 1 0,-1-1 0,1 0 0,0 0 0,0 1 0,0-1 0,0 0 0,0 0 0,0 1 0,0-1-1,0 0 1,0 1 0,0-1 0,0 0 0,1 0 0,-1 1 0,0-1 0,0 0 0,0 0 0,0 1 0,0-1 0,0 0-1,0 0 1,1 0 0,-1 1 0,0-1 0,0 0 0,0 0 0,1 0 0,-1 1 0,0-1 0,0 0 0,1 0 0,4-4-1732</inkml:trace>
</inkml:ink>
</file>

<file path=ppt/ink/ink28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3:59.123"/>
    </inkml:context>
    <inkml:brush xml:id="br0">
      <inkml:brushProperty name="width" value="0.05" units="cm"/>
      <inkml:brushProperty name="height" value="0.05" units="cm"/>
      <inkml:brushProperty name="color" value="#FF0066"/>
    </inkml:brush>
  </inkml:definitions>
  <inkml:trace contextRef="#ctx0" brushRef="#br0">1 67 10058,'0'-66'8329,"0"68"-8172,0-1 0,1 1 1,-1-1-1,1 1 0,0-1 0,-1 1 1,1-1-1,0 1 0,0-1 1,0 0-1,0 0 0,0 1 1,0-1-1,0 0 0,0 0 1,3 2-1,24 14 845,-13-11-683,1 0-1,-1-1 1,1-1-1,1-1 1,-1 0-1,0-1 1,32 0-1,1-4 628,65-11 0,-40 2-208,112-13 1384,-154 23-1502,0 0 0,-1 2 0,61 9 0,-38-2-53,27 6-213,-65-8-274,-14-5-178,0 0 0,-1 0-1,1 0 1,0-1-1,0 1 1,0-1-1,0 1 1,0-1-1,0 0 1,0 0-1,0 1 1,0-1-1,0-1 1,-1 1-1,1 0 1,0 0-1,0-1 1,3 0-1,8-11-387</inkml:trace>
</inkml:ink>
</file>

<file path=ppt/ink/ink28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4:04.579"/>
    </inkml:context>
    <inkml:brush xml:id="br0">
      <inkml:brushProperty name="width" value="0.05" units="cm"/>
      <inkml:brushProperty name="height" value="0.05" units="cm"/>
      <inkml:brushProperty name="color" value="#FF0066"/>
    </inkml:brush>
  </inkml:definitions>
  <inkml:trace contextRef="#ctx0" brushRef="#br0">491 839 9026,'0'-8'2629,"6"9"-719,10 11-84,-14-10-1764,3 1 110,0-1 0,-1 0 0,1 1 1,0-1-1,0-1 0,0 1 1,1-1-1,6 1 0,45 2 1513,-23-2-937,77 11 939,28 2-1039,-118-14-633,1-1-1,-1-1 0,0-1 1,36-9-1,29-16 14,-52 15-18,46-10-1,-68 20 24,-1 0 1,1 1-1,0 0 0,-1 1 0,1 1 0,0-1 0,-1 2 1,14 2-1,-13-1 211,1 0 1,0-1-1,23 1 1,-28-3-150,-1-1 0,0 1 1,0-1-1,0-1 1,0 0-1,0 0 0,0 0 1,10-5-1,9-6 70,125-55 700,-133 62-879,-15 5 61,0 0 0,0 0 0,0 0 0,0 0 0,0-1 0,0 1 1,0-1-1,0 0 0,-1 1 0,1-1 0,-1 0 0,1-1 0,-1 1 0,0 0 0,0-1 0,4-5 1,0-3-18,0-1 1,0-1 0,-1 1 0,-1-1 0,0 0-1,0 0 1,-2 0 0,0-1 0,1-17 0,-3 27-27,-1 0 1,1 1-1,-1-1 0,0 1 1,0-1-1,0 1 1,-1-1-1,1 1 1,-1-1-1,0 1 1,1 0-1,-2 0 1,1 0-1,0 0 1,-4-3-1,-11-18-15,6 7 14,0 0 0,-1 1 0,0 0 0,-1 1 0,-1 0 0,-31-24 0,32 30 1,0 0 0,0 1 0,0 1 0,-29-12 0,12 9-15,-44-9 1,67 17 8,0 0 0,1 0 0,-1-1 1,0 0-1,1 0 0,0-1 1,-10-6-1,0-4 1,-19-17 0,-13-13-32,41 40 19,1-1 0,-1 1 0,0 0-1,0 1 1,0 0 0,-10-4 0,-4 2-13,0 2 0,-41-4 0,43 6 29,1 0 0,-1-2 0,0 0 0,-24-9 0,-23-17 24,46 19-27,-40-14 1,52 22-2,0 0 0,0 1 0,0-1 0,0 2 0,0-1 0,0 1 0,0 0 0,0 1 0,-9 1 0,-8 4 10,-49 19 1,50-15 6,-50 11 0,33-15 9,0-2-1,-57-2 1,59-3-26,0 3-1,-72 10 1,101-9 6,1-1 0,0 1-1,0 1 1,0 0 0,0 0 0,1 0 0,-12 9-1,14-9-1,1 0 0,0 1 0,0-1 0,1 1 0,-1 0 0,1 0 0,0 1 0,1-1 0,-1 1-1,1 0 1,-4 9 0,-6 22-8,1 0 0,1 0 0,3 1-1,1 0 1,-3 54 0,9-69 8,1 1 0,1-1 0,5 35 0,-4-51 3,-1 0-1,1-1 1,0 1 0,1 0-1,0-1 1,0 0 0,0 1-1,1-1 1,-1 0-1,2-1 1,-1 1 0,0-1-1,1 0 1,0 0-1,0 0 1,9 5 0,-3-4 67,1 1 0,0-2 1,0 0-1,1 0 0,-1-1 0,1-1 1,23 4-1,97 3 649,-96-9-567,12 1-109,87 7 455,-119-7-742,0 1 1,-1 1-1,1 0 0,-1 2 0,30 13 1,-4 5-1736,2-2 605</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7:41.927"/>
    </inkml:context>
    <inkml:brush xml:id="br0">
      <inkml:brushProperty name="width" value="0.05" units="cm"/>
      <inkml:brushProperty name="height" value="0.05" units="cm"/>
      <inkml:brushProperty name="color" value="#FF0066"/>
    </inkml:brush>
  </inkml:definitions>
  <inkml:trace contextRef="#ctx0" brushRef="#br0">1 116 10522,'0'-1'402,"1"-1"0,-1 0-1,1 0 1,0 1 0,0-1-1,0 0 1,0 1 0,0-1-1,0 1 1,1-1 0,-1 1 0,0-1-1,1 1 1,-1 0 0,1 0-1,-1 0 1,1 0 0,0 0-1,0 0 1,-1 0 0,1 1-1,0-1 1,0 0 0,3 0-1,6-1 376,0 0 0,0 1-1,11-1 1,-15 2-333,122-6 3323,103-7-766,-1-18-2323,-166 19-1138,-22 4-2651,-30 5 181,-10 0 1043</inkml:trace>
</inkml:ink>
</file>

<file path=ppt/ink/ink28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4:11.432"/>
    </inkml:context>
    <inkml:brush xml:id="br0">
      <inkml:brushProperty name="width" value="0.05" units="cm"/>
      <inkml:brushProperty name="height" value="0.05" units="cm"/>
      <inkml:brushProperty name="color" value="#FF0066"/>
    </inkml:brush>
  </inkml:definitions>
  <inkml:trace contextRef="#ctx0" brushRef="#br0">530 956 10194,'24'-2'3508,"-17"1"-3135,0 0 1,1-1-1,-1 0 0,0-1 1,8-3-1,8-4 320,16-7 644,71-42 0,-98 51-1206,0 0 0,-1-1 1,-1 0-1,0-1 0,0 0 0,0-1 1,-2 0-1,1 0 0,-1-1 0,6-12 0,-3 1-42,-2-1 0,-1 0-1,-1 0 1,0-1-1,-2 1 1,-1-1 0,1-45-1,-4 22-79,-3 0-1,-2 1 1,-10-55-1,11 90 10,1-1-1,-2 2 0,1-1 0,-2 0 1,1 1-1,-2 0 0,-8-14 0,9 18 7,0 0 0,0 1 0,0 0 0,-1 0 0,0 1 0,-1 0 0,1 0 0,-1 0 0,0 0 0,0 1 0,0 1 0,-9-4 0,-11-3 19,0 2 1,-36-7 0,-61-4 2,124 19-46,-64-8-1,1 3 1,-1 3-1,-66 5 0,119-2 49,0 1-1,1-1 1,-1 2-1,1 0 0,0 0 1,0 0-1,0 2 0,0-1 1,1 1-1,0 0 0,0 1 1,0 0-1,1 1 1,-1 0-1,1 0 0,1 0 1,0 1-1,0 1 0,0-1 1,1 1-1,1 0 1,-1 0-1,1 0 0,-6 18 1,6-12-6,1 1 1,0 0 0,1 0 0,1 0 0,1 0 0,0 1 0,1-1-1,0 0 1,1 1 0,7 29 0,-2-21 122,1-1 0,1 1 0,1-2 0,1 0 0,1 0 1,20 29-1,-16-29 54,1-2 0,1 0 0,0 0 0,2-2 0,1-1 0,23 19 0,-25-24-156,1-1-1,0-1 0,0 0 1,1-2-1,0 0 0,1-1 1,39 9-1,-18-10-1045,-1-2 0,0-1 0,1-3 0,0-1 0,51-8 0,1-8-1206</inkml:trace>
</inkml:ink>
</file>

<file path=ppt/ink/ink28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4:12.541"/>
    </inkml:context>
    <inkml:brush xml:id="br0">
      <inkml:brushProperty name="width" value="0.05" units="cm"/>
      <inkml:brushProperty name="height" value="0.05" units="cm"/>
      <inkml:brushProperty name="color" value="#FF0066"/>
    </inkml:brush>
  </inkml:definitions>
  <inkml:trace contextRef="#ctx0" brushRef="#br0">515 960 10442,'0'2'198,"0"0"0,0 0 1,0 0-1,0 0 0,1 0 0,-1 0 0,0 0 0,1 0 0,0 0 1,-1 0-1,1 0 0,0-1 0,0 1 0,0 0 0,0-1 0,0 1 0,1 0 1,-1-1-1,3 3 0,-2-3-25,0 0 0,0 1 0,1-1-1,-1 0 1,0 0 0,1-1 0,-1 1 0,1 0 0,0-1 0,-1 1 0,1-1 0,-1 0 0,4 0-1,4-1 182,-1 0-1,1 0 0,0-1 0,-1-1 0,1 1 0,15-8 0,-7 1-5,-1-1 0,0 0 0,-1-1-1,-1-1 1,1-1 0,18-19-1,74-95 1090,-88 100-1178,0 0 0,31-61 0,-44 74-233,-1-1 0,-1 0 0,0-1 0,-1 1 0,0-1 0,-1 0 1,-1 0-1,0-25 0,-3 24-22,0 0 1,-1 0-1,-1 0 1,0 1-1,-2-1 1,1 1-1,-2 0 0,0 0 1,-1 0-1,-1 1 1,-1 0-1,-10-15 1,7 15-9,0 0 0,-2 0 1,1 1-1,-2 1 0,0 1 1,0 0-1,-1 0 0,-1 2 1,0 0-1,-25-11 0,-2 4-2,0 1 0,-84-19 0,94 29 11,0 1 0,-1 2 0,1 1 0,-52 4 0,71-1-4,0 1 1,0 1-1,0 1 1,0 0-1,1 0 0,0 2 1,0 0-1,-15 8 1,18-7 13,1 0 0,-1 0 0,2 1 0,-1 1-1,1-1 1,0 1 0,1 1 0,0 0 0,1 0 0,-9 16 0,5-5 41,1 1 0,2 0-1,0 0 1,1 1 0,1 0 0,-5 42-1,8-38 79,2-1-1,0 1 0,2 0 0,1 0 1,10 49-1,-9-63-23,1 0 0,0 0 0,1-1 0,1 1 0,0-1 0,0 0 0,1-1 0,1 1 0,0-2 0,16 18 0,-11-16 3,0-1-1,1 0 0,0-1 1,0 0-1,1-1 0,0-1 1,26 10-1,-10-7-248,0-2 1,0-2-1,1 0 0,0-2 1,0-2-1,0-1 0,0-1 1,52-6-1,20-11-1558,-10-10 494</inkml:trace>
</inkml:ink>
</file>

<file path=ppt/ink/ink28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4:21.047"/>
    </inkml:context>
    <inkml:brush xml:id="br0">
      <inkml:brushProperty name="width" value="0.05" units="cm"/>
      <inkml:brushProperty name="height" value="0.05" units="cm"/>
      <inkml:brushProperty name="color" value="#FF0066"/>
    </inkml:brush>
  </inkml:definitions>
  <inkml:trace contextRef="#ctx0" brushRef="#br0">0 121 11875,'5'1'735,"-1"-1"0,0 1 0,0 0 0,1 0 0,-1 0 0,4 2 0,15 4 141,3-4-81,-1 0-1,1-1 1,0-2 0,1 0 0,-2-2-1,43-8 1,153-50 2760,-151 38-2109,99-18 0,-147 36-1086,1 1 0,0 1-1,43 2 1,-59 0-320,-1 1 0,0 0 1,0 0-1,0 1 0,0 0 1,0 0-1,0 0 0,-1 1 0,1-1 1,0 1-1,-1 1 0,0-1 1,0 1-1,0 0 0,0 0 1,-1 0-1,0 1 0,0 0 1,5 6-1,20 47-1810,-28-57 1645,4 2-1648,14-2 464</inkml:trace>
</inkml:ink>
</file>

<file path=ppt/ink/ink28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4:42.043"/>
    </inkml:context>
    <inkml:brush xml:id="br0">
      <inkml:brushProperty name="width" value="0.05" units="cm"/>
      <inkml:brushProperty name="height" value="0.05" units="cm"/>
      <inkml:brushProperty name="color" value="#FF0066"/>
    </inkml:brush>
  </inkml:definitions>
  <inkml:trace contextRef="#ctx0" brushRef="#br0">9 7 8434,'-3'-6'6998,"-2"23"-2413,4-12-4464,2 1 4897,4 15-3298,-3-17-1575,1 0-1,-1 0 1,1 0-1,0 0 1,0-1-1,3 4 1,7 9 281,129 164 1711,-123-156-1789,-1 1 1,-1 1 0,-1 1-1,18 40 1,-20-37-121,-7-20-198,0 1 1,0-1 0,1 0 0,11 10 0,-8-7 34,17 21 1,-26-29-60,1-1 0,-1 0 0,1 0 0,-1 1 0,-1 0 0,1-1 0,-1 1 0,1 0 0,0 9 0,0 3-85,-2-15 26,1 1 0,-1-1 0,1 0 1,-1 1-1,0-1 0,0 1 0,0-1 0,0 1 0,0-1 0,-1 0 1,1 1-1,-1-1 0,0 0 0,0 1 0,1-1 0,-2 0 0,1 0 0,0 0 1,0 0-1,-1 0 0,1 0 0,-3 3 0,-3 4-1355,-8 9-2313,14-17 3364,1-1-1,-1 1 1,1-1 0,-1 1 0,0-1-1,1 1 1,-1-1 0,0 1-1,1-1 1,-1 0 0,0 1 0,0-1-1,1 0 1,-1 0 0,0 1-1,0-1 1,0 0 0,1 0-1,-1 0 1,0 0 0,-1 0 0,-2-4-1210</inkml:trace>
</inkml:ink>
</file>

<file path=ppt/ink/ink28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4:42.979"/>
    </inkml:context>
    <inkml:brush xml:id="br0">
      <inkml:brushProperty name="width" value="0.05" units="cm"/>
      <inkml:brushProperty name="height" value="0.05" units="cm"/>
      <inkml:brushProperty name="color" value="#FF0066"/>
    </inkml:brush>
  </inkml:definitions>
  <inkml:trace contextRef="#ctx0" brushRef="#br0">65 119 6209,'-3'-7'1546,"1"2"-565,0 1 0,-1-1 0,1 1-1,-4-5 1,6 8-843,-1 1-1,1-1 1,-1 1-1,1-1 0,0 1 1,-1-1-1,1 1 1,-1 0-1,1-1 0,-1 1 1,1 0-1,-1-1 1,0 1-1,1 0 1,-1-1-1,1 1 0,-1 0 1,0 0-1,1 0 1,-1 0-1,0 0 0,1 0 1,-1 0-1,0 0 1,1 0-1,-1 0 0,1 0 1,-1 0-1,0 0 1,1 0-1,-1 0 1,0 1-1,1-1 0,-1 0 1,1 1-1,-1-1 1,1 0-1,-1 1 0,0 0 1,0-1 42,1 0 0,-1 1 0,1 0 0,-1-1 1,1 1-1,-1-1 0,1 1 0,0-1 0,-1 1 0,1 0 1,0-1-1,-1 1 0,1 0 0,0 0 0,0-1 0,0 1 0,-1 0 1,1-1-1,0 1 0,0 0 0,0 0 0,0-1 0,0 1 0,0 0 1,1 1-1,8 19 3288,0-3-2710,8 92 809,-16-103-1489,-1-6-66,0 0-1,0 0 0,0 1 0,0-1 0,1 0 0,-1 1 0,1-1 0,-1 0 0,1 0 0,-1 0 0,1 1 0,0-1 1,-1 0-1,1 0 0,1 1 0,-2-2-10,0 0 1,1 0-1,-1 0 1,0-1-1,0 1 1,0 0-1,1 0 1,-1 0-1,0 0 1,0 0-1,0-1 1,0 1-1,1 0 1,-1 0-1,0 0 1,0 0-1,0-1 1,0 1-1,0 0 1,0 0-1,1 0 1,-1-1-1,0 1 1,0 0-1,0 0 1,0-1-1,0 1 1,0 0-1,0 0 1,0 0-1,0-1 1,0 1-1,0 0 1,0-1-1,0-9 19,0-17-68,-2 0 0,-6-37 0,5 49 17,-1 1 1,0 0 0,-1 0 0,0 0 0,-1 1 0,-8-13 0,11 21 14,-7-11 49,10 16-31,0 0 0,0-1 1,-1 1-1,1 0 1,0 0-1,0 0 0,0-1 1,0 1-1,0 0 1,0 0-1,0-1 0,0 1 1,0 0-1,0 0 1,0-1-1,0 1 0,0 0 1,0 0-1,0-1 1,0 1-1,0 0 0,0 0 1,0-1-1,0 1 0,0 0 1,0 0-1,1-1 1,-1 1-1,0 0 0,0 0 1,0 0-1,0-1 1,0 1-1,1 0 0,-1 0 1,0 0-1,0 0 1,0 0-1,1-1 0,-1 1 1,0 0-1,0 0 1,1 0-1,-1 0 0,0 0 1,0 0-1,1 0 1,-1 0-1,0 0 0,0 0 1,1 0-1,-1 0 1,0 0-1,0 0 0,1 0 1,2 1 18,0-1 1,-1 1-1,1 0 0,0 1 1,-1-1-1,1 0 1,-1 1-1,1 0 0,3 3 1,5 2 59,6 3 48,0-1 1,0-2 0,1 1 0,0-2 0,1 0 0,0-2 0,-1 0 0,26 2 0,-42-5-95,0-1-1,0 0 1,0 1-1,0-1 1,0 1-1,0-1 1,0 1-1,3 2 1,-5-3-26,0 0 0,1 0 0,-1 0 0,0 0 1,0 1-1,0-1 0,0 0 0,1 0 0,-1 0 0,0 0 0,0 1 0,0-1 1,0 0-1,0 0 0,0 0 0,0 1 0,0-1 0,0 0 0,1 0 0,-1 1 1,0-1-1,0 0 0,0 0 0,0 0 0,0 1 0,0-1 0,0 0 1,-1 0-1,1 1 0,-10 8 305,-19 7 237,17-10-434,1 0 0,-1 1 0,1 1 0,-16 14 0,-21 25-692,46-42-1272,5-5 839,13-10-116</inkml:trace>
</inkml:ink>
</file>

<file path=ppt/ink/ink28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4:51.125"/>
    </inkml:context>
    <inkml:brush xml:id="br0">
      <inkml:brushProperty name="width" value="0.05" units="cm"/>
      <inkml:brushProperty name="height" value="0.05" units="cm"/>
      <inkml:brushProperty name="color" value="#FF0066"/>
    </inkml:brush>
  </inkml:definitions>
  <inkml:trace contextRef="#ctx0" brushRef="#br0">3 365 14147,'-1'8'887,"0"-1"1,1 1-1,0-1 0,0 1 1,1-1-1,1 9 0,0-7-395,0 0 1,1 0-1,0-1 0,6 13 0,0-7-146,-1 0 0,2 0-1,0-1 1,0 0 0,15 13-1,-17-16 61,-21-26-301,7 4-101,-1-1-1,2 0 1,0-1-1,0 1 1,1-1-1,1 0 1,0 0 0,1 0-1,1 0 1,0 0-1,1 0 1,0 0-1,1-1 1,6-25-1,-6 36-2,0 0 0,0 0-1,1-1 1,-1 1 0,1 0-1,0 0 1,1 1 0,-1-1-1,1 0 1,-1 1-1,1-1 1,5-3 0,-7 6 4,1-1 1,-1 1-1,1 0 1,0 0-1,-1 0 1,1 0-1,0 0 1,0 1-1,0-1 1,0 1-1,0-1 1,0 1-1,0-1 1,0 1-1,0 0 1,0 0-1,0 0 1,0 0-1,0 1 1,0-1-1,0 0 1,0 1-1,-1-1 1,1 1-1,0 0 1,0 0-1,0 0 1,2 1-1,4 4 46,0 1-1,0 0 0,-1 0 0,0 0 0,0 1 0,8 14 1,17 17 48,-24-30-82,-7-7-15,1-1 0,-1 1 0,1 0 0,-1 0-1,1-1 1,0 1 0,0-1 0,0 0 0,0 1 0,0-1 0,0 0 0,2 1 0,-4-3-2,1 1 1,-1 0 0,0 0 0,0-1 0,1 1 0,-1 0 0,0-1 0,1 1 0,-1 0 0,0-1 0,0 1-1,0 0 1,1-1 0,-1 1 0,0-1 0,0 1 0,0 0 0,0-1 0,0 1 0,0-1 0,0 1-1,0 0 1,0-1 0,0 1 0,0-1 0,0 1 0,0-1 0,0 1 0,0 0 0,-1-1 0,-1-16 51,0 6-46,-11-87 73,12 87-72,1 0 0,0-1 1,1 1-1,0-1 0,1 1 0,5-17 1,-7 26-6,1-1 1,0 1-1,0 0 1,0-1 0,0 1-1,0 0 1,1 0-1,-1 0 1,1 0 0,-1 0-1,1 0 1,0 0-1,0 1 1,0-1 0,2-1-1,-3 2 1,1 1 1,0-1-1,-1 1 0,1-1 0,0 1 0,0 0 0,-1-1 0,1 1 0,0 0 0,0 0 1,0 0-1,-1 0 0,1 1 0,0-1 0,0 0 0,-1 1 0,1-1 0,0 1 1,-1 0-1,1-1 0,-1 1 0,3 1 0,8 6 49,-1 1-1,1 0 1,-1 0 0,-1 1-1,17 21 1,-17-20 60,-1 0 1,1-1-1,1 0 0,0-1 1,0 0-1,13 8 0,-22-16-92,0-1 0,0 1 0,0 0 0,0-1 0,0 1 0,0-1 0,0 0 0,0 0 0,0 0 0,0 0 0,0 0 0,0 0 0,0 0 0,0-1 0,0 1 0,0 0 0,0-1 0,-1 0 0,1 0 0,0 1 0,0-1 0,0 0 0,-1 0 0,1-1 0,0 1 1,-1 0-1,1 0 0,-1-1 0,0 1 0,2-3 0,4-5 45,0 0 1,0 0 0,-2-1 0,6-10 0,-2 1-28,-1 0-1,0-1 1,-2 0 0,0-1 0,5-40-1,-9 59-43,1 5-1,3 6-2,-4-3 5,0-1 0,0 0 1,1 0-1,5 6 1,-7-9 2,1 0 1,0 0 0,0 0 0,0 0 0,0-1 0,0 1 0,0-1 0,1 0 0,-1 0 0,0 1 0,1-2 0,2 2 0,5 1 6,0 0-1,-1-1 1,1 0-1,0-1 1,0 0-1,18-1 1,-27 0-1,0 0 1,0-1-1,-1 1 1,1 0-1,0 0 0,0-1 1,-1 1-1,1-1 1,0 1-1,0-1 0,-1 1 1,1-1-1,0 1 1,-1-1-1,1 0 1,-1 1-1,1-1 0,-1 0 1,1 1-1,-1-1 1,1 0-1,-1 0 1,0 1-1,0-1 0,1 0 1,-1 0-1,0 0 1,0 0-1,0 1 1,0-1-1,0 0 0,0 0 1,0 0-1,0 0 1,0 1-1,0-2 1,-1-1 13,1 1-1,-1-1 1,1 1 0,-1-1 0,0 1 0,0-1 0,0 1 0,0 0 0,0 0 0,-1 0 0,-1-3 0,-4-1-13,0 0 0,0 1 0,-1 0-1,1 0 1,-1 1 0,-12-5 0,-20-13-122,31 16-140,-11-8 26,19 14 48,0-1-1,0 1 1,1-1-1,-1 1 1,0 0-1,0-1 1,0 1-1,0 0 1,0-1 0,1 1-1,-1 0 1,0 0-1,0 0 1,0 0-1,0 0 1,0 0-1,0 0 1,-1 0-1,2 1-32,1-1 0,-1 1 0,0-1 0,1 1 0,-1-1 0,1 0 0,-1 1 0,0-1 0,1 0 0,-1 1 0,1-1 0,-1 0 0,1 1 0,-1-1 0,1 0 0,-1 0 0,1 0 0,-1 1 0,1-1 0,0 0 0,0 0-19,10 6-1554</inkml:trace>
</inkml:ink>
</file>

<file path=ppt/ink/ink28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4:51.724"/>
    </inkml:context>
    <inkml:brush xml:id="br0">
      <inkml:brushProperty name="width" value="0.05" units="cm"/>
      <inkml:brushProperty name="height" value="0.05" units="cm"/>
      <inkml:brushProperty name="color" value="#FF0066"/>
    </inkml:brush>
  </inkml:definitions>
  <inkml:trace contextRef="#ctx0" brushRef="#br0">63 245 11562,'9'-10'3018,"-9"10"-2940,0 0 0,0 0 0,0 0-1,0 0 1,0 0 0,0 0 0,1 0 0,-1 0-1,0-1 1,0 1 0,0 0 0,0 0-1,0 0 1,1 0 0,-1 0 0,0 0-1,0 0 1,0 0 0,0 0 0,0 0 0,1 0-1,-1 1 1,0-1 0,0 0 0,0 0-1,0 0 1,0 0 0,1 0 0,-1 0 0,0 0-1,0 0 1,0 0 0,0 0 0,0 0-1,0 1 1,0-1 0,1 0 0,-1 0-1,0 2 119,0-1 0,1 1 0,-1-1 0,0 1 0,0-1-1,0 1 1,0-1 0,-1 1 0,1-1 0,0 1 0,0-1-1,-1 1 1,0 2 0,-30 73 2532,-9 33-880,39-107-1748,0 1 0,0 0 1,1 0-1,-1 0 0,1 4 0,0-8-92,0 1-1,0-1 0,0 1 1,0-1-1,0 0 0,0 1 1,0-1-1,0 0 0,0 1 1,0-1-1,1 0 0,-1 1 1,0-1-1,0 1 0,0-1 1,0 0-1,1 1 0,-1-1 1,0 0-1,0 0 0,0 1 1,1-1-1,-1 0 0,0 0 1,1 1-1,-1-1 0,0 0 1,1 0-1,-1 1 0,0-1 1,1 0-1,-1 0 0,0 0 1,1 0-1,-1 0 0,0 0 1,1 0-1,-1 0 0,0 0 1,1 0-1,-1 0 0,1 0 1,-1 0-1,0 0 0,1 0 1,-1 0-1,0 0 0,1 0 1,-1 0-1,0 0 0,1-1 1,-1 1-1,0 0 0,1 0 1,-1 0-1,0-1 0,1 1 1,-1 0-1,0 0 0,0-1 1,1 0-1,3-2 0,-1 0 1,1 0-1,-1-1 1,0 1 0,0-1-1,0 0 1,-1 0-1,1 0 1,-1 0-1,3-9 1,1-2-46,7-31 1,-9 20 11,0-1 0,-2 1 0,0-1 0,-2 0 0,-1 0-1,-2 0 1,0 1 0,-2-1 0,0 1 0,-14-36 0,17 55 29,1 4 6,0 0 1,0 0 0,0 1 0,0-1 0,0 0 0,-1 0-1,1 1 1,-1-1 0,0 1 0,-3-4 0,5 6-3,0 0 0,0 0 0,0 0 0,0 0 0,-1-1-1,1 1 1,0 0 0,0 0 0,0 0 0,-1 0 0,1 0 0,0 0 0,0 0 0,0 0 0,-1 0 0,1 0 0,0 0 0,0 0 0,0 0 0,0 0-1,-1 0 1,1 0 0,0 0 0,0 0 0,0 0 0,-1 0 0,1 0 0,0 1 0,0-1 0,0 0 0,0 0 0,-1 0 0,1 0 0,0 0 0,0 0-1,0 1 1,0-1 0,0 0 0,0 0 0,-1 0 0,1 0 0,0 1 0,0-1 0,0 0 0,0 0 0,0 0 0,0 0 0,0 1 0,0-1 0,0 0-1,-3 12 320,3-11-298,-1 13 311,0-1 0,1 1 0,1 0 0,0-1 0,6 23 0,0-5 264,16 40-1,16 24-30,-33-82-540,1-1 1,0 0-1,0-1 1,2 1-1,12 13 1,-19-23-31,0 0 1,0 0-1,0 0 0,0-1 0,1 1 1,-1-1-1,1 1 0,-1-1 1,3 1-1,-4-2 0,0 1 0,0-1 1,0 0-1,0 0 0,0 0 0,0 0 0,0 0 0,-1 0 1,1 0-1,0 0 0,0-1 0,0 1 0,0 0 1,0 0-1,0-1 0,-1 1 0,1-1 0,0 1 0,0 0 1,-1-1-1,1 0 0,0 1 0,-1-1 0,1 1 1,0-1-1,-1 0 0,1 1 0,-1-1 0,1 0 0,0-1 1,2-3 10,-1 0 1,1-1 0,-1 1 0,0-1-1,-1 1 1,3-12 0,1-38-21,-2 25-46,1-28-226,-4 58 277,0 0 0,0 0 0,0 0 0,0-1 0,0 1 0,0 0 0,1 0 0,-1 0 0,0 0 0,0-1 1,0 1-1,0 0 0,0 0 0,0 0 0,0 0 0,0 0 0,0-1 0,0 1 0,0 0 0,0 0 0,1 0 0,-1 0 0,0 0 0,0 0 0,0 0 1,0 0-1,0-1 0,0 1 0,1 0 0,-1 0 0,0 0 0,0 0 0,0 0 0,0 0 0,0 0 0,1 0 0,-1 0 0,0 0 0,0 0 0,0 0 1,0 0-1,1 0 0,-1 0 0,0 0 0,0 0 0,0 0 0,0 0 0,0 0 0,1 0 0,-1 0 0,0 0 0,0 1 0,0-1 0,0 0 0,0 0 1,0 0-1,1 0 0,6 7-30,-7-7 29,12 15-8,1-2-1,0 0 1,1 0 0,1-1-1,15 10 1,-28-21-11,-1 0-1,1-1 1,-1 1-1,1 0 1,-1-1-1,1 1 1,-1-1-1,1 1 1,0-1-1,-1 0 1,1 1-1,0-1 1,2 0-1,-3-1-130,0 1-1,0 0 0,0 0 1,0-1-1,0 1 0,0-1 1,0 1-1,0-1 0,0 1 1,0-1-1,0 0 0,-1 1 1,1-1-1,0 0 0,-1 1 1,2-3-1,0-1-264,0 1 1,0-1-1,-1 0 0,0 0 1,0 0-1,0 0 0,0 0 0,0 0 1,0-6-1,-3-10-414</inkml:trace>
</inkml:ink>
</file>

<file path=ppt/ink/ink28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4:51.894"/>
    </inkml:context>
    <inkml:brush xml:id="br0">
      <inkml:brushProperty name="width" value="0.05" units="cm"/>
      <inkml:brushProperty name="height" value="0.05" units="cm"/>
      <inkml:brushProperty name="color" value="#FF0066"/>
    </inkml:brush>
  </inkml:definitions>
  <inkml:trace contextRef="#ctx0" brushRef="#br0">0 225 18492,'8'-8'1448,"5"-3"609,5-6-713,-1-5-920,2-4-616,-1-9-904,-1 0-697,-3-3-679,0 5 1168</inkml:trace>
</inkml:ink>
</file>

<file path=ppt/ink/ink28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4:52.314"/>
    </inkml:context>
    <inkml:brush xml:id="br0">
      <inkml:brushProperty name="width" value="0.05" units="cm"/>
      <inkml:brushProperty name="height" value="0.05" units="cm"/>
      <inkml:brushProperty name="color" value="#FF0066"/>
    </inkml:brush>
  </inkml:definitions>
  <inkml:trace contextRef="#ctx0" brushRef="#br0">1 1 12363,'-1'10'723,"1"0"0,1 0-1,-1 1 1,1-1 0,1 0 0,0 0 0,0 0 0,1-1 0,1 1 0,6 14 0,6 7 822,33 48 0,-44-72-1389,113 153 1438,-111-150-1579,-2 0 0,10 19-1,-14-24-102,1 0-1,0-1 1,-1 1-1,0 0 1,0 0-1,-1 0 1,1 0-1,-2 9 1,2-13 14,-1 0 0,-1 0 1,1-1-1,0 1 1,0 0-1,0 0 0,0 0 1,0-1-1,-1 1 1,1 0-1,0-1 1,-1 1-1,1 0 0,-1-1 1,1 1-1,0 0 1,-1-1-1,0 1 1,1-1-1,-1 1 0,1-1 1,-1 1-1,0-1 1,1 1-1,-1-1 1,-1 1-1,1-1-59,-1 0 0,1 1-1,0-1 1,-1 0 0,1 0 0,-1-1 0,1 1-1,-1 0 1,1 0 0,0-1 0,-1 1 0,1-1-1,-2 0 1,-2-2-279,-1 0 0,2 0 0,-1 0 1,0 0-1,1-1 0,-7-6 0,8 6 188,0 0-1,0 0 1,0-1 0,0 0 0,1 1-1,0-1 1,0 0 0,0 0 0,0 0 0,1-1-1,0 1 1,0 0 0,1 0 0,-1-1-1,1-6 1,0 8 273,1 1 0,-1 0 0,1 0-1,-1 0 1,1-1 0,0 1 0,0 0-1,1 0 1,-1 0 0,1 1 0,-1-1-1,1 0 1,0 0 0,0 1 0,0-1-1,0 1 1,0 0 0,1-1 0,-1 1-1,1 0 1,0 1 0,-1-1 0,1 0-1,0 1 1,0-1 0,5 0 0,4-3 973,1 2 0,0 0 1,1 0-1,-1 1 0,1 1 0,-1 0 1,18 1-1,-25 0-807,-1 1 0,0 0 0,0 0 0,1 0 0,-1 1 0,0-1 0,0 1 0,0 1 0,-1-1 0,1 0 0,0 1 0,-1 0 0,0 0 0,1 1 0,-1-1 0,-1 1 0,1 0 0,0 0 0,-1 0 0,6 9 0,-5-3-208,1 0 0,-1 0 0,-1 0 0,3 12 0,5 17-1473,-11-39 1403,0 1-1,0-1 0,0 0 1,0 0-1,0 0 1,0 0-1,0 1 1,1-1-1,-1 0 1,0 0-1,0 0 1,0 1-1,0-1 1,0 0-1,0 0 1,0 0-1,0 0 1,0 1-1,0-1 1,1 0-1,-1 0 1,0 0-1,0 0 1,0 0-1,0 0 1,0 1-1,1-1 1,-1 0-1,0 0 1,0 0-1,0 0 1,0 0-1,1 0 1,-1 0-1,0 0 1,0 0-1,0 0 1,1 0-1,-1 0 1,0 0-1,0 0 1,0 0-1,0 0 1,1 0-1,3-7-2011,-3 5 2151,7-10-1138</inkml:trace>
</inkml:ink>
</file>

<file path=ppt/ink/ink28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4:52.502"/>
    </inkml:context>
    <inkml:brush xml:id="br0">
      <inkml:brushProperty name="width" value="0.05" units="cm"/>
      <inkml:brushProperty name="height" value="0.05" units="cm"/>
      <inkml:brushProperty name="color" value="#FF0066"/>
    </inkml:brush>
  </inkml:definitions>
  <inkml:trace contextRef="#ctx0" brushRef="#br0">5 1 12819,'-3'22'1232,"1"-3"960,4 1-1103,7-4-953,1-2-560,5-4 3336,5-1-2432</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7:42.626"/>
    </inkml:context>
    <inkml:brush xml:id="br0">
      <inkml:brushProperty name="width" value="0.05" units="cm"/>
      <inkml:brushProperty name="height" value="0.05" units="cm"/>
      <inkml:brushProperty name="color" value="#FF0066"/>
    </inkml:brush>
  </inkml:definitions>
  <inkml:trace contextRef="#ctx0" brushRef="#br0">22 66 11242,'-17'-1'2711,"13"0"19,12-2-821,116-13 3360,64 7-1741,-79 5-1784,468-27 1470,-559 31-3727,-11 1-833,-6 1-199,-1-2 1483,0 0 0,0 0 0,0 0 1,0 0-1,0 0 0,-3 1-1854,-18 7 57</inkml:trace>
</inkml:ink>
</file>

<file path=ppt/ink/ink28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4:52.938"/>
    </inkml:context>
    <inkml:brush xml:id="br0">
      <inkml:brushProperty name="width" value="0.05" units="cm"/>
      <inkml:brushProperty name="height" value="0.05" units="cm"/>
      <inkml:brushProperty name="color" value="#FF0066"/>
    </inkml:brush>
  </inkml:definitions>
  <inkml:trace contextRef="#ctx0" brushRef="#br0">5 616 12467,'4'-4'1430,"0"-1"1,0-1 0,0 1 0,0 0-1,3-9 1,-3 6-687,-1 0 0,0 0 0,-1 0 0,3-10 0,-4 12-654,0 1-1,-1-1 1,1 1 0,-1-1 0,0 1 0,0-1 0,-1 0 0,1 1 0,-1-1 0,-1 1 0,1-1 0,-1 1 0,0 0 0,0 0 0,-5-9 0,6 13-92,1 0 0,-1 0 0,0 0 0,1 0 0,-1 1 0,0-1 0,1 0 0,-1 1 0,0-1 0,0 1 0,1-1 0,-1 1 0,0-1 0,0 1 0,0-1 0,0 1 1,-1-1-1,1 1-5,0 1 0,1-1 0,-1 0 0,0 0 0,1 0 0,-1 1 0,1-1 0,-1 0 0,0 1 0,1-1 0,-1 0 0,1 1 0,-1-1 0,1 1 0,-1-1 0,1 1 0,0-1 0,-1 1 0,1-1 0,0 1 0,-1 0 0,1-1 0,0 1 0,0-1 0,-1 1 0,1 0 0,0-1 0,0 2 0,-2 4-66,1 0 0,0 0 0,0 0 0,1 0 0,-1 0 0,1 0 0,1 0-1,-1 0 1,1 0 0,0 0 0,3 9 0,-3-13 48,0 1-1,-1-1 0,1 0 1,0 0-1,0 0 1,0 0-1,1 0 0,-1 0 1,0 0-1,1 0 1,-1 0-1,1-1 0,0 1 1,-1-1-1,1 1 1,0-1-1,0 1 0,0-1 1,0 0-1,0 0 1,1 0-1,-1 0 0,0-1 1,0 1-1,0 0 1,1-1-1,-1 0 1,0 0-1,1 1 0,-1-1 1,0 0-1,4-1 1,1 0 63,-1-1 1,0 0 0,0 0-1,0 0 1,0-1 0,0 0-1,0 0 1,-1 0 0,1-1-1,-1 0 1,0 0 0,0 0-1,0-1 1,-1 1 0,0-1-1,0 0 1,0-1 0,0 1-1,2-7 1,-6 12-36,0 0 1,0 0-1,1-1 0,-1 1 0,0 0 1,0 0-1,0 0 0,0 0 0,0 0 1,0 0-1,0-1 0,0 1 0,0 0 1,0 0-1,0 0 0,1 0 0,-1 0 1,0 0-1,0 0 0,0 0 0,0-1 1,0 1-1,0 0 0,1 0 0,-1 0 1,0 0-1,0 0 0,0 0 0,0 0 1,0 0-1,1 0 0,-1 0 0,0 0 1,0 0-1,0 0 0,0 0 0,0 0 1,1 0-1,-1 0 0,0 0 0,0 0 1,0 0-1,0 1 0,0-1 0,0 0 1,1 0-1,-1 0 0,0 0 0,0 0 1,0 0-1,0 0 0,0 0 0,0 0 1,0 1-1,0-1 0,1 0 0,-1 0 1,0 0-1,0 0 0,0 0 0,0 0 1,0 1-1,0-1 0,6 17 257,-5-14-236,0-1 1,0 1 0,-1 0 0,2-1 0,-1 1 0,0-1-1,0 1 1,1-1 0,0 1 0,-1-1 0,4 3 0,-4-4-25,0-1 0,0 0 0,-1 0 0,1 1 0,0-1 0,0 0 0,0 0 0,0 0 0,0 0 0,0 0 0,0 0 0,0 0 0,-1 0 0,1-1 0,0 1 0,0 0 0,0 0 0,0-1 0,0 1 0,-1-1 0,1 1 0,0-1 0,0 1 0,-1-1 0,1 1 0,0-1 0,1-1 0,16-21-1,-16 20 0,6-11 9,0 0 0,0-1 0,-2 1-1,0-1 1,0-1 0,-2 1 0,0-1 0,0 0 0,-2 0-1,0 0 1,-1 0 0,0 0 0,-2-17 0,-1 10 16,-2-1 1,0 1 0,-1 0 0,-1 0-1,-1 1 1,-1 0 0,-1 0 0,-15-24-1,22 41 13,0 1 0,-1 0 0,0 0-1,0 0 1,-5-6 0,8 10-28,-1 0 0,1 0 0,0-1 0,-1 1 0,1 0 0,0 0 0,-1 0 0,1-1 1,0 1-1,-1 0 0,1 0 0,0 0 0,-1 0 0,1 0 0,-1 0 0,1-1 0,0 1 0,-1 0 0,1 0 1,-1 0-1,1 1 0,0-1 0,-1 0 0,1 0 0,-1 0 0,1 0 0,-1 1 10,0-1-1,0 1 1,1 0-1,-1 0 1,1-1 0,-1 1-1,1 0 1,-1 0-1,1 0 1,-1 0-1,1 0 1,0 0-1,-1-1 1,1 1 0,0 2-1,-2 7 64,0 0 0,1 1 0,1-1 0,-1 0 0,2 1 0,0-1 0,3 17 1,1-2-45,2-2 1,9 27-1,41 68-959,-3-8-3000,-31-48 2217</inkml:trace>
</inkml:ink>
</file>

<file path=ppt/ink/ink28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4:53.516"/>
    </inkml:context>
    <inkml:brush xml:id="br0">
      <inkml:brushProperty name="width" value="0.05" units="cm"/>
      <inkml:brushProperty name="height" value="0.05" units="cm"/>
      <inkml:brushProperty name="color" value="#FF0066"/>
    </inkml:brush>
  </inkml:definitions>
  <inkml:trace contextRef="#ctx0" brushRef="#br0">47 186 17556,'16'28'2056,"1"-2"0,1 0 0,27 29 0,-24-29-1424,0 0 0,27 48 1,-46-71-615,0 1 1,0-1 0,0 1 0,-1 0 0,1 0 0,-1 0 0,0 0 0,0 0-1,-1 0 1,1 0 0,-1 0 0,0 6 0,0-10-19,0 1-1,0-1 1,-1 1-1,1-1 1,0 0-1,0 1 1,0-1-1,-1 1 1,1-1 0,0 0-1,0 1 1,-1-1-1,1 0 1,0 0-1,-1 1 1,1-1 0,0 0-1,-1 0 1,1 1-1,-1-1 1,1 0-1,0 0 1,-1 0 0,1 0-1,-1 1 1,1-1-1,0 0 1,-1 0-1,1 0 1,-1 0-1,1 0 1,-1 0 0,1 0-1,0 0 1,-1 0-1,1-1 1,-1 1-1,1 0 1,0 0 0,-1 0-1,1 0 1,-1 0-1,1-1 1,-1 1-1,-19-11-98,20 11 98,-17-11-157,0-1 1,2-1-1,-1-1 0,2 0 1,-19-24-1,16 17-5,1-2 0,1 0-1,-19-39 1,31 56 178,0 0 0,1 0 0,0-1 0,0 1 0,0-1 0,1 1 0,0-1 0,0 0 0,1 1 0,0-1 0,0 0 0,0 0 0,1 1 1,0-1-1,0 0 0,1 1 0,0-1 0,0 1 0,1 0 0,-1 0 0,1-1 0,1 2 0,-1-1 0,6-7 0,0 3 146,0 0 1,0 0-1,1 1 0,22-16 1,-25 20-82,0 0 0,0 1 0,1 0 0,0 1 0,0 0 0,0 0 0,0 0 0,16-2 0,-22 5-70,0 0 1,0-1-1,0 1 1,1 0-1,-1 0 0,0 0 1,0 1-1,0-1 1,0 1-1,0-1 0,0 1 1,0-1-1,0 1 1,0 0-1,0 0 0,0 0 1,0 0-1,-1 1 1,1-1-1,2 3 0,-2-2 1,-1 0 0,1 0 0,-1 1-1,0-1 1,0 1 0,0-1-1,0 1 1,0-1 0,0 1-1,-1-1 1,1 1 0,-1 0-1,0-1 1,0 1 0,0 4-1,-1 3 15,0-1-1,-1 1 0,0-1 1,0 0-1,-1 0 0,-8 18 1,8-22-45,1 1 0,-1-1 0,-1 0 0,1 0 0,-1 0 0,0-1 1,0 1-1,0-1 0,0 0 0,-1 0 0,-10 6 0,14-9-85,-1 0 0,1 0 0,0 0 0,-1-1 0,1 1-1,-1 0 1,0-1 0,1 1 0,-1-1 0,1 0 0,-1 0-1,0 1 1,1-1 0,-1 0 0,0 0 0,1-1 0,-1 1-1,1 0 1,-1 0 0,0-1 0,1 1 0,-1-1 0,1 0-1,-1 1 1,1-1 0,-1 0 0,1 0 0,0 0 0,-1 0-1,1 0 1,0 0 0,0 0 0,0 0 0,0 0 0,0-1-1,0 1 1,0-1 0,0 1 0,0 0 0,0-1 0,1 1 0,-1-1-1,0-2 1,-1-1-339,1 0 0,0 0 0,0 0 0,0 0 0,1 0 0,-1-1 0,1 1 0,0 0 0,1 0 0,-1 0 0,1 0 0,3-10 0,-2 10 164,1 0 0,0 0 0,6-8 0</inkml:trace>
</inkml:ink>
</file>

<file path=ppt/ink/ink28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4:54.047"/>
    </inkml:context>
    <inkml:brush xml:id="br0">
      <inkml:brushProperty name="width" value="0.05" units="cm"/>
      <inkml:brushProperty name="height" value="0.05" units="cm"/>
      <inkml:brushProperty name="color" value="#FF0066"/>
    </inkml:brush>
  </inkml:definitions>
  <inkml:trace contextRef="#ctx0" brushRef="#br0">1 246 12659,'19'21'2962,"-1"0"1,-1 0-1,0 2 1,15 29-1,-32-52-2943,0 0-1,0 0 0,0 0 1,0 0-1,0 0 0,0 0 1,0 0-1,0 0 1,0 0-1,0 0 0,0 0 1,0 0-1,1 0 0,-1 0 1,0 0-1,0 0 1,0 0-1,0 0 0,0 0 1,0 0-1,0 0 0,0 0 1,0 0-1,0 0 0,0 0 1,0 0-1,0 0 1,0 0-1,0 0 0,0 0 1,0 0-1,0 0 0,0 0 1,0 0-1,0 0 1,0 0-1,0 0 0,0 0 1,1 0-1,-1 0 0,0 0 1,0 0-1,0 0 1,0 0-1,0 0 0,0 0 1,0 0-1,0 0 0,0 0 1,0 0-1,0 0 0,0 0 1,0-8 241,-3-11-183,-8-100-4,11 102-233,0-1 0,1 0-1,1 0 1,7-28 0,-8 42 32,0 1 0,0-1 0,0 1 1,1-1-1,0 1 0,0 0 0,0 0 0,0 0 0,0 0 0,0 0 0,4-3 1,-5 5-57,1 0 0,-1 0 0,1 0 0,-1 0 0,1 0 0,-1 0 1,1 1-1,-1-1 0,1 1 0,0-1 0,-1 1 0,1-1 0,0 1 1,-1 0-1,1 0 0,0 0 0,0 0 0,-1 0 0,1 0 0,0 1 1,-1-1-1,1 1 0,0-1 0,-1 1 0,3 0 0,28 17-3282,-26-15 3264,-1 1 0,1-1 0,1 0 0,-1 0-1,0-1 1,0 0 0,1 0 0,9 1 0,-1-2 951,1-1 0,18-2 0,-21 1 514,1 1 1,-1-1-1,21 4 0,-33-3-1156,0 0-1,0 0 0,0 0 1,1 1-1,-1-1 0,0 0 1,0 1-1,0-1 0,0 1 0,0-1 1,0 1-1,0 0 0,0-1 1,0 1-1,0 0 0,-1 0 1,1-1-1,0 1 0,1 2 1,-1-1 70,-1 0 1,1 1 0,0-1 0,-1 1 0,1-1 0,-1 0 0,1 4 0,0 4-40,-1-10-114,0 1-1,0 0 1,0 0 0,0 0 0,0 0-1,1 0 1,-1 0 0,0 0-1,1 0 1,-1 0 0,0 0 0,1 0-1,-1-1 1,1 1 0,0 0 0,-1 0-1,1-1 1,0 1 0,-1 0 0,1-1-1,0 1 1,0 0 0,-1-1-1,1 1 1,0-1 0,0 0 0,0 1-1,0-1 1,0 0 0,0 1 0,0-1-1,0 0 1,1 0 0,0 0 3,-1 0 0,1 0 1,-1-1-1,0 1 0,0-1 0,1 1 1,-1-1-1,0 1 0,0-1 0,1 0 1,-1 1-1,0-1 0,0 0 0,0 0 1,0 0-1,0 0 0,0 0 0,-1 0 1,1 0-1,0 0 0,0-1 0,-1 1 1,1 0-1,0-2 0,0-1-7,0 0 0,0 0 0,0 0 1,-1 0-1,1-1 0,-1 1 0,0 0 0,-1 0 0,1 0 0,-1-1 0,1 1 0,-1 0 1,-1 0-1,1 0 0,0 0 0,-1 1 0,0-1 0,0 0 0,0 0 0,0 1 0,-1 0 0,-4-6 1,1 2-51,0 1 1,0 0-1,0 0 1,-1 1-1,1 0 1,-2 0 0,1 0-1,0 1 1,-16-7-1,20 10-26,0 0 0,0 1 0,0-1 0,0 1 0,0-1 0,0 1 0,0 0 0,0 0 0,0 0 1,0 0-1,-1 1 0,-3 1 0,6-2-29,-1 0 1,1 1 0,0 0 0,0-1 0,0 1 0,0 0 0,-1 0 0,1-1-1,0 1 1,0 0 0,0 0 0,1 0 0,-1 0 0,0 0 0,0 0 0,1 1-1,-1-1 1,0 0 0,1 0 0,-1 0 0,1 1 0,-1-1 0,1 0 0,0 1-1,0-1 1,0 0 0,-1 1 0,1-1 0,1 3 0,-1-3-103,0 0 1,0 1-1,0-1 1,0 0-1,0 1 1,0-1-1,1 0 1,-1 1-1,1-1 1,-1 0 0,1 0-1,-1 0 1,1 1-1,0-1 1,-1 0-1,1 0 1,0 0-1,0 0 1,0 0-1,0 0 1,0 0-1,0-1 1,2 2-1,15 6-1532</inkml:trace>
</inkml:ink>
</file>

<file path=ppt/ink/ink28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4:54.310"/>
    </inkml:context>
    <inkml:brush xml:id="br0">
      <inkml:brushProperty name="width" value="0.05" units="cm"/>
      <inkml:brushProperty name="height" value="0.05" units="cm"/>
      <inkml:brushProperty name="color" value="#FF0066"/>
    </inkml:brush>
  </inkml:definitions>
  <inkml:trace contextRef="#ctx0" brushRef="#br0">0 3 14403,'4'-2'6227,"-5"2"-6135,9 10 2702,12 25-1169,-16-28-724,38 74 1991,18 31-712,-44-86-1828,0-1 0,24 27 0,-37-49-389,-2-1-36,0 0 0,1 0-1,0-1 1,-1 1 0,1 0-1,0-1 1,0 0 0,-1 1-1,1-1 1,4 2 0,-8-8-3514,-6-2 508,-3 0-2509,1-2 2094</inkml:trace>
</inkml:ink>
</file>

<file path=ppt/ink/ink28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4:54.479"/>
    </inkml:context>
    <inkml:brush xml:id="br0">
      <inkml:brushProperty name="width" value="0.05" units="cm"/>
      <inkml:brushProperty name="height" value="0.05" units="cm"/>
      <inkml:brushProperty name="color" value="#FF0066"/>
    </inkml:brush>
  </inkml:definitions>
  <inkml:trace contextRef="#ctx0" brushRef="#br0">1 219 17988,'10'-5'2120,"6"-3"1497,12-17-1240,7 0-145,-2-8-1008,0 3-376,-6 6-663,-7 1-313,-4 7-577,-2 1-423,-6 8-1208,0 2-993,2 2 1881</inkml:trace>
</inkml:ink>
</file>

<file path=ppt/ink/ink28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4:55.475"/>
    </inkml:context>
    <inkml:brush xml:id="br0">
      <inkml:brushProperty name="width" value="0.05" units="cm"/>
      <inkml:brushProperty name="height" value="0.05" units="cm"/>
      <inkml:brushProperty name="color" value="#FF0066"/>
    </inkml:brush>
  </inkml:definitions>
  <inkml:trace contextRef="#ctx0" brushRef="#br0">55 586 16828,'0'0'252,"1"1"0,-1-1 0,1 1 0,-1-1 1,1 1-1,-1-1 0,1 0 0,-1 1 1,1-1-1,-1 1 0,1-1 0,0 0 0,-1 0 1,1 1-1,0-1 0,-1 0 0,1 0 1,0 0-1,1 0 0,-2 0-114,1 0 1,-1 0-1,1-1 1,-1 1-1,0 0 0,1 0 1,-1-1-1,0 1 1,1 0-1,-1-1 1,0 1-1,1 0 0,-1-1 1,0 1-1,0-1 1,1 1-1,-1-1 1,0 1-1,0 0 0,0-1 1,1 0-1,0-5 523,0 0 0,-1 0 1,1-11-1,-1 9-177,0 1-279,0-1-1,0 0 1,-2-10 0,2 16-202,-1 0 1,1 0-1,-1 0 1,1 0 0,-1 1-1,0-1 1,0 0-1,1 0 1,-1 1 0,0-1-1,-1 0 1,1 1 0,0-1-1,0 1 1,-1-1-1,1 1 1,-1 0 0,1 0-1,-3-1 1,3 1-9,1 1-1,-1 0 1,0-1 0,0 1-1,0 0 1,0 0 0,0 0-1,0 0 1,0 0 0,0 0-1,1 0 1,-1 0 0,0 0-1,0 0 1,0 1 0,0-1-1,0 0 1,0 1 0,1-1-1,-1 0 1,0 1 0,0-1-1,0 1 1,1-1 0,-1 1-1,0 0 1,1-1 0,-1 1 0,0 0-1,1-1 1,-1 1 0,1 0-1,-1 1 1,-2 2-42,0 1 0,1 0 0,-1 0 0,-1 6 0,2-4 12,-1 0 0,1 0 1,1 1-1,-1-1 0,1 1 1,0-1-1,1 1 0,0 8 1,1-14 32,-1 1 1,0-1 0,1 0 0,-1 1-1,1-1 1,0 1 0,0-1-1,0 0 1,0 0 0,0 1 0,0-1-1,1 0 1,-1 0 0,1 0-1,-1 0 1,1-1 0,0 1 0,0 0-1,0-1 1,0 1 0,0-1-1,0 0 1,0 1 0,0-1 0,1 0-1,-1 0 1,0-1 0,3 2-1,0-1 5,0-1-1,0 1 1,0-1-1,0 0 0,0 0 1,0-1-1,0 0 0,0 0 1,0 0-1,0 0 1,-1 0-1,1-1 0,0 0 1,-1 0-1,1-1 1,-1 1-1,0-1 0,0 0 1,6-5-1,3-3 78,0-2 1,-1 1-1,0-2 0,12-17 1,-8 8 252,-2-2 0,0 1 0,19-48 0,-31 66-296,1 0-1,0 0 1,0 1 0,5-7-1,-7 10-31,0 1 1,0-1-1,0 1 0,1-1 0,-1 1 0,0 0 0,1 0 1,-1 0-1,1 0 0,0 0 0,-1 0 0,1 0 0,0 0 1,-1 0-1,1 1 0,0-1 0,0 1 0,3-1 0,-11 11-61,-2 0 60,0 1 0,0 0 0,1 1 0,1 0 0,0 0-1,0 1 1,2-1 0,-1 1 0,2 0 0,-1 0-1,2 1 1,0-1 0,-1 20 0,3-28-14,1-1 0,-1 1 0,1-1 0,0 1 0,1 5 0,-1-9 4,-1 0 0,0-1 0,0 1 0,0-1 0,0 1 0,1-1 0,-1 1 0,0-1-1,0 1 1,1-1 0,-1 1 0,1-1 0,-1 1 0,0-1 0,1 1 0,-1-1 0,1 1-1,-1-1 1,1 0 0,-1 1 0,1-1 0,-1 0 0,1 0 0,-1 1 0,1-1 0,0 0 0,-1 0-1,1 0 1,-1 0 0,1 0 0,0 0 0,-1 0 0,1 0 0,-1 0 0,1 0 0,0 0-1,-1 0 1,1 0 0,-1 0 0,1-1 0,0 1 0,-1 0 0,1 0 0,-1-1 0,1 1 0,-1 0-1,1-1 1,-1 1 0,1 0 0,0-2 0,2 0-13,-1-1 0,1 0-1,0 0 1,-1-1 0,0 1-1,0 0 1,0-1 0,0 0 0,0 1-1,-1-1 1,0 0 0,1 0 0,0-5-1,0-1-17,-1-1-1,0 1 1,0-1-1,-1-11 1,0 16 36,-1 1 0,1 0 0,-1-1 0,0 1 1,-1 0-1,1 0 0,-1 0 0,0 0 0,-1 0 0,1 0 1,-1 1-1,-5-9 0,8 13 0,0 0-1,-1 0 1,1 0-1,0 0 1,0 0 0,0 0-1,0 0 1,0 0-1,0 0 1,0 0 0,-1 0-1,1 0 1,0 0-1,0 0 1,0 0 0,0 0-1,0 0 1,0 0-1,0 0 1,0 1 0,-1-1-1,1 0 1,0 0-1,0 0 1,0 0 0,0 0-1,0 0 1,0 0-1,0 0 1,0 0 0,0 0-1,0 1 1,0-1-1,0 0 1,0 0 0,0 0-1,0 0 1,0 0-1,0 0 1,0 0 0,0 1-1,0-1 1,0 0 0,0 0-1,0 0 1,0 0-1,0 0 1,0 0 0,0 0-1,0 1 1,0-1-1,0 0 1,0 0 0,0 0-1,0 0 1,0 0-1,0 0 1,0 0 0,1 8-10,0-5 9,-1-1 0,1 0 0,0 0 1,1 0-1,-1 0 0,0 0 1,1 0-1,-1 0 0,1 0 1,-1 0-1,1 0 0,0-1 0,0 1 1,0-1-1,0 0 0,0 1 1,0-1-1,0 0 0,0 0 1,0 0-1,1 0 0,-1-1 0,0 1 1,1-1-1,-1 1 0,0-1 1,3 0-1,-1 0 12,0 0 0,0 0 0,0-1 1,0 1-1,0-1 0,0 0 0,0 0 0,0-1 0,0 1 0,-1-1 1,1 0-1,-1 0 0,1 0 0,-1 0 0,6-6 0,-3 3 28,-1-1-1,0 0 0,0 0 1,-1 0-1,0-1 1,6-11-1,-4 3 35,0 0 0,4-19 0,-8 28-51,0 0 0,0 1 0,0-1 0,1 1 0,0 0 0,0 0 0,1 0 0,-1 0 0,1 0 0,7-6 0,-9 9-6,0 0 0,0 1-1,0-1 1,-1 1-1,1 0 1,1-1-1,-1 1 1,0 0-1,0 0 1,0 1-1,0-1 1,1 0 0,-1 1-1,0-1 1,1 1-1,-1 0 1,1 0-1,-1 0 1,0 0-1,1 0 1,-1 0-1,0 1 1,1-1 0,-1 1-1,0-1 1,0 1-1,1 0 1,-1 0-1,3 2 1,-4-2-11,1 0 1,-1 0-1,0 0 1,0 0-1,0 0 1,1 0 0,-1 1-1,-1-1 1,1 0-1,0 1 1,0-1-1,0 1 1,-1-1-1,1 1 1,-1-1-1,1 1 1,-1-1-1,1 1 1,-1 1-1,1 3 11,-1 1-1,0-1 1,-2 11-1,0 10 37,2-27-51,0 0 0,0 0 0,0 1 1,0-1-1,0 0 0,0 0 0,0 0 0,0 0 1,0 1-1,0-1 0,0 0 0,1 0 1,-1 0-1,0 0 0,0 0 0,0 1 0,0-1 1,0 0-1,0 0 0,0 0 0,0 0 1,0 0-1,0 0 0,1 1 0,-1-1 1,0 0-1,0 0 0,0 0 0,0 0 0,0 0 1,0 0-1,1 0 0,-1 0 0,0 0 1,0 0-1,0 0 0,0 0 0,0 0 1,1 0-1,-1 0 0,0 0 0,0 0 0,0 0 1,0 0-1,1 0 0,-1 0 0,0 0 1,0 0-1,0 0 0,0 0 0,0 0 1,1 0-1,-1 0 0,0 0 0,0 0 0,0 0 1,0 0-1,0-1 0,0 1 0,1 0 1,-1 0-1,0 0 0,0 0 0,0 0 1,9-10-8,12-18 1,-1-1 0,29-57 0,-46 80 14,0 0-1,0-1 1,-1 1 0,0-1-1,0 1 1,0-1-1,-1 0 1,0 0-1,-1 0 1,1 1 0,-2-1-1,1 0 1,0 0-1,-1 0 1,-1 0 0,1 1-1,-1-1 1,-3-7-1,5 13 11,-1-1-1,0 1 0,0-1 0,0 1 0,0 0 1,0-1-1,0 1 0,0 0 0,0 0 1,0 0-1,-1 0 0,-1-2 0,3 3-8,-1 0 0,1 0 0,0 0 0,-1 0-1,1 0 1,0-1 0,-1 1 0,1 0 0,0 0-1,-1 0 1,1 0 0,-1 0 0,1 0 0,0 1 0,-1-1-1,1 0 1,0 0 0,-1 0 0,1 0 0,0 0-1,-1 0 1,1 1 0,-1-1 0,1 1 8,-1-1 1,0 1-1,1 0 0,-1 0 1,1-1-1,-1 1 1,1 0-1,-1 0 0,1 0 1,-1 0-1,1 0 0,-1 1 1,0 4 16,0 1 1,0-1 0,1 0-1,0 1 1,0-1 0,0 0-1,1 1 1,0-1 0,0 0-1,1 0 1,-1 1 0,2-1-1,-1 0 1,0-1 0,6 9-1,-2-2-117,2 1 0,0-2-1,0 1 1,1-1 0,20 19-1,-16-20-934,-1-1 0,1 0 0,1-1 0,19 8-1,-23-11-114,18 10-975</inkml:trace>
</inkml:ink>
</file>

<file path=ppt/ink/ink28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5:28.237"/>
    </inkml:context>
    <inkml:brush xml:id="br0">
      <inkml:brushProperty name="width" value="0.05" units="cm"/>
      <inkml:brushProperty name="height" value="0.05" units="cm"/>
      <inkml:brushProperty name="color" value="#FF0066"/>
    </inkml:brush>
  </inkml:definitions>
  <inkml:trace contextRef="#ctx0" brushRef="#br0">33 5 16588,'-6'-3'1728,"-1"2"1633,-2 5-2249,3 7-560,5 0-1936,-2-11 992</inkml:trace>
</inkml:ink>
</file>

<file path=ppt/ink/ink28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4:44.147"/>
    </inkml:context>
    <inkml:brush xml:id="br0">
      <inkml:brushProperty name="width" value="0.05" units="cm"/>
      <inkml:brushProperty name="height" value="0.05" units="cm"/>
      <inkml:brushProperty name="color" value="#FF0066"/>
    </inkml:brush>
  </inkml:definitions>
  <inkml:trace contextRef="#ctx0" brushRef="#br0">2 24 10890,'0'-1'166,"0"1"-1,0 0 1,0 0-1,0-1 1,0 1-1,0 0 1,0 0-1,0-1 1,1 1-1,-1 0 1,-3-8 6604,9 3-3639,-4 4-2988,-1 0 0,1 0 0,0 0 0,-1 0 1,1 1-1,0-1 0,0 1 0,0-1 0,0 1 1,0-1-1,0 1 0,-1 0 0,1 0 0,0 0 1,0 0-1,0 1 0,0-1 0,3 1 1,-1 0 20,0 1 0,-1 0 1,1 0-1,0 0 0,0 0 1,-1 0-1,1 1 1,2 3-1,5 4 180,-1 1 0,-1 0 0,16 23 1,16 35 330,23 31-82,-55-89-500,0 1 0,1-2 0,0 0 0,1 0 0,0-1 0,17 11 0,-10-10 48,1-1-1,0-1 1,0 0 0,36 8 0,17 6-10,-69-21-148,1 1 1,0 0 0,0 0-1,-1 0 1,1 1-1,-1-1 1,1 1 0,-1 0-1,0 0 1,0 0 0,0 0-1,-1 0 1,1 1 0,3 6-1,-5-7-110,0-1 0,0 1-1,0-1 1,0 1 0,0 0-1,-1-1 1,1 1 0,-1 0 0,0-1-1,0 1 1,0 0 0,0 0-1,0-1 1,-1 1 0,1 0-1,-1-1 1,0 1 0,1 0-1,-1-1 1,0 1 0,-1-1 0,1 1-1,-3 3 1,3-5-76,0 0 0,0 0 0,0 0-1,1 0 1,-1 0 0,0-1 0,0 1 0,0 0 0,-1-1 0,1 1 0,0 0 0,0-1-1,0 0 1,0 1 0,0-1 0,-1 1 0,1-1 0,0 0 0,0 0 0,-1 0 0,1 0-1,0 0 1,0 0 0,-1 0 0,1 0 0,0-1 0,0 1 0,-1 0 0,1-1 0,0 1-1,0-1 1,-1 0 0,-18-10-1428</inkml:trace>
</inkml:ink>
</file>

<file path=ppt/ink/ink28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4:45.018"/>
    </inkml:context>
    <inkml:brush xml:id="br0">
      <inkml:brushProperty name="width" value="0.05" units="cm"/>
      <inkml:brushProperty name="height" value="0.05" units="cm"/>
      <inkml:brushProperty name="color" value="#FF0066"/>
    </inkml:brush>
  </inkml:definitions>
  <inkml:trace contextRef="#ctx0" brushRef="#br0">15 178 12571,'-10'-23'5876,"6"16"-4171,4 6-1624,0 1 0,0 0 0,0 0 0,0 0 0,0-1 0,0 1-1,0 0 1,0 0 0,0-1 0,0 1 0,0 0 0,0 0 0,0 0 0,0-1 0,0 1-1,0 0 1,0 0 0,1 0 0,-1-1 0,0 1 0,0 0 0,0 0 0,0 0-1,0-1 1,1 1 0,-1 0 0,0 0 0,0 0 0,0 0 0,0 0 0,1 0 0,-1-1-1,0 1 1,0 0 0,0 0 0,1 0 0,-1 0 0,0 0 0,0 0 0,1 0-1,-1 0 1,0 0 0,0 0 0,0 0 0,1 0 0,-1 0 0,0 0 0,0 0 0,0 0-1,1 0 1,-1 0 0,0 0 0,0 0 0,1 1 0,13 2 1546,-4 2-1381,-1 1-1,-1 0 1,1 1-1,-1 0 1,0 0-1,0 1 1,-1 0-1,0 0 1,-1 1-1,1 0 1,5 11-1,-8-12-218,-2-6-18,-1 0 1,1 0 0,-1 0-1,0 1 1,0-1-1,0 0 1,0 1 0,0-1-1,-1 1 1,1-1 0,-1 1-1,1-1 1,-1 4 0,0-6-9,0 0 0,0 0 0,0 0 1,0 1-1,0-1 0,0 0 1,-1 0-1,1 0 0,0 1 1,0-1-1,0 0 0,0 0 0,0 0 1,-1 0-1,1 0 0,0 1 1,0-1-1,0 0 0,0 0 0,-1 0 1,1 0-1,0 0 0,0 0 1,0 0-1,-1 0 0,1 0 0,0 0 1,0 0-1,0 0 0,-1 0 1,1 0-1,0 0 0,0 0 0,0 0 1,-1 0-1,1 0 0,0 0 1,0 0-1,0 0 0,-1 0 1,1 0-1,0 0 0,0 0 0,0 0 1,-1-1-1,1 1 0,0 0 1,0 0-1,0 0 0,0 0 0,-1-1 1,-8-6 16,-8-12-31,1 0 0,0-1 0,2 0 0,-22-43 0,33 58 15,1 1 1,0-1 0,0 0 0,0 0 0,1 0 0,0 0-1,-1 0 1,2 0 0,-1 0 0,1 0 0,-1 0-1,2 0 1,-1 0 0,2-9 0,-1 11 17,0 0 0,0 0 0,0 0 0,1 0-1,-1 0 1,1 0 0,0 0 0,0 0 0,0 1 0,0-1 0,0 1 0,1 0 0,-1-1 0,1 1 0,-1 0-1,1 0 1,0 1 0,0-1 0,0 1 0,0-1 0,0 1 0,0 0 0,6-1 0,-1 0 0,-1 2 1,1-1-1,-1 1 0,1 0 1,-1 0-1,1 1 1,-1 0-1,0 0 0,1 1 1,-1 0-1,0 0 1,8 4-1,-4-1 37,0 0 1,0 1-1,0 0 1,-1 1-1,0 0 0,16 15 1,-23-19-1,0 0 0,-1 0 0,1 0 1,-1 1-1,0-1 0,0 1 0,0-1 1,-1 1-1,1 0 0,-1 0 1,0 0-1,1 4 0,-2-6-28,0 0 0,1 0-1,-1 0 1,0 1 0,0-1 0,-1 0 0,1 0-1,0 0 1,-1 0 0,1 0 0,-1-1-1,0 1 1,1 0 0,-1 0 0,0 0 0,0 0-1,0-1 1,0 1 0,-1 0 0,1-1-1,0 1 1,-1-1 0,1 0 0,-1 1 0,1-1-1,-3 1 1,-5 3 103,1-1 0,-1 0-1,-11 3 1,14-6-124,0 1 0,0 0 1,0 1-1,0-1 0,1 1 0,-1 0 1,1 0-1,0 1 0,0 0 0,-5 5 1,9-9-62,1 1 0,0-1 0,0 0 0,-1 0 0,1 1 0,0-1 0,0 0 0,0 1 0,-1-1 0,1 1 0,0-1 0,0 0 0,0 1 0,0-1 0,0 0 0,0 1 0,0-1 0,0 1 0,0-1 0,0 0 0,0 1 0,0-1 0,0 0 0,0 1 0,0-1 0,1 0 0,-1 1 0,0-1 0,0 1 1,0-1-1,0 0 0,1 0 0,-1 1 0,0-1 0,0 0 0,1 1 0,-1-1 0,14 9-2690,12 2 863</inkml:trace>
</inkml:ink>
</file>

<file path=ppt/ink/ink28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5:21.404"/>
    </inkml:context>
    <inkml:brush xml:id="br0">
      <inkml:brushProperty name="width" value="0.05" units="cm"/>
      <inkml:brushProperty name="height" value="0.05" units="cm"/>
      <inkml:brushProperty name="color" value="#FF0066"/>
    </inkml:brush>
  </inkml:definitions>
  <inkml:trace contextRef="#ctx0" brushRef="#br0">734 837 9786,'0'1'149,"0"0"-1,0-1 1,0 1 0,0 0-1,0 0 1,0-1-1,0 1 1,0 0 0,0 0-1,0 0 1,0-1-1,0 1 1,0 0 0,1 0-1,-1-1 1,0 1-1,1 0 1,-1 0 0,0-1-1,1 1 1,-1 0-1,2 0 1,-1 0 26,0 0 0,1 0 0,-1 0 0,1 0-1,0 0 1,-1 0 0,1 0 0,0-1 0,3 2 0,4 0 167,1-1 0,-1 1 1,12-1-1,-11-1 124,67 5 448,1-4 1,0-4-1,0-2 1,104-22 0,-165 24-779,0-2 1,-1 0 0,1-1 0,-1 0 0,29-17 0,-37 18-95,-1-1 0,1 1 0,-1-1 0,0-1 0,-1 1 0,0-1 0,0 0 0,0 0 0,-1-1 1,0 0-1,0 0 0,6-15 0,-6 10-14,-1 0 1,0-1 0,-1 1-1,0-1 1,-1 0 0,-1 0-1,0 0 1,-1 0-1,0 0 1,-1 0 0,-1 0-1,0 0 1,-1 0-1,0 1 1,-1-1 0,-1 1-1,0 0 1,-1 0-1,0 1 1,-1 0 0,-9-13-1,5 9-15,0 2-1,-2-1 1,1 2-1,-1-1 1,-1 2-1,-17-13 1,1 5-10,-1 1 0,-39-18 1,-55-29 128,-3-2 66,93 52-178,-65-21-1,87 34-30,0 0 0,0 1-1,0 1 1,0 0 0,0 1 0,0 0 0,-1 1-1,1 0 1,0 1 0,0 1 0,-24 7 0,-4 6-11,1 1 1,-47 28-1,70-35 25,-185 105 13,155-86 10,2 3 0,-50 45-1,83-67 24,1 1 0,1 0 0,0 1 0,1 0 0,0 1 0,0 0 0,-10 23 0,15-27 19,1 1 1,0 0 0,0 0-1,1 0 1,0 0-1,1 0 1,0 1-1,0-1 1,1 0 0,1 1-1,0-1 1,3 14-1,-1-10-18,1 0-1,0 0 1,1 0-1,1-1 0,0 1 1,1-2-1,1 1 1,0-1-1,0 0 1,1 0-1,1-1 0,0 0 1,0-1-1,1 0 1,21 14-1,-14-12-171,1-1-1,1-1 0,0-1 1,0 0-1,1-1 1,0-2-1,1 0 1,-1-1-1,41 3 1,-31-6-525,1-1-1,-1-2 1,0-1 0,54-11 0,13-16-460</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7:17.862"/>
    </inkml:context>
    <inkml:brush xml:id="br0">
      <inkml:brushProperty name="width" value="0.05" units="cm"/>
      <inkml:brushProperty name="height" value="0.05" units="cm"/>
      <inkml:brushProperty name="color" value="#FF0066"/>
    </inkml:brush>
  </inkml:definitions>
  <inkml:trace contextRef="#ctx0" brushRef="#br0">1 702 10714,'2'0'4368,"10"1"-2544,-6-3-1356,0 0 0,0 0 0,0-1-1,0 0 1,-1 0 0,1 0 0,6-6 0,14-7 286,46-19 653,75-24 0,-77 33-500,96-50 0,35-45 292,-96 55-308,137-63 0,-178 104-836,1 3 1,97-19 0,-103 28-414,-59 13 358,20-7-682,-20 7 646,0-1 0,0 1 0,0 0 0,1 0 0,-1 0 0,0 0 0,0-1 0,0 1 0,1 0 0,-1 0 0,0-1 0,0 1 0,0 0 0,0 0 0,0-1 0,1 1 0,-1 0 0,0 0 0,0-1 0,0 1 0,0 0 0,0-1 0,0 1 0,0-1 0,0 1-51,-1-1 0,1 1 0,0-1 0,-1 0 0,1 1 0,0-1 0,-1 1 1,1-1-1,-1 0 0,1 1 0,-1 0 0,1-1 0,-1 1 0,-1-1 0,-4-4-1278,0 1 0,-1 1 1,0 0-1,0 0 0,-8-3 0,9 5 727,1 4 198</inkml:trace>
</inkml:ink>
</file>

<file path=ppt/ink/ink28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5:21.882"/>
    </inkml:context>
    <inkml:brush xml:id="br0">
      <inkml:brushProperty name="width" value="0.05" units="cm"/>
      <inkml:brushProperty name="height" value="0.05" units="cm"/>
      <inkml:brushProperty name="color" value="#FF0066"/>
    </inkml:brush>
  </inkml:definitions>
  <inkml:trace contextRef="#ctx0" brushRef="#br0">0 23 13547,'3'-12'1976,"3"2"969,7 10-377,2 11-279,5 20-729,-1 9-327,0 8-401,-5 4-224,5-1-328,-2-3-96,7-2-136,4-5-160,8-10-568,7-6-560,4-14-1593,6-6 1529,-7-13 183</inkml:trace>
</inkml:ink>
</file>

<file path=ppt/ink/ink28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5:22.363"/>
    </inkml:context>
    <inkml:brush xml:id="br0">
      <inkml:brushProperty name="width" value="0.05" units="cm"/>
      <inkml:brushProperty name="height" value="0.05" units="cm"/>
      <inkml:brushProperty name="color" value="#FF0066"/>
    </inkml:brush>
  </inkml:definitions>
  <inkml:trace contextRef="#ctx0" brushRef="#br0">223 97 10546,'-1'-8'557,"0"0"0,0 0-1,-1 0 1,0 1 0,-5-11 0,6 15-348,0 1 0,0-1 1,0 1-1,-1 0 0,1 0 1,-1 0-1,0 0 0,0 0 1,1 0-1,-1 0 0,-1 0 1,1 1-1,0-1 0,0 1 1,0-1-1,-1 1 0,1 0 1,-1 0-1,1 0 0,-4-1 1,0 2 22,-1-1 1,1 1 0,0 0 0,-1 0 0,1 0 0,-1 1 0,1 0-1,0 1 1,-1-1 0,1 1 0,0 1 0,0-1 0,0 1 0,0 0-1,1 0 1,-1 0 0,-5 6 0,7-6-134,0 0 0,0 0-1,0 1 1,1-1 0,-1 1 0,1 0 0,0 0 0,0 0-1,1 1 1,-1-1 0,1 1 0,0-1 0,0 1-1,1 0 1,-1 0 0,1-1 0,0 1 0,0 0-1,1 0 1,-1 0 0,1 0 0,1 9 0,0-11-89,0 1 0,0 0 0,0-1 1,1 1-1,-1-1 0,1 1 0,0-1 1,0 0-1,0 0 0,0 0 0,0 0 1,1 0-1,0-1 0,-1 1 0,1 0 1,0-1-1,0 0 0,0 0 0,0 0 1,1 0-1,-1-1 0,6 3 0,8 2 91,0-1 0,0-1 1,29 4-1,-11-3 347,-32-4-404,0 0-1,0-1 1,0 1-1,0 0 1,0 0 0,-1 1-1,1-1 1,0 1 0,0-1-1,-1 1 1,1 0 0,-1 0-1,0 0 1,1 0-1,-1 1 1,0-1 0,2 3-1,-2 0-2,0-1-1,0 1 0,0 0 0,0-1 1,-1 1-1,0 0 0,0 0 1,0 0-1,0 10 0,-1-5-11,0 0-1,-1 0 1,0 0-1,-1 0 1,0 0 0,0 0-1,-6 13 1,6-17-26,0-1 0,-1 0 0,0 1 0,0-1 0,0 0 0,0-1 0,-1 1 0,0-1 0,0 1 0,0-1 0,0 0 0,-1-1 0,1 1 0,-7 3 0,9-6-53,0 0 0,0 0 0,1-1 1,-1 1-1,0-1 0,0 1 1,0-1-1,0 1 0,0-1 0,1 0 1,-1 0-1,0 0 0,0 0 1,0 0-1,0 0 0,0-1 1,0 1-1,0-1 0,1 1 0,-1-1 1,0 1-1,0-1 0,0 0 1,1 0-1,-1 0 0,1 0 1,-1 0-1,1-1 0,-1 1 0,1 0 1,0-1-1,-1 1 0,1-1 1,0 1-1,-2-4 0,0-1-444,-1-1-1,1 0 0,0 0 1,0 0-1,1-1 0,0 1 1,-2-14-1,3 13-37,1 0 0,0 0 1,0 0-1,1 0 0,0 0 0,0 0 0,4-13 1,10-19-674</inkml:trace>
</inkml:ink>
</file>

<file path=ppt/ink/ink28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5:22.549"/>
    </inkml:context>
    <inkml:brush xml:id="br0">
      <inkml:brushProperty name="width" value="0.05" units="cm"/>
      <inkml:brushProperty name="height" value="0.05" units="cm"/>
      <inkml:brushProperty name="color" value="#FF0066"/>
    </inkml:brush>
  </inkml:definitions>
  <inkml:trace contextRef="#ctx0" brushRef="#br0">1 0 14627,'10'19'1392,"3"0"825,2 3-249,-1 0-599,3-1-441,-1-2-456,0-1-200,-3-8-328,0-4-288,-4-8-880,-2-4-633,-4-13 897</inkml:trace>
</inkml:ink>
</file>

<file path=ppt/ink/ink28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5:22.720"/>
    </inkml:context>
    <inkml:brush xml:id="br0">
      <inkml:brushProperty name="width" value="0.05" units="cm"/>
      <inkml:brushProperty name="height" value="0.05" units="cm"/>
      <inkml:brushProperty name="color" value="#FF0066"/>
    </inkml:brush>
  </inkml:definitions>
  <inkml:trace contextRef="#ctx0" brushRef="#br0">1 1 11466,'0'9'433,"1"1"-97,3-4-344</inkml:trace>
</inkml:ink>
</file>

<file path=ppt/ink/ink28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5:23.231"/>
    </inkml:context>
    <inkml:brush xml:id="br0">
      <inkml:brushProperty name="width" value="0.05" units="cm"/>
      <inkml:brushProperty name="height" value="0.05" units="cm"/>
      <inkml:brushProperty name="color" value="#FF0066"/>
    </inkml:brush>
  </inkml:definitions>
  <inkml:trace contextRef="#ctx0" brushRef="#br0">67 306 12219,'-9'9'1431,"1"0"0,0 1 0,1 0 0,-12 20 0,17-26-1344,-1 0 1,1 1-1,1-1 1,-1 1-1,1-1 1,-1 1-1,1 0 1,1-1-1,-1 1 1,1 0-1,-1 0 1,1 0-1,1 0 1,-1-1-1,2 8 1,-1-10-83,-1 0-1,1 0 1,0-1 0,0 1 0,0 0-1,0 0 1,1-1 0,-1 1 0,3 3-1,-4-5-4,1 0 0,-1 1-1,1-1 1,-1 1 0,1-1-1,-1 0 1,1 1 0,0-1-1,-1 0 1,1 0 0,-1 1-1,1-1 1,0 0 0,-1 0-1,1 0 1,-1 0 0,1 0-1,0 0 1,-1 0 0,1 0-1,0 0 1,-1 0 0,1 0-1,0 0 1,-1 0-1,1 0 1,-1-1 0,1 1-1,0 0 1,-1 0 0,1-1-1,-1 1 1,1-1 0,-1 1-1,1 0 1,-1-1 0,1 0-1,4-4 13,0-1-1,-1-1 0,0 1 0,0 0 0,-1-1 0,1 0 0,-2 0 0,1 0 0,-1 0 0,3-14 1,0-9 30,2-41 1,-6 62-43,0-8 10,6-116 19,-7 103 27,-1-1 0,-7-37 0,7 121 1667,2-26-1283,2-1 0,1 1 0,8 29 0,-7-39-240,1 0 1,0 0 0,1 0-1,1-1 1,17 27 0,-21-38-165,0 0 0,0 0 0,0 0 0,1-1 0,0 1 0,0-1 0,0 0 0,0-1 1,1 1-1,-1-1 0,1 0 0,0-1 0,10 4 0,-13-5-26,1 0 0,-1 0 0,0-1-1,1 0 1,-1 0 0,0 0 0,1 0 0,-1 0-1,1 0 1,-1-1 0,0 0 0,1 0 0,-1 0-1,0 0 1,0 0 0,0 0 0,0-1 0,0 0-1,0 1 1,0-1 0,0 0 0,-1-1 0,1 1-1,-1 0 1,0-1 0,1 1 0,1-4 0,0-1-2,0 0 0,0 0 1,0 0-1,-1-1 1,0 0-1,-1 1 0,1-1 1,0-9-1,-2 10-56,0 1 1,0-1-1,-1 0 0,0 0 0,0 0 0,0 1 0,-1-1 0,0 0 1,-1 1-1,-2-9 0,4 14 35,0 1 0,0-1 0,0 0 0,-1 1 1,1-1-1,0 0 0,0 1 0,-1-1 0,1 1 0,0-1 0,-1 1 1,1-1-1,-1 0 0,1 1 0,-1 0 0,1-1 0,-1 1 0,1-1 1,-1 1-1,1-1 0,-1 1 0,1 0 0,-1-1 0,0 1 0,1 0 0,-1 0 1,0 0-1,1-1 0,-1 1 0,0 0 0,1 0 0,-1 0 0,0 0 1,1 0-1,-1 0 0,0 0 0,1 0 0,-1 1 0,0-1 0,1 0 0,-1 0 1,0 0-1,1 1 0,-1-1 0,1 0 0,-1 1 0,1-1 0,-1 0 1,0 1-1,1-1 0,-1 1 0,-2 2-1,1-1 0,0 1 0,0-1 0,-1 1 0,1 0 0,1-1 0,-1 1 0,0 0 0,-1 4-1,2-2 15,0-1-1,0 1 0,0 0 0,0-1 0,1 1 0,-1 0 0,1 0 0,1 0 0,0 5 0,-1-7-37,0-1 0,1 1 0,0-1 0,-1 0-1,1 0 1,0 1 0,0-1 0,0 0 0,1 0 0,-1 0-1,0 0 1,1 0 0,-1 0 0,1 0 0,0-1-1,-1 1 1,1 0 0,0-1 0,0 0 0,3 2 0,0-1-249,0-1 1,0 1 0,1-1 0,-1-1 0,0 1 0,1-1-1,-1 0 1,0 0 0,1 0 0,-1-1 0,10-2 0,34-12-1151</inkml:trace>
</inkml:ink>
</file>

<file path=ppt/ink/ink28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5:24.084"/>
    </inkml:context>
    <inkml:brush xml:id="br0">
      <inkml:brushProperty name="width" value="0.05" units="cm"/>
      <inkml:brushProperty name="height" value="0.05" units="cm"/>
      <inkml:brushProperty name="color" value="#FF0066"/>
    </inkml:brush>
  </inkml:definitions>
  <inkml:trace contextRef="#ctx0" brushRef="#br0">69 427 12947,'4'-25'1118,"-1"13"160,-2-1 1,2-12 0,-3 25-1198,0-1-1,0 1 0,0-1 1,0 1-1,0-1 1,0 1-1,0-1 0,0 1 1,0-1-1,0 1 1,0-1-1,0 1 1,-1-1-1,1 1 0,0-1 1,0 1-1,0-1 1,-1 1-1,1-1 1,0 1-1,-1-1 0,1 1 1,0 0-1,-1-1 1,0 1-28,1 0 1,-1 0 0,1 0 0,-1 0 0,1 0 0,-1 0 0,1 1-1,-1-1 1,1 0 0,-1 0 0,1 1 0,0-1 0,-1 0-1,1 0 1,-1 1 0,1-1 0,0 1 0,-1-1 0,1 1-1,-18 25 805,9-7-544,1 0 0,0 1 0,-7 35-1,12-44-237,1 1 0,0 0 0,1-1 0,1 1 0,-1 0 0,2 0 0,0 0 0,3 14 0,-4-23-54,1-1 1,0 1-1,0-1 0,0 1 1,0-1-1,0 0 0,0 0 0,0 1 1,1-1-1,-1 0 0,1 0 1,0 0-1,0-1 0,-1 1 1,1 0-1,0 0 0,1-1 0,-1 0 1,4 3-1,-4-3-8,1-1-1,0 1 0,0 0 1,0-1-1,0 1 1,0-1-1,0 0 1,0 0-1,0 0 1,0-1-1,0 1 1,-1 0-1,1-1 1,0 0-1,0 0 0,5-2 1,1-2-28,0 0-1,-1 0 1,1-1 0,-1 0-1,0-1 1,-1 1 0,0-2-1,0 1 1,0-1 0,10-16 0,-8 10-39,-1-1 0,0 0 0,-1-1 0,0 0 0,7-29 0,-10 27 13,-1-1 0,-1-1 0,0 1 0,-2 0-1,0 0 1,-1 0 0,-1 0 0,-1 0 0,-7-26 0,-2 6-128,-1 1 1,-2 1 0,-29-53-1,36 75 195,8 15-24,0 0 1,0 1-1,0-1 1,-1 0-1,1 0 1,0 0-1,0 0 0,0 0 1,0 0-1,0 0 1,0 0-1,0 0 1,0 0-1,0 0 0,0 0 1,0 0-1,0 0 1,0 0-1,0 0 1,-1 0-1,1 0 0,0 0 1,0 0-1,0 1 1,0-1-1,0 0 1,0 0-1,0 0 0,0 0 1,0 0-1,0 0 1,0-1-1,-1 1 1,1 0-1,0 0 1,0 0-1,0 0 0,0 0 1,0 0-1,0 0 1,0 0-1,0 0 1,0 0-1,0 0 0,0 0 1,0 0-1,0 0 1,-1 0-1,1 0 1,0 0-1,0 0 0,0 0 1,0 0-1,0-1 1,0 1-1,0 0 1,0 0-1,0 0 0,0 0 1,0 0-1,0 0 1,1 8 204,3 12 255,2 0 0,0-1-1,12 27 1,35 55 812,-25-57-947,44 53-1,-71-96-328,-1-1 0,1 1-1,0 0 1,-1 0 0,1-1 0,0 1-1,-1 0 1,1-1 0,0 1-1,0-1 1,0 1 0,0-1 0,0 1-1,1 0 1,-1-1-4,-1 0 0,1 0 0,-1 0 1,0 0-1,1 0 0,-1 0 0,0-1 0,1 1 0,-1 0 0,0 0 0,1 0 0,-1 0 1,0-1-1,1 1 0,-1 0 0,0 0 0,1-1 0,-1 1 0,0 0 0,0 0 0,1-1 1,-1 1-1,0 0 0,0-1 0,1 0 0,1-3-60,-1-1 0,1 1-1,-1-1 1,0 1 0,0-6 0,1-2-75,0 5 67,0-1 0,1 1 1,0-1-1,0 1 0,1 0 1,-1 0-1,2 0 0,-1 1 1,6-8-1,-8 13 72,-1-1-1,1 0 0,-1 0 1,1 1-1,0-1 1,0 1-1,-1 0 0,1-1 1,0 1-1,0 0 0,1 0 1,-1 0-1,0 0 1,0 1-1,0-1 0,1 1 1,-1-1-1,0 1 1,0 0-1,1 0 0,-1 0 1,0 0-1,1 0 1,-1 0-1,0 0 0,0 1 1,1 0-1,-1-1 1,0 1-1,0 0 0,0 0 1,0 0-1,0 0 1,0 0-1,3 3 0,4 3-1,0 1 0,-1 1 0,0 0-1,-1 0 1,11 15 0,-12-14-36,1 0 1,0-1 0,1 0 0,0 0-1,15 12 1,-21-20-96,-1 0 0,1 0 0,-1 0 0,1 0 0,0 0 0,0 0 0,0 0 0,-1-1 0,1 1 1,0-1-1,0 1 0,0-1 0,4 1 0,-5-2-61,1 1 1,-1 0-1,1-1 1,-1 1-1,1-1 0,-1 0 1,0 1-1,1-1 1,-1 0-1,0 0 1,1 0-1,-1 0 1,0 0-1,0 0 0,0 0 1,0 0-1,0 0 1,1-3-1,15-18 829,6-5-396</inkml:trace>
</inkml:ink>
</file>

<file path=ppt/ink/ink28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5:24.646"/>
    </inkml:context>
    <inkml:brush xml:id="br0">
      <inkml:brushProperty name="width" value="0.05" units="cm"/>
      <inkml:brushProperty name="height" value="0.05" units="cm"/>
      <inkml:brushProperty name="color" value="#FF0066"/>
    </inkml:brush>
  </inkml:definitions>
  <inkml:trace contextRef="#ctx0" brushRef="#br0">97 152 10642,'0'-2'473,"0"-1"-1,0 1 0,-1 0 1,1 0-1,0 0 0,-1-1 1,1 1-1,-1 0 0,0 0 1,0 0-1,0 0 0,0 0 1,0 0-1,0 1 0,-1-1 1,1 0-1,-3-2 1,3 3-331,0 0 1,0 1-1,0-1 1,-1 1 0,1-1-1,0 1 1,0-1 0,0 1-1,0 0 1,0 0 0,-1-1-1,1 1 1,0 0 0,0 0-1,0 0 1,-1 0-1,1 1 1,0-1 0,0 0-1,0 0 1,-1 1 0,1-1-1,0 1 1,0-1 0,0 1-1,0-1 1,0 1 0,0 0-1,0 0 1,0-1 0,0 1-1,0 0 1,0 1-1,-3 2 31,0 1-1,1-1 0,-1 1 0,1 0 0,1 0 0,-1 0 0,1 0 0,-3 7 0,2-2-122,0 0-1,1 0 1,-3 16-1,5-21-48,0-1-1,1 0 0,-1 1 0,1-1 0,0 0 0,0 0 0,3 7 0,-3-10-2,-1 1-1,1-1 1,0 1 0,0-1 0,0 1-1,0-1 1,0 1 0,0-1-1,3 2 1,-4-2 1,1-1 0,-1 0-1,1 1 1,-1-1 0,1 0 0,0 0-1,-1 1 1,1-1 0,0 0 0,-1 0-1,1 0 1,0 0 0,-1 0 0,1 1 0,0-1-1,-1-1 1,1 1 0,0 0 0,-1 0-1,1 0 1,0 0 0,-1 0 0,1-1-1,0 1 1,1-2-7,0 1 0,0 0 0,0-1 0,0 1 0,-1-1 0,1 0 0,-1 0 0,1 0 0,-1 0 0,0 0 0,2-2 0,11-28-93,-10 25 65,20-61-312,-24 68 344,0 0 1,0 0 0,1 0 0,-1 0-1,0-1 1,0 1 0,0 0-1,0 0 1,1 0 0,-1 0-1,0 0 1,0 0 0,0 0 0,1 0-1,-1 0 1,0 0 0,0 0-1,0 0 1,1 0 0,-1 0-1,0 0 1,0 0 0,0 0 0,1 0-1,-1 0 1,0 0 0,0 0-1,0 0 1,0 0 0,1 0-1,-1 0 1,0 0 0,0 1 0,0-1-1,0 0 1,1 0 0,-1 0-1,0 0 1,0 1 0,12 8-12,1 0 12,-8-7-37,1 1 0,-1-1 0,1-1 0,-1 1 0,1-1 0,0 0 0,0 0 0,0-1 0,-1 0 0,1 0 0,0 0 0,0-1 0,7-1 0,-11 2 27,1-1 0,-1 0 0,1 0 1,-1 0-1,1 0 0,-1 0 1,0 0-1,1 0 0,-1-1 0,0 1 1,0-1-1,0 0 0,0 0 0,0 0 1,0 1-1,-1-2 0,1 1 0,-1 0 1,1 0-1,-1 0 0,0-1 0,0 1 1,0-1-1,0 1 0,0-1 1,-1 1-1,1-1 0,-1 1 0,1-1 1,-1 0-1,0-2 0,-2-25 106,1 22-45,1-1 0,-1 1 0,1-1 0,1 0 0,0 1 0,0-1-1,2-8 1,-2 16-37,-1 0-1,1 0 1,-1 1 0,1-1-1,-1 0 1,1 0-1,-1 1 1,1-1 0,0 1-1,-1-1 1,1 0-1,0 1 1,-1-1-1,1 1 1,0-1 0,0 1-1,0 0 1,-1-1-1,1 1 1,0 0 0,0 0-1,0-1 1,0 1-1,0 0 1,0 0-1,0 0 1,-1 0 0,1 0-1,0 0 1,0 0-1,0 1 1,0-1 0,0 0-1,0 0 1,1 1-1,3 1 43,0 0 0,0 0 0,-1 1 0,1-1 0,4 4 0,4 5 75,0 0 0,0 1 0,-1 0 0,13 18 0,-19-23-97,-4-3-48,1-1-1,0 0 1,0-1 0,0 1-1,0 0 1,1-1 0,3 2 0,-6-3-51,-1-1 0,1 1-1,0-1 1,0 0 0,-1 0 0,1 1 0,0-1 0,0 0 0,0 0 0,-1 0 0,1 0 0,0 0 0,0 0 0,0 0 0,0 0 0,-1 0 0,1 0 0,0 0 0,0-1-1,0 1 1,-1 0 0,1-1 0,0 1 0,0 0 0,-1-1 0,1 1 0,0-1 0,-1 1 0,1-1 0,0 1 0,-1-1 0,1 0 0,-1 1 0,1-1 0,-1 0 0,1 1-1,-1-1 1,0 0 0,1 0 0,0-1 0,0-1-377,0-1-1,0 0 1,0 1-1,0-1 0,-1 0 1,0 0-1,1 1 1,-1-1-1,-1-6 1,-3-23-994</inkml:trace>
</inkml:ink>
</file>

<file path=ppt/ink/ink28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5:24.813"/>
    </inkml:context>
    <inkml:brush xml:id="br0">
      <inkml:brushProperty name="width" value="0.05" units="cm"/>
      <inkml:brushProperty name="height" value="0.05" units="cm"/>
      <inkml:brushProperty name="color" value="#FF0066"/>
    </inkml:brush>
  </inkml:definitions>
  <inkml:trace contextRef="#ctx0" brushRef="#br0">9 0 15067,'-6'10'1056,"4"-1"489,2-1-521,1-3-624,5 0-224,1-4-752,2 2-360,6-1 448</inkml:trace>
</inkml:ink>
</file>

<file path=ppt/ink/ink28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5:25.247"/>
    </inkml:context>
    <inkml:brush xml:id="br0">
      <inkml:brushProperty name="width" value="0.05" units="cm"/>
      <inkml:brushProperty name="height" value="0.05" units="cm"/>
      <inkml:brushProperty name="color" value="#FF0066"/>
    </inkml:brush>
  </inkml:definitions>
  <inkml:trace contextRef="#ctx0" brushRef="#br0">5 102 10218,'-2'3'741,"1"1"-1,1 0 1,-1-1-1,1 1 1,-1 0-1,1 0 1,0-1-1,0 1 1,1 0-1,-1 0 1,1 0-1,1 5 1,0-4-305,0 1 0,0 0 0,1-1 0,0 0 1,0 1-1,0-1 0,5 6 0,-6-9-390,-1-1 0,1 0-1,-1 1 1,1-1-1,-1 0 1,1 0-1,0 0 1,-1 0 0,1 0-1,0 0 1,3 1-1,-5-2-48,1 0 0,0 0 0,-1 0 0,1 0 0,-1 0 0,1 0 0,0 0 0,-1 0 0,1 0 0,-1 0 0,1 0-1,-1 0 1,1-1 0,0 1 0,-1 0 0,1 0 0,-1 0 0,1-1 0,-1 1 0,1 0 0,-1-1 0,1 1 0,-1-1 0,0 1-1,1 0 1,-1-1 0,1 1 0,-1-1 0,0 1 0,1-1 0,-1 1 0,0-1 0,0 0 0,0 1 0,1-1 0,-1 1 0,0-1-1,0 1 1,0-1 0,0 0 0,0 1 0,0-2 0,1-8-142,1 0 1,0 0-1,1 0 0,0 1 0,0-1 0,6-10 1,-8 17 168,1 1 1,-1-1 0,1 0 0,0 1 0,0-1 0,0 1-1,0-1 1,0 1 0,0 0 0,1 0 0,-1 0 0,1 0-1,0 0 1,-1 1 0,1-1 0,0 1 0,0 0 0,0-1-1,0 1 1,0 1 0,0-1 0,0 0 0,7 0 0,-7 2 58,0-1 0,0 1-1,0 0 1,0 0 0,0 0 0,0 0 0,0 0 0,-1 1 0,1-1 0,0 1 0,-1 0 0,1 0 0,-1 0 0,1 0 0,-1 0 0,3 4-1,-2-3-15,-1 0 0,1-1-1,0 1 1,0-1 0,0 0-1,0 0 1,0 0 0,0 0-1,1 0 1,-1-1 0,6 2-1,-7-3-54,0 1-1,0-1 0,0-1 0,1 1 1,-1 0-1,0 0 0,0-1 0,0 1 1,0-1-1,0 0 0,1 0 1,-1 0-1,0 0 0,-1 0 0,1 0 1,0 0-1,0 0 0,0-1 0,-1 1 1,4-4-1,2-4-43,0 1 1,11-19 0,-13 20-74,2-6-1519,10-20 1,-15 29 1188,6-14-810</inkml:trace>
</inkml:ink>
</file>

<file path=ppt/ink/ink28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5:25.398"/>
    </inkml:context>
    <inkml:brush xml:id="br0">
      <inkml:brushProperty name="width" value="0.05" units="cm"/>
      <inkml:brushProperty name="height" value="0.05" units="cm"/>
      <inkml:brushProperty name="color" value="#FF0066"/>
    </inkml:brush>
  </inkml:definitions>
  <inkml:trace contextRef="#ctx0" brushRef="#br0">8 1 20676,'2'1'5986,"-10"-1"-4114,7 2-1448</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7:18.218"/>
    </inkml:context>
    <inkml:brush xml:id="br0">
      <inkml:brushProperty name="width" value="0.05" units="cm"/>
      <inkml:brushProperty name="height" value="0.05" units="cm"/>
      <inkml:brushProperty name="color" value="#FF0066"/>
    </inkml:brush>
  </inkml:definitions>
  <inkml:trace contextRef="#ctx0" brushRef="#br0">1 37 13867,'0'-1'222,"0"0"0,-1 0 0,1 0-1,0 0 1,0 0 0,0 0 0,0 0 0,0 0 0,1 0 0,-1 0 0,0 0 0,0 0-1,1 0 1,-1 0 0,0 0 0,1 0 0,-1 0 0,1 0 0,-1 0 0,1 0-1,0 1 1,-1-1 0,2-1 0,0 1-12,0 0 0,0-1 0,0 1 0,0 0 0,0 0 0,0 0 0,0 1 0,0-1 0,0 0 0,4 0 0,0 1-60,0-1 1,1 1-1,-1 0 0,0 0 0,0 1 0,0-1 0,9 4 1,6 2 248,0 2 1,-1 1-1,0 0 1,-1 1 0,20 14-1,-37-23-358,-1 0-1,0 0 1,1 1-1,-1-1 1,0 0-1,0 0 0,0 1 1,0-1-1,0 0 1,0 1-1,0-1 1,0 1-1,-1-1 1,1 1-1,-1 0 0,1-1 1,-1 1-1,1 0 1,-1 3-1,0-3 5,0 1 0,-1 0 1,1 0-1,-1-1 0,0 1 0,0 0 0,0-1 1,0 1-1,0-1 0,0 1 0,-3 2 0,-3 5 27,-1-1 0,0 0 0,-1 0 0,-13 10 0,22-19-79,-5 5-140,0-1 0,-1 0 0,1 0-1,-1-1 1,-7 4 0,12-6-97,0-1 0,-1 1 0,1-1-1,-1 1 1,1-1 0,0 0 0,-1 0 0,1 0 0,-1 0 0,1 0-1,0 0 1,-1 0 0,-1-1 0,2 1-199,-1-1 1,1 1-1,0-1 0,0 0 0,0 0 1,0 1-1,0-1 0,0 0 1,0 0-1,0 0 0,0 0 0,1 0 1,-1 0-1,0 0 0,1 0 1,-1 0-1,0-2 0,-3-7-2434</inkml:trace>
</inkml:ink>
</file>

<file path=ppt/ink/ink28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5:29.305"/>
    </inkml:context>
    <inkml:brush xml:id="br0">
      <inkml:brushProperty name="width" value="0.05" units="cm"/>
      <inkml:brushProperty name="height" value="0.05" units="cm"/>
      <inkml:brushProperty name="color" value="#FF0066"/>
    </inkml:brush>
  </inkml:definitions>
  <inkml:trace contextRef="#ctx0" brushRef="#br0">97 960 9802,'-10'-5'861,"-1"-1"-1,2-1 1,-18-13-1,23 16-548,0 0 1,0 1-1,0-1 0,1-1 0,0 1 0,-1 0 0,2-1 1,-1 0-1,1 1 0,-4-9 0,6 13-256,0-1 0,0 1 0,0-1 1,0 1-1,-1 0 0,1-1 0,0 1 0,0-1 0,0 1 0,0-1 0,0 1 0,0-1 0,0 1 0,0-1 0,1 1 0,-1-1 0,0 1 0,0-1 1,0 1-1,0-1 0,1 1 0,-1-1 0,0 1 0,0 0 0,1-1 0,-1 1 0,0-1 0,1 1 0,-1 0 0,1-1 0,-1 1 0,0 0 1,1-1-1,-1 1 0,1 0 0,-1 0 0,1 0 0,-1-1 0,1 1 0,-1 0 0,0 0 0,1 0 0,-1 0 0,2 0 0,21 1 1082,-7 3-641,0 1-1,0 1 1,0 0-1,18 10 1,0 0 86,30 13 117,1-3 1,2-3-1,103 22 1,-85-32-598,1-4 1,-1-3-1,1-5 0,0-3 0,104-16 1,4-13 727,220-67 1,199-117 1901,-104-6-1813,-21-35-296,-449 232-624,94-53 0,-97 57 0,62-22 0,-85 38 0,-1 0 0,21-3 0,-24 8-19,-8 2-134,-1-3 116,0 0-1,-1 0 1,1 0 0,0 0 0,-1 1 0,1-1 0,0 0 0,-1 0 0,1 0 0,0 0 0,-1 0-1,1 0 1,0 0 0,-1 0 0,1 0 0,0 0 0,-1 0 0,1 0 0,0 0 0,-1 0-1,1 0 1,0 0 0,-1 0 0,1 0 0,0 0 0,0 0 0,-1-1 0,1 1 0,0 0 0,-1 0-1,1 0 1,0-1 0,0 1 0,-1-1 0,-16-14-2778,-6-9 1100</inkml:trace>
</inkml:ink>
</file>

<file path=ppt/ink/ink28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5:32.181"/>
    </inkml:context>
    <inkml:brush xml:id="br0">
      <inkml:brushProperty name="width" value="0.05" units="cm"/>
      <inkml:brushProperty name="height" value="0.05" units="cm"/>
      <inkml:brushProperty name="color" value="#FF0066"/>
    </inkml:brush>
  </inkml:definitions>
  <inkml:trace contextRef="#ctx0" brushRef="#br0">37 175 7938,'-1'0'323,"-1"0"1,1 1 0,-1-1 0,1 0-1,0 1 1,-1-1 0,1 1-1,0 0 1,-1-1 0,1 1 0,0 0-1,0 0 1,0 0 0,0 0 0,-1 0-1,0 1 1,-10 8 2825,11-28 71,2 12-3020,1 0 0,-1-1 0,1 1 0,0 0 1,1 0-1,0 0 0,0 0 0,0 0 0,1 1 1,-1 0-1,1-1 0,0 1 0,1 1 0,0-1 1,-1 1-1,1-1 0,1 1 0,-1 1 0,0-1 1,1 1-1,0 0 0,0 0 0,0 0 0,0 1 0,10-2 1,-14 3-198,1 1 1,-1 0 0,0 0 0,0 0 0,0 0-1,1 0 1,-1 1 0,0-1 0,0 0 0,0 1-1,0 0 1,0-1 0,0 1 0,0 0 0,0 0-1,0 0 1,0 1 0,0-1 0,-1 0 0,1 1-1,0-1 1,-1 1 0,1-1 0,-1 1 0,0 0-1,1-1 1,-1 1 0,0 0 0,0 0 0,1 4-1,2 5-18,-1-1 0,0 2 0,-1-1 0,2 20 0,-2-13 59,1 1-19,-2-5-15,1 0 0,6 21 0,-7-32-8,0 0-1,0 0 1,0-1-1,0 1 1,0 0-1,1 0 1,0-1-1,-1 1 1,1-1-1,0 0 0,0 1 1,0-1-1,1 0 1,-1 0-1,0 0 1,1 0-1,3 1 1,-4-2-6,-1-1 0,1 1 0,-1-1 1,1 1-1,0-1 0,-1 0 0,1 0 0,0 0 1,0 0-1,-1 0 0,1 0 0,0 0 1,-1-1-1,1 1 0,0-1 0,-1 1 0,1-1 1,-1 1-1,1-1 0,-1 0 0,1 0 0,-1 0 1,1 0-1,1-2 0,2-1-24,0-1 0,0 0-1,-1-1 1,7-9 0,10-18 2,-2 0 0,-1-2 0,-2 0 0,19-61 0,-32 76 121,-3 17 106,-1 11 37,0 4-75,0-5 32,0 1 0,0-1-1,1 0 1,1 15-1,0-20-157,-1 0-1,1 0 1,-1 0-1,1 0 1,0 0-1,-1 0 1,1-1-1,0 1 0,1 0 1,-1 0-1,0-1 1,0 1-1,1 0 1,-1-1-1,1 0 1,-1 1-1,1-1 1,0 0-1,-1 0 0,1 0 1,0 0-1,3 2 1,-2-2-8,1 0-1,0 0 1,0 0 0,-1 0-1,1 0 1,0-1 0,0 0-1,0 0 1,0 0 0,0 0-1,4-1 1,2-1 23,1-1 0,15-6 0,-18 5 16,1 1 0,-1 1-1,1-1 1,17-1 0,-24 4-43,-1 0 1,0 0-1,1 0 1,-1 0-1,1 0 0,-1 1 1,1-1-1,-1 0 1,0 1-1,1-1 1,-1 1-1,0 0 1,0-1-1,1 1 1,-1 0-1,0 0 1,0 0-1,0 0 1,0 0-1,0 0 1,0 0-1,0 0 0,0 0 1,0 0-1,-1 1 1,2 1-1,0 1 13,-1 0 0,0 0 0,0 0 0,0 0 0,0 0-1,0 0 1,-1 0 0,0 4 0,3 1 0,2-12-15,7-14 1,6-25-15,-14 32-12,0 0 0,0 1 0,0-1 1,1 1-1,1 0 0,0 1 1,0-1-1,9-8 0,-14 15 12,1 1 0,-1 0 0,1 0 0,-1 0 0,1 1 0,-1-1 0,1 0 0,0 1 0,-1-1 0,1 1 0,0-1 0,-1 1 0,1 0 0,0-1 0,0 1 0,0 0 0,-1 0 0,1 0 0,0 1 0,0-1 0,2 1 0,2 1 43,1 1 1,0 0 0,0 0-1,6 4 1,-8-4-23,1 0 1,-1 0 0,1 0-1,8 2 1,3-3 8,-14-2-114,-1 0 1,0 0-1,0 0 1,0 1-1,1-1 1,-1 1-1,0 0 1,0-1-1,0 1 0,0 0 1,0 0-1,0 0 1,0 0-1,0 1 1,2 1-1,2 3-338,-1-1-517,0-1-1,0 0 0,9 6 0,-12-9 467,0 0-1,0 0 1,0 0-1,1-1 1,-1 1-1,0 0 0,1-1 1,-1 0-1,1 1 1,-1-1-1,1 0 1,-1 0-1,3-1 1,19-4-2048</inkml:trace>
</inkml:ink>
</file>

<file path=ppt/ink/ink28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5:32.821"/>
    </inkml:context>
    <inkml:brush xml:id="br0">
      <inkml:brushProperty name="width" value="0.05" units="cm"/>
      <inkml:brushProperty name="height" value="0.05" units="cm"/>
      <inkml:brushProperty name="color" value="#FF0066"/>
    </inkml:brush>
  </inkml:definitions>
  <inkml:trace contextRef="#ctx0" brushRef="#br0">103 13 15235,'0'0'76,"0"-1"-1,0 1 0,0-1 1,0 1-1,0-1 0,-1 0 1,1 1-1,0-1 0,0 1 1,-1-1-1,1 1 0,0-1 1,-1 1-1,1-1 0,0 1 1,-1 0-1,1-1 0,-1 1 1,1-1-1,-1 1 0,1 0 1,-1 0-1,1-1 0,-1 1 1,1 0-1,-1 0 1,1-1-1,-1 1 0,1 0 1,-1 0-1,0 0 0,1 0 1,-1 0-1,1 0 0,-1 0 1,0 0-1,1 0 0,-1 0 1,1 0-1,-1 0 0,1 1 1,-1-1-1,0 0 0,1 0 1,-1 1-1,1-1 0,-1 0 1,1 0-1,-1 1 0,1-1 1,-1 1-1,-2 2 220,-1 0 0,1 1-1,0-1 1,1 1 0,-5 6 0,-1 4 201,1 2-1,0-1 1,1 1 0,1 0-1,0 0 1,-4 27 0,4-6 320,-1 71 0,7-90-682,0 1 0,1 0-1,1 0 1,0-1 0,12 34-1,-5-26-65,2 0-1,0-1 1,19 28-1,-3-12-34,-13-19-635,20 39 1,-34-59 209,1 1 1,-1 0 0,0 0-1,-1-1 1,1 1 0,0 0 0,-1 0-1,1 0 1,-1 5 0,-2 3-1066</inkml:trace>
</inkml:ink>
</file>

<file path=ppt/ink/ink28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5:33.040"/>
    </inkml:context>
    <inkml:brush xml:id="br0">
      <inkml:brushProperty name="width" value="0.05" units="cm"/>
      <inkml:brushProperty name="height" value="0.05" units="cm"/>
      <inkml:brushProperty name="color" value="#FF0066"/>
    </inkml:brush>
  </inkml:definitions>
  <inkml:trace contextRef="#ctx0" brushRef="#br0">1 169 19556,'10'-1'1641,"6"-7"783,3-5-215,6-1-465,0-4-672,0 3-632,-3 4-216,2-3-392,-1 1-296,-4 0-888,0 0-513,0 0-1319,2 1 135,7 2 1585</inkml:trace>
</inkml:ink>
</file>

<file path=ppt/ink/ink28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5:33.649"/>
    </inkml:context>
    <inkml:brush xml:id="br0">
      <inkml:brushProperty name="width" value="0.05" units="cm"/>
      <inkml:brushProperty name="height" value="0.05" units="cm"/>
      <inkml:brushProperty name="color" value="#FF0066"/>
    </inkml:brush>
  </inkml:definitions>
  <inkml:trace contextRef="#ctx0" brushRef="#br0">111 295 15163,'-9'5'804,"1"-1"-1,-1 1 1,1 0-1,0 0 1,1 1 0,-1 0-1,1 1 1,-11 12-1,14-14-665,1-1-1,0 1 1,1 0 0,-1-1-1,1 1 1,0 0-1,0 0 1,0 1 0,1-1-1,-1 0 1,1 1-1,1-1 1,-1 1 0,1-1-1,0 0 1,0 1-1,1 5 1,-1-10-135,0 1 1,0-1-1,1 0 1,-1 1-1,0-1 1,1 1-1,-1-1 0,0 0 1,1 0-1,0 1 1,-1-1-1,1 0 0,0 0 1,0 0-1,-1 1 1,1-1-1,0 0 1,0 0-1,0 0 0,0-1 1,0 1-1,1 0 1,-1 0-1,0-1 1,0 1-1,1 0 0,-1-1 1,0 1-1,1-1 1,-1 0-1,0 1 0,3-1 1,-2 0-11,1 0 0,-1 0 0,1-1 0,0 1 1,-1-1-1,1 0 0,-1 0 0,1 0 0,-1 0 0,0 0 0,1 0 0,-1-1 0,0 1 1,0-1-1,0 0 0,3-2 0,7-9-19,0 0 0,-1-1 0,0 0 0,-1-1 0,12-24 0,-17 21 71,-3 8 268,-1 17 549,-1-6-817,0 0-1,1 0 0,-1 0 0,0 0 1,1 0-1,-1-1 0,1 1 1,-1 0-1,1 0 0,-1-1 1,1 1-1,-1 0 0,1-1 1,0 1-1,-1 0 0,1-1 1,0 1-1,-1-1 0,1 1 1,0-1-1,0 0 0,0 1 0,-1-1 1,1 0-1,0 1 0,0-1 1,0 0-1,0 0 0,0 0 1,-1 0-1,2 0 0,2 1-19,0-1-1,0 0 1,0 0-1,0 0 1,0 0-1,4-2 1,6-1-43,3-1-78,25-10 0,-37 12 96,1 0-1,-1-1 1,0 0 0,0 0 0,0-1 0,-1 1-1,1-1 1,5-6 0,-5 6 7,0 0-1,0 0 1,0 1 0,0 0-1,0 0 1,1 0 0,0 1-1,-1-1 1,1 1 0,0 1-1,8-2 1,-6 1-6,1-1-1,-1 1 1,0-2 0,0 1-1,9-6 1,-12 6 114,1-1 1,-1 0-1,0 0 1,0-1-1,-1 1 1,1-1-1,-1 0 1,0 0-1,0-1 1,-1 1-1,4-7 1,-5 6 11,0 1 0,0 0-1,-1-1 1,0 1 0,0 0 0,0-1 0,-1 0 0,1 1 0,-1-1 0,-1 1 0,1-1 0,-1 1 0,-2-9 0,2 7-170,-1 0 0,0 1 0,-1-1 0,1 1 0,-1 0 0,0 0 0,-1 0 1,1 0-1,-1 0 0,0 1 0,-1 0 0,0-1 0,-5-4 0,8 9-118,1 1 0,0-1 0,0 0 0,-1 1 0,1-1 0,0 1 0,-1-1 0,1 1 0,-3-1 0,3 1 31,1 0 0,-1 0 0,1 0 0,-1 0 0,1 0 0,-1 0-1,1 0 1,0 0 0,-1 0 0,1 1 0,-1-1 0,1 0 0,-1 0 0,1 0 0,-1 1 0,1-1-1,-1 0 1,1 0 0,0 1 0,-1-1 0,1 0 0,0 1 0,-1-1 0,1 1 0,0-1 0,-1 0-1,1 1 1,-1 0 0,1 7-1382</inkml:trace>
</inkml:ink>
</file>

<file path=ppt/ink/ink28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5:34.224"/>
    </inkml:context>
    <inkml:brush xml:id="br0">
      <inkml:brushProperty name="width" value="0.05" units="cm"/>
      <inkml:brushProperty name="height" value="0.05" units="cm"/>
      <inkml:brushProperty name="color" value="#FF0066"/>
    </inkml:brush>
  </inkml:definitions>
  <inkml:trace contextRef="#ctx0" brushRef="#br0">52 61 13915,'-4'1'495,"1"0"0,0 1-1,0-1 1,0 1 0,-1 0 0,1 0 0,1 0-1,-1 0 1,0 1 0,1-1 0,-1 1 0,-3 4-1,5-4-225,-1-1-1,1 1 1,0-1 0,0 1-1,0-1 1,0 1-1,1 0 1,-1-1-1,1 1 1,0 0-1,-1-1 1,1 1 0,0 0-1,1 0 1,-1-1-1,0 1 1,2 4-1,0-3-100,-1 1-1,1-1 1,0 0-1,0 0 1,1 0-1,-1 0 1,1 0-1,0 0 1,0-1-1,0 0 1,0 1-1,1-1 1,-1 0 0,1-1-1,0 1 1,0 0-1,0-1 1,0 0-1,0 0 1,0 0-1,1-1 1,4 2-1,3 0 23,1 0 0,0-1-1,0 0 1,1-1 0,-1-1 0,21-1-1,-17-1-86,0-1-1,0 0 1,18-6-1,-27 6-94,1 0 0,-1 0 0,0-1-1,1 0 1,-2-1 0,1 0 0,12-10 0,-18 14-24,0-2 1,-1 1-1,1 0 1,0 0-1,-1-1 1,1 1-1,-1-1 1,0 1-1,0-1 1,0 1-1,0-1 1,0 0-1,0 0 1,-1 1 0,1-1-1,-1 0 1,0 0-1,0 0 1,0 0-1,0 1 1,-2-6-1,0-4-496,-1 1 0,-1 0 0,-9-20 0,11 26 169,-19-31-4996,29 37 4718,7 6 923</inkml:trace>
</inkml:ink>
</file>

<file path=ppt/ink/ink28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5:34.678"/>
    </inkml:context>
    <inkml:brush xml:id="br0">
      <inkml:brushProperty name="width" value="0.05" units="cm"/>
      <inkml:brushProperty name="height" value="0.05" units="cm"/>
      <inkml:brushProperty name="color" value="#FF0066"/>
    </inkml:brush>
  </inkml:definitions>
  <inkml:trace contextRef="#ctx0" brushRef="#br0">189 323 17044,'1'-4'239,"1"1"155,0 0 1,-1-1-1,1 1 0,-1 0 0,0-1 1,0 1-1,-1-1 0,1 1 1,0-6-1,-1 9-329,0-1 1,0 1-1,0 0 0,0-1 0,0 1 1,-1 0-1,1-1 0,0 1 1,0-1-1,0 1 0,0 0 1,-1-1-1,1 1 0,0 0 1,0-1-1,0 1 0,-1 0 1,1 0-1,0-1 0,-1 1 1,1 0-1,0 0 0,-1-1 1,1 1-1,0 0 0,-1 0 1,1 0-1,0 0 0,-1 0 0,1-1 1,-1 1-1,-14 3 818,9-1-724,1 1-1,0-1 1,-10 7-1,0 4-56,-1 0 0,2 0-1,0 2 1,0-1 0,2 2-1,-1 0 1,2 0 0,-17 33-1,26-44-97,0 0 0,1-1 0,-1 1 0,1 0 1,-1 8-1,2-13-2,0 1 0,0 0 0,0 0 0,-1-1 0,1 1 0,0 0 0,1 0 1,-1-1-1,0 1 0,0 0 0,0-1 0,0 1 0,1 0 0,-1 0 0,0-1 1,0 1-1,1 0 0,-1-1 0,1 1 0,-1-1 0,1 1 0,-1-1 0,1 1 1,-1-1-1,1 1 0,-1-1 0,1 1 0,-1-1 0,1 1 0,0-1 0,-1 0 1,1 1-1,0-1 0,0 0 0,-1 0 0,1 0 0,0 1 0,-1-1 0,1 0 1,0 0-1,0 0 0,-1 0 0,1 0 0,1-1 0,2 1 4,1-1-1,-1-1 0,1 1 1,-1 0-1,0-1 0,1 0 1,-1 0-1,0 0 0,0-1 1,-1 1-1,1-1 1,4-4-1,3-3 7,-1-1 1,14-18-1,-14 14-3,0 0 0,-1 0 0,-1-1-1,0 0 1,-1-1 0,-1 0 0,0 0 0,3-22 0,-6 24-4,-1-1 1,0 0-1,-1 0 0,-1 0 1,0 0-1,-2 0 0,1 0 1,-2 0-1,-6-21 0,7 29-3,-1 0 0,-1 0 0,0 1 0,0 0 0,-8-12 0,11 17 37,-1-1-1,0 1 0,1 0 1,-1 0-1,0 0 0,0 0 1,0 1-1,-1-1 1,1 0-1,0 1 0,-1 0 1,1-1-1,-1 1 0,1 0 1,-1 0-1,1 1 0,-1-1 1,0 0-1,1 1 0,-5-1 1,6 1 2,0 1 1,0-1 0,1 0-1,-1 0 1,0 1-1,0-1 1,0 0-1,1 1 1,-1-1 0,0 1-1,1-1 1,-1 1-1,0-1 1,1 1 0,-1 0-1,1-1 1,-1 1-1,1 0 1,-1-1-1,1 1 1,-1 0 0,1 0-1,0-1 1,-1 1-1,1 0 1,0 0 0,0 0-1,0 0 1,-1-1-1,1 1 1,0 0-1,0 0 1,0 0 0,0 0-1,1 1 1,-1 5 156,1-1 1,0 1-1,3 8 1,1 3 93,1-1 1,1 0-1,15 28 1,35 47 104,-38-62-353,79 101-2119,-97-130 1900,0 0 1,-1 0-1,1 0 1,0 0 0,0-1-1,-1 1 1,1 0-1,0-1 1,0 1-1,0 0 1,0-1 0,0 1-1,0-1 1,1 1-1,-1-1 30,-1 0 0,0 0-1,1 0 1,-1 0 0,1 0 0,-1 0-1,1-1 1,-1 1 0,0 0 0,1 0-1,-1 0 1,1 0 0,-1 0-1,0-1 1,1 1 0,-1 0 0,0 0-1,1-1 1,-1 1 0,0 0 0,1-1-1,-1 1 1,1-1 0,1-2-521,-1-1-1,1 0 1,-1 1 0,1-1 0,-1 0 0,0-4 0,7-22-1626,4-7 840</inkml:trace>
</inkml:ink>
</file>

<file path=ppt/ink/ink28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5:35.180"/>
    </inkml:context>
    <inkml:brush xml:id="br0">
      <inkml:brushProperty name="width" value="0.05" units="cm"/>
      <inkml:brushProperty name="height" value="0.05" units="cm"/>
      <inkml:brushProperty name="color" value="#FF0066"/>
    </inkml:brush>
  </inkml:definitions>
  <inkml:trace contextRef="#ctx0" brushRef="#br0">1 247 9210,'4'-13'807,"13"-44"3927,-9 20 2729,-9 51-2232,3 12-3345,-1-1-940,-2 2-240,0-12-449,1 1-1,2 17 0,-2-29-246,1-1 1,-1 1-1,1-1 0,0 1 0,0-1 1,1 1-1,-1-1 0,1 0 0,-1 0 0,1 0 1,0 0-1,0 0 0,0 0 0,5 5 0,-5-7-10,-1 0-1,0 0 1,1 0-1,0 0 1,-1 0-1,1 0 1,0 0-1,-1 0 0,1-1 1,0 1-1,0-1 1,0 1-1,0-1 1,-1 0-1,1 1 1,0-1-1,0 0 0,3-1 1,-2 1-7,0-1 0,0 0 0,-1 0 0,1 0-1,-1-1 1,1 1 0,-1 0 0,1-1 0,-1 0 0,0 1 0,3-4 0,2-2-17,-1 0 0,-1 0 0,1 0 0,-1-1 0,0 0-1,6-14 1,38-108-130,-47 130 143,2 6-4,4 14-17,-2-5 18,-4-13 15,-1 0 1,0 0-1,1 0 0,-1 0 1,1 0-1,-1 0 1,1-1-1,0 1 1,0-1-1,-1 1 0,1-1 1,0 0-1,1 1 1,-1-1-1,0 0 1,5 1-1,-4-1 5,1-1 0,0 1 0,-1-1-1,1 0 1,0 0 0,-1 0 0,1-1 0,0 1 0,0-1 0,3-1-1,3-1 24,-1-1-1,1 0 0,-1 0 0,0-1 0,0-1 0,15-11 0,-11 7 114,19-17 275,-29 25-369,-1-1 1,0 1 0,1-1-1,-1 0 1,0 0-1,0 0 1,0 0 0,2-5-1,-4 8-46,0-1 0,0 0 0,0 1 0,0-1 0,0 1 0,0-1 0,0 1 0,0-1 0,0 1 0,0-1 0,-1 0 0,1 1 0,0-1-1,0 1 1,0-1 0,-1 1 0,1-1 0,0 1 0,0-1 0,-1 1 0,1-1 0,-1 1 0,1 0 0,0-1 0,-1 1 0,1-1 0,-1 1 0,1 0 0,-1-1 0,1 1-1,-1 0 1,-18-8 7,16 7-9,-21-6-301,1-2 1,0-1-1,0 0 1,1-2-1,-24-17 1,41 26-3159,9 12-2207,2 5 3679</inkml:trace>
</inkml:ink>
</file>

<file path=ppt/ink/ink28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5:35.720"/>
    </inkml:context>
    <inkml:brush xml:id="br0">
      <inkml:brushProperty name="width" value="0.05" units="cm"/>
      <inkml:brushProperty name="height" value="0.05" units="cm"/>
      <inkml:brushProperty name="color" value="#FF0066"/>
    </inkml:brush>
  </inkml:definitions>
  <inkml:trace contextRef="#ctx0" brushRef="#br0">1 5 11482,'3'-1'961,"1"-2"1047,0 3 105,4 4 343,-2 11 73,-6 10-505,-2 4-336,-5 6-703,-4-2-313,10-7-872,0-7-768,6-6 511</inkml:trace>
</inkml:ink>
</file>

<file path=ppt/ink/ink28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5:38.669"/>
    </inkml:context>
    <inkml:brush xml:id="br0">
      <inkml:brushProperty name="width" value="0.05" units="cm"/>
      <inkml:brushProperty name="height" value="0.05" units="cm"/>
      <inkml:brushProperty name="color" value="#FF0066"/>
    </inkml:brush>
  </inkml:definitions>
  <inkml:trace contextRef="#ctx0" brushRef="#br0">40 183 6065,'-2'1'240,"-17"7"2364,19-8-2559,0 0 0,0 1 0,-1-1 0,1 0 0,0 0 0,0-1 0,0 1 0,-1 0 0,1 0 0,0 0 1,0 0-1,0 0 0,-1 0 0,1 0 0,0 0 0,0 0 0,0 0 0,-1 0 0,1-1 0,0 1 0,0 0 0,0 0 0,0 0 0,-1 0 0,1 0 0,0-1 1,0 1-1,0 0 0,0-12 1251,2-4 1786,0 0 0,-2-16 2972,-3 41-5587,-3 40 331,0 60 0,6-81-648,-2-6-68,1-6 27,2 27-1,-1-39-88,1 1-1,-1-1 0,1 0 1,0-1-1,0 1 1,0 0-1,1 0 0,0 0 1,-1-1-1,1 1 1,5 6-1,-6-9-15,-1 0 0,1-1 0,0 1 0,0 0 1,0 0-1,0 0 0,0-1 0,0 1 0,0-1 0,0 1 0,0-1 0,0 1 0,0-1 1,0 1-1,0-1 0,0 0 0,0 0 0,0 1 0,1-1 0,-1 0 0,0 0 1,1 0-1,1-1 0,-1 1 1,0-1 0,0 0-1,0 0 1,0 1 0,-1-1-1,1 0 1,0-1 0,0 1-1,-1 0 1,3-3 0,2-1-3,-1-1 1,0 0 0,0-1-1,0 1 1,5-13 0,5-16-291,-2 0 1,-2-1 0,9-43 0,-17 66 162,3-9-99,-6 22 221,1 0 0,-1 0-1,0-1 1,0 1 0,0 0-1,0 0 1,0-1 0,0 1 0,0 0-1,1 0 1,-1-1 0,0 1 0,0 0-1,0 0 1,1 0 0,-1 0-1,0-1 1,0 1 0,0 0 0,1 0-1,-1 0 1,0 0 0,0 0 0,1 0-1,-1-1 1,0 1 0,1 0-1,-1 0 1,0 0 0,0 0 0,1 0-1,-1 0 1,0 0 0,0 0 0,1 0-1,-1 0 1,0 0 0,1 1 0,-1-1-1,0 0 1,0 0 0,1 0-1,-1 0 1,0 0 0,0 0 0,0 1-1,1-1 1,-1 0 0,0 0 0,0 0-1,0 1 1,1-1 0,-1 0-1,0 0 1,0 0 0,0 1 0,0-1-1,0 0 1,1 0 0,-1 1 0,0-1-1,0 0 1,0 1 0,0-1 0,0 1-1,8 18-42,-8-17 36,7 21-61,-3-8 53,0 0-1,2 0 1,9 19-1,-14-31 23,1 0 1,0 1-1,0-1 1,0 0-1,1-1 1,-1 1-1,1 0 1,-1-1-1,1 1 0,0-1 1,0 0-1,0 0 1,0 0-1,1 0 1,-1-1-1,0 1 1,1-1-1,-1 0 1,7 2-1,-7-3-1,0 0-1,0 0 1,0-1-1,0 1 1,0-1-1,1 0 1,-1 0-1,0 0 1,-1 0-1,1 0 1,0 0-1,0-1 1,0 0-1,-1 1 1,1-1-1,-1 0 1,1 0-1,2-4 1,6-5 27,-2 0 0,14-19 1,-18 22 20,0 1 0,0-1 0,-1 0 1,0 0-1,-1-1 0,0 1 1,0-1-1,2-14 0,-4 17-7,0 0 1,-1 0-1,0 0 0,0 0 1,-1 0-1,0 0 0,0 0 0,0 0 1,-1 0-1,0 0 0,0 1 1,0-1-1,-6-9 0,2 5-188,-1 2 0,1-1 0,-2 1 0,-13-13 0,5 6-975,15 14 973,1 1 0,0 0 0,-1-1 0,1 1-1,-1-1 1,1 1 0,-1 0 0,1-1 0,0 1 0,-1-1-1,1 1 1,0-1 0,0 0 0,-1 1 0,1-1 0,0 1-1,0-1 1,0 1 0,0-2 0,0 2-25,0 0-1,1-1 1,-1 1 0,0 0 0,1 0 0,-1-1-1,0 1 1,1 0 0,-1 0 0,1 0 0,-1-1-1,0 1 1,1 0 0,-1 0 0,1 0-1,-1 0 1,1 0 0,-1 0 0,0 0 0,2 0-1,7 0-1655</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7:18.479"/>
    </inkml:context>
    <inkml:brush xml:id="br0">
      <inkml:brushProperty name="width" value="0.05" units="cm"/>
      <inkml:brushProperty name="height" value="0.05" units="cm"/>
      <inkml:brushProperty name="color" value="#FF0066"/>
    </inkml:brush>
  </inkml:definitions>
  <inkml:trace contextRef="#ctx0" brushRef="#br0">2 7 10626,'-1'-5'7074,"4"4"-4962,1 1-327,0 6-457,2 1-112,2 6-128,0 3-159,-2 3-129,2 5-40,-4 2-208,0-1-72,-2 0-192,-2-3-104,0-6-256,-3-4-672,4-18 496</inkml:trace>
</inkml:ink>
</file>

<file path=ppt/ink/ink28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5:39.476"/>
    </inkml:context>
    <inkml:brush xml:id="br0">
      <inkml:brushProperty name="width" value="0.05" units="cm"/>
      <inkml:brushProperty name="height" value="0.05" units="cm"/>
      <inkml:brushProperty name="color" value="#FF0066"/>
    </inkml:brush>
  </inkml:definitions>
  <inkml:trace contextRef="#ctx0" brushRef="#br0">32 753 13067,'5'0'584,"-1"-1"0,1 0 1,-1 0-1,0 0 0,0 0 0,0-1 1,0 0-1,0 0 0,0 0 0,0 0 1,0 0-1,-1-1 0,1 0 0,-1 0 1,0 0-1,0 0 0,0 0 1,0-1-1,4-6 0,-4 5-385,0 0-1,0 0 1,0 0 0,-1 0 0,0 0-1,0-1 1,0 1 0,0-1-1,-1 1 1,0-1 0,0 0 0,-1 1-1,0-1 1,0-10 0,0 14-193,-1 0 0,1 0 0,0 0 0,-1 0 0,0 0 0,1 0 0,-1 0 0,0 0 0,0 0 0,0 0 0,0 0 0,-1 0 0,1 1 0,0-1 0,-1 0 0,1 1 0,-1-1 0,0 1 0,1 0 0,-4-2 0,3 2-13,0 1 0,0-1-1,0 1 1,0 0 0,0-1-1,0 1 1,0 0 0,0 0-1,0 1 1,0-1 0,0 0-1,0 1 1,0-1 0,0 1-1,0-1 1,0 1 0,0 0-1,1 0 1,-1 0 0,0 0-1,-3 3 1,0 0-16,-1 0 0,1 1 0,0 0 0,0 1 0,1-1 0,-1 1 0,1-1 0,1 1 0,-1 1 1,1-1-1,0 0 0,0 1 0,-2 8 0,4-12 20,0 0 1,0 1-1,1-1 1,-1 0-1,1 0 0,0 0 1,-1 0-1,2 0 1,-1 1-1,0-1 1,0 0-1,1 0 1,0 0-1,0 0 1,0 0-1,0 0 0,0 0 1,0 0-1,1 0 1,0-1-1,-1 1 1,1 0-1,0-1 1,0 0-1,0 1 0,1-1 1,-1 0-1,1 0 1,-1 0-1,1 0 1,5 2-1,-4-2-18,0 0 0,-1-1 0,2 0 0,-1 0 0,0 0 0,0 0 0,0 0 0,0-1 0,1 0 0,-1 0 0,7-1 0,-4 0-25,0 0 0,1-1 1,-1 0-1,0-1 0,0 0 0,6-3 0,5-5-190,0 0-1,-1-1 0,27-24 0,-18 10-456,0-1 0,-2-1 0,36-55 1,-67 94 1560,0 0 0,-6 17 1,11-25-804,1 0 1,-1 0-1,1 0 1,0 0-1,0 0 1,1 1-1,-1-1 0,1 0 1,-1 0-1,1 1 1,0-1-1,0 0 1,1 1-1,-1-1 1,1 0-1,0 0 1,1 6-1,-2-9-63,0 1 0,1-1 1,-1 1-1,0-1 0,0 0 0,0 1 0,1-1 0,-1 0 1,0 1-1,0-1 0,1 0 0,-1 1 0,0-1 1,1 0-1,-1 1 0,0-1 0,1 0 0,-1 0 0,1 1 1,-1-1-1,0 0 0,1 0 0,-1 0 0,1 0 1,-1 0-1,1 0 0,-1 0 0,0 0 0,1 0 0,-1 0 1,1 0-1,0 0-4,0-1 0,0 1 1,0-1-1,0 1 1,-1-1-1,1 1 0,0-1 1,0 0-1,-1 0 0,1 1 1,-1-1-1,1 0 0,0-1 1,2-3-26,-1 0 0,1 0 1,-1 0-1,1-6 0,0-1-76,0 0 0,1 1 0,0-1-1,8-14 1,-12 26 100,1 0 0,-1-1 0,0 1-1,0 0 1,0-1 0,1 1 0,-1 0 0,0 0-1,0-1 1,1 1 0,-1 0 0,0 0 0,1 0-1,-1 0 1,0-1 0,1 1 0,-1 0 0,0 0-1,1 0 1,-1 0 0,0 0 0,1 0 0,-1 0-1,0 0 1,1 0 0,-1 0 0,0 0 0,1 0-1,-1 0 1,0 0 0,1 0 0,-1 0 0,0 1-1,1-1 1,-1 0 0,0 0 0,1 0 0,-1 0-1,0 1 1,14 10 4,-8-5-7,-3-4-9,0 0 0,0 0 0,1 0 1,-1-1-1,1 0 0,-1 1 0,1-1 0,0 0 1,-1 0-1,1-1 0,0 1 0,0-1 0,-1 0 1,1 0-1,0 0 0,0-1 0,0 1 0,-1-1 1,1 0-1,0 0 0,-1 0 0,1 0 0,6-4 1,-3 1-17,0 0 0,0 0 1,-1-1-1,0 1 0,0-1 1,0-1-1,0 1 1,-1-1-1,1 0 0,5-10 1,-4 4 17,-1-1 0,1-1 1,-2 1-1,0-1 0,4-16 1,9-73-12,-15 74-32,-1 0 0,-2 0 0,-1 0 0,-1-1 0,-1 1 0,-2 0 0,-12-42 0,17 71 62,0-1 0,0 1 0,0 0 1,0 0-1,0 0 0,0 0 0,0-1 0,0 1 1,0 0-1,0 0 0,0 0 0,0 0 1,0 0-1,0-1 0,0 1 0,0 0 0,-1 0 1,1 0-1,0 0 0,0 0 0,0 0 1,0-1-1,0 1 0,0 0 0,0 0 1,0 0-1,-1 0 0,1 0 0,0 0 0,0 0 1,0 0-1,0-1 0,0 1 0,-1 0 1,1 0-1,0 0 0,0 0 0,0 0 0,0 0 1,0 0-1,-1 0 0,1 0 0,0 0 1,0 0-1,0 0 0,0 0 0,0 0 1,-1 0-1,1 0 0,0 0 0,0 1 0,-4 4 204,3 5-17,0 1 1,0-1-1,1 0 0,0 0 1,1 0-1,2 14 0,0 0 125,34 250 2100,-35-262-2401,0 0 1,1 0-1,0-1 0,1 1 1,1-1-1,7 15 0,-11-24-61,0-1 0,-1 0-1,1 0 1,0 0 0,0 1 0,0-1-1,0 0 1,0 0 0,0 0-1,1 0 1,0 0 0,-1-1-7,-1 0 0,1 1 0,-1-1 0,1 0 0,-1-1 0,1 1 0,-1 0 0,1 0 0,-1 0 0,1 0 0,-1 0 0,1 0 0,-1-1 0,1 1 0,-1 0 0,0 0 0,1-1 0,-1 1 0,1 0 0,-1 0 0,0-1 0,1 1 0,-1-1 0,0 1 0,1 0 0,-1-1 0,0 1 0,1-1 0,-1 1 0,0-1 0,0 1 0,0-1 0,1 1 0,-1 0 0,0-1-1,0 1 1,0-2 0,15-55-4835,2 10 3228</inkml:trace>
</inkml:ink>
</file>

<file path=ppt/ink/ink28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5:40.008"/>
    </inkml:context>
    <inkml:brush xml:id="br0">
      <inkml:brushProperty name="width" value="0.05" units="cm"/>
      <inkml:brushProperty name="height" value="0.05" units="cm"/>
      <inkml:brushProperty name="color" value="#FF0066"/>
    </inkml:brush>
  </inkml:definitions>
  <inkml:trace contextRef="#ctx0" brushRef="#br0">62 167 15811,'-9'13'1308,"-1"0"-1,1 0 1,1 1-1,-9 21 1,15-30-1033,1 0 1,-1-1-1,1 1 0,0 0 1,0 0-1,1 0 1,0-1-1,0 8 0,0-9-197,1 0-1,-1 0 1,1 0-1,0 0 1,0 0-1,0 0 1,0-1-1,1 1 1,-1 0-1,1 0 1,-1-1-1,1 1 1,0-1-1,3 3 1,-3-3-57,0 0 0,0 0 0,0 0 0,1-1 0,-1 1 0,0-1 0,1 1 0,-1-1 0,1 0 0,-1 0 0,1 0 0,0-1 0,-1 1 0,1 0 0,0-1 0,0 0 0,-1 0 0,1 0 0,0 0 0,0 0 1,-1 0-1,1-1 0,0 1 0,-1-1 0,1 0 0,0 0 0,-1 0 0,1 0 0,-1 0 0,1 0 0,-1-1 0,0 1 0,3-3 0,2-2-10,0 1-1,0-2 0,-1 1 1,1-1-1,-1 0 1,-1 0-1,1-1 1,6-13-1,-8 12 34,0 1 0,-1-1 0,0 0 0,4-18 0,-6 22-10,-1 1-1,1-1 0,-1 0 1,0 0-1,0 0 0,0 1 1,-1-1-1,0 0 0,0 0 1,0 1-1,-3-7 0,4 10-28,0 0-1,0 1 0,-1-1 0,1 0 1,-1 1-1,1-1 0,0 0 1,-1 1-1,1-1 0,-1 0 1,0 1-1,1-1 0,-1 1 0,1-1 1,-1 1-1,0-1 0,1 1 1,-2-1-1,2 1-2,-1 0 1,1 0-1,-1 0 1,1 0-1,-1 0 1,1 0-1,-1 0 1,1 1-1,-1-1 1,1 0-1,-1 0 1,1 0-1,0 0 1,-1 1-1,1-1 1,-1 0-1,1 0 0,0 1 1,-1-1-1,1 0 1,0 1-1,-1-1 1,-1 2 4,1 0 0,0 0 0,-1 1 0,1-1 0,0 0 0,0 0 0,0 0 0,0 1 0,1-1 0,-1 4 0,0-2 7,1 0 0,0 1 0,0-1 0,1 0 0,-1 0 1,1 0-1,0 0 0,0 0 0,0 0 0,1 0 0,-1 0 0,1 0 0,0 0 0,0-1 0,1 1 0,-1-1 0,1 1 0,3 3 0,-5-6 1,1 1 1,0 0-1,0 0 1,0-1-1,0 1 0,0-1 1,1 0-1,-1 0 1,0 0-1,1 0 0,-1 0 1,0 0-1,1 0 1,-1-1-1,1 1 0,-1-1 1,1 0-1,-1 0 1,1 0-1,0 0 0,-1 0 1,1-1-1,-1 1 1,1-1-1,-1 1 0,0-1 1,1 0-1,-1 0 1,1 0-1,3-3 0,2-2 0,1-1 0,-2 0-1,1 0 1,-1-1 0,0 0-1,7-9 1,-9 9-14,1 0-1,0 1 1,0 0-1,1 1 1,0-1 0,0 1-1,0 1 1,14-9-1,-15 12 110,-1 0-1,1 1 0,0-1 0,-1 1 0,1 0 1,0 1-1,0-1 0,0 1 0,0 1 1,-1-1-1,1 1 0,9 2 0,-12-3 56,1 0-97,0 0 1,0 0-1,0 0 0,0-1 1,0 1-1,0-1 1,0 0-1,0-1 1,0 1-1,-1 0 0,1-1 1,-1 0-1,1 0 1,-1 0-1,1 0 1,2-3-1,-2 1-193,0 1-1,-1 0 1,1-1-1,-1 0 1,1 0-1,-1 0 1,0 0-1,-1 0 1,1-1-1,-1 1 1,4-10-1,-5 10-645,0-1 0,1 1 0,0 0 0,-1 0 0,1 0 0,5-6 0,3-5-1396</inkml:trace>
</inkml:ink>
</file>

<file path=ppt/ink/ink28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5:40.658"/>
    </inkml:context>
    <inkml:brush xml:id="br0">
      <inkml:brushProperty name="width" value="0.05" units="cm"/>
      <inkml:brushProperty name="height" value="0.05" units="cm"/>
      <inkml:brushProperty name="color" value="#FF0066"/>
    </inkml:brush>
  </inkml:definitions>
  <inkml:trace contextRef="#ctx0" brushRef="#br0">88 12 13123,'-1'-1'248,"1"0"0,-1 0 0,0 0 0,0 0 1,0 1-1,0-1 0,0 0 0,0 1 0,0-1 0,0 0 1,0 1-1,0-1 0,0 1 0,0-1 0,-2 1 1,2 0-71,0 0 1,0 0-1,0 0 1,0 1-1,0-1 1,0 0-1,0 1 1,0-1-1,1 1 1,-1-1-1,0 1 1,0-1-1,0 1 1,1-1-1,-1 1 1,0 0-1,1 0 1,-1-1-1,0 1 1,1 0-1,-1 0 1,0 1-1,-5 8 509,1 1 0,0 0 0,0 0 0,1 0 0,-5 19 0,3-1 331,-3 34 0,7-45-682,2 0 0,0 22 0,1-34-278,-1 0 1,1-1-1,0 1 0,0 0 0,1-1 1,0 0-1,0 1 0,0-1 1,1 0-1,5 9 0,-6-11-32,-1-1 1,1 0-1,0 0 0,0 0 0,0-1 1,1 1-1,-1 0 0,0-1 0,1 1 1,-1-1-1,1 0 0,-1 0 0,1 0 1,-1 0-1,1 0 0,0-1 0,-1 1 1,1-1-1,0 0 0,0 0 0,4 0 1,-2 0-32,0-1 1,-1 0-1,1-1 0,0 1 1,-1-1-1,0 0 1,1 0-1,-1 0 1,0 0-1,0-1 1,6-4-1,1-3-39,2 0 0,-1 1 0,1 1 0,24-12 0,-34 19 45,1-1 0,0 1 0,0 0 0,0 0 0,0 0 0,0 0 0,0 1 0,0 0 0,0 0 0,0 0 0,0 0 0,0 0 0,1 1 0,-1 0 1,0 0-1,-1 0 0,1 0 0,0 1 0,0-1 0,0 1 0,-1 0 0,7 4 0,-7-3 5,0-1-1,0 0 1,0 1 0,-1-1-1,1 1 1,-1 0 0,1 0-1,-1 0 1,0 0 0,0 1-1,3 5 1,-5-7-2,1 0-1,-1 0 1,0 0 0,1 0 0,-1 0 0,0-1-1,0 1 1,0 0 0,-1 0 0,1 0 0,0 0-1,-1 0 1,1-1 0,-1 1 0,0 0 0,1 0-1,-1-1 1,0 1 0,0 0 0,0-1-1,0 1 1,-1-1 0,1 1 0,-3 1 0,-4 4 8,0 0 1,-1-1 0,0 0 0,0 0-1,0-1 1,-12 5 0,-62 19-828,74-26 471,5-1-261,-1 0 1,1-1-1,-1 0 1,1 0 0,0 0-1,-1-1 1,-6 1-1,7-5-2074,6 0 844</inkml:trace>
</inkml:ink>
</file>

<file path=ppt/ink/ink28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5:40.857"/>
    </inkml:context>
    <inkml:brush xml:id="br0">
      <inkml:brushProperty name="width" value="0.05" units="cm"/>
      <inkml:brushProperty name="height" value="0.05" units="cm"/>
      <inkml:brushProperty name="color" value="#FF0066"/>
    </inkml:brush>
  </inkml:definitions>
  <inkml:trace contextRef="#ctx0" brushRef="#br0">0 0 21925,'9'22'1632,"-6"7"536,-3 7-303,-3 2-937,0-2-456,0-5-376,2-3 24,2-9-360,2-4-328,6-15-1104,1-6-1089,5-18 1481</inkml:trace>
</inkml:ink>
</file>

<file path=ppt/ink/ink28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5:40.990"/>
    </inkml:context>
    <inkml:brush xml:id="br0">
      <inkml:brushProperty name="width" value="0.05" units="cm"/>
      <inkml:brushProperty name="height" value="0.05" units="cm"/>
      <inkml:brushProperty name="color" value="#FF0066"/>
    </inkml:brush>
  </inkml:definitions>
  <inkml:trace contextRef="#ctx0" brushRef="#br0">0 0 12835,'5'0'1216,"1"2"1641,4-1-2801,2-1-472,10 0 175</inkml:trace>
</inkml:ink>
</file>

<file path=ppt/ink/ink28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5:41.385"/>
    </inkml:context>
    <inkml:brush xml:id="br0">
      <inkml:brushProperty name="width" value="0.05" units="cm"/>
      <inkml:brushProperty name="height" value="0.05" units="cm"/>
      <inkml:brushProperty name="color" value="#FF0066"/>
    </inkml:brush>
  </inkml:definitions>
  <inkml:trace contextRef="#ctx0" brushRef="#br0">4 84 12779,'2'15'3831,"1"27"1,-3-31-2856,-1 0 1,0 0 0,-4 13 0,4-18-606,0-7 16,4-12-103,12-27-76,2 1 0,25-42 0,-41 78-202,15-19 414,-16 21-409,0 1 0,0 0-1,0-1 1,1 1 0,-1 0 0,0-1-1,0 1 1,1 0 0,-1 0 0,0 0-1,1-1 1,-1 1 0,0 0 0,0 0-1,1 0 1,-1 0 0,1-1 0,-1 1-1,0 0 1,1 0 0,-1 0 0,0 0-1,1 0 1,-1 0 0,0 0 0,1 0-1,-1 0 1,0 0 0,1 0 0,-1 0-1,1 1 1,-1-1 0,0 0 0,1 0-1,-1 0 1,0 0 0,1 0 0,-1 1-1,0-1 1,0 0 0,1 0 0,-1 1-1,0-1 1,0 0 0,1 0-1,-1 1 1,0-1 0,0 0 0,0 1-1,1-1 1,-1 0 0,0 1 0,0-1-1,0 0 1,0 1 0,0-1 0,0 1-1,0 0 1,10 28 111,-4-9-45,12 25 1,-16-40-151,0 0 1,1-1-1,0 1 1,0-1-1,0 1 0,1-1 1,-1 0-1,1 0 1,0-1-1,5 5 1,-7-7-96,0 0-1,0 0 1,0 0 0,0-1 0,0 1 0,0 0 0,0-1 0,0 0-1,0 1 1,0-1 0,0 0 0,0 0 0,0 0 0,0 0 0,0-1-1,0 1 1,0-1 0,0 1 0,0-1 0,0 1 0,0-1 0,0 0-1,0 0 1,-1 0 0,1 0 0,0 0 0,0-1 0,2-1-1,5-6-799,0 0-1,0 0 0,12-17 0,-10 11 1319,16-15-506</inkml:trace>
</inkml:ink>
</file>

<file path=ppt/ink/ink28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5:41.898"/>
    </inkml:context>
    <inkml:brush xml:id="br0">
      <inkml:brushProperty name="width" value="0.05" units="cm"/>
      <inkml:brushProperty name="height" value="0.05" units="cm"/>
      <inkml:brushProperty name="color" value="#FF0066"/>
    </inkml:brush>
  </inkml:definitions>
  <inkml:trace contextRef="#ctx0" brushRef="#br0">99 304 11506,'0'1'55,"0"-1"-1,0 0 0,1 0 0,-1 0 0,0 0 0,0 0 0,0 0 0,0 0 0,0 0 0,0 0 0,0 0 0,0 0 0,0 0 0,0 1 0,0-1 1,0 0-1,0 0 0,1 0 0,-1 0 0,0 0 0,0 0 0,0 0 0,0 0 0,0 0 0,0 0 0,0 0 0,0 0 0,1 0 0,-1 0 1,0 0-1,0 0 0,0 0 0,0 0 0,0 0 0,0 0 0,0 0 0,0 0 0,0 0 0,1 0 0,-1 0 0,0-1 0,0 1 0,0 0 0,0 0 1,0 0-1,0 0 0,0 0 0,0 0 0,0 0 0,0 0 0,0 0 0,0 0 0,0 0 0,0 0 0,0-1 0,0 1 0,1 0 0,-1 0 1,0 0-1,0 0 0,0 0 0,0 0 0,0 0 0,0 0 0,0-1 0,0 1 0,0 0 0,-4 11 2617,-29 47 836,19-36-2203,-22 47 0,33-61-1209,0 1 0,0-1 0,1 0 1,0 1-1,1-1 0,-1 1 0,2 0 0,-1 0 1,2-1-1,0 10 0,-1-16-91,0 0-1,1 0 1,-1 0 0,1 0-1,0 0 1,-1 0 0,1 0 0,0 0-1,0 0 1,0 0 0,3 3-1,-3-4-4,0-1 0,-1 1 1,1-1-1,0 1 0,0 0 0,0-1 0,0 0 0,0 1 0,-1-1 0,1 1 0,0-1 0,0 0 0,0 0 0,0 0 0,0 1 0,0-1 1,0 0-1,0 0 0,0 0 0,0-1 0,0 1 0,0 0 0,0 0 0,0 0 0,0-1 0,0 1 0,0-1 0,2 0 0,2-2-6,1-1 0,0 0 0,-1 0-1,0 0 1,0-1 0,0 1 0,-1-1-1,0 0 1,1-1 0,-2 1-1,1-1 1,-1 0 0,6-12 0,-2 1 0,-1-1 1,0 0 0,6-33 0,-6 9 28,-1 0 1,-2-69 0,-4 81 14,-2 0 0,0 0 0,-3 1 0,-11-42 0,16 68 0,0 0-1,0 1 1,-1-1 0,1 0-1,0 1 1,-1-1 0,-2-2-1,4 5-23,0-1 0,0 1 0,-1 0 0,1-1 0,0 1 0,-1 0 0,1 0 1,-1 0-1,1-1 0,0 1 0,-1 0 0,1 0 0,0 0 0,-1 0 0,1 0 0,-1 0 0,1 0 0,-1 0 0,1 0 0,0 0 0,-1 0 0,1 0 0,-1 0 0,1 0 0,0 0 0,-1 0 0,1 0 0,-1 0 0,1 0 0,0 1 0,-1-1 0,1 0 0,0 0 0,-1 1 0,1-1 0,0 0 0,-1 0 0,1 1 0,0-1 0,-1 0 0,1 1 0,0-1 0,0 0 0,0 1 0,-1-1 0,1 1 0,0-1 1,0 0-1,0 1 0,0 0 0,-4 7 77,1 0 0,1 0 1,-1 0-1,2 1 1,-1-1-1,1 1 1,0-1-1,1 1 1,0 10-1,0 1 3,0 128 191,2-132-253,0 0-1,0 0 0,2 0 1,0-1-1,1 1 0,0-1 1,9 17-1,-13-30-27,1 0 0,-1 1 0,0-1 0,1 0 0,-1 0-1,1 0 1,0 0 0,0 0 0,0 0 0,0 0 0,0-1 0,0 1 0,0-1 0,1 0 0,-1 1 0,1-1 0,-1 0 0,1 0 0,-1 0 0,6 0-1,-4-1 1,1 1 0,-1-2 0,1 1 0,0-1-1,-1 1 1,1-1 0,-1 0 0,0-1-1,1 1 1,-1-1 0,5-2 0,-3 0 0,1 0 1,-1-1 0,0 0 0,0 0-1,0-1 1,-1 1 0,1-1 0,-2 0 0,1-1-1,-1 1 1,6-10 0,1-2-36,-11 17 28,1 1 1,-1-1-1,0 1 1,1-1 0,-1 1-1,0 0 1,1-1-1,-1 1 1,1-1-1,-1 1 1,0 0-1,1-1 1,-1 1-1,1 0 1,-1-1-1,1 1 1,0 0-1,-1 0 4,1 0-1,-1 0 0,0 0 0,0 0 0,1 0 0,-1 0 1,0 0-1,0 1 0,1-1 0,-1 0 0,0 0 0,0 0 1,1 0-1,-1 0 0,0 1 0,0-1 0,0 0 0,0 0 1,1 0-1,-1 1 0,0-1 0,0 0 0,0 0 1,0 1-1,0-1 0,5 23 19,-4-17-11,0-1 2,0 0 0,0 0 1,0 0-1,1 0 0,0 0 0,0 0 0,4 5 0,-5-9-99,0 1-1,-1-1 1,1 0-1,0 0 1,1 0-1,-1-1 1,0 1-1,0 0 1,0 0 0,0-1-1,1 1 1,-1 0-1,0-1 1,1 1-1,-1-1 1,0 0-1,1 1 1,-1-1-1,1 0 1,-1 0-1,0 0 1,1 0 0,-1 0-1,1 0 1,-1 0-1,0-1 1,1 1-1,-1 0 1,1-1-1,-1 1 1,2-2-1,0 1-442,0-1-1,0 1 1,0-1-1,0 1 1,-1-1-1,1 0 0,-1 0 1,1 0-1,-1-1 1,0 1-1,0 0 1,3-5-1,0-7-835</inkml:trace>
</inkml:ink>
</file>

<file path=ppt/ink/ink28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5:42.083"/>
    </inkml:context>
    <inkml:brush xml:id="br0">
      <inkml:brushProperty name="width" value="0.05" units="cm"/>
      <inkml:brushProperty name="height" value="0.05" units="cm"/>
      <inkml:brushProperty name="color" value="#FF0066"/>
    </inkml:brush>
  </inkml:definitions>
  <inkml:trace contextRef="#ctx0" brushRef="#br0">10 0 17324,'-3'19'1008,"0"-2"160,0-6-360,3-2-752,3-5-896,5-4-968,4-2 864</inkml:trace>
</inkml:ink>
</file>

<file path=ppt/ink/ink28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5:42.748"/>
    </inkml:context>
    <inkml:brush xml:id="br0">
      <inkml:brushProperty name="width" value="0.05" units="cm"/>
      <inkml:brushProperty name="height" value="0.05" units="cm"/>
      <inkml:brushProperty name="color" value="#FF0066"/>
    </inkml:brush>
  </inkml:definitions>
  <inkml:trace contextRef="#ctx0" brushRef="#br0">3 67 13219,'8'32'5261,"-6"-28"-4826,0 0 0,-1 0 0,0 0-1,0 0 1,0 0 0,-1 0 0,1 1 0,-1-1 0,0 0-1,0 0 1,0 1 0,-1-1 0,0 0 0,1 0 0,-3 4-1,-9 28 89,12-36-522,0 0 0,0 0 0,0 0 0,0 0 0,0 0 0,0 0 1,-1 0-1,1 0 0,0 0 0,0 0 0,0 0 0,0-1 0,0 1 0,0 0 0,0 0 0,-1 0 0,1 0 0,0 0 0,0 0 0,0 0 0,0 0 0,0 0 0,0 0 0,0 0 0,0 0 0,0-1 0,0 1 1,0 0-1,0 0 0,-1 0 0,1 0 0,0 0 0,0 0 0,0 0 0,0 0 0,0-1 0,0 1 0,0 0 0,0 0 0,0 0 0,0 0 0,0 0 0,0 0 0,0 0 0,0-1 0,0 1 0,0 0 0,0 0 1,0 0-1,1 0 0,-1-5 5,1 1 0,0-1 1,0 1-1,0-1 0,0 1 1,1 0-1,0-1 0,2-3 1,22-33 8,-24 37-11,1 0 0,0 0 0,1 0 0,-1 1 0,1-1 0,0 1 0,-1 0 0,1 0 0,5-2 0,-8 4-25,1 0-1,0 1 0,-1-1 1,1 1-1,-1-1 1,1 1-1,0-1 1,-1 1-1,1 0 0,0 0 1,0 0-1,-1 0 1,1 0-1,0 0 0,-1 1 1,1-1-1,0 0 1,-1 1-1,1-1 1,-1 1-1,1 0 0,0 0 1,-1-1-1,0 1 1,1 0-1,-1 0 1,1 0-1,-1 1 0,1 0 1,1 1-374,0 0 1,-1-1 0,1 1-1,0-1 1,1 0-1,-1 0 1,0 0 0,0 0-1,6 2 1,-8-4 281,1 0 0,0 1 1,-1-1-1,1 0 1,0 0-1,-1 0 0,1 0 1,0-1-1,-1 1 1,1 0-1,0-1 0,-1 1 1,1-1-1,-1 0 1,1 1-1,-1-1 0,1 0 1,-1 0-1,1 0 0,-1 0 1,0 0-1,1 0 1,1-3-1,2-2-45,0-1 0,0 1 1,-1-1-1,0 0 0,0 0 0,-1 0 0,3-10 1,8-14 1763,-14 31-1431,0 0 1,1 0-1,-1-1 0,1 1 0,-1 0 0,0 0 1,1-1-1,-1 1 0,1 0 0,-1 0 0,1 0 1,-1 0-1,0 0 0,1-1 0,-1 1 0,1 0 1,-1 0-1,1 0 0,-1 0 0,1 0 1,-1 1-1,1-1 0,-1 0 0,1 0 0,-1 0 1,0 0-1,1 0 0,-1 1 0,1-1 0,-1 0 1,0 0-1,1 1 0,-1-1 0,1 0 0,-1 1 1,1 0-1,19 15 392,-17-14-149,18 16 368,83 80 1714,-94-87-2337,-1 0 0,0 1-1,0 1 1,-1 0 0,-1 0 0,0 0-1,7 21 1,-12-26-135,0 0 0,0 1 0,-1-1 0,0 1 1,0 0-1,-1-1 0,-1 1 0,1-1 0,-1 1 0,-4 13 0,4-17-26,0-1-1,0 1 1,-1 0 0,0-1-1,0 1 1,0-1-1,-1 1 1,1-1 0,-1 0-1,0 0 1,0 0 0,-1-1-1,1 1 1,-1-1-1,1 1 1,-1-1 0,0-1-1,-1 1 1,-6 3-1,9-5-1,0 0-1,0 0 0,0-1 1,0 1-1,0-1 0,-1 0 0,1 1 1,0-1-1,0 0 0,0 0 1,0 0-1,0-1 0,-1 1 0,1-1 1,0 1-1,0-1 0,0 1 1,0-1-1,0 0 0,0 0 0,0 0 1,1 0-1,-1 0 0,0-1 1,0 1-1,1-1 0,-1 1 0,1-1 1,-1 1-1,1-1 0,0 0 1,0 0-1,-2-2 0,0-1-8,0-1-1,0-1 0,1 1 1,0 0-1,0-1 1,0 1-1,1-1 1,0 1-1,-1-10 0,2 7 0,1 0 0,-1 0-1,2-1 1,-1 1-1,1 0 1,0 1 0,1-1-1,0 0 1,1 1-1,-1-1 1,2 1 0,-1 0-1,1 0 1,9-11-1,4 0-110,0 0 0,1 1-1,40-29 1,-54 43 111,-1 1-361,0 1-1,0-1 1,0 0 0,-1 0 0,1-1-1,-1 1 1,0-1 0,3-5 0,-4-3 44</inkml:trace>
</inkml:ink>
</file>

<file path=ppt/ink/ink28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5:42.889"/>
    </inkml:context>
    <inkml:brush xml:id="br0">
      <inkml:brushProperty name="width" value="0.05" units="cm"/>
      <inkml:brushProperty name="height" value="0.05" units="cm"/>
      <inkml:brushProperty name="color" value="#FF0066"/>
    </inkml:brush>
  </inkml:definitions>
  <inkml:trace contextRef="#ctx0" brushRef="#br0">268 47 28222,'-22'10'1528,"-15"-2"505,-11-4-1049,-7-10-984,4-11 0,-3-29 0</inkml:trace>
</inkml:ink>
</file>

<file path=ppt/ink/ink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7:22.175"/>
    </inkml:context>
    <inkml:brush xml:id="br0">
      <inkml:brushProperty name="width" value="0.05" units="cm"/>
      <inkml:brushProperty name="height" value="0.05" units="cm"/>
      <inkml:brushProperty name="color" value="#FF0066"/>
    </inkml:brush>
  </inkml:definitions>
  <inkml:trace contextRef="#ctx0" brushRef="#br0">7 17 16860,'-5'-13'2938,"4"10"-527,3 9-1034,41 96 1455,-29-65-2359,2 0 1,1-1-1,35 53 0,-50-85-522,13 17-769,29 32 0,-45-59-3265,-9-6 2235,-5 0 421</inkml:trace>
</inkml:ink>
</file>

<file path=ppt/ink/ink28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5:58.647"/>
    </inkml:context>
    <inkml:brush xml:id="br0">
      <inkml:brushProperty name="width" value="0.05" units="cm"/>
      <inkml:brushProperty name="height" value="0.05" units="cm"/>
      <inkml:brushProperty name="color" value="#FF0066"/>
    </inkml:brush>
  </inkml:definitions>
  <inkml:trace contextRef="#ctx0" brushRef="#br0">522 1311 10354,'9'7'709,"1"1"-1,0-2 0,1 1 1,-1-2-1,1 1 0,1-1 1,-1-1-1,20 5 0,-5-3 35,1-1-1,50 2 0,-54-7-413,0 0 0,0-2 0,0-1 0,0-1 0,-1-1 1,1-1-1,-1-1 0,28-13 0,-15 3-39,0-1 0,-2-2 0,0-1 0,32-27 0,-40 28-254,-1-2 1,-1 0-1,-1-1 1,-1-2-1,-2 0 1,0-1-1,-1-1 1,-2-1-1,-1 0 1,-1-1-1,-1 0 1,-2-1-1,-1-1 1,-1 0-1,4-34 1,-4 3 38,0-97 1,-10 126-50,-1-1 0,-1 0 0,-2 1 0,-15-53 0,15 69-18,-2 0 0,0 1 0,-1 0 0,0 0 0,-2 0-1,0 1 1,0 0 0,-1 1 0,-1 1 0,-1 0 0,-14-13 0,10 12 47,0 2 1,-1 0 0,0 1 0,-1 1 0,0 0 0,-1 2 0,0 0 0,0 1 0,-24-5 0,10 6 111,0 2 0,-1 1 0,1 1 0,0 2 1,0 2-1,-39 6 0,-6 6 215,-116 35-1,146-34-339,0 2-1,1 2 1,-59 33-1,86-40-42,1 1 1,0 1-1,1 1 0,1 0 1,0 1-1,2 1 0,-1 1 0,2 1 1,-19 28-1,16-15-6,2 1 1,1 1-1,1 0 0,2 1 1,2 0-1,1 1 0,1 0 1,2 1-1,2-1 0,0 54 1,5-66 4,0 0 1,1 0-1,1 0 1,2 0-1,0 0 1,2-1-1,0 0 1,2 0-1,0-1 1,1 0-1,2 0 1,0-2-1,1 1 1,1-1 0,1-1-1,1-1 1,20 19-1,-20-23 12,0-2 0,1 0 0,1-1 0,0 0-1,0-2 1,1 0 0,0-1 0,0-1 0,1-1 0,0 0 0,20 2 0,2-2 91,-1-2-1,1-2 1,0-2 0,60-7 0,-35-3 31,-1-2 1,0-3-1,-2-4 1,0-2-1,-1-2 0,106-58 1,33-30-3193,-124 67 1760</inkml:trace>
</inkml:ink>
</file>

<file path=ppt/ink/ink28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6:19.597"/>
    </inkml:context>
    <inkml:brush xml:id="br0">
      <inkml:brushProperty name="width" value="0.05" units="cm"/>
      <inkml:brushProperty name="height" value="0.05" units="cm"/>
      <inkml:brushProperty name="color" value="#FF0066"/>
    </inkml:brush>
  </inkml:definitions>
  <inkml:trace contextRef="#ctx0" brushRef="#br0">0 905 12419,'0'-16'3301,"0"13"-1140,0 10-1142,0-6-963,0 0 0,0 0-1,0 0 1,0 0 0,0-1 0,0 1 0,1 0 0,-1 0-1,0 0 1,0-1 0,1 1 0,-1 0 0,1 0 0,-1-1-1,0 1 1,1 0 0,-1-1 0,1 1 0,0 0-1,-1-1 1,1 1 0,-1-1 0,1 1 0,0-1 0,-1 1-1,1-1 1,0 0 0,0 1 0,-1-1 0,1 0-1,0 1 1,0-1 0,0 0 0,-1 0 0,1 0 0,0 0-1,0 0 1,0 0 0,0 0 0,-1 0 0,3 0-1,0-1 55,1 1 0,-1-1-1,1 0 1,-1 0 0,1 0-1,-1-1 1,0 1 0,5-4-1,17-12 944,38-38 0,-3 2 105,-27 28-783,1 1 0,2 1 0,0 2 0,1 1 0,41-14 0,86-22-301,-78 29-57,155-74 0,-76 4 0,-20 11 14,173-70 586,-314 155-615,-1-1 0,0 1 1,1-1-1,-1 0 0,0-1 0,0 1 0,0 0 1,0-1-1,0 0 0,2-3 0,-4 5-89,0 0 0,-1 0 0,1 0-1,-1 0 1,1 0 0,-1-1 0,0 1 0,1 0-1,-1 0 1,0 0 0,0 0 0,0-1 0,0 1-1,0 0 1,0 0 0,0 0 0,0-1 0,0 1-1,-1 0 1,1 0 0,0 0 0,-1 0-1,1-1 1,-1 1 0,0 0 0,1 0 0,-1 0-1,0 0 1,1 0 0,-1 1 0,0-1 0,0 0-1,0 0 1,0 0 0,-1 0 0,-3-4-895,3 4 534,1 0-1,-1 0 1,1 0-1,0 0 1,-1 0-1,1 0 1,0-1 0,0 1-1,0-1 1,0 1-1,0-1 1,0 1-1,0-1 1,0 1-1,1-1 1,-1 0-1,0-2 1,4-4-866</inkml:trace>
</inkml:ink>
</file>

<file path=ppt/ink/ink28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6:19.971"/>
    </inkml:context>
    <inkml:brush xml:id="br0">
      <inkml:brushProperty name="width" value="0.05" units="cm"/>
      <inkml:brushProperty name="height" value="0.05" units="cm"/>
      <inkml:brushProperty name="color" value="#FF0066"/>
    </inkml:brush>
  </inkml:definitions>
  <inkml:trace contextRef="#ctx0" brushRef="#br0">2 0 11202,'-1'2'273,"1"1"0,0-1-1,-1 0 1,1 1 0,1-1-1,-1 0 1,0 0 0,0 1-1,1-1 1,-1 0 0,1 0-1,0 1 1,0-1 0,0 0-1,0 0 1,0 0 0,0 0-1,0 0 1,1 0 0,-1-1-1,1 1 1,-1 0 0,1-1-1,0 1 1,-1-1 0,1 0-1,0 1 1,0-1 0,0 0-1,0 0 1,0 0 0,3 1-1,14 4 1170,36 9 0,-37-11-826,-1 1 0,0 1 0,18 7 0,-27-9-491,0 0 0,-1 1 0,1-1 1,-1 1-1,-1 1 0,1-1 0,-1 1 0,0 1 0,0-1 0,9 14 0,-13-16-106,1 0 0,-1 0 0,0 1 0,0-1 0,-1 1-1,0 0 1,1 0 0,-1-1 0,-1 1 0,1 0 0,-1 0 0,0 0 0,0 0-1,0-1 1,-1 1 0,0 0 0,1 0 0,-2 0 0,1-1 0,-4 9 0,2-6-164,0 0 1,0-1 0,-1 1-1,0-1 1,-1 1 0,1-1 0,-10 9-1,11-13-313,1 0-1,-1 1 1,0-2-1,0 1 0,1 0 1,-2 0-1,1-1 1,0 0-1,0 1 0,0-1 1,-1 0-1,1-1 1,0 1-1,-1-1 0,1 1 1,0-1-1,-1 0 1,1 0-1,-5-1 0,0-2-644</inkml:trace>
</inkml:ink>
</file>

<file path=ppt/ink/ink28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6:20.220"/>
    </inkml:context>
    <inkml:brush xml:id="br0">
      <inkml:brushProperty name="width" value="0.05" units="cm"/>
      <inkml:brushProperty name="height" value="0.05" units="cm"/>
      <inkml:brushProperty name="color" value="#FF0066"/>
    </inkml:brush>
  </inkml:definitions>
  <inkml:trace contextRef="#ctx0" brushRef="#br0">1 0 13467,'4'0'1240,"2"0"873,4 2-201,2 8-320,1 3-271,5 9-153,-2 5-104,-1 1-232,-1 1-160,0-6-352,-4-2-680,10-8 240</inkml:trace>
</inkml:ink>
</file>

<file path=ppt/ink/ink28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5:06:26.569"/>
    </inkml:context>
    <inkml:brush xml:id="br0">
      <inkml:brushProperty name="width" value="0.05" units="cm"/>
      <inkml:brushProperty name="height" value="0.05" units="cm"/>
      <inkml:brushProperty name="color" value="#FF0066"/>
    </inkml:brush>
  </inkml:definitions>
  <inkml:trace contextRef="#ctx0" brushRef="#br0">339 1094 9954,'2'2'461,"0"-1"0,0 1 0,1-1 0,-1 1-1,0-1 1,1 0 0,-1 0 0,0 0 0,1 0 0,-1-1 0,1 1-1,3 0 1,33 1 908,-27-2-686,27 1 581,75-8 0,-100 5-1198,-1 0 0,1-1 1,-1-1-1,0-1 0,0 1 1,0-2-1,0 0 0,22-15 1,-19 9 88,-2-1 1,1 0 0,-1-1-1,20-27 1,40-69 998,-47 68-671,-11 18-121,-2 1 0,21-49 0,-31 61-311,0-1 0,0-1 0,-2 1 0,1 0 1,-2-1-1,1 1 0,-2-1 0,-1-23 0,-2 13-19,-1-1 0,-2 1 1,0 0-1,-18-43 0,-51-84 54,52 108-51,12 20 10,-1 0 0,-2 1 0,0 1-1,-25-29 1,32 42-15,0 1 1,0 0-1,0 0 1,0 1-1,-1-1 0,0 2 1,0-1-1,0 1 0,-1 0 1,1 1-1,-1 0 0,0 1 1,0-1-1,0 2 1,-15-2-1,3 3-5,0 1 0,0 1-1,0 0 1,0 2 0,1 0 0,-1 2 0,-35 14 0,23-5-20,0 1 0,2 1 0,-54 39 0,63-38 56,1 0 1,1 1 0,1 0 0,0 2 0,2 0-1,0 1 1,-16 30 0,22-33 77,2 0 0,0 0 0,1 1 0,1 0 0,1 1 0,0-1 0,2 1 0,1 0 0,-2 40 0,5-51-92,1-1 0,-1 1 0,2-1-1,0 1 1,0-1 0,0 0 0,1 0 0,1 0 0,-1 0 0,1-1-1,1 1 1,0-1 0,0 0 0,1 0 0,-1-1 0,2 1-1,-1-1 1,1-1 0,0 1 0,0-1 0,1-1 0,0 1 0,0-1-1,0 0 1,1-1 0,0 0 0,-1-1 0,1 1 0,1-2-1,15 4 1,3-2 68,0-2-1,1 0 1,-1-2-1,50-6 1,110-28 76,-84 7-482,18-3-2552,-72 24 1541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4:37.786"/>
    </inkml:context>
    <inkml:brush xml:id="br0">
      <inkml:brushProperty name="width" value="0.05" units="cm"/>
      <inkml:brushProperty name="height" value="0.05" units="cm"/>
      <inkml:brushProperty name="color" value="#FF0066"/>
    </inkml:brush>
  </inkml:definitions>
  <inkml:trace contextRef="#ctx0" brushRef="#br0">0 288 12035,'0'0'70,"0"0"0,1 1 0,-1-1 1,0 0-1,0 0 0,0 0 1,0 0-1,1 1 0,-1-1 0,0 0 1,0 0-1,0 0 0,1 0 0,-1 0 1,0 0-1,0 0 0,1 0 1,-1 0-1,0 0 0,0 0 0,1 0 1,-1 0-1,0 0 0,0 0 1,1 0-1,-1 0 0,0 0 0,0 0 1,0 0-1,1 0 0,-1 0 1,0 0-1,0 0 0,0 0 0,1-1 1,-1 1-1,0 0 0,0 0 0,1 0 1,12-7 576,-12 6-373,51-27 1946,86-63-1,-125 81-1994,-1-1-1,23-23 1,-31 29-201,-1 1-1,1-1 0,-1 0 1,0 0-1,0 0 0,0-1 1,-1 1-1,0-1 0,0 1 1,0-1-1,1-7 1,-3 12-23,0-1 0,0 1 0,1-1 0,-1 1 0,0-1 0,0 1 0,0-1 0,-1 1 0,1-1 0,0 1 0,-1-1 0,1 1 0,0 0 0,-1-1 0,0 1 1,1 0-1,-1-1 0,0 1 0,-1-2 0,1 2 0,0 1 0,0-1 1,0 0-1,0 1 0,0-1 1,0 1-1,-1-1 0,1 1 1,0 0-1,0-1 0,0 1 0,-1 0 1,1 0-1,0 0 0,0 0 1,-1 0-1,1 0 0,-2 1 1,-3 0 1,0 1 0,0 0 0,0 0 1,0 0-1,0 1 0,0 0 0,-6 5 1,0 1 45,1 0 0,1 0 1,-1 1-1,2 0 1,-1 1-1,1 0 1,1 1-1,0 0 0,1 0 1,0 1-1,1-1 1,0 2-1,1-1 1,-5 21-1,10-30 24,-1-1-1,0 1 1,1 0-1,0 0 1,0 0-1,0 0 1,0 0-1,1 0 1,0 0-1,1 4 1,-2-6-44,1 0 0,0 0 0,0 0 0,0 0 0,1 0 0,-1 0 0,0-1 0,1 1 0,-1 0 0,1-1 0,0 1 1,-1-1-1,1 1 0,0-1 0,0 0 0,0 0 0,0 0 0,0 0 0,3 1 0,4 0 4,0 1 1,0-2-1,0 1 1,1-1-1,-1-1 0,1 1 1,-1-2-1,0 1 1,1-1-1,12-4 0,-6 2-555,-1-2-1,0 0 0,0 0 0,0-1 0,20-13 0,-9 2-1693,3 1 677</inkml:trace>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7:22.453"/>
    </inkml:context>
    <inkml:brush xml:id="br0">
      <inkml:brushProperty name="width" value="0.05" units="cm"/>
      <inkml:brushProperty name="height" value="0.05" units="cm"/>
      <inkml:brushProperty name="color" value="#FF0066"/>
    </inkml:brush>
  </inkml:definitions>
  <inkml:trace contextRef="#ctx0" brushRef="#br0">0 127 13635,'14'-13'1136,"1"1"1,0 0-1,0 1 1,1 1-1,0 0 1,23-9-1,-21 11-676,0 1 0,0 1 0,1 1 1,0 1-1,0 0 0,20 0 0,-34 3-430,0 1 0,1 0 0,-1 0 0,0 1 0,1-1 0,-1 1 0,0 0 0,10 4 0,-13-4-25,0 0-1,0 0 1,-1 0 0,1 0-1,0 1 1,0-1 0,-1 1-1,1-1 1,-1 1 0,1 0-1,-1 0 1,0-1 0,1 1-1,-1 0 1,0 0-1,0 0 1,-1 0 0,1 1-1,0-1 1,-1 0 0,1 0-1,-1 4 1,1 2 9,-1 1 1,0-1-1,0 0 0,-1 1 1,0-1-1,0 0 1,-1 1-1,0-1 0,-1 0 1,0 0-1,-4 8 0,0-3-6,0 0-1,-1-1 0,0 0 1,0-1-1,-18 18 0,22-25-36,1-1 0,0-1 1,-1 1-1,1 0 0,-1-1 0,0 0 0,1 0 0,-1 0 1,-6 2-1,8-4-108,1 1 0,-1-1 0,1 0 0,-1 1-1,0-1 1,1 0 0,-1 0 0,0 0 0,1-1 0,-1 1 0,0 0 0,1-1 0,-1 1 0,1-1 0,-1 1 0,1-1 0,-1 1 0,1-1-1,-1 0 1,1 0 0,-1 0 0,1 0 0,0 0 0,0 0 0,0-1 0,-1 1 0,0-2 0,-8-15-1153</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7:22.715"/>
    </inkml:context>
    <inkml:brush xml:id="br0">
      <inkml:brushProperty name="width" value="0.05" units="cm"/>
      <inkml:brushProperty name="height" value="0.05" units="cm"/>
      <inkml:brushProperty name="color" value="#FF0066"/>
    </inkml:brush>
  </inkml:definitions>
  <inkml:trace contextRef="#ctx0" brushRef="#br0">141 1 15123,'-80'92'6809,"72"-81"-6255,0 1 1,0 0-1,1 1 0,0-1 1,1 1-1,-5 19 0,9-27-453,1 0-1,0 0 0,0 0 1,1 0-1,0 0 0,0 0 1,0 0-1,0 0 0,1 0 1,-1 0-1,1 0 1,1 0-1,-1 0 0,1 0 1,0-1-1,0 1 0,3 4 1,-2-4-42,0 0 0,1-1 1,0 1-1,0-1 0,0 0 1,1 0-1,-1-1 0,1 1 1,0-1-1,0 0 0,0 0 1,0 0-1,1-1 0,7 3 1,-6-3-79,0 0 1,0 0 0,0-1-1,0 0 1,0-1 0,0 1-1,1-1 1,-1 0 0,0-1-1,0 0 1,0 0 0,0-1-1,13-4 1,-12 3-470,0-1 1,-1 0-1,0-1 0,1 1 0,-2-1 1,1-1-1,0 1 0,-1-1 1,0 0-1,-1-1 0,9-11 0,9-20-1147</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7:23.255"/>
    </inkml:context>
    <inkml:brush xml:id="br0">
      <inkml:brushProperty name="width" value="0.05" units="cm"/>
      <inkml:brushProperty name="height" value="0.05" units="cm"/>
      <inkml:brushProperty name="color" value="#FF0066"/>
    </inkml:brush>
  </inkml:definitions>
  <inkml:trace contextRef="#ctx0" brushRef="#br0">4 222 16516,'1'7'880,"0"1"0,0 0 1,0-1-1,1 1 1,0-1-1,1 1 1,0-1-1,0 0 1,7 11-1,-4-9-466,1 0 0,0-1-1,0 0 1,0-1 0,1 0 0,12 9 0,-10-9-291,32 28 178,-58-51-269,6 6-153,-1 0-1,-11-16 1,4 1-254,-17-32 1,29 47 272,1 0 1,1 0 0,0 0 0,0-1 0,1 0-1,-3-20 1,6 27 93,0 0 0,0 0 0,0-1 0,0 1 0,1 0 1,0 0-1,0 0 0,0 0 0,1 0 0,-1 0 0,1 0 0,0 0 0,0 0 0,0 1 0,0-1 0,1 1 0,0-1 0,-1 1 1,1 0-1,5-4 0,5-3 39,0 0 1,1 1 0,27-13 0,-39 21-26,0 0 3,16-9 253,28-10 0,-41 19-172,0-1 0,0 1 0,0-1 0,0 1 0,0 1 0,0-1 0,1 1-1,-1 0 1,0 0 0,0 0 0,7 2 0,-10-1-72,0-1 0,-1 1 0,1-1 1,-1 1-1,1 0 0,-1 0 0,0 0 0,1 0 0,-1 0 0,0 0 1,0 0-1,1 0 0,-1 0 0,0 1 0,0-1 0,0 0 0,-1 1 0,1-1 1,0 1-1,0-1 0,-1 1 0,1-1 0,-1 1 0,1 0 0,-1-1 1,0 1-1,0-1 0,0 1 0,0 0 0,0-1 0,0 1 0,0 0 1,-1 2-1,0 4 8,-1 0 0,0 0 1,0 0-1,-1-1 1,-6 13-1,-8 10 45,-23 31 1,-11 20 408,49-79-416,1 1 0,0 0 0,-1-1 0,1 1 0,0 0 0,1 0 0,-1-1 0,0 1 0,1 0 0,0 0 0,0 0 0,0 0 0,0 0 0,0 0 0,1 5 0,0-6-8,0-1 0,0 1 1,0 0-1,0 0 0,0 0 0,0-1 1,0 1-1,1-1 0,-1 1 1,0-1-1,1 1 0,0-1 1,-1 0-1,1 0 0,0 0 0,-1 0 1,1 0-1,0 0 0,0 0 1,0-1-1,0 1 0,0 0 1,2-1-1,5 2 8,0-1 1,0 0 0,0-1-1,1 0 1,-1 0-1,0-1 1,0 0 0,13-4-1,-8 1-94,0 0-1,-1-1 0,0 0 1,21-13-1,-30 15-236,0 0-1,0 0 1,0 0-1,0-1 1,3-4-1,-1 2-253,7-6-338</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7:27.753"/>
    </inkml:context>
    <inkml:brush xml:id="br0">
      <inkml:brushProperty name="width" value="0.05" units="cm"/>
      <inkml:brushProperty name="height" value="0.05" units="cm"/>
      <inkml:brushProperty name="color" value="#FF0066"/>
    </inkml:brush>
  </inkml:definitions>
  <inkml:trace contextRef="#ctx0" brushRef="#br0">89 39 15011,'1'-5'611,"0"1"1,-1-1-1,1 1 0,-1-1 0,0-4 0,0 9-536,0 0 1,0-1-1,0 1 0,0 0 1,0 0-1,0-1 0,0 1 0,0 0 1,0 0-1,0-1 0,-1 1 1,1 0-1,0 0 0,0 0 1,0-1-1,0 1 0,0 0 0,0 0 1,-1 0-1,1-1 0,0 1 1,0 0-1,0 0 0,-1 0 1,1 0-1,0 0 0,0 0 0,0-1 1,-1 1-1,1 0 0,0 0 1,0 0-1,-1 0 0,1 0 1,0 0-1,-1 0 0,0 0 51,0 1 0,0 0 0,0-1 0,-1 1 0,1 0 0,0-1 0,0 1 0,0 0 0,0 0 0,0 0 0,0 0 0,0 1 0,-7 7 305,1 1 0,1 0 0,0 0 0,0 0 1,1 0-1,-8 22 0,8-16-210,0 0 1,2 0 0,0 1 0,-2 21-1,5-19-99,0-1-1,2 1 0,0 0 0,1-1 1,1 0-1,0 0 0,1 0 0,13 27 0,-1-8 67,2-1 0,45 62 0,-62-95-198,43 65 173,-41-60-291,1 0 0,-1 0 0,-1 1 0,0-1-1,0 1 1,3 15 0,-6-23-3,0 0 0,0 0 0,0 1 1,0-1-1,0 0 0,0 0 0,0 0 0,0 0 0,0 0 0,0 0 0,-1 0 0,1 1 0,0-1 0,-1 0 0,1 0 0,-1 0 0,1 0 0,-1 0 0,0-1 0,1 1 0,-1 0 0,0 0 0,0 0 1,1 0-1,-1-1 0,0 1 0,0 0 0,0-1 0,-1 1 0,-3 1-605,1 0 0,-1-1 0,0 0 0,0 0 0,-8 1 0,13-2 723,-37 4-1973</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7:27.954"/>
    </inkml:context>
    <inkml:brush xml:id="br0">
      <inkml:brushProperty name="width" value="0.05" units="cm"/>
      <inkml:brushProperty name="height" value="0.05" units="cm"/>
      <inkml:brushProperty name="color" value="#FF0066"/>
    </inkml:brush>
  </inkml:definitions>
  <inkml:trace contextRef="#ctx0" brushRef="#br0">1 225 13179,'6'2'2008,"10"-7"2417,9-4-1576,13-10-545,2 0-487,-1-1-1065,-2-1-208,-6 5-376,-2 0-72,-3 0-280,2 3-320,-6-3-928,-3-1-609,-3 0-1192,3-5 1577</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7:28.594"/>
    </inkml:context>
    <inkml:brush xml:id="br0">
      <inkml:brushProperty name="width" value="0.05" units="cm"/>
      <inkml:brushProperty name="height" value="0.05" units="cm"/>
      <inkml:brushProperty name="color" value="#FF0066"/>
    </inkml:brush>
  </inkml:definitions>
  <inkml:trace contextRef="#ctx0" brushRef="#br0">78 461 11450,'-3'4'1508,"-1"0"-1,1 0 0,0 0 0,-4 9 0,-14 38 3025,17-38-3605,-5 9 124,3-8-765,1 0 0,1 0-1,-4 19 1,8-33-284,0 1-1,0-1 1,0 1 0,0-1-1,0 1 1,0-1 0,0 1-1,0-1 1,0 0-1,0 1 1,0-1 0,0 1-1,0-1 1,1 1 0,-1-1-1,0 1 1,0-1 0,1 1-1,-1-1 1,0 0-1,0 1 1,1-1 0,-1 1-1,0-1 1,1 0 0,-1 1-1,1-1 1,-1 0 0,0 0-1,1 1 1,-1-1 0,1 0-1,-1 0 1,1 0-1,-1 1 1,1-1 0,-1 0-1,1 0 1,-1 0 0,1 0-1,-1 0 1,1 0 0,-1 0-1,1 0 1,-1 0-1,1 0 1,-1 0 0,1-1-1,-1 1 1,1 0 0,-1 0-1,0 0 1,1-1 0,-1 1-1,1 0 1,-1 0 0,1-1-1,-1 1 1,0 0-1,1-1 1,-1 1 0,0 0-1,1-1 1,-1 0 0,6-6-56,-1 0 0,0-1 0,0 1 0,-1-1 1,0 0-1,-1-1 0,5-14 0,9-19-371,-17 42 423,0 1 0,0-1 0,0 0 0,0 0 0,0 0 0,0 0 0,0 0 1,0 0-1,0 0 0,0 1 0,0-1 0,0 0 0,0 0 0,0 0 1,0 0-1,0 0 0,0 0 0,0 0 0,1 0 0,-1 0 0,0 1 1,0-1-1,0 0 0,0 0 0,0 0 0,0 0 0,0 0 0,0 0 0,0 0 1,1 0-1,-1 0 0,0 0 0,0 0 0,0 0 0,0 0 0,0 0 1,0 0-1,0 0 0,1 0 0,-1 0 0,0 0 0,0 0 0,0 0 1,0 0-1,0 0 0,0 0 0,0 0 0,0 0 0,1 0 0,-1 0 0,0 0 1,0 0-1,0 0 0,0 0 0,0 0 0,0-1 0,0 1 0,0 0 1,0 0-1,0 0 0,1 0 0,-1 0 0,1 9 0,-1-5-2,0 0 1,1 0 0,-1 0-1,1 1 1,0-1 0,0 0-1,1 4 1,-1-7 2,-1-1 1,0 1-1,1 0 1,-1 0-1,1-1 0,-1 1 1,1 0-1,-1 0 0,1-1 1,0 1-1,-1-1 1,1 1-1,0-1 0,0 1 1,-1-1-1,1 1 0,0-1 1,0 1-1,0-1 1,-1 0-1,1 0 0,0 1 1,0-1-1,0 0 0,0 0 1,0 0-1,0 0 1,-1 0-1,1 0 0,0 0 1,0 0-1,0 0 0,0-1 1,0 1-1,0 0 1,-1 0-1,1-1 0,0 1 1,0-1-1,1 0 0,5-3-87,0 0-1,-1-1 0,1 0 0,-1 0 0,0 0 0,0-1 0,-1 0 1,0 0-1,6-9 0,-2 2-138,0-1 0,-2 0 0,12-26 0,-12 18 195,0-1 0,-2 1 0,0-1 0,-2 0-1,2-43 1,-6 34 95,0 1-1,-2-1 1,-13-53-1,15 78-8,-12-39 277,11 42-230,1 1 0,-1-1 0,0 0 0,0 1 0,0-1 0,0 1 0,-1-1 0,-5-5 0,8 9-74,-1 0-1,1-1 0,0 1 1,-1 0-1,1-1 1,0 1-1,-1 0 1,1-1-1,-1 1 1,1 0-1,0 0 1,-1 0-1,1-1 0,-1 1 1,1 0-1,-1 0 1,1 0-1,0 0 1,-1 0-1,1 0 1,-1 0-1,1 0 1,-1 0-1,1 0 1,-1 0-1,1 0 0,-1 0 1,1 0-1,0 1 1,-1-1-1,1 0 1,-1 0-1,1 0 1,0 1-1,-1-1 1,0 1 34,0 1 1,0-1-1,0 0 1,0 1 0,0-1-1,1 1 1,-1-1-1,0 1 1,1-1 0,-1 3-1,-1 5 199,1 0 0,-2 16 0,4-5 51,0 0-1,2 0 1,0 0 0,1-1 0,1 1-1,11 27 1,5 4 191,30 53 0,-32-69-490,-4-9-988,17 43 0,-31-64-2289,-8-14-697,-2-9 1124,-6-9 1210</inkml:trace>
</inkml:ink>
</file>

<file path=ppt/ink/ink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7:29.135"/>
    </inkml:context>
    <inkml:brush xml:id="br0">
      <inkml:brushProperty name="width" value="0.05" units="cm"/>
      <inkml:brushProperty name="height" value="0.05" units="cm"/>
      <inkml:brushProperty name="color" value="#FF0066"/>
    </inkml:brush>
  </inkml:definitions>
  <inkml:trace contextRef="#ctx0" brushRef="#br0">1 575 15131,'3'3'388,"0"-1"-1,-1 1 0,2-1 1,-1 0-1,0 0 0,0 0 1,1 0-1,-1-1 0,1 1 1,-1-1-1,1 0 1,0 0-1,6 1 0,-3-2-100,-1 0 1,0 0-1,1 0 0,-1-1 0,0 0 0,1 0 0,9-4 0,-2 0-137,-1-1-1,0 0 1,0-1-1,-1 0 0,0-1 1,19-16-1,-23 16-144,1 0 0,-1 0 0,-1-1 0,0-1-1,0 1 1,-1-1 0,0 0 0,8-19 0,-8 14-9,-1-1 1,-1 1-1,0-1 1,-1 0 0,2-28-1,-5 17-4,-1 0-1,-1 0 1,-1 0 0,-1 0-1,-1 1 1,-2-1-1,-12-32 1,16 52 34,0 0 0,0 1 0,0-1 0,-1 1 0,0-1 0,-7-8-1,11 15-9,0 0-1,-1-1 0,1 1 0,0 0 0,0 0 0,0-1 0,0 1 0,-1 0 0,1 0 0,0-1 0,0 1 0,-1 0 0,1 0 0,0 0 0,0-1 0,-1 1 0,1 0 0,0 0 0,0 0 0,-1 0 0,1 0 0,0 0 1,-1 0-1,1 0 0,0 0 0,-1 0 0,1 0 0,0 0 0,-1 0 0,1 0 0,0 0 0,0 0 0,-1 0 0,1 0 0,0 0 0,-1 0 0,1 0 0,0 0 0,0 1 0,-1-1 0,1 0 0,0 0 0,0 0 1,-1 0-1,1 1 0,0-1 0,0 0 0,-1 0 0,1 1 0,0-1 0,0 0 0,0 0 0,0 1 0,0-1 0,-1 0 0,1 1 0,0-1 0,0 0 0,0 0 0,0 1 0,0-1 0,0 0 0,0 1 0,0-1 0,0 0 1,0 1-1,0-1 0,0 21 695,6 19 352,2 0-1,23 71 1,-24-87-802,14 39 256,20 79-192,-39-134-318,-1-1 1,0-1-1,0 1 1,1-1 0,0 0-1,0 0 1,6 10-1,-8-16-6,0 0 0,0 0 1,0 1-1,0-1 0,0 0 0,0 0 0,0 0 1,0 1-1,1-1 0,-1 0 0,0 0 0,0 0 1,0 0-1,0 1 0,1-1 0,-1 0 0,0 0 1,0 0-1,0 0 0,1 0 0,-1 0 0,0 0 1,0 0-1,0 1 0,1-1 0,-1 0 0,0 0 1,0 0-1,1 0 0,-1 0 0,0 0 0,0 0 0,0 0 1,1 0-1,-1 0 0,0-1 0,0 1 0,1 0 1,-1 0-1,0 0 0,0 0 0,0 0 0,1 0 1,-1 0-1,0 0 0,0-1 0,0 1 0,1 0 1,-1 0-1,0 0 0,0 0 0,0-1 0,0 1 1,0 0-1,0 0 0,1 0 0,-1-1 0,0 1 1,0 0-1,0-1 0,5-14 1,-5 14-2,9-32-68,12-31 1,-17 55 49,0 0 0,0 0 1,1 0-1,0 1 0,1 0 1,0 0-1,0 0 0,9-8 1,-14 15 19,0 0 0,0 0 0,0 0 1,0 0-1,1 1 0,-1-1 0,0 0 0,1 0 1,-1 1-1,1-1 0,-1 1 0,1-1 0,-1 1 1,1 0-1,-1 0 0,1 0 0,-1-1 0,1 1 1,-1 0-1,1 1 0,-1-1 0,1 0 0,-1 0 0,1 1 1,-1-1-1,1 1 0,-1-1 0,0 1 0,1 0 1,-1-1-1,2 3 0,4 1 41,-1 2-1,-1-1 1,1 1-1,-1-1 1,5 8-1,1 1 80,2 4 7,-11-15-309,0 0 0,0 0 0,0 0 0,1 0 0,-1 0 0,1 0 0,0-1 0,5 5 0,-8-7 18,0 0-1,1 0 1,-1 0-1,0 0 0,0 0 1,1 0-1,-1-1 1,0 1-1,0 0 0,1 0 1,-1 0-1,0 0 1,0 0-1,1-1 0,-1 1 1,0 0-1,0 0 1,0 0-1,1-1 0,-1 1 1,0 0-1,0 0 1,0-1-1,0 1 0,0 0 1,0 0-1,1-1 1,-1 1-1,0-1 0,4-10-2161,-3 10 1737,6-17-1338</inkml:trace>
</inkml:ink>
</file>

<file path=ppt/ink/ink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7:29.603"/>
    </inkml:context>
    <inkml:brush xml:id="br0">
      <inkml:brushProperty name="width" value="0.05" units="cm"/>
      <inkml:brushProperty name="height" value="0.05" units="cm"/>
      <inkml:brushProperty name="color" value="#FF0066"/>
    </inkml:brush>
  </inkml:definitions>
  <inkml:trace contextRef="#ctx0" brushRef="#br0">0 193 14763,'0'-1'247,"0"0"-1,0 1 0,0-1 1,0 0-1,0 1 1,1-1-1,-1 0 1,0 1-1,0-1 1,1 1-1,-1-1 0,0 0 1,1 1-1,-1-1 1,0 1-1,1-1 1,-1 1-1,1-1 1,-1 1-1,1 0 0,-1-1 1,1 1-1,-1 0 1,1-1-1,-1 1 1,1 0-1,0-1 0,-1 1 1,1 0-1,0 0 1,-1 0-1,1 0 1,-1-1-1,1 1 1,0 0-1,-1 0 0,1 0 1,0 0-1,-1 1 1,1-1-1,0 0 1,0 0-1,1 1-155,-1-1 1,0 0-1,0 0 1,0 1-1,0-1 0,0 1 1,0-1-1,0 1 0,0-1 1,0 1-1,0 0 1,0-1-1,0 1 0,-1 0 1,1 0-1,0-1 0,0 1 1,-1 0-1,1 0 1,-1 0-1,1 0 0,-1 0 1,1 0-1,-1 0 1,1 0-1,-1 2 0,-1 13-25,0-13-60,1 0 0,-1 1 1,1-1-1,0 0 0,0 1 0,1 3 1,-1-6-7,0 0 0,1-1 0,-1 1 0,0-1 0,0 1 1,1 0-1,-1-1 0,0 1 0,1-1 0,-1 1 1,1-1-1,-1 1 0,1-1 0,-1 0 0,1 1 0,-1-1 1,1 1-1,-1-1 0,1 0 0,-1 0 0,1 1 0,0-1 1,-1 0-1,1 0 0,0 0 0,-1 0 0,1 1 0,-1-1 1,1 0-1,0 0 0,-1 0 0,1 0 0,0-1 0,-1 1 1,1 0-1,0 0 0,-1 0 0,2-1 0,-1 1 9,1-1-1,0 0 1,-1 1-1,1-1 1,-1 0-1,1 0 1,-1 0-1,1 0 1,-1-1-1,0 1 1,1 0-1,-1 0 1,0-1-1,1-2 1,15-25 38,-10 17-35,14-24 167,-21 36-150,0 0 1,0 1-1,-1-1 1,1 1-1,0-1 0,0 1 1,0-1-1,0 1 1,0-1-1,0 0 1,0 1-1,0-1 1,0 1-1,0-1 1,0 1-1,0-1 1,0 1-1,0-1 0,0 0 1,1 1-1,-1-1 1,0 1-1,0-1 1,1 1-1,11 14 239,-10-12-233,1-1 0,0 1 0,1-1-1,-1 0 1,0 1 0,1-1 0,-1-1 0,6 3-1,-3-3 20,0 0-1,0-1 0,0 1 0,0-1 0,0 0 0,1-1 1,-1 0-1,0 0 0,0 0 0,-1-1 0,1 1 0,0-1 1,0-1-1,-1 1 0,1-1 0,9-7 0,-1 0 52,0 0-1,-1-1 0,-1 0 1,22-25-1,-29 29-524,-1 0 1,1 0-1,6-15 0,-8 14-598,1 0 0,1 0-1,6-8 1,8-4-525</inkml:trace>
</inkml:ink>
</file>

<file path=ppt/ink/ink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7:29.759"/>
    </inkml:context>
    <inkml:brush xml:id="br0">
      <inkml:brushProperty name="width" value="0.05" units="cm"/>
      <inkml:brushProperty name="height" value="0.05" units="cm"/>
      <inkml:brushProperty name="color" value="#FF0066"/>
    </inkml:brush>
  </inkml:definitions>
  <inkml:trace contextRef="#ctx0" brushRef="#br0">1 37 19276,'0'16'2105,"4"-7"975,2-7-671,10-14-1673,9-10-1192,13-8 256</inkml:trace>
</inkml:ink>
</file>

<file path=ppt/ink/ink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5:29.601"/>
    </inkml:context>
    <inkml:brush xml:id="br0">
      <inkml:brushProperty name="width" value="0.05" units="cm"/>
      <inkml:brushProperty name="height" value="0.05" units="cm"/>
      <inkml:brushProperty name="color" value="#FF0066"/>
    </inkml:brush>
  </inkml:definitions>
  <inkml:trace contextRef="#ctx0" brushRef="#br0">1 40 10682,'1'-1'1065,"2"-1"831,5 1-168,3-2-183,3 0-209,2 0-360,0-3-152,3 3-304,1 0-216,1 0-192,1 0-96,0 0-744,1 0-552,4 0 640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3:34.729"/>
    </inkml:context>
    <inkml:brush xml:id="br0">
      <inkml:brushProperty name="width" value="0.05" units="cm"/>
      <inkml:brushProperty name="height" value="0.05" units="cm"/>
      <inkml:brushProperty name="color" value="#FF0066"/>
    </inkml:brush>
  </inkml:definitions>
  <inkml:trace contextRef="#ctx0" brushRef="#br0">1 497 9842,'0'0'123,"0"-1"-1,0 1 1,0 0-1,0 0 1,1 0 0,-1 0-1,0 0 1,0 0-1,0 0 1,1 0 0,-1 0-1,0 0 1,0 0-1,0 0 1,1 0 0,-1 1-1,0-1 1,0 0-1,0 0 1,0 0 0,1 0-1,-1 0 1,0 0-1,0 1 369,1-1-369,-1 0 1,0 0 0,0 0-1,0 0 1,0 1-1,0-1 1,0 0 0,0 0-1,0 0 1,0 0-1,1 1 1,-1-1 0,0 0-1,0 0 1,0 0-1,0 1 1,0 0 48,0-1 0,1 1 0,-1 0 0,0-1 0,1 1 0,-1-1 0,1 1 0,-1-1 0,0 1 0,1-1 0,0 1 0,-1-1 0,1 1 0,-1-1 0,1 1 0,0-1 0,-1 0 0,2 1 0,0-1 16,0 0 0,0 1 0,0-1-1,0 1 1,0-1 0,0 1 0,0-1 0,0 1 0,-1 0 0,1 0 0,0 0-1,-1 0 1,1 0 0,2 3 0,-3-2-103,1 0-1,-1 0 1,0 0 0,0 0-1,0 1 1,0-1-1,0 0 1,0 1 0,0-1-1,-1 0 1,0 1 0,1 2-1,8 117 838,-7-78-708,-2-42-210,0-1 0,0 0 0,0 0 0,0 0 0,0 0 0,0 0 0,0 1 0,1-1 0,-1 0 1,1 0-1,-1 0 0,1 0 0,0 2 0,0-3 1,-1 0 0,0 0 0,0 0 0,1 0 0,-1 0 0,0 0 0,0 0 0,1 0 0,-1 0 0,0 0 0,1 0 0,-1 0 0,0 0 0,0 0 0,1 0 0,-1 0 0,0 0 0,1 0 0,-1 0 0,0 0 0,0 0 0,1 0 0,-1 0 0,0-1 0,0 1 0,1 0 0,-1 0 0,0 0 0,0-1 0,0 1 0,1 0 0,-1-1 0,4-4 68,0 0 0,0 0 0,4-9-1,-3 5-33,22-30 49,2 2 1,1 2 0,37-35-1,112-86 710,-105 92 105,92-105 0,-148 149-769,-2 2 39,0 0-1,1 2 0,0 0 0,26-18 1,-42 33-160,-1 1 1,1-1-1,0 1 0,0-1 1,0 0-1,0 1 1,0 0-1,0-1 0,0 1 1,0 0-1,0-1 1,0 1-1,0 0 1,0 0-1,0 0 0,0 0 1,0 0-1,0 0 1,0 0-1,0 0 0,0 0 1,0 0-1,0 1 1,1-1-1,-2 1-47,1 0-1,-1 0 1,1-1 0,-1 1-1,1 0 1,-1 0-1,1-1 1,-1 1-1,0 0 1,0 0 0,1 0-1,-1 0 1,0 0-1,0 0 1,0-1 0,0 1-1,0 0 1,0 0-1,0 0 1,0 0 0,0 0-1,-1 0 1,1-1-1,0 1 1,0 0 0,-1 1-1,-5 26-6001,6-25 4347</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4:38.662"/>
    </inkml:context>
    <inkml:brush xml:id="br0">
      <inkml:brushProperty name="width" value="0.05" units="cm"/>
      <inkml:brushProperty name="height" value="0.05" units="cm"/>
      <inkml:brushProperty name="color" value="#FF0066"/>
    </inkml:brush>
  </inkml:definitions>
  <inkml:trace contextRef="#ctx0" brushRef="#br0">21 408 12443,'1'17'3940,"4"28"1,0-12-2222,-4-28-1633,-1 0 0,0 0 0,-1 0-1,1 0 1,-1 0 0,0 0-1,0 0 1,0 0 0,-1 0 0,0-1-1,1 1 1,-2 0 0,1-1-1,-1 0 1,1 1 0,-1-1 0,-6 6-1,19-28 31,-3 7-102,1 0-1,-2-1 0,6-13 0,-5 9-9,12-19-1,-16 31-5,0 0 1,0 0-1,0 0 0,1 1 1,-1-1-1,1 1 0,0 0 0,0 0 1,4-3-1,-7 5 1,0 1 0,1-1 0,-1 0 0,0 0 0,1 1-1,-1-1 1,1 1 0,-1-1 0,0 1 0,1-1 0,-1 1 0,1 0 0,-1 0 0,1 0 0,-1 0-1,1 0 1,-1 0 0,1 0 0,-1 1 0,1-1 0,-1 0 0,1 1 0,-1-1 0,0 1-1,1-1 1,-1 1 0,0 0 0,1 0 0,-1 0 0,0 0 0,0 0 0,0 0 0,0 0 0,0 0-1,0 0 1,0 0 0,0 0 0,0 1 0,1 1 0,-1 0 5,1 1 1,-1 0-1,0-1 0,1 1 0,-2 0 1,1 0-1,0 0 0,-1 0 1,0 0-1,0 0 0,0 0 0,0 0 1,-2 7-1,2-10 9,0-2-8,1-1-1,0 0 0,-1 1 1,1-1-1,0 1 0,0-1 1,0 1-1,2-3 0,0-1 1,12-15-5,0-1-1,2 2 1,23-22-1,61-47-18,-70 62 19,-20 17-4,-2 1 3,1 0 0,17-10 0,-23 15 0,1 1 0,-1 0 1,1 0-1,-1 1 0,1-1 1,0 1-1,0 0 0,0 0 1,0 1-1,5 0 0,20 4-16,-26-3 23,-1 0 0,1 0 0,-1-1 1,1 1-1,-1-1 0,1 0 0,-1 0 0,1 0 1,0 0-1,-1-1 0,1 1 0,-1-1 1,4-1-1,-3 0 19,0 0-1,0 0 1,0-1 0,-1 1 0,1-1 0,-1 0-1,0 0 1,0 0 0,0 0 0,0 0 0,0-1-1,-1 0 1,0 1 0,3-5 0,-5 8-24,0 0-1,0 0 1,0 0 0,0-1-1,0 1 1,0 0 0,0 0-1,0 0 1,0 0 0,0 0-1,0 0 1,0 0 0,0-1-1,0 1 1,0 0 0,0 0-1,0 0 1,1 0 0,-1 0-1,0 0 1,0 0 0,0 0-1,0 0 1,0 0 0,0 0-1,0-1 1,1 1 0,-1 0-1,0 0 1,0 0 0,0 0-1,0 0 1,0 0 0,0 0-1,1 0 1,-1 0 0,0 0-1,0 0 1,0 0 0,0 0-1,0 1 1,1-1 0,2 5 12,1 10-15,69 370 943,-69-366-863,-1-1-47,0 0-1,1 25 1,-4-43-31,0 0 1,0 0-1,1 0 1,-1 0-1,0 1 1,0-1-1,0 0 1,0 0-1,0 0 1,0 0-1,0 0 1,0 1 0,0-1-1,0 0 1,0 0-1,0 0 1,0 0-1,0 0 1,0 1-1,-1-1 1,1 0-1,0 0 1,0 0-1,0 0 1,0 0-1,0 0 1,0 1-1,0-1 1,0 0-1,0 0 1,0 0-1,-1 0 1,1 0-1,0 0 1,0 0 0,0 0-1,0 0 1,0 0-1,0 1 1,-1-1-1,1 0 1,0 0-1,0 0 1,0 0-1,0 0 1,0 0-1,-1 0 1,1 0-1,0 0 1,0 0-1,0 0 1,0 0-1,0 0 1,0 0-1,-1 0 1,1-1-1,0 1 1,-6-6 27,-3-15-122,0-2 0,1 1 0,2-1-1,-5-30 1,7 34-24,-6-28-192,3 0-1,2 0 1,2 0-1,4-72 1,0 105 275,1 1 1,0-1-1,1 1 1,0 0-1,1 0 1,0 0-1,11-21 1,-13 30 33,1-1-1,0 0 1,0 1-1,0 0 1,1 0-1,-1 0 1,1 0-1,0 0 1,0 1-1,1-1 1,-1 1-1,1 0 1,-1 1-1,1-1 1,0 1 0,0 0-1,0 0 1,0 1-1,1-1 1,-1 1-1,0 0 1,6 0-1,-7 1 34,-1-1-1,1 1 0,-1 1 0,1-1 1,0 0-1,-1 1 0,1 0 1,-1-1-1,1 1 0,-1 1 0,0-1 1,1 0-1,-1 1 0,0 0 1,0 0-1,0 0 0,0 0 1,0 0-1,-1 1 0,1-1 0,-1 1 1,1-1-1,-1 1 0,0 0 1,0 0-1,0 0 0,0 1 0,-1-1 1,1 0-1,-1 0 0,0 1 1,0-1-1,0 1 0,-1-1 1,1 1-1,-1 0 0,1-1 0,-1 1 1,-1-1-1,1 1 0,0-1 1,-2 7-1,-1-1 32,0-1 0,0 0 0,-1 0 0,0 0 0,0 0 0,-1-1 0,0 0 0,0 0 1,-7 7-1,8-10-99,0 0 1,0 0 0,0 0-1,-1 0 1,1-1 0,-1 0 0,0 0-1,0 0 1,0-1 0,0 1-1,-1-1 1,1 0 0,-1-1 0,-10 2-1,14-2-128,0-1-1,0 0 1,0-1 0,-1 1-1,1 0 1,0-1-1,0 1 1,0-1-1,0 1 1,0-1 0,0 0-1,0 0 1,0 0-1,0 0 1,0 0-1,0-1 1,1 1 0,-1-1-1,-2-2 1,3 3-202,0-1 0,0 1 0,0 0-1,0-1 1,1 1 0,-1-1 0,1 0 0,-1 1 0,1-1 0,-1 1 0,1-1 0,0 0 0,0 1-1,0-1 1,0 0 0,0 1 0,0-3 0,6-17-2278</inkml:trace>
</inkml:ink>
</file>

<file path=ppt/ink/ink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5:29.865"/>
    </inkml:context>
    <inkml:brush xml:id="br0">
      <inkml:brushProperty name="width" value="0.05" units="cm"/>
      <inkml:brushProperty name="height" value="0.05" units="cm"/>
      <inkml:brushProperty name="color" value="#FF0066"/>
    </inkml:brush>
  </inkml:definitions>
  <inkml:trace contextRef="#ctx0" brushRef="#br0">1 12 13843,'10'-2'1136,"0"0"120,0 0-87,1-1-633,-1 2-640,5 1-656,-1 0-273,8-2 385</inkml:trace>
</inkml:ink>
</file>

<file path=ppt/ink/ink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5:30.148"/>
    </inkml:context>
    <inkml:brush xml:id="br0">
      <inkml:brushProperty name="width" value="0.05" units="cm"/>
      <inkml:brushProperty name="height" value="0.05" units="cm"/>
      <inkml:brushProperty name="color" value="#FF0066"/>
    </inkml:brush>
  </inkml:definitions>
  <inkml:trace contextRef="#ctx0" brushRef="#br0">1 57 11234,'19'0'1985,"1"-1"991,8 0-519,3-1-81,1-1-935,2 0-337,-2-3-384,-1-1-696,-7-8 904,-5-4-688</inkml:trace>
</inkml:ink>
</file>

<file path=ppt/ink/ink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6:16.706"/>
    </inkml:context>
    <inkml:brush xml:id="br0">
      <inkml:brushProperty name="width" value="0.05" units="cm"/>
      <inkml:brushProperty name="height" value="0.05" units="cm"/>
      <inkml:brushProperty name="color" value="#FF0066"/>
    </inkml:brush>
  </inkml:definitions>
  <inkml:trace contextRef="#ctx0" brushRef="#br0">1 20 15299,'1'4'2873,"-1"4"-1969,2-4-200,4 2-384,1-5-128,5-4-176,4-1-160,6-8-760,3 2-360,-5-3 584</inkml:trace>
</inkml:ink>
</file>

<file path=ppt/ink/ink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6:16.942"/>
    </inkml:context>
    <inkml:brush xml:id="br0">
      <inkml:brushProperty name="width" value="0.05" units="cm"/>
      <inkml:brushProperty name="height" value="0.05" units="cm"/>
      <inkml:brushProperty name="color" value="#FF0066"/>
    </inkml:brush>
  </inkml:definitions>
  <inkml:trace contextRef="#ctx0" brushRef="#br0">1 8 14147,'19'0'976,"-2"-3"8,1 3-207,2 0-1177,2-2-657,-4-1 481</inkml:trace>
</inkml:ink>
</file>

<file path=ppt/ink/ink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6:17.193"/>
    </inkml:context>
    <inkml:brush xml:id="br0">
      <inkml:brushProperty name="width" value="0.05" units="cm"/>
      <inkml:brushProperty name="height" value="0.05" units="cm"/>
      <inkml:brushProperty name="color" value="#FF0066"/>
    </inkml:brush>
  </inkml:definitions>
  <inkml:trace contextRef="#ctx0" brushRef="#br0">0 30 11058,'12'-6'1177,"1"-1"1311,5 1-1488,-3 1-247,-2 2-545,-4 2-1177,-8-1 625</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6:17.423"/>
    </inkml:context>
    <inkml:brush xml:id="br0">
      <inkml:brushProperty name="width" value="0.05" units="cm"/>
      <inkml:brushProperty name="height" value="0.05" units="cm"/>
      <inkml:brushProperty name="color" value="#FF0066"/>
    </inkml:brush>
  </inkml:definitions>
  <inkml:trace contextRef="#ctx0" brushRef="#br0">1 49 15075,'26'-6'1425,"2"-3"423,-3 0-152,-4 1-1200,-5-1-608,-4 4-1408,-8 4 264,-11-1 368</inkml:trace>
</inkml:ink>
</file>

<file path=ppt/ink/ink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6:17.591"/>
    </inkml:context>
    <inkml:brush xml:id="br0">
      <inkml:brushProperty name="width" value="0.05" units="cm"/>
      <inkml:brushProperty name="height" value="0.05" units="cm"/>
      <inkml:brushProperty name="color" value="#FF0066"/>
    </inkml:brush>
  </inkml:definitions>
  <inkml:trace contextRef="#ctx0" brushRef="#br0">0 43 19540,'13'-4'1561,"-1"-4"327,-2 1-288,-4-2-1624,-1-1-760,-1 6 440</inkml:trace>
</inkml:ink>
</file>

<file path=ppt/ink/ink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7:54.651"/>
    </inkml:context>
    <inkml:brush xml:id="br0">
      <inkml:brushProperty name="width" value="0.05" units="cm"/>
      <inkml:brushProperty name="height" value="0.05" units="cm"/>
      <inkml:brushProperty name="color" value="#FF0066"/>
    </inkml:brush>
  </inkml:definitions>
  <inkml:trace contextRef="#ctx0" brushRef="#br0">5 104 9250,'-1'0'336,"1"-1"-1,-1 0 1,1 0 0,-1 0 0,1 0-1,-1 0 1,1 0 0,0 0 0,0 0-1,-1 0 1,1 0 0,0 0-1,0 0 1,0 0 0,0 0 0,0 0-1,0 0 1,1 0 0,-1 0 0,0-1-1,1 0-29,0 0-1,0 0 1,0 1-1,0-1 0,0 0 1,1 1-1,-1-1 1,0 1-1,4-3 0,0 0 177,2-1 1,-1 2-1,0-1 0,11-4 0,2 2 7,-1 0 0,1 2 0,0 0 1,0 1-1,20 0 0,47-9-7101,-73 10 5232</inkml:trace>
</inkml:ink>
</file>

<file path=ppt/ink/ink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7:55.553"/>
    </inkml:context>
    <inkml:brush xml:id="br0">
      <inkml:brushProperty name="width" value="0.05" units="cm"/>
      <inkml:brushProperty name="height" value="0.05" units="cm"/>
      <inkml:brushProperty name="color" value="#FF0066"/>
    </inkml:brush>
  </inkml:definitions>
  <inkml:trace contextRef="#ctx0" brushRef="#br0">0 15 11442,'17'-6'401,"-6"1"-457,-3 2-2057,5 6 1361</inkml:trace>
</inkml:ink>
</file>

<file path=ppt/ink/ink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7:55.769"/>
    </inkml:context>
    <inkml:brush xml:id="br0">
      <inkml:brushProperty name="width" value="0.05" units="cm"/>
      <inkml:brushProperty name="height" value="0.05" units="cm"/>
      <inkml:brushProperty name="color" value="#FF0066"/>
    </inkml:brush>
  </inkml:definitions>
  <inkml:trace contextRef="#ctx0" brushRef="#br0">1 30 12875,'11'-7'544,"3"0"272,6-1-920,2 2 864,6 5-616</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4:39.178"/>
    </inkml:context>
    <inkml:brush xml:id="br0">
      <inkml:brushProperty name="width" value="0.05" units="cm"/>
      <inkml:brushProperty name="height" value="0.05" units="cm"/>
      <inkml:brushProperty name="color" value="#FF0066"/>
    </inkml:brush>
  </inkml:definitions>
  <inkml:trace contextRef="#ctx0" brushRef="#br0">46 2 12339,'0'0'104,"0"0"1,0 0 0,0-1 0,1 1 0,-1 0 0,0 0-1,0 0 1,0 0 0,0 0 0,1 0 0,-1 0 0,0 0 0,0 0-1,1 0 1,-1 0 0,0 0 0,0 0 0,0 0 0,1 0-1,-1 0 1,0 0 0,0 0 0,0 0 0,1 0 0,-1 0-1,0 0 1,0 0 0,0 0 0,1 0 0,-1 1 0,0-1-1,0 0 1,0 0 0,0 0 0,0 0 0,1 0 0,-1 1-1,0-1 1,0 0 0,0 0 0,1 13 2474,-8 23-262,4-26-1595,-3 34 1086,-3 66-1,5-40-1083,-14 99 228,15-153-934,1 1 0,1-1 0,0 1 0,2 0 0,2 23 0,-3-38-76,0-1 0,0 0 1,1 0-1,-1 0 0,0 0 1,1 0-1,-1 0 0,1 0 0,-1 0 1,1 0-1,-1 0 0,1 0 1,0 0-1,0 0 0,-1 0 0,1 0 1,0 0-1,0-1 0,0 1 0,0 0 1,0-1-1,0 1 0,0 0 1,0-1-1,0 0 0,0 1 0,0-1 1,1 0-1,-1 1 0,0-1 1,2 0-1,1 0-451,-1 0 0,1-1 1,-1 0-1,1 1 0,-1-1 0,1 0 0,-1-1 1,1 1-1,3-3 0,28-20-6118,-10 14 4394</inkml:trace>
</inkml:ink>
</file>

<file path=ppt/ink/ink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7:55.941"/>
    </inkml:context>
    <inkml:brush xml:id="br0">
      <inkml:brushProperty name="width" value="0.05" units="cm"/>
      <inkml:brushProperty name="height" value="0.05" units="cm"/>
      <inkml:brushProperty name="color" value="#FF0066"/>
    </inkml:brush>
  </inkml:definitions>
  <inkml:trace contextRef="#ctx0" brushRef="#br0">0 0 16388,'28'5'2016,"-7"-2"1617,-5-2-1633,-9-1-840,-4 0-1080,-6 5-2016,-10-1 1296</inkml:trace>
</inkml:ink>
</file>

<file path=ppt/ink/ink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8:00.004"/>
    </inkml:context>
    <inkml:brush xml:id="br0">
      <inkml:brushProperty name="width" value="0.05" units="cm"/>
      <inkml:brushProperty name="height" value="0.05" units="cm"/>
      <inkml:brushProperty name="color" value="#FF0066"/>
    </inkml:brush>
  </inkml:definitions>
  <inkml:trace contextRef="#ctx0" brushRef="#br0">397 127 8658,'-1'-5'403,"0"-1"0,0 1 0,-1 0 0,0 0 0,0 0 0,0 0 0,-1 0 0,1 1 0,-1-1 0,0 1 0,0 0 0,-1 0 0,0 0 0,1 0 0,-1 0 0,0 1 0,-1 0 0,1-1 0,-6-1 0,9 4-269,0 0 0,0 1-1,-1-1 1,1 1-1,0-1 1,-1 1 0,1 0-1,-1-1 1,1 1 0,0 0-1,-1 0 1,1 0-1,-1 0 1,1 0 0,0 0-1,-1 1 1,1-1 0,-1 0-1,1 1 1,0-1 0,0 1-1,-1-1 1,1 1-1,-2 1 1,-2 1 58,-1 1 0,1 0 0,-9 10 1,7-8-39,-78 78 736,73-69-680,0 0 1,0 1-1,2 0 0,-11 22 1,3-3 215,-41 93 734,52-109-1107,0-1 1,2 1-1,0 1 0,1-1 0,-1 21 0,5-31 2,0 1-1,1-1 0,-1 0 0,2 1 0,-1-1 1,2 0-1,-1 1 0,1-1 0,0-1 1,1 1-1,0 0 0,0-1 0,1 0 1,0 0-1,1 0 0,0-1 0,0 1 1,0-1-1,1-1 0,0 1 0,0-1 0,1-1 1,0 1-1,0-1 0,0-1 0,16 8 1,-10-7 46,0-1-1,0 0 1,1-1 0,-1 0 0,1-1 0,0 0 0,-1-2 0,1 0 0,0 0 0,21-4 0,-13-1 49,0 0 1,-1-2 0,1-1-1,-1 0 1,37-21-1,-57 28-142,25-14 232,-1 0 1,37-28-1,-56 37-153,0 0 1,0-1-1,-1 1 0,0-1 0,0-1 0,-1 1 0,0-1 0,0 0 1,-1 0-1,0 0 0,0-1 0,4-14 0,-3 0 8,-1 1 0,-1-1 0,-2 1 0,0-1 0,-1 0 0,-6-42 0,-1 24-86,-1 1 1,-27-75 0,32 107-10,-1 0 0,1 0 0,-1 0 1,-1 1-1,1-1 0,-1 1 0,-1 0 1,1 1-1,-9-9 0,8 10 0,0 1 0,0 0 0,0 0-1,-1 0 1,1 0 0,-1 1 0,0 0-1,0 1 1,0 0 0,0 0 0,-10-1 0,-11-1 12,-46 1 1,49 4-106,-1-2 1,-29-6 0,38 2-1532,27 7-875,12 7 1200</inkml:trace>
</inkml:ink>
</file>

<file path=ppt/ink/ink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8:08"/>
    </inkml:context>
    <inkml:brush xml:id="br0">
      <inkml:brushProperty name="width" value="0.05" units="cm"/>
      <inkml:brushProperty name="height" value="0.05" units="cm"/>
      <inkml:brushProperty name="color" value="#AB008B"/>
    </inkml:brush>
  </inkml:definitions>
  <inkml:trace contextRef="#ctx0" brushRef="#br0">164 570 9130,'0'0'617,"-2"23"3271,3-21-3592,0 1-1,0-1 1,0 0 0,0 0 0,1 0-1,-1 0 1,1 0 0,-1 0 0,1 0-1,0-1 1,0 1 0,-1 0 0,1-1-1,0 0 1,4 3 0,-2-2-86,1 0 0,-1 0 0,1 0 0,-1 0 0,1-1 0,8 2 1,9-2 176,1 0 0,-1-1 0,37-6 0,66-18 701,-111 21-1028,0-1-1,0-1 1,-1 0-1,1 0 0,-1-2 1,-1 0-1,1 0 1,21-17-1,-26 17-30,-1 0 1,0 0-1,0-1 0,0 0 0,-1 0 1,0 0-1,-1-1 0,0 0 0,0 0 0,-1 0 1,0-1-1,0 0 0,2-13 0,-5 15-33,0 0 0,0 0 0,-1 0 0,0 0 0,0 0 0,-1 0 0,0 0 0,-1 0 0,0 0 0,0 0 0,0 0 0,-5-8 0,-6-10 24,-1 0 1,-18-25 0,12 21 20,10 15-39,0 1 1,0 1-1,-2-1 1,0 2-1,0 0 1,-1 0-1,0 1 0,-23-14 1,27 20-9,0 0-1,-1 0 1,0 1 0,0 0-1,0 0 1,0 1 0,0 1 0,-1-1-1,1 2 1,-1 0 0,0 0-1,1 1 1,-1 0 0,1 0 0,-13 3-1,-20 5 45,-74 19 21,105-24-56,0 2 1,0-1-1,1 2 1,0-1-1,0 2 1,0-1-1,-13 12 0,20-15 0,1 0 0,-1 1 1,1 0-1,-1 0 0,1 0 0,0 0 0,1 1 0,-1-1 0,1 1 0,0 0 0,0-1 0,0 1 0,1 0 0,-1 0 0,0 6 0,2 1 75,-1 1 0,1-1 0,1 0 0,0 0 0,3 14-1,5 50 320,1 4-16,-9-70-350,1 1 83,0 0 0,1-1 0,5 17 0,-6-24-52,0 1 0,0-1 1,0 0-1,0 1 0,0-1 0,1 0 0,-1 0 0,1 0 1,0-1-1,0 1 0,0-1 0,0 0 0,7 4 1,7 2 342,0-1 1,23 7 0,-19-8 202,26 13-1,-35-13-449,-2-2-12,-1 1 1,1-1-1,-1-1 0,12 4 0,-18-7-167,-1 1-1,1-1 0,-1 0 0,1 0 0,0 0 0,-1 0 0,1 0 0,-1 0 0,1-1 0,-1 1 0,1-1 0,-1 1 0,1-1 0,-1 0 0,0 0 0,1-1 1,-1 1-1,0 0 0,0-1 0,0 1 0,4-4 0,32-40-4239,-25 34 3114</inkml:trace>
</inkml:ink>
</file>

<file path=ppt/ink/ink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8:09.558"/>
    </inkml:context>
    <inkml:brush xml:id="br0">
      <inkml:brushProperty name="width" value="0.05" units="cm"/>
      <inkml:brushProperty name="height" value="0.05" units="cm"/>
      <inkml:brushProperty name="color" value="#AB008B"/>
    </inkml:brush>
  </inkml:definitions>
  <inkml:trace contextRef="#ctx0" brushRef="#br0">255 608 10874,'14'3'7272,"13"11"-4603,7 3-2025,-22-13-466,0 0-1,1-1 0,0 0 0,0-1 1,-1 0-1,1-1 0,0-1 0,0 0 1,1 0-1,-2-2 0,1 1 0,22-7 1,-8 1 110,-1-1 0,0-2 0,0 0 0,-1-2 0,-1-1 0,0 0 0,0-2 0,23-20 0,-42 30-251,17-13 116,0-1 0,-2-1 0,-1 0 0,19-27 0,-36 45-132,-1-1 1,0 0-1,1 1 1,-1-1-1,0 0 1,-1 0-1,1 0 1,0 0-1,-1 0 1,0 0-1,1 0 1,-1 0-1,0 0 1,-1 0-1,1 0 1,-1 0-1,1 0 1,-1 0-1,0 0 1,-1-4-1,-4-5 54,0 0-1,0 0 1,-12-15-1,5 7-82,5 8 7,0 1 0,0 0 0,-1 0 0,0 1 0,-1 0-1,0 1 1,0 0 0,-1 0 0,-1 1 0,1 1 0,-1 0 0,0 1-1,-18-7 1,-107-43 155,29 12-246,98 40 91,0 1 0,0 0 0,-1 1 0,1 0-1,-1 1 1,0 0 0,1 0 0,-1 1 0,0 0 0,-16 4 0,10-1 1,1 2 1,0 0-1,0 1 0,0 0 0,-28 17 0,26-12 16,0 0 0,1 2-1,0 0 1,1 1 0,0 0 0,1 2 0,-24 31 0,35-41 18,0-1 1,1 1-1,0-1 0,0 1 1,0 0-1,1 0 1,0 0-1,0 0 1,1 1-1,-1-1 0,1 1 1,1-1-1,-1 1 1,1-1-1,0 1 1,1-1-1,-1 1 1,1-1-1,1 0 0,-1 1 1,1-1-1,0 0 1,0 0-1,1 0 1,0 0-1,0 0 0,5 6 1,-8-12-34,21 33 316,1-2 1,2-1-1,27 27 1,-44-49-213,1-1 1,0 0-1,1-1 1,-1 0 0,1 0-1,0-1 1,1 0 0,-1 0-1,1-1 1,0-1-1,0 1 1,0-2 0,1 1-1,-1-1 1,21 1-1,-3-6 45,-1 0-1,1-1 1,-1-2-1,50-17 1,-46 14-116,-24 6-162,0 1 0,0-1 0,-1 0-1,13-9 1,-17 11 35,0 0-1,0 0 1,0-1-1,0 1 1,-1-1-1,1 1 1,-1-1 0,1 0-1,-1 1 1,0-1-1,1 0 1,-1 0-1,0 0 1,0 0-1,0 0 1,-1-1-1,1 1 1,0 0 0,0-4-1,-1 6 18,0-1 0,0 1 0,0 0 0,-1-1 0,1 1 0,0 0-1,0-1 1,0 1 0,0 0 0,0 0 0,0-1 0,0 1 0,-1 0 0,1 0 0,0-1 0,0 1 0,0 0-1,0 0 1,-1 0 0,1-1 0,0 1 0,0 0 0,-1 0 0,1 0 0,0 0 0,0 0 0,-1-1 0,1 1-1,0 0 1,-1 0 0,1 0 0,0 0 0,0 0 0,-1 0 0,-27-5-1752</inkml:trace>
</inkml:ink>
</file>

<file path=ppt/ink/ink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8:25.544"/>
    </inkml:context>
    <inkml:brush xml:id="br0">
      <inkml:brushProperty name="width" value="0.05" units="cm"/>
      <inkml:brushProperty name="height" value="0.05" units="cm"/>
      <inkml:brushProperty name="color" value="#AB008B"/>
    </inkml:brush>
  </inkml:definitions>
  <inkml:trace contextRef="#ctx0" brushRef="#br0">1 444 12307,'2'-7'844,"0"0"0,0 0 1,1 0-1,1 0 1,-1 0-1,1 1 0,0-1 1,0 1-1,1 0 1,0 1-1,9-10 0,-14 15-796,1-1-1,-1 1 0,0-1 1,1 1-1,-1-1 1,0 1-1,1-1 0,-1 1 1,1 0-1,-1-1 0,1 1 1,-1 0-1,1 0 0,-1-1 1,1 1-1,0 0 0,-1 0 1,1-1-1,-1 1 0,1 0 1,-1 0-1,1 0 0,0 0 1,-1 0-1,1 0 0,-1 0 1,1 0-1,0 0 0,-1 1 1,1-1-1,-1 0 0,1 0 1,-1 0-1,1 1 0,0-1 1,-1 0-1,1 0 0,-1 1 1,1-1-1,-1 1 1,0-1-1,1 0 0,-1 1 1,1-1-1,-1 1 0,0-1 1,1 1-1,-1-1 0,0 1 1,0-1-1,1 1 0,-1-1 1,0 2-1,3 4 65,-1 0-1,-1 0 1,1 0-1,0 7 1,-2-11-55,6 39 446,-2 0 1,-3 51-1,-10 84 450,8-163-917,-8 63 213,8-75-133,1-3-33,-1-8 11,0-18-15,20-228-540,-16 164 101,9-108-335,-8 168 673,1 1 0,1 1-1,2-1 1,16-38-1,-22 63 43,1-1 0,0 1-1,0 0 1,1 0 0,5-7 0,-8 12-1,0-1 1,0 1-1,0 0 1,0 0-1,1 0 1,-1 0-1,0 0 1,1 0-1,-1 1 1,0-1-1,1 0 0,-1 1 1,1-1-1,-1 1 1,1-1-1,-1 1 1,1 0-1,0 0 1,-1 0-1,1-1 1,-1 2-1,1-1 1,-1 0-1,1 0 1,0 0-1,-1 1 1,3 0-1,5 3 110,-1 0 0,0 0 0,-1 1-1,1 0 1,-1 0 0,11 11 0,37 41 328,-35-32-193,-1 1-1,0 1 0,-3 0 1,0 2-1,17 42 0,-14-22 177,-3 2 0,16 78 0,14 36 1,-44-154-421,-2-9-59,1 0-1,-1-1 1,0 1 0,1 0 0,-1 0 0,1 0 0,-1-1 0,1 1 0,0 0-1,-1-1 1,1 1 0,0-1 0,0 1 0,0-1 0,1 1 0,1 1-1,-6-10-3261,-5-2 1427,-22-19-3378,11 14 3374</inkml:trace>
</inkml:ink>
</file>

<file path=ppt/ink/ink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8:25.748"/>
    </inkml:context>
    <inkml:brush xml:id="br0">
      <inkml:brushProperty name="width" value="0.05" units="cm"/>
      <inkml:brushProperty name="height" value="0.05" units="cm"/>
      <inkml:brushProperty name="color" value="#AB008B"/>
    </inkml:brush>
  </inkml:definitions>
  <inkml:trace contextRef="#ctx0" brushRef="#br0">0 87 19428,'9'16'1673,"6"-4"1007,9-5-447,16-8-385,11-8-544,4-10-640,2-2-280,-7-2-928,-8-1-864,-1-1 744</inkml:trace>
</inkml:ink>
</file>

<file path=ppt/ink/ink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8:47.656"/>
    </inkml:context>
    <inkml:brush xml:id="br0">
      <inkml:brushProperty name="width" value="0.05" units="cm"/>
      <inkml:brushProperty name="height" value="0.05" units="cm"/>
      <inkml:brushProperty name="color" value="#AB008B"/>
    </inkml:brush>
  </inkml:definitions>
  <inkml:trace contextRef="#ctx0" brushRef="#br0">159 803 8530,'6'0'4909,"20"0"-2589,61-10 2117,-84 10-4410,0-1 0,-1 1-1,1-1 1,0 1 0,-1-1-1,1 0 1,-1 0 0,1 0-1,-1-1 1,1 1 0,-1-1 0,0 1-1,0-1 1,1 0 0,-1 1-1,-1-1 1,1 0 0,3-4-1,3-5-22,-1-1 0,10-19 0,-7 13 44,2-3-57,-1 3 130,0-1 1,-2-1-1,0 0 1,-1 0 0,9-36-1,-12 34-81,-2 5-28,0 0 0,1-18 0,-4 29-10,0 1-1,0-1 0,-1 1 1,0-1-1,0 1 0,0-1 1,-1 1-1,0-1 0,0 1 1,-3-7-1,-2-1 3,1-1 0,0-1-1,1 1 1,-4-19 0,-6-61 18,7 40-6,7 48 63,0 0 0,-1 0 1,1 0-1,-1 0 0,0 0 0,-1 0 0,0 1 0,0-1 0,0 1 0,0-1 0,-1 1 0,0 0 1,0 1-1,0-1 0,-1 1 0,0 0 0,0 0 0,0 0 0,0 0 0,0 1 0,-1 0 0,1 0 1,-1 1-1,0-1 0,0 1 0,0 0 0,0 1 0,-11-2 0,13 3-53,-1 0 1,1 1-1,-1-1 0,1 1 0,0 0 1,-1 0-1,1 1 0,0-1 0,0 1 1,-1 0-1,2 0 0,-1 0 0,0 0 1,0 1-1,-3 3 0,-3 2 37,2 0 0,-1 0-1,1 1 1,-10 14 0,5-2 8,2 0 0,0 1 0,2 0 0,0 0 0,-6 27 0,-7 18 273,9-34-6,3 1 0,-8 35-1,16-55-199,0 0-1,0 1 1,2-1-1,0 1 0,0-1 1,2 0-1,4 26 1,1-14 189,1 0 1,1 0-1,23 44 1,-23-55-261,0 0 0,0 0 1,2-2-1,-1 1 0,2-1 1,0-1-1,16 14 0,-25-24-250,-1 1 0,1-1 0,0 0 0,0 0 0,0 0 0,0-1 0,1 1 0,-1-1 0,0 0 0,1 1 0,-1-2 0,1 1 0,-1 0 0,1-1 0,-1 1 0,1-1 0,-1 0 0,1 0 0,-1-1 0,1 1 0,-1-1 0,1 1 0,-1-1 0,1 0 0,5-3 0,18-11-1060</inkml:trace>
</inkml:ink>
</file>

<file path=ppt/ink/ink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8:48.465"/>
    </inkml:context>
    <inkml:brush xml:id="br0">
      <inkml:brushProperty name="width" value="0.05" units="cm"/>
      <inkml:brushProperty name="height" value="0.05" units="cm"/>
      <inkml:brushProperty name="color" value="#AB008B"/>
    </inkml:brush>
  </inkml:definitions>
  <inkml:trace contextRef="#ctx0" brushRef="#br0">107 870 10890,'5'0'664,"0"-1"0,0 0 1,0-1-1,0 1 0,0-1 0,5-3 0,2 1 96,7-3-15,0-1 0,-1 0 0,0-1 0,0-1 0,-1-1-1,0 0 1,23-22 0,-20 13-289,-2 0 1,-1-1-1,-1 0 0,0-2 0,-2 0 1,0 0-1,14-38 0,-25 53-427,0 1-1,-1-1 0,0 0 1,0 0-1,-1 0 0,0 0 1,0 0-1,-1-1 0,0 1 1,-1 0-1,-1-10 0,-3-1 6,0 1-1,-1-1 0,-13-27 1,-3-13 71,-18-67 0,19 53 10,19 65-78,-1 1 0,1-1 0,-1 0 0,-1 1-1,-5-9 1,8 14-16,-1 0 0,0 0-1,1 0 1,-1 0 0,0 1-1,0-1 1,0 1 0,0-1-1,0 1 1,-1 0 0,1-1-1,0 1 1,0 1 0,-1-1-1,1 0 1,-1 0 0,1 1-1,-1 0 1,1-1 0,-1 1-1,-2 0 1,0 0 9,1 1 0,-1 0 0,1-1 0,0 1 0,0 1 0,-1-1 0,1 1 0,0 0 0,0-1 0,0 2 0,1-1 0,-1 0 0,0 1 0,-2 3 0,-7 5 12,1 2-1,-14 16 1,19-20-17,-10 13 57,0 0 0,2 1 0,1 1 0,-21 49 0,20-39 79,1 1 1,3 1 0,-11 49 0,19-69-119,1-1 1,1 1 0,0-1 0,1 1 0,1 0 0,1-1 0,0 1 0,1-1 0,0 1-1,10 25 1,-7-27 57,0 0-1,1 0 1,0-1-1,2 0 1,14 19-1,-17-25-12,0-1 0,0 0 0,1 0 0,0 0 0,0-1 0,0 0 0,1 0 0,-1-1 0,1 0 0,0 0 0,10 2 0,-3-2 3,0-1-1,1 0 0,-1-1 1,0-1-1,1 0 1,0-1-1,-1-1 0,0-1 1,18-3-1,-16 1-5,0 0 1,0-1-1,-1-1 0,0 0 0,0-1 1,0-1-1,26-19 0,-37 23-298,0 0 0,0-1 0,-1 0 0,1 0 0,-1 0 1,-1 0-1,1-1 0,-1 1 0,0-1 0,0 0 0,0 0 0,-1 0 0,3-12 0,-5 16 156,0 0 1,1 0-1,-1 0 0,0 1 0,0-1 0,0 0 0,-1 0 0,1-2 0,-8-9-603</inkml:trace>
</inkml:ink>
</file>

<file path=ppt/ink/ink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8:19.369"/>
    </inkml:context>
    <inkml:brush xml:id="br0">
      <inkml:brushProperty name="width" value="0.05" units="cm"/>
      <inkml:brushProperty name="height" value="0.05" units="cm"/>
      <inkml:brushProperty name="color" value="#AB008B"/>
    </inkml:brush>
  </inkml:definitions>
  <inkml:trace contextRef="#ctx0" brushRef="#br0">327 53 9594,'10'-10'1138,"-7"9"-867,-1-1-1,0 0 1,1 0 0,-1 0-1,0 0 1,0-1 0,-1 1 0,1-1-1,0 1 1,-1-1 0,0 1-1,1-1 1,-1 0 0,1-3-1,-2 6-216,0 0 0,0-1 0,0 1 0,0 0 0,0 0-1,0 0 1,0 0 0,0 0 0,0-1 0,0 1 0,0 0-1,0 0 1,0 0 0,0 0 0,0 0 0,0-1 0,0 1-1,0 0 1,0 0 0,0 0 0,0 0 0,0 0-1,-1 0 1,1-1 0,0 1 0,0 0 0,0 0 0,0 0-1,0 0 1,0 0 0,0 0 0,-1 0 0,1 0 0,0 0-1,0 0 1,0 0 0,0 0 0,-1-1 0,-6 3 1417,-8 7 302,14-9-1705,-21 16 1809,-25 24 1,26-21-1318,7-7-305,0 2 1,2 0 0,0 1-1,0 0 1,1 0-1,-12 26 1,-43 108 735,27-55-584,37-90-402,-1 4-22,-1 1-1,-1 0 1,1-1-1,-1 0 1,-1 0-1,-7 9 1,10-16-1449,3-6 418,4-8-372,-3 13 1226,20-61-6577,-11 35 5396</inkml:trace>
</inkml:ink>
</file>

<file path=ppt/ink/ink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8:19.961"/>
    </inkml:context>
    <inkml:brush xml:id="br0">
      <inkml:brushProperty name="width" value="0.05" units="cm"/>
      <inkml:brushProperty name="height" value="0.05" units="cm"/>
      <inkml:brushProperty name="color" value="#AB008B"/>
    </inkml:brush>
  </inkml:definitions>
  <inkml:trace contextRef="#ctx0" brushRef="#br0">53 13 10546,'-4'-2'916,"1"0"1,-1 0-1,0 0 0,-7-1 0,10 2-657,-1 1 0,1 0 0,-1-1 0,1 1-1,0 0 1,-1 0 0,1 0 0,-1 0 0,1 1 0,-1-1 0,1 0 0,0 1 0,-1-1-1,1 0 1,0 1 0,-1 0 0,0 0 0,19 0 2379,-12-1-2277,1 0 0,-1 0 0,1 1 1,-1 0-1,1 0 0,9 3 0,-13-3-231,1 0 1,-1 0-1,0 1 0,1-1 0,-1 1 0,0 0 0,0-1 0,0 1 0,0 0 0,0 0 0,-1 0 0,1 0 0,-1 0 0,1 1 0,-1-1 0,2 3 0,-1-1-5,0-1 0,1 0 0,0 0-1,0 0 1,0 0 0,0 0 0,0-1-1,1 1 1,-1-1 0,1 0 0,0 0-1,-1 0 1,7 1 0,12 8 169,-13-4-185,1 0-1,-2 0 1,1 0 0,-1 1 0,0 0-1,13 18 1,34 63 843,-34-53-474,-11-19-292,-3-4-18,0-1 0,1 0 0,0-1-1,1 1 1,0-2 0,17 16-1,-23-23-167,0-1-1,0 1 1,0-1 0,0 0-1,1 0 1,-1 0-1,1 0 1,-1 0-1,1-1 1,0 0-1,0 1 1,0-2 0,0 1-1,7 0 1,-11-1-27,0 0 0,1 0 0,-1 0 0,0 0 0,0 0 0,1 0 0,-1 0 1,0 0-1,0 0 0,1 0 0,-1 0 0,0 0 0,0-1 0,1 1 0,-1 0 0,0 0 0,0 0 1,0-1-1,1 1 0,-1 0 0,0 0 0,0 0 0,0-1 0,0 1 0,1 0 0,-1 0 1,0-1-1,0 1 0,0 0 0,0 0 0,0-1 0,0 1 0,0 0 0,0-1 0,0 1 0,0 0 1,0 0-1,0-1 0,0 1 0,0 0 0,0 0 0,0-1 0,0 1 0,-5-18-3213,2 10 1113,-1-12 285</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4:39.951"/>
    </inkml:context>
    <inkml:brush xml:id="br0">
      <inkml:brushProperty name="width" value="0.05" units="cm"/>
      <inkml:brushProperty name="height" value="0.05" units="cm"/>
      <inkml:brushProperty name="color" value="#FF0066"/>
    </inkml:brush>
  </inkml:definitions>
  <inkml:trace contextRef="#ctx0" brushRef="#br0">0 593 9354,'2'-11'5434,"1"19"-1877,2 18-493,-6-5-1623,1-13-1097,-1 0 1,1 0-1,1 10 1,-1-17-334,0 0 0,1 1 0,-1-1 1,0 0-1,0 0 0,1 0 0,-1 1 0,1-1 0,-1 0 0,1 0 1,-1 0-1,1 0 0,0 0 0,-1 0 0,1 0 0,0 0 0,0 0 1,0-1-1,0 1 0,0 0 0,0 0 0,0-1 0,0 1 0,0 0 0,0-1 1,0 0-1,1 1 0,0-1-9,0 0 0,0 0 1,0-1-1,0 1 0,0-1 0,0 1 0,0-1 1,-1 0-1,1 1 0,0-1 0,0 0 0,-1 0 1,1-1-1,-1 1 0,1 0 0,-1 0 0,1-1 1,1-1-1,-1 1-86,0 0 1,0 0 0,0 0-1,1 0 1,-1 1 0,1-1-1,0 1 1,2-2 0,3 1 48,-1-1 1,0 1-1,1-2 1,-2 1 0,1-1-1,0 0 1,-1 0-1,1-1 1,-1 0-1,0 0 1,-1 0-1,1-1 1,-1 0 0,0 0-1,-1 0 1,6-9-1,3-10-80,-1 0 0,-1-1 0,9-32 0,-16 46 110,14-48 10,12-82-1,6-23 2,-31 148 4,-2 9 28,-1 1 0,0-1 0,-1 0-1,1 0 1,-1-9 0,-1 17-31,0 0 1,0 1-1,0-1 1,0 0-1,0 0 0,0 0 1,0 0-1,0 0 1,0 0-1,0 0 0,0 0 1,0 0-1,0 0 1,0 0-1,0 0 0,0 0 1,0 0-1,0 0 1,0 0-1,0 0 0,-1 0 1,1 0-1,0 0 1,0 0-1,0 0 0,0 0 1,0 0-1,0 0 1,0 0-1,0 0 0,0 0 1,0 0-1,0 0 1,0 0-1,0 0 1,0 0-1,0 0 0,0 0 1,0 0-1,0 0 1,-1 0-1,1 0 0,0 0 1,0 0-1,0 0 1,0 0-1,0 0 0,0 0 1,0 0-1,0 0 1,0 0-1,0 0 0,0 0 1,0 0-1,0 0 1,0 0-1,0 0 0,0 0 1,0 0-1,0 0 1,0 0-1,0-1 0,0 1 1,0 0-1,0 0 1,0 0-1,0 0 0,-6 7 298,-4 10 121,5-5-253,0 0 0,1 0 1,0 1-1,1-1 0,1 1 1,0 0-1,0 0 0,1 0 1,2 21-1,17 68 663,-12-74-699,-1 0-1,-1 0 0,1 36 1,-6-49-157,2-8-18,-1 0 0,0 0 0,0 0 0,-1 0 0,0 0 0,-1 0 0,1 0-1,-1 0 1,0 0 0,-4 6 0,6-12-83,-1-1-1,1 1 1,0 0 0,-1 0-1,1-1 1,-1 1 0,0-1-1,1 1 1,-1-1 0,1 1-1,-1-1 1,0 1 0,1-1-1,-1 1 1,0-1 0,0 0-1,1 1 1,-1-1 0,0 0-1,0 0 1,-1 1 0,1-2-99,0 1 1,0 0-1,0 0 1,0-1-1,0 1 1,1 0-1,-1-1 1,0 1-1,0-1 1,0 1-1,1-1 1,-1 1-1,0-1 1,0 0-1,1 1 1,-1-1-1,1 0 1,-1 0-1,0 1 1,0-2-1,-11-17-1424</inkml:trace>
</inkml:ink>
</file>

<file path=ppt/ink/ink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8:51.536"/>
    </inkml:context>
    <inkml:brush xml:id="br0">
      <inkml:brushProperty name="width" value="0.05" units="cm"/>
      <inkml:brushProperty name="height" value="0.05" units="cm"/>
      <inkml:brushProperty name="color" value="#AB008B"/>
    </inkml:brush>
  </inkml:definitions>
  <inkml:trace contextRef="#ctx0" brushRef="#br0">16 227 10186,'6'-17'3931,"-7"14"-1701,-7 8-971,8-4-1063,0 0 0,1 0 0,-1 0-1,0 0 1,0 0 0,1 1 0,-1-2-1,1 1 1,-1 0 0,1 0 0,-1 0-1,1 0 1,0 1 0,3 5 440,-3-3-474,0 0-1,0 1 0,-1-1 1,1 0-1,-1 1 0,0-1 1,0 1-1,-1 5 1,-10 38 208,3-16-231,7-26-116,-1 1 22,1-1 1,0 1-1,0 0 1,1-1-1,0 1 1,0 0-1,1 10 1,0-17-29,-1 1 0,0-1 0,0 0 0,1 1 0,-1-1 0,0 1 0,1-1 1,-1 0-1,0 1 0,1-1 0,-1 0 0,0 0 0,1 1 0,-1-1 0,1 0 0,-1 0 1,1 1-1,-1-1 0,0 0 0,1 0 0,-1 0 0,1 0 0,-1 0 0,1 0 0,-1 0 1,1 0-1,-1 0 0,1 0 0,-1 0 0,1 0 0,-1 0 0,1 0 0,-1 0 0,0-1 1,1 1-1,-1 0 0,1 0 0,-1 0 0,1-1 0,-1 1 0,1-1 0,21-12 331,-18 9-193,10-6-5,0-1 1,-1-1-1,-1 0 0,0 0 0,21-29 1,8-9 150,10-5 140,-10 13-87,64-90 1,-101 126-331,-3 4-375,1 0 0,-1-1 0,0 1 0,1 0 0,0 0 0,-1 0 0,1 0 0,0 0 0,0 0 0,0 0 0,0 1 0,0-1 0,1 1 0,-1 0 0,4-2 0,7 2-1151</inkml:trace>
</inkml:ink>
</file>

<file path=ppt/ink/ink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8:52.431"/>
    </inkml:context>
    <inkml:brush xml:id="br0">
      <inkml:brushProperty name="width" value="0.05" units="cm"/>
      <inkml:brushProperty name="height" value="0.05" units="cm"/>
      <inkml:brushProperty name="color" value="#AB008B"/>
    </inkml:brush>
  </inkml:definitions>
  <inkml:trace contextRef="#ctx0" brushRef="#br0">20 368 10914,'-3'1'68,"-13"3"4176,16-4-3865,0 0-332,0 0 1,0 0-1,0 0 0,0 0 1,0 1-1,0-1 1,-1 0-1,1 0 0,0 0 1,0 0-1,0 0 1,0 0-1,0 0 0,0 0 1,0 0-1,0 0 0,0 0 1,0 0-1,0 0 1,0 1-1,0-1 0,0 0 1,0 0-1,0 0 1,1 0-1,-1 0 0,0 0 1,0 0 331,0 1-332,0-1 0,0 0 1,0 0-1,0 0 1,0 0-1,0 0 0,0 0 1,1 0-1,-1 0 1,10 4 1134,-7-3-1006,0 0 1,-1 0-1,1 0 1,-1 0-1,1 1 1,-1-1 0,1 1-1,-1-1 1,0 1-1,0 0 1,0 0-1,0 0 1,0 0-1,0 1 1,2 2 0,-2-1-29,-1-1 1,1 1 0,-1 0 0,1 0-1,-1 0 1,0 0 0,-1 0-1,1 0 1,-1 0 0,0 6 0,-1 5 278,0 0 0,-7 28 0,0-4-29,8-38-391,-1-1 0,1 1 1,0 0-1,0-1 1,0 1-1,0 0 1,0 0-1,0 0 0,0-1 1,0 1-1,0 0 1,0 0-1,0-1 0,0 1 1,1 0-1,-1-1 1,0 1-1,0 0 0,1 0 1,-1-1-1,1 2 1,0-2-4,-1 0 0,1 0 0,-1 0 0,1 0 1,-1 0-1,1 0 0,-1 0 0,1 0 0,-1 0 1,1 0-1,-1 0 0,1 0 0,-1-1 0,1 1 1,-1 0-1,0 0 0,1 0 0,-1-1 0,1 1 0,-1 0 1,1 0-1,0-1 0,4-4 20,0 1 0,0-1 0,5-6-1,32-38 155,-7 7 21,70-65 1,57-18 834,-18 17 117,-123 91-1044,1 1 0,28-16-1,-48 31-122,-1 1-1,0-1 0,1 0 0,-1 0 0,0 0 0,0 0 1,1 0-1,-1-1 0,0 1 0,0 0 0,0 0 0,-1-1 0,2-1 1,4-23-3681,-5 24 3031,1-16-810</inkml:trace>
</inkml:ink>
</file>

<file path=ppt/ink/ink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8:59.222"/>
    </inkml:context>
    <inkml:brush xml:id="br0">
      <inkml:brushProperty name="width" value="0.05" units="cm"/>
      <inkml:brushProperty name="height" value="0.05" units="cm"/>
      <inkml:brushProperty name="color" value="#AB008B"/>
    </inkml:brush>
  </inkml:definitions>
  <inkml:trace contextRef="#ctx0" brushRef="#br0">13 2 7298,'-4'1'-1465,"-5"-4"1097</inkml:trace>
</inkml:ink>
</file>

<file path=ppt/ink/ink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9:01.480"/>
    </inkml:context>
    <inkml:brush xml:id="br0">
      <inkml:brushProperty name="width" value="0.05" units="cm"/>
      <inkml:brushProperty name="height" value="0.05" units="cm"/>
      <inkml:brushProperty name="color" value="#AB008B"/>
    </inkml:brush>
  </inkml:definitions>
  <inkml:trace contextRef="#ctx0" brushRef="#br0">388 851 9594,'1'-4'560,"0"-1"1,1 1-1,0 0 0,0 0 0,0 1 0,0-1 1,1 0-1,0 1 0,-1-1 0,5-3 1,-6 6-434,0 0 1,0 0-1,0 0 1,0 0 0,0 0-1,1 0 1,-1 1-1,0-1 1,1 0-1,-1 1 1,0-1 0,1 1-1,-1-1 1,1 1-1,-1 0 1,1-1 0,-1 1-1,1 0 1,-1 0-1,1 0 1,-1 0-1,1 0 1,-1 0 0,0 1-1,1-1 1,-1 0-1,1 1 1,-1-1 0,1 1-1,-1 0 1,0-1-1,3 3 1,1 2-38,1-1 0,1 1 0,-1-1 0,1 0 1,-1-1-1,1 0 0,0 0 0,1 0 0,-1-1 0,0 0 0,1 0 0,-1-1 0,10 1 1,7-2 28,-1 0 1,0-2-1,0-1 1,0-1-1,0 0 1,0-2-1,-1-1 1,0 0 0,0-2-1,-1 0 1,0-2-1,-1 0 1,0-1-1,-1-2 1,0 1-1,24-25 1,-34 28-84,0 0 0,0 0 1,-1-1-1,0-1 0,-1 1 0,0-1 1,-1-1-1,-1 1 0,0-1 0,0 0 1,-1 0-1,-1 0 0,0-1 0,-1 1 1,0-1-1,-1 0 0,-1 1 0,0-1 1,-1 0-1,0 1 0,-1-1 0,-5-16 0,-5-10 69,-2 1 0,-2 0-1,-1 1 1,-40-63-1,50 91-60,0 0-1,-1 0 0,0 1 0,0 1 0,-1-1 1,0 1-1,0 1 0,-1 0 0,0 0 1,-1 1-1,1 0 0,-1 1 0,0 0 1,0 0-1,-1 1 0,1 1 0,-1 0 1,0 1-1,0 0 0,-16 0 0,5 1 28,-1 1 0,0 1 1,1 1-1,0 2 0,-1 0 0,1 1 0,1 1 0,-1 2 0,1 0 0,0 1 0,1 1 0,0 1 0,1 1 0,0 1 0,-33 28 0,-1 11 135,-75 94 1,113-124-128,0 0 0,1 2 0,1-1 1,-16 39-1,22-44-36,2 0 1,0 1-1,2-1 1,0 1 0,1 0-1,0 0 1,1 24-1,2-36-21,0 1-1,1-1 0,0 0 0,0 0 1,0 0-1,1 0 0,0 0 0,0-1 1,1 1-1,0 0 0,0-1 1,0 0-1,1 0 0,0 0 0,0 0 1,1 0-1,-1-1 0,1 0 0,11 9 1,-5-7 75,1 0 0,0-1 1,0 0-1,0-1 1,1 0-1,0-1 0,0-1 1,0 0-1,0-1 1,23 2-1,-2-3 183,-1-1-1,1-2 1,38-7 0,-19 0 257,85-25 1,-117 28-529,0-2-1,-1-1 1,1 0 0,-2-2-1,0 0 1,32-25 0,-46 32-432,0 0 1,0 0-1,7-11 0,-11 14 249,0 0 0,0-1-1,0 1 1,-1-1-1,1 1 1,0-1 0,-1 1-1,1-1 1,-1 1-1,0-1 1,1 1-1,-1-1 1,0 0 0,0 1-1,0-1 1,0 1-1,0-1 1,0 0-1,-1 1 1,0-4 0,-13-20-1583</inkml:trace>
</inkml:ink>
</file>

<file path=ppt/ink/ink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9:04.889"/>
    </inkml:context>
    <inkml:brush xml:id="br0">
      <inkml:brushProperty name="width" value="0.05" units="cm"/>
      <inkml:brushProperty name="height" value="0.05" units="cm"/>
      <inkml:brushProperty name="color" value="#AB008B"/>
    </inkml:brush>
  </inkml:definitions>
  <inkml:trace contextRef="#ctx0" brushRef="#br0">0 28 10170,'10'-27'8498,"-10"27"-8441,0 0 1,0-1-1,0 1 1,0 0-1,0 0 0,0 0 1,0 0-1,0 0 1,0 0-1,1 0 0,-1 0 1,0 0-1,0 0 1,0 0-1,0 0 0,0 0 1,0 0-1,0 0 1,0 0-1,1 0 1,-1 0-1,0 0 0,0 0 1,0 0-1,0 0 1,0 0-1,0 0 0,0 0 1,0 0-1,0 0 1,1 0-1,-1 1 0,0-1 1,0 0-1,0 0 1,0 0-1,0 0 0,0 0 1,0 0-1,0 0 1,0 0-1,0 0 0,0 0 1,0 0-1,0 1 1,0-1-1,0 0 1,0 0-1,0 0 0,0 0 1,0 0-1,0 0 1,0 0-1,0 0 0,0 1 1,0-1-1,0 0 1,0 0-1,0 0 0,0 0 1,0 0-1,0 0 1,0 0-1,0 0 0,3 12 639,-2-7-314,6 19 383,-2 0-1,-2 0 1,3 36-1,-7 74 386,0-36-654,3-35-307,0-22-247,-5 59 0,3-100 30,0 0 0,0 0 1,0 0-1,0-1 0,0 1 0,0 0 0,-1 0 1,1 0-1,0 0 0,0 0 0,0 0 1,0 0-1,0 0 0,0 0 0,0 0 0,-1 0 1,1 0-1,0 0 0,0-1 0,0 1 0,0 0 1,0 0-1,0 0 0,0 0 0,-1 0 0,1 0 1,0 0-1,0 0 0,0 0 0,0 0 0,0 1 1,0-1-1,-1 0 0,1 0 0,0 0 0,0 0 1,0 0-1,0 0 0,0 0 0,0 0 0,0 0 1,-1 0-1,1 0 0,0 0 0,0 0 1,0 1-1,0-1 0,0 0 0,0 0 0,0 0 1,0 0-1,0 0 0,0 0 0,0 0 0,0 1 1,0-1-1,0 0 0,0 0 0,0 0 0,0 0 1,0 0-1,0 0 0,0 1 0,0-1 0,0 0 1,0 0-1,-6-9-1413,-9-32-3330,4 19 3259</inkml:trace>
</inkml:ink>
</file>

<file path=ppt/ink/ink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9:05.581"/>
    </inkml:context>
    <inkml:brush xml:id="br0">
      <inkml:brushProperty name="width" value="0.05" units="cm"/>
      <inkml:brushProperty name="height" value="0.05" units="cm"/>
      <inkml:brushProperty name="color" value="#AB008B"/>
    </inkml:brush>
  </inkml:definitions>
  <inkml:trace contextRef="#ctx0" brushRef="#br0">27 149 10794,'-2'0'406,"0"0"-1,1 1 1,-1-1-1,0 0 1,1 1-1,-1-1 1,1 1-1,-1-1 1,0 1-1,1 0 1,-1 0-1,1 0 1,0 0-1,-1 0 1,-1 2-1,3-3-325,0 0 0,1 0 0,-1 1 0,0-1 0,0 0-1,0 0 1,0 0 0,1 1 0,-1-1 0,0 0 0,0 0 0,0 0-1,1 0 1,-1 0 0,0 0 0,0 1 0,1-1 0,-1 0-1,0 0 1,0 0 0,1 0 0,-1 0 0,0 0 0,0 0-1,1 0 1,-1 0 0,0 0 0,0 0 0,1 0 0,-1 0 0,0 0-1,0 0 1,1 0 0,-1-1 0,15-1 1216,-3-3-709,1-1 0,-1-1 0,0 0 0,20-16 1,-6 4 58,15-10 285,36-22 552,-74 49-1448,0 0 1,0 0 0,0 1 0,1 0 0,-1-1-1,1 1 1,-1 0 0,1 1 0,0-1 0,-1 0-1,1 1 1,0 0 0,4 0 0,-6 1-32,1-1-1,-1 1 1,0 0 0,0 0 0,0 0 0,0 0-1,0 0 1,0 0 0,0 0 0,0 1-1,0-1 1,-1 1 0,1-1 0,-1 1-1,1-1 1,-1 1 0,1 0 0,-1 0 0,0 0-1,0 0 1,0 0 0,1 3 0,0 2-2,1-1 1,-2 1-1,1 0 0,-1 0 1,0 0-1,-1 0 1,1-1-1,-1 1 1,-1 0-1,1 0 1,-1 0-1,-1 0 0,1 0 1,-1 0-1,0-1 1,-1 1-1,-3 6 1,-3 5-137,-1 0 0,0-1 0,-2 0 0,-21 25 0,7-17-92,12-11-118,36-26 227,1-3 122,2 1 0,36-14 0,-53 24 20,1 1-1,0 0 1,1 1 0,-1 0-1,0 0 1,1 1-1,-1 0 1,1 1 0,-1 0-1,18 2 1,-24-1-5,-1-1 0,1 1 1,0 0-1,-1 0 0,1 0 0,0 0 1,-1 1-1,1-1 0,-1 1 0,0-1 1,0 1-1,1 0 0,-1 0 0,0 0 1,0 0-1,-1 0 0,1 0 0,0 1 1,-1-1-1,1 1 0,-1-1 0,0 1 1,0-1-1,0 1 0,0 0 0,0 0 1,-1-1-1,1 7 0,0-2 39,-1 0 0,0 1 0,-1-1 0,0 0 0,0 0 0,0 0 0,-1 0 0,0 0 0,0 0 0,-5 9 0,-3 2 12,0-1 0,-1 0 0,-1-1 1,-1 0-1,0-1 0,-1-1 0,0 0 0,-1-1 0,-1 0 1,0-1-1,-1-1 0,0-1 0,-36 17 0,52-27-109,0 1 1,-1-1-1,1 0 0,0 1 0,0-1 0,0 0 1,0 0-1,0 1 0,0-1 0,0 0 0,-1 0 1,1 0-1,-1-1 0,2 1-23,0 0 1,-1 0-1,1 0 0,0 0 1,0-1-1,0 1 0,0 0 0,-1 0 1,1 0-1,0 0 0,0-1 1,0 1-1,0 0 0,0 0 1,0-1-1,0 1 0,0 0 1,0 0-1,-1 0 0,1-1 1,0 1-1,0 0 0,0 0 0,0-1 1,0 1-1,1 0 0,-1 0 1,0-1-1,0 1 0,0 0 1,0 0-1,0 0 0,0-1 1,0 1-1,0 0 0,2-3-579,-1 0-1,1 0 1,0 0-1,0 0 1,0 1-1,5-5 1,14-13-1257</inkml:trace>
</inkml:ink>
</file>

<file path=ppt/ink/ink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9:06.961"/>
    </inkml:context>
    <inkml:brush xml:id="br0">
      <inkml:brushProperty name="width" value="0.05" units="cm"/>
      <inkml:brushProperty name="height" value="0.05" units="cm"/>
      <inkml:brushProperty name="color" value="#AB008B"/>
    </inkml:brush>
  </inkml:definitions>
  <inkml:trace contextRef="#ctx0" brushRef="#br0">105 216 7762,'0'-2'391,"0"0"1,1 0-1,0 0 0,-1 0 1,1 0-1,0 1 1,0-1-1,0 0 1,0 0-1,0 1 1,0-1-1,1 0 1,-1 1-1,1-1 1,2-1-1,-3 1-193,1 1 1,0-1-1,-1 0 0,1 1 1,-1-1-1,0 0 1,1 0-1,-1 0 0,1-4 1,-2 6-101,0 0 1,-1 0 0,1-1-1,0 1 1,0 0 0,-1 0-1,1-1 1,0 1 0,-1 0-1,1 0 1,0 0-1,-1-1 1,1 1 0,0 0-1,-1 0 1,1 0 0,0 0-1,-1 0 1,1 0 0,0 0-1,-1 0 1,1 0 0,0 0-1,-1 0 1,1 0-1,0 0 1,-1 0 0,1 0-1,-1 0 1,-17 2 1894,14-2-1196,-1 1-623,0 0 0,1-1 0,-1 2 0,0-1 0,1 1 0,0-1 0,-1 1 0,1 0 0,0 1-1,0-1 1,0 1 0,0 0 0,0 0 0,1 0 0,-1 0 0,1 1 0,0-1 0,0 1 0,0 0 0,0 0 0,1 0 0,0 0 0,0 1 0,-3 7 0,2-5-161,1 1 0,0-1 0,1 0 0,-1 0 0,2 1 0,-1-1 0,1 0 0,0 1 0,0-1 0,1 1 0,0-1 0,0 0 0,1 0 0,0 1 0,4 9 0,-5-15 4,0 1-1,0-1 1,0 0-1,1 0 1,-1-1-1,0 1 1,1 0 0,-1 0-1,1-1 1,0 1-1,-1-1 1,1 1-1,0-1 1,0 0-1,0 1 1,0-1 0,0 0-1,0-1 1,4 2-1,-3-1-9,0-1 1,-1 0-1,1 0 0,0 0 0,0 0 0,0 0 0,0 0 0,0-1 0,0 0 0,0 0 0,0 1 1,-1-1-1,5-3 0,-2 2-12,0-1 0,0 0 0,-1 0 0,0 0 0,1-1 0,-1 1 0,0-1 0,-1 0 0,1-1 0,-1 1 0,0 0 0,0-1 0,0 0 1,0 1-1,-1-1 0,2-7 0,-2 6 6,-1-1 0,0 0 0,0 0 1,0 0-1,-1 0 0,0 0 0,-1 0 1,0 0-1,0 0 0,0 0 1,-1 0-1,0 0 0,0 1 0,0-1 1,-1 1-1,-6-11 0,-4 7 138,6 4 468,8 5-581,-1 0 1,1 1-1,0-1 0,-1 0 1,1 1-1,-1-1 0,1 1 0,0-1 1,-1 1-1,1-1 0,0 1 1,0-1-1,-1 1 0,1 0 1,1-1-1,81-45 870,-25 12-764,-37 24-90,25-9 0,-26 12-23,31-17 0,-48 22-15,7-4 14,0 1 1,10-4-1,-18 8-1,0 0-1,0 1 1,0-1-1,1 1 1,-1-1 0,0 1-1,0 0 1,0-1-1,0 1 1,0 0-1,1 0 1,-1 1-1,0-1 1,0 0-1,0 1 1,0-1-1,3 2 1,-3-1 6,-1 1-1,0-1 1,0 0 0,0 1 0,1-1-1,-1 0 1,-1 1 0,1-1 0,0 1-1,0 0 1,0-1 0,-1 1-1,1 0 1,-1-1 0,1 1 0,-1 0-1,0 0 1,0-1 0,0 3 0,-1 37 199,1-37-194,-1 4 16,0 0 18,0 1-1,1-1 0,0 1 1,2 16-1,-2-24-54,0 0 0,0 0 1,0 0-1,1 0 0,-1 0 0,0 0 0,1 0 1,-1 0-1,1 1 0,-1-2 0,1 1 0,0 0 1,-1 0-1,1 0 0,0 0 0,0 0 0,0-1 0,0 1 1,-1 0-1,1 0 0,0-1 0,0 1 0,0-1 1,0 1-1,0-1 0,1 0 0,-1 1 0,0-1 1,0 0-1,0 0 0,0 1 0,0-1 0,0 0 1,1 0-1,-1 0 0,0 0 0,0-1 0,0 1 1,0 0-1,0 0 0,0-1 0,0 1 0,0-1 1,0 1-1,2-1 0,35-18 77,-30 14-227,0 1 0,0 0 0,1 1 0,13-5 0,-15 7-593,-1-1 0,0 0 0,-1-1-1,1 0 1,0 1 0,-1-2 0,1 1 0,-1-1 0,9-7 0,-5 0 149</inkml:trace>
</inkml:ink>
</file>

<file path=ppt/ink/ink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9:07.494"/>
    </inkml:context>
    <inkml:brush xml:id="br0">
      <inkml:brushProperty name="width" value="0.05" units="cm"/>
      <inkml:brushProperty name="height" value="0.05" units="cm"/>
      <inkml:brushProperty name="color" value="#AB008B"/>
    </inkml:brush>
  </inkml:definitions>
  <inkml:trace contextRef="#ctx0" brushRef="#br0">153 91 11570,'3'-11'1469,"-1"3"31,-1 0 0,0 0 0,1-16 0,-2 23-1320,0-1 0,0 1 1,0 0-1,0 0 0,0-1 0,-1 1 0,1 0 0,0 0 0,-1 0 1,1-1-1,-1 1 0,1 0 0,-1 0 0,1 0 0,-1 0 1,0 0-1,0 0 0,1 0 0,-1 0 0,0 0 0,0 0 0,0 1 1,0-1-1,0 0 0,0 1 0,0-1 0,0 0 0,0 1 0,0-1 1,-1 1-1,1 0 0,-2-1 0,1 1-58,1 0 0,-1 0 0,1 0 0,-1 1 1,1-1-1,-1 0 0,1 1 0,-1-1 0,1 1 0,0-1 0,-1 1 0,1 0 1,0 0-1,-1 0 0,1-1 0,0 1 0,0 0 0,0 0 0,-2 3 0,-19 26 564,17-22-467,-7 10 23,1 1 0,1 1 0,0 0-1,1 0 1,2 1 0,0 0-1,-8 40 1,15-54-200,-1 1 0,1-1 0,1 0 0,-1 0 0,1 0 0,1 0 0,-1 0 0,1 0 0,0 0 0,1 0 0,0 0 0,0-1 0,0 1 0,1-1 0,0 0 0,0 0 0,0-1 0,1 1 0,0-1 0,0 0-1,0 0 1,1 0 0,0-1 0,0 0 0,0 0 0,0 0 0,0-1 0,1 0 0,0 0 0,-1-1 0,1 0 0,0 0 0,8 1 0,1-1 29,0 0 0,1-2 0,-1 1-1,0-2 1,0 0 0,0-1 0,0-1 0,18-5 0,-10 0 16,1 0 1,-1-2-1,0-1 1,29-18-1,-41 22-82,0-1 0,-1 0-1,19-18 1,-27 22-7,0 1-1,0-1 1,0 1 0,-1-1-1,1 0 1,-1 0-1,2-5 1,-3 7-3,-1 0 1,1 0-1,-1 0 0,1 0 0,-1 0 0,0 0 1,0 0-1,0 0 0,0-1 0,0 1 1,0 0-1,0 0 0,-1 0 0,1 0 1,-2-4-1,1 5-91,1 0 0,-1 0 0,1 0 0,-1 0 1,1 0-1,-1 0 0,0 0 0,1 1 0,-1-1 0,0 0 0,0 0 0,1 0 1,-1 1-1,0-1 0,0 0 0,0 1 0,0-1 0,0 1 0,0-1 0,0 1 1,0 0-1,0-1 0,-1 1 0,0 0 0,-1 0-596,0 0-1,0 0 1,0 0-1,0 1 1,0-1-1,0 1 1,-5 1 0,-25 11-2546</inkml:trace>
</inkml:ink>
</file>

<file path=ppt/ink/ink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9:39.295"/>
    </inkml:context>
    <inkml:brush xml:id="br0">
      <inkml:brushProperty name="width" value="0.05" units="cm"/>
      <inkml:brushProperty name="height" value="0.05" units="cm"/>
      <inkml:brushProperty name="color" value="#AB008B"/>
    </inkml:brush>
  </inkml:definitions>
  <inkml:trace contextRef="#ctx0" brushRef="#br0">1 0 10122,'0'0'896,"0"3"297,1 0-369,2 0-312,3-1-320,0-1-112,4-1-552,2-1 144,2-2 40</inkml:trace>
</inkml:ink>
</file>

<file path=ppt/ink/ink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9:39.478"/>
    </inkml:context>
    <inkml:brush xml:id="br0">
      <inkml:brushProperty name="width" value="0.05" units="cm"/>
      <inkml:brushProperty name="height" value="0.05" units="cm"/>
      <inkml:brushProperty name="color" value="#AB008B"/>
    </inkml:brush>
  </inkml:definitions>
  <inkml:trace contextRef="#ctx0" brushRef="#br0">1 16 10474,'6'-3'504,"2"0"-144,6-3-360,0 3-1096,7 3 632</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4:40.431"/>
    </inkml:context>
    <inkml:brush xml:id="br0">
      <inkml:brushProperty name="width" value="0.05" units="cm"/>
      <inkml:brushProperty name="height" value="0.05" units="cm"/>
      <inkml:brushProperty name="color" value="#FF0066"/>
    </inkml:brush>
  </inkml:definitions>
  <inkml:trace contextRef="#ctx0" brushRef="#br0">1 221 11466,'99'-32'4155,"50"-11"-2934,-140 41-1372,-1 1 0,1 0 1,0 0-1,14 1 0,-8 1-239,-14-2 391,1 1 0,-1 0 0,0-1 0,0 1 0,1 0-1,-1-1 1,0 0 0,0 1 0,0-1 0,0 0 0,1 0 0,-1 1 0,0-1 0,-1 0 0,3-2 0,15-19 434,-8 9-22,-5 6-40,1 1 0,-1-1 0,0 0 0,-1-1 1,6-12-1,-9 19-306,-1 0 0,1 0 1,-1-1-1,1 1 0,-1 0 1,0-1-1,0 1 0,0-1 1,0 1-1,0 0 0,0-1 1,0 1-1,0 0 0,0-1 1,-1 1-1,1 0 0,0-1 1,-2 0-1,1 0-36,0 1 0,0 0 1,0 0-1,0 0 0,0 0 0,-1 0 0,1 0 0,0 1 1,-1-1-1,1 0 0,-1 1 0,1-1 0,0 1 0,-1-1 1,0 1-1,1 0 0,-1-1 0,1 1 0,-1 0 1,-1 0-1,-3 0 0,0 1 0,0-1-1,0 1 1,0 0 0,0 0 0,0 1 0,1-1 0,-1 1 0,0 1 0,1-1 0,0 1-1,0 0 1,-1 0 0,2 0 0,-1 1 0,0 0 0,1 0 0,-1 0 0,1 0 0,1 1-1,-1 0 1,-5 8 0,5-6 46,0-1 0,1 1 0,-1 0-1,2 0 1,-1 0 0,1 0 0,0 0 0,0 0-1,1 1 1,0-1 0,0 0 0,1 1 0,0-1 0,0 1-1,1-1 1,0 1 0,0-1 0,3 8 0,-3-12-21,1 0 0,-1 1 0,1-1 0,-1 0 0,1 0 0,0 0 0,0-1 0,0 1 0,1 0 0,-1-1 0,1 1 0,-1-1 0,1 0 0,3 2 1,-1-1 8,-1-1 1,1 0-1,0 0 1,0 0-1,0 0 1,0-1-1,1 0 1,7 1-1,1-2 2,0 0-1,0-1 1,1 0-1,-2-1 1,1-1-1,16-4 1,6-5-471,0-2 0,-1-1 1,48-28-1,-49 21-1287,-11-1 521</inkml:trace>
  <inkml:trace contextRef="#ctx0" brushRef="#br0" timeOffset="1">694 159 11618,'-14'32'2953,"1"-4"2592,7-13-3360,4-8-593,4-17-1440</inkml:trace>
</inkml:ink>
</file>

<file path=ppt/ink/ink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9:39.651"/>
    </inkml:context>
    <inkml:brush xml:id="br0">
      <inkml:brushProperty name="width" value="0.05" units="cm"/>
      <inkml:brushProperty name="height" value="0.05" units="cm"/>
      <inkml:brushProperty name="color" value="#AB008B"/>
    </inkml:brush>
  </inkml:definitions>
  <inkml:trace contextRef="#ctx0" brushRef="#br0">0 24 9890,'19'-3'1528,"-1"-1"1249,-6 0-1817,0-1-240,-7 2-832,4 2-440,6-2 328</inkml:trace>
</inkml:ink>
</file>

<file path=ppt/ink/ink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9:39.823"/>
    </inkml:context>
    <inkml:brush xml:id="br0">
      <inkml:brushProperty name="width" value="0.05" units="cm"/>
      <inkml:brushProperty name="height" value="0.05" units="cm"/>
      <inkml:brushProperty name="color" value="#AB008B"/>
    </inkml:brush>
  </inkml:definitions>
  <inkml:trace contextRef="#ctx0" brushRef="#br0">0 43 12931,'9'0'1008,"1"-4"128,4-1-112,8-2-872,1-3-560,11 2-2136,1 0 1648</inkml:trace>
</inkml:ink>
</file>

<file path=ppt/ink/ink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9:39.993"/>
    </inkml:context>
    <inkml:brush xml:id="br0">
      <inkml:brushProperty name="width" value="0.05" units="cm"/>
      <inkml:brushProperty name="height" value="0.05" units="cm"/>
      <inkml:brushProperty name="color" value="#AB008B"/>
    </inkml:brush>
  </inkml:definitions>
  <inkml:trace contextRef="#ctx0" brushRef="#br0">0 48 12379,'36'4'1552,"-4"-1"880,-1-3-119,-8-1-689,-1-5-527,-3 1-537,0-1-152,0 1-248,0 2-160,6-2-384,-1 4-336,5-5-1065,-1 0 4386,3-4-2313</inkml:trace>
</inkml:ink>
</file>

<file path=ppt/ink/ink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9:40.503"/>
    </inkml:context>
    <inkml:brush xml:id="br0">
      <inkml:brushProperty name="width" value="0.05" units="cm"/>
      <inkml:brushProperty name="height" value="0.05" units="cm"/>
      <inkml:brushProperty name="color" value="#AB008B"/>
    </inkml:brush>
  </inkml:definitions>
  <inkml:trace contextRef="#ctx0" brushRef="#br0">20 1 11362,'-2'1'221,"-13"9"2028,13-4-872,2-5-1314,0-1-1,0 0 1,1 1 0,-1-1-1,0 1 1,1-1 0,-1 0-1,0 0 1,1 1 0,-1-1-1,1 0 1,-1 1 0,0-1-1,1 0 1,-1 0 0,1 0-1,-1 0 1,1 1 0,24 5 611,0 0 0,34 2 1,22 4 278,-66-8-718,1 0 0,-1 1 0,1 0 1,-1 1-1,-1 1 0,19 11 0,-29-15-167,1 0 1,-1 1-1,0-1 1,0 1-1,0 0 0,-1 0 1,0 0-1,1 1 1,3 7-1,-5-8-28,0 0-1,-1 0 1,0 0 0,0 0-1,0 0 1,0 0 0,-1 0-1,1 1 1,-1-1 0,0 0-1,-1 0 1,1 0-1,-1 0 1,-1 6 0,0-2 17,-1 1 0,0-1-1,-1 0 1,0 1 0,0-2 0,0 1 0,-1 0 0,-1-1 0,1 0 0,-1 0-1,-7 6 1,7-7-81,0-1 0,0 0 0,-1-1 0,0 1 0,1-1 0,-1 0 0,-1-1 0,1 0 0,0 0-1,-1 0 1,0-1 0,-14 2 0,21-4-126,-1 1 0,1-1 0,-1 0 0,1 0 0,-1-1 0,1 1 0,-1 0 0,1 0 0,0-1 0,-1 1 0,1 0 0,-1-1 0,1 0 0,0 1 0,-1-1 0,-1-1 0,2 1-74,0 0 0,1 0 0,-1 0 0,0 1-1,1-1 1,-1 0 0,1 0 0,-1 0 0,1 0 0,-1 0-1,1 0 1,0-1 0,0 1 0,-1 0 0,1 0 0,0 0-1,0 0 1,0 0 0,0 0 0,0 0 0,0 0 0,1-3 0,3-7-1146</inkml:trace>
</inkml:ink>
</file>

<file path=ppt/ink/ink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9:40.780"/>
    </inkml:context>
    <inkml:brush xml:id="br0">
      <inkml:brushProperty name="width" value="0.05" units="cm"/>
      <inkml:brushProperty name="height" value="0.05" units="cm"/>
      <inkml:brushProperty name="color" value="#AB008B"/>
    </inkml:brush>
  </inkml:definitions>
  <inkml:trace contextRef="#ctx0" brushRef="#br0">0 0 11506,'2'0'1257,"-2"9"967,0 6-295,0 15-121,0 8-320,0 12-255,3 0-105,1-1-216,-2-8-152,0-9-312,1-6-144,0-7-424,0-5-560,5-4-1520,0 3 1312</inkml:trace>
</inkml:ink>
</file>

<file path=ppt/ink/ink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19:48.236"/>
    </inkml:context>
    <inkml:brush xml:id="br0">
      <inkml:brushProperty name="width" value="0.05" units="cm"/>
      <inkml:brushProperty name="height" value="0.05" units="cm"/>
      <inkml:brushProperty name="color" value="#AB008B"/>
    </inkml:brush>
  </inkml:definitions>
  <inkml:trace contextRef="#ctx0" brushRef="#br0">481 825 10746,'0'0'96,"0"-1"0,0 1-1,0 0 1,0-1 0,0 1-1,0 0 1,0-1 0,0 1-1,0 0 1,0-1 0,0 1-1,0 0 1,0-1 0,1 1-1,-1 0 1,0 0 0,0-1-1,0 1 1,0 0 0,1-1-1,-1 1 1,0 0 0,0 0-1,1 0 1,-1-1 0,0 1-1,0 0 1,1 0 0,-1 0-1,0 0 1,1-1 0,-1 1-1,0 0 1,1 0 0,-1 0-1,0 0 1,1 0 0,13-5 821,1 2-206,1 0 1,0 1-1,29 1 0,47 8 256,-67-4-942,1 0-1,-1-2 1,0-1 0,0-1-1,29-5 1,-36 1-17,0 0 1,-1-1-1,0-1 1,0-1-1,0-1 1,-1 0-1,0-1 1,-1 0 0,0-2-1,21-20 1,-17 13 3,0-1 1,-2-1-1,0 0 1,-2-1-1,0-1 1,19-42-1,-30 56-9,0-1 1,0 0-1,-1 0 0,0 0 0,-1-1 0,0 1 0,-1-1 1,0-10-1,-1 13 3,-1 0 0,0 0 0,0 0 0,-1 0 0,0 0 0,0 1 0,-1-1 0,0 1 0,0-1 0,-1 1 0,-5-8 1,-13-17 71,-1 2 0,-1 1 0,-1 0 1,-2 2-1,0 1 0,-39-27 1,51 43-35,0 0 1,0 2-1,-1 0 1,0 0-1,0 2 1,-1 0-1,0 1 1,0 0 0,-29-3-1,24 7-38,1 0 1,-1 1-1,0 1 0,1 1 1,-1 1-1,1 1 0,-32 10 1,-6 6 165,1 3 1,1 2 0,2 3 0,0 2-1,-62 46 1,97-62-30,1 1 0,1 1 0,0 1 0,2 0 0,-26 33-1,35-40-44,1 1-1,-1-1 0,2 1 0,-1 1 1,2-1-1,0 1 0,0 0 0,1 0 1,0 0-1,1 0 0,0 0 0,1 24 1,1-22-1,2 0 1,0 0-1,0 0 1,2 0-1,-1-1 1,2 1-1,0-1 1,0 0-1,2-1 1,-1 1 0,2-1-1,-1 0 1,12 12-1,-8-11 2,1-1-1,0 0 1,1-1-1,0-1 0,0 0 1,1 0-1,1-2 1,-1 1-1,1-2 1,30 11-1,-20-11-55,0-1 0,0-1 1,51 4-1,-35-8-702,71-7 0,-34-2 97</inkml:trace>
</inkml:ink>
</file>

<file path=ppt/ink/ink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0:03.316"/>
    </inkml:context>
    <inkml:brush xml:id="br0">
      <inkml:brushProperty name="width" value="0.05" units="cm"/>
      <inkml:brushProperty name="height" value="0.05" units="cm"/>
      <inkml:brushProperty name="color" value="#AB008B"/>
    </inkml:brush>
  </inkml:definitions>
  <inkml:trace contextRef="#ctx0" brushRef="#br0">0 476 12763,'3'-1'528,"-1"0"1,0 1-1,1-1 1,-1 0-1,0 1 1,1 0-1,-1 0 1,1-1-1,3 2 1,-5-1-332,1 0 0,-1 0 0,1 0 0,0 0 0,-1 0 0,1 0 0,-1 0-1,1 0 1,0-1 0,-1 1 0,1-1 0,-1 1 0,1-1 0,-1 0 0,0 1 0,1-1 0,-1 0 0,0 0 0,1 0 0,-1 0 0,0 0 0,0 0 0,0-1 0,2-1 0,8-16 326,0 0 1,-2 0-1,13-36 1,-11 20-319,10-50 0,-17 60-172,0-1 1,-2 1-1,0-1 0,-3-35 1,0 59-34,1-1 1,0 1 0,-1-1-1,1 1 1,-1-1 0,0 1 0,1-1-1,-1 1 1,0 0 0,-1-1-1,1 1 1,0 0 0,-1 0-1,-1-2 1,2 3-3,0 1 1,0-1 0,0 0-1,0 1 1,0 0-1,0-1 1,0 1-1,0 0 1,0-1-1,0 1 1,0 0 0,0 0-1,-1 0 1,1 0-1,0 0 1,0 0-1,0 0 1,0 0 0,0 1-1,0-1 1,0 0-1,0 1 1,0-1-1,0 1 1,0-1-1,0 1 1,0-1 0,0 1-1,0 0 1,0-1-1,-1 3 1,-6 3 1,1 2 0,1-1 0,-1 1 0,1 0 0,0 0 0,1 0 0,0 1 0,0 0 0,1 0 0,0 1 0,1-1 0,0 1 0,-2 12 0,4-19 31,0 1 1,1-1-1,0 0 0,0 1 1,0-1-1,0 0 0,0 1 1,1-1-1,-1 0 1,1 1-1,0-1 0,0 0 1,0 0-1,0 0 1,1 0-1,-1 0 0,1 0 1,0 0-1,0 0 0,0 0 1,0-1-1,0 1 1,1-1-1,-1 0 0,1 0 1,-1 0-1,1 0 0,0 0 1,0 0-1,0-1 1,5 3-1,3 0 61,1 0-1,0-1 1,0-1 0,0 0-1,0 0 1,1-1 0,-1-1-1,0 0 1,1 0-1,15-4 1,1-1-191,-2-1 0,1-2 0,36-14 0,-47 15-347,-1-1 1,0 0-1,-1-1 0,17-13 0,-15 9-830,0-2 0,-2 0 0,0-1-1,0 0 1,18-30 0,0-1-250</inkml:trace>
</inkml:ink>
</file>

<file path=ppt/ink/ink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0:03.504"/>
    </inkml:context>
    <inkml:brush xml:id="br0">
      <inkml:brushProperty name="width" value="0.05" units="cm"/>
      <inkml:brushProperty name="height" value="0.05" units="cm"/>
      <inkml:brushProperty name="color" value="#AB008B"/>
    </inkml:brush>
  </inkml:definitions>
  <inkml:trace contextRef="#ctx0" brushRef="#br0">104 0 12427,'0'2'441,"-1"0"1,0 0 0,1 0-1,0 1 1,-1-1 0,1 0-1,0 0 1,0 0 0,0 1-1,0-1 1,1 0 0,0 4-1,9 28 1689,-7-26-1536,3 11-97,-1 0-1,-1 1 0,-1 0 1,0 0-1,-2 0 0,-1 37 1,0-53-560,-1 0 1,1 0 0,-1-1 0,0 1 0,0 0 0,0 0 0,0 0 0,-1-1 0,0 1-1,1-1 1,-5 6 0,5-7-93,0-1 0,-1 0-1,1 0 1,0 0 0,-1 1 0,1-1-1,0 0 1,-1-1 0,1 1 0,-1 0-1,0 0 1,1-1 0,-1 1 0,0-1-1,1 1 1,-1-1 0,0 0 0,1 1-1,-1-1 1,0 0 0,0 0 0,1-1-1,-1 1 1,0 0 0,0 0 0,1-1-1,-1 1 1,-2-2 0,0 0-231,-1 0 1,1 0 0,-1-1-1,1 1 1,0-1-1,0 0 1,0 0-1,1-1 1,-1 1 0,-4-6-1,-16-23-810</inkml:trace>
</inkml:ink>
</file>

<file path=ppt/ink/ink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0:03.665"/>
    </inkml:context>
    <inkml:brush xml:id="br0">
      <inkml:brushProperty name="width" value="0.05" units="cm"/>
      <inkml:brushProperty name="height" value="0.05" units="cm"/>
      <inkml:brushProperty name="color" value="#AB008B"/>
    </inkml:brush>
  </inkml:definitions>
  <inkml:trace contextRef="#ctx0" brushRef="#br0">1 1 11514,'14'12'1473,"3"1"911,8 6-407,2 0-113,4 0-576,3-3-367,3-6-473,1-2-248,3-10-600,1-4-297,-2-10-999,1-4-424,-6-8 1127</inkml:trace>
</inkml:ink>
</file>

<file path=ppt/ink/ink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0:04.988"/>
    </inkml:context>
    <inkml:brush xml:id="br0">
      <inkml:brushProperty name="width" value="0.05" units="cm"/>
      <inkml:brushProperty name="height" value="0.05" units="cm"/>
      <inkml:brushProperty name="color" value="#AB008B"/>
    </inkml:brush>
  </inkml:definitions>
  <inkml:trace contextRef="#ctx0" brushRef="#br0">87 904 12427,'0'0'138,"1"-1"-1,-1 1 1,0 0 0,0 0 0,0-1 0,1 1 0,-1-1 0,0 1 0,0 0-1,0-1 1,0 1 0,0 0 0,0-1 0,0 1 0,0-1 0,0 1 0,0 0 0,0-1-1,0 1 1,0 0 0,0-1 0,0 1 0,0-1 0,0 1 0,-1 0 0,1-1-1,0 1 1,0 0 0,0-1 0,0 1 0,-1 0 0,1-1 0,-1 1 37,0 0 1,0 0 0,1 1-1,-1-1 1,0 0-1,0 0 1,1 0 0,-1 1-1,0-1 1,1 0 0,-1 1-1,0-1 1,1 1-1,-2 0 1,-22 21 1708,18-14-1725,0 1 0,0 0-1,1 0 1,1 1 0,-1-1-1,2 1 1,-1 0 0,1 0 0,1 0-1,0 1 1,0-1 0,0 12-1,2-20-146,0 1-1,0 0 0,0-1 0,0 1 0,1-1 1,-1 1-1,1-1 0,-1 1 0,1-1 0,0 1 1,0-1-1,0 1 0,0-1 0,1 0 0,-1 0 0,0 0 1,1 0-1,0 0 0,-1 0 0,1 0 0,0 0 1,0 0-1,0-1 0,0 1 0,3 1 0,-2-2-13,0 0 0,-1-1-1,1 1 1,0 0-1,0-1 1,0 1-1,0-1 1,0 0-1,0 0 1,0 0 0,0-1-1,0 1 1,0-1-1,0 1 1,-1-1-1,1 0 1,0 0 0,0 0-1,-1-1 1,1 1-1,3-3 1,1-1-15,0-1 1,-1 1 0,0-1-1,0-1 1,0 1 0,-1-1-1,0 0 1,0 0-1,-1-1 1,5-11 0,1-2-4,-2-1 1,9-37-1,-10 26 2,-2-1 0,-2 1-1,0-1 1,-3-34 0,-16-131 63,15 194-42,1 3 1,-2-18 200,-8-34 0,10 54-164,0-1-1,0 0 0,0 1 0,-1-1 0,1 0 0,0 1 0,-1-1 0,1 0 0,0 1 0,-1-1 0,1 1 0,-1-1 1,1 1-1,-1-1 0,0 0 0,1 1-18,-1 0 0,1 0 1,0 0-1,0-1 1,-1 1-1,1 0 0,0 0 1,0 0-1,-1 0 0,1 0 1,0 1-1,-1-1 0,1 0 1,0 0-1,0 0 0,-1 0 1,1 0-1,0 0 0,0 0 1,-1 0-1,1 1 1,0-1-1,0 0 0,0 0 1,-1 0-1,1 1 0,-10 15 767,4-3-463,2 1 0,0 0 0,0 0 0,2 1 0,0-1 0,-1 27 0,3-1 279,7 49 1,-5-71-499,1 0 1,1 0 0,0 0 0,1-1 0,1 0 0,8 17 0,-11-28-92,0-1 1,1 1 0,-1-1 0,1 0 0,0 0 0,1-1 0,-1 1-1,1-1 1,5 4 0,-6-5-10,-1-1 0,1 0 0,0 0 0,0 0 0,0-1 0,0 0 0,1 1 0,-1-1 0,0-1 0,0 1 0,1-1 0,-1 1 0,0-1 0,7-1 0,-5 0 5,0 0 0,0-1 0,0 0 0,0 0 0,0 0 0,0 0 1,-1-1-1,0 0 0,1 0 0,-1-1 0,0 1 0,0-1 0,-1 0 0,1-1 0,-1 1 1,0-1-1,0 0 0,-1 0 0,4-6 0,5-10 18,-1 0-1,-1-1 1,11-33-1,-20 51-29,17-53 29,-18 47-9,-4 12 19,-5 11 2,4-3-21,1 0 0,-1 0 0,2 1 0,-1-1 0,1 1 0,-2 16 0,5-23-12,-1 1 1,1-1-1,-1 1 1,1 0-1,1-1 1,-1 1-1,1 0 1,-1-1-1,1 1 1,1-1-1,-1 1 1,1-1-1,-1 0 1,1 1-1,0-1 1,1 0-1,4 6 1,-5-8-8,-1 0 1,1 0-1,0 0 0,0-1 1,0 1-1,0-1 0,0 1 1,0-1-1,1 0 0,-1 0 1,0 0-1,1 0 1,-1 0-1,1-1 0,-1 1 1,0-1-1,1 1 0,0-1 1,-1 0-1,1 0 0,-1 0 1,1 0-1,-1-1 0,1 1 1,-1-1-1,1 1 0,-1-1 1,4-1-1,-2-1-1,1 1 1,-1-1-1,1 0 0,-1 0 1,0 0-1,0-1 0,0 0 1,-1 1-1,1-1 0,-1 0 1,0-1-1,4-7 0,0-1-1,-1-2-1,0 1 1,-1-1-1,-1 1 1,4-26 0,3-74-189,-9 140 172,0-1 0,2-1 0,11 41 0,-15-63 14,1 0-1,0 0 1,0 0 0,0-1-1,0 1 1,1 0-1,-1 0 1,0 0 0,1-1-1,-1 1 1,1-1 0,0 1-1,-1-1 1,1 0 0,0 0-1,0 1 1,0-1 0,0 0-1,0-1 1,0 1-1,0 0 1,0-1 0,0 1-1,1-1 1,-1 1 0,0-1-1,0 0 1,0 0 0,0 0-1,1 0 1,-1-1 0,4 0-1,0-1-99,1 1 0,-1-2 0,0 1-1,-1 0 1,1-1 0,0 0 0,-1-1 0,1 1 0,-1-1-1,5-5 1,4-5-273,-1-1 0,0 0 0,-1-1 0,-1 0 0,10-20 0,39-91-666,-29 57 1114,-28 63 189,-7 11-68,-7 14 79,7-8-187,-1 1 0,1 0 0,1 0 0,0 0-1,1 0 1,0 0 0,0 0 0,1 1 0,1-1-1,0 0 1,1 14 0,-1-24-80,0 0-1,0 0 1,1 0 0,-1 0 0,0 0-1,0 0 1,1 0 0,-1 0 0,1 0-1,-1 0 1,1 0 0,-1 0 0,1 0-1,0 0 1,-1 0 0,1 0 0,0 0-1,0 0 1,-1-1 0,1 1 0,0 0-1,0-1 1,0 1 0,0 0 0,0-1-1,0 0 1,0 1 0,0-1 0,0 1-1,1-1 1,-1 0 0,0 0 0,0 0-1,0 0 1,0 0 0,0 0 0,0 0-1,1 0 1,-1 0 0,0 0 0,0 0-1,0-1 1,0 1 0,0 0 0,0-1-1,0 1 1,0-1 0,1 0 0,4-3 4,1-1 0,-1 0 1,-1 1-1,1-2 1,-1 1-1,1-1 0,-2 0 1,1 0-1,-1 0 1,0-1-1,6-12 0,-2 2 10,-1 0 0,-1 0 0,7-34 0,-8 20-2,-2 1 0,0-1 1,-3-39-1,-13-92 66,11 139-67,1 11-3,1 7 18,0 0 0,-1 0 1,0 0-1,0 0 0,0 1 1,0-1-1,-3-6 0,4 11-20,0 0-1,-1 0 1,1 0-1,0-1 1,0 1-1,0 0 0,0 0 1,0 0-1,0-1 1,0 1-1,0 0 1,0 0-1,0 0 1,-1 0-1,1 0 1,0-1-1,0 1 1,0 0-1,0 0 1,-1 0-1,1 0 1,0 0-1,0 0 1,0 0-1,0 0 1,-1-1-1,1 1 1,0 0-1,0 0 1,0 0-1,-1 0 0,1 0 1,0 0-1,0 0 1,0 0-1,-1 0 1,1 0-1,0 0 1,0 0-1,0 0 1,-1 1-1,1-1 1,-6 9 240,0 18 69,2 4-206,2-1-1,1 1 0,1 0 1,2-1-1,1 1 0,2-1 1,10 38-1,-13-61-87,0 0 0,1 0-1,0 0 1,1 0 0,-1-1 0,1 1-1,1-1 1,-1 0 0,1 0 0,0-1-1,0 1 1,9 6 0,-9-9-12,0 1-1,1-1 1,-1 0 0,1-1 0,-1 1 0,1-1-1,0 0 1,0-1 0,0 1 0,0-1 0,1 0-1,-1-1 1,0 1 0,0-1 0,8-1 0,-10 0-4,0 1 1,1-1-1,-1 0 0,0 0 1,1 0-1,-1 0 1,0-1-1,0 0 1,0 0-1,0 0 1,-1 0-1,1-1 1,-1 0-1,1 1 0,2-4 1,-2 1 2,0 1 1,-1-1 0,0 0-1,0 0 1,0 0 0,-1 0-1,0 0 1,0-1-1,0 1 1,1-7 0,0-6-9,-1 0 1,-1 0 0,-1 0 0,0-1-1,-1 1 1,-4-20 0,3 23-17,1 8 0,0 0-1,0 0 1,0 0-1,-5-12 1,1 35-56,4-7 71,1 0 1,0 0-1,0 0 1,1 0-1,0 0 0,1-1 1,0 1-1,4 11 1,-4-16-20,-1 0 0,1 0 0,0-1 1,0 1-1,1-1 0,-1 1 0,1-1 0,0 0 1,0 0-1,0 0 0,0-1 0,0 1 0,1-1 1,-1 1-1,1-1 0,-1 0 0,1-1 0,0 1 1,0 0-1,8 1 0,5-1-781,0 0-1,0-1 1,0-1 0,31-3-1,9-1-289,-21 6 649</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4:44.151"/>
    </inkml:context>
    <inkml:brush xml:id="br0">
      <inkml:brushProperty name="width" value="0.05" units="cm"/>
      <inkml:brushProperty name="height" value="0.05" units="cm"/>
      <inkml:brushProperty name="color" value="#FF0066"/>
    </inkml:brush>
  </inkml:definitions>
  <inkml:trace contextRef="#ctx0" brushRef="#br0">7 107 8554,'1'-2'467,"-1"0"0,0 0 0,-1 0 0,1 0 0,0 0 0,-1-1 0,1 1 0,-1 0 0,1 0 1,-1 0-1,0 1 0,-1-4 0,1 5-348,1-1 1,0 0 0,0 1-1,0-1 1,0 1-1,0-1 1,0 1 0,0-1-1,1 1 1,-1-1-1,0 1 1,0-1-1,0 1 1,0-1 0,1 1-1,-1-1 1,0 1-1,1 0 1,-1-1 0,0 1-1,1-1 1,-1 1-1,0 0 1,1-1 0,-1 1-1,0 0 1,2-1-1,10-8 743,-8 6-628,0 1 0,0 0 0,0 0 0,1 0 1,-1 0-1,0 1 0,1 0 0,-1 0 0,8-1 0,-1 2 397,1 0-1,17 2 0,-22-1-477,10-1 80,-1 0 0,0-1 0,0-1 0,0-1 1,29-8-1,18-2 164,-39 9-281,1 0-1,0 2 0,-1 1 0,46 4 0,-69-3-214,0 0-1,0 1 0,0-1 0,0 0 0,0 0 0,0 1 0,-1-1 1,1 1-1,0-1 0,0 1 0,0-1 0,0 1 0,0-1 0,-1 1 1,1 0-1,1 1 0,0 2-599</inkml:trace>
</inkml:ink>
</file>

<file path=ppt/ink/ink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0:05.405"/>
    </inkml:context>
    <inkml:brush xml:id="br0">
      <inkml:brushProperty name="width" value="0.05" units="cm"/>
      <inkml:brushProperty name="height" value="0.05" units="cm"/>
      <inkml:brushProperty name="color" value="#AB008B"/>
    </inkml:brush>
  </inkml:definitions>
  <inkml:trace contextRef="#ctx0" brushRef="#br0">5 37 13403,'-3'-16'1136,"2"3"889,5 5-57,8 13 280,2 9-215,4 16-417,0 8-135,-10 7-473,0 4-328,-7-4-392,1-5-88,-2-14-544,0-5-288,-5-17-825,1-7-439,-6-20-776,2-15 39,-5-14 1449</inkml:trace>
</inkml:ink>
</file>

<file path=ppt/ink/ink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0:05.544"/>
    </inkml:context>
    <inkml:brush xml:id="br0">
      <inkml:brushProperty name="width" value="0.05" units="cm"/>
      <inkml:brushProperty name="height" value="0.05" units="cm"/>
      <inkml:brushProperty name="color" value="#AB008B"/>
    </inkml:brush>
  </inkml:definitions>
  <inkml:trace contextRef="#ctx0" brushRef="#br0">8 1 14483,'-6'24'1168,"5"-2"353,1-4-369,11-9-752,5-8-976,6-7-1048,6-2 879</inkml:trace>
</inkml:ink>
</file>

<file path=ppt/ink/ink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0:05.901"/>
    </inkml:context>
    <inkml:brush xml:id="br0">
      <inkml:brushProperty name="width" value="0.05" units="cm"/>
      <inkml:brushProperty name="height" value="0.05" units="cm"/>
      <inkml:brushProperty name="color" value="#AB008B"/>
    </inkml:brush>
  </inkml:definitions>
  <inkml:trace contextRef="#ctx0" brushRef="#br0">69 88 14851,'-1'6'522,"1"1"1,-1-1-1,0 0 0,0 0 1,-1 0-1,0 0 0,0 0 1,-1 0-1,1 0 0,-1 0 1,0-1-1,-1 0 0,1 1 1,-1-1-1,0-1 0,-1 1 0,1 0 1,-1-1-1,-9 7 0,10-10-164,3-3-233,5-6-61,7-7-6,1 0 0,1 1-1,0 1 1,19-15 0,64-43 1402,-88 65-1243,30-17 693,-36 21-814,1 1-1,0-1 1,0 1 0,1 0 0,-1 0-1,0 0 1,0 1 0,0-1 0,1 1-1,5-1 1,-8 2-81,0-1 0,0 0 0,0 1 0,0-1 0,0 1 0,0 0-1,0-1 1,0 1 0,0 0 0,0-1 0,0 1 0,0 0 0,0 0 0,0 0 0,0 0 0,-1 0 0,1 0 0,-1 0-1,1 0 1,0 0 0,-1 0 0,1 0 0,-1 0 0,0 0 0,1 0 0,-1 1 0,0-1 0,0 2 0,1 6 8,0-1 1,-1 17-1,0-18 2,0 2 31,0 0-247,0 0-1,0 0 0,1 0 1,0 0-1,4 13 0,-5-20 25,1 0 0,0 0-1,0-1 1,-1 1 0,1 0 0,0-1-1,0 1 1,1-1 0,-1 1-1,0-1 1,0 0 0,1 0 0,-1 1-1,1-1 1,-1 0 0,1 0-1,-1 0 1,1 0 0,-1-1 0,1 1-1,0 0 1,0-1 0,-1 1 0,1-1-1,0 0 1,0 1 0,0-1-1,0 0 1,-1 0 0,1 0 0,0 0-1,0-1 1,2 1 0,2-1-425,-1-1 1,0 1-1,0-1 1,0 0 0,0 0-1,0-1 1,0 1-1,-1-1 1,1 0 0,4-4-1,18-19-1387</inkml:trace>
</inkml:ink>
</file>

<file path=ppt/ink/ink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0:06.427"/>
    </inkml:context>
    <inkml:brush xml:id="br0">
      <inkml:brushProperty name="width" value="0.05" units="cm"/>
      <inkml:brushProperty name="height" value="0.05" units="cm"/>
      <inkml:brushProperty name="color" value="#AB008B"/>
    </inkml:brush>
  </inkml:definitions>
  <inkml:trace contextRef="#ctx0" brushRef="#br0">68 343 14707,'20'-30'1935,"-7"10"4205,-19 32-5522,-48 102 2275,44-90-2674,1 1 0,-10 44 0,18-65-214,1-1 1,-1 1-1,1-1 0,0 1 1,0-1-1,0 1 1,0-1-1,1 1 1,-1-1-1,1 0 0,2 7 1,-2-9-10,-1 0 0,1 0 0,-1 0 0,1 0 0,-1-1 0,1 1 0,0 0 0,0 0 0,-1-1 0,1 1 0,0 0 0,0-1 0,0 1 0,0-1 0,-1 1 0,3 0 0,-1-1-9,-1 1 1,1-1-1,0 0 0,-1 0 0,1 0 0,0 0 1,-1 0-1,1 0 0,0-1 0,-1 1 1,1-1-1,-1 1 0,3-2 0,2-1-30,0 0 0,0 0 1,0-1-1,-1 0 0,0 0 0,0-1 0,0 1 0,0-1 0,-1 0 0,0 0 0,0-1 0,4-6 0,4-9-63,19-44 0,-19 35 102,-1-1 0,-2 0 0,-1 0 1,-1-1-1,-2 0 0,-1 0 0,-1 0 0,-2 0 1,-2-1-1,-5-41 0,5 67 5,1 4 0,0-1 0,-1 1-1,1 0 1,-1-1 0,0 1-1,0 0 1,0 0-1,0 0 1,-1 0 0,1 0-1,-1 0 1,-3-5 0,4 8 0,1 0 1,0-1 0,0 1 0,-1 0 0,1 0 0,0 0 0,-1-1 0,1 1 0,0 0 0,-1 0 0,1 0 0,0 0-1,-1-1 1,1 1 0,0 0 0,-1 0 0,1 0 0,-1 0 0,1 0 0,0 0 0,-1 0 0,1 0 0,0 0-1,-1 0 1,1 0 0,-1 1 0,1-1 0,0 0 0,-1 0 0,1 0 0,0 0 0,-1 1 0,1-1 0,0 0 0,-1 1-1,-9 11 92,9-9-69,-6 9 124,0 0 0,2 0 0,-1 1-1,2 0 1,-6 20 0,4-3 331,-4 44-1,7-48-315,2 0-1,1 0 0,1 0 1,1 0-1,1-1 1,1 1-1,13 39 0,-15-59-138,0-1 1,0 1-1,1-1 0,0 0 0,0 1 0,0-1 1,0-1-1,6 7 0,-7-10-14,-1 1 0,1-1 0,0 1 0,0-1 0,0 0 0,0 0 0,0 0 0,0 0 0,0 0 1,0 0-1,0 0 0,1-1 0,-1 1 0,0-1 0,0 1 0,1-1 0,-1 0 0,0 0 0,1 0 0,-1 0 0,0-1 0,0 1 0,5-2 0,-3 1 1,0-1-1,0 0 1,0 0 0,-1 0 0,1-1-1,-1 1 1,1-1 0,-1 0-1,0 0 1,0 0 0,0 0 0,0 0-1,-1-1 1,1 1 0,-1-1 0,0 0-1,2-6 1,3-7 9,0 0 0,6-32 0,-9 34-18,4-25-20,-7 30 2,1 0-1,0 0 1,1 0-1,0 0 1,0 0-1,1 1 1,5-11-1,-8 20 17,-1-1-1,0 1 1,0-1-1,1 1 0,-1 0 1,0-1-1,0 1 1,1-1-1,-1 1 1,0 0-1,1-1 0,-1 1 1,1 0-1,-1 0 1,0-1-1,1 1 1,-1 0-1,1 0 0,-1 0 1,0-1-1,1 1 1,-1 0-1,1 0 0,-1 0 1,1 0-1,-1 0 1,1 0-1,-1 0 1,1 0-1,-1 0 0,1 0 1,-1 0-1,1 0 1,-1 0-1,0 1 0,1-1 1,-1 0-1,1 0 1,-1 0-1,1 1 1,-1-1-1,0 0 0,1 1 1,-1-1-1,0 0 1,1 1-1,-1-1 1,1 1-1,1 2 1,0-1 0,0 1 0,0 0-1,-1 0 1,3 5 0,9 30-3,-11-28-64,1-1-1,0 0 0,1 0 1,0-1-1,0 1 1,7 8-1,-10-16-28,-1 0-1,1 0 1,-1 0-1,1 0 1,0-1 0,-1 1-1,1 0 1,0-1-1,0 1 1,0 0 0,0-1-1,0 1 1,-1-1-1,1 1 1,0-1 0,0 0-1,0 1 1,0-1 0,0 0-1,0 0 1,0 0-1,0 1 1,1-1 0,-1 0-1,1-1 1,0 1-141,-1-1 1,0 1-1,0-1 1,1 0-1,-1 0 1,0 1-1,0-1 1,0 0-1,0 0 1,0 0-1,0 0 1,0 0-1,-1 0 1,1-1-1,0 1 1,0 0-1,-1 0 1,1-1-1,0-1 1,6-20-2657,-4-7 1137</inkml:trace>
</inkml:ink>
</file>

<file path=ppt/ink/ink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0:06.909"/>
    </inkml:context>
    <inkml:brush xml:id="br0">
      <inkml:brushProperty name="width" value="0.05" units="cm"/>
      <inkml:brushProperty name="height" value="0.05" units="cm"/>
      <inkml:brushProperty name="color" value="#AB008B"/>
    </inkml:brush>
  </inkml:definitions>
  <inkml:trace contextRef="#ctx0" brushRef="#br0">10 1 14443,'-2'7'749,"0"-3"-167,1 0 0,0-1-1,0 1 1,0 0 0,0 0 0,1 0-1,-1 4 1,1-7-506,1 1-1,-1-1 1,0 0 0,1 1-1,-1-1 1,1 0-1,-1 0 1,1 1 0,0-1-1,0 0 1,-1 0 0,1 0-1,0 0 1,0 0-1,0 0 1,0 0 0,0 0-1,0 0 1,0 0 0,0-1-1,1 1 1,-1 0-1,0-1 1,3 1 0,33 12 37,-29-11-228,1 0 1,-1 1-1,0 1 0,9 4 1,-6 0-6,0 0 0,0 1 0,-1 0 0,0 1 0,13 16 0,-11-11 943,26 23 0,-36-36-632,0-1 0,-1 1 0,1-1 0,0 0 0,0 0 0,0 0 0,0 0-1,1 0 1,-1 0 0,4 1 0,-5-2-145,0 0-1,-1 0 1,1 0 0,0 0-1,0-1 1,-1 1 0,1 0-1,0 0 1,-1 0 0,1-1-1,0 1 1,-1 0 0,1-1-1,0 1 1,-1-1 0,1 1-1,-1-1 1,1 1 0,-1-1-1,1 1 1,-1-1 0,1 1-1,-1-1 1,1 0 0,-1 1-1,0-1 1,1 0 0,-1 1-1,0-1 1,0 0 0,0 1-1,1-1 1,-1 0 0,0 0-1,0-1 1,1-7 49,0-1 0,-1 0 0,0 1 0,-1-1 0,0 0 0,-4-15 0,-1-26-63,5 41-32,1 7-3,-1 0 0,1 0 0,0 0 0,0 0 0,1 0 0,0-4 0,-1 6 2,1 1 0,-1-1-1,0 0 1,1 0-1,-1 0 1,1 1 0,-1-1-1,1 0 1,0 1-1,-1-1 1,1 0 0,0 1-1,-1-1 1,1 1-1,0-1 1,0 1 0,-1-1-1,1 1 1,0 0-1,0-1 1,0 1 0,0 0-1,0-1 1,-1 1-1,3 0 1,108-26-51,-106 25 56,0-1 7,-1 1 1,1 0-1,0 1 1,-1-1-1,1 1 0,6 0 1,-10 0 13,0 0 1,0 0 0,1 0 0,-1 1-1,0-1 1,0 1 0,0-1-1,0 1 1,0-1 0,0 1 0,0 0-1,0-1 1,0 1 0,0 0-1,0 0 1,0 0 0,0 0 0,-1-1-1,1 1 1,0 0 0,-1 1-1,1-1 1,0 0 0,-1 0 0,1 0-1,-1 0 1,0 0 0,1 2 0,1 7 342,-1 0 1,1 14 0,-2-18-269,0 1 0,1-1-1,-1 0 1,2 1 0,-1-1 0,0 0-1,1 0 1,4 9 0,-6-14-129,1-1-1,-1 1 1,0 0-1,1-1 1,-1 1-1,0-1 1,1 1 0,-1 0-1,1-1 1,-1 1-1,1-1 1,-1 1-1,1-1 1,0 0 0,-1 1-1,1-1 1,-1 1-1,1-1 1,0 0 0,0 0-1,-1 1 1,1-1-1,0 0 1,-1 0-1,1 0 1,0 0 0,0 0-1,-1 0 1,1 0-1,0 0 1,-1 0-1,1 0 1,0 0 0,0 0-1,-1 0 1,1-1-1,0 1 1,-1 0 0,1-1-1,0 1 1,-1 0-1,1-1 1,-1 1-1,1-1 1,0 1 0,-1-1-1,2 0 1,1-3-625,1 0 1,-1 0-1,0-1 1,0 1-1,2-6 1,9-15-2254,6-6 1006</inkml:trace>
</inkml:ink>
</file>

<file path=ppt/ink/ink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0:07.066"/>
    </inkml:context>
    <inkml:brush xml:id="br0">
      <inkml:brushProperty name="width" value="0.05" units="cm"/>
      <inkml:brushProperty name="height" value="0.05" units="cm"/>
      <inkml:brushProperty name="color" value="#AB008B"/>
    </inkml:brush>
  </inkml:definitions>
  <inkml:trace contextRef="#ctx0" brushRef="#br0">23 1 14403,'-12'19'1752,"2"0"1833,10-3-2665,4-4-287,12-9-986,2-3-383,7-9-872,5-3-320,7-8 1023</inkml:trace>
</inkml:ink>
</file>

<file path=ppt/ink/ink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0:08.522"/>
    </inkml:context>
    <inkml:brush xml:id="br0">
      <inkml:brushProperty name="width" value="0.05" units="cm"/>
      <inkml:brushProperty name="height" value="0.05" units="cm"/>
      <inkml:brushProperty name="color" value="#AB008B"/>
    </inkml:brush>
  </inkml:definitions>
  <inkml:trace contextRef="#ctx0" brushRef="#br0">150 692 12003,'-124'259'11486,"118"-246"-11088,1 0 0,1 0-1,-5 22 1,9-34-382,0 0-1,-1 0 1,1 0-1,0 1 1,0-1-1,0 0 1,0 0-1,0 0 1,0 0-1,0 1 1,0-1-1,1 0 1,-1 0-1,0 0 1,1 0-1,-1 0 1,1 0-1,-1 0 1,1 0-1,-1 0 1,1 0-1,0 0 1,-1 0-1,1 0 1,0 0-1,0 0 1,0-1-1,0 1 1,0 0-1,1 0 1,0 0-15,0-1 1,0 0-1,-1 1 0,1-1 1,0 0-1,0 0 0,-1-1 1,1 1-1,0 0 1,0 0-1,-1-1 0,1 1 1,0-1-1,-1 0 0,1 1 1,0-1-1,-1 0 0,1 0 1,1-1-1,5-5-19,0 0-1,0-1 0,0 0 1,-1 0-1,-1 0 1,1-1-1,-1 0 1,-1 0-1,0 0 1,5-13-1,0-3-27,0 0 1,10-51-1,-13 29-26,-2-1 0,-2-85 0,3-32 1761,-16 232 68,4-30-1191,1-1 0,1 40 0,4-66-480,1 1 0,0 0 0,0-1 0,1 1-1,0-1 1,1 0 0,0 0 0,1 0 0,0 0 0,1 0-1,9 15 1,-12-23-77,0 1-1,-1-1 0,1 1 0,0-1 1,0 0-1,1 0 0,-1 0 1,0 0-1,1-1 0,-1 1 0,1-1 1,0 1-1,-1-1 0,1 0 1,0 0-1,0 0 0,0 0 0,0-1 1,3 1-1,-3-1-8,1 0 0,-1 0 0,0-1 1,1 1-1,-1-1 0,0 0 0,0 0 0,1 0 0,-1 0 0,0-1 1,0 1-1,0-1 0,-1 0 0,1 0 0,0 0 0,3-3 0,8-9-5,-1-1-1,-1 0 0,20-31 1,-21 27-9,2 1 0,25-28 0,-38 46 20,0-1-1,1 1 1,-1 0-1,0 0 0,0 0 1,0-1-1,1 1 1,-1 0-1,0 0 1,0 0-1,1 0 0,-1 0 1,0-1-1,1 1 1,-1 0-1,0 0 0,0 0 1,1 0-1,-1 0 1,0 0-1,1 0 1,-1 0-1,0 0 0,1 0 1,-1 0-1,0 0 1,0 0-1,1 0 0,-1 0 1,1 1-1,7 6 81,2 3-88,-8-9 1,-1-1-1,1 1 1,-1-1-1,1 0 1,-1 1-1,1-1 1,-1 0-1,1 0 1,-1 0-1,1 0 1,-1 0-1,1-1 1,-1 1-1,1 0 0,-1-1 1,1 1-1,-1-1 1,0 1-1,2-2 1,0 1 5,-1-1 0,1 0 1,-1 0-1,0 0 0,1 0 1,-1 0-1,0-1 0,0 1 1,1-3-1,2-3 20,-1 0 0,0-1 0,-1 1 0,1-1 1,2-14-1,-5 22-76,-1-1 1,1 0 0,0 0-1,0 1 1,0-1 0,0 0-1,0 1 1,1-1 0,-1 1-1,0 0 1,3-3 0,-2 3-39,0-1 1,0 0 0,-1 0-1,1 0 1,-1 0 0,1 0-1,-1 0 1,0 0-1,2-4 1,3-6-232,-5 11 270,0-1 1,0 1-1,0-1 1,-1 0-1,1 1 1,-1-1-1,1 0 0,0-3 1,-11-8 121,4 11-3,6 2-66,-1 0 0,1 0 0,0 0 1,0 1-1,0-1 0,0 0 0,0 0 0,0 1 0,-1-1 0,1 0 0,0 0 0,0 1 0,0-1 1,0 0-1,0 0 0,0 1 0,0-1 0,0 0 0,0 0 0,0 1 0,0-1 0,0 0 0,0 0 0,0 1 1,1-1-1,-1 0 0,0 0 0,0 1 0,1 4 19,1 0-1,0 0 1,0 0-1,0 0 1,0 0 0,1 0-1,0-1 1,0 1 0,0-1-1,0 0 1,5 5-1,-6-8-5,0 1 1,-1-1-1,1 0 0,0 1 0,0-1 0,0 0 0,0 0 0,0 0 0,1-1 0,-1 1 0,0-1 0,0 1 0,0-1 0,1 1 0,-1-1 0,0 0 0,1 0 0,-1 0 0,0-1 0,0 1 0,1 0 0,-1-1 0,0 1 1,0-1-1,0 0 0,0 0 0,0 0 0,0 0 0,3-2 0,6-4 10,0 0 1,-1-1 0,0-1-1,0 0 1,11-13 0,38-55-87,-36 46-42,-23 31 103,0-1 0,0 1 0,1 0 0,-1 0 0,0 0 0,0 0 0,0-1 0,0 1 0,0 0 0,0 0 0,0 0 0,0-1 0,0 1 0,1 0 0,-1 0 0,0 0 0,0 0 0,0 0 0,0 0 0,1-1 0,-1 1 0,0 0 0,0 0 0,0 0 0,0 0 0,1 0 0,-1 0 0,0 0 0,0 0 0,0 0 0,1 0 0,-1 0 0,0 0 0,0 0 0,0 0 0,1 0 0,-1 0 0,0 0 0,0 0 0,0 0 0,1 0 0,0 10 15,-4 13 97,-1-12-51,0-1-1,0 0 1,-1-1-1,-1 1 1,0-1-1,-8 11 1,-7 11-41,14-21-60,8-12-193,9-19-115,-7 14 321,0 1 0,1 0 0,0 0 0,0 0 0,0 0-1,1 1 1,0 0 0,0-1 0,1 2 0,-1-1 0,1 1 0,0 0 0,0 0 0,0 0 0,1 1 0,-1 0 0,1 0 0,0 1 0,0 0 0,11-2 0,-7 2 151,0 0 1,17-5 0,-24 5-66,1 0 0,-1 0 0,0 0 0,0 0 0,0-1 0,0 0 0,0 0 0,5-6 0,0-1-16,-1 1 0,0-2 0,-1 1 0,0-1 0,0-1 0,-2 1 0,1-1 0,-1 0 0,-1 0 0,0 0 0,-1-1 0,0 1-1,-1-1 1,0 0 0,-1 0 0,-1 0 0,0 0 0,-1 1 0,0-1 0,-1 0 0,0 0 0,-1 1 0,0-1 0,-9-19 0,11 29-41,0 1 0,0-1-1,-1 1 1,1 0 0,-1-1 0,0 1 0,0 0 0,-4-4 0,6 6-3,0 0 1,0-1-1,-1 1 1,1 0-1,0 0 1,-1 0-1,1 0 1,0-1-1,-1 1 1,1 0-1,0 0 1,-1 0-1,1 0 1,-1 0-1,1 0 1,0 0-1,-1 0 1,1 0-1,0 0 1,-1 0-1,1 0 1,0 0-1,-1 0 1,1 0-1,-1 1 1,1-1-1,-1 1-1,0-1 1,1 1-1,-1 0 0,0 0 1,1 0-1,-1-1 0,1 1 0,-1 0 1,1 0-1,0 0 0,-1 0 1,1 0-1,0 0 0,0 0 0,-1 1 1,-1 13-2,0 0 0,1 0 1,1 0-1,0 0 0,2 17 1,2-6 145,1 1 1,8 26 0,-10-45-96,-1-1 1,1 0 0,0 0 0,0 0 0,1 0 0,0 0 0,0-1 0,1 0 0,0 0 0,0 0 0,6 6 0,-8-10-47,0 0-1,-1 0 1,1-1 0,0 1-1,0 0 1,0-1 0,0 0-1,0 0 1,0 0-1,0 0 1,0 0 0,1-1-1,-1 1 1,0-1 0,0 0-1,1 0 1,-1 0-1,0 0 1,1-1 0,-1 1-1,0-1 1,0 0 0,0 0-1,0 0 1,0 0-1,0-1 1,0 1 0,4-3-1,7-6-413,-1-1-1,0 0 0,0-1 1,-1 0-1,12-17 1,9-8-2274,5-1-674,0 3 1186</inkml:trace>
</inkml:ink>
</file>

<file path=ppt/ink/ink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0:08.676"/>
    </inkml:context>
    <inkml:brush xml:id="br0">
      <inkml:brushProperty name="width" value="0.05" units="cm"/>
      <inkml:brushProperty name="height" value="0.05" units="cm"/>
      <inkml:brushProperty name="color" value="#AB008B"/>
    </inkml:brush>
  </inkml:definitions>
  <inkml:trace contextRef="#ctx0" brushRef="#br0">40 0 13147,'-4'7'2136,"-4"-1"1617,1-3-1216,-14 0-1761</inkml:trace>
</inkml:ink>
</file>

<file path=ppt/ink/ink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0:29.425"/>
    </inkml:context>
    <inkml:brush xml:id="br0">
      <inkml:brushProperty name="width" value="0.05" units="cm"/>
      <inkml:brushProperty name="height" value="0.05" units="cm"/>
      <inkml:brushProperty name="color" value="#AB008B"/>
    </inkml:brush>
  </inkml:definitions>
  <inkml:trace contextRef="#ctx0" brushRef="#br0">1899 3751 11755,'1'-2'230,"-1"-1"0,1 1 0,0-1 0,0 1 0,0 0 0,0-1 0,1 1 0,-1 0 0,1 0 0,-1 0 0,1 0 0,3-3 0,27-20 221,-22 18-358,9-7-69,0 1 1,1 1-1,1 1 1,0 0-1,0 2 1,1 0-1,31-7 1,-6 9-1,1 2 1,70 1 0,-21 1 62,-2-5 150,186-40-1,87-52 626,-109 19 55,328-150 0,-383 135-651,265-114 248,-255 130-306,274-119 20,-61-41-242,-330 183 0,-44 26 5,226-139-41,-201 117 23,102-89 0,95-142-72,-251 256 96,34-50 0,-48 63 8,-1-1-1,0-1 1,-2 0-1,0 0 1,6-23-1,-6 8-11,-1 0-1,-2-1 1,0-40-1,-9-98-51,2 123 58,-2 0-1,-2 0 1,-3 1-1,-1 0 1,-32-83 0,32 106 18,0 1 0,-1 0 0,-1 1 0,-1 1 0,0 0 0,-2 1 0,-1 0 0,0 1 0,-2 1 0,0 1 0,0 1 0,-37-23 0,17 18 40,-1 1 0,-73-25 0,-91-13-9,-397-51-59,-7 53 66,103 42 187,2 48 148,9 55-264,6 29-119,57 6 0,12 38 40,-101 102 42,440-221-57,-28 16 118,2 4 0,-186 150 0,196-127-48,-149 172 0,-46 127-70,196-240-17,7 4 1,-95 221-1,162-320-24,1 0-1,3 2 1,2 0 0,-12 82-1,24-109 19,1 0-1,1-1 1,1 1-1,1 0 1,1 0 0,1 0-1,2-1 1,0 1-1,2-1 1,0-1-1,2 1 1,13 26-1,-7-24 59,1-1-1,2 0 1,0-1-1,32 32 1,-15-22 179,80 60 0,-61-59-36,1-1 1,2-3-1,1-3 1,1-2-1,1-3 1,110 28 0,-42-24 122,1-6 0,177 7 0,207-29-233,-172-26-3186,-155 0-1504,-18-24 1600</inkml:trace>
</inkml:ink>
</file>

<file path=ppt/ink/ink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1:36.904"/>
    </inkml:context>
    <inkml:brush xml:id="br0">
      <inkml:brushProperty name="width" value="0.05" units="cm"/>
      <inkml:brushProperty name="height" value="0.05" units="cm"/>
      <inkml:brushProperty name="color" value="#AB008B"/>
    </inkml:brush>
  </inkml:definitions>
  <inkml:trace contextRef="#ctx0" brushRef="#br0">0 453 7130,'1'-2'912,"-1"0"1,0-1 0,0 1-1,1 0 1,-1 0 0,1 0-1,0 0 1,0-1 0,0 1 0,1-3-1,0 3-482,0-1 1,0 0-1,1 0 0,-1 1 0,1 0 0,-1-1 0,1 1 0,0 0 0,-1 0 1,6-2-1,-8 4-408,0 0 1,1-1 0,-1 1 0,0 0 0,0 0-1,0 0 1,0 0 0,1 0 0,-1 0-1,0 0 1,0 0 0,0 0 0,1 0-1,-1 0 1,0 0 0,0 0 0,0 0 0,1 0-1,-1 0 1,0 0 0,0 0 0,0 0-1,0 0 1,1 0 0,-1 0 0,0 1-1,0-1 1,0 0 0,0 0 0,1 0 0,-1 0-1,0 0 1,0 0 0,0 1 0,0-1-1,0 0 1,0 0 0,1 0 0,-1 0-1,0 1 1,0-1 0,2 12 282,-5 14-195,-4 14 392,1 0 1,3 0-1,1 52 0,2-90-462,0 1-1,0-1 1,1 1-1,-1-1 1,1 1-1,0-1 1,-1 0-1,1 1 1,0-1-1,3 4 0,-4-5-19,1-1-1,0 1 1,-1 0 0,1-1-1,0 1 1,-1-1-1,1 1 1,0-1-1,0 0 1,0 1-1,-1-1 1,1 0-1,0 1 1,0-1-1,0 0 1,0 0-1,0 0 1,0 0-1,0 0 1,-1 0-1,1 0 1,0 0-1,0 0 1,0 0-1,0-1 1,0 1-1,0 0 1,-1-1-1,1 1 1,0 0-1,0-1 1,0 1-1,0-2 1,19-10 512,34-27 1,-12 7-86,110-71 799,99-72-114,114-107-2044,-354 273 629,17-12-1884,-26 20 1695,0 0 0,0 0 0,0 0 0,0 0 0,0 0-1,0 0 1,1 1 0,-1-1 0,0 1 0,0 0 0,0 0 0,5 0 0,3 2-1950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4:49.953"/>
    </inkml:context>
    <inkml:brush xml:id="br0">
      <inkml:brushProperty name="width" value="0.05" units="cm"/>
      <inkml:brushProperty name="height" value="0.05" units="cm"/>
      <inkml:brushProperty name="color" value="#FF0066"/>
    </inkml:brush>
  </inkml:definitions>
  <inkml:trace contextRef="#ctx0" brushRef="#br0">1323 3149 9530,'7'5'187,"1"-1"-1,-1-1 0,1 1 1,0-1-1,1 0 1,-1-1-1,0 0 1,1 0-1,-1-1 1,1 0-1,0-1 1,-1 0-1,1 0 1,14-2-1,9-4 272,-1-1 0,50-19 0,-65 20-273,413-119 2338,1 52-754,-49 9-315,412-130 213,-696 165-1469,364-124 888,-343 104-367,165-71 710,-227 92-1187,91-61 1,42-52-166,-122 88-60,9-6-6,81-80 0,-136 118-9,-1-1 0,-1-2 0,-1 0 0,-1 0 0,-1-2 0,-1 0 0,-2-1-1,12-30 1,-15 25 3,-1 0 0,-1 0 0,4-45 0,-10 55-9,-1-1-1,-1 0 0,-1 0 1,-1 0-1,-8-38 0,5 40 7,-2 1 0,-1-1 0,-10-19 0,-36-56 17,26 48-11,4 4 7,-48-79 33,56 99-43,0 2-1,-2 0 0,-23-23 0,-17-5 8,-120-81-1,74 59 5,16 10-28,-112-59 0,134 87 11,-2 4 1,-113-37-1,72 38 0,-2 5-1,-180-16 0,-231 16-7,453 22 1,-410-2 8,4 41-42,260-2 48,2 10 0,-299 103 0,438-118-21,-136 73 0,-56 62-7,234-145 19,1 2 0,2 1 0,0 1 0,1 2 0,2 0-1,-34 44 1,-81 142-5,81-119-4,33-51 14,1 1 0,3 1 0,1 1 0,-28 86 0,-32 216 17,67-252-23,-5 166 1,19-228 4,2-1 0,2 1 0,0-1 0,2 0 0,2 0-1,20 61 1,-10-52 1,1-1-1,3 0 0,0-2 1,3 0-1,1-2 0,32 37 1,-41-57 21,1-1 0,0-1 0,0 0 0,2-1 0,0-1 0,0-1 0,1 0 0,0-2 0,1 0 1,31 8-1,9-2 27,1-2 1,90 7-1,52-3 104,48 5-441,-4 19 1435,-139-15-665</inkml:trace>
</inkml:ink>
</file>

<file path=ppt/ink/ink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1:39.815"/>
    </inkml:context>
    <inkml:brush xml:id="br0">
      <inkml:brushProperty name="width" value="0.05" units="cm"/>
      <inkml:brushProperty name="height" value="0.05" units="cm"/>
      <inkml:brushProperty name="color" value="#AB008B"/>
    </inkml:brush>
  </inkml:definitions>
  <inkml:trace contextRef="#ctx0" brushRef="#br0">6 471 9346,'0'-1'181,"-1"1"0,1 0 0,0 0 0,-1 0 0,1-1 0,0 1 0,-1 0 0,1 0 0,0-1 0,0 1 0,-1 0 0,1-1 0,0 1 0,0 0 0,-1-1 0,1 1 0,0 0 0,0-1 0,0 1 0,0-1 0,-1 1 0,1 0 0,0-1 0,0 1 0,0-1 0,0 1 0,0-1 0,0 0 0,17 0 3861,-17 1-4000,1 0 42,-1 0-1,1 0 1,0 1 0,0-1 0,-1 0 0,1 0 0,0 1 0,0-1-1,-1 1 1,1-1 0,0 1 0,-1-1 0,1 1 0,-1-1 0,1 1-1,-1-1 1,1 1 0,-1 0 0,1-1 0,-1 1 0,1 0 0,-1 0-1,0-1 1,1 1 0,-1 0 0,0 0 0,0-1 0,0 1 0,0 0 0,1 0-1,-1 1 1,1 26 460,-6 13-104,3-25-259,1 1-1,0-1 1,2 22 0,1-9 163,-2-20-112,0 0 1,1 0 0,0 0-1,5 16 1,-6-25-223,0 1 0,0-1-1,1 1 1,-1-1 0,0 0 0,0 1 0,0-1-1,0 0 1,1 1 0,-1-1 0,0 0 0,0 0-1,1 1 1,-1-1 0,0 0 0,1 1 0,-1-1 0,0 0-1,1 0 1,-1 0 0,0 1 0,1-1 0,-1 0-1,0 0 1,1 0 0,-1 0 0,1 0 0,-1 0-1,0 0 1,1 0 0,-1 0 0,0 0 0,1 0-1,0 0 1,0 0 15,1-1-1,-1 0 0,1 1 1,-1-1-1,1 0 0,-1 0 1,0 0-1,1 0 0,1-1 1,48-48 614,-3-2 1,44-60 0,-16 19 108,258-290 1328,-334 382-2108,16-19 187,-13 12-433,-3 8 246,0 0-1,-1-1 1,1 1-1,0 0 1,0 0 0,0 0-1,0 0 1,0 0-1,0 0 1,-1-1-1,1 1 1,0 0-1,0 0 1,0 0-1,0 0 1,-1 0-1,1 0 1,0 0 0,0 0-1,0 0 1,0 0-1,-1 0 1,1 0-1,0 0 1,0 0-1,0 0 1,-1 0-1,1 0 1,0 0-1,0 0 1,0 0-1,0 0 1,-1 0 0,1 0-1,0 0 1,0 0-1,0 0 1,0 0-1,-1 1 1,1-1-142,0 0 0,-1 0 0,1 0 0,-1 0 0,1 0 0,0 1 0,-1-1 0,1 0 0,0 0 0,0 0 0,-1 1 0,1-1 0,0 0 0,0 0 0,-1 1 0,1-1 0,0 0 0,0 1 0,-1-1 0,1 0-1,0 1 1,0-1 0,0 0 0,0 1 0,0-1 0,-1 1 0,1 4-1711</inkml:trace>
</inkml:ink>
</file>

<file path=ppt/ink/ink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1:49.869"/>
    </inkml:context>
    <inkml:brush xml:id="br0">
      <inkml:brushProperty name="width" value="0.05" units="cm"/>
      <inkml:brushProperty name="height" value="0.05" units="cm"/>
      <inkml:brushProperty name="color" value="#AB008B"/>
    </inkml:brush>
  </inkml:definitions>
  <inkml:trace contextRef="#ctx0" brushRef="#br0">54 128 6289,'-4'-1'410,"-25"-12"1881,27 12-2120,0 0-1,1 0 0,0 0 1,-1 0-1,1 0 0,0 0 1,-1 0-1,1 0 0,0 0 1,0-1-1,0 1 0,0 0 1,0-1-1,0 1 0,-1-3 1,2 1 201,0 1 0,1-1 1,-1 1-1,1-1 0,-1 1 0,1 0 0,1-4 1,3-1 1952,-4 7-2248,-1 0 0,0 0 0,0 0 1,0 0-1,1 0 0,-1 0 0,0 0 0,0 0 0,0 0 1,1 0-1,-1 1 0,0-1 0,0 0 0,0 0 0,0 0 0,1 0 1,-1 1-1,0-1 0,0 0 0,0 0 0,0 0 0,0 1 1,0-1-1,0 0 0,0 0 0,1 0 0,-1 1 0,0-1 1,0 0-1,0 0 0,0 0 0,0 1 0,0-1 0,0 0 0,0 0 1,0 1-1,-1-1 0,2 1-13,-1-1 1,1 1-1,-1-1 1,0 1 0,1-1-1,-1 1 1,1-1-1,-1 1 1,1-1-1,0 0 1,-1 1-1,1-1 1,-1 0-1,1 0 1,0 1-1,-1-1 1,1 0-1,0 0 1,-1 0-1,1 0 1,0 1-1,-1-1 1,1 0-1,0 0 1,-1-1-1,1 1 1,0 0 0,-1 0-1,1 0 1,0-1-1,23-4 747,-14 2-659,1 0-1,-1 0 1,1 1 0,-1 1-1,1-1 1,0 2 0,-1-1-1,1 2 1,0-1-1,0 1 1,-1 1 0,19 5-1,5 6 101,1-2 0,0-1-1,0-2 1,1-2-1,40 3 1,209 19-109,-228-23 148,86-2 1,-6-2 374,144 5 244,-254-6-534,146-14 465,-104 7-785,122-19-1,-18 3-46,-95 14-8,131-13 10,-1 17-3,-15 3-14,-103-1 8,122 1-36,-122-1 48,145-12 9,67-8-22,-14 24 27,-172-7 119,22-1 473,-117 9-562,1 1-1,26 7 0,11 2-87,-5-4 254,73 0 1,-69-1 287,48-3-150,-93-3-288,-1-1 1,0-1 0,0 0 0,1-1 0,11-3 0,25-2 81,-48 6-156,0 1 0,0 0 0,0 0 1,-1 0-1,1 0 0,0 0 0,0 0 0,0 0 0,0 1 1,0-1-1,-1 0 0,1 0 0,0 1 0,0-1 0,0 1 1,-1-1-1,1 0 0,-1 0 0,0 1 0,0-1 0,0 0 0,0 0 0,1 1 0,-1-1 0,0 0 0,0 1 0,0-1 0,0 0 0,0 0 0,0 1 0,0-1 0,0 0 0,0 1 0,0-1 0,0 0 0,0 0 0,0 1 0,0-1 0,0 0 0,0 1 0,0-1 0,0 0 0,-1 1 0,0 1-5,0 0 0,0 0-1,-1 0 1,1 0 0,-1 0 0,1-1-1,-1 1 1,-3 2 0,4-3-145,0 0 1,0 0-1,0 0 0,-1 0 0,1 0 1,0 0-1,0 0 0,1 0 1,-1 0-1,0 1 0,-1 1 1,2-3 70,0 1-1,0-1 1,0 0 0,0 0 0,0 0 0,0 0 0,0 0 0,0 0 0,0 0 0,3 1-1820,-3-1 1820,0 0 0,0 0 0,0 0 0,0 0 0,0 0 0,0 0 0,0 0 0,1 0 0,-1 0 0,0 0-1,0 0 1,1-2-1423,7-7-567</inkml:trace>
</inkml:ink>
</file>

<file path=ppt/ink/ink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1:58.331"/>
    </inkml:context>
    <inkml:brush xml:id="br0">
      <inkml:brushProperty name="width" value="0.05" units="cm"/>
      <inkml:brushProperty name="height" value="0.05" units="cm"/>
      <inkml:brushProperty name="color" value="#AB008B"/>
    </inkml:brush>
  </inkml:definitions>
  <inkml:trace contextRef="#ctx0" brushRef="#br0">0 135 9538,'16'-7'391,"0"0"-1,0 1 1,0 0 0,0 2-1,1 0 1,0 0 0,0 2-1,0 0 1,0 1 0,0 1-1,31 3 1,4 4-57,0 2-1,77 24 1,-5 1 595,1-5 0,254 23-1,134-34 863,-161-9-781,26 14-608,193 4 527,-411-30 128,196-29 0,155-51 1698,-360 56-1894,39-10-334,-135 23-1033,74-28 0,-121 40-304,0-1 1,-1-1-1,1 1 0,-1-1 1,0-1-1,0 1 0,-1-1 1,1 0-1,-1-1 1,6-7-1,-4 3-654,12-24 1,-20 34 1461</inkml:trace>
</inkml:ink>
</file>

<file path=ppt/ink/ink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1:59.094"/>
    </inkml:context>
    <inkml:brush xml:id="br0">
      <inkml:brushProperty name="width" value="0.05" units="cm"/>
      <inkml:brushProperty name="height" value="0.05" units="cm"/>
      <inkml:brushProperty name="color" value="#AB008B"/>
    </inkml:brush>
  </inkml:definitions>
  <inkml:trace contextRef="#ctx0" brushRef="#br0">27 33 10362,'-26'-4'7863,"25"3"-7813,18-4 1142,14-2 39,1 1 0,50-3 0,-66 8-1014,0 1 1,0 1 0,0 0 0,0 1-1,0 1 1,0 1 0,17 5-1,-28-7-197,0 0-1,0 0 1,-1 0-1,1 1 1,0-1 0,-1 1-1,0 0 1,0 1-1,0-1 1,0 1-1,0-1 1,0 1-1,-1 1 1,0-1-1,0 0 1,0 1 0,-1-1-1,1 1 1,-1 0-1,0 0 1,0 0-1,-1 0 1,1 0-1,-1 0 1,1 10-1,-3-8 12,1 1-1,-1-1 0,0 0 1,0 0-1,-1 1 0,0-1 1,0-1-1,-1 1 0,0 0 1,0 0-1,-6 9 0,-6 5 117,-32 38 0,42-54-140,-7 8-56,0 0 1,-1-1 0,-24 17-1,36-28-38,0 0 0,0-1 0,0 1-1,-1-1 1,1 1 0,0 0 0,0-1 0,0 0-1,0 1 1,-1-1 0,1 0 0,0 0 0,0 1-1,0-1 1,-1 0 0,0 0 0,1-1-73,0 1 1,0 0 0,0-1-1,0 1 1,1-1-1,-1 1 1,0-1 0,0 1-1,1-1 1,-1 0-1,0 1 1,1-1 0,-1 0-1,0 0 1,1 1-1,-1-1 1,1 0 0,0 0-1,-1 0 1,1 0 0,-1-1-1,-4-13-1911,0-3 783</inkml:trace>
</inkml:ink>
</file>

<file path=ppt/ink/ink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1:59.314"/>
    </inkml:context>
    <inkml:brush xml:id="br0">
      <inkml:brushProperty name="width" value="0.05" units="cm"/>
      <inkml:brushProperty name="height" value="0.05" units="cm"/>
      <inkml:brushProperty name="color" value="#AB008B"/>
    </inkml:brush>
  </inkml:definitions>
  <inkml:trace contextRef="#ctx0" brushRef="#br0">25 3 13571,'-8'-3'1320,"-1"5"809,4 8 7,3 14-280,2 5-239,2 14-345,0 1-144,4 5-440,-3 0-231,3-8-257,-1-2 32,0-9-808,-1-7-569,11-4 657</inkml:trace>
</inkml:ink>
</file>

<file path=ppt/ink/ink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2:02.869"/>
    </inkml:context>
    <inkml:brush xml:id="br0">
      <inkml:brushProperty name="width" value="0.05" units="cm"/>
      <inkml:brushProperty name="height" value="0.05" units="cm"/>
      <inkml:brushProperty name="color" value="#AB008B"/>
    </inkml:brush>
  </inkml:definitions>
  <inkml:trace contextRef="#ctx0" brushRef="#br0">1 72 7650,'3'-63'8619,"-1"54"-5332,2 11-1984,5 12-576,-6 2-313,-1 0 1,0 0-1,-1 0 0,-2 25 1,1 4 103,1 2-135,13 211 735,-14-255-1123,1 12-38,0 1-1,2-1 1,0 0-1,0-1 0,8 19 1,-7-26-1062,0-8-1731,0-13-947,-4 14 3801,3-12-1247</inkml:trace>
</inkml:ink>
</file>

<file path=ppt/ink/ink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2:03.437"/>
    </inkml:context>
    <inkml:brush xml:id="br0">
      <inkml:brushProperty name="width" value="0.05" units="cm"/>
      <inkml:brushProperty name="height" value="0.05" units="cm"/>
      <inkml:brushProperty name="color" value="#AB008B"/>
    </inkml:brush>
  </inkml:definitions>
  <inkml:trace contextRef="#ctx0" brushRef="#br0">52 15 12331,'7'-15'6523,"-9"24"-5339,-8 45-66,3 0 0,-2 92 0,9-137-1119,0 0 1,1-1-1,0 1 1,0 0-1,1-1 0,0 1 1,0-1-1,1 0 1,0 1-1,1-1 1,0-1-1,0 1 1,1-1-1,-1 1 1,2-1-1,-1 0 1,1-1-1,0 0 1,13 12-1,-16-16 8,0 0 0,0-1 0,-1 1 1,1 0-1,0-1 0,0 0 0,0 0 0,1 0 0,-1 0 1,0 0-1,0 0 0,0-1 0,1 0 0,-1 1 0,0-1 0,1-1 1,-1 1-1,0 0 0,0-1 0,1 1 0,-1-1 0,0 0 0,0 0 1,0-1-1,0 1 0,0-1 0,0 1 0,0-1 0,-1 0 1,1 0-1,4-4 0,-1 0 21,1-1 0,-2 1 0,1-1 1,0-1-1,-1 1 0,-1-1 0,1 0 0,-1 0 0,-1 0 1,5-15-1,-4 11 16,-2-1 0,1 0 0,-1 0 0,-1 0 0,-1 0 0,1 0 0,-2 0 0,-3-20 0,3 24-21,-2 0 0,1 1 0,-1-1 0,0 1 1,-1 0-1,0 0 0,0 0 0,0 1 0,-1-1 0,-1 1 0,1 0 1,-1 1-1,-10-11 0,7 10 3,0 0 0,-1 1 0,1 0 0,-1 0 0,0 1 0,-1 1 0,1-1 0,-1 2 0,0-1 0,0 1 0,0 1 0,0 0 1,0 1-1,-1 0 0,1 1 0,-18 1 0,14 4-1865,15-5 1816,0 0 1,0 0-1,0 0 0,0 0 0,0 0 0,0 0 0,0 0 0,0 0 0,0 0 0,0 0 1,0 0-1,0 0 0,0 0 0,0 0 0,0 0 0,0 0 0,0 0 0,0 0 0,0 0 1,0 0-1,0 0 0,0 0 0,0 0 0,1 0 0,-1 0 0,0 0 0,0 0 0,0 0 1,0 0-1,0 1 0,0-1 0,0 0 0,0 0 0,0 0 0,0 0 0,0 0 0,0 0 1,0 0-1,0 0 0,0 0 0,0 0 0,0 0 0,0 0 0,0 0 0,0 0 0,0 0 1,0 0-1,0 0 0,-1 0 0,1 0 0,0 0 0,0 0 0,0 0 0,0 1 0,0-1 1,0 0-1,0 0 0,0 0 0,0 0 0,0 0 0,0 0 0,0 0 0,0 0 0,0 0 1,0 0-1,0 0 0,0 0 0,0 0 0,10-1 793,12-1-304</inkml:trace>
</inkml:ink>
</file>

<file path=ppt/ink/ink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2:03.888"/>
    </inkml:context>
    <inkml:brush xml:id="br0">
      <inkml:brushProperty name="width" value="0.05" units="cm"/>
      <inkml:brushProperty name="height" value="0.05" units="cm"/>
      <inkml:brushProperty name="color" value="#AB008B"/>
    </inkml:brush>
  </inkml:definitions>
  <inkml:trace contextRef="#ctx0" brushRef="#br0">150 19 12403,'-1'-2'322,"-1"1"1,0-1-1,1 1 0,-1-1 1,0 1-1,0 0 1,0 0-1,0 0 1,0 0-1,0 0 0,0 0 1,0 1-1,0-1 1,-1 0-1,1 1 1,0 0-1,-4 0 0,3 0-90,0 0 0,0 1-1,0 0 1,0 0-1,0 0 1,0 0-1,0 0 1,0 0-1,0 1 1,1 0-1,-4 2 1,-2 3-15,0 0 1,0 1 0,1 0 0,1 0-1,-1 0 1,-6 14 0,10-18-147,1 0 0,0 1 0,0-1 0,1 0 0,-1 1 0,1 0 0,0-1 0,-1 8 0,2-11-59,0 0 0,0 0-1,0 1 1,0-1 0,0 0 0,0 0 0,1 1-1,-1-1 1,0 0 0,0 0 0,1 1 0,-1-1-1,1 0 1,0 0 0,-1 0 0,1 0 0,0 0 0,-1 0-1,1 0 1,0 0 0,0 0 0,0 0 0,0 0-1,0 0 1,0-1 0,0 1 0,0 0 0,0-1 0,0 1-1,0-1 1,1 1 0,-1-1 0,0 0 0,0 1-1,1-1 1,1 0 0,0 0 5,0 0 0,-1 0 0,1 0 0,0 0 0,0-1 0,0 0 0,0 1 0,0-1-1,0 0 1,-1 0 0,5-3 0,31-20 129,-24 14-71,-4 4-33,2-1 39,20-17 0,-30 22-74,0 0 0,0 1 0,0-1 0,0 0 0,0 0 0,-1 0 0,1-1 0,-1 1 0,1 0 0,-1-1 0,0 1 0,0 0 0,0-1 0,0 1 0,-1-1 0,2-4 0,-3 5-12,1 0 1,0 1-1,-1-1 1,1 1-1,-1-1 1,0 0 0,1 1-1,-1 0 1,0-1-1,0 1 1,0-1-1,0 1 1,0 0-1,0 0 1,-1 0-1,1-1 1,0 1-1,0 1 1,-1-1-1,1 0 1,-1 0-1,1 0 1,-1 1-1,1-1 1,-3 0-1,-3-2-223,0 1 1,0 0-1,0 1 0,-10-2 0,-17 3-1863,32 0 1882,0 0 0,1 1 0,-1-1 0,1 0-1,-1 1 1,1-1 0,-1 1 0,1-1 0,0 1 0,-1 0 0,1-1-1,0 1 1,-1 0 0,1 0 0,0 0 0,0 0 0,0 0 0,0 0-1,-1 2 1,-1 7-734</inkml:trace>
</inkml:ink>
</file>

<file path=ppt/ink/ink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2:04.278"/>
    </inkml:context>
    <inkml:brush xml:id="br0">
      <inkml:brushProperty name="width" value="0.05" units="cm"/>
      <inkml:brushProperty name="height" value="0.05" units="cm"/>
      <inkml:brushProperty name="color" value="#AB008B"/>
    </inkml:brush>
  </inkml:definitions>
  <inkml:trace contextRef="#ctx0" brushRef="#br0">102 42 12779,'-22'50'4450,"14"-32"-2861,-12 36 0,18-48-1438,-2 7 145,1 0-1,1 0 1,-1 1-1,1 16 1,2-27-241,0 0 0,0 0 0,1 0-1,-1 0 1,1 0 0,0 0 0,0 0 0,0 0 0,0 0-1,2 4 1,-1-5-32,-1-1 0,0 1-1,0-1 1,1 1-1,-1-1 1,1 1 0,0-1-1,-1 0 1,1 0-1,0 0 1,0 0 0,-1 0-1,1 0 1,0 0-1,0-1 1,0 1 0,3 0-1,-1-1 9,-1 0 0,0 0-1,1 0 1,-1 0 0,0-1-1,0 0 1,1 1 0,-1-1-1,0 0 1,0 0-1,0-1 1,0 1 0,0-1-1,0 1 1,0-1 0,0 0-1,-1 0 1,4-3 0,5-6 95,0 0-1,15-20 1,-20 23-86,3-4 110,0 1 0,-1-1-1,-1 0 1,0 0 0,6-16-1,-12 24-77,1 0-1,-1-1 1,0 1-1,0-1 0,0 1 1,-1-1-1,0 1 0,0-9 1,-1 10-42,1 0 0,-1 1 0,0-1 1,1 0-1,-2 0 0,1 1 0,0-1 1,0 0-1,-1 1 0,1 0 0,-1-1 1,0 1-1,0 0 0,-4-4 0,0 0-27,-1 1 0,0 1 0,-1-1 0,1 1 0,-1 0 0,0 1 0,0-1-1,0 2 1,-9-3 0,5 2-432,0 1 0,0 1 0,0-1 0,0 2-1,-21 1 1,3 6-2005,7 4 738</inkml:trace>
</inkml:ink>
</file>

<file path=ppt/ink/ink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2:05.212"/>
    </inkml:context>
    <inkml:brush xml:id="br0">
      <inkml:brushProperty name="width" value="0.05" units="cm"/>
      <inkml:brushProperty name="height" value="0.05" units="cm"/>
      <inkml:brushProperty name="color" value="#AB008B"/>
    </inkml:brush>
  </inkml:definitions>
  <inkml:trace contextRef="#ctx0" brushRef="#br0">231 319 12963,'0'-1'167,"0"0"1,0 0-1,0 0 1,0 0 0,0 0-1,0 1 1,0-1-1,0 0 1,0 0 0,-1 0-1,1 0 1,0 0-1,0 0 1,-1 1-1,1-1 1,-1 0 0,1 0-1,-1 0 1,1 1-1,-1-1 1,1 0-1,-1 1 1,0-1 0,1 0-1,-1 1 1,0-1-1,1 1 1,-1-1-1,0 1 1,0-1 0,0 1-1,1 0 1,-1-1-1,0 1 1,0 0-1,0 0 1,0 0 0,0-1-1,0 1 1,0 0-1,1 0 1,-3 1 0,-1-1 98,0 1 1,-1 0 0,1 1-1,0-1 1,-1 1 0,1 0-1,-6 3 1,1 1-1,-1 1-1,1 0 0,0 0 1,0 1-1,1 0 0,-14 18 1,6-4 269,-24 43 1,34-52-345,-1 0 1,-8 26-1,14-34-147,-1 1-1,1-1 1,0 0-1,1 1 0,-1-1 1,1 1-1,0-1 1,0 0-1,1 1 1,1 8-1,-2-13-37,1 0 0,-1 0 0,0 1-1,1-1 1,-1 0 0,0 0 0,1 0 0,0 0 0,-1 0 0,1 0-1,0 0 1,-1 0 0,1-1 0,0 1 0,0 0 0,0 0 0,0 0-1,-1-1 1,1 1 0,0-1 0,0 1 0,0-1 0,1 1 0,-1-1-1,1 1 1,0-1-2,0 0-1,0 0 1,0 0-1,0 0 1,0-1 0,0 1-1,0-1 1,0 1-1,0-1 1,0 0-1,0 1 1,3-3 0,4-3-1,-1 1-1,0-1 1,-1 0 0,12-13 0,-4 1 10,-2 1-1,0-2 0,-1 0 0,0-1 0,-2 0 1,0 0-1,-2-1 0,0-1 0,-1 1 1,6-37-1,-7 20-10,-2 0 0,-1 0 1,-3-1-1,0 1 0,-9-54 0,3 66 95,3 20 20,1 17-12,-5 90 297,2-49 59,4 86-1,1-130-437,1 0-1,1 0 1,-1 0 0,1 0-1,1-1 1,-1 1 0,1-1-1,1 1 1,-1-1 0,1 0-1,7 9 1,-9-14-21,0 1 0,0-1 0,1 0 0,-1 1 0,1-1 0,-1 0 0,1 0 0,0-1 0,0 1 0,0 0-1,0-1 1,0 0 0,0 0 0,0 0 0,0 0 0,1 0 0,-1-1 0,0 1 0,0-1 0,1 0 0,-1 0 0,0 0 0,1 0 0,-1-1 0,0 1 0,0-1 0,1 0 0,-1 0 0,6-3 0,-1 0-6,0 0 1,0-1-1,0 0 1,-1 0-1,1-1 1,-1 0-1,0 0 0,9-12 1,1-3 8,23-39 0,-40 60-5,0-1 0,1 1 0,-1-1-1,1 1 1,-1-1 0,0 1 0,1-1-1,-1 1 1,1 0 0,0-1 0,-1 1-1,1-1 1,-1 1 0,1 0 0,-1 0-1,1-1 1,0 1 0,-1 0 0,1 0-1,0 0 1,-1 0 0,1 0 0,0 0-1,-1 0 1,1 0 0,0 0 0,0 0-1,21 9 21,-9-4-39,10 4-199,12 3-798,-11-7-3321,-17-5 1735,-2-1 886</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4:52.210"/>
    </inkml:context>
    <inkml:brush xml:id="br0">
      <inkml:brushProperty name="width" value="0.05" units="cm"/>
      <inkml:brushProperty name="height" value="0.05" units="cm"/>
      <inkml:brushProperty name="color" value="#FF0066"/>
    </inkml:brush>
  </inkml:definitions>
  <inkml:trace contextRef="#ctx0" brushRef="#br0">1005 2481 8474,'27'21'677,"2"-1"0,0-1 1,2-2-1,-1-1 0,2-1 1,0-2-1,1-1 0,37 8 1,40 3-25,130 12 0,-155-24-234,456 52 936,2-30-1279,-260-33-74,126 3 461,-148-1 401,-186-7-507,108-19 1,-54-3 266,167-58 1,-225 59-444,-1-3 0,-2-2 0,119-77 0,-165 94-4,-1-2 0,-1-1 0,-1-1-1,0 0 1,-1-1 0,-1-2 0,-1 1 0,21-36-1,-15 17-79,-1 0 0,-2-2 0,-2 0 0,-2-1 0,15-69 0,-25 87-101,-1 1 0,-1-1 0,-2 0 0,0 0 0,-2 0 1,0 0-1,-2 0 0,0 0 0,-2 1 0,-1-1 0,-16-43 0,0 23 9,-3 0-1,-55-75 0,31 49 34,-101-131-9,111 156-37,-1 2 1,-59-47-1,-115-73 65,112 88 53,16 14 51,-2 4-1,-3 3 0,-174-74 1,-39 20-184,-3 18-20,299 87 43,-786-161 30,276 99-25,461 62-6,-1 3 0,1 2-1,-70 12 1,85-7-7,0 3 0,1 1 1,0 2-1,1 1 0,-39 22 0,-193 110 62,177-93-43,-107 66-1,162-92-5,1 2 1,-64 63 0,-42 73-56,34-38-12,110-125 61,-77 88 16,65-73 2,0 2-1,1-1 1,-13 29-1,6 2-10,2 0 1,3 2-1,-10 60 1,-1 2-6,-10 57-15,32-142 12,0 0-1,2 0 1,2 1 0,3 31-1,1-24 1,2 0-1,1 0 1,2-1-1,2 0 1,0-1-1,3 0 1,1-1-1,1-1 0,27 39 1,184 220 3,-217-278 22,1-1 0,0-1 0,1 0 0,0-1 0,28 18-1,-22-19 48,1 1 0,0-2 0,0-1 0,24 5 0,115 23 251,303 27 0,-401-59 137,116-9 0,54-24 563,-132 15-953,-82 12-152,-6 1-17,-1 1-1,16-1 1,-24 2-112,1 0 0,-1 0 0,0 0 0,0 1 0,1-1 0,-1 1 0,0-1 0,0 1 0,0 0 0,0 0 0,0 0 0,0 0 0,0 0 0,0 0 0,0 0 0,3 4 0,9 16-1204</inkml:trace>
</inkml:ink>
</file>

<file path=ppt/ink/ink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2:05.366"/>
    </inkml:context>
    <inkml:brush xml:id="br0">
      <inkml:brushProperty name="width" value="0.05" units="cm"/>
      <inkml:brushProperty name="height" value="0.05" units="cm"/>
      <inkml:brushProperty name="color" value="#AB008B"/>
    </inkml:brush>
  </inkml:definitions>
  <inkml:trace contextRef="#ctx0" brushRef="#br0">2 76 13235,'-2'-2'928,"2"-2"280,6-5-512,9-6-1144,8-2-664,8-11 464</inkml:trace>
</inkml:ink>
</file>

<file path=ppt/ink/ink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2:05.601"/>
    </inkml:context>
    <inkml:brush xml:id="br0">
      <inkml:brushProperty name="width" value="0.05" units="cm"/>
      <inkml:brushProperty name="height" value="0.05" units="cm"/>
      <inkml:brushProperty name="color" value="#AB008B"/>
    </inkml:brush>
  </inkml:definitions>
  <inkml:trace contextRef="#ctx0" brushRef="#br0">18 1 13059,'-1'0'198,"0"0"0,0 0 0,1 0 0,-1 1 0,0-1 0,0 0 0,1 1 0,-1-1 0,0 0 1,1 1-1,-1-1 0,0 1 0,1-1 0,-1 1 0,1-1 0,-1 1 0,1 0 0,-1-1 0,1 1 0,-1 0 0,1-1 0,0 1 0,-1 0 1,1-1-1,0 1 0,-1 0 0,1 0 0,0-1 0,0 1 0,0 0 0,0 1 0,-2 30 1674,2-26-1490,1 11 63,0-1 0,1 1 0,7 24 0,18 50-165,1 3-278,-21-67-137,3 44 0,-9-61-438,-1 0-1,0 0 1,-1 0-1,1-1 0,-2 1 1,0 0-1,-4 16 1,-1-9-1356,5-5 534</inkml:trace>
</inkml:ink>
</file>

<file path=ppt/ink/ink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2:05.743"/>
    </inkml:context>
    <inkml:brush xml:id="br0">
      <inkml:brushProperty name="width" value="0.05" units="cm"/>
      <inkml:brushProperty name="height" value="0.05" units="cm"/>
      <inkml:brushProperty name="color" value="#AB008B"/>
    </inkml:brush>
  </inkml:definitions>
  <inkml:trace contextRef="#ctx0" brushRef="#br0">1 185 14787,'13'-7'1048,"9"-7"201,7-3-89,3-4-680,1-5-368,-1 0-1080,2-5-553,2-12 665</inkml:trace>
</inkml:ink>
</file>

<file path=ppt/ink/ink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2:05.928"/>
    </inkml:context>
    <inkml:brush xml:id="br0">
      <inkml:brushProperty name="width" value="0.05" units="cm"/>
      <inkml:brushProperty name="height" value="0.05" units="cm"/>
      <inkml:brushProperty name="color" value="#AB008B"/>
    </inkml:brush>
  </inkml:definitions>
  <inkml:trace contextRef="#ctx0" brushRef="#br0">23 1 13699,'-12'20'1328,"3"5"433,8 2-89,13 6-696,7 4-344,7 3-136,3 1-104,-1-3-175,0 0-57,-4-7-481,-7-3-487,-9-5-1056,-8-2 936</inkml:trace>
</inkml:ink>
</file>

<file path=ppt/ink/ink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2:06.068"/>
    </inkml:context>
    <inkml:brush xml:id="br0">
      <inkml:brushProperty name="width" value="0.05" units="cm"/>
      <inkml:brushProperty name="height" value="0.05" units="cm"/>
      <inkml:brushProperty name="color" value="#AB008B"/>
    </inkml:brush>
  </inkml:definitions>
  <inkml:trace contextRef="#ctx0" brushRef="#br0">1 82 11995,'48'-20'416,"6"-2"8,5 0-416,1 4 16</inkml:trace>
</inkml:ink>
</file>

<file path=ppt/ink/ink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2:06.425"/>
    </inkml:context>
    <inkml:brush xml:id="br0">
      <inkml:brushProperty name="width" value="0.05" units="cm"/>
      <inkml:brushProperty name="height" value="0.05" units="cm"/>
      <inkml:brushProperty name="color" value="#AB008B"/>
    </inkml:brush>
  </inkml:definitions>
  <inkml:trace contextRef="#ctx0" brushRef="#br0">0 1 18516,'0'6'1112,"2"10"617,0 9-449,3 9-592,2 4-192,-1 0-400,1-2-56,-1 1 8,-1-2-200,-5 1-536,-3-3-352,-8 0-1225,3-6 433,-3-9 808</inkml:trace>
</inkml:ink>
</file>

<file path=ppt/ink/ink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2:07.076"/>
    </inkml:context>
    <inkml:brush xml:id="br0">
      <inkml:brushProperty name="width" value="0.05" units="cm"/>
      <inkml:brushProperty name="height" value="0.05" units="cm"/>
      <inkml:brushProperty name="color" value="#AB008B"/>
    </inkml:brush>
  </inkml:definitions>
  <inkml:trace contextRef="#ctx0" brushRef="#br0">0 606 14499,'30'-8'1429,"0"0"0,0-3 0,-1 0 0,50-28-1,-55 24-1300,0-1 0,-1-1 0,0-1-1,-2-1 1,0-1 0,-1 0 0,-1-2-1,-1 0 1,16-27 0,-27 37-200,0-1 1,-1 0 0,-1 1-1,0-2 1,-1 1-1,0-1 1,-1 1 0,0-1-1,0-19 1,-2 15-98,-1-1 1,-1 1-1,0 0 1,-2-1-1,0 1 1,-9-27-1,10 41 153,-1 5 33,0 10 74,1 27 721,6 70 0,0-43 111,-4-44-641,2-1 1,0 1-1,2-1 0,6 22 0,-8-34-246,1 0 1,0 0-1,0-1 0,1 1 1,0-1-1,1 0 0,-1 0 1,1 0-1,1 0 0,-1-1 1,1 0-1,10 9 0,-15-14-34,0-1-1,0 1 1,0 0-1,0 0 0,0-1 1,0 1-1,0-1 1,0 1-1,0-1 0,0 0 1,1 1-1,-1-1 1,0 0-1,0 0 0,0 1 1,0-1-1,1 0 1,-1 0-1,0 0 0,0-1 1,0 1-1,0 0 1,1 0-1,-1-1 0,0 1 1,0-1-1,0 1 1,0-1-1,0 1 0,0-1 1,0 1-1,0-1 1,0 0-1,0 0 0,0 1 1,0-1-1,-1 0 1,1 0-1,0 0 0,0-2 1,3-3-31,0-1 1,-1 0 0,0 0-1,5-15 1,-7 17-9,0 4 31,2-12-108,1 1 0,1-1 1,0 1-1,1 0 1,0 0-1,1 1 1,11-15-1,-17 25 110,-1 0 0,1 0-1,0 0 1,0 0 0,0 0 0,0 0-1,0 1 1,0-1 0,0 0 0,0 1-1,0-1 1,0 1 0,0-1 0,0 1-1,1-1 1,0 1 0,-1 0 4,0 0 1,0 0-1,0 1 0,0-1 1,-1 0-1,1 1 1,0-1-1,0 0 0,0 1 1,-1-1-1,1 1 0,0-1 1,-1 1-1,1 0 1,0-1-1,-1 1 0,1 0 1,-1 0-1,1-1 0,-1 1 1,1 1-1,1 2 15,0-1 0,1 1 0,0-1 0,-1 1 0,1-1 0,0 0 0,0 0-1,1 0 1,-1-1 0,1 1 0,-1-1 0,1 0 0,0 0 0,0 0 0,0 0 0,0-1-1,0 1 1,0-1 0,0 0 0,0-1 0,1 1 0,-1-1 0,0 1 0,0-1 0,1 0 0,-1-1-1,0 1 1,1-1 0,-1 0 0,0 0 0,0 0 0,0-1 0,0 1 0,5-4 0,-2 2-10,-1-1-1,-1 0 1,1 0 0,-1 0 0,1-1 0,-1 0 0,-1 0 0,1 0 0,4-7 0,3-5 14,15-33-1,-17 30 63,16-23 0,-25 41-54,0 0 0,0 1-1,1-1 1,-1 0 0,1 1 0,-1-1 0,1 1 0,0 0 0,-1-1 0,1 1 0,0 0 0,0 0-1,3-1 1,-4 1-5,1 1 0,-1 0 0,0 0 0,0 0 0,1 0 0,-1 0 0,0 1 0,1-1 0,-1 0 0,0 1 0,0-1-1,1 0 1,-1 1 0,0 0 0,0-1 0,0 1 0,0 0 0,1-1 0,-1 1 0,0 0 0,0 0 0,-1 0 0,2 1 0,22 29 479,-18-21-320,15 16 0,-19-24-192,0 0 0,0-1 0,0 1 0,0 0 0,0-1 0,1 1-1,-1-1 1,0 0 0,1 0 0,-1 0 0,1 0 0,-1 0 0,5 1 0,-6-2-140,0-1 0,1 1 1,-1 0-1,1 0 0,-1 0 1,1-1-1,-1 1 0,1-1 1,-1 1-1,0-1 0,1 0 1,-1 1-1,0-1 0,0 0 1,0 0-1,1 0 0,-1 0 1,1-1-1,0 0-311,0-1 0,0 1 0,0 0 0,0-1 0,-1 0 0,1 1-1,-1-1 1,2-3 0,2-19-1214</inkml:trace>
</inkml:ink>
</file>

<file path=ppt/ink/ink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2:07.248"/>
    </inkml:context>
    <inkml:brush xml:id="br0">
      <inkml:brushProperty name="width" value="0.05" units="cm"/>
      <inkml:brushProperty name="height" value="0.05" units="cm"/>
      <inkml:brushProperty name="color" value="#AB008B"/>
    </inkml:brush>
  </inkml:definitions>
  <inkml:trace contextRef="#ctx0" brushRef="#br0">1 19 16708,'0'3'576,"6"-3"-952,2-6-449,7-10 361</inkml:trace>
</inkml:ink>
</file>

<file path=ppt/ink/ink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2:07.562"/>
    </inkml:context>
    <inkml:brush xml:id="br0">
      <inkml:brushProperty name="width" value="0.05" units="cm"/>
      <inkml:brushProperty name="height" value="0.05" units="cm"/>
      <inkml:brushProperty name="color" value="#AB008B"/>
    </inkml:brush>
  </inkml:definitions>
  <inkml:trace contextRef="#ctx0" brushRef="#br0">1 87 14155,'4'5'1034,"0"0"-1,0 0 1,-1 0-1,1 1 1,-1-1 0,4 11-1,-7-14-900,1 0-1,0 1 0,-1-1 0,1 0 1,-1 1-1,0-1 0,1 1 1,-1-1-1,-1 1 0,1-1 0,0 0 1,0 1-1,-1-1 0,1 0 0,-1 1 1,0-1-1,0 0 0,0 1 1,-2 3-1,2-6-106,1 1 0,0 0 0,-1-1 1,1 1-1,0-1 0,-1 1 0,1-1 0,-1 1 1,1-1-1,0 1 0,-1-1 0,1 0 0,-1 1 1,0-1-1,1 0 0,-1 1 0,1-1 0,-1 0 1,0 0-21,1 0 1,0 0-1,0 0 1,-1-1 0,1 1-1,0 0 1,0 0 0,0-1-1,0 1 1,-1 0-1,1 0 1,0-1 0,0 1-1,0 0 1,0 0 0,0-1-1,0 1 1,0 0-1,0-1 1,0 1 0,0 0-1,0-1 1,0 1 0,0 0-1,0-1 1,4-25 42,-1 18-94,1 0 1,-1 1-1,1-1 1,1 1-1,0 0 1,0 0-1,0 0 1,0 1-1,1 0 1,0 0-1,1 0 1,-1 1-1,1 0 1,0 0 0,1 0-1,-1 1 1,1 0-1,-1 1 1,1 0-1,0 0 1,0 1-1,13-3 1,-19 5-105,4-1-646,-1 0 1,1-1-1,-1 1 0,1-1 0,-1 0 1,10-6-1,11-7-621</inkml:trace>
</inkml:ink>
</file>

<file path=ppt/ink/ink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2:08.108"/>
    </inkml:context>
    <inkml:brush xml:id="br0">
      <inkml:brushProperty name="width" value="0.05" units="cm"/>
      <inkml:brushProperty name="height" value="0.05" units="cm"/>
      <inkml:brushProperty name="color" value="#AB008B"/>
    </inkml:brush>
  </inkml:definitions>
  <inkml:trace contextRef="#ctx0" brushRef="#br0">147 154 12323,'-22'15'3769,"-34"27"-1,45-32-3117,0 0-1,1 1 0,0 0 0,-11 17 1,20-27-633,0 0 1,1 0 0,-1-1 0,1 1 0,-1 0 0,1 0 0,0 0 0,-1 0-1,1 0 1,0 0 0,0 0 0,-1 0 0,1 1 0,0-1 0,0 1 0,0-1-15,1-1 0,-1 1 1,0-1-1,0 1 0,0-1 1,1 0-1,-1 1 1,0-1-1,1 1 0,-1-1 1,0 0-1,1 1 1,-1-1-1,0 0 0,1 1 1,-1-1-1,1 0 1,-1 0-1,0 0 0,1 1 1,-1-1-1,2 0 0,0 1 1,1-1 0,0 0 0,0 1 0,0-1-1,-1 0 1,1-1 0,0 1 0,0 0 0,2-2-1,41-13 44,-35 10-42,1 1-1,-1 0 0,24-4 1,-31 8 4,0 0 1,0 0-1,0 0 1,0 0-1,0 0 1,0 1-1,0 0 1,-1 0-1,1 0 1,0 0-1,0 1 1,-1-1-1,1 1 1,-1 0-1,1 0 1,4 4-1,4 4 129,0 0 0,0 2 0,-1-1 0,-1 2 0,0-1 0,0 1 0,-1 1 0,10 21 0,-13-23-73,-1 0 1,-1 1 0,0 0 0,0 0-1,-1 0 1,-1 0 0,0 1 0,-1-1-1,0 1 1,-3 19 0,3-32-63,-2 0 0,1 0 0,0 0 1,0 0-1,0 0 0,0-1 0,0 1 1,-1 0-1,1 0 0,0 0 0,-1 0 0,1 0 1,-2 1-1,2-2-3,0 0 0,0 0 0,-1 0 1,1 0-1,0 0 0,0 0 0,0 0 0,-1 0 1,1 0-1,0 0 0,0 0 0,0 0 0,-1 0 1,1 0-1,0 0 0,0 0 0,0-1 0,-1 1 0,1 0 1,0 0-1,0 0 0,0 0 0,-1 0 0,1 0 1,0-1-1,0 1 0,0 0 0,0 0 0,0 0 1,0 0-1,-1-1 0,1 1 0,0 0 0,0-1 1,-2-2 3,0-1 0,0 0 1,1 0-1,-1 0 1,0-4-1,-9-55 16,-6-125-1,16 169-21,-1-105-50,3 111 38,0-1 0,1 1-1,1-1 1,0 1 0,0 0 0,2 0 0,5-13 0,-8 22 19,-1 1 0,1 0 1,0 0-1,0 0 0,0 0 0,1 0 0,-1 0 0,1 0 0,-1 1 0,1 0 0,0-1 0,0 1 1,0 0-1,0 0 0,0 0 0,1 1 0,-1-1 0,0 1 0,1 0 0,-1 0 0,1 0 1,0 0-1,-1 1 0,1-1 0,0 1 0,-1 0 0,1 0 0,0 0 0,-1 1 0,1-1 0,-1 1 1,1 0-1,0 0 0,-1 0 0,0 1 0,1-1 0,-1 1 0,0-1 0,0 1 0,1 0 1,-2 1-1,1-1 0,0 0 0,4 5 0,-3-1 120,1-1 0,-1 1 0,0 0 0,-1 1 0,1-1 0,-1 1 0,0-1 0,-1 1 0,0 0 0,3 12 0,-3-4 101,0 0 0,-1 0-1,-1 0 1,-1 18-1,0-27-206,0 1 1,0-1-1,0 0 0,-1 0 0,0 0 1,-1 0-1,1 0 0,-1 0 0,0 0 1,-1-1-1,1 0 0,-1 0 0,0 0 1,0 0-1,-1 0 0,1-1 0,-7 5 1,3-3-219,0 0 1,-1-1 0,1 0-1,-1-1 1,0 0 0,-1 0 0,1-1-1,-1 0 1,1-1 0,-14 2-1,21-3 7,0-1 0,0 0-1,0 0 1,0 0 0,0 0 0,0 0-1,0-1 1,-2 0 0,-15-8-987</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4:57.135"/>
    </inkml:context>
    <inkml:brush xml:id="br0">
      <inkml:brushProperty name="width" value="0.05" units="cm"/>
      <inkml:brushProperty name="height" value="0.05" units="cm"/>
      <inkml:brushProperty name="color" value="#FF0066"/>
    </inkml:brush>
  </inkml:definitions>
  <inkml:trace contextRef="#ctx0" brushRef="#br0">87 206 10122,'-63'11'3566,"40"-6"5388,117-41-5333,-38 14-2761,26-9-200,146-80 0,-218 105-970,-7 4-77,0 0-1,0 0 0,-1 1 1,1-1-1,0 1 1,0 0-1,1-1 1,-1 2-1,0-1 1,5-1-1,-4 3-2280,1 3 958</inkml:trace>
</inkml:ink>
</file>

<file path=ppt/ink/ink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2:09.324"/>
    </inkml:context>
    <inkml:brush xml:id="br0">
      <inkml:brushProperty name="width" value="0.05" units="cm"/>
      <inkml:brushProperty name="height" value="0.05" units="cm"/>
      <inkml:brushProperty name="color" value="#AB008B"/>
    </inkml:brush>
  </inkml:definitions>
  <inkml:trace contextRef="#ctx0" brushRef="#br0">1 333 11330,'14'-10'1569,"8"-11"2120,17-11-1673,25-14 16,8-3-271,14-3-561,-5 8-280,-19 12-464,-9 8-256,-18 11-448,-6 4-320,-13 8-768,-7 2-873,-3 17 1161</inkml:trace>
</inkml:ink>
</file>

<file path=ppt/ink/ink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2:09.509"/>
    </inkml:context>
    <inkml:brush xml:id="br0">
      <inkml:brushProperty name="width" value="0.05" units="cm"/>
      <inkml:brushProperty name="height" value="0.05" units="cm"/>
      <inkml:brushProperty name="color" value="#AB008B"/>
    </inkml:brush>
  </inkml:definitions>
  <inkml:trace contextRef="#ctx0" brushRef="#br0">14 314 10690,'-12'17'1833,"11"-9"2544,5-6-2321,23-14-392,5-8-223,16-11-457,2-4-208,-1-4-320,-5 1-376,-9-1-776,-2-2-392,-8-3-1337,5 3 1321</inkml:trace>
</inkml:ink>
</file>

<file path=ppt/ink/ink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2:09.790"/>
    </inkml:context>
    <inkml:brush xml:id="br0">
      <inkml:brushProperty name="width" value="0.05" units="cm"/>
      <inkml:brushProperty name="height" value="0.05" units="cm"/>
      <inkml:brushProperty name="color" value="#AB008B"/>
    </inkml:brush>
  </inkml:definitions>
  <inkml:trace contextRef="#ctx0" brushRef="#br0">0 31 11899,'75'-18'7464,"2"7"-5114,-60 10-2290,0 1 0,-1 0-1,1 1 1,0 1 0,0 0 0,32 10-1,-39-8-45,0 0 0,-1 1 0,1 0 0,-1 0 0,0 1 0,0 0 0,-1 0 0,1 1 0,-2 1 0,1-1 0,-1 1 0,0 0 0,9 16 1,-11-17-25,-1 0 0,0 0 0,-1 1 0,0-1 0,0 1 0,-1 0 0,0 0 0,0 0 0,-1 0 0,0 1 0,0-1 0,-1 0 0,0 0 0,0 1 0,-1-1 0,0 0 0,-1 0 0,-2 9 0,4-15-109,-1 0-1,0 0 0,0 0 1,0 0-1,0 0 1,0 0-1,0 0 1,0 0-1,-1 0 0,1 0 1,-1-1-1,1 1 1,-1-1-1,-3 3 1,4-3-126,0-1 0,-1 1 0,1-1 1,-1 1-1,1-1 0,-1 0 0,1 0 1,0 1-1,-1-1 0,1 0 0,-1 0 0,1 0 1,-1-1-1,1 1 0,-1 0 0,1-1 1,-1 1-1,1 0 0,0-1 0,-1 0 1,1 1-1,-2-2 0,-18-13-1859</inkml:trace>
</inkml:ink>
</file>

<file path=ppt/ink/ink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2:09.977"/>
    </inkml:context>
    <inkml:brush xml:id="br0">
      <inkml:brushProperty name="width" value="0.05" units="cm"/>
      <inkml:brushProperty name="height" value="0.05" units="cm"/>
      <inkml:brushProperty name="color" value="#AB008B"/>
    </inkml:brush>
  </inkml:definitions>
  <inkml:trace contextRef="#ctx0" brushRef="#br0">1 0 16620,'41'22'1664,"-2"7"1241,-2 1-921,-8 6-856,-8 1-472,-8 1-768,0-4-408,2-5-1392,2-7 3832,-3-22-2016</inkml:trace>
</inkml:ink>
</file>

<file path=ppt/ink/ink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2:10.832"/>
    </inkml:context>
    <inkml:brush xml:id="br0">
      <inkml:brushProperty name="width" value="0.05" units="cm"/>
      <inkml:brushProperty name="height" value="0.05" units="cm"/>
      <inkml:brushProperty name="color" value="#AB008B"/>
    </inkml:brush>
  </inkml:definitions>
  <inkml:trace contextRef="#ctx0" brushRef="#br0">1 57 11442,'0'-3'519,"0"-1"-1,1 0 1,-1 0-1,1 1 1,0-1 0,0 0-1,1 1 1,-1-1-1,1 1 1,2-5-1,-3 7-386,-1 0 0,1 0 0,-1 0 0,1 1 0,0-1 0,-1 0 0,1 0 0,0 1 0,0-1 0,-1 0 0,1 1 0,0-1 0,0 1 0,0-1 0,0 1 0,0 0 0,0-1 0,0 1 0,0 0-1,0-1 1,0 1 0,0 0 0,0 0 0,0 0 0,0 0 0,0 0 0,0 0 0,0 0 0,0 0 0,0 1 0,0-1 0,0 0 0,0 1 0,0-1 0,-1 0 0,1 1 0,0-1 0,0 1 0,0 0 0,0-1 0,0 1 0,0 1 0,7 5 261,-2 0 1,1 1-1,-1-1 0,0 2 1,-1-1-1,8 16 0,1 1 119,54 99 666,-57-99-1116,-1-1 0,-1 1 1,8 36-1,-17-58-64,8 33-674,3 43 0,-11-77 452,0 1-1,0-1 1,0 0 0,0 0-1,-1 1 1,1-1 0,0 0 0,-1 0-1,-1 4 1,2-6 109,-1 1-1,1-1 0,0 1 1,-1 0-1,1-1 1,-1 1-1,1-1 1,-1 0-1,1 1 1,-1-1-1,0 1 0,1-1 1,-1 0-1,1 1 1,-1-1-1,0 0 1,1 0-1,-1 1 1,0-1-1,1 0 1,-1 0-1,0 0 0,0 0 1,1 0-1,-1 0 1,0 0-1,1 0 1,-1 0-1,0 0 1,1 0-1,-1-1 0,-1 1 1,-21-10-1560</inkml:trace>
</inkml:ink>
</file>

<file path=ppt/ink/ink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2:11.098"/>
    </inkml:context>
    <inkml:brush xml:id="br0">
      <inkml:brushProperty name="width" value="0.05" units="cm"/>
      <inkml:brushProperty name="height" value="0.05" units="cm"/>
      <inkml:brushProperty name="color" value="#AB008B"/>
    </inkml:brush>
  </inkml:definitions>
  <inkml:trace contextRef="#ctx0" brushRef="#br0">1 140 17636,'26'-20'720,"80"-56"2836,-96 69-3300,1 1 0,-1 1 0,1 0 0,1 1 0,-1 0 0,0 0 0,1 1 0,16-2 0,-25 5-245,-1 0 1,1-1-1,0 1 1,0 0-1,-1 1 1,1-1-1,0 0 1,0 1-1,-1-1 1,1 1 0,0 0-1,-1 0 1,1 0-1,-1 0 1,1 1-1,-1-1 1,0 1-1,1-1 1,-1 1-1,0 0 1,0 0-1,0 0 1,0 0-1,-1 0 1,1 0-1,0 1 1,-1-1-1,1 0 1,-1 1-1,0-1 1,0 1-1,0 0 1,1 3-1,-1 1 10,0 1 0,0-1 0,-1 1 0,1-1 0,-2 1-1,1 0 1,-1-1 0,0 0 0,-1 1 0,1-1-1,-4 9 1,-2-1 19,1 1 0,-2-1 0,0 0-1,-12 17 1,14-25-70,1 0 0,-1 0 0,-1 0 0,1-1-1,-1 0 1,0 0 0,0 0 0,-1-1 0,-11 6 0,15-9-124,1-1 1,0 0 0,-1 1 0,1-2-1,-1 1 1,0 0 0,1-1 0,-1 1-1,0-1 1,1 0 0,-5-1-1,6 1-20,0 0 0,1-1 0,-1 1 0,1-1 0,-1 1 0,0-1 0,1 0 0,0 0 0,-1 1 0,1-1 0,-1 0-1,1 0 1,0-1 0,-1 1 0,1 0 0,0 0 0,0 0 0,0-1 0,0 1 0,0-1 0,1 1 0,-1-1 0,0 1-1,0-1 1,0-2 0,-2-16-1323</inkml:trace>
</inkml:ink>
</file>

<file path=ppt/ink/ink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2:11.632"/>
    </inkml:context>
    <inkml:brush xml:id="br0">
      <inkml:brushProperty name="width" value="0.05" units="cm"/>
      <inkml:brushProperty name="height" value="0.05" units="cm"/>
      <inkml:brushProperty name="color" value="#AB008B"/>
    </inkml:brush>
  </inkml:definitions>
  <inkml:trace contextRef="#ctx0" brushRef="#br0">1 271 17132,'12'12'1039,"2"1"735,-1 1 1,19 25-1,-33-58-655,1 6-991,-2-4-95,-1-12 27,1-1-1,2-31 1,1 53-97,0 1 1,0-1-1,0 0 1,1 1-1,0-1 1,0 1-1,1 0 0,0 0 1,0 0-1,1 0 1,0 0-1,0 0 1,6-6-1,-6 9-212,0 1 0,0 0 0,0-1 0,0 1-1,1 1 1,-1-1 0,1 1 0,8-4 0,4 0-1050,22-3 0,-8 1 282,-28 7 936,0 0-1,0 0 1,0 0 0,0 1-1,0 0 1,4-1 0,-6 2 93,0-1 0,-1 0 1,1 0-1,0 0 0,0 0 1,-1 1-1,1-1 0,0 0 1,-1 1-1,1-1 0,0 0 0,-1 1 1,1-1-1,0 1 0,-1-1 1,1 1-1,-1-1 0,1 1 1,-1 0-1,1-1 0,-1 1 0,0 0 1,1-1-1,-1 1 0,0 0 1,1-1-1,-1 1 0,0 0 1,0 1-1,3 12 1060,1 24 0,-3-26-547,0 0 1,0-1-1,1 1 0,0-1 0,6 16 0,-6-25-447,-1 1 0,0 0 0,1-1 0,-1 0-1,1 1 1,-1-1 0,1 0 0,0 0 0,0 0 0,0 0 0,1 0 0,-1-1 0,0 1 0,0 0-1,1-1 1,-1 0 0,1 0 0,0 1 0,-1-2 0,1 1 0,0 0 0,0 0 0,-1-1 0,1 0-1,0 1 1,0-1 0,3 0 0,-2-1-37,1 1 0,0-1 0,0 0-1,-1-1 1,1 1 0,-1-1 0,1 1-1,-1-1 1,1-1 0,-1 1 0,0-1 0,0 1-1,0-1 1,-1 0 0,7-7 0,-8 8-34,0 0 0,0 0 0,0-1 1,0 1-1,-1 0 0,1-1 0,-1 1 1,0-1-1,0 1 0,1-1 0,-2 0 0,1 1 1,0-1-1,-1 0 0,1 0 0,-1 0 1,0 0-1,0 1 0,0-1 0,0 0 0,0 0 1,-1 0-1,1 0 0,-1 1 0,0-1 1,1 0-1,-4-4 0,0 1-63,0 0 0,-1 0 1,0 0-1,0 1 0,-1 0 0,1 0 0,-1 0 1,0 1-1,0 0 0,-1 0 0,1 0 0,-1 1 1,0 0-1,0 0 0,0 1 0,-14-3 0,10 2-430,-1 1 0,0 1 0,0 0 0,0 0 0,0 1 0,0 1 0,0 0 0,0 0 0,-18 6 0,35-13-2567,13-6 2132</inkml:trace>
</inkml:ink>
</file>

<file path=ppt/ink/ink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2:11.902"/>
    </inkml:context>
    <inkml:brush xml:id="br0">
      <inkml:brushProperty name="width" value="0.05" units="cm"/>
      <inkml:brushProperty name="height" value="0.05" units="cm"/>
      <inkml:brushProperty name="color" value="#AB008B"/>
    </inkml:brush>
  </inkml:definitions>
  <inkml:trace contextRef="#ctx0" brushRef="#br0">9 0 15291,'-2'2'355,"1"0"0,0 0-1,0 1 1,0-1 0,1 0-1,-1 0 1,0 0 0,1 1-1,0-1 1,-1 0 0,1 0 0,0 1-1,0-1 1,1 4 0,7 34 1793,-6-35-1878,18 58 1472,4-2 0,36 70 0,-5-13-774,-49-106-1086,-2 0 0,1 0 0,-2 1 0,0-1 0,0 1 0,0 15 0,-2-27-10,-1-1 1,0 1-1,0 0 1,0-1-1,0 1 1,0-1-1,0 1 0,0 0 1,0-1-1,0 1 1,-1-1-1,1 1 1,0 0-1,0-1 0,-1 1 1,1-1-1,0 1 1,0-1-1,-1 1 1,1-1-1,-1 1 0,1-1 1,0 1-1,-1-1 1,1 1-1,-1-1 1,1 0-1,-1 1 0,1-1 1,-1 0-1,0 1 1,1-1-1,-1 0 1,1 0-1,-1 0 0,0 1 1,1-1-1,-1 0 1,1 0-1,-1 0 1,0 0-1,1 0 0,-1 0 1,0 0-1,1 0 1,-1-1-1,1 1 1,-1 0-1,0 0 0,1 0 1,-1-1-1,0 1 1,-11-6-1698</inkml:trace>
</inkml:ink>
</file>

<file path=ppt/ink/ink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2:12.057"/>
    </inkml:context>
    <inkml:brush xml:id="br0">
      <inkml:brushProperty name="width" value="0.05" units="cm"/>
      <inkml:brushProperty name="height" value="0.05" units="cm"/>
      <inkml:brushProperty name="color" value="#AB008B"/>
    </inkml:brush>
  </inkml:definitions>
  <inkml:trace contextRef="#ctx0" brushRef="#br0">0 228 16692,'33'-21'1296,"6"-8"552,10-3-375,-2 1-505,-8 5-424,-7 4-720,-7 3-432,-4 1-1441,-2 2-3480,-1 3 3377</inkml:trace>
</inkml:ink>
</file>

<file path=ppt/ink/ink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2:12.518"/>
    </inkml:context>
    <inkml:brush xml:id="br0">
      <inkml:brushProperty name="width" value="0.05" units="cm"/>
      <inkml:brushProperty name="height" value="0.05" units="cm"/>
      <inkml:brushProperty name="color" value="#AB008B"/>
    </inkml:brush>
  </inkml:definitions>
  <inkml:trace contextRef="#ctx0" brushRef="#br0">0 266 15323,'10'0'591,"0"-1"-1,-1-1 0,1 1 0,-1-2 0,1 1 1,-1-1-1,0-1 0,0 0 0,0 0 1,-1-1-1,1 0 0,8-7 0,-11 7-321,0 1 0,-1-1-1,0-1 1,0 1-1,0-1 1,-1 0 0,6-9-1,-8 11-213,0 0 0,0 0-1,0-1 1,-1 1 0,0-1-1,1 1 1,-2-1 0,1 0-1,0 1 1,-1-1 0,0 0 0,-1-5-1,1 8-54,0 0 0,0 1 0,0-1-1,-1 0 1,1 0 0,-1 0 0,0 0 0,1 1 0,-1-1-1,0 0 1,0 1 0,0-1 0,0 1 0,0-1 0,0 1-1,-1-1 1,1 1 0,0 0 0,-1 0 0,1-1 0,-1 1-1,-2-1 1,2 1-6,0 1 0,0-1 0,1 1 0,-1 0 1,0-1-1,0 1 0,0 0 0,0 0 0,0 1 0,1-1 0,-1 0 0,0 0 0,0 1 0,0 0 0,1-1 1,-1 1-1,0 0 0,0-1 0,1 1 0,-1 0 0,1 0 0,-3 3 0,-2 1 0,1 0-1,0 0 0,0 1 1,1 0-1,0 0 1,0 0-1,0 1 0,1-1 1,0 1-1,0 0 1,0 0-1,-1 9 0,3-12 14,0-1-1,1 1 1,-1 0-1,1 0 1,0-1-1,0 1 1,1 0-1,-1 0 1,1-1-1,-1 1 0,3 5 1,-2-7 2,0 1 0,0-1 0,1 0 0,-1 0 0,1 0 0,-1 0 0,1 0 0,0 0 1,0 0-1,-1 0 0,1-1 0,1 1 0,-1-1 0,0 0 0,0 1 0,0-1 0,1 0 0,2 1 0,3 0 17,0 0 0,0 0-1,0-1 1,1 0 0,-1 0-1,0-1 1,0 0 0,0-1-1,1 0 1,-1 0-1,0-1 1,0 1 0,0-2-1,-1 1 1,14-7 0,-14 5-17,1 0 0,-1 0 0,0 0 1,0-1-1,-1 0 0,1-1 0,-1 0 0,0 0 0,-1 0 1,1 0-1,-1-1 0,-1 0 0,1 0 0,-1 0 0,5-12 1,-3-1-4,-1-1 0,-1-1 0,0 1 0,0-22 0,-4 39-6,0 4 0,0-1 0,0 1 0,0 0 0,0 0-1,1 0 1,-1-1 0,0 1 0,0 0-1,0 0 1,0 0 0,0 0 0,0 0 0,0-1-1,1 1 1,-1 0 0,0 0 0,0 0 0,0 0-1,0 0 1,0 0 0,1 0 0,-1 0 0,0-1-1,0 1 1,0 0 0,1 0 0,-1 0 0,0 0-1,0 0 1,0 0 0,0 0 0,1 0 0,-1 0-1,0 0 1,0 0 0,0 0 0,1 0 0,-1 0-1,0 1 1,0-1 0,0 0 0,0 0 0,1 0-1,-1 0 1,0 0 0,0 0 0,0 0-1,0 0 1,0 1 0,1-1 0,-1 0 0,9 16 36,-2-3 28,2 2 104,1-1 1,18 19 0,-24-29-169,0 0 0,0 0 1,0 0-1,1 0 0,-1-1 1,1 0-1,0 0 0,0 0 0,0-1 1,0 0-1,11 3 0,-15-4-114,1-1 0,-1 0 0,1 0-1,0 0 1,-1 0 0,1 0 0,0 0 0,-1 0 0,1 0 0,-1-1-1,1 1 1,0 0 0,-1-1 0,1 0 0,-1 1 0,1-1-1,-1 0 1,0 0 0,1 0 0,-1 0 0,3-2 0,-2 0-354,1 0 0,-1 0 1,0-1-1,0 1 1,0-1-1,0 1 0,-1-1 1,2-4-1,6-24-1123</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4:57.383"/>
    </inkml:context>
    <inkml:brush xml:id="br0">
      <inkml:brushProperty name="width" value="0.05" units="cm"/>
      <inkml:brushProperty name="height" value="0.05" units="cm"/>
      <inkml:brushProperty name="color" value="#FF0066"/>
    </inkml:brush>
  </inkml:definitions>
  <inkml:trace contextRef="#ctx0" brushRef="#br0">6 1 12019,'-6'0'1448,"6"5"1072,3 7-519,5 7-121,2 8-447,3 5-329,3 5-136,0-1-360,-1-1-160,1-1-288,-6-5-32,9-1-384,2-3-368,5-7-904,1-6-713,11-12 1201</inkml:trace>
</inkml:ink>
</file>

<file path=ppt/ink/ink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2:12.690"/>
    </inkml:context>
    <inkml:brush xml:id="br0">
      <inkml:brushProperty name="width" value="0.05" units="cm"/>
      <inkml:brushProperty name="height" value="0.05" units="cm"/>
      <inkml:brushProperty name="color" value="#AB008B"/>
    </inkml:brush>
  </inkml:definitions>
  <inkml:trace contextRef="#ctx0" brushRef="#br0">43 1 17124,'-16'17'1920,"-2"1"953,11-1-1529,5-1-496,8-2-1416,7-6-352,12-6-1049,3-4-287,10-9 1240</inkml:trace>
</inkml:ink>
</file>

<file path=ppt/ink/ink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2:13.391"/>
    </inkml:context>
    <inkml:brush xml:id="br0">
      <inkml:brushProperty name="width" value="0.05" units="cm"/>
      <inkml:brushProperty name="height" value="0.05" units="cm"/>
      <inkml:brushProperty name="color" value="#AB008B"/>
    </inkml:brush>
  </inkml:definitions>
  <inkml:trace contextRef="#ctx0" brushRef="#br0">0 142 12947,'4'1'383,"-1"1"1,1-1-1,-1 1 0,1 0 1,-1 0-1,0 0 1,0 0-1,0 0 1,0 1-1,-1-1 0,1 1 1,-1 0-1,1 0 1,-1 0-1,0 0 0,0 0 1,0 0-1,-1 1 1,1-1-1,-1 1 0,0-1 1,1 5-1,2 8 226,-1 1 1,-1-1-1,0 31 0,0-6 752,-2-35-1236,2 7 114,0-12-167,3-6-44,1-8-27,0 1-1,-1-2 1,-1 1 0,0 0 0,0-1-1,2-23 1,-3 20-68,0 1 1,1-1-1,11-28 1,-15 44 63,0 0 1,0 1 0,0-1-1,1 0 1,-1 0 0,0 1-1,1-1 1,-1 0 0,0 1 0,1-1-1,-1 0 1,1 1 0,-1-1-1,1 1 1,-1-1 0,1 1 0,0-1-1,-1 1 1,1-1 0,0 1-1,-1 0 1,1-1 0,0 1-1,-1 0 1,1-1 0,0 1 0,0 0-1,-1 0 1,1 0 0,0 0-1,1 0 1,-1 0 2,1 1 0,0 0 0,-1 0 0,1 0 0,0 0 0,-1 1 0,1-1 0,-1 0 0,3 3 0,4 5 5,-4-6 7,0 0 0,-1-1 0,1 1 0,0-1 0,0 0 0,0 0 0,0 0 0,1-1 0,-1 1 0,0-1 0,1 0 0,-1 0 0,1-1 0,4 1-1,-6-1 13,0 0 0,0-1-1,1 1 1,-1-1 0,0 0-1,0 0 1,-1 0-1,1 0 1,0 0 0,0 0-1,0-1 1,-1 0 0,1 1-1,-1-1 1,1 0 0,-1 0-1,0 0 1,0-1-1,0 1 1,0-1 0,3-3-1,7-15 641,16-41 0,-3 8 749,-25 53-1397,0 1 0,0-1 0,0 1 0,1 0 0,-1-1 0,0 1 0,0-1 0,1 1 0,-1 0 0,0-1 0,0 1 0,1 0 0,-1-1-1,1 1 1,-1 0 0,0 0 0,1 0 0,-1-1 0,1 1 0,-1 0 0,0 0 0,1 0 0,-1 0 0,1-1 0,-1 1 0,1 0 0,-1 0 0,1 0 0,0 0 0,12 6 87,-12-5-98,1 0 0,-1 0-1,0 0 1,1-1-1,-1 1 1,1-1-1,-1 1 1,1-1-1,2 1 1,1 0-6,-1 0 0,1 0-1,0 0 1,-1 1 0,1-1 0,-1 1-1,6 4 1,14 4 19,-3-6-100,-5 0 528,-18-1-128,-12 3-12,6-4-458,-79 23 712,28-13-5798,56-11 3424</inkml:trace>
</inkml:ink>
</file>

<file path=ppt/ink/ink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2:13.951"/>
    </inkml:context>
    <inkml:brush xml:id="br0">
      <inkml:brushProperty name="width" value="0.05" units="cm"/>
      <inkml:brushProperty name="height" value="0.05" units="cm"/>
      <inkml:brushProperty name="color" value="#AB008B"/>
    </inkml:brush>
  </inkml:definitions>
  <inkml:trace contextRef="#ctx0" brushRef="#br0">74 3 12947,'-1'0'177,"0"0"1,1-1 0,-1 1-1,0 0 1,1-1-1,-1 1 1,0 0-1,0 0 1,1 0 0,-1-1-1,0 1 1,0 0-1,1 0 1,-1 0 0,0 0-1,0 0 1,1 1-1,-1-1 1,0 0-1,0 0 1,1 0 0,-1 1-1,0-1 1,1 0-1,-1 1 1,0-1 0,1 0-1,-1 1 1,1-1-1,-1 1 1,0-1 0,1 1-1,-1 0 1,1-1-1,-1 2 1,-2 2 345,0 0 0,0 0 0,0 1 0,-2 4 0,0 3-192,0 0-1,0 1 0,1-1 0,1 1 1,0-1-1,0 1 0,1 0 0,1 0 1,1 0-1,1 25 0,-1-35-316,1 1 0,0-1 0,0 0 0,0 0 0,0 1 0,0-1 0,1 0 0,-1 0 0,1 0 0,0-1 0,0 1 0,0 0 0,0-1 0,0 1 0,1-1 0,2 3 0,0-2-1,-1 0-1,1-1 0,-1 0 0,1 1 0,0-2 1,0 1-1,-1 0 0,1-1 0,10 1 1,-2-1-195,0 0-1,1-2 1,-1 1 0,1-2 0,-1 1 0,0-2 0,17-5 0,-17 4-700,0-1-1,0-1 1,0 0 0,-1-1-1,0-1 1,20-15 0,-6 1-518</inkml:trace>
</inkml:ink>
</file>

<file path=ppt/ink/ink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2:14.516"/>
    </inkml:context>
    <inkml:brush xml:id="br0">
      <inkml:brushProperty name="width" value="0.05" units="cm"/>
      <inkml:brushProperty name="height" value="0.05" units="cm"/>
      <inkml:brushProperty name="color" value="#AB008B"/>
    </inkml:brush>
  </inkml:definitions>
  <inkml:trace contextRef="#ctx0" brushRef="#br0">122 44 14811,'-1'-1'199,"1"1"0,-1-1 1,0 0-1,1 1 0,-1-1 0,0 1 0,0-1 0,0 1 0,1-1 0,-1 1 0,0 0 1,0-1-1,0 1 0,0 0 0,0 0 0,0 0 0,1 0 0,-1-1 0,0 1 1,0 0-1,0 1 0,0-1 0,0 0 0,0 0 0,0 0 0,0 0 0,1 1 0,-1-1 1,0 0-1,0 1 0,0-1 0,0 1 0,1-1 0,-1 1 0,0-1 0,1 1 1,-1 0-1,0-1 0,0 2 0,-3 3 185,-1 0 1,2 0 0,-1 1-1,-4 8 1,6-10-227,-40 80 1452,38-73-1440,0 0 0,1 1-1,0-1 1,0 1 0,-1 22 0,4-31-158,0 0 0,0 0 1,1 0-1,-1 0 0,1 0 1,-1 0-1,1-1 0,0 1 1,0 0-1,0 0 0,1-1 1,-1 1-1,1-1 0,-1 1 1,1-1-1,0 1 0,2 1 0,-2-2-31,-1-1-1,1 0 0,0 1 0,0-1 0,-1 0 0,1 0 0,0-1 1,0 1-1,0 0 0,0 0 0,0-1 0,0 0 0,1 1 1,-1-1-1,0 0 0,0 0 0,0 0 0,0 0 0,0 0 0,0 0 1,0-1-1,0 1 0,0-1 0,4-1 0,-2 0-66,0 0 0,0 0 0,0 0 0,-1 0 0,1-1 0,-1 0 0,0 0 0,1 0 0,-1 0 0,0 0-1,-1 0 1,1-1 0,-1 1 0,1-1 0,-1 0 0,0 0 0,-1 0 0,1 0 0,-1 0 0,1 0 0,0-5 0,1-9-271,-1 1 0,-1 0 0,-1-34 1,-1 25-122,1 26 472,0 0-1,0 0 1,0 0-1,0 0 1,0 0-1,0 0 1,0-1-1,0 1 1,0 0-1,0 0 1,0 0-1,0 0 1,0-1-1,0 1 1,0 0 0,0 0-1,0 0 1,0 0-1,0-1 1,0 1-1,0 0 1,0 0-1,0 0 1,0 0-1,0-1 1,0 1-1,0 0 1,0 0-1,0 0 1,0 0 0,1 0-1,-1 0 1,0-1-1,0 1 1,0 0-1,0 0 1,0 0-1,0 0 1,1 0-1,-1 0 1,0 0-1,0 0 1,0 0-1,0 0 1,0-1 0,1 1-1,-1 0 1,0 0-1,0 0 1,0 0-1,0 0 1,1 0-1,-1 0 1,0 0-1,9 10-49,7 18 144,-13-20-39,1 0 0,0 0 1,1-1-1,0 0 0,0 0 0,0 0 1,1 0-1,10 8 0,-13-13-40,-1 0 0,1 0 0,0 0 0,-1-1 0,1 1 0,0-1 0,0 0 0,0 0 0,0 0 0,0 0 0,0 0 0,1-1 0,-1 1 0,0-1 0,0 0 0,0 0 0,1 0 0,-1 0 0,0-1 0,0 1 0,0-1 0,0 0 0,0 0 0,0 0-1,0 0 1,5-4 0,0 1 1,-1-1-1,0-1 0,0 0 0,0 0 0,-1 0 1,0 0-1,-1-1 0,1 0 0,5-10 0,5-9 26,14-35 0,-30 60-34,8-18 15,-4 10 22,0 0 0,1 1-1,5-10 1,-10 17-18,1 1 0,-1 0 0,0-1 0,1 1 0,-1-1 0,0 1 0,0 0 0,1-1 0,-1 1 0,1 0 0,-1 0 0,0-1 1,1 1-1,-1 0 0,1 0 0,-1 0 0,0-1 0,1 1 0,-1 0 0,1 0 0,-1 0 0,1 0 0,-1 0 0,1 0 0,-1 0 0,1 0 0,-1 0 0,0 0 0,1 0 0,-1 0 0,1 0 1,-1 0-1,1 1 0,-1-1 0,1 0 0,-1 0 0,0 0 0,1 1 0,-1-1 0,0 0 0,1 1 0,-1-1 0,0 0 0,1 1 0,-1-1 0,16 23 688,-11-15-562,10 16 211,-11-17-337,0 0 0,0 0-1,0-1 1,1 0-1,0 1 1,1-1-1,0-1 1,10 9 0,-15-13-114,1 0 0,-1 0 1,1-1-1,-1 1 0,1-1 1,-1 1-1,1-1 0,-1 1 1,1-1-1,0 0 0,-1 0 1,1 0-1,-1 0 0,1 0 1,0 0-1,-1 0 0,1-1 1,0 1-1,-1-1 0,1 1 0,-1-1 1,1 1-1,-1-1 0,1 0 1,-1 0-1,0 0 0,2-1 1,1-1-470,0-1 0,-1 1 1,0-1-1,0 0 0,0 0 1,0 0-1,4-8 0,10-27-1674</inkml:trace>
</inkml:ink>
</file>

<file path=ppt/ink/ink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2:14.935"/>
    </inkml:context>
    <inkml:brush xml:id="br0">
      <inkml:brushProperty name="width" value="0.05" units="cm"/>
      <inkml:brushProperty name="height" value="0.05" units="cm"/>
      <inkml:brushProperty name="color" value="#AB008B"/>
    </inkml:brush>
  </inkml:definitions>
  <inkml:trace contextRef="#ctx0" brushRef="#br0">5 1 16796,'-3'30'4499,"3"-22"-4020,-1 0 0,1 0-1,0 9 1,3 1-12,0-1 1,2 0-1,0 0 0,13 31 0,38 63 475,-36-73-768,-10-20-118,27 48 30,-32-58-81,0 0 0,0-1 1,1 0-1,1 0 0,12 11 0,-19-17-8,1-1 0,0 1 0,-1 0 0,1-1 0,0 1 1,-1-1-1,1 1 0,0-1 0,0 1 0,-1-1 0,1 0 0,0 1 0,0-1 0,0 0 0,0 0 0,0 0 0,0 1 0,-1-1 1,1 0-1,0 0 0,0 0 0,0 0 0,0-1 0,0 1 0,0 0 0,0 0 0,-1 0 0,1-1 0,0 1 0,0 0 1,0-1-1,-1 1 0,1-1 0,0 1 0,0-1 0,-1 1 0,1-1 0,0 0 0,-1 1 0,1-1 0,-1 0 0,1 1 0,-1-1 1,1-1-1,2-4-68,0 0-1,-1 0 1,0-1 0,0 1 0,1-8 0,0-1-103,-2 12 145,1-5-79,1 1 0,0-1 0,4-7 0,-7 13 98,1 1 0,-1 0 0,1 0 1,0 0-1,0 0 0,-1-1 0,1 1 0,0 0 0,0 0 0,0 1 0,0-1 1,0 0-1,0 0 0,0 0 0,0 1 0,1-1 0,-1 1 0,0-1 0,0 1 0,1-1 1,-1 1-1,0-1 0,0 1 0,1 0 0,-1 0 0,0 0 0,2 0 0,-2 0 17,0 0 0,0 1 0,0-1 0,-1 0 0,1 0 0,0 1 0,0-1 0,-1 1 0,1-1 0,0 1 0,-1-1 0,1 1-1,0-1 1,-1 1 0,1 0 0,-1-1 0,1 1 0,-1 0 0,1 0 0,-1-1 0,1 1 0,-1 0 0,0 0 0,1-1 0,-1 1 0,0 0 0,0 0-1,0 0 1,0 0 0,0 0 0,0-1 0,0 1 0,0 0 0,0 0 0,0 0 0,0 1 0,-1 1 37,0 0 0,1 1 1,-1-1-1,0 0 0,0 0 0,-1 0 1,1 0-1,-3 4 0,-4 3-20,0-1 0,-1 0-1,0 0 1,-1 0-1,0-2 1,0 1 0,-1-1-1,0 0 1,0-1 0,-18 7-1,27-12-249,0-1 0,0 1 0,0-1 0,-1 1 0,1-1 0,0 0 0,-4 0 0,6 1 162,0-1 1,0 0-1,0 0 0,0 0 1,-1-1-1,1 1 0,0 0 1,0 0-1,0 0 0,0 0 1,0 0-1,-1 0 0,1 0 1,0 0-1,0 0 1,0 0-1,0 0 0,0 0 1,0 0-1,-1 0 0,1-1 1,0 1-1,0 0 0,0 0 1,0 0-1,0 0 0,0 0 1,0 0-1,0-1 1,0 1-1,0 0 0,0 0 1,0 0-1,0 0 0,0 0 1,-1-1-1,1 1 0,0 0 1,0 0-1,9-11-2404,14-5 1022</inkml:trace>
</inkml:ink>
</file>

<file path=ppt/ink/ink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2:15.216"/>
    </inkml:context>
    <inkml:brush xml:id="br0">
      <inkml:brushProperty name="width" value="0.05" units="cm"/>
      <inkml:brushProperty name="height" value="0.05" units="cm"/>
      <inkml:brushProperty name="color" value="#AB008B"/>
    </inkml:brush>
  </inkml:definitions>
  <inkml:trace contextRef="#ctx0" brushRef="#br0">1 30 15475,'0'7'718,"2"0"0,-1 0 0,1 0 0,0 0 0,0 0 0,1 0 0,0-1 0,0 1 0,0-1 0,1 0-1,6 8 1,-7-11-577,0 0 0,0 0-1,0 0 1,1 0-1,-1-1 1,1 0 0,-1 1-1,1-1 1,0-1-1,0 1 1,0-1 0,0 1-1,0-1 1,0 0-1,0 0 1,1-1 0,-1 1-1,0-1 1,0 0 0,6-1-1,-1 0-39,0 0-1,0 0 1,0-1-1,0 0 1,-1-1-1,1 0 1,-1 0 0,0-1-1,0 0 1,0-1-1,-1 1 1,1-2-1,-1 1 1,9-9-1,-15 13-85,0 0-1,0 0 0,0 0 0,-1 0 0,1 0 0,0 0 1,-1 0-1,1 0 0,-1 0 0,1 0 0,-1 0 0,1-1 1,-1 1-1,0 0 0,0 0 0,1 0 0,-1-1 1,0 1-1,0 0 0,0 0 0,0 0 0,-1-1 0,1 1 1,0 0-1,0 0 0,-1 0 0,1-1 0,-1 1 0,1 0 1,-1 0-1,1 0 0,-1 0 0,0 0 0,1 0 0,-1 0 1,0 0-1,0 0 0,0 1 0,0-1 0,0 0 0,0 0 1,0 1-1,-2-2 0,-3-1-6,0-1 1,0 1-1,-1 0 1,0 1-1,1 0 1,-10-2-1,-6 0-766,-35-1 0,35 4-2067,-38-7-1,37 2 1195</inkml:trace>
</inkml:ink>
</file>

<file path=ppt/ink/ink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2:16.280"/>
    </inkml:context>
    <inkml:brush xml:id="br0">
      <inkml:brushProperty name="width" value="0.05" units="cm"/>
      <inkml:brushProperty name="height" value="0.05" units="cm"/>
      <inkml:brushProperty name="color" value="#AB008B"/>
    </inkml:brush>
  </inkml:definitions>
  <inkml:trace contextRef="#ctx0" brushRef="#br0">0 0 14707,'1'13'1309,"0"-1"0,0 0 0,1 1 0,1-1 0,7 22 0,30 55 688,0 3-968,-30-65-789,-1 0 0,-2 1 1,0 0-1,2 32 0,-8-54-133,1-7-50,4-11-42,5-22-47,-8 24-22,0 0 0,1 1 0,0 0 0,1-1 0,0 1 0,11-15 0,-12 19 15,0 0 1,1 1 0,-1-1-1,1 1 1,0 0-1,0 1 1,0-1 0,1 1-1,-1 0 1,1 0-1,0 1 1,9-3 0,-12 4 32,40-10-19,-39 10 36,0 1-1,0-1 1,-1 1-1,1 0 1,0 0-1,0 0 1,0 1-1,7 1 1,-10-2-6,0 1 1,0-1 0,-1 1 0,1-1 0,0 1 0,0 0-1,0-1 1,-1 1 0,1 0 0,0-1 0,-1 1-1,1 0 1,0 0 0,-1 0 0,1-1 0,-1 1 0,0 0-1,1 1 1,5 21 26,-1-3-41,-5-18 8,1 0 1,0-1-1,0 1 0,0-1 1,0 1-1,0-1 0,0 0 1,0 1-1,0-1 0,1 0 1,-1 0-1,0 0 0,1 0 1,-1 0-1,1 0 0,-1 0 1,1 0-1,2 0 0,-1 0 6,-1-1 0,1 0 0,-1 0 0,1 0 0,-1 0 0,1 0 0,-1 0 0,1 0 0,-1-1 0,1 0 0,3-1-1,2-1 35,-1 0 0,0-1 0,-1 0 0,1 0 0,-1-1 0,1 0 0,6-7-1,-8 7 4,-1 1 1,0-1-1,0 0 0,-1 0 0,1-1 0,-1 1 0,0-1 0,-1 1 0,1-1 0,-1 0 1,2-8-1,-4 11-37,1 0 0,-1 0-1,1-1 1,-1 1 0,0 0 0,-1 0 0,1-1 0,-1 1 0,1 0 0,-1 0 0,0-1 0,0 1 0,0 0 0,0 0 0,-1 0 0,1 0 0,-1 1-1,0-1 1,0 0 0,0 1 0,0-1 0,-5-4 0,7 7-4,-1 0 0,1 0 0,0-1 0,0 1 0,0 0 0,-1 0 0,1-1 0,0 1 0,-1 0 0,1 0 0,0 0 0,0-1 0,-1 1 0,1 0 0,0 0 0,-1 0 0,1 0 0,0 0 0,-1 0 0,1-1 0,0 1 0,-1 0 0,1 0 0,0 0 0,-1 0 0,1 0 0,0 1 0,-1-1 0,1 0 0,0 0 1,-1 0-1,1 0 0,0 0 0,-1 0 0,1 0 0,-1 1 0,1-1-1,0 1 0,0-1 0,0 1 1,0-1-1,0 1 0,0-1 0,0 1 1,0-1-1,0 1 0,0-1 0,0 1 1,0-1-1,0 1 0,0-1 1,1 0-1,-1 1 0,0-1 0,0 1 1,1-1-1,-1 0 0,0 1 0,0-1 1,1 0-1,-1 1 0,0-1 0,1 0 1,-1 1-1,1-1 0,-1 0 0,5 4 0,-1-1 0,1 0-1,0 0 1,-1 0 0,1 0-1,0-1 1,1 0-1,-1 0 1,0-1 0,1 1-1,-1-1 1,0 0-1,1 0 1,0-1 0,-1 0-1,7 0 1,-3-1-22,-1-1 1,1 1-1,0-2 1,-1 1 0,1-1-1,-1 0 1,0-1-1,0 0 1,10-7-1,-15 9 9,1 0-1,-1 0 1,1 0-1,-1 0 1,1 0 0,0 1-1,-1-1 1,1 1-1,0 0 1,0 1-1,0-1 1,0 0 0,0 1-1,0 0 1,0 0-1,0 0 1,0 1 0,0-1-1,0 1 1,-1 0-1,1 0 1,0 0-1,0 1 1,0-1 0,-1 1-1,1 0 1,-1 0-1,0 0 1,1 1 0,-1-1-1,5 6 1,0 0 66,-1 0 0,0 0 0,-1 1 1,0 0-1,0 0 0,-1 1 0,0-1 1,-1 1-1,0 0 0,-1 0 0,1 1 1,-2-1-1,0 1 0,0-1 0,-1 1 1,0 0-1,-1 11 0,0-7 27,-1-1 0,-1 0 1,0 1-1,-1-1 0,-1 0 0,0-1 0,-1 1 0,0-1 0,-1 0 1,0 0-1,-1 0 0,-12 15 0,17-25-79,0 0 0,-1-1-1,1 1 1,0-1 0,-1 0 0,0 0-1,1 0 1,-1 0 0,0 0 0,0-1-1,-6 3 1,7-3-62,0-1 0,0 1 0,0-1 0,0 0 1,-1 0-1,1 0 0,0 0 0,0 0 0,0 0 0,0 0 0,0-1 0,0 1 0,0-1 0,0 0 0,0 1 0,0-1 0,0 0 0,0 0 0,-3-3 1,1 1-332,1 0 0,-1 0 0,1-1 0,0 0 1,0 1-1,0-1 0,1 0 0,0-1 1,-1 1-1,1 0 0,1-1 0,-1 1 1,1-1-1,-1 1 0,1-1 0,0-8 0,-1-28-1336</inkml:trace>
</inkml:ink>
</file>

<file path=ppt/ink/ink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2:17.350"/>
    </inkml:context>
    <inkml:brush xml:id="br0">
      <inkml:brushProperty name="width" value="0.05" units="cm"/>
      <inkml:brushProperty name="height" value="0.05" units="cm"/>
      <inkml:brushProperty name="color" value="#AB008B"/>
    </inkml:brush>
  </inkml:definitions>
  <inkml:trace contextRef="#ctx0" brushRef="#br0">148 820 14979,'-34'32'5663,"25"-22"-4718,-1 1-1,-12 21 1,10-14-416,1 0 0,1 1 0,1 0 0,1 1 0,0 0 0,-5 24 0,12-40-484,1-1 1,-1 0-1,1 1 0,0-1 1,0 0-1,0 1 0,1-1 1,-1 0-1,1 1 0,0-1 0,0 0 1,0 0-1,2 5 0,-2-7-38,-1 0 0,1 0 0,0 0 0,0 0 0,0 0 0,-1 0 0,1 0 0,0 0 0,1 0 0,-1-1 0,0 1 0,0 0 0,0-1 0,0 1 0,0 0 0,1-1 0,-1 0 0,0 1 0,1-1 0,-1 0 0,0 0 0,1 1 0,-1-1 0,0 0 0,0 0 0,1-1 0,-1 1 0,0 0 0,1 0 0,-1-1 0,0 1 0,1 0 0,-1-1 0,2-1 0,2 0-22,1-1 0,-1 0 0,0-1 0,-1 1 0,1-1 0,-1 0 0,1 0 0,-1-1 0,-1 1 0,1-1 0,0 0 0,-1 0 0,4-7 0,-1-2-74,0 1 0,0-1 0,-1 0 0,3-19 0,-3 7-103,-1-1 0,-2 0-1,-1 0 1,-1 0-1,-4-28 1,-3-2-220,-18-70 0,19 104 627,-11-28 0,16 51-193,1 1 0,0-1 0,0 0-1,0 0 1,-1 0 0,1 0 0,0 0 0,0 0 0,0 1 0,0-1 0,-1 0 0,1 0 0,0 0 0,0 0-1,0 1 1,0-1 0,0 0 0,0 0 0,0 0 0,0 1 0,0-1 0,-1 0 0,1 0 0,0 0-1,0 1 1,0-1 0,0 0 0,0 0 0,0 1 0,0-1 0,0 0 0,1 0 0,0 20 389,1-1 0,0 0 0,2 0 0,10 32 0,-12-46-329,1 9 20,2 0 0,0 0-1,0-1 1,1 1 0,1-1-1,0-1 1,1 1 0,1-1-1,-1-1 1,2 0 0,0 0-1,11 9 1,51 34-101,-72-54-1,0 1 0,1-1-1,-1 0 1,1 0 0,-1 1-1,0-1 1,1 0 0,-1 0-1,1 0 1,-1 0-1,1 0 1,-1 1 0,1-1-1,-1 0 1,0 0 0,1 0-1,-1 0 1,1 0 0,-1 0-1,1-1 1,-1 1-1,1 0 1,-1 0 0,1 0-1,-1 0 1,0 0 0,1-1-1,0 0-1,0 0 0,0 0 0,0 1-1,-1-1 1,1 0 0,0 0 0,-1 0 0,1 0 0,0 0-1,-1-1 1,1 0 0,1-5-23,0 0-1,1-15 1,-2 16 3,1-2-33,0-6-45,8-24 1,-9 35 93,0 0 0,0 1-1,0-1 1,1 0 0,-1 1 0,1-1 0,-1 1 0,1 0 0,0-1-1,0 1 1,0 0 0,0 0 0,0 0 0,0 0 0,4-1 0,-5 2 5,0 1 0,0-1 0,1 1 0,-1 0 0,1 0-1,-1 0 1,0-1 0,1 1 0,-1 0 0,0 1 0,1-1 0,-1 0 0,0 0 0,3 1 0,21 9 9,-3-1 4,-16-7-8,-1-1 1,1 0-1,0 0 0,-1 0 1,1-1-1,0 0 1,0 0-1,0 0 1,-1-1-1,1 0 1,0 0-1,-1 0 0,1-1 1,-1 1-1,1-1 1,-1-1-1,0 1 1,1-1-1,-1 0 1,-1 0-1,1-1 0,0 1 1,5-7-1,12-13 61,-1-2-1,26-38 1,-24 30-35,5-8 40,-28 41-70,0 0 0,-1 0 1,1 0-1,0 0 1,0 0-1,0 0 0,0 0 1,0 0-1,0 0 0,0 0 1,-1 0-1,1 0 0,0 0 1,0 0-1,0 0 0,0 0 1,0 0-1,0 0 1,0 0-1,0 0 0,0 0 1,-1 0-1,1 0 0,0 0 1,0 0-1,0 0 0,0 0 1,0 0-1,0 0 0,0-1 1,0 1-1,0 0 1,0 0-1,0 0 0,0 0 1,0 0-1,0 0 0,0 0 1,-1 0-1,1-1 0,0 1 1,0 0-1,0 0 0,0 0 1,0 0-1,0 0 1,0 0-1,1 0 0,-10 6 1,2 2 2,1-1-1,1 2 0,-7 10 0,11-17-2,0 0 0,0 1 1,0-1-1,0 1 0,0-1 0,0 1 0,1-1 1,-1 1-1,1-1 0,0 1 0,0 0 0,0-1 0,0 1 1,0-1-1,0 1 0,1 0 0,0 2 0,-1-4-2,1 0 0,-1-1 0,0 1-1,0 0 1,1-1 0,-1 1 0,1-1-1,-1 1 1,0-1 0,1 1-1,-1-1 1,1 1 0,-1-1 0,1 1-1,-1-1 1,1 0 0,-1 1 0,1-1-1,0 0 1,-1 1 0,1-1 0,-1 0-1,1 0 1,0 1 0,1-1-10,-1 0 1,0-1-1,0 1 0,0 0 1,0 0-1,1 0 1,-1-1-1,0 1 1,0-1-1,0 1 0,0-1 1,2-1-1,3-2-96,-1 0 0,0-1 0,9-9 0,-11 10 21,89-109-936,-79 96 993,-2 3 36,-2 0 0,0 0 0,0-1-1,-1 0 1,-1-1 0,-1 1-1,0-1 1,-1-1 0,-1 1 0,0-1-1,-2 0 1,1 1 0,-1-28-1,-5 7 3,0 0-1,-3 1 1,-12-47-1,9 45 14,17 105 666,2 3-75,19 68 1,-21-111-539,0 0 1,2-1-1,1 0 0,1 0 1,24 35-1,-35-58-239,1 0 0,0-1 0,0 1 0,0-1 1,1 0-1,-1 0 0,3 2 0,-5-4 84,1 0 0,-1 0-1,0 0 1,0 0 0,0 0 0,0 0 0,0 0 0,0 0-1,1 0 1,-1 0 0,0 0 0,0-1 0,0 1-1,0 0 1,0 0 0,0 0 0,0 0 0,0 0 0,1 0-1,-1 0 1,0-1 0,0 1 0,0 0 0,0 0-1,0 0 1,0 0 0,0 0 0,0 0 0,0-1 0,0 1-1,0 0 1,0 0 0,0 0 0,0 0 0,0 0-1,0-1 1,0 1 0,0 0 0,0 0 0,0 0 0,0 0-1,0 0 1,0-1 0,0 1 0,0 0 0,-1 0 0,1 0-1,0 0 1,0 0 0,0 0 0,0 0 0,0-1-1,0 1 1,0 0 0,0 0 0,-1 0 0,1 0 0,0 0-1,0 0 1,0 0 0,0 0 0,-13-8-1754</inkml:trace>
</inkml:ink>
</file>

<file path=ppt/ink/ink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2:17.739"/>
    </inkml:context>
    <inkml:brush xml:id="br0">
      <inkml:brushProperty name="width" value="0.05" units="cm"/>
      <inkml:brushProperty name="height" value="0.05" units="cm"/>
      <inkml:brushProperty name="color" value="#AB008B"/>
    </inkml:brush>
  </inkml:definitions>
  <inkml:trace contextRef="#ctx0" brushRef="#br0">0 272 13835,'37'-15'813,"1"1"-1,71-15 1,-100 27-960,-1 0 1,1 1-1,0 0 1,-1 0-1,1 1 1,0 0-1,-1 1 1,1 0-1,-1 0 1,1 1-1,-1 0 1,1 0-1,-1 1 1,9 4-1,-11-4 176,0 0-1,0 0 1,0-1-1,1 0 1,11 2 0,-15-4 102,-1 0 1,1 0-1,-1 0 1,1 0-1,-1-1 1,1 0 0,-1 1-1,1-1 1,-1 0-1,0 0 1,1 0-1,-1 0 1,0-1-1,0 1 1,0-1 0,0 1-1,0-1 1,3-2-1,0-2 252,1 0 1,-1-1-1,0 1 0,-1-1 0,0 0 0,0 0 0,0-1 0,-1 1 1,0-1-1,0 1 0,-1-1 0,1-9 0,-1 6 10,0-1 0,-1 1-1,-1-1 1,0 1 0,-1-1 0,0 1 0,-5-22-1,3 23 65,1 10 57,2 1-461,0 1-1,0-1 0,0 0 0,0 1 1,0-1-1,0 0 0,1 0 0,-1 1 0,1-1 1,-1 0-1,1 2 0,5 7 57,-1-1 1,1 0 0,1 0-1,8 9 1,-6-8 11,-1 0 0,12 20 0,-19-27-137,1 0 0,-1 0 0,0-1 0,0 1 0,-1 0 0,1 0 0,0 0 0,-1 0 0,0 0 0,0 0 1,0 0-1,0 0 0,0 0 0,-1 0 0,1 0 0,-1 0 0,0 0 0,1 0 0,-1-1 0,-1 1 0,1 0 0,0 0 0,-1-1 0,1 1 0,-1-1 0,0 1 1,0-1-1,-3 3 0,-5 4-618,0 1-1,-1-1 1,0-1 0,-20 12 0,27-18 727,-1 1 0,1-1 0,0 0 1,-1 0-1,-7 2 0,5-2-36,-1-2 1,1 1-1,-13-2 0</inkml:trace>
</inkml:ink>
</file>

<file path=ppt/ink/ink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2:34.554"/>
    </inkml:context>
    <inkml:brush xml:id="br0">
      <inkml:brushProperty name="width" value="0.05" units="cm"/>
      <inkml:brushProperty name="height" value="0.05" units="cm"/>
      <inkml:brushProperty name="color" value="#AB008B"/>
    </inkml:brush>
  </inkml:definitions>
  <inkml:trace contextRef="#ctx0" brushRef="#br0">32 463 12603,'0'-1'299,"0"0"0,0 0 1,0 1-1,-1-1 0,1 0 1,0 1-1,-1-1 0,1 0 1,-1 1-1,1-1 0,0 1 1,-1-1-1,0 0 0,1 1 0,-1-1 1,1 1-1,-1 0 0,-1-1 1,1 1-194,1 1 0,-1 0 1,0-1-1,1 1 0,-1 0 1,0 0-1,1 0 0,-1 0 0,1 0 1,-1 0-1,1 0 0,0 0 1,-1 0-1,1 1 0,-3 6 136,0 1 0,1-1-1,-3 14 1,5-20-135,-1 1-1,1-1 1,0 1 0,0-1-1,0 1 1,0 0-1,0-1 1,0 1 0,1-1-1,0 1 1,-1-1-1,1 1 1,0-1 0,0 0-1,0 1 1,2 3 0,-2-6-52,-1 1 1,1-1-1,0 1 1,-1-1 0,1 0-1,-1 1 1,1-1 0,-1 0-1,1 1 1,0-1 0,-1 0-1,1 0 1,0 1 0,-1-1-1,1 0 1,0 0 0,0 0-1,-1 0 1,1 0 0,0 0-1,-1 0 1,1 0 0,0 0-1,1-1 1,18-8 904,28-20 385,52-41 0,38-43 80,-40 26-973,93-109 0,-154 158-1585,-10 19 286</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4:57.645"/>
    </inkml:context>
    <inkml:brush xml:id="br0">
      <inkml:brushProperty name="width" value="0.05" units="cm"/>
      <inkml:brushProperty name="height" value="0.05" units="cm"/>
      <inkml:brushProperty name="color" value="#FF0066"/>
    </inkml:brush>
  </inkml:definitions>
  <inkml:trace contextRef="#ctx0" brushRef="#br0">1 1 14547,'34'104'7837,"5"-2"-3564,-21-55-3456,49 102-494,-61-139-1108,-6-10 742,1 0 0,-1 0 0,0 0 0,0 0 0,0 0 0,0 0 1,0 0-1,0 0 0,0 0 0,0 0 0,0 0 0,1 0 0,-1 0 0,0 0 1,0 0-1,0 0 0,0 0 0,0 0 0,0 0 0,0 0 0,0 0 1,0 0-1,0-1 0,0 1 0,0 0 0,0 0 0,0 0 0,0 0 0,0 0 1,0 0-1,1 0 0,-1 0 0,0 0 0,0 0 0,0-1 0,0 1 1,0 0-1,0 0 0,0 0 0,0 0 0,0 0 0,-1 0 0,1 0 0,0 0 1,0 0-1,0-1 0,0 1 0,0 0 0,0 0 0,0 0 0,0 0 1,0 0-1,0 0 0,-1-4-601,1 1 1,-1 0 0,0-1-1,0 1 1,-3-5-1,-30-48-6358,7 17 4570</inkml:trace>
</inkml:ink>
</file>

<file path=ppt/ink/ink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2:39.009"/>
    </inkml:context>
    <inkml:brush xml:id="br0">
      <inkml:brushProperty name="width" value="0.05" units="cm"/>
      <inkml:brushProperty name="height" value="0.05" units="cm"/>
      <inkml:brushProperty name="color" value="#AB008B"/>
    </inkml:brush>
  </inkml:definitions>
  <inkml:trace contextRef="#ctx0" brushRef="#br0">1 95 8634,'2'0'153,"0"-1"0,1 1 0,-1 0 0,0 0 0,1 0 0,-1 0 0,0 1 0,0-1 0,1 1 0,-1-1 0,0 1 1,0 0-1,0 0 0,0 0 0,1 0 0,-1 0 0,-1 1 0,1-1 0,3 3 0,-2-2 61,0 0 1,0 0-1,0 0 0,1 0 1,-1-1-1,1 0 1,-1 1-1,6 0 0,-4-2 15,0 0 0,0 0 0,0 0 0,0 0 0,0-1 0,-1 0 0,8-2 0,34-15 1174,-19 8-618,5-1-122,1 2 0,0 1-1,1 2 1,40-3 0,-14 6 229,93 8 0,-84 0 20,1-2 1,92-9-1,-7-17-28,24-2 220,-141 22-602,0 1 1,65 6-1,-85-2-299,-1 0-1,0 2 0,0 0 1,0 1-1,0 0 1,-1 1-1,1 1 1,22 14-1,-30-17-896,0 1-1,1-1 1,0-1-1,0 0 1,12 2 0,-14-3 375,20 4-867</inkml:trace>
</inkml:ink>
</file>

<file path=ppt/ink/ink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2:43.507"/>
    </inkml:context>
    <inkml:brush xml:id="br0">
      <inkml:brushProperty name="width" value="0.05" units="cm"/>
      <inkml:brushProperty name="height" value="0.05" units="cm"/>
      <inkml:brushProperty name="color" value="#AB008B"/>
    </inkml:brush>
  </inkml:definitions>
  <inkml:trace contextRef="#ctx0" brushRef="#br0">16 499 12091,'0'0'208,"-1"1"0,0-1 0,0 0 0,1 0 0,-1 0 1,0 0-1,0 0 0,0-1 0,1 1 0,-1 0 0,0 0 1,0 0-1,1-1 0,-1 1 0,0 0 0,1-1 0,-1 1 0,0-1 1,0 0-1,1 1-57,0-1 1,0 0-1,0 0 0,0 1 1,0-1-1,0 0 0,0 0 1,0 1-1,1-1 1,-1 0-1,0 1 0,1-1 1,-1 0-1,0 0 1,1 1-1,-1-1 0,0 1 1,1-1-1,-1 0 0,1 1 1,0-1-1,2-3 245,-1 1 0,1-1-1,0 1 1,1 0 0,-1 0-1,0 0 1,1 1 0,0-1-1,-1 1 1,1 0 0,0 0-1,6-2 1,-10 4-352,0-1-1,1 1 1,-1 0-1,1 0 1,-1 0-1,1 0 1,-1 0-1,1 0 1,-1 1 0,1-1-1,-1 0 1,1 0-1,-1 0 1,1 0-1,-1 0 1,1 1 0,-1-1-1,0 0 1,1 0-1,-1 1 1,1-1-1,-1 0 1,0 1 0,1-1-1,-1 1 1,0-1-1,1 0 1,-1 1-1,0-1 1,0 1-1,0-1 1,1 0 0,-1 1-1,0-1 1,0 1-1,0-1 1,0 1-1,0 0 1,0 22 337,-1-17-254,-1 17 11,0-15-108,1 0 0,1-1 0,-1 1 0,1 0 0,0-1 0,1 1 0,0 0 0,3 13 0,-3-21-28,-1 1-1,0 0 1,1 0-1,-1-1 1,1 1 0,-1 0-1,1-1 1,-1 1-1,1 0 1,-1-1 0,1 1-1,0-1 1,-1 1-1,1-1 1,0 1-1,-1-1 1,1 1 0,0-1-1,0 0 1,0 0-1,-1 1 1,1-1-1,0 0 1,0 0 0,0 0-1,-1 0 1,1 0-1,0 0 1,0 0 0,0 0-1,0 0 1,-1 0-1,1 0 1,0 0-1,0-1 1,0 1 0,-1 0-1,1-1 1,1 0-1,3-1 38,0-1 0,0 0 0,0 0 0,6-6 0,158-145 1390,-79 69-643,154-130 311,-187 161-1780,-26 24-1823,0 3-5102,-16 17 4016</inkml:trace>
</inkml:ink>
</file>

<file path=ppt/ink/ink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3:25.339"/>
    </inkml:context>
    <inkml:brush xml:id="br0">
      <inkml:brushProperty name="width" value="0.05" units="cm"/>
      <inkml:brushProperty name="height" value="0.05" units="cm"/>
      <inkml:brushProperty name="color" value="#AB008B"/>
    </inkml:brush>
  </inkml:definitions>
  <inkml:trace contextRef="#ctx0" brushRef="#br0">323 1046 5497,'-1'1'237,"1"-1"0,-1-1-1,1 1 1,0 0 0,-1 0 0,1 0-1,-1 0 1,1 0 0,-1 0 0,1 0-1,-1-1 1,1 1 0,-1 0 0,1 0-1,0-1 1,-1 1 0,1 0 0,0 0 0,-1-1-1,1 1 1,0-1 0,-1 1 0,1 0-1,0-1 1,0 1 0,-1-1 0,1 0-1,-1 0-25,1-1 0,0 1-1,0 0 1,-1-1 0,1 1-1,0-1 1,0 1 0,0-1-1,1-1 1,-1-1-110,1 1-1,0-1 1,0 1-1,0-1 1,0 1-1,4-7 1,-4 9-38,0-1 0,1 1 1,-1-1-1,0 1 0,1-1 1,-1 1-1,1 0 0,-1 0 1,1 0-1,-1 0 0,1 0 1,0 0-1,0 0 0,-1 0 1,1 1-1,3-2 0,-2 2 56,0 0 0,1 0 0,-1 0 0,0 1 0,0-1 0,0 1-1,0 0 1,0-1 0,0 1 0,2 2 0,10 2 291,0-1-1,1 0 1,-1 0-1,23 0 1,64 0 428,-60-4-609,55 0 206,71 2 106,-131 1-473,-1 1 0,57 14 1,-55-9-61,1-1 1,-1-2 0,1-2 0,43-1 0,-2-4 3,0-4 0,88-17 0,-66 1 8,40-6-18,-126 26 49,1 0 1,-1 1-1,1 0 0,-1 1 0,1 1 0,18 5 0,-17-4 75,-1 0 94,0-2 1,0 0-1,0-1 0,34-4 0,67-19 774,-70 12-751,161-46 84,-127 33-278,-63 19 60,-1-2 0,1 0 0,-1-1 0,-1-1-1,0 0 1,0-2 0,0 0 0,23-21 0,-33 25-34,0 0 0,0 0-1,-1-1 1,0 0 0,-1 0 0,0-1 0,0 0 0,4-11 0,-6 13-49,-1-1 0,0 1 0,0-1 0,-1 0 0,0 1 0,0-1-1,-1 0 1,0 0 0,-1 0 0,1 1 0,-4-13 0,3 15-22,-1-1 1,0 1 0,-1 0-1,1 0 1,-1-1-1,0 2 1,0-1 0,0 0-1,-1 1 1,-6-7 0,-6-5-9,-25-18 1,13 11-8,0-3 12,2-1 0,-37-52 0,-18-18 72,69 84-71,-1 1-1,0 0 1,-1 1-1,0 1 1,-21-11-1,12 9-20,-1 2-1,0 1 0,-1 1 1,-37-8-1,-107-9 20,68 12 49,1-4-47,-108-13-23,-511 17-59,704 13 80,-215 17 30,200-12-40,2 0 0,-1 2-1,0 1 1,2 2 0,-50 23-1,36-10 2,0 2-1,3 1 1,0 2-1,1 2 1,-32 34-1,44-38-8,1 1 0,2 1 1,0 1-1,2 1 0,2 1 0,0 0 0,-15 40 0,21-38 24,1 0 0,1 1 0,-8 52 0,16-71-5,1 0-1,0 0 0,1 0 1,0 1-1,2-1 1,-1 0-1,2-1 0,0 1 1,1 0-1,9 23 0,-9-30 4,1 1-1,0-1 1,0 0-1,1 0 0,0 0 1,0-1-1,1 0 1,0 0-1,0 0 0,1-1 1,-1 0-1,1-1 1,1 0-1,-1 0 0,1-1 1,0 0-1,0 0 1,0-1-1,15 3 0,6 0 98,0-2-1,56 2 1,64-11 332,-114 4-318,379-39 1192,-404 38-1361,5 0 160,27-8-1,-40 9-169,1 0 0,0-1 1,-1 1-1,0-1 0,1 0 1,-1 0-1,0 0 0,0 0 1,0 0-1,0-1 0,0 1 1,4-7-1,-5 7-390,-1 0 1,1 0-1,0 0 0,-1 0 0,1 0 1,0 1-1,0-1 0,3-1 0,14-10-1155</inkml:trace>
</inkml:ink>
</file>

<file path=ppt/ink/ink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3:31.817"/>
    </inkml:context>
    <inkml:brush xml:id="br0">
      <inkml:brushProperty name="width" value="0.05" units="cm"/>
      <inkml:brushProperty name="height" value="0.05" units="cm"/>
      <inkml:brushProperty name="color" value="#AB008B"/>
    </inkml:brush>
  </inkml:definitions>
  <inkml:trace contextRef="#ctx0" brushRef="#br0">44 160 9090,'-1'-1'201,"-1"0"0,1 0 0,0-1 0,0 1 0,0 0 0,0-1 0,0 1 0,1-1 0,-1 1 0,0-1 0,1 1 0,-1-1 0,1 0 0,-1 1 0,1-1 0,0 0 0,0 1 0,0-1 0,0 0 0,0 1 0,0-1 0,0 0 0,0 1 0,1-4 0,0 3 70,-1 0 1,0 0-1,1 0 0,-1 0 0,0-1 0,0 1 1,-1 0-1,1 0 0,0 0 0,-1 0 0,1 0 0,-1 0 1,-1-3-1,2 5-193,-1-1 1,1 0 0,-1 1-1,1-1 1,-1 1 0,1 0-1,-1-1 1,1 1 0,-1-1-1,1 1 1,-1 0 0,0-1-1,1 1 1,-1 0 0,0 0-1,1 0 1,-1-1 0,0 1-1,1 0 1,-1 0 0,0 0-1,1 0 1,-1 0 0,0 0-1,1 0 1,-1 0 0,0 1-1,1-1 1,-1 0 0,0 0-1,1 0 1,-1 1 0,0-1-1,1 0 1,-1 1 0,1-1-1,-1 1 1,1-1 0,-1 1-1,1-1 1,-1 1 0,1-1-1,-1 1 1,1-1 0,0 1-1,-1-1 1,1 1-1,0 0 1,-1-1 0,1 1-1,0 0 1,0-1 0,-1 2-1,1-1-42,0-1 0,0 0-1,0 1 1,0-1 0,0 1-1,0-1 1,1 0 0,-1 1-1,0-1 1,0 1-1,0-1 1,0 0 0,0 1-1,1-1 1,-1 0 0,0 1-1,0-1 1,0 0 0,1 1-1,-1-1 1,0 0 0,1 0-1,-1 1 1,0-1-1,1 0 1,-1 0 0,0 0-1,1 1 1,-1-1 0,0 0-1,1 0 1,-1 0 0,0 0-1,1 0 1,-1 0 0,1 0-1,-1 0 1,1 0-1,19 1 799,4-4-281,0-1 1,-1-1 0,29-10 0,9-3 42,-10 6-369,0 3 1,1 1 0,0 3-1,1 2 1,88 7-1,-96 0-332,-18 0-792,1-2 0,0-1-1,44-3 1,-5-10-1026,10-12 498</inkml:trace>
</inkml:ink>
</file>

<file path=ppt/ink/ink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3:32.469"/>
    </inkml:context>
    <inkml:brush xml:id="br0">
      <inkml:brushProperty name="width" value="0.05" units="cm"/>
      <inkml:brushProperty name="height" value="0.05" units="cm"/>
      <inkml:brushProperty name="color" value="#AB008B"/>
    </inkml:brush>
  </inkml:definitions>
  <inkml:trace contextRef="#ctx0" brushRef="#br0">71 94 6985,'-31'-19'4708,"25"16"-3637,-1-1-1,1 1 0,0-1 1,-8-10 2557,20 16-2288,7 4 63,5 10-114,-15-14-1221,-1 1 0,1-1 0,-1 1 0,1-1 0,0 0 0,0 0 0,0 0 0,0-1 0,0 1 0,0-1 0,0 1 0,7 0 0,-1-1-22,-1 0 1,1-1-1,0 0 1,0 0 0,15-3-1,46-14 66,-31 6-79,53-11-547,0 4 1,124-7-1,-154 23-131</inkml:trace>
</inkml:ink>
</file>

<file path=ppt/ink/ink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3:32.965"/>
    </inkml:context>
    <inkml:brush xml:id="br0">
      <inkml:brushProperty name="width" value="0.05" units="cm"/>
      <inkml:brushProperty name="height" value="0.05" units="cm"/>
      <inkml:brushProperty name="color" value="#AB008B"/>
    </inkml:brush>
  </inkml:definitions>
  <inkml:trace contextRef="#ctx0" brushRef="#br0">1 65 15715,'60'-4'1849,"12"-2"655,20-3 1,5 1-641,-15-3-736,-8 2-303,-13 1-617,-5-1-456,-3 10-1897,-3-1 1465</inkml:trace>
</inkml:ink>
</file>

<file path=ppt/ink/ink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3:38.676"/>
    </inkml:context>
    <inkml:brush xml:id="br0">
      <inkml:brushProperty name="width" value="0.05" units="cm"/>
      <inkml:brushProperty name="height" value="0.05" units="cm"/>
      <inkml:brushProperty name="color" value="#AB008B"/>
    </inkml:brush>
  </inkml:definitions>
  <inkml:trace contextRef="#ctx0" brushRef="#br0">197 647 5857,'-1'0'239,"-2"0"545,0 0 0,0 0-1,0 0 1,0 0 0,0-1 0,-6-1-1,11 1-483,-1 1-1,1-1 0,0 0 1,-1 1-1,1-1 0,0 1 1,0-1-1,0 1 1,0 0-1,3 0 0,39 0 1265,1 2 0,57 10 0,-19-2-701,187 42 595,-148-25-1204,-36-11-206,132 5 0,89-18-17,-108-11 162,86-2 279,-110 6-404,-137 1-60,-1-2 0,59-15 0,-75 15 13,64-22-70,-76 24 123,-1-1 0,1 0 0,-1-1 0,0 0 0,0 0 0,0-1 0,8-8 0,-13 10 6,0 0-1,0 0 0,0-1 0,0 1 1,-1-1-1,0 0 0,1 0 1,-2 0-1,1 0 0,-1 0 0,1 0 1,-1 0-1,-1 0 0,1-1 0,-1 1 1,0 0-1,0 0 0,-1-1 1,-1-6-1,-1-6-20,-1 1 0,-1 0 0,0 0 0,-12-23 0,10 24-39,-2 0 0,0 1 1,-1 0-1,-18-22 0,6 13-15,-40-34 1,18 21 103,-96-61 1,114 83-80,0 1 0,-1 2 0,-1 0 1,0 2-1,-46-11 0,-151-9-58,-2 21 72,-229 10-43,166 2 6,282-3-8,-244 10-3,225-6 2,-1 0-1,1 2 0,0 1 0,0 1 0,1 1 1,-50 26-1,61-26 2,-1 2-1,1 0 1,1 1 0,0 0-1,1 1 1,0 1 0,1 0-1,1 1 1,0 0 0,1 0 0,-10 21-1,7-10 0,2 1-1,1 0 1,0 1-1,3 0 1,0 1-1,-4 40 1,10-58 2,0 0 0,0 0 0,2 0 0,-1 1 1,1-1-1,5 18 0,-4-22 4,1 0-1,-1 0 1,1 0 0,1-1 0,-1 1-1,1-1 1,0 0 0,1 0 0,0 0-1,9 9 1,-2-4 65,1-1 1,0 0-1,1 0 0,0-1 0,1-1 0,24 10 0,95 24 399,-34-12-356,-88-26-353,0 1-1,0 0 0,0 1 0,-1 1 0,1 0 0,-2 0 1,1 1-1,-1 1 0,0-1 0,-1 2 0,9 9 0,16 24-1280,-11-11 311</inkml:trace>
</inkml:ink>
</file>

<file path=ppt/ink/ink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3:43.601"/>
    </inkml:context>
    <inkml:brush xml:id="br0">
      <inkml:brushProperty name="width" value="0.05" units="cm"/>
      <inkml:brushProperty name="height" value="0.05" units="cm"/>
      <inkml:brushProperty name="color" value="#AB008B"/>
    </inkml:brush>
  </inkml:definitions>
  <inkml:trace contextRef="#ctx0" brushRef="#br0">367 1220 9226,'22'-6'945,"0"1"1,1 0-1,-1 2 0,1 1 1,0 1-1,-1 0 1,34 5-1,-13-2-336,0-1 0,-1-2 0,1-2-1,0-2 1,-1-2 0,43-12 0,242-90-57,-315 104-505,13-4 83,0-1 1,-2-1-1,1-1 0,-1-2 1,-1 0-1,-1-1 0,26-23 1,-20 12 191,140-142 872,-159 158-1142,-1 1 0,0-1 0,0 0 0,-1 0 0,0-1 0,5-14 0,-9 19-39,0 0 0,0 0-1,-1 0 1,0-1 0,0 1 0,0 0 0,-1-1 0,0 1 0,0-1 0,-1 1 0,0-1-1,0 1 1,-3-8 0,-41-113 11,32 95-23,-1 1 0,-1 0 0,-2 0-1,-1 2 1,-2 0 0,-22-26 0,31 44 12,1-1 1,-2 1-1,1 1 1,-1 0-1,-1 1 1,0 0-1,0 1 1,-1 0-1,0 1 1,-18-6 0,-17-3 258,-87-19 0,91 26-121,8 1-127,1 2 0,-1 1 0,0 2 0,0 1 0,0 3 0,-70 8 0,-77 24-54,128-20 26,-71 25 0,98-27 4,0 2 0,1 1 0,-51 33 0,61-34-1,0 2 0,1 0 0,0 0 0,1 2 0,1 0 0,-17 25 0,3 0-6,1 2 1,-35 76-1,56-104 3,1 1 0,0 0-1,1 1 1,1-1 0,1 1-1,0 0 1,1 0 0,1 0 0,1 0-1,1 0 1,3 23 0,3-4 7,2 1 0,1-1 0,25 56 0,-25-70 3,2 0 0,0 0 0,2-2 0,0 0 0,2 0 0,24 26 0,-27-36 38,-1 0-1,1 0 1,1-2-1,-1 0 1,2 0-1,29 13 1,-22-14 115,1 0 1,-1-2-1,1 0 1,32 2 0,-6-4 215,1-3 1,0-2 0,-1-1-1,52-11 1,-11-5 265,137-46 0,-154 41-875,-53 16-308,16-3-529,-37 10 976</inkml:trace>
</inkml:ink>
</file>

<file path=ppt/ink/ink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3:52.094"/>
    </inkml:context>
    <inkml:brush xml:id="br0">
      <inkml:brushProperty name="width" value="0.05" units="cm"/>
      <inkml:brushProperty name="height" value="0.05" units="cm"/>
      <inkml:brushProperty name="color" value="#AB008B"/>
    </inkml:brush>
  </inkml:definitions>
  <inkml:trace contextRef="#ctx0" brushRef="#br0">548 839 4561,'1'-3'275,"0"-1"259,0 1-1,0 0 1,0-1-1,0 1 1,0-1-1,-1 1 1,0-1-1,0 0 1,0 1-1,0-1 1,0 1-1,-1-1 1,1 1-1,-3-8 1,-4 3 4123,6 13-4357,2-4-270,-1 0-1,1 0 1,-1 0 0,1 0 0,0 0-1,-1 0 1,1 0 0,0 0 0,0 0-1,-1 0 1,1-1 0,0 1 0,0 0-1,0-1 1,0 1 0,0-1 0,0 1-1,0-1 1,0 1 0,2 0 0,23 8 280,-25-9-292,22 6 375,-1-2 1,1-1-1,32 1 0,-5-1 91,84 14 256,92 5-505,-124-22-198,147-20 0,156-1 431,-295 19 115,0-6 0,191-37 0,-226 31-330,78-20-85,-132 28-117,-1-1 0,1-1 1,-1 0-1,-1-2 0,20-13 0,-13 5 83,-2-1 0,29-29 1,-47 42-129,-1-1 1,0 1-1,0-1 1,0 0-1,-1 0 1,0 0-1,-1-1 1,0 1-1,0-1 1,0 0-1,-1 0 1,0 0-1,-1 0 1,0 0 0,0-1-1,0 1 1,-1 0-1,-1 0 1,1-1-1,-1 1 1,-1 0-1,1 0 1,-2 0-1,1 0 1,-1 0-1,0 1 1,0-1-1,-1 1 1,0-1-1,-1 1 1,1 1-1,-1-1 1,-1 1-1,1 0 1,-11-9-1,-7-3 7,-1 1 0,-39-21-1,-55-20 49,73 37-48,-10-2 5,-1 2-1,-1 2 1,-1 3-1,0 3 1,-81-9-1,-302-1 36,120 25-81,214 5 16,-107 20 0,-188 71 8,11 35 1,368-124 2,-101 42-1,112-45 3,1 1-1,0-1 1,0 2 0,1-1 0,0 2 0,0-1 0,1 1-1,-9 12 1,13-15-2,1 1 0,0-1 0,1 1-1,-1 0 1,1 1 0,1-1 0,-1 1 0,1-1-1,1 1 1,-1-1 0,1 1 0,1 0 0,-1 0 0,1 0-1,2 12 1,-1-10 12,1 1 0,1-1-1,0 1 1,0-1 0,1 0-1,0-1 1,0 1 0,1-1-1,1 0 1,0 0 0,7 9 0,1-3 48,0 0 0,2-2 0,0 1 1,0-2-1,1 0 0,1-1 1,0-1-1,0-1 0,1 0 1,30 9-1,-7-5 32,1-3 0,1-1 0,84 7 0,-66-14-59,0-2 1,72-10-1,122-35-2176,-253 45 2115,87-24-105,-7-12-325</inkml:trace>
</inkml:ink>
</file>

<file path=ppt/ink/ink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3:56.605"/>
    </inkml:context>
    <inkml:brush xml:id="br0">
      <inkml:brushProperty name="width" value="0.05" units="cm"/>
      <inkml:brushProperty name="height" value="0.05" units="cm"/>
      <inkml:brushProperty name="color" value="#AB008B"/>
    </inkml:brush>
  </inkml:definitions>
  <inkml:trace contextRef="#ctx0" brushRef="#br0">588 1561 6329,'-6'4'924,"5"-4"-687,0 0 0,0 1 0,0 0 0,0-1 0,0 1 0,0 0 0,0-1 0,0 1 0,0 0 0,0 0 0,1 0 0,-1 0 0,0-1 0,-1 3 0,25-14 2590,-14 9-2736,1 0 1,0 0-1,0 1 0,-1 0 1,1 1-1,0 0 0,0 0 1,10 3-1,7-1-61,16-2 143,0-2 0,-1-1 0,0-3 1,59-14-1,-1-12 971,-14 4-437,11 2-260,-3-4 1,138-64 0,-197 77-267,0-2 1,-2-2 0,0 0 0,-2-3-1,0 0 1,42-45 0,-50 43-180,33-47 0,-45 57-1,-1-1 0,-1 0 1,-1-1-1,9-27 1,-10 24 93,-2 1 0,0-1 0,-1 0 0,-1 0 1,0-41-1,-4 51-34,1 0 0,-2 0 0,0 1 1,0-1-1,-1 1 0,0-1 0,-1 1 1,0 0-1,-1 0 0,0 0 0,0 1 0,-1 0 1,-10-12-1,-13-14-24,-49-74 1,4-8-67,60 100 22,0 0 0,0 1 0,-2 1 0,-23-19 0,12 15 2,-2 1 0,0 1 0,0 2 0,-2 1 0,-54-18 0,-167-31-10,200 52 4,-33-5-42,-160-12 0,178 27 59,0 2-1,-130 19 0,158-13 7,-66 20-1,92-23-2,2 1-1,-1 0 1,0 0-1,1 2 1,0-1-1,1 1 1,-1 1-1,1 0 1,-14 15-1,8-4 19,1 1-1,1 0 0,1 2 1,0-1-1,-16 43 0,-32 124-4,43-129-30,-17 74 5,31-108 8,0 0 0,1 0 0,2 36 1,2-37 26,1-1 1,1 1 0,1 0 0,1-1-1,1 0 1,1 0 0,2-1 0,0 1-1,1-2 1,1 0 0,1 0 0,1-1-1,0 0 1,2-1 0,0-1 0,1 0-1,21 17 1,73 53 188,-10-8-29,-68-53 1,55 35-1,-67-50-35,0-2-1,1 0 1,0-1 0,31 9 0,-22-10 130,1-2-1,-1-1 1,1-1 0,0-2 0,0-1 0,0-1 0,-1-2 0,40-7 0,-59 7-199,0-1 0,18-6 0,-27 8-159,1 0 0,0-1 0,0 1 0,-1-1 1,1 1-1,0-1 0,-1 0 0,0 0 0,1 0 0,-1 0 0,0 0 0,0-1 1,0 1-1,2-5 0,-2-2-395,-3 1-46</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3:49.314"/>
    </inkml:context>
    <inkml:brush xml:id="br0">
      <inkml:brushProperty name="width" value="0.05" units="cm"/>
      <inkml:brushProperty name="height" value="0.05" units="cm"/>
      <inkml:brushProperty name="color" value="#FF0066"/>
    </inkml:brush>
  </inkml:definitions>
  <inkml:trace contextRef="#ctx0" brushRef="#br0">12 827 11562,'-12'-17'5979,"20"24"-4500,-5-5-1387,-1 0 0,0 0 1,0 0-1,0 0 0,-1 1 0,1-1 1,0 0-1,-1 1 0,0-1 0,1 1 0,-1 0 1,0-1-1,0 1 0,-1 0 0,1 0 0,0-1 1,-1 1-1,0 0 0,0 0 0,1 0 0,-2 0 1,1 0-1,0-1 0,-1 1 0,1 0 1,-1 0-1,-2 5 0,-4 12 212,5-14-182,0 0 0,0 0 0,1 0 0,-1 0 0,0 10 0,2-15-114,0 0 1,0 0-1,1-1 0,-1 1 1,0 0-1,0 0 0,0 0 0,1-1 1,-1 1-1,0 0 0,1 0 1,-1-1-1,1 1 0,-1 0 0,1-1 1,-1 1-1,1-1 0,-1 1 0,1-1 1,0 1-1,-1-1 0,1 1 1,0-1-1,-1 1 0,1-1 0,0 0 1,0 1-1,-1-1 0,1 0 0,0 0 1,0 1-1,0-1 0,-1 0 1,1 0-1,0 0 0,0 0 0,1 0 1,2 0 13,1-1 1,-1 1 0,0-1 0,1 0-1,-1 0 1,5-2 0,14-6 219,1-2 1,-2-1-1,1-1 1,33-26-1,76-72 1055,-13 1-227,170-142 944,-177 169-1554,79-62 2,-149 110-530,-1-3-1,45-53 0,-71 71-408,-13 16-442,-4 4 371,-5 5-633,7-5 1155,-18 15-2502,1 5 871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4:57.937"/>
    </inkml:context>
    <inkml:brush xml:id="br0">
      <inkml:brushProperty name="width" value="0.05" units="cm"/>
      <inkml:brushProperty name="height" value="0.05" units="cm"/>
      <inkml:brushProperty name="color" value="#FF0066"/>
    </inkml:brush>
  </inkml:definitions>
  <inkml:trace contextRef="#ctx0" brushRef="#br0">1 228 12995,'1'-6'398,"1"0"0,0 1 0,0-1 0,0 1 1,1-1-1,0 1 0,0 0 0,0 0 0,6-7 0,-2 5 19,0 0-1,0 0 1,1 1-1,0 0 0,10-6 1,9-2 475,1 0-1,50-16 1,-54 21-433,82-26 1133,-85 30-1103,1 0 0,40-4 0,-56 9-411,-1 0 1,0 0-1,0 0 0,1 1 0,-1-1 1,0 1-1,0 0 0,0 1 0,6 1 1,-10-2-56,1 0-1,0 0 1,-1 0 0,1 0 0,-1 1 0,1-1 0,-1 0 0,0 0 0,1 1 0,-1-1-1,0 1 1,0-1 0,0 1 0,0 0 0,0-1 0,0 1 0,0 0 0,-1 0 0,1 0-1,-1-1 1,1 1 0,-1 0 0,0 0 0,0 0 0,0 2 0,0 3 25,0 0-1,-1-1 1,0 1 0,0 0 0,-1-1 0,0 1 0,0-1 0,-4 9 0,-5 5 87,-14 22 1,18-31-89,-32 48 55,-87 99-1,122-153-136,-2 2-122,0 0 0,0 0 0,-1-1-1,0 1 1,0-2 0,-1 1 0,0-1 0,-13 7-1,20-11 40,0-1 0,0 0 0,0 1 0,1-1 0,-1 0 0,0 0 0,0 0 0,0 0 0,1 1 0,-1-1 0,0 0 0,0-1 0,0 1 0,0 0-1,1 0 1,-1 0 0,0 0 0,0-1 0,0 1 0,0-1 21,1 1 0,0-1 0,-1 1 0,1-1 0,0 1 0,0-1 0,0 1 0,-1-1 0,1 1-1,0-1 1,0 1 0,0-1 0,0 1 0,0-1 0,0 0 0,0 1 0,0-1 0,0 1 0,0-1 0,0 1 0,0-1 0,1 1 0,-1-1 0,0 1-1,0-1 1,1 1 0,-1-1 0,0 1 0,0-1 0,1 1 0,-1-1 0,0 1 0,1 0 0,0-1 0,20-23-1265</inkml:trace>
</inkml:ink>
</file>

<file path=ppt/ink/ink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4:03.099"/>
    </inkml:context>
    <inkml:brush xml:id="br0">
      <inkml:brushProperty name="width" value="0.05" units="cm"/>
      <inkml:brushProperty name="height" value="0.05" units="cm"/>
      <inkml:brushProperty name="color" value="#AB008B"/>
    </inkml:brush>
  </inkml:definitions>
  <inkml:trace contextRef="#ctx0" brushRef="#br0">34 370 9058,'-2'-6'458,"1"0"0,0-1 0,0 1 0,1 0 0,0 0 0,0 0-1,0-1 1,1 1 0,0 0 0,0 0 0,1 0 0,-1 0 0,1 0 0,1 0 0,3-8 0,-2 9 1317,-4 13-1181,-5 15-164,-9 13 215,8-23-403,1 0 0,0 0 0,1 1 0,1-1 0,0 1 0,-1 18 0,4-31-210,0 0 0,-1 0 0,1 0 0,0 1-1,0-1 1,0 0 0,1 0 0,-1 0 0,0 0 0,0 0 0,0 0-1,1 0 1,-1 0 0,1 0 0,-1 0 0,0 0 0,1-1-1,0 1 1,-1 0 0,1 0 0,0 0 0,-1 0 0,1-1-1,0 1 1,0 0 0,-1-1 0,1 1 0,0-1 0,0 1 0,0-1-1,0 1 1,0-1 0,0 1 0,0-1 0,0 0 0,0 0-1,0 0 1,0 1 0,0-1 0,0 0 0,0 0 0,0 0 0,0 0-1,0-1 1,0 1 0,0 0 0,2-1 0,3-1 170,1 0 0,-1 0 0,1-1-1,-1 0 1,0 0 0,8-6 0,287-221 1194,-121 86-2576,-83 76 648</inkml:trace>
</inkml:ink>
</file>

<file path=ppt/ink/ink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4:09.471"/>
    </inkml:context>
    <inkml:brush xml:id="br0">
      <inkml:brushProperty name="width" value="0.05" units="cm"/>
      <inkml:brushProperty name="height" value="0.05" units="cm"/>
      <inkml:brushProperty name="color" value="#AB008B"/>
    </inkml:brush>
  </inkml:definitions>
  <inkml:trace contextRef="#ctx0" brushRef="#br0">0 535 7090,'1'-5'523,"-1"0"1,2 0 0,-1 0 0,0 0 0,1 1 0,0-1 0,4-8-1,7-19 1457,-13 29-1879,9-23 2360,-9 26-2405,0-1 0,0 1 0,0 0 0,0 0 0,0-1 0,0 1 0,1 0-1,-1 0 1,0-1 0,0 1 0,0 0 0,0 0 0,1-1 0,-1 1-1,0 0 1,0 0 0,1 0 0,-1 0 0,0-1 0,0 1 0,1 0 0,-1 0-1,0 0 1,1 0 0,-1 0 0,1 0 0,-1 0-3,1 1 0,-1-1 0,1 0 0,-1 1 0,1-1 0,-1 1 0,1-1 0,-1 1 0,0 0 0,1-1 0,-1 1 0,0-1 0,1 1 0,-1 0 0,0-1 0,0 1 0,1 1 0,1 9 94,0 0 1,-1 0-1,0-1 0,0 1 0,-1 1 0,-2 10 1,2 33 276,0-54-400,0 0 0,0 0 0,0-1 0,0 1 0,0 0 0,0-1 0,1 1 0,-1 0 0,0-1 0,0 1 0,1 0 0,-1-1 1,0 1-1,1-1 0,-1 1 0,0 0 0,2 0 0,-2-1-6,0 0 0,1 0 1,-1 0-1,0 1 0,1-1 0,-1 0 1,1 0-1,-1 0 0,0 0 1,1 0-1,-1 0 0,0 0 1,1 0-1,-1-1 0,0 1 0,1 0 1,-1 0-1,0 0 0,1 0 1,-1 0-1,0 0 0,1-1 1,-1 1-1,1 0 0,3-4 127,-1 1 1,1 0-1,-1-1 0,4-4 0,-3 3-50,130-158 1400,15-17-1187,-99 125-492,62-54 0,-42 55-32,-70 54 215</inkml:trace>
</inkml:ink>
</file>

<file path=ppt/ink/ink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4:18.168"/>
    </inkml:context>
    <inkml:brush xml:id="br0">
      <inkml:brushProperty name="width" value="0.05" units="cm"/>
      <inkml:brushProperty name="height" value="0.05" units="cm"/>
      <inkml:brushProperty name="color" value="#AB008B"/>
    </inkml:brush>
  </inkml:definitions>
  <inkml:trace contextRef="#ctx0" brushRef="#br0">0 131 9306,'0'-9'765,"0"-1"1,1 1-1,0-1 0,1 1 1,0 0-1,1-1 0,3-9 1,-4 14-432,0 1 0,0-1 0,0 1 0,1 0 0,4-7 0,-6 10-258,0 0 1,-1 0 0,1 0-1,0 0 1,0 0 0,0 1 0,0-1-1,1 0 1,-1 1 0,0-1-1,0 0 1,0 1 0,1-1-1,-1 1 1,0 0 0,0-1 0,1 1-1,-1 0 1,0 0 0,1 0-1,-1 0 1,0 0 0,1 0-1,-1 0 1,0 0 0,0 1-1,2-1 1,8 5 212,0 0 0,0 0 0,15 11 0,-12-7-107,21 9 1,-3-5-34,1-2 0,0-1 0,0-2 1,57 6-1,140 0 380,-111-10-228,-48 0-110,132 5 270,-147-10-190,90-11-1,-42-7 15,45-6 0,-141 24-278,0 1 0,0 0 0,0 0-1,0 1 1,12 3 0,-18-4-48,-1 0 0,0 0 0,1 1 0,-1-1 0,0 1 0,1-1-1,-1 1 1,0 0 0,0-1 0,1 1 0,-1 0 0,0 0 0,0 0 0,0 0 0,0 0 0,0 0-1,0 0 1,0 0 0,0 0 0,-1 0 0,1 0 0,0 1 0,-1-1 0,1 0 0,-1 1 0,1-1-1,-1 0 1,0 1 0,1-1 0,-1 0 0,0 1 0,0-1 0,0 1 0,0-1 0,0 1 0,-1-1-1,1 0 1,-1 3 0,-1 1-315,0 0 0,0 0 0,-1 0 0,-3 6 0,-19 28-890</inkml:trace>
</inkml:ink>
</file>

<file path=ppt/ink/ink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4:21.088"/>
    </inkml:context>
    <inkml:brush xml:id="br0">
      <inkml:brushProperty name="width" value="0.05" units="cm"/>
      <inkml:brushProperty name="height" value="0.05" units="cm"/>
      <inkml:brushProperty name="color" value="#AB008B"/>
    </inkml:brush>
  </inkml:definitions>
  <inkml:trace contextRef="#ctx0" brushRef="#br0">0 86 7890,'1'-2'433,"0"-1"0,0 1 0,0-1 0,0 1 0,0 0 0,0-1 0,1 1 0,-1 0 0,1 0 0,-1 0 0,1 0 0,0 0 0,0 0 1,0 1-1,0-1 0,0 0 0,0 1 0,1 0 0,2-2 0,21-4 644,41-4 100,-16 1-723,68-3-1,292 9 1006,-348 8-980,-1 2 0,0 2 0,94 27-1,-110-23 162,0-2 0,68 6 1,-90-14-329,0-2 0,0 0 1,-1-2-1,1 0 1,0-2-1,39-11 1,-55 12-394,-1 0 0,1-1 0,-1 0 0,0 0 0,0-1 1,0 1-1,0-2 0,-1 1 0,0-1 0,7-7 0,-10 10-281,-3 3 278,0 0 0,1 0 0,-1 0 0,0 0 0,0 0 0,0 0 0,0 0 0,1 0 0,-1 0 0,0 0 0,0 0 0,0 0 0,0 0 0,1 0 0,-1 0 0,0 0 0,0 0 0,0 0 0,0 1 0,0-1 0,0 0 0,1 0 0,-1 0 0,0 0 0,0 0 0,0 1 0,0-1 0,0 0 0,0 0 0,0 0 0,0 0 0,0 0 0,1 1 0,-1-1 0,0 0 0,0 0 0,0 0 0,0 0 0,0 1 0,0-1 0,0 0 0,0 0 0,0 0 0,0 1 0,0-1 0,-1 0 0,2 14-1522</inkml:trace>
</inkml:ink>
</file>

<file path=ppt/ink/ink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4:31.381"/>
    </inkml:context>
    <inkml:brush xml:id="br0">
      <inkml:brushProperty name="width" value="0.05" units="cm"/>
      <inkml:brushProperty name="height" value="0.05" units="cm"/>
      <inkml:brushProperty name="color" value="#AB008B"/>
    </inkml:brush>
  </inkml:definitions>
  <inkml:trace contextRef="#ctx0" brushRef="#br0">61 83 4825,'-3'2'110,"-6"2"663,0 1-1,-12 9 1,19-14-693,1 1 0,0 0 0,0 0 0,-1 0 0,1 0 0,0 0 1,0 1-1,0-1 0,0 0 0,0 0 0,0 1 0,1-1 0,-1 1 0,0-1 0,1 0 0,-1 1 0,1-1 0,-1 1 0,1 0 0,0-1 0,0 1 0,-1-1 0,1 1 0,1 2 0,-1-4-43,0 1 0,0-1-1,1 1 1,-1-1 0,0 0 0,1 1-1,-1-1 1,0 1 0,1-1 0,-1 0-1,0 1 1,1-1 0,-1 0 0,1 0-1,-1 1 1,1-1 0,-1 0 0,1 0-1,-1 0 1,1 0 0,-1 1 0,1-1 0,-1 0-1,1 0 1,0 0 0,18-1 899,-13 1-624,7 1 31,-1 1 1,1 0-1,-1 0 0,0 2 0,0-1 0,0 2 0,19 9 0,-19-9-247,0 1 1,1-1-1,0-1 1,0 0-1,0-1 0,24 3 1,-15-6 42,1-1 1,-1-1-1,31-7 0,66-21 332,1-1-31,-71 22-254,-1 3 1,2 1-1,-1 3 0,0 1 0,80 11 1,-86-4-162,109 12 42,-122-17-60,1 0-1,-1-2 0,31-5 0,114-32 32,-110 21-5,75-8-1,-99 22 99,-1 1 0,1 3 0,0 1 1,41 8-1,-45-5 133,1-2 0,-1-2 1,1-1-1,-1-2 0,49-8 1,-68 7-134,258-39 983,-190 33-559,108 3 1,-3-3 876,-182 8-1399,26-1 552,-33 2-620,-1 0 1,0 0-1,0 0 0,1 0 0,-1 0 0,0 1 0,0-1 0,1 0 0,-1 1 0,0-1 0,0 1 0,0-1 0,0 1 1,0 0-1,0 0 0,0-1 0,0 1 0,0 0 0,0 0 0,0 0 0,0 0 0,0 0 0,0 1 0,-2 4-1430,-9 3 497</inkml:trace>
</inkml:ink>
</file>

<file path=ppt/ink/ink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4:40.796"/>
    </inkml:context>
    <inkml:brush xml:id="br0">
      <inkml:brushProperty name="width" value="0.05" units="cm"/>
      <inkml:brushProperty name="height" value="0.05" units="cm"/>
      <inkml:brushProperty name="color" value="#AB008B"/>
    </inkml:brush>
  </inkml:definitions>
  <inkml:trace contextRef="#ctx0" brushRef="#br0">1 281 9658,'2'-23'1810,"0"-5"2131,-1 27-3132,-1 3-207,-1 16-294,0 8 18,-1 8 190,2 0 0,5 50 1,-5-82-452,0 0 1,1 1-1,-1-1 1,1 0-1,0 0 1,0 1-1,0-1 1,0 0-1,0 0 1,3 4-1,-4-6-21,1 1 0,0-1 0,0 1 0,-1-1 0,1 1 0,0-1 0,0 1 0,-1-1 0,1 0 0,0 1 0,0-1 0,0 0 0,0 0 0,0 0 0,0 0 0,-1 1 0,1-1 0,0 0 0,0-1 0,0 1 0,0 0 0,0 0 0,0 0 0,-1-1 0,1 1 0,0 0 0,0-1 0,0 1 0,0 0 0,-1-1 0,1 1 0,1-2 0,6-3 190,-1-1-1,0 0 1,0 0 0,0-1-1,8-10 1,29-44 315,-31 43-451,47-66 270,63-95-1979,-85 114 875</inkml:trace>
</inkml:ink>
</file>

<file path=ppt/ink/ink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4:41.561"/>
    </inkml:context>
    <inkml:brush xml:id="br0">
      <inkml:brushProperty name="width" value="0.05" units="cm"/>
      <inkml:brushProperty name="height" value="0.05" units="cm"/>
      <inkml:brushProperty name="color" value="#AB008B"/>
    </inkml:brush>
  </inkml:definitions>
  <inkml:trace contextRef="#ctx0" brushRef="#br0">12 380 10634,'-1'2'352,"0"-1"-1,0 1 1,1-1 0,-1 1-1,1 0 1,-1-1-1,1 1 1,-1-1 0,1 1-1,0 0 1,0-1-1,0 4 1,0-3-59,-2 15 557,0-4-179,1-1 1,1 1 0,0 0 0,1 12 0,-1-24-633,0 0 0,0-1 0,0 1 0,0-1 0,0 1 0,0-1-1,1 1 1,-1-1 0,0 1 0,0-1 0,0 1 0,0-1 0,1 0 0,-1 1 0,0-1 0,0 1 0,1-1 0,-1 1 0,0-1 0,1 0 0,-1 1 0,1-1 0,-1 0 0,0 1 0,1-1-1,-1 0 1,1 0 0,-1 1 0,1-1 0,-1 0 0,1 0 0,-1 0 0,1 0 0,-1 1 0,1-1 0,-1 0 0,1 0 0,-1 0 0,1 0 0,-1 0 0,1 0 0,-1-1 0,1 1 0,-1 0-1,2 0 1,0-1 52,1-1 0,-1 1 0,1-1 0,-1 0-1,1 1 1,-1-1 0,0 0 0,2-3-1,123-145 980,-55 63-931,-39 48-162,92-103-1361,-40 67 696</inkml:trace>
</inkml:ink>
</file>

<file path=ppt/ink/ink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4:49.571"/>
    </inkml:context>
    <inkml:brush xml:id="br0">
      <inkml:brushProperty name="width" value="0.05" units="cm"/>
      <inkml:brushProperty name="height" value="0.05" units="cm"/>
      <inkml:brushProperty name="color" value="#AB008B"/>
    </inkml:brush>
  </inkml:definitions>
  <inkml:trace contextRef="#ctx0" brushRef="#br0">3 358 7698,'0'-3'652,"0"-1"1,1 0 0,-1 1 0,0-1 0,1 1-1,0 0 1,0-1 0,0 1 0,3-5 0,-6 11-404,0 1 1,1-1-1,-1 0 0,1 1 1,0-1-1,0 1 1,0-1-1,1 1 1,-1-1-1,1 1 0,0-1 1,0 1-1,0 0 1,1-1-1,-1 1 1,1-1-1,0 1 0,1 4 1,2 3-156,0 0 1,1-1-1,0 1 1,12 17-1,-16-27-81,0 0 0,-1 0 0,1 0 0,0 0 1,0 1-1,0-1 0,0 0 0,0 0 0,0-1 0,0 1 0,0 0 0,0 0 0,0 0 0,0-1 0,1 1 0,-1 0 0,0-1 0,1 1 0,-1-1 0,0 0 0,1 1 0,2-1 0,-2-1 16,0 1-1,0-1 1,1 0 0,-1 0 0,0 0 0,0 0 0,0 0 0,0 0 0,0-1 0,0 1 0,0 0 0,-1-1 0,3-2 0,20-22 371,-2 0 1,25-39-1,-2 3-37,135-154-466,-150 180-1021,-14 6 353</inkml:trace>
</inkml:ink>
</file>

<file path=ppt/ink/ink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4:54.213"/>
    </inkml:context>
    <inkml:brush xml:id="br0">
      <inkml:brushProperty name="width" value="0.05" units="cm"/>
      <inkml:brushProperty name="height" value="0.05" units="cm"/>
      <inkml:brushProperty name="color" value="#AB008B"/>
    </inkml:brush>
  </inkml:definitions>
  <inkml:trace contextRef="#ctx0" brushRef="#br0">11 326 9530,'-10'-15'6710,"10"19"-5510,1 5-914,3 46 905,-4-41-995,1 0-1,0 0 1,1 0 0,1-1-1,4 15 1,-2-13 98,-2-4-77,1-1 1,0 1 0,7 10-1,-11-20-189,1 0 1,-1 0-1,1 0 0,0 0 0,-1-1 1,1 1-1,0 0 0,0 0 1,0 0-1,0-1 0,0 1 0,-1-1 1,1 1-1,0-1 0,0 1 0,1-1 1,-1 1-1,0-1 0,0 0 0,0 1 1,0-1-1,0 0 0,0 0 0,0 0 1,0 0-1,1 0 0,-1 0 0,0 0 1,0 0-1,0-1 0,0 1 0,2-1 1,1-1 58,0 0 0,0 0 1,-1 0-1,1-1 0,-1 1 1,1-1-1,3-4 0,21-23 384,-2-2 0,-1-1 0,22-38 0,-25 37-290,45-72 222,38-54-830,-102 155 14,0 0 1,1 0-1,-1 1 0,1-1 1,0 1-1,1-1 1,-1 1-1,1 1 1,0-1-1,0 1 0,0 0 1,0 0-1,8-3 1,22-1-2223</inkml:trace>
</inkml:ink>
</file>

<file path=ppt/ink/ink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5:07.228"/>
    </inkml:context>
    <inkml:brush xml:id="br0">
      <inkml:brushProperty name="width" value="0.05" units="cm"/>
      <inkml:brushProperty name="height" value="0.05" units="cm"/>
      <inkml:brushProperty name="color" value="#AB008B"/>
    </inkml:brush>
  </inkml:definitions>
  <inkml:trace contextRef="#ctx0" brushRef="#br0">2 28 7858,'-1'-14'2249,"0"2"3118,1 12-5337,0 0 0,0 0-1,0 0 1,0 0 0,1 0 0,-1 0 0,0 0-1,0 0 1,0 0 0,0 1 0,0-1 0,0 0-1,0 0 1,0 0 0,0 0 0,0 0 0,0 0-1,0 0 1,1 0 0,-1 0 0,0 0 0,0 0-1,0 0 1,0 0 0,0 0 0,0 0 0,0 0-1,0 0 1,1 0 0,-1 0 0,0 0 0,0 0 0,0 0-1,0 0 1,0 0 0,0 0 0,0 0 0,0 0-1,1 0 1,-1 0 0,0 0 0,0 0 0,0 0-1,0 0 1,0 0 0,0 0 0,0 0 0,0 0-1,0 0 1,1 0 0,-1-1 0,0 1 0,0 0-1,0 0 1,0 0 0,0 0 0,0 0 0,0 0-1,0 0 1,0 0 0,0 0 0,0-1 0,0 1-1,0 0 1,0 0 0,6 7 346,-3 0-176,0 0-1,-1 0 1,0 0 0,0 0-1,0 1 1,1 11 0,-1 49 910,-1-39-623,-2 88 1075,0-58-639,9 97 0,-7-150-910,0 1 1,0-1-1,0 0 1,1 0-1,0 0 1,0 0-1,0 0 0,1-1 1,0 1-1,0-1 1,5 7-1,-8-12-27,0 0 0,0 1 1,0-1-1,0 0 0,0 0 0,0 0 0,0 0 0,0 0 0,1 1 0,-1-1 1,0 0-1,0 0 0,0 0 0,0 0 0,0 0 0,0 0 0,1 0 0,-1 0 0,0 0 1,0 0-1,0 1 0,0-1 0,0 0 0,1 0 0,-1 0 0,0 0 0,0 0 1,0 0-1,0 0 0,1 0 0,-1 0 0,0 0 0,0 0 0,0 0 0,0 0 1,0-1-1,1 1 0,-1 0 0,0 0 0,0 0 0,0 0 0,0 0 0,0 0 0,1 0 1,-1 0-1,0 0 0,0 0 0,0-1 0,0 1 0,0 0 0,0 0 0,0 0 1,0 0-1,0 0 0,1-1 0,-1 1 0,0 0 0,0 0 0,0 0 0,0 0 1,0 0-1,0-1 0,0 1 0,0 0 0,0 0 0,0-11-1041,-4-11-984,-3-31 516,5 11 1255</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4:58.261"/>
    </inkml:context>
    <inkml:brush xml:id="br0">
      <inkml:brushProperty name="width" value="0.05" units="cm"/>
      <inkml:brushProperty name="height" value="0.05" units="cm"/>
      <inkml:brushProperty name="color" value="#FF0066"/>
    </inkml:brush>
  </inkml:definitions>
  <inkml:trace contextRef="#ctx0" brushRef="#br0">8 1 13523,'-2'10'712,"-1"10"1201,2 1 1,-1 22-1,3-36-1585,0 0-1,0 0 1,0 0 0,1 0-1,-1 0 1,2 0 0,-1 0-1,1-1 1,7 12 0,-5-8-53,2-1-1,-1-1 1,1 0 0,1 0 0,-1 0 0,1-1 0,1 0 0,12 9 0,-16-13-140,1 0 0,-1 0 1,1 0-1,-1-1 1,1 0-1,0 0 0,-1-1 1,1 0-1,0 0 1,0 0-1,0 0 0,0-1 1,0 0-1,0 0 1,0-1-1,11-2 0,-15 3-76,0-1-1,0 1 1,0-1-1,0 0 1,0 0-1,0 0 1,0 0-1,0 0 1,-1 0-1,1-1 1,0 1-1,-1 0 1,1-1-1,-1 1 1,1-1-1,-1 0 1,2-2-1,-3 3-36,1-1 1,-1 1-1,1 0 0,-1-1 1,0 1-1,0-1 0,0 1 1,0 0-1,0-1 0,0 1 1,0 0-1,0-1 0,0 1 1,-1-1-1,1 1 0,-1 0 0,1-1 1,-1 1-1,1 0 0,-1 0 1,0-1-1,0 1 0,1 0 1,-1 0-1,0 0 0,0 0 1,-2-1-1,-4-5 4,0 1 0,0-1 0,-1 2 0,0-1 0,-14-6 0,-45-18-605,38 19-274,26 10 615,0 0 0,0-1 0,1 1 1,-1-1-1,0 1 0,1-1 0,-1 0 0,1 0 1,0 0-1,0 0 0,0-1 0,0 1 0,-3-5 1,3 4-145,1-1 1,-1 1 0,1-1 0,0 0 0,0 0 0,1 1 0,-1-1 0,1 0-1,-1 0 1,2-6 0,-1-24-1130</inkml:trace>
</inkml:ink>
</file>

<file path=ppt/ink/ink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5:08.336"/>
    </inkml:context>
    <inkml:brush xml:id="br0">
      <inkml:brushProperty name="width" value="0.05" units="cm"/>
      <inkml:brushProperty name="height" value="0.05" units="cm"/>
      <inkml:brushProperty name="color" value="#AB008B"/>
    </inkml:brush>
  </inkml:definitions>
  <inkml:trace contextRef="#ctx0" brushRef="#br0">0 39 9058,'10'-5'572,"1"1"0,-1 1 0,1-1 0,-1 2 0,1 0 0,0 0 0,0 1 0,17 0 0,9 2 234,43 8-1,-25-3-26,41 1 225,97-7 1,96-23-60,-209 14-526,0 3 0,157 9 0,154 11 2616,-376-14-2756,-8-1-29,1 2 0,-1-1-1,1 1 1,-1 0 0,0 0 0,12 5 0,-16-5-214,0 0 0,0 1 0,0-1 1,-1 1-1,1 0 0,-1 0 1,1 0-1,-1 0 0,0 0 1,1 1-1,-1-1 0,0 1 0,0-1 1,-1 1-1,1 0 0,-1 0 1,3 5-1,37 127 292,-28-98-159,-2 1 0,-2 0 0,-1 1-1,4 60 1,-9-54 89,15 70-1,-17-111-247,0 0 0,0 0 0,-1 0 0,1 0 0,-1 0 0,0 0 0,0 0 0,-1 5 0,0-7-7,0 0 0,1-1 1,-1 1-1,0 0 0,0-1 0,0 1 0,0-1 0,0 0 0,0 1 1,0-1-1,0 0 0,0 1 0,-1-1 0,1 0 0,-1 0 0,1 0 1,-1 0-1,1 0 0,-1-1 0,-3 2 0,-4 1 1,0-1 0,-1-1 0,1 0 0,-1 0-1,1-1 1,-1 0 0,1-1 0,-12-1 0,0 0 1,-230-11-6,-99-7-19,108 1-44,-36-4-300,4-19-355,249 37 675,-171-45 42,192 49 14,-1-1-1,1 0 0,0 0 0,-5-4 0,-3-2 328,11 8-321,-1-1 0,1 1 0,-1-1 0,0 1 0,1 0 0,-1-1 0,1 1 0,-1 0 0,0 0 0,1 0 0,-1 0 1,0 1-1,1-1 0,-3 1 0,-22 7 8,23-6-12,-11 7 86,9-4-417,15-8-2476,-1-1 1452,0 0 0,-1-1 0,0-1 0,10-7 0,34-33-1847</inkml:trace>
</inkml:ink>
</file>

<file path=ppt/ink/ink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5:09.394"/>
    </inkml:context>
    <inkml:brush xml:id="br0">
      <inkml:brushProperty name="width" value="0.05" units="cm"/>
      <inkml:brushProperty name="height" value="0.05" units="cm"/>
      <inkml:brushProperty name="color" value="#AB008B"/>
    </inkml:brush>
  </inkml:definitions>
  <inkml:trace contextRef="#ctx0" brushRef="#br0">107 73 10354,'0'-5'243,"-1"0"-1,1 0 1,-1 1 0,0-1-1,0 0 1,-1 0 0,-3-8-1,4 11-125,-1 0-1,1 0 0,-1 0 1,1 1-1,-1-1 0,0 1 1,1-1-1,-1 1 0,0-1 1,0 1-1,0 0 0,0 0 1,0 0-1,0 0 0,0 0 0,0 1 1,-1-1-1,1 1 0,-4-1 1,5 1-51,-1-1-1,0 1 1,1 0 0,-1 0 0,0 0 0,0 0-1,1 1 1,-1-1 0,0 0 0,1 1 0,-1-1 0,0 1-1,1 0 1,-1-1 0,1 1 0,-1 0 0,1 0-1,-1 0 1,1 0 0,0 0 0,-1 0 0,1 1 0,0-1-1,0 0 1,0 1 0,0-1 0,0 0 0,0 1-1,0-1 1,1 1 0,-1 0 0,0-1 0,1 1-1,-1 0 1,1 1 0,-3 9 183,1 0 1,0-1-1,1 1 0,1 14 0,-1-14-87,19 457 3655,0-79-2747,-18-378-1055,1 81 70,-20 161-1,15-236-114,3-13-61,-1 1-1,1-1 1,0 1-1,1-1 0,0 1 1,-1-1-1,2 9 1,-1-14 74,0 0 0,0 0 0,0 0 0,0 1 0,0-1 0,0 0 1,0 0-1,0 0 0,0 0 0,0 0 0,0 0 0,1 0 1,-1 1-1,0-1 0,0 0 0,0 0 0,0 0 0,0 0 0,0 0 1,0 0-1,0 0 0,0 0 0,0 0 0,0 1 0,0-1 0,1 0 1,-1 0-1,0 0 0,0 0 0,0 0 0,0 0 0,0 0 1,0 0-1,0 0 0,1 0 0,-1 0 0,0 0 0,0 0 0,0 0 1,0 0-1,0 0 0,0 0 0,0 0 0,1 0 0,-1 0 1,0 0-1,0 0 0,0 0 0,6-7-935,17-41-2398,-8 14 2270</inkml:trace>
</inkml:ink>
</file>

<file path=ppt/ink/ink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5:10.187"/>
    </inkml:context>
    <inkml:brush xml:id="br0">
      <inkml:brushProperty name="width" value="0.05" units="cm"/>
      <inkml:brushProperty name="height" value="0.05" units="cm"/>
      <inkml:brushProperty name="color" value="#AB008B"/>
    </inkml:brush>
  </inkml:definitions>
  <inkml:trace contextRef="#ctx0" brushRef="#br0">0 99 7362,'136'-9'3365,"60"-5"-1185,48-21 111,-30 3-642,-162 27-1151,1 2 0,58 5 0,-99-1-418,0 1 0,-1 0-1,1 1 1,21 8-1,41 24 46,-60-29-116,-6-1 9,1 0-1,-1 1 0,0 0 0,0 0 0,-1 1 1,0 0-1,0 0 0,-1 0 0,0 1 0,0 0 1,0 0-1,-1 1 0,-1 0 0,5 10 0,3 12 323,-1 2-1,11 57 1,7 61 255,25 100-151,-38-190-304,10 74 1,-22-98-89,-1-1 0,-2 0-1,-5 55 1,0-64-32,-2 0 1,-11 33 0,-7 34 9,21-75 34,-1 33 1,4-52-64,0 1 1,0 0-1,-1-1 0,1 1 1,0 0-1,0-1 0,0 1 0,0-1 1,-1 1-1,1 0 0,0-1 1,-1 1-1,1-1 0,0 1 0,-1-1 1,1 1-1,-1-1 0,1 1 1,-1-1-1,1 0 0,-1 1 1,1-1-1,-1 1 0,1-1 0,-1 0 1,1 0-1,-1 1 0,0-1 1,0 0-1,-22 4 32,15-4-22,-69 7 21,-235 18-66,-61-37-27,199 1-28,78 13-933,33-1-1145,38-1 1315</inkml:trace>
</inkml:ink>
</file>

<file path=ppt/ink/ink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5:10.904"/>
    </inkml:context>
    <inkml:brush xml:id="br0">
      <inkml:brushProperty name="width" value="0.05" units="cm"/>
      <inkml:brushProperty name="height" value="0.05" units="cm"/>
      <inkml:brushProperty name="color" value="#AB008B"/>
    </inkml:brush>
  </inkml:definitions>
  <inkml:trace contextRef="#ctx0" brushRef="#br0">104 512 9570,'-11'5'691,"-28"9"1699,36-13-2156,0 0-1,0 0 1,0-1 0,0 0-1,0 0 1,0 1 0,0-2 0,1 1-1,-1 0 1,0-1 0,-4 0-1,6 1-153,0-1 1,1 1-1,-1-1 0,0 1 0,0-1 0,0 1 0,1-1 1,-1 1-1,0-1 0,1 0 0,-1 1 0,0-1 0,1 0 1,-1 0-1,1 1 0,-1-1 0,1 0 0,-1 0 0,1 0 1,0 0-1,0 0 0,-1 1 0,1-1 0,0 0 0,0 0 1,0 0-1,0 0 0,0 0 0,0 0 0,0 0 0,0 0 1,0 0-1,1-1 0,-1-1 97,1-1-1,0 1 1,1-1 0,-1 1 0,0 0-1,1-1 1,3-3 0,5-7 196,0 1 0,1 1 0,18-16 0,42-31 373,-39 34-424,-32 24-320,145-121 1070,-109 88-2165,58-70-1,-69 71-613,0 4 600</inkml:trace>
</inkml:ink>
</file>

<file path=ppt/ink/ink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5:11.817"/>
    </inkml:context>
    <inkml:brush xml:id="br0">
      <inkml:brushProperty name="width" value="0.05" units="cm"/>
      <inkml:brushProperty name="height" value="0.05" units="cm"/>
      <inkml:brushProperty name="color" value="#AB008B"/>
    </inkml:brush>
  </inkml:definitions>
  <inkml:trace contextRef="#ctx0" brushRef="#br0">65 1 13675,'-1'0'81,"1"0"1,-1 0-1,1-1 1,0 1-1,-1 0 1,1 0-1,-1 0 1,1 0-1,-1 0 0,1 0 1,0 0-1,-1 0 1,1 0-1,-1 0 1,1 1-1,0-1 1,-1 0-1,1 0 1,-1 0-1,1 0 0,0 1 1,-1-1-1,1 0 1,0 0-1,-1 1 1,1-1-1,0 0 1,0 0-1,-1 1 1,-5 14 1151,-2 27-276,2 1 0,-1 59 0,7-95-869,-1 16 209,0 0-1,2 0 1,0 0 0,2 0 0,1 0-1,0-1 1,10 28 0,-11-42-158,-1-4-35,0 1 0,-1-1 1,1 1-1,-1-1 0,0 1 0,-1 0 0,1-1 0,-1 8 0,0-12-99,0 0 0,0 1 0,0-1 0,0 0 0,0 0 0,0 1 0,0-1 0,0 0 0,0 0 0,0 1 0,0-1 0,0 0 0,0 0 0,0 0 0,0 1 0,-1-1 0,1 0 0,0 0 0,0 1 0,0-1 0,0 0 0,0 0 0,-1 0 0,1 0 0,0 1 0,0-1 0,-1 0 0,1 0 0,0 0 0,0 0 0,0 0 0,-1 0 0,1 0 0,0 0 0,0 0 0,-1 1 0,-9-7 73,-6-12-116,11 9-77,0 0 0,1-1 1,0 1-1,1-1 0,0 0 0,0 0 0,1 0 0,1-1 0,-1 1 0,2 0 0,0-15 0,1 12 82,0 1 1,1-1 0,0 0 0,1 1 0,0 0-1,1 0 1,1 0 0,10-21 0,-13 29 47,0 0 1,1 1 0,-1-1 0,1 1-1,-1 0 1,1 0 0,0 0-1,0 0 1,0 1 0,1-1-1,-1 1 1,1-1 0,-1 1-1,1 0 1,0 1 0,0-1-1,0 1 1,0 0 0,0-1 0,0 2-1,0-1 1,0 0 0,1 1-1,-1 0 1,0 0 0,0 0-1,0 1 1,0-1 0,1 1-1,-1 0 1,0 0 0,0 0-1,0 1 1,-1-1 0,1 1 0,0 0-1,4 4 1,1-1 70,0 1 1,-1 0-1,0 0 0,0 1 1,0 0-1,-1 0 1,0 1-1,-1 0 0,0 0 1,0 1-1,0 0 1,-1 0-1,-1 0 0,1 0 1,-2 1-1,1 0 0,-1 0 1,-1 0-1,0 0 1,0 0-1,-1 0 0,0 1 1,-1-1-1,0 0 1,-1 1-1,-3 18 0,4-28-89,-1 0-1,1 1 1,-1-1-1,1 0 1,-1 0-1,0 0 0,1 0 1,-1 1-1,0-1 1,0 0-1,0 0 1,0 0-1,0-1 0,0 1 1,0 0-1,0 0 1,0 0-1,0-1 1,-3 2-1,2-1-19,-1 0 0,0 0 0,0 0 0,0-1 0,0 1 1,-1-1-1,-3 0 0,7 0 23,0 0 1,0 1 0,0-1-1,-1 0 1,1 0 0,0 0 0,0 0-1,0 0 1,0 0 0,0 0-1,0 0 1,0 0 0,0 0-1,-1 0 1,1 0 0,0 0 0,0 0-1,0 0 1,0 0 0,0-1-1,0 1 1,0 0 0,0 0-1,0 0 1,-1 0 0,1 0 0,0 0-1,0 0 1,0 0 0,0 0-1,0 0 1,0 0 0,0 0-1,0 0 1,0 0 0,0-1 0,0 1-1,0 0 1,0 0 0,0 0-1,0 0 1,0 0 0,0 0-1,0 0 1,0 0 0,0-1 0,0 1-1,0 0 1,0 0 0,0 0-1,0 0 1,0 0 0,0 0-1,0 0 1,0 0 0,0 0 0,0-1-1,0 1 1,0 0 0,0 0-1,0 0 1,0 0 0,0 0-1,0 0 1,0 0 0,0 0 0,0 0-1,8-4-21,0 5-20,14 2 62,-21-3-31,0 0 1,-1 0-1,1 0 1,0 1-1,0-1 1,0 0-1,0 1 1,0-1-1,-1 0 0,1 1 1,0-1-1,0 1 1,-1-1-1,1 1 1,0 0-1,0 0 1,-5 19-3979,4-19 3938,0 0 0,0 0 0,-1 0 0,1 0 0,-1 0 0,1 0 0,-1 0 0,1 0 0,-1 0 0,1 0-1,-1 0 1,0 0 0,0 0 0,1-1 0,-1 1 0,0 0 0,0-1 0,-1 2 0,-1-1 82,1-1 0,0 1 0,0 0 0,0-1 0,0 0 0,0 1 0,0-1 0,-4 0 0,1 4 344,5-4-375,0 1 1,0-1-1,0 0 0,0 0 1,0 0-1,0 0 0,0 0 0,0 1 1,0-1-1,0 0 0,0 0 1,0 0-1,0 0 0,0 0 1,0 1-1,0-1 0,0 0 1,1 0-1,-1 0 0,0 0 1,0 0-1,0 0 0,0 0 1,0 1-1,0-1 0,0 0 1,1 0-1,-1 0 0,0 0 0,0 0 1,0 0-1,0 0 0,0 0 1,0 0-1,1 0 0,-1 0 1,0 0-1,0 0 0,0 0 1,0 0-1,0 0 0,1 0 1,-1 0-1,0 0 0,0 0 1,0 0-1,0 0 0,0 0 1,1 0-1,-1 0 0,0 0 1,0 0-1,0 0 0,0 0 0,0-1 1,0 1-1,1 0 0,-1 0 1,0 0-1,1 0-87,-1-1-1,1 1 1,-1 0-1,1 0 0,0-1 1,-1 1-1,1-1 1,-1 1-1,1 0 1,-1-1-1,1 1 1,-1-1-1,1 1 1,-1-1-1,0 1 1,1-1-1,-1 0 1,0 1-1,1-1 1,-1 1-1,0-1 1,0 0-1,1 1 1,-1-1-1,0 0 1,0 1-1,0-1 1,0 0-1,0 1 1,0-1-1,0-1 0,-3-3-923</inkml:trace>
</inkml:ink>
</file>

<file path=ppt/ink/ink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5:12.255"/>
    </inkml:context>
    <inkml:brush xml:id="br0">
      <inkml:brushProperty name="width" value="0.05" units="cm"/>
      <inkml:brushProperty name="height" value="0.05" units="cm"/>
      <inkml:brushProperty name="color" value="#AB008B"/>
    </inkml:brush>
  </inkml:definitions>
  <inkml:trace contextRef="#ctx0" brushRef="#br0">84 8 10634,'-4'-2'424,"2"2"97,0-1-1,0 0 0,0 0 0,0 1 1,0-1-1,0 1 0,-4-1 0,5 1-377,0 0-1,0 1 0,0-1 1,0 0-1,0 1 0,0-1 1,0 1-1,0-1 0,0 1 1,0-1-1,0 1 1,0 0-1,0-1 0,1 1 1,-1 0-1,0 0 0,0 0 1,0 1-1,-3 3 192,0 1-1,1 0 1,0 0 0,0 1-1,0-1 1,1 1-1,0-1 1,-2 8 0,-6 56 1091,10-68-1376,-3 27 426,3 0 0,0 0-1,5 35 1,20 83 766,-25-147-1240,3 12-19,-1 0 0,-1 0 0,0 0 0,0 0 0,-1 0 0,-3 19 0,13-50-4580,-2 6 3301,4-16-767,2-14 865</inkml:trace>
</inkml:ink>
</file>

<file path=ppt/ink/ink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5:12.567"/>
    </inkml:context>
    <inkml:brush xml:id="br0">
      <inkml:brushProperty name="width" value="0.05" units="cm"/>
      <inkml:brushProperty name="height" value="0.05" units="cm"/>
      <inkml:brushProperty name="color" value="#AB008B"/>
    </inkml:brush>
  </inkml:definitions>
  <inkml:trace contextRef="#ctx0" brushRef="#br0">0 10 12291,'7'-2'718,"0"0"1,1 0 0,-1 1-1,0 0 1,0 0 0,1 1-1,-1 0 1,1 0 0,7 2 0,-10-1-522,-1 0 1,1 1 0,-1-1 0,0 1 0,0 0-1,0 0 1,0 0 0,0 1 0,0 0-1,0-1 1,-1 1 0,0 0 0,1 1 0,-1-1-1,5 8 1,-1 0 247,-1 0 0,0 1 0,0-1 0,5 20 0,13 53 1055,-20-67-1280,7 24 217,1 5-155,7 47-1,-19-91-322,0 0-1,0 0 1,1 0-1,-1 1 1,-1-1 0,1 0-1,0 0 1,0 0-1,-1 0 1,1 0-1,-1 0 1,-1 3 0,2-4-47,-1-1 1,1 1 0,0-1 0,-1 0 0,1 1 0,-1-1 0,1 1-1,-1-1 1,1 0 0,0 0 0,-1 1 0,1-1 0,-1 0-1,1 0 1,-1 1 0,1-1 0,-1 0 0,0 0 0,0 0 0,0 0-170,-1 0 0,1 0 0,0 0 0,0 0 0,-1-1 0,1 1 0,0 0 0,0-1 1,0 1-1,0-1 0,-1 0 0,0 0 0,-14-11-2145,-2-8 978</inkml:trace>
</inkml:ink>
</file>

<file path=ppt/ink/ink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5:12.760"/>
    </inkml:context>
    <inkml:brush xml:id="br0">
      <inkml:brushProperty name="width" value="0.05" units="cm"/>
      <inkml:brushProperty name="height" value="0.05" units="cm"/>
      <inkml:brushProperty name="color" value="#AB008B"/>
    </inkml:brush>
  </inkml:definitions>
  <inkml:trace contextRef="#ctx0" brushRef="#br0">1 152 13371,'0'0'1456,"9"-3"937,7-3-273,12-7-151,5 0-641,2-3-672,4-1-216,-9 3-368,0-1-288,-5 2-720,1-2-753,3 1 3914,-2 2-2321</inkml:trace>
</inkml:ink>
</file>

<file path=ppt/ink/ink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5:13.255"/>
    </inkml:context>
    <inkml:brush xml:id="br0">
      <inkml:brushProperty name="width" value="0.05" units="cm"/>
      <inkml:brushProperty name="height" value="0.05" units="cm"/>
      <inkml:brushProperty name="color" value="#AB008B"/>
    </inkml:brush>
  </inkml:definitions>
  <inkml:trace contextRef="#ctx0" brushRef="#br0">0 1 14851,'24'134'7994,"9"77"-2822,-21-71-3864,-11-132-1293,-1-1 1,0 0-1,0 0 1,0 0-1,-1 1 0,1-1 1,-2 0-1,-1 7 1,3-13-21,0-1 1,0 0 0,-1 1 0,1-1 0,0 0-1,0 1 1,0-1 0,0 0 0,0 0 0,-1 1-1,1-1 1,0 0 0,0 1 0,0-1 0,-1 0-1,1 0 1,0 0 0,-1 1 0,1-1 0,0 0-1,0 0 1,-1 0 0,1 1 0,-4-7-183,1-14-195,2-2-124,1 0-1,4-33 1,-3 44 339,1 0 1,1-1-1,0 1 1,0 0-1,1 0 1,9-17 0,-11 25 163,0 0 0,-1 1 0,1-1 0,0 1 0,0-1 0,0 1 0,1 0 0,-1-1 0,0 1 0,1 1 1,0-1-1,-1 0 0,1 0 0,0 1 0,0 0 0,0-1 0,0 1 0,0 0 0,0 1 0,0-1 0,0 0 0,0 1 1,0 0-1,1 0 0,-1 0 0,0 0 0,0 0 0,0 1 0,0-1 0,1 1 0,-1 0 0,0 0 0,0 0 0,0 0 1,-1 0-1,1 1 0,0 0 0,0-1 0,-1 1 0,1 0 0,-1 0 0,3 3 0,-1-1 58,0 0 0,0 1 0,0-1-1,0 1 1,-1 0 0,0 0 0,0 0-1,-1 0 1,1 1 0,-1-1 0,3 12 0,-4-14-20,-1 1 1,1 0 0,-1 0 0,0 0 0,0 0 0,0 0 0,0 0 0,-1 0-1,1 0 1,-1-1 0,0 1 0,0 0 0,-1 0 0,1-1 0,-1 1 0,0-1-1,0 1 1,-5 5 0,3-3 0,-2-1-1,1 1 1,-1-1-1,1 0 1,-1-1-1,-8 5 0,11-7-55,-1 0 0,0 0 0,-1 0 0,1-1 0,0 1 0,0-1 0,-1 0 0,1 0 0,0 0 0,-1-1 0,-7 0 0,11 0-70,0 0-1,0 0 1,-1 0-1,1-1 1,0 1-1,0 0 1,0-1 0,-1 0-1,1 1 1,0-1-1,0 1 1,0-1-1,0 0 1,0 0-1,0 0 1,0 0 0,0 1-1,1-1 1,-1 0-1,0-1 1,0 1-1,1 0 1,-1 0-1,1 0 1,-1 0 0,1 0-1,-1-1 1,1 1-1,0 0 1,-1 0-1,1-1 1,0 1-1,0 0 1,0 0 0,0-1-1,0 1 1,1 0-1,-1-2 1,7-21-973</inkml:trace>
</inkml:ink>
</file>

<file path=ppt/ink/ink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5:13.431"/>
    </inkml:context>
    <inkml:brush xml:id="br0">
      <inkml:brushProperty name="width" value="0.05" units="cm"/>
      <inkml:brushProperty name="height" value="0.05" units="cm"/>
      <inkml:brushProperty name="color" value="#AB008B"/>
    </inkml:brush>
  </inkml:definitions>
  <inkml:trace contextRef="#ctx0" brushRef="#br0">6 64 20740,'10'-6'1913,"-1"-1"143,-16-8-207,-5-4-1337,6 3-512</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4:58.632"/>
    </inkml:context>
    <inkml:brush xml:id="br0">
      <inkml:brushProperty name="width" value="0.05" units="cm"/>
      <inkml:brushProperty name="height" value="0.05" units="cm"/>
      <inkml:brushProperty name="color" value="#FF0066"/>
    </inkml:brush>
  </inkml:definitions>
  <inkml:trace contextRef="#ctx0" brushRef="#br0">0 22 13107,'15'-12'2232,"4"2"1377,8 12-840,3 6-465,3 25-624,-4 6-135,-8 14-433,-7 6-176,-12-3-376,-2-2-112,0-3-263,1-2-65,5-4-232,4 2-297,3-5-975,1 1-728,-6-8-2201,-8-8 2288</inkml:trace>
</inkml:ink>
</file>

<file path=ppt/ink/ink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5:25.283"/>
    </inkml:context>
    <inkml:brush xml:id="br0">
      <inkml:brushProperty name="width" value="0.05" units="cm"/>
      <inkml:brushProperty name="height" value="0.05" units="cm"/>
      <inkml:brushProperty name="color" value="#AB008B"/>
    </inkml:brush>
  </inkml:definitions>
  <inkml:trace contextRef="#ctx0" brushRef="#br0">537 836 9690,'0'-1'236,"0"0"0,0 0 0,0 0 0,0 0 0,0 0 0,0 0 0,0 0 0,0 0 0,0 0 0,1 0 0,-1 0 0,0 0 0,1 0 0,0-1 0,0 1-79,0 1 1,-1 0-1,1 0 0,0 0 0,-1 0 0,1 0 0,0 0 0,-1 0 1,1 1-1,0-1 0,0 0 0,-1 0 0,1 0 0,-1 1 0,1-1 1,1 1-1,9 3-304,32 8 989,1-1 0,71 7 0,92-5-258,-50-5-34,-36 6 31,234 58 1,-121-20-301,-165-41-129,102 3-1,213-32 1112,-60 0-338,-160 19-870,95-3-62,-3-18 561,-180 6-11,-1-3 1,0-3-1,139-59 1,-201 73-542,0 0 0,0 0 0,-1-1 0,0-1 1,-1 0-1,14-13 0,-20 17-2,0-1 0,-1 0-1,1-1 1,-1 1 0,-1-1 0,1 0-1,-1 0 1,0 0 0,0 0 0,0-1 0,-1 1-1,0-1 1,-1 1 0,3-14 0,-4 9-13,1 1 1,-2 0-1,1 0 1,-1 0-1,-1 0 1,0 0-1,0 0 1,-1 0-1,0 0 1,-1 1 0,-7-15-1,4 12-5,-1 0-1,-1 0 1,0 1 0,0 0-1,-1 0 1,-1 1 0,-15-11-1,1 2-13,-1 2 0,-44-22-1,-56-17 33,119 53 4,-313-121 2,-9 31-14,89 49-39,-388-21 0,356 58 13,-351 38 0,386 4 44,2 16-13,136-29-21,58-13 17,-135 32 14,119-25-8,-56 23 0,90-29 0,1 1-1,0 0 0,1 2 1,1 1-1,0 0 0,1 1 0,0 1 1,1 1-1,1 1 0,-20 26 1,27-31-1,1 0 1,1 1-1,0 0 1,1 1-1,0-1 1,1 1-1,1 0 1,1 1-1,0-1 1,0 1-1,2 0 1,0 0-1,1 0 1,1 0-1,0 0 1,4 27-1,-3-36 2,1 0 0,1 1 0,-1-1 0,1 0 0,0-1 0,1 1 0,0 0 0,0-1 0,0 0 0,1 0 0,-1 0 0,1-1 0,1 1 0,-1-1 0,1 0 0,0-1 0,0 1-1,1-1 1,7 4 0,10 3 34,1 0-1,0-2 0,0 0 1,30 4-1,28 5 241,153 11 1,88-21 375,172-32 219,-471 22-946,113-7-431,-111 9-1063,38 6 0,-16 3 220</inkml:trace>
</inkml:ink>
</file>

<file path=ppt/ink/ink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5:26.684"/>
    </inkml:context>
    <inkml:brush xml:id="br0">
      <inkml:brushProperty name="width" value="0.05" units="cm"/>
      <inkml:brushProperty name="height" value="0.05" units="cm"/>
      <inkml:brushProperty name="color" value="#AB008B"/>
    </inkml:brush>
  </inkml:definitions>
  <inkml:trace contextRef="#ctx0" brushRef="#br0">208 661 11074,'-1'0'181,"1"-1"0,-1 0-1,1 1 1,0-1 0,0 1-1,-1-1 1,1 0 0,0 1-1,0-1 1,0 0 0,0 0-1,0 1 1,0-1 0,0 0-1,0 1 1,0-1 0,0 0-1,0 1 1,0-1 0,0 0-1,1 1 1,-1-1 0,0 0-1,1 1 1,-1-1 0,0 0-1,1 1 1,0-1 0,0 0 1,0 0 0,1 0 0,-1 0 1,0 0-1,1 0 0,0 0 1,-1 1-1,1-1 0,-1 0 1,1 1-1,2-1 0,5 0 229,0 0-1,0 0 1,12 1-1,16 4 52,-1 1 0,55 14 0,-54-10-360,0-1-48,153 32 66,-144-33-107,1-2 0,54-1-1,-9-9 11,-1-5 0,0-3-1,-1-4 1,139-45 0,-94 15-7,-112 37-12,0-1 0,0-1 0,34-24 0,-51 32-4,-1-1 1,1 0-1,-1 0 1,0 0-1,0 0 1,-1-1-1,1 0 0,-1 0 1,0-1-1,-1 1 1,5-11-1,-6 11-5,-1 0 0,0 1 0,1-1 0,-2 0-1,1 0 1,-1 0 0,0 0 0,0 1 0,0-1 0,-1 0-1,0 0 1,0 0 0,-1 1 0,-3-11 0,0 7-12,0-1 1,0 2-1,-1-1 0,0 0 1,0 1-1,-1 0 1,0 1-1,0-1 1,-1 2-1,-11-9 1,-12-7 17,-49-25 1,61 37 7,-27-15 8,-1 3 0,-1 1 0,-1 3 0,-1 2-1,0 2 1,-1 2 0,-57-5 0,38 10 25,0 3 1,-1 4-1,1 2 0,0 4 0,0 2 1,1 4-1,0 3 0,1 3 0,-108 43 1,144-48-40,1 1 0,1 2 0,0 2 0,1 0 0,-50 44 1,66-50 2,1 0 1,1 1-1,0 1 0,1 0 1,-15 25-1,19-28 15,1 1 0,0-1-1,1 1 1,1 0 0,0 0 0,0 1-1,1-1 1,-1 22 0,3-27 27,0 0 0,1 1 0,0-1 0,0 0 0,0 1 1,1-1-1,0 0 0,1 0 0,-1 0 0,1-1 0,1 1 0,-1-1 0,1 1 1,0-1-1,1 0 0,-1-1 0,1 1 0,0-1 0,1 0 0,-1 0 0,1 0 1,0-1-1,11 6 0,-2-1 103,1-2 0,1 0 0,0-2 0,-1 1 0,33 4 0,89 4 519,-48-9-393,1-5 1,155-20-1,-221 16-417,87-10-2378,-57 10 1389</inkml:trace>
</inkml:ink>
</file>

<file path=ppt/ink/ink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5:34.329"/>
    </inkml:context>
    <inkml:brush xml:id="br0">
      <inkml:brushProperty name="width" value="0.05" units="cm"/>
      <inkml:brushProperty name="height" value="0.05" units="cm"/>
      <inkml:brushProperty name="color" value="#AB008B"/>
    </inkml:brush>
  </inkml:definitions>
  <inkml:trace contextRef="#ctx0" brushRef="#br0">1 1 5409,'18'7'4462,"22"-5"-889,-31-2-3306,-1 0 1,0 0 0,0 1 0,0 0-1,12 3 1,20 8 197,78 13-1,-7-12 550,152-4-1,114-24 397,-91 1-514,0 17 37,-83 16-254,29 3 406,-191-21-660,-1-2-1,0-1 0,69-13 1,-105 14-498,2 0 216,0-1-1,0 1 1,0-1-1,11-5 1,-15 6-209,-1 1 0,0-1 0,0 0 0,0 0 0,0 1 0,0-1 0,0 0 0,0 0 1,0 0-1,-1 0 0,1 0 0,0 0 0,0 0 0,-1-1 0,1 1 0,-1 0 0,1 0 0,-1 0 0,0-1 0,1 1 0,-1 0 0,0-1 1,0 1-1,0 0 0,0 0 0,0-1 0,0 1 0,0 0 0,-1-3 0,-2-6-770</inkml:trace>
</inkml:ink>
</file>

<file path=ppt/ink/ink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5:35.407"/>
    </inkml:context>
    <inkml:brush xml:id="br0">
      <inkml:brushProperty name="width" value="0.05" units="cm"/>
      <inkml:brushProperty name="height" value="0.05" units="cm"/>
      <inkml:brushProperty name="color" value="#AB008B"/>
    </inkml:brush>
  </inkml:definitions>
  <inkml:trace contextRef="#ctx0" brushRef="#br0">1 94 7674,'-1'-5'1592,"2"-11"1899,-1 16-3421,0 0 0,0 0 0,0 0 0,0 0 0,0 0 0,0 0 0,1 1 0,-1-1 0,0 0 0,0 0 0,0 0 0,0 0 0,0 0 0,0 0 0,0 0 0,1 0 0,-1 0 0,0 0 0,0 0 0,0 0 0,0 0 0,0 0 0,0 0 0,0 0 0,1 0 0,-1 0 0,0 0 0,0 0 0,0 0 0,0 0 0,0 0 0,0 0 0,0 0 0,1 0 0,-1-1 0,0 1 0,0 0 0,0 0 0,0 0 0,0 0 0,0 0 0,0 0 0,0 0 0,0 0 0,0 0 0,0-1 0,1 1 0,-1 0 0,0 0 0,0 0 0,0 0 0,0 0 0,0 0 0,0 0 0,0-1 0,0 1 0,0 0 0,0 0 0,0 0 0,0 0 0,0 0 0,1 1 25,1 0 0,-1 1 0,1-1 0,-1 0 0,1 0 1,0 0-1,0 0 0,-1 0 0,1-1 0,0 1 0,0-1 0,0 1 0,0-1 0,0 1 0,0-1 0,3 0 1,35-1 717,-37 1-746,47-6 630,-1-3 1,61-17-1,51-11-249,-148 35-812,0 1 0,1 0 0,-1 0 0,0 1 0,0 1 0,25 4 0,-29 0 313,-6 3-328</inkml:trace>
</inkml:ink>
</file>

<file path=ppt/ink/ink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5:36.951"/>
    </inkml:context>
    <inkml:brush xml:id="br0">
      <inkml:brushProperty name="width" value="0.05" units="cm"/>
      <inkml:brushProperty name="height" value="0.05" units="cm"/>
      <inkml:brushProperty name="color" value="#AB008B"/>
    </inkml:brush>
  </inkml:definitions>
  <inkml:trace contextRef="#ctx0" brushRef="#br0">278 72 8490,'2'-11'4190,"-1"5"-3453,1 0 1,0 0-1,4-10 1,2-5 776,-7 21-1493,-1-1 1,0 1 0,0 0 0,0 0-1,0 0 1,0 0 0,0-1-1,0 1 1,0 0 0,0 0 0,0 0-1,0 0 1,0 0 0,0-1-1,0 1 1,0 0 0,0 0 0,0 0-1,0 0 1,0-1 0,0 1-1,0 0 1,0 0 0,0 0 0,0 0-1,0 0 1,0-1 0,-1 1-1,1 0 1,0 0 0,0 0 0,0 0-1,0 0 1,0 0 0,0-1-1,0 1 1,-1 0 0,1 0 0,0 0-1,-8 2 234,-5 5-202,-54 33 97,35-22 215,1 2 0,-31 25 1,28-22-279,27-20-88,1 1 0,-1-1 0,1 2 0,1-1 0,-9 9 0,13-13 18,1 1 1,-1-1 0,1 1-1,-1 0 1,1-1-1,-1 1 1,1 0 0,0 0-1,-1-1 1,1 1-1,0 0 1,0 0 0,-1-1-1,1 1 1,0 0-1,0 0 1,0 0-1,0-1 1,0 1 0,0 0-1,0 0 1,1 0-1,-1-1 1,0 1 0,0 0-1,1 0 1,-1-1-1,0 1 1,1 0 0,-1 0-1,0-1 1,1 1-1,-1 0 1,1-1-1,0 1 1,-1-1 0,1 1-1,-1-1 1,2 2-1,0-1 16,-1 0-1,0 1 1,0-1-1,0 1 0,0 0 1,0-1-1,0 1 0,1 2 1,0 5-21,1-1 0,0 0 0,0 0 1,7 13-1,-8-18-12,-1-1 0,1 0 0,-1 0 0,1 0 1,0 0-1,0 0 0,0 0 0,0 0 0,0-1 0,0 1 0,1-1 1,-1 0-1,0 1 0,1-1 0,-1 0 0,1-1 0,-1 1 0,1 0 1,4 0-1,-6-1 1,1 0 1,0 1-1,0-1 1,-1 1-1,1-1 1,0 1-1,-1-1 1,1 1-1,0 0 1,-1 0-1,1 0 1,1 2-1,-2-3-1,-1 1 0,1-1 0,-1 1 0,0-1 0,1 1 0,-1 0 0,1-1 0,-1 1 0,0 0 0,0-1 0,1 1 0,-1 0 0,0 0 0,0-1 0,0 1 0,0 0 0,0-1 0,0 1 0,0 0 0,0 0 0,0-1 0,0 1 0,0 0 0,-1 0 0,1-1 0,0 1 0,0 0 0,-1-1 0,1 1-1,0 0 1,-1 0 0,1-1 1,-1 0 0,1 0 0,0 1 0,0-1 0,0 0 0,0 0 0,0 0 0,-1 1 0,1-1-1,0 0 1,0 0 0,0 1 0,0-1 0,0 0 0,0 0 0,0 0 0,0 1 0,0-1 0,0 0-1,0 0 1,0 1 0,0-1 0,0 0 0,0 0 0,0 1 0,0-1 0,0 0 0,0 0 0,1 1-1,-1-1 1,0 0 0,0 0 0,0 0 0,0 1 0,0-1 0,1 0 0,-1 0 0,0 1 0,12 0 14,12-7-24,3-1 7,-20 5 6,0 0 0,0 0 0,0 0-1,0-1 1,-1 0 0,1 0-1,-1 0 1,8-6 0,-12 7-2,-1 0 0,0 1 0,1-1 1,-1 0-1,0 0 0,0 0 0,0 0 0,0-1 1,0 1-1,0 0 0,-1 0 0,1 0 0,-1-1 1,0 1-1,1 0 0,-1 0 0,0-1 1,0 1-1,0 0 0,-1-4 0,-1-5 15,0 0 0,-7-19 1,7 24-20,-4-14 158,1 0 0,1 0 0,1-1 0,-1-32 0,4 51-57,0 3 35,1 7 182,-2 13 82,1-20-397,0-1-1,0 1 1,0-1 0,0 1 0,0-1-1,0 1 1,0-1 0,0 1-1,1-1 1,-1 0 0,0 1 0,0-1-1,0 1 1,1-1 0,-1 1 0,0-1-1,0 0 1,1 1 0,-1-1 0,0 0-1,1 1 1,-1-1 0,0 0-1,1 1 1,-1-1 0,1 0 0,-1 0-1,0 1 1,1-1 0,-1 0 0,1 0-1,-1 0 1,1 0 0,-1 0 0,1 0-1,-1 0 1,1 0 0,20 2 34,-19-2-34,5 2-18,-10 2 20,-8 3 36,8-6-32,0-1-1,-1 1 1,1-1-1,-1 0 1,1 0-1,-1 0 1,1 0-1,0-1 1,-7-1-1,-16-1-25,20 3-80,1 1 1,-1 0 0,1 1-1,0-1 1,-1 1 0,1 0 0,0 0-1,0 1 1,-8 5 0,-6 3-944,25-17-1615,9-5 1821,-5 5 312,-7 3 243,0 1 1,1 0 0,-1 0-1,1 0 1,0 0 0,-1 0-1,1 1 1,0 0 0,0 0-1,0 0 1,4-1 0,-4 3-1333,2 3 670</inkml:trace>
</inkml:ink>
</file>

<file path=ppt/ink/ink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5:45.376"/>
    </inkml:context>
    <inkml:brush xml:id="br0">
      <inkml:brushProperty name="width" value="0.05" units="cm"/>
      <inkml:brushProperty name="height" value="0.05" units="cm"/>
      <inkml:brushProperty name="color" value="#AB008B"/>
    </inkml:brush>
  </inkml:definitions>
  <inkml:trace contextRef="#ctx0" brushRef="#br0">455 2345 9498,'-7'7'243,"-9"12"278,16-18-452,-1 0-1,0 0 1,1 0 0,-1 0-1,1 0 1,-1 0-1,1 0 1,-1 0 0,1 0-1,0 0 1,-1 0-1,1 0 1,0 0 0,0 0-1,0 2 1,0-2-33,1 0 0,-1-1 1,1 1-1,-1-1 1,1 1-1,-1-1 0,1 0 1,-1 1-1,1-1 0,0 0 1,-1 1-1,1-1 0,0 0 1,-1 1-1,1-1 1,-1 0-1,1 0 0,0 0 1,0 0-1,-1 0 0,1 0 1,0 0-1,-1 0 0,1 0 1,0 0-1,0 0 1,3 0 134,70-1 1821,85-11 0,22-1-683,215 23-109,-18-1-64,-284-10-761,389 6 593,-429-1-751,1-3 0,0-2 1,98-15-1,38-27 299,18-3-432,-116 31-76,75-15-26,-123 20 185,72-27 0,-71 17-106,-2-1 0,0-3 0,-2-1-1,0-2 1,-2-2 0,-1-1 0,-2-2-1,58-64 1,-86 86-52,0 0-1,0-1 1,-1 0-1,-1 0 1,0-1-1,0 0 1,-1 0-1,-1 0 1,0-1-1,-1 0 1,0 0-1,2-14 1,-1-23 10,-3-1 0,-1 0 0,-8-52 0,1-9 57,4 61-21,-2-1 1,-13-57 0,10 74-38,-3 1 0,0 1 1,-3 0-1,-16-33 1,9 29 79,-1 1 0,-2 0 0,-1 2 0,-2 1 0,-1 1 0,-41-36 0,34 37-55,2-1 0,1-1-1,2-2 1,-28-42 0,38 46-38,-75-105 0,83 121-20,-2 1-1,0 1 0,0 0 0,-1 1 0,-1 0 1,-29-18-1,22 20-15,1 0 0,-2 1 1,1 1-1,-44-9 1,-97-8-29,107 19 44,-283-46-131,201 29 44,22 8 56,0 6 0,-124 5-1,-234 31-611,142-4-484,287-21 1080,-1 2 0,-48 12 0,71-10 58,-1 0 0,1 2 1,1 1-1,0 1 0,-35 20 1,33-14 1,0 2 1,1 0-1,1 1 0,1 1 1,0 2-1,2 0 1,0 0-1,2 2 0,-19 33 1,-99 149 2,112-171 1,3 0-1,0 1 1,3 0-1,-15 44 1,-38 157 7,37-118 1,16-47-17,3 0 0,2 1 1,0 76-1,3-26 23,-8 183 5,16-268 6,2 1 0,8 44-1,-7-67 22,1-1 0,1 1-1,1-1 1,0 0-1,1 0 1,0 0-1,17 26 1,-17-33 28,1 0 0,0-1 1,0 0-1,0 0 1,1 0-1,0-1 0,1 0 1,-1 0-1,1-1 1,0-1-1,0 1 0,1-1 1,13 3-1,13 3 235,0-2 0,50 4 0,-36-6-160,185 43 115,-211-44-791,0-2-1,1 0 1,-1-2 0,34-2 0,-44 0-3,46 1-668</inkml:trace>
</inkml:ink>
</file>

<file path=ppt/ink/ink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5:55.570"/>
    </inkml:context>
    <inkml:brush xml:id="br0">
      <inkml:brushProperty name="width" value="0.05" units="cm"/>
      <inkml:brushProperty name="height" value="0.05" units="cm"/>
      <inkml:brushProperty name="color" value="#AB008B"/>
    </inkml:brush>
  </inkml:definitions>
  <inkml:trace contextRef="#ctx0" brushRef="#br0">250 20 11803,'-2'-2'292,"0"0"0,0 1 0,0-1 0,0 1 0,0-1 0,-1 1 0,1 0 0,0-1 0,-1 1 0,1 0 0,0 1 0,-1-1 0,1 0 0,-1 1 0,0-1 0,1 1 0,-1 0 0,1 0 0,-5 0 0,-2 1-48,1 0 0,-1 0 0,1 1 1,-15 4-1,2 2 276,0 1 1,1 2-1,-25 15 1,43-25-500,-1 1 1,0 0-1,1 0 1,-1 0-1,1 0 1,-1 1-1,1-1 1,0 0-1,0 1 1,0 0-1,1-1 1,-1 1 0,1 0-1,-3 6 1,4-8-4,-1 1 1,1-1 0,0 0 0,0 1 0,0-1 0,0 0 0,0 0 0,1 1 0,-1-1 0,0 0 0,1 1 0,-1-1 0,0 0 0,1 0 0,1 2 0,-1 0 26,1-1 0,-1 0 0,1 0 0,0 0 1,0 0-1,0-1 0,0 1 0,1 0 0,3 2 0,22 10 539,55 19 0,-57-24-322,0 1-1,-1 1 0,26 16 0,-48-25-229,0 0 0,0 1 0,1-1 1,-1 1-1,-1-1 0,1 1 0,0 0 0,-1 0 1,0 1-1,1-1 0,-1 0 0,1 4 0,-2-4-10,0 0 0,0 0 0,0 0 0,-1 0 0,1 0 0,-1 0 0,0 0 0,0 0 0,0 0 0,-1 0 0,1 0 0,0 0 0,-1 0 0,0 0 0,0-1 0,-1 5 0,-1-1-6,1-1 0,-1 0 1,0 1-1,-1-1 0,1 0 0,-1 0 1,0 0-1,0-1 0,-1 0 0,1 0 1,-1 0-1,0 0 0,0 0 0,0-1 1,0 0-1,-1 0 0,1-1 0,-11 4 0,4-3-8,0 0-1,-1-1 1,1-1-1,0 1 0,0-2 1,-1 0-1,1-1 0,-18-2 1,16 1-6,0 2 0,-15 1 1,20-1 32,23-1 116,0 0 0,0-1 0,25-6 0,43-18 559,-43 12-438,12-1 35,82-30 353,-107 35-493,-1-1 1,47-29 0,-66 36-140,0 0 1,0 0-1,-1-1 1,1 0 0,-1 0-1,8-12 1,-12 16-25,0 0 1,0-1-1,0 1 1,0 0-1,-1-1 1,1 1-1,0-1 1,-1 1-1,1-1 1,-1 1-1,0-1 1,0 0-1,1 1 1,-1-1-1,0 1 1,0-1-1,-1 0 1,1 1-1,0-1 1,0 1-1,-1-1 1,1 1-1,-1-1 1,1 1-1,-1-1 1,0 1-1,1-1 1,-1 1-1,0 0 1,0-1-1,0 1 1,0 0-1,0 0 1,-1 0-1,1 0 1,0 0-1,-2-1 1,-2-1-3,1 0 0,-1 1 0,0-1 0,0 1 0,0 1 0,-1-1 0,1 1 0,0 0 0,-1 0 0,1 0 1,-1 1-1,1-1 0,-1 1 0,1 1 0,-1-1 0,1 1 0,0 0 0,-1 0 0,1 1 0,-9 3 0,7-2-7,0 0 0,-1 0-1,1 0 1,1 1-1,-1 0 1,0 1-1,1 0 1,0 0 0,0 0-1,1 1 1,-1-1-1,1 1 1,-8 13-1,10-13 4,0 0 0,1-1 0,0 1 0,0 0 0,1 0 0,-1 0 0,1 0 0,0 0 0,1 0 0,0 0 0,0 7 0,0-11-32,0 1-1,1 0 1,-1-1-1,1 1 1,0 0 0,0-1-1,0 1 1,0-1 0,0 1-1,0-1 1,1 0 0,-1 1-1,1-1 1,-1 0 0,1 0-1,0 0 1,0 0-1,0 0 1,0-1 0,1 1-1,-1 0 1,0-1 0,1 0-1,-1 1 1,0-1 0,6 1-1,1 0-323,-1 0 0,1-1 0,0 0 0,0-1 0,0 0 0,-1 0 0,1-1 0,16-3 0,4-2-1858,36-15 1,-15 4 530,2 1 452</inkml:trace>
</inkml:ink>
</file>

<file path=ppt/ink/ink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5:56.975"/>
    </inkml:context>
    <inkml:brush xml:id="br0">
      <inkml:brushProperty name="width" value="0.05" units="cm"/>
      <inkml:brushProperty name="height" value="0.05" units="cm"/>
      <inkml:brushProperty name="color" value="#AB008B"/>
    </inkml:brush>
  </inkml:definitions>
  <inkml:trace contextRef="#ctx0" brushRef="#br0">124 406 14227,'0'-1'211,"-1"1"0,0-1-1,1 0 1,-1 1 0,0-1 0,1 1-1,-1-1 1,0 1 0,0-1 0,0 1-1,1 0 1,-1-1 0,0 1 0,0 0-1,0-1 1,0 1 0,0 0 0,0 0-1,0 0 1,0 0 0,1 0 0,-1 0-1,0 0 1,0 0 0,0 1 0,0-1-1,0 0 1,0 0 0,0 1 0,1-1-1,-1 0 1,0 1 0,0-1 0,0 1-1,1-1 1,-2 2 0,-3 1 240,0 1 1,0 0-1,-7 10 0,10-13-344,-7 9 314,1 0-1,0 1 1,-12 19-1,17-25-307,1 1 0,-1-1 0,1 0 0,0 1 0,0 0 0,1 0 0,0-1 0,0 1 0,0 0 0,1 10 0,0-14-84,0 0 0,0 0 0,0 0 0,1 0 0,-1 0-1,1 1 1,0-1 0,0 0 0,0 0 0,0 0 0,0-1 0,0 1 0,0 0 0,0 0 0,1-1 0,-1 1 0,1 0 0,1 1 0,0-1-10,0 0 1,0-1 0,0 1-1,1-1 1,-1 1-1,0-1 1,1 0-1,-1 0 1,1-1-1,4 2 1,1-2-7,0 0 1,0 0-1,0 0 0,-1-1 1,1-1-1,0 1 0,0-1 1,8-4-1,2-2 67,-1-2 0,0 0 0,-1-1 0,0 0 0,-1-1-1,0-1 1,-1-1 0,18-21 0,-26 25-20,-7 10-60,0 0 1,0 0 0,0 0 0,0 0 0,0 0 0,0 0 0,0 0 0,0 0-1,0 0 1,0 0 0,0 0 0,0-1 0,0 1 0,0 0 0,0 0 0,0 0-1,0 0 1,0 0 0,-1 0 0,1 0 0,0 0 0,0 0 0,0 0 0,0 0-1,0 0 1,0 0 0,0 0 0,0 0 0,0 0 0,0 0 0,0 0-1,-1 0 1,1 0 0,0 0 0,0 0 0,0 0 0,0 0 0,0 0 0,0 0-1,0 0 1,0 0 0,0 0 0,0 0 0,0 0 0,-1 0 0,1 0 0,0 0-1,0 0 1,0 0 0,0 0 0,0 0 0,0 0 0,0 0 0,0 1 0,0-1-1,-2 1 6,-1 0 0,1 1 0,0-1 0,0 1 0,0-1 0,-3 4-1,3-2 3,-1-1-1,1 1 0,0 0 0,0 1 1,0-1-1,0 0 0,1 0 0,-1 1 1,1-1-1,0 1 0,0-1 0,0 1 0,0 0 1,1-1-1,0 1 0,0 0 0,-1-1 1,2 5-1,0-5-2,-1 1 0,1-1 0,0 0-1,1 0 1,-1 0 0,0 0 0,1 0 0,0 0 0,0 0 0,0 0 0,0-1 0,0 1-1,0-1 1,1 1 0,-1-1 0,1 0 0,-1 0 0,1 0 0,0 0 0,3 1-1,-4-2-11,-1 0 0,1 0 0,0-1-1,-1 1 1,1-1 0,0 1 0,-1-1-1,1 1 1,0-1 0,0 0 0,0 0-1,-1 0 1,3 0 0,-3 0-5,0-1 1,-1 1-1,1 0 1,0-1-1,0 1 1,0-1-1,-1 1 1,1-1-1,0 1 1,-1-1 0,1 1-1,0-1 1,-1 0-1,1 0 1,-1 1-1,1-1 1,-1 0-1,1 0 1,-1 1-1,0-1 1,1 0-1,-1 0 1,0 0-1,1 0 1,-1 1-1,0-1 1,0 0-1,0-1 1,1-8-66,-1 0 1,0 1-1,-1-1 1,0 0-1,-4-16 0,2 15 98,2 0 0,-1 0 0,1 0 0,1-15 0,0 25 10,0 0-1,0 1 1,1-1-1,-1 0 1,0 0 0,1 0-1,-1 0 1,0 1-1,1-1 1,-1 0 0,1 0-1,-1 1 1,1-1-1,0 1 1,-1-1-1,1 0 1,0 1 0,-1-1-1,1 1 1,0-1-1,1 0 1,20-6 428,-14 4-329,32-10 360,60-17 104,-96 29-587,0 0 1,0 0-1,-1 1 0,1-1 1,0 1-1,0 0 1,7 1-1,-10-1-6,1 1 1,-1 0-1,1-1 1,-1 1-1,1 0 1,-1-1 0,0 1-1,1 0 1,-1 0-1,0 0 1,0 0-1,0 1 1,0-1-1,0 0 1,0 0-1,0 1 1,0-1-1,0 0 1,-1 1-1,2 2 1,0 2 6,0-1 0,-1 1 0,0-1 0,0 1 0,0 0 0,-1-1 0,1 1 0,-2 11 0,-2 4 68,-5 23-1,1-7 56,4-27-81,1-2 44,4-12 224,9-14-276,0 1 1,0 0-1,2 0 1,0 1-1,1 1 1,0 0-1,1 1 1,33-24-1,-45 36-43,0 0-1,1 0 1,-1 1-1,1-1 0,-1 1 1,1 0-1,-1-1 0,1 2 1,4-2-1,-6 2 1,-1 0 1,1 0-1,0 0 0,-1 1 0,1-1 0,-1 0 0,1 1 0,0-1 1,-1 1-1,1 0 0,-1-1 0,1 1 0,-1 0 0,0 0 1,1 0-1,-1 0 0,0 0 0,1 0 0,-1 0 0,0 0 1,2 3-1,16 25-14,-15-21-3,0-1 1,1 0-1,0 0 0,7 6 0,-10-11-33,0 0-1,1-1 1,-1 1-1,0 0 1,1-1-1,0 1 1,-1-1-1,1 0 1,0 0 0,0 0-1,0 0 1,-1 0-1,1-1 1,0 1-1,5-1 1,2 0-299,-1-1 0,1 0 0,-1 0-1,0-1 1,1-1 0,-1 1 0,13-7 0,1-1-1350,35-22 1,-43 22 847,-1 0 0,0-1 0,-1-1 0,0 0 1,16-20-1,-21 22 645,0 0 0,-1 0 0,-1-1 1,0 0-1,0 0 0,-1 0 0,-1-1 1,5-15-1,-9 27 244,0 0 1,0 0 0,-1 0 0,1 0-1,0 0 1,0 0 0,0 0-1,0 0 1,0 0 0,0 0 0,-1 0-1,1 0 1,0 0 0,0 0-1,0 0 1,0 0 0,0 0 0,0 0-1,0 0 1,-1 0 0,1 0-1,0 0 1,0 0 0,0 0 0,0 0-1,0 0 1,0 0 0,0 0-1,0 0 1,0 0 0,-1-1 0,1 1-1,0 0 1,0 0 0,0 0-1,0 0 1,0 0 0,0 0 0,0 0-1,0 0 1,0-1 0,0 1-1,-19 27 1529,0 1-1,-15 32 0,26-45-1105,0 0-12,-2 3 334,-11 25 0,19-39-681,0 0 0,1 0 0,0 0 0,0 0 0,0 1 0,0-1 0,1 0 0,-1 1 0,1-1 0,0 0 0,1 1 0,0 5 0,-1-8-90,1-1 1,-1 0 0,1 1-1,0-1 1,-1 0-1,1 1 1,0-1 0,0 0-1,0 0 1,0 0-1,0 0 1,0 0 0,0 0-1,0 0 1,0 0-1,1 0 1,-1-1 0,0 1-1,0 0 1,1-1-1,-1 1 1,0-1 0,1 1-1,-1-1 1,1 0-1,-1 0 1,1 1 0,-1-1-1,0 0 1,1 0-1,-1-1 1,1 1-1,1 0 1,4-1-9,-1-1 0,1 0 0,-1 0 0,0 0 0,0 0 0,8-5 0,-4 1-1,1 0 0,-1-1 0,0 0 0,-1-1 0,1 0 1,-2 0-1,1-1 0,-1 0 0,-1-1 0,1 0 0,-2 0 0,1 0 1,-1-1-1,-1 0 0,0 0 0,-1-1 0,0 1 0,0-1 0,-2 0 1,1 0-1,-1 0 0,0-16 0,-1 6-10,-1-1 1,-1 1-1,-1 0 1,-1-1-1,-1 1 0,-1 0 1,-1 1-1,0 0 1,-18-37-1,23 56 27,1 1 0,-1 0 0,0-1-1,0 1 1,0 0 0,0-1 0,0 1 0,0 0 0,-1 0-1,1 0 1,-2-2 0,2 3-6,1 0 0,-1 0 0,0 0 0,1 0 1,-1 0-1,1 0 0,-1 0 0,1 0 0,-1 0 0,0 0 0,1 0 0,-1 0 0,1 0 0,-1 0 1,0 0-1,1 1 0,-1-1 0,1 0 0,-1 0 0,1 1 0,-1-1 0,1 0 0,-1 1 0,1-1 1,-1 1-1,1-1 0,0 0 0,-1 1 0,1-1 0,0 1 0,-1-1 0,1 1 0,0-1 1,0 1-1,-1-1 0,1 2 0,-5 9 96,2 0 0,-1 0 0,1 0 0,1 1 0,0-1 0,0 1 0,1 11-1,0-11-43,-2 27 216,2 52-1,2-75-215,0 0 0,2 0 0,0 0-1,0 0 1,2-1 0,5 16 0,-8-27-44,0 1-1,1-1 1,-1 0 0,1 1-1,0-1 1,0 0 0,0-1-1,0 1 1,1-1 0,0 1-1,0-1 1,0 0 0,0 0-1,0-1 1,0 1 0,1-1-1,-1 0 1,1 0 0,9 2-1,-9-3-13,1 0 0,-1-1-1,0 1 1,1-1 0,-1 0-1,0-1 1,1 0 0,-1 0-1,0 0 1,1 0 0,-1-1-1,0 1 1,0-2 0,0 1-1,-1 0 1,1-1 0,0 0-1,4-4 1,4-4 20,0-1 0,17-21-1,-20 21-18,1 0-1,1 1 0,13-12 0,-23 22-3,-1 0 1,1 0-1,0-1 0,-1 1 0,1 0 0,0 1 0,0-1 0,0 0 0,0 0 1,0 1-1,0-1 0,0 1 0,0 0 0,0 0 0,0-1 0,0 1 0,0 0 1,0 1-1,0-1 0,0 0 0,0 1 0,0-1 0,0 1 0,3 1 0,-3-1 13,0 1 0,0-1-1,1 1 1,-2 0-1,1 0 1,0 0-1,0 0 1,0 0 0,-1 0-1,1 1 1,-1-1-1,0 1 1,0-1-1,0 1 1,0-1 0,0 1-1,1 4 1,-2-3 8,1 1 1,-1-1-1,0 0 0,0 0 1,0 0-1,0 1 1,-1-1-1,1 0 1,-1 0-1,-1 0 0,1 0 1,0 0-1,-1 0 1,0 0-1,0 0 1,0-1-1,0 1 0,0-1 1,-1 1-1,0-1 1,0 0-1,0 0 1,-5 4-1,5-4-46,0-1-1,0 0 1,0-1-1,0 1 1,0 0-1,-1-1 1,1 0-1,0 0 1,-1 0-1,1 0 1,0 0 0,-1-1-1,1 1 1,-1-1-1,0 0 1,1 0-1,-1 0 1,1-1-1,-1 1 1,1-1-1,0 0 1,-1 0 0,1 0-1,0 0 1,-1-1-1,1 1 1,0-1-1,-4-3 1,4 3-232,0 0-1,0-1 1,1 1 0,-1-1-1,-2-5 1,4 7 12,0 0-1,0 0 1,1 0-1,-1 0 1,0 0 0,1-1-1,-1 1 1,1 0-1,-1 0 1,1-1-1,0 1 1,0 0 0,0-1-1,-1 1 1,1 0-1,0-1 1,1-1 0,4-3-1581,3 5 443</inkml:trace>
</inkml:ink>
</file>

<file path=ppt/ink/ink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5:57.130"/>
    </inkml:context>
    <inkml:brush xml:id="br0">
      <inkml:brushProperty name="width" value="0.05" units="cm"/>
      <inkml:brushProperty name="height" value="0.05" units="cm"/>
      <inkml:brushProperty name="color" value="#AB008B"/>
    </inkml:brush>
  </inkml:definitions>
  <inkml:trace contextRef="#ctx0" brushRef="#br0">17 67 22701,'2'-2'6785,"-4"-2"-4600,-12-11-1873,11 5-1512,11-25 615</inkml:trace>
</inkml:ink>
</file>

<file path=ppt/ink/ink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6:05.554"/>
    </inkml:context>
    <inkml:brush xml:id="br0">
      <inkml:brushProperty name="width" value="0.05" units="cm"/>
      <inkml:brushProperty name="height" value="0.05" units="cm"/>
      <inkml:brushProperty name="color" value="#AB008B"/>
    </inkml:brush>
  </inkml:definitions>
  <inkml:trace contextRef="#ctx0" brushRef="#br0">445 1120 9850,'0'0'56,"0"0"0,0 1 0,0-1 0,0 0 0,0 1-1,0-1 1,0 0 0,0 0 0,0 1 0,0-1 0,1 0 0,-1 1 0,0-1 0,0 0-1,0 0 1,1 1 0,-1-1 0,0 0 0,0 0 0,0 1 0,1-1 0,-1 0-1,0 0 1,0 0 0,1 1 0,-1-1 0,0 0 0,1 0 0,-1 0 0,14 1 927,22-11 27,-24 7-544,38-9 372,0 2 0,0 2 0,1 3-1,-1 2 1,68 4 0,86 17 334,24 1-917,46-12-248,44 2-24,276-9-121,-431-9 161,175 11 0,-237 4-58,1-4 0,139-16 1,-130-2 47,1-5 0,148-48 1,-193 45-12,94-48 1,-142 61-1,1 0 0,-2-1 0,0 0-1,0-2 1,20-20 0,-31 27-1,-1 1 0,0-1 0,0-1 1,-1 1-1,1-1 0,-2 0 0,1 0 0,-1 0 0,-1-1 0,1 0 1,-1 1-1,-1-1 0,0 0 0,0-1 0,1-9 0,-4 12 11,1 1-1,-1 0 0,0-1 0,0 1 1,-1 0-1,0 0 0,0 0 0,0 0 1,-1 0-1,0 0 0,0 1 1,0-1-1,-1 1 0,0 0 0,0 0 1,-6-6-1,-8-6 63,-1 1 0,-39-26 0,44 32-88,-15-9 27,-2 2 0,0 0 0,-33-12-1,-102-29 193,39 16 209,-325-128 315,369 142-693,-1 3 0,-146-24-1,-178 12-16,-168 42-330,266 27 253,213-16 76,-113 32 1,33 3-17,-105 30-58,-228 52 78,481-126-26,1 1 1,0 1-1,0 1 1,1 1-1,-31 19 1,49-25-2,-1 1 1,1 1 0,0-1 0,0 2-1,1-1 1,0 1 0,1 0 0,-1 1-1,2 0 1,-1 0 0,1 1 0,0-1-1,1 1 1,0 0 0,1 1 0,-5 18-1,6-16 11,1 0 0,0 0 0,1 1 0,1-1 0,0 1 0,0-1 0,2 1 0,-1-1-1,2 0 1,0 0 0,0 0 0,11 23 0,-9-25 70,0-1 1,2 1-1,-1-1 0,1 0 1,1 0-1,-1-1 0,2 0 1,-1-1-1,1 1 0,1-2 1,-1 1-1,1-1 0,1-1 1,14 8-1,3-2 341,0-2-1,0-1 1,58 11-1,92 3 797,-152-20-1063,380 25 1269,-377-29-1382,-1 0 1,42-9 0,56-19-2055,-89 22 703,11 5 428</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4:59.191"/>
    </inkml:context>
    <inkml:brush xml:id="br0">
      <inkml:brushProperty name="width" value="0.05" units="cm"/>
      <inkml:brushProperty name="height" value="0.05" units="cm"/>
      <inkml:brushProperty name="color" value="#FF0066"/>
    </inkml:brush>
  </inkml:definitions>
  <inkml:trace contextRef="#ctx0" brushRef="#br0">1 0 12163,'1'9'1672,"1"7"1513,2 11-1001,5 14-223,0 0-465,5 6-480,1-5-160,-2-3-408,0-4-152,-2-3-200,-3-1-72,-3-6-384,-2-6-368,-3-10-704,-3-8-777,-3-8-3144,0-6 3249</inkml:trace>
</inkml:ink>
</file>

<file path=ppt/ink/ink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6:11.221"/>
    </inkml:context>
    <inkml:brush xml:id="br0">
      <inkml:brushProperty name="width" value="0.05" units="cm"/>
      <inkml:brushProperty name="height" value="0.05" units="cm"/>
      <inkml:brushProperty name="color" value="#AB008B"/>
    </inkml:brush>
  </inkml:definitions>
  <inkml:trace contextRef="#ctx0" brushRef="#br0">891 1154 9906,'-8'-19'2666,"7"17"-2246,0 0 1,0 0-1,0 0 1,0 0 0,0 0-1,0 0 1,1-1-1,-1-2 1,2 5-308,0-1 1,0 1 0,0-1-1,0 1 1,0-1 0,1 1-1,-1 0 1,0-1-1,0 1 1,0 0 0,0 0-1,0 0 1,1 0-1,-1 0 1,0 0 0,1 1-1,1-1 60,219 9 2857,-11 1-1896,290 18-578,-207-11-394,-204-17-35,113-16 0,-170 12-49,236-36 577,-209 27-438,0-2 1,80-31 0,-111 33-112,0-2 1,-1-1-1,0-1 1,-2-1-1,0-2 1,46-44-1,-64 56-79,-1 1 0,-1-1-1,1-1 1,-1 1 0,0-1-1,-1 0 1,0 0 0,4-12 0,-8 17-20,1-1 0,-1 0 0,0 0 1,0 0-1,0 0 0,-1-1 1,0 1-1,0 0 0,0 0 0,-1 0 1,1 0-1,-1 0 0,0 0 0,-1 0 1,1 0-1,-1 0 0,0 1 1,-4-9-1,-10-9 20,-34-41-1,2 3 49,43 54-68,-82-109 6,72 97-28,-1 1 1,0 1-1,-2 1 0,-23-17 1,10 13 5,-1 2 0,-1 0 0,0 3 0,-45-15 0,-146-30-33,182 49 41,-661-127-43,601 126 42,-144 2 1,-102 27-247,239-6 127,1 4 1,0 5-1,2 4 1,-177 68-1,256-82 69,0 2-1,1 1 1,1 1-1,-40 30 1,46-30 41,1 1 0,1 1 0,1 1-1,0 0 1,2 1 0,-15 23 0,17-22 9,1 0 0,1 0 0,0 1 0,-8 31 0,15-42-1,1 1 0,0 0 0,0 0 0,1 1 0,1-1 0,0 0 0,1 0-1,0 0 1,0 0 0,1 0 0,4 13 0,0-6 28,2 0 0,0 0 0,1 0 0,0-1 0,1 0 0,2-1 0,15 19 0,-4-9 129,1-2 0,1 0 0,37 26 0,-39-34-43,2 0-1,0-2 0,1 0 0,0-2 1,1-1-1,0-2 0,1 0 0,0-2 1,0 0-1,1-2 0,0-2 0,0 0 1,-1-2-1,31-3 0,184-26-400,-83 0-3187,-86 12 2058</inkml:trace>
</inkml:ink>
</file>

<file path=ppt/ink/ink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6:16.139"/>
    </inkml:context>
    <inkml:brush xml:id="br0">
      <inkml:brushProperty name="width" value="0.05" units="cm"/>
      <inkml:brushProperty name="height" value="0.05" units="cm"/>
      <inkml:brushProperty name="color" value="#AB008B"/>
    </inkml:brush>
  </inkml:definitions>
  <inkml:trace contextRef="#ctx0" brushRef="#br0">503 1271 11106,'0'-1'125,"0"1"0,0 0-1,1-1 1,-1 1-1,0 0 1,0-1-1,1 1 1,-1 0-1,0 0 1,1-1 0,-1 1-1,0 0 1,1 0-1,-1 0 1,1-1-1,-1 1 1,0 0 0,1 0-1,-1 0 1,1 0-1,-1 0 1,0 0-1,1 0 1,15-2 1142,-9 1-543,30-9 1777,-27 6-2153,1 1 0,11-2 0,12 2-47,0 2-1,1 1 1,56 8-1,9 0-47,167-12 823,19 2-594,-214 8-544,127 31 0,-151-27-24,-16-4 78,1-1-1,0-2 0,0-1 1,0-2-1,0-1 0,34-6 0,-26 0 331,1-2 0,-2-1 0,1-3 0,48-22 0,318-172 694,-394 199-989,0 0 0,-1-1 1,0-1-1,0 0 0,-1-1 0,18-21 0,-23 24 53,0-1 0,-1 0 0,0 0-1,0 0 1,-1 0 0,0-1-1,-1 1 1,1-1 0,-2 0 0,0 0-1,1-12 1,-3 14-48,0 1 0,0 0 0,-1-1 0,0 1 0,-1 0 0,0 0 0,0 0 0,0 0 0,-5-10 0,-6-7-10,-17-28 0,19 35-13,-63-93 6,19 31-8,29 39 36,-50-57 1,60 80-25,-1 0 0,-1 0 1,-1 2-1,0 1 0,-23-14 0,7 9 13,-1 2 0,0 1-1,-1 2 1,-42-10 0,-156-25 25,167 37-39,-224-33 25,210 38-43,-130 5 1,89 10-21,-127 26 0,186-21-1,0 2 1,1 4-1,-103 44 0,117-38 20,1 3-1,1 1 1,1 3-1,2 1 1,1 3-1,2 1 1,2 2-1,1 1 1,-55 79-1,79-99-3,1 0-1,1 1 0,-15 37 1,22-43 8,0 0 1,1 0 0,0 0-1,1 0 1,1 1-1,0 26 1,4-10 12,1-1 0,1 0 0,2-1 0,1 1 0,2-1 0,22 53 0,-25-69 4,1 0-1,0 0 1,0-1-1,1 0 0,1-1 1,1 1-1,-1-2 1,2 0-1,-1 0 1,2 0-1,-1-2 1,1 1-1,1-2 1,24 14-1,-4-8 155,-1-1 1,1-3-1,1 0 0,0-2 1,0-2-1,50 4 0,2-6 633,121-10 0,48-20 154,-101 9-2405,-147 16 1018,0 1-1,0 0 0,0 0 0,0 0 1,0 1-1,0 0 0,11 3 0,6 6-916</inkml:trace>
</inkml:ink>
</file>

<file path=ppt/ink/ink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6:35.703"/>
    </inkml:context>
    <inkml:brush xml:id="br0">
      <inkml:brushProperty name="width" value="0.05" units="cm"/>
      <inkml:brushProperty name="height" value="0.05" units="cm"/>
      <inkml:brushProperty name="color" value="#AB008B"/>
    </inkml:brush>
  </inkml:definitions>
  <inkml:trace contextRef="#ctx0" brushRef="#br0">154 79 10514,'0'-8'705,"-1"0"0,1 1 0,-1-1 0,-3-8 0,4 15-471,-1-1-1,1 0 1,-1 1-1,1-1 1,-1 0-1,1 1 1,-1-1-1,0 1 1,0-1 0,0 1-1,0 0 1,0-1-1,0 1 1,0 0-1,0 0 1,-1 0-1,1-1 1,0 1-1,-1 1 1,1-1-1,-1 0 1,1 0-1,-1 0 1,-2 0 0,2 1-75,0 0 1,0 1 0,1-1 0,-1 1 0,0-1 0,0 1-1,1 0 1,-1 0 0,0-1 0,1 1 0,-1 0 0,0 0-1,1 1 1,0-1 0,-1 0 0,1 0 0,0 1 0,-1-1-1,1 1 1,0-1 0,-2 4 0,-2 4 292,0 0 0,-7 16 1,3-3 369,-11 41 0,18-54-664,0 1 1,1-1-1,0 1 1,0-1 0,1 1-1,0 0 1,2 11-1,-2-19-141,0 0-1,0-1 1,1 1-1,-1 0 1,0-1-1,1 1 0,0-1 1,-1 1-1,1-1 1,0 1-1,-1-1 1,1 1-1,0-1 1,0 1-1,0-1 1,1 0-1,-1 0 1,0 0-1,0 0 0,1 0 1,-1 0-1,0 0 1,1 0-1,-1 0 1,1 0-1,-1-1 1,1 1-1,0-1 1,-1 1-1,1-1 0,2 1 1,-2-1-2,1-1 1,-1 1-1,1-1 0,-1 1 1,1-1-1,-1 0 1,0 0-1,1 0 0,-1 0 1,0 0-1,0-1 0,0 1 1,0-1-1,0 1 1,0-1-1,0 0 0,-1 1 1,1-1-1,0 0 0,1-4 1,1-1 16,0 0 0,-1 0 1,0-1-1,0 0 0,-1 1 0,0-1 1,0 0-1,-1 0 0,0 0 1,0 0-1,-1 0 0,0 0 0,-1-9 1,0 10-21,0 0 1,0 1-1,0-1 1,-1 1-1,0-1 1,0 1-1,-1 0 1,0 0-1,0 0 1,0 0-1,-1 0 1,1 1-1,-1-1 1,-1 1-1,-9-9 1,13 13-11,-1 0 0,1-1 0,-1 1 0,1 0 0,-1 1 0,1-1 0,-1 0 0,0 0 0,1 1 0,-1-1 0,0 1 0,0-1 0,1 1 0,-1 0 0,0-1 0,0 1 0,0 0 0,1 0 0,-1 1 0,-2-1 1,2 1-3,0 0 0,0 0 0,0 0 0,0 0 0,0 0 0,0 0 1,1 1-1,-1-1 0,0 1 0,1-1 0,0 1 0,-1 0 0,1-1 1,-2 4-1,0 0 0,1 0 0,-1 0 0,1 0 1,0 0-1,1 1 0,0-1 0,-1 0 1,2 1-1,-1-1 0,1 0 0,-1 1 1,2 9-1,-1-13 6,1 0-1,-1 0 1,1 0 0,-1 0-1,1 0 1,0-1 0,-1 1-1,1 0 1,0 0 0,0-1-1,1 1 1,-1 0 0,0-1-1,0 1 1,1-1 0,-1 1-1,1-1 1,-1 0 0,1 0-1,0 0 1,-1 0 0,1 0-1,0 0 1,0 0 0,0 0 0,-1-1-1,1 1 1,0-1 0,0 1-1,0-1 1,0 0 0,0 0-1,0 0 1,0 0 0,0 0-1,0 0 1,0 0 0,2-1-1,1 0 51,1-1 0,-1 1 0,0-1 0,-1 0-1,1 0 1,0 0 0,0-1 0,-1 1 0,1-1 0,-1 0-1,0-1 1,0 1 0,5-7 0,-7 9-26,-1-1 1,0 0 0,1 0-1,-1 0 1,0 0 0,0 0-1,0 0 1,-1 0 0,1 0-1,0 0 1,-1 0-1,0 0 1,1 0 0,-1-1-1,0 1 1,0 0 0,0 0-1,0 0 1,-1-1 0,1 1-1,0 0 1,-2-4-1,1 5-30,0-1-1,0 1 1,0 0 0,0 0-1,0-1 1,0 1-1,0 0 1,0 0-1,0 0 1,-1 0-1,1 0 1,0 0-1,-1 1 1,1-1-1,-1 0 1,1 1-1,-1-1 1,1 1-1,-1-1 1,1 1-1,-1 0 1,0-1 0,1 1-1,-1 0 1,1 0-1,-1 0 1,0 1-1,1-1 1,-1 0-1,1 1 1,-3 0-1,2-1-83,1 0 0,0 1-1,-1-1 1,1 1-1,0-1 1,0 1 0,-1-1-1,1 1 1,0 0 0,0-1-1,0 1 1,0 0 0,0 0-1,0 0 1,0 0-1,0 0 1,0 0 0,0 0-1,1 0 1,-1 0 0,0 1-1,1-1 1,-1 0 0,1 0-1,-1 1 1,0 0-1,2 2-77,-1 0 0,1 0 0,-1-1-1,1 1 1,2 4 0</inkml:trace>
</inkml:ink>
</file>

<file path=ppt/ink/ink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6:41.260"/>
    </inkml:context>
    <inkml:brush xml:id="br0">
      <inkml:brushProperty name="width" value="0.05" units="cm"/>
      <inkml:brushProperty name="height" value="0.05" units="cm"/>
      <inkml:brushProperty name="color" value="#AB008B"/>
    </inkml:brush>
  </inkml:definitions>
  <inkml:trace contextRef="#ctx0" brushRef="#br0">1 43 9554,'8'3'3115,"7"1"-2825,2-2 183,-1-1 0,1 0-1,0-2 1,25-3 0,68-17 1004,-13 2-579,-57 14-777,-1 3 0,1 1-1,66 7 1,120 28-77,-103-12 28,630 64 1633,-453-56-1128,13 2-231,-210-26-64,105-8 0,-11-19 505,48-2 571,-10 37-480,-59-1-345,428-33 1825,-409 8-1627,191-25 1753,-104 7-1307,-281 30-1175,28-2 63,38 1-1,-58 1-66,-1 1-1,1 1 1,0-1-1,0 1 0,-1 1 1,1-1-1,-1 1 0,14 8 1,0 0-1513,0-1 0,0-2 0,45 12 0,-16-5-387</inkml:trace>
</inkml:ink>
</file>

<file path=ppt/ink/ink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6:47.674"/>
    </inkml:context>
    <inkml:brush xml:id="br0">
      <inkml:brushProperty name="width" value="0.05" units="cm"/>
      <inkml:brushProperty name="height" value="0.05" units="cm"/>
      <inkml:brushProperty name="color" value="#AB008B"/>
    </inkml:brush>
  </inkml:definitions>
  <inkml:trace contextRef="#ctx0" brushRef="#br0">4 230 12163,'0'0'77,"0"0"0,0 0 0,0 0 0,0 0 0,0 0 1,-1 0-1,1 0 0,0 0 0,0 0 0,0 0 1,0 0-1,0 0 0,0 0 0,-1 0 0,1 0 0,0 0 1,0 0-1,0 0 0,0 0 0,0-1 0,0 1 1,0 0-1,0 0 0,-1 0 0,1 0 155,0 0-155,0 0 0,0 0 0,0 0 0,0-1 1,0 1-1,0 0 0,0 0 0,0 0 0,0 0 0,-1 0 1,1 0-1,0 0 0,0-1 0,0 1 0,0 0 0,0 0 1,0 0-1,0 0 0,5-8 1312,12-8-615,-15 15-507,56-45 1331,2 3 1,86-45 0,-139 84-1506,0 0 0,0 0 0,1 1 0,-1 0 0,10-2 0,-15 4-84,0 1 1,0-1-1,0 1 1,0 0-1,0 0 1,0 0-1,0 0 1,0 1-1,0-1 1,0 0-1,0 1 1,-1-1-1,1 1 1,0 0-1,0-1 1,0 1-1,-1 0 1,1 0-1,0 0 1,-1 1 0,1-1-1,-1 0 1,1 1-1,-1-1 1,3 3-1,0 2 57,-1 1 0,1-1 0,-1 1 0,0 0 0,-1 0 0,1 0 0,-1 0 0,1 12 0,5 63 720,-7-70-672,4 97 753,4 57 94,-5-128-805,2 0 0,13 47 0,-16-74-178,-2-6-38,0-1 0,0 1-1,1 0 1,0-1 0,0 1-1,0-1 1,0 0-1,0 0 1,6 6 0,-8-9 12,0-1 1,0 0 0,0 0-1,1 1 1,-1-1-1,0 0 1,0 0 0,0 0-1,1 1 1,-1-1-1,0 0 1,0 0 0,1 0-1,-1 0 1,0 1-1,1-1 1,-1 0 0,0 0-1,0 0 1,1 0-1,-1 0 1,0 0 0,1 0-1,-1 0 1,0 0-1,1 0 1,-1 0 0,0 0-1,1 0 1,-1 0-1,0 0 1,0 0 0,1-1-1,-1 1 1,0 0-1,1 0 1,-1 0 0,0 0-1,0-1 1,1 1-1,-1 0 1,0 0 0,0 0-1,0-1 1,1 1 0,-1 0-1,0 0 1,0-1-1,0 1 1,0 0 0,1 0-1,-1-1 1,0 1-1,0 0 1,0-1 0,0 1-1,0 0 1,0-1-1,0 1 1,0 0 0,0-1-1,0 1 1,2-24-1343,-1 21 1710,0-13-653</inkml:trace>
</inkml:ink>
</file>

<file path=ppt/ink/ink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6:47.861"/>
    </inkml:context>
    <inkml:brush xml:id="br0">
      <inkml:brushProperty name="width" value="0.05" units="cm"/>
      <inkml:brushProperty name="height" value="0.05" units="cm"/>
      <inkml:brushProperty name="color" value="#AB008B"/>
    </inkml:brush>
  </inkml:definitions>
  <inkml:trace contextRef="#ctx0" brushRef="#br0">0 269 17188,'13'-15'1336,"6"-4"776,9-7-1255,9-5-225,2-2-464,4-2-320,2-3-1201,-2 1-423,2 2 760</inkml:trace>
</inkml:ink>
</file>

<file path=ppt/ink/ink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6:48.374"/>
    </inkml:context>
    <inkml:brush xml:id="br0">
      <inkml:brushProperty name="width" value="0.05" units="cm"/>
      <inkml:brushProperty name="height" value="0.05" units="cm"/>
      <inkml:brushProperty name="color" value="#AB008B"/>
    </inkml:brush>
  </inkml:definitions>
  <inkml:trace contextRef="#ctx0" brushRef="#br0">178 402 12035,'-20'2'4569,"17"0"-4213,0-1 0,-1 0-1,1 1 1,0 0-1,0-1 1,-4 5-1,-6 6 175,0 0-1,0 1 0,1 1 1,1 0-1,0 1 0,1 0 1,1 0-1,0 1 0,1 1 1,-9 25-1,16-39-483,0 0 0,0 1 0,0 0 0,0-1 0,1 1 0,-1-1 0,1 1 0,0 0 0,1 3 0,-1-6-40,0-1-1,0 1 0,0-1 0,0 1 1,0-1-1,1 1 0,-1 0 1,0-1-1,1 1 0,-1-1 0,0 1 1,1-1-1,-1 0 0,0 1 0,1-1 1,-1 1-1,1-1 0,-1 0 1,1 1-1,-1-1 0,1 0 0,-1 1 1,1-1-1,1 0-3,-1 0 0,1 0 0,-1 0-1,0 0 1,1 0 0,-1 0 0,0 0 0,1 0 0,-1-1 0,0 1-1,1-1 1,-1 1 0,0-1 0,2-1 0,4-1 2,-1-1 0,-1 0 1,1 0-1,0-1 0,-1 0 0,0 0 1,0 0-1,0-1 0,4-8 0,5-7 8,13-30 0,-20 37-12,-1 0 0,0-1 0,-1 0-1,-1 0 1,0 0 0,-1-1 0,-1 1-1,0-1 1,-1 1 0,-1-1 0,0 0-1,-1 1 1,-1-1 0,-6-24-1,-58-140 199,47 136 29,12 22-50,-2 0 568,9 22-738,0 0 0,0 0 0,0 0 0,0 0 0,0 0 0,0 0 0,0 0 0,0 0 0,0 0 0,0 0 0,0 0 0,-1 0 0,1 0 0,0 0 0,0 0 0,0 0 0,0 0 0,0 0 0,0 0 0,0 0 0,0 0 0,0 0 0,0 0 0,-1 0 0,1 0 0,0 0 0,0 0 0,0 0 0,0 0 0,0 0 0,0 0 0,0 0 0,0 0 0,0 0 0,0 0 0,0 0 0,0 0 0,0 1 0,0-1 0,-1 0 0,1 0 0,0 0 0,0 0 0,0 0 0,0 0 0,0 0 0,0 0 0,0 0 0,0 0 0,0 0 0,0 1 0,0-1 0,0 0 0,0 0 0,0 0 0,0 0 0,0 0 0,0 0 0,0 0 0,0 0 0,1 0-1,-3 18 376,1 15 45,2 0 1,1-1-1,11 55 0,-10-71-329,1-1 0,1 1 1,1-1-1,0-1 0,1 1 0,1-1 1,0 0-1,0-1 0,20 23 1,-24-31-131,1 0 0,0-1 0,0 1 1,1-1-1,-1 0 0,1 0 1,0-1-1,0 0 0,0 0 1,0 0-1,1-1 0,6 2 1,-8-3-188,0 0 0,0 0 0,0-1 0,0 0 0,0 0 0,0 0 0,-1-1 0,1 1 0,0-1 0,0 0 0,0-1 0,0 1 0,-1-1 0,1 0 0,0 0 0,7-5 0,-2-1-1287,1 0-1,10-13 0,-16 16 973,18-17-1200</inkml:trace>
</inkml:ink>
</file>

<file path=ppt/ink/ink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6:49.683"/>
    </inkml:context>
    <inkml:brush xml:id="br0">
      <inkml:brushProperty name="width" value="0.05" units="cm"/>
      <inkml:brushProperty name="height" value="0.05" units="cm"/>
      <inkml:brushProperty name="color" value="#AB008B"/>
    </inkml:brush>
  </inkml:definitions>
  <inkml:trace contextRef="#ctx0" brushRef="#br0">86 496 14411,'-5'2'1140,"0"1"0,0 1 0,1-1 0,-1 0 0,1 1 0,-6 7 0,4-5-477,1 1-1,1-1 0,-1 1 0,-4 10 0,6-10-551,0 0 0,0 0 0,1 0-1,0 1 1,0-1 0,1 1-1,0-1 1,0 1 0,1-1 0,0 1-1,1 8 1,-1-14-115,0-1 0,0 0 0,0 1 0,1-1-1,-1 0 1,0 1 0,1-1 0,-1 0 0,1 1 0,-1-1 0,1 0 0,0 0-1,0 0 1,-1 0 0,1 0 0,0 0 0,0 0 0,0 0 0,0 0-1,0 0 1,0 0 0,0 0 0,1-1 0,-1 1 0,0 0 0,0-1 0,1 1-1,-1-1 1,2 1 0,-2-1-16,1 0 1,-1-1-1,0 1 0,1 0 1,-1-1-1,1 1 0,-1-1 0,0 1 1,0-1-1,1 1 0,-1-1 1,0 0-1,0 0 0,1 0 0,-1 0 1,0 1-1,0-2 0,0 1 0,0 0 1,-1 0-1,1 0 0,0 0 1,0 0-1,-1-1 0,1 1 0,-1 0 1,2-3-1,3-13-98,0-1 0,-1 0 0,2-18 1,4-20-166,-7 54 282,1 6 34,8 13 100,0 0 40,-8-13-129,0 0 1,1 0-1,-1 0 1,1 0 0,0-1-1,-1 0 1,2 0-1,-1 0 1,0-1-1,11 4 1,-13-6-41,0 1 1,0-1-1,0 0 0,0 1 1,0-1-1,0-1 1,0 1-1,0 0 1,0-1-1,0 0 1,0 1-1,0-1 1,0 0-1,0-1 0,-1 1 1,1 0-1,0-1 1,-1 1-1,1-1 1,-1 0-1,1 0 1,2-4-1,3-2-10,-1 0 0,0-1 0,0 0 0,-1 0 0,-1-1 0,0 0 0,0 0 0,0 0 0,-1 0 0,-1-1 0,0 0 0,-1 1 0,3-20 0,0-3-49,-3 20 106,-1 10 76,-1 4 99,-1 1-200,1 0 0,0 0 0,0 0 0,0 0 0,0 0 0,1 0-1,-1 0 1,0 0 0,1 0 0,0 0 0,-1 0 0,1 0 0,0 0 0,0 0-1,0-1 1,0 1 0,0 0 0,1 0 0,-1-1 0,0 1 0,1-1-1,-1 0 1,1 1 0,-1-1 0,1 0 0,0 0 0,0 0 0,0 0 0,-1 0-1,1 0 1,0 0 0,0-1 0,0 1 0,0-1 0,0 1 0,0-1 0,0 0-1,0 0 1,0 0 0,1 0 0,-1 0 0,0 0 0,0-1 0,0 1-1,0-1 1,0 1 0,0-1 0,0 0 0,-1 0 0,1 0 0,0 0 0,2-2-1,3-2-12,0-1-1,-1-1 0,0 1 0,0-1 1,-1-1-1,0 1 0,0-1 0,0 1 0,6-17 1,-7 13 0,0-1 0,0 1 0,-1 0 0,0-1 1,-1 0-1,1-22 0,-5 27 1,-2 10 17,-3 11 32,4-7-58,1 0 0,1 0 0,-1 0-1,1 0 1,1 0 0,-1 9 0,2-13-4,-1 1 0,0-1 0,1 0 1,0 1-1,0-1 0,0 0 0,0 1 1,1-1-1,-1 0 0,1 0 0,0 0 1,-1 0-1,2-1 0,-1 1 0,3 3 0,-4-5 2,0-1 0,0 1 0,-1 0 0,1 0 0,0-1 0,0 1 0,0 0 0,0-1 0,1 1-1,-1-1 1,0 1 0,0-1 0,0 0 0,0 1 0,0-1 0,1 0 0,-1 0 0,0 0 0,0 0 0,0 0-1,1 0 1,-1 0 0,0 0 0,0-1 0,0 1 0,0 0 0,1-1 0,-1 1 0,0-1 0,0 1 0,0-1-1,0 1 1,0-1 0,0 0 0,0 1 0,0-1 0,-1 0 0,1 0 0,0 0 0,0 0 0,-1 0-1,2-1 1,-1 0 2,1 0 0,-1 0 0,0 0-1,0 0 1,0 0 0,0 0 0,-1 0-1,1 0 1,0 0 0,-1 0 0,0-1-1,1 1 1,-1 0 0,0 0-1,0 0 1,0-1 0,0 1 0,-1 0-1,1 0 1,-1 0 0,1-1 0,-1 1-1,-1-3 1,-7-6-23,8 10 19,-1 0 0,1 0-1,0 0 1,0-1-1,0 1 1,0 0-1,1 0 1,-1-1 0,0 1-1,0 0 1,1-1-1,-1 1 1,1 0 0,-1-1-1,1 1 1,0-1-1,-1 1 1,1-1 0,0 1-1,0-3 1,1 2-15,-1 1 15,1 0 0,-1 0 0,1 0 0,-1 0 1,0 0-1,0 0 0,1 0 0,-1 0 0,0 0 0,0 0 0,0 0 1,0 0-1,0 0 0,0 0 0,-1 0 0,1 0 0,0-1 0,18 25-42,6 15-51,0-2 383,36 74 0,-54-96-211,-1-1-1,-1 1 0,0 1 0,0-1 0,-2 0 0,1 1 0,-2-1 0,0 1 1,-2 23-1,-2-8 49,-11 54 1,13-83-126,1 1 1,0-1-1,-1 0 0,1 1 1,-1-1-1,0 0 0,1 1 0,-1-1 1,0 0-1,0 0 0,0 0 0,0 0 1,0 1-1,-1 0 0,1-2-1,1 0-1,0 0 0,0 0 0,-1 1 1,1-1-1,0 0 0,0 0 0,-1 0 1,1 0-1,0 0 0,-1 0 1,1 0-1,0 0 0,0 0 0,-1 0 1,1 0-1,0 0 0,0 0 0,-1-1 1,1 1-1,0 0 0,0 0 1,-1 0-1,1 0 0,0 0 0,0-1 1,-1 1-1,-6-13 30,3-7-25,1 0-1,0-1 1,2 1 0,1-37-1,0 12-33,-3-55-91,5-205-277,7 240 373,-8 58 23,1 1-1,0-1 1,0 1-1,1 0 0,-1 0 1,1 0-1,5-7 0,-7 12 7,1-1-1,-1 1 0,1-1 0,0 1 0,0 0 0,0-1 1,-1 1-1,1 0 0,0 0 0,1 1 0,-1-1 1,0 0-1,0 1 0,0-1 0,0 1 0,0-1 0,1 1 1,-1 0-1,0 0 0,0 0 0,1 0 0,-1 1 1,4 0-1,-2 0 10,1 0-1,-1 0 1,1 0 0,-1 1 0,1 0-1,-1 0 1,0 0 0,0 0 0,0 1-1,4 3 1,-5-3 16,-1 0 0,1 0 0,-1 0-1,0 0 1,-1 0 0,1 0 0,0 1 0,-1-1-1,0 1 1,0-1 0,0 1 0,0 0 0,0-1 0,-1 1-1,0 0 1,1-1 0,-2 1 0,1 0 0,0 0-1,-1-1 1,-1 8 0,0-3 47,-1 1-1,1-1 1,-2 1-1,1-1 1,-1 0 0,0 0-1,-1 0 1,-5 7-1,8-13-79,0 1 0,0-1 0,0 1-1,-1-1 1,1 0 0,-1 1 0,1-1-1,-1-1 1,0 1 0,1 0 0,-1-1-1,0 1 1,0-1 0,0 0 0,0 0-1,-1 0 1,1 0 0,-5 0 0,7-1-62,0 0 0,0 0 1,0-1-1,1 1 0,-1 0 1,0-1-1,0 1 0,1-1 1,-1 1-1,0-1 1,1 1-1,-1-1 0,0 1 1,1-1-1,-1 1 0,1-1 1,-1 0-1,1 0 0,-1 1 1,1-1-1,0 0 0,-1 0 1,1 1-1,0-1 0,0 0 1,-1 0-1,1 0 0,0 0 1,-2-25-3271,3 7 227,5 1 1004</inkml:trace>
</inkml:ink>
</file>

<file path=ppt/ink/ink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6:49.820"/>
    </inkml:context>
    <inkml:brush xml:id="br0">
      <inkml:brushProperty name="width" value="0.05" units="cm"/>
      <inkml:brushProperty name="height" value="0.05" units="cm"/>
      <inkml:brushProperty name="color" value="#AB008B"/>
    </inkml:brush>
  </inkml:definitions>
  <inkml:trace contextRef="#ctx0" brushRef="#br0">43 1 22221,'1'6'1912,"-2"1"729,-7-1-721,4-2-1528,-2 1-656,0-2-1032,6 1-609,-4 8 2866,-11 4-1433</inkml:trace>
</inkml:ink>
</file>

<file path=ppt/ink/ink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6:50.147"/>
    </inkml:context>
    <inkml:brush xml:id="br0">
      <inkml:brushProperty name="width" value="0.05" units="cm"/>
      <inkml:brushProperty name="height" value="0.05" units="cm"/>
      <inkml:brushProperty name="color" value="#AB008B"/>
    </inkml:brush>
  </inkml:definitions>
  <inkml:trace contextRef="#ctx0" brushRef="#br0">0 1310 18268,'279'-222'5699,"-132"99"-3358,731-535 3894,-612 490-6043,-57 38-160,-197 122-61,-19 10-101,-23 16-693,19-10 500,1 0 0,0 1-1,0 0 1,1 0-1,-12 15 1,-12 25-284</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4:59.803"/>
    </inkml:context>
    <inkml:brush xml:id="br0">
      <inkml:brushProperty name="width" value="0.05" units="cm"/>
      <inkml:brushProperty name="height" value="0.05" units="cm"/>
      <inkml:brushProperty name="color" value="#FF0066"/>
    </inkml:brush>
  </inkml:definitions>
  <inkml:trace contextRef="#ctx0" brushRef="#br0">220 20 6785,'0'-1'312,"0"0"0,-1 0 0,1 1 0,0-1 0,-1 0 0,1 0 0,-1 1 0,1-1 0,-1 1 0,1-1 0,-1 0 0,1 1 0,-1-1 0,0 1 0,1-1 0,-1 1 0,0-1 0,1 1 0,-1 0-1,0-1 1,0 1 0,1 0 0,-3-1 0,-18-4 2422,20 5-2546,-2-1 85,-1 1-1,1 0 1,-1 0-1,0 0 1,1 1-1,-1-1 1,1 1-1,-1 0 1,1 0-1,-1 0 1,1 1-1,0-1 0,-1 1 1,1-1-1,0 1 1,0 0-1,0 1 1,0-1-1,-4 5 1,-3 4 74,0-1 0,1 1 1,-12 21-1,7-8 276,1 0 0,-14 37 0,25-58-534,1 1-1,0-1 1,0 1 0,0 0 0,0-1 0,1 1 0,0 0 0,-1 6 0,2-9-69,-1 0-1,0 0 1,0 0-1,1 0 1,-1 0-1,0-1 1,1 1-1,-1 0 0,1 0 1,-1 0-1,1-1 1,0 1-1,-1 0 1,1-1-1,0 1 1,-1 0-1,1-1 1,0 1-1,0-1 1,0 1-1,-1-1 0,1 0 1,0 1-1,0-1 1,0 0-1,0 1 1,0-1-1,0 0 1,0 0-1,-1 0 1,1 0-1,0 0 1,0 0-1,0 0 0,0 0 1,0 0-1,1-1 1,10-1 58,-1 0 0,0 0 1,0-1-1,15-6 0,43-23 50,-45 21-98,32-16-19,102-44-4164,-131 60 1506,-8-1 929</inkml:trace>
</inkml:ink>
</file>

<file path=ppt/ink/ink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7:00.590"/>
    </inkml:context>
    <inkml:brush xml:id="br0">
      <inkml:brushProperty name="width" value="0.05" units="cm"/>
      <inkml:brushProperty name="height" value="0.05" units="cm"/>
      <inkml:brushProperty name="color" value="#AB008B"/>
    </inkml:brush>
  </inkml:definitions>
  <inkml:trace contextRef="#ctx0" brushRef="#br0">1 59 8714,'9'-11'342,"-5"4"-27,1 1 0,0 1 0,1-1 0,7-6 0,-11 11-263,0-1 1,0 1 0,0 0-1,0 0 1,-1 0 0,1 1-1,0-1 1,1 0-1,-1 1 1,0-1 0,0 1-1,0 0 1,0 0-1,0 0 1,0 0 0,1 0-1,-1 0 1,0 0 0,0 1-1,3 0 1,59 24 445,-41-15-270,1-1 0,24 6-1,-5-7 256,0-2-1,73 1 1,89-11 509,-199 4-971,287-19 654,265-2 138,-197 17 876,-226-10-1133,107-7 328,-204 20-678,1 2 0,-1 2 0,1 1 0,44 11-1,75 36 669,5 1 93,-138-46-683,1-1 1,0-2-1,1 0 0,46-2 1,-56-2-134,1-1 1,0-1-1,0-1 1,-1-1-1,0 0 1,0-1-1,31-15 1,32-29-158,-54 34-491,-25 14 405,0 1 1,1 0-1,-1 0 1,1 0-1,0 0 1,-1 0-1,1 0 1,0 0-1,0 1 1,-1-1-1,1 1 1,0-1-1,0 1 1,0 0-1,0-1 1,0 1-1,-1 0 1,1 0-1,0 1 1,0-1-1,0 0 1,0 0-1,3 2 1,10 10-896</inkml:trace>
</inkml:ink>
</file>

<file path=ppt/ink/ink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7:15.132"/>
    </inkml:context>
    <inkml:brush xml:id="br0">
      <inkml:brushProperty name="width" value="0.05" units="cm"/>
      <inkml:brushProperty name="height" value="0.05" units="cm"/>
      <inkml:brushProperty name="color" value="#AB008B"/>
    </inkml:brush>
  </inkml:definitions>
  <inkml:trace contextRef="#ctx0" brushRef="#br0">224 1198 9386,'-2'-5'301,"2"0"1,-1 0-1,1 0 0,-1 0 1,1 0-1,1-1 0,-1 1 1,1 0-1,0 0 0,0 0 1,2-5-1,-2 7-135,0 1 0,0 0 0,0-1 0,0 1 0,0 0 0,0 0-1,1 0 1,-1 0 0,1 0 0,-1 0 0,1 0 0,0 1 0,0-1 0,0 1 0,0-1 0,0 1 0,0 0 0,0 0 0,1-1 0,-1 2 0,0-1 0,1 0-1,-1 0 1,3 0 0,6 1 283,-1 0-1,0 0 0,0 1 0,0 1 0,0 0 1,13 4-1,7 1 190,23 2 211,0-3 1,79 1-1,107-17 1,9-11-426,124-6-100,-286 27-268,125-6 442,-166 2-228,0-2 1,71-17 0,-90 15-176,0-1 0,-1-2 1,0 0-1,0-1 1,-2-2-1,1 0 0,-2-2 1,0 0-1,-1-1 0,28-30 1,-34 30 22,0 0 1,-2-1 0,0-1-1,0 0 1,-2-1 0,-1 0-1,0-1 1,-1 0-1,-1 0 1,-2-1 0,0 0-1,6-43 1,-10 45-41,-1 1 0,-1-1 0,-1 1 1,0-1-1,-1 1 0,-1-1 0,-1 1 0,-1 0 0,-1 0 1,0 1-1,-2-1 0,-18-33 0,10 25-72,0 2 0,-2 0 0,-1 0 0,-30-28 1,37 42-6,-1 0 1,0 1-1,0 0 1,-1 1-1,-1 0 0,1 1 1,-1 1-1,-1 0 1,-27-7-1,6 6 6,0 1 1,0 2-1,-1 2 0,-71 3 0,-152 28-48,221-22 33,-243 40-291,-460 136 1,692-167 296,-78 28-193,113-36 128,1 0 0,0 1-1,0 1 1,0 1 0,-24 21 0,23-15 31,1 1 0,0 0 0,1 1 0,1 0 0,1 1 0,1 1 0,-14 32 0,10-15 23,2 2 1,1 0-1,-9 52 1,18-70 15,0-1-1,1 0 1,2 1-1,0 0 1,1-1 0,6 39-1,-4-45 1,1-1 1,0-1-1,1 1 0,0-1 0,1 0 0,0 0 0,1 0 0,0-1 1,1 0-1,0 0 0,16 15 0,-11-14 39,0-1 0,0-1 1,1 0-1,1-1 0,0 0 0,0-1 0,17 6 0,-8-5 61,-1-2 0,1-1 0,0 0 0,32 2 0,5-5 94,1-3-1,-1-2 0,67-11 1,96-26 59,-174 27-1742,0-3 0,67-29 0,-72 22-71</inkml:trace>
</inkml:ink>
</file>

<file path=ppt/ink/ink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7:18.963"/>
    </inkml:context>
    <inkml:brush xml:id="br0">
      <inkml:brushProperty name="width" value="0.05" units="cm"/>
      <inkml:brushProperty name="height" value="0.05" units="cm"/>
      <inkml:brushProperty name="color" value="#AB008B"/>
    </inkml:brush>
  </inkml:definitions>
  <inkml:trace contextRef="#ctx0" brushRef="#br0">414 1 11763,'-5'4'4039,"-4"21"-1232,-21 44-1,1-3-1834,-90 288 962,20-53-1314,70-219-429,-35 89 104,60-166-447,1-9-187,1-12-620,2 16 896,0-8-405,0-1-842,-1 0 0,0 0 0,0 0 1,-1 1-1,-5-17 0,2 10-1122,1-1 1168</inkml:trace>
</inkml:ink>
</file>

<file path=ppt/ink/ink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7:19.178"/>
    </inkml:context>
    <inkml:brush xml:id="br0">
      <inkml:brushProperty name="width" value="0.05" units="cm"/>
      <inkml:brushProperty name="height" value="0.05" units="cm"/>
      <inkml:brushProperty name="color" value="#AB008B"/>
    </inkml:brush>
  </inkml:definitions>
  <inkml:trace contextRef="#ctx0" brushRef="#br0">36 0 7346,'-10'10'6670,"3"5"-3284,-1 22-1280,5-21-654,1-7-753,0 0 0,1 0 0,0 0 0,0 15 0,1-22-609,0 0 0,0-1-1,0 1 1,0 0 0,0-1-1,1 1 1,-1-1 0,1 1 0,-1-1-1,1 1 1,-1-1 0,1 1 0,0-1-1,0 1 1,0-1 0,0 0-1,0 1 1,0-1 0,0 0 0,0 0-1,0 0 1,1 0 0,-1 0-1,0 0 1,1 0 0,-1 0 0,1-1-1,-1 1 1,1 0 0,-1-1-1,1 0 1,-1 1 0,1-1 0,1 1-1,3-1 42,-1 0 0,0-1 0,0 1 0,0-1 0,1 0 0,-1 0 1,0-1-1,6-2 0,39-20 378,-42 19-452,6-2-274,-1-1-1,0-1 1,0 0-1,-1 0 1,0-2 0,13-14-1,2-9-491</inkml:trace>
</inkml:ink>
</file>

<file path=ppt/ink/ink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7:21.668"/>
    </inkml:context>
    <inkml:brush xml:id="br0">
      <inkml:brushProperty name="width" value="0.05" units="cm"/>
      <inkml:brushProperty name="height" value="0.05" units="cm"/>
      <inkml:brushProperty name="color" value="#AB008B"/>
    </inkml:brush>
  </inkml:definitions>
  <inkml:trace contextRef="#ctx0" brushRef="#br0">375 4 13923,'-4'-3'5658,"4"3"-5562,-8 14 1738,-8 20-951,-44 139 2358,18-46-2796,32-98-406,-77 198 331,62-170-185,-61 101 0,68-130-436,18-28 226,0 1 0,0-1 0,0 0 0,0 0-1,0 0 1,0 0 0,0 1 0,0-1 0,0 0-1,0 0 1,0 0 0,0 0 0,-1 0 0,1 1 0,0-1-1,0 0 1,0 0 0,0 0 0,0 0 0,0 0-1,-1 0 1,1 0 0,0 0 0,0 1 0,0-1-1,0 0 1,0 0 0,-1 0 0,1 0 0,0 0 0,0 0-1,0 0 1,0 0 0,-1 0 0,1 0 0,0 0-1,0 0 1,0 0 0,0 0 0,-1 0 0,1 0 0,0 0-1,0 0 1,0-1 0,0 1 0,-1 0 0,1 0-1,0 0 1,0 0 0,0 0 0,0 0 0,0 0-1,0 0 1,-1-1 0,1 1 0,0 0 0,-3-9-1227,-5-65-7123,8 56 7016</inkml:trace>
</inkml:ink>
</file>

<file path=ppt/ink/ink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7:21.885"/>
    </inkml:context>
    <inkml:brush xml:id="br0">
      <inkml:brushProperty name="width" value="0.05" units="cm"/>
      <inkml:brushProperty name="height" value="0.05" units="cm"/>
      <inkml:brushProperty name="color" value="#AB008B"/>
    </inkml:brush>
  </inkml:definitions>
  <inkml:trace contextRef="#ctx0" brushRef="#br0">33 1 11819,'-3'2'558,"0"1"1,0-1-1,1 1 1,-1 0-1,1 0 1,0 0-1,0 0 1,0 0-1,0 1 1,1-1-1,-1 1 1,1-1-1,0 1 1,0-1-1,0 1 1,1 0-1,-1-1 1,1 5-1,-1-5-346,1 0-1,0 0 0,0 0 0,0 0 1,1 1-1,-1-1 0,1 0 0,-1 0 1,1 0-1,0 0 0,0 0 0,0-1 1,1 1-1,-1 0 0,1 0 0,-1-1 1,1 1-1,0-1 0,0 1 0,0-1 1,5 4-1,-5-5-114,0 0 0,0 0 0,0-1 0,0 1 0,0-1 0,0 1 0,0-1 0,0 0 1,0 0-1,1 0 0,-1 0 0,0 0 0,0 0 0,0 0 0,3-1 0,33-12 436,-32 11-452,70-32-226,-11 4-3242,-38 19 1847</inkml:trace>
</inkml:ink>
</file>

<file path=ppt/ink/ink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7:27.208"/>
    </inkml:context>
    <inkml:brush xml:id="br0">
      <inkml:brushProperty name="width" value="0.05" units="cm"/>
      <inkml:brushProperty name="height" value="0.05" units="cm"/>
      <inkml:brushProperty name="color" value="#AB008B"/>
    </inkml:brush>
  </inkml:definitions>
  <inkml:trace contextRef="#ctx0" brushRef="#br0">535 1373 14211,'67'54'2261,"-59"-48"-2028,2 0 1,-1 0-1,1-1 0,0-1 1,19 7-1,-5-5 53,1-2 0,0 0 1,31 0-1,76-6 653,-112 2-799,468 9 2243,-223 9-1421,425-25 0,-687 7-945,210-22 950,-180 16-783,1-1 1,-1-2 0,0-1-1,37-17 1,-59 21-113,1-1-1,-1 0 1,-1 0 0,1-1 0,-1 0 0,13-15 0,50-65 22,-45 53-38,-6 7 16,-1 3 176,26-41 0,-41 58-207,-2-1-1,1 0 1,-1 0-1,-1 0 1,1 0 0,-2-1-1,1 1 1,-1-1-1,1-13 1,-2-30 160,0 21 28,6-48-1,-3 58-171,1-4 114,-1 1 1,0-39-1,-4 55-134,0 1 0,-1-1-1,0 1 1,-1-1 0,0 1 0,0 0 0,-1 0-1,0 0 1,0 0 0,-1 0 0,-7-11 0,-9-7-29,0 1 1,-1 1-1,-2 1 1,0 1-1,-1 0 1,-30-18-1,-19-9 7,-80-37 0,82 50-60,-3 4 0,0 4 1,-137-34-1,-243-23-132,325 68-16,0 5 1,-210 7-1,275 10 38,1 3-1,0 3 0,1 2 0,0 4 0,-101 40 1,-41 43-130,10 13 220,190-111 64,-39 24-29,1 2 0,-73 63-1,100-77 17,0 1 0,2 0 0,0 1 0,0 1 0,2 0-1,0 0 1,1 1 0,0 0 0,-12 39 0,14-27 8,2-1-1,1 2 1,1-1 0,2 0 0,1 1-1,1-1 1,2 0 0,7 42 0,-3-47 13,0-1 1,1 1 0,2-2-1,0 1 1,2-1 0,1-1-1,0 0 1,2 0 0,0-1-1,1-1 1,1 0 0,30 26-1,-23-25 40,1-1 0,0-1 0,2-2 0,0 0 0,2-2 0,-1-1-1,2-1 1,-1-1 0,58 14 0,-40-17-106,0-1-1,1-3 1,-1-2 0,53-3 0,187-27-4105,-172 11 2455</inkml:trace>
</inkml:ink>
</file>

<file path=ppt/ink/ink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7:30.089"/>
    </inkml:context>
    <inkml:brush xml:id="br0">
      <inkml:brushProperty name="width" value="0.05" units="cm"/>
      <inkml:brushProperty name="height" value="0.05" units="cm"/>
      <inkml:brushProperty name="color" value="#AB008B"/>
    </inkml:brush>
  </inkml:definitions>
  <inkml:trace contextRef="#ctx0" brushRef="#br0">326 1767 12091,'-2'1'1872,"2"0"-1761,0-1-1,0 0 0,0 0 0,0 0 0,0 0 0,0 0 1,0 0-1,0 1 0,0-1 0,0 0 0,0 0 0,0 0 0,0 0 1,0 1-1,0-1 0,0 0 0,0 0 0,0 0 0,0 0 1,0 1-1,1 1 11,1 0 0,-1 0 1,1 1-1,0-1 0,0 0 0,0-1 1,0 1-1,0 0 0,0 0 0,1-1 1,-1 1-1,0-1 0,1 0 0,-1 0 1,6 2-1,5 1 363,24 5 0,19 0 511,68 2-1,61-8 629,258-23 624,-304 12-2030,396-27-57,-445 28-28,0-5-1,138-34 1,-190 35-46,0-2 0,0-1 0,-2-2 0,0-1 0,0-2 1,-2-2-1,-1-1 0,42-36 0,-56 41-27,-2-2 0,0 0 0,-1-1 1,0-1-1,-2-1 0,-1 0 0,15-33 0,-15 25 20,-1 0 0,-2-1 0,-1 0 0,-2 0 0,6-49 0,-11 45-46,0 1 0,-3-1 0,-1 1 1,-11-62-1,7 69-28,-1 0 0,-2 0 0,0 0 0,-2 1 0,0 1 0,-21-33 0,18 38 7,0 2-1,-2 0 1,1 0 0,-2 2-1,-1 0 1,-37-26-1,-1 5 1,-72-33-1,-135-52 10,203 96-12,-57-25-27,-3 6 0,-182-43 1,215 70 0,0 3 1,-1 5 0,0 3-1,-126 6 1,167 4-8,0 3-1,0 1 1,-62 18-1,81-16 11,0 1 0,0 2 0,1 0-1,0 2 1,2 0 0,-36 27 0,26-12-15,2 2 1,0 1 0,-35 45 0,-72 122-7,102-135 35,2 2 0,3 1 0,3 2 0,-35 117 0,57-154 1,1 0 1,1 0-1,2 1 1,1 42 0,3-55 0,1 0 1,1 0-1,1 0 1,1 0-1,1 0 1,1-1-1,0 0 1,11 22-1,-5-20-1,0 0 0,1-1 0,1 0 0,1-1 0,1-1 0,0-1 0,1 0 0,1-1 0,1-1 0,0 0 0,1-2 0,0 0 0,1-2 0,30 13 0,-3-5 16,1-3-1,0-2 1,96 15 0,160 0-797,-31-5-3121,-138-3 2097</inkml:trace>
</inkml:ink>
</file>

<file path=ppt/ink/ink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7:36.203"/>
    </inkml:context>
    <inkml:brush xml:id="br0">
      <inkml:brushProperty name="width" value="0.05" units="cm"/>
      <inkml:brushProperty name="height" value="0.05" units="cm"/>
      <inkml:brushProperty name="color" value="#AB008B"/>
    </inkml:brush>
  </inkml:definitions>
  <inkml:trace contextRef="#ctx0" brushRef="#br0">41 1948 12427,'50'-15'924,"1"2"-1,1 2 1,84-7 0,-68 14-441,1 4-1,88 10 0,-17 4-287,175-4 0,-164-19-16,-1-7 0,194-47 0,283-109 1403,-574 155-1438,56-26 1,-86 32-127,1-1 0,-2-1-1,0-2 1,32-26 0,-34 24 52,-1-1 0,-1-1 1,-1 0-1,0-2 0,-2 0 0,0-1 0,-2 0 0,0-1 0,-2 0 0,0-1 0,-2-1 0,0 1 0,-2-2 0,-1 1 0,0-1 0,1-37 0,-5 17 187,-2 0 1,-2 0-1,-3 0 0,-1 0 0,-22-79 0,13 75-188,-3 1-1,-1 0 1,-3 2 0,-52-84-1,61 111-62,-1 0 0,-1 1-1,0 1 1,-2 1 0,0 0 0,-1 1-1,0 1 1,-2 1 0,1 0 0,-2 2 0,-25-13-1,7 9 18,0 2-1,-1 2 0,-68-13 0,-129-7 132,207 29-129,-650-80 245,653 80-268,-28-4 11,-100 0-1,133 8-16,1 1 0,-1 0 0,0 2 0,1 1 0,0 0 1,0 2-1,-33 14 0,23-4-10,1 1 0,1 1 0,-28 24 0,-77 75-15,123-108 26,-226 227-19,205-200 37,2 2 0,1 1 0,2 1 0,-39 79 0,36-45-3,-34 128 0,55-165 10,1 0 0,2 1 0,2-1-1,2 1 1,4 63 0,3-49 124,2-2-1,3 1 1,26 81 0,-28-106-77,2-1 1,1-1-1,1 0 1,17 26-1,-22-40-46,1 0 0,0-1 0,1 0 0,0 0 1,1-1-1,0 0 0,0 0 0,1-1 0,0-1 0,20 11 0,-13-11 6,0-1-1,0 0 1,0-1 0,1-1-1,0-1 1,0-1 0,0 0-1,0-1 1,34-4 0,-1-2-276,1-4 0,64-18 1,17-9-1159,-4 0 484</inkml:trace>
</inkml:ink>
</file>

<file path=ppt/ink/ink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7:54.408"/>
    </inkml:context>
    <inkml:brush xml:id="br0">
      <inkml:brushProperty name="width" value="0.05" units="cm"/>
      <inkml:brushProperty name="height" value="0.05" units="cm"/>
      <inkml:brushProperty name="color" value="#AB008B"/>
    </inkml:brush>
  </inkml:definitions>
  <inkml:trace contextRef="#ctx0" brushRef="#br0">17 77 11883,'-2'2'120,"-10"3"2430,10-4-1081,6-6-657,2 2-504,0 0-1,0 0 0,0 0 1,0 1-1,1 0 0,-1 0 1,1 0-1,0 1 0,-1 0 1,1 0-1,0 1 1,-1 0-1,1 0 0,11 2 1,-1 2 341,-1 0 0,31 14 0,-30-11-198,1-1 0,30 8 0,-29-11-241,1-1 1,-1-1-1,1-1 0,31-3 0,80-19 663,-23 3 147,-50 11-373,-1 3 1,2 3 0,-1 2 0,68 10 0,-84-4-541,1-1 1,-1-2-1,72-4 0,-21-13 505,162-44-1,-246 56-652,-2 0 98,0 0 1,0 1-1,12-2 0,-18 3-108,1 0 1,0 0-1,0 0 0,0 0 1,0 1-1,0-1 0,-1 1 1,1-1-1,0 1 0,0 0 1,-1-1-1,1 1 0,0 0 1,-1 0-1,1 0 0,-1 0 1,1 0-1,2 3 0,-3-3-237,0 0-1,0 0 0,0 0 0,0 0 0,1 0 0,-1 0 0,0-1 0,1 1 0,-1 0 0,1-1 0,-1 1 0,0-1 1,3 1-1,15 3-1410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5:00.558"/>
    </inkml:context>
    <inkml:brush xml:id="br0">
      <inkml:brushProperty name="width" value="0.05" units="cm"/>
      <inkml:brushProperty name="height" value="0.05" units="cm"/>
      <inkml:brushProperty name="color" value="#FF0066"/>
    </inkml:brush>
  </inkml:definitions>
  <inkml:trace contextRef="#ctx0" brushRef="#br0">91 225 16059,'2'77'6642,"8"36"-3493,-2-21-1861,-7-83-1233,0 1 0,1-1 1,1 1-1,0-1 1,7 17-1,-16-36-5395,-1-4 3226,-1 0 1,0 0-1,-14-18 1,10 15 153,-13-23-1,19 29 1404,-1-1 476,1 0 0,1-1 0,-1 1 1,-4-23-1,9 35 215,1-1 0,0 0 0,0 0-1,-1 1 1,1-1 0,0 0 0,0 0 0,0 1 0,0-1 0,0 0 0,0 0 0,0 0-1,0 1 1,0-1 0,1 0 0,-1 0 0,0 1 0,0-1 0,1 0 0,-1 0 0,0 1-1,1-1 1,-1 0 0,1 1 0,-1-1 0,1 1 0,-1-1 0,1 0 0,-1 1 0,1-1 0,0 1-1,-1 0 1,1-1 0,0 1 0,-1-1 0,1 1 0,0 0 0,-1 0 0,2-1 0,3 1 340,-1 0 0,0 0 1,1 0-1,-1 0 1,0 1-1,6 1 0,-6-1-232,17 3 761,240 40 6446,-182-35-7198,-79-9-314,0 1 0,1-1 1,-1 0-1,1 0 0,-1 0 0,1 0 0,-1 0 1,0 0-1,1 0 0,-1 0 0,1 0 0,-1 0 1,1 0-1,-1 0 0,0-1 0,1 1 0,-1 0 1,1 0-1,-1 0 0,0 0 0,1-1 0,-1 1 1,0 0-1,1-1 0,-1 1 0,0 0 0,1 0 1,-1-1-1,0 1 0,0 0 0,1-1 0,-1 1 1,0-1-1,0 1 0,1 0 0,-1-1 0,0 1 1,0-1-1,0 1 0,0 0 0,0-1 0,0 0 1,-7-21-3723,3 10 2739,-5-18-362</inkml:trace>
  <inkml:trace contextRef="#ctx0" brushRef="#br0" timeOffset="1">226 1 12651,'-2'17'2048,"-1"4"841,8 8-145,5 2-159,5 0-945,7-2-183,1-1-569,5-5-296,1-2-304,2-4-104,0-5-112,-3-2-64,-5-10-528,-2-1-528,-3-11-897,-4-2-927,-1-10 1567</inkml:trace>
</inkml:ink>
</file>

<file path=ppt/ink/ink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7:57.141"/>
    </inkml:context>
    <inkml:brush xml:id="br0">
      <inkml:brushProperty name="width" value="0.05" units="cm"/>
      <inkml:brushProperty name="height" value="0.05" units="cm"/>
      <inkml:brushProperty name="color" value="#AB008B"/>
    </inkml:brush>
  </inkml:definitions>
  <inkml:trace contextRef="#ctx0" brushRef="#br0">18 53 8322,'-1'-6'557,"0"0"1,-1 0 0,0 0-1,-1 0 1,-4-10 0,5 10 5166,4 7-5469,-1 0-1,1 0 1,-1 0 0,1 0-1,0 0 1,-1 0 0,4 1-1,5 0 65,-1-2-1,1 1 0,0-1 1,-1-1-1,1 1 0,10-4 1,15 0 354,9 2 72,0 2 0,0 2-1,0 2 1,63 14-1,171 57 1269,-32-8-911,-113-41-210,0-6 1,1-6-1,266-7 1,-378-8-896,-4 0 21,0 0 1,21-4-1,-34 4-39,0 0 0,0-1-1,0 0 1,0 0 0,0 0 0,-1 0 0,1-1-1,-1 1 1,1-1 0,-1 0 0,7-8-1,52-58-5304,-30 34 3385</inkml:trace>
</inkml:ink>
</file>

<file path=ppt/ink/ink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7:57.952"/>
    </inkml:context>
    <inkml:brush xml:id="br0">
      <inkml:brushProperty name="width" value="0.05" units="cm"/>
      <inkml:brushProperty name="height" value="0.05" units="cm"/>
      <inkml:brushProperty name="color" value="#AB008B"/>
    </inkml:brush>
  </inkml:definitions>
  <inkml:trace contextRef="#ctx0" brushRef="#br0">0 256 12763,'5'-5'623,"0"1"0,0-1 0,0 1 1,1 0-1,-1 0 0,1 1 0,0 0 1,0 0-1,0 0 0,0 1 0,8-2 1,12-3 1069,39-5 1,-36 8-734,87-14 1321,0 5-1,216 4 1,-291 11-2202,194 2 683,-189-6-639,0-1 1,0-3 0,47-13 0,66-35-124,-61 18 0,-97 36-27,-1 0 0,1 0 0,-1 0 0,1 0 0,0-1 0,-1 1 0,1 0 0,-1-1-1,1 1 1,-1 0 0,1-1 0,-1 1 0,1 0 0,-1-1 0,0 1 0,1-1 0,-1 1 0,0-1 0,1 1 0,-1-1 0,0 1 0,1-1 0,-1 1 0,0-1 0,0 1-1,0-1 1,1 1 0,-1-1 0,0 0 0,0 1 0,0-1 0,0 1 0,0-1 0,0 0 0,0 1 0,0-1 0,-1 1 0,1-1 0,0 0 0,0 1 0,0-1 0,-1 1 0,1-1-1,0 1 1,0-1 0,-1 1 0,1-1 0,0 1 0,-1-1 0,1 1 0,-1-1 0,0 0-65,1 1 1,-1-1-1,1 0 1,-1 0-1,1 1 1,-1-1-1,0 1 1,1-1-1,-1 0 0,0 1 1,1 0-1,-1-1 1,0 1-1,0-1 1,0 1-1,1 0 1,-1-1-1,0 1 0,0 0 1,0 0-1,0 0 1,1 0-1,-1 0 1,0 0-1,0 0 0,0 0 1,0 0-1,-1 0 1,-1 4-1568</inkml:trace>
</inkml:ink>
</file>

<file path=ppt/ink/ink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8:01.955"/>
    </inkml:context>
    <inkml:brush xml:id="br0">
      <inkml:brushProperty name="width" value="0.05" units="cm"/>
      <inkml:brushProperty name="height" value="0.05" units="cm"/>
      <inkml:brushProperty name="color" value="#AB008B"/>
    </inkml:brush>
  </inkml:definitions>
  <inkml:trace contextRef="#ctx0" brushRef="#br0">0 34 12459,'19'2'2104,"3"-2"1753,14-3-1249,5-3-335,-2 1-1001,-1-1-472,2 4-1240,-3-3-344,-2-4 376</inkml:trace>
</inkml:ink>
</file>

<file path=ppt/ink/ink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8:06.001"/>
    </inkml:context>
    <inkml:brush xml:id="br0">
      <inkml:brushProperty name="width" value="0.05" units="cm"/>
      <inkml:brushProperty name="height" value="0.05" units="cm"/>
      <inkml:brushProperty name="color" value="#AB008B"/>
    </inkml:brush>
  </inkml:definitions>
  <inkml:trace contextRef="#ctx0" brushRef="#br0">16 85 9618,'-7'-1'896,"3"1"673,-1 0 1215,10 0-1472,2 0 1,5 0 79,5-3 80,5 1 17,11-2-25,-1-2-120,4-4-496,1 0-255,0-2-457,-2 0-753,-4 2-1895,-8-5 1616</inkml:trace>
</inkml:ink>
</file>

<file path=ppt/ink/ink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8:12.458"/>
    </inkml:context>
    <inkml:brush xml:id="br0">
      <inkml:brushProperty name="width" value="0.05" units="cm"/>
      <inkml:brushProperty name="height" value="0.05" units="cm"/>
      <inkml:brushProperty name="color" value="#AB008B"/>
    </inkml:brush>
  </inkml:definitions>
  <inkml:trace contextRef="#ctx0" brushRef="#br0">0 19 9922,'15'-16'2389,"-15"16"-2318,0 0-1,1-1 1,-1 1-1,1 0 0,-1 0 1,1-1-1,-1 1 1,1 0-1,-1 0 0,1 0 1,0-1-1,-1 1 1,1 0-1,-1 0 1,1 0-1,-1 0 0,1 0 1,-1 0-1,1 0 1,-1 0-1,1 0 1,0 1-1,-1-1 0,1 0 1,-1 0-1,1 0 1,-1 1-1,1-1 0,-1 0 1,1 1-1,-1-1 1,1 1-1,2 1 71,-1 0-1,0 0 1,1-1-1,0 1 1,-1-1 0,1 0-1,0 1 1,0-1-1,0 0 1,0-1-1,4 2 1,38 2 815,-23-3-509,225 15 3088,90 9-2661,-253-17-713,0-4 1,145-12-1,32-3 206,-196 13-312,-1 2-1,68 14 1,-71-7-23,127 20 11,-158-28-35,1-1 1,0-2-1,0-1 1,36-7-1,-7-2 20,-6 0 168,1 2 0,63-1 0,161 19 2536,-249-5-2218,-1 2 0,0 0 0,0 2 1,54 25-1,-59-25-291,-16-5-146,1-1 0,0 0 1,0 0-1,0-1 1,0-1-1,0 0 1,12 1-1,-15-2-94,1-1 0,-1 0 0,1 0 1,-1 0-1,1-1 0,-1 0 0,0 0 0,0 0 1,0-1-1,0 0 0,6-4 0,-8 5-239,-1-1 0,1 1-1,-1-1 1,1 0 0,-1 0-1,0 0 1,0-1 0,0 1 0,0-1-1,-1 1 1,0-1 0,3-5 0,3-19-1233</inkml:trace>
</inkml:ink>
</file>

<file path=ppt/ink/ink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8:22.584"/>
    </inkml:context>
    <inkml:brush xml:id="br0">
      <inkml:brushProperty name="width" value="0.05" units="cm"/>
      <inkml:brushProperty name="height" value="0.05" units="cm"/>
      <inkml:brushProperty name="color" value="#AB008B"/>
    </inkml:brush>
  </inkml:definitions>
  <inkml:trace contextRef="#ctx0" brushRef="#br0">0 189 9346,'4'-3'100,"1"0"0,-1 0 1,1 1-1,-1-1 0,1 1 0,0 0 1,0 1-1,0-1 0,0 1 0,0 0 1,0 0-1,0 1 0,10 0 0,-6 1-36,0 0 0,0 1 0,-1 0 0,1 1-1,0 0 1,-1 0 0,9 6 0,5 1 521,0 0 0,31 10 1,-44-18-371,-1 0 1,1-1 0,-1 0 0,1 0 0,-1-1 0,1 0 0,0-1-1,-1 1 1,1-2 0,10-2 0,144-54 1929,-95 31-1673,-13 6-250,1 4 0,0 1 0,2 3 0,-1 3 0,107-6 0,116 0 1452,-219 11-1258,167 4 1395,-2 17-478,-121-8-905,129 0 951,-123-7-844,-16-2 109,-79 0-574,0-1-1,0-1 1,29-9 0,-35 9-54,72-22-1170,-60 18 1053,-8 0-156</inkml:trace>
</inkml:ink>
</file>

<file path=ppt/ink/ink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6:57.873"/>
    </inkml:context>
    <inkml:brush xml:id="br0">
      <inkml:brushProperty name="width" value="0.05" units="cm"/>
      <inkml:brushProperty name="height" value="0.05" units="cm"/>
      <inkml:brushProperty name="color" value="#33CCFF"/>
    </inkml:brush>
  </inkml:definitions>
  <inkml:trace contextRef="#ctx0" brushRef="#br0">2213 6543 11819,'0'0'31,"0"0"1,0-1-1,0 1 1,0 0-1,0-1 1,0 1-1,0 0 1,0 0-1,0-1 1,0 1-1,0 0 1,0 0-1,0-1 1,0 1-1,0 0 1,-1 0-1,1-1 1,0 1-1,0 0 1,0 0-1,0 0 1,-1-1-1,1 1 1,0 0-1,0 0 1,0 0-1,-1 0 1,1-1-1,0 1 1,0 0-1,-1 0 1,1 0-1,0 0 1,0 0 0,-1 0-1,-11 3 464,-18 16-145,22-14 56,3-2-61,1 0 0,-1-1 0,0 0-1,0 0 1,1 0 0,-10 2-1,12-4-206,0 0-1,1 1 1,-1-1-1,0 0 0,0-1 1,1 1-1,-1 0 1,0 0-1,0-1 0,1 1 1,-1-1-1,0 1 1,1-1-1,-1 0 0,1 0 1,-1 0-1,1 0 1,-1 0-1,1 0 0,0 0 1,-1 0-1,1 0 1,-1-3-1,-4-3 219,1-1 1,1 0 0,-1 0-1,2 0 1,-1-1-1,-4-15 1,5 13-94,-1 0 1,0 0-1,-7-11 0,8 18-237,1 0 1,-1 1-1,0-1 0,0 0 0,0 1 0,-1 0 0,1 0 1,-1 0-1,0 0 0,0 0 0,-7-3 0,-3 0-78,-1 1-1,0 0 1,0 0-1,-1 2 1,-24-3 0,-83-1-152,105 6 202,-32 0 3,0-3 0,-97-18-1,126 16 4,1 0 0,0-1 0,0-1 0,1 0 0,0-2 0,0 0 0,1-2 0,0 0 0,-26-24 0,22 15 1,2-2 1,0 0-1,2-1 0,1-1 1,1-1-1,-18-38 1,-62-174 128,94 234-129,-85-229 326,-16 9-195,90 199-135,-32-59 12,-56-146-1,79 158-19,-16-89 0,1-78-9,-9-162 30,9 57-21,-22 4-27,40 259 12,-38-180-263,21-4-33,29-91 233,23 0 132,2-184 117,-40 277-146,-21 5 66,12 79 207,-11-246 0,41 397-300,-1 0 0,-2-1 0,-11-42 0,11 58 37,0 0 0,-1 1 0,-1 0 0,0-1 0,-1 2 0,0-1 0,0 1-1,-2 0 1,-14-16 0,23 27-14,0 0 0,-1-1-1,1 1 1,0 0 0,0-1-1,0 1 1,-1 0 0,1-1-1,0 1 1,0 0 0,0-1-1,0 1 1,0 0 0,0-1-1,0 1 1,0-1 0,0 1 0,0 0-1,0-1 1,0 1 0,0 0-1,0-1 1,0 1 0,0-1-1,1 1 1,-1 0 0,0-1-1,0 1 1,0 0 0,1-1-1,-1 1 1,0 0 0,0 0 0,1-1-1,-1 1 1,1-1 7,0 0 0,0 1 1,-1-1-1,1 0 0,0 1 0,0-1 0,0 1 1,0-1-1,0 1 0,0 0 0,0-1 1,0 1-1,0 0 0,0 0 0,0 0 1,1 0-1,-2 0-15,1 0 0,-1 1 0,1-1 0,-1 1 0,0-1 0,1 1 0,-1-1 0,0 1 0,1-1 0,-1 1 1,0-1-1,0 1 0,1-1 0,-1 1 0,0-1 0,0 1 0,0 0 0,0-1 0,0 1 0,0-1 0,0 1 0,0 0 0,0-1 0,0 1 1,0-1-1,0 2 0,-2 21 59,2-21-52,-4 20 74,0 0 0,-13 35 0,-2 4-26,16-49-44,0-1 1,-1 1-1,0-1 1,-1 0-1,-1 0 1,1 0-1,-2 0 1,-9 12-1,16-23-15,-1 0-1,1 0 0,0 0 0,-1 0 1,1 0-1,0 0 0,0 0 1,-1 0-1,1 0 0,0 0 1,0 0-1,-1-1 0,1 1 0,0 0 1,0 0-1,-1 0 0,1 0 1,0 0-1,0-1 0,-1 1 1,1 0-1,0 0 0,0 0 0,0-1 1,0 1-1,-1 0 0,1 0 1,0 0-1,0-1 0,0 1 1,0 0-1,0-1 0,0 1 0,0 0 1,0 0-1,0-1 0,-1 1 1,1 0-1,0-1 0,-3-17 36,0 0 0,1 0 0,0-33 0,2 26-37,-2-19-10,3 0 0,1-1 0,13-68 0,-14 109 9,-1 1 1,1 0-1,0 0 0,1 0 0,-1 0 0,0 0 0,1 1 0,-1-1 1,1 0-1,0 1 0,0-1 0,0 1 0,3-3 0,-3 3 3,0 1-1,-1 0 0,1 0 0,0 0 0,0 1 1,0-1-1,0 0 0,0 1 0,0-1 0,0 1 1,0 0-1,0-1 0,0 1 0,0 0 0,0 0 1,0 0-1,0 1 0,0-1 0,0 0 0,0 1 1,3 1-1,3 1 21,0 1 1,0 0-1,0 0 0,0 1 1,-1 0-1,0 1 1,0 0-1,0 0 0,6 8 1,2 2 62,-2 0 1,20 32-1,-25-35 52,-1 0 0,-1 1 1,0 0-1,6 18 0,-10-25-95,0 1 0,-1-1 1,0 1-1,0 0 0,-1-1 0,0 1 0,0 0 0,-1-1 0,1 1 0,-3 7 1,-1-1-419,2-8-95,0-1 0,1 1 0,0-1-1,0 9 1,4 6-761</inkml:trace>
</inkml:ink>
</file>

<file path=ppt/ink/ink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7:01.917"/>
    </inkml:context>
    <inkml:brush xml:id="br0">
      <inkml:brushProperty name="width" value="0.05" units="cm"/>
      <inkml:brushProperty name="height" value="0.05" units="cm"/>
      <inkml:brushProperty name="color" value="#33CCFF"/>
    </inkml:brush>
  </inkml:definitions>
  <inkml:trace contextRef="#ctx0" brushRef="#br0">59 1049 10250,'-9'-9'690,"3"4"57,-1-1-1,2 0 0,-1-1 0,1 1 1,0-1-1,0 0 0,-5-11 0,10 18-681,0 0 0,0 0-1,0-1 1,0 1 0,0 0-1,0 0 1,0-1 0,0 1-1,0 0 1,0-1 0,0 1-1,0 0 1,0 0 0,0-1-1,0 1 1,0 0 0,0 0-1,0-1 1,0 1 0,0 0-1,0-1 1,0 1 0,1 0-1,-1 0 1,0-1 0,0 1-1,0 0 1,0 0 0,1 0-1,-1-1 1,0 1 0,0 0-1,0 0 1,1 0 0,-1 0-1,0 0 1,0-1 0,1 1-1,-1 0 1,0 0 0,1 0-1,-1 0 1,0 0-1,0 0 1,1 0 0,-1 0-1,0 0 1,0 0 0,1 0-1,-1 0 1,0 0 0,1 0-1,-1 0 1,0 0 0,22 4 1328,-15-3-816,7 1-183,-1-1-1,2-1 1,-1 0 0,0 0 0,0-2-1,18-3 1,-4-2-53,0-1-1,35-15 1,-7-3 222,71-42 0,52-45 336,-103 63-560,883-521 2678,-902 540-2966,71-27-1,-119 55-75,0 0-1,0 0 0,17-2 0,-23 5-262,0 0-1,0 0 1,0 0 0,0 0 0,0 0 0,0 1 0,0-1-1,0 1 1,0 0 0,0 0 0,0 0 0,0 0-1,3 3 1,-1-4-2708,0-6 1014</inkml:trace>
</inkml:ink>
</file>

<file path=ppt/ink/ink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7:04.048"/>
    </inkml:context>
    <inkml:brush xml:id="br0">
      <inkml:brushProperty name="width" value="0.05" units="cm"/>
      <inkml:brushProperty name="height" value="0.05" units="cm"/>
      <inkml:brushProperty name="color" value="#33CCFF"/>
    </inkml:brush>
  </inkml:definitions>
  <inkml:trace contextRef="#ctx0" brushRef="#br0">380 458 8802,'18'-30'4295,"25"-59"0,-43 88-4183,7-25 1702,-6 25-1767,-1 1-1,0 0 1,0-1-1,0 1 1,0-1-1,0 1 1,0-1-1,0 1 1,0-1-1,0 1 1,0-1-1,0 1 1,-1-1-1,1 1 1,0 0-1,0-1 1,0 1-1,0-1 1,-1 1 0,1-1-1,0 1 1,-1 0-1,1-1 1,0 1-1,-1 0 1,1-1-1,0 1 1,-1 0-1,1 0 1,0-1-1,-1 1 1,1 0-1,-1 0 1,1-1-1,-1 1 1,1 0-1,0 0 1,-1 0-1,1 0 1,-1 0-1,1 0 1,-1 0-1,1 0 1,-1 0 0,1 0-1,-1 0 1,1 0-1,-1 0 1,1 0-1,-1 0 1,1 1-1,0-1 1,-1 0-1,0 1 1,-19 6 206,1 2-1,1 0 1,-1 1 0,-20 16 0,12-8-173,-111 74 245,112-72-241,1 0 0,1 2 0,-24 28 0,45-45-62,-1-1 0,0 1 0,1 0 0,0-1 0,0 2-1,0-1 1,-1 6 0,3-10-16,1-1 0,0 1 0,0-1 0,0 0 0,0 1 0,0-1 0,0 1 0,0-1 0,0 1 0,0-1 0,0 1 0,0-1 0,0 1 0,1-1 0,-1 0 0,0 1 0,0-1 0,0 1-1,1-1 1,-1 0 0,0 1 0,0-1 0,1 1 0,-1-1 0,0 0 0,1 1 0,-1-1 0,1 1 0,14 3 180,0-5-76,-1 0-1,0 0 1,1-2-1,-1 1 1,15-6 0,15-3 101,105-16 621,-115 22-427,1 2 1,47 2 0,-74 2-334,-1-1 1,1 1-1,-1 1 1,1-1-1,7 4 0,-13-4-64,0 0 0,0 0 0,1 0-1,-2 0 1,1 0 0,0 0 0,0 1-1,0-1 1,0 0 0,-1 1 0,1 0 0,-1-1-1,1 1 1,-1 0 0,0 0 0,1 0-1,-1 0 1,0 0 0,0 0 0,0 3-1,0-1-3,0 0-1,-1 0 0,0 0 1,0 0-1,0 0 0,0 0 1,-1-1-1,1 1 0,-1 0 0,0 0 1,0 0-1,0-1 0,-3 6 1,-3 5 8,-1 0 0,-9 12 1,16-24-13,-16 22 16,0-1 0,-2-1-1,-1 0 1,-28 24 0,38-37-6,-1 0 1,0-1 0,0-1-1,-1 0 1,0-1-1,0 0 1,0 0-1,-1-1 1,0-1 0,0 0-1,-19 2 1,30-5-10,0-1 1,0 0-1,0 0 1,1 0 0,-1 0-1,0 0 1,0 0-1,1-1 1,-1 1-1,0-1 1,-3 0 0,5 0-2,-1 1 0,1 0 0,-1-1 0,1 1 0,-1-1 0,1 1 0,-1 0 0,1-1 0,0 1 0,-1-1 0,1 1 0,0-1 0,0 1 0,-1-1 0,1 0 0,0 1 0,0-1 0,0 1 0,-1-1 0,1 1 0,0-1 0,0 0 0,0 1 0,0-2 0,1 0-2,0-1 0,-1 0 0,1 0 1,1 0-1,-1 1 0,0-1 0,1 1 0,-1-1 0,1 1 0,0-1 1,0 1-1,0 0 0,4-4 0,20-16-8,1 1 0,44-25-1,-28 19 21,268-198 895,-305 219-885,0 2-12,0-1 0,0 0 0,0 0 0,-1-1-1,0 1 1,0-1 0,-1 0 0,0-1 0,5-8 0,-9 15-7,0-1 1,1 1 0,-1 0-1,0-1 1,0 1-1,0-1 1,1 1-1,-1 0 1,0-1 0,0 1-1,0-1 1,0 1-1,0-1 1,0 1-1,0 0 1,0-1 0,0 1-1,0-1 1,0 1-1,0-1 1,0 1-1,-1 0 1,1-1-1,0 1 1,0-1 0,0 1-1,-1 0 1,1-1-1,0 1 1,0 0-1,-1-1 1,1 1 0,-1-1-1,0 1 0,0 0-1,0-1 1,0 1 0,0 0 0,0 0 0,0 0 0,0 0 0,0 0 0,0 0 0,0 0 0,0 0 0,-2 1 0,-3 0-5,0 1 0,0 0 0,-10 5 0,8-2 7,-1 0-1,1 1 0,0 0 0,0 0 1,1 1-1,0 0 0,-9 11 1,14-15 3,0 0 1,0-1-1,0 1 1,1 0-1,-1 0 1,1 1 0,0-1-1,0 0 1,0 0-1,0 1 1,0 3-1,1-5-1,0 1-1,0-1 0,0 0 1,1 1-1,-1-1 1,1 0-1,0 0 0,-1 0 1,1 1-1,0-1 0,0 0 1,0 0-1,1 0 0,-1 0 1,0-1-1,1 1 1,-1 0-1,3 2 0,1-1-6,0 1 0,0-1 0,0 0 0,1 0 0,-1 0 0,1-1 0,0 0 0,-1 0 0,1 0 0,0-1 0,0 0 0,0 0 0,0 0 0,7-1 0,7 0-68,0 0 1,0-2 0,20-4-1,-8-1-541,1-1 0,-2-1-1,1-2 1,-1-1 0,42-23-1,-53 24 580,-1-2 0,0 0-1,0 0 1,-2-2-1,1 0 1,-2-2 0,0 1-1,22-32 1,-26 25 1431,-12 22-1364,0 1 0,0 0 0,1-1 0,-1 1 0,0 0 0,0-1 1,0 1-1,0 0 0,0-1 0,0 1 0,0-1 0,0 1 0,0 0 0,0-1 0,0 1 0,0 0 0,0-1 0,0 1 0,0-1 0,0 1 0,0 0 0,0-1 0,-1 1 1,1 0-1,0-1 0,0 1 0,0 0 0,-1-1 0,1 1 0,0 0 0,0 0 0,-1-1 0,1 1 0,0 0 0,0 0 0,-1-1 0,1 1 0,0 0 0,-1 0 1,1 0-1,0 0 0,-1 0 0,1-1 0,0 1 0,-1 0 0,1 0 0,-1 0 0,1 0 0,0 0 0,-1 0 0,1 0 0,0 0 0,-1 0 0,1 0 0,-1 0 1,1 1-1,0-1 0,-1 0 0,1 0 0,-1 0 0,-1 1 6,-1 0 0,0 0 0,1 0 0,-1 1 0,1-1 0,-1 0 0,1 1 0,0 0 0,-1-1 0,1 1 0,0 0 0,0 0 0,0 0 0,1 1 0,-1-1 0,0 0 0,1 1 0,0-1 0,-1 1 0,1-1 0,0 1 0,-1 4 0,1-3-38,0-1-1,0 0 0,1 0 1,-1 1-1,1-1 0,0 0 1,0 1-1,0-1 0,0 1 1,1-1-1,-1 0 1,1 1-1,0-1 0,0 0 1,0 0-1,0 0 0,0 0 1,4 5-1,-3-5-4,0-1 1,0 1-1,0-1 0,1 1 1,-1-1-1,1 0 0,-1 0 0,1 0 1,0-1-1,0 1 0,0-1 1,0 1-1,0-1 0,0 0 1,0 0-1,0 0 0,0 0 0,1-1 1,-1 0-1,0 1 0,5-1 1,-3-1 4,1 0 0,-1 0 0,0 0 0,1-1 0,-1 1 0,0-1 0,0 0-1,0-1 1,0 1 0,-1-1 0,1 0 0,4-4 0,31-24-1,-16 14-9,40-40 0,-62 56-19,-1-1 0,0 1-1,1-1 1,-1 0 0,0 1 0,0-1-1,2-4 1,-3 6 20,0-1 0,0 1 0,0 0 0,0-1 0,0 1 0,0-1 1,0 1-1,0 0 0,0-1 0,0 1 0,0-1 0,0 1 0,0 0 0,0-1 0,0 1 0,0 0 0,0-1 0,-1 1 1,1 0-1,0-1 0,-1 0 0,1 1 1,-1-1 1,0 1-1,0-1 1,0 0-1,1 1 1,-1 0-1,0-1 1,0 1 0,0-1-1,0 1 1,0 0-1,-2-1 1,8 0 13,0-1 1,-1 0-1,1 0 1,6-4-1,-2 1 5,-7 4 11,0 0-1,0 0 1,0 0-1,0-1 1,0 1-1,-1-1 1,1 0 0,0 1-1,-1-1 1,1 0-1,-1 0 1,1 0 0,-1 0-1,0 0 1,0 0-1,0 0 1,0-1 0,0 1-1,-1 0 1,1 0-1,-1-1 1,1 1 0,-1-1-1,0-3 1,0 3 31,1 0 0,0 0 0,0 0 0,0 0 0,0 0 0,0 0 0,0 0 0,1 0 0,-1 0 0,4-3 0,-4 5-45,0 0 0,-1 0 0,1 0-1,0 0 1,0 0 0,0 0 0,0 0-1,0 0 1,0 0 0,0 1 0,0-1-1,1 1 1,-1-1 0,0 1 0,0-1-1,0 1 1,1-1 0,-1 1 0,0 0-1,0 0 1,1 0 0,-1 0 0,0 0-1,1 0 1,-1 0 0,0 0 0,2 1-1,-1-1-7,1 1-1,-1-1 1,1 0-1,-1 0 0,1 0 1,-1 0-1,0 0 1,1 0-1,-1-1 1,1 1-1,-1-1 0,0 0 1,1 0-1,-1 0 1,0 0-1,0 0 1,1 0-1,-1 0 1,0-1-1,0 1 0,-1-1 1,3-1-1,-13 11-5,0-1-1,1 2 1,0-1-1,0 2 1,1-1 0,0 1-1,1 0 1,0 0-1,0 0 1,1 1-1,-5 14 1,10-22 4,-1 0 0,0 0 0,1 1-1,0-1 1,-1 0 0,1 0 0,1 0 0,-1 1 0,0-1 0,1 0 0,-1 0 0,1 0-1,0 0 1,0 0 0,1 0 0,-1 0 0,0 0 0,1 0 0,0-1 0,2 5 0,-2-5-3,1 0 0,-1 0 0,1 0 0,-1 0 0,1-1 0,-1 1 0,1-1 0,0 1 0,0-1 0,-1 0 0,1 0 0,0-1 0,0 1 0,0 0 0,0-1 0,0 0 0,0 0 0,0 0 0,0 0 0,1 0 0,3-1 0,-1 0 1,0-1 1,0 0 0,0 1-1,0-2 1,0 1 0,0-1-1,-1 0 1,0 0 0,1 0-1,6-7 1,-9 7 7,0 0 1,0 0-1,0 0 0,0-1 0,0 1 1,-1-1-1,0 0 0,0 1 0,0-1 1,0 0-1,0 0 0,-1 0 1,0 0-1,0-1 0,0 1 0,0-6 1,-1 0 18,0 0-1,-1 0 1,-4-15 0,3 16-1,1 0 0,-1-1-1,2 1 1,0-15-1,0 22-14,0 1 0,0 0-1,0 0 1,0 0 0,1 0-1,-1 0 1,0 0-1,1 0 1,-1 0 0,1 1-1,-1-1 1,1 0 0,-1 0-1,1 0 1,0 0 0,-1 1-1,1-1 1,0 0-1,0 1 1,0-1 0,0 0-1,-1 1 1,2-1 0,1 0 6,-1 0 0,0 1 0,1-1 0,-1 1 0,0-1 1,1 1-1,-1 0 0,1 0 0,3 1 0,5 0 22,-1 2-1,0-1 1,15 7-1,7 4 73,52 32 0,-58-30-79,-23-13-13,0-1 1,0 0-1,1 1 0,-1-1 1,1 0-1,-1-1 0,1 1 1,-1-1-1,1 1 0,-1-1 1,1 0-1,0 0 0,-1-1 1,1 1-1,-1-1 0,1 0 1,-1 0-1,0 0 1,1 0-1,4-3 0,4-2 38,0-1 0,-1 0-1,0-1 1,10-10 0,39-39 12,-41 37-62,30-25 0,-41 40-5,1-1 0,-1 1 0,1 0-1,0 0 1,0 1 0,0 0 0,17-4 0,-12 6-1,0 0 1,-1 1 0,1 1 0,0 0-1,0 0 1,0 2 0,0-1-1,0 2 1,-1 0 0,1 1-1,-1 0 1,0 1 0,0 0 0,18 11-1,-24-12 1,-2-1 0,1 0 0,0 0-1,-1 0 1,1-1-1,0 0 1,0 0 0,0 0-1,10 1 1,-16-3-11,0-1 0,1 1 0,-1 0 0,0 0 0,1 0 0,-1 0-1,0 0 1,1-1 0,-1 1 0,0 0 0,1 0 0,-1-1 0,0 1 0,0 0 0,1 0 0,-1-1 0,0 1 0,0 0-1,1-1 1,-1 1 0,0 0 0,0-1 0,0 1 0,0 0 0,0-1 0,1 0 0,1-12-876,-2 11 680,2-10-1242,0 0 1,1 0-1,0 0 1,10-22-1,4 1-416</inkml:trace>
</inkml:ink>
</file>

<file path=ppt/ink/ink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7:04.188"/>
    </inkml:context>
    <inkml:brush xml:id="br0">
      <inkml:brushProperty name="width" value="0.05" units="cm"/>
      <inkml:brushProperty name="height" value="0.05" units="cm"/>
      <inkml:brushProperty name="color" value="#33CCFF"/>
    </inkml:brush>
  </inkml:definitions>
  <inkml:trace contextRef="#ctx0" brushRef="#br0">105 0 13931,'10'14'2841,"-4"6"1800,-12 10-417,-10 3-663,-8 1-1584,0-3-737,2-8-1208,2-2-632,12-7 368</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5:00.868"/>
    </inkml:context>
    <inkml:brush xml:id="br0">
      <inkml:brushProperty name="width" value="0.05" units="cm"/>
      <inkml:brushProperty name="height" value="0.05" units="cm"/>
      <inkml:brushProperty name="color" value="#FF0066"/>
    </inkml:brush>
  </inkml:definitions>
  <inkml:trace contextRef="#ctx0" brushRef="#br0">251 136 15379,'-1'20'1937,"1"7"815,7 6 57,6 4-569,3 4-687,3-1-289,2 1-528,-8 0-216,5-2-264,2-2-72,-5-8-136,1-5-64,-7-11-328,-8-4-328,2-12-1048,-3-7-449,-1-11-1023,-8-5 1495</inkml:trace>
  <inkml:trace contextRef="#ctx0" brushRef="#br0" timeOffset="1">2 225 10066,'-1'-3'9947,"0"3"-9782,12-7 3396,22-10-3521,-26 13 982,69-34 719,128-70-70,-187 98-2172,5-4-1950,-8 2-2087,-6 1 2667</inkml:trace>
</inkml:ink>
</file>

<file path=ppt/ink/ink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8:43.411"/>
    </inkml:context>
    <inkml:brush xml:id="br0">
      <inkml:brushProperty name="width" value="0.05" units="cm"/>
      <inkml:brushProperty name="height" value="0.05" units="cm"/>
      <inkml:brushProperty name="color" value="#AB008B"/>
    </inkml:brush>
  </inkml:definitions>
  <inkml:trace contextRef="#ctx0" brushRef="#br0">9 115 7682,'0'0'91,"0"-1"0,0 1 0,0 0 0,0 0 0,0-1 0,0 1 0,0 0 0,0-1 0,0 1 0,-1 0 0,1 0 0,0-1 0,0 1 0,0 0 1,0 0-1,-1-1 0,1 1 0,0 0 0,0 0 0,-1 0 0,1 0 0,0-1 0,0 1 0,-1 0 0,1 0-25,-1 0 0,1 0 0,0-1-1,0 1 1,-1 0 0,1 0 0,0 0 0,0 0 0,-1-1-1,1 1 1,0 0 0,0 0 0,0-1 0,-1 1 0,1 0-1,0 0 1,0-1 0,0 1 0,0 0 0,0 0 0,0-1-1,0 1 1,-1 0 0,1-1 0,0 1 0,0 0 0,0 0 0,0-1-1,0 1 1,0 0 0,0-1 0,0 1 0,1 0 0,-1 0-1,0-1 1,0 1 0,0 0 0,0 0 0,0-1 0,1 1-1,-1-1-2,0 1 1,0 0-1,0 0 0,0 0 0,0-1 0,0 1 0,0 0 0,0 0 0,0 0 1,0-1-1,0 1 0,0 0 0,1 0 0,-1 0 0,0-1 0,0 1 0,0 0 1,0 0-1,1 0 0,-1 0 0,0 0 0,0-1 0,0 1 0,0 0 0,1 0 1,-1 0-1,0 0 0,0 0 0,1 0 0,-1 0 0,0 0 0,0 0 0,0 0 1,1 0-1,-1 0 0,0 0 0,0 0 0,0 0 0,1 0 0,-1 0 0,0 0 1,0 0-1,1 0 0,-1 0 0,0 0 0,0 1 0,10 9 1397,0 0-1152,-6-8-252,0 0 1,1-1 0,-1 1-1,0-1 1,1 0 0,-1 0-1,1 0 1,0-1 0,-1 0-1,1 1 1,8-2 0,5-2 254,30-7 1,-37 7-159,43-12 548,-33 8-390,1 1 1,30-4-1,-45 9-293,0 1-1,0-1 1,0 2-1,0-1 1,-1 1-1,1 0 1,0 0 0,0 0-1,0 1 1,-1 0-1,13 6 1,-11-4-17,0 0 1,1-1-1,-1 0 1,1-1 0,0 1-1,0-2 1,-1 1-1,1-1 1,0-1-1,15 0 1,3-3 10,0-2 0,31-8 0,-36 7-6,0 1 1,1 1-1,45-2 0,10 13 179,19-1 184,-57-9-98,73-14 1,1 0 0,-98 16-239,1 1 1,0 1-1,0 1 1,-1 0 0,27 8-1,-33-9 174,1 0-1,-1 0 1,1-1-1,0 0 1,-1-1-1,1 0 1,0-1-1,-1 0 1,0-1-1,1 0 1,-1 0 0,0-1-1,-1 0 1,13-8-1,-21 11-168,0 1-1,0-1 1,0 1 0,0-1-1,0 1 1,0-1-1,-1 0 1,1 1 0,0-1-1,0 0 1,-1 0-1,1 0 1,0 0 0,-1 1-1,1-1 1,-1 0 0,1 0-1,0-2 1,-1 3-27,0-1 1,0 1-1,0 0 1,0-1 0,0 1-1,-1 0 1,1 0-1,0-1 1,0 1-1,0 0 1,0-1 0,0 1-1,-1 0 1,1 0-1,0 0 1,0-1-1,0 1 1,-1 0 0,1 0-1,0 0 1,0-1-1,-1 1 1,1 0-1,-1 0 1,-13-3-72,-25 3-2399,34 0 1411</inkml:trace>
</inkml:ink>
</file>

<file path=ppt/ink/ink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8:49.996"/>
    </inkml:context>
    <inkml:brush xml:id="br0">
      <inkml:brushProperty name="width" value="0.05" units="cm"/>
      <inkml:brushProperty name="height" value="0.05" units="cm"/>
      <inkml:brushProperty name="color" value="#AB008B"/>
    </inkml:brush>
  </inkml:definitions>
  <inkml:trace contextRef="#ctx0" brushRef="#br0">24 66 7034,'-3'-1'616,"1"-1"0,0 0 1,0 0-1,0 0 0,0 0 1,1 0-1,-1 0 0,0-1 1,1 1-1,-1 0 0,-1-5 1701,10 3 1730,12-4-2757,-13 6-1127,0 0 1,1 1-1,-1 0 0,0 0 0,1 1 0,-1-1 0,1 1 1,-1 1-1,7 0 0,9 3 185,29 9 1,3 1 271,-32-10-321,1-2 1,-1 0-1,1-1 0,25-3 1,92-18 1314,-113 16-1301,0 2 0,0 0 0,0 2 0,0 1 0,0 1 0,38 7 0,-56-7-206,0 0 1,0-1-1,0 0 0,0-1 0,0 1 0,0-2 0,0 0 0,0 0 1,0 0-1,0-1 0,0 0 0,0-1 0,-1 0 0,0-1 0,1 1 0,-1-2 1,9-5-1,-11 6-143,4-3-184,-7 9-1364,-5 7-1927,1-7 2503,1 5-1384,2-3 1749</inkml:trace>
</inkml:ink>
</file>

<file path=ppt/ink/ink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8:50.774"/>
    </inkml:context>
    <inkml:brush xml:id="br0">
      <inkml:brushProperty name="width" value="0.05" units="cm"/>
      <inkml:brushProperty name="height" value="0.05" units="cm"/>
      <inkml:brushProperty name="color" value="#AB008B"/>
    </inkml:brush>
  </inkml:definitions>
  <inkml:trace contextRef="#ctx0" brushRef="#br0">3 72 8986,'-2'5'6127,"2"-7"-5822,1 1 0,0-1 0,0 0 0,0 1 0,0-1 0,0 0 0,0 1 0,0 0 0,1-1 0,0-1 0,2 1 129,-1 0 0,1 0-1,0 0 1,-1 0 0,1 0 0,0 0 0,0 1 0,0 0-1,8-1 1,-2 1 175,-1 0 0,1 1 1,11 2-1,20-1 145,1-2 0,-1-2-1,66-12 1,-38 4 176,40 0 953,-95 11-1601,-1 0-1,1 1 0,0 1 0,-1 0 1,25 7-1,-35-7-365,0-1 0,-1 1 0,1-1 1,-1 1-1,0 0 0,0 0 0,1 0 0,-1 0 0,-1 0 0,1 0 1,0 1-1,1 2 0,13 13-3043,2-3 1487</inkml:trace>
</inkml:ink>
</file>

<file path=ppt/ink/ink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8:53.376"/>
    </inkml:context>
    <inkml:brush xml:id="br0">
      <inkml:brushProperty name="width" value="0.05" units="cm"/>
      <inkml:brushProperty name="height" value="0.05" units="cm"/>
      <inkml:brushProperty name="color" value="#AB008B"/>
    </inkml:brush>
  </inkml:definitions>
  <inkml:trace contextRef="#ctx0" brushRef="#br0">293 46 9922,'-5'-4'576,"-3"-3"202,0 0 0,-1 0 0,-9-4 0,16 9-629,0 1 0,0 0 0,0 0 0,0 0 1,-1 1-1,1-1 0,0 0 0,0 1 0,0 0 0,-1-1 1,1 1-1,0 0 0,-1 0 0,1 0 0,0 0 0,0 1 1,-1-1-1,1 1 0,0-1 0,-3 2 0,-3 2 98,0 1 0,1 0-1,0 1 1,0 0 0,1 0-1,-1 0 1,1 1 0,-8 11-1,1 1 180,1 0-1,-12 27 1,10-11-208,1 1 0,1 0 1,2 1-1,-6 48 0,11-48-44,1 0 1,2 0-1,2 0 1,1 1-1,10 60 1,-5-75-97,0 1-1,2-1 1,0 0 0,2-1 0,0 0-1,2 0 1,0-1 0,18 23 0,-6-14 215,1 0 0,2-2 1,0-1-1,45 34 1,-54-48-122,0-1 1,2-1-1,-1-1 0,1 0 1,1-2-1,-1 0 1,1-1-1,1-1 0,28 4 1,-23-7 56,-1 0 1,1-2 0,0-1 0,-1-1 0,1-1-1,-1-1 1,36-10 0,-41 7-59,0-1-1,-1-2 1,0 0 0,0-1 0,-1-1-1,0 0 1,17-15 0,-2-2 177,-1-1 0,43-50 0,-64 64-256,0 0 1,-2-1-1,0 0 0,0-1 1,-2 0-1,9-22 1,-13 24-48,0 0 1,-1 0-1,-1 0 1,0 0 0,-1 0-1,-1-1 1,0 1 0,-1 0-1,-1 0 1,0-1-1,-1 1 1,-1 0 0,-6-17-1,-1 3 0,-2 1 0,0 0 0,-2 1 0,-1 1 0,-30-40 0,-24-34-45,32 42-13,33 51 12,0 0 1,-1 1 0,0-1-1,0 1 1,0 1 0,-1-1-1,1 1 1,-1 0 0,-1 1-1,-9-5 1,3 3-3,-1 1 0,1 0 1,-1 1-1,-27-4 0,-13 0 7,-27-3 22,-116-32-1,187 39-24,-1 1 1,0 0-1,1 1 1,-1 0-1,0 1 1,-1 0-1,1 1 1,0 0-1,0 1 1,0 1-1,0 0 1,0 0 0,0 1-1,-16 6 1,10-1-148,0 1 1,0 0 0,1 1 0,0 1 0,1 0-1,-29 27 1,43-36 2,1-1 1,-1 0-1,1 1 0,0-1 0,-1 1 0,1-1 0,0 1 1,0 0-1,0 0 0,0-1 0,1 1 0,-1 0 0,0 0 0,0 3 1,1-4 23,0-1 1,0 1-1,0 0 1,1-1-1,-1 1 0,0 0 1,0-1-1,0 1 1,1-1-1,-1 1 1,0-1-1,1 1 1,-1 0-1,0-1 1,1 1-1,-1-1 1,1 1-1,0 0 1,1 0-162,0 0 1,0 0 0,0 0 0,0 0 0,0 0 0,0 0-1,4 1 1,38 7-1645</inkml:trace>
</inkml:ink>
</file>

<file path=ppt/ink/ink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8:56.572"/>
    </inkml:context>
    <inkml:brush xml:id="br0">
      <inkml:brushProperty name="width" value="0.05" units="cm"/>
      <inkml:brushProperty name="height" value="0.05" units="cm"/>
      <inkml:brushProperty name="color" value="#AB008B"/>
    </inkml:brush>
  </inkml:definitions>
  <inkml:trace contextRef="#ctx0" brushRef="#br0">1 99 9650,'0'2'448,"0"0"0,1-1-1,-1 1 1,1 0 0,0 0 0,0 0-1,0 0 1,0-1 0,0 1 0,0 0 0,0-1-1,0 1 1,1-1 0,-1 1 0,2 0-1,23 19 2062,-21-18-2156,1 0 1,-1-1-1,0 0 1,1 0-1,0 0 1,-1-1-1,1 0 0,0 0 1,0 0-1,0-1 1,8 0-1,4 0 204,-1-2 0,27-5 0,131-44 1784,-13 4-886,-136 41-1248,0 2 0,0 0-1,0 2 1,37 1 0,97 24 727,-41-4-338,-96-16-477,1-2 1,0 0-1,23-4 0,-31 0-62,-1 0-1,0-1 1,0-1 0,0 0-1,0-1 1,-1-1-1,0 0 1,13-10 0,-26 17-69,0 0 0,-1 0 1,1-1-1,-1 1 0,1 0 1,-1-1-1,1 1 1,-1 0-1,1-1 0,-1 1 1,1-1-1,-1 1 0,1-1 1,-1 1-1,0-1 1,1 1-1,-1-1 0,1 0 1,-2 1-26,1-1 0,0 1 1,0 0-1,0 0 1,-1-1-1,1 1 0,0 0 1,0 0-1,-1 0 1,1-1-1,0 1 0,-1 0 1,1 0-1,0 0 1,0 0-1,-1 0 0,1 0 1,0-1-1,-1 1 1,1 0-1,0 0 0,-1 0 1,1 0-1,-1 0 1,-31 2-2564,26-2 1844,2 0 220,0 1 0,0-2 0,0 1 0,0 0 0,0-1 0,0 0 0,0 0 0,0 0 0,-4-2 0,-12-9-1414</inkml:trace>
</inkml:ink>
</file>

<file path=ppt/ink/ink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8:57.119"/>
    </inkml:context>
    <inkml:brush xml:id="br0">
      <inkml:brushProperty name="width" value="0.05" units="cm"/>
      <inkml:brushProperty name="height" value="0.05" units="cm"/>
      <inkml:brushProperty name="color" value="#AB008B"/>
    </inkml:brush>
  </inkml:definitions>
  <inkml:trace contextRef="#ctx0" brushRef="#br0">4 1 10346,'-1'0'149,"1"1"-1,0-1 1,-1 0-1,1 1 0,0-1 1,0 1-1,-1-1 1,1 1-1,0-1 1,0 1-1,0-1 0,0 1 1,0-1-1,0 1 1,-1-1-1,1 1 1,0-1-1,0 1 0,1-1 1,-1 1-1,0-1 1,0 1-1,0-1 1,0 1-1,1 0 1,12 0 4001,-7-1-4030,48 3 3324,81 14-1,13 1-1501,-79-17-617,109-12 1,-161 9-1208,14-1 188,46 3 1,-75 0-468,0 0 1,0 1 0,0-1 0,0 1 0,0 0 0,0-1 0,4 3-1,3 1-326,-2-3-9</inkml:trace>
</inkml:ink>
</file>

<file path=ppt/ink/ink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8:58.196"/>
    </inkml:context>
    <inkml:brush xml:id="br0">
      <inkml:brushProperty name="width" value="0.05" units="cm"/>
      <inkml:brushProperty name="height" value="0.05" units="cm"/>
      <inkml:brushProperty name="color" value="#AB008B"/>
    </inkml:brush>
  </inkml:definitions>
  <inkml:trace contextRef="#ctx0" brushRef="#br0">0 36 11194,'0'-3'620,"0"-1"0,1 0-1,-1 1 1,1-1 0,0 0 0,0 1-1,0-1 1,1-3 0,1 7 814,-1 6-906,1 4-110,-2 0-113,0 1-1,1-1 1,0 1-1,1-1 1,0 0 0,0 0-1,1-1 1,1 1-1,0-1 1,0 0-1,0 0 1,9 9 0,11 11 221,1-2 1,2 0 0,32 23 0,45 25-1870,-79-61-415,3-9 564</inkml:trace>
</inkml:ink>
</file>

<file path=ppt/ink/ink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8:58.905"/>
    </inkml:context>
    <inkml:brush xml:id="br0">
      <inkml:brushProperty name="width" value="0.05" units="cm"/>
      <inkml:brushProperty name="height" value="0.05" units="cm"/>
      <inkml:brushProperty name="color" value="#AB008B"/>
    </inkml:brush>
  </inkml:definitions>
  <inkml:trace contextRef="#ctx0" brushRef="#br0">1 1 12451,'0'19'2226,"2"-1"0,6 36 0,-2-30-857,16 42-1,-10-38-781,1 1-1,2-2 0,35 50 1,-37-61-388,28 26 0,-25-27-161,21 26 1,-28-26-903,-10-12-748,-6-7-144,-7-7 292,-7-4 509</inkml:trace>
</inkml:ink>
</file>

<file path=ppt/ink/ink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8:59.245"/>
    </inkml:context>
    <inkml:brush xml:id="br0">
      <inkml:brushProperty name="width" value="0.05" units="cm"/>
      <inkml:brushProperty name="height" value="0.05" units="cm"/>
      <inkml:brushProperty name="color" value="#AB008B"/>
    </inkml:brush>
  </inkml:definitions>
  <inkml:trace contextRef="#ctx0" brushRef="#br0">5 111 10658,'-1'-3'419,"0"0"-1,0 0 1,1 0-1,-1 0 0,1 0 1,0 0-1,-1 0 1,2-6-1,-1 7-235,1 0-1,0 0 1,0 0-1,0 0 0,0 0 1,1 0-1,-1 0 1,0 0-1,1 1 1,-1-1-1,1 0 0,0 1 1,2-2-1,3-3 177,1-1 1,0 2-1,0-1 0,0 1 0,1 1 0,0 0 0,10-4 1,-15 7-285,0-1 0,1 1 0,-1 1 1,0-1-1,1 0 0,-1 1 0,1 0 0,-1 0 1,1 0-1,-1 1 0,1 0 0,-1-1 1,0 2-1,1-1 0,-1 0 0,0 1 1,7 3-1,-5-1 42,0 0 0,-1-1 0,1 2 0,-1-1 0,0 0 0,-1 1 0,1 0 0,-1 0 0,5 8 0,-8-11-88,0 0 0,0 0-1,1 1 1,-2-1 0,1 0-1,0 1 1,0-1 0,-1 1 0,0-1-1,1 1 1,-1-1 0,0 1-1,0-1 1,0 1 0,0-1-1,-1 1 1,1-1 0,-1 1-1,0-1 1,1 0 0,-1 1 0,0-1-1,0 0 1,-1 1 0,1-1-1,0 0 1,-4 3 0,1 0-37,0-1 1,0 1 0,-1-1 0,1 0 0,-1-1 0,0 1 0,-1-1-1,1 0 1,-1 0 0,1-1 0,-11 4 0,1-2-1196,-1-1 0,1 0 0,-20 0 1,31-3 67</inkml:trace>
</inkml:ink>
</file>

<file path=ppt/ink/ink4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8:59.731"/>
    </inkml:context>
    <inkml:brush xml:id="br0">
      <inkml:brushProperty name="width" value="0.05" units="cm"/>
      <inkml:brushProperty name="height" value="0.05" units="cm"/>
      <inkml:brushProperty name="color" value="#AB008B"/>
    </inkml:brush>
  </inkml:definitions>
  <inkml:trace contextRef="#ctx0" brushRef="#br0">115 13 12803,'1'-1'125,"-1"1"0,1 0 1,-1-1-1,0 1 0,1 0 1,-1-1-1,0 1 0,1-1 1,-1 1-1,0-1 0,0 1 1,1 0-1,-1-1 0,0 1 1,0-1-1,0 1 0,0-1 1,1 0-1,-1 1-41,-1 0 0,1-1-1,0 1 1,0 0 0,0 0-1,0 0 1,0-1 0,-1 1-1,1 0 1,0 0 0,0 0-1,0 0 1,-1 0 0,1 0-1,0-1 1,0 1 0,0 0-1,-1 0 1,1 0 0,0 0-1,0 0 1,0 0 0,-1 0-1,1 0 1,0 0 0,0 0-1,-1 0 1,-1 0 177,0 0-1,0 0 1,0 1-1,0-1 1,0 1-1,0-1 1,1 1 0,-5 1-1,-2 3 136,0 0 0,0 1 0,1 0 0,-1 0 0,1 1 0,-10 11 0,14-14-310,0 1 0,0-1 0,0 1 0,0-1-1,1 1 1,-1 0 0,1 0 0,0 0 0,1 0 0,-1 0 0,1 1 0,0-1 0,0 7-1,1-11-84,0 0-1,0 0 1,0 0 0,0 0-1,0 0 1,0 0-1,0 0 1,1 0-1,-1 0 1,0 0-1,1 0 1,-1 0-1,0 0 1,1 0-1,-1 0 1,1 0-1,0 0 1,-1 0-1,1-1 1,0 1-1,-1 0 1,1 0-1,0-1 1,0 1-1,0 0 1,0-1-1,0 1 1,0-1-1,-1 1 1,1-1-1,0 0 1,0 1-1,0-1 1,0 0-1,1 0 1,-1 0 0,0 0-1,0 0 1,1 0-1,2 0-23,-1 0-1,0-1 1,1 1 0,-1-1-1,0 0 1,0 0-1,0 0 1,1-1 0,-1 1-1,0-1 1,3-2-1,-2 0-61,1 0-1,0-1 0,-1 1 0,0-1 0,0 0 1,0 0-1,-1-1 0,0 1 0,5-11 0,10-19-65,-17 35 153,-1-1 0,1 1 0,-1 0 0,1-1 0,-1 1 0,1 0 0,-1-1 0,1 1 0,0 0 0,-1 0 0,1-1 0,-1 1 0,1 0 0,0 0 0,-1 0 0,1 0 0,-1 0 0,1 0 0,0 0 0,0 0 0,17 3 61,-12-2-52,4 0-472,1 0 0,0 0 1,-1-1-1,1 0 0,0-1 0,-1 0 0,21-6 1,-13 1-583</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5:01.440"/>
    </inkml:context>
    <inkml:brush xml:id="br0">
      <inkml:brushProperty name="width" value="0.05" units="cm"/>
      <inkml:brushProperty name="height" value="0.05" units="cm"/>
      <inkml:brushProperty name="color" value="#FF0066"/>
    </inkml:brush>
  </inkml:definitions>
  <inkml:trace contextRef="#ctx0" brushRef="#br0">1 111 13139,'60'147'10885,"52"59"-7143,-81-149-3573,-34-64-202,0 0 0,1 0-1,0 0 1,0 0 0,-1-14 0,-1 3-122,-11-67-925,-7-145 0,22 223 1052,-1-7-14,1 1-1,1 0 0,2-18 0,-3 29 44,0-1 0,1 1 0,-1-1 0,1 1 0,0-1 0,0 1 0,0 0 0,0-1 0,0 1-1,1 0 1,-1 0 0,1 0 0,-1 0 0,1 0 0,0 0 0,0 0 0,0 0 0,0 1 0,0-1-1,0 1 1,0 0 0,0-1 0,3 0 0,0 1 22,0 0 1,0 0-1,1 0 0,-1 1 0,0-1 0,0 1 1,0 1-1,8 0 0,40 12 271,-41-10-201,14 3 273,0 2 0,-1 1 0,37 18 1,-59-26-328,-1 0 0,1 1 0,-1-1 0,1 1 1,-1 0-1,0 0 0,0 0 0,0 0 1,0 0-1,0 0 0,0 1 0,-1-1 0,1 1 1,-1-1-1,1 1 0,-1-1 0,0 1 1,0 0-1,0 0 0,-1-1 0,1 1 0,-1 0 1,1 0-1,-1 0 0,0 0 0,0 0 1,0 0-1,-1-1 0,1 1 0,-1 3 0,-1 1 40,-1 0 0,0-1-1,1 1 1,-2-1-1,1 0 1,-1 0 0,0 0-1,0 0 1,-1-1-1,0 1 1,-7 6 0,-3 0 50,0-1 1,-1 0 0,-21 11 0,-56 23 147,23-12-331,63-30-137,0 1-1,1 0 0,-1 1 1,-6 5-1,11-8 153,0 0 0,0 0 0,0 0 0,0 0 0,0 1 0,1-1 0,-1 1 0,1-1-1,0 1 1,0-1 0,0 1 0,0 0 0,0-1 0,0 5 0,1 18-169</inkml:trace>
</inkml:ink>
</file>

<file path=ppt/ink/ink4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8:59.995"/>
    </inkml:context>
    <inkml:brush xml:id="br0">
      <inkml:brushProperty name="width" value="0.05" units="cm"/>
      <inkml:brushProperty name="height" value="0.05" units="cm"/>
      <inkml:brushProperty name="color" value="#AB008B"/>
    </inkml:brush>
  </inkml:definitions>
  <inkml:trace contextRef="#ctx0" brushRef="#br0">12 1 11362,'-3'10'947,"1"0"0,-1 0-1,2 0 1,-1 0-1,1 0 1,1 19-1,1-15-288,1-1-1,1 0 0,0 0 0,8 23 0,129 276 3310,-135-295-5800,-7-14-732,-4-8 229,-1-6 913</inkml:trace>
</inkml:ink>
</file>

<file path=ppt/ink/ink4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9:00.788"/>
    </inkml:context>
    <inkml:brush xml:id="br0">
      <inkml:brushProperty name="width" value="0.05" units="cm"/>
      <inkml:brushProperty name="height" value="0.05" units="cm"/>
      <inkml:brushProperty name="color" value="#AB008B"/>
    </inkml:brush>
  </inkml:definitions>
  <inkml:trace contextRef="#ctx0" brushRef="#br0">1 276 12667,'11'-6'387,"1"1"1,-1-2 0,0 0 0,0 0-1,-1-1 1,0 0 0,0 0 0,-1-1-1,0-1 1,-1 1 0,0-2-1,0 1 1,-1-1 0,8-17 0,-13 24-317,-1 0 0,0-1 0,0 1 0,0-1 0,0 1 0,-1-1 0,1 1 0,-1-1 0,0 0 0,-1 1 0,1-1 0,-1 1 0,-2-6 0,2 3 59,-2 1 0,1 0-1,-1 0 1,0 0 0,0 0-1,0 0 1,-1 1 0,-7-8-1,11 13-110,0-1-1,0 1 1,0 0-1,0 0 0,0 0 1,0 0-1,0 0 1,0-1-1,0 1 0,0 0 1,-1 0-1,1 0 1,0 0-1,0 0 0,0 0 1,0 0-1,0 0 0,0 0 1,-1-1-1,1 1 1,0 0-1,0 0 0,0 0 1,0 0-1,-1 0 1,1 0-1,0 0 0,0 0 1,0 0-1,0 0 1,0 0-1,-1 0 0,1 0 1,0 0-1,0 0 1,0 0-1,0 0 0,0 1 1,-1-1-1,1 0 1,0 0-1,-2 8 422,3 12 213,5 4 42,1-1-1,1 0 0,18 35 1,-8-18-188,13 47-68,9 18-121,-39-104-319,-1 0 0,0 0 0,1 0 0,-1 0-1,1 0 1,-1-1 0,1 1 0,0 0 0,-1 0 0,1 0-1,0-1 1,0 1 0,-1 0 0,1-1 0,1 2 0,-2-2-1,1 0 1,-1 0-1,0 0 1,1-1-1,-1 1 1,0 0-1,1 0 1,-1 0-1,0 0 1,1 0-1,-1 0 1,0 0-1,0-1 1,1 1-1,-1 0 1,0 0-1,0 0 1,1-1-1,-1 1 1,0 0-1,0 0 1,1-1-1,-1 1 1,0 0-1,0 0 1,0-1-1,0 1 1,0 0-1,1-1 1,-1 1-1,2-6-27,0 0 0,-1-1 0,2-9 0,-2 10 10,7-41-124,13-66-42,-20 112 184,-1 1 1,0 0-1,0-1 0,0 1 0,0-1 0,0 1 0,0 0 1,0-1-1,1 1 0,-1 0 0,0-1 0,0 1 0,0 0 0,1-1 1,-1 1-1,0 0 0,0 0 0,1-1 0,-1 1 0,0 0 1,1 0-1,-1-1 0,0 1 0,1 0 0,-1 0 0,0 0 1,1 0-1,-1 0 0,1 0 0,-1-1 0,0 1 0,1 0 1,-1 0-1,1 0 0,-1 0 0,0 0 0,1 0 0,-1 1 0,1-1 1,-1 0-1,0 0 0,1 0 0,-1 0 0,0 0 0,1 0 1,-1 1-1,0-1 0,1 0 0,-1 0 0,0 1 0,1-1 1,-1 0-1,0 0 0,0 1 0,1-1 0,-1 0 0,0 1 1,0-1-1,19 22-23,-17-18 25,5 3 6,-1 1-1,1-1 0,1-1 1,-1 1-1,14 8 1,-17-12-6,0-1 1,0 1 0,0-1-1,1 0 1,-1 0 0,1-1 0,-1 0-1,1 1 1,-1-1 0,1-1 0,0 1-1,0-1 1,7 0 0,-9-1 3,1 0-1,-1 0 1,0 0 0,0 0-1,0-1 1,0 1 0,-1-1-1,1 0 1,0 0 0,-1 0-1,1 0 1,-1-1 0,0 1 0,1 0-1,-1-1 1,-1 0 0,1 1-1,0-1 1,0 0 0,-1 0-1,2-4 1,2-6 10,0-1 0,-1 0 1,4-18-1,-6 22-13,1 0 10,-1 0 1,-1 0-1,1 0 0,-2 0 1,0-14-1,-2 22-6,-1 7-10,-2 7-22,4-8 20,0 0-1,1 0 1,-1 0 0,1 0-1,0 0 1,0 1 0,0-1-1,0 0 1,1 0 0,1 5-1,-2-7 8,1 0 0,0-1 0,0 1 0,0 0 1,0-1-1,0 1 0,1-1 0,-1 0 0,0 1 0,1-1 0,-1 0 0,0 0 0,1 1 0,0-1 0,-1 0 0,1-1 0,0 1 0,-1 0 0,1 0 0,0-1 0,0 1 0,0-1 0,0 1 0,3-1 0,-2 0-1,0 0 0,1 0 0,-1 0 0,0 0 0,1 0 0,-1-1 0,0 0 0,1 0 0,-1 0 0,0 0 0,0 0 0,5-3 0,-6 3 4,0 0 0,0 0 0,-1-1 0,1 1 0,0 0 0,-1-1 0,1 1 0,-1-1 0,1 0 0,-1 1 1,0-1-1,1 0 0,-1 0 0,0 0 0,0 0 0,-1 0 0,1 0 0,0 0 0,-1 0 0,1-4 0,-1 5 0,0-1 0,0 1 0,0-1 1,-1 1-1,1 0 0,-1-1 0,1 1 0,-1-1 0,1 1 0,-1 0 0,0 0 0,0-1 0,0 1 0,0 0 0,0 0 0,0 0 0,0 0 0,0 0 0,-2-1 0,-27-17 31,22 14-40,-32-15 34,25 13-876,-20-13 1,32 17-421,5 3-15,9 3-811,6 1 1667,8 0-125</inkml:trace>
</inkml:ink>
</file>

<file path=ppt/ink/ink4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9:01.321"/>
    </inkml:context>
    <inkml:brush xml:id="br0">
      <inkml:brushProperty name="width" value="0.05" units="cm"/>
      <inkml:brushProperty name="height" value="0.05" units="cm"/>
      <inkml:brushProperty name="color" value="#AB008B"/>
    </inkml:brush>
  </inkml:definitions>
  <inkml:trace contextRef="#ctx0" brushRef="#br0">113 33 11538,'0'-2'523,"1"-1"0,-1 1-1,0-1 1,1 1-1,-1-1 1,-1 1-1,1-1 1,-1-4-1,1 7-410,0-1-1,0 1 0,-1 0 0,1-1 0,0 1 0,0 0 0,-1-1 0,1 1 0,0 0 0,-1-1 0,1 1 0,0 0 0,-1 0 0,1-1 0,0 1 0,-1 0 0,1 0 0,-1 0 0,1-1 1,-1 1-1,1 0 0,-17 2 747,13-1-670,0 1 0,-1 0 0,1 0 0,0 0-1,0 1 1,0 0 0,1-1 0,-5 5 0,7-6-143,0 0 1,0 0-1,-1 0 0,1 0 1,0 1-1,0-1 0,1 0 0,-1 0 1,0 1-1,0-1 0,1 1 1,-1-1-1,0 0 0,1 1 0,0-1 1,-1 1-1,1 0 0,0-1 1,0 1-1,0-1 0,0 1 0,0-1 1,0 1-1,0-1 0,0 1 1,1-1-1,-1 1 0,1 1 0,-1-3-42,1 1-1,-1-1 0,0 1 0,1-1 0,-1 0 0,0 1 0,1-1 0,-1 0 0,0 1 0,1-1 0,-1 0 0,1 0 1,-1 1-1,1-1 0,-1 0 0,1 0 0,-1 0 0,1 0 0,-1 0 0,1 0 0,-1 0 0,1 0 0,-1 0 0,0 0 1,1 0-1,-1 0 0,1 0 0,-1 0 0,1 0 0,-1 0 0,1 0 0,-1 0 0,1-1 0,19-9 17,-11 5-2,-8 4-16,0 1 0,0 0 1,0 0-1,0-1 0,0 1 0,0 0 0,0 0 0,0 0 0,0 0 0,0 0 1,0 0-1,0 0 0,0 0 0,0 1 0,0-1 0,0 0 0,-1 1 0,1-1 1,2 1-1,16 14 12,-6-4-5,1-2 171,-1 0 0,-1 1 0,1 0-1,13 17 1,-21-22-36,-1 1 0,1 0-1,-1 0 1,-1 0 0,0 1 0,1 0 0,-2-1-1,1 1 1,-1 0 0,0 0 0,-1 0-1,2 8 1,-3-7-104,1-1 1,-1 1-1,-1 0 0,1-1 0,-1 1 1,-1-1-1,1 1 0,-1-1 1,0 0-1,-1 0 0,0 0 0,0 0 1,-1 0-1,1 0 0,-1-1 0,-1 0 1,1 0-1,-8 8 0,4-7-59,1-1 0,0 0 0,-1 0-1,0 0 1,-1-1 0,1 0 0,-1-1-1,0 0 1,0 0 0,-1-1 0,1 0-1,-1-1 1,-16 3 0,23-5-68,-1 1 0,1-1 1,0 0-1,-1 0 0,1 0 1,0-1-1,0 1 0,-1-1 1,1 0-1,0 0 0,0 0 1,0 0-1,-4-2 0,6 2-55,-1 0-1,1-1 1,0 1-1,-1 0 1,1 0-1,0-1 1,0 1-1,0-1 1,0 1-1,0-1 1,1 1-1,-1-1 1,0 1-1,1-1 1,-1 0-1,1 1 1,-1-1-1,1 0 1,0 1-1,0-1 0,0 0 1,0 0-1,0 1 1,0-1-1,0 0 1,1-2-1,3-11-1333,0 0 0,9-22 0,-1 7 423</inkml:trace>
</inkml:ink>
</file>

<file path=ppt/ink/ink4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9:02.053"/>
    </inkml:context>
    <inkml:brush xml:id="br0">
      <inkml:brushProperty name="width" value="0.05" units="cm"/>
      <inkml:brushProperty name="height" value="0.05" units="cm"/>
      <inkml:brushProperty name="color" value="#AB008B"/>
    </inkml:brush>
  </inkml:definitions>
  <inkml:trace contextRef="#ctx0" brushRef="#br0">9 392 14771,'10'-5'1048,"-2"0"-1,1-1 1,0 0-1,-1-1 1,0 1-1,-1-1 1,8-9-1,-12 12-867,0 0 0,0 0-1,0-1 1,-1 1 0,0-1 0,0 1-1,3-8 1,-5 10-157,1-1 0,-1 0 0,1 1 0,-1-1 0,0 0 0,0 0 0,0 1 0,0-1 0,-1 0 0,1 0 0,-1 1-1,1-1 1,-1 0 0,-1-2 0,0 2-19,1 1 0,-1 0-1,1-1 1,-1 1-1,0 0 1,0 0 0,0 0-1,0 0 1,-1 1-1,1-1 1,0 0 0,-1 1-1,1 0 1,-1-1-1,1 1 1,-1 0 0,0 1-1,1-1 1,-1 0 0,-3 0-1,4 1-3,0 0 1,1-1-1,-1 1 0,0 0 1,0 0-1,0 0 1,0 0-1,1 1 0,-1-1 1,0 0-1,0 1 0,1-1 1,-1 1-1,0 0 0,1-1 1,-1 1-1,0 0 0,1 0 1,-1 0-1,1 0 0,0 0 1,-1 1-1,1-1 0,0 0 1,0 1-1,-1-1 0,1 1 1,0-1-1,1 1 0,-1-1 1,-1 3-1,1-2 0,1 0-1,-1 0 0,1 1 1,-1-1-1,1 0 1,0 0-1,0 0 1,0 0-1,0 0 1,0 0-1,1 0 1,-1 0-1,0 0 1,1 1-1,0-1 1,-1 0-1,1-1 1,0 1-1,0 0 1,0 0-1,0 0 1,1 0-1,-1-1 1,0 1-1,1-1 1,-1 1-1,1-1 1,-1 1-1,1-1 1,0 0-1,0 0 1,3 2-1,5 2 109,0-1-1,0 0 0,0-1 0,1 0 1,10 2-1,-18-4-79,0-1 1,0 0-1,0 1 1,1-1-1,-1 0 1,0-1-1,0 1 0,0 0 1,0-1-1,-1 0 1,1 0-1,0 0 1,0 0-1,0 0 1,0 0-1,-1-1 1,5-2-1,1-3-18,-1 1 1,1-1-1,-2-1 0,7-7 1,-3 3 20,-8 10 18,0-1 1,0 0 0,-1 1 0,1-1-1,-1 0 1,0 0 0,0 1 0,0-1-1,1-5 1,-2 11-51,-1 0 0,1 0 0,0 0 0,0 0 0,0-1 0,0 1 0,1 0 0,-1 0 0,1 0 0,-1 0 0,1-1-1,0 1 1,0 0 0,0-1 0,1 1 0,-1-1 0,1 1 0,2 2 0,-3-3 3,1-1 0,-1 1-1,1-1 1,-1 0 0,1 1-1,0-1 1,0 0 0,-1 0 0,1 0-1,0 0 1,0-1 0,0 1 0,0 0-1,0-1 1,0 1 0,0-1-1,1 0 1,-1 0 0,0 0 0,0 0-1,0 0 1,0 0 0,0 0 0,0-1-1,0 1 1,2-2 0,2 0 8,-1-1 0,0-1 1,0 1-1,0-1 0,-1 1 0,1-1 1,-1-1-1,0 1 0,0-1 1,4-6-1,11-10 183,-18 20-172,-1 0-1,1 0 1,0 0-1,0 1 1,-1-1-1,1 0 1,0 1-1,0-1 0,0 0 1,0 1-1,0-1 1,0 1-1,0-1 1,0 1-1,0 0 0,0-1 1,0 1-1,0 0 1,0 0-1,2 0 1,-2 0 1,0 1 0,1 0 0,-1 0 0,0-1 0,0 1 0,0 0 0,0 0 0,0 0 1,0 0-1,0 1 0,0-1 0,-1 0 0,1 0 0,0 0 0,0 3 0,1 0 75,0-1 0,0 1-1,0-1 1,1 0-1,-1 0 1,4 4 0,-5-6-74,0 0 1,0-1-1,0 1 1,1 0-1,-1-1 1,0 1-1,0-1 1,0 1 0,1-1-1,-1 1 1,0-1-1,0 0 1,1 0-1,-1 0 1,0 0-1,1 0 1,-1 0 0,0 0-1,1 0 1,-1 0-1,0 0 1,0-1-1,3 0 1,1-1 9,0-1-1,0 0 1,0 0 0,0 0 0,-1 0 0,1-1 0,-1 1-1,0-1 1,0-1 0,6-8 0,1-1-45,-2-1 0,11-21 0,-13 21-596,-1 0-1,0 0 1,-1-1 0,5-23-1,-5-17-638</inkml:trace>
</inkml:ink>
</file>

<file path=ppt/ink/ink4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9:14.551"/>
    </inkml:context>
    <inkml:brush xml:id="br0">
      <inkml:brushProperty name="width" value="0.05" units="cm"/>
      <inkml:brushProperty name="height" value="0.05" units="cm"/>
      <inkml:brushProperty name="color" value="#AB008B"/>
    </inkml:brush>
  </inkml:definitions>
  <inkml:trace contextRef="#ctx0" brushRef="#br0">1 279 9402,'10'2'3189,"-6"0"-3005,0-1 0,-1 1 0,1 0 0,-1 0 0,0 1 0,0-1 0,0 1 0,0-1 0,0 1 0,0 0 0,3 5 0,2 4 455,12 25 0,-14-26-124,0 1 1,9 11 0,-15-23-468,0 1 0,1 0 0,-1-1 0,0 1 0,1-1 0,-1 0 1,1 1-1,-1-1 0,1 1 0,-1-1 0,1 0 0,-1 1 0,1-1 0,-1 0 0,1 1 1,-1-1-1,1 0 0,-1 0 0,1 0 0,0 1 0,-1-1 0,1 0 0,-1 0 1,1 0-1,0 0 0,-1 0 0,1 0 0,0 0 0,-1 0 0,1-1 0,-1 1 0,1 0 1,0 0-1,-1 0 0,1-1 0,-1 1 0,1 0 0,-1 0 0,2-1 0,1-2 150,0 0 0,0-1-1,0 1 1,-1 0 0,3-5-1,5-6 52,37-36 188,12-13-395,-31 28-62,4-2-618,-2-2 0,34-57 0,-32 40 66</inkml:trace>
</inkml:ink>
</file>

<file path=ppt/ink/ink4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9:16.294"/>
    </inkml:context>
    <inkml:brush xml:id="br0">
      <inkml:brushProperty name="width" value="0.05" units="cm"/>
      <inkml:brushProperty name="height" value="0.05" units="cm"/>
      <inkml:brushProperty name="color" value="#AB008B"/>
    </inkml:brush>
  </inkml:definitions>
  <inkml:trace contextRef="#ctx0" brushRef="#br0">0 392 13371,'0'0'130,"0"1"0,1-1 1,-1 1-1,0-1 0,1 0 1,-1 1-1,0-1 0,1 1 0,-1-1 1,1 0-1,-1 1 0,0-1 0,1 0 1,-1 0-1,1 1 0,-1-1 1,1 0-1,-1 0 0,1 0 0,-1 1 1,1-1-1,-1 0 0,1 0 1,0 0-1,15 3 327,-15-3-266,5 0-110,0 0 1,1 0 0,-1 0-1,0-1 1,0 1-1,0-1 1,0-1 0,-1 1-1,1-1 1,0 0 0,-1-1-1,1 1 1,-1-1-1,1 0 1,7-6 0,3-5 7,0 0 1,-1-1 0,15-19-1,-25 28-16,27-35 239,-3 0-1,27-49 1,-13 20-512,-41 65 124,2-1-235,-1 0 1,1 1 0,1-1 0,-1 1 0,7-7-1,-10 12 255,0-1-1,-1 1 1,1 0 0,0-1-1,0 1 1,-1 0-1,1 0 1,0-1-1,0 1 1,0 0-1,-1 0 1,1 0-1,2 0 1</inkml:trace>
</inkml:ink>
</file>

<file path=ppt/ink/ink4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9:17.161"/>
    </inkml:context>
    <inkml:brush xml:id="br0">
      <inkml:brushProperty name="width" value="0.05" units="cm"/>
      <inkml:brushProperty name="height" value="0.05" units="cm"/>
      <inkml:brushProperty name="color" value="#AB008B"/>
    </inkml:brush>
  </inkml:definitions>
  <inkml:trace contextRef="#ctx0" brushRef="#br0">0 172 14275,'3'-7'228,"1"0"0,0 1 1,0 0-1,1-1 0,-1 1 0,1 1 0,1-1 0,-1 1 0,1 0 1,0 0-1,9-6 0,-15 11-227,1 0 0,-1 0 0,0 0 0,0 0-1,0 0 1,0 0 0,0 0 0,1 0 0,-1 0 0,0 0 0,0 0 0,0 0 0,0 0 0,1 0 0,-1 0-1,0 0 1,0 0 0,0 0 0,0 0 0,0 0 0,1 0 0,-1 0 0,0 0 0,0 0 0,0 0-1,0 0 1,0 1 0,0-1 0,1 0 0,-1 0 0,0 0 0,0 0 0,0 0 0,0 0 0,0 0 0,0 1-1,0-1 1,0 0 0,0 0 0,0 0 0,0 0 0,0 0 0,1 1 0,-1-1 0,0 0 0,0 0-1,0 0 1,0 0 0,0 1 0,0-1 0,0 0 0,-1 0 0,1 0 0,0 0 0,0 0 0,0 1 0,0-1-1,0 0 1,0 0 0,0 0 0,0 0 0,0 0 0,0 0 0,0 1 0,-4 13 65,4-13-63,-40 108 1129,40-108-1105,-1-1 0,1 1 0,0 0 0,0 0 0,-1 0 0,1 0 0,0 0 0,0 0 0,0-1 0,0 1 0,0 0 0,0 0 0,0 0 1,0 0-1,1 0 0,-1 0 0,1 0 0,-1 0-14,0-1 0,0 0 0,1 0 0,-1 1 1,0-1-1,1 0 0,-1 0 0,1 0 1,-1 0-1,0 1 0,1-1 0,-1 0 0,0 0 1,1 0-1,-1 0 0,1 0 0,-1 0 1,0 0-1,1 0 0,-1 0 0,1 0 0,-1 0 1,0 0-1,1-1 0,-1 1 0,1 0 1,4-2 39,0-1 0,0 1 0,0-1 1,5-4-1,48-39-831,73-72 1,-64 55 129</inkml:trace>
</inkml:ink>
</file>

<file path=ppt/ink/ink4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9:21.329"/>
    </inkml:context>
    <inkml:brush xml:id="br0">
      <inkml:brushProperty name="width" value="0.05" units="cm"/>
      <inkml:brushProperty name="height" value="0.05" units="cm"/>
      <inkml:brushProperty name="color" value="#AB008B"/>
    </inkml:brush>
  </inkml:definitions>
  <inkml:trace contextRef="#ctx0" brushRef="#br0">469 894 8130,'40'4'1505,"0"-1"0,1-3 0,48-4 1,-39 1-467,63 3 1,-103 2-880,0-1 0,0 1 1,-1 1-1,1-1 0,14 7 0,42 26 375,-43-22-312,26 11-1,-41-21-126,1 0-1,0 0 1,0-1 0,0 0 0,0-1 0,18 1-1,8-4 323,-1-2 0,0-1 0,61-18 0,-40 8-27,-13 5-53,-8 1-156,-1 1 1,1 2-1,58-4 0,-82 11-176,0 0 0,0 0 0,0 1 0,13 5 0,-15-5-2,0 0 1,0 0 0,0 0-1,1-1 1,-1 0 0,0-1-1,11 0 1,12-5 297,32-10 1,-10 2 378,-7 2-166,-14 3-329,-1 2-1,1 0 1,42 0-1,-66 6-177,0 1-1,0 1 1,0-1 0,0 1-1,0 1 1,0 0-1,0 0 1,-1 0 0,1 1-1,11 8 1,-7-5 57,1-1 1,18 8-1,-27-12-51,1-1 0,-1 0 0,0-1 0,0 1 0,0-1 0,1 1-1,-1-1 1,0-1 0,0 1 0,0-1 0,1 1 0,-1-1 0,0 0-1,0 0 1,0-1 0,7-3 0,2-2 8,-1-1 1,0-1-1,17-14 1,14-10 41,-22 20-46,0 1 1,1 1-1,1 1 1,0 1-1,0 1 1,1 2-1,-1 0 1,2 1 0,25-2-1,-44 7-15,0-1-1,0 1 0,0 0 1,0 1-1,0-1 1,0 1-1,0 0 1,0 1-1,-1-1 1,1 1-1,0 0 0,-1 1 1,1-1-1,-1 1 1,0 0-1,0 0 1,6 6-1,-10-8-3,-1-1 0,1 1-1,-1-1 1,1 1 0,-1-1-1,1 1 1,-1-1 0,1 0 0,-1 1-1,1-1 1,-1 0 0,1 1 0,-1-1-1,1 0 1,0 0 0,-1 0-1,1 1 1,0-1 0,-1 0 0,1 0-1,0 0 1,-1 0 0,1 0-1,0 0 1,-1 0 0,1-1 0,-1 1-1,1 0 1,0 0 0,-1 0 0,1-1-1,0 1 1,-1 0 0,1 0-1,-1-1 1,1 1 0,-1-1 0,1 1-1,0-1 1,2-3-17,0 0 1,0 0-1,-1 0 0,5-8 1,4-7-16,-6 12 32,0 1 0,0 0-1,0-1 1,-1 0 0,0 0 0,-1 0 0,1-1-1,-1 1 1,-1-1 0,1 0 0,-1 0 0,-1 0-1,0 0 1,0 0 0,0 0 0,-1 0 0,0 0-1,-1 0 1,1 0 0,-4-12 0,-53-154 17,49 148-38,-1 1 1,-1-1-1,-1 2 0,-23-39 1,31 58 17,-1 1 0,0-1 0,0 1 0,0 0 0,0 1 0,-1-1 0,1 1 1,-1 0-1,0 0 0,0 0 0,0 1 0,0-1 0,-11-2 0,-4 0-12,0 1 1,-31-2-1,24 3 12,-29-4 1,0-3 0,1-2-1,-85-29 1,115 32-14,-1 1 0,0 1 0,0 2-1,-1 0 1,1 2 0,-38 0 0,-20 7 0,-152 25-1,211-25 15,1-1 0,-1-1 0,0-2-1,1 0 1,-1-2 0,0 0 0,1-2-1,-31-8 1,-2-4 0,5 0 5,-1 3-1,-76-9 0,73 19-265,-74 5 0,-55 14-268,-50 2 305,145-17 155,-69 4-55,128-3 109,0 2 0,0 1 0,-30 10-1,53-13 19,-1 0 0,1 1 0,-1 1 0,1 0 0,0 0 0,1 0 0,-1 1 0,1 0 0,0 0 0,0 1 0,0 0 0,1 0 0,0 1 0,0 0 0,0 0 0,-7 14 0,5-8 11,1 0 0,1 0 0,0 1 1,0 0-1,2 0 0,-6 28 0,2 3 21,-8 69-12,15-97-17,0 0 1,1 1-1,1-1 1,4 25-1,-2-30 41,1 0-1,0 0 1,1-1 0,0 1 0,1-1-1,0 0 1,0-1 0,1 0-1,1 0 1,0 0 0,13 11-1,6 5 133,2-2-1,45 29 1,26 13 142,36 24-69,-129-86-183,-1 0 1,1 0-1,0-1 1,0 0 0,0 0-1,0 0 1,1-1-1,-1 0 1,1-1-1,-1 0 1,1 0 0,0 0-1,0-1 1,-1 0-1,1-1 1,15-2-1,4-4 217,0-1-1,0-1 1,34-17-1,20-7-161,-51 24-924,0 1 0,51-7 0,-59 15-1353,6 2 777</inkml:trace>
</inkml:ink>
</file>

<file path=ppt/ink/ink4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9:28.974"/>
    </inkml:context>
    <inkml:brush xml:id="br0">
      <inkml:brushProperty name="width" value="0.05" units="cm"/>
      <inkml:brushProperty name="height" value="0.05" units="cm"/>
      <inkml:brushProperty name="color" value="#AB008B"/>
    </inkml:brush>
  </inkml:definitions>
  <inkml:trace contextRef="#ctx0" brushRef="#br0">173 686 10634,'-8'2'80,"1"-1"0,0 1-1,0 0 1,0 0 0,0 1 0,0 0-1,1 0 1,-1 1 0,1 0 0,0 0-1,0 0 1,0 1 0,0 0 0,1 0-1,0 0 1,0 1 0,1 0 0,-7 10-1,2-3 14,2 1 0,0 0-1,-9 26 1,13-33-38,1 0 1,1 0-1,-1 0 1,1 0-1,0 0 0,1 0 1,0 0-1,0 0 1,0 1-1,3 9 0,-3-15-39,0-1 0,1 1 0,-1 0 0,1-1-1,0 1 1,-1-1 0,1 1 0,0-1 0,0 1-1,0-1 1,0 0 0,0 1 0,0-1-1,2 1 1,-2-1-6,0 0-1,0-1 0,0 1 0,0-1 1,0 0-1,0 1 0,0-1 1,0 0-1,0 1 0,1-1 1,-1 0-1,0 0 0,0 0 0,0 0 1,0 0-1,2-1 0,0 0 1,0 0 0,1 0 0,-1 0 0,0 0 0,0-1-1,0 0 1,0 0 0,-1 0 0,1 0 0,0 0 0,-1 0-1,3-4 1,7-8 16,-1-1 0,0 0-1,-1-1 1,-1 0 0,-1-1 0,0 0-1,10-32 1,-2-11 160,8-62 0,-14 69 2,5-25 280,24-141 2833,-39 215-2761,0 13-304,-3 14 109,-2 4-186,1 1-1,2-1 0,0 1 1,2-1-1,1 1 1,1-1-1,1 1 0,13 49 1,-12-66-147,-1-1 0,2 1 0,-1-1 0,2 0 1,-1-1-1,1 1 0,1-1 0,7 9 0,-12-15-8,1 0 0,0 0 1,0 0-1,0 0 0,1-1 0,-1 1 0,1-1 0,-1 0 1,1 0-1,0 0 0,0-1 0,0 1 0,0-1 0,0 0 1,0 0-1,0 0 0,1-1 0,-1 1 0,0-1 0,0 0 0,0 0 1,1 0-1,-1-1 0,6-1 0,-6 0 0,1 0 1,-1 0-1,0 0 0,0 0 0,0-1 0,0 0 0,0 0 1,0 0-1,-1 0 0,1-1 0,-1 0 0,0 1 1,0-1-1,0 0 0,-1 0 0,4-7 0,-4 6 1,1 0-1,-1 0 1,0 0-1,0-1 1,-1 1-1,1-1 1,-1 1 0,-1-1-1,1 1 1,-1-1-1,0 0 1,0 1-1,-2-9 1,2 13-5,0 0 1,0 0-1,0 0 1,0 1-1,-1-1 1,1 0-1,0 0 1,-1 1-1,1-1 1,-1 0-1,1 0 1,-1 1-1,1-1 1,-1 1-1,1-1 0,-1 0 1,0 0-1,0 1 1,1 0-1,-1 0 0,1 0 1,-1 0-1,1 0 0,-1-1 1,1 1-1,-1 0 0,1 0 1,0 0-1,-1 0 0,1 0 1,-1 1-1,1-1 0,-1 0 1,1 0-1,-1 0 0,1 0 1,-1 0-1,1 1 1,-1-1-1,0 1 0,0 0 0,-1 0 0,1-1 0,0 1 1,0 0-1,0 0 0,0 1 0,0-1 0,0 0 0,1 0 1,-1 0-1,0 1 0,1-1 0,-1 0 0,1 1 0,-2 1 1,2 0 4,-1 0 0,1 0 0,0 1 1,0-1-1,0 0 0,0 0 0,0 0 1,1 0-1,-1 0 0,1 0 1,0 0-1,0 0 0,0 0 0,0 0 1,1-1-1,-1 1 0,1 0 1,0-1-1,-1 1 0,1-1 0,4 4 1,-3-3 4,0-1-1,0 0 1,-1-1 0,2 1 0,-1 0-1,0-1 1,0 0 0,0 0 0,1 0 0,-1 0-1,1 0 1,-1-1 0,0 1 0,1-1 0,-1 0-1,1 0 1,-1 0 0,1 0 0,4-2 0,3-1 13,0-1 0,0 1 0,0-2 0,-1 0 0,0 0 0,0-1 0,0 0 0,-1 0 0,0-1 0,0-1 0,-1 0 0,14-15 0,4-9 390,0-2 0,21-39 0,-38 57-91,-64 88-119,52-66-202,-7 9 18,-10 21 0,18-33-16,0 1-1,1 0 0,-1-1 1,1 1-1,0 0 1,0 0-1,1 0 0,-1 0 1,1 0-1,-1 0 1,1 0-1,1 4 0,-1-7-2,0 0 0,0-1 0,1 1 0,-1-1 0,0 1 0,0 0 0,1-1-1,-1 1 1,0-1 0,1 1 0,-1-1 0,1 1 0,-1-1 0,0 1 0,1-1 0,-1 1 0,1-1-1,-1 0 1,1 1 0,0-1 0,-1 0 0,1 1 0,-1-1 0,1 0 0,0 0 0,-1 0-1,1 1 1,-1-1 0,1 0 0,0 0 0,-1 0 0,1 0 0,0 0 0,-1 0 0,1 0-1,0 0 1,-1-1 0,1 1 0,-1 0 0,1 0 0,0 0 0,-1-1 0,1 1 0,0-1-1,3-1-5,0 0 0,0 0 0,0 0 0,6-6-1,-3 2-32,-1-1 1,-1-1-1,0 1 0,0-1 0,0 1 0,-1-1 0,0-1 0,0 1 0,3-14 0,1 2-92,-8 19 131,0 1-1,0-1 1,0 1-1,0 0 1,0-1-1,0 1 0,1-1 1,-1 1-1,0 0 1,0-1-1,0 1 1,1 0-1,-1-1 1,0 1-1,0 0 1,1-1-1,-1 1 1,0 0-1,1-1 0,-1 1 1,0 0-1,1 0 1,-1 0-1,0-1 1,1 1-1,-1 0 1,1 0-1,-1 0 1,1 0-1,-1 0 1,0 0-1,1 0 1,-1-1-1,1 1 0,-1 0 1,0 1-1,1-1 1,-1 0-1,1 0 1,-1 0-1,1 0 1,-1 0-1,0 0 1,1 0-1,-1 1 1,0-1-1,1 0 0,0 1 1,13 2-7,-3-3 2,1-1 1,-1-1-1,1 0 1,-1-1-1,0 0 1,17-7-1,-1-2-1,34-20-1,-46 23 7,-1 0 0,0-1 0,-1-1 1,0 0-1,-1-1 0,0 0 0,-1-1 1,0 0-1,14-24 0,-20 27 7,0 1 0,-1-1 0,0 0 0,0 0 0,-1 0 0,0-1 0,1-11 0,-3 14 5,-1 0-1,1 0 0,-2 0 0,1 1 1,-1-1-1,0 0 0,-1 0 0,0 0 1,0 1-1,-4-11 0,-4-4 113,-18-29-1,28 50-96,-1 1 0,1-1-1,0 1 1,-1-1 0,1 1 0,-1-1 0,1 1-1,0-1 1,-1 1 0,1-1 0,-1 1-1,1-1 1,-1 1 0,0 0 0,0-1 0,1 1-18,-1 0 0,1 0 0,0 0 0,0 0 0,0 0 0,-1 0 0,1 1 0,0-1 0,0 0 0,0 0 0,-1 0 0,1 0 0,0 0 1,0 0-1,0 1 0,0-1 0,0 0 0,-1 0 0,1 0 0,0 0 0,0 1 0,0-1 0,0 0 0,0 0 0,0 0 0,0 1 0,0-1 0,0 0 1,0 1-1,-3 21 277,3-19-246,1 19 77,1-1 0,1 1 0,1-1 0,7 26 0,3 14-7,5 18-1016,-19-78 810,0 0 0,0-1 0,0 1 0,0 0-1,0-1 1,0 1 0,0 0 0,0 0 0,0-1 0,0 1 0,0 0-1,0-1 1,-1 1 0,1 0 0,0-1 0,0 1 0,-1 0 0,1-1-1,0 1 1,-1 0 0,1-1 0,-1 1 0,1-1 0,-1 1 0,1-1-1,-1 1 1,1-1 0,-2 1 0,1 0-147,0-1 0,-1 1 0,1-1 0,0 0 0,0 0 0,-1 1 0,1-1 0,0 0 0,0 0 0,-1 0 0,1 0 0,0 0 0,-1-1 0,-1 1 0,-7-5-965</inkml:trace>
</inkml:ink>
</file>

<file path=ppt/ink/ink4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9:29.597"/>
    </inkml:context>
    <inkml:brush xml:id="br0">
      <inkml:brushProperty name="width" value="0.05" units="cm"/>
      <inkml:brushProperty name="height" value="0.05" units="cm"/>
      <inkml:brushProperty name="color" value="#AB008B"/>
    </inkml:brush>
  </inkml:definitions>
  <inkml:trace contextRef="#ctx0" brushRef="#br0">1 460 9090,'24'-5'872,"0"2"-1,1 1 1,0 0 0,26 3-1,-44 0-561,1 0 1,-1-1-1,0-1 0,0 1 0,1-1 0,-1 0 0,0-1 1,0 1-1,0-1 0,0-1 0,0 0 0,0 0 0,-1 0 1,1 0-1,-1-1 0,0 0 0,0-1 0,6-5 0,12-11 3,-1-1 0,-1-1-1,-2 0 1,26-37-1,-35 44-288,-1-1-1,-1 0 1,-1 0-1,0-1 1,-1 0-1,-1 0 0,-1-1 1,5-26-1,-9 39-13,0-1-1,-1 1 0,1-1 1,-1 1-1,-1-1 0,1 1 1,-3-12-1,-2 10 298,2 13 166,0 13 246,6 33 392,15 89 0,-5-55-574,-3-35-348,-9-47-182,0 1-1,0 0 1,0-1-1,1 1 1,0-1 0,0 1-1,0-1 1,0 0-1,0 0 1,6 5 0,-7-7-8,1 0 1,-1 0 0,1 0 0,0 0 0,-1-1 0,1 1 0,0-1 0,0 1 0,-1-1 0,1 0 0,0 0 0,0 0 0,-1 0 0,1 0 0,0 0 0,0 0 0,0 0 0,-1-1 0,1 1 0,0-1 0,-1 1 0,1-1 0,0 0 0,-1 0 0,1 1 0,1-2 0,6-4 5,0 0 0,0 0 0,8-8-1,-12 9 7,15-13 14,-12 10-22,0 1 1,1 1-1,-1-1 1,11-5-1,-17 11 5,1 0-1,0-1 1,-1 1 0,1 0-1,0 1 1,0-1-1,0 0 1,0 1 0,0 0-1,0-1 1,0 1 0,0 1-1,0-1 1,0 0-1,0 1 1,0-1 0,0 1-1,0 0 1,2 1 0,29 15 142,-25-11-101,1-1 0,11 5 0,-18-9-115,0 0 0,1 0 0,-1 0-1,1-1 1,-1 1 0,0-1 0,1 0-1,-1 0 1,1 0 0,5-1 0,-7 0-156,-1 1 0,1-1 0,-1 1 0,0-1 0,1 1 0,-1-1 0,0 0 0,0 0 0,1 1 1,-1-1-1,0 0 0,0 0 0,0 0 0,0-1 0,0 1 0,0 0 0,0-2 0,8-7-1400,9-6 68</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5:03.916"/>
    </inkml:context>
    <inkml:brush xml:id="br0">
      <inkml:brushProperty name="width" value="0.05" units="cm"/>
      <inkml:brushProperty name="height" value="0.05" units="cm"/>
      <inkml:brushProperty name="color" value="#FF0066"/>
    </inkml:brush>
  </inkml:definitions>
  <inkml:trace contextRef="#ctx0" brushRef="#br0">464 54 9394,'0'-2'279,"-1"1"-1,1 0 1,0 0 0,0-1-1,0 1 1,0 0 0,0-1 0,0 1-1,0 0 1,0-1 0,0 1-1,1 0 1,-1-1 0,1 1-1,-1 0 1,1 0 0,-1 0-1,1-1 1,0 1 0,-1 0-1,1 0 1,0 0 0,2-2-1,0 1 151,0 0 0,1 0-1,-1 0 1,1 0 0,0 1-1,6-3 1,-2 2-297,0 0-1,1 1 1,-1 0 0,0 1 0,1-1-1,-1 1 1,0 1 0,1 0 0,-1 0-1,0 0 1,0 1 0,0 1 0,0-1-1,0 1 1,0 0 0,-1 1 0,1 0-1,6 5 1,-6-4-137,-1 0 0,1 1-1,-1 0 1,0 0 0,0 1 0,-1-1-1,0 2 1,0-1 0,0 1 0,-1-1-1,-1 1 1,1 1 0,-1-1-1,0 1 1,4 16 0,-6-12 60,0 0-1,-1 0 1,-1 0-1,0 0 1,-1 0-1,0 0 1,-1 0 0,0-1-1,-1 1 1,-9 24-1,-1-6 264,-1 0-1,-37 56 0,11-21 32,-25 38 94,27-46-305,25-37-121,0-1 1,-1 0-1,-1-1 0,-1-1 1,-18 17-1,3-6 24,1 2 0,-35 48 1,42-49 204,-25 43 0,15-24 247,21-34-332,-16 31 1,4 0 43,7-15 251,-21 56-1,28-60-195,4-12-27,1 1 1,0-1-1,1 1 0,0 0 0,-2 32 0,6-47-230,1-1 29,-1 1 1,0 0-1,0 0 1,0 0-1,0 0 1,0 0 0,0-1-1,-1 1 1,1 0-1,0 0 1,0 0-1,-1 0 1,1-1-1,0 1 1,-1 0 0,1 0-1,-1-1 1,1 1-1,-2 1 1,2-2-32,0 0 0,0 0 1,0 0-1,0 0 0,0 0 0,0 0 0,0 0 1,0 0-1,0 1 0,0-1 0,0 0 1,0 0-1,0 0 0,0 0 0,0 0 1,0 0-1,0 0 0,0 0 0,0 0 1,0 0-1,0 0 0,0 0 0,0 0 0,0 0 1,0 1-1,0-1 0,0 0 0,0 0 1,0 0-1,0 0 0,0 0 0,0 0 1,0 0-1,0 0 0,0 0 0,0 0 1,0 0-1,0 0 0,0 0 0,0 0 0,0 0 1,0 0-1,0 1 0,0-1 0,0 0 1,0 0-1,0 0 0,0 0 0,1 0 1,-1 0-1,0 0 0,0 0 0,0 0 0,0 0 1,0 0-1,0 0 0,0 0 0,0 0 1,0 0-1,0 0 0,0 0 0,-3 1-383,3-1 158,-1 0-1,0 0 1,0 0-1,0 0 1,1 0-1,-1 0 0,0 0 1,0 0-1,0 0 1,0 0-1,1 0 0,-1 0 1,0-1-1,0 1 1,1 0-1,-1-1 1,0 1-1,0 0 0,1-1 1,-1 1-1,0-1 1,1 1-1,-1-1 1,1 1-1,-1-1 0,0 0 1,1 1-1,0-1 1,-1 0-1,1 1 0,-1-1 1,1 0-1,0 0 1,-1 1-1,1-1 1,0 0-1,0 0 0,0 0 1,-1 1-1,1-1 1,0 0-1,0 0 0,0 0 1,1-1-1,-1-10-1164</inkml:trace>
</inkml:ink>
</file>

<file path=ppt/ink/ink4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9:29.723"/>
    </inkml:context>
    <inkml:brush xml:id="br0">
      <inkml:brushProperty name="width" value="0.05" units="cm"/>
      <inkml:brushProperty name="height" value="0.05" units="cm"/>
      <inkml:brushProperty name="color" value="#AB008B"/>
    </inkml:brush>
  </inkml:definitions>
  <inkml:trace contextRef="#ctx0" brushRef="#br0">63 10 15939,'-3'6'1265,"-6"-3"1263,-7-4-3616,-19-17 616</inkml:trace>
</inkml:ink>
</file>

<file path=ppt/ink/ink4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9:46.593"/>
    </inkml:context>
    <inkml:brush xml:id="br0">
      <inkml:brushProperty name="width" value="0.05" units="cm"/>
      <inkml:brushProperty name="height" value="0.05" units="cm"/>
      <inkml:brushProperty name="color" value="#AB008B"/>
    </inkml:brush>
  </inkml:definitions>
  <inkml:trace contextRef="#ctx0" brushRef="#br0">31 63 9434,'-6'1'267,"-10"-2"2518,15 1-2682,1-1-1,-1 1 0,1 0 0,-1 0 1,1 0-1,0 0 0,-1-1 0,1 1 0,0 0 1,-1-1-1,1 1 0,0 0 0,-1 0 1,1-1-1,0 1 0,-1-1 0,1 1 0,0 0 1,0-1-1,0 1 0,-1 0 0,1-1 1,0 1-1,0-1 0,0 1 0,0-1 0,0 1 1,0-1-1,0 1 0,0-1 0,0 0-58,0 1 0,0 0 0,0 0 0,0 0 0,0-1 0,0 1 0,0 0 0,0 0 0,0-1 0,0 1 0,0 0 0,0 0 0,0-1 0,0 1 0,1 0 1,-1 0-1,0 0 0,0-1 0,0 1 0,0 0 0,1 0 0,-1 0 0,0 0 0,0-1 0,0 1 0,0 0 0,1 0 0,-1 0 0,0 0 0,0 0 0,1 0 0,-1 0 0,0-1 0,11 3 1195,9 8 312,-12-5-1366,0 0 1,0 0-1,1-1 1,0 0-1,0 0 1,0-1-1,0 0 1,1 0 0,-1-1-1,1-1 1,0 0-1,-1 0 1,11-1-1,20-1 287,74-12 0,-77 7-178,523-48 4192,-458 47-3700,255-9 833,-352 16-1709,5-1 211,1 1 0,12 2 0,-20-1-311,-1-1 0,1 1 0,0 0 0,0 0 0,-1 0 0,1 0 0,0 0-1,-1 0 1,1 1 0,-1-1 0,0 1 0,4 3 0,1 3-2001,2-2 669</inkml:trace>
</inkml:ink>
</file>

<file path=ppt/ink/ink4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8:44.519"/>
    </inkml:context>
    <inkml:brush xml:id="br0">
      <inkml:brushProperty name="width" value="0.05" units="cm"/>
      <inkml:brushProperty name="height" value="0.05" units="cm"/>
      <inkml:brushProperty name="color" value="#AB008B"/>
    </inkml:brush>
  </inkml:definitions>
  <inkml:trace contextRef="#ctx0" brushRef="#br0">16 1 9186,'-6'2'4066,"5"-1"-3986,1-1 0,-1 0 0,1 0-1,-1 1 1,1-1 0,-1 0 0,1 0 0,-1 1-1,1-1 1,0 0 0,-1 1 0,1-1 0,0 1-1,-1-1 1,1 1 0,0-1 0,-1 1 0,1-1-1,0 1 1,0-1 0,-1 1 0,1-1-1,0 2 1,0-2 10,1 0 1,-1 1-1,0-1 0,1 0 0,-1 1 1,0-1-1,1 0 0,-1 1 0,1-1 0,-1 0 1,1 0-1,-1 0 0,1 1 0,-1-1 1,1 0-1,-1 0 0,1 0 0,-1 0 0,2 0 1,31 1 2124,-30-1-2155,16-1 537,1 1 1,0 1 0,-1 0-1,1 2 1,0 0 0,35 12-1,-20-4-129,1-1 0,1-2-1,56 6 1,-65-12-419,1-2 1,0 0 0,0-2-1,-1-1 1,32-7 0,-25-1-273,-33 10 30,-1 0 0,1 0 0,0 0 1,0 0-1,-1 0 0,1 0 1,0-1-1,-1 1 0,0-1 0,1 1 1,-1-1-1,0 1 0,0-1 1,2-3-1,3-9-879</inkml:trace>
</inkml:ink>
</file>

<file path=ppt/ink/ink4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8:45.267"/>
    </inkml:context>
    <inkml:brush xml:id="br0">
      <inkml:brushProperty name="width" value="0.05" units="cm"/>
      <inkml:brushProperty name="height" value="0.05" units="cm"/>
      <inkml:brushProperty name="color" value="#AB008B"/>
    </inkml:brush>
  </inkml:definitions>
  <inkml:trace contextRef="#ctx0" brushRef="#br0">0 26 5681,'13'-6'6464,"-1"0"-5150,-7 5-861,-1 1 1,0 0-1,0 1 1,0-1-1,1 1 0,-1 0 1,0 0-1,0 0 1,5 2-1,-3-1-196,-1 0 0,1-1 0,0 1 0,9 0-1,136-5 1304,-96 0-913,0 2 0,57 8 0,-11 8 386,70 7 312,-142-20-1056,1-1 1,-1-1-1,54-9 1,-31 0 383,0 2 0,54 0 0,-108 7-708,1-1 1,0 1 0,0-1-1,-1 0 1,1 1 0,0-1-1,0 0 1,0 0 0,0 0-1,-1-1 1,1 2-111,1-1 0,-1 1 0,1 0 0,0-1 0,-1 1 0,1-1 0,-1 1 0,1-1 0,0 1 0,0-1 1,-1 1-1,1-1 0,0 0 0,0 1 0,-1-1 0,1 1 0,0-1 0,0 0 0,0 1 0,0-1 0,0 1 0,0-1 0,0 0 0,0 1 0,0-1 0,0 1 0,0-1 0,1 0 0,-1 0 0,11-11-1512</inkml:trace>
</inkml:ink>
</file>

<file path=ppt/ink/ink4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9:58.568"/>
    </inkml:context>
    <inkml:brush xml:id="br0">
      <inkml:brushProperty name="width" value="0.05" units="cm"/>
      <inkml:brushProperty name="height" value="0.05" units="cm"/>
      <inkml:brushProperty name="color" value="#AB008B"/>
    </inkml:brush>
  </inkml:definitions>
  <inkml:trace contextRef="#ctx0" brushRef="#br0">0 37 13147,'3'-5'665,"0"0"1,1 1 0,0-1-1,0 1 1,6-5-1,-10 9-530,1-1-1,0 1 1,-1-1 0,1 1-1,0-1 1,-1 1 0,1 0-1,0-1 1,0 1-1,-1 0 1,1 0 0,0 0-1,0 0 1,0 0-1,-1-1 1,1 1 0,0 0-1,0 1 1,1-1-1,-1 0-30,0 1-1,-1 0 0,1-1 0,0 1 0,0 0 0,-1-1 0,1 1 0,0 0 0,-1 0 0,1 0 0,0-1 0,-1 1 0,1 0 0,-1 0 0,0 0 0,1 0 0,-1 0 1,0 0-1,1 0 0,-1 1 0,17 69 2102,-9-31-1711,3 0-1,25 64 1,-31-94-634,10 24 195,-15-33-245,1 1 0,-1-1-1,1 1 1,-1-1 0,1 1 0,-1 0 0,0-1 0,0 1 0,0 0 0,0-1 0,0 1 0,0 0-1,-1-1 1,1 1 0,0-1 0,-2 3 0,2-4 154,0 0-1,1 0 1,-1 0-1,0 0 1,0 1-1,0-1 1,0 0-1,0 0 1,0 0 0,0 0-1,0 0 1,0 0-1,0 0 1,0 0-1,-1 0 1,1 0-1,0 0 1,0 0-1,0 0 1,0 0-1,0 1 1,0-1 0,0 0-1,0 0 1,0 0-1,0 0 1,0 0-1,0 0 1,0 0-1,0 0 1,0 0-1,0 0 1,0 0-1,0 0 1,0 0 0,0 0-1,0 0 1,-1 0-1,1 0 1,0 0-1,0 0 1,0 0-1,0 0 1,0 0-1,0 0 1,0 0-1,0 0 1,0 0 0,0 0-1,0 0 1,0 0-1,0 0 1,0 0-1,-1 0 1,1 0-1,0 0 1,0 0-1,0 0 1,0 0 0,0 0-1,0 0 1,0 0-1,0 0 1,0 0-1,0 0 1,0 0-1,0-1 1,-1 1-157,-2-2-577</inkml:trace>
</inkml:ink>
</file>

<file path=ppt/ink/ink4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9:59.159"/>
    </inkml:context>
    <inkml:brush xml:id="br0">
      <inkml:brushProperty name="width" value="0.05" units="cm"/>
      <inkml:brushProperty name="height" value="0.05" units="cm"/>
      <inkml:brushProperty name="color" value="#AB008B"/>
    </inkml:brush>
  </inkml:definitions>
  <inkml:trace contextRef="#ctx0" brushRef="#br0">7 178 10562,'0'-1'123,"-1"1"0,1-1 0,-1 0 0,1 1-1,-1-1 1,1 1 0,-1-1 0,1 0 0,0 1 0,-1-1-1,1 0 1,0 1 0,0-1 0,-1 0 0,1 0 0,0 1-1,0-1 1,0 0 0,0 0 0,0 1 0,0-1 0,0 0-1,0 0 1,0 1 0,0-1 0,1 0 0,-1 0-1,0 1 1,0-1 0,1 0 0,-1 1 0,0-1 0,2-1-1,0-1 333,1 0 0,0-1-1,1 1 1,6-5-1,4-4 403,1-4-147,1 0 1,0 1-1,1 1 0,1 0 1,34-19-1,-49 31-688,1 1-1,1-1 0,-1 1 1,0-1-1,0 1 1,0 0-1,1 1 1,-1-1-1,5 1 1,-7 0-19,-1 0 0,1 0 0,0 0 0,-1 1 0,1-1 0,0 0 0,-1 1 0,1 0 0,0-1 0,-1 1 0,1 0 0,-1 0 0,1 0 0,-1 0 0,0 0 0,1 0 0,-1 0 0,0 0 0,0 0 0,0 1 0,0-1 0,0 1 0,0-1 0,0 0 0,1 4 0,0 1-15,0 0-1,-1 1 0,1-1 0,-1 0 0,-1 1 0,1-1 1,-1 1-1,-1-1 0,-1 12 0,1-7-31,-2 0-1,1-1 1,-1 1-1,-9 18 1,7-20-103,0-1 1,-10 14 0,0-2-532,17-23 534,1 1-1,-1 0 0,0 1 0,0-1 0,1 0 1,-1 1-1,1-1 0,0 1 0,4-2 0,30-10 85,-36 13 48,11-4 101,-1 1-1,0 0 1,1 1-1,-1 1 1,15-1-1,-24 2-55,0-1 0,0 1 0,0 1 1,0-1-1,0 0 0,0 0 0,0 1 0,0-1 0,0 1 0,0 0 0,0 0 1,-1-1-1,1 1 0,0 0 0,0 1 0,-1-1 0,1 0 0,-1 0 0,1 1 1,-1-1-1,1 1 0,-1-1 0,0 1 0,0 0 0,1-1 0,-1 1 0,-1 0 1,1 0-1,0 0 0,0 0 0,-1 0 0,1 0 0,-1-1 0,1 2 0,-1-1 1,0 0-1,0 3 0,0 1 44,-1 0 1,1 0-1,-1 0 0,0-1 0,-1 1 1,1 0-1,-1 0 0,-1-1 1,1 0-1,-1 1 0,1-1 1,-2 0-1,1 0 0,0 0 1,-1-1-1,0 1 0,0-1 1,-1 0-1,1 0 0,-6 3 1,4-2-168,-1 0 0,-1-1 0,1 1 0,-1-2 0,1 1 0,-1-1 0,0 0 0,0-1 0,0 0 0,-1 0 0,1-1 0,-1 0 0,-12 0 0,19-2-187,0 1 1,0 0-1,0-1 1,0 1-1,0-1 1,0 1-1,0-1 1,-2-1-1,3 1 368,1 1-1,-1 0 1,1-1 0,-1 1-1,1 0 1,-1-1 0,1 1-1,-1-1 1,1 1-1,-1-1 1,1 1 0,0-1-1,-1 1 1,1-1-1,0 0 1,2-4 643</inkml:trace>
</inkml:ink>
</file>

<file path=ppt/ink/ink4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9:59.484"/>
    </inkml:context>
    <inkml:brush xml:id="br0">
      <inkml:brushProperty name="width" value="0.05" units="cm"/>
      <inkml:brushProperty name="height" value="0.05" units="cm"/>
      <inkml:brushProperty name="color" value="#AB008B"/>
    </inkml:brush>
  </inkml:definitions>
  <inkml:trace contextRef="#ctx0" brushRef="#br0">49 1 13011,'0'0'258,"-1"0"1,0 0-1,1 0 1,-1-1-1,0 1 1,1 0-1,-1 0 1,0 0-1,1 0 1,-1 0-1,0 1 1,1-1-1,-1 0 1,0 0-1,1 0 1,-1 1-1,1-1 1,-1 0-1,0 0 1,1 1-1,-2 0 1,1 0-44,0 0 1,-1 1 0,1-1-1,0 1 1,0-1-1,0 1 1,0-1 0,0 3-1,-2 3-29,0 1 1,-3 14-1,6-20 35,-4 19 114,0 0 0,2 0 0,1 1 0,0-1 0,2 1-1,4 26 1,-4-42-321,0 0 0,0 0-1,1-1 1,0 1 0,0-1 0,0 1-1,1-1 1,5 9 0,-6-11-22,0-1 0,0 1 1,1-1-1,-1 1 0,1-1 0,0 0 1,0 0-1,0 0 0,0 0 1,0 0-1,0-1 0,1 1 1,-1-1-1,0 0 0,6 1 0,1 0-228,-1-1-1,1 0 0,-1-1 0,0 0 0,1 0 0,17-4 0,-22 3 8,0 0 0,-1 0 0,1-1 0,0 1-1,-1-1 1,0 0 0,1 0 0,-1-1 0,0 1-1,0-1 1,0 0 0,0 0 0,-1 0 0,1-1-1,3-4 1,5-9-364</inkml:trace>
</inkml:ink>
</file>

<file path=ppt/ink/ink4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0:00.140"/>
    </inkml:context>
    <inkml:brush xml:id="br0">
      <inkml:brushProperty name="width" value="0.05" units="cm"/>
      <inkml:brushProperty name="height" value="0.05" units="cm"/>
      <inkml:brushProperty name="color" value="#AB008B"/>
    </inkml:brush>
  </inkml:definitions>
  <inkml:trace contextRef="#ctx0" brushRef="#br0">10 169 15211,'15'15'3361,"-1"-2"-1732,-1 1 0,14 19 0,-23-28-1569,0 1 0,-1 0 0,0 0 0,0 0 0,0 0 0,-1 0 1,0 1-1,0-1 0,-1 1 0,1 7 0,-1 11 111,-3 49-1,0-58-147,2-15-30,1-1-1,-1 0 1,0 1 0,0-1-1,0 0 1,0 1-1,0-1 1,0 0 0,0 1-1,-1-1 1,1 1 0,0-1-1,0 0 1,0 1 0,0-1-1,0 0 1,-1 0 0,1 1-1,0-1 1,0 0 0,0 1-1,-1-1 1,1 0 0,0 0-1,0 1 1,-1-1 0,-6-5-335,-6-19-354,13 23 645,-19-39-988,-22-68 0,36 88 926,0 0 0,1-1 0,0 1 0,2-1 1,1-35-1,1 51 171,1 0 0,0 0 0,0 0 0,0 0 1,1 0-1,0 1 0,0-1 0,0 1 0,0-1 0,1 1 0,-1 0 1,1 0-1,0 0 0,1 0 0,-1 0 0,1 1 0,0-1 1,-1 1-1,1 0 0,1 0 0,-1 1 0,0-1 0,1 1 1,-1 0-1,1 0 0,0 0 0,-1 1 0,1 0 0,0 0 1,0 0-1,0 0 0,0 1 0,0 0 0,0 0 0,9 1 0,-12-1 20,0 1 1,1-1-1,-1 1 0,0 0 0,1-1 0,-1 1 0,0 0 0,0 0 0,0 0 0,0 1 0,0-1 0,0 1 0,0-1 0,0 1 0,0-1 0,-1 1 0,1 0 0,0 0 0,1 4 0,-2-4-49,0 0 0,0 0 0,-1 0 0,1 1 0,-1-1 0,1 0 0,-1 0 0,0 1 0,0-1 0,0 0 0,0 1 0,-1-1 0,1 0 0,0 0 0,-1 1 0,0-1 0,0 0 0,1 0 0,-1 0 0,-2 2 0,-22 41 315,15-30-301,2-1 1,0 1-1,1 0 0,0 1 1,-4 16-1,11-30-28,0-1-1,0 0 1,0 0-1,0 1 1,0-1-1,0 0 1,0 0-1,0 0 1,0 1-1,1-1 1,-1 0-1,0 0 1,1 0-1,-1 1 1,1-1-1,-1 0 1,1 0-1,0 0 1,-1 0-1,1 0 1,0 0-1,0 0 1,0 0-1,0-1 1,0 1-1,0 0 1,0 0-1,0-1 1,0 1-1,0-1 1,2 1-1,1 1 142,0 0-1,0-1 1,0 0-1,0 0 1,1 0 0,-1 0-1,9 0 1,14-3 471,0-1 1,-1-1 0,36-10-1,14-3 235,-60 14-794,21-2-2088</inkml:trace>
</inkml:ink>
</file>

<file path=ppt/ink/ink4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0:09.576"/>
    </inkml:context>
    <inkml:brush xml:id="br0">
      <inkml:brushProperty name="width" value="0.05" units="cm"/>
      <inkml:brushProperty name="height" value="0.05" units="cm"/>
      <inkml:brushProperty name="color" value="#AB008B"/>
    </inkml:brush>
  </inkml:definitions>
  <inkml:trace contextRef="#ctx0" brushRef="#br0">456 61 8890,'-11'-24'2725,"10"19"-2232,-1 0 0,0 1 0,0-1 1,-1 1-1,-2-4 0,4 7-447,0 1-1,1-1 1,-1 1 0,0-1 0,0 1 0,0-1-1,1 1 1,-1 0 0,0-1 0,0 1-1,0 0 1,0 0 0,0 0 0,0 0 0,0 0-1,1 0 1,-1 0 0,0 0 0,0 0 0,0 0-1,0 0 1,0 1 0,0-1 0,1 0-1,-1 1 1,-1 0 0,-26 13 122,22-10-71,-10 5 35,1 1-1,0 1 0,1 0 1,0 1-1,1 0 0,0 1 1,1 0-1,0 1 0,1 1 1,1 0-1,0 0 0,-8 20 0,-17 47 435,-11 24-429,24-64 6,2 0 0,-23 72 0,34-84 42,2 1-1,1 0 0,1 0 1,-1 57-1,6-60 63,1 0 0,10 54-1,-9-71-187,1 0-1,0 0 0,1 0 1,1-1-1,-1 1 0,2-1 1,-1 0-1,1-1 0,1 1 1,8 9-1,-2-7 123,-1 0-1,1-1 1,1-1 0,0 0-1,1-1 1,27 13 0,101 35 412,-114-47-685,-7-3 209,-1-2 0,1 0 0,0-1 1,0-1-1,1-2 0,-1 0 1,0-1-1,1-1 0,36-7 1,-39 5-34,-1-2-1,1 0 1,-1-1 0,0-1 0,0-1 0,-1-1 0,0 0 0,-1-1 0,0-1 0,30-25 0,-35 23-40,18-24-1,8-7 39,-14 20 97,36-47 0,-52 61-131,-2 0 1,1-1-1,-2 0 1,1 0-1,-1 0 1,-1-1-1,0 0 0,2-14 1,-2 0 78,-1 1-1,-1-1 1,-2 0-1,-2-31 1,-3 19-65,-1-1 0,-12-40 0,14 67-62,0 0 0,-1 0 0,0 0 0,-1 1 0,0 0 1,-1 0-1,0 1 0,-1-1 0,-10-9 0,2 1 16,0 0-1,2-1 1,0 0-1,1-1 1,-13-31-1,20 38 30,-1 0 0,-1 0 0,0 1 0,0 0 0,-1 0 0,-1 1 0,-19-19 0,20 23 12,0 1 0,-1-1 0,0 2 0,-1-1 0,0 1-1,0 1 1,0 0 0,0 0 0,-1 1 0,-15-3 0,8 4-31,0 0 0,0 1 0,-1 1 0,-32 2 0,40 0-129,-1 0 0,0 2 0,1-1 0,-1 2 0,1-1-1,0 2 1,-22 10 0,29-12-136,1-1 0,0 1 0,0 0 0,0 0 0,1 1 0,-1-1-1,-3 5 1,6-7-46,0 1 0,0 0-1,0-1 1,0 1 0,0 0-1,0 0 1,0 0-1,1 0 1,-1 0 0,1 0-1,0-1 1,-1 1 0,1 0-1,0 0 1,0 0-1,0 0 1,0 0 0,1 0-1,-1 2 1,5 13-1874</inkml:trace>
</inkml:ink>
</file>

<file path=ppt/ink/ink4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0:10.947"/>
    </inkml:context>
    <inkml:brush xml:id="br0">
      <inkml:brushProperty name="width" value="0.05" units="cm"/>
      <inkml:brushProperty name="height" value="0.05" units="cm"/>
      <inkml:brushProperty name="color" value="#AB008B"/>
    </inkml:brush>
  </inkml:definitions>
  <inkml:trace contextRef="#ctx0" brushRef="#br0">110 258 8802,'-3'0'354,"0"0"1,0 0-1,0 0 1,0 1-1,0 0 0,1-1 1,-1 1-1,0 0 1,0 0-1,1 1 0,-1-1 1,1 1-1,-1-1 1,1 1-1,-1 0 0,1 0 1,0 0-1,0 0 1,0 0-1,0 0 1,0 0-1,1 1 0,-1-1 1,-2 6-1,-1 3-16,1 1-1,0 0 0,1 0 1,-4 19-1,5-16 169,-8 45-26,3-1-1,3 2 1,3 77 0,3-115-377,1 0-1,0 0 1,2-1 0,1 0-1,0 0 1,14 29 0,-7-21 231,2-1 0,1-1 0,38 51 0,-26-48-13,1-1-1,40 33 1,-59-55-200,7 6-24,1-1 0,0-1 1,1-1-1,0 0 0,0-1 0,1-1 1,1-1-1,0-1 0,0-1 0,0-1 1,0-1-1,1 0 0,0-2 0,-1 0 1,1-2-1,0 0 0,0-2 0,0 0 1,-1-1-1,1-2 0,-1 0 0,0-1 1,0-1-1,31-15 0,-9 0 3,-2 2 74,44-29 1,-72 40-121,-1 0 0,-1-1 0,1 0 0,-2 0 0,1-1 1,-1-1-1,12-19 0,105-160 268,-121 182-299,0-1 0,-1 0 0,7-18 0,-10 24-15,0-1 0,-1 0 0,0 0 0,0 0 0,0 0-1,-1 0 1,0 0 0,0-1 0,0 1 0,-2-7 0,-3-13-1,-4-22-5,-30-89 0,26 104 12,-32-59 0,37 78-15,-1 0 0,0 1 0,-1-1 0,0 2 0,-1 0 0,-21-17 0,-17-7-2,28 20 14,0 0 1,-31-30-1,8-6-67,-12-12-155,49 57 189,1 0 1,-2 0 0,1 1 0,-1 0-1,0 0 1,0 0 0,-9-3-1,-25-5 1,0 1-1,-72-11 0,94 20 32,-1 1 1,1 1-1,-1 1 0,1 1 0,-1 0 0,-37 9 1,31-3 3,1 1 1,-1 2 0,2 0 0,-38 22-1,44-22-74,-23 13 4,39-21-116,0 0 1,0 0 0,0 0-1,0 1 1,1 0 0,-1-1 0,1 1-1,0 0 1,-4 6 0,5-9 63,1 1 1,0 0-1,0-1 1,-1 1-1,1-1 1,0 1 0,0-1-1,0 1 1,0 0-1,0-1 1,0 1-1,0-1 1,0 1-1,0 0 1,0-1-1,0 1 1,0-1 0,0 1-1,1-1 1,-1 1-1,0 0 1,0-1-1,0 1 1,1-1-1,-1 1 1,0-1 0,1 1-1,-1-1 1,1 1-1,17 10-3293,-18-11 3400,34 13-2755</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5:04.672"/>
    </inkml:context>
    <inkml:brush xml:id="br0">
      <inkml:brushProperty name="width" value="0.05" units="cm"/>
      <inkml:brushProperty name="height" value="0.05" units="cm"/>
      <inkml:brushProperty name="color" value="#FF0066"/>
    </inkml:brush>
  </inkml:definitions>
  <inkml:trace contextRef="#ctx0" brushRef="#br0">26 6 9370,'-1'0'357,"0"-1"0,0 0 0,0 1 0,1-1-1,-1 1 1,0-1 0,0 1 0,0 0 0,0-1 0,0 1 0,0 0 0,0-1 0,0 1-1,0 0 1,0 0 0,0 0 0,0 0 0,0 0 0,0 0 0,-2 1 0,2 0-190,1-1 0,-1 1 0,1 0 0,0 0 0,-1 0 0,1 0-1,0-1 1,0 1 0,-1 0 0,1 0 0,0 0 0,0 0 0,0 0 0,0 0 0,0 0 0,1-1 0,-1 1 0,0 0 0,0 0 0,0 0 0,1 0 0,-1 0 0,0-1 0,1 1 0,0 1 0,2 7 206,0 0 0,-1 0 1,0 1-1,0-1 0,-1 1 0,0 14 0,-11 103 1234,3-75-961,8-41-449,4-8-48,12-9-21,-15 5-129,26-15 64,-1-2 0,40-32 0,-60 44-61,0 2 6,-1-1-1,0-1 1,0 1-1,-1-1 1,9-10-1,-13 14-6,0 0-1,0 0 1,0-1 0,0 1 0,0 0-1,-1 0 1,1-1 0,-1 1-1,1 0 1,-1-1 0,0 1 0,0-1-1,0 1 1,0 0 0,-1-1-1,1 1 1,0-1 0,-1 1 0,0 0-1,1 0 1,-1-1 0,-2-3-1,0 0-115,2 3 117,-1 0 0,1 0 0,0 1 0,-1-1 0,0 0 0,0 1 1,-3-4-1,4 5-134,0 0 1,0 1 0,0-1 0,1 1-1,-1-1 1,0 1 0,-1 0 0,1-1-1,0 1 1,0 0 0,0 0-1,0 0 1,0 0 0,0-1 0,0 2-1,0-1 1,0 0 0,0 0 0,0 0-1,-1 0 1,1 1 0,0-1 0,0 0-1,0 1 1,0-1 0,0 1-1,-1 0 1,-25 13-1190</inkml:trace>
</inkml:ink>
</file>

<file path=ppt/ink/ink4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0:14.032"/>
    </inkml:context>
    <inkml:brush xml:id="br0">
      <inkml:brushProperty name="width" value="0.05" units="cm"/>
      <inkml:brushProperty name="height" value="0.05" units="cm"/>
      <inkml:brushProperty name="color" value="#AB008B"/>
    </inkml:brush>
  </inkml:definitions>
  <inkml:trace contextRef="#ctx0" brushRef="#br0">228 15 10794,'0'0'325,"0"-1"0,1 1 0,-1-1 0,0 1 0,0-1 0,0 1 0,1-1 0,-1 1-1,0-1 1,0 1 0,0-1 0,0 1 0,0-1 0,0 1 0,0-1 0,0 0 0,0 1 0,0-1-1,0 1 1,0-1 0,-1 0 0,1 1-191,0-1 0,-1 1 0,1 0 0,0 0 0,-1-1 0,1 1 0,0 0 1,-1 0-1,1 0 0,-1 0 0,1 0 0,0-1 0,-1 1 0,1 0 0,-1 0 0,1 0 0,-1 0 0,1 0 0,0 0 0,-1 0 0,0 1 0,-3-1 113,1 1-1,-1 0 1,0 0-1,-7 4 0,-17 11 202,0 1 0,1 2-1,1 0 1,-32 31-1,39-29-377,18-20-69,1 0 1,-1 1-1,0-1 0,0 0 1,1 1-1,-1-1 1,0 1-1,1-1 0,0 1 1,-1-1-1,1 1 1,0-1-1,0 1 1,0 1-1,0-2-1,0-1 1,0 1-1,0-1 0,1 1 1,-1-1-1,0 1 0,1-1 1,-1 0-1,0 1 0,1-1 1,-1 1-1,1-1 0,-1 0 1,0 1-1,1-1 1,-1 0-1,1 0 0,-1 1 1,1-1-1,-1 0 0,1 0 1,-1 0-1,1 0 0,-1 0 1,1 1-1,0-1 0,-1 0 1,1 0-1,-1 0 1,2-1-1,20 0 41,-18 0-28,25-2 78,-3-1-11,37 1 1,-56 3-63,1 0 1,-1 1-1,0 0 1,1 1-1,-1-1 0,0 1 1,0 0-1,0 1 1,11 6-1,-15-8 3,-1 0-1,0 1 0,0 0 0,0-1 1,0 1-1,0 0 0,0 0 0,-1 0 0,1 0 1,0 0-1,-1 1 0,0-1 0,0 0 1,1 1-1,0 2 0,-1-1 34,0 0-1,-1 0 1,1 0-1,-1 0 1,0 0-1,0 1 1,0-1-1,-1 8 1,-3 1 140,1 0 1,-1-1-1,-1 1 1,-12 22-1,11-24-109,0-1 1,0 0-1,-1 0 0,-1-1 1,-13 15-1,17-21-139,1 0 0,-1 0 0,0 0 0,0 0 0,0 0 0,0-1 0,-1 0 0,1 0 0,-1 0 0,1 0 0,-1-1-1,0 1 1,0-1 0,1-1 0,-1 1 0,-7 0 0,11-1-80,0 0 0,0 0 0,0 0 0,0-1 0,0 1-1,0 0 1,0 0 0,0 0 0,0-1 0,0 1 0,0-1-1,1 1 1,-1 0 0,0-1 0,0 0 0,0 1 0,1-1-1,-1 1 1,0-1 0,1 0 0,-1 1 0,0-1 0,1 0-1,-1 0 1,1 0 0,-1 0 0,1 1 0,0-1 0,-1 0 0,1-1-1,-1 0-185,1 0-1,0-1 0,0 1 0,0 0 1,0 0-1,1 0 0,-1 0 0,1 0 1,-1 0-1,1 0 0,-1 0 1,1 0-1,0 1 0,1-3 0,11-16-894</inkml:trace>
</inkml:ink>
</file>

<file path=ppt/ink/ink4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0:14.518"/>
    </inkml:context>
    <inkml:brush xml:id="br0">
      <inkml:brushProperty name="width" value="0.05" units="cm"/>
      <inkml:brushProperty name="height" value="0.05" units="cm"/>
      <inkml:brushProperty name="color" value="#AB008B"/>
    </inkml:brush>
  </inkml:definitions>
  <inkml:trace contextRef="#ctx0" brushRef="#br0">140 37 10130,'2'-3'783,"1"1"0,-1-1 0,0 0 0,1 0 0,1-5 0,-3 8-603,-1-1-1,0 1 0,0 0 1,0-1-1,1 1 0,-1-1 1,0 1-1,0-1 1,0 1-1,0-1 0,0 1 1,0 0-1,0-1 0,0 1 1,0-1-1,0 1 0,0-1 1,-1 1-1,1-1 1,0 0-1,-1 1-48,1-1 1,-1 1-1,1-1 0,-1 1 1,1 0-1,-1-1 0,1 1 0,-1 0 1,0-1-1,1 1 0,-1 0 1,0 0-1,1 0 0,-1 0 1,1-1-1,-1 1 0,0 0 1,-1 0-1,-2 0 159,1 1 0,-1-1 0,0 1 0,0-1 0,0 1-1,1 0 1,-1 1 0,0-1 0,1 1 0,-1-1 0,1 1 0,0 0 0,-1 0 0,-4 6 0,0-2-92,1 0 0,1 1 0,0 0-1,-11 16 1,10-13-134,2 1 0,-1 0-1,1 0 1,-7 24 0,11-30-62,-1 0 0,1 0 1,0 0-1,1 0 0,-1 0 0,1 1 0,0-1 1,0 0-1,1 0 0,0 0 0,-1 0 1,2 0-1,-1 0 0,3 7 0,-3-10-21,0-1 0,0 1 0,0 0 1,0-1-1,0 1 0,0-1 0,1 0 0,-1 1 0,1-1 0,-1 0 0,1 0 0,-1 0 0,1 0 0,-1 0 0,1 0 0,0 0 0,0 0 0,-1-1 0,1 1 0,0-1 0,0 1 0,0-1 0,0 0 0,0 0 0,-1 0 0,1 0 0,0 0 0,0 0 0,0 0 0,0-1 0,0 1 1,2-2-1,1 1-39,0-1 1,0 0 0,0-1 0,0 1 0,0-1 0,-1 0-1,1-1 1,-1 1 0,8-8 0,-6 4 46,-1 0 0,1-1-1,-1 0 1,-1 0 0,1 0 0,-1-1 0,-1 1 0,4-12 0,1-9 158,4-35-1,-11 59-107,0 9 98,0 1 1,0 0-1,1-1 1,-1 1-1,1-1 1,0 1-1,1-1 1,-1 0-1,1 0 0,-1 0 1,1 0-1,1 0 1,5 4-1,-5-4-297,1-1 0,-1 1 0,1-1 0,0-1 0,0 1 0,10 3 0,-14-6-10,0 0 0,0 1 0,0-1 0,1 0 0,-1 0 0,0 0 0,0 0 0,0 0 0,0 0 0,0 0 0,1 0 0,-1 0 0,0 0 0,0-1 0,0 1 0,0 0 0,0-1 0,0 1 0,0-1 0,0 1 0,0-1 0,0 0-1,0 1 1,0-1 0,0 0 0,0 0 0,-1 0 0,1 1 0,0-1 0,0 0 0,-1 0 0,1 0 0,-1 0 0,1 0 0,-1 0 0,1-1 0,-1 1 0,1-1 0,7-32-4071,-5 15 2817</inkml:trace>
</inkml:ink>
</file>

<file path=ppt/ink/ink4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0:15.282"/>
    </inkml:context>
    <inkml:brush xml:id="br0">
      <inkml:brushProperty name="width" value="0.05" units="cm"/>
      <inkml:brushProperty name="height" value="0.05" units="cm"/>
      <inkml:brushProperty name="color" value="#AB008B"/>
    </inkml:brush>
  </inkml:definitions>
  <inkml:trace contextRef="#ctx0" brushRef="#br0">0 343 11779,'2'-2'609,"-1"1"1,1 0 0,-1-1 0,1 1 0,0 0 0,0 0 0,0-1 0,0 2 0,-1-1 0,1 0 0,1 0 0,-1 1 0,3-2 0,-4 2-376,0 0 1,1 0-1,-1 0 0,1 1 1,-1-1-1,1 0 1,-1 1-1,1-1 0,-1 0 1,0 1-1,1 0 1,-1-1-1,0 1 1,0 0-1,1 0 0,-1-1 1,0 1-1,0 0 1,0 0-1,0 0 0,1 2 1,0 0-71,1 0 0,-1 1 0,0-1 0,0 1 0,0-1 0,-1 1 0,1 0 0,-1 0 0,0 0 0,0 0 0,0 0 0,0 7 0,-1 3-48,0 0 0,-3 19 0,0 7-48,3-34-15,-2-8-17,1-12 11,3 5-19,0 0 1,1 0-1,0 0 0,1 0 0,-1 1 0,7-9 0,2-3 115,19-23 0,-22 31 37,17-17 0,-23 25-96,1 1 0,0 0 0,0 0 0,0 0 0,1 1-1,-1-1 1,0 1 0,9-3 0,-12 5-60,1-1 0,-1 1 0,0 0 0,1-1 0,-1 1 0,1 0 0,-1 0 0,1 0 0,-1 0 0,1 0 0,-1 0 0,0 1 0,1-1 0,-1 0 0,1 1 0,-1-1 0,0 1 0,1 0 0,-1-1 0,0 1 0,0 0 0,1 0 0,-1 0 0,0-1 0,0 1 0,0 1 0,0-1 0,0 0 1,0 0-1,-1 0 0,1 0 0,0 1 0,1 1 0,1 6 15,0 0 1,0-1 0,-1 1 0,3 14 0,0 2 6,-4-19-39,12 29 66,-14-38-62,1 1 0,-1-1 0,1 0 0,0 1 1,0-1-1,0 0 0,0 1 0,0-1 0,2-5 1,6-28-84,3 5-117,1 1 1,17-31 0,-26 56 162,-3 3 18,1 1 1,0-1 0,0 1-1,-1 0 1,1-1-1,0 1 1,0 0-1,0 0 1,0 0-1,0 0 1,1 0 0,0-1-1,-1 2 5,0-1-1,-1 1 1,1 0-1,-1 0 1,1 0-1,0 1 1,-1-1-1,1 0 1,-1 0-1,1 0 1,0 0-1,-1 0 1,1 1-1,-1-1 1,1 0-1,-1 0 1,1 1-1,-1-1 1,1 0-1,-1 1 1,1-1-1,-1 1 1,0-1-1,1 1 1,-1-1 0,1 1-1,-1-1 1,0 1-1,0-1 1,1 1-1,-1-1 1,0 1-1,0-1 1,1 2-1,1 3 0,2 1 0,-1-1 0,0 0 0,1 0 0,0 0 0,0 0 0,1-1 0,-1 0 0,6 4 0,-8-6 11,1-1 1,0 1-1,0-1 0,0 0 0,0 1 1,0-1-1,0-1 0,0 1 1,0 0-1,0-1 0,0 0 1,0 1-1,0-1 0,1-1 1,-1 1-1,0 0 0,0-1 1,0 1-1,0-1 0,5-2 0,-4 1 12,1 0 0,-1 0-1,0 0 1,1 0-1,-1-1 1,-1 0-1,1 0 1,0 0-1,-1 0 1,1-1 0,-1 0-1,3-3 1,-2 0 2,0 0 1,0 1-1,-1-1 1,0-1-1,0 1 1,3-14-1,-2 0-2,-1-1-1,-1 0 0,-1 1 0,-2-29 0,-3 6 2,4 44-20,0 0-1,0 0 1,0 0 0,0 1-1,-1-1 1,1 0-1,0 0 1,0 0 0,0 0-1,0 0 1,0 0 0,0 0-1,0 1 1,-1-1-1,1 0 1,0 0 0,0 0-1,0 0 1,0 0-1,-1 0 1,1 0 0,0 0-1,0 0 1,0 0-1,0 0 1,0 0 0,-1 0-1,1 0 1,0 0-1,0 0 1,0 0 0,0 0-1,-1 0 1,1 0-1,0 0 1,0 0 0,0 0-1,0 0 1,-1 0 0,1 0-1,0 0 1,0-1-1,0 1 1,0 0 0,0 0-1,0 0 1,-1 0-1,1 0 1,0 0 0,0 0-1,0-1 1,0 1-1,0 0 1,0 0 0,0 0-1,0 0 1,0-1-1,0 1 1,0 0 0,0 0-1,0 0 1,0 0 0,0-1-1,0 1 1,0 0-1,0 0 1,0 0 0,-2 3 3,0 0 0,1 0 0,0 0-1,0 0 1,0 1 0,0-1 0,0 0 0,0 5 0,-1 32 80,2-32-52,-1 6-1,0 0 31,1-1-1,0 1 1,1 0 0,3 17 0,-4-28-64,1 0-1,0 0 1,0 0 0,0 0 0,0 0 0,1 0 0,-1 0-1,1 0 1,0 0 0,-1-1 0,1 1 0,0-1-1,1 0 1,-1 1 0,0-1 0,1 0 0,-1 0 0,1 0-1,0-1 1,-1 1 0,1-1 0,0 1 0,0-1 0,3 1-1,-1-1-231,0 0 0,0 0-1,0-1 1,0 0 0,0 0-1,0 0 1,0 0 0,0-1-1,-1 0 1,1 0 0,0 0-1,6-3 1,-4 2-560,0-1-1,-1-1 1,0 1-1,1-1 1,-1 0-1,-1-1 1,1 1 0,5-6-1,10-20-1423</inkml:trace>
</inkml:ink>
</file>

<file path=ppt/ink/ink4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0:15.890"/>
    </inkml:context>
    <inkml:brush xml:id="br0">
      <inkml:brushProperty name="width" value="0.05" units="cm"/>
      <inkml:brushProperty name="height" value="0.05" units="cm"/>
      <inkml:brushProperty name="color" value="#AB008B"/>
    </inkml:brush>
  </inkml:definitions>
  <inkml:trace contextRef="#ctx0" brushRef="#br0">2 1133 9906,'-2'-1'7212,"3"-6"-4833,4-8-1309,9-10 510,21-26 0,1-2-704,117-232 1784,30-45-1694,-166 304-1302,0-1 0,-2-1 0,-2 0 0,19-51 1,-25 55-335,2 1 0,13-24 0,-21 46 620,0 0 0,-1 0 0,1 0 0,-1 0 0,0 0 0,1 0 0,-1 0 0,0 0 0,1 0-1,-1-1 1,0 1 0,0 0 0,0 0 0,0 0 0,0 0 0,-1-2 0,1 2 23,0 1 0,-1-1 0,1 1 0,0 0 0,-1-1 0,1 1 0,0 0 0,-1-1 0,1 1 0,-1 0 0,1-1 0,-1 1 0,1 0 0,-1 0 0,1-1 0,-1 1 0,1 0 0,-1 0 0,1 0 0,-1 0-1,1 0 1,-1 0 0,1 0 0,-2 0 0,-4 0-102,0 1 0,-1 0-1,1 0 1,-10 4 0,4-1 180,1-2-51,1 1 8,1-1 1,0 0-1,0-1 1,-16 1 0,25-2-2,0 0 1,-1 0-1,1 0 0,0 0 1,-1 0-1,1 0 0,-1 0 1,1 0-1,0 0 1,-1 0-1,1 0 0,0 0 1,0-1-1,-1 1 1,1 0-1,0 0 0,-1 0 1,1 0-1,0-1 0,-1 1 1,1 0-1,0 0 1,0-1-1,0 1 0,-1 0 1,1 0-1,0-1 0,0 1 1,0 0-1,-1-1 1,1 1-1,0-1 0,5-10 273,14-8 200,-13 13-322,1 1 1,0 0-1,0 1 1,1 0-1,-1 0 1,1 0 0,0 1-1,0 0 1,10-1-1,-13 2-24,0 2-1,0-1 1,0 0 0,0 1-1,1 0 1,-1 1-1,0-1 1,0 1 0,0 0-1,0 0 1,0 0 0,0 1-1,0-1 1,-1 1-1,1 1 1,6 3 0,-8-4-84,0 1 1,1 0 0,-1 0 0,0 0-1,-1 1 1,1-1 0,-1 1 0,1-1-1,-1 1 1,0 0 0,0 0 0,-1 0 0,1 0-1,-1 0 1,0 0 0,0 0 0,0 1-1,-1-1 1,1 0 0,-1 6 0,0 4-605,-1-1 0,0 1 0,-1-1 0,-1 1 0,-5 15 0,-4 6-720</inkml:trace>
</inkml:ink>
</file>

<file path=ppt/ink/ink4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0:16.450"/>
    </inkml:context>
    <inkml:brush xml:id="br0">
      <inkml:brushProperty name="width" value="0.05" units="cm"/>
      <inkml:brushProperty name="height" value="0.05" units="cm"/>
      <inkml:brushProperty name="color" value="#AB008B"/>
    </inkml:brush>
  </inkml:definitions>
  <inkml:trace contextRef="#ctx0" brushRef="#br0">0 94 16996,'11'-4'1392,"0"1"0,0 0 0,0 1 0,21-2 1,47 2 391,-58 3-1538,100 2 338,36 1-1844,-156-4 1089,0 0-1,0 0 1,0 0 0,0 0 0,-1 0 0,1 0-1,0-1 1,0 1 0,0 0 0,0 0 0,0-1-1,-1 1 1,1 0 0,0-1 0,0 1 0,0-1-1,-1 1 1,1-1 0,0 1 0,-1-1 0,1 1-1,0-1 1,-1 0 0,1 1 0,-1-1 0,1 0-1,-1 0 1,1 1 0,-1-1 0,0 0 0,1 0-1,-1 0 1,0 0 0,0 1 0,0-1 0,1 0-1,-1 0 1,0 0 0,0 0 0,0-1 0,-1-2-409,0 0-1,1 1 1,-1-1 0,-1 0 0,1 0 0,-1 1 0,1-1 0,-3-3 0,-12-17-512</inkml:trace>
</inkml:ink>
</file>

<file path=ppt/ink/ink4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0:16.618"/>
    </inkml:context>
    <inkml:brush xml:id="br0">
      <inkml:brushProperty name="width" value="0.05" units="cm"/>
      <inkml:brushProperty name="height" value="0.05" units="cm"/>
      <inkml:brushProperty name="color" value="#AB008B"/>
    </inkml:brush>
  </inkml:definitions>
  <inkml:trace contextRef="#ctx0" brushRef="#br0">0 7 10706,'9'-4'1161,"10"1"999,6 3-232,16 3-199,2 1 103,9 1 377,-2 1-33,-12 1-352,-8 6-311,-21 9-825,-9 3-272,-14 9-272,-5 3-24,-9-2-352,-1-3-712,20-13 128,11-13 144</inkml:trace>
</inkml:ink>
</file>

<file path=ppt/ink/ink4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0:35.307"/>
    </inkml:context>
    <inkml:brush xml:id="br0">
      <inkml:brushProperty name="width" value="0.05" units="cm"/>
      <inkml:brushProperty name="height" value="0.05" units="cm"/>
      <inkml:brushProperty name="color" value="#AB008B"/>
    </inkml:brush>
  </inkml:definitions>
  <inkml:trace contextRef="#ctx0" brushRef="#br0">330 1028 9330,'25'-11'1416,"-15"7"-493,1-1 0,16-3 0,-23 7-721,-1 1 1,1-1 0,0 1 0,0 0 0,-1 0 0,1 0 0,0 0-1,0 1 1,0-1 0,-1 1 0,7 2 0,20 7 379,1 0-1,0-3 1,0 0 0,53 3 0,129-8 155,-153-3-654,0 4 1,0 2-1,96 21 0,-110-18-78,0-1 0,59 1 0,91-13 11,-139 1-17,-1 3 0,108 13 0,-112-7 4,95-1-1,52-17 296,49-1 373,-155 13-431,115-15 0,130-46 1032,-291 53-1270,122-32 1186,-156 37-1134,4 0-13,0-2 1,-1 0-1,29-15 1,-41 19-38,0-1-1,0 0 1,0 0 0,0 0 0,-1 0-1,1 0 1,-1-1 0,0 0 0,0 0-1,0 0 1,0 0 0,-1 0-1,0 0 1,0 0 0,0-1 0,0 1-1,-1-1 1,1 0 0,0-5-1,0-16 7,-1 0 0,-4-43 0,0 1 9,3 63-17,0-7 2,0-1 0,-3-18-1,2 27-6,0-1 0,-1 1-1,1 0 1,-1 0-1,1 0 1,-1 1 0,0-1-1,-1 0 1,1 1 0,0-1-1,-5-3 1,-1-1-6,-1 0 0,0 1 0,0 0 0,0 1 0,-1 0 0,-15-7 0,-68-22 24,20 9 162,-72-46 437,27 13-492,-149-83 728,236 123-812,-1 1 0,-1 1 1,-1 2-1,0 2 0,-40-11 0,3 10-20,-1 2 1,-110-4-1,-148 24 37,53 10-20,-95 8-9,292-19-24,-1 0-12,-134 27 1,124-9-141,1 3 0,1 5 0,-153 81-1,196-87 139,-74 61-1,102-73-14,8-8 20,0 1-1,0 0 1,1 1-1,1 0 0,0 1 1,0-1-1,0 1 0,2 1 1,-1 0-1,1 0 0,1 0 1,0 0-1,0 1 0,-3 15 1,4-13 6,2 0 1,-1 0 0,2 0-1,0 0 1,0 0 0,1 0-1,1 0 1,0 0-1,1 0 1,1 0 0,0 0-1,1-1 1,1 1 0,-1-1-1,2 0 1,0 0-1,13 19 1,-9-17 4,1-1-1,0 0 1,1-1-1,1 0 1,0-1 0,0 0-1,1-1 1,1-1-1,0 0 1,0-1 0,1-1-1,29 11 1,220 58 145,-217-67-93,0-2 1,0-2-1,0-3 0,1-1 0,62-7 1,26-6 272,207-5 1255,-301 20-570,-35-2-1075,-1-1 0,1-1 1,0 1-1,0-1 0,0 0 0,0-1 0,0 0 0,0 0 1,11-4-1,-5 1-1386,5 4 431</inkml:trace>
</inkml:ink>
</file>

<file path=ppt/ink/ink4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0:24.654"/>
    </inkml:context>
    <inkml:brush xml:id="br0">
      <inkml:brushProperty name="width" value="0.05" units="cm"/>
      <inkml:brushProperty name="height" value="0.05" units="cm"/>
      <inkml:brushProperty name="color" value="#AB008B"/>
    </inkml:brush>
  </inkml:definitions>
  <inkml:trace contextRef="#ctx0" brushRef="#br0">6 10 9218,'15'-7'1620,"-8"4"2883,-12 16-1604,0-2-2480,1-1 1,1 1-1,0 0 1,1 0 0,0 0-1,0 1 1,1-1-1,1 0 1,0 13-1,4 15 722,11 51-1,-1-9-641,-12-65-519,-1-11-233,0 1 1,0-1 0,0 0 0,-1 1-1,0 8 1,-1-19-3127,2-5 1692,9-5 516</inkml:trace>
</inkml:ink>
</file>

<file path=ppt/ink/ink4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0:25.120"/>
    </inkml:context>
    <inkml:brush xml:id="br0">
      <inkml:brushProperty name="width" value="0.05" units="cm"/>
      <inkml:brushProperty name="height" value="0.05" units="cm"/>
      <inkml:brushProperty name="color" value="#AB008B"/>
    </inkml:brush>
  </inkml:definitions>
  <inkml:trace contextRef="#ctx0" brushRef="#br0">34 83 10434,'0'0'184,"0"0"1,0-1-1,0 1 0,0-1 0,0 1 1,0 0-1,-1-1 0,1 1 0,0-1 1,0 1-1,0 0 0,0-1 0,-1 1 1,1 0-1,0-1 0,0 1 0,0 0 1,-1-1-1,1 1 0,0 0 0,-1-1 0,1 1 1,0 0-1,-1 0 0,1 0 0,0-1 1,-1 1-1,1 0 0,0 0 0,-1 0 1,0 0-56,1 0 1,-1 1 0,0-1 0,1 0-1,-1 1 1,1-1 0,-1 1 0,1-1 0,-1 1-1,1-1 1,0 1 0,-1-1 0,1 1-1,-1-1 1,1 2 0,-11 26 660,8-18-571,1 1-1,1-1 1,0 0-1,0 1 1,1-1 0,1 0-1,-1 1 1,2-1-1,-1 0 1,2 1-1,4 15 1,-5-21-177,0-1 0,0 1 0,0 0-1,0-1 1,1 1 0,0-1 0,0 0 0,0 0-1,0 0 1,0-1 0,1 1 0,0-1 0,0 1-1,0-1 1,0 0 0,0-1 0,0 1 0,1-1-1,0 0 1,-1 0 0,1 0 0,0-1 0,0 1 0,0-1-1,7 0 1,-6-1 62,0 0 0,-1 0 0,1 0 1,0-1-1,-1 0 0,1-1 0,-1 1 0,1-1 0,-1 0 0,0 0 0,1-1 0,-1 1 1,0-1-1,-1 0 0,9-7 0,-10 7-57,0 0 1,0 0 0,0 0-1,0 0 1,-1-1-1,0 1 1,1-1 0,-1 0-1,-1 1 1,1-1-1,0 0 1,-1 0 0,0 0-1,0 0 1,0 0 0,-1-1-1,1 1 1,-1 0-1,0 0 1,0 0 0,0 0-1,-2-6 1,-4-13-148,-2 0 0,0 1 1,-2-1-1,-23-38 0,33 61 100,-3-7-359,-1 0 0,-1 1 0,1-1 0,-8-7 1,10 12 127,1 1 0,0 0 0,-1 0 0,1-1-1,-1 1 1,0 0 0,1 0 0,-1 1 0,0-1 0,1 0 0,-1 1 0,0-1 0,0 0 0,0 1 0,0 0 0,1 0 0,-1-1 0,0 1 0,0 0 0,0 0 0,0 1 0,0-1 0,0 0 0,-2 1 0,-4 4-884</inkml:trace>
</inkml:ink>
</file>

<file path=ppt/ink/ink4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0:25.512"/>
    </inkml:context>
    <inkml:brush xml:id="br0">
      <inkml:brushProperty name="width" value="0.05" units="cm"/>
      <inkml:brushProperty name="height" value="0.05" units="cm"/>
      <inkml:brushProperty name="color" value="#AB008B"/>
    </inkml:brush>
  </inkml:definitions>
  <inkml:trace contextRef="#ctx0" brushRef="#br0">1 13 11899,'0'-1'357,"1"0"0,-1 0 0,1 0 0,-1 0 0,1 0 1,0 0-1,-1 0 0,1 0 0,0 0 0,1-1 1,-2 2-284,1 0 1,-1 0 0,0 0 0,0 0 0,1 0 0,-1 0 0,0 0-1,0-1 1,1 1 0,-1 0 0,0 0 0,0 0 0,1 0 0,-1 0-1,0 1 1,1-1 0,-1 0 0,0 0 0,0 0 0,0 0 0,1 0-1,-1 0 1,0 0 0,0 0 0,1 1 0,-1-1 0,0 0 0,0 0-1,0 0 1,1 0 0,-1 1 0,0-1 0,0 0 0,0 0 0,0 0-1,0 1 1,1-1 0,-1 0 0,0 0 0,0 1 0,0-1 0,0 0 0,0 0-1,0 1 1,0-1 0,0 0 0,0 0 0,0 1 0,0-1 0,0 0-1,0 1 1,3 14 868,3 7-129,-1 1 0,-2 0 0,2 32 1,-2 51-1243,-5-122-7463,3 0 5309</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4:07.758"/>
    </inkml:context>
    <inkml:brush xml:id="br0">
      <inkml:brushProperty name="width" value="0.05" units="cm"/>
      <inkml:brushProperty name="height" value="0.05" units="cm"/>
      <inkml:brushProperty name="color" value="#FF0066"/>
    </inkml:brush>
  </inkml:definitions>
  <inkml:trace contextRef="#ctx0" brushRef="#br0">0 645 9546,'2'-4'632,"0"1"-1,-1-1 1,1 1 0,-1-1-1,0 1 1,0-1 0,0 0 0,0-5-1,-1 11-26,1 0 0,-1-1 0,1 1 1,-1 0-1,1 0 0,0 0 0,1 3 0,0-3-480,-1 0 0,0 1 1,0-1-1,0 1 0,0-1 0,-1 1 1,1-1-1,0 5 0,-8 76 545,5-61-508,0 1 0,2 42 0,-1-64-151,1 0 0,1 0 0,-1-1 0,0 1 0,0 0 0,0 0 0,0 0 0,0-1 0,1 1 0,-1 0 0,0 0 0,1-1 0,-1 1 0,1 0-1,-1 0 1,1-1 0,-1 1 0,1 0 0,-1-1 0,1 1 0,-1-1 0,1 1 0,0-1 0,-1 1 0,1-1 0,0 1 0,0-1 0,-1 0 0,1 1-1,0-1 1,0 0 0,0 0 0,-1 0 0,1 0 0,0 1 0,0-1 0,0 0 0,0 0 0,-1 0 0,1-1 0,1 1 0,3-1 33,0 0 1,0-1 0,-1 0 0,1 1 0,6-5 0,81-53 411,-36 21-182,67-39 333,137-90 932,255-208 1162,-346 258-2014,-169 116-698,0 1 0,1 0 0,-1 0 0,0 0 0,1 0 0,-1-1 0,0 1 0,0 0 0,1 0 0,-1 0 0,0-1 0,0 1 0,0 0 0,1-1 0,-1 1 0,0 0 1,0 0-1,0-1 0,0 1 0,0 0 0,0-1 0,1 1 0,-1 0 0,0-1 0,0 1 0,0 0 0,0-1 0,0 1 0,0 0 0,0-1 0,0 1 0,-1 0 0,1-1 0,0 1 0,0 0 1,0-1-1,0 1 0,0 0 0,0-1 0,-1 1 0,1 0 0,0 0 0,0-1 0,0 1 0,-1 0 0,1 0 0,-1-1 0,1 1-111,0 0 0,0-1 0,-1 1-1,1 0 1,0-1 0,-1 1 0,1 0 0,0 0-1,-1 0 1,1-1 0,0 1 0,-1 0 0,1 0-1,-1 0 1,1 0 0,0 0 0,-1 0 0,1 0-1,-1 0 1,1 0 0,0 0 0,-1 0 0,1 0-1,-1 0 1,1 0 0,0 0 0,-1 0 0,1 0-1,-1 0 1,1 1 0,0-1 0,-1 0 0,1 0-1,-1 1 1,-1 8-1570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5:11.329"/>
    </inkml:context>
    <inkml:brush xml:id="br0">
      <inkml:brushProperty name="width" value="0.05" units="cm"/>
      <inkml:brushProperty name="height" value="0.05" units="cm"/>
      <inkml:brushProperty name="color" value="#FF0066"/>
    </inkml:brush>
  </inkml:definitions>
  <inkml:trace contextRef="#ctx0" brushRef="#br0">2351 477 10530,'-9'11'1541,"-1"-1"0,-1 0 0,-12 9-1,-12 11-332,11-9-496,0-1-1,-45 28 1,-59 25 368,110-64-1025,-28 16 21,-1-3-1,-1-1 1,-1-3-1,-1-2 0,0-2 1,-59 9-1,-205 9 141,232-29-122,-150-15-1,200 7 66,-1-1 1,1-2-1,1-1 1,0-2-1,-35-16 1,-140-87 489,160 87-478,-55-36 359,91 55-457,0 0-1,1-1 1,0 0-1,0 0 1,1-1-1,0 0 1,-8-14-1,-58-120 592,47 90-261,-7-11 133,9 19-190,-19-51 1,36 76-75,-1 0 1,-16-26-1,25 47-265,0-1 0,0 1 0,-1 0 0,1-1 0,0 1 0,0 0 0,0 0 0,-1-1 0,1 1 0,0 0 0,0 0 0,0-1-1,-1 1 1,1 0 0,0 0 0,0 0 0,-1-1 0,1 1 0,0 0 0,-1 0 0,1 0 0,0 0 0,-1 0 0,1 0 0,0 0 0,-1 0 0,1 0 0,0 0 0,-1 0 0,1 0 0,0 0 0,-1 0 0,1 0 0,0 0 0,-1 0 0,0 1 2,0-1 1,0 1-1,1 0 1,-1 0-1,0 0 1,0-1-1,1 1 1,-1 0 0,1 0-1,-1 0 1,0 1-1,-1 3 41,0-1 0,1 0 0,-1 1 0,-1 8 0,-5 56 661,-2 16-213,9-64-407,0-4 64,-3 27-1,2-45-65,0-4-62,-2-8-24,-1-31 3,2 0 0,4-73 0,0 111-10,-1 0 0,1 0 0,0 1 0,1-1 0,-1 0 1,1 0-1,1 1 0,2-8 0,-4 12 3,0-1 0,1 0 1,-1 0-1,0 0 0,1 1 0,-1-1 0,1 1 0,-1-1 0,1 1 0,0-1 0,-1 1 1,1 0-1,0 0 0,0 0 0,0 0 0,0 0 0,0 0 0,0 1 0,0-1 0,1 1 1,-1-1-1,0 1 0,0 0 0,0 0 0,4 0 0,6 1 10,92 11-38,-100-11 32,-1-1-1,1 1 0,0 0 1,-1 1-1,1-1 0,-1 0 1,1 1-1,-1 0 0,0 0 1,0 0-1,0 0 1,0 1-1,0-1 0,0 1 1,2 2-1,-3-2 5,-1-1-1,1 1 1,-1-1 0,0 1 0,1-1-1,-1 1 1,0 0 0,-1 0-1,1-1 1,0 1 0,-1 0 0,0 0-1,0 0 1,0 0 0,0 0-1,0 0 1,0-1 0,-1 1-1,-1 6 1,-4 1 89,3-7-3,3-6-12,2-7-14,-3 13-61,-4 19-118,-1 9-954,6-30 962,0 0 1,0-1-1,0 1 1,0 0-1,0 0 1,0-1 0,0 1-1,1 0 1,-1 0-1,0-1 1,0 1-1,1 0 1,-1 0-1,0-1 1,1 1 0,0 0-1,-1 0 17,1-1 0,-1 0 0,1 0-1,-1 1 1,1-1 0,-1 0 0,1 0-1,-1 0 1,1 0 0,-1 0 0,1 0-1,0 0 1,-1 0 0,1 0 0,-1 0 0,1 0-1,-1 0 1,1 0 0,-1-1 0,1 1-1,-1 0 1,1 0 0,-1-1 0,1 1 0,-1 0-1,2-1 1,12-11-876</inkml:trace>
</inkml:ink>
</file>

<file path=ppt/ink/ink5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0:25.934"/>
    </inkml:context>
    <inkml:brush xml:id="br0">
      <inkml:brushProperty name="width" value="0.05" units="cm"/>
      <inkml:brushProperty name="height" value="0.05" units="cm"/>
      <inkml:brushProperty name="color" value="#AB008B"/>
    </inkml:brush>
  </inkml:definitions>
  <inkml:trace contextRef="#ctx0" brushRef="#br0">55 4 12659,'0'-1'140,"1"1"1,-1 0-1,0 0 1,0-1-1,1 1 0,-1 0 1,0 0-1,0 0 1,1 0-1,-1-1 1,0 1-1,0 0 1,1 0-1,-1 0 1,0 0-1,1 0 1,-1 0-1,0 0 0,0 0 1,1 0-1,-1 0 1,0 0-1,1 0 1,-1 0-1,0 0 1,1 0-1,-1 0 1,0 9 1609,-12 20-1263,6-14 316,5-10-645,-1 0 1,1 0-1,0 0 0,0 1 0,0-1 1,1 0-1,0 1 0,0-1 0,0 0 0,1 1 1,0-1-1,2 7 0,-2-10-121,0 1 0,0 0 1,0 0-1,1-1 0,0 1 0,-1-1 1,1 1-1,0-1 0,0 0 0,0 0 0,0 0 1,1 0-1,-1 0 0,1 0 0,-1-1 0,1 1 1,0-1-1,-1 1 0,1-1 0,0 0 1,0 0-1,0-1 0,3 2 0,-1-2 17,1 1 0,0-1 0,0-1 1,-1 1-1,1-1 0,-1 0 0,1 0 0,0 0 0,-1-1 0,0 0 0,1 0 0,-1 0 1,0-1-1,0 1 0,0-1 0,0-1 0,4-3 0,-7 5-6,1 0-1,-1 0 1,0-1-1,0 1 1,0 0-1,0-1 1,0 0 0,0 1-1,-1-1 1,0 0-1,1 0 1,-1 0-1,1-5 1,-1 5-24,-1 1 1,0-1-1,0 1 0,0-1 1,0 1-1,-1-1 0,1 1 0,-1 0 1,0-1-1,1 1 0,-1-1 1,0 1-1,0 0 0,0 0 0,-1 0 1,1 0-1,0 0 0,-1 0 1,-3-3-1,1 0-9,-1 0-1,-1 1 1,1 0 0,-1 0 0,0 1 0,0-1-1,0 1 1,0 1 0,0-1 0,-1 1-1,1 0 1,-1 0 0,-7 0 0,7 0-269,-1 2-1,1-1 1,-1 1 0,1 0 0,0 1 0,-1-1 0,1 1-1,0 1 1,-1 0 0,1 0 0,-12 5 0,7 2-1563,7 4 685</inkml:trace>
</inkml:ink>
</file>

<file path=ppt/ink/ink5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0:26.366"/>
    </inkml:context>
    <inkml:brush xml:id="br0">
      <inkml:brushProperty name="width" value="0.05" units="cm"/>
      <inkml:brushProperty name="height" value="0.05" units="cm"/>
      <inkml:brushProperty name="color" value="#AB008B"/>
    </inkml:brush>
  </inkml:definitions>
  <inkml:trace contextRef="#ctx0" brushRef="#br0">108 23 10482,'0'-1'174,"-1"1"-1,1 0 1,0 0-1,-1 0 1,1-1-1,-1 1 1,1 0-1,-1 0 1,1-1-1,0 1 0,-1 0 1,1-1-1,0 1 1,-1 0-1,1-1 1,0 1-1,0-1 1,-1 1-1,1-1 1,0 1-1,0 0 1,0-1-1,0 1 1,-1-1-1,1 1 1,0-1-1,0 1 1,0-1-1,0 1 1,0-1-1,0 0 1,-3-8 2401,3 9-2519,-1 0 1,1 0-1,0-1 0,-1 1 0,1 0 1,0 0-1,-1 0 0,1 0 0,-1 0 0,1 0 1,0 0-1,-1 0 0,1 0 0,-1 0 1,1 1-1,0-1 0,-1 0 0,1 0 1,0 0-1,-1 0 0,1 1 0,0-1 1,-1 0-1,1 0 0,0 0 0,-1 1 1,1-1-1,0 0 0,-1 1 0,-4 4 116,0 1 0,0 0 0,0 0 0,0 0 0,1 1 0,0-1 0,0 1 0,-4 12 0,-11 18 13,0-8-641,19-29 417,0 1 0,0-1 1,-1 0-1,1 1 1,0-1-1,0 0 1,0 1-1,-1-1 1,1 0-1,0 1 0,0-1 1,0 0-1,0 1 1,0-1-1,0 1 1,0-1-1,0 0 0,0 1 1,0-1-1,0 1 1,0-1-1,0 0 1,1 1-1,10 8-556</inkml:trace>
</inkml:ink>
</file>

<file path=ppt/ink/ink5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0:40.180"/>
    </inkml:context>
    <inkml:brush xml:id="br0">
      <inkml:brushProperty name="width" value="0.05" units="cm"/>
      <inkml:brushProperty name="height" value="0.05" units="cm"/>
      <inkml:brushProperty name="color" value="#AB008B"/>
    </inkml:brush>
  </inkml:definitions>
  <inkml:trace contextRef="#ctx0" brushRef="#br0">42 108 8522,'-6'-6'997,"1"0"0,0 0 0,0 0 0,0 0 0,-4-10 1,8 14-840,0 1 0,0-1 0,0 0 0,1 0 0,-1 0 0,1 0 0,-1 0 0,1 0 0,0 1 0,-1-1 0,1 0 0,0 0 0,0 0 0,1 0 0,-1 0 0,0 0 0,1 0 0,-1 0 0,1 0 0,-1 0 0,1 0 0,0 1 0,0-1 0,0 0 0,0 0 0,2-1 0,-2 2-81,-1 0 0,1 0 0,0 1 0,0-1 0,-1 0 0,1 1-1,0-1 1,0 1 0,0-1 0,0 1 0,0-1 0,0 1 0,0 0 0,0-1 0,0 1 0,0 0 0,0 0 0,0 0 0,0 0 0,0 0 0,0 0 0,0 0 0,0 0 0,0 0 0,0 0 0,0 1 0,0-1 0,0 0 0,0 1 0,0-1 0,1 2 0,3 1 124,0 0 0,0 0 0,-1 1-1,7 6 1,-11-10-178,32 30 681,17 18 628,98 72 0,152 61 746,47 32-635,-139-48-669,-199-157-876,0 1 1,0-1 0,0 2-1,-1-1 1,0 1 0,8 18-1,-14-22-948,-5-6-322,-12-9-1052,-33-27-2763,17 20 3754</inkml:trace>
</inkml:ink>
</file>

<file path=ppt/ink/ink5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0:40.697"/>
    </inkml:context>
    <inkml:brush xml:id="br0">
      <inkml:brushProperty name="width" value="0.05" units="cm"/>
      <inkml:brushProperty name="height" value="0.05" units="cm"/>
      <inkml:brushProperty name="color" value="#AB008B"/>
    </inkml:brush>
  </inkml:definitions>
  <inkml:trace contextRef="#ctx0" brushRef="#br0">27 1181 7330,'-2'0'340,"1"-1"0,-1 0 0,0 1 0,1-1 0,-1 0 0,1 0 0,-1 0 0,1 0-1,-1 0 1,1 0 0,0 0 0,-1 0 0,-1-3 0,3 3-160,-1-1-1,0 1 0,1 0 1,0-1-1,-1 1 0,1-1 1,0 1-1,0 0 0,0-1 1,0 1-1,0-1 0,0 1 1,0-1-1,0 1 0,1-1 1,-1 1-1,0 0 0,2-2 1,0-4 271,2-1 0,-1 2 1,1-1-1,0 0 1,0 1-1,1 0 0,0 0 1,0 0-1,8-7 1,5-2 806,37-26 0,152-73 1095,-96 57-1724,187-134 935,-21-24-32,-88 63-591,9 14-102,-176 125-691,-1-2 0,0-1 0,31-28 0,-9 1-1191,-42 42 749,-1 0 0,1 0 0,0 1 0,0-1 0,0 1 0,0-1 0,0 1 0,0-1 0,0 1 0,0-1-1,0 1 1,0 0 0,0 0 0,1-1 0,-1 1 0,0 0 0,0 0 0,2 0 0,4 0-971,15-4-837</inkml:trace>
</inkml:ink>
</file>

<file path=ppt/ink/ink5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0:41.430"/>
    </inkml:context>
    <inkml:brush xml:id="br0">
      <inkml:brushProperty name="width" value="0.05" units="cm"/>
      <inkml:brushProperty name="height" value="0.05" units="cm"/>
      <inkml:brushProperty name="color" value="#AB008B"/>
    </inkml:brush>
  </inkml:definitions>
  <inkml:trace contextRef="#ctx0" brushRef="#br0">5 32 12275,'-1'-2'139,"-3"-19"2976,4 21-3025,1-1 0,-1 1 0,0 0 0,0-1 0,0 1 0,0-1 0,0 1 0,0 0 0,1-1 0,-1 1 0,0-1 0,0 1 0,1 0 0,-1-1 0,0 1 0,0 0 0,1 0 0,-1-1 0,0 1 0,1 0 0,-1 0 0,0-1 0,1 1 0,-1 0 0,1 0 0,-1 0 0,0-1 0,1 1 0,-1 0 0,1 0 0,-1 0 0,1 0 0,-1 0 1,0 0-1,1 0 0,-1 0 0,1 0 0,-1 0 0,0 0 0,1 0 0,-1 1 0,1-1 0,-1 0 0,1 0 0,0 1 0,9 2 419,0 2 1,0-1-1,0 1 1,-1 1-1,0 0 1,17 14-1,11 6 341,10 4-125,2-3-1,1-2 0,59 20 1,164 39 364,-185-61-886,189 54 353,-224-58-367,0 1-1,-1 3 1,51 32-1,26 33 431,-20-12 101,-83-61-482,0 0 0,39 15 0,-56-26-208,0 0 1,0-1-1,1 0 0,-1-1 1,1 0-1,0-1 0,-1 0 1,11 0-1,-19-1-59,0 0-1,0 0 1,0 0-1,0 0 0,0 0 1,0 0-1,0-1 1,0 1-1,0 0 1,-1-1-1,1 1 1,0-1-1,0 1 1,0-1-1,0 1 0,-1-1 1,1 0-1,0 1 1,-1-1-1,1 0 1,0 1-1,-1-1 1,1 0-1,-1 0 1,1-1-1,0 0-173,-1 1 1,0-1-1,0 0 1,0 1-1,0-1 0,0 0 1,0 0-1,0 1 1,-1-1-1,1 0 0,0 1 1,-1-1-1,0-1 1,-2-5-1121,-1 1 0,0-1 0,0 1 1,-9-11-1,2 6-383</inkml:trace>
</inkml:ink>
</file>

<file path=ppt/ink/ink5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0:42.022"/>
    </inkml:context>
    <inkml:brush xml:id="br0">
      <inkml:brushProperty name="width" value="0.05" units="cm"/>
      <inkml:brushProperty name="height" value="0.05" units="cm"/>
      <inkml:brushProperty name="color" value="#AB008B"/>
    </inkml:brush>
  </inkml:definitions>
  <inkml:trace contextRef="#ctx0" brushRef="#br0">114 1234 9666,'-1'0'113,"-11"2"690,0-1 0,0 0 0,-13-1 0,22 0-611,1 0 0,0 0 0,-1-1 0,1 1 0,-1-1 0,1 1 0,0-1 0,0 0 0,-1 0 0,1 0 0,0 0 0,0 0 0,0 0 0,0-1 0,0 1 0,0-1 1,0 1-1,1-1 0,-1 0 0,1 0 0,-1 1 0,-2-5 0,4 5-61,0 0 1,-1-1 0,1 1 0,0 0-1,-1-1 1,1 1 0,0 0 0,0-1-1,0 1 1,0 0 0,1-1 0,-1 1-1,0 0 1,0-1 0,1 1 0,-1 0-1,1-1 1,-1 1 0,1 0 0,0 0-1,-1 0 1,1 0 0,0-1 0,0 1-1,0 0 1,1-1 0,3-3 279,1 0 0,0 0-1,10-6 1,-8 6-70,202-155 3509,-58 42-2314,370-298 1651,-448 355-2869,259-172 482,-307 218-780,33-24 27,-53 35-41,0-1 1,0 0-1,-1-1 1,1 1-1,-1-1 1,6-10-1,-11 15-9,1 0 0,-1 0-1,0 0 1,1 0 0,-1 0-1,0 0 1,0 0 0,0 0 0,0 0-1,0 0 1,0-1 0,0 1-1,-1 0 1,1 0 0,0 0-1,-1 0 1,1 0 0,0 0-1,-2-1 1,-1-12-1567,3 13 1384,0 1 0,0-1 0,0 1 0,1-1-1,-1 0 1,0 1 0,0-1 0,1 1 0,-1-1 0,0 1 0,0-1 0,1 1 0,-1-1 0,1 1 0,-1 0 0,0-1 0,1 1 0,-1 0 0,1-1 0,-1 1 0,1 0 0,-1-1-1,1 1 1,0 0 0,19-8-1505</inkml:trace>
</inkml:ink>
</file>

<file path=ppt/ink/ink5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0:42.769"/>
    </inkml:context>
    <inkml:brush xml:id="br0">
      <inkml:brushProperty name="width" value="0.05" units="cm"/>
      <inkml:brushProperty name="height" value="0.05" units="cm"/>
      <inkml:brushProperty name="color" value="#AB008B"/>
    </inkml:brush>
  </inkml:definitions>
  <inkml:trace contextRef="#ctx0" brushRef="#br0">5 3 14171,'-5'-3'4577,"14"5"-3006,22 8-556,77 58 859,6 3-530,-15-23 70,131 43-1,82 40 136,-193-62-1165,138 105 0,-216-144-319,-10-7-39,15 12 71,-41-32-135,0 0 1,1 0-1,-1-1 0,0 1 0,1-1 0,0-1 0,8 3 0,-14-4-27,1 0-1,-1 0 1,1 0-1,-1 1 1,1-1-1,0 0 1,-1 0-1,1 0 1,-1 0-1,1 0 1,0 0-1,-1 0 1,1 0-1,-1-1 1,1 1 0,0 0-1,-1 0 1,1 0-1,-1-1 1,1 1-1,-1 0 1,1-1-1,-1 1 1,1 0-1,-1-1 1,1 1-1,-1-1 1,1 1 0,-1 0-1,0-1 1,1 1-1,-1-1 1,0 1-1,1-1 1,-1 0-1,0 1 1,0-1-1,0 0-148,0 0 0,0 0 0,0 0 0,0 0 0,0 0 1,0 0-1,-1 0 0,1 0 0,0 0 0,-1 0 0,1 1 0,-1-1 0,1 0 0,-1 0 0,1 0 0,-1 1 0,0-1 0,1 0 0,-1 1 0,0-1 0,0 0 0,1 1 0,-2-1 0,-8-3-1348</inkml:trace>
</inkml:ink>
</file>

<file path=ppt/ink/ink5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0:43.345"/>
    </inkml:context>
    <inkml:brush xml:id="br0">
      <inkml:brushProperty name="width" value="0.05" units="cm"/>
      <inkml:brushProperty name="height" value="0.05" units="cm"/>
      <inkml:brushProperty name="color" value="#AB008B"/>
    </inkml:brush>
  </inkml:definitions>
  <inkml:trace contextRef="#ctx0" brushRef="#br0">77 1272 10690,'-7'1'582,"0"0"-1,0 0 1,0 0-1,0-1 0,-9-1 1,15 2-480,0-1 1,0-1-1,0 1 1,0 0-1,0 0 1,0 0-1,0 0 1,0-1-1,0 1 0,0 0 1,0-1-1,0 1 1,0-1-1,0 1 1,1-1-1,-1 1 1,0-1-1,0 0 1,0 1-1,1-1 0,-1 0 1,0 0-1,1 0 1,-1 1-1,1-1 1,-1 0-1,1 0 1,-1 0-1,1 0 1,0 0-1,-1 0 0,1 0 1,0 0-1,0 0 1,0 0-1,0 0 1,0 0-1,0 0 1,0 0-1,0 0 1,0 0-1,0 0 0,0 0 1,1-2-1,2-3 243,-1-1-1,1 1 0,0 0 0,0 0 0,1 0 0,0 0 1,0 0-1,1 1 0,-1 0 0,7-6 0,9-6 691,29-21-1,133-77 1331,-51 36-1479,155-126 445,51-31-10,-191 152-689,40-23 213,-152 85-683,-1-2 0,-1-1 0,33-33 0,-58 50-144,0 1 0,0-1 1,6-10-1,-10 14-16,-1 0 0,0 0 0,-1 0 1,1 0-1,-1-1 0,1 1 0,-1 0 1,-1-1-1,2-7 0,-2 6-2,1 0 0,0 1 0,1-1 0,-1 0 0,1 0 0,4-7 0,-2 3 0,-4 10-75,0-1 0,0 1 0,0-1-1,0 1 1,0 0 0,1-1 0,-1 1 0,-1-1 0,1 1 0,0-1-1,0 1 1,0-1 0,0 1 0,0-1 0,0 1 0,0 0 0,-1-1-1,1 1 1,0-1 0,0 1 0,-1 0 0,1-1 0,0 1 0,-1 0-1,1-1 1,0 1 0,-1 0 0,1-1 0,0 1 0,-1 0 0,1 0-1,0 0 1,-1-1 0,1 1 0,-1 0 0,0 0 0,1 0 22,0 0-1,-1-1 1,1 1 0,0 0 0,0 0 0,-1 0-1,1 0 1,0 0 0,-1 0 0,1 0-1,0 0 1,-1 0 0,1 0 0,0 0 0,-1 1-1,1-1 1,0 0 0,0 0 0,-1 0 0,1 0-1,0 0 1,0 1 0,-1-1 0,1 0 0,0 0-1,0 0 1,-1 1 0,1-1 0,0 0 0,0 0-1,0 1 1,-1-1 0,1 0 0,0 0 0,0 1-1,0-1 1,0 0 0,0 1 0,0-1 0,0 0-1,0 0 1,0 1 0,0-1 0,-1 0-1,2 1 1,-1-1 0,0 0 0,0 1 0,0-1-1,0 0 1,0 0 0,0 1 0,0-1 0,0 1-1,3 7-496</inkml:trace>
</inkml:ink>
</file>

<file path=ppt/ink/ink5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0:58.620"/>
    </inkml:context>
    <inkml:brush xml:id="br0">
      <inkml:brushProperty name="width" value="0.05" units="cm"/>
      <inkml:brushProperty name="height" value="0.05" units="cm"/>
      <inkml:brushProperty name="color" value="#AB008B"/>
    </inkml:brush>
  </inkml:definitions>
  <inkml:trace contextRef="#ctx0" brushRef="#br0">14 0 11586,'-4'7'2450,"-5"11"1012,9-18-3380,-1 1 0,1-1 0,0 0 0,0 1 1,0-1-1,0 0 0,0 1 0,0-1 0,0 0 0,0 1 1,0-1-1,0 0 0,0 1 0,0-1 0,0 0 1,1 1-1,-1-1 0,0 0 0,0 1 0,0-1 1,0 0-1,1 1 0,-1-1 0,0 0 0,0 0 1,0 1-1,1-1 0,-1 0 0,0 0 0,0 0 1,1 1-1,-1-1 0,0 0 0,1 0 0,-1 0 0,0 0 1,1 0-1,-1 1 0,0-1 0,1 0 0,-1 0 1,0 0-1,1 0 0,-1 0 0,0 0 0,1 0 1,3 0 167,1 1 1,-1-1 0,0 1 0,0 0 0,0 1 0,1-1-1,-2 1 1,1 0 0,0 0 0,0 0 0,0 0 0,-1 0-1,1 1 1,3 4 0,-3-3-102,0 1-1,0 0 1,-1 0 0,0 0-1,0 0 1,0 0-1,-1 1 1,1-1 0,1 9-1,1 7-14,-2 1-1,0 0 0,-1 0 0,-2 32 0,0-47-45,0 16 15,-1-10-41,1 0 1,1 0-1,0 1 1,0-1-1,7 23 1,-7-34-73,-1 0 0,1 0 0,0-1 0,0 1 0,0 0 0,0-1 0,0 1-1,0-1 1,0 1 0,1-1 0,-1 0 0,0 0 0,1 1 0,-1-1 0,1 0 0,0 0 0,2 1 0,-4-2-71,1 0 0,0 0 0,0 1 0,0-1 0,0 0 0,0 0 0,-1 0 0,1 0 0,0 0 0,0-1 0,0 1 0,0 0 0,-1 0 0,1-1 0,0 1 0,0 0 0,0-1 0,-1 1 0,1 0 0,0-1 0,0 1 0,-1-1-1,1 0 1,-1 1 0,1-1 0,0 0 0,-1 1 0,1-1 0,-1 0 0,1 1 0,-1-1 0,0 0 0,1 0 0,-1 0 0,0 1 0,1-1 0,-1 0 0,0-1 0,16-50-3310,-6 34 3334</inkml:trace>
</inkml:ink>
</file>

<file path=ppt/ink/ink5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0:59.135"/>
    </inkml:context>
    <inkml:brush xml:id="br0">
      <inkml:brushProperty name="width" value="0.05" units="cm"/>
      <inkml:brushProperty name="height" value="0.05" units="cm"/>
      <inkml:brushProperty name="color" value="#AB008B"/>
    </inkml:brush>
  </inkml:definitions>
  <inkml:trace contextRef="#ctx0" brushRef="#br0">79 54 9834,'-1'0'363,"0"0"-1,0 1 1,0-1-1,0 0 1,0 1-1,0 0 1,1-1-1,-1 1 1,0-1-1,0 1 1,0 0-1,0-1 1,1 1-1,-1 0 1,0 0-1,1 0 1,-1 0-1,0 1 1,-10 18 1278,11-19-1563,-3 6 215,0 1 0,0 0-1,1 0 1,1 0 0,-1 0 0,1 0-1,0 13 1,6 58 1156,-5-73-1346,2 8 23,0 0-1,1 0 0,5 15 0,-6-24-102,-1 0-1,1 0 1,0 0 0,1 0-1,-1-1 1,1 1-1,0-1 1,0 0 0,1 0-1,-1 0 1,7 6 0,-6-8 31,-1 0-1,1-1 1,-1 1 0,1-1 0,0 0 0,-1 0 0,1 0 0,0 0 0,0-1 0,-1 1 0,1-1-1,0 0 1,0 0 0,0-1 0,0 1 0,-1-1 0,1 0 0,7-2 0,-3 0 30,0 0 0,0 0 0,0-1 1,0 0-1,-1-1 0,0 1 0,10-10 0,-12 10-22,0-1-1,0 0 0,0 0 0,-1 0 1,0-1-1,0 1 0,-1-1 1,1 0-1,-1 0 0,0 0 1,-1-1-1,3-8 0,-4 10-44,0 0-1,-1 0 1,0 0-1,0 0 1,0 0 0,0 0-1,-1 0 1,0 0-1,0 0 1,0 0-1,0 0 1,-1 1-1,0-1 1,0 1 0,0-1-1,-1 1 1,-4-7-1,4 7-11,1 1 0,-1-1 0,0 1-1,0 0 1,0 0 0,-1 0 0,1 0-1,-1 1 1,1-1 0,-1 1 0,0 0 0,0 0-1,0 0 1,0 1 0,-6-2 0,3 2 35,0 0 1,0 0 0,0 1 0,0 0-1,0 1 1,-1-1 0,1 1-1,-12 4 1,8-2 8,1 0 0,-1-1 0,1-1 0,-1 0 0,-12 0 0,20-1-66,1 0-1,-1 0 1,1-1-1,-1 1 1,1-1-1,-1 0 1,1 1-1,0-1 1,-1 0-1,1-1 1,0 1-1,0 0 1,0-1-1,-1 1 1,2-1-1,-1 1 1,0-1-1,0 0 1,0 0-1,1 0 1,-1 0-1,1 0 0,0 0 1,-1-1-1,1 1 1,0 0-1,-1-4 1,1 2-300,0-1 0,0 1 0,0 0 1,1 0-1,-1-1 0,1 1 0,0 0 0,0-1 1,1 1-1,-1 0 0,1-1 0,0 1 0,0 0 1,1 0-1,-1 0 0,1 0 0,4-8 0,10-6-883</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5:16.957"/>
    </inkml:context>
    <inkml:brush xml:id="br0">
      <inkml:brushProperty name="width" value="0.05" units="cm"/>
      <inkml:brushProperty name="height" value="0.05" units="cm"/>
      <inkml:brushProperty name="color" value="#FF0066"/>
    </inkml:brush>
  </inkml:definitions>
  <inkml:trace contextRef="#ctx0" brushRef="#br0">262 134 10666,'17'-55'2916,"6"-19"1922,-23 74-4796,0-1 0,0 1 0,0 0 0,0 0 0,0 0 0,0-1 0,0 1 0,0 0 0,0 0 0,0 0 0,-1 0 0,1-1 0,0 1 0,0 0 0,0 0-1,0 0 1,0 0 0,0-1 0,-1 1 0,1 0 0,0 0 0,0 0 0,0 0 0,0 0 0,-1 0 0,1 0 0,0 0 0,0 0 0,0 0 0,-1 0 0,1-1 0,0 1 0,0 0 0,0 0 0,-1 0 0,1 0 0,0 1 0,0-1 0,0 0 0,-1 0 0,1 0 0,0 0 0,0 0 0,0 0 0,-1 0 0,1 0 0,0 0 0,0 0 0,0 0 0,0 1-1,-1-1 1,1 0 0,-5 3 195,0 1 0,0-1-1,0 1 1,0 0 0,0 0-1,1 1 1,0-1 0,-5 8-1,-5 5 170,-20 20 197,-59 67 365,70-76-614,-34 57 1,52-78-273,1 1-1,1-1 0,-1 1 1,1 0-1,-2 9 1,5-15-59,-1 1 1,1-1-1,-1 0 1,1 1-1,0-1 0,0 0 1,0 0-1,1 1 1,-1-1-1,0 0 1,1 0-1,-1 1 1,1-1-1,0 0 1,0 0-1,0 0 1,0 0-1,0 0 1,0 0-1,1 0 1,-1 0-1,0-1 1,3 3-1,1 0-6,1 0-1,-1-1 1,1 0 0,0 0-1,0 0 1,0-1-1,0 0 1,0 0-1,0 0 1,1-1 0,-1 0-1,1 0 1,8-1-1,2 0-140,0 0 0,1-2 0,30-6 0,-23 2-1274,33-13-1,-4-4-4292,-40 16 4126</inkml:trace>
</inkml:ink>
</file>

<file path=ppt/ink/ink5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0:59.712"/>
    </inkml:context>
    <inkml:brush xml:id="br0">
      <inkml:brushProperty name="width" value="0.05" units="cm"/>
      <inkml:brushProperty name="height" value="0.05" units="cm"/>
      <inkml:brushProperty name="color" value="#AB008B"/>
    </inkml:brush>
  </inkml:definitions>
  <inkml:trace contextRef="#ctx0" brushRef="#br0">186 16 9962,'-18'-1'3365,"16"1"-2649,-1 0-1,1-1 0,-1 1 1,1 0-1,-1 1 0,1-1 1,-1 0-1,-3 2 0,4-2-547,0 1 0,0 0 0,0 1-1,0-1 1,1 0 0,-1 0-1,-3 3 1,-10 12 358,0 0 1,1 1-1,1 0 0,0 2 0,1-1 0,-14 33 1,25-50-501,0 1 1,0 0-1,0-1 1,1 1 0,-1 0-1,1 0 1,-1 0 0,1 0-1,0-1 1,0 1-1,0 0 1,0 0 0,0 0-1,0 0 1,0 0-1,1 0 1,-1-1 0,1 1-1,0 2 1,0-3-6,0 0-1,0 0 1,0 0 0,0 0-1,0 0 1,0 0 0,0 0 0,0 0-1,1 0 1,-1-1 0,0 1-1,0-1 1,1 1 0,-1-1 0,1 1-1,-1-1 1,0 0 0,1 1-1,-1-1 1,1 0 0,-1 0 0,0 0-1,1 0 1,-1-1 0,3 1 0,6-2 37,0-1 1,0 0 0,0 0 0,0-1 0,-1 0 0,1 0-1,-1-1 1,0-1 0,-1 1 0,1-2 0,-1 1 0,0-1 0,-1 0-1,0-1 1,10-11 0,-16 17-28,1-1 0,0 1 0,-1 0 0,1-1 0,-1 0 0,0 1 0,0-1 0,0 1 0,0-1 0,0 0-1,-1 0 1,1 0 0,-1 1 0,0-1 0,0 0 0,0-6 0,-1 6-15,0 0 0,0 0-1,0 0 1,0 0 0,-1 0 0,1 0 0,-1 0-1,0 1 1,1-1 0,-1 0 0,-1 1 0,1 0-1,0-1 1,-5-2 0,0-1-78,0 1-1,-1 0 1,1 0-1,-1 1 1,0 0 0,0 0-1,-17-4 1,22 7-107,-1 0 0,1 0 1,0 1-1,0 0 0,-1-1 0,1 1 0,0 0 0,-1 0 1,1 1-1,0-1 0,-1 1 0,1 0 0,0 0 0,0 0 1,0 0-1,0 0 0,0 1 0,0-1 0,0 1 0,0 0 1,0 0-1,1 0 0,-1 0 0,-2 4 0,1-3-364,1 1 0,0 0 0,1 1 0,-1-1 0,1 0 0,-4 8 0,2 8-674</inkml:trace>
</inkml:ink>
</file>

<file path=ppt/ink/ink5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1:00.092"/>
    </inkml:context>
    <inkml:brush xml:id="br0">
      <inkml:brushProperty name="width" value="0.05" units="cm"/>
      <inkml:brushProperty name="height" value="0.05" units="cm"/>
      <inkml:brushProperty name="color" value="#AB008B"/>
    </inkml:brush>
  </inkml:definitions>
  <inkml:trace contextRef="#ctx0" brushRef="#br0">55 6 12115,'-1'-1'110,"1"1"0,0 0 0,0-1 0,0 1 1,0 0-1,0-1 0,-1 1 0,1 0 0,0 0 0,0-1 1,-1 1-1,1 0 0,0 0 0,0 0 0,-1-1 1,1 1-1,0 0 0,0 0 0,-1 0 0,1 0 1,0-1-1,-1 1 0,1 0 0,0 0 0,-1 0 0,1 0 1,0 0-1,-1 0 0,1 0 0,0 0 0,-1 0 1,1 0-1,0 0 0,-1 0 0,1 0 0,0 0 1,-1 1-1,1-1 0,0 0 0,-1 0 0,1 0 0,0 0 1,0 1-1,-1-1 0,1 0 0,0 0 0,0 0 1,-1 1-1,1-1 0,0 0 0,0 0 0,0 1 1,-1-1-1,-12 16 1435,8-8-1029,2-1 1,-1 0-1,1 1 1,-4 13-1,5-17-367,1 0 0,1 0 0,-1 0 0,1 0-1,-1 0 1,1 1 0,0-1 0,1 0 0,-1 0 0,1 0 0,1 5-1,-2-8-115,1 0-1,0 0 1,-1 0-1,1 0 1,0 0-1,0 0 1,-1 0-1,1 0 1,0-1-1,0 1 1,0 0-1,0-1 1,0 1-1,0 0 1,1-1-1,-1 1 1,0-1-1,0 0 1,0 1-1,0-1 1,1 0-1,-1 0 1,0 0-1,0 0 0,0 0 1,1 0-1,-1 0 1,2 0-1,4-1 128,0 0 0,0-1 0,11-3 0,-8 1 77,1 0 0,-1-1 0,0 0 0,11-8 0,-16 10-68,0-1 1,0 0-1,0 0 1,-1 0-1,1-1 1,-1 0-1,0 1 1,6-12-1,-10 15-132,1 1 0,-1-1 0,1 0 0,-1 0 0,1 0-1,-1 0 1,0 0 0,0 0 0,1 0 0,-1 0 0,0 0 0,0 0 0,0 0 0,0 0 0,0 0-1,0 0 1,0 0 0,-1 0 0,1 0 0,0 0 0,-1 0 0,0-2 0,0 2-4,0 0 0,0 0 0,0 0 0,0 0 0,0 0 0,0 0 0,-1 0 0,1 0-1,0 1 1,-1-1 0,1 0 0,0 1 0,-3-2 0,-4 0 32,-1 1-1,0-1 0,1 1 0,-10 0 1,15 1-49,-13-1-502,1 1 0,-1 1 0,-16 2 0,31-3 368,1 0 0,-1 0 0,1 0 0,0 0 0,-1 0-1,1 1 1,-1-1 0,1 0 0,-1 0 0,1 0 0,0 1 0,-1-1 0,1 0 0,-1 1 0,1-1 0,0 0-1,-1 0 1,1 1 0,-1 0 0,-3 10-1481</inkml:trace>
</inkml:ink>
</file>

<file path=ppt/ink/ink5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1:04.026"/>
    </inkml:context>
    <inkml:brush xml:id="br0">
      <inkml:brushProperty name="width" value="0.05" units="cm"/>
      <inkml:brushProperty name="height" value="0.05" units="cm"/>
      <inkml:brushProperty name="color" value="#AB008B"/>
    </inkml:brush>
  </inkml:definitions>
  <inkml:trace contextRef="#ctx0" brushRef="#br0">1 92 12131,'4'2'668,"0"-1"1,1-1 0,-1 1 0,0-1-1,0 0 1,1 0 0,-1 0 0,0 0-1,5-1 1,38-12 2558,-35 10-2543,233-58 5445,-196 53-5918,0 3-1,0 1 0,56 3 1,7 3-3884,-108-3 3219,-3 1 170,0 0-1,0 0 0,0 0 0,0 0 0,0 0 0,0 0 0,0 0 0,1 0 0,-1 0 0,0 1 0,0-1 1,0 0-1,0 1 0,0-1 0,0 1 0,0-1 0,0 1 0,-1-1 0,1 1 0,0-1 0,1 2 0,0 8-2288</inkml:trace>
</inkml:ink>
</file>

<file path=ppt/ink/ink5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1:04.370"/>
    </inkml:context>
    <inkml:brush xml:id="br0">
      <inkml:brushProperty name="width" value="0.05" units="cm"/>
      <inkml:brushProperty name="height" value="0.05" units="cm"/>
      <inkml:brushProperty name="color" value="#AB008B"/>
    </inkml:brush>
  </inkml:definitions>
  <inkml:trace contextRef="#ctx0" brushRef="#br0">1 12 14947,'15'-3'1721,"11"1"1975,9 0-831,15 0-745,1 2-231,10 2-745,0-1-152,5 0-136,2-1-119,-7 2-345,-1-1-96,-8 2-280,-4-1-424,-8-2-1705,-24-15 1337</inkml:trace>
</inkml:ink>
</file>

<file path=ppt/ink/ink5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1:08.845"/>
    </inkml:context>
    <inkml:brush xml:id="br0">
      <inkml:brushProperty name="width" value="0.05" units="cm"/>
      <inkml:brushProperty name="height" value="0.05" units="cm"/>
      <inkml:brushProperty name="color" value="#AB008B"/>
    </inkml:brush>
  </inkml:definitions>
  <inkml:trace contextRef="#ctx0" brushRef="#br0">16 204 9834,'-1'-2'632,"-1"0"0,0-1 0,0 1-1,1 0 1,0-1 0,-1 1 0,1-1 0,0 1-1,-1-6 1,2 6-447,0 1 1,0 0-1,0 0 1,0 0-1,0 0 0,0-1 1,1 1-1,-1 0 0,0 0 1,1 0-1,-1 0 0,1 0 1,0 0-1,-1 0 0,1 0 1,0 0-1,-1 0 0,1 0 1,0 1-1,0-1 0,0 0 1,0 0-1,0 1 0,0-1 1,0 1-1,1-2 1,6-1 198,0-1 0,1 1 0,0 0 0,-1 1 0,1 0 0,0 1 0,0-1 1,0 2-1,11-1 0,22-2-157,-10-2-494,1-1-1,-1-2 0,0-1 0,0-2 0,44-21 0,-74 31-23,1 0-1,-1 0 0,0-1 0,0 1 1,0-1-1,0 1 0,0-1 1,0 0-1,2-3 0,-4 5 170,0-1 0,1 0 1,-1 1-1,0-1 0,0 0 0,1 1 0,-1-1 1,0 0-1,0 1 0,0-1 0,0 0 0,0 0 1,0 1-1,0-1 0,0 0 0,0 1 0,0-1 0,0 0 1,-1 1-1,1-1 0,0 0 0,0 1 0,-1-1 1,1 0-1,-1 1 0,1-1 0,0 1 0,-1-1 1,1 0-1,-1 1 0,1-1 0,-1 1 0,1 0 1,-1-1-1,0 1 0,0-1 0,-20-11-1101</inkml:trace>
</inkml:ink>
</file>

<file path=ppt/ink/ink5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1:09.096"/>
    </inkml:context>
    <inkml:brush xml:id="br0">
      <inkml:brushProperty name="width" value="0.05" units="cm"/>
      <inkml:brushProperty name="height" value="0.05" units="cm"/>
      <inkml:brushProperty name="color" value="#AB008B"/>
    </inkml:brush>
  </inkml:definitions>
  <inkml:trace contextRef="#ctx0" brushRef="#br0">0 0 12435,'20'1'2596,"-1"0"0,30 5 1,-34-2-2097,0 0-1,0 1 1,-1 0 0,0 1 0,1 1 0,16 10-1,-23-12-414,0 0-1,-1 0 1,1 1-1,-1 0 1,0 0 0,8 10-1,-13-13-85,-1-1 1,1 0-1,-1 1 1,0-1-1,1 1 0,-1-1 1,-1 1-1,1-1 1,0 1-1,-1 0 0,1-1 1,-1 1-1,0 0 1,1 0-1,-2-1 0,1 1 1,0 0-1,0-1 1,-1 1-1,0 0 1,1-1-1,-1 1 0,0 0 1,0-1-1,-3 5 1,-38 66-570,37-66 141,1-1 0,-1 0 0,0 0 1,-1 0-1,1 0 0,-1-1 0,0 0 0,-12 7 1,2-7-1454,-2-6 706</inkml:trace>
</inkml:ink>
</file>

<file path=ppt/ink/ink5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1:09.263"/>
    </inkml:context>
    <inkml:brush xml:id="br0">
      <inkml:brushProperty name="width" value="0.05" units="cm"/>
      <inkml:brushProperty name="height" value="0.05" units="cm"/>
      <inkml:brushProperty name="color" value="#AB008B"/>
    </inkml:brush>
  </inkml:definitions>
  <inkml:trace contextRef="#ctx0" brushRef="#br0">43 1 13251,'-7'18'2176,"-2"5"1673,2 9-1816,0 3-505,5 1-888,1-4-472,1 0-1648,-9-4 1080</inkml:trace>
</inkml:ink>
</file>

<file path=ppt/ink/ink5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1:22.185"/>
    </inkml:context>
    <inkml:brush xml:id="br0">
      <inkml:brushProperty name="width" value="0.05" units="cm"/>
      <inkml:brushProperty name="height" value="0.05" units="cm"/>
      <inkml:brushProperty name="color" value="#AB008B"/>
    </inkml:brush>
  </inkml:definitions>
  <inkml:trace contextRef="#ctx0" brushRef="#br0">951 17 9354,'3'-3'774,"8"-9"3365,-11 12-4039,0 0 1,0 0 0,1-1 0,-1 1-1,0 0 1,0 0 0,0 0-1,0 0 1,0 0 0,1 0-1,-1 0 1,0 0 0,0 0-1,0-1 1,0 1 0,1 0-1,-1 0 1,0 0 0,0 0-1,0 0 1,1 0 0,-1 0-1,0 0 1,0 0 0,0 0 0,0 0-1,1 0 1,-1 1 0,0-1-1,0 0 1,0 0 0,1 0-1,-1 0 1,0 0 0,0 0-1,0 0 1,0 0 0,0 0-1,1 1 1,-1-1 0,0 0-1,0 0 1,0 0 0,0 0 0,0 1-1,0-1 1,0 0 0,0 0-1,0 0 1,1 0 0,-1 1-1,0-1 1,0 0 0,0 0-1,0 0 1,0 0 0,0 1-1,0-1 1,0 0 0,0 0-1,0 0 1,0 1 0,0-1-1,-1 0 1,1 0 0,0 0 0,0 0-1,0 1 1,-1 1 141,1 1 0,-1-1 0,0 0 0,0 1 0,-1-1 0,1 0 0,0 0-1,-1 0 1,1 0 0,-1 0 0,-2 2 0,1 0-39,-23 25 299,-1-2 0,-47 39-1,-68 38-325,-26 21 162,18 11 400,6-4 2,96-92-635,-61 37 0,57-43-1304,51-34 1113,1 1 0,0-1 0,0 0 0,0 0-1,-1 0 1,1 0 0,0 1 0,0-1 0,-1 0 0,1 0-1,0 0 1,0 0 0,-1 0 0,1 0 0,0 0-1,0 0 1,-1 0 0,1 0 0,0 0 0,-1 0 0,1 0-1,0 0 1,0 0 0,-1 0 0,1 0 0,0 0-1,0 0 1,-1 0 0,1 0 0,0 0 0,0 0 0,-1-1-1,1 1 1,0 0 0,0 0 0,-1 0 0,1 0-1,0-1 1,0 1 0,0 0 0,0 0 0,-1-1 0,1 1-1,0 0 1,0 0 0,0-1 0,0 1 0,0 0-1,0 0 1,0-1 0,0 1 0,-1 0 0,1 0 0,0-1-1,0 1 1,0 0 0,0-1 0,1 1 0,-1-20-1065,1 16 2088,-1-4-590</inkml:trace>
</inkml:ink>
</file>

<file path=ppt/ink/ink5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1:22.730"/>
    </inkml:context>
    <inkml:brush xml:id="br0">
      <inkml:brushProperty name="width" value="0.05" units="cm"/>
      <inkml:brushProperty name="height" value="0.05" units="cm"/>
      <inkml:brushProperty name="color" value="#AB008B"/>
    </inkml:brush>
  </inkml:definitions>
  <inkml:trace contextRef="#ctx0" brushRef="#br0">259 19 11859,'4'-13'3202,"-4"8"-528,-6 8 278,1 4-2380,0 1-1,-7 12 0,-10 14-112,-132 153 1664,139-168-1741,4-6-67,2-1-1,-11 19 0,19-30-303,1 0 0,-1-1 0,1 1 0,0 0 0,-1-1 0,1 1-1,0 0 1,0 0 0,-1 0 0,1-1 0,0 1 0,0 0 0,0 0 0,0 0-1,0-1 1,0 1 0,0 0 0,0 0 0,1-1 0,-1 1 0,0 0 0,0 0-1,1-1 1,-1 1 0,1 1 0,0-1 2,0 0-1,0 0 1,0-1 0,0 1 0,0 0-1,0 0 1,0-1 0,1 1-1,-1 0 1,0-1 0,0 0-1,1 1 1,1 0 0,5 0 26,0 0 0,0-1 0,15 0-1,-6-1 16,0-2-1,0 1 1,1-2-1,16-6 1,65-28 393,-60 23-167,-16 7-82,-15 6-113,-1-1 1,0 1-1,0-1 0,0 0 1,0-1-1,0 0 0,-1 0 1,0 0-1,8-7 0,-12 9-59,-1 0-1,0 0 1,0 1-1,1-1 1,-2 0-1,1 0 1,0 0-1,0 0 0,-1 0 1,1 0-1,-1 0 1,1 0-1,-1 0 1,0-1-1,0 1 1,0 0-1,0 0 1,0 0-1,0 0 1,-1 0-1,1 0 1,-1 0-1,1 0 1,-1 0-1,0 0 1,0 0-1,0 0 1,0 0-1,0 0 1,0 1-1,-1-1 1,-1-2-1,-5-5 3,0 1 1,-1-1-1,0 1 1,-13-8-1,22 15-28,-9-5 27,0 0-1,0 0 0,-16-6 1,23 10-164,-1 1-1,0 0 1,0 0-1,0 0 1,0 1 0,0-1-1,0 1 1,-1-1-1,1 1 1,0 0 0,0 0-1,0 0 1,0 1-1,0-1 1,0 1 0,-6 2-1,8-3-38,1 0-1,-1 1 0,0-1 0,1 1 1,-1-1-1,0 1 0,1-1 1,-1 1-1,1-1 0,-1 1 1,1-1-1,-1 1 0,1 0 0,-1-1 1,1 1-1,0 0 0,-1 0 1,1-1-1,0 1 0,0 0 0,0 0 1,-1-1-1,1 2 0,-1 9-1436</inkml:trace>
</inkml:ink>
</file>

<file path=ppt/ink/ink5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1:23.377"/>
    </inkml:context>
    <inkml:brush xml:id="br0">
      <inkml:brushProperty name="width" value="0.05" units="cm"/>
      <inkml:brushProperty name="height" value="0.05" units="cm"/>
      <inkml:brushProperty name="color" value="#AB008B"/>
    </inkml:brush>
  </inkml:definitions>
  <inkml:trace contextRef="#ctx0" brushRef="#br0">273 50 10018,'1'-5'816,"0"2"23,-1 0 1,1-1-1,-1 1 0,0-1 1,0 1-1,0-1 0,-1 1 1,0-5-1,1 8-702,-1-1-1,1 0 1,0 1 0,0-1 0,-1 1-1,1-1 1,-1 1 0,1-1 0,0 1 0,-1 0-1,1-1 1,-1 1 0,1-1 0,-1 1 0,1 0-1,-1-1 1,1 1 0,-1 0 0,0 0-1,0-1 1,-1 1-16,0 0 0,0 0 0,1 0 0,-1 0 0,0 0 0,0 0 0,0 0-1,1 1 1,-1-1 0,-2 1 0,-11 5 412,1-1-1,0 2 0,0 0 1,0 1-1,-22 17 1,15-9 15,2 1 0,-31 34 0,44-44-462,0 0 1,0 0 0,1 1 0,0-1 0,1 1 0,-4 10 0,7-17-77,0 1-1,1-1 1,-1 1-1,1-1 1,-1 1-1,1 0 1,0-1-1,0 1 1,0 0 0,0-1-1,0 1 1,0 0-1,0-1 1,0 1-1,1-1 1,-1 1-1,0 0 1,1-1 0,0 1-1,-1-1 1,1 1-1,0-1 1,0 1-1,0-1 1,0 0-1,0 1 1,0-1 0,0 0-1,0 0 1,0 0-1,1 0 1,-1 0-1,0 0 1,1 0-1,-1 0 1,1 0-1,-1-1 1,1 1 0,-1-1-1,3 1 1,5 2-64,0-1 0,0-1 0,0 1 0,0-2 1,0 1-1,0-1 0,0-1 0,0 1 0,0-1 0,0-1 0,0 0 1,-1 0-1,16-7 0,-18 7-432,1-1 1,-1 0-1,0 0 0,0-1 1,0 0-1,0 0 1,-1 0-1,1-1 0,-1 0 1,0 0-1,-1 0 0,1 0 1,-1-1-1,0 0 0,-1 0 1,1 0-1,-1 0 1,3-8-1,-2-8-982</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5:18.061"/>
    </inkml:context>
    <inkml:brush xml:id="br0">
      <inkml:brushProperty name="width" value="0.05" units="cm"/>
      <inkml:brushProperty name="height" value="0.05" units="cm"/>
      <inkml:brushProperty name="color" value="#FF0066"/>
    </inkml:brush>
  </inkml:definitions>
  <inkml:trace contextRef="#ctx0" brushRef="#br0">150 63 7162,'6'-6'1119,"-4"5"-542,0-1 0,0 1-1,-1-1 1,1 0 0,0 0-1,-1 0 1,1 0 0,-1 0 0,0 0-1,0 0 1,1 0 0,-1 0-1,-1-1 1,2-2 701,-24 0 2695,16 3-3442,-7-3 589,13 5-1099,0 0-1,-1 0 0,1 0 1,-1 0-1,1 0 1,0 0-1,-1 0 0,1 0 1,-1 0-1,1 0 0,0 0 1,-1 0-1,1 0 0,-1 0 1,1 0-1,0 0 1,-1 0-1,1 1 0,-1-1 1,1 0-1,0 0 0,-1 0 1,1 1-1,-1-1 0,-2 5 21,-1-1 0,0 0 0,0 0-1,0-1 1,-9 6 0,-11 11 929,18-15-664,5-4-297,0 0 1,0 0 0,0 0-1,0-1 1,0 1 0,0 0 0,0 0-1,1 0 1,-1 1 0,0 0-1,-7 11-16,3-3 106,0-1 0,0 1 0,-6 18 0,13-32-309,0 0 0,0 1 0,1-1 0,-1 0 1,1 1-1,5-6 0,12-18-7962,-19 25 7907,-1 1 0,1-1 0,-1 0 0,0 1 0,0-1 1,1 1-1,-1-1 0,0 1 0,-1-1 0,1 0 0,0 1 1,0-1-1,-1-1 0,1 1 353,-1 0 0,0 0 0,1 1 0,-1-1 0,0 0 0,0 1 0,0-1 0,0 0 0,0 1 0,-2-3 1,-1 0 760,1 1 42,1 1 0,-1 0 1,1 0-1,-1 0 0,-4-3 0,6 5-784,0 0 0,1-1 0,-1 1 0,1 0-1,-1 0 1,1 0 0,-1 0 0,0-1 0,1 1-1,-1 0 1,1 0 0,-1 0 0,0 1 0,1-1-1,-1 0 1,1 0 0,-1 0 0,0 0 0,1 0-1,-1 1 1,1-1 0,-1 0 0,1 0 0,-1 1-1,1-1 1,-1 1 0,1-1 0,-1 0 0,1 1 0,-1-1-1,1 1 1,0-1 0,-1 1 0,1-1 0,0 1-1,-1-1 1,1 1 0,0 0 0,-2 2 8,1 0 0,0 0 0,0 0 0,0 0 0,0 0-1,0 0 1,1 0 0,0 0 0,-1 0 0,1 0 0,0 0 0,0 0 0,1 0 0,-1 0 0,1 0 0,0 0 0,-1 0 0,1 0 0,0 0 0,1 0 0,-1 0 0,0-1 0,1 1 0,0 0 0,-1-1 0,1 1 0,0-1 0,0 0 0,1 0-1,-1 0 1,0 0 0,1 0 0,-1 0 0,1 0 0,0-1 0,-1 0 0,1 1 0,0-1 0,6 2 0,-3-2-83,1 1 0,-1-1 0,1 0 0,0 0 0,-1-1 0,1 0 0,0 0 0,-1-1 0,1 0 0,-1 0 0,1 0 0,-1-1 0,8-3 0,-9 4-29,-1-1 0,0 0-1,0-1 1,-1 1 0,1-1-1,0 0 1,-1 0 0,0 0-1,1 0 1,-1 0 0,0-1-1,-1 1 1,1-1 0,-1 0-1,0 0 1,0 0 0,0 0-1,0 0 1,0-1-1,0-5 1,0 4-2,-1 0 0,0 0-1,0 0 1,0 0 0,-1 0-1,0 0 1,-1-9 0,0 13-8,1 3 5,-1 8 4,2 16 4,2-11 20,0 0-1,1 0 1,1 0-1,0 0 1,7 13-1,40 62 625,-51-87-634,5 7 99,-1 1 1,0 0-1,-1 0 0,0 1 0,-1-1 0,0 1 0,4 21 0,-7-28-91,1 0 0,-1 0 0,0 0 1,0 0-1,0 0 0,0 0 0,-1 0 0,0 0 0,1-1 0,-2 1 0,1 0 0,0 0 0,-1-1 0,1 1 0,-1-1 1,0 1-1,0-1 0,-1 0 0,1 0 0,-1 0 0,1 0 0,-1 0 0,0 0 0,0-1 0,-6 4 0,4-3-40,-1 0 0,0-1 0,0 0 0,1 0 0,-1 0 0,0-1 0,-1 0 0,1 0 0,0-1 0,0 0 0,0 0 0,0 0 0,-1-1 0,1 1 0,-12-4 0,15 3-125,0 0 0,-1-1 0,1 1 0,0 0 0,0-1 0,0 0 0,0 0 0,0 0 1,0 0-1,1 0 0,-1 0 0,1-1 0,-1 1 0,1-1 0,0 0 0,0 1 0,0-1 0,1 0 1,-1 0-1,0-1 0,1 1 0,0 0 0,0 0 0,0-1 0,0 1 0,1 0 0,-1-1 0,1 1 1,0-7-1,0 4-297,0 1 1,1 0-1,0-1 1,0 1-1,1-1 1,-1 1-1,1 0 1,0 0-1,0 0 1,1 0-1,0 0 1,0 1-1,0-1 1,0 1-1,0-1 1,1 1-1,0 0 1,0 1-1,7-6 1,16-8-1091</inkml:trace>
</inkml:ink>
</file>

<file path=ppt/ink/ink5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1:23.690"/>
    </inkml:context>
    <inkml:brush xml:id="br0">
      <inkml:brushProperty name="width" value="0.05" units="cm"/>
      <inkml:brushProperty name="height" value="0.05" units="cm"/>
      <inkml:brushProperty name="color" value="#AB008B"/>
    </inkml:brush>
  </inkml:definitions>
  <inkml:trace contextRef="#ctx0" brushRef="#br0">0 3 14435,'0'-3'4313,"0"3"-4247,7 0 2415,5 3-760,-8 0-1457,0-1 1,0 1-1,-1 0 1,1 0-1,-1 0 1,0 0 0,1 1-1,-1-1 1,-1 1-1,1 0 1,0-1-1,-1 1 1,3 8 0,2 3 180,-2 1 0,6 23 0,-3 3 116,-2 1-1,1 56 1,-4-48-343,9 53 0,-11-100-254,-1-1-1,1 1 1,1-1 0,-1 1 0,0 0-1,1-1 1,0 0 0,0 1-1,0-1 1,0 0 0,0 0-1,5 4 1,-6-6-63,0 0 1,0 0-1,0-1 0,1 1 0,-1 0 1,0 0-1,1-1 0,-1 1 0,1-1 1,-1 1-1,0-1 0,1 0 1,-1 0-1,1 0 0,-1 1 0,1-1 1,-1 0-1,1-1 0,-1 1 0,1 0 1,-1 0-1,1-1 0,-1 1 1,1-1-1,-1 1 0,0-1 0,1 1 1,-1-1-1,0 0 0,0 0 0,1 0 1,-1 0-1,2-1 0,0-2-453,1 0-1,-1 0 1,1 0-1,-1 0 1,0 0-1,0 0 1,-1-1-1,4-7 1,-1-2-1810,7-24 0,-4 7 789</inkml:trace>
</inkml:ink>
</file>

<file path=ppt/ink/ink5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1:23.845"/>
    </inkml:context>
    <inkml:brush xml:id="br0">
      <inkml:brushProperty name="width" value="0.05" units="cm"/>
      <inkml:brushProperty name="height" value="0.05" units="cm"/>
      <inkml:brushProperty name="color" value="#AB008B"/>
    </inkml:brush>
  </inkml:definitions>
  <inkml:trace contextRef="#ctx0" brushRef="#br0">0 0 9794,'2'6'1312,"1"6"1729,1 6-224,1 5-273,-2 2-103,2 4-777,0-1-320,-2-3-568,1-3-319,1-7-337,-1-2-120,2-7-336,-2-5-353,1-6-943,-4-6-848,6 1 1295</inkml:trace>
</inkml:ink>
</file>

<file path=ppt/ink/ink5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1:24.030"/>
    </inkml:context>
    <inkml:brush xml:id="br0">
      <inkml:brushProperty name="width" value="0.05" units="cm"/>
      <inkml:brushProperty name="height" value="0.05" units="cm"/>
      <inkml:brushProperty name="color" value="#AB008B"/>
    </inkml:brush>
  </inkml:definitions>
  <inkml:trace contextRef="#ctx0" brushRef="#br0">0 28 12323,'2'0'1368,"4"-1"1929,2-4-2569,9-2-1080,-3 0-624,8-1 391</inkml:trace>
</inkml:ink>
</file>

<file path=ppt/ink/ink5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1:24.368"/>
    </inkml:context>
    <inkml:brush xml:id="br0">
      <inkml:brushProperty name="width" value="0.05" units="cm"/>
      <inkml:brushProperty name="height" value="0.05" units="cm"/>
      <inkml:brushProperty name="color" value="#AB008B"/>
    </inkml:brush>
  </inkml:definitions>
  <inkml:trace contextRef="#ctx0" brushRef="#br0">0 194 13259,'9'-1'693,"0"0"-1,0 0 1,0 0 0,0-1 0,-1-1-1,1 0 1,-1 0 0,0 0-1,0-1 1,9-5 0,-9 4-407,-1 0 1,1-1-1,-1 1 1,0-2-1,0 1 1,-1-1-1,0 0 1,0 0-1,8-13 1,-13 18-259,0-1 1,1 1-1,-1-1 1,0 1-1,0-1 0,0 1 1,-1-1-1,1 0 1,-1 1-1,1-1 1,-1 0-1,0 0 1,0 1-1,0-1 1,0 0-1,-1 0 0,1 1 1,-2-4-1,1 4-22,0-1 0,0 1-1,0 0 1,-1 1 0,1-1 0,-1 0-1,1 0 1,-1 0 0,0 1-1,0-1 1,0 1 0,0 0-1,0-1 1,0 1 0,0 0-1,0 0 1,0 0 0,-1 0 0,1 1-1,-3-1 1,1 0-7,0 0-1,1 0 1,-1 1 0,0-1-1,0 1 1,1 0 0,-1 1-1,0-1 1,1 0 0,-1 1-1,0 0 1,1 0 0,-1 0-1,1 0 1,-1 1 0,-3 1-1,3 0 22,-1 0 0,1 1 0,0-1 0,0 1-1,0 0 1,0 0 0,1 0 0,0 1 0,0-1-1,-3 6 1,0 2 98,0 0-1,2 0 1,-1 0 0,2 1-1,-1-1 1,2 1-1,0 0 1,-1 21-1,3-27-63,0-1 0,0 1-1,1-1 1,0 1 0,0-1-1,1 0 1,0 1 0,0-1 0,6 11-1,-6-12-113,1-1 0,-1-1-1,1 1 1,0 0 0,1-1 0,-1 1 0,0-1-1,1 0 1,0 0 0,0 0 0,0-1-1,0 0 1,0 1 0,7 1 0,7 2-1370,30 6 1,1-1 11,-5 2 512</inkml:trace>
</inkml:ink>
</file>

<file path=ppt/ink/ink5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1:25.125"/>
    </inkml:context>
    <inkml:brush xml:id="br0">
      <inkml:brushProperty name="width" value="0.05" units="cm"/>
      <inkml:brushProperty name="height" value="0.05" units="cm"/>
      <inkml:brushProperty name="color" value="#AB008B"/>
    </inkml:brush>
  </inkml:definitions>
  <inkml:trace contextRef="#ctx0" brushRef="#br0">27 210 10650,'0'-8'775,"1"-1"-1,0 1 1,1 0-1,0 1 1,0-1-1,1 0 1,0 0-1,0 1 1,0 0-1,1 0 1,0 0-1,10-12 1,-4 7-206,0 0 1,1 1 0,0 0 0,1 1-1,22-15 1,-30 23-479,0 0 1,0-1-1,0 1 0,0 1 0,0-1 0,1 1 1,-1-1-1,1 1 0,-1 1 0,1-1 0,-1 0 0,8 1 1,-10 0-86,0 1 1,0-1-1,1 0 1,-1 1-1,0 0 1,0-1-1,0 1 1,0 0-1,0 0 1,0 0 0,0 0-1,-1 1 1,1-1-1,0 0 1,0 1-1,-1-1 1,1 1-1,-1 0 1,0-1-1,1 1 1,-1 0-1,0 0 1,0 0-1,0 0 1,0 0-1,0 0 1,-1 0 0,1 2-1,1 4-2,-1-1 1,0 0-1,-1 0 1,1 0-1,-1 0 0,-1 0 1,1 0-1,-3 8 1,-15 56 37,16-64-36,-5 15-1,0-1 0,-2 0 1,0 0-1,-2-1 0,0 0 0,-24 32 0,16-27 16,-86 104 33,101-123-47,2-4-4,0 1-1,1-1 1,-1 0-1,0 0 1,0 0-1,0 0 1,0-1-1,0 1 1,0-1-1,-1 1 1,1-1-1,-4 2 1,17-14 26,4-1 125,1 0 1,1 1-1,0 1 0,0 1 1,1 0-1,1 1 0,-1 1 1,1 1-1,34-7 0,-23 8-129,-12 2-1136,-1 0 1,1-1-1,21-9 0,-23 7-1098,0 2 789</inkml:trace>
</inkml:ink>
</file>

<file path=ppt/ink/ink5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1:25.398"/>
    </inkml:context>
    <inkml:brush xml:id="br0">
      <inkml:brushProperty name="width" value="0.05" units="cm"/>
      <inkml:brushProperty name="height" value="0.05" units="cm"/>
      <inkml:brushProperty name="color" value="#AB008B"/>
    </inkml:brush>
  </inkml:definitions>
  <inkml:trace contextRef="#ctx0" brushRef="#br0">265 44 12475,'-1'-4'818,"0"1"1,-1-1 0,1 0 0,0 0-1,-1 1 1,-3-6 0,4 8-671,0 0-1,0 0 1,0 0 0,0 0-1,0 0 1,-1 0 0,1 0-1,0 0 1,0 1 0,0-1-1,-1 1 1,1-1-1,0 1 1,-1-1 0,1 1-1,-1 0 1,1-1 0,0 1-1,-1 0 1,1 0 0,-1 0-1,-1 0 1,-3 1 28,0 0 1,0 1-1,0-1 0,1 1 1,-1 0-1,0 1 0,1-1 1,-9 7-1,-42 31 347,46-31-394,-6 3 1,1 0 0,-13 16 0,25-24-85,-1 0 0,1 0-1,-1 0 1,1 1 0,1-1-1,-1 1 1,1 0 0,-1 0-1,1 0 1,1 0 0,-1 0-1,-1 8 1,3-12-36,0 1-1,0 0 1,0-1 0,0 1 0,0 0-1,0-1 1,0 1 0,1 0-1,-1-1 1,1 1 0,-1 0-1,1-1 1,0 1 0,-1-1 0,1 1-1,0-1 1,0 1 0,0-1-1,0 1 1,0-1 0,0 0-1,1 0 1,-1 0 0,0 0 0,1 0-1,-1 0 1,0 0 0,1 0-1,0 0 1,-1 0 0,1-1 0,-1 1-1,1-1 1,0 1 0,-1-1-1,1 0 1,0 0 0,1 1-1,4-1-83,0 0-1,-1 0 1,1-1-1,0 1 1,-1-2-1,1 1 1,-1-1-1,10-3 1,-5 0-550,0-1 0,0 0 0,-1-1 0,0-1 0,0 1 0,-1-1 0,0-1 0,8-9 1,-3 4-556,11-9-269</inkml:trace>
</inkml:ink>
</file>

<file path=ppt/ink/ink5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1:25.704"/>
    </inkml:context>
    <inkml:brush xml:id="br0">
      <inkml:brushProperty name="width" value="0.05" units="cm"/>
      <inkml:brushProperty name="height" value="0.05" units="cm"/>
      <inkml:brushProperty name="color" value="#AB008B"/>
    </inkml:brush>
  </inkml:definitions>
  <inkml:trace contextRef="#ctx0" brushRef="#br0">3 39 12315,'-2'-34'6498,"2"34"-6419,0 0-1,0-1 0,0 1 1,0 0-1,0 0 0,0-1 0,0 1 1,1 0-1,-1 0 0,0 0 1,0-1-1,0 1 0,0 0 0,0 0 1,1 0-1,-1-1 0,0 1 1,0 0-1,0 0 0,1 0 0,-1 0 1,0 0-1,0 0 0,0 0 1,1-1-1,-1 1 0,0 0 1,0 0-1,1 0 0,-1 0 0,0 0 1,0 0-1,1 0 0,-1 0 1,0 0-1,0 0 0,1 0 0,-1 0 1,0 1-1,0-1 0,0 0 1,1 0-1,-1 0 0,0 0 1,0 0-1,1 0 0,-1 0 0,0 1 1,0-1-1,0 0 0,0 0 1,1 0-1,-1 1 0,0-1 0,11 9 1382,-6 0-1045,-1 1 0,1-1 0,-2 1 0,1-1 0,-1 1 0,-1 0 0,3 17 0,1 6 71,0-10-217,5 29 231,3 0 0,40 95 0,-53-143-744,0 0-1,1-1 1,0 1-1,0-1 0,0 0 1,0 0-1,1 1 0,-1-2 1,1 1-1,0 0 1,0 0-1,0-1 0,4 3 1,-7-5 81,1 1 1,-1-1 0,0 0 0,1 0 0,-1 0-1,0 0 1,1 0 0,-1 0 0,0 0-1,1-1 1,-1 1 0,0 0 0,1 0-1,-1 0 1,0 0 0,1 0 0,-1 0 0,0-1-1,1 1 1,-1 0 0,0 0 0,0 0-1,1-1 1,-1 1 0,0 0 0,0 0-1,1-1 1,-1 1 0,0 0 0,0-1-1,0 1 1,0 0 0,1 0 0,-1-1 0,0 1-1,0 0 1,0-1 0,0 0 0,1 0-593</inkml:trace>
</inkml:ink>
</file>

<file path=ppt/ink/ink5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1:26.102"/>
    </inkml:context>
    <inkml:brush xml:id="br0">
      <inkml:brushProperty name="width" value="0.05" units="cm"/>
      <inkml:brushProperty name="height" value="0.05" units="cm"/>
      <inkml:brushProperty name="color" value="#AB008B"/>
    </inkml:brush>
  </inkml:definitions>
  <inkml:trace contextRef="#ctx0" brushRef="#br0">97 54 12691,'4'-13'1950,"-3"10"-1179,-1 0 1,1 0-1,0 0 0,-1 0 0,1 0 0,-1-1 0,0 1 0,0 0 1,-1-4-1,1 7-694,0-1 0,0 1 1,0 0-1,-1-1 0,1 1 0,0 0 1,0 0-1,-1-1 0,1 1 0,0 0 1,0 0-1,-1-1 0,1 1 1,0 0-1,-1 0 0,1 0 0,0-1 1,-1 1-1,1 0 0,0 0 0,-1 0 1,1 0-1,0 0 0,-1 0 1,1 0-1,0 0 0,-1 0 0,1 0 1,0 0-1,-1 0 0,1 0 0,-1 0 1,1 0-1,0 0 0,-1 0 0,1 1 1,0-1-1,-1 0 0,1 0 1,0 0-1,0 0 0,-1 1 0,1-1 1,0 0-1,0 0 0,-1 1 0,-16 12 1106,7-1-882,1 0 0,-1 0 1,-7 15-1,13-20-264,0-1 1,1 1-1,-1 1 1,2-1-1,-1 0 0,1 1 1,-2 15-1,3-22-37,1 0-1,0 0 1,0 1-1,0-1 1,0 0-1,0 0 1,0 1-1,1-1 1,-1 0-1,0 0 1,0 0-1,1 0 1,-1 1-1,1-1 0,-1 0 1,1 0-1,0 0 1,-1 0-1,1 0 1,0 0-1,0 0 1,0 0-1,-1-1 1,1 1-1,0 0 1,0 0-1,0-1 1,0 1-1,1 0 0,-1-1 1,0 1-1,0-1 1,0 0-1,0 1 1,0-1-1,1 0 1,-1 0-1,3 0 1,-2 1-52,1-2 0,0 1 0,-1 0 0,1 0 1,-1-1-1,1 0 0,0 1 0,-1-1 0,1 0 0,-1 0 1,0-1-1,1 1 0,-1 0 0,0-1 0,0 1 1,1-1-1,1-2 0,4-6-247,-1 0 1,-1 0-1,7-14 1,-5 10 51,12-18 0,-2 53 318,0 0 23,-17-19-177,0-1 0,1 0 0,-1 0-1,1 1 1,-1-1 0,1 0 0,-1 0 0,1-1 0,0 1 0,-1 0 0,1 0 0,0-1-1,0 1 1,0-1 0,-1 0 0,1 1 0,0-1 0,0 0 0,0 0 0,0 0-1,0 0 1,-1-1 0,1 1 0,4-1 0,-4-1-496,1 1 1,0-1-1,-1 0 1,1 1-1,-1-1 0,1 0 1,-1-1-1,0 1 1,0 0-1,0-1 0,0 1 1,-1-1-1,1 1 1,2-6-1,2-9-1080</inkml:trace>
</inkml:ink>
</file>

<file path=ppt/ink/ink5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1:26.858"/>
    </inkml:context>
    <inkml:brush xml:id="br0">
      <inkml:brushProperty name="width" value="0.05" units="cm"/>
      <inkml:brushProperty name="height" value="0.05" units="cm"/>
      <inkml:brushProperty name="color" value="#AB008B"/>
    </inkml:brush>
  </inkml:definitions>
  <inkml:trace contextRef="#ctx0" brushRef="#br0">19 167 12267,'-2'2'773,"0"0"0,0 0 0,1 0 0,-1 0 0,1 1 0,-1-1 0,1 0 0,0 1 0,0-1 0,-1 6 0,1-5-432,1 0 1,0 0-1,-1 0 0,1 0 1,0 0-1,0 0 0,1 0 1,-1-1-1,2 6 0,-1-6-310,-1 1 0,1-1 0,0 0 0,0 1-1,1-1 1,-1 0 0,0 0 0,1 0 0,-1 0 0,1 0 0,0 0-1,0-1 1,-1 1 0,1 0 0,0-1 0,1 1 0,-1-1 0,0 0-1,0 0 1,0 0 0,1 0 0,-1 0 0,1 0 0,-1-1 0,5 1-1,-6-1-41,-1 0-1,1 0 0,0 0 1,0 0-1,0 0 0,0 0 1,0 0-1,0-1 0,0 1 1,-1 0-1,1-1 0,0 1 0,0-1 1,0 1-1,-1-1 0,1 1 1,0-1-1,-1 1 0,1-1 1,0 0-1,-1 1 0,1-1 1,-1 0-1,1 0 0,-1 1 1,1-1-1,-1 0 0,1-1 0,1-3-36,0-1 0,-1 1 0,2-10 0,-1 5-43,1 1 26,-2 1 20,1 1 0,0 0 0,1 0 1,-1 0-1,8-13 0,-9 20 46,-1 0 0,0 0 0,0-1 1,0 1-1,1 0 0,-1 0 0,0-1 0,0 1 0,0 0 0,1 0 0,-1 0 0,0 0 1,0-1-1,1 1 0,-1 0 0,0 0 0,1 0 0,-1 0 0,0 0 0,1 0 0,-1 0 0,0 0 1,0 0-1,1 0 0,-1 0 0,0 0 0,1 0 0,-1 0 0,1 0 0,8 7 44,7 14 47,-15-19-82,20 35 412,31 77-1,-29-58 35,-15-38-127,-1 0-1,9 33 1,-14-44-254,-1 0 1,0 0-1,-1 0 1,0 0-1,0 0 1,0 0-1,-1 0 1,0 0-1,0 0 1,-5 13 0,3-12-35,-1 1 0,-6 12 0,8-19-42,1 1 0,-1-1 0,0 1 0,0-1 0,0 0-1,0 0 1,0 0 0,0 0 0,0 0 0,-1 0 0,-3 2 0,5-4-1,1 0-1,0 1 0,-1-1 1,1 0-1,0 0 0,-1 0 1,1 0-1,-1 0 1,1 0-1,0 0 0,-1 0 1,1 0-1,-1 0 0,1 0 1,0 0-1,-1 0 1,1 0-1,-1 0 0,1 0 1,0 0-1,-1 0 0,1-1 1,0 1-1,-1 0 0,1 0 1,0 0-1,-1-1 1,1 1-1,0 0 0,-1-1 1,-3-12-68,5-19-124,5 0-149,2 0 0,16-43 1,7-30-89,-22 56 299,3-55 1,-8 53 130,11-50 1,-14 100-2,-1-3 33,1 1-1,0 0 0,0-1 1,0 1-1,4-6 0,-5 8-18,0 1 1,1-1-1,-1 1 0,0-1 0,1 1 0,-1 0 1,1-1-1,-1 1 0,1 0 0,-1-1 1,1 1-1,-1 0 0,1-1 0,0 1 0,-1 0 1,1 0-1,-1 0 0,1-1 0,0 1 1,-1 0-1,1 0 0,-1 0 0,1 0 0,0 0 1,-1 0-1,1 0 0,0 0 0,-1 1 1,1-1-1,-1 0 0,1 0 0,-1 0 0,1 1 1,0-1-1,-1 0 0,1 1 0,-1-1 1,1 0-1,-1 1 0,1 0 0,6 4 80,-1 0-1,0 0 1,0 1-1,0 0 0,-1 1 1,1-1-1,-2 1 1,1 0-1,-1 0 1,5 10-1,-4-5 36,0 0-1,-1 0 1,0 0 0,-1 1-1,2 25 1,-4-33-79,-1 0 1,0 0-1,0-1 1,0 1-1,-1 0 1,1 0-1,-1 0 1,-1 0-1,1 0 1,-1-1-1,0 1 1,0 0-1,-4 6 1,5-10-44,0 0 0,0 0 1,0-1-1,-1 1 0,1 0 1,0-1-1,0 1 0,-1-1 1,1 1-1,0-1 0,-1 0 1,1 1-1,-1-1 1,1 0-1,0 0 0,-1 0 1,1 0-1,0 0 0,-1 0 1,1-1-1,-1 1 0,1 0 1,0-1-1,-1 1 0,1-1 1,-2-1-1,-3 0-1,0-1-1,1 0 1,0-1 0,-8-5-1,8 4-88,0 0-1,0-1 0,0 1 0,1-1 1,0 0-1,0 0 0,-3-8 0,5 10-556,0 0-1,0 0 1,1 0-1,0 0 1,0 0-1,0-1 0,-1-7 1,4 8-1651,2-2 769</inkml:trace>
</inkml:ink>
</file>

<file path=ppt/ink/ink5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1:26.997"/>
    </inkml:context>
    <inkml:brush xml:id="br0">
      <inkml:brushProperty name="width" value="0.05" units="cm"/>
      <inkml:brushProperty name="height" value="0.05" units="cm"/>
      <inkml:brushProperty name="color" value="#AB008B"/>
    </inkml:brush>
  </inkml:definitions>
  <inkml:trace contextRef="#ctx0" brushRef="#br0">18 32 22557,'-5'9'4945,"0"-13"-3633,-3-9-1080,19-11-448</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5:18.419"/>
    </inkml:context>
    <inkml:brush xml:id="br0">
      <inkml:brushProperty name="width" value="0.05" units="cm"/>
      <inkml:brushProperty name="height" value="0.05" units="cm"/>
      <inkml:brushProperty name="color" value="#FF0066"/>
    </inkml:brush>
  </inkml:definitions>
  <inkml:trace contextRef="#ctx0" brushRef="#br0">136 20 15243,'1'-1'239,"-1"0"0,0 1 0,1-1 0,-1 0 0,0 1 0,0-1 0,1 0 0,-1 1 0,0-1 0,0 0 0,0 1 0,0-1 0,0 0 0,0 1 0,0-1 0,0 0 0,0 0 0,-1 1 0,1-1 0,0 0 0,0 1-1,0-1 1,-1 0 0,0 0 0,1 0-87,-1 1 0,0 0 0,1 0 0,-1 0-1,0 0 1,0 0 0,1 0 0,-1 0 0,0 0-1,1 0 1,-1 0 0,0 0 0,1 0 0,-1 0 0,0 1-1,1-1 1,-1 0 0,0 0 0,0 1 0,-6 3 526,0 0 1,-12 9 0,9-6-432,1 1-1,1 0 1,-1 1 0,1-1 0,1 2 0,-1-1 0,2 1 0,-8 14 0,12-21-213,0 1 1,1-1-1,0 1 0,0 0 1,0-1-1,0 1 1,1 0-1,-1 0 0,1-1 1,0 1-1,0 0 1,1 7-1,0-8-23,0 0-1,0 0 1,1 0-1,-1-1 1,1 1 0,-1 0-1,1 0 1,0-1 0,0 1-1,0-1 1,0 0-1,1 0 1,-1 1 0,0-2-1,1 1 1,0 0 0,4 2-1,-1-1-52,0 0 0,0 0 1,0-1-1,0 0 0,1 0 0,-1 0 0,1-1 0,-1 0 0,1 0 0,-1-1 0,1 0 1,0 0-1,-1 0 0,1-1 0,-1 0 0,1 0 0,-1-1 0,1 0 0,5-3 0,-6 3-363,0-1-1,-1 0 0,1 0 1,-1-1-1,0 0 0,0 0 0,0 0 1,-1-1-1,1 1 0,-1-1 1,0 0-1,6-10 0,7-18-2297,1-3 812</inkml:trace>
</inkml:ink>
</file>

<file path=ppt/ink/ink5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1:30.995"/>
    </inkml:context>
    <inkml:brush xml:id="br0">
      <inkml:brushProperty name="width" value="0.05" units="cm"/>
      <inkml:brushProperty name="height" value="0.05" units="cm"/>
      <inkml:brushProperty name="color" value="#AB008B"/>
    </inkml:brush>
  </inkml:definitions>
  <inkml:trace contextRef="#ctx0" brushRef="#br0">18 18 9354,'0'-4'1096,"2"0"753,-4-1-161,-2 4-632,-2-2-504,-2 9-440</inkml:trace>
</inkml:ink>
</file>

<file path=ppt/ink/ink5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1:32.461"/>
    </inkml:context>
    <inkml:brush xml:id="br0">
      <inkml:brushProperty name="width" value="0.05" units="cm"/>
      <inkml:brushProperty name="height" value="0.05" units="cm"/>
      <inkml:brushProperty name="color" value="#AB008B"/>
    </inkml:brush>
  </inkml:definitions>
  <inkml:trace contextRef="#ctx0" brushRef="#br0">617 1048 12387,'9'-2'813,"-1"0"0,1 1 0,0 0 0,0 0 0,0 1 1,0 0-1,11 2 0,62 14 766,-58-10-1267,23 4 13,103 23 51,-110-27-330,75 3 1,-53-10 306,0-4 0,0-2 0,79-19 0,181-64 1328,-129 33-1416,-169 50-224,23-5 122,-1-2 1,0-2-1,53-27 0,-85 35-79,0-1 1,0 0-1,-1-1 0,0 0 0,17-18 1,-22 19-16,0-1 1,-1 0-1,0-1 1,0 1-1,-1-1 1,0-1-1,-1 1 1,4-15-1,-3 8-47,-2 0-1,0 0 1,-1-1-1,-1 0 1,-1 1-1,0-1 0,-4-35 1,1 42-53,0 0 0,0 0 0,-1 0 0,-1 1 0,0-1 0,-1 1 0,0 0 0,0 0 0,-1 0 0,-1 1 0,0 0 0,0 0 0,-10-9 0,-5-1-150,-1 1 0,-1 1 0,0 1 1,-1 1-1,-48-23 0,10 12 3,-91-27 0,60 27 178,0 4-1,-2 3 0,0 6 0,-165-6 0,176 22-113,-1 3 0,1 4 0,0 4 0,0 3-1,2 4 1,0 4 0,-120 51 0,140-47 37,2 2 0,1 2 1,-101 74-1,144-93 81,1 1 0,0 1 0,2 0 0,-1 1 0,2 1 0,0 0 0,1 0 0,-9 21 0,14-26 14,2 1 0,0 0-1,0 0 1,1 0 0,1 1 0,0 0 0,1-1 0,0 1-1,1 0 1,1 0 0,0 0 0,1 0 0,3 17-1,-2-22 25,0 0 0,1 0 0,0 0 0,0 0 0,1-1 0,1 0-1,-1 1 1,1-1 0,1-1 0,7 10 0,-4-7 38,1-1 0,0 1 0,1-2 0,0 1 0,1-2 0,14 9 0,7-1 101,1-1 0,0-1-1,1-2 1,48 8 0,-13-6 23,84 4 0,72-7-2044,-74-5-2855,-52-1 2223</inkml:trace>
</inkml:ink>
</file>

<file path=ppt/ink/ink5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1:11.481"/>
    </inkml:context>
    <inkml:brush xml:id="br0">
      <inkml:brushProperty name="width" value="0.05" units="cm"/>
      <inkml:brushProperty name="height" value="0.05" units="cm"/>
      <inkml:brushProperty name="color" value="#AB008B"/>
    </inkml:brush>
  </inkml:definitions>
  <inkml:trace contextRef="#ctx0" brushRef="#br0">14 74 11698,'-14'3'3252,"19"0"47,22 0-869,208-22 1377,-176 12-3492,-43 6-351,52-9 60,-59 9-444,-1-1 0,0-1 0,0 0 1,0 0-1,14-7 0,-21 9 197,0 0 0,-1 1 0,1-1 0,0 0 0,0 1 0,0-1 1,0 0-1,-1 0 0,1 0 0,0 0 0,-1 1 0,1-1 0,-1 0 0,1 0 0,-1 0 0,1 0 0,-1-2 0,1-4-1054</inkml:trace>
</inkml:ink>
</file>

<file path=ppt/ink/ink5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1:11.716"/>
    </inkml:context>
    <inkml:brush xml:id="br0">
      <inkml:brushProperty name="width" value="0.05" units="cm"/>
      <inkml:brushProperty name="height" value="0.05" units="cm"/>
      <inkml:brushProperty name="color" value="#AB008B"/>
    </inkml:brush>
  </inkml:definitions>
  <inkml:trace contextRef="#ctx0" brushRef="#br0">0 21 11610,'68'-2'7824,"31"-8"-4248,-84 8-3175,46-4 787,-55 6-1090,-1 0-1,1 0 1,-1 0-1,1 1 0,-1 0 1,1 0-1,-1 0 1,6 3-1,-10-4-91,0 1 1,0-1-1,0 1 1,0-1-1,0 1 0,-1 0 1,1-1-1,0 1 0,0 0 1,-1 0-1,1-1 0,0 1 1,-1 0-1,1 0 0,-1 0 1,1 0-1,-1 0 1,1 0-1,-1 0 0,0 0 1,0 0-1,1 0 0,-1 0 1,0 0-1,0 0 0,0 0 1,0 0-1,0 0 0,0 0 1,0 0-1,0 0 0,-1 0 1,0 1-1,0 3-38,-1-1 1,1 0-1,-1 0 0,0 0 0,-1-1 0,-4 7 0,-41 47-1900,41-50 585,0-1 0,0 0 0,-11 8 0,9-9-134</inkml:trace>
</inkml:ink>
</file>

<file path=ppt/ink/ink5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1:11.933"/>
    </inkml:context>
    <inkml:brush xml:id="br0">
      <inkml:brushProperty name="width" value="0.05" units="cm"/>
      <inkml:brushProperty name="height" value="0.05" units="cm"/>
      <inkml:brushProperty name="color" value="#AB008B"/>
    </inkml:brush>
  </inkml:definitions>
  <inkml:trace contextRef="#ctx0" brushRef="#br0">0 0 16484,'5'19'1648,"2"2"856,5-1-111,1 4-1009,-3 1-480,1 1-463,-4 2-401,-6-3-1849,5-3 1321</inkml:trace>
</inkml:ink>
</file>

<file path=ppt/ink/ink5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1:44.341"/>
    </inkml:context>
    <inkml:brush xml:id="br0">
      <inkml:brushProperty name="width" value="0.05" units="cm"/>
      <inkml:brushProperty name="height" value="0.05" units="cm"/>
      <inkml:brushProperty name="color" value="#AB008B"/>
    </inkml:brush>
  </inkml:definitions>
  <inkml:trace contextRef="#ctx0" brushRef="#br0">516 65 7234,'0'-1'143,"0"0"0,1 0 0,-1 0 0,0 0 1,1 0-1,-1 0 0,1 0 0,-1 0 0,1 0 1,-1 0-1,1 1 0,0-1 0,-1 0 1,1 1-1,0-1 0,0 0 0,1 0 0,15-13 807,-15 13-764,-1 0 0,1-1 1,0 1-1,-1-1 0,1 1 0,-1-1 0,1 0 1,-1 1-1,2-4 0,0-11 4324,-3 17-4317,-1 0 1,0 0-1,0 0 1,0 0-1,0 0 0,0 0 1,-1 0-1,1-1 1,0 1-1,0 0 1,-1-1-1,-1 2 0,-1 0 58,-1 2-155,0 0 0,0 0 0,0 0 1,1 0-1,-1 1 0,1 0 1,-6 10-1,-13 15 305,-32 37 432,39-49-663,0 0 0,1 2 0,1-1 0,1 2 0,-12 23 0,6-5 20,2 2-1,2 0 0,2 1 1,-13 64-1,21-83-127,0 1 0,-17 39 0,-24 40 324,4-12-256,27-55-33,1 1 1,2 0 0,-11 56-1,-12 63 694,29-129-257,2 1 0,2 0 0,0 0 0,3 39 0,0-18 356,-1-42-820,-1-3 9,1 0 0,0 0-1,0 0 1,1 1 0,-1-1-1,1 0 1,0 0 0,0 0-1,0 0 1,1 0 0,2 5-1,-2 0 167,-2-8-226,0 0 1,0 0 0,0 0 0,0 0 0,1 0 0,-1 0 0,0-1 0,0 1 0,1 0 0,-1 0 0,0 0 0,1 0 0,-1-1 0,1 1 0,-1 0-1,1-1 1,1 2 0,-2-2-35,0 1-1,1-1 0,-1 0 1,0 1-1,1-1 0,-1 0 1,1 0-1,-1 0 1,1 0-1,-1 1 0,1-1 1,-1 0-1,0 0 0,1 0 1,-1 0-1,1 0 1,-1 0-1,1 0 0,-1 0 1,1 0-1,0-1 0,-2-13-1496,1 13 1475,-14-57-11319,13 51 9999</inkml:trace>
</inkml:ink>
</file>

<file path=ppt/ink/ink5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1:45.116"/>
    </inkml:context>
    <inkml:brush xml:id="br0">
      <inkml:brushProperty name="width" value="0.05" units="cm"/>
      <inkml:brushProperty name="height" value="0.05" units="cm"/>
      <inkml:brushProperty name="color" value="#AB008B"/>
    </inkml:brush>
  </inkml:definitions>
  <inkml:trace contextRef="#ctx0" brushRef="#br0">5 88 8914,'-1'-1'227,"1"1"0,-1-1-1,1 0 1,0 1 0,-1-1 0,1 0 0,0 1 0,-1-1 0,1 0-1,0 1 1,0-1 0,-1 0 0,1 0 0,0 1 0,0-1 0,0 0-1,0 0 1,0 1 0,0-1 0,0 0 0,0 0 0,0 1 0,1-1-1,-1 0 1,0 0 0,12-20 2754,-4 6 1335,-7 16-4041,0 0 0,0 0 0,1 0 0,-1 0 1,0-1-1,1 1 0,-1 0 0,1-1 0,-1 1 0,1-1 1,2 1-1,20 2 1081,6 2-312,-29-5-1015,0 0-1,0 1 1,0-1 0,0 0 0,-1 1 0,1-1 0,0 1 0,0 0 0,0-1-1,0 1 1,0 0 0,-1-1 0,1 1 0,0 0 0,-1 0 0,1 0-1,-1 0 1,1 0 0,-1-1 0,1 1 0,-1 0 0,1 0 0,-1 1-1,3 13 39,0 0 0,-1-1-1,0 21 1,1 5-38,-3-40-28,0 0 0,0 0-1,0 0 1,0 0 0,0 0-1,1 0 1,-1 0 0,0 0-1,0 0 1,0 0-1,0 0 1,0 1 0,0-1-1,1 0 1,-1 0 0,0 0-1,0 0 1,0 0-1,0 0 1,0 0 0,1-1-1,-1 1 1,0 0 0,0 0-1,0 0 1,0 0-1,0 0 1,0 0 0,1 0-1,-1 0 1,0 0 0,0 0-1,0 0 1,0 0-1,0 0 1,0-1 0,0 1-1,0 0 1,0 0 0,1 0-1,-1 0 1,0 0 0,0 0-1,0 0 1,0-1-1,0 1 1,0 0 0,0 0-1,0 0 1,0 0 0,0-1-1,6-6 19,-6 7-16,31-46 37,-14 29-64,2 1-1,-1 1 1,23-14 0,-18 13-2,-19 12-30,-5 1 35,-13 3 55,-2-1 64,2-6 19,-1 1 0,-28-6 1,37 11-120,0 0 0,0 0 0,0 1 1,0 0-1,0 0 0,0 0 0,0 1 0,0 0 1,0 0-1,-10 4 0,3-1-245,-25 12-1015,36-15 754,-1 1 0,1-1-1,0 1 1,0 0 0,0-1 0,0 1 0,-2 3 0,-4 4-1311</inkml:trace>
</inkml:ink>
</file>

<file path=ppt/ink/ink5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1:49.276"/>
    </inkml:context>
    <inkml:brush xml:id="br0">
      <inkml:brushProperty name="width" value="0.05" units="cm"/>
      <inkml:brushProperty name="height" value="0.05" units="cm"/>
      <inkml:brushProperty name="color" value="#AB008B"/>
    </inkml:brush>
  </inkml:definitions>
  <inkml:trace contextRef="#ctx0" brushRef="#br0">511 91 11250,'21'-32'2816,"-19"27"-2418,0 0 1,1 0-1,0 1 0,0-1 1,0 1-1,0 0 0,1 0 1,0 0-1,0 1 0,0-1 0,0 1 1,8-5-1,-11 8-319,-1 0-1,0 0 1,1 0 0,-1 0-1,0 0 1,1 0-1,-1 1 1,0-1 0,1 0-1,-1 0 1,0 0 0,1 0-1,-1 1 1,0-1-1,0 0 1,1 0 0,-1 1-1,0-1 1,0 0-1,0 1 1,1-1 0,-1 0-1,0 1 1,0-1 0,0 0-1,0 1 1,0-1-1,0 0 1,1 1 0,-1 0-1,4 15 683,-3-12-429,1 2-144,-1 0-1,-1 0 1,1 0-1,-1 0 1,0 1-1,0-1 1,-1 0-1,0 0 1,0 0-1,0 0 1,-1 0-1,0 0 1,-3 7-1,-5 9 161,-1 0-1,-16 22 1,9-15-103,-172 357 1720,112-216-892,28-64-884,-104 160-1,152-264-273,-16 21-303,17-22 300,0 0 0,1 0 0,-1 0 0,0 0-1,0 0 1,0 0 0,0-1 0,0 1 0,-1 0 0,1-1 0,0 1 0,0-1 0,0 0 0,0 1 0,-1-1 0,1 0-1,0 1 1,-2-1 0,3 0 30,-1 0-1,1 0 1,0-1-1,0 1 1,-1 0-1,1 0 1,0 0-1,-1 0 0,1 0 1,0-1-1,0 1 1,-1 0-1,1 0 1,0 0-1,0-1 1,-1 1-1,1 0 1,0-1-1,0 1 1,0 0-1,0 0 1,-1-1-1,1 1 0,0 0 1,0-1-1,0 1 1,0 0-1,0-1 1,0 1-1,0 0 1,0-1-1,0-11-1250,0 10 1040,2-6-362,0 0 0,0 0 1,0 0-1,1 1 0,6-13 0,-8 19 590,17-39-1153</inkml:trace>
</inkml:ink>
</file>

<file path=ppt/ink/ink5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1:49.850"/>
    </inkml:context>
    <inkml:brush xml:id="br0">
      <inkml:brushProperty name="width" value="0.05" units="cm"/>
      <inkml:brushProperty name="height" value="0.05" units="cm"/>
      <inkml:brushProperty name="color" value="#AB008B"/>
    </inkml:brush>
  </inkml:definitions>
  <inkml:trace contextRef="#ctx0" brushRef="#br0">192 62 9098,'-1'0'415,"1"0"0,-1 0-1,0 0 1,0 0 0,0 0 0,0-1-1,1 1 1,-1 0 0,0-1 0,0 1 0,1 0-1,-1-1 1,0 1 0,1-1 0,-1 0-1,-1 0 1,-4-4 2898,-1 10-2017,-18 16-792,1 0-1,0 1 1,2 2 0,-37 50 0,59-73-478,-1-1 1,1 1-1,0-1 0,-1 1 1,1 0-1,0-1 0,-1 1 1,1-1-1,-1 1 0,1-1 1,-1 0-1,0 1 1,1-1-1,-1 1 0,-1 0 1,1-9 110,7-22-165,-5 25 61,5-22-90,16-42-1,-19 60 31,1 0 0,1 0 0,-1 0-1,2 1 1,-1-1 0,1 1 0,13-14 0,-18 21 28,-1 1 0,0 0 0,1-1-1,-1 1 1,0 0 0,1 0 0,-1-1 0,0 1 0,1 0-1,-1 0 1,1-1 0,-1 1 0,1 0 0,-1 0 0,0 0-1,1 0 1,-1 0 0,1 0 0,-1 0 0,1 0 0,-1 0-1,1 0 1,-1 0 0,1 0 0,-1 0 0,1 0 0,-1 0-1,0 0 1,1 1 0,-1-1 0,1 0 0,-1 0 0,1 0 0,-1 1-1,10 12 109,-8-11-84,11 20 565,2 0 0,0-1 1,2 0-1,31 30 0,-38-42-283,-6-5-425,0 0-1,0 0 1,0-1 0,1 1-1,0-1 1,0 0-1,0 0 1,7 2-1,5-3-324</inkml:trace>
</inkml:ink>
</file>

<file path=ppt/ink/ink5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1:51.343"/>
    </inkml:context>
    <inkml:brush xml:id="br0">
      <inkml:brushProperty name="width" value="0.05" units="cm"/>
      <inkml:brushProperty name="height" value="0.05" units="cm"/>
      <inkml:brushProperty name="color" value="#AB008B"/>
    </inkml:brush>
  </inkml:definitions>
  <inkml:trace contextRef="#ctx0" brushRef="#br0">220 569 11755,'4'-9'400,"-1"2"436,1 0-1,-2 0 0,1 0 1,-1-1-1,0 1 0,1-14 1,-3 20-763,0 1 0,0-1 1,0 0-1,0 1 1,0-1-1,0 0 0,0 1 1,0-1-1,0 0 1,0 1-1,0-1 1,-1 0-1,1 1 0,0-1 1,-1 1-1,1-1 1,0 0-1,-1 1 0,1-1 1,0 1-1,-1-1 1,1 1-1,-1-1 1,1 1-1,-1 0 0,1-1 1,-1 1-1,1-1 1,-1 1-1,0 0 1,1 0-1,-1-1 0,0 1 1,1 0-1,-1 0 1,1 0-1,-1 0 0,0-1 1,1 1-1,-1 0 1,0 0-1,1 1 1,-1-1-1,0 0 0,1 0 1,-2 0-1,-2 1 64,0 1-1,0-1 0,0 1 1,0-1-1,1 1 0,-6 3 0,-6 6 112,0 0-1,0 1 0,1 0 0,1 2 0,0-1 1,1 1-1,0 1 0,1 0 0,1 1 0,0 0 1,1 0-1,1 1 0,1 0 0,0 1 0,1 0 0,-5 25 1,10-38-218,1 0 0,-1 0 0,1 1 0,0-1 0,0 0 0,1 9 0,-1-13-27,1 0 1,-1 0 0,0 0 0,1 0 0,-1 0 0,0 0 0,1 0 0,-1 0 0,1 0 0,0 0 0,-1 0 0,1-1-1,0 1 1,-1 0 0,1 0 0,0-1 0,0 1 0,0 0 0,0-1 0,0 1 0,0-1 0,0 1 0,0-1 0,0 1-1,0-1 1,0 0 0,0 0 0,0 1 0,0-1 0,0 0 0,0 0 0,0 0 0,0 0 0,0 0 0,0 0 0,0-1-1,2 1 1,2-2-5,0 1 0,0-1 0,0 0 0,-1 0 0,1 0-1,-1-1 1,1 0 0,-1 0 0,0 0 0,0 0 0,0-1-1,-1 1 1,6-8 0,2-2-87,-1-2-1,16-27 1,-13 16-83,-2-1 1,0-1-1,-2 1 1,-1-1-1,-1-1 1,-1 0-1,-2 0 1,-1 0-1,-1 0 1,-2-32-1,-5-10-69,-3 0 1,-33-134-1,33 178 458,7 26-211,1 1-1,0 0 1,0 0 0,0 0 0,0-1 0,0 1 0,0 0 0,0 0 0,0 0 0,0-1 0,-1 1-1,1 0 1,0 0 0,0 0 0,0 0 0,0 0 0,0-1 0,-1 1 0,1 0 0,0 0 0,0 0-1,0 0 1,-1 0 0,1 0 0,0 0 0,0 0 0,0 0 0,-1 0 0,1 0 0,0-1-1,-1 1 1,-4 11 294,2 6-136,0 0 1,2 0-1,-1 0 0,2 0 1,2 19-1,1-7 66,1 0 0,9 33 0,-8-45-94,0 0 1,2 0-1,-1-1 0,2 0 0,0 0 0,21 28 0,-25-38-93,1-1 1,0 1-1,1-1 0,-1 0 0,1-1 0,0 1 1,0-1-1,10 5 0,-12-7-27,1 0 1,0-1-1,-1 1 0,1-1 0,0 0 0,0 0 1,0-1-1,0 1 0,0-1 0,0 0 1,0-1-1,0 1 0,8-2 0,-9 1-9,1-1 0,-1 1 0,0-1 0,1 1 0,-1-1 0,0-1 0,0 1 0,0-1 0,0 1 0,-1-1 0,1 0-1,-1 0 1,0-1 0,6-6 0,-2-1-5,0 0-1,-1-1 1,8-21 0,-8 19-114,0 0 1,11-16 0,-17 29 106,1 1-1,-1 0 1,0-1 0,0 1 0,0 0-1,1-1 1,-1 1 0,0 0 0,1-1-1,-1 1 1,0 0 0,1-1 0,-1 1-1,0 0 1,1 0 0,-1 0 0,0-1-1,1 1 1,-1 0 0,1 0 0,-1 0-1,0 0 1,1 0 0,-1 0 0,1 0-1,-1 0 1,1 0 0,0 0 0,0 0 0,-1 1-1,1-1 1,-1 0 0,1 1 0,0-1 0,-1 1 0,1-1 0,-1 1 0,1-1 0,-1 1 0,0 0 0,1-1 0,0 2-1,11 30-7,-9-24 25,0 0 35,0-1 0,1 1 1,0-1-1,0 0 0,1 0 0,6 7 1,-9-12-150,0 0 1,-1-1 0,1 1 0,0 0 0,0-1 0,0 1-1,0-1 1,0 1 0,0-1 0,1 0 0,-1 0-1,0 0 1,1 0 0,-1-1 0,0 1 0,1-1-1,-1 1 1,1-1 0,-1 0 0,1 0 0,-1 0-1,1 0 1,-1 0 0,5-2 0,-6 2-180,0-1 1,1 1-1,-1-1 1,0 0-1,0 0 1,1 0-1,-1 1 1,0-1 0,0 0-1,0-1 1,0 1-1,0 0 1,0 0-1,1-2 1,-1 0-150,8-9-1313</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5:18.834"/>
    </inkml:context>
    <inkml:brush xml:id="br0">
      <inkml:brushProperty name="width" value="0.05" units="cm"/>
      <inkml:brushProperty name="height" value="0.05" units="cm"/>
      <inkml:brushProperty name="color" value="#FF0066"/>
    </inkml:brush>
  </inkml:definitions>
  <inkml:trace contextRef="#ctx0" brushRef="#br0">1 1 15395,'1'5'4364,"5"12"-571,5 25 1,4 51-1220,-2-8-1661,-8-62-713,49 197 560,-53-218-862,0 0-1,0 0 0,0 0 0,0 0 1,0 0-1,0 0 0,0 0 0,0-1 1,1 1-1,-1 0 0,4 2 0,-5-4-7,0 0 0,1 0 0,-1 1 0,1-1 0,-1 0 0,1 0 0,-1 0 0,0 0 0,1 1 0,-1-1 0,1 0 0,-1 0 0,1 0 0,-1 0 0,1 0 0,-1 0 0,1 0 0,-1 0 0,1 0 0,-1-1 0,1 1 0,0 0 0,-1-1-157,1 1 0,0-1 1,0 0-1,0 1 0,0-1 1,0 0-1,-1 0 0,1 0 0,0 0 1,-1 0-1,1 1 0,-1-1 1,2-2-1,4-12-2424,5-6 1034</inkml:trace>
</inkml:ink>
</file>

<file path=ppt/ink/ink5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1:51.483"/>
    </inkml:context>
    <inkml:brush xml:id="br0">
      <inkml:brushProperty name="width" value="0.05" units="cm"/>
      <inkml:brushProperty name="height" value="0.05" units="cm"/>
      <inkml:brushProperty name="color" value="#AB008B"/>
    </inkml:brush>
  </inkml:definitions>
  <inkml:trace contextRef="#ctx0" brushRef="#br0">13 2 16660,'-8'6'1328,"4"-2"480,4-1-519,10-3-1049,3-1-641,8-8-1423,5 5 1104</inkml:trace>
</inkml:ink>
</file>

<file path=ppt/ink/ink5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1:52.586"/>
    </inkml:context>
    <inkml:brush xml:id="br0">
      <inkml:brushProperty name="width" value="0.05" units="cm"/>
      <inkml:brushProperty name="height" value="0.05" units="cm"/>
      <inkml:brushProperty name="color" value="#AB008B"/>
    </inkml:brush>
  </inkml:definitions>
  <inkml:trace contextRef="#ctx0" brushRef="#br0">151 641 17948,'3'-6'580,"-1"1"133,0 0-1,0 0 1,0 0 0,1-8-1,-3 13-659,0-1-1,0 0 0,1 1 1,-1-1-1,0 0 0,0 1 1,0-1-1,0 1 0,0-1 1,-1 0-1,1 1 0,0-1 1,0 0-1,0 1 0,0-1 1,-1 1-1,1-1 0,0 0 1,-1 1-1,1-1 0,0 1 0,-1-1 1,1 1-1,-1-1 0,1 1 1,-1 0-1,1-1 0,-1 1 1,1-1-1,-1 1 0,1 0 1,-1 0-1,1-1 0,-1 1 1,0 0-1,1 0 0,-1 0 1,0-1-1,1 1 0,-1 0 1,1 0-1,-1 0 0,0 0 1,1 0-1,-1 0 0,-1 1 1,-3 0 21,0 0 0,0 0 0,0 0 0,0 1 1,1 0-1,-1 0 0,0 1 0,1-1 0,-1 1 1,1 0-1,0 0 0,-7 6 0,2 1 41,-1-1 1,1 1-1,-14 21 0,18-24-83,1 1-1,0-1 0,0 1 0,1 0 1,-4 13-1,7-19-28,-1 0 1,1 0-1,0 0 1,0 0-1,-1 0 1,1 0-1,1 0 1,-1 0-1,0 0 1,0 0-1,1 0 1,1 4-1,-2-5-2,1 0-1,0 0 1,-1 0-1,1 0 1,0 0 0,0 0-1,0 0 1,0 0-1,0-1 1,0 1-1,0 0 1,0-1-1,0 1 1,0-1-1,1 1 1,-1-1-1,0 1 1,0-1-1,0 0 1,1 1 0,-1-1-1,2 0 1,0 0 1,0 0 1,0-1-1,0 1 1,0-1-1,-1 0 1,1 0 0,0 0-1,0 0 1,-1 0-1,1 0 1,-1-1-1,1 1 1,-1-1 0,1 0-1,3-3 1,-3 2-1,0 0 0,1 1 0,-1-1 0,1 1 0,0 0 0,5-2 0,-8 4-2,1 0 1,0-1-1,0 1 1,0 0-1,-1 0 1,1 0-1,0 0 1,0 0-1,0 0 1,-1 1-1,1-1 1,0 1-1,0-1 1,-1 1-1,1 0 1,0-1-1,-1 1 1,1 0-1,1 2 1,6 4 4,-1 1 0,0 0 0,0 0 0,-1 1 0,0 0 0,-1 0 0,8 15 0,1 0 90,-14-23-88,9 14 168,-1-1 0,-1 1 0,12 28 0,-18-38-152,0 0 0,-1 1 0,0-1 0,0 1 0,0-1 0,-1 1 0,0-1 0,0 1 0,0-1 0,-1 1 0,0-1 0,0 1 0,0-1 0,-1 0 0,-3 9 0,2-8-22,0 0 1,0-1 0,0 1 0,-1-1 0,1 0 0,-1 0 0,-1 0 0,1 0 0,-1-1 0,-8 7 0,11-9 1,-1-1-1,1 1 1,-1-1 0,1 0 0,-1 0 0,1 0-1,-1 0 1,0 0 0,1-1 0,-1 1-1,0-1 1,0 0 0,0 1 0,1-1-1,-1-1 1,0 1 0,0 0 0,1-1-1,-1 1 1,0-1 0,0 0 0,1 0 0,-1 0-1,1 0 1,-1 0 0,-3-3 0,3 2-8,0 0 0,0-1 0,1 1 0,-1 0 0,1-1 0,-1 1 1,1-1-1,0 0 0,0 0 0,0 0 0,1 0 0,-1 0 0,1 0 1,-1-1-1,1 1 0,0 0 0,0-1 0,1 1 0,-1-1 0,1 1 1,0-1-1,-1 1 0,2-1 0,-1 1 0,0-1 0,1 1 0,-1 0 1,3-6-1,2-6-28,0-1 1,2 2 0,0-1-1,17-26 1,62-114 3,-74 128 55,-2 0 0,0-1-1,-2 0 1,6-31 0,-13 52-18,2-14 30,2-32 0,-4 49-32,-1-1 1,0 1 0,0 0-1,-1-1 1,0 1 0,0-1-1,0 1 1,0 0 0,0-1-1,-1 1 1,0 0 0,0 0 0,-4-6-1,6 9-3,-1 0 0,0 0-1,0 0 1,0 0 0,0 1-1,0-1 1,1 0 0,-1 0-1,-1 1 1,1-1 0,0 1-1,0-1 1,0 1-1,0-1 1,0 1 0,0 0-1,-1-1 1,1 1 0,0 0-1,0 0 1,0 0 0,-1 0-1,1 0 1,0 0 0,0 0-1,-1 0 1,1 1 0,0-1-1,0 0 1,0 1 0,0-1-1,0 1 1,-1-1 0,1 1-1,0 0 1,0-1 0,0 1-1,1 0 1,-1 0 0,0 0-1,-1 1 1,-2 1 6,1 1 0,1-1 0,-1 1 0,0 0 0,1 0 1,0 0-1,0 0 0,0 0 0,-2 8 0,3-10-6,1 1 0,-1-1-1,1 0 1,0 0 0,-1 1 0,1-1 0,0 0-1,1 0 1,-1 1 0,0-1 0,1 0-1,-1 0 1,1 0 0,0 1 0,-1-1 0,1 0-1,0 0 1,2 2 0,-2-2-1,1-1-1,-1 0 1,1 1-1,-1-1 1,1 0-1,0 0 1,0 1-1,0-2 1,-1 1 0,1 0-1,0 0 1,0 0-1,0-1 1,0 1-1,0-1 1,0 0-1,1 0 1,-1 1-1,3-2 1,1 1 7,-1-1 1,1 0-1,0 0 1,-1-1-1,1 1 1,-1-1-1,0-1 1,1 1-1,-1-1 1,0 0-1,8-6 1,4-5 99,27-26 0,-35 31-28,-4 3-8,1 0-1,0 1 1,0 0-1,0 0 1,8-5-1,-14 10-71,1 0 0,-1 0 1,0-1-1,1 1 0,-1 0 0,0 0 0,1 0 0,-1 0 0,0 0 1,1 0-1,-1 0 0,0 0 0,0 0 0,1 0 0,-1 0 1,0 0-1,1 0 0,-1 0 0,0 0 0,1 0 0,-1 0 0,0 0 1,1 0-1,-1 0 0,0 0 0,1 1 0,-1-1 0,0 0 0,0 0 1,1 0-1,-1 1 0,0-1 0,0 0 0,1 0 0,-1 1 1,0-1-1,0 0 0,0 0 0,1 1 0,-1-1 0,0 0 0,0 1 1,0-1-1,0 0 0,0 1 0,0-1 0,0 0 0,0 1 0,0-1 1,0 0-1,0 1 0,0-1 0,0 0 0,0 1 0,0-1 1,0 0-1,0 0 0,0 1 0,0 0 0,-5 21-7,-13 16 5,13-30-47,1 0 1,0 0 0,-3 10-1,11-24-147,0 0 0,1 1-1,0-1 1,10-9 0,-7 8 128,31-30 51,-17 16 73,36-41 1,-52 52-43,0 1 1,-1-1-1,0 0 1,-1 0-1,0 0 1,0-1-1,-1 0 1,-1 1-1,1-1 1,-2 0-1,0 0 1,0 0-1,-1-13 1,-1 3-22,-1-1 0,-1 1-1,-1 0 1,0 0 0,-13-34 0,15 50 5,0-1 0,-1 1 0,0 0 1,-5-7-1,8 12 0,0-1 0,-1 0-1,1 1 1,-1-1 0,1 1 0,-1 0 0,1-1 0,-1 1 0,1-1 0,-1 1 0,1 0 0,-1-1 0,1 1-1,-1 0 1,0 0 0,1-1 0,-1 1 0,-1 0 0,2 0-1,-1 0 1,1 1-1,-1-1 0,0 0 0,1 1 0,-1-1 1,1 0-1,0 1 0,-1-1 0,1 1 1,-1-1-1,1 1 0,0-1 0,-1 1 1,1-1-1,0 1 0,-1-1 0,1 1 1,0 0-1,0-1 0,0 1 0,0-1 1,-1 1-1,1 0 0,0 0 0,-2 8 8,1 0-1,0 0 1,0 0 0,1 0-1,0 0 1,0 0-1,1 0 1,1 0-1,-1 0 1,1 0 0,5 11-1,4 8 134,1-1 0,18 29 0,-15-28-58,18 44 0,-31-67-112,-2-4-123,0 0 1,1 0 0,-1 1 0,1-1-1,-1 0 1,1 0 0,-1 1 0,1-1-1,0 0 1,-1 0 0,1 0-1,0 0 1,0 0 0,0 0 0,0 0-1,0 0 1,2 1 0,-3-2 29,0 0 1,1 0 0,-1 0-1,0 0 1,0 0 0,0-1-1,0 1 1,1 0-1,-1 0 1,0 0 0,0 0-1,0 0 1,0 0 0,1-1-494,-1 1 493,0 0 1,0 0 0,0-1-1,0 1 1,0 0-1,1 0 1,-1 0 0,0-1-1,0 1 1,0 0 0,0 0-1,0 0 1,0 0-1,0-1 1,0 1 0,0 0-1,0 0 1,0 0 0,0-1-1,0 1 1,-1 0-1,0-11-1536</inkml:trace>
</inkml:ink>
</file>

<file path=ppt/ink/ink5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1:52.789"/>
    </inkml:context>
    <inkml:brush xml:id="br0">
      <inkml:brushProperty name="width" value="0.05" units="cm"/>
      <inkml:brushProperty name="height" value="0.05" units="cm"/>
      <inkml:brushProperty name="color" value="#AB008B"/>
    </inkml:brush>
  </inkml:definitions>
  <inkml:trace contextRef="#ctx0" brushRef="#br0">1 13 15139,'17'-1'1601,"5"-4"1103,3 1 9,2 2-713,-1 1-303,-2 4-521,-1 4-248,-5 4-352,-4-3-208,-5 4-216,-3 1-64,0-1-184,-2 1-192,-4-8-640,-1 0-560,2-19-5394</inkml:trace>
</inkml:ink>
</file>

<file path=ppt/ink/ink5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1:52.960"/>
    </inkml:context>
    <inkml:brush xml:id="br0">
      <inkml:brushProperty name="width" value="0.05" units="cm"/>
      <inkml:brushProperty name="height" value="0.05" units="cm"/>
      <inkml:brushProperty name="color" value="#AB008B"/>
    </inkml:brush>
  </inkml:definitions>
  <inkml:trace contextRef="#ctx0" brushRef="#br0">14 78 17372,'-4'-4'1984,"-2"-3"1025,3-1-817,3 1-1056,0-3-839,7 1-1130,4 0-415,3 2-1264,5 0 1383,12-2 329</inkml:trace>
</inkml:ink>
</file>

<file path=ppt/ink/ink5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1:53.291"/>
    </inkml:context>
    <inkml:brush xml:id="br0">
      <inkml:brushProperty name="width" value="0.05" units="cm"/>
      <inkml:brushProperty name="height" value="0.05" units="cm"/>
      <inkml:brushProperty name="color" value="#AB008B"/>
    </inkml:brush>
  </inkml:definitions>
  <inkml:trace contextRef="#ctx0" brushRef="#br0">51 77 13419,'-5'3'1129,"1"0"0,0 1 1,0-1-1,0 1 0,1 0 1,-1 0-1,-4 6 0,6-6-976,0-1-1,0 1 1,1 0-1,-1 0 1,1-1 0,0 1-1,0 0 1,0 0-1,0 0 1,1 0 0,0 1-1,-1-1 1,2 0-1,-1 0 1,1 7 0,-1-10-139,0-1 0,1 1 0,-1 0 0,0 0 0,0-1 0,0 1 0,0 0 0,1-1 0,-1 1 0,0 0 0,1-1 0,-1 1 0,0 0 0,1-1 0,-1 1 0,1-1 0,-1 1 0,1-1 0,-1 1 0,1-1 0,0 1 0,0-1 7,-1 0 0,1 0 0,0 0 0,-1 0-1,1 0 1,-1 0 0,1 0 0,-1 0 0,1 0-1,-1 0 1,1 0 0,-1-1 0,1 1 0,-1 0-1,1 0 1,-1-1 0,1 1 0,-1 0-1,1-1 1,-1 1 0,1-1 0,2-2 168,0 0 1,0-1-1,0 0 1,0 1-1,2-7 1,0 0 22,1 1 0,0-1 0,1 1 0,0 0 1,0 0-1,1 1 0,0 0 0,1 1 0,0-1 0,0 2 0,10-7 1,5 0 14,29-13-1,-43 22-508,0 1 0,1 0-1,-1 0 1,1 1 0,19-2-1,-12 6-1667,-17-1 1871,-1-1-1,0 0 0,1 0 1,-1 0-1,0 0 0,1 0 1,-1 1-1,1-1 1,-1 0-1,0 0 0,1 1 1,-1-1-1,0 0 0,0 0 1,1 1-1,-1-1 0,0 0 1,0 1-1,1-1 1,-1 0-1,0 1 0,0-1 1,0 0-1,1 1 0,-1-1 1,0 1-1,0-1 0,0 0 1,0 1-1,0-1 0,0 1 1,0-1-1,0 1 1,0-1-1,0 1 0,-2 1-159,1 1 0,-1-1 0,1 1 0,-1-1 0,0 0 0,-3 4 0</inkml:trace>
</inkml:ink>
</file>

<file path=ppt/ink/ink5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1:54.037"/>
    </inkml:context>
    <inkml:brush xml:id="br0">
      <inkml:brushProperty name="width" value="0.05" units="cm"/>
      <inkml:brushProperty name="height" value="0.05" units="cm"/>
      <inkml:brushProperty name="color" value="#AB008B"/>
    </inkml:brush>
  </inkml:definitions>
  <inkml:trace contextRef="#ctx0" brushRef="#br0">0 515 15259,'1'-8'1166,"1"0"-1,-1 1 1,1-1-1,5-10 1,2-2 60,18-28 0,-3 4-827,8-24-187,-28 63-210,-2 9 0,-1 11 20,-1-12-5,4 38 840,1-1 0,22 78-1,-13-66-226,20 65 354,1 4-456,-36-116-473,-2-6-51,1-4-22,-1 1 1,1-1 0,-3-9 0,-1 0-32,-71-155-961,25 62 349,43 86 570,0-1-1,2 1 1,0-2 0,1 1-1,2-1 1,-3-29 0,6 40 96,1-1 1,0 0 0,1 0-1,0 1 1,1-1 0,1 0 0,0 1-1,1 0 1,0-1 0,0 2-1,2-1 1,11-20 0,-10 22 21,1-1 1,0 1 0,1 0-1,0 0 1,12-9 0,-15 14-7,1 0 1,0 0 0,0 1 0,0 0 0,1 0 0,-1 1-1,1 0 1,0 0 0,9-2 0,-15 5-12,1-1 0,-1 1 0,0 0-1,0 0 1,0 0 0,1 0 0,-1 0 0,0 0 0,0 0 0,0 1 0,1-1 0,-1 1 0,0 0 0,0-1 0,0 1 0,0 0 0,0 0-1,3 2 1,-3-1 4,-1 0 0,1 0-1,0 0 1,-1 0 0,1 0-1,-1 0 1,0 1-1,1-1 1,-1 0 0,0 1-1,-1-1 1,1 1 0,0-1-1,-1 1 1,1 3 0,0 6 55,0 1 1,-1-1 0,-1 0 0,0 0-1,0 0 1,-2 0 0,-5 22 0,5-25-98,0 0 0,-1 0 0,0-1 0,0 1 0,-1-1 0,0 0 0,-1 0 0,1-1 0,-1 0 0,-12 11 0,15-16-117,1 0 1,-1 0-1,1-1 0,-1 1 0,0-1 1,0 0-1,1 1 0,-1-1 0,0-1 1,0 1-1,0 0 0,-4 0 0,6-1-21,0 0 0,-1 0 1,1 0-1,-1 0 0,1-1 0,0 1 0,-1 0 0,1 0 0,0-1 0,-1 1 0,1-1 0,0 0 0,0 1 0,-1-1 0,1 0 0,0 1 0,0-1 1,0 0-1,0 0 0,0 0 0,0 0 0,0 0 0,0 0 0,0-1 0,1 1 0,-1 0 0,-1-2 0,-1-17-1241</inkml:trace>
</inkml:ink>
</file>

<file path=ppt/ink/ink5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1:54.612"/>
    </inkml:context>
    <inkml:brush xml:id="br0">
      <inkml:brushProperty name="width" value="0.05" units="cm"/>
      <inkml:brushProperty name="height" value="0.05" units="cm"/>
      <inkml:brushProperty name="color" value="#AB008B"/>
    </inkml:brush>
  </inkml:definitions>
  <inkml:trace contextRef="#ctx0" brushRef="#br0">77 352 16299,'-2'5'735,"0"1"-1,0-1 0,-1 1 0,0-1 0,0 0 1,0 0-1,0 0 0,-1 0 0,0-1 0,-4 5 0,4-5-516,0 1 0,0-1-1,1 1 1,-1 0-1,1 0 1,0 0-1,1 0 1,-1 1-1,-2 8 1,3-9-134,2-4-80,-1 0 1,1 1-1,0-1 1,-1 0-1,1 0 1,0 0-1,0 1 1,0-1-1,-1 0 0,1 0 1,1 0-1,-1 1 1,0-1-1,0 0 1,0 0-1,1 0 1,-1 2-1,2-4-74,0-1 0,0 1 0,-1-1-1,1 0 1,-1 1 0,0-1 0,1 0 0,1-4-1,-3 6 55,29-53-939,-21 37 724,1-1-1,0 2 0,18-23 0,-26 36 231,1 1-1,-1 0 1,1 0-1,0 0 1,-1 0-1,1 0 1,0 0-1,-1 0 1,1 0 0,0 1-1,0-1 1,0 1-1,0-1 1,0 1-1,0 0 1,0 0-1,0 0 1,0 0-1,-1 0 1,1 0-1,0 0 1,0 1-1,0-1 1,2 1 0,-1 0-1,0 0 1,0-1-1,0 0 1,1 1 0,-1-1-1,0 0 1,0-1-1,0 1 1,0-1 0,3 0-1,-2-1 8,-1 1 0,1-1-1,-1 0 1,1-1 0,-1 1 0,0-1-1,0 1 1,0-1 0,0 0 0,0 0-1,-1 0 1,0 0 0,1-1 0,-1 1-1,0-1 1,-1 1 0,1-1 0,0 0-1,-1 0 1,0 0 0,1-6 0,1-5 26,-2 0 0,1 0 0,-2 0 0,-1-23 0,-1 20 4,0 1 0,-7-28 0,7 38-21,0 0 0,-1 0 0,0 0 0,0 0 0,0 1 0,-1-1 0,0 1 0,-8-11 0,11 17-3,1-1 0,-1 1 0,1-1 0,-1 0 0,1 1 0,-1-1 1,1 1-1,-1-1 0,0 1 0,1 0 0,-1-1 0,0 1 0,1 0 1,-1-1-1,0 1 0,1 0 0,-1 0 0,0 0 0,0-1 0,1 1 1,-1 0-1,-1 0 0,2 1 10,-1-1 0,0 0 0,1 1 0,-1-1 0,1 0-1,-1 1 1,1-1 0,0 1 0,-1-1 0,1 1 0,-1-1 0,1 1 0,0-1 0,0 1 0,-1 0 0,1-1 0,0 1 0,0-1 0,0 1 0,-1 0 0,0 5 119,0 1-1,1-1 1,-1 0 0,2 7 0,0 10 188,2 0 1,1 0 0,1 0-1,0-1 1,14 33-1,-3-17-228,1-2-1,29 46 1,-38-70-1370,0 1 1,6 17-1,-14-30 1121,0 0-1,-1 0 1,1 0 0,0 0-1,0 0 1,0 0 0,-1 0-1,1 1 1,0-1 0,0 0-1,-1-1 1,1 1 0,0 0-1,0 0 1,0 0 0,-1 0-1,1 0 1,0 0 0,0 0-1,0 0 1,-1 0-1,1 0 1,0 0 0,0 0-1,0-1 1,-2 0-1187,-7-10-193</inkml:trace>
</inkml:ink>
</file>

<file path=ppt/ink/ink5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1:55.391"/>
    </inkml:context>
    <inkml:brush xml:id="br0">
      <inkml:brushProperty name="width" value="0.05" units="cm"/>
      <inkml:brushProperty name="height" value="0.05" units="cm"/>
      <inkml:brushProperty name="color" value="#AB008B"/>
    </inkml:brush>
  </inkml:definitions>
  <inkml:trace contextRef="#ctx0" brushRef="#br0">1 324 16091,'15'0'920,"1"0"0,-1-2 0,1 0 0,-1 0 0,20-7-1,-28 7-723,0-1 0,0 0 0,0 0 0,0-1 0,-1 0 0,0 0 0,0-1 0,0 1 0,0-1-1,0-1 1,-1 1 0,8-12 0,-3 3-136,0-2 0,-2 1 0,0-1 0,0 0 0,-2-1 0,0 0 0,-1 0 0,6-32 0,-11 44-63,1-1-1,-1 0 0,0 1 0,-1-7 1,1 10 2,-1-1 1,1 1-1,-1 0 1,1 0 0,-1 0-1,0-1 1,0 1-1,0 0 1,0 0-1,0 0 1,0 0 0,-3-2-1,4 4 6,0-1-1,0 1 1,-1 0-1,1 0 1,0 0-1,-1-1 1,1 1-1,-1 0 1,1 0-1,0 0 1,-1 0-1,1 0 1,0 0-1,-1-1 1,1 1-1,-1 0 1,1 0 0,0 0-1,-1 0 1,1 0-1,-1 1 1,1-1-1,0 0 1,-1 0-1,1 0 1,-1 0-1,1 0 1,0 0-1,-1 1 1,1-1-1,0 0 1,-1 0-1,1 1 1,0-1-1,-1 0 1,1 0-1,0 1 1,0-1-1,-1 0 1,1 1-1,0-1 1,0 0-1,0 1 1,0-1-1,-1 1 1,1-1-1,-9 21 370,6-7-174,-1 0 1,2 1 0,0-1-1,1 1 1,0-1 0,1 1-1,1-1 1,0 0-1,1 1 1,1-1 0,0 0-1,1 0 1,0 0 0,1 0-1,1-1 1,0 0 0,9 15-1,-13-24-193,1-1 0,0 1 0,0-1 0,0 1 0,4 2 0,-7-5-7,1-1 0,-1 1 0,1-1 0,-1 0 0,1 1 0,-1-1 0,1 1 0,-1-1 0,1 0 0,-1 1 0,1-1 0,-1 0 0,1 0 0,0 1 0,-1-1 0,1 0 0,-1 0 0,1 0 0,0 0 0,-1 0 0,1 0 0,0 0 0,-1 0 0,1 0 0,-1 0 0,1 0 0,0-1 0,-1 1 0,1 0 0,-1 0 0,1 0 0,0-1 0,-1 1 0,1 0 0,-1-1 0,1 1 0,-1-1 0,1 1 0,-1 0 0,1-1 0,-1 1 0,0-1 0,1 1 0,-1-1 0,0 0-1,1 0 2,3-8-73,-1-1 1,0 1-1,-1-1 1,2-10 0,3-14-273,-3 23 163,-1 1 0,10-18 0,-11 24 141,0 0 0,1 0 0,-1 0 0,1 1 0,0-1 0,0 1 0,0-1 0,0 1 0,5-3 0,-7 5 38,0 1-1,0-1 1,1 1-1,-1-1 1,0 1-1,0 0 1,0-1-1,1 1 0,-1 0 1,0 0-1,0 0 1,0 0-1,1 0 1,-1 0-1,0 0 1,0 0-1,1 0 0,-1 1 1,0-1-1,0 1 1,0-1-1,0 1 1,0-1-1,1 1 0,-1-1 1,0 1-1,0 0 1,0 0-1,-1-1 1,1 1-1,1 2 1,4 2 19,-1 1 0,-1 1 1,9 12-1,-6-7 43,-1-2 16,-3-5-7,1 0 1,-1 0 0,0 0 0,1-1 0,8 8-1,-11-11-50,-1-1-1,1 1 0,0 0 0,0-1 0,0 1 0,0-1 0,0 0 0,0 1 0,0-1 0,0 0 0,0 0 0,0 1 0,0-1 0,1 0 0,-1 0 0,0 0 0,0 0 1,0 0-1,0-1 0,0 1 0,0 0 0,0 0 0,0-1 0,0 1 0,0-1 0,0 1 0,0-1 0,0 1 0,0-1 0,0 1 0,-1-1 0,1 0 0,0 1 0,0-1 1,-1 0-1,1 0 0,1-1 0,48-58 591,-43 51-571,-4 5-86,0-1 0,1 1-1,0 0 1,0 0-1,9-7 1,-11 10 39,0 1 0,-1-1 0,1 0 0,0 0 0,0 1 0,0-1 0,-1 1 0,1 0 0,0-1 0,0 1 0,0 0-1,0 0 1,0 0 0,0 1 0,0-1 0,0 0 0,-1 1 0,1-1 0,0 1 0,0-1 0,0 1 0,1 1 0,2 0 15,-1 1 0,0-1 0,0 1 0,0 0 0,7 7 0,-11-10-4,0 0-1,0 0 1,1 0-1,-1 0 1,0 0-1,0 0 1,0 1-1,0-1 1,0 0-1,0 0 1,0 0-1,1 0 1,-1 0-1,0 0 1,0 0-1,0 0 1,0 0-1,0 0 1,0 0-1,1 0 1,-1 0-1,0 0 1,0 0 0,0 0-1,0 0 1,0 0-1,1 0 1,-1 0-1,0 0 1,0 0-1,0 0 1,0 0-1,0 0 1,0-1-1,0 1 1,1 0-1,-1 0 1,0 0-1,0 0 1,0 0-1,0 0 1,0 0-1,0-1 1,4-7 25,0-12 44,-3 16-58,-1 0 0,1 0-1,-1 0 1,0 0 0,-1 0-1,1 0 1,-1 0 0,1 0-1,-1 0 1,0 0-1,-1 0 1,1 0 0,-1 0-1,0 1 1,0-1 0,0 1-1,0-1 1,-1 1-1,1 0 1,-1 0 0,0 0-1,0 0 1,0 0 0,0 1-1,0-1 1,-1 1 0,1 0-1,-1 0 1,1 0-1,-1 0 1,0 1 0,0-1-1,-4 0 1,2 1-70,0-1 1,0 1-1,0 1 1,0-1-1,-9 1 0,-1 4-7493,28-9 5871</inkml:trace>
</inkml:ink>
</file>

<file path=ppt/ink/ink5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1:56.416"/>
    </inkml:context>
    <inkml:brush xml:id="br0">
      <inkml:brushProperty name="width" value="0.05" units="cm"/>
      <inkml:brushProperty name="height" value="0.05" units="cm"/>
      <inkml:brushProperty name="color" value="#AB008B"/>
    </inkml:brush>
  </inkml:definitions>
  <inkml:trace contextRef="#ctx0" brushRef="#br0">158 508 11402,'1'-3'271,"1"-1"565,0 0 0,-1 0 0,1 0-1,-1-1 1,1-7 0,-2 11-712,0 0 0,0 0 1,0 0-1,0 1 0,0-1 0,0 0 1,0 0-1,0 1 0,-1-1 0,1 0 1,0 0-1,-1 1 0,1-1 0,0 0 1,-1 1-1,1-1 0,-1 0 0,1 1 1,-1-1-1,1 0 0,-1 1 0,0-1 1,1 1-1,-1 0 0,0-1 0,1 1 1,-1-1-1,0 1 0,0 0 0,1-1 1,-1 1-1,0 0 0,0 0 0,1 0 1,-1 0-1,0 0 0,0 0 0,0 0 1,-1 0-1,-4 0 139,1 1 0,0-1 0,-1 1 0,1 1 0,0-1 0,-1 1 0,1 0 0,0 0 0,0 0 0,0 1 0,1-1 0,-9 7 0,4-2 34,1-1 0,1 1 0,-1 1-1,1-1 1,-12 17 0,18-22-244,-1 1 1,0 0-1,1 0 1,-1 0 0,1 0-1,0 0 1,0 0-1,0 0 1,0 0-1,1 0 1,-1 0 0,1 1-1,0-1 1,0 0-1,0 5 1,1-7-48,-1 1 0,1-1 0,-1 1 0,1-1 0,0 1 0,0-1 0,0 1 0,-1-1 0,1 0 0,1 1 0,-1-1 0,0 0 0,0 0-1,0 0 1,1 0 0,-1 0 0,0 0 0,1 0 0,-1-1 0,1 1 0,-1 0 0,1-1 0,-1 1 0,1-1 0,0 1 0,-1-1 0,1 0 0,0 0 0,-1 0 0,1 0 0,1 0 0,0 0-5,-1 0 0,1 0 0,-1 0 0,1-1 0,-1 1 0,1-1 0,-1 1 0,1-1-1,-1 0 1,1 0 0,-1 0 0,0 0 0,0-1 0,0 1 0,1-1 0,-1 1 0,0-1 0,-1 0 0,1 1 0,0-1 0,0 0 0,-1 0 0,2-3 0,12-12-35,-15 17 32,1-1 0,-1 1-1,1-1 1,-1 0 0,1 1 0,-1-1-1,1 1 1,-1 0 0,1-1-1,0 1 1,-1-1 0,1 1-1,0 0 1,-1 0 0,1-1 0,0 1-1,0 0 1,-1 0 0,1 0-1,0 0 1,-1 0 0,1 0-1,0 0 1,0 0 0,1 0 0,-1 1 0,1 0 0,-1 0 0,0 0 0,1 0 0,-1 0 1,0 0-1,0 1 0,0-1 0,2 2 0,5 8 3,0-3-9,23 25 246,31 43 0,-54-66-105,-1 1 0,0 0 1,-1 1-1,0-1 0,-1 1 0,0 0 0,-1 1 1,5 23-1,-8-23-60,0-1 0,0 1 0,-2 0 1,1-1-1,-1 1 0,-1-1 0,0 0 0,-5 14 0,5-20-67,0 0 0,0-1-1,0 0 1,-1 1 0,0-1-1,0 0 1,0 0 0,0-1 0,-1 1-1,0-1 1,0 1 0,0-1-1,-1-1 1,1 1 0,-1 0-1,0-1 1,0 0 0,0 0-1,-8 3 1,7-5-10,0 1 0,0-1 0,0 0-1,0-1 1,0 1 0,0-1 0,0 0 0,0-1-1,1 1 1,-1-1 0,0-1 0,0 1-1,-11-5 1,7 2-34,0-1-1,0 0 0,0-1 1,0 0-1,1 0 0,-12-11 1,17 14 32,1-1-1,0 1 1,-1-1 0,1 1 0,1-1-1,-1 0 1,0 0 0,1 0 0,0-1 0,0 1-1,0 0 1,1-1 0,0 1 0,-2-9-1,2 6-3,1 1 0,0 0-1,1 0 1,-1 0-1,1 0 1,0-1 0,1 1-1,0 0 1,0 1-1,2-7 1,6-7-13,1 0 0,1 0 0,0 2 0,1-1 0,20-19 0,-17 19 91,-1-2 0,0 0 0,-2-1 0,18-36-1,-15 22 59,-2-2 0,11-44-1,-23 74-111,0 1-1,-1-1 0,0 0 0,0 0 0,-1 1 1,1-1-1,-2 0 0,1 0 0,-2-8 1,2 15-13,0 0 1,0-1 0,0 1 0,0 0 0,0 0 0,0 0 0,0-1 0,0 1-1,-1 0 1,1 0 0,0 0 0,0-1 0,0 1 0,0 0 0,0 0 0,0 0-1,-1-1 1,1 1 0,0 0 0,0 0 0,0 0 0,0 0 0,-1 0 0,1-1 0,0 1-1,0 0 1,0 0 0,-1 0 0,1 0 0,0 0 0,0 0 0,-1 0 0,1 0-1,0 0 1,-8 5 37,-4 9 6,8-8-30,0 1-1,1 0 1,0 0 0,0 0 0,0 1-1,1-1 1,-2 11 0,3-16-2,1 1-1,0-1 1,0 0 0,0 1 0,0-1 0,0 1-1,1-1 1,-1 0 0,1 1 0,-1-1-1,1 0 1,1 3 0,-1-3 0,0-1 1,0 0-1,0 1 0,0-1 0,1 0 1,-1 0-1,0 0 0,1 1 0,-1-1 1,0-1-1,1 1 0,-1 0 0,1 0 1,0 0-1,-1-1 0,1 1 1,-1-1-1,1 1 0,2-1 0,-1 1 20,1-1-1,0 0 0,-1 0 1,1 0-1,0 0 1,0-1-1,-1 0 0,1 1 1,0-1-1,-1 0 1,1-1-1,-1 1 0,1-1 1,5-3-1,4-4 116,-1 0-1,16-15 1,11-8 154,-21 22-235,0 1-1,1 0 1,0 1 0,1 2-1,37-9 1,-43 11-60,-5 1-12,0 1 0,0-2 1,0 1-1,-1-1 0,1-1 0,-1 0 0,0 0 1,-1 0-1,1-1 0,-1 0 0,0 0 0,-1-1 0,7-8 1,-4 3-42,-1 0 0,-1 0 0,0-1 0,-1 0 0,0 0 0,-1 0 0,7-26 0,-3 5-1137,-5 22-399,0-1-1,-1 0 1,-1 0 0,2-16 0,-7-1-604</inkml:trace>
</inkml:ink>
</file>

<file path=ppt/ink/ink5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2:04.191"/>
    </inkml:context>
    <inkml:brush xml:id="br0">
      <inkml:brushProperty name="width" value="0.05" units="cm"/>
      <inkml:brushProperty name="height" value="0.05" units="cm"/>
      <inkml:brushProperty name="color" value="#AB008B"/>
    </inkml:brush>
  </inkml:definitions>
  <inkml:trace contextRef="#ctx0" brushRef="#br0">7 0 9490,'-1'0'151,"1"0"-1,0 1 1,-1-1 0,1 0-1,-1 1 1,1-1 0,0 0-1,-1 1 1,1-1 0,0 1-1,-1-1 1,1 0 0,0 1-1,0-1 1,-1 1 0,1-1-1,0 1 1,0-1-1,0 1 1,-1-1 0,1 1-1,0-1 1,0 1 0,0-1-1,0 1 1,0-1 0,0 1-1,0-1 1,0 1 0,1 0-1,-1-1 1,0 1 0,0-1-1,0 0 1,0 1 0,1-1-1,-1 1 1,0-1 0,1 1-1,-1-1 1,0 1 0,1-1-1,-1 0 1,0 1 0,1-1-1,-1 0 1,1 1-1,3 3 427,-2 1-283,1 0-1,-1 0 0,0 0 1,0 0-1,0 0 0,-1 1 0,0-1 1,1 6-1,0 0-20,7 31 296,1 0 1,3-1-1,27 61 1,-5-21 206,36 124 0,-58-154-747,9 86 0,-2-8 114,-15-104-73,2 0 1,1-1-1,11 27 1,-9-32 27,0-1 0,1 0 0,25 31 0,46 41 682,-53-61-358,-2 0-1,40 58 0,-51-60-192,-1 1-1,14 37 0,16 60 185,-37-100-309,-6-18-94,-2-5-13,1 0 0,-1 0 0,1-1 0,-1 1 0,1 0 0,0 0 0,0-1 0,-1 1 0,1-1 0,0 1 0,1 0-1,-1-1 1,0 0 0,0 1 0,2 0 0,-3-2-33,1 0 0,-1 0-1,0 0 1,0 0 0,0 0-1,1 0 1,-1 0 0,0 0-1,0 0 1,0 0 0,1 0-1,-1 0 1,0 0 0,0 0-1,0 0 1,1 0 0,-1 0-1,0 0 1,0 0 0,0 0-1,1-1 1,-1 1 0,0 0-1,0 0 1,0 0-1,0 0 1,0 0 0,1-1-1,-1 1 1,0 0 0,0 0-1,0 0 1,0-1 0,0 1-1,0 0 1,0 0 0,0 0-1,0-1 1,0 1 0,0 0-1,3-13-1340,-2 10 904,3-21-2128,-1-8 847</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5:19.315"/>
    </inkml:context>
    <inkml:brush xml:id="br0">
      <inkml:brushProperty name="width" value="0.05" units="cm"/>
      <inkml:brushProperty name="height" value="0.05" units="cm"/>
      <inkml:brushProperty name="color" value="#FF0066"/>
    </inkml:brush>
  </inkml:definitions>
  <inkml:trace contextRef="#ctx0" brushRef="#br0">1 302 13987,'10'-2'904,"1"-1"0,-1 0 1,1-1-1,-1 0 0,0-1 0,-1 0 1,1 0-1,-1-1 0,11-9 0,-10 7-529,0-1 0,-1 1-1,0-2 1,-1 1 0,0-2-1,0 1 1,9-18 0,-15 25-361,-1-1-1,1 1 1,-1-1 0,0 0 0,0 1 0,0-1-1,-1 0 1,1 1 0,-1-1 0,0 0-1,0-4 1,0 7-12,0 0 0,-1-1 0,1 1-1,0 0 1,-1-1 0,1 1 0,-1 0 0,1 0 0,-1-1-1,0 1 1,1 0 0,-1 0 0,0 0 0,0 0-1,0 0 1,0 0 0,0 0 0,0 0 0,0 0-1,0 0 1,0 1 0,0-1 0,-1 0 0,1 1-1,0-1 1,0 1 0,-1-1 0,1 1 0,0 0-1,-1 0 1,1-1 0,0 1 0,-3 0 0,1 0-1,-1 1 0,1-1 1,0 1-1,0 0 0,-1 0 0,1 0 1,0 0-1,0 0 0,0 1 1,0 0-1,0-1 0,1 1 1,-5 3-1,-4 4 25,-16 18 0,21-21 19,1 0-1,0 1 1,0-1 0,1 1-1,0 0 1,0 0-1,-5 12 1,8-16-19,0-1 0,1 1 0,-1-1 0,1 1 0,-1 0 0,1-1 0,0 1 0,0 0 0,0-1 0,0 1 0,0 0 0,1-1 0,-1 1 0,1 0 0,0-1 0,0 1 0,0-1 0,0 1 0,0-1 0,0 1 0,1-1 0,-1 0 0,1 0 0,-1 0 0,5 4 0,-1-2 4,0 0 0,1 0 0,-1 0 0,1-1 0,0 0 0,0 0 0,0-1 0,0 0 0,1 0 0,-1 0 1,1-1-1,-1 1 0,1-2 0,0 1 0,-1-1 0,1 0 0,-1 0 0,1-1 0,0 0 0,7-2 1,-5 1-21,1 0 1,-1-1-1,1-1 0,-1 0 1,0 0-1,0-1 1,-1 0-1,0 0 1,1-1-1,-2 0 1,1 0-1,13-15 1,-8 3-7,-1 0 0,-1-1 1,0 0-1,11-31 0,8-15 7,-27 61-14,-1 0 1,0 0-1,1 0 1,0 0-1,0 1 1,5-6-1,-7 9 5,-1-1 1,1 1-1,0-1 0,0 0 1,-1 1-1,1-1 0,0 1 0,0 0 1,0-1-1,0 1 0,0 0 0,-1-1 1,1 1-1,0 0 0,0 0 0,0 0 1,0 0-1,0 0 0,0 0 0,0 0 1,0 0-1,0 0 0,0 0 0,0 1 1,0-1-1,0 0 0,-1 1 0,1-1 1,0 1-1,0-1 0,0 1 1,0-1-1,-1 1 0,1-1 0,0 1 1,-1 0-1,1-1 0,1 2 0,2 4 81,0 1 0,0-1-1,0 1 1,0-1-1,-1 1 1,4 12 0,10 47 705,-14-53-661,-1 1 0,0-1 0,0 1 0,-2 0 0,0 19 0,0-30-111,-1 0 0,1-1 0,-1 1 0,1 0 0,-1 0 0,0 0 0,0-1 0,0 1 0,-1-1 0,1 1 1,-1-1-1,1 1 0,-1-1 0,0 0 0,0 1 0,0-1 0,0 0 0,0-1 0,0 1 0,0 0 1,-1 0-1,1-1 0,-1 0 0,1 1 0,-1-1 0,0 0 0,1 0 0,-1 0 0,0-1 0,0 1 0,0-1 1,-5 1-1,-1-1-3,-1 0 1,1-1 0,0 0-1,-1 0 1,-13-4 0,-46-18-77,63 21 46,-24-12-269,29 14 77,0-1 0,0 0 0,-1 1 0,1-1 0,0 0 0,0 0-1,0 0 1,0 0 0,0 0 0,0 0 0,1 0 0,-1 0 0,0 0 0,0 0 0,1 0 0,-1-1 0,1 1 0,-1 0-1,1-1 1,-1-1 0,6 15-7071</inkml:trace>
</inkml:ink>
</file>

<file path=ppt/ink/ink5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2:05.269"/>
    </inkml:context>
    <inkml:brush xml:id="br0">
      <inkml:brushProperty name="width" value="0.05" units="cm"/>
      <inkml:brushProperty name="height" value="0.05" units="cm"/>
      <inkml:brushProperty name="color" value="#AB008B"/>
    </inkml:brush>
  </inkml:definitions>
  <inkml:trace contextRef="#ctx0" brushRef="#br0">26 97 7610,'-3'-44'7675,"3"44"-7613,0 0-1,0-1 1,0 1 0,0 0 0,0 0 0,0 0 0,0 0 0,0-1 0,0 1 0,0 0 0,0 0 0,0 0-1,0-1 1,0 1 0,0 0 0,0 0 0,0 0 0,0 0 0,0 0 0,0-1 0,0 1 0,0 0 0,0 0-1,-1 0 1,1 0 0,0 0 0,0-1 0,0 1 0,0 0 0,0 0 0,0 0 0,-1 0 0,1 0 0,0 0 0,0 0-1,0 0 1,-1 0 0,-5 4 1282,-4 10 326,9-12-1477,1 0 0,-1 1 0,0-1-1,1 0 1,0 1 0,0-1 0,-1 0 0,1 1-1,1-1 1,-1 0 0,1 3 0,7 28 1308,-1-8-919,-2 8-128,-4-23-391,0-1 0,0 0 0,1 0-1,0 0 1,7 15 0,-9-23-63,0-1 1,0 0-1,0 0 1,0 0-1,0 1 1,0-1-1,0 0 1,0 0 0,0 0-1,0 0 1,0 1-1,0-1 1,0 0-1,1 0 1,-1 0-1,0 0 1,0 1-1,0-1 1,0 0-1,0 0 1,1 0-1,-1 0 1,0 0-1,0 0 1,0 0-1,0 1 1,1-1-1,-1 0 1,0 0-1,0 0 1,0 0-1,1 0 1,-1 0-1,0 0 1,0 0-1,0 0 1,1 0-1,-1 0 1,0 0-1,0 0 1,5-9-16,-1-15-44,-3 2 5,0 1 1,-2-1 0,-1 1 0,0-1 0,-2 1-1,0 0 1,-10-28 0,13 46 51,0 0 1,-1 0-1,1 0 0,-1 0 0,0 0 0,0 1 1,0-1-1,-4-3 0,6 6 3,0 0 1,0 0-1,0 0 0,0-1 1,-1 1-1,1 0 0,0 0 0,0 0 1,0 0-1,0 0 0,0 0 1,0 0-1,0 0 0,0 0 0,0 0 1,-1 0-1,1 0 0,0 0 1,0 0-1,0 0 0,0 0 0,0 0 1,0 0-1,0 0 0,0 0 1,0 0-1,0 0 0,-1 0 1,1 1-1,0-1 0,0 0 0,0 0 1,0 0-1,0 0 0,0 0 1,0 0-1,0 0 0,0 0 0,0 0 1,0 0-1,0 0 0,0 0 1,0 0-1,-1 1 0,1-1 0,0 0 1,0 0-1,0 0 0,0 0 1,0 0-1,0 0 0,0 0 1,0 0-1,0 0 0,0 1 0,0-1 1,0 0-1,0 0 0,0 0 1,0 0-1,1 0 0,-1 0 0,0 0 1,0 0-1,0 0 0,0 1 1,0-1-1,0 0 0,0 0 0,1 8 60,2-4-32,1 1 0,-1-1-1,1 1 1,0-1 0,0 0 0,0-1 0,1 1 0,-1-1 0,1 0 0,0 0 0,0 0-1,0 0 1,9 2 0,4 1 48,0 0 1,33 5-1,19-1 295,-89-7 208,9-2-502,0 0 1,0 0-1,1 1 0,-1 1 0,1-1 1,-1 2-1,1-1 0,-12 7 0,7-2-167,-1 1-1,1 0 0,-26 21 1,39-29-24,-1 2-913,5-3-1007,12-3 661</inkml:trace>
</inkml:ink>
</file>

<file path=ppt/ink/ink5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2:07.969"/>
    </inkml:context>
    <inkml:brush xml:id="br0">
      <inkml:brushProperty name="width" value="0.05" units="cm"/>
      <inkml:brushProperty name="height" value="0.05" units="cm"/>
      <inkml:brushProperty name="color" value="#AB008B"/>
    </inkml:brush>
  </inkml:definitions>
  <inkml:trace contextRef="#ctx0" brushRef="#br0">78 157 7009,'-14'-25'7072,"10"19"-3044,8 16-964,3 2-2628,-2 0 0,1 0 1,-2 1-1,1 0 0,-2 0 1,0 0-1,0 0 0,-1 0 1,-1 1-1,0 15 0,-1-28-434,0 0 0,0-1-1,0 1 1,0-1 0,0 1 0,0-1-1,0 1 1,0-1 0,-1 1 0,1-1-1,0 1 1,0 0 0,0-1 0,-1 1-1,1-1 1,0 0 0,-1 1 0,1-1-1,0 1 1,-1-1 0,1 1 0,0-1-1,-1 0 1,1 1 0,-1-1-1,1 0 1,-1 1 0,1-1 0,-1 0-1,1 0 1,-1 0 0,1 1 0,-1-1-1,1 0 1,-1 0 0,0 0 0,1 0-1,-1 0 1,1 0 0,-1 0 0,1 0-1,-1 0 1,0 0 0,1 0 0,-1-1-1,1 1 1,-1 0 0,-2-1-4,0 0 0,1 0 1,-1-1-1,1 1 0,0-1 0,-1 1 1,1-1-1,-2-2 0,-2-3-57,0 1-1,1-2 0,0 1 0,0 0 1,1-1-1,0 0 0,0 0 1,-4-15-1,4 10-33,0 0 1,2-1-1,0 1 1,-1-28-1,3 41 98,0 0 0,0 0 0,0 0 0,0 0 0,0-1 0,0 1 0,0 0 0,0 0 0,0 0 0,0 0 0,1-1 0,-1 1 0,0 0 0,0 0 0,0 0 0,0 0 0,0 0 0,0-1 0,0 1 0,1 0 0,-1 0 0,0 0 0,0 0 0,0 0 0,0 0 0,1 0 0,-1 0 0,0 0 0,0-1 0,0 1 0,0 0 0,1 0 0,-1 0 0,0 0 0,0 0 0,0 0 0,0 0 0,1 0 0,-1 0 0,0 0 0,0 0 0,0 0 0,0 1 0,1-1 0,-1 0 0,0 0 0,0 0 0,0 0 0,0 0 0,1 0 0,-1 0 0,0 0 0,0 0 0,0 1 0,0-1 0,12 7 206,-10-5-134,9 5 192,0-1 0,0 0-1,1 0 1,0-2 0,0 1 0,1-1 0,-1-1-1,1 0 1,0-1 0,24 1 0,-35-3-266,0 0 0,0-1 0,0 1 0,0-1 0,-1 1 0,1-1 0,0 1 0,0-1 0,0 0 0,-1 0 0,1 0 0,-1 0 0,1-1 0,-1 1 0,1 0 0,-1 0 0,1-1 0,-1 1 0,0-1-1,0 0 1,0 1 0,0-1 0,0 0 0,0 1 0,0-1 0,-1 0 0,2-3 0,1-6-57,0-1 0,-1 1 0,2-18 0,-2 14-91,-2 13 134,3-15-77,0-23-1,-3 43 159,1 0 0,0 0 0,0 0 0,0 0 0,0 0-1,0-1 1,0 1 0,1 0 0,-1-1 0,1 1 0,0-1-1,2 3 1,29 32 374,-21-25-297,-10-10-159,5 6 69,1-1 0,16 13 0,-23-18-88,1-1 0,-1 0 0,1 0 0,-1 0-1,1 0 1,-1-1 0,1 1 0,0 0 0,0-1-1,-1 1 1,1-1 0,0 1 0,0-1 0,-1 0-1,1 0 1,0 0 0,0 0 0,0 0 0,-1 0-1,1 0 1,0 0 0,0-1 0,0 1 0,-1-1-1,4-1 1,-4 1-219,0 0 0,0 0 0,0 0 0,0-1 0,-1 1 0,1 0 0,0-1-1,0 1 1,-1 0 0,1-1 0,-1 1 0,0-1 0,1 1 0,-1-1 0,0 1 0,0-1 0,0 1-1,0-1 1,0-1 0,1-9-2296,4-1 664</inkml:trace>
</inkml:ink>
</file>

<file path=ppt/ink/ink5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2:08.278"/>
    </inkml:context>
    <inkml:brush xml:id="br0">
      <inkml:brushProperty name="width" value="0.05" units="cm"/>
      <inkml:brushProperty name="height" value="0.05" units="cm"/>
      <inkml:brushProperty name="color" value="#AB008B"/>
    </inkml:brush>
  </inkml:definitions>
  <inkml:trace contextRef="#ctx0" brushRef="#br0">2 1 15387,'0'0'1449,"-1"4"727,2 2-63,4 3-673,0 0-248,7 5-256,-3 2-168,1 5-319,2 2-137,-3-2-152,0 1-64,1-3-168,-7-1-192,3-5-737,-3-1-319,-2-8-1144,9-3-1457</inkml:trace>
</inkml:ink>
</file>

<file path=ppt/ink/ink5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2:08.681"/>
    </inkml:context>
    <inkml:brush xml:id="br0">
      <inkml:brushProperty name="width" value="0.05" units="cm"/>
      <inkml:brushProperty name="height" value="0.05" units="cm"/>
      <inkml:brushProperty name="color" value="#AB008B"/>
    </inkml:brush>
  </inkml:definitions>
  <inkml:trace contextRef="#ctx0" brushRef="#br0">0 262 14491,'2'1'376,"0"0"0,0 0 1,0 0-1,0-1 0,0 1 0,0-1 0,1 1 0,-1-1 1,0 0-1,0 0 0,0 0 0,0 0 0,0 0 0,1 0 1,-1-1-1,3 0 0,34-12 2319,-33 10-2548,1 1-1,-1-1 0,-1-1 1,1 1-1,0-1 1,-1 0-1,0-1 1,0 1-1,0-1 1,0 0-1,-1 0 1,0 0-1,5-8 1,-7 8-396,0 1 0,0-1 0,0 1 0,0-1 0,-1 1 0,0-1 0,0 0 0,-1 0 1,1 1-1,-1-1 0,0 0 0,0 0 0,0 0 0,-1 0 0,0 1 0,0-1 0,0 0 1,-1 1-1,-2-7 0,-4-11-1662,4 12 1200,1 1 0,-2-1 0,1 1 0,-12-16 1,16 24 752,0 1 1,0 0 0,0 0 0,0 0 0,0 0 0,0 0-1,0 0 1,0 0 0,0 0 0,0-1 0,0 1 0,-1 0 0,1 0-1,0 0 1,0 0 0,0 0 0,0 0 0,0 0 0,0 0-1,0 0 1,0 0 0,0 0 0,-1 0 0,1 0 0,0 0 0,0 0-1,0 0 1,0 0 0,0 0 0,0 0 0,0 0 0,-1 0-1,1 0 1,0 0 0,0 0 0,0 0 0,0 0 0,0 0-1,0 0 1,0 0 0,-1 0 0,1 0 0,0 0 0,0 0 0,0 0-1,0 0 1,0 0 0,0 0 0,0 0 0,0 1 0,0-1-1,0 0 1,-1 0 0,1 0 0,0 0 0,0 0 0,-2 11 1630,2 13 404,1-13-1631,2 0 1,-1 0 0,2-1 0,-1 1-1,1-1 1,1 0 0,0 0 0,0-1-1,1 1 1,8 9 0,-13-17-471,1-1 0,-1 1 0,1 0 0,0-1-1,-1 0 1,1 1 0,0-1 0,0 0 0,0 0 0,0 0 0,0 0 0,1 0 0,-1 0 0,0-1-1,0 1 1,3-1 0,-4 0-164,1 0-1,-1 0 1,1 0 0,-1 0-1,1 0 1,-1-1-1,1 1 1,-1 0 0,1-1-1,-1 0 1,1 1-1,-1-1 1,0 0 0,1 0-1,-1 1 1,0-1-1,0 0 1,0 0 0,0-1-1,0 1 1,0 0-1,0 0 1,0 0 0,1-3-1,7-13-2238,5-8 939</inkml:trace>
</inkml:ink>
</file>

<file path=ppt/ink/ink5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2:08.962"/>
    </inkml:context>
    <inkml:brush xml:id="br0">
      <inkml:brushProperty name="width" value="0.05" units="cm"/>
      <inkml:brushProperty name="height" value="0.05" units="cm"/>
      <inkml:brushProperty name="color" value="#AB008B"/>
    </inkml:brush>
  </inkml:definitions>
  <inkml:trace contextRef="#ctx0" brushRef="#br0">89 0 13467,'-3'1'564,"-1"0"-1,1 0 1,-1 1 0,1-1-1,0 1 1,-1 0-1,1-1 1,0 1 0,0 1-1,0-1 1,-3 3 0,2-1-128,0 1 0,0 0 1,1 0-1,-1 0 0,1 0 0,-3 8 1,2-5-161,1 0 1,0 0-1,1 0 1,0 1 0,0-1-1,1 1 1,0-1 0,0 1-1,2 14 1,-1-18-196,1-1 0,0 1-1,0-1 1,1 1 0,0-1 0,-1 1 0,1-1-1,1 0 1,-1 0 0,0 0 0,1 0 0,0 0-1,0-1 1,4 5 0,-5-7-70,0 1 0,0 0-1,0-1 1,0 1 0,1-1 0,-1 0 0,0 0 0,1 0-1,-1 0 1,0 0 0,1 0 0,-1-1 0,1 1-1,-1-1 1,1 1 0,0-1 0,-1 0 0,1 0 0,-1 0-1,1-1 1,-1 1 0,1-1 0,-1 1 0,1-1-1,-1 0 1,1 0 0,2-2 0,4-1-283,-1-2-1,0 1 1,0-1 0,0-1-1,7-8 1,-4 4-1376,-1-1-1,14-21 1,-10 9-87</inkml:trace>
</inkml:ink>
</file>

<file path=ppt/ink/ink5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2:09.380"/>
    </inkml:context>
    <inkml:brush xml:id="br0">
      <inkml:brushProperty name="width" value="0.05" units="cm"/>
      <inkml:brushProperty name="height" value="0.05" units="cm"/>
      <inkml:brushProperty name="color" value="#AB008B"/>
    </inkml:brush>
  </inkml:definitions>
  <inkml:trace contextRef="#ctx0" brushRef="#br0">0 1 11538,'8'4'7485,"-3"6"-4438,1 14-1820,-6-20-328,3 9-54,-1-1-412,1-1 1,-1-1-1,2 1 0,8 19 0,-9-24-484,-1-1-48,0-1 0,0 1 0,0-1 0,4 5 0,-6-9-13,1 1 0,-1-1 0,0 0 1,1 1-1,-1-1 0,0 1 1,1-1-1,-1 0 0,1 1 0,-1-1 1,0 0-1,1 1 0,-1-1 1,1 0-1,-1 0 0,1 1 0,-1-1 1,1 0-1,-1 0 0,1 0 1,-1 0-1,1 0 0,-1 0 0,1 0 1,-1 0-1,1 0 0,-1 0 1,1 0-1,0 0 0,-1 0 0,1 0 1,-1 0-1,1 0 0,-1-1 1,1 1-1,-1 0 0,0 0 0,1-1 1,-1 1-1,1 0 0,-1-1 1,1 1-1,-1 0 0,0-1 0,1 1 1,0-2-1,7-9-2349,6 0 988</inkml:trace>
</inkml:ink>
</file>

<file path=ppt/ink/ink5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2:09.689"/>
    </inkml:context>
    <inkml:brush xml:id="br0">
      <inkml:brushProperty name="width" value="0.05" units="cm"/>
      <inkml:brushProperty name="height" value="0.05" units="cm"/>
      <inkml:brushProperty name="color" value="#AB008B"/>
    </inkml:brush>
  </inkml:definitions>
  <inkml:trace contextRef="#ctx0" brushRef="#br0">4 0 12339,'0'2'10367,"-2"11"-7753,1 18-1994,4-17-292,0 0 1,1-1-1,0 1 0,1-1 1,1 0-1,9 15 0,-5-8-1245,11 30-1,-29-56-5850</inkml:trace>
</inkml:ink>
</file>

<file path=ppt/ink/ink5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2:10.030"/>
    </inkml:context>
    <inkml:brush xml:id="br0">
      <inkml:brushProperty name="width" value="0.05" units="cm"/>
      <inkml:brushProperty name="height" value="0.05" units="cm"/>
      <inkml:brushProperty name="color" value="#AB008B"/>
    </inkml:brush>
  </inkml:definitions>
  <inkml:trace contextRef="#ctx0" brushRef="#br0">6 272 13419,'-6'-4'5842,"13"-2"-3025,92-58 3516,18-12-4132,-81 50-1782,87-57 509,-98 71-2478,-46 32-9024,17-16 9503,-10 12-409</inkml:trace>
</inkml:ink>
</file>

<file path=ppt/ink/ink5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2:10.355"/>
    </inkml:context>
    <inkml:brush xml:id="br0">
      <inkml:brushProperty name="width" value="0.05" units="cm"/>
      <inkml:brushProperty name="height" value="0.05" units="cm"/>
      <inkml:brushProperty name="color" value="#AB008B"/>
    </inkml:brush>
  </inkml:definitions>
  <inkml:trace contextRef="#ctx0" brushRef="#br0">18 60 12379,'-2'3'745,"0"0"-1,0 0 1,0 1 0,0-1 0,1 0 0,-1 1 0,1 0 0,-1 4 0,1-7-642,1 0 0,0 0 1,0 0-1,0 0 0,0 1 0,0-1 1,0 0-1,0 0 0,0 0 0,0 0 1,1 0-1,-1 0 0,0 0 0,1 0 1,-1 0-1,1 0 0,-1 0 0,1 0 1,-1 0-1,1-1 0,0 1 0,-1 0 1,1 0-1,0-1 0,0 1 1,0 0-1,-1-1 0,1 1 0,0 0 1,0-1-1,0 1 0,0-1 0,0 0 1,1 1-1,3 0 80,-1 0 0,1 0-1,0-1 1,-1 1 0,1-1 0,0 0 0,-1-1 0,1 1 0,0-1-1,-1 0 1,7-2 0,8-3 377,25-12 0,-23 9-169,44-19 502,64-24 65,-110 42-5310,-27 16 2904</inkml:trace>
</inkml:ink>
</file>

<file path=ppt/ink/ink5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2:12.857"/>
    </inkml:context>
    <inkml:brush xml:id="br0">
      <inkml:brushProperty name="width" value="0.05" units="cm"/>
      <inkml:brushProperty name="height" value="0.05" units="cm"/>
      <inkml:brushProperty name="color" value="#AB008B"/>
    </inkml:brush>
  </inkml:definitions>
  <inkml:trace contextRef="#ctx0" brushRef="#br0">2 85 10186,'0'1'178,"0"-1"0,-1 1-1,1 0 1,0 0 0,0 0 0,0 0-1,0 0 1,0 0 0,0 0-1,0 0 1,0 0 0,0 0 0,0 0-1,0 0 1,0-1 0,1 1 0,-1 0-1,0 0 1,1 0 0,-1 0-1,1 0 1,0 1 0,0-1-12,1 0 0,-1 0 0,0 0 0,1 0 0,-1 0 0,0 0-1,1 0 1,-1-1 0,1 1 0,0-1 0,2 2 0,3-1 159,0 0 0,-1 0-1,1-1 1,0 0 0,9-1-1,12-3 551,0-2 0,0-2 0,45-17 0,2-1 460,-40 16-382,63-10-1,-80 18-793,1 0-1,-1 2 0,1 0 0,0 1 1,26 5-1,43 15 108,-56-12-10,1-1 1,57 5-1,-67-12-142,-1-1 1,0-1 0,0-1 0,1-1-1,-2 0 1,1-2 0,0-1-1,25-10 1,-19 3-40,-17 8-53,1 0 0,0 0 0,0 1 0,15-2 0,-27 5-29,0 1 0,0 0 0,1 0 0,-1 0 0,0 0 0,0 0 0,1 0 0,-1 0 0,0 0 0,0 0-1,1 0 1,-1 0 0,0 0 0,0 0 0,1 0 0,-1 0 0,0 0 0,1 0 0,-1 0 0,0 0 0,0 0 0,1 0-1,-1 1 1,0-1 0,0 0 0,0 0 0,1 0 0,-1 0 0,0 1 0,0-1 0,0 0 0,1 0 0,-1 0 0,0 1-1,0-1 1,0 0 0,0 0 0,0 1 0,0-1 0,1 0 0,-1 0 0,0 1 0,0-1 0,0 0 0,0 0 0,0 1 0,0-1-1,0 0 1,0 1 0,0-1 0,0 0 0,0 0 0,0 1 0,0-1 0,-1 0 0,1 0 0,0 1 0,0-1 0,0 0-1,0 0 1,0 1 0,0-1 0,-1 0 0,1 0 0,0 0 0,0 1 0,-12 15-908,4-9-249,1 0 0,-1-1 0,-16 10 1,-14 10-3299,19-8 3289</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5:19.732"/>
    </inkml:context>
    <inkml:brush xml:id="br0">
      <inkml:brushProperty name="width" value="0.05" units="cm"/>
      <inkml:brushProperty name="height" value="0.05" units="cm"/>
      <inkml:brushProperty name="color" value="#FF0066"/>
    </inkml:brush>
  </inkml:definitions>
  <inkml:trace contextRef="#ctx0" brushRef="#br0">15 64 27118,'6'-2'3825,"-9"-3"-2113,-2-4-1600,0-3-384,0-1 272,2-9-88</inkml:trace>
</inkml:ink>
</file>

<file path=ppt/ink/ink5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2:13.167"/>
    </inkml:context>
    <inkml:brush xml:id="br0">
      <inkml:brushProperty name="width" value="0.05" units="cm"/>
      <inkml:brushProperty name="height" value="0.05" units="cm"/>
      <inkml:brushProperty name="color" value="#AB008B"/>
    </inkml:brush>
  </inkml:definitions>
  <inkml:trace contextRef="#ctx0" brushRef="#br0">0 83 14507,'15'-2'1768,"1"0"633,13-1 128,7 1-337,2-4-600,6 2-151,1-3-361,1-2-232,1 0-304,-2-1-144,-7 1-312,-1 3-16,-11-1-400,-5 4-320,-11 0-1216</inkml:trace>
</inkml:ink>
</file>

<file path=ppt/ink/ink5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2:18.092"/>
    </inkml:context>
    <inkml:brush xml:id="br0">
      <inkml:brushProperty name="width" value="0.05" units="cm"/>
      <inkml:brushProperty name="height" value="0.05" units="cm"/>
      <inkml:brushProperty name="color" value="#AB008B"/>
    </inkml:brush>
  </inkml:definitions>
  <inkml:trace contextRef="#ctx0" brushRef="#br0">695 1100 9210,'4'-24'2763,"1"30"-507,1 8-1608,-4-10-535,0 1 0,0-1 0,1 0 0,-1 0 0,1-1 0,0 1 0,0 0 0,0-1 0,0 0 0,1 0 0,0 0 0,-1 0 0,1 0 0,0-1 0,0 1 0,0-1 0,1 0 0,-1-1 0,0 1 0,1-1 0,-1 0 0,8 2 0,10 0 82,0 0-1,43-1 1,46-9 128,8 1 31,-96 5-289,0 2 0,0 1 0,0 1 0,0 1 0,-1 1 0,1 0 0,-1 2 0,29 13-1,-34-12-68,-1-1 0,1-1-1,0-1 1,0-1-1,1 0 1,-1-1 0,1-1-1,0 0 1,-1-1-1,1-2 1,0 1 0,22-5-1,218-50-70,-1-18 169,-239 66-89,0 0 0,0 0 0,-1-2 0,0 0 0,19-15 0,73-63 13,-101 79-3,0 0-1,-1 0 1,0-1 0,0 0 0,-1 0 0,0-1 0,0 0 0,-1 0-1,-1 0 1,6-18 0,-4 9 47,-2 0 0,0 0 0,-2 0 0,0 0 0,0-28 0,-3 33-42,0 0 1,-1 0-1,0 0 1,-1 1-1,-1-1 1,0 1 0,0 0-1,-2 0 1,0 1-1,-8-14 1,4 10 147,-2 0 0,0 1 0,0 0 0,-2 1 0,1 1 0,-28-21 1,-66-42 472,84 62-509,0 1 0,-47-19 0,-3 8 129,-2 2-1,-104-16 1,-279-63 187,398 83-428,-19-6-13,-123-23 0,175 43-10,1 2 1,-1 0-1,1 2 0,-1 1 0,1 1 0,-1 1 1,1 1-1,-50 15 0,-107 54-11,144-53 2,2 1 0,-57 42 1,51-31 10,5-4-4,-45 42-1,72-59 4,0 0-1,1 1 1,1 0-1,0 0 0,1 1 1,0 0-1,1 1 1,-7 17-1,4 2-3,2 0 1,-6 39-1,8-35-6,4-24 6,-5 22 16,-2 49 0,9-73 3,0 0-1,0 0 1,1 0 0,1 0-1,-1-1 1,2 1-1,0 0 1,8 19 0,-2-13 39,0 0 0,2-1 0,0-1 0,0 1 0,2-2 0,-1 0 0,2 0 0,0-1 0,1-1 0,0 0 0,1-1 0,0-1 0,29 14 0,-7-7 152,0-2 0,1-2 1,0-1-1,1-2 0,70 8 0,209-3 785,-36-4-1313,-219-2-2896,-40-8 1883</inkml:trace>
</inkml:ink>
</file>

<file path=ppt/ink/ink5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2:24.659"/>
    </inkml:context>
    <inkml:brush xml:id="br0">
      <inkml:brushProperty name="width" value="0.05" units="cm"/>
      <inkml:brushProperty name="height" value="0.05" units="cm"/>
      <inkml:brushProperty name="color" value="#AB008B"/>
    </inkml:brush>
  </inkml:definitions>
  <inkml:trace contextRef="#ctx0" brushRef="#br0">527 1060 7930,'4'-7'1077,"0"1"0,1 0 0,8-10 0,-12 15-947,0-1 1,0 1-1,1 0 0,-1 0 1,0 0-1,0 0 0,1 0 1,-1 1-1,1-1 0,-1 0 1,1 1-1,-1-1 0,1 1 1,0-1-1,-1 1 0,1-1 1,-1 1-1,1 0 0,0 0 1,-1 0-1,1 0 0,0 0 1,2 1-1,-2 0-48,-1 0 1,0-1-1,0 1 1,0 0-1,0 0 1,0 0-1,0 0 1,0 0-1,0 0 1,0 0-1,0 0 1,-1 0-1,1 0 1,1 3-1,8 23 333,-4-12-313,-5-13-95,0 0 0,1 0 1,-1 0-1,1 0 0,-1 0 1,1-1-1,-1 1 0,1-1 1,0 1-1,0-1 0,0 1 1,0-1-1,0 0 0,0 0 1,0 0-1,0 0 0,0-1 1,1 1-1,-1 0 0,0-1 1,1 0-1,2 1 0,5-1 63,1 1 0,0-2-1,16-2 1,-18 2-16,67-6 736,0 2 0,0 5 1,98 10-1,-153-8-718,0 0 0,-1-2 0,1-1 1,0 0-1,-1-2 0,1 0 0,26-9 0,115-44 534,-126 40-62,-2-1 0,48-30 0,-74 42-496,1-1 1,-1 0-1,0-1 1,-1 0-1,0 0 0,0 0 1,0-1-1,-1 0 1,0 0-1,-1-1 0,0 0 1,0 0-1,0 0 1,-2 0-1,1-1 0,-1 0 1,0 1-1,-1-1 0,0 0 1,0-18-1,0-6-63,-5-57 1,1 77-2,0 1 0,-1-1 0,0 1 0,-1-1 1,-1 1-1,0 1 0,-7-14 0,-40-58-42,29 49 67,-22-46 0,37 65-1,0 0-1,-1 0 1,-13-17-1,17 27-8,-1-1-1,1 1 0,-2 0 0,1 1 0,-1-1 0,0 1 0,0 0 0,-14-7 1,-10 0-1,1 1 1,-45-10 0,19 7-6,-51-20 0,-43-11 8,109 34 25,-70-7-1,93 17-28,0 1 1,1 0-1,-1 1 0,0 2 0,1-1 0,-1 2 0,1 1 0,-22 7 1,-15 11 1,-59 33 1,86-42 8,-25 13 0,-223 128-14,261-145 7,0-1-1,1 2 0,1 0 1,0 0-1,0 1 0,1 1 1,1 0-1,0 0 0,0 1 1,2 0-1,-1 1 0,2-1 1,0 2-1,1-1 0,-6 23 1,8-22-4,1 0 1,1 0 0,0 1 0,1-1 0,0 1-1,2-1 1,3 26 0,-3-32 2,1-1-1,1 1 0,0-1 1,0 0-1,1 0 0,0 0 1,0-1-1,1 1 1,0-1-1,1 0 0,0 0 1,0-1-1,0 0 0,9 8 1,2-3 7,0 1 1,0-2-1,1 0 0,1-1 1,32 12-1,104 27 265,-133-44-201,436 101 3169,-434-103-3605,-16-3-891,0 1 0,0 0 0,8 3 0,-12-2-494</inkml:trace>
</inkml:ink>
</file>

<file path=ppt/ink/ink5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2:38.063"/>
    </inkml:context>
    <inkml:brush xml:id="br0">
      <inkml:brushProperty name="width" value="0.05" units="cm"/>
      <inkml:brushProperty name="height" value="0.05" units="cm"/>
      <inkml:brushProperty name="color" value="#AB008B"/>
    </inkml:brush>
  </inkml:definitions>
  <inkml:trace contextRef="#ctx0" brushRef="#br0">55 109 7530,'-1'-1'181,"1"1"1,-1-1-1,0 1 1,0-1-1,1 1 1,-1-1-1,0 0 1,0 1-1,1-1 1,-1 0 0,1 0-1,-1 0 1,1 1-1,-1-1 1,1 0-1,-1 0 1,1 0-1,0 0 1,0 0-1,-1 0 1,1 0 0,0-1-1,0 0 3,0 0 0,1 1 0,-1-1 1,0 0-1,1 0 0,-1 1 0,1-1 0,0 0 0,0 1 0,0-1 1,1-2-1,4-4 382,0 1 1,1-1 0,12-10-1,-13 13 111,-5 3-563,16-14 1373,-12 13-454,-12 11-34,-5 7-743,1 1-1,0 0 1,1 0 0,0 2-1,2-1 1,0 1 0,1 0-1,-9 33 1,11-27-71,0 1 1,2 0-1,0 0 0,2 0 1,1 1-1,3 32 0,-1-44-110,1-1 1,0 1-1,1-1 0,0 0 0,1 0 0,1 0 1,0-1-1,13 21 0,-4-12-118,2 0 1,0-1-1,32 28 1,-32-31-299,-8-9-554,0 0 1,0 0 0,0-1-1,17 11 1,-15-15 1167,-5-4-477</inkml:trace>
</inkml:ink>
</file>

<file path=ppt/ink/ink5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2:38.451"/>
    </inkml:context>
    <inkml:brush xml:id="br0">
      <inkml:brushProperty name="width" value="0.05" units="cm"/>
      <inkml:brushProperty name="height" value="0.05" units="cm"/>
      <inkml:brushProperty name="color" value="#AB008B"/>
    </inkml:brush>
  </inkml:definitions>
  <inkml:trace contextRef="#ctx0" brushRef="#br0">0 2 9122,'7'-1'7611,"-7"1"-7480,6 14 2495,3 20-1370,-6-6-922,-2 0 1,0 1-1,-2-1 0,-8 45 1,1-1-123,6-52-206,-1 23 104,2-41-135,2 1-1,-1-1 1,0 1 0,0-1-1,1 1 1,-1-1 0,1 0-1,0 1 1,0-1 0,0 0-1,0 0 1,0 1 0,3 2-1,-4-4-36,1-1-1,0 1 0,-1 0 0,1-1 0,0 1 1,0 0-1,-1-1 0,1 1 0,0-1 0,0 0 1,0 1-1,0-1 0,0 0 0,0 1 1,0-1-1,0 0 0,-1 0 0,1 0 0,1 0 1,1 0-244,0 0 1,-1-1 0,1 1 0,-1-1 0,1 0 0,4-1 0,15-8-659</inkml:trace>
</inkml:ink>
</file>

<file path=ppt/ink/ink5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2:39.037"/>
    </inkml:context>
    <inkml:brush xml:id="br0">
      <inkml:brushProperty name="width" value="0.05" units="cm"/>
      <inkml:brushProperty name="height" value="0.05" units="cm"/>
      <inkml:brushProperty name="color" value="#AB008B"/>
    </inkml:brush>
  </inkml:definitions>
  <inkml:trace contextRef="#ctx0" brushRef="#br0">45 175 9786,'0'2'4858,"0"10"-2476,-1-5-2031,0 0 0,0 1 0,-1-1-1,0 0 1,0 1 0,-1-1 0,0-1 0,-4 9-1,3-8-343,0 1-1,1-1 0,1 0 1,-1 1-1,1-1 0,0 1 0,-1 9 1,4-12-3,-1 0 0,1 0 1,0 0-1,0 0 0,0-1 1,0 1-1,1 0 1,0-1-1,0 1 0,0-1 1,4 5-1,-1-1 62,1 0 0,0 0 0,0-1 0,14 13 0,-18-19-15,1 1 0,-1-1 0,0 1 0,1-1-1,0 0 1,-1 0 0,1 0 0,-1-1-1,1 1 1,0 0 0,0-1 0,-1 0 0,1 0-1,0 0 1,0 0 0,0 0 0,-1 0 0,1-1-1,0 1 1,0-1 0,-1 0 0,5-2-1,4-1 48,-1-1-1,0 0 1,0-1-1,10-7 0,-15 9-76,-1 1-1,1 0 0,-1-1 1,0 0-1,0 0 0,0-1 1,-1 1-1,1-1 0,-1 1 1,3-7-1,-5 8-18,0 1 1,0-1-1,0 0 0,-1 0 1,1 0-1,-1 0 1,1 0-1,-1 0 0,0 0 1,0 0-1,-1 1 1,1-1-1,0 0 0,-1 0 1,0 0-1,0 0 1,0 0-1,0 1 0,0-1 1,0 0-1,-3-2 0,-2-4 0,-1 1 0,0-1 0,0 1 0,-1 1 0,0 0 0,-1 0 0,1 0 0,-16-8 0,13 8 1,0 0-1,0-1 1,1 0 0,0-1-1,-12-14 1,13 12-522,1-1 0,1 0 0,0 0 0,0 0 0,1-1 0,1 0 0,0 0-1,1-1 1,-5-24 0,9 38 473,0-1-1,0 1 0,0 0 0,-1 0 0,1 0 0,0-1 0,0 1 0,0 0 1,0 0-1,0-1 0,0 1 0,0 0 0,0 0 0,0-1 0,0 1 1,0 0-1,0 0 0,0-1 0,0 1 0,0 0 0,0 0 0,0-1 1,1 1-1,-1 0 0,0 0 0,0-1 0,0 1 0,0 0 0,0 0 0,1 0 1,-1-1-1,0 1 0,0 0 0,0 0 0,0 0 0,1 0 0,-1-1 1,0 1-1,0 0 0,1 0 0,-1 0 0,0 0 0,0 0 0,1 0 1,-1 0-1,0 0 0,0 0 0,1 0 0,-1 0 0,0 0 0,0 0 0,1 0 1,-1 0-1,0 0 0,0 0 0,1 0 0,12 4-509</inkml:trace>
</inkml:ink>
</file>

<file path=ppt/ink/ink5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2:39.557"/>
    </inkml:context>
    <inkml:brush xml:id="br0">
      <inkml:brushProperty name="width" value="0.05" units="cm"/>
      <inkml:brushProperty name="height" value="0.05" units="cm"/>
      <inkml:brushProperty name="color" value="#AB008B"/>
    </inkml:brush>
  </inkml:definitions>
  <inkml:trace contextRef="#ctx0" brushRef="#br0">4 0 7058,'-3'3'5334,"13"2"-3031,-8-5-2100,0 1 0,1 0 0,-1 0-1,0 0 1,0 0 0,1 0 0,-1 1 0,0-1-1,0 1 1,-1-1 0,1 1 0,3 3 0,-4-2-34,0-1 0,-1 1 0,1-1 0,-1 1 0,0-1 1,0 1-1,0-1 0,0 1 0,0 0 0,0-1 0,-1 4 1,-10 32 828,2-8-634,5 3-158,4-31-265,0 1 0,0-1 0,0 0 0,0 0 0,0 1 1,1-1-1,-1 0 0,1 0 0,0 0 0,0 1 0,-1-1 0,3 2 0,-3-4-71,1 1-1,-1-1 1,0 0-1,1 1 1,-1-1-1,1 0 1,-1 1-1,1-1 1,-1 0-1,1 0 1,-1 0-1,1 1 1,-1-1-1,1 0 1,-1 0-1,1 0 1,0 0-1,-1 0 0,1 0 1,-1 0-1,1 0 1,-1 0-1,1-1 1,-1 1-1,1 0 1,-1 0-1,1 0 1,-1 0-1,2-1 1,4-3-1028</inkml:trace>
</inkml:ink>
</file>

<file path=ppt/ink/ink5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2:40.011"/>
    </inkml:context>
    <inkml:brush xml:id="br0">
      <inkml:brushProperty name="width" value="0.05" units="cm"/>
      <inkml:brushProperty name="height" value="0.05" units="cm"/>
      <inkml:brushProperty name="color" value="#AB008B"/>
    </inkml:brush>
  </inkml:definitions>
  <inkml:trace contextRef="#ctx0" brushRef="#br0">39 16 9090,'-6'8'1067,"1"-3"-236,0 1 0,1 1 0,-1-1 0,-5 12 0,9-16-709,1 0 0,-1 0 0,0 1 1,1-1-1,0 0 0,-1 0 0,1 0 1,0 0-1,0 0 0,0 0 0,0 1 1,1-1-1,-1 0 0,0 0 0,1 0 1,0 0-1,-1 0 0,1 0 0,0 0 0,0 0 1,2 3-1,7 8 499,14 18 0,-22-28-537,1 1 1,0-1-1,0-1 1,1 1-1,-1 0 1,0-1-1,1 0 1,0 0-1,-1 0 1,9 3-1,-10-4-51,-1-1 0,1 0 0,-1 0 0,1 0 0,0 0 0,-1 0 0,1 0 0,0 0 0,-1-1 0,1 1 0,-1 0 0,1-1 0,-1 1 0,1-1 0,-1 0 0,1 1 0,-1-1 0,1 0 0,-1 0 0,0 0 0,0 0 0,1 0 0,-1 0 0,0-1 0,0 1 0,0 0 0,0-1 0,0 1 0,0 0 0,0-2 1,1-1 18,0 0 0,-1 1 0,0-1 0,0 0 0,0 1 0,0-1 0,0 0 0,-1 0 0,1 0 0,-1 0 0,0-5 0,-1 4-10,0 1 0,0 0 0,0 0 0,0 0 0,-1 1 0,1-1 0,-1 0 0,0 0 0,0 1-1,0-1 1,-1 1 0,1 0 0,-1-1 0,0 1 0,-4-4 0,-4 0-447,1-1 0,-1 1-1,-19-8 1,4 2-2731,18 8 1909</inkml:trace>
</inkml:ink>
</file>

<file path=ppt/ink/ink5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2:40.399"/>
    </inkml:context>
    <inkml:brush xml:id="br0">
      <inkml:brushProperty name="width" value="0.05" units="cm"/>
      <inkml:brushProperty name="height" value="0.05" units="cm"/>
      <inkml:brushProperty name="color" value="#AB008B"/>
    </inkml:brush>
  </inkml:definitions>
  <inkml:trace contextRef="#ctx0" brushRef="#br0">8 0 9282,'12'9'763,"1"1"0,-2 0 0,1 1 0,-1 0 0,-1 0 0,0 1 0,-1 0 0,0 1 0,-1 0 0,0 1-1,10 25 1,-10-15-86,0 0 0,-2 0 0,0 1 0,-2 0 0,0 0 0,-1 38 0,-3-34-317,-2-1 0,-8 41 1,-18 55 427,27-119-754,-18 62 722,-2-1 1,-46 96 0,52-136-939,3-11-2985,10-13 1836</inkml:trace>
</inkml:ink>
</file>

<file path=ppt/ink/ink5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2:45.894"/>
    </inkml:context>
    <inkml:brush xml:id="br0">
      <inkml:brushProperty name="width" value="0.05" units="cm"/>
      <inkml:brushProperty name="height" value="0.05" units="cm"/>
      <inkml:brushProperty name="color" value="#AB008B"/>
    </inkml:brush>
  </inkml:definitions>
  <inkml:trace contextRef="#ctx0" brushRef="#br0">7 31 7970,'-1'-1'206,"1"1"-1,-1-1 1,1 0 0,-1 1 0,1-1 0,-1 0 0,1 1 0,0-1 0,-1 0-1,1 1 1,0-1 0,0 0 0,-1 0 0,1 0 0,0 1 0,0-1 0,0 0-1,0 0 1,0 0 0,0 1 0,0-1 0,0 0 0,0 0 0,1 1-1,-1-2 1,1 1 5,-1 0-1,1 1 0,0-1 0,0 0 1,-1 1-1,1-1 0,0 0 0,0 1 1,0-1-1,0 1 0,0-1 1,0 1-1,0 0 0,0-1 0,0 1 1,2 0-1,1-1 211,0 1 0,0 0-1,0-1 1,0 2 0,1-1 0,-1 0 0,0 1 0,8 2-1,-8-1-259,-1 0-1,1 0 1,-1 1 0,0-1-1,0 1 1,0 0-1,0 0 1,0 0-1,-1 0 1,1 0-1,-1 0 1,0 1-1,0-1 1,0 1-1,-1 0 1,1 0 0,-1-1-1,2 9 1,2 7 136,-2 1 0,2 31 0,-5-43-223,2 134 185,-2-139-348,0-1 1,1 1-1,-1-1 0,1 0 1,-1 1-1,1-1 1,0 0-1,0 1 1,2 2-1,-3-5 35,1 0 0,-1 1 1,0-1-1,0 0 0,0 0 0,0 0 0,1 1 0,-1-1 0,0 0 1,0 0-1,1 0 0,-1 1 0,0-1 0,0 0 0,1 0 0,-1 0 1,0 0-1,1 0 0,-1 0 0,0 0 0,0 0 0,1 0 1,-1 0-1,0 0 0,1 0 0,-1 0 0,0 0 0,0 0 0,1 0 1,0 0-113,0-1 1,0 0 0,-1 1-1,1-1 1,0 0 0,-1 0-1,1 1 1,0-1 0,-1 0-1,1 0 1,-1 0 0,0 0-1,1 1 1,0-3 0,1-2-604,0-1 0,0 0 1,-1 1-1,2-11 0,-5-4-370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5:26.861"/>
    </inkml:context>
    <inkml:brush xml:id="br0">
      <inkml:brushProperty name="width" value="0.05" units="cm"/>
      <inkml:brushProperty name="height" value="0.05" units="cm"/>
      <inkml:brushProperty name="color" value="#FF0066"/>
    </inkml:brush>
  </inkml:definitions>
  <inkml:trace contextRef="#ctx0" brushRef="#br0">598 1035 4577,'-1'-2'585,"-1"1"0,0-1-1,0 1 1,0-1 0,0 1 0,0 0 0,-3-1 0,3 1-467,0 0 0,0 1 0,0-1 1,1 1-1,-1 0 0,0-1 0,0 1 1,0 0-1,0 0 0,0 0 0,0 1 1,0-1-1,0 0 0,0 1 0,0-1 1,0 1-1,1 0 0,-1-1 0,0 1 1,0 0-1,1 0 0,-1 0 0,0 0 1,-2 3-1,4-4-17,-1 1 0,0 0 1,1-1-1,-1 1 0,1 0 0,-1-1 0,1 1 1,-1 0-1,1-1 0,0 1 0,-1 0 0,1 0 1,0 0-1,0-1 0,0 1 0,-1 0 0,1 0 1,0 0-1,0-1 0,0 1 0,0 0 0,0 0 1,1 1-1,-1 0 15,1-1 0,0 1 0,-1-1 0,1 0 1,0 1-1,0-1 0,0 0 0,0 0 0,0 1 0,0-1 1,3 1-1,1 2 155,1 0 1,0-1-1,0 1 1,0-2-1,7 4 1,7 0 362,1-1 0,1 0 0,35 3 0,70-3 820,-93-4-1239,62 1 306,456 26 1409,-485-21-1988,180 17 1081,-184-21 50,124-11 0,38-29 44,34-3-597,-133 34-513,28-3 23,-107 3 71,0-2 1,0-3-1,0-1 0,53-22 1,-77 25-16,0-2 1,0 0 0,-1-2-1,-1 0 1,0-1 0,-1-1-1,0-1 1,20-22 0,-31 27-84,0 0 1,0 0-1,-1-1 1,-1 0-1,0-1 1,0 1-1,-1-1 1,7-24-1,-12 30 0,1 0 0,0 0 0,-1 0 0,-1 0 0,1 0 0,-1 0 0,0 0 0,-1-1 0,0 1 0,0 0 0,0 0 0,-1 0 0,0 0 0,0 1 0,-1-1 0,0 0 0,0 1 0,-1 0 0,-4-7 0,-17-17 6,-1 1 0,-59-48 1,64 59-12,6 5 0,-2 1 0,0 1 0,0 0-1,-1 2 1,-31-13 0,-177-92 76,52 24-33,130 69-26,-2 3 0,-48-13 0,-8 6-24,-106-11 0,-106 6 31,-88 32-44,38 3-13,195-6 15,132 3 16,-1 2 0,-55 13 0,-115 50 24,195-61-30,0 0 1,0 1-1,1 0 1,-14 11-1,-42 40-89,32-26 53,-19 17 7,-80 91 0,113-112 47,2 1 0,-26 51 0,25-41-18,2-6 6,2 0 0,2 1 0,-15 47 0,25-64 1,1 0 1,0 1-1,2 0 1,0-1-1,1 1 1,0 0 0,2 0-1,0 0 1,4 18-1,-3-27 6,0 0-1,1 0 0,0 0 1,0-1-1,1 1 0,0-1 1,1 0-1,0 0 0,8 10 1,-4-9-3,-1 0 0,1 0 0,1-1 0,0 0 0,0 0 0,14 7 0,-2-4 36,0-1-1,1 0 0,0-2 0,1-1 0,0 0 1,37 4-1,-43-8 34,0-1 1,0-1-1,1-1 0,-1 0 1,0-1-1,0-1 0,0-1 1,21-5-1,-28 4 38,-4 2-394,0 0-1,-1 0 1,1 1-1,14-2 0,-18 3-176,0 0 0,0 1 0,1-1 0,-1 1 0,0 0 0,0-1 0,0 2 0,5 1 0,23 13-1372</inkml:trace>
</inkml:ink>
</file>

<file path=ppt/ink/ink5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2:46.358"/>
    </inkml:context>
    <inkml:brush xml:id="br0">
      <inkml:brushProperty name="width" value="0.05" units="cm"/>
      <inkml:brushProperty name="height" value="0.05" units="cm"/>
      <inkml:brushProperty name="color" value="#AB008B"/>
    </inkml:brush>
  </inkml:definitions>
  <inkml:trace contextRef="#ctx0" brushRef="#br0">8 163 10018,'-3'8'1690,"2"-7"-1282,1 1 0,-1-1-1,1 1 1,-1-1 0,1 0 0,0 1-1,-1-1 1,1 1 0,0 2-1,0-4-328,0 1 1,1-1-1,-1 1 0,0 0 0,1-1 0,-1 1 0,0-1 0,1 0 0,-1 1 0,1-1 0,-1 1 0,1-1 0,-1 0 0,1 1 0,-1-1 0,1 0 0,-1 1 0,1-1 1,0 0-1,-1 0 0,1 0 0,-1 1 0,1-1 0,0 0 0,-1 0 0,1 0 0,-1 0 0,1 0 0,0 0 0,5 0 180,-1 0-1,0-1 0,0 1 1,0-1-1,0 0 0,0 0 1,6-2-1,35-16 902,-34 14-886,174-85 3039,-60 28-1729,-97 51-2116,-11 9-2725,-25 15-2881</inkml:trace>
</inkml:ink>
</file>

<file path=ppt/ink/ink5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2:46.845"/>
    </inkml:context>
    <inkml:brush xml:id="br0">
      <inkml:brushProperty name="width" value="0.05" units="cm"/>
      <inkml:brushProperty name="height" value="0.05" units="cm"/>
      <inkml:brushProperty name="color" value="#AB008B"/>
    </inkml:brush>
  </inkml:definitions>
  <inkml:trace contextRef="#ctx0" brushRef="#br0">3 1 10250,'-1'1'379,"1"0"1,0 0-1,-1 0 0,1 0 0,0-1 1,0 1-1,0 0 0,0 0 0,0 0 0,0 1 1,0-1-1,0 0 0,0 0 0,0-1 1,0 1-1,1 0 0,-1 0 0,0 0 0,2 2 1,12 18 1755,-11-18-1871,-1 1 0,1-1 0,-1 1 0,3 6 0,-1 0 16,1-1 0,7 13 0,2 2-327,-11-10-895,-4-7 86,1-7 878,0 0 0,0 0 0,0 0 0,0 0 0,0 0 0,0 0 0,0 1 0,0-1 0,0 0 0,0 0 0,0 0 0,0 0 1,0 0-1,0 0 0,0 0 0,0 0 0,0 0 0,0 0 0,0 0 0,-1 0 0,1 0 0,0 1 0,0-1 0,0 0 0,0 0 0,0 0 1,0 0-1,0 0 0,0 0 0,0 0 0,0 0 0,0 0 0,-1 0 0,1 0 0,0 0 0,0 0 0,0 0 0,0 0 0,0 0 0,0 0 0,0 0 1,0 0-1,0 0 0,-1 0 0,1 0 0,0-1 0,-1 0 621</inkml:trace>
</inkml:ink>
</file>

<file path=ppt/ink/ink5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2:47.093"/>
    </inkml:context>
    <inkml:brush xml:id="br0">
      <inkml:brushProperty name="width" value="0.05" units="cm"/>
      <inkml:brushProperty name="height" value="0.05" units="cm"/>
      <inkml:brushProperty name="color" value="#AB008B"/>
    </inkml:brush>
  </inkml:definitions>
  <inkml:trace contextRef="#ctx0" brushRef="#br0">0 124 12627,'10'-9'1272,"2"-2"656,1 0-215,2 0-529,1 0-376,0 3-440,2-4-64,-6 4-280,-2 1-240,-3 0-656,-1-1-320,-2 3-617,1-4 2306,-1 3-593</inkml:trace>
</inkml:ink>
</file>

<file path=ppt/ink/ink5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2:47.394"/>
    </inkml:context>
    <inkml:brush xml:id="br0">
      <inkml:brushProperty name="width" value="0.05" units="cm"/>
      <inkml:brushProperty name="height" value="0.05" units="cm"/>
      <inkml:brushProperty name="color" value="#AB008B"/>
    </inkml:brush>
  </inkml:definitions>
  <inkml:trace contextRef="#ctx0" brushRef="#br0">1 1 12187,'0'8'1184,"1"6"688,4 0-39,1 7-393,1 1-192,2 3-168,2-2-23,0 2-129,2 1-96,2-1-272,-2-1-176,-1-4-192,-4-1-288,-2-7-1192,-10-15-1064</inkml:trace>
</inkml:ink>
</file>

<file path=ppt/ink/ink5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2:53.951"/>
    </inkml:context>
    <inkml:brush xml:id="br0">
      <inkml:brushProperty name="width" value="0.05" units="cm"/>
      <inkml:brushProperty name="height" value="0.05" units="cm"/>
      <inkml:brushProperty name="color" value="#AB008B"/>
    </inkml:brush>
  </inkml:definitions>
  <inkml:trace contextRef="#ctx0" brushRef="#br0">1 76 6753,'-1'-6'1193,"1"0"0,0 1 0,1-1 0,-1 0 0,1 1 0,0-1-1,1 1 1,0-1 0,-1 1 0,4-7 0,1 5 1662,-4 9-1458,-4 18-866,1-5-28,4 2-127,0 1 0,0-1 0,2 1-1,12 30 1,-4-9 15,-3-15-245,-8-20-186,0 0-1,0 1 0,0-1 1,-1 1-1,1 0 1,-1-1-1,1 9 0,-2-12-14,0-1 0,0 0 0,0 1 0,0-1 0,0 0 0,0 1 0,0-1-1,0 0 1,0 0 0,0 1 0,0-1 0,0 0 0,0 1 0,0-1-1,-1 0 1,1 0 0,0 1 0,0-1 0,0 0 0,0 0 0,0 1-1,-1-1 1,1 0 0,0 0 0,0 1 0,0-1 0,-1 0 0,1 0 0,0 0-1,0 0 1,-1 1 0,1-1 0,0 0 0,-1 0 0,1 0 0,0 0-1,0 0 1,-1 0 0,1 0 0,0 0 0,-1 0 0,1 0 0,0 0-1,0 0 1,-1 0 0,1 0 0,0 0 0,-1 0 0,-14-7-4585,14 6 4134,-7-2-831</inkml:trace>
</inkml:ink>
</file>

<file path=ppt/ink/ink5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2:54.968"/>
    </inkml:context>
    <inkml:brush xml:id="br0">
      <inkml:brushProperty name="width" value="0.05" units="cm"/>
      <inkml:brushProperty name="height" value="0.05" units="cm"/>
      <inkml:brushProperty name="color" value="#AB008B"/>
    </inkml:brush>
  </inkml:definitions>
  <inkml:trace contextRef="#ctx0" brushRef="#br0">2 151 11122,'-1'-11'967,"1"1"0,0-1 0,0 1 0,2-1 0,-1 0 0,1 1-1,0 0 1,6-15 0,-7 24-739,1 0 1,-1 0-1,0 1 0,1-1 0,-1 0 1,1 1-1,-1-1 0,0 1 0,1-1 0,2 1 1,1-1 69,29-12 492,-26 9-574,1 1-1,0 0 1,0 0 0,0 1 0,0 0 0,0 0 0,17 0-1,-24 3-204,0-1 0,0 1 0,-1-1 0,1 1 0,0 0-1,-1-1 1,1 1 0,-1 0 0,1 0 0,-1 0 0,1 0 0,-1 1-1,1-1 1,-1 0 0,0 0 0,0 1 0,0-1 0,0 1 0,0-1-1,1 3 1,-1-3-10,0 1-1,0-1 1,-1 1 0,1-1-1,1 1 1,-1-1 0,0 0-1,0 0 1,0 1-1,1-1 1,-1 0 0,1 0-1,-1 0 1,1-1-1,-1 1 1,1 0 0,-1 0-1,1-1 1,0 1 0,-1-1-1,5 1 1,-6-1-1,0 0 0,1 0 0,-1 0 0,0 0 0,1 0 0,-1 0 0,0 0 0,1 0 0,-1 0 0,0 1-1,1-1 1,-1 0 0,0 0 0,1 0 0,-1 0 0,0 1 0,0-1 0,1 0 0,-1 0 0,0 1 0,0-1 0,1 0 0,-1 0 0,0 1 0,0-1 0,0 0 0,0 1 0,1-1 0,-1 0 0,0 1 0,0-1 0,0 0 0,0 1 0,0-1 0,0 0 0,0 1 0,0-1 0,0 0 0,0 1 0,0-1 0,0 0 0,0 1 0,0-1 0,0 0 0,0 1 0,0-1-1,-1 0 1,1 1 0,0-1 0,-10 24-2,5-16-4,-2 9-16,-17 28 1,21-40 17,-1 0 1,1 0-1,-1-1 1,1 1-1,-1-1 1,-1 0-1,1 0 1,0-1-1,-11 7 1,15-10 3,0 0 0,-1 1 0,1-1 0,0 0 0,0 0 0,-1 0 0,1 0 0,0 0 0,-1 1 0,1-1 0,0 0 0,-1 0 0,1 0 0,0 0 0,-1 0 0,1 0 0,-1 0 0,1 0 0,0 0 0,-1 0 0,1 0 0,0 0 0,-1-1 0,1 1 0,0 0 0,-1 0 0,1 0 0,0 0 0,0-1 0,-1 1 0,1 0 0,0 0 0,-1 0 0,1-1 0,0 1 0,0 0 0,0 0 0,-1-1 0,1 1 0,0 0 0,0-1 0,0 1 0,0 0 0,-1-1 0,1 1 0,0 0 0,0-1 0,0 1 0,0 0 0,0-1 0,0 1 0,19-11 180,-14 8-91,31-16 262,-34 18-291,0 1 0,0-1-1,0 0 1,0 0-1,0 1 1,1-1 0,-1 1-1,0 0 1,0 0-1,1-1 1,-1 2 0,0-1-1,5 1 1,25 17 753,-31-17-812,0 0 1,1-1-1,-1 1 0,0 0 0,0 0 0,0 0 0,0 0 0,0 0 1,0 0-1,0 0 0,0 0 0,0 0 0,0 0 0,-1 1 0,1-1 1,-1 0-1,1 0 0,-1 1 0,1-1 0,-1 1 0,0-1 1,1 0-1,-1 1 0,0-1 0,0 1 0,0-1 0,0 0 0,-1 3 1,0 6-6,0 0 1,-1 0 0,-3 10-1,3-13 10,-1 2 7,0-1 1,0 0-1,-1 1 1,-1-2-1,1 1 0,-1 0 1,-1-1-1,-9 11 1,14-17 7,0 0 0,0-1-1,0 1 1,0 0 0,0 0 0,-1-1 0,1 1 0,0-1-1,0 1 1,-1-1 0,1 0 0,0 1 0,-1-1-1,1 0 1,-2 0 0,-25 0 594,11 0-211,-37 2-126,54-2-324,0 0 1,0 0-1,-1 0 1,1 0 0,0 0-1,0 0 1,0 0 0,0 0-1,0 0 1,0 0-1,0 0 1,0 0 0,-1 0-1,1 0 1,0 0 0,0 0-1,0 0 1,0 0-1,0 0 1,0 0 0,0 0-1,0 0 1,-1 0-1,1 0 1,0 0 0,0 0-1,0 0 1,0 0 0,0 0-1,0-1 1,0 1-1,0 0 1,0 0 0,0 0-1,0 0 1,0 0 0,0 0-1,0 0 1,0 0-1,0 0 1,-1-1 0,1 1-1,0 0 1,0 0 0,0 0-1,0 0 1,0 0-1,0 0 1,1 0 0,-1-1-1,0 1 1,0 0-1,0 0 1,0 0 0,0 0-1,0 0 1,0 0 0,0 0-1,0 0 1,0 0-1,0-1 1,0 1 0,0 0-1,0 0 1,0 0 0,6-6-4862,4-6 1897</inkml:trace>
</inkml:ink>
</file>

<file path=ppt/ink/ink5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3:07.167"/>
    </inkml:context>
    <inkml:brush xml:id="br0">
      <inkml:brushProperty name="width" value="0.05" units="cm"/>
      <inkml:brushProperty name="height" value="0.05" units="cm"/>
      <inkml:brushProperty name="color" value="#AB008B"/>
    </inkml:brush>
  </inkml:definitions>
  <inkml:trace contextRef="#ctx0" brushRef="#br0">7 32 11210,'-1'0'156,"0"-1"0,1 1-1,-1-1 1,1 0 0,0 1-1,-1-1 1,1 1 0,-1-1-1,1 0 1,0 1 0,0-1-1,-1 0 1,1 0 0,0 1-1,0-1 1,0 0-1,0 0 1,0 1 0,0-1-1,0 0 1,0 0 0,0 1-1,0-1 1,0 0 0,0 0-1,1 1 1,-1-1 0,0 0-1,1 1 1,-1-1 0,0 0-1,1 1 1,-1-1 0,1 1-1,-1-1 1,1 0 0,-1 1-1,1-1 1,-1 1-1,1-1 1,1 0 0,-2 1-57,1-1 1,0 1-1,0-1 1,-1 1 0,1 0-1,0-1 1,0 1-1,0 0 1,0 0-1,0-1 1,-1 1-1,1 0 1,0 0 0,0 0-1,0 0 1,0 0-1,0 0 1,0 0-1,0 1 1,0-1-1,-1 0 1,1 0 0,0 1-1,0-1 1,0 0-1,0 1 1,-1-1-1,1 1 1,0-1-1,0 1 1,-1 0 0,1-1-1,0 1 1,-1-1-1,1 1 1,0 1-1,3 5 368,0 1-1,-1 0 0,0 1 0,0-1 1,2 15-1,4 11 412,23 47 712,8 29-526,-36-95-1152,0 0 1,-1 1-1,-1 0 0,0 0 1,-1 21-1,-3-12-2606,4-47-5251</inkml:trace>
</inkml:ink>
</file>

<file path=ppt/ink/ink5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3:07.837"/>
    </inkml:context>
    <inkml:brush xml:id="br0">
      <inkml:brushProperty name="width" value="0.05" units="cm"/>
      <inkml:brushProperty name="height" value="0.05" units="cm"/>
      <inkml:brushProperty name="color" value="#AB008B"/>
    </inkml:brush>
  </inkml:definitions>
  <inkml:trace contextRef="#ctx0" brushRef="#br0">162 21 14427,'-1'-1'299,"0"0"0,0-1-1,0 1 1,0-1 0,0 1 0,0 0-1,0 0 1,-1-1 0,1 1 0,0 0-1,-1 0 1,1 1 0,-1-1 0,1 0-1,-1 0 1,0 1 0,1-1 0,-1 1-1,0-1 1,-2 1 0,3-1-213,-1 1 1,0 0-1,1 0 1,-1 0-1,0 0 1,1 1-1,-1-1 1,1 0-1,-1 1 1,0-1-1,1 1 1,-1 0-1,1-1 1,-1 1-1,1 0 1,0 0-1,-1 0 1,1 0-1,0 0 1,-1 0-1,1 0 1,-1 2-1,-15 20-87,1 1 0,1 0 0,1 1 0,-15 39 0,28-62-6,0 0 0,0 0 1,1 0-1,-1 0 0,1 0 0,0 1 0,0-1 1,0 0-1,0 4 0,0-5 2,0 0-1,0 0 1,1 0-1,-1 0 1,0 0-1,1-1 1,-1 1-1,1 0 1,-1 0-1,1 0 1,-1-1-1,1 1 1,-1 0-1,1 0 1,0-1-1,0 1 1,0 0-1,1 0-2,1 0-1,-1 0 0,0 0 1,1-1-1,-1 1 0,0-1 1,1 0-1,-1 1 1,1-1-1,-1 0 0,1 0 1,-1-1-1,1 1 0,-1 0 1,0-1-1,5-1 0,6-2 1,0-2 0,18-8 0,-22 9 119,1 0-1,0 0 1,0 1-1,0 1 1,0 0-1,12-2 1,-19 5-32,0 0 0,0-1 1,-1 2-1,1-1 0,0 0 1,0 0-1,-1 1 0,1 0 0,0-1 1,-1 1-1,1 0 0,0 0 0,-1 1 1,0-1-1,1 0 0,-1 1 1,0 0-1,1-1 0,-1 1 0,0 0 1,0 0-1,-1 0 0,1 0 0,0 1 1,-1-1-1,1 0 0,-1 1 1,0-1-1,1 1 0,-1-1 0,-1 1 1,1 0-1,1 3 0,-2-4-23,-1 0 1,1-1-1,0 1 0,0 0 0,-1 0 1,1-1-1,-1 1 0,1-1 0,-1 1 1,0-1-1,0 1 0,0-1 0,0 1 1,0-1-1,0 1 0,0-1 0,0 0 0,0 0 1,-1 0-1,1 0 0,0 0 0,-1 0 1,1 0-1,-1 0 0,1 0 0,-1 0 1,0-1-1,1 1 0,-3 0 0,-5 2 47,0-1 0,0 0 0,-17 2 0,-38 1-3177,64-5 2873,0 0-1,-1 0 1,1 0-1,0 0 1,-1 0-1,1-1 1,0 1-1,-1 0 1,1 0-1,0 0 1,0 0-1,-1 0 1,1-1-1,0 1 1,0 0-1,-1 0 1,1 0-1,0-1 1,0 1-1,-1 0 1,1 0-1,0-1 1,0 1-1,0 0 1,0 0-1,-1-1 1,1 1-1,0 0 1,0-1-1,0 0 1,5 3-926</inkml:trace>
</inkml:ink>
</file>

<file path=ppt/ink/ink5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3:08.129"/>
    </inkml:context>
    <inkml:brush xml:id="br0">
      <inkml:brushProperty name="width" value="0.05" units="cm"/>
      <inkml:brushProperty name="height" value="0.05" units="cm"/>
      <inkml:brushProperty name="color" value="#AB008B"/>
    </inkml:brush>
  </inkml:definitions>
  <inkml:trace contextRef="#ctx0" brushRef="#br0">0 0 17044,'2'1'473,"0"0"1,0 1-1,0-1 1,0 0 0,0 1-1,-1-1 1,1 1 0,0 0-1,-1-1 1,0 1-1,1 0 1,-1 0 0,0 0-1,2 3 1,12 32 1190,-15-36-1517,5 17-14,0 1 1,-1-1-1,-1 1 0,-1 0 1,0 24-1,-4-51-5000,-2-7 2463,-2-2 752</inkml:trace>
</inkml:ink>
</file>

<file path=ppt/ink/ink5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3:08.427"/>
    </inkml:context>
    <inkml:brush xml:id="br0">
      <inkml:brushProperty name="width" value="0.05" units="cm"/>
      <inkml:brushProperty name="height" value="0.05" units="cm"/>
      <inkml:brushProperty name="color" value="#AB008B"/>
    </inkml:brush>
  </inkml:definitions>
  <inkml:trace contextRef="#ctx0" brushRef="#br0">13 85 13555,'-1'1'425,"0"0"0,0 0 0,0 0 0,0-1 0,0 1 0,1 0 0,-1 1 0,0-1 1,0 0-1,1 0 0,-1 0 0,1 0 0,-1 1 0,1-1 0,-1 0 0,0 2 0,1-2-273,0-1 1,1 0-1,-1 1 0,0-1 0,0 0 1,0 1-1,0-1 0,0 0 0,0 1 1,0-1-1,0 0 0,1 1 0,-1-1 1,0 0-1,0 0 0,0 1 0,1-1 1,-1 0-1,0 0 0,0 1 0,0-1 1,1 0-1,-1 0 0,1 1 0,0-1-30,0 0 0,0 0 0,0 1-1,0-1 1,0 0 0,0 0 0,0 0-1,0 0 1,0 0 0,0 0-1,2 0 1,15-4 857,1-1 0,-1-1 0,0 0 0,30-16 0,17-6 256,29 1-1824,-94 27 410,1 0-1,-1 0 0,1-1 1,-1 1-1,1 0 0,-1 0 1,1-1-1,-1 1 0,1 0 1,-1-1-1,1 1 0,-1 0 1,1-1-1,-1 1 0,0-1 1,1 1-1,-1-1 0,0 1 1,1-1-1,-1 1 0,0-1 1,0 1-1,1-1 0,-1 0 1,-5-5-1482</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5:49.454"/>
    </inkml:context>
    <inkml:brush xml:id="br0">
      <inkml:brushProperty name="width" value="0.05" units="cm"/>
      <inkml:brushProperty name="height" value="0.05" units="cm"/>
      <inkml:brushProperty name="color" value="#FF0066"/>
    </inkml:brush>
  </inkml:definitions>
  <inkml:trace contextRef="#ctx0" brushRef="#br0">3 86 8698,'-1'-12'771,"1"10"-433,-1-1-1,1 1 1,0-1-1,0 0 1,0 1-1,1-5 1,15 18 1666,-9-7-1718,1 0-1,-1-1 0,1 0 1,-1 0-1,1 0 0,0-1 1,0 0-1,0-1 1,0 1-1,0-2 0,13 1 1,9-2 601,51-9 1,-79 10-868,8-2 101,145-19 1121,-112 18-1037,71 2-1,82 24-114,28 1-1,38-27 554,-1-17 86,259-4 2,-355 32-689,-42 0 116,162-12 1,-49-25 173,45-3 448,-224 29-669,-1 2 0,0 3-1,57 9 1,68 18 16,162 22-138,-132-22 104,96 9-11,-232-33-3,161 6 777,-231-11-797,1 0 1,-1 0-1,1-1 0,-1 0 1,10-2-1,-14 3-136,0-1-1,0 1 0,0-1 1,0 1-1,0-1 0,0 1 1,0-1-1,0 0 0,0 1 1,0-1-1,-1 0 0,1 0 0,0 0 1,0 0-1,-1 0 0,1 0 1,0 0-1,-1 0 0,1 0 1,-1 0-1,0 0 0,1 0 1,-1 0-1,0 0 0,1 0 1,-1-1-1,0 1 0,0 0 1,0 0-1,0 0 0,0 0 0,0-1 1,-1 0-1,1 1-100,0 0 0,0-1 0,-1 1 0,1 0 0,0 0 0,-1 0 0,1 0 0,-1 0 0,1 0 0,-1 0 0,0 0 0,0-1 0,-17-9-1429</inkml:trace>
</inkml:ink>
</file>

<file path=ppt/ink/ink5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3:20.102"/>
    </inkml:context>
    <inkml:brush xml:id="br0">
      <inkml:brushProperty name="width" value="0.05" units="cm"/>
      <inkml:brushProperty name="height" value="0.05" units="cm"/>
      <inkml:brushProperty name="color" value="#AB008B"/>
    </inkml:brush>
  </inkml:definitions>
  <inkml:trace contextRef="#ctx0" brushRef="#br0">8 104 11442,'0'0'114,"0"0"0,-1 1 0,1-1 0,0 0 0,0 0 0,0 0-1,-1 0 1,1 0 0,0 0 0,0 0 0,0 0 0,-1 0 0,1 0 0,0 0-1,0 0 1,0 0 0,-1 0 0,1 0 0,0 0 0,0 0 0,0 0-1,-1 0 1,1 0 0,0 0 0,0 0 0,0 0 0,-1 0 0,1 0-1,0-1 1,0 1 0,0 0 0,0 0 0,-1 0 0,1 0 0,0 0 0,0-1-1,0 1 1,0 0 0,0 0 0,0 0 0,0 0 0,-1-1 0,1 1-1,0 0 1,0 0 0,0 0 0,0-1 0,0 1 0,5-13 2616,16-16-870,-20 28-1649,4-5 56,-1 1-1,1 0 0,0 1 0,1-1 0,-1 1 1,1 0-1,0 1 0,0-1 0,0 1 0,12-4 0,-14 5-161,0 1 0,1 0 0,-1 0 0,1 0-1,-1 0 1,1 1 0,-1 0 0,1 0 0,-1 0-1,1 0 1,-1 1 0,1 0 0,-1 0 0,1 0-1,-1 0 1,0 1 0,5 2 0,-7-3-75,0 0 0,-1 0 1,1 0-1,-1 0 0,1 1 1,-1-1-1,1 0 1,-1 1-1,0 0 0,0-1 1,0 1-1,0-1 0,0 1 1,0 0-1,0 0 0,0 2 1,0-1-9,0 1-1,-1 0 1,1-1 0,-1 1 0,0 0 0,0-1-1,0 1 1,-1 4 0,-2 3 23,0-1 0,0 1-1,-1 0 1,-8 16 0,3-12 47,0-1 0,-1 0 0,-21 24 0,19-25-62,1 0 1,1 1 0,-12 19 0,22-32-1,-1 0 1,0 1-1,1-1 1,-1 0 0,1 1-1,-1-1 1,1 1-1,-1-1 1,1 0-1,0 1 1,0-1-1,0 1 1,0-1 0,0 1-1,0-1 1,0 1-1,0-1 1,1 1-1,-1-1 1,1 2 0,0-2 21,0 1 1,0-1 0,0 0 0,0 0 0,0 0 0,0 0 0,0 0-1,0 0 1,1 0 0,-1 0 0,0-1 0,1 1 0,-1 0 0,1-1-1,-1 1 1,1-1 0,-1 1 0,1-1 0,1 0 0,2 1 66,1-1 1,-1 1 0,0-2-1,1 1 1,-1 0 0,0-1-1,0 0 1,1 0 0,7-4-1,6-2 96,21-12-1,-29 13-146,0 0-62,11-4-150,-2-1 0,23-16 0,-42 26-177,0 0 0,0 0 0,0 0 0,0-1 0,0 1 0,0 0 0,0 0 0,0-1 0,-1 1 0,1-1 0,-1 1 0,1 0 0,-1-1 0,1 1 0,-1-1 1,0 0-1,1 1 0,-1-1 0,0 1 0,0-1 0,-1-1 0,2-11-3334,2 7 1776</inkml:trace>
</inkml:ink>
</file>

<file path=ppt/ink/ink5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3:20.520"/>
    </inkml:context>
    <inkml:brush xml:id="br0">
      <inkml:brushProperty name="width" value="0.05" units="cm"/>
      <inkml:brushProperty name="height" value="0.05" units="cm"/>
      <inkml:brushProperty name="color" value="#AB008B"/>
    </inkml:brush>
  </inkml:definitions>
  <inkml:trace contextRef="#ctx0" brushRef="#br0">0 135 15283,'1'0'577,"1"0"1,-1 0-1,0 0 0,0 1 0,0-1 0,0 0 1,0 1-1,0-1 0,0 0 0,0 1 0,0 0 1,0-1-1,0 1 0,0-1 0,1 2 1,-1-1-212,1 1 0,-1 0 1,1-1-1,-1 1 0,0 0 1,0 0-1,2 3 1,-2-2-271,0 0 0,0 0 0,0 0 0,0 0 0,-1 0 1,1 0-1,-1 0 0,0 0 0,0 0 0,0 6 0,-2-7 24,0-6-83,-2-5-7,3-1-21,1 0-1,0 0 0,1 0 1,0 1-1,1-1 1,-1 0-1,2 1 1,4-14-1,-5 17-4,1 0 0,-1 0 0,1 1 0,0-1 0,0 1-1,1 0 1,0 0 0,0 0 0,0 0 0,0 1 0,1-1 0,0 1 0,0 0 0,6-3 0,-9 6 18,-1 0 1,1 0 0,0 0-1,0 0 1,0 1 0,0-1-1,-1 1 1,1-1-1,0 1 1,0 0 0,0 0-1,0 0 1,0 0 0,0 0-1,0 0 1,0 0-1,0 1 1,0-1 0,0 1-1,0-1 1,0 1 0,-1 0-1,1 0 1,0 0-1,0 0 1,-1 0 0,1 0-1,-1 0 1,1 0 0,1 3-1,4 3 102,-1 1 0,0 1 0,-1-1 1,0 1-1,4 9 0,11 16-38,-20-32-155,1-1 0,0 0 0,0 0 0,0 0 0,0 0 0,0 0 0,0 0 0,0 0 1,0 0-1,0 0 0,0 0 0,1-1 0,-1 1 0,0 0 0,2 0 0,-2-1-37,-1 0 1,0 0 0,1 0-1,-1 0 1,0 0-1,1 0 1,-1-1-1,1 1 1,-1 0 0,0 0-1,1 0 1,-1 0-1,0-1 1,0 1 0,1 0-1,-1 0 1,0-1-1,0 1 1,1 0-1,-1 0 1,0-1 0,1 1-1,4-15-3321,1-4 337,7-2 1010</inkml:trace>
</inkml:ink>
</file>

<file path=ppt/ink/ink5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3:20.943"/>
    </inkml:context>
    <inkml:brush xml:id="br0">
      <inkml:brushProperty name="width" value="0.05" units="cm"/>
      <inkml:brushProperty name="height" value="0.05" units="cm"/>
      <inkml:brushProperty name="color" value="#AB008B"/>
    </inkml:brush>
  </inkml:definitions>
  <inkml:trace contextRef="#ctx0" brushRef="#br0">77 233 11987,'-4'5'9279,"-6"12"-6084,-1 3-2507,7-15-470,-6 9 352,-16 32 0,24-43-553,0 1 0,0 0 0,1 0 0,0 1 0,0-1 0,0 0 0,0 0 0,1 1 0,-1-1 0,1 0 0,0 0-1,0 1 1,2 6 0,-2-9-15,0-1 0,1 1 0,-1-1 0,1 1 0,-1-1 0,1 1 0,0-1 0,-1 0 0,1 1 0,0-1 0,0 0 0,0 1 0,0-1 0,0 0 0,0 0 0,0 0 0,0 0 0,1 0 0,-1 0 0,0 0 0,1 0 0,-1-1 0,0 1 0,1 0 0,-1-1 0,1 1 0,-1-1 0,1 0 0,-1 1 0,1-1 0,0 0 0,-1 0 0,1 0 0,-1 0 0,4-1 0,-1 0-8,-1 0 1,1 0 0,0 0-1,-1-1 1,1 1-1,-1-1 1,1 0 0,-1 0-1,0-1 1,0 1 0,0-1-1,0 1 1,4-6-1,1-3-19,1-1 0,-2 0 0,0-1 1,0 0-1,-2 0 0,1 0 0,3-18 0,19-101-303,-22 100 197,-3 17 87,-1 3 17,1 0 0,-2-1 0,0 1 0,0 0 0,-2-15 0,1 26 39,0 0 0,0 0 0,0 0 0,-1 0 0,1 0 0,0 0 1,0 0-1,-1 1 0,1-1 0,-1 0 0,1 0 0,-1 0 0,1 0 0,-1 1 0,1-1 0,-1 0 0,0 0 0,1 1 0,-1-1 0,0 0 0,-1 0 0,2 1 16,-1 0 0,0 0-1,1 0 1,-1 0 0,0 0-1,1 0 1,-1 0 0,0 0-1,1 0 1,-1 0-1,0 0 1,1 1 0,-1-1-1,1 0 1,-1 0 0,0 1-1,1-1 1,-1 0 0,1 1-1,-1-1 1,1 1 0,-1-1-1,1 1 1,-1-1 0,1 1-1,0-1 1,-1 1-1,1-1 1,0 1 0,-1-1-1,1 1 1,0 0 0,-3 5 182,0 0 1,1-1-1,0 1 0,0 0 1,1 0-1,0 0 0,-1 11 1,1 48 959,1-41-787,0 17 169,-1-3-151,2 1 1,1-1-1,10 53 0,-10-84-388,0 0 0,0-1 1,0 1-1,1-1 0,3 7 1,-4-11-51,-1 1 0,1-1 0,-1 0 1,1 1-1,0-1 0,0 0 0,0 0 1,1-1-1,-1 1 0,0 0 0,1-1 1,-1 1-1,0-1 0,1 0 1,3 1-1,-1-1-184,-1 0 1,1 0-1,0-1 1,-1 1-1,1-1 0,0-1 1,0 1-1,-1 0 1,1-1-1,0 0 1,-1-1-1,7-1 1,23-17-926</inkml:trace>
</inkml:ink>
</file>

<file path=ppt/ink/ink5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3:24.843"/>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5 358 11586,'-2'5'505,"1"-4"-379,1 0 0,-1 0 0,1 0 0,0 1 0,0-1 0,0 0 0,0 0 0,0 1 0,0-1 0,0 0 0,0 0 0,0 1 0,1-1 0,-1 0 0,0 0 0,1 0 0,0 2 0,0-3-35,0 1 1,-1-1 0,1 1-1,0-1 1,0 1 0,0-1-1,0 1 1,0-1-1,0 0 1,0 1 0,0-1-1,0 0 1,0 0-1,1 0 1,-1 0 0,0 0-1,0 0 1,0 0 0,0 0-1,0 0 1,0-1-1,0 1 1,0 0 0,0-1-1,1 0 1,89-34 3140,4-2-2062,98-7-760,-19 7-377,-149 29-23,0 0-1,-1-2 0,0 0 0,40-25 1,-45 23 14,34-23 110,-48 32-61,-1-1-1,1 0 1,-1 0-1,0 0 1,0-1-1,0 1 1,6-11-1,-10 14-53,0 0 0,1 0-1,-1 0 1,0 0 0,1 0-1,-1 0 1,0 0 0,0 0-1,0 0 1,0 0 0,0 0-1,0 0 1,0 0-1,0 0 1,0 0 0,-1 0-1,1 0 1,0 0 0,-1-1-1,-1 0-9,1 0 1,0 0-1,-1 0 0,1 0 0,-1 0 0,1 0 0,-1 1 0,-3-3 1,-1 0-28,0 0 0,-1 0 1,0 1-1,-10-5 0,7 5 4,1 1 0,-1 0 0,0 0 0,0 1 0,0 0 0,0 1-1,0 0 1,0 1 0,0 0 0,1 0 0,-1 1 0,0 1 0,-16 5 0,-9 6 30,0 2 1,-40 25-1,59-32-23,-22 11 1,-8 6-65,-52 37 0,86-54 15,0 0 0,1 1 0,0 0-1,1 1 1,0 0 0,0 1-1,1 0 1,-14 26 0,22-35 59,-1 0 0,1 0 0,0-1 0,0 1 0,0 0 0,0 0 0,1 0 0,-1 0 0,1 1 0,0-1 0,0 0 0,0 0 0,0 0 0,1 0 0,-1 0 0,1 0 0,0 0 0,-1 0 0,2 0 0,-1 0 0,2 4 0,0-3 36,0 0 1,0-1-1,0 0 0,0 1 1,0-1-1,1 0 0,-1-1 1,1 1-1,0-1 0,0 1 1,0-1-1,0 0 0,0-1 1,6 3-1,2-2 64,-1 1 0,0-1 0,1-1 0,-1 0 1,1-1-1,0 0 0,-1-1 0,19-3 0,8-4 74,43-14 1,-9-5-549,-35 12-1251,-11 6 775</inkml:trace>
</inkml:ink>
</file>

<file path=ppt/ink/ink5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3:26.088"/>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31 537 11594,'8'6'895,"-4"-3"-448,1 0 0,-1 0 0,1-1 0,0 0 0,-1 0 0,1 0 1,0-1-1,0 1 0,0-1 0,10 1 0,7 0 500,36-3-1,-55 1-902,81-4 908,162-29 1,-223 28-851,0-1 0,0-1 0,36-17 1,-51 20-60,0 0 0,-1-1 0,1 1 0,-1-2 1,0 1-1,0-1 0,-1 0 0,0 0 0,0 0 0,0-1 1,-1 0-1,0 0 0,5-9 0,-8 9-14,1 0 0,-1 0 0,-1 0-1,1 0 1,-1 0 0,-1 0 0,1-1 0,-1 1 0,0 0-1,-1 0 1,0 0 0,0 0 0,-1-1 0,-3-10 0,-5-10 38,0 1 1,-19-31 0,27 55-66,-3-8 5,-2 0 1,0 1-1,0 0 1,-1 0-1,0 0 1,-1 1-1,0 1 1,0-1-1,-1 1 1,0 1-1,-14-8 1,11 8 73,-1 0 0,-1 1 1,1 0-1,-1 1 0,0 1 0,0 0 1,-1 1-1,-25-1 0,24 3-81,1 1 0,-1 1 0,1 1 0,0 0 0,-1 1 1,1 0-1,0 2 0,1 0 0,-1 0 0,1 2 0,0 0 0,0 0 0,1 2 0,0 0 0,1 0 0,-23 21 0,19-16 74,1 2 0,1 0 0,0 0-1,1 1 1,-18 30 0,29-41-10,-1 1-1,1-1 1,0 1 0,1 0 0,-1 0 0,1 0 0,1 0 0,-1 0-1,1 1 1,1-1 0,-1 0 0,1 1 0,1-1 0,-1 0-1,1 1 1,0-1 0,1 0 0,0 0 0,0 0 0,5 11-1,-4-13 30,0 1-1,1-1 1,-1 0-1,1 0 0,0 0 1,1-1-1,0 1 0,-1-1 1,1 0-1,0 0 0,1-1 1,-1 1-1,1-1 1,0 0-1,11 3 0,3 1 136,1-1 0,-1-2-1,33 4 1,-28-5-76,0-1 1,0-1-1,0-1 1,50-8-1,-63 6-129,0-1 1,-1 0-1,1-1 0,-1 0 0,0 0 1,0-2-1,0 1 0,-1-1 0,0-1 0,0 0 1,-1 0-1,13-14 0,-13 12-21,-1 0 1,0-1-1,-1 0 0,0-1 0,0 1 1,-1-1-1,-1 0 0,1-1 0,-2 0 0,0 1 1,3-15-1,-7 23-76,1 1 0,-1-1 0,0 0 0,0 1 0,0-1 0,0 0 0,0 1-1,-2-5 1,-50 5-4279</inkml:trace>
</inkml:ink>
</file>

<file path=ppt/ink/ink5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3:33.281"/>
    </inkml:context>
    <inkml:brush xml:id="br0">
      <inkml:brushProperty name="width" value="0.05" units="cm"/>
      <inkml:brushProperty name="height" value="0.05" units="cm"/>
      <inkml:brushProperty name="color" value="#FF0066"/>
    </inkml:brush>
  </inkml:definitions>
  <inkml:trace contextRef="#ctx0" brushRef="#br0">240 872 10402,'1'0'184,"-1"-1"1,1 0-1,0 1 0,0-1 0,-1 1 0,1-1 1,0 1-1,0 0 0,0-1 0,0 1 0,-1 0 1,1-1-1,0 1 0,0 0 0,0 0 0,0 0 0,0 0 1,0 0-1,0 0 0,-1 0 0,1 0 0,0 0 1,0 1-1,0-1 0,0 0 0,0 0 0,0 1 1,-1-1-1,1 1 0,0-1 0,0 1 0,0-1 1,-1 1-1,2 0 0,2 1 144,1 0 1,-1 0-1,1 0 0,0-1 0,0 0 1,0 0-1,0 0 0,0 0 0,0-1 1,0 0-1,7-1 0,4-1 144,0 0-1,19-7 1,7-2 210,6 4 278,97-4 1,50 15 441,95 19-426,-168-11-970,-88-9-1,32 4 12,-1-4-1,73-5 0,-89-2 68,50-4 254,-81 8-281,0 0 0,0 2 1,28 5-1,4 4-28,-24-3-2,0-3 0,1 0 0,46 2-1,-19-10 103,-1-2 0,62-14 0,-79 12-24,3 0 7,0 1 0,48 0 1,-45 5-39,-1-3 1,1-1 0,-1-2-1,51-16 1,-74 16-67,0-1-1,0 0 1,-1-1-1,-1-1 1,27-21 0,-5 5 18,-35 24-25,-1 0 0,1 0 0,-1 0 0,0-1 0,1 1 0,-1-1 0,0 1 1,0-1-1,0 0 0,-1 0 0,1 1 0,-1-1 0,0-1 0,1 1 0,-1 0 0,-1 0 0,1 0 0,0 0 0,0-6 0,-1-4 10,-1 1-1,1-1 0,-6-23 0,0-4-25,5 28 16,0 1 0,0-1 0,-2 1 0,1-1-1,-2 1 1,1 0 0,-1 0 0,-1 0 0,0 0 0,-1 1 0,0 0 0,0 0 0,-1 1 0,-8-10 0,-4-2 2,-2 1-1,0 0 0,-1 2 0,0 1 1,-2 0-1,0 2 0,-1 0 0,0 2 1,-46-17-1,-277-68 19,264 75 14,-61-13-26,62 23-32,1 3-1,-105 2 1,-195-3-788,317 9 766,0 2 1,-125 18-1,96 4 68,67-14-48,-1-2 1,-45 6 0,42-10-111,-1 1 0,1 2 0,0 1 0,-31 11 0,43-9-25,2 0 0,-1 1 0,-20 15 0,8-5 64,-209 134-499,227-146 588,-1 1 1,1 1-1,0 0 1,-17 18-1,24-22 5,1 0 0,0 1 0,0-1 0,0 1 0,1 0 0,0 0 0,0 0 0,1 1 0,-1-1 0,1 0 0,1 1 0,-2 9 0,1-2 19,1-1 0,0 1 0,1-1 0,1 1 0,0-1 0,1 1 0,0-1 0,1 0 0,0 0 0,8 18 0,-8-26 4,0-1-1,0 1 1,0-1-1,1 1 1,-1-1-1,1 0 1,0 0-1,1-1 1,-1 1-1,10 5 1,0-1 70,0-1 0,22 9 0,-13-8 100,-1-2 1,1 0-1,24 3 0,73 3 779,-69-8-594,59 12 1,-47 0-313,-42-10-265,0 0 0,0-2 0,0 0 0,0-1-1,36-1 1,-12-5-2179,7 1 866</inkml:trace>
</inkml:ink>
</file>

<file path=ppt/ink/ink5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3:42.243"/>
    </inkml:context>
    <inkml:brush xml:id="br0">
      <inkml:brushProperty name="width" value="0.05" units="cm"/>
      <inkml:brushProperty name="height" value="0.05" units="cm"/>
      <inkml:brushProperty name="color" value="#FF0066"/>
    </inkml:brush>
  </inkml:definitions>
  <inkml:trace contextRef="#ctx0" brushRef="#br0">17 95 7378,'-1'0'255,"1"0"0,-1 0 0,0-1 0,0 1 0,1 0 0,-1 0 0,0 0 0,0 0 1,1-1-1,-1 1 0,0 0 0,1-1 0,-1 1 0,0-1 0,1 1 0,-1-1 0,1 1 1,-1-1-1,1 1 0,-1-1 0,1 1 0,-1-1 0,0-1 0,1 2-100,0 0 1,0-1-1,0 1 0,0-1 0,0 1 0,0-1 0,0 1 0,0-1 1,0 1-1,0 0 0,0-1 0,0 1 0,0-1 0,1 1 0,-1-1 1,0 1-1,0 0 0,0-1 0,1 1 0,-1-1 0,0 1 0,0 0 1,1-1-1,-1 1 0,0 0 0,1 0 0,-1-1 0,0 1 0,1 0 1,-1 0-1,1-1 0,-1 1 0,0 0 0,1 0 0,-1 0 0,1 0 1,-1 0-1,1-1 0,-1 1 0,0 0 0,2 0 0,0 0 128,0 0 0,0 1 1,0-1-1,0 0 0,0 1 0,0-1 0,0 1 0,0 0 0,0-1 0,-1 1 0,4 2 0,6 2 398,3-1-444,0-1-1,0 0 0,0 0 0,1-2 0,-1 0 0,1 0 0,-1-1 0,1-1 0,-1-1 0,0 0 0,19-5 0,0-2-1018,0-2-1,-1-1 1,52-28-1,-54 27-1579,0 10 763</inkml:trace>
</inkml:ink>
</file>

<file path=ppt/ink/ink5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3:43.428"/>
    </inkml:context>
    <inkml:brush xml:id="br0">
      <inkml:brushProperty name="width" value="0.05" units="cm"/>
      <inkml:brushProperty name="height" value="0.05" units="cm"/>
      <inkml:brushProperty name="color" value="#FF0066"/>
    </inkml:brush>
  </inkml:definitions>
  <inkml:trace contextRef="#ctx0" brushRef="#br0">73 25 12603,'-3'-22'3336,"3"22"-3285,0 0 0,0 0-1,0 0 1,0 0-1,0 0 1,0 0 0,0 0-1,0-1 1,0 1-1,0 0 1,0 0 0,0 0-1,0 0 1,0 0-1,0 0 1,-1 0 0,1 0-1,0-1 1,0 1-1,0 0 1,0 0 0,0 0-1,0 0 1,0 0-1,0 0 1,0 0 0,-1 0-1,1 0 1,0 0-1,0 0 1,0 0 0,0 0-1,0 0 1,0 0-1,0 0 1,-1 0 0,1 0-1,0 0 1,0 0 0,0 0-1,0 0 1,0 0-1,0 0 1,0 0 0,-1 0-1,-4 12 1110,2 7-501,0 0 0,1 0 1,1 37-1,0 6 102,-24 103 4,0-1-1046,25-149-280,0-15 540,0 0 1,-1 0 0,1 0 0,0 0-1,0 0 1,0 0 0,0 0 0,0 0-1,0 1 1,0-1 0,0 0 0,0 0-1,0 0 1,0 0 0,0 0 0,0 0-1,0 0 1,0 0 0,0 1 0,0-1-1,0 0 1,0 0 0,0 0 0,0 0-1,0 0 1,0 0 0,0 0 0,1 0-1,-1 0 1,0 0 0,0 1 0,0-1-1,0 0 1,0 0 0,0 0 0,0 0-1,0 0 1,0 0 0,0 0 0,0 0-1,0 0 1,1 0 0,-1 0 0,0 0-1,0 0 1,0 0 0,0 0 0,0 0-1,0 0 1,0 0 0,0 0 0,0 0-1,1 0 1,-1 0 0,0 0 0,0 0-1,0 0 1,0 0 0,0 0 0,0 0-1,0 0 1,0 0 0,0 0 0,1 0-1,-1 0 1,0 0 0,0 0 0,0 0-1,0 0 1,4-8-1259,6-14-605,4-9 633</inkml:trace>
</inkml:ink>
</file>

<file path=ppt/ink/ink5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3:43.771"/>
    </inkml:context>
    <inkml:brush xml:id="br0">
      <inkml:brushProperty name="width" value="0.05" units="cm"/>
      <inkml:brushProperty name="height" value="0.05" units="cm"/>
      <inkml:brushProperty name="color" value="#FF0066"/>
    </inkml:brush>
  </inkml:definitions>
  <inkml:trace contextRef="#ctx0" brushRef="#br0">77 0 14787,'-3'4'434,"0"0"1,0 0-1,0 0 0,1 0 1,-4 9-1,-1 2-73,-1 0-282,0 1 0,1-1 0,1 1 0,1 1 0,0-1 0,-3 18 0,7-25 11,0 0 0,1 0-1,-1 0 1,2-1 0,-1 1 0,1 0 0,1 0 0,0-1 0,0 1 0,0-1 0,1 1 0,0-1 0,7 12 0,-8-17-47,0 1 0,1-1 1,-1 0-1,1 0 1,-1 0-1,1-1 0,0 1 1,0-1-1,0 1 1,1-1-1,-1 0 0,0 0 1,1-1-1,-1 1 1,1-1-1,0 0 0,-1 1 1,1-2-1,0 1 1,0 0-1,0-1 0,0 1 1,-1-1-1,1 0 1,0-1-1,0 1 0,0-1 1,0 0-1,0 1 1,-1-2-1,1 1 0,0 0 1,-1-1-1,1 0 1,-1 1-1,0-1 0,1-1 1,-1 1-1,0 0 1,0-1-1,-1 0 0,1 1 1,0-1-1,-1 0 1,5-7-1,-4 3-25,1 0 0,-1 0 0,0 0 0,-1 0 0,1-1 0,-1 1 0,-1-1 0,0 1 0,0-1 0,0 0 0,-1 1 0,0-1 0,0 0 0,-1 0 0,0 1 0,-4-14 0,2 11-18,0 1-1,-1-1 1,0 1 0,-1-1 0,0 1 0,0 1 0,-1-1 0,0 1 0,-1 0-1,0 0 1,0 1 0,-10-8 0,13 12-63,0 0-1,1 1 0,-2-1 1,1 1-1,0 0 1,0 0-1,-1 1 1,1-1-1,0 1 1,-9-1-1,11 1-171,0 1-1,0 0 0,0 0 1,0 0-1,0 0 0,0 1 0,0-1 1,0 0-1,0 1 0,0-1 1,0 1-1,1 0 0,-1 0 0,0 0 1,0 0-1,1 0 0,-1 0 1,0 0-1,1 0 0,-1 1 0,1-1 1,-1 0-1,1 1 0,0-1 1,0 1-1,-2 3 0,-6 13-1860</inkml:trace>
</inkml:ink>
</file>

<file path=ppt/ink/ink5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3:52.303"/>
    </inkml:context>
    <inkml:brush xml:id="br0">
      <inkml:brushProperty name="width" value="0.05" units="cm"/>
      <inkml:brushProperty name="height" value="0.05" units="cm"/>
      <inkml:brushProperty name="color" value="#FF0066"/>
    </inkml:brush>
  </inkml:definitions>
  <inkml:trace contextRef="#ctx0" brushRef="#br0">9 86 10274,'-7'-5'920,"5"-4"633,8 1-313,10-6-64,6 0-160,6 1-79,-4 1-121,-2 6-320,-8 2-176,0 5-472,-1 3-288,-4 2-520,4 3-393,0-2 657</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5:50.326"/>
    </inkml:context>
    <inkml:brush xml:id="br0">
      <inkml:brushProperty name="width" value="0.05" units="cm"/>
      <inkml:brushProperty name="height" value="0.05" units="cm"/>
      <inkml:brushProperty name="color" value="#FF0066"/>
    </inkml:brush>
  </inkml:definitions>
  <inkml:trace contextRef="#ctx0" brushRef="#br0">20 160 7098,'-1'-4'518,"0"1"0,-1-1 0,1 1 0,-1-1 1,0 1-1,-2-4 0,-3-4 1472,14 12 653,19 23 118,-15-17-2305,0 0 1,0-1 0,1-1 0,-1 0 0,1 0 0,1-1 0,18 4 0,-1-3 248,0-1 1,37-1-1,-13-2 241,1-4-1,-1-1 0,73-16 1,-93 12-647,1-1 0,-2-2 0,0-1 0,0-2 0,-1-1 0,41-26 0,-38 14-408,-8 6-1267,0 4-3430,-16 13 2969</inkml:trace>
</inkml:ink>
</file>

<file path=ppt/ink/ink5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3:52.679"/>
    </inkml:context>
    <inkml:brush xml:id="br0">
      <inkml:brushProperty name="width" value="0.05" units="cm"/>
      <inkml:brushProperty name="height" value="0.05" units="cm"/>
      <inkml:brushProperty name="color" value="#FF0066"/>
    </inkml:brush>
  </inkml:definitions>
  <inkml:trace contextRef="#ctx0" brushRef="#br0">0 87 13227,'49'-24'1102,"-18"9"154,2 0-1,36-10 1,-67 25-1181,4-2 41,0 0 0,-1 1 0,11-1 0,-15 2-115,0 0 0,0 0 0,0 0 1,0 0-1,0 0 0,0 0 0,0 0 0,0 0 0,0 1 0,0-1 0,1 0 1,-1 1-1,-1-1 0,1 1 0,0-1 0,0 1 0,0-1 0,0 1 0,0 0 1,0-1-1,-1 1 0,1 0 0,0 0 0,0 0 0,-1-1 0,1 1 1,0 2-1,0 0-12,0-1-1,-1 1 1,0-1 0,1 1 0,-1 0 0,0-1 0,0 1-1,0 0 1,-1-1 0,1 1 0,-1 0 0,-1 3 0,-14 35-101,6-20 82,2-1 64,1 1 0,1 1 0,1-1 0,1 1 0,0 0 1,0 41-1,4-61-7,0-1 0,0 0 0,0 0 0,0 0 0,0 0 1,1 0-1,-1 1 0,0-1 0,1 0 0,-1 0 1,1 0-1,-1 0 0,1 0 0,-1 0 0,1 0 0,0 0 1,0 0-1,-1 0 0,1-1 0,0 1 0,0 0 0,0 0 1,1 0-1,0 0 25,-1-1 1,1 1-1,0 0 1,0-1-1,0 0 0,0 1 1,0-1-1,0 0 1,0 0-1,0 0 1,0 0-1,3-1 1,6-2 153,-1 0 0,1-1-1,18-9 1,-24 11-200,3-2 139,69-35-1051,-70 34 293,0 1 0,0-1 0,-1-1 0,0 1 0,0-1-1,0 0 1,-1 0 0,6-9 0,1-5-367</inkml:trace>
</inkml:ink>
</file>

<file path=ppt/ink/ink5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3:52.975"/>
    </inkml:context>
    <inkml:brush xml:id="br0">
      <inkml:brushProperty name="width" value="0.05" units="cm"/>
      <inkml:brushProperty name="height" value="0.05" units="cm"/>
      <inkml:brushProperty name="color" value="#FF0066"/>
    </inkml:brush>
  </inkml:definitions>
  <inkml:trace contextRef="#ctx0" brushRef="#br0">279 95 10026,'5'16'5050,"10"5"-3384,-11-17-1150,11 14 350,1-1 0,31 25 0,-37-34-723,-1-1-1,1 0 1,1-1 0,0 0 0,-1 0 0,2-2 0,12 5 0,-20-8-95,1 0 0,-1-1-1,1 1 1,-1-1 0,1 0 0,-1 0-1,1-1 1,-1 1 0,0-1 0,1 0 0,-1 0-1,0 0 1,1-1 0,-1 0 0,0 0-1,0 0 1,0 0 0,-1 0 0,1-1-1,0 0 1,3-4 0,-4 5-26,0-1 0,0 0 1,-1 0-1,1 0 0,-1-1 1,0 1-1,0-1 0,0 1 0,0-1 1,-1 1-1,1-1 0,-1 0 1,0 0-1,0 0 0,-1 0 0,1 0 1,-1 0-1,0 0 0,0 0 1,0 0-1,0 0 0,-1 0 1,-2-7-1,1 4-14,-1 0 0,-1 1 0,1-1 1,-1 1-1,0 0 0,0 0 0,-1 0 1,0 1-1,0 0 0,0-1 0,-12-7 1,5 5-27,0 0 0,0 1 0,0 0-1,-1 1 1,-17-5 0,13 6-121,0 1-1,0 1 0,-1 0 0,1 1 0,-1 2 1,1-1-1,-30 4 0,16 2-733,0 0 1,0 2-1,-39 15 1,58-18 833,0 0 0,0 1 0,1 1 0,0 0 0,0 0 0,-10 9 0,14-9 241,1 0 0,-8 11 0</inkml:trace>
</inkml:ink>
</file>

<file path=ppt/ink/ink5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3:54.838"/>
    </inkml:context>
    <inkml:brush xml:id="br0">
      <inkml:brushProperty name="width" value="0.05" units="cm"/>
      <inkml:brushProperty name="height" value="0.05" units="cm"/>
      <inkml:brushProperty name="color" value="#FF0066"/>
    </inkml:brush>
  </inkml:definitions>
  <inkml:trace contextRef="#ctx0" brushRef="#br0">54 271 9114,'2'-9'1093,"0"6"-641,-1-1 0,0 1 0,-1 0 0,1 0 0,0-6 0,-1 9-410,0 0 1,0-1 0,0 1 0,0 0 0,0-1 0,0 1 0,-1 0 0,1-1 0,0 1 0,0 0-1,0 0 1,0-1 0,0 1 0,-1 0 0,1-1 0,0 1 0,0 0 0,0 0 0,-1-1 0,1 1-1,0 0 1,0 0 0,-1 0 0,1-1 0,-1 1-6,0 0-1,0 0 1,1 0-1,-1 0 1,0 0-1,0 0 1,1 0-1,-1 0 1,0 0-1,0 0 1,0 0-1,1 1 1,-1-1 0,-1 1-1,-1 0 42,0 1 0,1-1-1,-1 1 1,1 0 0,-1 0 0,1 0-1,0 0 1,-1 0 0,1 0-1,0 1 1,0-1 0,1 1 0,-1 0-1,1-1 1,-1 1 0,1 0 0,-2 5-1,2-4 78,-1 1 1,1-1-1,1 1 0,-1-1 0,0 1 0,1-1 0,0 1 0,0 0 0,1-1 1,-1 1-1,3 7 0,-2-7-31,1 0 1,0 0-1,1 0 1,-1-1-1,1 1 1,0-1-1,1 1 1,-1-1-1,0 0 1,1 0-1,0 0 1,0-1-1,0 1 1,1-1-1,-1 0 1,1 0-1,0-1 0,0 1 1,0-1-1,0 0 1,7 2-1,-4-2-76,-1-1-1,1 1 1,0-1-1,1-1 1,-1 1-1,0-1 1,0-1-1,0 1 1,0-1-1,0-1 1,0 0-1,-1 0 1,14-5-1,-14 4-30,0-1-1,-1 1 1,1-1 0,-1-1-1,1 1 1,-1-1-1,10-11 1,-14 13-15,1 1-1,-1-1 1,0 0 0,-1 0 0,1 0-1,-1 0 1,1 0 0,-1 0 0,0 0-1,0-1 1,0 1 0,0 0 0,-1-1-1,1 1 1,-1 0 0,0-1 0,0 1-1,0-1 1,-1 1 0,0-5 0,-1 1-8,0 0 1,-1 1 0,0-1 0,-5-9 0,7 13 1,-1 0 1,0 1-1,1-1 0,-1 1 0,0-1 0,0 1 1,-1 0-1,1 0 0,0 0 0,-1 0 0,1 0 1,-6-2-1,7 4 3,1 0 1,-1 0-1,1 0 1,-1 0-1,1 0 0,-1 0 1,1 0-1,-1 0 1,1 0-1,-1 0 0,1 0 1,0 1-1,-1-1 1,1 0-1,-1 0 1,1 1-1,-1-1 0,1 0 1,0 0-1,-1 1 1,1-1-1,0 0 0,-1 1 1,1-1-1,0 1 1,-1-1-1,1 0 0,0 1 1,0-1-1,-1 1 1,1-1-1,0 1 1,0-1-1,0 1 0,0-1 1,0 1-1,0-1 1,0 1-1,0-1 0,0 1 1,-1 24-16,2-18 34,1 0 0,1 0-1,-1-1 1,1 1 0,0-1 0,0 1 0,1-1 0,0 0 0,0 0 0,0-1-1,6 6 1,10 10 146,32 26 0,-40-37-131,27 22 191,-9-7 86,39 40 0,-60-55-262,-1 1-1,0-1 1,-1 1-1,0 1 1,0-1-1,-1 1 1,-1 0-1,5 15 1,-7-16-34,0 0 0,-1 0 0,0 1 1,-1-1-1,0 1 0,-1-1 0,0 1 0,-1-1 1,0 1-1,-5 20 0,4-24-11,-1 0-1,0 0 1,0-1-1,-1 1 1,0-1-1,0 1 1,-1-1 0,0 0-1,0-1 1,0 1-1,-1-1 1,0 0 0,-1-1-1,1 1 1,-9 5-1,5-5-18,-1-1-1,1 0 0,-1 0 1,0-1-1,0-1 0,0 0 1,0 0-1,-19 2 1,24-5-6,0 0 0,0 0 0,0 0 0,0-1 0,0 0 0,0 0 0,0 0 0,-6-3 0,8 2 6,0 1 1,1-1-1,-1 0 1,1 0-1,0-1 0,0 1 1,0 0-1,0-1 1,0 0-1,0 0 1,0 0-1,1 0 0,-3-5 1,3 5 11,1-1 0,-1 1 1,1-1-1,0 1 0,0-1 1,0 1-1,0-1 0,1 0 0,0 1 1,-1-1-1,1 0 0,1 0 1,-1 1-1,0-1 0,1 0 1,0 1-1,0-1 0,0 1 0,2-6 1,4-5-11,0 0 1,1 0 0,11-16 0,-10 18 10,110-156 50,-65 94-31,-41 56-10,-1 0-1,-1-1 0,-1-1 1,10-26-1,-15 33 1,-1-1-1,0-1 1,-1 1 0,-1 0-1,0-1 1,-1 1 0,-1-19-1,-3 18 12,2 15-13,1 0 0,0-1 0,0 1 0,0 0 0,0 0 0,0 0 0,-1-1 0,1 1 0,0 0 0,0 0 0,0 0 0,-1 0 1,1 0-1,0-1 0,0 1 0,-1 0 0,1 0 0,0 0 0,0 0 0,-1 0 0,1 0 0,0 0 0,0 0 0,-1 0 0,1 0 0,0 0 0,0 0 0,-1 0 0,0 1 7,0-1 0,0 1 1,0-1-1,1 1 0,-1 0 1,0-1-1,0 1 0,1 0 1,-1 0-1,0 0 0,1-1 0,-1 1 1,1 0-1,-1 0 0,1 0 1,0 0-1,-1 0 0,1 0 0,0 0 1,-1 2-1,1 0 9,-1 0 0,1 0 0,0 1 0,-1-1-1,1 0 1,1 0 0,-1 1 0,0-1 0,1 0 0,0 0 0,0 1 0,0-1 0,0 0 0,0 0-1,1 0 1,-1 0 0,1 0 0,0-1 0,0 1 0,0 0 0,0-1 0,0 1 0,0-1 0,1 0-1,4 3 1,-1-1 23,0 0 0,0 0-1,0-1 1,1 0 0,-1-1-1,1 1 1,0-1 0,0 0-1,0-1 1,14 2 0,-7-3-3,0 0 0,0 0 0,0-1-1,0-1 1,0-1 0,0 0 0,0 0 0,24-11 0,-29 10 13,0-1-1,0 0 1,-1 0 0,0 0 0,0-1-1,0-1 1,-1 1 0,0-1 0,0 0-1,0-1 1,-1 0 0,-1 0 0,9-13-1,-13 17 41,1 0-1,0-1 0,-1 1 0,0 0 1,0 0-1,1-9 0,-2 12-76,0 1 1,0-1-1,0 0 0,0 0 0,0 1 0,-1-1 0,1 0 0,0 0 1,0 1-1,0-1 0,-1 0 0,1 0 0,0 1 0,-1-1 0,1 0 0,0 1 1,-1-1-1,1 1 0,-2-2 0,1 2-9,1-1 0,-1 1 0,0 0 1,0 0-1,0 0 0,0-1 0,0 1 0,0 0 0,0 0 0,1 0 0,-1 0 1,0 0-1,0 0 0,0 1 0,0-1 0,0 0 0,0 0 0,0 1 1,1-1-1,-1 0 0,-1 2 0,-13 6 4,0 1 0,0 1 0,1 1 0,-19 18 0,28-25-9,-27 28 0,30-31-2,1 1 0,-1 0 0,1 0-1,0 0 1,0 0 0,-1 0 0,1 0 0,0 1 0,1-1 0,-1 0 0,0 0 0,1 1 0,-1-1-1,1 0 1,-1 4 0,2-5 0,-1 0 0,0 0-1,1 0 1,-1 0 0,1-1-1,-1 1 1,1 0 0,-1 0-1,1-1 1,0 1 0,-1 0-1,1-1 1,0 1 0,-1-1-1,1 1 1,0-1 0,0 1-1,-1-1 1,1 1 0,0-1-1,0 0 1,0 1 0,0-1 0,0 0-1,0 0 1,-1 0 0,1 0-1,0 0 1,0 0 0,0 0-1,1 0 1,3 0 1,0 0-1,-1-1 1,1 1-1,-1-1 1,6-2 0,-3 1-3,-1-1 1,1 0-1,-1-1 0,0 0 1,0 0-1,0 0 1,0 0-1,-1-1 1,0 0-1,7-8 0,-4 2-20,0 1 0,0-2 0,-2 1 0,11-22 0,-15 28 15,0-1 0,-2 7-33,-3 3 41,1 1 0,0-1 0,0 1 0,0 0 0,1-1 0,0 1 0,0 0 0,0 0 0,0 6 0,1-10-1,1-1 0,-1 1 0,0 0 1,1 0-1,-1-1 0,1 1 0,-1 0 1,1-1-1,-1 1 0,1-1 0,-1 1 1,1 0-1,0-1 0,-1 1 0,1-1 1,0 0-1,-1 1 0,1-1 1,0 0-1,0 1 0,0-1 0,-1 0 1,1 0-1,0 0 0,0 1 0,0-1 1,-1 0-1,1 0 0,0 0 0,0 0 1,1-1-1,31-2-12,-29 3 13,35-6-16,91-16 43,-126 20-27,0 1-1,0 0 0,-1-1 1,1 0-1,-1 0 0,1 0 1,-1 0-1,0 0 0,0-1 1,0 0-1,0 1 0,0-1 1,0 0-1,2-4 0,11-11 87,-15 17-63,0 1 0,0-1 0,0 0 0,-1 1-1,1-1 1,0 1 0,0 0 0,0-1 0,1 1-1,-1 0 1,0 0 0,0 0 0,0-1 0,0 1-1,0 0 1,0 0 0,0 1 0,1-1 0,24 6 218,-9-2-194,-13-4-43,1 0-1,-1-1 1,1 1-1,-1-1 1,0 0-1,1 0 1,-1 0 0,0-1-1,1 1 1,-1-1-1,0 0 1,-1 0-1,1-1 1,0 1-1,6-7 1,1 0-6,-1-1 0,0-1-1,14-17 1,-9 7 8,15-21-1,-26 38-6,-1 0-1,1 1 0,0-1 0,0 0 1,1 1-1,8-5 0,-12 7 1,-1 1 0,1 0-1,0-1 1,0 1 0,0 0-1,-1-1 1,1 1 0,0 0 0,0 0-1,0 0 1,0 0 0,0 0 0,-1 0-1,1 0 1,0 0 0,0 0 0,0 1-1,0-1 1,0 0 0,-1 0-1,1 1 1,0-1 0,1 1 0,-1 0-1,0 0 1,1 0 0,-1 1-1,0-1 1,0 0 0,0 1-1,0-1 1,0 1 0,0-1-1,2 4 1,-1 0 4,-1 1 0,1-1 0,-1 1 0,1-1 1,-1 1-1,0 9 0,-1-10 0,0 1 0,-1 0-1,1 0 1,-1 0 0,0 0 0,0 0 0,-1 0 0,0-1 0,0 1 0,0 0-1,-1-1 1,0 0 0,0 0 0,0 0 0,-1 0 0,1 0 0,-1-1-1,0 1 1,-1-1 0,1 0 0,-1 0 0,0-1 0,0 1 0,0-1 0,0 0-1,0-1 1,-1 1 0,1-1 0,-1 0 0,-10 2 0,9-2-69,0-1 0,1-1 0,-1 1 0,0-1 0,-6-1 0,11 1-43,1 0 0,0 0 0,0 0 0,0-1 0,0 1 0,0 0 0,0-1 0,-1 1 0,1-1 0,0 1 0,0-1 0,0 1 1,1-1-1,-1 0 0,0 0 0,-1-1 0,1 2-78,1-1 0,0 0 0,0 0 0,-1 0 0,1 0 0,0 0 0,0 0 0,0 0 0,0 0 0,0 1 0,0-1 0,0 0 0,0 0 0,0 0 0,0 0 0,1 0 0,-1 0 0,0 0 0,1 0 0,-1 1 0,0-1 0,1 0 0,-1 0 0,2-1 0,11-16-4703,6-8 1978</inkml:trace>
</inkml:ink>
</file>

<file path=ppt/ink/ink5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3:54.964"/>
    </inkml:context>
    <inkml:brush xml:id="br0">
      <inkml:brushProperty name="width" value="0.05" units="cm"/>
      <inkml:brushProperty name="height" value="0.05" units="cm"/>
      <inkml:brushProperty name="color" value="#FF0066"/>
    </inkml:brush>
  </inkml:definitions>
  <inkml:trace contextRef="#ctx0" brushRef="#br0">0 6 15099,'15'2'1913,"-5"1"1519,-3 1-1183,-4-3-1329,-3-2-1784,-11-14 384</inkml:trace>
</inkml:ink>
</file>

<file path=ppt/ink/ink5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4:04.688"/>
    </inkml:context>
    <inkml:brush xml:id="br0">
      <inkml:brushProperty name="width" value="0.05" units="cm"/>
      <inkml:brushProperty name="height" value="0.05" units="cm"/>
      <inkml:brushProperty name="color" value="#FF0066"/>
    </inkml:brush>
  </inkml:definitions>
  <inkml:trace contextRef="#ctx0" brushRef="#br0">78 1010 3961,'28'-23'3395,"-22"19"-3140,0 0 0,-1-1 1,1 0-1,-1 0 0,6-9 0,-10 14-227,-1 0 0,0 0-1,1-1 1,-1 1-1,1 0 1,-1 0 0,1 0-1,-1-1 1,1 1 0,-1 0-1,1 0 1,-1 0 0,1 0-1,-1 0 1,1 0 0,-1 0-1,1 0 1,-1 0 0,1 0-1,-1 0 1,1 1 0,-1-1-1,1 0 1,17 7 373,-6-3-125,8-1 89,1-1 0,-1 0 0,34-3 1,10 1 509,-48 1-765,-1 0 0,1 2 0,-1-1 0,0 2 0,0 0 0,0 1 0,0 0 0,-1 1 0,27 16 0,-29-16-115,-1 0-1,1-1 1,0 0-1,0-1 1,0 0-1,1-1 0,-1 0 1,1-1-1,-1 0 1,15-1-1,17-1 29,69-10-1,-85 7-11,23-2 19,86 2 1,-108 5-32,0 1 1,-1 1 0,0 2 0,43 13 0,-41-8-144,0-3 1,34 7-1,-51-13 87,1-1 0,-1 0 0,0-1 0,1 0 0,-1-1 0,1-1 0,19-4 0,21-9 54,146-30 1,-185 43-49,1 0 0,-1 1 1,0 1-1,1 1 0,-1 0 1,0 1-1,0 1 0,0 0 1,19 7-1,-27-8-129,0 0-1,-1-1 1,1 1 0,0-2 0,0 1-1,0-1 1,1 0 0,-1 0 0,8-2-1,8-2-3,33-10-1,-13 3 307,6 1 122,2 3-1,-1 3 1,0 1-1,53 4 1,-63-1-332,1-2 0,-1-2 0,61-13 0,114-41-14,-164 43 213,-42 12-111,0 0 0,-1 0-1,1-1 1,-1-1 0,0 1 0,0-1-1,0 0 1,8-8 0,-13 11-25,-1-1 0,1 1 0,-1-1 0,1 0 0,-1 1 0,0-1 0,0 0 0,-1 0 1,1-1-1,0 1 0,-1 0 0,0-1 0,0 1 0,0 0 0,0-1 0,-1 1 0,1-1 0,-1 0 0,0 1 0,0-1 0,0 1 0,0-1 0,-1 1 1,0-5-1,-1 4 12,1 0 0,-1 0 0,0 0 1,0 0-1,-1 0 0,1 0 1,-1 0-1,0 1 0,0-1 1,-6-5-1,-6-3 78,-20-14 0,19 15-15,1 1-19,1-1 0,0-1 1,-22-24-1,8 4 89,-2 1 1,-1 1-1,-1 2 0,-51-34 0,66 51 148,-1 1 0,0 1 0,0 1 0,-21-7 0,-80-19 298,85 26-550,-314-101 38,297 88 36,2-2 0,0-2 0,1-2 0,-54-42 0,92 61-67,-1 0 0,0 1 0,0 0 0,-1 1-1,0 1 1,0-1 0,-1 2 0,1 0 0,-1 0-1,0 1 1,0 1 0,0 0 0,0 1 0,0 0 0,0 1-1,-1 1 1,-17 3 0,-94 16 0,-39 5-55,102-18 13,-78 11-4,120-14 30,0 1 0,1 0-1,0 2 1,-36 17 0,41-17-13,1-2 1,-1 1 0,0-2 0,0 1 0,0-2-1,-21 3 1,4-3-232,-62-3 0,80 0 181,-1-2 0,1 0 0,0 0-1,-1-1 1,1-1 0,0 0 0,1 0 0,-1-2 0,1 1 0,0-2 0,0 0 0,1 0 0,-11-9-1,11 6 49,7 6 12,-1 0 0,0 0 0,0 0 0,0 1 0,-7-5-1,11 8-1,0-1-1,0 1 1,0 0-1,0-1 1,0 1-1,0 0 0,0 0 1,-1 0-1,1 0 1,0 0-1,0 0 1,0 0-1,0 0 1,0 0-1,0 0 0,0 0 1,0 1-1,0-1 1,0 1-1,0-1 1,0 0-1,0 1 0,0 0 1,0-1-1,0 1 1,0-1-1,0 1 1,1 0-1,-1 0 0,0 0 1,0-1-1,1 1 1,-1 0-1,1 0 1,-1 0-1,0 1 0,-9 19 20,-9 23-1,-8 18-2,-5-10-28,-46 59-1,77-110 11,-11 14-3,-1 0 1,-18 15 0,19-20 6,1 1 1,0 1-1,1 0 0,-15 20 0,15-12-3,0-1-1,0 1 0,2 1 1,1 0-1,-6 24 1,10-30 3,0 1 1,1-1 0,0 1 0,2 0-1,0 0 1,0-1 0,6 31-1,-5-44-1,-1 0 0,1 0 0,0 0-1,-1 0 1,1 0 0,0-1 0,0 1-1,0 0 1,1 0 0,-1-1 0,0 1-1,1-1 1,-1 1 0,1-1-1,-1 1 1,1-1 0,0 0 0,0 0-1,-1 0 1,1 0 0,0 0 0,0 0-1,0-1 1,0 1 0,0-1 0,0 1-1,0-1 1,0 0 0,0 1 0,1-1-1,2-1 1,6 1 42,0-1 1,0-1-1,0 0 1,15-4-1,-25 5-43,141-33 394,-116 29-316,1 2 0,0 0 0,38 3 0,-59 0-76,0 0 0,0 1 1,0 0-1,0 0 0,0 1 0,-1 0 1,1 0-1,0 0 0,-1 1 1,0-1-1,1 1 0,-1 1 0,0-1 1,0 1-1,-1 0 0,1 0 1,-1 0-1,0 0 0,0 1 0,0 0 1,-1 0-1,6 9 0,-9-13-3,1 1 0,0-1-1,0 0 1,0 1 0,0-1-1,0 0 1,0 0 0,0 0-1,0 0 1,1 0 0,-1 0-1,0 0 1,1 0-1,-1 0 1,1-1 0,1 2-1,27 2 61,-26-4-70,0 1 0,0-1 1,0 1-1,0 0 0,7 2 1,-10-3-10,0 1 1,1 0-1,-1-1 1,0 1 0,0 0-1,0 0 1,0 0 0,0 0-1,0 0 1,0 0 0,0 0-1,0 0 1,0 1-1,-1-1 1,1 0 0,0 0-1,-1 1 1,1-1 0,-1 0-1,1 3 1,2 10-383,5 3 128</inkml:trace>
</inkml:ink>
</file>

<file path=ppt/ink/ink5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6:20.178"/>
    </inkml:context>
    <inkml:brush xml:id="br0">
      <inkml:brushProperty name="width" value="0.05" units="cm"/>
      <inkml:brushProperty name="height" value="0.05" units="cm"/>
      <inkml:brushProperty name="color" value="#FF0066"/>
    </inkml:brush>
  </inkml:definitions>
  <inkml:trace contextRef="#ctx0" brushRef="#br0">312 786 9642,'2'3'643,"0"1"0,1-1 0,-1 0 0,-1 0 0,1 1 0,2 6-1,5 10 439,-6-14-694,1-1 0,-1 1 0,1-1-1,1 0 1,-1-1 0,9 8 0,-10-10-225,0 0 0,0 0 1,0 0-1,1 0 0,-1-1 1,1 0-1,-1 0 0,1 0 0,0 0 1,-1 0-1,1-1 0,0 0 1,5 0-1,7 0 318,0-2-1,0 0 1,0 0-1,26-9 1,63-28 976,-80 29-1285,-17 6-157,1 0 0,-1 0 0,1-1 0,-2 0 1,1-1-1,0 1 0,-1-1 0,0-1 0,0 0 0,-1 0 1,0 0-1,10-16 0,6-9-30,-10 16 209,-1-1 0,0 0 0,-1-1 0,-1 0 0,9-27-1,-16 35-151,0 0-1,0-1 1,-1 1-1,-1-21 0,-7-43 59,1 18-69,6 50-43,-2-18 76,0 1 0,-7-30 1,7 45 11,0 1 0,-1 0 1,0-1-1,0 1 0,-1 0 1,1 1-1,-2-1 0,1 0 0,-1 1 1,0 0-1,-5-5 0,-11-9-54,-1 2-1,-1 0 0,-1 1 0,0 2 0,-1 0 0,0 2 0,-1 0 0,-1 2 1,0 1-1,-44-10 0,60 17-24,0 0 0,0 1 0,1 1 0,-1 0 0,0 0 0,0 1 0,0 0 0,0 1 0,0 1 0,0 0 0,0 0 0,-13 5 0,-1 3 4,-1 1-1,1 2 1,1 0 0,-24 18 0,36-22 3,1 0 1,-1 1-1,1 1 1,1 0 0,0 0-1,0 1 1,2 0-1,-1 1 1,-7 15-1,5-3 2,1 1-1,1 0 1,1 0-1,-6 38 0,8-20-16,-2 87 0,8-116 34,1-1 0,0 0 0,1 1 0,1-1-1,0 0 1,1 0 0,1-1 0,0 1 0,13 23 0,-14-29 54,1 0 0,0-1 1,1 0-1,0 0 0,0 0 0,0-1 0,1 1 0,0-2 0,0 1 0,1-1 1,-1 0-1,1-1 0,0 1 0,0-2 0,1 1 0,15 4 0,-6-5 123,0 0 0,0-1-1,0-1 1,1-1 0,19-1-1,94-17 409,-93 12-598,-25 3-1048,0 1 1,0-2 0,22-8 0,-34 11 197</inkml:trace>
</inkml:ink>
</file>

<file path=ppt/ink/ink5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6:25.762"/>
    </inkml:context>
    <inkml:brush xml:id="br0">
      <inkml:brushProperty name="width" value="0.05" units="cm"/>
      <inkml:brushProperty name="height" value="0.05" units="cm"/>
      <inkml:brushProperty name="color" value="#FF0066"/>
    </inkml:brush>
  </inkml:definitions>
  <inkml:trace contextRef="#ctx0" brushRef="#br0">39 86 8362,'-10'0'1236,"8"0"-806,-1 1-1,0-1 1,0 0-1,0-1 1,0 1 0,0 0-1,-3-2 1,5 2-400,1 0 0,0 0 1,0 0-1,0 0 0,0 0 1,0 0-1,0 0 0,0 0 1,0 0-1,0 0 0,0 0 1,-1-1-1,1 1 0,0 0 1,0 0-1,0 0 0,0 0 1,0 0-1,0 0 0,0 0 1,0 0-1,0 0 0,0 0 1,0-1-1,0 1 0,0 0 1,0 0-1,0 0 0,0 0 1,0 0-1,0 0 0,0 0 1,0 0-1,0 0 0,0-1 1,0 1-1,0 0 0,0 0 1,0 0-1,0 0 0,0 0 1,0 0-1,0 0 0,0 0 1,0 0-1,0-1 1,5-3 553,7-3-91,24-10 560,-18 8-647,1 0 1,-1 1 0,2 1-1,-1 1 1,25-5 0,-41 11-381,0-1-1,0 1 1,1 0 0,-1 0 0,0 0 0,0 0-1,0 0 1,0 1 0,0 0 0,1-1 0,-1 1 0,0 0-1,-1 0 1,1 1 0,3 1 0,-4-1-22,0-1 0,0 1 1,0 0-1,0 0 0,-1 0 0,1 1 0,-1-1 1,1 0-1,-1 1 0,0-1 0,0 0 1,0 1-1,0-1 0,-1 1 0,1 0 1,0-1-1,-1 1 0,0 2 0,1 12 8,-1-1 1,-2 23-1,-1 20 19,6-13-22,3 0 0,11 51 0,31 86-27,-45-172 16,70 207 23,-38-119-11,-19-52-5,13 70 1,-24-89-5,-2 0 0,0 0 1,-2 1-1,-3 28 0,1-47 3,-1 1-1,-1-1 1,1 0 0,-2 0-1,1 0 1,-2 0 0,1-1-1,-1 0 1,0 0 0,-1 0-1,0 0 1,-1-1 0,-13 14-1,8-10 5,-1-1 0,-1 1 0,0-2 0,-1 0 0,0-1 0,0 0 0,-25 9 0,36-16 12,-1-1 0,1 0 1,-1 0-1,1 0 1,-1-1-1,1 0 1,-1 0-1,1 0 1,-1 0-1,1 0 0,-1-1 1,1 0-1,-7-2 1,8 2-37,1 0 0,-1 0 0,1 0 1,0 0-1,-1 0 0,1-1 0,0 1 1,0-1-1,0 1 0,0-1 0,0 0 1,0 0-1,0 0 0,1 0 0,-1 0 0,1 0 1,0-1-1,-1 1 0,1 0 0,0-1 1,0 1-1,0-1 0,1 1 0,-2-5 1,4-6-835,8 1 298</inkml:trace>
</inkml:ink>
</file>

<file path=ppt/ink/ink5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6:26.677"/>
    </inkml:context>
    <inkml:brush xml:id="br0">
      <inkml:brushProperty name="width" value="0.05" units="cm"/>
      <inkml:brushProperty name="height" value="0.05" units="cm"/>
      <inkml:brushProperty name="color" value="#FF0066"/>
    </inkml:brush>
  </inkml:definitions>
  <inkml:trace contextRef="#ctx0" brushRef="#br0">57 16 10442,'-1'-1'290,"0"0"0,0-1 0,0 1 0,0 0 0,0 0 0,0-1 0,0 1 0,-1 0 0,1 0 0,0 0 0,-1 1 0,-1-2 0,3 2-194,-1 0 1,1 0-1,-1 0 0,1 0 0,0 0 0,-1 0 0,1 0 0,0 0 0,-1 0 0,1 0 0,0 0 1,-1 0-1,1 1 0,0-1 0,-1 0 0,1 0 0,0 0 0,-1 0 0,1 1 0,0-1 0,-1 1 1,-7 12 592,3 1-295,0 1 1,1 0-1,1 1 1,0-1-1,1 0 0,1 17 1,0 1 189,9 59-1,-5-71-357,1 0 0,0 0 0,12 28 0,-13-41-177,0 0-1,0-1 1,1 0-1,0 0 1,1 0-1,0 0 1,0-1-1,0 0 1,1 0-1,0 0 1,12 10-1,-15-15-59,-1 0-1,0 1 1,0-1 0,1 0-1,-1 0 1,1 0 0,-1-1-1,1 1 1,-1-1 0,1 1-1,-1-1 1,1 0 0,-1 0-1,1 0 1,0 0-1,-1 0 1,1-1 0,-1 1-1,1-1 1,2-1 0,-1 1-316,0-1 1,0 0 0,0 0 0,-1-1 0,1 1-1,-1-1 1,0 0 0,1 1 0,-1-1 0,-1-1-1,4-3 1,3-7-931</inkml:trace>
</inkml:ink>
</file>

<file path=ppt/ink/ink5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6:27.174"/>
    </inkml:context>
    <inkml:brush xml:id="br0">
      <inkml:brushProperty name="width" value="0.05" units="cm"/>
      <inkml:brushProperty name="height" value="0.05" units="cm"/>
      <inkml:brushProperty name="color" value="#FF0066"/>
    </inkml:brush>
  </inkml:definitions>
  <inkml:trace contextRef="#ctx0" brushRef="#br0">158 3 11338,'11'-3'2028,"-11"3"-1988,0 0 0,1 1 0,-1-1 0,0 0 0,0 0 0,0 0 0,0 0 0,0 0 0,0 0 0,0 0 0,0 1 0,0-1 0,0 0 0,0 0 0,0 0 0,0 0 0,1 0 0,-1 1 0,0-1 0,0 0 0,0 0 0,0 0 0,-1 0-1,1 1 1,0-1 0,0 0 0,0 0 0,0 0 0,0 0 0,0 0 0,0 0 0,0 1 0,0-1 0,0 0 0,0 0 0,0 0 0,0 0 0,-1 0 0,-15 21 1603,10-14-1569,-3 6 152,1 0-1,1 0 1,0 1-1,1 0 1,1 0 0,0 0-1,-4 19 1,-11 33 540,-13 1 188,1 2 49,31-66-964,0-1 0,0 1 0,1-1 0,-1 1-1,0-1 1,1 1 0,0 4 0,0-7-36,0 1 1,0 0-1,0-1 0,0 0 0,1 1 0,-1-1 0,0 1 0,0-1 1,1 1-1,-1-1 0,0 1 0,1-1 0,-1 0 0,0 1 0,1-1 1,-1 0-1,1 1 0,-1-1 0,1 0 0,-1 0 0,1 1 1,-1-1-1,1 0 0,-1 0 0,1 0 0,-1 1 0,1-1 0,-1 0 1,1 0-1,-1 0 0,1 0 0,-1 0 0,1 0 0,-1 0 1,1 0-1,-1-1 0,1 1 0,-1 0 0,1 0 0,8-2 7,0 0-1,0-1 0,0 0 1,0-1-1,-1 1 0,0-2 1,10-5-1,-10 5-16,0 0 1,0 1-1,1 0 0,-1 1 1,1 0-1,0 0 0,12-2 1,-17 4-80,0 1 1,0-1-1,0 1 0,0 0 1,0 1-1,0-1 1,0 1-1,0-1 1,0 1-1,0 0 1,-1 0-1,1 1 1,4 2-1,-7-4 60,1 1 1,-1 0-1,1-1 1,-1 1-1,1-1 1,-1 1-1,0-1 1,1 0-1,-1 0 1,1 0-1,0 0 1,-1 0-1,1 0 0,-1 0 1,1 0-1,-1 0 1,3-1-1,0-1 1,0 0 0,-1 1 0,1-2 0,6-3 0,-9 4 43,1 1 1,0-1-1,0 1 1,0 0 0,0-1-1,0 1 1,0 0-1,0 0 1,0 1-1,0-1 1,0 0-1,0 1 1,1-1-1,-1 1 1,0 0-1,1-1 1,-1 1-1,0 0 1,0 1-1,5 0 1,3 3 83,0 0 0,-1 2 0,1-1 0,16 14 1,17 10-247,-41-29-69,0 1 0,-1 0 0,1 0 1,0-1-1,0 1 0,0-1 0,-1 1 0,1-1 0,0 0 1,0 1-1,0-1 0,0 0 0,3-1 0,1-2-717</inkml:trace>
</inkml:ink>
</file>

<file path=ppt/ink/ink5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6:27.343"/>
    </inkml:context>
    <inkml:brush xml:id="br0">
      <inkml:brushProperty name="width" value="0.05" units="cm"/>
      <inkml:brushProperty name="height" value="0.05" units="cm"/>
      <inkml:brushProperty name="color" value="#FF0066"/>
    </inkml:brush>
  </inkml:definitions>
  <inkml:trace contextRef="#ctx0" brushRef="#br0">1 7 11322,'4'-5'945,"6"3"407,2 2-136,3 6-592,-2 1-248,-3 1-248,0 0-120,-2-2-576,3-4 2977,1-11-1945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4:11.686"/>
    </inkml:context>
    <inkml:brush xml:id="br0">
      <inkml:brushProperty name="width" value="0.05" units="cm"/>
      <inkml:brushProperty name="height" value="0.05" units="cm"/>
      <inkml:brushProperty name="color" value="#FF0066"/>
    </inkml:brush>
  </inkml:definitions>
  <inkml:trace contextRef="#ctx0" brushRef="#br0">73 14 14683,'16'-14'4776,"-16"34"-3114,-27 102-455,12-66-1093,-1 14 546,-10 111 0,23-143-234,2 0 0,1 0 0,3 0 0,10 62 0,-10-89-324,0 1 0,0-1 0,1 0 0,0 0 0,1 0-1,0-1 1,12 18 0,-12-22-56,0 0 0,0-1 0,0 1-1,1-1 1,0-1 0,0 1 0,0-1 0,1 0-1,-1 0 1,1 0 0,0-1 0,0 0 0,9 2 0,-1-1 1,1-1 0,0 0 0,0-2 0,1 1 0,29-3 0,-16-2-399,0-1 1,37-10-1,-52 10-631,28-11 1,4-12-232</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6:21.167"/>
    </inkml:context>
    <inkml:brush xml:id="br0">
      <inkml:brushProperty name="width" value="0.05" units="cm"/>
      <inkml:brushProperty name="height" value="0.05" units="cm"/>
      <inkml:brushProperty name="color" value="#FF0066"/>
    </inkml:brush>
  </inkml:definitions>
  <inkml:trace contextRef="#ctx0" brushRef="#br0">1 273 10346,'272'-42'4290,"171"-15"-1900,39-3-1724,393 18-533,-397 25-117,325 31 1510,-654-11-842,209-24 0,173-3-455,-206 14-185,44 1-38,-54 9 18,-214-2-26,-32 1 23,304 2 152,-152-1 1578,-123-1-469,-101 1-3384,7-4 1170</inkml:trace>
</inkml:ink>
</file>

<file path=ppt/ink/ink6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6:27.561"/>
    </inkml:context>
    <inkml:brush xml:id="br0">
      <inkml:brushProperty name="width" value="0.05" units="cm"/>
      <inkml:brushProperty name="height" value="0.05" units="cm"/>
      <inkml:brushProperty name="color" value="#FF0066"/>
    </inkml:brush>
  </inkml:definitions>
  <inkml:trace contextRef="#ctx0" brushRef="#br0">1 1 11891,'12'19'904,"1"4"480,7 8 176,-1 12-23,3 2-193,-2 6-360,-6 1-200,-5-7-432,-5-1-144,-1-7-152,2-6-16,1-11-64,-1-7-280,0-13-944,1-3-320,4-7 648</inkml:trace>
</inkml:ink>
</file>

<file path=ppt/ink/ink6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6:27.791"/>
    </inkml:context>
    <inkml:brush xml:id="br0">
      <inkml:brushProperty name="width" value="0.05" units="cm"/>
      <inkml:brushProperty name="height" value="0.05" units="cm"/>
      <inkml:brushProperty name="color" value="#FF0066"/>
    </inkml:brush>
  </inkml:definitions>
  <inkml:trace contextRef="#ctx0" brushRef="#br0">1 0 9610,'13'6'1368,"3"9"2169,0 6-1825,3 12 49,0 7-177,-3 5-664,-1 1-199,-6-2-353,-5-5-152,-2-5-120,-1-3-32,-1-9-48,0-2 0,0-9-424,2-4-329,7-20-2615</inkml:trace>
</inkml:ink>
</file>

<file path=ppt/ink/ink6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6:28.122"/>
    </inkml:context>
    <inkml:brush xml:id="br0">
      <inkml:brushProperty name="width" value="0.05" units="cm"/>
      <inkml:brushProperty name="height" value="0.05" units="cm"/>
      <inkml:brushProperty name="color" value="#FF0066"/>
    </inkml:brush>
  </inkml:definitions>
  <inkml:trace contextRef="#ctx0" brushRef="#br0">1 200 13627,'21'-7'894,"1"0"1,-1-2-1,-1 0 1,0-1-1,0-1 0,-1-1 1,0-1-1,31-28 1,-44 36-792,-1-1 1,0 0-1,8-11 1,-12 16-99,0 0 0,0-1 0,-1 1 0,1 0 0,0 0-1,-1-1 1,1 1 0,-1-1 0,1 1 0,-1 0 0,1-1 0,-1 1 0,0-1 0,0 1 0,0-1 0,0 1 0,0-1 0,0 1 0,0-1 0,0 1 0,-1-1 0,1 1 0,-1-1-1,1 1 1,-2-3 0,1 3-9,0 1-1,0-1 0,0 0 1,0 1-1,0-1 0,0 0 0,0 1 1,0-1-1,0 1 0,0 0 1,0-1-1,0 1 0,0 0 0,-1-1 1,1 1-1,0 0 0,0 0 1,0 0-1,0 0 0,-1 0 0,1 1 1,0-1-1,0 0 0,0 0 1,0 1-1,-1-1 0,1 1 1,0-1-1,0 1 0,0-1 0,-1 2 1,-5 2-36,1 0 0,0 0 0,-10 10 0,6-4 11,0 0 1,1 1-1,-12 16 1,17-20 26,0 0 1,0 1-1,0-1 1,1 0-1,0 1 0,1 0 1,-3 11-1,4-17 4,1 0-1,0 0 1,0 0 0,0 1-1,0-1 1,0 0 0,1 0 0,-1 0-1,1 0 1,-1 0 0,1 0-1,0 0 1,-1 0 0,1 0-1,0 0 1,0 0 0,1 0-1,-1-1 1,0 1 0,0 0-1,1-1 1,1 2 0,3 2-75,1 0 1,-1-1-1,1 0 0,11 5 1,-11-6-123,-6-2 17,0 0-1,0-1 1,0 1-1,0-1 1,1 1-1,-1-1 1,0 0-1,1 0 1,-1 1-1,3-1 0,6-5 1631,-2-6-950</inkml:trace>
</inkml:ink>
</file>

<file path=ppt/ink/ink6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6:28.401"/>
    </inkml:context>
    <inkml:brush xml:id="br0">
      <inkml:brushProperty name="width" value="0.05" units="cm"/>
      <inkml:brushProperty name="height" value="0.05" units="cm"/>
      <inkml:brushProperty name="color" value="#FF0066"/>
    </inkml:brush>
  </inkml:definitions>
  <inkml:trace contextRef="#ctx0" brushRef="#br0">0 68 10226,'18'58'3788,"-5"-13"-48,20 47 1,-32-90-3693,0 1 1,0-1-1,0 0 0,0 1 0,1-1 0,-1 0 1,1 0-1,-1 0 0,1 0 0,0 0 0,-1 0 0,1-1 1,0 1-1,0 0 0,4 1 0,-6-3-45,1 0-1,-1 1 1,1-1-1,-1 0 0,1 0 1,-1 0-1,1 0 1,-1 0-1,0 0 1,1 0-1,-1 0 1,1 0-1,-1 0 1,1 0-1,-1 0 1,1 0-1,-1 0 1,1-1-1,-1 1 1,0 0-1,1 0 1,-1 0-1,1-1 1,-1 1-1,0 0 0,1-1 1,-1 1-1,0 0 1,1-1-1,-1 1 1,0 0-1,1-1 1,-1 0-1,7-16 15,16-100 82,3-6-232,-25 119 3,1-1 1,-1 0-1,1 1 1,4-7-1,-6 10 82,1 1-1,-1 0 0,0 0 0,0-1 0,0 1 0,1 0 0,-1-1 0,0 1 0,0 0 0,1 0 0,-1-1 0,0 1 1,1 0-1,-1 0 0,0 0 0,0 0 0,1-1 0,-1 1 0,0 0 0,1 0 0,-1 0 0,1 0 0,-1 0 0,0 0 1,1 0-1,-1 0 0,1 0-80,0 1 0,-1-1 0,1 1 0,-1-1 0,1 1 0,-1 0 0,1-1 0,-1 1 0,0 0 0,1-1 0,-1 1 0,0 0 0,1-1 0,-1 1 0,0 0 0,0 0 0,0-1 0,0 2 0,5 23-2959,2 5 1081</inkml:trace>
</inkml:ink>
</file>

<file path=ppt/ink/ink6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6:28.835"/>
    </inkml:context>
    <inkml:brush xml:id="br0">
      <inkml:brushProperty name="width" value="0.05" units="cm"/>
      <inkml:brushProperty name="height" value="0.05" units="cm"/>
      <inkml:brushProperty name="color" value="#FF0066"/>
    </inkml:brush>
  </inkml:definitions>
  <inkml:trace contextRef="#ctx0" brushRef="#br0">145 4 13211,'-4'-1'257,"1"0"0,-1 0 0,1 1 0,-1-1 0,0 1 0,1 0 0,-1 0-1,1 1 1,-1-1 0,1 1 0,-1-1 0,1 1 0,-1 0 0,1 1 0,-4 1 0,2-1-103,0 1-1,1 0 1,-1 1-1,1-1 1,-1 1-1,1 0 1,1 0-1,-1 0 1,-3 5-1,2-2-25,0 1 0,1-1-1,0 1 1,0 0 0,1 0-1,0 0 1,0 0-1,1 1 1,0-1 0,1 1-1,0-1 1,-1 13-1,2-19-79,0 1-1,0-1 1,1 1-1,-1-1 0,1 1 1,-1 0-1,1-1 0,0 0 1,0 1-1,0-1 1,0 1-1,0-1 0,0 0 1,1 0-1,-1 0 1,1 0-1,-1 0 0,1 0 1,0 0-1,0 0 1,0-1-1,0 1 0,0-1 1,0 1-1,0-1 0,1 0 1,-1 0-1,0 0 1,5 1-1,4 0 36,-1 0 1,1 0-1,-1-2 0,1 1 0,0-1 1,0-1-1,11-2 0,-7 1-216,0-1 0,0-1 0,-1-1 0,22-9 0,-26 10 314,0-1 0,-1 0-1,0-1 1,11-8-1,-3-4 255</inkml:trace>
</inkml:ink>
</file>

<file path=ppt/ink/ink6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6:29.193"/>
    </inkml:context>
    <inkml:brush xml:id="br0">
      <inkml:brushProperty name="width" value="0.05" units="cm"/>
      <inkml:brushProperty name="height" value="0.05" units="cm"/>
      <inkml:brushProperty name="color" value="#FF0066"/>
    </inkml:brush>
  </inkml:definitions>
  <inkml:trace contextRef="#ctx0" brushRef="#br0">0 302 12203,'22'-9'735,"0"-2"0,-1 0 0,0-1 0,-1-1 0,27-23 0,-42 31-697,1-1 1,-1 1-1,0-1 1,0 0-1,0 0 1,-1 0-1,0-1 1,-1 0-1,1 0 1,-1 0-1,0 0 1,-1 0-1,0 0 1,0-1-1,0 1 1,-1-1-1,0 1 1,-1-1-1,0 0 1,-1-14-1,0 17 10,0 0-1,-1 0 1,1 0-1,-1 1 1,-3-8-1,4 11-20,1 0 0,0 0-1,-1 0 1,1 0 0,-1 0 0,1 1 0,-1-1-1,1 0 1,-1 0 0,1 1 0,-1-1 0,0 0-1,0 1 1,1-1 0,-1 0 0,0 1 0,0-1-1,1 1 1,-1 0 0,0-1 0,0 1 0,0 0-1,0-1 1,0 1 0,0 0 0,0 0-1,0 0 1,0 0 0,0 0 0,1 0 0,-1 0-1,0 0 1,0 0 0,0 0 0,-2 1 0,2 0 37,-1 0 0,1 0 0,0 1 0,-1-1 0,1 0 0,0 1 0,0-1 0,0 0 0,0 1 0,0 0 0,0-1 1,0 1-1,0 0 0,1-1 0,-2 4 0,-5 30 689,7-31-642,-4 20 572,2 0-1,1 33 1,1-48-504,1 1 1,0 0-1,1-1 0,0 1 1,0-1-1,1 0 1,0 0-1,8 16 1,-8-21-159,0 1 0,0-1 0,0 0 1,0-1-1,1 1 0,-1-1 0,1 1 1,0-1-1,0 0 0,0 0 0,1-1 1,-1 1-1,10 3 0,-12-6-170,1 1 0,-1 0 0,0-1 0,1 1 0,-1-1 0,1 0 0,-1 0 1,0 0-1,1 0 0,-1 0 0,1 0 0,-1-1 0,1 1 0,-1-1 0,0 0 0,1 0 0,-1 0 0,0 0 0,0 0 0,0 0 0,0 0 0,0-1 0,0 1 1,0-1-1,0 1 0,0-1 0,-1 0 0,1 0 0,-1 0 0,2-2 0,7-12-1934,-2-1 811</inkml:trace>
</inkml:ink>
</file>

<file path=ppt/ink/ink6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6:29.583"/>
    </inkml:context>
    <inkml:brush xml:id="br0">
      <inkml:brushProperty name="width" value="0.05" units="cm"/>
      <inkml:brushProperty name="height" value="0.05" units="cm"/>
      <inkml:brushProperty name="color" value="#FF0066"/>
    </inkml:brush>
  </inkml:definitions>
  <inkml:trace contextRef="#ctx0" brushRef="#br0">1 87 7594,'2'-10'442,"0"-2"876,0 0 0,1 1-1,8-21 1,-11 32-1219,0-1 0,0 1 0,1-1 0,-1 1 0,0-1 0,0 1 0,0 0 0,0-1-1,1 1 1,-1-1 0,0 1 0,0 0 0,1-1 0,-1 1 0,0 0 0,1-1 0,-1 1 0,0 0 0,1-1 0,-1 1 0,0 0 0,1 0 0,-1-1 0,1 1 0,-1 0 0,0 0 0,1 0 0,0 0 56,-1 1 0,1 0 0,-1 0 1,1 0-1,-1 0 0,0 0 1,1 0-1,-1 0 0,0 0 0,0 0 1,0 0-1,0 0 0,0 0 0,0 1 1,-1 34 1011,-1-1-1,-11 53 1,1-9-272,12-75-841,0 1 1,0-1-1,0 0 0,0 1 0,1-1 0,-1 0 1,1 1-1,1-1 0,1 6 0,-3-9-37,1 0-1,-1 0 0,1-1 1,-1 1-1,1 0 1,0 0-1,-1 0 1,1 0-1,0-1 1,-1 1-1,1 0 1,0 0-1,0-1 1,0 1-1,0-1 1,0 1-1,1 0 0,-1-1-4,1 0 0,-1 0 0,0 0 0,0 0 0,0 0-1,1 0 1,-1 0 0,0 0 0,0-1 0,0 1 0,1 0-1,-1-1 1,0 1 0,0-1 0,0 1 0,0-1 0,0 0-1,0 1 1,1-2 0,6-5 23,0 1 0,-1-1-1,0-1 1,0 1 0,8-12 0,24-47 23,-30 51-56,0-1 0,0 1 0,1 0 0,1 1 0,17-16 0,-26 28 28,0 0 1,0 0 0,1 0-1,-1 1 1,1-1-1,-1 1 1,1 0-1,0-1 1,0 1-1,0 1 1,-1-1 0,1 0-1,0 1 1,0-1-1,0 1 1,0 0-1,0 0 1,0 0-1,0 0 1,0 1 0,0-1-1,0 1 1,0 0-1,-1-1 1,1 1-1,0 1 1,0-1 0,-1 0-1,1 1 1,-1-1-1,1 1 1,-1 0-1,0 0 1,1 0-1,-1 0 1,0 0 0,0 0-1,-1 1 1,1-1-1,0 1 1,-1-1-1,0 1 1,1-1 0,-1 1-1,0 0 1,0 0-1,0 3 1,-1-3-2,0 0 1,0 1 0,0-1-1,0 0 1,-1 1 0,1-1-1,-1 0 1,0 0 0,0 0-1,0 0 1,-1 0 0,1 0-1,-1 0 1,0 0 0,1 0-1,-1-1 1,-1 1 0,1-1-1,-5 5 1,-4 3 17,-1 0 1,0-1-1,-14 8 1,-72 34 40,65-36-1464,-39 26-1,60-31 209</inkml:trace>
</inkml:ink>
</file>

<file path=ppt/ink/ink6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3:41.381"/>
    </inkml:context>
    <inkml:brush xml:id="br0">
      <inkml:brushProperty name="width" value="0.05" units="cm"/>
      <inkml:brushProperty name="height" value="0.05" units="cm"/>
      <inkml:brushProperty name="color" value="#33CCFF"/>
    </inkml:brush>
  </inkml:definitions>
  <inkml:trace contextRef="#ctx0" brushRef="#br0">500 1684 10082,'183'-9'6506,"19"-3"-5477,252-77 904,-416 78-1395,0-1 1,-1-1 0,40-21 0,-55 23-333,-1-1 1,0-2-1,-1 0 1,-1-1-1,0 0 1,21-24-1,145-183 294,-147 175-486,-32 39 41,0 1 0,-1-2 0,0 1 0,0-1 0,-1 1 1,0-1-1,0 0 0,-1-1 0,0 1 0,-1-1 0,0 1 1,0-1-1,0-15 0,8-308 880,-10 319-933,-2-83 29,1 86-26,-1 0 0,0 1 0,-1 0 0,0-1 0,0 1 0,-1 0 0,-6-10 0,-88-138 54,51 86-57,45 70-2,-18-31 29,-2 1-1,-43-49 1,59 75-16,0 1 0,0 0 0,-1 0 0,0 1 0,0 0 0,0 0 1,0 1-1,-1-1 0,1 2 0,-1-1 0,-15-2 0,-4 1 2,1 1-1,-32 1 1,46 2-12,-209 7 24,60 1-26,128-6-2,1 0 0,0 3-1,0 0 1,0 2 0,1 2 0,0 0 0,0 3 0,1 0 0,1 2-1,0 1 1,1 1 0,1 1 0,-38 32 0,11-2 0,2 2 1,-64 79 0,35-42 0,51-57 0,2 1 0,-27 38 0,20-17 14,2 2 1,2 2 0,3 1-1,-35 98 1,57-135 28,2-1-1,0 1 1,1 0-1,1 0 1,0 0 0,3 36-1,0-40 19,1-1-1,1 1 0,0-1 0,1 0 0,1 0 0,0 0 1,1 0-1,0-1 0,12 18 0,8 5 140,1-1-1,1-2 1,2-1 0,49 41-1,147 98 403,-214-162-571,0-1-1,0-1 0,0 0 1,1-1-1,0 0 0,0-1 0,1 0 1,0-1-1,-1-1 0,1 0 1,0-1-1,1 0 0,14-1 0,18-4 246,1-2-1,74-17 0,36-4-72,-156 26-263,0-1 1,0 1 0,0 0-1,0 0 1,1 0-1,-1 0 1,0 0 0,0 1-1,0-1 1,0 0 0,0 1-1,0 0 1,0-1-1,2 2 1,-3-1-88,0 1-1,0-1 0,0 0 1,0 1-1,-1-1 1,1 0-1,0 1 1,0-1-1,-1 1 1,1-1-1,-1 1 1,0-1-1,1 1 1,-1 0-1,0-1 1,0 1-1,0 2 1,2 31-1262</inkml:trace>
</inkml:ink>
</file>

<file path=ppt/ink/ink6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4:53.545"/>
    </inkml:context>
    <inkml:brush xml:id="br0">
      <inkml:brushProperty name="width" value="0.05" units="cm"/>
      <inkml:brushProperty name="height" value="0.05" units="cm"/>
      <inkml:brushProperty name="color" value="#33CCFF"/>
    </inkml:brush>
  </inkml:definitions>
  <inkml:trace contextRef="#ctx0" brushRef="#br0">17 4 13443,'0'-3'856,"-2"3"224,1 1-256,-2 10-792,-1 2-472,-2-12 192</inkml:trace>
</inkml:ink>
</file>

<file path=ppt/ink/ink6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4:37.939"/>
    </inkml:context>
    <inkml:brush xml:id="br0">
      <inkml:brushProperty name="width" value="0.05" units="cm"/>
      <inkml:brushProperty name="height" value="0.05" units="cm"/>
      <inkml:brushProperty name="color" value="#FF0066"/>
    </inkml:brush>
  </inkml:definitions>
  <inkml:trace contextRef="#ctx0" brushRef="#br0">1 497 11891,'0'5'777,"1"0"0,-1 0 0,1 0 0,3 8 0,3 17 1011,3 59 442,-10-89-2191,0 1 1,0-1 0,0 1 0,0 0 0,0-1 0,0 1-1,0-1 1,1 1 0,-1-1 0,0 1 0,0-1 0,0 1-1,1-1 1,-1 1 0,0-1 0,1 1 0,-1-1 0,0 1-1,1-1 1,-1 1 0,0-1 0,1 0 0,-1 1 0,1-1-1,-1 0 1,1 1 0,-1-1 0,1 0 0,0 1 0,1-1 23,-1 0-1,1 0 1,-1 0 0,1 0 0,-1 0 0,1-1 0,-1 1 0,1 0 0,-1-1 0,0 1 0,3-2 0,5-2 219,0-1 0,14-11 0,-22 16-250,54-44 848,-2-2-1,51-57 1,-7 7 279,138-93 831,-163 136-1806,-23 12-402,10-6-1508,-34 33 994</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7:22.096"/>
    </inkml:context>
    <inkml:brush xml:id="br0">
      <inkml:brushProperty name="width" value="0.05" units="cm"/>
      <inkml:brushProperty name="height" value="0.05" units="cm"/>
      <inkml:brushProperty name="color" value="#FF0066"/>
    </inkml:brush>
  </inkml:definitions>
  <inkml:trace contextRef="#ctx0" brushRef="#br0">0 53 10858,'1'-4'513,"-1"0"0,1-1 0,0 1-1,0 0 1,1 0 0,-1 0 0,1 0 0,0 0-1,0 0 1,0 0 0,3-3 0,-4 7-445,-1 0 0,1 0 0,-1 0 0,0 0 1,1 0-1,-1 0 0,0 1 0,1-1 0,-1 0 1,0 0-1,1 1 0,-1-1 0,0 0 0,0 0 0,1 1 1,-1-1-1,0 0 0,0 1 0,1-1 0,-1 0 1,0 1-1,0-1 0,0 0 0,0 1 0,1-1 1,-1 0-1,0 1 0,0-1 0,0 1 0,0 0 0,3 12 624,-1 1 0,0 1-1,0 17 1,0 3-15,0-2-279,3-1 0,0 0 1,2-1-1,15 41 0,-16-57-318,0 0-1,1-1 1,0 0 0,2 0-1,-1-1 1,2 0 0,0 0-1,0-1 1,1-1-1,22 19 1,-10-14-109,0-1 1,1-1-1,0-2 0,1 0 1,1-1-1,0-2 0,46 11 1,-56-17-589,0 0 0,18 0 0,-28-3 230,1 0 0,-1 0 0,0-1-1,0 0 1,1 0 0,-1 0 0,0-1 0,9-4 0,10-11-457</inkml:trace>
</inkml:ink>
</file>

<file path=ppt/ink/ink6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4:42.948"/>
    </inkml:context>
    <inkml:brush xml:id="br0">
      <inkml:brushProperty name="width" value="0.05" units="cm"/>
      <inkml:brushProperty name="height" value="0.05" units="cm"/>
      <inkml:brushProperty name="color" value="#FF0066"/>
    </inkml:brush>
  </inkml:definitions>
  <inkml:trace contextRef="#ctx0" brushRef="#br0">1 841 9274,'10'-27'3232,"2"-4"1671,-12 30-4826,0 1-1,0 0 1,0 0-1,0 0 1,0 0-1,0-1 1,1 1-1,-1 0 1,0 0-1,0 0 1,0 0-1,0 0 1,0-1-1,0 1 1,1 0-1,-1 0 1,0 0-1,0 0 1,0 0-1,0 0 1,1 0-1,-1 0 1,0 0-1,0 0 1,0 0-1,0 0 1,1 0-1,-1 0 1,0 0 0,0 0-1,0 0 1,0 0-1,1 0 1,-1 0-1,0 0 1,0 0-1,0 0 1,1 0-1,-1 0 1,0 0-1,0 0 1,0 0-1,0 0 1,0 0-1,1 0 1,-1 1-1,0-1 1,0 0-1,0 0 1,0 0-1,0 0 1,0 0-1,1 1 1,-1-1-1,0 0 1,0 0-1,7 11 930,-5 3-613,-1-1 1,0 1 0,-1-1-1,-4 27 1,2-21-304,1 30 0,1-48-88,0 0-1,0-1 1,0 1 0,0 0 0,0 0-1,0 0 1,0 0 0,0 0 0,1 0-1,-1 0 1,0 0 0,1-1 0,-1 1-1,1 0 1,-1 0 0,1 0 0,-1-1-1,1 1 1,0 0 0,-1-1 0,1 1-1,0 0 1,-1-1 0,2 1-1,0 0 3,-1-1-1,0 0 0,1 1 0,-1-1 1,0 0-1,1 0 0,-1 0 0,1 0 1,-1 0-1,0-1 0,1 1 0,-1 0 1,0-1-1,3 0 0,3-2 18,1-1-1,-1 0 1,0 0-1,9-7 1,16-15 201,0-1 1,37-41 0,46-67 797,34-36 339,91-31 280,-52 50-508,-143 109-930,-17 17-172,1 0-1,38-26 1,-24 33-192,-79 32-6624,18-8 4967</inkml:trace>
</inkml:ink>
</file>

<file path=ppt/ink/ink6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5:31.482"/>
    </inkml:context>
    <inkml:brush xml:id="br0">
      <inkml:brushProperty name="width" value="0.05" units="cm"/>
      <inkml:brushProperty name="height" value="0.05" units="cm"/>
      <inkml:brushProperty name="color" value="#FF0066"/>
    </inkml:brush>
  </inkml:definitions>
  <inkml:trace contextRef="#ctx0" brushRef="#br0">2022 1 10170,'-4'5'2163,"-16"25"-342,2 1 0,0 1-1,-15 42 1,-4 8-650,-78 132-569,48-93-565,-105 169-1,69-119-31,-34 97-12,56-100 18,-11 2 17,-42 85 55,118-222-61,-72 144 95,58-123-71,-143 285 450,162-315-453,-269 607 2318,119-361-1818,63-114-466,82-128-107,0 0-263,-1 0 0,-37 45-1,41-61-598,12-12 829,1 0 0,0 1 1,-1-1-1,1 0 0,-1 0 0,1 1 0,0-1 0,-1 0 0,1 0 0,-1 0 1,1 0-1,0 1 0,-1-1 0,1 0 0,-1 0 0,1 0 0,-1 0 0,1 0 1,-1 0-1,1 0 0,-1 0 0,1 0 0,-1 0 0,1-1 0,0 1 0,-1 0 1,0 0-1,-3-13-938</inkml:trace>
</inkml:ink>
</file>

<file path=ppt/ink/ink6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5:32.447"/>
    </inkml:context>
    <inkml:brush xml:id="br0">
      <inkml:brushProperty name="width" value="0.05" units="cm"/>
      <inkml:brushProperty name="height" value="0.05" units="cm"/>
      <inkml:brushProperty name="color" value="#FF0066"/>
    </inkml:brush>
  </inkml:definitions>
  <inkml:trace contextRef="#ctx0" brushRef="#br0">172 22 9074,'2'-4'-82,"6"-14"5590,-17 29-603,-122 197 2180,129-206-7062,-12 20 99,14-21-116,-1 0 0,0-1-1,0 1 1,0 0-1,0 0 1,0 0 0,0 0-1,0-1 1,0 1 0,0 0-1,0-1 1,0 1-1,0-1 1,0 1 0,0-1-1,-1 0 1,-1 1-1,3-1-4,0 0 0,0 0-1,-1 0 1,1 0 0,0-1-1,-1 1 1,1 0 0,0 0-1,0 0 1,-1 0-1,1 0 1,0 0 0,0-1-1,0 1 1,-1 0 0,1 0-1,0 0 1,0-1 0,0 1-1,-1 0 1,1 0-1,0-1 1,0 1 0,0 0-1,0 0 1,0-1 0,0 1-1,0 0 1,-1 0 0,1-1-1,0 0 1,0-13-24,6-14-124,-1 13-48,0 0-1,1 0 1,1 0-1,0 0 1,1 1-1,1 1 1,0-1 0,0 1-1,1 1 1,21-21-1,-28 32 200,-1-1 0,0 0 0,1 1 0,-1-1 0,1 1 0,0 0 0,-1 0 0,1 0 0,0 0 0,-1 0 0,1 1 0,0-1 0,0 1 0,0 0-1,5 0 1,2 1 89,-1 0-1,1 1 0,12 4 1,11 2 253,2-3-2,-14-2-151,1 1-1,0 0 0,21 8 1,-41-11-166,0 0 0,-1 0 0,1-1 0,0 1 0,0 0 1,-1 1-1,1-1 0,0 0 0,-1 0 0,1 1 0,-1-1 1,0 1-1,3 3 0,-4-4-8,1 0 0,-1 0 0,1 1-1,-1-1 1,0 0 0,1 1 0,-1-1 0,0 0 0,0 1 0,0-1 0,0 0 0,0 1 0,0-1-1,-1 0 1,1 1 0,0-1 0,-1 0 0,1 1 0,-1-1 0,1 0 0,-1 0 0,-1 2-1,-2 3 73,0 0-1,-1 0 0,0 0 0,0 0 0,0-1 0,-1 0 0,-11 8 0,-49 28 834,44-29-531,-107 59 988,129-71-1418,0 0 1,0 0 0,-1 0 0,1 0 0,0 0 0,0 0 0,0 0 0,-1 1 0,1-1-1,0 0 1,0 0 0,0 0 0,0 0 0,-1 0 0,1 0 0,0 0 0,0 0 0,0 1 0,0-1-1,-1 0 1,1 0 0,0 0 0,0 0 0,0 1 0,0-1 0,0 0 0,0 0 0,0 0-1,-1 1 1,1-1 0,0 0 0,0 0 0,0 0 0,0 1 0,0-1 0,0 0 0,0 0-1,0 1 1,0-1 0,0 0 0,0 0 0,0 0 0,1 1 0,9-7-932</inkml:trace>
</inkml:ink>
</file>

<file path=ppt/ink/ink6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5:46.278"/>
    </inkml:context>
    <inkml:brush xml:id="br0">
      <inkml:brushProperty name="width" value="0.05" units="cm"/>
      <inkml:brushProperty name="height" value="0.05" units="cm"/>
      <inkml:brushProperty name="color" value="#FF0066"/>
    </inkml:brush>
  </inkml:definitions>
  <inkml:trace contextRef="#ctx0" brushRef="#br0">0 826 10322,'2'-2'993,"0"0"0,-1 0-1,1-1 1,-1 1 0,1 0 0,1-5-1,-2 4-529,0 1-1,0 0 1,0-1-1,0 1 1,0 0-1,1 0 0,0 0 1,-1 0-1,1 0 1,3-2-1,14-10 865,-1-1 0,23-23 0,65-63 84,-11 11-502,-35 28-384,134-131 1074,-155 157-1346,-16 13-123,1 2-1,45-32 1,-42 39-111,-23 13-26,0 0 0,-1-1 1,1 0-1,-1 0 0,1 0 0,-1 0 0,0 0 0,0-1 0,0 0 1,0 1-1,-1-1 0,1 0 0,3-5 0,-5 5-156,1-1 1,0 1-1,-1-1 1,1 0-1,-1 1 1,0-1-1,0 0 0,-1 0 1,1 0-1,-1 1 1,0-8-1,0 10-70,0-1-1,0 1 1,0-1-1,-1 1 1,1-1-1,-1 1 1,1-1-1,-1 1 1,0 0-1,1-1 1,-1 1-1,0 0 1,0 0 0,0-1-1,0 1 1,0 0-1,0 0 1,0 0-1,0 0 1,-1 0-1,1 1 1,0-1-1,-1 0 1,1 0-1,0 1 1,-1-1-1,1 1 1,-1-1 0,1 1-1,-1 0 1,1 0-1,-3-1 1,-11 2-1808</inkml:trace>
</inkml:ink>
</file>

<file path=ppt/ink/ink6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5:47.146"/>
    </inkml:context>
    <inkml:brush xml:id="br0">
      <inkml:brushProperty name="width" value="0.05" units="cm"/>
      <inkml:brushProperty name="height" value="0.05" units="cm"/>
      <inkml:brushProperty name="color" value="#FF0066"/>
    </inkml:brush>
  </inkml:definitions>
  <inkml:trace contextRef="#ctx0" brushRef="#br0">70 23 9730,'-3'-22'11136,"4"30"-7920,-1 1-2958,0 1 0,0-1 0,0 0 0,-2 0 0,1 0-1,-5 15 1,-21 52-95,11-37 31,13-29-158,0-1 0,1 1 0,-1 18 0,-2 5 263,6-31-25,3-4-120,2-5 58,-1 2-182,-1-1 0,1 1 0,0 0 0,1 0 0,-1 1 0,1-1 0,0 1 0,0 1 0,0-1 0,1 1 0,-1 0-1,1 0 1,0 1 0,0 0 0,0 0 0,0 1 0,0-1 0,0 2 0,10-1 0,-9 1-27,0 0 2,-1 0 0,1 0 0,-1-1 0,0 0 0,10-2 0,-15 2 6,0 0-1,0 0 1,0 1 0,0-1-1,-1-1 1,1 1-1,0 0 1,0 0 0,-1-1-1,1 1 1,0-1 0,-1 1-1,0-1 1,1 0-1,-1 0 1,0 1 0,0-1-1,0 0 1,0 0 0,0 0-1,0 0 1,0-4-1,0 2 60,0 0 0,0 1 0,0-1 0,-1 0-1,1 0 1,-1 1 0,0-1 0,-1 0 0,1 0 0,0 1-1,-1-1 1,0 0 0,0 1 0,0-1 0,0 0 0,-1 1-1,0 0 1,1-1 0,-1 1 0,0 0 0,0 0-1,-1 0 1,1 0 0,-1 0 0,1 0 0,-1 1 0,0-1-1,0 1 1,0 0 0,-6-3 0,-25-8 157,22 9 16,-22-10 0,32 12-408,-1 1-1,1 0 1,-1-1 0,1 0-1,0 0 1,-1 0 0,1 0-1,0 0 1,0 0 0,1 0-1,-1-1 1,0 1-1,-1-4 1,3 2-2399,5 7 895</inkml:trace>
</inkml:ink>
</file>

<file path=ppt/ink/ink6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5:52.432"/>
    </inkml:context>
    <inkml:brush xml:id="br0">
      <inkml:brushProperty name="width" value="0.05" units="cm"/>
      <inkml:brushProperty name="height" value="0.05" units="cm"/>
      <inkml:brushProperty name="color" value="#FF0066"/>
    </inkml:brush>
  </inkml:definitions>
  <inkml:trace contextRef="#ctx0" brushRef="#br0">1674 41 12355,'1'-2'133,"-1"-2"231,1-1 0,0 1 0,0 0 1,1 0-1,2-4 0,-4 7-260,0 0-1,0 1 0,1-1 1,-1 1-1,1-1 1,-1 1-1,1-1 0,-1 1 1,0-1-1,1 1 1,0-1-1,-1 1 0,1 0 1,-1-1-1,1 1 1,-1 0-1,1-1 0,0 1 1,-1 0-1,1 0 1,0 0-1,-1 0 0,1 0 1,0-1-1,-1 1 1,1 0-1,0 0 0,-1 1 1,1-1-1,0 0 1,-1 0-1,1 0 0,-1 0 1,1 0-1,0 1 1,-1-1-1,1 0 0,0 1 1,-1-1-1,1 0 1,0 1-1,8 5 810,0 1 0,12 11 0,-21-18-912,0 0 0,0 0 0,0 0-1,0 0 1,0 1 0,1-1 0,-1 0-1,0 0 1,0 0 0,0 0 0,0 1-1,0-1 1,0 0 0,0 0 0,0 0-1,0 1 1,0-1 0,0 0 0,0 0-1,0 0 1,0 1 0,0-1 0,0 0-1,0 0 1,0 0 0,0 1 0,0-1-1,0 0 1,0 0 0,0 0 0,0 0-1,0 1 1,-1-1 0,1 0 0,0 0-1,0 0 1,0 0 0,0 0 0,0 1-1,0-1 1,-1 0 0,1 0 0,0 0-1,0 0 1,0 0 0,-1 0 0,1 0-1,0 0 1,0 0 0,0 1 0,0-1-1,-1 0 1,1 0 0,0 0 0,0 0-1,0 0 1,-1 0 0,1 0 0,0 0-1,0 0 1,-1-1 0,-13 1-380,11-2 362,0 0 1,0 0-1,0-1 0,0 1 1,0 0-1,0-1 0,1 0 0,-3-3 1,4 5 101,8 31 774,0 2-646,-2 1 0,-1 0 0,-1 0 0,-3 0 0,-3 43 0,-31 167 170,14-147 26,-4-2-1,-4 0 0,-48 106 0,27-86 42,-5-3 0,-98 151-1,-127 134 505,227-329-815,-2-3-1,-3-3 1,-88 74 0,-308 235 347,401-327-457,9-9-42,-49 49-1,83-73-39,3-2-385,-1-1 0,0-1-1,-14 12 1,21-18 375,-1 0 0,1 0-1,0 0 1,0 1 0,0-1 0,0 0 0,-1 0-1,1 0 1,0 0 0,0 0 0,0 0 0,0 0-1,-1 0 1,1 0 0,0 0 0,0 0 0,0 0-1,-1 0 1,1 0 0,0 0 0,0 0 0,-1 0-1,1 0 1,0 0 0,0 0 0,0 0-1,-1 0 1,1 0 0,0 0 0,0 0 0,0 0-1,0 0 1,-1-1 0,1-6-2171,7-9 731</inkml:trace>
</inkml:ink>
</file>

<file path=ppt/ink/ink6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5:53.352"/>
    </inkml:context>
    <inkml:brush xml:id="br0">
      <inkml:brushProperty name="width" value="0.05" units="cm"/>
      <inkml:brushProperty name="height" value="0.05" units="cm"/>
      <inkml:brushProperty name="color" value="#FF0066"/>
    </inkml:brush>
  </inkml:definitions>
  <inkml:trace contextRef="#ctx0" brushRef="#br0">209 20 11763,'-5'3'5099,"-3"6"-2941,5-5-1000,-37 50 6082,-12 35-4539,20-32-2355,27-50-324,-32 59 84,32-55-106,0 0-1,1 0 1,0 0-1,-3 15 1,7-25 0,0 0 0,-1-1 0,1 1 0,0 0 0,0 0 0,0 0 0,0 0 0,0 0 0,0 0 0,0-1 0,0 1 0,0 0 0,0 0 1,0 0-1,0 0 0,1-1 0,-1 1 0,0 0 0,1 1 0,0-2 0,-1 0 0,1 0-1,-1 0 1,0 0 0,1 0 0,-1 0 0,1 0 0,-1 0-1,1 0 1,-1-1 0,1 1 0,-1 0 0,1 0-1,-1 0 1,0-1 0,1 1 0,-1 0 0,1 0 0,-1-1-1,0 1 1,1 0 0,-1-1 0,1 0 0,4-4-19,0-1 0,8-12 0,4-14-278,0-1 1,18-57-1,-12 32-79,-12 31 251,-2 7 82,-1-1 0,-1 0 1,7-36-1,-12 56 82,1 1 0,-1-1 0,0 1 1,0-1-1,0 1 0,0 0 0,1 0 0,-1 0 0,0 0 1,4 1-1,1-1 35,3 0-20,1 1 0,-1 0 0,1 0 0,-1 1 0,0 0 0,0 1 0,0 0 0,0 1 0,0 0 0,16 10 0,-21-11-24,1 1 0,-1 0 0,0 0 0,0 1 0,-1-1 0,0 1 0,1 0 0,-1 0 0,-1 1 0,1-1 0,-1 1 0,0 0 0,0-1 0,-1 1 0,0 1 0,0-1 1,0 0-1,1 11 0,-2-12 82,-1 0 0,0 0 0,0 0 1,0 0-1,0 0 0,-1 0 1,-2 10-1,2-13-55,1 1-1,-2-1 1,1 0 0,0 1-1,0-1 1,-1 0 0,1 0 0,-1 0-1,0 0 1,1 0 0,-1 0-1,0 0 1,0-1 0,0 1-1,-1-1 1,1 1 0,-4 1 0,-54 25 165,-43 21-820,102-49 460,1 0 0,-1 0 1,1 0-1,0 0 0,-1 1 0,1-1 1,0 0-1,-1 0 0,1 1 1,0-1-1,-1 0 0,1 1 1,0-1-1,-1 0 0,1 1 1,0-1-1,0 0 0,-1 1 1,1-1-1,0 0 0,0 1 1,0-1-1,0 1 0,0-1 1,0 1-1,-1-1 0,1 0 1,0 1-1,0-1 0,0 1 1,0-1-1,1 1 0,-1-1 1,0 0-1,0 1 0,0-1 1,0 1-1,0-1 0,0 0 1,1 1-1,-1-1 0,0 1 0,0-1 1,1 0-1,-1 1 0,0-1 1,0 0-1,1 1 0,-1-1 1,1 0-1,10 12-2953</inkml:trace>
</inkml:ink>
</file>

<file path=ppt/ink/ink6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6:01.174"/>
    </inkml:context>
    <inkml:brush xml:id="br0">
      <inkml:brushProperty name="width" value="0.05" units="cm"/>
      <inkml:brushProperty name="height" value="0.05" units="cm"/>
      <inkml:brushProperty name="color" value="#FF0066"/>
    </inkml:brush>
  </inkml:definitions>
  <inkml:trace contextRef="#ctx0" brushRef="#br0">12 25 8482,'-2'-4'1220,"1"3"-645,1 0 0,-1 1 0,1-1 0,-1 0-1,1 0 1,0 0 0,-1 0 0,1 1 0,0-1 0,0 0 0,0 0 0,0 0 0,0 0 0,0 0 0,0 0 0,0 0-1,0 0 1,0 0 0,0 1 0,0-1 0,1-1 0,-4 9 757,3-6-1249,-1-1 1,1 1-1,0 0 1,-1-1-1,1 1 1,0 0-1,-1 0 1,1-1-1,0 1 1,0 0-1,0-1 1,0 1-1,0 0 1,0 0-1,0-1 1,0 1-1,0 0 1,0 0-1,0-1 1,0 1-1,1 0 1,-1 0-1,0-1 1,0 1-1,1 0 1,-1-1 0,1 1-1,-1-1 1,0 1-1,1 0 1,-1-1-1,2 2 1,27 36 2418,21 20-826,-40-47-1414,-8-8-184,1 0 0,-1 0 0,1 0 0,-1 0 0,1-1-1,0 1 1,0-1 0,0 0 0,0 0 0,1 0 0,-1 0-1,1 0 1,6 2 0,-10-4-74,0 0 0,0 0 0,0 0-1,0 0 1,0 0 0,0 0 0,0 0 0,1 0-1,-1 0 1,0 0 0,0 0 0,0 1 0,0-1-1,1 0 1,-1 0 0,0 0 0,0 0 0,0 0-1,0 0 1,0 0 0,1 0 0,-1 0 0,0 0 0,0 0-1,0-1 1,0 1 0,0 0 0,1 0 0,-1 0-1,0 0 1,0 0 0,0 0 0,0 0 0,0 0-1,1 0 1,-1 0 0,0-1 0,0 1 0,0 0-1,0 0 1,0 0 0,0 0 0,0 0 0,0 0-1,0-1 1,0 1 0,0 0 0,1 0 0,-1 0-1,0 0 1,0 0 0,0-1 0,0 1 0,0 0 0,0 0-1,0 0 1,0 0 0,0-1 0,0 1 0,-1 0-1,1 0 1,0 0 0,0 0 0,0-1 0,1-4-4826</inkml:trace>
</inkml:ink>
</file>

<file path=ppt/ink/ink6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6:02.046"/>
    </inkml:context>
    <inkml:brush xml:id="br0">
      <inkml:brushProperty name="width" value="0.05" units="cm"/>
      <inkml:brushProperty name="height" value="0.05" units="cm"/>
      <inkml:brushProperty name="color" value="#FF0066"/>
    </inkml:brush>
  </inkml:definitions>
  <inkml:trace contextRef="#ctx0" brushRef="#br0">5 326 12851,'-5'-2'7265,"5"1"-7074,5-5 3346,19-8-1896,-16 9-486,75-52 2006,31-19-2351,-90 61-861,56-36 335,-71 44-602,-1 0 0,1-1 0,-1 0 0,0 0 0,-1 0 0,8-12 0,-14 19 62,0 0-1,-1-1 1,1 1-1,0 0 1,-1-1 0,1 1-1,-1-1 1,0 1-1,1-1 1,-1-1 0,0 2 58,0 0 1,0 1 0,0-1-1,0 0 1,0 1 0,0-1-1,-1 1 1,1-1 0,0 1-1,0-1 1,-1 1 0,1-1-1,0 0 1,-1 1 0,1 0-1,-1-1 1,1 1 0,0-1-1,-1 1 1,1-1 0,-1 1-1,1 0 1,-1-1 0,0 1-1,1 0 1,-1-1 0,-7-1-1805</inkml:trace>
</inkml:ink>
</file>

<file path=ppt/ink/ink6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6:02.252"/>
    </inkml:context>
    <inkml:brush xml:id="br0">
      <inkml:brushProperty name="width" value="0.05" units="cm"/>
      <inkml:brushProperty name="height" value="0.05" units="cm"/>
      <inkml:brushProperty name="color" value="#FF0066"/>
    </inkml:brush>
  </inkml:definitions>
  <inkml:trace contextRef="#ctx0" brushRef="#br0">0 1 14499,'13'0'1945,"6"1"2071,9-1-1167,-1 3-713,-3 3-591,-7 6-1017,-6 5-232,-9 10-248,-4-2-80,-9 3-664,-6-2-496,-3-1-1745,2 6 1537</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7:22.483"/>
    </inkml:context>
    <inkml:brush xml:id="br0">
      <inkml:brushProperty name="width" value="0.05" units="cm"/>
      <inkml:brushProperty name="height" value="0.05" units="cm"/>
      <inkml:brushProperty name="color" value="#FF0066"/>
    </inkml:brush>
  </inkml:definitions>
  <inkml:trace contextRef="#ctx0" brushRef="#br0">1 27 10258,'2'-2'379,"0"-1"0,0 1 0,1 0-1,-1-1 1,1 1 0,-1 1 0,1-1 0,0 0-1,0 1 1,0-1 0,3 0 0,-4 1-248,-1 1 1,1-1 0,0 1-1,-1 0 1,1 0-1,-1 0 1,1 0 0,0 0-1,-1 0 1,1 1 0,-1-1-1,1 0 1,0 1-1,-1-1 1,1 1 0,-1-1-1,1 1 1,-1 0-1,0 0 1,1 0 0,-1 0-1,0 0 1,3 2 0,99 110 4601,-95-104-4385,0-1 0,-1 1 0,0 1 0,9 16 0,-14-23-267,-1 1 0,1-1 1,-1 1-1,0-1 0,0 1 1,0 0-1,-1-1 0,1 1 1,-1 0-1,0 0 1,0-1-1,0 1 0,-1 0 1,1 0-1,-1-1 0,0 1 1,-2 6-1,-1-1-8,-1-1-1,1 0 1,-1-1 0,-1 1-1,0-1 1,0 0-1,0 0 1,0-1 0,-1 0-1,-14 10 1,11-10-449,0 1 0,0-2 0,0 0 1,0 0-1,-1 0 0,0-2 0,0 1 1,-13 1-1,4-2-928</inkml:trace>
</inkml:ink>
</file>

<file path=ppt/ink/ink6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6:02.731"/>
    </inkml:context>
    <inkml:brush xml:id="br0">
      <inkml:brushProperty name="width" value="0.05" units="cm"/>
      <inkml:brushProperty name="height" value="0.05" units="cm"/>
      <inkml:brushProperty name="color" value="#FF0066"/>
    </inkml:brush>
  </inkml:definitions>
  <inkml:trace contextRef="#ctx0" brushRef="#br0">175 8 16355,'-2'-2'355,"-1"1"-1,0 0 0,0 0 0,0 0 0,0 1 0,-1-1 0,1 1 0,0 0 0,0 0 0,0 0 0,0 0 0,0 0 1,-1 0-1,1 1 0,0 0 0,-5 2 0,3-1-80,1 0 0,-1 1-1,1-1 1,0 1 0,0 0 0,0 1 0,0-1-1,0 1 1,-5 6 0,1 1 7,1 1 1,0 0-1,0 0 1,1 1-1,1-1 1,-8 28-1,8-21 53,1 1-1,0 0 0,0 33 1,3-46-251,1 0 1,1-1-1,-1 1 0,1 0 1,1 0-1,-1 0 1,1-1-1,0 1 0,0-1 1,1 1-1,0-1 0,0 0 1,1 0-1,5 7 1,-7-10-53,1 0 1,0 0-1,0 0 0,1-1 1,-1 0-1,0 0 1,1 0-1,-1 0 1,1 0-1,0 0 0,0-1 1,0 0-1,0 0 1,0 0-1,0 0 1,0-1-1,0 1 1,0-1-1,0 0 0,0 0 1,0-1-1,0 1 1,0-1-1,0 0 1,6-2-1,-3 1-204,0-1 0,0 0 0,-1 0 0,1-1 0,-1 0 0,0 0 0,0 0 0,0-1 0,0 1 0,-1-2 0,0 1 0,0 0 0,6-9 0,-1-5-2211,11-23-1,-19 38 2125,15-34-1409</inkml:trace>
</inkml:ink>
</file>

<file path=ppt/ink/ink6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6:02.979"/>
    </inkml:context>
    <inkml:brush xml:id="br0">
      <inkml:brushProperty name="width" value="0.05" units="cm"/>
      <inkml:brushProperty name="height" value="0.05" units="cm"/>
      <inkml:brushProperty name="color" value="#FF0066"/>
    </inkml:brush>
  </inkml:definitions>
  <inkml:trace contextRef="#ctx0" brushRef="#br0">1 0 17180,'0'5'1536,"4"4"1033,4 1-601,5 5-408,0 2-359,0 1-505,0-1-208,-2 4-264,0-1-144,1 1-64,-2-1 64,-2 1-224,-2-3-280,-2-4-881,-2-5-463,-2-18 48,7-7 1632</inkml:trace>
</inkml:ink>
</file>

<file path=ppt/ink/ink6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6:03.260"/>
    </inkml:context>
    <inkml:brush xml:id="br0">
      <inkml:brushProperty name="width" value="0.05" units="cm"/>
      <inkml:brushProperty name="height" value="0.05" units="cm"/>
      <inkml:brushProperty name="color" value="#FF0066"/>
    </inkml:brush>
  </inkml:definitions>
  <inkml:trace contextRef="#ctx0" brushRef="#br0">1 165 11931,'7'-11'3435,"13"-23"0,-13 21-2411,-1-1 1,-1 0-1,5-18 0,-9 29-904,-1 0 1,1 0-1,-1 0 0,1 0 0,-1 0 0,0 0 0,0 0 0,0 0 0,0 0 1,-1 0-1,-1-5 0,2 7-110,0 1 1,0 0-1,0 0 1,0 0-1,0-1 0,0 1 1,0 0-1,0 0 1,0 0-1,0 0 1,0-1-1,0 1 0,0 0 1,0 0-1,-1 0 1,1-1-1,0 1 1,0 0-1,0 0 0,0 0 1,0 0-1,0 0 1,-1 0-1,1-1 1,0 1-1,0 0 1,0 0-1,0 0 0,-1 0 1,1 0-1,0 0 1,0 0-1,0 0 1,-1 0-1,1 0 0,0 0 1,0 0-1,0 0 1,-1 0-1,1 0 1,0 0-1,-6 8 325,0 13 181,6-14-379,-1 1-1,1-1 0,1 0 1,-1 0-1,1 0 0,0 1 1,1-1-1,0 0 0,0 0 1,1-1-1,-1 1 0,2 0 1,-1-1-1,1 0 0,0 1 1,0-1-1,0-1 0,1 1 0,0-1 1,0 0-1,0 0 0,1 0 1,0-1-1,0 0 0,0 0 1,0 0-1,9 3 0,10-3-5566,-18-2 3779</inkml:trace>
</inkml:ink>
</file>

<file path=ppt/ink/ink6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6:03.616"/>
    </inkml:context>
    <inkml:brush xml:id="br0">
      <inkml:brushProperty name="width" value="0.05" units="cm"/>
      <inkml:brushProperty name="height" value="0.05" units="cm"/>
      <inkml:brushProperty name="color" value="#FF0066"/>
    </inkml:brush>
  </inkml:definitions>
  <inkml:trace contextRef="#ctx0" brushRef="#br0">0 62 18036,'9'-4'1162,"-1"0"0,1 0 0,-1-1 0,8-7 0,-11 8-792,0 1 1,0-1-1,0 1 1,0 0 0,0 1-1,1-1 1,0 1-1,-1 0 1,1 0 0,0 0-1,7 0 1,-12 2-354,0 0 1,0 0-1,-1 0 1,1 1-1,0-1 1,0 0-1,-1 0 1,1 1 0,0-1-1,-1 0 1,1 1-1,0-1 1,-1 0-1,1 1 1,-1-1-1,1 1 1,-1-1-1,1 1 1,-1 0-1,1-1 1,-1 1-1,1-1 1,-1 1 0,0 0-1,1-1 1,-1 1-1,0 0 1,0 0-1,1-1 1,-1 1-1,0 0 1,0 0-1,0-1 1,0 1-1,0 0 1,0 0 0,0-1-1,0 1 1,-1 1-1,1 4-16,-1 0 1,0 0-1,-3 10 0,4-16 2,-8 25 24,-9 40 63,15-57 17,1-1 0,0 1 1,1 0-1,-1 0 1,1-1-1,2 11 0,-2-16-72,0-1-1,0 0 1,0 0-1,1 0 0,-1 0 1,0 0-1,0 1 0,1-1 1,-1 0-1,1 0 1,-1 0-1,1 0 0,0 0 1,-1 0-1,1 0 1,0-1-1,-1 1 0,1 0 1,0 0-1,0 0 1,0-1-1,0 1 0,0 0 1,0-1-1,0 1 0,0-1 1,0 1-1,0-1 1,0 0-1,0 1 0,1-1 1,-1 0-1,0 0 1,0 0-1,0 0 0,0 0 1,0 0-1,1 0 1,-1 0-1,0 0 0,0 0 1,0-1-1,0 1 0,2-1 1,4-2 49,-1 0 1,0 0-1,0 0 1,0-1-1,0 0 1,5-4 0,3-5-349,0-1 1,20-27-1,-20 24-2235,30-30-1,-9 21 501</inkml:trace>
</inkml:ink>
</file>

<file path=ppt/ink/ink6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4:51.927"/>
    </inkml:context>
    <inkml:brush xml:id="br0">
      <inkml:brushProperty name="width" value="0.05" units="cm"/>
      <inkml:brushProperty name="height" value="0.05" units="cm"/>
      <inkml:brushProperty name="color" value="#FF0066"/>
    </inkml:brush>
  </inkml:definitions>
  <inkml:trace contextRef="#ctx0" brushRef="#br0">1 831 15667,'4'-1'513,"0"0"0,0 0 0,0 0 0,-1-1 1,1 0-1,0 1 0,-1-1 0,1-1 0,3-2 0,4-2 166,34-21 1076,59-46 0,35-43-268,20-16-90,-147 124-1300,205-151 1629,-159 121-1367,117-57 0,-123 75-608,-35 15-396,-1 0 1,0-2-1,23-13 1,-36 19 172,0 0 1,-1-1 0,1 1-1,-1-1 1,1 1-1,-1-1 1,0 0 0,0 0-1,0 0 1,0 0 0,-1 0-1,1 0 1,-1-1 0,0 1-1,0 0 1,0-1 0,0 1-1,-1-1 1,1 1 0,-1-1-1,0 1 1,-1-6 0,1-2-998</inkml:trace>
</inkml:ink>
</file>

<file path=ppt/ink/ink6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4:52.176"/>
    </inkml:context>
    <inkml:brush xml:id="br0">
      <inkml:brushProperty name="width" value="0.05" units="cm"/>
      <inkml:brushProperty name="height" value="0.05" units="cm"/>
      <inkml:brushProperty name="color" value="#FF0066"/>
    </inkml:brush>
  </inkml:definitions>
  <inkml:trace contextRef="#ctx0" brushRef="#br0">1 35 14499,'11'0'1152,"7"-2"665,7-6-89,10-2 169,2-2-25,-2 9-216,-4 3-239,-11 15-625,-7 7-216,-8 7-112,-4 5 72,-11 1-80,-3 2-112,-8-3-192,-2-2-344,4-10-1176,-2-5-616,7 0 895</inkml:trace>
</inkml:ink>
</file>

<file path=ppt/ink/ink6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4:52.933"/>
    </inkml:context>
    <inkml:brush xml:id="br0">
      <inkml:brushProperty name="width" value="0.05" units="cm"/>
      <inkml:brushProperty name="height" value="0.05" units="cm"/>
      <inkml:brushProperty name="color" value="#FF0066"/>
    </inkml:brush>
  </inkml:definitions>
  <inkml:trace contextRef="#ctx0" brushRef="#br0">1 14 15891,'4'-13'3919,"-1"22"438,1 10-3615,4 12 266,-4-12-696,1-1-1,0 0 1,2 0-1,0-1 0,13 23 1,-8-21-548,41 72 958,-47-78-2687,0 0-1,6 26 0,-4-38-2013</inkml:trace>
</inkml:ink>
</file>

<file path=ppt/ink/ink6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4:53.314"/>
    </inkml:context>
    <inkml:brush xml:id="br0">
      <inkml:brushProperty name="width" value="0.05" units="cm"/>
      <inkml:brushProperty name="height" value="0.05" units="cm"/>
      <inkml:brushProperty name="color" value="#FF0066"/>
    </inkml:brush>
  </inkml:definitions>
  <inkml:trace contextRef="#ctx0" brushRef="#br0">0 463 15587,'35'-28'4330,"40"-28"760,-70 53-5081,0 0 0,0-1 1,-1 0-1,1 0 0,-1 0 1,0 0-1,0-1 0,0 0 0,5-9 1,-5 6-535,-1 1 0,-1 0 1,1-1-1,-1 0 0,-1 1 0,1-1 1,0-9-1,0-26-3413,-2-61 1,-7 8 3950,6 80 5067,1 22-2209,6 40 1391,-2-33-3576,0 0 0,1 0 0,1 0 0,0 0 0,15 23 0,-7-15-170,2 0-1,23 23 1,-26-32-1212,0 0 1,24 15-1,-36-26 513,-1-1 0,0 1 0,1-1 1,-1 0-1,1 1 0,-1-1 0,0 0 0,1 0 1,-1 1-1,1-1 0,-1 0 0,1 0 0,-1 0 1,1 1-1,-1-1 0,1 0 0,-1 0 0,1 0 1,-1 0-1,1 0 0,0 0 0,-1 0 0,1 0 1,-1 0-1,1 0 0,-1 0 0,1-1 0,-1 1 0,1 0 1,-1 0-1,1 0 0,-1-1 0,0 1 0,1 0 1,-1-1-1,1 1 0,-1 0 0,1-1 0,-1 0 1,9-7-1795</inkml:trace>
</inkml:ink>
</file>

<file path=ppt/ink/ink6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4:53.652"/>
    </inkml:context>
    <inkml:brush xml:id="br0">
      <inkml:brushProperty name="width" value="0.05" units="cm"/>
      <inkml:brushProperty name="height" value="0.05" units="cm"/>
      <inkml:brushProperty name="color" value="#FF0066"/>
    </inkml:brush>
  </inkml:definitions>
  <inkml:trace contextRef="#ctx0" brushRef="#br0">99 10 17828,'0'-1'136,"0"1"0,0 0 0,0-1-1,0 1 1,0-1 0,0 1 0,0 0 0,0-1 0,0 1 0,0 0 0,0-1 0,-1 1 0,1 0-1,0-1 1,0 1 0,0 0 0,-1-1 0,1 1 0,0 0 0,0-1 0,-1 1 0,1 0 0,0 0-1,-1 0 1,1-1 0,0 1 0,-1 0 0,1 0 0,0 0 0,-1 0 0,1-1 0,0 1 0,-1 0-1,0 0 1,0 0 47,0 1-1,0-1 0,1 1 0,-1-1 1,0 0-1,0 1 0,0 0 0,0-1 1,0 1-1,1-1 0,-1 1 0,-1 1 1,-20 27 1775,14-15-1564,0 0 0,1 1 0,1 0-1,0 0 1,1 0 0,1 1 0,0 0-1,-3 28 1,6-34-328,1 0 0,-1-1-1,2 1 1,-1 0 0,1 0 0,1-1-1,0 1 1,0-1 0,1 1 0,0-1-1,1 0 1,0 0 0,0 0 0,1 0-1,11 15 1,-12-20-41,0 0 0,0 0 0,1 0 0,-1-1 1,1 1-1,0-1 0,0 0 0,0-1 0,0 1 0,1-1 0,-1 0 0,1 0 0,-1-1 0,1 1 1,0-1-1,-1 0 0,1-1 0,0 0 0,0 0 0,0 0 0,6-1 0,-6 0-271,0 0-1,0-1 0,0 1 0,0-1 1,0 0-1,0-1 0,0 1 0,-1-1 1,1-1-1,-1 1 0,0-1 1,0 0-1,0 0 0,0 0 0,-1 0 1,0-1-1,0 0 0,0 0 1,4-7-1,3-8-2833,-1 2 1215</inkml:trace>
</inkml:ink>
</file>

<file path=ppt/ink/ink6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4:53.809"/>
    </inkml:context>
    <inkml:brush xml:id="br0">
      <inkml:brushProperty name="width" value="0.05" units="cm"/>
      <inkml:brushProperty name="height" value="0.05" units="cm"/>
      <inkml:brushProperty name="color" value="#FF0066"/>
    </inkml:brush>
  </inkml:definitions>
  <inkml:trace contextRef="#ctx0" brushRef="#br0">0 32 23757,'8'3'5385,"-7"-5"-4433,-4-5-840,8 0-1312,2-11 592</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7:23.308"/>
    </inkml:context>
    <inkml:brush xml:id="br0">
      <inkml:brushProperty name="width" value="0.05" units="cm"/>
      <inkml:brushProperty name="height" value="0.05" units="cm"/>
      <inkml:brushProperty name="color" value="#FF0066"/>
    </inkml:brush>
  </inkml:definitions>
  <inkml:trace contextRef="#ctx0" brushRef="#br0">101 13 13595,'0'0'95,"0"-1"-1,1 1 1,-1-1-1,0 1 1,0 0 0,0-1-1,0 1 1,0-1 0,0 1-1,0-1 1,0 1-1,0-1 1,-1 1 0,1 0-1,0-1 1,0 1 0,0-1-1,0 1 1,-1-1-1,1 1 1,0 0 0,0-1-1,-1 1 1,1 0 0,0-1-1,-1 1 1,1 0-1,0-1 1,-1 1 0,1 0-1,0 0 1,-1 0 0,0-1-1,0 1 31,0 1 0,0-1 0,0 0 0,1 0-1,-1 1 1,0-1 0,0 1 0,0-1 0,0 1-1,0-1 1,1 1 0,-1-1 0,0 1 0,0 1 0,-5 4 402,0 0 1,-9 13 0,8-7-221,-1 1-1,2 0 1,0 0-1,0 1 1,1 0-1,-4 17 1,7-21-139,0 0 1,1 0-1,0 0 1,0 0-1,1 1 0,0-1 1,1 0-1,0 0 1,5 18-1,-5-24-146,0-1-1,0 1 0,0-1 0,1 1 0,0-1 0,-1 0 0,1 0 1,1 0-1,-1 0 0,0 0 0,1 0 0,-1 0 0,1-1 0,0 0 0,0 1 1,0-1-1,0 0 0,0 0 0,0 0 0,1-1 0,-1 1 0,0-1 1,1 0-1,0 0 0,-1 0 0,1-1 0,3 1 0,1 0-32,0-2-1,0 1 1,0-1 0,-1 0-1,1-1 1,0 0-1,-1 0 1,1 0-1,-1-1 1,1 0 0,12-8-1,-2-1-512,-1-1 1,-1 0-1,0-1 0,0-1 0,-2 0 1,1-1-1,-2-1 0,-1 0 0,0-1 0,-1 0 1,16-36-1,-2 2-812</inkml:trace>
</inkml:ink>
</file>

<file path=ppt/ink/ink6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5:03.866"/>
    </inkml:context>
    <inkml:brush xml:id="br0">
      <inkml:brushProperty name="width" value="0.05" units="cm"/>
      <inkml:brushProperty name="height" value="0.05" units="cm"/>
      <inkml:brushProperty name="color" value="#FF0066"/>
    </inkml:brush>
  </inkml:definitions>
  <inkml:trace contextRef="#ctx0" brushRef="#br0">93 60 9090,'3'-8'348,"0"2"177,-1 0 1,0 0-1,0 0 1,-1 0-1,1-8 1,-2 14-473,0-1 0,0 1 0,1 0 0,-1 0 0,0-1 1,0 1-1,0 0 0,0 0 0,0-1 0,0 1 0,0 0 0,0 0 1,-1-1-1,1 1 0,0 0 0,0 0 0,0-1 0,0 1 0,0 0 1,0 0-1,0 0 0,0-1 0,-1 1 0,1 0 0,0 0 0,0 0 1,0-1-1,-1 1 0,1 0 0,0 0 0,0 0 0,0 0 0,-1 0 1,1 0-1,0-1 0,0 1 0,-1 0 0,-10 4 1112,-10 13-99,13-8-537,0-1 0,1 1-1,1 0 1,-1 1 0,1-1 0,1 1 0,-7 17 0,9-18-167,1-1 0,-1 1 0,2 0 0,-1 0 0,1 0 0,1 0 0,0 0 0,0 0 1,1 0-1,1 9 0,3 14 40,4 23 458,22 73 0,-26-112-803,0-1 0,1 0 0,1 0 0,1 0 0,0-1 0,0 0 0,2-1 0,0 0 0,14 15 0,-19-24-468,0 0-1,-1 0 0,1-1 0,0 0 1,0 0-1,1 0 0,-1-1 1,1 0-1,-1 0 0,1 0 1,0-1-1,0 1 0,-1-2 1,1 1-1,0 0 0,11-2 0,8-7-1412</inkml:trace>
</inkml:ink>
</file>

<file path=ppt/ink/ink6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5:04.302"/>
    </inkml:context>
    <inkml:brush xml:id="br0">
      <inkml:brushProperty name="width" value="0.05" units="cm"/>
      <inkml:brushProperty name="height" value="0.05" units="cm"/>
      <inkml:brushProperty name="color" value="#FF0066"/>
    </inkml:brush>
  </inkml:definitions>
  <inkml:trace contextRef="#ctx0" brushRef="#br0">2 510 12667,'-1'-3'6072,"2"-11"-4439,0 4-703,-1-4-608,1-1-1,0 1 1,1 0 0,1 0 0,0 1 0,1-1-1,1 0 1,0 1 0,1 0 0,0 0-1,1 1 1,0 0 0,12-16 0,-17 26-272,1-1 0,-1 1 0,0 0 0,1 0 0,-1 0 0,1 0 0,0 0 0,4-2-1,-6 4-40,0-1-1,0 1 0,1-1 0,-1 1 0,0 0 0,1 0 1,-1-1-1,0 1 0,1 0 0,-1 0 0,0 0 0,1 1 1,-1-1-1,0 0 0,1 0 0,-1 1 0,0-1 0,1 1 1,-1-1-1,0 1 0,0 0 0,2 0 0,15 14-3,-12-11-8,-1 1-1,1-1 0,8 4 0,-11-7 9,-1 1-1,1-2 0,-1 1 1,1 0-1,0 0 0,-1-1 1,1 0-1,0 1 1,-1-1-1,1 0 0,0 0 1,4-1-1,1-1 75,0 0 0,-1 0 0,1-1-1,-1 0 1,0 0 0,1-1 0,-1 1 0,-1-2 0,1 1 0,-1-1-1,8-7 1,-9 8-75,-1 0 1,-1 0-1,1-1 0,0 1 0,-1-1 0,0 0 0,0 0 0,-1 0 0,1 0 0,-1-1 1,0 1-1,0-1 0,-1 1 0,0-1 0,0 1 0,0-10 0,-1 2-821,-2 0 0,0 0 1,-1-1-1,-7-22 0,-1-1-537,4 1 185</inkml:trace>
</inkml:ink>
</file>

<file path=ppt/ink/ink6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5:04.597"/>
    </inkml:context>
    <inkml:brush xml:id="br0">
      <inkml:brushProperty name="width" value="0.05" units="cm"/>
      <inkml:brushProperty name="height" value="0.05" units="cm"/>
      <inkml:brushProperty name="color" value="#FF0066"/>
    </inkml:brush>
  </inkml:definitions>
  <inkml:trace contextRef="#ctx0" brushRef="#br0">3 7 17172,'-2'-1'1075,"2"0"-986,0 1 1,0 0-1,0 0 1,0 0 0,0 0-1,0 0 1,0 0-1,0 0 1,0-1-1,0 1 1,0 0 0,0 0-1,0 0 1,0 0-1,0 0 1,0 0-1,0-1 1,0 1 0,0 0-1,0 0 1,1-2 1253,-1 2-1253,0 0 0,0 0-1,1 0 1,-1 0-1,0 0 1,0 0 0,0 0-1,10 4 1778,11 12-453,-7-1-913,-1 1-1,0 0 1,-2 1-1,0 0 0,0 1 1,12 32-1,35 119-152,-47-133-364,-11-34-7,1 3-187,1-1 1,-1 1 0,1-1-1,3 7 1,-5-11 182,0 0-1,1 0 1,-1 0-1,0 0 1,0 0-1,0 0 1,0 0 0,0 1-1,0-1 1,0 0-1,0 0 1,0 0-1,0 0 1,0 0-1,0 0 1,0 0 0,0 0-1,0 0 1,0 0-1,0 0 1,0 0-1,1 0 1,-1 0-1,0 0 1,0 0 0,0 0-1,0 0 1,0 0-1,0 0 1,0 0-1,0 0 1,0 0 0,0 0-1,0 0 1,0 0-1,1 0 1,-1 0-1,0 0 1,0 0-1,0 0 1,0 0 0,0 0-1,0 0 1,0 0-1,0 0 1,0 0-1,0 0 1,0 0-1,0 0 1,0 0 0,0 0-1,1 0 1,-1 0-1,0 0 1,0-1-1,0 1 1,0 0 0,1-6-1700,-3-36-3716,1 10 3846</inkml:trace>
</inkml:ink>
</file>

<file path=ppt/ink/ink6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5:04.927"/>
    </inkml:context>
    <inkml:brush xml:id="br0">
      <inkml:brushProperty name="width" value="0.05" units="cm"/>
      <inkml:brushProperty name="height" value="0.05" units="cm"/>
      <inkml:brushProperty name="color" value="#FF0066"/>
    </inkml:brush>
  </inkml:definitions>
  <inkml:trace contextRef="#ctx0" brushRef="#br0">74 14 15315,'0'-1'172,"-1"1"1,1-1-1,0 1 0,0-1 0,0 1 0,0 0 0,0-1 0,0 1 0,0-1 0,0 1 1,0-1-1,0 1 0,0-1 0,0 1 0,0-1 0,1 1 0,-1 0 0,0-1 1,0 1-1,0-1 0,1 1 0,-1 0 0,0-1 0,0 1 0,1 0 0,-1-1 1,0 1-1,1 0 0,-1-1 0,1 1 0,-1 0-2,1 1 1,-1 0-1,1-1 1,-1 1-1,0 0 1,0 0-1,1-1 1,-1 1-1,0 0 1,0 0-1,0-1 0,0 1 1,0 0-1,0 0 1,0-1-1,0 1 1,0 0-1,0 0 1,0-1-1,-1 2 0,-2 15 297,-2-1-1,0 0 0,-10 23 0,-4 13-23,11-30-60,2 0 1,0 1-1,2 0 0,0 0 1,0 38-1,4-59-354,0-1 1,0 1-1,0-1 0,0 1 1,0-1-1,1 0 0,-1 1 1,1-1-1,-1 0 0,1 1 0,-1-1 1,1 0-1,0 1 0,0-1 1,0 1-1,0-1-9,0-1-1,0 1 1,-1-1-1,1 1 1,0-1-1,0 0 1,0 1 0,0-1-1,-1 0 1,1 0-1,0 0 1,0 0-1,0 0 1,0 1-1,0-2 1,0 1 0,0 0-1,-1 0 1,1 0-1,0 0 1,0 0-1,0-1 1,0 1 0,0 0-1,1-1 1,17-9 112,0-1 1,-1-1-1,0 0 1,21-20 0,-22 19-191,4-5-2235,26-28 0,-40 38 1062,10-8-272</inkml:trace>
</inkml:ink>
</file>

<file path=ppt/ink/ink6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5:05.628"/>
    </inkml:context>
    <inkml:brush xml:id="br0">
      <inkml:brushProperty name="width" value="0.05" units="cm"/>
      <inkml:brushProperty name="height" value="0.05" units="cm"/>
      <inkml:brushProperty name="color" value="#FF0066"/>
    </inkml:brush>
  </inkml:definitions>
  <inkml:trace contextRef="#ctx0" brushRef="#br0">65 130 13827,'0'-1'151,"0"1"0,0 0 0,0-1 0,0 1 0,0 0 0,0-1 0,0 1 0,0 0 0,0-1 0,1 1 0,-1 0 0,0-1 0,0 1 0,0 0 0,1-1 0,-1 1 0,0 0 0,0 0 0,1-1 0,-1 1 0,0 0 0,0 0 0,1 0 0,-1-1 0,0 1 0,1 0 0,-1 0 0,0 0 0,1 0 0,12-8 1822,6-1-972,-2-1 1,1-1-1,-1-1 1,-1 0-1,0-1 1,15-17 0,-22 23-892,-2 0-580,-7 5-173,-7 2-367,-2 3-519,-1 0 0,1 0 0,0 1 0,0 0 0,0 0 0,0 1 1,1 0-1,-10 8 0,-12 7 1003,22-15 1116,1 0-1,0 1 0,0 0 0,1 0 0,-1 0 0,1 0 1,-7 12-1,4-5 1089,1 1 1,0 0 0,-7 20-1,14-32-1479,0 1 0,0 0 0,0 0 0,1-1 0,-1 1 0,1 0 0,-1 0 0,1 0 0,0 0 1,0-1-1,1 6 0,-1-7-141,1 0 0,-1 0 0,1 0 1,-1 1-1,1-1 0,-1 0 0,1 0 1,0 0-1,0 0 0,0 0 1,-1 0-1,1 0 0,0 0 0,0 0 1,0-1-1,0 1 0,0 0 0,1-1 1,-1 1-1,0 0 0,0-1 0,0 0 1,0 1-1,1-1 0,-1 0 1,0 1-1,1-1 0,1 0 0,19 1 542,42-2 0,-17-1-190,-40 2-347,4-1 84,0 2-1,0-1 0,-1 1 1,22 5-1,-30-5-119,0-1 0,0 1 0,0 0 0,0 0-1,0 0 1,0 0 0,0 0 0,0 0 0,-1 0 0,1 1-1,0-1 1,-1 1 0,1-1 0,-1 1 0,0 0 0,1-1-1,-1 1 1,0 0 0,0 0 0,0 0 0,0 0 0,0 0-1,-1 0 1,1 0 0,-1 0 0,1 0 0,-1 0 0,0 1-1,1-1 1,-2 4 0,1-1 12,-1-1-1,1 1 1,-1-1-1,0 0 1,-1 1-1,1-1 1,-1 0-1,0 0 1,0 0 0,0 0-1,-1 0 1,1-1-1,-1 1 1,0-1-1,0 1 1,0-1-1,0 0 1,-1 0-1,-7 4 1,6-3-257,-1 0-1,-1-1 1,1 0-1,0 0 1,-1-1 0,0 0-1,1 0 1,-1-1-1,0 1 1,0-1 0,-14 0-1,20-1 11,-1 0 0,1 0 0,0 0 0,0 0 0,-1-1 0,1 1 0,0 0 0,0 0 0,-1-1 0,1 1 0,0-1 0,0 1 0,0-1 0,0 0 0,0 1 0,0-1 0,0 0 0,0 0-1,0 0 1,0 1 0,-1-3 0,1-8-1321</inkml:trace>
</inkml:ink>
</file>

<file path=ppt/ink/ink6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5:05.925"/>
    </inkml:context>
    <inkml:brush xml:id="br0">
      <inkml:brushProperty name="width" value="0.05" units="cm"/>
      <inkml:brushProperty name="height" value="0.05" units="cm"/>
      <inkml:brushProperty name="color" value="#FF0066"/>
    </inkml:brush>
  </inkml:definitions>
  <inkml:trace contextRef="#ctx0" brushRef="#br0">39 71 14195,'2'19'2972,"-3"29"-1,0-33-2195,1 0 1,0 0-1,4 21 1,-3-32-624,0 1 0,0 0 1,1-1-1,-1 1 0,1-1 0,0 0 1,1 1-1,-1-1 0,1 0 0,0 0 1,0-1-1,0 1 0,0-1 1,7 6-1,-8-7-92,-1-1 1,1 0-1,0 0 1,-1 1-1,1-1 1,0 0-1,0-1 1,0 1-1,0 0 1,0-1-1,0 1 1,0-1-1,0 1 1,0-1-1,0 0 1,0 0-1,2 0 1,-2 0-3,0-1 0,-1 1 1,1-1-1,0 1 1,-1-1-1,1 0 0,-1 0 1,1 0-1,-1 0 1,1 0-1,-1 0 0,0 0 1,0-1-1,1 1 0,-1 0 1,1-2-1,1-3 84,1 0-1,-1 0 0,-1 0 1,1 0-1,-1-1 1,0 1-1,-1-1 0,2-12 1,-2 9-76,0-1 0,-1 1 0,0-1 0,-1 1-1,0-1 1,-1 1 0,0 0 0,0 0 0,-1 0 0,-7-16 0,7 20-198,0 1 0,0 0-1,0 0 1,-1 0 0,1 1 0,-1-1-1,0 1 1,-1 0 0,1 0 0,-1 0-1,0 1 1,0-1 0,0 1 0,0 0 0,0 1-1,-1-1 1,1 1 0,-1 0 0,-11-2-1,-31-3-7090,50 9 5596</inkml:trace>
</inkml:ink>
</file>

<file path=ppt/ink/ink6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5:06.343"/>
    </inkml:context>
    <inkml:brush xml:id="br0">
      <inkml:brushProperty name="width" value="0.05" units="cm"/>
      <inkml:brushProperty name="height" value="0.05" units="cm"/>
      <inkml:brushProperty name="color" value="#FF0066"/>
    </inkml:brush>
  </inkml:definitions>
  <inkml:trace contextRef="#ctx0" brushRef="#br0">0 370 15219,'39'23'8459,"-39"-23"-8432,1 0-1,-1 0 1,0 0-1,0 0 1,0 0-1,0 0 1,0 0-1,0 0 1,0 0-1,0 0 0,0 0 1,0 0-1,0 0 1,0 0-1,0 0 1,0 0-1,1 0 1,-1 0-1,0 0 1,0 0-1,0 0 1,0 0-1,0 0 0,0 0 1,0 0-1,0 0 1,0 0-1,0 0 1,0 0-1,0 0 1,0 0-1,0 0 1,1 0-1,-1 0 1,0 0-1,0-1 0,0 1 1,0 0-1,0 0 1,0 0-1,0 0 1,0 0-1,0 0 1,0 0-1,0 0 1,0 0-1,0 0 1,0 0-1,0 0 0,0 0 1,0 0-1,0-1 1,0 1-1,0 0 1,0 0-1,0 0 1,0 0-1,0 0 1,0 0-1,0 0 1,-1-9 552,-2-6-269,-7-23-150,-12-76 1,20 90-202,0 0 1,1-1 0,2 1 0,4-31 0,-4 48 45,1 0 1,-1 1 0,1-1-1,6-11 1,-8 17 6,1-1 0,0 1 1,0 0-1,0 0 0,0-1 0,0 1 0,0 0 1,0 0-1,0 0 0,0 0 0,3-2 0,-3 3 4,0 0 0,-1 0 0,1-1-1,0 1 1,0 0 0,0 0 0,0 0 0,-1 0-1,1 0 1,0 0 0,0 0 0,0 0-1,0 0 1,0 0 0,-1 1 0,1-1 0,0 0-1,0 0 1,0 1 0,-1-1 0,1 1-1,0-1 1,0 1 0,5 3 115,-1 0-1,-1 1 0,1-1 1,-1 1-1,1 0 1,5 10-1,22 40 795,-23-39-646,10 18 243,1 5-269,3-1 0,36 46 0,-52-76-4056,-17-14-1024,-2 1 2856</inkml:trace>
</inkml:ink>
</file>

<file path=ppt/ink/ink6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5:06.514"/>
    </inkml:context>
    <inkml:brush xml:id="br0">
      <inkml:brushProperty name="width" value="0.05" units="cm"/>
      <inkml:brushProperty name="height" value="0.05" units="cm"/>
      <inkml:brushProperty name="color" value="#FF0066"/>
    </inkml:brush>
  </inkml:definitions>
  <inkml:trace contextRef="#ctx0" brushRef="#br0">0 127 17516,'6'-3'1784,"3"-3"1193,8-7-1105,3-2-207,0-1-729,2-1-240,-4 0-480,-1 3-360,-6 1-1104,-6 1-1041,1 12 1153</inkml:trace>
</inkml:ink>
</file>

<file path=ppt/ink/ink6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5:07.014"/>
    </inkml:context>
    <inkml:brush xml:id="br0">
      <inkml:brushProperty name="width" value="0.05" units="cm"/>
      <inkml:brushProperty name="height" value="0.05" units="cm"/>
      <inkml:brushProperty name="color" value="#FF0066"/>
    </inkml:brush>
  </inkml:definitions>
  <inkml:trace contextRef="#ctx0" brushRef="#br0">68 147 12859,'1'1'467,"1"0"0,-1 1 1,0-1-1,1 0 0,-1 0 1,0 1-1,0-1 0,0 1 1,0-1-1,0 1 0,0-1 1,0 1-1,0 0 0,-1-1 1,1 1-1,0 3 1,1 0 1,31 99 5289,-33-102-5698,4 12 296,-2 1 1,0-1-1,0 1 0,-1 16 1,-2-30-249,-2-5-76,-2-7-20,-116-341-1994,119 343 1996,5 9 31,6 10 91,18 26 673,1-1 1,53 48 0,-6-6 222,-70-71-1051,-2-4-40,-1 0-1,0 0 1,0 1-1,0-1 0,0 1 1,0-1-1,-1 1 1,1 0-1,-1-1 0,0 1 1,2 4-1,-3-7-3,0 0 1,0 0-1,0 0 1,0 0-1,0 1 0,0-1 1,0 0-1,0 0 0,0 0 1,0 0-1,0 1 1,0-1-1,-1 0 0,1 0 1,0 0-1,0 0 1,0 0-1,0 1 0,0-1 1,0 0-1,0 0 0,0 0 1,0 0-1,-1 0 1,1 0-1,0 1 0,0-1 1,0 0-1,0 0 0,0 0 1,-1 0-1,1 0 1,0 0-1,0 0 0,0 0 1,0 0-1,0 0 0,-1 0 1,1 0-1,0 0 1,0 0-1,0 0 0,0 0 1,-1 0-1,1 0 0,0 0 1,0 0-1,0 0 1,0 0-1,-1 0 0,1 0 1,0 0-1,0 0 1,0 0-1,0-1 0,0 1 1,-1 0-1,1 0 0,0 0 1,-12-7-4615,10 6 3382,-5-3-1265</inkml:trace>
</inkml:ink>
</file>

<file path=ppt/ink/ink6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5:07.138"/>
    </inkml:context>
    <inkml:brush xml:id="br0">
      <inkml:brushProperty name="width" value="0.05" units="cm"/>
      <inkml:brushProperty name="height" value="0.05" units="cm"/>
      <inkml:brushProperty name="color" value="#FF0066"/>
    </inkml:brush>
  </inkml:definitions>
  <inkml:trace contextRef="#ctx0" brushRef="#br0">0 143 14859,'21'-3'1224,"2"-5"1105,2-9-1193,-3-2-392,-6-1-360,-9-4-1144,-4 2-456,0-7 544</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7:23.915"/>
    </inkml:context>
    <inkml:brush xml:id="br0">
      <inkml:brushProperty name="width" value="0.05" units="cm"/>
      <inkml:brushProperty name="height" value="0.05" units="cm"/>
      <inkml:brushProperty name="color" value="#FF0066"/>
    </inkml:brush>
  </inkml:definitions>
  <inkml:trace contextRef="#ctx0" brushRef="#br0">35 10 10834,'-2'-1'506,"0"-1"0,-1 1-1,1 0 1,-1 0 0,1 0 0,-1 0-1,-4 0 1,6 1-379,1 0 0,0 0 0,-1 0 0,1 0-1,-1 0 1,1 0 0,0 0 0,-1 0 0,1 0 0,0 0 0,-1 1 0,1-1-1,0 0 1,-1 0 0,1 0 0,0 1 0,-1-1 0,1 0 0,0 0 0,0 1 0,-1-1-1,1 0 1,0 1 0,-1 0 18,1 0 1,0 0-1,-1 0 0,1 0 0,0 0 1,0 1-1,0-1 0,0 0 0,0 0 1,0 0-1,0 2 0,4 19 1195,1 0-1,0-1 1,11 24 0,-1 1-188,2 13-122,16 48 97,-26-86-973,2-1 1,0-1 0,12 20-1,-12-28-95,-9-11-58,1 0 0,-1 0 1,0 0-1,0 0 1,0 0-1,0 0 1,0 0-1,1 1 0,-1-1 1,0 0-1,0 0 1,0 0-1,0 0 0,0 0 1,1 0-1,-1 0 1,0 0-1,0 0 1,0-1-1,0 1 0,0 0 1,1 0-1,-1 0 1,0 0-1,0 0 1,0 0-1,0 0 0,0 0 1,0 0-1,1 0 1,-1 0-1,0-1 0,0 1 1,0 0-1,0 0 1,0 0-1,0 0 1,0 0-1,0 0 0,1-1 1,2-23 94,-3 22-93,1-22-53,1 0 0,1 0-1,2 0 1,0 0 0,1 1-1,19-45 1,-25 67 49,1 0 0,-1 0 0,1 0 0,-1 0 0,1 0 1,0 0-1,0 0 0,-1 0 0,1 0 0,0 0 0,0 0 0,0 0 0,0 1 0,0-1 0,0 0 0,0 0 0,0 1 0,0-1 0,0 1 0,2-1 0,-2 1 1,0 0-1,0 0 0,0 0 1,0 0-1,0 1 0,0-1 0,0 0 1,0 1-1,0-1 0,0 0 1,0 1-1,0-1 0,0 1 1,0 0-1,0-1 0,0 1 0,0 0 1,0 0-1,5 6-2,0-1 1,-1 1-1,-1 0 0,7 13 0,-7-14 2,-2-1 3,2 1 0,-1-1 1,1 0-1,-1 0 0,1 0 0,1 0 0,-1 0 0,1-1 0,-1 0 0,1 0 0,1 0 1,-1-1-1,0 0 0,1 0 0,0 0 0,11 4 0,66 15 66,-83-22-68,1 0 1,-1 0-1,0 0 0,1 0 0,-1 0 0,1 0 1,-1 0-1,0 0 0,1 0 0,-1 0 0,0 0 1,1 0-1,-1-1 0,0 1 0,1 0 1,-1 0-1,0 0 0,1-1 0,-1 1 0,0 0 1,1 0-1,-1-1 0,0 1 0,0 0 0,1-1 1,-1 1-1,0 0 0,0-1 0,0 1 0,0 0 1,0-1-1,1 1 0,-1 0 0,0-1 0,0 1 1,0 0-1,0-1 0,0 1 0,0-1 1,0 1-1,1-21 14,-1 18-2,-2-60-5,-1 12 57,3 49-70,1 0 1,-1 0 0,0 0 0,1-1 0,-1 1 0,1 0 0,-1 0 0,1 0 0,0 0 0,0 0 0,0 1 0,0-1 0,1 0 0,1-2 0,0 1 23,0-1 1,0 1-1,1 0 0,0 1 1,-1-1-1,7-2 1,3-2-779,0 2 0,1 0 0,17-4 1,-21 5-623,-1 1 1,0-2 0,0 1-1,0-1 1,-1 0 0,8-7-1,2 0-147,10-7 369</inkml:trace>
</inkml:ink>
</file>

<file path=ppt/ink/ink6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5:07.340"/>
    </inkml:context>
    <inkml:brush xml:id="br0">
      <inkml:brushProperty name="width" value="0.05" units="cm"/>
      <inkml:brushProperty name="height" value="0.05" units="cm"/>
      <inkml:brushProperty name="color" value="#FF0066"/>
    </inkml:brush>
  </inkml:definitions>
  <inkml:trace contextRef="#ctx0" brushRef="#br0">0 1 16988,'49'23'2272,"-1"3"1481,2 8-1137,-3 7-103,-9 14-865,-1 9-239,-23 17-593,-9 7-296,-17 11-312,-13 3-184,-7 3-88,-4 1-200,0-15-1288,1-15-1249,4-42 1473</inkml:trace>
</inkml:ink>
</file>

<file path=ppt/ink/ink6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5:56.479"/>
    </inkml:context>
    <inkml:brush xml:id="br0">
      <inkml:brushProperty name="width" value="0.05" units="cm"/>
      <inkml:brushProperty name="height" value="0.05" units="cm"/>
      <inkml:brushProperty name="color" value="#FF0066"/>
    </inkml:brush>
  </inkml:definitions>
  <inkml:trace contextRef="#ctx0" brushRef="#br0">182 47 15715,'1'-5'1011,"-1"0"0,0 0-1,0 0 1,0-8 0,0 13-925,0-1 0,0 1 0,-1-1 0,1 1 0,0-1 1,0 1-1,0-1 0,0 0 0,0 1 0,-1-1 0,1 1 0,0-1 1,0 1-1,-1-1 0,1 1 0,0-1 0,-1 1 0,1 0 1,0-1-1,-1 1 0,1-1 0,-1 1 0,1 0 0,-1-1 0,1 1 1,-1 0-1,1 0 0,-1-1 0,1 1 0,-1 0 0,1 0 1,-1 0-1,0 0 0,1 0 0,-1 0 0,1 0 0,-1 0 0,1 0 1,-1 0-1,1 0 0,-1 0 0,0 0 0,1 0 0,-1 0 1,1 1-1,-1-1 0,1 0 0,-1 0 0,1 1 0,-1-1 0,1 0 1,-1 1-1,-3 1 29,0 1 0,0 0 0,1 0 0,-1 0 0,1 1 0,-1-1 0,1 1 0,0-1 0,-2 6 0,-22 39 305,21-37-279,-11 25 312,1 1 1,2 0 0,1 1 0,-14 72-1,25-98-332,1 0 0,0 0 0,1 0-1,0 0 1,1 0 0,1 0 0,0 0-1,5 19 1,-6-27-59,1 1 0,0-1 1,0 0-1,0 1 0,0-1 0,1 0 0,-1 0 0,1 0 0,0 0 1,0-1-1,1 1 0,-1-1 0,1 0 0,-1 0 0,1 0 0,0-1 1,0 1-1,0-1 0,1 0 0,-1 0 0,1 0 0,-1-1 1,1 1-1,4 0 0,5-1 16,-1 0 0,1-1 0,-1 0 0,0-1 0,1 0 0,-1-1 0,0-1 0,0 0 0,19-8 0,5-3-159,67-39-1,-103 52-115,1 0-1,-1 0 1,0 1-1,0-1 1,1 0 0,-1 0-1,0-1 1,0 1-1,0 0 1,0 0-1,0 0 1,0-1-1,-1 1 1,1 0-1,0-1 1,0-1-1,0-2-1286,0 1 0,-1 0 0,0 0-1,0-8 1,0 7 633,0-15-1672</inkml:trace>
</inkml:ink>
</file>

<file path=ppt/ink/ink6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5:56.790"/>
    </inkml:context>
    <inkml:brush xml:id="br0">
      <inkml:brushProperty name="width" value="0.05" units="cm"/>
      <inkml:brushProperty name="height" value="0.05" units="cm"/>
      <inkml:brushProperty name="color" value="#FF0066"/>
    </inkml:brush>
  </inkml:definitions>
  <inkml:trace contextRef="#ctx0" brushRef="#br0">0 0 17156,'0'1'511,"1"1"0,-1-1 1,0 0-1,0 0 0,1 1 1,-1-1-1,0 0 0,1 0 1,-1 0-1,1 0 0,-1 0 1,2 2-1,12 10 2581,-5-7-2660,0-1 0,11 5 0,-4-2 594,-8-4-857,-1 1 0,0-1 0,0 1 0,0 1 0,-1-1 1,11 13-1,-13-14-164,0 1 0,-1 0 0,0 1 1,0-1-1,-1 1 0,1-1 0,-1 1 1,0 0-1,-1-1 0,2 10 1,-2-11-53,0 4-546,0 1 0,0-1-1,-1 16 1,0-34-5219,-1-4 4120,3-10-239</inkml:trace>
</inkml:ink>
</file>

<file path=ppt/ink/ink6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5:57.008"/>
    </inkml:context>
    <inkml:brush xml:id="br0">
      <inkml:brushProperty name="width" value="0.05" units="cm"/>
      <inkml:brushProperty name="height" value="0.05" units="cm"/>
      <inkml:brushProperty name="color" value="#FF0066"/>
    </inkml:brush>
  </inkml:definitions>
  <inkml:trace contextRef="#ctx0" brushRef="#br0">1 165 14251,'9'0'1360,"1"0"785,2 1-233,-1-1-311,3 2-273,0-2-312,-2-3-176,3 0-448,-4-2-152,-2 0-168,-2-3-72,-4-6-536,2-3-256,-4-6-696,2-3-721,2-4-2632,-4-3 2873</inkml:trace>
</inkml:ink>
</file>

<file path=ppt/ink/ink6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5:57.211"/>
    </inkml:context>
    <inkml:brush xml:id="br0">
      <inkml:brushProperty name="width" value="0.05" units="cm"/>
      <inkml:brushProperty name="height" value="0.05" units="cm"/>
      <inkml:brushProperty name="color" value="#FF0066"/>
    </inkml:brush>
  </inkml:definitions>
  <inkml:trace contextRef="#ctx0" brushRef="#br0">1 0 16147,'4'18'2033,"-1"-2"1008,6-3-265,7-1-223,-3 0-729,6-2-280,-3 1-615,2 4-177,0 1-312,-1 5-120,-2 4-168,-2 1-56,-4 2-88,-2 1-128,-4-4-728,0-1-633,7-14-3752,3-4 3145</inkml:trace>
</inkml:ink>
</file>

<file path=ppt/ink/ink6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6:04.207"/>
    </inkml:context>
    <inkml:brush xml:id="br0">
      <inkml:brushProperty name="width" value="0.05" units="cm"/>
      <inkml:brushProperty name="height" value="0.05" units="cm"/>
      <inkml:brushProperty name="color" value="#FF0066"/>
    </inkml:brush>
  </inkml:definitions>
  <inkml:trace contextRef="#ctx0" brushRef="#br0">0 440 12115,'1'-2'566,"-1"1"1,0 0-1,1-1 1,-1 1-1,1 0 1,-1-1-1,1 1 1,0 0-1,0 0 1,0 0-1,-1-1 1,1 1-1,0 0 1,2-1-1,18-15 2125,-19 15-2197,25-16 1427,1 2 0,46-22 0,2 1-664,31-27-283,124-98-1,-213 147-975,-4 5-11,-1 0-1,1 0 1,15-7-1,-18 14-188,-8 5-1205,-11 11-3110,1-4 2700</inkml:trace>
</inkml:ink>
</file>

<file path=ppt/ink/ink6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6:04.733"/>
    </inkml:context>
    <inkml:brush xml:id="br0">
      <inkml:brushProperty name="width" value="0.05" units="cm"/>
      <inkml:brushProperty name="height" value="0.05" units="cm"/>
      <inkml:brushProperty name="color" value="#FF0066"/>
    </inkml:brush>
  </inkml:definitions>
  <inkml:trace contextRef="#ctx0" brushRef="#br0">157 0 16548,'-2'0'300,"-1"1"0,1-1 0,0 0 1,-1 1-1,1 0 0,0 0 0,-1-1 1,1 1-1,0 0 0,0 1 0,0-1 1,0 0-1,0 1 0,0-1 0,0 1 1,1-1-1,-4 5 0,-2 2 411,1 0-1,-9 18 1,13-22-523,-13 23 434,2 0 0,0 1 0,2 1 0,1 0-1,-12 54 1,21-78-562,1 1-1,-1-1 1,1 0-1,0 0 0,1 1 1,-1-1-1,1 0 1,0 0-1,0 0 1,1 0-1,2 6 1,-3-8-13,1 0 0,-1 0 0,1-1 0,0 1 0,0-1 0,0 0 0,0 1 0,0-1 0,1 0 0,-1 0 0,1 0 0,-1-1 0,1 1 1,0-1-1,0 1 0,-1-1 0,1 0 0,0 0 0,0 0 0,5 0 0,2 1-4,0-2 1,-1 1-1,1-1 1,0-1-1,0 0 0,0 0 1,-1-1-1,17-5 1,-4 0-34,-1-1 1,33-18 0,-46 22-201,-1 0 0,0-1-1,14-11 1,-18 13-124,-1 0 0,1 0 0,0 0 0,-1 0 0,0 0 0,0-1 0,0 1 0,0-1 0,0 0 0,-1 1 0,2-5 0,7-56-8551,0 24 5782</inkml:trace>
</inkml:ink>
</file>

<file path=ppt/ink/ink6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6:04.966"/>
    </inkml:context>
    <inkml:brush xml:id="br0">
      <inkml:brushProperty name="width" value="0.05" units="cm"/>
      <inkml:brushProperty name="height" value="0.05" units="cm"/>
      <inkml:brushProperty name="color" value="#FF0066"/>
    </inkml:brush>
  </inkml:definitions>
  <inkml:trace contextRef="#ctx0" brushRef="#br0">8 0 11658,'-3'5'2361,"0"4"3264,2 2-2832,1 8-897,1 3-191,1 6-625,1 5-232,-3 2-352,4 3-168,-1 0-208,3-3-56,0-4-16,0-2-88,-2-8-472,-1-3-432,-3-13-993,0-18-2447</inkml:trace>
</inkml:ink>
</file>

<file path=ppt/ink/ink6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6:05.297"/>
    </inkml:context>
    <inkml:brush xml:id="br0">
      <inkml:brushProperty name="width" value="0.05" units="cm"/>
      <inkml:brushProperty name="height" value="0.05" units="cm"/>
      <inkml:brushProperty name="color" value="#FF0066"/>
    </inkml:brush>
  </inkml:definitions>
  <inkml:trace contextRef="#ctx0" brushRef="#br0">1 233 13899,'30'-33'5342,"-11"13"-3491,-1-1 0,21-32-1,-36 48-1837,0 0 0,-1-1 1,0 0-1,0 0 0,0 1 0,-1-1 0,2-9 0,-3 13-19,0 0-1,1 0 1,-1-1 0,0 1 0,0 0-1,0 0 1,0 0 0,-1 0 0,1 0-1,-1 0 1,1 0 0,-1 0-1,0 0 1,1 0 0,-1 0 0,0 0-1,0 0 1,0 0 0,-1 1 0,1-1-1,0 0 1,-1 1 0,1-1 0,-4-1-1,5 3 28,0-1-1,0 1 0,-1 0 1,1 0-1,0 0 1,0 0-1,-1 0 0,1 0 1,0-1-1,-1 1 1,1 0-1,0 0 0,0 0 1,-1 0-1,1 0 1,0 0-1,-1 0 0,1 0 1,0 0-1,0 0 1,-1 1-1,1-1 0,0 0 1,0 0-1,-1 0 1,1 0-1,0 0 0,0 0 1,-1 1-1,1-1 1,0 0-1,0 0 0,-1 0 1,1 1-1,0-1 0,0 0 1,0 0-1,0 0 1,-1 1-1,1-1 0,0 0 1,0 1-1,0-1 1,0 0-1,0 0 0,0 1 1,0-1-1,0 0 1,0 0-1,0 1 0,0 0 1,-1 17 1386,1-17-1317,2 18 419,1 0-1,1 0 1,1-1-1,0 0 1,2 0-1,8 19 1,-11-30-616,-1-1 1,1 1-1,1-1 1,-1 1-1,1-1 1,0-1-1,10 9 0,4 0-2788,2-5-3440</inkml:trace>
</inkml:ink>
</file>

<file path=ppt/ink/ink6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6:05.858"/>
    </inkml:context>
    <inkml:brush xml:id="br0">
      <inkml:brushProperty name="width" value="0.05" units="cm"/>
      <inkml:brushProperty name="height" value="0.05" units="cm"/>
      <inkml:brushProperty name="color" value="#FF0066"/>
    </inkml:brush>
  </inkml:definitions>
  <inkml:trace contextRef="#ctx0" brushRef="#br0">56 16 11154,'3'-1'9049,"6"-1"-4134,53-10-2103,-59 12-2720,0-1 0,0 1 0,0 0 0,0 0 0,1 0 0,-1 1 0,0-1 1,0 1-1,4 1 0,-7-2-79,1 1 0,0-1 0,0 1 0,0-1 0,0 1 0,0-1 0,0 1 0,-1 0 0,1 0 0,0-1 0,-1 1 0,1 0 0,0 0 0,-1 0 0,1 0 0,-1 0 0,1 0 0,-1 0 0,0 0 0,1 0 0,-1 0 0,0 0 0,0 0 0,0 0 0,1 0 0,-1 0 0,0 0 1,-1 0-1,1 0 0,0 0 0,0 2 0,-3 11-12,-1 1 0,0-1 0,-12 26 0,1-2-240,13-33 145,1 0 0,-1 0-1,0 0 1,0 0 0,-1 0 0,1-1 0,-1 1 0,0-1-1,-6 6 1,16-19-176,0 3 257,0 0 0,1 1 1,0-1-1,0 2 0,0-1 0,13-4 1,-16 8 20,-1-1 1,1 1-1,0 0 0,-1 0 1,1 1-1,0 0 1,0-1-1,-1 2 0,1-1 1,0 0-1,-1 1 1,1 0-1,0 0 1,8 3-1,-11-3 27,0 0-1,0 0 1,-1 0-1,1 0 1,0 0 0,0 1-1,-1-1 1,1 0-1,-1 1 1,1-1-1,-1 1 1,0 0 0,0-1-1,0 1 1,0 0-1,0 0 1,0-1 0,0 1-1,0 0 1,-1 0-1,1 0 1,-1 0 0,1 0-1,-1 0 1,0 0-1,0 0 1,0 1 0,0-1-1,0 0 1,0 0-1,0 0 1,-1 0 0,1 0-1,-2 3 1,-1 2 99,1 1 0,-2-1 0,1 0 0,-1 0 0,0-1 0,0 1 0,0-1 0,-7 7-1,3-4-75,-1-1 0,0 0 0,0 0-1,-1 0 1,0-1 0,0-1 0,-21 10-1,25-13-103,0-1 0,0 0 0,0 0 1,1-1-1,-2 0 0,1 0 0,0 0 0,0-1 0,0 0 0,0 0 0,0 0 0,0-1 0,-1 0 0,1 0 0,0 0 0,1-1 0,-11-4 0,-19-14-209</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7:24.475"/>
    </inkml:context>
    <inkml:brush xml:id="br0">
      <inkml:brushProperty name="width" value="0.05" units="cm"/>
      <inkml:brushProperty name="height" value="0.05" units="cm"/>
      <inkml:brushProperty name="color" value="#FF0066"/>
    </inkml:brush>
  </inkml:definitions>
  <inkml:trace contextRef="#ctx0" brushRef="#br0">33 49 11674,'-5'15'5701,"-6"17"17,6-16-4611,-4 24 1,8-34-1062,0-1 0,1 1 0,-1 0 0,1-1 0,0 1 0,1 0 0,-1-1 0,1 1 1,0-1-1,1 1 0,-1-1 0,1 1 0,0-1 0,4 8 0,-4-11-28,-1 0 0,0-1-1,1 1 1,-1 0 0,1 0 0,-1-1 0,1 1 0,0-1 0,0 1 0,0-1-1,0 0 1,0 0 0,0 0 0,0 0 0,0 0 0,0 0 0,0-1-1,1 1 1,-1-1 0,0 1 0,0-1 0,1 0 0,-1 0 0,0 0-1,0 0 1,1 0 0,-1 0 0,0-1 0,3 0 0,0-1-4,-1 1 0,0-1 0,0 0 0,0 0 0,0-1 0,0 1 0,0-1 0,0 0 0,-1 0 0,0 0 0,1 0 0,-1-1 0,4-6 0,-2 4 12,-1 0-1,-1-1 1,1 0-1,-1 0 1,0 0-1,-1 0 1,1-1-1,-2 1 1,2-10-1,-2 12-16,-1 0 0,0-1 0,0 1 0,-1 0 0,0-1 0,0 1 0,0 0 0,0 0 0,-1-1-1,0 1 1,0 0 0,-1 1 0,-5-10 0,4 7-95,-2 0-1,1 0 0,-1 0 1,-12-11-1,16 16-136,0 0 0,0 1 0,0-1 0,0 1 1,-1-1-1,1 1 0,0 0 0,-1 0 0,1 0 0,0 0 0,-1 1 0,1-1 0,-1 1 0,0-1 0,1 1 0,-1 0 0,1 0 0,-1 0 1,1 0-1,-6 1 0,22 5-8599,4-6 6297</inkml:trace>
</inkml:ink>
</file>

<file path=ppt/ink/ink6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6:09.111"/>
    </inkml:context>
    <inkml:brush xml:id="br0">
      <inkml:brushProperty name="width" value="0.05" units="cm"/>
      <inkml:brushProperty name="height" value="0.05" units="cm"/>
      <inkml:brushProperty name="color" value="#FF0066"/>
    </inkml:brush>
  </inkml:definitions>
  <inkml:trace contextRef="#ctx0" brushRef="#br0">0 38 9930,'1'-3'183,"-1"1"121,0 0 0,0 0 1,1 0-1,-1 0 0,1 0 0,-1 1 0,3-4 1,9 12 4870,-3-5-4650,1-1-1,-1 0 0,1-1 0,-1 0 0,1 0 0,18-4 0,-15 3-216,50-9 728,-36 5-376,1 1 0,38 0 0,-61 4-635,1 1 0,-1 0 1,1 0-1,-1 0 1,0 0-1,1 1 0,-1 0 1,0 0-1,0 1 0,-1-1 1,1 1-1,0 0 1,-1 0-1,5 5 0,4 4 70,0 2 1,20 27-1,-12-14-63,-16-20-31,-1-1-1,0 1 0,0-1 1,0 1-1,-1 0 1,0 0-1,-1 1 0,0-1 1,2 11-1,0 7 4,1 38 1,-4-43-3,-1 318 14,1 0-7,7 432 38,-5 186 832,1-523-135,-6-326-494,-5 118 170,0 34 156,7-256-574,9 238 784,-8-229-773,0 1 1,0-1 0,-1 0-1,-1 0 1,-2 13-1,3-22-11,-1 1-1,0-1 0,0 0 1,0 0-1,0 1 1,0-1-1,-1 0 1,1 0-1,-1 0 1,0 0-1,0-1 1,0 1-1,0 0 0,-1-1 1,1 1-1,-1-1 1,0 0-1,1 0 1,-1 0-1,0 0 1,0-1-1,-4 3 1,-4-1 6,0 0 1,-1-1 0,1-1 0,0 1 0,-14-1-1,10-1 1,1 1-1,-24 5 0,31-4-38,-3 0-45,1 1 0,-1-2 0,-14 2 0,21-3-98,1 0 0,0 0-1,-1 0 1,1 0 0,-1-1-1,1 1 1,0-1 0,-1 0 0,1 1-1,0-1 1,0 0 0,0 0-1,-1-1 1,1 1 0,0 0 0,1-1-1,-1 1 1,0-1 0,-3-2-1,-5-13-862</inkml:trace>
</inkml:ink>
</file>

<file path=ppt/ink/ink6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6:10.088"/>
    </inkml:context>
    <inkml:brush xml:id="br0">
      <inkml:brushProperty name="width" value="0.05" units="cm"/>
      <inkml:brushProperty name="height" value="0.05" units="cm"/>
      <inkml:brushProperty name="color" value="#FF0066"/>
    </inkml:brush>
  </inkml:definitions>
  <inkml:trace contextRef="#ctx0" brushRef="#br0">2356 0 10786,'-6'12'589,"0"-1"-1,1 2 1,0-1 0,1 0-1,0 1 1,1 0-1,1 0 1,-2 22-1,3 0 81,2 0-1,1 0 1,2 0-1,14 57 0,-1-28 153,87 365 1930,-93-378-2605,11 51 356,15 163-1,-34-170-425,-3-1-1,-4 0 1,-5 0-1,-4 0 0,-29 110 1,36-181-78,-70 248 211,47-183-20,-41 88 0,53-141-172,-163 333 86,133-282-94,-4-3 1,-74 92-1,-672 693 39,511-564-84,-62 57 108,301-313 100,2 1-1,3 3 1,1 1-1,-34 61 1,-38 105 1672,83-156-1196,14-33-333,10-19-236,0 0-1,-6 16 1,12-27-124,0 1-1,0-1 1,-1 1-1,1-1 1,0 1 0,0-1-1,0 1 1,0-1 0,0 0-1,0 1 1,0-1-1,-1 1 1,1-1 0,1 1-1,-1-1 1,0 1-1,0-1 1,0 1 0,0-1-1,0 1 1,0-1 0,0 1-1,1-1 1,-1 1-1,0-1 1,0 0 0,1 1-1,-1-1 1,0 1 0,1-1-1,-1 0 1,0 1-1,1-1 1,-1 0 0,1 0-1,0 1 1,10-5-723</inkml:trace>
</inkml:ink>
</file>

<file path=ppt/ink/ink6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6:10.758"/>
    </inkml:context>
    <inkml:brush xml:id="br0">
      <inkml:brushProperty name="width" value="0.05" units="cm"/>
      <inkml:brushProperty name="height" value="0.05" units="cm"/>
      <inkml:brushProperty name="color" value="#FF0066"/>
    </inkml:brush>
  </inkml:definitions>
  <inkml:trace contextRef="#ctx0" brushRef="#br0">9 21 10170,'-8'-20'8872,"13"29"-6467,14 34 786,23 84 0,-16-46-2266,71 195-245,-129-344-7881,18 26 5724</inkml:trace>
</inkml:ink>
</file>

<file path=ppt/ink/ink6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6:11.041"/>
    </inkml:context>
    <inkml:brush xml:id="br0">
      <inkml:brushProperty name="width" value="0.05" units="cm"/>
      <inkml:brushProperty name="height" value="0.05" units="cm"/>
      <inkml:brushProperty name="color" value="#FF0066"/>
    </inkml:brush>
  </inkml:definitions>
  <inkml:trace contextRef="#ctx0" brushRef="#br0">1 434 16548,'95'-123'8897,"63"-78"-3466,-145 185-5201,34-38 205,-42 49-446,0 1 1,1-1-1,-1 1 0,1 0 1,0 1-1,0-1 1,11-4-1,-16 8-49,-1 0 0,1-1 0,0 1 0,-1 0 0,1 0 0,0-1 0,-1 1 0,1 0 0,-1 0 0,1 0 0,0 0 0,-1 0 0,1 0 0,0 0 0,-1 0 0,1 0 0,0 0 0,-1 1 0,1-1 0,0 0 0,-1 0 0,1 1 0,0-1 0,-1 0 0,2 1 0,-2 0-109,1 0 1,-1 0-1,0-1 0,1 1 0,-1 0 1,0 0-1,0 0 0,0 0 0,1 0 1,-1-1-1,0 1 0,0 0 0,0 0 1,0 0-1,0 0 0,-1 1 0,-1 5-1132,0 1-1,0-1 0,-5 10 0,7-17 1264,-10 26-2129,0 3 852</inkml:trace>
</inkml:ink>
</file>

<file path=ppt/ink/ink6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6:11.273"/>
    </inkml:context>
    <inkml:brush xml:id="br0">
      <inkml:brushProperty name="width" value="0.05" units="cm"/>
      <inkml:brushProperty name="height" value="0.05" units="cm"/>
      <inkml:brushProperty name="color" value="#FF0066"/>
    </inkml:brush>
  </inkml:definitions>
  <inkml:trace contextRef="#ctx0" brushRef="#br0">1 193 15491,'4'0'7778,"7"-12"-5490,0-2-319,8-7-849,3-1-288,-1-1-448,4-2-176,-2 6-408,2 1-312,-3 5-1208,-3 3-497,-3 2-3152,-4 1 3025</inkml:trace>
</inkml:ink>
</file>

<file path=ppt/ink/ink6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6:11.648"/>
    </inkml:context>
    <inkml:brush xml:id="br0">
      <inkml:brushProperty name="width" value="0.05" units="cm"/>
      <inkml:brushProperty name="height" value="0.05" units="cm"/>
      <inkml:brushProperty name="color" value="#FF0066"/>
    </inkml:brush>
  </inkml:definitions>
  <inkml:trace contextRef="#ctx0" brushRef="#br0">86 1 12859,'-24'22'6899,"19"-18"-6380,0 0 0,0 0 0,1 0 0,-1 1 0,1-1 1,0 1-1,0 0 0,1 1 0,0-1 0,-5 12 0,5-8-312,0 1 1,1 0-1,0 0 0,1 1 0,0-1 1,1 0-1,0 0 0,1 0 0,0 1 0,0-1 1,1 0-1,0 0 0,7 16 0,-7-21-130,0 0 0,1 0 0,-1 0-1,1 0 1,1 0 0,-1-1 0,1 0-1,-1 1 1,1-1 0,0 0 0,7 4-1,-7-5-1,0-1 0,0 0 1,0 0-1,0 0 0,1-1 0,-1 1 0,0-1 0,1 0 0,-1-1 0,1 1 0,-1-1 0,1 0 1,-1 0-1,1 0 0,8-2 0,-2 0 125,1-1 0,-1 0-1,0-1 1,0-1 0,0 0 0,12-7 0,57-43 513,-67 45-672,0 0-1,-1-1 0,15-17 1,-27 28-70,1-1 0,-1 1 0,1-1 0,-1 1 0,1-1 0,-1 1-1,0-1 1,1 1 0,-1-1 0,1 1 0,-1-1 0,0 1 0,0-1 0,1 0 0,-1 1 0,0-1 0,0 0 0,0 1 0,0-1 0,0 0 0,0 1 0,0-1 0,0 0 0,0 1 0,0-1 0,0 0 0,0 1 0,0-1 0,0 0 0,0 1 0,-1-1 0,0-1 0,1 2-115,-1 0 1,0 0-1,0-1 0,0 1 1,0 0-1,0 0 1,1 0-1,-1 0 0,0 0 1,0 0-1,0 0 1,0 0-1,0 0 0,0 0 1,1 1-1,-1-1 0,0 0 1,0 1-1,0-1 1,0 0-1,1 1 0,-1-1 1,0 1-1,1-1 1,-2 2-1,-23 17-1612</inkml:trace>
</inkml:ink>
</file>

<file path=ppt/ink/ink6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5:40.041"/>
    </inkml:context>
    <inkml:brush xml:id="br0">
      <inkml:brushProperty name="width" value="0.05" units="cm"/>
      <inkml:brushProperty name="height" value="0.05" units="cm"/>
      <inkml:brushProperty name="color" value="#FF0066"/>
    </inkml:brush>
  </inkml:definitions>
  <inkml:trace contextRef="#ctx0" brushRef="#br0">46 415 10386,'-7'-10'1477,"0"0"0,-6-12 0,9 13 670,0 0-1,0 0 0,-1-12 0,4 21-1928,1-1-1,0 1 0,0 0 1,0-1-1,0 1 0,0 0 1,0-1-1,0 1 1,0 0-1,0-1 0,0 1 1,0-1-1,0 1 0,0 0 1,0-1-1,0 1 0,0 0 1,0-1-1,0 1 1,0 0-1,1-1 0,-1 1 1,0-1-1,13-1 2447,-8 2-2590,0 1 0,0-1 0,-1 1 0,1 1 0,0-1 0,-1 0 0,0 1 0,1 0 0,-1 0 1,0 1-1,0-1 0,6 5 0,5 5-46,24 26 1,-21-20 34,35 35 131,90 116 1,-142-167-194,0-1-1,0 0 1,0 1 0,0-1 0,0 0-1,0 0 1,1 0 0,-1 0 0,0 0-1,1 0 1,-1 0 0,1 0 0,-1 0-1,3 0 1,-3-1-1,-1 0 0,1 0 0,0 0 0,0 0 0,-1-1 0,1 1 0,0 0 0,-1 0 0,1-1 0,0 1 0,-1 0 0,1-1 0,0 1 0,-1-1 0,1 1 0,-1-1 1,1 1-1,-1-1 0,1 1 0,-1-1 0,1 1 0,-1-1 0,0 0 0,1 1 0,-1-1 0,0 0 0,0 1 0,1-1 0,-1 0 0,0 0 0,0 1 0,0-1 0,0-1 0,3-9 0,-1 0 0,-1 1 0,0-1 0,-1 0 0,0-15 0,-10-55 0,9 71 0,-70-360 0,68 360 0,1 0 0,1 0 0,0-1 0,0-17 0,1 23 0,1 2 0,-1 0 0,0 3-31,1 0 0,-1-1 0,0 1 0,0 0 0,0-1 0,0 1 1,0 0-1,0-1 0,0 1 0,1 0 0,-1-1 0,0 1 0,0 0 0,0 0 0,1-1 0,-1 1 0,0 0 0,0 0 1,1 0-1,-1-1 0,0 1 0,0 0 0,1 0 0,-1 0 0,0 0 0,1-1 0,-1 1 0,0 0 0,1 0 0,-1 0 0,0 0 1,1 0-1,-1 0 0,0 0 0,1 0 0,-1 0 0,0 0 0,1 0 0,-1 0 0,0 0 0,1 1 0,-1-1 0,0 0 0,1 0 1,-1 0-1,1 1 0,13 5-2625,-9-1 358,5 0 791</inkml:trace>
</inkml:ink>
</file>

<file path=ppt/ink/ink6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5:40.727"/>
    </inkml:context>
    <inkml:brush xml:id="br0">
      <inkml:brushProperty name="width" value="0.05" units="cm"/>
      <inkml:brushProperty name="height" value="0.05" units="cm"/>
      <inkml:brushProperty name="color" value="#FF0066"/>
    </inkml:brush>
  </inkml:definitions>
  <inkml:trace contextRef="#ctx0" brushRef="#br0">13 31 11394,'0'0'204,"-1"0"-1,0 0 1,1 0-1,-1 0 0,1 0 1,-1 0-1,1 0 1,-1 0-1,1-1 0,-1 1 1,1 0-1,0 0 1,-1-1-1,1 1 0,-1 0 1,1 0-1,-1-1 0,1 1 1,0 0-1,-1-1 1,1 1-1,0-1 0,-1 1 1,1-1-1,0 1 1,0 0-1,-1-1 0,1 1 1,0-1-1,0 1 1,0-1-1,0 1 0,0-1 1,0 0-1,-1-1 198,1 1 1,0 0-1,1 0 0,-1-1 1,0 1-1,0 0 1,0 0-1,1-1 0,-1 1 1,1 0-1,-1 0 0,1 0 1,-1-1-1,7 4 4297,2 13-4299,-8-13 18,19 31 514,-7-11-522,0-1 0,-1 2 0,14 38 1,-5 27-212,-18-73-119,-3-14-77,0-1 0,0 1 0,0 0 0,0-1 0,0 1 0,0-1 0,0 1 0,1-1 0,-1 1 0,0-1 0,0 1 1,1-1-1,-1 1 0,0-1 0,1 1 0,-1-1 0,0 0 0,1 1 0,-1-1 0,1 1 0,-1-1 0,1 0 0,-1 1 0,1-1 0,-1 0 0,1 1 0,0-1 3,0 0 1,0 0-1,0-1 0,0 1 0,0 0 1,-1 0-1,1 0 0,0-1 0,0 1 1,0 0-1,-1-1 0,1 1 0,0-1 0,0 1 1,0-2-1,5-3 28,-1 0 0,0 0 0,6-8 0,-9 10-28,88-96-5,-74 85 0,1-1 0,0 2 0,1 0 0,21-10 0,89-33 0,-81 37 0,-45 18-37,1 0 1,-1 0-1,1 0 1,-1 0-1,1 0 0,0 1 1,-1-1-1,5 1 1,-7 0 26,1 0 1,-1 0 0,0 0 0,0 0 0,1 0-1,-1 0 1,0 1 0,1-1 0,-1 0 0,0 0-1,0 0 1,1 0 0,-1 1 0,0-1 0,0 0-1,0 0 1,1 1 0,-1-1 0,0 0 0,0 0-1,0 1 1,0-1 0,1 0 0,-1 0 0,0 1-1,0-1 1,0 0 0,0 1 0,0-1 0,0 2-17,0 0 1,0 0-1,0-1 1,0 1-1,-1 0 1,1-1-1,-1 1 1,0 3-1,-13 26-146,-7 6-101</inkml:trace>
</inkml:ink>
</file>

<file path=ppt/ink/ink6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5:37.629"/>
    </inkml:context>
    <inkml:brush xml:id="br0">
      <inkml:brushProperty name="width" value="0.05" units="cm"/>
      <inkml:brushProperty name="height" value="0.05" units="cm"/>
      <inkml:brushProperty name="color" value="#FF0066"/>
    </inkml:brush>
  </inkml:definitions>
  <inkml:trace contextRef="#ctx0" brushRef="#br0">1 1510 10226,'0'0'166,"0"0"-1,1 0 0,-1 0 0,0 0 1,0 0-1,1 0 0,-1 0 1,0 0-1,0 0 0,1 1 1,-1-1-1,0 0 0,0 0 1,1 0-1,-1 0 0,0 1 1,0-1-1,0 0 0,1 0 1,-1 0-1,0 1 0,0-1 1,0 0-1,0 0 0,0 1 1,0-1-1,1 0 0,-1 0 1,0 1-1,0-1 0,0 0 1,0 0-1,0 1 0,0-1 1,0 0-1,0 0 0,0 1 1,0-1-1,0 0 0,0 1 1,0-1-1,-1 0 0,1 0 1,0 1-1,0-1 0,0 0 1,0 0-1,0 0 0,0 1 1,-1-1-1,1 0 0,0 0 1,0 0-1,0 1 0,-1-1 1,1 0-1,0 0 0,0 0 1,-1 0-1,1 1 0,0-1 0,0 0 1,-1 0-1,1 0 0,5-3 286,0 0 0,0-1 0,0 0 0,0 0-1,-1 0 1,1 0 0,4-8 0,27-38 842,-26 35-869,44-68 860,105-151 770,181-270 383,-306 446-2328,89-146 284,-83 143-296,61-69 0,-89 116-102,28-25-1,-35 35 1,1 0 0,0 0-1,0 0 1,0 0 0,1 1-1,-1 0 1,13-3 0,-15 5-23,36-12-293,-38 12 176,1 0 0,-1 0 1,1-1-1,-1 1 0,0 0 1,0-1-1,1 0 0,-1 0 1,0 1-1,0-1 0,-1 0 1,4-5-1,-5 7 58,0 0 1,1-1-1,-1 1 1,0-1-1,0 1 1,0 0-1,1-1 1,-1 1-1,0-1 0,0 1 1,0-1-1,0 1 1,0 0-1,0-1 1,0 1-1,0-1 1,0 1-1,0-1 1,0 1-1,0-1 1,0 1-1,-1 0 0,1-1 1,0 1-1,0-1 1,0 1-1,-1-1 1,0 0-76,0 1 1,1-1-1,-1 0 0,0 1 1,0-1-1,0 1 0,0 0 1,0-1-1,0 1 0,0 0 1,1-1-1,-3 1 0,-32-2-3287,31 2 2893,-30 0-1370</inkml:trace>
</inkml:ink>
</file>

<file path=ppt/ink/ink6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5:38.293"/>
    </inkml:context>
    <inkml:brush xml:id="br0">
      <inkml:brushProperty name="width" value="0.05" units="cm"/>
      <inkml:brushProperty name="height" value="0.05" units="cm"/>
      <inkml:brushProperty name="color" value="#FF0066"/>
    </inkml:brush>
  </inkml:definitions>
  <inkml:trace contextRef="#ctx0" brushRef="#br0">64 87 11418,'-6'-17'1469,"4"9"-162,-1 1 1,0 0-1,0 0 1,-5-8-1,8 14-1218,0 1-1,0 0 1,-1-1-1,1 1 1,0 0 0,0 0-1,0-1 1,-1 1-1,1 0 1,0-1-1,0 1 1,-1 0 0,1 0-1,0 0 1,0-1-1,-1 1 1,1 0-1,0 0 1,-1 0 0,1 0-1,0-1 1,-1 1-1,1 0 1,0 0-1,-1 0 1,1 0 0,0 0-1,-1 0 1,1 0-1,-1 0 1,1 0-1,-1 1 2,1-1 0,-1 1 0,1-1 0,-1 1 0,1-1 0,0 1 0,-1-1 0,1 1 0,-1-1 0,1 1 0,0 0-1,0-1 1,-1 1 0,1 1 0,-4 25 1298,7 56 757,0-64-1859,-2 0 0,-1 1-1,0-1 1,-1 1 0,-5 24-1,0-22-254,2-10-26,1 1 1,1 0-1,-2 22 0,4-34-6,-1 0 0,1 1 0,0-1 0,1 0-1,-1 0 1,0 0 0,0 0 0,0 0 0,1 0 0,-1 0 0,0 0-1,1 0 1,-1 0 0,1 0 0,0 0 0,-1 0 0,2 1 0,-2-1 1,1-1 0,0 0 0,-1 1 0,1-1 0,-1 0 1,1 1-1,0-1 0,-1 0 0,1 0 0,0 0 1,-1 0-1,1 0 0,0 0 0,0 0 0,-1 0 0,1 0 1,0 0-1,-1 0 0,1 0 0,1-1 0,2 0 7,-1-1-1,1 0 1,0 0 0,-1 0-1,1 0 1,-1-1 0,5-4-1,12-11 169,-2-1-1,0-1 0,20-31 1,35-72 1250,-69 115-1296,1 0-26,-1 1 1,0-1-1,-1 0 0,4-15 1,-6 22-94,-1-1-1,0 0 1,1 0 0,-1 1-1,0-1 1,0 0-1,0 0 1,0 0 0,-1 0-1,1 1 1,0-1 0,-1 0-1,1 0 1,-1 1 0,0-1-1,1 0 1,-1 1 0,0-1-1,0 1 1,0-1 0,0 1-1,0-1 1,-1 1 0,1 0-1,0-1 1,-1 1 0,1 0-1,-3-1 1,-4-3-48,-1 0 0,0 0 0,-1 1 1,1 0-1,-1 1 0,0 0 0,0 1 0,0 0 0,0 0 1,0 1-1,0 0 0,0 1 0,-20 2 0,21 0-798,8 0-810,17 1-545,11-4 952</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7:24.974"/>
    </inkml:context>
    <inkml:brush xml:id="br0">
      <inkml:brushProperty name="width" value="0.05" units="cm"/>
      <inkml:brushProperty name="height" value="0.05" units="cm"/>
      <inkml:brushProperty name="color" value="#FF0066"/>
    </inkml:brush>
  </inkml:definitions>
  <inkml:trace contextRef="#ctx0" brushRef="#br0">1 310 12579,'9'6'1560,"1"0"-1,-2 0 1,1 0 0,14 16 0,-16-15-963,-1 0 0,0 0 1,0 1-1,-1 0 0,8 16 0,-12-22-529,0 0-1,-1 0 1,1 0 0,0 0-1,-1 0 1,1 0-1,-1 0 1,1 0 0,-1 0-1,0 0 1,0 0-1,0 0 1,0 0 0,-1 0-1,1 0 1,0 0 0,-1 0-1,1 0 1,-2 2-1,2-4-57,0 0 0,0 0 0,-1 0 0,1 0 0,0 0-1,0 1 1,0-1 0,0 0 0,0 0 0,-1 0 0,1 0 0,0 0-1,0 0 1,0 0 0,-1 0 0,1 0 0,0 0 0,0 0-1,0 0 1,0 0 0,-1 0 0,1 0 0,0 0 0,0 0 0,0 0-1,0 0 1,-1 0 0,1 0 0,0 0 0,0 0 0,0 0-1,0-1 1,-1 1 0,1 0 0,0 0 0,0 0 0,0 0 0,0 0-1,0 0 1,-1-1 0,1 1 0,0 0 0,0 0 0,0 0-1,0 0 1,0-1 0,0 1 0,0 0 0,-5-9 163,5 9-159,-1-4 5,-1 0 1,1 0-1,1 0 0,-1 0 1,0 0-1,1 0 1,0 0-1,0 0 0,0 0 1,0 0-1,1 0 0,0 0 1,0 0-1,0 0 1,0 0-1,0 0 0,1 0 1,0 1-1,3-7 1,-2 5-22,1 0 1,-1 0-1,1 1 1,0 0 0,0 0-1,1 0 1,-1 0-1,1 0 1,0 1 0,0 0-1,0 0 1,0 0-1,8-2 1,-11 4 4,-1 0 0,1 1 1,0-1-1,0 1 0,0 0 0,-1-1 1,1 1-1,0 0 0,0 0 0,0 0 1,0 0-1,-1 1 0,1-1 0,0 0 1,0 1-1,0-1 0,-1 1 0,1 0 1,0-1-1,-1 1 0,1 0 0,-1 0 0,1 0 1,1 2-1,-1-1 24,0 0 0,0 1 0,0-1 0,-1 1 0,1-1 0,-1 1 0,0 0 0,1 0 0,-1-1 0,-1 1 0,1 0 0,0 0-1,-1 0 1,1 3 0,2 33 201,-3-38-210,4-9 36,10-27-52,-10 22-13,0 1 0,1 0 0,1 1 0,0-1 1,1 1-1,0 0 0,0 1 0,13-14 0,-19 23 9,0 0-1,0 0 1,0 0-1,1 0 1,-1 0-1,0 0 1,1 0-1,-1 1 1,1-1-1,-1 0 1,1 1-1,-1-1 1,1 1-1,-1 0 0,1-1 1,-1 1-1,1 0 1,0 0-1,-1 0 1,1 0-1,-1 0 1,1 1-1,-1-1 1,1 0-1,-1 1 1,1-1-1,-1 1 1,1-1-1,-1 1 1,1 0-1,-1 0 0,0 0 1,1-1-1,-1 1 1,2 3-1,4 2-5,-1 1 0,1 0 0,-2 1 0,10 14 0,-10-13 7,-3-7 2,0 1 1,0 0-1,0-1 0,0 0 0,0 1 0,0-1 0,1 0 0,2 2 0,-4-3-1,0-1 1,0 0-1,0 1 0,0-1 0,0 1 1,0-1-1,0 0 0,0 0 0,0 0 1,0 1-1,0-1 0,0 0 0,0 0 1,0 0-1,0 0 0,0-1 0,0 1 1,0 0-1,0 0 0,0-1 0,0 1 1,0 0-1,-1-1 0,1 1 0,0-1 1,0 1-1,0-1 0,0 0 0,-1 1 1,2-2-1,6-7 13,-1-1 1,0 0-1,0 0 1,-1 0 0,-1-1-1,8-20 1,0 3 4,-1-1 0,-7 17-14,0 0 0,1 1 0,9-15-1,-14 25-4,-1 1 0,0 0-1,1-1 1,-1 1 0,0 0-1,0 0 1,1-1 0,-1 1-1,1 0 1,-1 0 0,0 0-1,1 0 1,-1 0-1,0-1 1,1 1 0,-1 0-1,1 0 1,-1 0 0,0 0-1,1 0 1,-1 0 0,1 0-1,-1 0 1,0 0 0,1 0-1,-1 1 1,1-1 0,-1 0-1,0 0 1,1 0-1,-1 0 1,0 1 0,1-1-1,-1 0 1,0 0 0,1 1-1,-1-1 1,0 0 0,0 0-1,1 1 1,-1-1 0,14 17-24,-10-11 21,1-2 1,0 1-1,0-1 1,0 0 0,1 0-1,-1 0 1,1-1-1,0 0 1,0 0 0,0 0-1,0-1 1,7 2-1,-8-3 31,-1 0-1,0 0 1,1 0-1,-1 0 1,1-1-1,-1 0 1,1 0-1,-1 0 1,1 0-1,-1-1 1,1 0-1,-1 0 1,1 0-1,-1 0 1,0-1-1,8-4 1,-11 6-12,-1 0 0,0 0 1,1 0-1,-1-1 1,1 1-1,-1 0 0,0 0 1,0-1-1,1 1 1,-1 0-1,0-1 0,1 1 1,-1 0-1,0-1 1,0 1-1,0 0 0,1-1 1,-1 1-1,0 0 1,0-1-1,0 1 0,0-1 1,0 1-1,0 0 1,0-1-1,0 1 1,0-1-1,0 1 0,0 0 1,0-1-1,0 1 1,0-1-1,0 0 9,-1 0-1,0 0 1,1 1 0,-1-1-1,0 0 1,1 0 0,-1 1-1,0-1 1,0 0 0,0 1 0,0-1-1,-1 0 1,-29-10 308,31 10-327,-27-6 90,-35-11-20,57 16-131,0 0 0,-1-1 0,1 0 0,0 0 0,0 0 0,1 0 1,-1-1-1,-6-6 0,10 9-28,0 0-1,0-1 1,0 1 0,0 0 0,0-1 0,0 1 0,0-1 0,1 1 0,-1-1-1,0 0 1,0-2 0,1 3-34,0 0 0,0 0 0,0 0 0,0 0 1,0 0-1,0 0 0,1 0 0,-1 1 0,0-1 0,0 0 0,1 0 0,-1 0 0,1 0 0,-1 1 0,0-1 0,2-1 0,1-1-11,0 0-1,1 0 1,-1 1 0,1 0-1,-1-1 1,1 1-1,5-2 1,-7 3 369,26-13-218</inkml:trace>
</inkml:ink>
</file>

<file path=ppt/ink/ink6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6:45.901"/>
    </inkml:context>
    <inkml:brush xml:id="br0">
      <inkml:brushProperty name="width" value="0.05" units="cm"/>
      <inkml:brushProperty name="height" value="0.05" units="cm"/>
      <inkml:brushProperty name="color" value="#FF0066"/>
    </inkml:brush>
  </inkml:definitions>
  <inkml:trace contextRef="#ctx0" brushRef="#br0">31 277 11474,'-11'10'2307,"9"-8"-1678,0-1 0,0 1 0,0 0-1,0 0 1,-1-1 0,-4 3 0,12-9 2654,9-4-2534,5 2 473,31-5-1,9-3 121,12-11-48,-1-2 0,118-68 0,-152 74-929,4-2 128,68-30-1,-93 51-439,-15 3-60,1 0 1,-1 0-1,0 0 1,0 0-1,1 0 0,-1 0 1,0 0-1,0 1 0,0-1 1,1 0-1,-1 0 0,0 0 1,0 0-1,0 0 1,0 0-1,1 1 0,-1-1 1,0 0-1,0 0 0,0 0 1,0 0-1,0 1 0,1-1 1,-1 0-1,0 0 1,0 1-1,0-1 0,0 0 1,0 0-1,0 0 0,0 1 1,0-1-1,0 2-91,-1 0 0,1-1 0,-1 1-1,1 0 1,-1-1 0,0 1 0,1-1 0,-1 1 0,0-1-1,0 1 1,0-1 0,-1 0 0,0 2 0,-19 19-1528,-7 7 526</inkml:trace>
</inkml:ink>
</file>

<file path=ppt/ink/ink6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5:34.931"/>
    </inkml:context>
    <inkml:brush xml:id="br0">
      <inkml:brushProperty name="width" value="0.05" units="cm"/>
      <inkml:brushProperty name="height" value="0.05" units="cm"/>
      <inkml:brushProperty name="color" value="#FF0066"/>
    </inkml:brush>
  </inkml:definitions>
  <inkml:trace contextRef="#ctx0" brushRef="#br0">10 509 15307,'-3'-12'2032,"-3"-24"1949,6 33-3611,-1 1-1,1 0 0,0-1 0,1 1 0,-1-1 0,0 1 0,1 0 0,-1-1 0,1 1 0,0 0 0,1-5 1,-1 7-301,-1 0 0,0 0 0,0 0 1,1 0-1,-1 0 0,0 0 1,0 0-1,1 0 0,-1 0 1,0 0-1,0 1 0,1-1 0,-1 0 1,0 0-1,0 0 0,1 0 1,-1 0-1,0 0 0,0 0 1,0 1-1,1-1 0,-1 0 0,0 0 1,0 0-1,0 1 0,1-1 1,-1 0-1,0 1 0,3 2 188,-1 0 0,0 1 0,0-1 0,3 8 0,7 10 344,-4-10-407,1 0 0,0-1 1,1 0-1,0-1 0,1 0 0,12 8 1,75 41 409,-34-22-309,-35-18-232,-8-4-24,2-1 1,25 12-1,-42-23-33,1 1 0,-1-1 0,1 0 0,-1 0 0,1-1 0,0 0 0,-1 0 0,1-1-1,0 0 1,0 0 0,-1 0 0,1-1 0,7-1 0,-11 1-1,0 0 0,-1 0 1,1-1-1,-1 1 0,1 0 0,-1-1 0,0 0 0,1 1 0,-1-1 0,0 0 1,0 0-1,0 0 0,0-1 0,-1 1 0,1 0 0,-1-1 0,1 1 0,-1-1 1,0 1-1,0-1 0,2-5 0,-2 4-1,0 1 0,-1-1 1,1 0-1,-1 0 0,0 0 1,0 0-1,0 1 0,0-1 0,-1 0 1,1 0-1,-1 0 0,0 1 0,0-1 1,-1 0-1,1 1 0,-3-4 1,-4-6 7,-19-21 0,18 23-1,1 0 1,-1 0-1,-6-13 0,0-11-3,1-1 0,1-1 0,-10-52 0,-7-22 0,19 78 13,-26-76 143,35 105-151,0 1-1,0-1 0,0 1 0,0 0 1,-1-1-1,-3-3 0,-9-12 21,15 19-58,0-1 1,-1 1-1,1 0 1,0-1-1,0 1 1,0-1-1,-1 1 1,1 0-1,0-1 1,0 1-1,0-1 1,0 1-1,0-1 1,0 1-1,0-1 0,-1 1 1,1 0-1,1-1 1,-1 1-1,0-1 1,0 1-1,0-1 1,0 0-1,0 1-43,1 0 0,-1 0 1,0 0-1,1-1 0,-1 1 0,0 0 0,1 0 0,-1 0 0,0 0 0,1-1 1,-1 1-1,1 0 0,-1 0 0,0 0 0,1 0 0,-1 0 0,0 0 1,1 0-1,-1 0 0,1 0 0,22 7-3244,-21-7 2814,25 15-3791,-6-4 2808</inkml:trace>
</inkml:ink>
</file>

<file path=ppt/ink/ink6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5:35.381"/>
    </inkml:context>
    <inkml:brush xml:id="br0">
      <inkml:brushProperty name="width" value="0.05" units="cm"/>
      <inkml:brushProperty name="height" value="0.05" units="cm"/>
      <inkml:brushProperty name="color" value="#FF0066"/>
    </inkml:brush>
  </inkml:definitions>
  <inkml:trace contextRef="#ctx0" brushRef="#br0">1 1 13299,'1'3'5207,"-2"10"-2122,1-6-1487,1-2-1027,0 1 1,1-1-1,0 0 1,0 0-1,1 0 1,-1 0-1,1 0 1,0 0-1,0-1 0,0 1 1,1-1-1,5 5 1,10 15 231,15 19-196,-21-28-427,18 26 0,-28-34-196,1-1 0,-1 1 1,0-1-1,0 1 1,-1 0-1,0 0 0,2 15 1,-2-12-323,-3-28-11187,5 4 9649</inkml:trace>
</inkml:ink>
</file>

<file path=ppt/ink/ink6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5:35.647"/>
    </inkml:context>
    <inkml:brush xml:id="br0">
      <inkml:brushProperty name="width" value="0.05" units="cm"/>
      <inkml:brushProperty name="height" value="0.05" units="cm"/>
      <inkml:brushProperty name="color" value="#FF0066"/>
    </inkml:brush>
  </inkml:definitions>
  <inkml:trace contextRef="#ctx0" brushRef="#br0">1 253 13019,'25'-25'9592,"-20"20"-8402,0 0 0,0 0-1,8-10 1,12-27 1171,-18 28-1992,2 0-1,14-19 1,19-11-242,-23 26-1565,-19 17 813,0 0 0,0-1 0,-1 1 0,1 0 0,0 0 0,-1 0-1,1 0 1,-1 0 0,0 0 0,1 0 0,-2-2 0,-3-5-2167,5-1 1195</inkml:trace>
</inkml:ink>
</file>

<file path=ppt/ink/ink6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5:35.976"/>
    </inkml:context>
    <inkml:brush xml:id="br0">
      <inkml:brushProperty name="width" value="0.05" units="cm"/>
      <inkml:brushProperty name="height" value="0.05" units="cm"/>
      <inkml:brushProperty name="color" value="#FF0066"/>
    </inkml:brush>
  </inkml:definitions>
  <inkml:trace contextRef="#ctx0" brushRef="#br0">1 1 13379,'5'8'10301,"2"7"-5179,21 52-4612,-16-37 1041,12 21-920,2-2 0,43 62 0,-38-61-618,24 34-15,-53-84-18,-2-5-70,0-7-468,0 11 442,-4-29-1072,-12-22 423</inkml:trace>
</inkml:ink>
</file>

<file path=ppt/ink/ink6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6:46.710"/>
    </inkml:context>
    <inkml:brush xml:id="br0">
      <inkml:brushProperty name="width" value="0.05" units="cm"/>
      <inkml:brushProperty name="height" value="0.05" units="cm"/>
      <inkml:brushProperty name="color" value="#FF0066"/>
    </inkml:brush>
  </inkml:definitions>
  <inkml:trace contextRef="#ctx0" brushRef="#br0">24 357 10218,'-2'2'492,"-1"0"1,1 1-1,0-1 0,1 0 1,-1 1-1,0 0 0,1-1 0,-1 1 1,1 0-1,0 0 0,0 0 0,0-1 1,0 1-1,1 0 0,-1 5 1,1-8-395,0 0 0,-1 1 0,1-1 0,0 0 0,0 1 0,0-1 0,0 0 0,0 1 0,1-1 0,-1 0 0,0 1 0,0-1 0,0 0 0,0 1 0,0-1 0,0 0 1,1 1-1,-1-1 0,0 0 0,0 0 0,0 1 0,1-1 0,-1 0 0,0 0 0,0 1 0,1-1 0,-1 0 0,0 0 0,1 1 0,11-1 1616,16-9 93,1-5-610,0-1 1,29-21-1,53-45 549,-89 65-1449,-11 8-164,137-100 1001,-102 78-992,67-33 0,-61 36-1308,-48 24-389,-7 1 507</inkml:trace>
</inkml:ink>
</file>

<file path=ppt/ink/ink6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6:50.792"/>
    </inkml:context>
    <inkml:brush xml:id="br0">
      <inkml:brushProperty name="width" value="0.05" units="cm"/>
      <inkml:brushProperty name="height" value="0.05" units="cm"/>
      <inkml:brushProperty name="color" value="#FF0066"/>
    </inkml:brush>
  </inkml:definitions>
  <inkml:trace contextRef="#ctx0" brushRef="#br0">27 64 8394,'-3'-3'628,"1"0"-1,-1 0 1,1 0 0,-1-1 0,1 1 0,0-1-1,1 1 1,-1-1 0,1 0 0,-1 0 0,1 0-1,0 0 1,1 0 0,-1 0 0,1-4 0,0 8-576,0 0 1,0 0 0,0 0 0,0 0 0,0 0 0,0 0 0,0 0 0,0 0-1,0 1 1,0-1 0,0 0 0,1 0 0,-1 0 0,0 0 0,0 0 0,0 0-1,0 0 1,0 0 0,0 0 0,0 0 0,1 0 0,-1 0 0,0 0 0,0 0-1,0 0 1,0 0 0,0 0 0,0 0 0,0 0 0,1 0 0,-1 0 0,0 0-1,0 0 1,0 0 0,0 0 0,0 0 0,0 0 0,0 0 0,0 0 0,1-1-1,-1 1 1,0 0 0,0 0 0,0 0 0,0 0 0,0 0 0,0 0 0,0 0-1,0 0 1,0 0 0,0-1 0,0 1 0,0 0 0,0 0 0,0 0 0,0 0-1,0 0 1,0 0 0,0 0 0,0-1 0,0 1 0,8 11 991,11 22 361,24 63 0,-23-47-833,75 155 647,-73-164-1142,1-1 0,55 70 0,-76-107-159,12 14-76,-14-15 68,1-1 0,-1 0-1,0 1 1,1-1 0,-1 1 0,1-1-1,-1 1 1,0-1 0,1 0-1,-1 1 1,1-1 0,-1 0-1,1 1 1,0-1 0,-1 0-1,1 0 1,-1 0 0,1 1-1,-1-1 1,1 0 0,0 0-1,0 0 1,-2-6-1925,-9-8-560,-4-2 845</inkml:trace>
</inkml:ink>
</file>

<file path=ppt/ink/ink6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6:51.122"/>
    </inkml:context>
    <inkml:brush xml:id="br0">
      <inkml:brushProperty name="width" value="0.05" units="cm"/>
      <inkml:brushProperty name="height" value="0.05" units="cm"/>
      <inkml:brushProperty name="color" value="#FF0066"/>
    </inkml:brush>
  </inkml:definitions>
  <inkml:trace contextRef="#ctx0" brushRef="#br0">1 405 14179,'4'-21'779,"2"0"-1,0 0 1,1 0 0,1 1-1,1 1 1,0-1-1,2 1 1,16-23 0,-8 18-180,0 1 0,1 0 1,1 2-1,1 0 0,33-23 1,-48 38-489,1 0 1,-1 1-1,1 0 1,0 1-1,0 0 1,1 0-1,16-5 1,-23 9-102,-1-1 0,1 1 0,0 0 1,0 0-1,-1 0 0,1 0 0,0 0 0,0 0 0,0 0 1,-1 0-1,1 1 0,0-1 0,-1 1 0,1-1 1,0 1-1,-1 0 0,1-1 0,-1 1 0,1 0 1,-1 0-1,1 0 0,-1 0 0,1 1 0,-1-1 0,0 0 1,0 0-1,0 1 0,0-1 0,0 1 0,0-1 1,0 1-1,0-1 0,-1 1 0,1 0 0,0-1 0,0 4 1,1 4 60,-1 0 0,0 0 0,0 0 0,-1-1 0,-1 18 0,-1-6 23,0-1-1,-2 0 1,0-1 0,-1 1 0,-14 35 0,15-47-161,1 0 1,-1-1 0,0 1-1,-1-1 1,1 0-1,-1 0 1,-11 9-1,12-12-143,0 0 0,0 0-1,0-1 1,0 1 0,-1-1-1,1 0 1,-1 0 0,1-1 0,-1 1-1,0-1 1,1 0 0,-1-1-1,-7 1 1,10-1-126,0 0-1,-1 0 1,1 0-1,0 0 1,-1-1-1,1 1 1,0-1-1,0 1 1,0-1 0,0 0-1,-1 0 1,1 0-1,-3-2 1,-2-8-1099</inkml:trace>
</inkml:ink>
</file>

<file path=ppt/ink/ink6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6:51.448"/>
    </inkml:context>
    <inkml:brush xml:id="br0">
      <inkml:brushProperty name="width" value="0.05" units="cm"/>
      <inkml:brushProperty name="height" value="0.05" units="cm"/>
      <inkml:brushProperty name="color" value="#FF0066"/>
    </inkml:brush>
  </inkml:definitions>
  <inkml:trace contextRef="#ctx0" brushRef="#br0">64 115 13003,'0'4'820,"-1"17"3421,6 41 0,-5-61-4164,0 1 1,1-1 0,-1 0 0,0 0-1,0 0 1,1 0 0,-1 1-1,1-1 1,-1 0 0,1 0-1,-1 0 1,1 0 0,0 0-1,0 0 1,-1 0 0,1 0 0,0-1-1,0 1 1,0 0 0,0 0-1,0-1 1,2 2 0,-2-2-2,1 1-1,-1-1 1,1 0 0,-1 0 0,1 0 0,-1 0 0,1 0-1,-1-1 1,1 1 0,-1 0 0,1-1 0,-1 1 0,0 0-1,1-1 1,1-1 0,4-2 124,0 0-1,0-1 0,-1 0 1,0 0-1,8-8 1,-12 11-141,14-18 310,-16 20-364,0 0 0,1-1 0,-1 1 0,0 0 0,1-1 1,-1 1-1,0-1 0,0 1 0,0-1 0,1 1 0,-1-1 0,0 1 0,0 0 0,0-1 0,0 1 0,0-1 0,0 1 0,0-1 1,0 1-1,0-1 0,0 1 0,0-1 0,0 1 0,0-1 0,0 1 0,-1-1 0,1 1 0,0-1 0,0 1 0,0 0 0,-1-1 1,1 1-1,0-1 0,-1 1 0,1 0 0,0-1 0,-1 1 0,1 0 0,0-1 0,-1 1 0,1 0 0,-1-1 0,-28-9 23,20 7-124,0 0 0,-15-7 0,11 2-691,0 0-1,-16-14 1,23 17 96,1 0 1,0 0-1,0 0 0,1 0 1,0-1-1,0 0 1,-5-9-1,9 15 563,-1-1-1,1 0 0,-1 0 0,1 1 0,0-1 0,0 0 0,-1 0 0,1 0 1,0 1-1,0-1 0,0 0 0,0 0 0,0 0 0,0 0 0,1-1 1,9-14-1129</inkml:trace>
</inkml:ink>
</file>

<file path=ppt/ink/ink6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6:51.759"/>
    </inkml:context>
    <inkml:brush xml:id="br0">
      <inkml:brushProperty name="width" value="0.05" units="cm"/>
      <inkml:brushProperty name="height" value="0.05" units="cm"/>
      <inkml:brushProperty name="color" value="#FF0066"/>
    </inkml:brush>
  </inkml:definitions>
  <inkml:trace contextRef="#ctx0" brushRef="#br0">1 0 17988,'3'3'3831,"14"19"-1798,0 0-1,20 36 0,20 54-786,-47-88-1266,-2 0-1,0 1 1,-1 0-1,4 41 1,-6-53-1038,-3-14-277,-1-9-137,-1-9-1137,-3-28 1,-4-1 1034</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7:25.437"/>
    </inkml:context>
    <inkml:brush xml:id="br0">
      <inkml:brushProperty name="width" value="0.05" units="cm"/>
      <inkml:brushProperty name="height" value="0.05" units="cm"/>
      <inkml:brushProperty name="color" value="#FF0066"/>
    </inkml:brush>
  </inkml:definitions>
  <inkml:trace contextRef="#ctx0" brushRef="#br0">155 1 9954,'-35'25'5304,"-53"50"0,68-57-4810,19-18-462,0 0 0,0 1 0,1-1-1,-1 1 1,0 0 0,1-1-1,-1 1 1,1-1 0,-1 1-1,0 0 1,1 0 0,-1-1-1,1 1 1,0 0 0,-1 0-1,1 0 1,0-1 0,-1 1-1,1 2 1,1-3-9,0 1 1,0-1-1,0 1 0,0-1 0,0 1 1,0-1-1,0 0 0,0 0 1,0 1-1,0-1 0,0 0 1,0 0-1,0 0 0,0 0 0,0 0 1,2-1-1,13 1 91,10 0 455,36 4 0,-55-3-374,0 0-1,0 1 1,0-1 0,0 1 0,-1 1-1,1-1 1,-1 1 0,1 1 0,-1-1-1,7 6 1,-12-9-148,-1 1 0,1 0-1,0 0 1,0-1 0,0 1 0,-1 0 0,1 0-1,0 0 1,-1 0 0,1 0 0,-1 0-1,1 0 1,-1 0 0,0 0 0,1 0-1,-1 0 1,0 0 0,0 1 0,1-1 0,-1 0-1,0 0 1,-1 2 0,1-1 24,-1 1 0,1-1 1,-1 1-1,0-1 0,0 0 0,0 1 1,0-1-1,-1 0 0,1 0 0,-2 2 1,-3 2 57,0 1 1,0-1-1,0-1 1,0 0-1,-11 7 1,13-9-175,0-1-1,0 0 1,0-1 0,0 1 0,-1-1 0,1 0 0,0 0 0,-6 0 0,10 0-110,-1-1 1,0 0 0,0 0 0,0 0 0,0 0-1,0 0 1,0 0 0,0 0 0,0-1 0,0 1-1,0 0 1,0 0 0,0-1 0,0 1 0,1 0-1,-1-1 1,0 1 0,0-1 0,0 1 0,1-1-1,-1 0 1,0 1 0,1-1 0,-1 0 0,0 1-1,1-1 1,-1 0 0,1 0 0,-1 0 0,1 1-1,-1-1 1,1 0 0,0 0 0,-1 0 0,1 0-1,0 0 1,0 0 0,0 0 0,0 0 0,0 0-1,0 0 1,0 1 0,0-3 0,4-11-2519,9-6 1128</inkml:trace>
</inkml:ink>
</file>

<file path=ppt/ink/ink6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6:51.975"/>
    </inkml:context>
    <inkml:brush xml:id="br0">
      <inkml:brushProperty name="width" value="0.05" units="cm"/>
      <inkml:brushProperty name="height" value="0.05" units="cm"/>
      <inkml:brushProperty name="color" value="#FF0066"/>
    </inkml:brush>
  </inkml:definitions>
  <inkml:trace contextRef="#ctx0" brushRef="#br0">0 1 17468,'2'1'726,"0"1"1,-1 0 0,0 0 0,1 0-1,-1 0 1,2 5 0,6 25 1902,-6-19-1879,5 15 323,23 72 1486,-27-89-2410,1 0 0,1 0 0,0 0-1,1-1 1,0 0 0,13 15 0,40 28 125,-44-40-954,-1 0-1,0 2 1,17 20 0,-32-35 594,0 0 0,0 0 0,0 0 0,0 0 0,0 1 1,0-1-1,0 0 0,1 0 0,-1 0 0,0 0 0,0 0 1,0 0-1,0 0 0,0 1 0,0-1 0,0 0 0,0 0 0,1 0 1,-1 0-1,0 0 0,0 0 0,0 0 0,0 0 0,0 0 1,0 0-1,1 0 0,-1 0 0,0 0 0,0 0 0,0 0 0,0 0 1,0 0-1,1 0 0,-1 0 0,0 0 0,0 0 0,0 0 0,0 0 1,0 0-1,1 0 0,-1 0 0,0 0 0,0 0 0,0 0 1,0 0-1,0 0 0,0 0 0,0 0 0,1-1 0,-1 1 0,0 0 1,0 0-1,0 0 0,0 0 0,0 0 0,0 0 0,0-1 1,0 1-1,0 0 0,0 0 0,0 0 0,2-9-1683</inkml:trace>
</inkml:ink>
</file>

<file path=ppt/ink/ink6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6:52.410"/>
    </inkml:context>
    <inkml:brush xml:id="br0">
      <inkml:brushProperty name="width" value="0.05" units="cm"/>
      <inkml:brushProperty name="height" value="0.05" units="cm"/>
      <inkml:brushProperty name="color" value="#FF0066"/>
    </inkml:brush>
  </inkml:definitions>
  <inkml:trace contextRef="#ctx0" brushRef="#br0">64 74 13715,'0'0'226,"0"1"0,0 0 0,0 0 0,0 0-1,0 0 1,0 0 0,0 0 0,0 0 0,1 0 0,-1 0 0,0 0 0,1 0 0,-1 0-1,0-1 1,1 1 0,-1 0 0,1 0 0,0 0 0,-1-1 0,1 1 0,0 0 0,-1-1-1,1 1 1,0 0 0,0-1 0,-1 1 0,1-1 0,0 0 0,0 1 0,0-1 0,0 0 0,0 1-1,0-1 1,0 0 0,0 0 0,0 0 0,0 1 0,1-1 0,0-1-57,1 1 0,-1 0 0,0 0 0,1-1-1,-1 0 1,0 1 0,1-1 0,-1 0 0,0 0 0,0 0 0,0 0 0,1-1 0,-1 1 0,2-3 0,-2 3-123,0-1 0,-1 0 0,1 0 0,-1 0 1,0 0-1,1 0 0,-1 0 0,0 0 0,0 0 0,0 0 1,0-1-1,-1 1 0,1 0 0,-1-1 0,1 1 0,-1 0 1,0-1-1,0 1 0,0-1 0,0 1 0,0 0 1,-1-4-1,0 5-44,1-1 0,-1 0-1,0 0 1,0 1 0,1-1 0,-1 1 0,0-1 0,-1 1 0,1-1 0,0 1 0,0-1 0,-1 1 0,1 0 0,0 0 0,-1 0-1,1 0 1,-1 0 0,0 0 0,1 0 0,-1 0 0,0 1 0,1-1 0,-1 0 0,0 1 0,0 0 0,0-1 0,0 1 0,1 0-1,-1 0 1,-2 0 0,0 1 17,1-1-1,-1 1 1,1 0-1,-1 0 0,1 0 1,-1 0-1,1 1 1,0-1-1,-1 1 1,1 0-1,0 0 0,0 0 1,1 1-1,-1-1 1,0 1-1,-4 5 1,3-3 49,-1 0 1,1 1-1,1 0 1,-1 0 0,1 0-1,0 0 1,0 0 0,-2 9-1,5-12-41,-1-1 1,1 1-1,0 0 0,0-1 1,0 1-1,0 0 0,0-1 0,1 1 1,-1-1-1,1 1 0,-1 0 1,1-1-1,0 1 0,0-1 0,0 1 1,1-1-1,-1 0 0,0 0 1,1 1-1,0-1 0,-1 0 0,1 0 1,0 0-1,0-1 0,0 1 1,0 0-1,0-1 0,1 1 0,-1-1 1,3 1-1,3 2-11,1 0-1,-1 0 1,1-1 0,0 0-1,0-1 1,0 0-1,13 1 1,-17-3-145,0 1 0,1-1-1,-1 0 1,1-1 0,-1 1 0,1-1-1,-1 0 1,0-1 0,0 1 0,6-3-1,-7 2-218,-1 0-1,1 0 0,-1 0 1,0-1-1,0 1 0,0-1 1,0 0-1,-1 1 0,1-1 0,-1-1 1,1 1-1,-1 0 0,0 0 1,2-7-1,7-15 28,-1-5-152</inkml:trace>
</inkml:ink>
</file>

<file path=ppt/ink/ink6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6:52.877"/>
    </inkml:context>
    <inkml:brush xml:id="br0">
      <inkml:brushProperty name="width" value="0.05" units="cm"/>
      <inkml:brushProperty name="height" value="0.05" units="cm"/>
      <inkml:brushProperty name="color" value="#FF0066"/>
    </inkml:brush>
  </inkml:definitions>
  <inkml:trace contextRef="#ctx0" brushRef="#br0">0 197 12915,'0'3'615,"1"0"0,-1 0 0,0 1-1,1-1 1,0 0 0,-1 0 0,1 0 0,0 1 0,1-1 0,1 3 0,1 0 501,1 1 1,9 11-1,-9-13-835,7 11 611,-1 0 0,0 1 0,14 31 0,-15-27-521,1-1 0,18 25 0,-27-43-348,-1 1 0,1-1 0,0 0 0,0 0 0,0 0 0,0 0 0,1 0 0,-1-1 0,0 1 0,5 2 0,-6-4-20,-1 0-1,1 0 0,-1 0 1,0 0-1,1 0 0,-1 0 1,1 0-1,-1 0 1,1 0-1,-1 0 0,1 0 1,-1 0-1,0 0 1,1 0-1,-1-1 0,1 1 1,-1 0-1,0 0 0,1 0 1,-1-1-1,0 1 1,1 0-1,-1 0 0,0-1 1,1 1-1,-1 0 0,1-1 1,0-1 1,-1 1 0,1-1 0,0 0-1,-1 1 1,1-1 0,-1 0 0,1 1 0,-1-1 0,0 0 0,1-3 0,-2-18 9,0 0 0,-1 1 0,-10-44 0,8 46-14,0-1 1,1 0-1,1 0 0,0 0 0,3-26 1,-1 45-3,0 1 1,1-1-1,-1 0 1,0 0 0,1 1-1,-1-1 1,1 0-1,0 1 1,0-1-1,-1 1 1,1-1-1,0 1 1,0-1 0,0 1-1,0-1 1,3-1-1,-3 2 4,0 1-1,0 0 0,0-1 1,0 1-1,0 0 1,0-1-1,0 1 0,0 0 1,0 0-1,0 0 0,0 0 1,0 0-1,1 0 0,-1 0 1,0 0-1,0 0 1,0 1-1,0-1 0,0 0 1,0 1-1,0-1 0,0 1 1,0-1-1,0 1 1,0-1-1,-1 1 0,1 0 1,1 0-1,5 5 73,-1 1 0,1-1 0,-1 1 1,-1 0-1,1 1 0,8 15 0,-10-15 178,1 0 0,1 0 0,-1 0 1,1-1-1,1 0 0,10 10 0,-14-15-191,-1 0 0,1 0 0,0-1 0,0 1 0,0-1 0,0 0 0,0 0 0,0 0 0,0 0 0,0 0 0,0-1-1,0 1 1,1-1 0,-1 0 0,0 0 0,0 0 0,0 0 0,1-1 0,-1 0 0,0 1 0,0-1 0,3-1 0,1-1-15,-1 0 0,0 0-1,0-1 1,-1 0 0,1 0 0,-1 0 0,0 0-1,0-1 1,6-6 0,-2 0-264,0 0-1,-1-1 1,0 0 0,-1 0 0,0-1-1,-1 1 1,0-2 0,-1 1 0,6-24-1,2-25-4587,-11 36 3329</inkml:trace>
</inkml:ink>
</file>

<file path=ppt/ink/ink6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6:56.253"/>
    </inkml:context>
    <inkml:brush xml:id="br0">
      <inkml:brushProperty name="width" value="0.05" units="cm"/>
      <inkml:brushProperty name="height" value="0.05" units="cm"/>
      <inkml:brushProperty name="color" value="#FF0066"/>
    </inkml:brush>
  </inkml:definitions>
  <inkml:trace contextRef="#ctx0" brushRef="#br0">42 593 9738,'-2'0'258,"1"0"0,-1 0 0,1 0 0,-1 0 0,1 0 0,-1 0 0,0 0-1,1 1 1,0-1 0,-1 1 0,1-1 0,-1 1 0,1-1 0,-1 1 0,1 0 0,0-1 0,0 1 0,-1 0 0,1 0 0,0 0-1,0 0 1,0 0 0,0 1 0,0-1 0,0 0 0,0 0 0,0 1 0,1-1 0,-1 0 0,0 1 0,1-1 0,-1 1 0,1-1-1,-1 2 1,1-2-199,0-1-1,0 0 1,0 1-1,0-1 0,-1 1 1,1-1-1,0 0 0,0 1 1,0-1-1,0 0 1,0 1-1,0-1 0,0 0 1,0 1-1,0-1 1,0 1-1,1-1 0,-1 0 1,0 1-1,0-1 1,0 0-1,0 1 0,0-1 1,1 0-1,-1 1 1,0-1-1,0 0 0,1 0 1,-1 1-1,0-1 0,0 0 1,1 0-1,-1 1 1,0-1-1,1 0 0,-1 0 1,0 0-1,1 1 1,-1-1-1,0 0 0,1 0 1,-1 0-1,0 0 1,1 0-1,18-3 1206,4-6-585,-1 0 1,-1-1-1,33-21 0,57-47 455,-40 22-868,-3-3 0,-2-3-1,114-139 1,-177 196-117,6-6-1217,14-22 0,-21 30 908,0-1 1,-1 0-1,1 1 0,-1-1 1,0 0-1,0 0 0,0 0 1,0 0-1,0 0 0,-1-7 1,-1-7-16</inkml:trace>
</inkml:ink>
</file>

<file path=ppt/ink/ink6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6:56.502"/>
    </inkml:context>
    <inkml:brush xml:id="br0">
      <inkml:brushProperty name="width" value="0.05" units="cm"/>
      <inkml:brushProperty name="height" value="0.05" units="cm"/>
      <inkml:brushProperty name="color" value="#FF0066"/>
    </inkml:brush>
  </inkml:definitions>
  <inkml:trace contextRef="#ctx0" brushRef="#br0">0 173 14051,'3'0'410,"0"0"-1,0 0 1,0 0 0,0 0 0,0-1-1,0 0 1,0 1 0,0-1-1,0 0 1,0 0 0,0-1 0,-1 1-1,4-2 1,3-2 225,97-51 3202,-67 33-2721,0 2 0,75-27 0,-108 46-1043,1 0 0,-1 0 0,1 1-1,0 0 1,11 0 0,-16 1-67,0 0 0,0 0-1,0 1 1,0-1 0,0 0 0,0 1-1,0 0 1,0-1 0,0 1 0,-1 0-1,1 0 1,0 0 0,0 0 0,0 0-1,-1 0 1,1 1 0,-1-1 0,1 1-1,-1-1 1,0 1 0,1-1 0,-1 1-1,1 2 1,1 3-2,0 0 0,-1-1 0,0 1 0,0 0 0,-1 0 0,0 0 0,0 1 1,-1-1-1,0 0 0,0 0 0,-2 11 0,-2 11-26,-13 42 1,11-48-34,1-5-541,1 0 1,-2 28 0,6-46 490,0 0 1,0 1-1,0-1 1,0 0-1,0 1 0,0-1 1,0 1-1,0-1 1,0 0-1,0 1 0,0-1 1,0 0-1,0 0 1,0 1-1,0-1 1,-1 0-1,1 1 0,0-1 1,0 0-1,0 1 1,-1-1-1,1 0 0,0 0 1,-1 1-1,-5-4-2917,4 1 2795,-9-6-1388</inkml:trace>
</inkml:ink>
</file>

<file path=ppt/ink/ink6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6:56.688"/>
    </inkml:context>
    <inkml:brush xml:id="br0">
      <inkml:brushProperty name="width" value="0.05" units="cm"/>
      <inkml:brushProperty name="height" value="0.05" units="cm"/>
      <inkml:brushProperty name="color" value="#FF0066"/>
    </inkml:brush>
  </inkml:definitions>
  <inkml:trace contextRef="#ctx0" brushRef="#br0">1 0 17492,'14'13'2176,"7"4"1121,11 3-1009,2 1-167,-6 5-1201,-5 0-352,-8 4-400,-3 3-72,-4 4-392,0-5-496,-2-8-1873,-5-7 1537</inkml:trace>
</inkml:ink>
</file>

<file path=ppt/ink/ink6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7:02.161"/>
    </inkml:context>
    <inkml:brush xml:id="br0">
      <inkml:brushProperty name="width" value="0.05" units="cm"/>
      <inkml:brushProperty name="height" value="0.05" units="cm"/>
      <inkml:brushProperty name="color" value="#FF0066"/>
    </inkml:brush>
  </inkml:definitions>
  <inkml:trace contextRef="#ctx0" brushRef="#br0">9 274 11498,'-4'-22'3526,"0"8"1926,10 34-724,-4-13-4514,-1-1-1,1 1 1,1-1 0,-1 0-1,1 0 1,0 0-1,1 0 1,-1 0 0,1-1-1,0 0 1,6 7-1,8 2 122,27 19 0,-28-22 19,0 2 0,20 18 1,-29-23-213,-1 0 0,1-1 0,1-1 1,-1 1-1,16 7 0,-22-12-121,1-1 0,-1 0-1,0 0 1,1-1 0,-1 1-1,1 0 1,-1-1 0,1 1 0,-1-1-1,1 0 1,-1 0 0,1 0-1,-1 0 1,1-1 0,-1 1 0,1-1-1,-1 1 1,1-1 0,-1 0-1,1 0 1,-1 0 0,0 0 0,0 0-1,0-1 1,1 1 0,-1-1-1,0 1 1,-1-1 0,4-2 0,-1-2 2,0 1 1,0 0 0,-1-1-1,1 0 1,-1 0 0,0 0-1,-1 0 1,0 0 0,0-1-1,2-9 1,-1 0 27,-1-1 0,-1 1 0,0-18 0,-2 21-14,0 1 1,-1-1 0,0 1-1,-1-1 1,-7-18-1,-29-56 352,5 13 29,33 71-416,0 0 1,0 0-1,0 0 0,0 0 1,1 0-1,0 0 0,-1 0 1,1 0-1,0 0 1,1-5-1,-1 7-100,0 0-1,1 0 1,-1 0 0,0-1-1,1 1 1,-1 0-1,1 0 1,0 0 0,-1 0-1,1 0 1,0 0 0,-1 0-1,1 0 1,0 0 0,0 1-1,0-1 1,0 0 0,0 0-1,0 1 1,0-1-1,0 1 1,0-1 0,0 1-1,0-1 1,1 1 0,-1-1-1,0 1 1,0 0 0,2 0-1,3-1-996,0 1 0,0 0-1,0 0 1,0 1 0,10 2-1,6 2-489</inkml:trace>
</inkml:ink>
</file>

<file path=ppt/ink/ink6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7:02.502"/>
    </inkml:context>
    <inkml:brush xml:id="br0">
      <inkml:brushProperty name="width" value="0.05" units="cm"/>
      <inkml:brushProperty name="height" value="0.05" units="cm"/>
      <inkml:brushProperty name="color" value="#FF0066"/>
    </inkml:brush>
  </inkml:definitions>
  <inkml:trace contextRef="#ctx0" brushRef="#br0">0 1 13739,'1'4'709,"0"-1"0,1 1 1,-1 0-1,0-1 0,1 1 0,0-1 1,0 0-1,0 0 0,0 1 0,1-1 1,-1-1-1,4 4 0,-3-2-222,1 0 0,-1 0 0,0 0-1,0 0 1,-1 0 0,5 9 0,-5-4-15,1 1 0,-2-1-1,1 1 1,-1-1 0,-1 20 0,0-18-205,0 0 1,1 0-1,0 0 0,4 14 1,-4-23-231,-1 0 0,0 0 0,1 0 0,0 0 1,0 0-1,-1-1 0,1 1 0,0 0 0,0 0 1,0-1-1,1 1 0,-1-1 0,0 1 0,1-1 1,-1 1-1,1-1 0,-1 0 0,1 0 0,0 0 1,-1 0-1,1 0 0,0 0 0,0 0 0,0-1 1,-1 1-1,1-1 0,0 1 0,0-1 0,0 0 1,0 1-1,0-1 0,0 0 0,0 0 0,0-1 1,0 1-1,0 0 0,0-1 0,0 1 0,0-1 1,2 0-1,7-4 38,0 0 1,-1 0-1,1 0 0,-1-2 1,13-10-1,2-4-791,0-1 0,-2-2 0,0-1 0,19-27 1,-36 43 59,18-19-703</inkml:trace>
</inkml:ink>
</file>

<file path=ppt/ink/ink6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7:03.044"/>
    </inkml:context>
    <inkml:brush xml:id="br0">
      <inkml:brushProperty name="width" value="0.05" units="cm"/>
      <inkml:brushProperty name="height" value="0.05" units="cm"/>
      <inkml:brushProperty name="color" value="#FF0066"/>
    </inkml:brush>
  </inkml:definitions>
  <inkml:trace contextRef="#ctx0" brushRef="#br0">134 22 11987,'7'-21'9490,"-7"27"-7138,-6 6-656,-1 2-383,-2 5-697,-1 2-256,-5 2-592,-4 4-480,-3 1-1673,-4-1-271,-1-8 1095</inkml:trace>
</inkml:ink>
</file>

<file path=ppt/ink/ink6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7:03.721"/>
    </inkml:context>
    <inkml:brush xml:id="br0">
      <inkml:brushProperty name="width" value="0.05" units="cm"/>
      <inkml:brushProperty name="height" value="0.05" units="cm"/>
      <inkml:brushProperty name="color" value="#FF0066"/>
    </inkml:brush>
  </inkml:definitions>
  <inkml:trace contextRef="#ctx0" brushRef="#br0">7 408 14363,'-6'-78'8955,"6"78"-8856,0-1 0,0 1-1,0 0 1,0 0 0,0-1 0,0 1-1,0 0 1,0-1 0,0 1-1,0 0 1,0 0 0,0-1 0,0 1-1,0 0 1,0-1 0,0 1-1,0 0 1,0 0 0,1-1 0,-1 1-1,0 0 1,0 0 0,0 0-1,0-1 1,1 1 0,-1 0 0,0 0-1,0 0 1,0-1 0,1 1-1,-1 0 1,0 0 0,0 0 0,1 0-1,0 0 1,11 3 1437,17 17-892,-24-17-370,46 34 631,56 53 0,-91-74-678,35 25 0,-42-35-193,-1-1 0,1 0 1,1 0-1,-1-1 0,0 0 0,15 3 0,-22-6-32,-1-1-1,1 0 0,-1 1 0,1-1 0,-1 0 1,1 0-1,-1 0 0,1 0 0,-1 0 0,1 0 1,-1-1-1,0 1 0,1 0 0,-1-1 1,1 1-1,-1-1 0,1 0 0,-1 1 0,0-1 1,0 0-1,1 0 0,-1 0 0,0 0 0,0 0 1,0 0-1,0 0 0,0 0 0,0 0 0,0 0 1,0-1-1,0 1 0,-1 0 0,1-1 0,-1 1 1,1-1-1,-1 1 0,1-3 0,1-6 3,0 0-1,-1 0 0,0 0 1,-1-17-1,-1 15 4,1-21 6,-2-1 0,-2 1 1,-1 0-1,-10-35 0,10 48-12,-1 1 0,-1-1 0,-1 2 0,-1-1 1,-1 1-1,0 1 0,-1 0 0,-15-17 0,14 20-10,7 9-8,0 0 1,0-1-1,1 0 1,0 1-1,-6-12 1,10 17-30,-1-1 0,1 1 0,0-1 0,0 1 0,0-1 0,0 1 0,-1-1 0,1 1 0,0-1 0,0 1 0,0-1 0,0 1 0,0-1 0,0 1 0,0-1 0,0 1 0,0-1 0,1 1 0,-1-1-1,0 1 1,0-1 0,0 1 0,0-1 0,1 1 0,-1 0 0,0-1 0,1 1 0,-1-1 0,0 1 0,1 0 0,0-1 0,0 0-206,0 0 0,1 1 0,-1-1 1,1 0-1,-1 1 0,1 0 0,-1-1 0,1 1 0,-1 0 0,3 0 0,5 0-983,-1 0 1,0 1-1,10 2 1,13 4-623</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7:25.981"/>
    </inkml:context>
    <inkml:brush xml:id="br0">
      <inkml:brushProperty name="width" value="0.05" units="cm"/>
      <inkml:brushProperty name="height" value="0.05" units="cm"/>
      <inkml:brushProperty name="color" value="#FF0066"/>
    </inkml:brush>
  </inkml:definitions>
  <inkml:trace contextRef="#ctx0" brushRef="#br0">32 21 14611,'1'1'226,"-1"0"0,1 0-1,0-1 1,0 1 0,-1 0 0,1 0 0,-1 0-1,1 0 1,-1 0 0,1 0 0,-1 0 0,1 0-1,-1 0 1,0 0 0,0 1 0,1 0-1,0 22 1207,-1-15-1006,0-5-243,1 20 632,4 26 0,-4-43-709,0-1 1,0 0 0,1 0-1,0-1 1,0 1 0,0 0-1,1 0 1,0-1 0,6 9-1,-7-11-44,1-1 0,-1 0 0,1 0 0,0 0 0,0 0 0,-1 0 0,1-1 0,0 1 0,0-1 0,1 0 0,-1 0 0,0 0 0,0 0 0,1 0 0,-1-1 0,0 1 0,1-1 0,-1 0 0,0 0 0,1 0 0,5-2 0,1 0 93,-1 0-1,-1 0 0,1-1 1,0 0-1,-1-1 0,15-7 1,-18 8-75,0 0 1,-1-1-1,0 1 0,0-1 1,0 0-1,0 0 1,-1 0-1,1 0 1,-1-1-1,0 1 0,-1-1 1,1 0-1,-1 0 1,4-9-1,-5 10-41,0 1 1,-1-1-1,1 0 0,-1 0 0,1 0 1,-1 1-1,0-1 0,0 0 0,-1 0 1,1 0-1,-1 1 0,0-1 0,0 0 1,0 1-1,-1-1 0,1 0 0,-1 1 1,1 0-1,-1-1 0,-1 1 0,-3-5 1,1 3-34,-1 0 1,1 0 0,-1 0 0,0 1 0,-1 0 0,1 0 0,-1 1 0,0 0 0,0 0-1,0 0 1,0 1 0,-11-2 0,4 1-353,1 2 0,-1-1 0,1 2 0,-1 0 0,0 0 0,-14 3 0,-4 5-2145,30-8 2262,0 1 0,0-1-1,1 1 1,-1 0 0,0 0 0,1 0 0,-1 0-1,0 0 1,1 0 0,0 1 0,-1-1 0,1 0-1,-3 4 1,5-1-667</inkml:trace>
</inkml:ink>
</file>

<file path=ppt/ink/ink6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7:04.062"/>
    </inkml:context>
    <inkml:brush xml:id="br0">
      <inkml:brushProperty name="width" value="0.05" units="cm"/>
      <inkml:brushProperty name="height" value="0.05" units="cm"/>
      <inkml:brushProperty name="color" value="#FF0066"/>
    </inkml:brush>
  </inkml:definitions>
  <inkml:trace contextRef="#ctx0" brushRef="#br0">4 22 11402,'-3'-22'10869,"10"27"-9230,4 9 80,0 1-1,16 32 1,-11-19-1289,-1-4-421,15 28 428,-28-48-753,1 1-1,-1 0 1,-1 0 0,1 0-1,-1 0 1,1 1 0,-2-1-1,2 6 1,-2-16-4295,3-4 3126,-1 1 528,6-13-577</inkml:trace>
</inkml:ink>
</file>

<file path=ppt/ink/ink6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7:04.372"/>
    </inkml:context>
    <inkml:brush xml:id="br0">
      <inkml:brushProperty name="width" value="0.05" units="cm"/>
      <inkml:brushProperty name="height" value="0.05" units="cm"/>
      <inkml:brushProperty name="color" value="#FF0066"/>
    </inkml:brush>
  </inkml:definitions>
  <inkml:trace contextRef="#ctx0" brushRef="#br0">1 343 13563,'1'0'269,"0"1"1,1 0-1,-1 0 0,0-1 1,1 1-1,-1-1 0,0 1 1,1-1-1,-1 0 0,1 1 1,-1-1-1,1 0 0,-1 0 1,1 0-1,-1 0 0,1 0 1,-1 0-1,1-1 0,-1 1 1,1 0-1,-1-1 1,1 1-1,-1-1 0,0 0 1,1 1-1,-1-1 0,1-1 1,4-2 161,-1 0 0,0-1 0,0 0 0,7-9 0,-2 2 306,-4 5-594,0-1 0,-1 0 1,0 0-1,0 0 0,-1-1 0,0 1 0,0-1 0,-1 0 0,0 0 1,-1-1-1,2-13 0,1-3-536,0-3-197,0 0 0,0-55 0,-7 71 740,2 13-132,0 0 0,0 0 0,0 0 0,0 0 0,0 0 0,0 0 0,0 0 0,0 0 0,0 0 0,0 0 0,0 0 0,0 0 0,0 0 0,0 0 0,0 0 0,0 0 1,0 0-1,0 1 0,0-1 0,0 0 0,0 0 0,0 0 0,0 0 0,0 0 0,0 0 0,0 0 0,0 0 0,0 0 0,0 0 0,0 0 0,0 0 0,0 0 0,0 0 0,0 0 0,-1 0 0,1 0 0,0 0 0,0 0 1,0 0-1,0 0 0,0 0 0,0 0 0,0 0 0,0 0 0,0 0 0,0 0 0,0 0 0,0 0 0,0 0 0,0 0 0,0 0 0,-3 24 1790,3 7-758,1-1 0,2 1 0,1 0 0,14 52 0,-8-50-983,1 0-1,2-1 1,33 61-1,-43-89-643,0 1 0,0 0 0,0-1 0,0 0 0,1 1 0,-1-1 0,8 5 1,10 1-1344</inkml:trace>
</inkml:ink>
</file>

<file path=ppt/ink/ink6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4:59.042"/>
    </inkml:context>
    <inkml:brush xml:id="br0">
      <inkml:brushProperty name="width" value="0.05" units="cm"/>
      <inkml:brushProperty name="height" value="0.05" units="cm"/>
      <inkml:brushProperty name="color" value="#FF0066"/>
    </inkml:brush>
  </inkml:definitions>
  <inkml:trace contextRef="#ctx0" brushRef="#br0">204 0 15579,'-22'2'873,"-5"10"295,1 11 168,3 26 72,-7 11 1,4 17-121,1 1-72,7-5-368,11-5-223,13-20-265,10-4-136,12-14-192,4-7-96,8-13-488,4-5-465,6-11-1247,-5-4-481,9 1 1361</inkml:trace>
</inkml:ink>
</file>

<file path=ppt/ink/ink6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4:59.429"/>
    </inkml:context>
    <inkml:brush xml:id="br0">
      <inkml:brushProperty name="width" value="0.05" units="cm"/>
      <inkml:brushProperty name="height" value="0.05" units="cm"/>
      <inkml:brushProperty name="color" value="#FF0066"/>
    </inkml:brush>
  </inkml:definitions>
  <inkml:trace contextRef="#ctx0" brushRef="#br0">1 443 18004,'34'-101'3560,"10"-23"-784,-42 118-2706,0 0-1,1 0 1,0 1 0,0-1-1,0 1 1,1 0 0,0 0 0,0 0-1,7-6 1,-9 9-62,0 0 1,0 1-1,1 0 0,-1-1 0,1 1 1,-1 0-1,1 0 0,-1 1 1,1-1-1,0 0 0,-1 1 1,1 0-1,0-1 0,0 1 0,-1 0 1,1 1-1,0-1 0,-1 0 1,1 1-1,0-1 0,-1 1 0,1 0 1,4 2-1,1 1-2,1 0 0,-1 1-1,0 0 1,10 9 0,-11-8 34,0-1 0,0 0 1,0-1-1,0 0 0,1 0 0,8 3 1,-10-5 59,0-1 0,0 0 0,1 0 0,-1-1 0,0 0 0,0 0 0,1 0 0,-1 0 0,0-1 0,0 0 0,0-1 0,0 1 0,0-1 0,0-1 1,0 1-1,-1-1 0,7-3 0,-6 2-5,1-1 0,0 1 0,-1-1 1,0-1-1,0 1 0,0-1 1,-1 0-1,0-1 0,0 1 0,0-1 1,-1 0-1,6-12 0,-9 15-113,0 1-1,0-1 1,0 1 0,-1-1 0,1 1-1,-1-1 1,0 0 0,0 1-1,0-1 1,0 1 0,-1-1-1,1 0 1,-1 1 0,-2-7-1,1 5-536,0 0 1,-1 0-1,1 1 0,-1-1 0,0 0 0,0 1 0,-1 0 0,-7-8 0,3 7-568,3 5 38</inkml:trace>
</inkml:ink>
</file>

<file path=ppt/ink/ink6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4:59.867"/>
    </inkml:context>
    <inkml:brush xml:id="br0">
      <inkml:brushProperty name="width" value="0.05" units="cm"/>
      <inkml:brushProperty name="height" value="0.05" units="cm"/>
      <inkml:brushProperty name="color" value="#FF0066"/>
    </inkml:brush>
  </inkml:definitions>
  <inkml:trace contextRef="#ctx0" brushRef="#br0">7 192 13723,'-1'-4'700,"-1"0"1,1-1 0,0 1-1,1-1 1,-1 0-1,1 1 1,0-1-1,0 1 1,0-1-1,0 0 1,2-6-1,0 5-301,0-1-1,1 1 1,-1 0-1,1-1 1,0 1-1,0 0 1,7-7 0,-5 6-271,0 1 1,1 0 0,-1 0 0,2 0-1,-1 0 1,1 1 0,-1 1 0,1-1 0,1 1-1,-1 0 1,1 0 0,-1 1 0,10-3-1,-16 6-119,0-1 0,0 1 0,0 0 0,0 0 0,0 0 0,0 0 0,0 0-1,0 0 1,0 0 0,0 0 0,0 0 0,0 0 0,0 1 0,0-1-1,0 0 1,0 1 0,0-1 0,0 1 0,0-1 0,0 1 0,1 0 0,-1 0-4,0 1 1,0-1-1,0 1 1,0-1-1,0 1 1,0-1 0,-1 1-1,1-1 1,0 1-1,-1-1 1,1 4-1,1 5-6,-2-1-1,1 1 0,-2 17 1,1-17 15,-1 9-12,-1 0-1,-1-1 1,0 1-1,-8 23 1,-31 70 16,38-102-15,3-8-2,-2 4 16,1 1-1,-1 0 1,1-1 0,0 1 0,0 0 0,1 1 0,0-1-1,0 12 1,1-18-9,0 0 0,0 0 0,0 0 1,0-1-1,1 1 0,-1 0 0,0 0 0,0 0 0,1-1 0,-1 1 0,0 0 0,1 0 0,-1-1 1,1 1-1,-1 0 0,1-1 0,-1 1 0,1 0 0,0-1 0,-1 1 0,1-1 0,0 1 0,0 0 0,1-1 10,-1 1 0,1-1-1,-1 0 1,0 0 0,1 1-1,-1-1 1,1 0-1,-1 0 1,1-1 0,-1 1-1,1 0 1,1-1 0,3 0 45,-1-1 1,0 0 0,0-1 0,0 1 0,9-6 0,87-68 311,-92 70-492,1-1 0,-2 0-1,1 0 1,-1-1 0,14-16 0,-18 17-751,1 0 0,-1 0 0,-1 0 0,1 0 0,3-13 0,0-2-1903,6-2 976</inkml:trace>
</inkml:ink>
</file>

<file path=ppt/ink/ink6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5:00.285"/>
    </inkml:context>
    <inkml:brush xml:id="br0">
      <inkml:brushProperty name="width" value="0.05" units="cm"/>
      <inkml:brushProperty name="height" value="0.05" units="cm"/>
      <inkml:brushProperty name="color" value="#FF0066"/>
    </inkml:brush>
  </inkml:definitions>
  <inkml:trace contextRef="#ctx0" brushRef="#br0">7 72 9202,'-3'-7'1790,"3"7"-1672,-1 0 1,1 0 0,0 0 0,0-1 0,-1 1-1,1 0 1,0 0 0,0-1 0,-1 1 0,1 0-1,0-1 1,0 1 0,0 0 0,0-1 0,0 1 0,-1 0-1,1-1 1,0 1 0,0 0 0,0-1 0,0 1-1,0 0 1,0-1 0,0 1 0,0 0 0,0-1-1,0 1 1,0 0 0,1-1 0,-1 1 0,0 0 0,0-1-1,0 1 1,0 0 0,0-1 0,1 1 0,-1 0-1,0 0 1,0-1 0,1 1 0,-1 0 0,0 0 0,0-1-1,1 1 1,-1 0 0,0 0 0,1 0 0,-1 0-1,0-1 1,0 1 0,1 0 0,-1 0 0,0 0-1,1 0 1,0 0 0,92-51 7787,-97 62-6570,-3 3-1227,3-6-91,1 0 0,0 1 0,1-1 0,0 1 0,0 0 0,1 0 0,0 0 0,0 10-1,1-12 17,0-2-94,-2 13 287,2-18-250,0 1 1,0-1-1,0 0 0,0 0 1,0 1-1,0-1 1,0 0-1,0 0 1,-1 1-1,1-1 0,0 0 1,0 0-1,0 0 1,0 1-1,-1-1 1,1 0-1,0 0 0,0 0 1,0 0-1,-1 1 1,1-1-1,0 0 0,0 0 1,-1 0-1,1 0 1,0 0-1,0 0 1,-1 0-1,1 0 0,0 0 1,0 0-1,-1 0 1,1 0-1,0 0 1,0 0-1,-1 0 0,1 0 1,0 0-1,0 0 1,-1 0-1,1 0 0,0 0 1,0 0-1,-1-1 1,1 1-1,0 0 1,0 0-1,0 0 0,-1 0 1,1-1-1,0 1 1,0 0-1,0 0 1,0 0-1,-1-1 0,1 1 1,0 0-1,-1-2-349,-1 1-1,1 0 1,0-1 0,-1 1-1,1-1 1,0 1-1,0-1 1,0 0 0,1 1-1,-1-1 1,0 0 0,1 0-1,-1 1 1,1-1-1,-1 0 1,1-2 0,3-8-1270</inkml:trace>
</inkml:ink>
</file>

<file path=ppt/ink/ink6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5:00.942"/>
    </inkml:context>
    <inkml:brush xml:id="br0">
      <inkml:brushProperty name="width" value="0.05" units="cm"/>
      <inkml:brushProperty name="height" value="0.05" units="cm"/>
      <inkml:brushProperty name="color" value="#FF0066"/>
    </inkml:brush>
  </inkml:definitions>
  <inkml:trace contextRef="#ctx0" brushRef="#br0">0 164 15155,'23'-24'6436,"-15"15"-5615,0 1-1,0 0 1,1 0-1,0 1 1,0 0 0,12-6-1,-16 10-691,0 0 0,0 1 0,1 0 0,-1 0 1,0 1-1,1 0 0,-1 0 0,0 0 0,1 0 0,6 1 0,-10 0-105,1 0 0,-1 0 0,1 1 0,-1-1 0,1 1-1,-1 0 1,1 0 0,-1 0 0,0 0 0,0 0 0,1 0 0,-1 1 0,0-1 0,0 1 0,0-1 0,0 1 0,0 0-1,-1 0 1,1 0 0,-1 0 0,1 0 0,-1 0 0,2 4 0,0 1-18,0 0-1,-1 1 1,0-1 0,0 0 0,-1 1 0,0-1-1,0 1 1,-1 0 0,-1 11 0,-1 6 12,-9 38 1,4-35-2,-2-1 1,0 0-1,-2-1 1,-16 28 0,26-52-16,-1 3 14,-1-1 0,1 1 0,0 0 0,0 0 0,1 0-1,-1 0 1,1 0 0,0 6 0,1-11-13,0 1 1,0-1-1,0 0 0,0 0 0,0 1 1,0-1-1,0 0 0,0 1 1,0-1-1,0 0 0,0 0 0,0 1 1,0-1-1,0 0 0,1 1 1,-1-1-1,0 0 0,0 0 1,0 0-1,0 1 0,1-1 0,-1 0 1,0 0-1,0 0 0,1 1 1,-1-1-1,0 0 0,0 0 0,1 0 1,-1 0-1,0 0 0,0 0 1,1 1-1,-1-1 0,0 0 0,1 0 1,-1 0-1,0 0 0,0 0 1,1 0-1,-1 0 0,0 0 0,1 0 1,-1 0-1,0-1 0,0 1 1,1 0-1,16-7 113,-16 7-109,17-11 28,0 0 0,0-2 0,-2 1-1,1-2 1,15-17 0,-8 5-209,-1 0 1,25-41-1,-33 42-732,-2-1 0,-1 0-1,14-44 1,-5 13-1553,-19 52 2234,-1 1 1,0 0-1,0 0 0,0 0 0,0 0 0,0-7 0,-1 10 213,0 1-1,0 0 1,0-1-1,0 1 1,0-1-1,0 1 1,0 0-1,-1-1 1,1 1-1,0 0 1,0-1-1,0 1 1,0 0 0,0-1-1,0 1 1,-1 0-1,1 0 1,0-1-1,0 1 1,-1 0-1,1-1 1,0 1-1,0 0 1,-1 0-1,1 0 1,0-1 0,-1 1-1,1 0 1,0 0-1,-1-1 1,0 2 32,0-1 0,-1 0-1,1 1 1,0-1 0,0 0 0,0 1 0,0-1 0,0 1 0,0 0 0,0-1 0,0 1 0,0 0 0,0-1 0,0 1 0,-1 1 0,-3 4 191,1-1 1,-1 1-1,1-1 0,0 1 1,0 1-1,1-1 1,-1 1-1,1-1 1,1 1-1,-3 9 1,4-12-108,-1 1 1,1 0-1,0-1 1,1 1 0,-1-1-1,1 1 1,0 0-1,0 0 1,1-1 0,-1 1-1,1 0 1,0-1 0,0 1-1,1-1 1,-1 1-1,1-1 1,2 4 0,-2-5-61,0-1 1,1 0-1,-1 1 1,0-1-1,1 0 1,-1-1-1,1 1 1,0 0-1,-1-1 1,1 1-1,0-1 1,0 0-1,0 0 1,0 0-1,0 0 1,0-1-1,0 1 1,0-1-1,1 0 1,4 0-1,0 0 35,1-1-1,0 0 1,-1 0-1,1-1 1,-1 0-1,11-4 1,-8 1 24,1 0 1,-1 0-1,0-1 1,-1-1-1,1 0 1,-1 0-1,-1-1 1,0-1-1,0 1 1,0-1-1,9-13 0,-17 20-80,0 1 0,0-1 0,0 1 0,0-1-1,0 0 1,0 1 0,0-1 0,-1 0-1,1 0 1,-1 1 0,1-1 0,-1 0 0,0 0-1,0 0 1,0 0 0,0 0 0,0 1-1,0-1 1,0 0 0,0 0 0,-1 0-1,1 1 1,-1-1 0,1 0 0,-1 0 0,0 1-1,0-1 1,0 0 0,0 1 0,0-1-1,0 1 1,0-1 0,0 1 0,-3-2 0,-1-1-25,-1 0 0,1 0 0,-1 0 0,0 1 1,-1 0-1,1 1 0,-13-5 0,-1 2-657,0 0-1,0 1 1,0 1-1,0 1 1,0 0-1,-1 2 1,-24 2 0,41-1 305,0-1 1,1 1-1,-1 0 1,1 0-1,0 0 1,-4 2 0,5-2 184,0 0 0,0 1 0,0-1 0,1 0 0,-1 1 0,1 0 0,-1-1 0,0 3 0</inkml:trace>
</inkml:ink>
</file>

<file path=ppt/ink/ink6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5:01.633"/>
    </inkml:context>
    <inkml:brush xml:id="br0">
      <inkml:brushProperty name="width" value="0.05" units="cm"/>
      <inkml:brushProperty name="height" value="0.05" units="cm"/>
      <inkml:brushProperty name="color" value="#FF0066"/>
    </inkml:brush>
  </inkml:definitions>
  <inkml:trace contextRef="#ctx0" brushRef="#br0">0 216 11819,'1'0'226,"-1"-1"1,1 0 0,-1 0 0,1 0 0,-1 1-1,1-1 1,-1 0 0,1 0 0,0 1 0,-1-1-1,1 1 1,0-1 0,-1 0 0,1 1 0,0-1-1,0 1 1,0 0 0,0-1 0,-1 1 0,1 0-1,0-1 1,0 1 0,0 0 0,0 0 0,0 0-1,0 0 1,0 0 0,0 0 0,0 0 0,0 0-1,-1 0 1,1 1 0,0-1 0,0 0 0,0 0-1,0 1 1,0-1 0,0 1 0,-1-1 0,2 1-1,1 1 52,-1 0-1,0 0 0,0 0 1,0 0-1,0 0 0,0 0 1,-1 0-1,1 1 0,-1-1 1,1 1-1,-1-1 0,1 4 1,0 0-52,0 1 0,-1-1 1,0 1-1,0 0 0,-1-1 1,1 1-1,-2 0 0,1-1 1,-2 11-1,-2 0-31,-1 0-1,-7 20 1,12-37-193,0 0-1,0-1 1,0 1-1,0 0 1,0 0 0,0 0-1,0 0 1,0 0 0,-1 0-1,1 0 1,0 0-1,0 0 1,0 0 0,0-1-1,0 1 1,0 0 0,0 0-1,0 0 1,0 0 0,-1 0-1,1 0 1,0 0-1,0 0 1,0 0 0,0 0-1,0 0 1,0 0 0,0 0-1,0 0 1,-1 0-1,1 0 1,0 0 0,0 0-1,0 0 1,0 0 0,0 0-1,0 0 1,0 0 0,-1 0-1,1 0 1,0 0-1,0 0 1,0 1 0,0-1-1,0 0 1,0 0 0,0 0-1,0 0 1,0-4 4,0 1 0,0-1 1,1 1-1,-1-1 0,1 1 0,2-6 1,1-6 0,21-146-101,-6 27 41,-19 132 53,1-3 9,0 0 1,1-1-1,-1 1 1,5-9-1,-6 14-5,0-1 0,0 1 0,1-1 0,-1 1 0,0-1 0,1 1 0,-1 0 0,1-1 0,-1 1 0,0-1 0,1 1 0,-1 0 1,1-1-1,-1 1 0,1 0 0,-1 0 0,1-1 0,-1 1 0,1 0 0,-1 0 0,2 0 0,-1 0 4,-1 0 0,1 0 0,0 0 1,0 1-1,0-1 0,0 0 0,-1 1 1,1-1-1,0 1 0,0-1 0,-1 1 0,1-1 1,0 1-1,-1-1 0,1 1 0,0 0 1,-1 0-1,1 0 0,14 21 270,-2 0 0,0 0 0,16 44 0,-17-40-84,-7-14-193,3 7 167,14 23 1,-18-36-346,0 0 1,0-1-1,0 0 0,1 0 0,0 0 1,0 0-1,0-1 0,7 5 0,-12-9 8,1 0-1,0 1 0,-1-1 0,1 0 1,-1 1-1,1-1 0,0 1 1,-1-1-1,1 1 0,-1-1 0,1 1 1,-1-1-1,0 1 0,1-1 1,-1 1-1,1 0 0,-1-1 1,0 1-1,1 1 0,-2-2-108,1 1 1,-1-1-1,0 0 1,1 1-1,-1-1 1,0 0-1,0 1 0,1-1 1,-1 0-1,0 0 1,0 0-1,1 0 0,-1 0 1,0 0-1,0 0 1,0 0-1,1 0 1,-1 0-1,-1 0 0,-16-1-1663</inkml:trace>
</inkml:ink>
</file>

<file path=ppt/ink/ink6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5:01.804"/>
    </inkml:context>
    <inkml:brush xml:id="br0">
      <inkml:brushProperty name="width" value="0.05" units="cm"/>
      <inkml:brushProperty name="height" value="0.05" units="cm"/>
      <inkml:brushProperty name="color" value="#FF0066"/>
    </inkml:brush>
  </inkml:definitions>
  <inkml:trace contextRef="#ctx0" brushRef="#br0">0 232 17468,'8'-3'1736,"8"-5"833,7-6-217,14-9-1096,2-2-447,-3-1-569,-4-4-360,-9 4-929,-4-2-471,0 2-1305,2 4 1401</inkml:trace>
</inkml:ink>
</file>

<file path=ppt/ink/ink6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5:02.192"/>
    </inkml:context>
    <inkml:brush xml:id="br0">
      <inkml:brushProperty name="width" value="0.05" units="cm"/>
      <inkml:brushProperty name="height" value="0.05" units="cm"/>
      <inkml:brushProperty name="color" value="#FF0066"/>
    </inkml:brush>
  </inkml:definitions>
  <inkml:trace contextRef="#ctx0" brushRef="#br0">4 273 15851,'5'8'2101,"0"0"0,-1 0 0,4 11 0,-7-17-1877,-1 0-1,1 0 1,-1 0-1,1 0 1,-1 0-1,0 0 1,0 0-1,0-1 1,0 1-1,-1 3 1,1-4-204,0-1 0,0 1 1,-1 0-1,1 0 0,0-1 1,-1 1-1,1 0 0,-1-1 0,1 1 1,-1 0-1,1-1 0,-1 1 0,0-1 1,1 1-1,-1-1 0,0 1 0,1-1 1,-1 1-1,0-1 0,1 0 0,-1 1 1,0-1-1,0 0 0,-1 1 0,2-1-17,-1 0 0,1 0 0,0 0 0,-1 0 0,1 0 0,0 0 0,-1 0 0,1 0 0,0 0 0,-1 0 0,1 0 0,0-1 0,-1 1 0,1 0 0,0 0 0,-1 0 0,1 0 0,0-1 0,-1 1 0,1 0 0,0 0 0,0-1 0,-1 1 0,1 0 0,0 0 0,0-1 0,-1 1 0,1 0 0,0-1 0,0 1 0,0 0 0,0-1 0,0 1 0,-1 0 0,1-1 0,0 1 0,0-1 0,-2-15 30,2 15-30,-1-48-61,3 1 0,1-1 0,18-88 0,-20 133 58,1-1 0,-1 1 0,0-1 0,1 1 0,0 0 0,5-8 0,-7 11 7,1 1 0,-1-1 0,0 1 0,1-1 0,-1 1 0,1-1 0,0 1 0,-1-1 0,1 1-1,-1-1 1,1 1 0,0 0 0,-1 0 0,1-1 0,0 1 0,-1 0 0,1 0 0,0 0 0,1-1-1,-1 1 14,0 1 0,0-1-1,0 0 1,0 1 0,0-1-1,0 1 1,0-1 0,0 1-1,0-1 1,0 1-1,0-1 1,-1 1 0,1 0-1,0 0 1,0 0 0,-1-1-1,2 2 1,13 17 437,-1 1 0,-1 0 0,11 22 1,27 69-674,-44-95-158,-6-15 200,-1 0-1,1-1 1,-1 1 0,0 0 0,1 0 0,-1-1-1,0 1 1,0 0 0,1 0 0,-1 0 0,0-1-1,0 1 1,0 0 0,0 0 0,0 0 0,0 0-1,0-1 1,0 1 0,0 0 0,-1 0 0,1 0-1,0-1 1,0 1 0,-1 0 0,1 0 0,-1-1-1,1 1 1,0 0 0,-1-1 0,1 1 0,-1 0-1,0-1 1,1 1 0,-1-1 0,1 1 0,-1-1-1,0 1 1,0-1 0,1 0 0,-1 1 0,0-1-1,0 0 1,1 1 0,-2-1 0,-8 7-1708</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7:26.358"/>
    </inkml:context>
    <inkml:brush xml:id="br0">
      <inkml:brushProperty name="width" value="0.05" units="cm"/>
      <inkml:brushProperty name="height" value="0.05" units="cm"/>
      <inkml:brushProperty name="color" value="#FF0066"/>
    </inkml:brush>
  </inkml:definitions>
  <inkml:trace contextRef="#ctx0" brushRef="#br0">0 202 10954,'80'77'12839,"-79"-76"-12743,1 1 0,-1 0 0,1 0 0,-1 1 1,0-1-1,0 0 0,0 0 0,0 0 0,-1 1 0,1-1 0,-1 0 0,1 1 0,-1-1 0,0 1 1,0-1-1,0 0 0,0 1 0,0-1 0,0 1 0,-1-1 0,1 0 0,-1 1 0,0-1 0,1 0 1,-1 0-1,0 1 0,0-1 0,-1 0 0,1 0 0,0 0 0,-1 0 0,-1 2 0,2-4-87,1 1-1,0-1 1,-1 0-1,1 1 1,0-1-1,-1 1 1,1-1-1,0 0 0,-1 1 1,1-1-1,-1 0 1,1 0-1,-1 1 1,1-1-1,-1 0 0,1 0 1,-1 0-1,0 1 1,0-1-7,1-1 1,0 1-1,0 0 1,-1 0-1,1 0 1,0 0 0,-1 0-1,1 0 1,0-1-1,0 1 1,-1 0-1,1 0 1,0 0-1,0-1 1,0 1-1,-1 0 1,1 0-1,0-1 1,0 1-1,0 0 1,0-1-1,-1 1 1,1 0 0,0-3-2,-1 1 0,0 0 1,1 0-1,0 0 0,-1-1 1,1 1-1,0-4 0,1 0 0,0 0 0,0 0 0,1 1 0,0-1 0,0 0 0,0 1-1,1-1 1,-1 1 0,1 0 0,0 0 0,5-6 0,-5 8 0,-1 0 0,1 0 1,-1 0-1,1 0 0,0 1 1,0-1-1,1 1 0,-1 0 1,0 0-1,1 0 1,-1 0-1,1 1 0,-1-1 1,1 1-1,0 0 0,0 0 1,0 0-1,6 0 0,-9 1-1,1 1-1,-1-1 0,1 0 1,0 0-1,-1 1 0,1-1 1,-1 1-1,1-1 0,-1 1 1,1 0-1,-1 0 0,0-1 1,1 1-1,-1 0 0,0 0 1,1 0-1,-1 1 0,0-1 1,0 0-1,0 0 0,0 1 1,0-1-1,-1 0 0,1 1 1,0-1-1,0 1 0,0 2 1,2 5 11,-1 0 1,0 0 0,1 17 0,0-4-7,-2-15-9,-1-6 4,0 0-1,0 0 0,0-1 1,0 1-1,0 0 0,0 0 1,0 0-1,0 0 0,1 0 1,-1 0-1,0-1 0,1 1 1,-1 0-1,1 0 0,-1 0 1,1-1-1,-1 1 0,1 0 1,-1 0-1,2 0 0,-1-1 2,-1-1 0,1 1 0,-1-1 0,1 1 0,-1-1-1,1 1 1,-1-1 0,0 1 0,1-1 0,-1 0 0,0 1-1,1-1 1,-1 0 0,0 1 0,0-2 0,2-1 1,85-145-902,-86 145 822,1 1 0,0-1 0,-1 1 1,1-1-1,0 1 0,1 0 0,-1 0 0,0 0 0,1 0 0,2-2 0,-4 4 58,0-1 0,0 1 0,0 0 0,0 0 0,0-1 0,0 1 0,0 0 1,1 0-1,-1 0 0,0 0 0,0 0 0,0 0 0,0 0 0,0 1 0,0-1 0,0 0 0,0 1 0,0-1 0,0 1 0,0-1 0,0 1 1,0-1-1,0 1 0,0-1 0,-1 1 0,1 0 0,0 0 0,0-1 0,-1 1 0,1 0 0,0 0 0,0 1 0,8 10-12,-5-7 18,0 1 0,1 0 0,0-1 0,0 0 0,9 8 1,-13-12 19,1 0 1,0 0-1,-1 0 1,1-1-1,0 1 1,0 0-1,0-1 1,-1 1-1,1-1 1,0 1-1,0-1 1,0 0-1,0 0 1,0 0-1,0 0 1,-1 0-1,1 0 1,0-1-1,0 1 1,0-1-1,0 1 1,-1-1-1,1 0 1,0 0-1,0 1 1,-1-1-1,3-2 1,18-13 194,0-1-1,-1-2 1,19-21 0,-36 36-129,0 0 1,-1-1-1,1 1 1,-1-1-1,-1 0 1,1 1-1,0-1 0,-1-1 1,0 1-1,0 0 1,1-8-1,-3 11-55,0-1-1,1 1 0,-1-1 0,0 1 0,0-1 1,-1 1-1,1-1 0,-1 1 0,1-1 0,-1 1 1,0 0-1,1-1 0,-1 1 0,-1 0 0,1 0 1,0 0-1,0 0 0,-1 0 0,1 0 0,-1 0 1,0 0-1,1 0 0,-1 1 0,0-1 0,0 0 1,-4-1-1,5 2-14,-1 0 0,1 0-1,0 1 1,0-1 0,-1 0 0,1 1 0,0-1 0,-1 1 0,1 0 0,-1-1 0,1 1 0,-1 0 0,1 0-1,0 0 1,-1 0 0,1 0 0,-1 0 0,-2 1 0,3-1 5,0 1 1,0 0-1,0-1 0,0 1 1,0 0-1,0 0 0,0-1 1,0 1-1,0 0 1,0 0-1,1 0 0,-1 0 1,0 0-1,1 0 0,-1 1 1,0-1-1,0 1 0,0 3 38,0 0 0,-1 0 0,1 0 0,1 0 0,-1 0 0,1 0 0,0 0-1,0 0 1,1 7 0,3 3 139,-1 1-1,2-1 0,0 0 1,1-1-1,11 22 0,-2-10 395,36 46-1,-41-59-370,1 0 0,0-1 0,24 19 0,-28-25-155,1-1 1,-1 0-1,1-1 0,0 0 1,1 0-1,-1-1 1,0 0-1,17 4 0,-14-6-98,-1 0 0,0 0 0,0-1-1,1 0 1,-1-1 0,0 0 0,1-1 0,-1 0-1,0-1 1,0 0 0,-1 0 0,1-1-1,11-6 1,-3 0-552,-1-1 0,-1 0-1,0-1 1,0-1 0,26-28-1,15-32-996</inkml:trace>
</inkml:ink>
</file>

<file path=ppt/ink/ink6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5:02.349"/>
    </inkml:context>
    <inkml:brush xml:id="br0">
      <inkml:brushProperty name="width" value="0.05" units="cm"/>
      <inkml:brushProperty name="height" value="0.05" units="cm"/>
      <inkml:brushProperty name="color" value="#FF0066"/>
    </inkml:brush>
  </inkml:definitions>
  <inkml:trace contextRef="#ctx0" brushRef="#br0">0 288 16307,'11'2'2193,"3"-4"1000,16-11-729,3-6-599,6-7-993,-6-4-248,-9 1-456,-5 1-360,-7-1-896,-4 0-505,-3-1-1351,-4 1 3592,7 4-1024</inkml:trace>
</inkml:ink>
</file>

<file path=ppt/ink/ink6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5:02.520"/>
    </inkml:context>
    <inkml:brush xml:id="br0">
      <inkml:brushProperty name="width" value="0.05" units="cm"/>
      <inkml:brushProperty name="height" value="0.05" units="cm"/>
      <inkml:brushProperty name="color" value="#FF0066"/>
    </inkml:brush>
  </inkml:definitions>
  <inkml:trace contextRef="#ctx0" brushRef="#br0">1 0 16436,'39'24'2168,"7"-4"1521,11 1-120,3-5-849,-3 1-679,-14 10-945,-14 5-376,-22 13-544,-10 8-96,-20 16-192,-9 10-288,-17 6-848,-2-2-505,10-7 833</inkml:trace>
</inkml:ink>
</file>

<file path=ppt/ink/ink6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4:55.563"/>
    </inkml:context>
    <inkml:brush xml:id="br0">
      <inkml:brushProperty name="width" value="0.05" units="cm"/>
      <inkml:brushProperty name="height" value="0.05" units="cm"/>
      <inkml:brushProperty name="color" value="#FF0066"/>
    </inkml:brush>
  </inkml:definitions>
  <inkml:trace contextRef="#ctx0" brushRef="#br0">3 37 12187,'-1'-3'416,"1"0"0,-1 0 1,1 0-1,0 0 0,0 0 1,0 0-1,0 0 0,1-3 1,-1 6-310,0 0 1,0-1-1,0 1 1,0 0-1,0-1 1,0 1 0,1 0-1,-1-1 1,0 1-1,0 0 1,0 0-1,0-1 1,1 1-1,-1 0 1,0 0 0,0-1-1,0 1 1,1 0-1,-1 0 1,0-1-1,0 1 1,1 0 0,-1 0-1,0 0 1,1 0-1,-1 0 1,0-1-1,1 1 1,0 0 50,0 1 0,0-1 0,0 0-1,-1 1 1,1-1 0,0 1 0,0-1 0,-1 1 0,1-1 0,0 1-1,0-1 1,-1 1 0,1 0 0,-1 0 0,1-1 0,0 2 0,27 33 2149,20 27-891,3-3 0,72 67-1,216 120 406,-264-196-1541,141 89 345,-149-100-453,93 38-1,-129-64-183,59 15 0,-75-25-601,0 0 0,19 0 0,-25-3-646,1 0-1,0-1 1,-1 0-1,14-3 1,-8-1-616</inkml:trace>
</inkml:ink>
</file>

<file path=ppt/ink/ink6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4:56.215"/>
    </inkml:context>
    <inkml:brush xml:id="br0">
      <inkml:brushProperty name="width" value="0.05" units="cm"/>
      <inkml:brushProperty name="height" value="0.05" units="cm"/>
      <inkml:brushProperty name="color" value="#FF0066"/>
    </inkml:brush>
  </inkml:definitions>
  <inkml:trace contextRef="#ctx0" brushRef="#br0">49 145 9370,'0'-2'198,"-1"1"1,1 0-1,0-1 0,-1 1 1,0 0-1,1 0 0,-1-1 1,0 1-1,0 0 0,0 0 1,0 0-1,0 0 0,0 0 1,0 0-1,0 0 0,0 0 1,0 1-1,0-1 0,-1 0 1,1 0-1,0 1 1,-1-1-1,1 1 0,0 0 1,-1-1-1,1 1 0,0 0 1,-1 0-1,1 0 0,-3 0 1,-5-2 1335,8 2-1456,1 0-1,0 0 1,0 0-1,0 0 1,-1 0-1,1 0 1,0 0 0,0 0-1,0-1 1,-1 1-1,1 0 1,0 0 0,0 0-1,0 0 1,-1-1-1,1 1 1,0 0 0,0 0-1,0 0 1,0-1-1,0 1 1,-1 0-1,1 0 1,0 0 0,0-1-1,0 1 1,0 0-1,0 0 1,0-1 0,0 1-1,0 0 1,0 0-1,0 0 1,0-1-1,0 1 1,0 0 0,0 0-1,0-1 1,0 1-1,0 0 1,0 0 0,0-1-1,1 1 1,-1 0-1,0 0 1,0 0-1,0-1 1,0 1 0,0 0-1,1 0 1,-1 0-1,0-1 1,1 1-35,-1 0 0,0-1 0,1 1 0,-1 0 0,0-1-1,1 1 1,-1 0 0,1-1 0,-1 1 0,0 0 0,1 0 0,-1 0 0,1-1 0,-1 1 0,1 0-1,-1 0 1,1 0 0,-1 0 0,1 0 0,-1 0 0,1 0 0,-1 0 0,1 0 0,-1 0 0,1 0-1,-1 0 1,1 0 0,-1 0 0,1 1 0,-1-1 0,1 0 0,0 1 0,3 3 135,0 0-1,0 0 1,0 0 0,-1 1 0,1-1 0,-1 1-1,0 0 1,-1 0 0,1 0 0,-1 0-1,2 6 1,4 7 227,3 6-1,-8-15-288,1 0-1,0 0 1,0-1 0,1 0-1,0 0 1,10 12-1,-14-20-109,0 1 0,-1 0 0,1 0-1,0 0 1,0-1 0,0 1-1,0-1 1,0 1 0,0-1 0,0 1-1,1-1 1,-1 1 0,0-1 0,0 0-1,0 1 1,0-1 0,0 0 0,1 0-1,-1 0 1,0 0 0,0 0 0,0 0-1,0-1 1,1 1 0,-1 0-1,0-1 1,0 1 0,0 0 0,0-1-1,0 1 1,0-1 0,0 0 0,0 1-1,0-1 1,0 0 0,0 0 0,0 1-1,0-1 1,1-2 0,2-3 1,1 1 0,-1-1 0,0-1 0,6-11 1,-1-4-160,0-1 0,-2 0 1,-1 0-1,-1-1 0,3-32 1,-7 53 80,-1 0-5,1-4-282,0 0 1,1 0 0,3-9 0,-5 15 226,0 0 1,0-1 0,1 1 0,-1 0 0,1 0 0,-1 0 0,1 0-1,0 0 1,-1 1 0,1-1 0,0 0 0,0 0 0,-1 0-1,1 0 1,0 1 0,0-1 0,0 0 0,0 1 0,0-1 0,0 1-1,0-1 1,0 1 0,0 0 0,0-1 0,0 1 0,0 0-1,1 0 1,-1-1 0,2 1 0,0 1-67,0 0 0,-1 0 0,1 0 0,0 0 0,0 1 0,2 1 0</inkml:trace>
</inkml:ink>
</file>

<file path=ppt/ink/ink6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4:56.711"/>
    </inkml:context>
    <inkml:brush xml:id="br0">
      <inkml:brushProperty name="width" value="0.05" units="cm"/>
      <inkml:brushProperty name="height" value="0.05" units="cm"/>
      <inkml:brushProperty name="color" value="#FF0066"/>
    </inkml:brush>
  </inkml:definitions>
  <inkml:trace contextRef="#ctx0" brushRef="#br0">2 0 9946,'1'2'248,"-2"1"-1952,-1 3 1192</inkml:trace>
</inkml:ink>
</file>

<file path=ppt/ink/ink6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4:57.193"/>
    </inkml:context>
    <inkml:brush xml:id="br0">
      <inkml:brushProperty name="width" value="0.05" units="cm"/>
      <inkml:brushProperty name="height" value="0.05" units="cm"/>
      <inkml:brushProperty name="color" value="#FF0066"/>
    </inkml:brush>
  </inkml:definitions>
  <inkml:trace contextRef="#ctx0" brushRef="#br0">22 19 13403,'-13'-11'2477,"5"3"756,16 15-1204,0-1-1693,0 1 0,0 0 1,-1 0-1,0 1 0,0 0 0,-1 1 0,0-1 1,-1 1-1,0 0 0,0 0 0,-1 1 0,0 0 1,0-1-1,-1 1 0,-1 1 0,1-1 1,0 12-1,0 114 720,-3-134-1032,0 0 1,0-1-1,0 1 1,1 0-1,-1-1 0,0 1 1,1-1-1,-1 1 1,1 0-1,0-1 0,-1 1 1,1-1-1,0 0 0,0 1 1,2 1-1,-2-2 2,0-1 0,0 1-1,0-1 1,0 1 0,0-1-1,0 0 1,0 0 0,1 1 0,-1-1-1,0 0 1,0 0 0,0 0-1,0 0 1,1-1 0,-1 1-1,0 0 1,0 0 0,0-1-1,0 1 1,0 0 0,1-1 0,-1 1-1,1-2 1,156-80 1714,-140 72-1661,-14 8-144,0-1 1,0 1-1,-1-1 1,1 0-1,-1 0 1,5-5-1,1-5-4063,-6 8 1366,6 2 1033</inkml:trace>
</inkml:ink>
</file>

<file path=ppt/ink/ink6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4:57.380"/>
    </inkml:context>
    <inkml:brush xml:id="br0">
      <inkml:brushProperty name="width" value="0.05" units="cm"/>
      <inkml:brushProperty name="height" value="0.05" units="cm"/>
      <inkml:brushProperty name="color" value="#FF0066"/>
    </inkml:brush>
  </inkml:definitions>
  <inkml:trace contextRef="#ctx0" brushRef="#br0">1 133 20460,'7'-8'1569,"-1"-3"423,-3-3-528,0 3-1544,0-3-576,0 3-768,3-4-760,10-6 927,3-6 225</inkml:trace>
</inkml:ink>
</file>

<file path=ppt/ink/ink6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4:57.613"/>
    </inkml:context>
    <inkml:brush xml:id="br0">
      <inkml:brushProperty name="width" value="0.05" units="cm"/>
      <inkml:brushProperty name="height" value="0.05" units="cm"/>
      <inkml:brushProperty name="color" value="#FF0066"/>
    </inkml:brush>
  </inkml:definitions>
  <inkml:trace contextRef="#ctx0" brushRef="#br0">115 1 14787,'-8'5'1282,"0"1"0,0 0 0,0 0-1,1 1 1,0 0 0,-8 11 0,8-9-705,1 0 1,0 1 0,0 0-1,1 0 1,-6 16 0,8-18-436,1 0 1,-1 1 0,2-1-1,-1 1 1,1-1-1,0 1 1,1 0 0,0-1-1,1 1 1,-1-1 0,2 1-1,-1-1 1,1 1 0,0-1-1,1 0 1,0 0-1,5 10 1,-5-13-72,0 0 1,0-1-1,1 1 0,0-1 0,0 0 1,0 0-1,0-1 0,0 1 1,1-1-1,0 0 0,-1 0 0,1 0 1,0-1-1,0 1 0,1-1 1,-1-1-1,0 1 0,1-1 0,-1 0 1,1 0-1,10 0 0,-3-1-18,-1 0 0,1-1 0,-1 0 0,1-1 1,-1-1-1,0 0 0,0-1 0,21-8 0,-13 2-388,0 0 0,0-1 0,-1-1 0,-1-1-1,0 0 1,0-2 0,19-20 0,-35 33-9,0-1 0,0 1 0,0-1 0,0 1 0,0-1 0,-1 0 0,2-3 0,-2 4 191,-1 1 1,0-1 0,0 1-1,0-1 1,0 1 0,0-1 0,0 0-1,-1 1 1,1-1 0,0 1-1,-1-3 1,0 4 147</inkml:trace>
</inkml:ink>
</file>

<file path=ppt/ink/ink6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5:49.290"/>
    </inkml:context>
    <inkml:brush xml:id="br0">
      <inkml:brushProperty name="width" value="0.05" units="cm"/>
      <inkml:brushProperty name="height" value="0.05" units="cm"/>
      <inkml:brushProperty name="color" value="#FF0066"/>
    </inkml:brush>
  </inkml:definitions>
  <inkml:trace contextRef="#ctx0" brushRef="#br0">188 93 10226,'7'-13'745,"-4"7"-154,0 0-1,0 0 1,-1 0 0,0 0 0,0 0-1,0 0 1,-1-1 0,1 1 0,-1-9-1,-1 15-474,0-1 0,0 1-1,0-1 1,0 1 0,0 0 0,0-1-1,-1 1 1,1-1 0,0 1-1,0 0 1,0-1 0,-1 1 0,1 0-1,0-1 1,0 1 0,-1 0-1,1-1 1,0 1 0,-1 0-1,1 0 1,0-1 0,-1 1 0,1 0-1,0 0 1,-1 0 0,1 0-1,0-1 1,-1 1 0,1 0 0,-1 0-1,1 0 1,0 0 0,-1 0-1,1 0 1,-1 0 0,1 0 0,0 0-1,-1 0 1,1 0 0,-1 0-1,1 0 1,0 1 0,-1-1 0,1 0-1,-1 0 1,-22 11 1837,16-7-1159,-6 2-257,1 0-1,0 1 1,1 0-1,0 1 1,0 0-1,0 1 1,-14 15-1,19-16-486,-1 0 0,1 0-1,0 1 1,1 0-1,0 0 1,1 0 0,0 1-1,0-1 1,1 1 0,-3 17-1,2-6 168,1 1 0,0 38 1,4-50-178,-1 0 0,1 0 1,1 0-1,0 0 1,0-1-1,1 1 0,0-1 1,7 14-1,-8-19-16,0-1 0,0 1 0,0-1 0,0 0 0,1 0-1,0 0 1,0 0 0,0-1 0,0 1 0,0-1 0,0 1-1,0-1 1,1 0 0,-1 0 0,1-1 0,0 1 0,-1-1 0,1 0-1,0 0 1,0 0 0,0 0 0,0-1 0,0 1 0,4-1 0,6-1 108,-1 0 1,0-1 0,-1-1 0,1 0 0,24-9 0,57-15 219,-13 4-215,-78 22-174,0 0 0,0 0-1,0-1 1,0 1 0,-1-1-1,1 1 1,0-1 0,-1 0-1,5-4 1,3-7-7793,-4 13 2889</inkml:trace>
</inkml:ink>
</file>

<file path=ppt/ink/ink6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5:49.844"/>
    </inkml:context>
    <inkml:brush xml:id="br0">
      <inkml:brushProperty name="width" value="0.05" units="cm"/>
      <inkml:brushProperty name="height" value="0.05" units="cm"/>
      <inkml:brushProperty name="color" value="#FF0066"/>
    </inkml:brush>
  </inkml:definitions>
  <inkml:trace contextRef="#ctx0" brushRef="#br0">5 50 14491,'-5'-1'9459,"5"2"-9135,0 1 0,0-1 1,1 0-1,-1 0 0,0 1 1,1-1-1,-1 0 0,0 0 1,1 1-1,-1-1 0,1 0 0,0 0 1,1 2-1,2 2 40,1 1 1,-1-1-1,0 1 0,-1 0 0,1 1 1,-1-1-1,3 10 0,4 6-89,4 6-112,-1 0 1,-2 1-1,13 51 0,-24-80-158,0 1 0,0-1 0,0 1 0,0-1 0,0 1 0,0-1 0,0 1 0,0-1-1,0 0 1,0 1 0,1-1 0,-1 1 0,0-1 0,0 0 0,0 1 0,1-1 0,-1 1 0,0-1 0,0 0-1,1 1 1,-1-1 0,0 0 0,1 0 0,-1 1 0,1-1 0,-1 0 0,0 0 0,1 1 0,-1-1 0,1 0 0,-1 0-1,0 0 1,1 0 0,-1 0 0,1 0 0,-1 0 0,1 0 0,-1 0 0,1 0 0,-1 0 0,0 0 0,1 0-1,-1 0 1,1 0 0,-1 0 0,1 0 0,-1 0 0,0-1 0,1 1 0,-1 0 0,1 0 0,-1 0 0,1-1-1,3-2 32,-1 0-1,1 0 0,-1-1 0,4-4 0,-4 4-48,159-167 20,-142 150-7,-1 0 0,25-22 0,-39 38 0,1 1 0,0-1 0,0 1 0,0 1 0,1-1 0,-1 1 0,1 0 0,0 1 0,12-4 0,-18 6-44,-1 0 0,1 0-1,-1 0 1,1 0 0,-1 0 0,1 0 0,-1 0 0,1 0-1,-1 0 1,1 0 0,-1 0 0,1 0 0,-1 0-1,1 1 1,-1-1 0,1 0 0,-1 0 0,0 1 0,1-1-1,-1 0 1,1 0 0,-1 1 0,0-1 0,1 1-1,-1-1 1,1 1 0,4 13-2215,-3-9 1573,-2 3-849</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4:12.738"/>
    </inkml:context>
    <inkml:brush xml:id="br0">
      <inkml:brushProperty name="width" value="0.05" units="cm"/>
      <inkml:brushProperty name="height" value="0.05" units="cm"/>
      <inkml:brushProperty name="color" value="#FF0066"/>
    </inkml:brush>
  </inkml:definitions>
  <inkml:trace contextRef="#ctx0" brushRef="#br0">5 0 10330,'0'0'169,"-1"1"-1,1-1 1,0 1 0,-1-1-1,1 1 1,0-1 0,-1 1-1,1-1 1,0 1-1,0-1 1,0 1 0,-1-1-1,1 1 1,0-1 0,0 1-1,0-1 1,0 1 0,0-1-1,0 1 1,0 0-1,0-1 1,0 1 0,0-1-1,0 1 1,1-1 0,-1 1-1,0-1 1,0 1-1,1 0 1,0 0 144,1 0 0,-1 1 0,1-1 0,-1-1 0,1 1 0,-1 0-1,1 0 1,2 0 0,0 0-89,0 1 0,-1-1 1,1 1-1,-1 0 0,0-1 0,1 1 0,-1 1 0,0-1 0,0 0 0,0 1 0,-1 0 1,1 0-1,-1-1 0,1 2 0,-1-1 0,0 0 0,0 0 0,0 1 0,2 6 1,3 12 12,-1 1 0,-1 1 0,-1-1 0,1 32 0,7 36-141,-4-67-639,-7-26 108,0 1 1,-1-1-1,1 0 0,0 0 0,-1 0 0,1 1 0,-1-1 0,1 0 0,-1-3 0,0-15-1645,2-2 838</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7:30.985"/>
    </inkml:context>
    <inkml:brush xml:id="br0">
      <inkml:brushProperty name="width" value="0.05" units="cm"/>
      <inkml:brushProperty name="height" value="0.05" units="cm"/>
      <inkml:brushProperty name="color" value="#FF0066"/>
    </inkml:brush>
  </inkml:definitions>
  <inkml:trace contextRef="#ctx0" brushRef="#br0">0 10 15299,'0'0'116,"0"-1"-1,1 1 1,-1-1-1,0 1 1,0-1-1,0 1 1,0-1-1,1 1 1,-1-1-1,0 1 1,0 0-1,1-1 1,-1 1-1,0-1 1,1 1-1,-1 0 1,1-1-1,-1 1 1,0 0-1,1 0 1,-1-1-1,1 1 1,0 0-2,-1 0 1,0 0-1,1 0 1,-1 0-1,1 0 1,-1 0-1,0 1 0,1-1 1,-1 0-1,0 0 1,1 0-1,-1 1 1,1-1-1,-1 0 1,0 0-1,0 1 1,1-1-1,-1 0 0,0 1 1,1-1-1,11 23 1857,-6-6-1464,-1 1 0,0 0-1,-1 0 1,-1 0 0,1 23-1,-3 94 869,-2-111-1133,-18 293 1076,20-317-1355,-1 0 0,0 1 0,0-1 0,0 1 0,0-1 0,0 1 1,0-1-1,0 0 0,0 1 0,0-1 0,0 1 0,0-1 0,0 0 1,-1 1-1,1-1 0,0 1 0,0-1 0,0 0 0,0 1 0,-1-1 0,1 1 1,0-1-1,-1 0 0,1 0 0,0 1 0,-1-1 0,-4-10-1454,-3-26-1706,8 35 3142,-5-35-2601,4-3 830</inkml:trace>
</inkml:ink>
</file>

<file path=ppt/ink/ink7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7:06.182"/>
    </inkml:context>
    <inkml:brush xml:id="br0">
      <inkml:brushProperty name="width" value="0.05" units="cm"/>
      <inkml:brushProperty name="height" value="0.05" units="cm"/>
      <inkml:brushProperty name="color" value="#FF0066"/>
    </inkml:brush>
  </inkml:definitions>
  <inkml:trace contextRef="#ctx0" brushRef="#br0">35 564 11290,'-23'5'2618,"12"-3"3514,26-12-2079,196-131 551,-8-13-3456,-3 2-740,-188 143-417,12-8-321,0-2 0,21-21 0,-32 22-943,-13 18 1211,0 0 0,0-1 0,1 1-1,-1 0 1,0 0 0,0-1 0,0 1 0,0 0 0,0 0 0,0-1 0,0 1-1,0 0 1,0 0 0,0-1 0,0 1 0,0 0 0,0 0 0,0-1 0,0 1-1,0 0 1,0-1 0,0 1 0,0 0 0,0 0 0,0-1 0,0 1 0,-1 0-1,1 0 1,0-1 0,0 1 0,0 0 0,0 0 0,-1 0 0,1-1 0,0 1-1,0 0 1,0 0 0,-1 0 0,1 0 0,0 0 0,0-1 0,-1 1 0,1 0-1,0 0 1,0 0 0,-1 0 0,1 0 0,0 0 0,0 0 0,-1 0 0,1 0-1,0 0 1,-1 0 0,1 0 0,0 0 0,0 0 0,-1 0 0,1 0 0,0 0-1,0 0 1,-1 1 0,-19 3-2537,-7 10 945</inkml:trace>
</inkml:ink>
</file>

<file path=ppt/ink/ink7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7:06.510"/>
    </inkml:context>
    <inkml:brush xml:id="br0">
      <inkml:brushProperty name="width" value="0.05" units="cm"/>
      <inkml:brushProperty name="height" value="0.05" units="cm"/>
      <inkml:brushProperty name="color" value="#FF0066"/>
    </inkml:brush>
  </inkml:definitions>
  <inkml:trace contextRef="#ctx0" brushRef="#br0">155 0 14595,'-29'57'5834,"-20"40"-2399,26-49-2167,12-27-382,1 0 0,0 1 0,-9 37-1,18-57-806,0 0 0,1 0-1,-1 0 1,1 0 0,0 1-1,0-1 1,0 0-1,0 0 1,0 0 0,0 0-1,1 0 1,-1 0-1,1 0 1,-1 0 0,1 0-1,0 0 1,0 0-1,0 0 1,0 0 0,1 1-1,-1-1-35,1-1 0,0 0 0,0 0-1,0 1 1,-1-1 0,1-1 0,0 1-1,0 0 1,0 0 0,0-1 0,1 1-1,-1-1 1,0 0 0,0 1 0,0-1-1,0 0 1,0 0 0,0-1 0,3 1-1,11-3 32,-1 0 0,0 0 0,0-2-1,0 0 1,-1 0 0,16-9 0,80-50-1834,-87 50-262,0-2-1,34-31 0,-13-4-194</inkml:trace>
</inkml:ink>
</file>

<file path=ppt/ink/ink7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7:06.976"/>
    </inkml:context>
    <inkml:brush xml:id="br0">
      <inkml:brushProperty name="width" value="0.05" units="cm"/>
      <inkml:brushProperty name="height" value="0.05" units="cm"/>
      <inkml:brushProperty name="color" value="#FF0066"/>
    </inkml:brush>
  </inkml:definitions>
  <inkml:trace contextRef="#ctx0" brushRef="#br0">1 0 16259,'12'14'4864,"2"9"-2198,0-2-1391,21 29 831,30 55 0,-52-82-2163,-1 1 0,-2 1 0,0 0 0,11 49 1,-28-88-5226,1-8 2554,5-3 934</inkml:trace>
</inkml:ink>
</file>

<file path=ppt/ink/ink7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7:07.288"/>
    </inkml:context>
    <inkml:brush xml:id="br0">
      <inkml:brushProperty name="width" value="0.05" units="cm"/>
      <inkml:brushProperty name="height" value="0.05" units="cm"/>
      <inkml:brushProperty name="color" value="#FF0066"/>
    </inkml:brush>
  </inkml:definitions>
  <inkml:trace contextRef="#ctx0" brushRef="#br0">18 244 13643,'-1'0'222,"0"-1"-1,0 0 1,0 1 0,0-1 0,0 0 0,0 1-1,0-1 1,0 0 0,0 0 0,0 0-1,1 0 1,-1 0 0,0 0 0,1 0-1,-1 0 1,0 0 0,1 0 0,-1-1 0,1 1-1,0 0 1,-1 0 0,1 0 0,0-2-1,0 0 28,1 1-1,0 0 1,0 0 0,-1-1-1,1 1 1,1 0-1,-1 0 1,0 0-1,0 0 1,1 0-1,-1 0 1,1 0-1,2-1 1,17-19 488,1 0 1,1 2-1,1 1 1,1 0-1,0 2 1,1 1-1,41-18 1,-57 30-654,-1 1 1,1 0 0,-1 0 0,1 1-1,19-2 1,-27 4-82,0 0 1,0 0-1,0 0 0,0 0 0,0 0 0,0 0 1,0 0-1,0 1 0,-1-1 0,1 1 1,0 0-1,0-1 0,0 1 0,-1 0 0,1 0 1,0 0-1,-1 0 0,1 0 0,-1 0 1,1 1-1,-1-1 0,0 1 0,1-1 0,-1 1 1,0-1-1,0 1 0,0-1 0,0 1 1,0 0-1,-1 0 0,1 0 0,0-1 0,-1 1 1,1 0-1,-1 0 0,0 0 0,0 3 1,0 6 9,0-1 0,-1 0 0,0 1 0,-1-1 0,0 0 0,-1 0 0,0 0 0,-5 12 0,-5 7 10,-25 39-1,29-52-69,-16 17-1,22-28-186,-1 0-1,-1-1 0,1 0 1,-1 0-1,1 0 0,-1-1 0,-8 6 1,0-6-2016,12-3 2161,1 0 1,0-1-1,0 1 1,-1 0-1,1 0 1,0 0-1,0 0 1,0 0-1,-1 0 1,1 0-1,0 0 1,0-1-1,-1 1 1,1 0-1,0 0 1,0 0-1,0 0 1,0-1 0,-1 1-1,1 0 1,0 0-1,0 0 1,0-1-1,0 1 1,0 0-1,0 0 1,0-1-1,0 1 1,0 0-1,0 0 1,0-1-1,-1 1 1,1 0-1,0 0 1,1-1-1,-1 1 1,0 0-1,0 0 1,0-1-1,0 1 1,0 0-1,0 0 1,0-1-1,0 1 1,0 0-1,0 0 1,1 0 0,-1-1-1,0 1 1,0 0-1,0 0 1,0 0-1,1-1 1,10-12-1590</inkml:trace>
</inkml:ink>
</file>

<file path=ppt/ink/ink7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7:07.599"/>
    </inkml:context>
    <inkml:brush xml:id="br0">
      <inkml:brushProperty name="width" value="0.05" units="cm"/>
      <inkml:brushProperty name="height" value="0.05" units="cm"/>
      <inkml:brushProperty name="color" value="#FF0066"/>
    </inkml:brush>
  </inkml:definitions>
  <inkml:trace contextRef="#ctx0" brushRef="#br0">0 226 13867,'13'-3'1094,"0"1"1,0 1-1,0-1 0,0 2 1,0 0-1,0 1 0,0 0 0,15 4 1,-23-4-842,1 0 0,-1 1 0,0 0 0,0 1 0,0-1 0,0 1 1,0 0-1,-1 0 0,7 5 0,-8-5-173,-1 0 0,1 0-1,0 0 1,-1 0 0,0 1 0,0-1 0,0 1 0,0 0 0,0-1-1,-1 1 1,0 0 0,0 0 0,0 0 0,1 4 0,-2-6-46,0 0 1,0-1 0,0 1 0,0 0 0,0-1 0,0 1 0,-1 0 0,1-1 0,0 1 0,-1 0-1,1-1 1,-2 3 0,2-4-28,0 0 0,0 0-1,0 0 1,0 0 0,-1 0-1,1 1 1,0-1-1,0 0 1,0 0 0,0 0-1,0 0 1,0 0 0,-1 0-1,1 1 1,0-1 0,0 0-1,0 0 1,0 0 0,-1 0-1,1 0 1,0 0 0,0 0-1,0 0 1,0 0 0,-1 0-1,1 0 1,0 0-1,0 0 1,0 0 0,-1 0-1,1 0 1,0 0 0,0 0-1,0 0 1,0 0 0,-1 0-1,1 0 1,-7-13 129,-1-10-122,1 0 0,1-1 0,2 0 0,0 0 0,0-45 0,4 63-115,0-1-1,0 1 0,1 0 0,0 0 0,1 0 1,-1 0-1,1-1 0,0 2 0,6-12 0,-6 13-293,1 1 0,-1-1 0,1 1 0,0-1 0,0 1 0,0 0 0,0 0 0,0 1 0,1-1 0,0 1 0,-1-1 0,1 1 0,0 0 0,0 0 0,5-1 0,8-1-3074,27-5 1,-37 8 2826,17-3-449</inkml:trace>
</inkml:ink>
</file>

<file path=ppt/ink/ink7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7:07.847"/>
    </inkml:context>
    <inkml:brush xml:id="br0">
      <inkml:brushProperty name="width" value="0.05" units="cm"/>
      <inkml:brushProperty name="height" value="0.05" units="cm"/>
      <inkml:brushProperty name="color" value="#FF0066"/>
    </inkml:brush>
  </inkml:definitions>
  <inkml:trace contextRef="#ctx0" brushRef="#br0">0 47 11058,'3'1'516,"-1"1"-1,1 0 0,-1 0 0,0 0 0,0 0 0,0 0 0,0 0 1,0 1-1,0-1 0,0 1 0,-1-1 0,2 5 0,-1-2 183,-1 0 0,0-1 0,0 1 0,-1 0 0,1 0 0,-1 0-1,0 5 1,-1-1-118,1 0 0,0 0 0,1 0 0,0 0 0,0-1 0,3 10 0,-3-16-537,0 1 1,0-1-1,0 0 0,0 1 1,0-1-1,1 0 1,-1 0-1,1 0 1,-1 0-1,1 0 1,0 0-1,0-1 1,0 1-1,0-1 1,0 1-1,0-1 1,1 0-1,-1 1 1,0-1-1,0 0 1,1-1-1,-1 1 1,1 0-1,-1-1 0,1 1 1,2-1-1,-2 1-18,0-1 0,0 0-1,0 0 1,0 0-1,0 0 1,0 0-1,0-1 1,0 1 0,0-1-1,0 0 1,0 0-1,0 0 1,-1 0-1,1-1 1,0 1-1,-1-1 1,5-2 0,-4 1 8,-1 0 1,1 0-1,-1 0 0,0 0 1,0 0-1,0 0 1,0 0-1,-1-1 1,1 1-1,-1-1 1,0 1-1,1-7 1,0 2-30,-1-1 1,-1 1-1,1-1 1,-1 1 0,-1-1-1,0 1 1,0 0-1,0-1 1,-1 1-1,-1 0 1,-5-15 0,6 19-134,0 0 0,0 0 1,-1 0-1,1 1 0,-1-1 1,0 1-1,0 0 1,0 0-1,0 0 0,-1 0 1,1 0-1,-1 1 0,0 0 1,-6-4-1,6 5-276,0-1 0,0 1 0,0 0 0,-1 1 0,1-1 0,0 0 0,-1 1-1,1 0 1,0 0 0,0 1 0,-1-1 0,1 1 0,0 0 0,-8 2 0,-1 4-1798,8 0 872</inkml:trace>
</inkml:ink>
</file>

<file path=ppt/ink/ink7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7:08.147"/>
    </inkml:context>
    <inkml:brush xml:id="br0">
      <inkml:brushProperty name="width" value="0.05" units="cm"/>
      <inkml:brushProperty name="height" value="0.05" units="cm"/>
      <inkml:brushProperty name="color" value="#FF0066"/>
    </inkml:brush>
  </inkml:definitions>
  <inkml:trace contextRef="#ctx0" brushRef="#br0">0 57 17100,'0'-4'-60,"6"-41"4907,-4 37-1473,0 32-1439,-1 16-1190,0 32-55,3 0 0,15 84 1,-15-138-656,1-1-1,0 1 1,2-1 0,0 0 0,1 0 0,0-1 0,1 0 0,1 0 0,1-1 0,0-1-1,1 1 1,19 16 0,-26-27-30,-1 0-1,1-1 1,9 5-1,1-4-376,-15-4 331,0 0 0,1 0 0,-1 0 0,1 0 0,-1 0 1,0-1-1,1 1 0,-1 0 0,0 0 0,1 0 1,-1-1-1,0 1 0,1 0 0,-1 0 0,0-1 1,1 1-1,-1 0 0,0-1 0,0 1 0,1 0 0,-1-1 1,0 1-1,0 0 0,0-1 0,1 1 0,-1 0 1,0-1-1,0 1 0,0-1 0,0-1-157,0 1-1,0-1 1,0 1 0,0 0-1,0-1 1,0 1 0,-1 0-1,1-1 1,0 1-1,-1 0 1,1-1 0,-1 1-1,1 0 1,-1-1 0,0 1-1,0 0 1,0-1-1,-19-18-2491,-3 5 1085</inkml:trace>
</inkml:ink>
</file>

<file path=ppt/ink/ink7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7:08.347"/>
    </inkml:context>
    <inkml:brush xml:id="br0">
      <inkml:brushProperty name="width" value="0.05" units="cm"/>
      <inkml:brushProperty name="height" value="0.05" units="cm"/>
      <inkml:brushProperty name="color" value="#FF0066"/>
    </inkml:brush>
  </inkml:definitions>
  <inkml:trace contextRef="#ctx0" brushRef="#br0">8 236 15315,'-7'-10'2105,"7"-9"1864,10-6-761,16-13-503,5-2-633,-1 2-895,-3 7-329,-3 12-568,-2 6-152,-2 10-432,1 5-376,-8 11-1025,-1 0-687,-3 5-1345,-2-8 1905</inkml:trace>
</inkml:ink>
</file>

<file path=ppt/ink/ink7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7:08.849"/>
    </inkml:context>
    <inkml:brush xml:id="br0">
      <inkml:brushProperty name="width" value="0.05" units="cm"/>
      <inkml:brushProperty name="height" value="0.05" units="cm"/>
      <inkml:brushProperty name="color" value="#FF0066"/>
    </inkml:brush>
  </inkml:definitions>
  <inkml:trace contextRef="#ctx0" brushRef="#br0">13 248 16988,'8'-10'2352,"0"0"0,10-18 0,-11 15-1519,0-1-1,5-15 0,-9 18-786,0 0 1,0 1-1,-1-1 0,0 0 1,-1 0-1,0 0 0,0 0 0,-3-20 1,2 30-47,0 0 0,0 0 1,-1-1-1,1 1 1,0 0-1,-1 0 0,1-1 1,-1 1-1,1 0 0,-1 0 1,0 0-1,0 0 0,1 0 1,-1 0-1,0 0 1,0 0-1,0 0 0,0 0 1,0 0-1,0 1 0,-2-2 1,2 2-1,0-1 0,0 1 1,0 0-1,0 0 0,0 0 0,0 0 1,0 0-1,0 0 0,0 0 1,0 0-1,0 1 0,0-1 0,-1 0 1,1 1-1,0-1 0,0 0 1,1 1-1,-1-1 0,0 1 0,0 0 1,0-1-1,0 1 0,0 0 1,1-1-1,-1 1 0,0 0 0,0 1 1,-4 4 5,0 0-1,1 1 1,0-1 0,0 1-1,1 0 1,-1 1 0,2-1 0,-1 0-1,1 1 1,0-1 0,-1 14 0,2-15 43,0-1 1,1 1-1,0 0 1,0-1 0,0 1-1,1 0 1,0-1-1,0 1 1,1-1 0,-1 1-1,1-1 1,0 0 0,1 1-1,-1-1 1,1 0-1,6 9 1,-6-12-7,-1 1 1,1-1-1,-1 0 0,1 1 1,0-1-1,0-1 0,0 1 1,0 0-1,0-1 0,0 1 1,0-1-1,1 0 0,-1 0 1,0 0-1,1-1 0,-1 1 1,1-1-1,-1 0 0,0 0 1,1 0-1,-1 0 0,1 0 1,-1-1-1,1 0 0,5-1 1,-3-1-15,0 1 0,-1 0 1,1-1-1,-1 0 0,0-1 1,0 1-1,0-1 0,0 0 1,0 0-1,-1 0 1,0-1-1,0 0 0,6-8 1,-2-3-23,0 0-1,-1 0 1,9-30 0,8-18-214,-24 63 206,0 1 1,0-1-1,0 0 1,0 1-1,1-1 1,-1 1 0,0-1-1,0 1 1,1-1-1,-1 1 1,1 0-1,-1-1 1,0 1 0,1-1-1,-1 1 1,1 0-1,-1-1 1,1 1-1,-1 0 1,1-1-1,-1 1 1,1 0 0,-1 0-1,1 0 1,-1-1-1,1 1 1,-1 0-1,1 0 1,0 0 0,-1 0-1,1 0 1,-1 0-1,1 0 1,-1 0-1,1 0 1,0 0 0,-1 0-1,1 1 1,-1-1-1,1 0 1,-1 0-1,1 1 1,-1-1 0,1 0-1,-1 0 1,1 1-1,-1-1 1,1 1-1,-1-1 1,0 0-1,1 1 1,-1 0 0,4 2 39,-1 1 1,0 0-1,0 0 1,3 6-1,1 2 142,0-1-1,1 0 0,0 0 0,9 10 1,-13-17-173,0-1 1,1 1-1,-1-1 1,0 1-1,1-1 1,0-1-1,0 1 1,0-1-1,0 0 1,0 0-1,0 0 1,9 1 0,-14-2-88,1-1 0,0 0 0,-1 0 1,1 0-1,0 0 0,-1 0 1,1 0-1,0 0 0,0 0 1,-1 0-1,1 0 0,0 0 1,-1 0-1,1-1 0,0 1 1,-1 0-1,1 0 0,0-1 1,-1 1-1,1 0 0,-1-1 1,1 1-1,-1-1 0,1 1 1,0-1-1,-1 1 0,0-1 1,1 0-1,0-1-308,0 0-1,0 0 0,-1 0 1,0 0-1,1 0 1,-1 0-1,0 0 0,0 0 1,0-2-1,-1-20-1136</inkml:trace>
</inkml:ink>
</file>

<file path=ppt/ink/ink7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7:09.020"/>
    </inkml:context>
    <inkml:brush xml:id="br0">
      <inkml:brushProperty name="width" value="0.05" units="cm"/>
      <inkml:brushProperty name="height" value="0.05" units="cm"/>
      <inkml:brushProperty name="color" value="#FF0066"/>
    </inkml:brush>
  </inkml:definitions>
  <inkml:trace contextRef="#ctx0" brushRef="#br0">25 12 17524,'-10'0'1312,"1"0"296,5-1-679,3 0-705,2-4-1265,5 1-471,10 4 664</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7:31.299"/>
    </inkml:context>
    <inkml:brush xml:id="br0">
      <inkml:brushProperty name="width" value="0.05" units="cm"/>
      <inkml:brushProperty name="height" value="0.05" units="cm"/>
      <inkml:brushProperty name="color" value="#FF0066"/>
    </inkml:brush>
  </inkml:definitions>
  <inkml:trace contextRef="#ctx0" brushRef="#br0">243 0 14507,'-8'15'4739,"2"13"-2400,4-16-1621,-5 17-381,-1-1 0,-1 0 0,-2 0-1,0-2 1,-2 1 0,-1-1-1,-1-1 1,-1-1 0,-2 0-1,0-1 1,-1-1 0,-35 32-1,53-53-309,-10 10 240,11-11-260,0 0 0,-1 0 0,1 1 0,0-1 0,0 0 0,0 0 0,0 0 0,0 0 0,0 1 0,0-1 0,0 0 0,0 0 0,-1 0 0,1 1 0,0-1 0,0 0 0,0 0 0,0 0 0,0 1 0,0-1 1,0 0-1,0 0 0,0 0 0,0 1 0,1-1 0,-1 0 0,0 0 0,0 0 0,0 0 0,0 1 0,0-1 0,0 0 0,0 0 0,0 0 0,0 0 0,1 1 0,-1-1 0,0 0 0,0 0 0,0 0 0,0 0 0,1 0 0,-1 0 0,0 1 0,0-1 0,0 0 0,0 0 0,1 0 0,-1 0 0,0 0 0,0 0 0,0 0 0,1 0 0,-1 0 0,0 0 0,0 0 0,0 0 1,1 0-1,-1 0 0,0 0 0,0 0 0,0 0 0,1 0 0,-1 0 0,0 0 0,0-1 0,0 1 0,0 0 0,1 0 0,12-2 105,-1-1 1,1 0 0,0-1-1,-1-1 1,0 0-1,12-6 1,4-2 22,51-22 53,56-23-1801,-42 24-3542,-47 20 3254</inkml:trace>
</inkml:ink>
</file>

<file path=ppt/ink/ink7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7:09.362"/>
    </inkml:context>
    <inkml:brush xml:id="br0">
      <inkml:brushProperty name="width" value="0.05" units="cm"/>
      <inkml:brushProperty name="height" value="0.05" units="cm"/>
      <inkml:brushProperty name="color" value="#FF0066"/>
    </inkml:brush>
  </inkml:definitions>
  <inkml:trace contextRef="#ctx0" brushRef="#br0">0 67 12451,'8'14'4254,"17"27"0,-17-30-3293,0 1 0,-1 0 0,7 16 0,-13-25-827,-1 1 1,1-1 0,0 0-1,-1 0 1,0 0 0,0 0 0,0 1-1,0-1 1,0 0 0,-1 0-1,1 0 1,-1 1 0,0-1-1,-2 5 1,11-29 314,6-26 1,-8 24-380,15-38 0,-18 55-30,0-1 0,1 1 0,0-1 0,0 1 0,0 0 0,1 1 0,0-1 0,0 1 0,11-9 0,-13 12 4,0 0 0,0 0 1,0 0-1,1 0 0,-1 1 0,0-1 1,1 1-1,-1 0 0,1 0 0,0 1 0,-1-1 1,1 1-1,-1-1 0,1 1 0,0 0 0,-1 0 1,1 1-1,0-1 0,-1 1 0,1 0 1,-1 0-1,5 1 0,-3 1-74,0-1 0,0 1 0,0 0 0,-1 0 0,1 1 0,-1 0 0,0-1 0,0 1-1,0 1 1,0-1 0,0 0 0,-1 1 0,4 8 0,13 31-1880,-16-33 924,1 1-1,1-1 1,6 12-1,11 4-602</inkml:trace>
</inkml:ink>
</file>

<file path=ppt/ink/ink7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7:09.969"/>
    </inkml:context>
    <inkml:brush xml:id="br0">
      <inkml:brushProperty name="width" value="0.05" units="cm"/>
      <inkml:brushProperty name="height" value="0.05" units="cm"/>
      <inkml:brushProperty name="color" value="#FF0066"/>
    </inkml:brush>
  </inkml:definitions>
  <inkml:trace contextRef="#ctx0" brushRef="#br0">222 61 14435,'4'-44'3362,"-4"44"-3279,0-1 0,0 0 0,0 1 0,0-1 0,0 0 0,0 1 0,0-1 0,-1 0 0,1 1 0,0-1 0,0 1 1,0-1-1,-1 0 0,1 1 0,0-1 0,-1 1 0,1-1 0,0 1 0,-1-1 0,1 1 0,-1-1 0,1 1 0,-1-1 0,1 1 0,-1 0 0,1-1 0,-1 1 0,0 0 0,0-1 0,0 1 13,-1 0-1,1 0 1,-1 0 0,1 0-1,-1 0 1,1 0-1,-1 0 1,1 1 0,-1-1-1,1 1 1,-1-1 0,-1 1-1,-4 3 232,0 0-1,0 0 0,-11 9 1,2 2 157,0 1 0,1 1 0,1 0 0,0 1 0,2 1 0,0 0 0,1 0 0,-15 39-1,22-51-457,1 0 0,0 0-1,1 1 1,0-1 0,0 1 0,1 0-1,0 0 1,0-1 0,1 1-1,-1 0 1,3 11 0,-2-18-25,0 0 0,0 1 0,1-1 0,-1 0 0,0 0 0,1 1 0,-1-1 1,1 0-1,0 0 0,-1 0 0,1 0 0,0 0 0,-1 0 0,1 0 1,0 0-1,0 0 0,0 0 0,0 0 0,0 0 0,0 0 0,0-1 0,1 1 1,-1 0-1,0-1 0,0 1 0,0-1 0,1 0 0,-1 1 0,0-1 1,1 0-1,-1 0 0,0 0 0,1 1 0,-1-1 0,0-1 0,1 1 0,-1 0 1,2 0-1,0-1-5,1 0 0,-1 0 1,0-1-1,1 1 1,-1 0-1,0-1 0,0 0 1,0 0-1,0 0 0,0 0 1,0-1-1,0 1 1,3-4-1,3-9-72,0 1-1,-1-1 1,-1 0 0,0-1 0,6-21-1,8-17-199,-17 44 214,-3 8 39,0-1 0,0 1 0,0-1 0,0 1 1,1 0-1,-1-1 0,1 1 0,2-4 0,-3 6 21,-1 0 1,0 0-1,1 0 0,-1 0 0,0 0 0,0-1 1,1 1-1,-1 0 0,0 0 0,1 0 0,-1 0 0,0 0 1,1 0-1,-1 0 0,0 0 0,1 0 0,-1 0 0,0 0 1,1 0-1,-1 0 0,0 1 0,1-1 0,-1 0 1,0 0-1,0 0 0,1 0 0,-1 0 0,0 1 0,1-1 1,-1 0-1,0 0 0,0 1 0,0-1 0,1 0 0,-1 0 1,0 1-1,0-1 0,0 0 0,1 1 0,7 13 13,-7-11 3,13 25 127,-10-17 6,1-1 1,0 0-1,1 0 0,11 15 1,-15-23-217,1 0 1,-1 1-1,0-1 0,1 0 1,0 0-1,-1 0 1,1 0-1,0-1 1,0 1-1,0-1 0,0 0 1,0 1-1,0-1 1,1-1-1,-1 1 0,0 0 1,0-1-1,1 0 1,-1 0-1,6 0 1,-4-1-377,0 0 0,0 0 0,0-1 1,0 1-1,-1-1 0,1 0 1,-1-1-1,1 1 0,-1-1 1,0 0-1,0 0 0,0 0 1,0 0-1,0-1 0,4-6 1,13-14-1167</inkml:trace>
</inkml:ink>
</file>

<file path=ppt/ink/ink7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7:10.557"/>
    </inkml:context>
    <inkml:brush xml:id="br0">
      <inkml:brushProperty name="width" value="0.05" units="cm"/>
      <inkml:brushProperty name="height" value="0.05" units="cm"/>
      <inkml:brushProperty name="color" value="#FF0066"/>
    </inkml:brush>
  </inkml:definitions>
  <inkml:trace contextRef="#ctx0" brushRef="#br0">0 644 15059,'4'17'2529,"0"-1"0,7 19 0,-6-23-1859,-1-1 0,-1 1-1,0 0 1,-1 0 0,2 21-1,7-59-558,-1-6-135,21-48 0,-26 69 21,1-1 0,1 1 1,0 1-1,0-1 0,1 1 0,1 0 0,11-10 0,-19 19 5,0 0-1,1-1 0,-1 1 0,0 0 1,1 0-1,-1 0 0,1 1 0,-1-1 0,1 0 1,0 0-1,-1 1 0,1-1 0,0 1 1,-1 0-1,1-1 0,0 1 0,0 0 1,1 0-1,-1 0 0,0 1-1,1 0 1,-1 0 0,0-1 0,-1 1 0,1 0-1,0 1 1,0-1 0,0 0 0,-1 1 0,1-1-1,0 0 1,1 3 0,2 1 2,-1 0-1,1 0 1,0-1 0,1 0-1,-1 0 1,1 0-1,10 5 1,-14-8-2,1 0 1,0-1-1,0 1 0,-1-1 1,1 1-1,0-1 0,0 0 0,0 0 1,0 0-1,-1 0 0,1 0 1,0-1-1,0 1 0,0-1 0,-1 0 1,1 0-1,0 0 0,-1 0 1,1 0-1,-1-1 0,4-1 0,3-4-4,1-1-1,-1 0 1,0 0-1,0-1 1,11-16-1,-9 10 0,0-1 0,16-34 0,-17 26-106,0 0 0,-2-1 0,-1 0 0,-1-1 0,6-49 0,-11 55 1,0 1 0,-2-1 1,0 1-1,-1-1 0,-1 1 0,0 0 1,-2-1-1,-10-26 0,13 40 108,-1 0-1,0 0 1,0 1-1,-1-1 1,1 1 0,-8-8-1,11 12 19,-1 0 0,0 0 0,0 0 0,0 0 0,0 1 0,1-1 0,-1 0 0,0 0 0,0 1 0,0-1 0,-1 1 0,1-1 0,0 1 0,0-1 0,0 1 0,0 0 0,0-1 0,0 1 0,-1 0 0,1 0 0,0 0 0,0 0 0,0 0 0,-1 0 0,1 0 0,0 1 0,0-1 0,0 0 0,0 0 0,-1 1 0,1-1 0,0 1 0,0-1 0,0 1 0,0 0 0,0-1 0,0 1 0,0 0 0,1 0 0,-1 0 0,-2 1 0,1 2 57,-1-1 0,1 1-1,0 0 1,0-1 0,0 1-1,1 0 1,-1 0 0,1 0-1,0 0 1,0 1 0,0 5-1,0 3 129,0-1 0,3 23 0,0-16-47,1-1 1,1 1 0,1 0-1,1-1 1,0 0 0,12 21-1,61 99 339,-40-74-429,-35-56-266,1 0-1,0 0 0,1 0 1,0-1-1,13 13 1,-20-20 136,1 0 1,0 0 0,0 0 0,0 0-1,0-1 1,0 1 0,0 0 0,0 0-1,0 0 1,0 0 0,0-1 0,0 1-1,0 0 1,0 0 0,0 0 0,0-1 0,0 1-1,0 0 1,0 0 0,0 0 0,0 0-1,0-1 1,0 1 0,0 0 0,1 0-1,-1 0 1,0 0 0,0 0 0,0-1-1,0 1 1,0 0 0,0 0 0,0 0-1,1 0 1,-1 0 0,0 0 0,0 0-1,0-1 1,0 1 0,1 0 0,-1 0 0,0 0-1,0 0 1,0 0 0,0 0 0,1 0-1,-1 0 1,0 0 0,0 0 0,0 0-1,1 0 1,-1 0 0,0 0 0,0 0-1,0 0 1,0 0 0,1 0 0,-1 0-1,0 1 1,0-1 0,0 0 0,0 0-1,0 0 1,1 0 0,-1 0 0,0 0 0,0 0-1,0 1 1,0-1 0,-2-14-1485,-3-7-6</inkml:trace>
</inkml:ink>
</file>

<file path=ppt/ink/ink7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7:10.792"/>
    </inkml:context>
    <inkml:brush xml:id="br0">
      <inkml:brushProperty name="width" value="0.05" units="cm"/>
      <inkml:brushProperty name="height" value="0.05" units="cm"/>
      <inkml:brushProperty name="color" value="#FF0066"/>
    </inkml:brush>
  </inkml:definitions>
  <inkml:trace contextRef="#ctx0" brushRef="#br0">1 156 14963,'108'-55'5373,"74"-32"523,-173 83-5629,-6 3-151,1-1 0,-1 1 0,1 0 0,-1-1 0,1 1 0,-1 1 0,1-1 0,0 1-1,-1-1 1,1 1 0,0 0 0,0 0 0,4 1 0,-7 0-88,0-1 0,0 1 0,0-1 1,0 1-1,0 0 0,0 0 0,0-1 0,0 1 0,0 0 0,0 0 0,0 0 1,0 0-1,-1 0 0,1 0 0,0 0 0,-1 0 0,1 0 0,-1 0 0,1 1 1,-1-1-1,0 0 0,1 0 0,-1 0 0,0 1 0,0 0 0,1 6 29,-1-1 0,0 0 0,-1 10-1,0-11 5,-8 71 324,4-44-738,-2 48-1,7-74-3022,1-20 478,-1 1 1181,2-14-3</inkml:trace>
</inkml:ink>
</file>

<file path=ppt/ink/ink7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7:10.945"/>
    </inkml:context>
    <inkml:brush xml:id="br0">
      <inkml:brushProperty name="width" value="0.05" units="cm"/>
      <inkml:brushProperty name="height" value="0.05" units="cm"/>
      <inkml:brushProperty name="color" value="#FF0066"/>
    </inkml:brush>
  </inkml:definitions>
  <inkml:trace contextRef="#ctx0" brushRef="#br0">2 0 19980,'-1'9'944,"4"-3"129,2-3-625,9-3-1760,3 0-609,7 1 737</inkml:trace>
</inkml:ink>
</file>

<file path=ppt/ink/ink7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7:11.615"/>
    </inkml:context>
    <inkml:brush xml:id="br0">
      <inkml:brushProperty name="width" value="0.05" units="cm"/>
      <inkml:brushProperty name="height" value="0.05" units="cm"/>
      <inkml:brushProperty name="color" value="#FF0066"/>
    </inkml:brush>
  </inkml:definitions>
  <inkml:trace contextRef="#ctx0" brushRef="#br0">258 5 14555,'-13'-2'2294,"0"1"-1,-23 0 0,24 1-1475,0 2-1,1-1 0,-15 5 0,17-4-661,0 1 0,0 0 0,0 1 0,1 0 0,-1 1-1,1-1 1,0 2 0,0-1 0,1 1 0,-13 12 0,16-14-145,1 1-1,0 0 1,0-1-1,0 1 1,0 0-1,1 0 1,0 1-1,0-1 1,-2 11-1,4-15-12,-1 1 1,1-1-1,0 1 0,0-1 0,0 1 0,0-1 0,0 1 1,0-1-1,1 1 0,-1-1 0,0 1 0,1-1 1,-1 1-1,1-1 0,0 1 0,1 1 0,-1-2-4,0 0 0,0 0-1,0 0 1,0 0 0,1 0 0,-1-1-1,0 1 1,0 0 0,1-1-1,-1 1 1,1-1 0,-1 0 0,0 1-1,1-1 1,-1 0 0,1 0-1,-1 0 1,1 0 0,-1 0 0,1 0-1,1-1 1,5 0-23,0 0 0,0-1 1,-1 0-1,1 0 0,0-1 0,10-5 0,42-28-5,-21 11 47,-18 14 293,-8 4-96,16-7 242,-28 14-429,-1-1 0,1 1 0,0 0 0,0 0 0,-1-1-1,1 1 1,0 0 0,0 0 0,0 0 0,-1 0 0,1 0 0,0 0 0,0 0 0,0 0-1,-1 1 1,1-1 0,0 0 0,0 0 0,-1 1 0,1-1 0,0 0 0,-1 1 0,1-1-1,0 1 1,-1-1 0,1 1 0,-1-1 0,1 1 0,0-1 0,-1 1 0,1 1 0,8 14 204,-2 1 1,10 31 0,7 14-109,-5-21 279,-2 1 1,21 79-1,-34-104-233,-1 0 0,0 0 0,-2 1 0,0-1 1,-1 0-1,0 1 0,-2-1 0,0 0 0,-1 0 1,-8 26-1,8-33-144,-1-1 0,0 1 1,-1-1-1,0-1 0,-1 1 1,1-1-1,-2 0 0,1 0 1,-1-1-1,0 1 0,0-2 1,-1 1-1,0-1 0,-1 0 1,-14 7-1,16-9-24,0-1 0,-1 1 0,0-2 0,0 1 0,0-1 0,0-1 0,0 1 0,0-1 0,0-1 0,-1 1 0,1-1 0,0-1 0,0 0 0,-1 0 0,1 0 0,0-1 0,0 0 0,0-1 0,-10-5 0,11 5-115,1 0-1,0 0 0,-1-1 1,1 0-1,1 0 1,-1-1-1,1 0 0,-1 0 1,2 0-1,-1 0 1,0-1-1,1 0 0,0 0 1,0 0-1,1-1 1,0 1-1,0-1 0,0 1 1,1-1-1,0 0 1,0 0-1,1 0 0,0 0 1,0-1-1,1 1 1,0 0-1,1-13 0,0 10-199,1-1-1,1 1 0,-1 0 0,2 0 0,-1 0 0,1 0 0,1 1 0,0-1 0,10-13 0,4-2-1703,42-42-1,-22 27-549,-14 14 1383</inkml:trace>
</inkml:ink>
</file>

<file path=ppt/ink/ink7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7:12.285"/>
    </inkml:context>
    <inkml:brush xml:id="br0">
      <inkml:brushProperty name="width" value="0.05" units="cm"/>
      <inkml:brushProperty name="height" value="0.05" units="cm"/>
      <inkml:brushProperty name="color" value="#FF0066"/>
    </inkml:brush>
  </inkml:definitions>
  <inkml:trace contextRef="#ctx0" brushRef="#br0">42 387 15299,'11'-26'8498,"5"1"-4780,-11 17-3495,0 0 0,7-15-1,-11 20-178,0 0 0,0 0-1,0 0 1,0 0 0,-1 0 0,1 0-1,-1 0 1,0 0 0,0 0-1,0 0 1,0 0 0,-2-5-1,2 7-42,0 1 0,0-1 0,0 0 0,0 1 0,0-1-1,0 1 1,-1-1 0,1 1 0,0-1 0,0 0 0,-1 1-1,1-1 1,0 1 0,-1-1 0,1 1 0,-1 0 0,1-1-1,-1 1 1,1-1 0,-1 1 0,1 0 0,-1-1-1,1 1 1,-1 0 0,1 0 0,-1-1 0,1 1 0,-1 0-1,1 0 1,-1 0 0,0 0 0,1-1 0,-1 1 0,1 0-1,-1 0 1,0 0 0,1 1 0,-1-1 0,1 0 0,-1 0-1,0 0 1,1 0 0,-2 1 0,0 0 0,-1 0 0,1 0 0,-1 1 0,1-1 1,0 1-1,0 0 0,-1 0 0,-1 3 0,-3 2 2,1 1 0,0 0 1,0 1-1,1-1 0,-7 17 0,10-22-1,1 1 0,-1-1 0,1 0 0,0 1 0,0 0 0,1-1 1,-1 1-1,1-1 0,0 1 0,-1 0 0,2-1 0,-1 1 0,0 0 0,1-1 0,0 1 0,-1-1 0,1 1 0,1-1 0,1 4 0,-2-5 8,0 0 0,1 0 0,0 0 0,-1-1 0,1 1 0,0 0 0,0-1 0,0 0 0,0 1 0,0-1 0,0 0 0,0 0 0,1 0 0,-1 0 0,0-1 0,0 1 0,1 0 0,-1-1 0,1 0 0,-1 1 0,0-1 0,1 0 0,-1-1 0,1 1 0,2-1 0,3 0 20,0 0-1,0-1 0,0-1 0,0 1 0,16-8 0,-7-1-9,1 0 0,-1-2 0,-1 1 0,0-2-1,-1 0 1,15-19 0,-7 9 29,11-7-6,-31 28-22,1 1 1,0-1-1,-1 1 1,1 0-1,0 0 1,0 1-1,0-1 1,6-1-1,-8 3 14,0 0 1,0 0-1,0 0 0,-1 0 1,1 1-1,0-1 0,0 0 1,-1 1-1,1 0 0,0-1 1,-1 1-1,1 0 0,0 0 1,-1 0-1,1 0 0,-1 0 1,0 0-1,1 0 0,1 2 1,3 4 191,0 0 1,8 11 0,-10-12-98,4 6 24,-5-8-133,-1 0 0,1 0-1,0-1 1,0 1 0,0-1 0,0 1-1,6 3 1,-9-7-21,1 1 1,0-1-1,0 0 0,0 1 0,-1-1 1,1 0-1,0 0 0,0 1 0,0-1 1,0 0-1,0 0 0,0 0 0,0 0 1,0 0-1,-1 0 0,1 0 0,2-1 0,-2 1 1,1-1 0,0 0 0,-1 0 0,1 0 0,-1 0-1,1 0 1,-1 0 0,0 0 0,1-1 0,-1 1-1,0 0 1,1-2 0,12-18 15,-2 1 1,0-2-1,10-24 0,-8 16-10,1-4 13,-4 10-29,0 1 1,25-37-1,-35 58 10,0 0-1,0 1 0,0-1 1,0 1-1,0-1 0,0 1 1,1 0-1,-1 0 0,1-1 1,-1 1-1,1 0 0,-1 0 1,1 0-1,0 1 0,3-2 1,-5 2 6,1 0 1,-1 1 0,1-1-1,-1 1 1,0-1 0,1 0-1,-1 1 1,0-1 0,1 1-1,-1-1 1,0 1 0,1-1-1,-1 1 1,0-1-1,0 1 1,0-1 0,1 1-1,-1-1 1,0 1 0,0-1-1,0 1 1,0 0 0,0-1-1,0 1 1,0-1 0,0 1-1,0-1 1,-1 1-1,1-1 1,0 2 0,-3 14-2216,11-27 2023,7-11-218</inkml:trace>
</inkml:ink>
</file>

<file path=ppt/ink/ink7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7:12.438"/>
    </inkml:context>
    <inkml:brush xml:id="br0">
      <inkml:brushProperty name="width" value="0.05" units="cm"/>
      <inkml:brushProperty name="height" value="0.05" units="cm"/>
      <inkml:brushProperty name="color" value="#FF0066"/>
    </inkml:brush>
  </inkml:definitions>
  <inkml:trace contextRef="#ctx0" brushRef="#br0">133 46 30551,'-25'21'1024,"3"-13"-96,-3-5-664,3-14-264,0-13-352,6-18 256</inkml:trace>
</inkml:ink>
</file>

<file path=ppt/ink/ink7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7:32.519"/>
    </inkml:context>
    <inkml:brush xml:id="br0">
      <inkml:brushProperty name="width" value="0.05" units="cm"/>
      <inkml:brushProperty name="height" value="0.05" units="cm"/>
      <inkml:brushProperty name="color" value="#FF0066"/>
    </inkml:brush>
  </inkml:definitions>
  <inkml:trace contextRef="#ctx0" brushRef="#br0">143 43 11955,'2'-2'346,"-1"0"1,1 0 0,-1 0-1,1 0 1,-1 0-1,0-1 1,2-3 0,-2 5-257,-1 1 0,0-1 1,0 0-1,0 1 0,0-1 1,0 1-1,0-1 0,1 1 1,-1-1-1,-1 1 0,1-1 1,0 0-1,0 1 1,0-1-1,0 1 0,0-1 1,0 1-1,-1-1 0,1 1 1,0-1-1,0 1 0,-1-1 1,1 1-1,0-1 0,-1 1 1,1-1-1,0 1 0,-1 0 1,1-1-1,-1 1 0,1 0 1,-1-1-1,1 1 0,-1 0 1,1-1-1,-1 1 0,1 0 1,-1 0-1,1 0 0,-1 0 1,1 0-1,-1-1 0,-1 1 1,-2-1 181,0 1 1,0-1-1,0 1 1,0 0-1,0 0 1,-1 0-1,1 1 1,-5 0-1,8-1-156,-1 1-1,0 0 0,1-1 0,-1 1 0,0 0 0,1 0 0,-1 0 0,1 0 0,0 0 0,-1 0 0,1 0 1,0 0-1,-1 0 0,1 1 0,0-1 0,0 1 0,0-1 0,0 1 0,0-1 0,1 1 0,-1-1 0,0 3 0,-5 14 748,-3 22 0,8-33-728,0-1 0,1 1 0,0 0 0,0-1 0,0 1 0,2 12 1,-1-17-124,-1-1 0,1 1 0,0 0 0,-1-1 0,1 1 0,0-1 0,0 0 1,0 1-1,0-1 0,0 0 0,0 1 0,0-1 0,0 0 0,0 0 0,1 0 0,-1 0 1,3 1-1,-1 0-4,0-1 0,0 0 0,0 0 0,1 0 0,-1 0 0,0-1 0,1 1 0,4-1 0,0 0-3,0 0 0,1-1-1,-1 0 1,0-1-1,1 0 1,10-3-1,-10 1 3,0 0 0,0-1 0,-1 0-1,1 0 1,-1-1 0,8-7 0,-11 9-1,-1 0 0,0 0 0,0 0 0,0-1-1,-1 0 1,1 1 0,-1-1 0,0-1 0,-1 1 0,1 0 0,2-10 0,-5 14-6,1 0-1,-1-1 1,0 1-1,0 0 1,0-1-1,0 1 1,-1 0-1,1 0 1,0-1-1,0 1 1,-1 0 0,1 0-1,-1 0 1,1-1-1,-1 1 1,1 0-1,-1 0 1,0 0-1,1 0 1,-1 0-1,0 0 1,0 0 0,0 0-1,0 1 1,0-1-1,0 0 1,0 0-1,0 1 1,0-1-1,0 1 1,0-1-1,0 1 1,-1-1-1,1 1 1,-2-1 0,-5-1-1,0 0 1,1 1-1,-1 0 1,-12 0-1,2 1 143,1 1 0,-1 1-1,1 1 1,0 0 0,0 1 0,0 1-1,-27 12 1,39-15-92,1 0 0,0 0 0,0 1-1,0-1 1,0 1 0,1 0 0,-1 0 0,1 0 0,-5 6-1,7-7-34,0-1-1,0 1 1,0-1 0,0 1-1,0 0 1,1 0-1,-1-1 1,0 1-1,1 0 1,0 0-1,-1 0 1,1 0-1,0-1 1,0 1-1,0 0 1,0 0-1,0 0 1,0 0 0,1 0-1,-1-1 1,1 1-1,-1 0 1,1 0-1,0 0 1,-1-1-1,2 3 1,3 2 27,-1 0 1,1 0-1,0 0 0,0-1 1,1 1-1,-1-1 0,1-1 1,0 1-1,1-1 0,-1 0 1,1 0-1,0-1 0,-1 0 1,2 0-1,9 2 1,-10-3-26,1 0 1,-1 0-1,0-1 1,1 0-1,0-1 1,-1 0-1,1 0 0,-1 0 1,1-1-1,-1 0 1,1-1-1,-1 0 1,0 0-1,0 0 1,11-6-1,-16 7-12,1-1-1,-1 0 0,0 0 1,0 0-1,0 0 0,0 0 1,0 0-1,0-1 1,0 1-1,-1-1 0,1 1 1,-1-1-1,0 1 0,0-1 1,0 0-1,0 0 0,0 0 1,0 1-1,-1-1 0,0 0 1,1 0-1,-1-5 0,0 5-3,-1 1-1,1-1 1,0 1-1,-1-1 1,1 1-1,-1-1 1,0 1-1,0-1 1,0 1-1,0 0 1,0-1-1,0 1 1,-1 0-1,1 0 1,-1 0-1,0 0 1,1 0-1,-1 0 1,0 0-1,0 1 1,0-1-1,0 1 1,-1-1-1,1 1 1,0 0-1,-5-2 1,1 2 5,0 0 0,0 0 0,0 0 1,0 0-1,-1 1 0,1 0 0,0 1 0,0-1 0,0 1 1,0 0-1,0 1 0,0-1 0,0 1 0,0 1 1,1-1-1,-1 1 0,-9 6 0,10-6 20,0 0 0,0 1 0,0 0 0,1 0 0,0 0-1,-1 0 1,1 1 0,1 0 0,-1 0 0,1 0 0,0 0 0,0 0-1,0 1 1,1-1 0,0 1 0,0 0 0,0-1 0,0 8 0,1-7 9,1-1 0,-1 1 1,2-1-1,-1 1 0,0 0 1,1-1-1,0 1 0,1-1 1,2 10-1,-3-13-14,1 1 0,-1-1-1,0 0 1,0 0 0,1 0-1,-1 0 1,1 0 0,0 0-1,0 0 1,0-1 0,0 1-1,0-1 1,0 1 0,0-1-1,0 0 1,0 1 0,1-1 0,-1-1-1,0 1 1,1 0 0,-1 0-1,1-1 1,-1 1 0,4-1-1,1 0 32,1 0 0,-1-1 0,1 0 0,-1 0-1,0-1 1,0 0 0,0 0 0,0-1 0,0 0 0,0 0-1,0 0 1,-1-1 0,0 0 0,11-9 0,-12 9-26,-1 0-1,1 0 1,0 0 0,-1-1 0,0 0 0,0 0 0,-1 0 0,1 0 0,-1-1-1,0 1 1,-1-1 0,1 0 0,-1 0 0,0 0 0,-1 0 0,1 0-1,0-13 1,-2 16-21,0 0-1,-1 0 1,0-1-1,1 1 0,-1 0 1,0 0-1,0 0 1,-1 0-1,1 0 1,-1 1-1,1-1 0,-1 0 1,0 1-1,0-1 1,0 1-1,0-1 1,-1 1-1,1 0 0,-1 0 1,1 0-1,-1 0 1,0 0-1,1 1 0,-1 0 1,0-1-1,0 1 1,-4-1-1,1 0-91,-1 0 0,1 0 0,-1 1 0,0 0 0,1 0 0,-1 1 0,0-1 0,0 2 0,1-1 0,-1 1 0,0 0 0,-7 2 0,12-2-201,0 0 0,-1 0 0,1 0-1,0 1 1,-1-1 0,1 1-1,0 0 1,0 0 0,0-1-1,0 1 1,1 0 0,-1 1 0,0-1-1,1 0 1,-1 0 0,0 3-1,-9 17-1634</inkml:trace>
</inkml:ink>
</file>

<file path=ppt/ink/ink7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7:58.023"/>
    </inkml:context>
    <inkml:brush xml:id="br0">
      <inkml:brushProperty name="width" value="0.05" units="cm"/>
      <inkml:brushProperty name="height" value="0.05" units="cm"/>
      <inkml:brushProperty name="color" value="#FF0066"/>
    </inkml:brush>
  </inkml:definitions>
  <inkml:trace contextRef="#ctx0" brushRef="#br0">9 409 10898,'0'0'173,"-1"0"-1,1 0 0,0 0 1,-1 0-1,1 0 0,-1 0 1,1 0-1,0 0 0,-1 0 1,1 0-1,-1 0 0,1 0 1,-1-1-1,1 1 0,0 0 1,-1 0-1,1 0 0,0-1 1,-1 1-1,1 0 0,-1-1 1,4-6 2079,18-9-447,-14 12-1368,-3 0-337,0 1-1,1-1 1,-1 1-1,1 0 1,0 1-1,0-1 1,0 1 0,0 0-1,0 0 1,0 0-1,1 1 1,-1 0-1,1 0 1,-1 0-1,1 1 1,-1-1 0,1 2-1,-1-1 1,9 2-1,27 4 301,60 7 546,-82-12-690,0-1 0,0 0 1,28-5-1,78-27 901,-92 22-993,-1 1 1,2 2-1,49-5 0,-41 12-150,-1 2 1,51 10-1,-51-6-7,1-2-1,53-1 1,-49-8 8,73-16 0,-77 12 12,0 2-1,59-3 0,-44 11-8,60 11 0,-69-6 3,0-2 0,63-3 0,41-20 226,-10 1 463,-112 16-597,-1 1 0,55 6 0,6 11-72,18 2 24,-93-16-28,1-2 0,0 0 0,0 0 0,-1-2 0,17-3 0,37-10 28,-9 1 162,114-12 0,-2 22 818,-34 1-94,-116 3-918,24 4-1,-27-2-37,-1 0 0,1-1-1,30-3 1,-44 1 34,-1 0 0,1 1 0,-1-2 0,1 1 0,-1 0 0,0-1 0,0 0 0,0 0 0,0 0 0,0 0 0,0-1 0,0 0 0,-1 1 0,1-1 0,-1-1 0,0 1 0,0 0 0,0-1 0,4-6 0,-5 6 15,-1 0-1,1 0 1,-1 0-1,0 0 0,0 0 1,0 0-1,-1 0 1,1 0-1,-1-1 0,0-3 1,-6-46 146,3 37-155,3 14-6,0 0 1,-1 0-1,1 0 0,-1 0 0,1 1 0,-1-1 0,0 0 1,0 0-1,0 1 0,-1-1 0,1 1 0,-1-1 0,1 1 1,-1 0-1,0-1 0,0 1 0,0 0 0,0 0 0,0 0 1,0 1-1,-1-1 0,-2-1 0,5 3-48,0-1 0,-1 1-1,1 0 1,0 0 0,0 0-1,-1 0 1,1 0 0,0 0 0,0 0-1,0 0 1,-1 0 0,1 0-1,0 0 1,0 0 0,-1 0 0,1 0-1,0 0 1,0 0 0,0 0-1,-1 0 1,1 0 0,0 0 0,0 0-1,0 0 1,-1 0 0,1 1-1,0-1 1,0 0 0,0 0 0,-1 0-1,1 0 1,0 0 0,0 1-1,0-1 1,0 0 0,0 0 0,-1 0-1,1 1 1,0-1 0,0 0-1,0 0 1,0 0 0,0 1 0,0-1-1,0 0 1,4 7-3776,5 0 530,6 3 1201</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7:32.877"/>
    </inkml:context>
    <inkml:brush xml:id="br0">
      <inkml:brushProperty name="width" value="0.05" units="cm"/>
      <inkml:brushProperty name="height" value="0.05" units="cm"/>
      <inkml:brushProperty name="color" value="#FF0066"/>
    </inkml:brush>
  </inkml:definitions>
  <inkml:trace contextRef="#ctx0" brushRef="#br0">290 9 14571,'-4'-1'247,"0"-1"-1,-1 1 1,1 0-1,-1 0 1,1 0 0,-1 0-1,1 1 1,-1 0-1,1 0 1,-1 0-1,1 0 1,-1 1 0,1 0-1,-1 0 1,-4 2-1,-8 3 272,-1 0 0,-21 13 1,25-12-243,-2 1 106,0 1 0,-25 18 0,37-23-282,-1 0-1,0 0 1,1 0 0,0 0-1,0 1 1,0-1-1,1 1 1,0 0-1,-1 0 1,2 0-1,-1 1 1,-2 6 0,5-10-72,-1 0 1,1-1-1,-1 1 1,1 0 0,0 0-1,0 0 1,0 0-1,0 0 1,0 0 0,0 0-1,1 0 1,-1 0 0,1 0-1,-1 0 1,1 0-1,0 0 1,0-1 0,-1 1-1,1 0 1,1 0-1,-1-1 1,0 1 0,0-1-1,1 1 1,-1-1-1,0 1 1,1-1 0,0 0-1,-1 0 1,1 0 0,0 0-1,-1 0 1,1 0-1,0 0 1,2 0 0,7 3 99,1-1 1,-1 0 0,1-1 0,19 2 0,-23-3-74,9 0 60,-3 0 7,0 1 0,20 5 0,-31-7-98,0 1 1,-1 0-1,1 0 0,0 0 1,-1 0-1,1 0 0,-1 1 1,1-1-1,-1 1 0,0-1 1,0 1-1,0 0 0,0 0 1,0 0-1,0 0 0,0 1 0,-1-1 1,3 4-1,-2-2-6,-1 1-1,0-1 1,0 0-1,0 1 1,-1-1-1,0 1 1,1-1-1,-1 1 1,-1-1-1,1 0 1,-1 1-1,0-1 1,0 1-1,0-1 1,0 0-1,-1 0 1,0 1-1,0-1 0,0 0 1,0-1-1,0 1 1,-5 5-1,-2 2 6,-2 1-1,1-1 1,-1-1 0,-1 1-1,-14 9 1,20-16-56,-8 6 71,-30 17 0,40-25-179,0 0 0,0 0 0,-1 0 0,1-1 0,-1 0 0,0 0 0,1 0 0,-1 0 0,0-1 0,1 1 0,-1-1 0,-5-1 0,9 1 58,0 0 1,0-1-1,0 1 0,0 0 1,0-1-1,0 1 0,0 0 1,0-1-1,0 1 0,-2-2 1,2 1 113,1 1 1,0 0 0,0-1-1,-1 1 1,1-1-1,0 1 1,0 0 0,-1-1-1,1 1 1,0-1 0,0 1-1,0-1 1,0 1-1,0 0 1,0-1 0,0 1-1,0-1 1,0 1-1,0-1 1,0 1 0,0-1-1,0 1 1,0-1-1,0 1 1,0-1 0,0 1-1,1-1 1,7-12 173</inkml:trace>
</inkml:ink>
</file>

<file path=ppt/ink/ink7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7:58.663"/>
    </inkml:context>
    <inkml:brush xml:id="br0">
      <inkml:brushProperty name="width" value="0.05" units="cm"/>
      <inkml:brushProperty name="height" value="0.05" units="cm"/>
      <inkml:brushProperty name="color" value="#FF0066"/>
    </inkml:brush>
  </inkml:definitions>
  <inkml:trace contextRef="#ctx0" brushRef="#br0">27 38 8674,'-3'-1'525,"1"0"-1,0-1 1,-1 1 0,1-1 0,0 1 0,0-1-1,0 0 1,-1-2 0,2 4-373,1-1-1,0 1 1,-1 0 0,1-1-1,-1 1 1,1 0 0,0-1-1,0 1 1,-1-1 0,1 1-1,0-1 1,0 1-1,-1-1 1,1 1 0,0 0-1,0-1 1,0 1 0,0-1-1,0 1 1,0-1 0,0 1-1,0-1 1,0 1 0,0-1-1,0 1 1,0-1-1,0 1 1,0-1 0,0 1-1,1-1 1,-1 1 0,0-1-1,0 1 1,0-1 0,1 1-1,-1-1 1,0 1 0,1 0-1,-1-1 1,0 1 0,1 0-1,-1-1 1,1 1-1,-1 0 1,0-1 0,1 1-1,0 0-52,-1 0-1,1-1 1,-1 1-1,0 0 1,1 0-1,-1 0 0,0 0 1,1 0-1,-1 0 1,1 0-1,-1 0 0,0 0 1,1 0-1,-1 0 1,0 0-1,1 0 1,-1 0-1,1 0 0,-1 0 1,0 0-1,1 1 1,-1-1-1,0 0 1,1 0-1,-1 0 0,0 1 1,1-1-1,-1 0 1,0 0-1,0 1 1,1-1-1,6 12 1232,-6-9-1138,7 18 537,-1 0 0,-1 1 0,-1 1 0,3 25-1,-2-16-545,9 33 0,-13-58-378,0-1-1,0 0 1,1 0 0,0 0-1,0 0 1,1 0 0,-1-1-1,1 0 1,0 0-1,1 0 1,7 7 0,25 12-837</inkml:trace>
</inkml:ink>
</file>

<file path=ppt/ink/ink7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8:00.275"/>
    </inkml:context>
    <inkml:brush xml:id="br0">
      <inkml:brushProperty name="width" value="0.05" units="cm"/>
      <inkml:brushProperty name="height" value="0.05" units="cm"/>
      <inkml:brushProperty name="color" value="#FF0066"/>
    </inkml:brush>
  </inkml:definitions>
  <inkml:trace contextRef="#ctx0" brushRef="#br0">0 365 10426,'2'-7'1336,"5"-21"3322,-7 26-3977,0 1-1,0-1 1,0 1-1,0-1 1,0 1-1,-1-1 1,1 1 0,0-1-1,-1 1 1,0-2-1,3 6-284,1-1 0,0 1 1,0-1-1,0 1 0,0-1 0,0 0 0,0 0 0,1 0 0,-1-1 0,5 2 0,-2 0-189,-1 0 0,1 0 0,-1 0 0,1 0 0,-1 1 0,5 4 0,-4 1-105,0-1 1,0 1-1,-1 0 1,0 1-1,-1-1 1,0 1-1,3 12 1,-3-8-34,1-2 0,1 1 0,10 18 0,-13-25-41,1 0 0,1 0 0,-1-1 0,1 1 0,0-1 0,9 7 0,-12-10-18,0-1 1,0 0 0,0 0-1,0 0 1,0 0 0,0 0-1,0 0 1,1-1 0,-1 1-1,0-1 1,0 1 0,1-1-1,-1 0 1,0 0 0,0 0 0,1 0-1,-1 0 1,0-1 0,0 1-1,1-1 1,-1 1 0,0-1-1,0 0 1,4-2 0,-5 3-12,3-3 17,1 1 1,0-1-1,-1 0 1,8-6-1,-11 8-13,0 0 0,0 0 1,-1 0-1,1 0 0,0 0 0,-1 0 0,1 0 0,0 0 0,-1 0 0,1 0 0,-1 0 0,0 0 0,1 0 0,-1 0 0,0 0 0,0 0 1,0-1-1,1 1 0,-1 0 0,-1 0 0,1 0 0,0 0 0,0-1 0,0 1 0,0 0 0,-1 0 0,1 0 0,-1-2 0,-5-10 6,2 0-1,-1-1 0,2 0 0,0 0 1,0 0-1,2-1 0,-1-14 0,2-8 171,8-56 0,17-60 11,-25 151-175,0 1-1,1-1 1,-1 0 0,1 0-1,-1 1 1,1-1 0,0 1-1,0-1 1,0 1 0,-1-1-1,2 1 1,-1-1 0,1 0-1,-2 0-29,1 0 0,-1 1 0,0-1 0,0 0 0,0 1-1,0-1 1,-1 1 0,1-1 0,0 0 0,-1 1 0,0-3 0,-1-3-209,1 2-414,1 0 1,0 0 0,-1 0 0,2 0-1,-1 0 1,0 0 0,1 0-1,2-6 1,-1 6-2112,-1 8 1072</inkml:trace>
</inkml:ink>
</file>

<file path=ppt/ink/ink7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8:00.772"/>
    </inkml:context>
    <inkml:brush xml:id="br0">
      <inkml:brushProperty name="width" value="0.05" units="cm"/>
      <inkml:brushProperty name="height" value="0.05" units="cm"/>
      <inkml:brushProperty name="color" value="#FF0066"/>
    </inkml:brush>
  </inkml:definitions>
  <inkml:trace contextRef="#ctx0" brushRef="#br0">12 17 14323,'0'-1'148,"-1"-10"4421,1 10-4497,0 1 0,0 0 1,0 0-1,0 0 0,0 0 0,0 0 0,0-1 0,0 1 1,0 0-1,0 0 0,0 0 0,0 0 0,0 0 1,0 0-1,0-1 0,-1 1 0,1 0 0,0 0 0,0 0 1,0 0-1,0 0 0,0 0 0,0 0 0,0-1 0,0 1 1,-1 0-1,1 0 0,0 0 0,0 0 0,0 0 1,0 0-1,0 0 0,0 0 0,-1 0 0,1 0 0,0 0 1,0 0-1,0 0 0,0 0 0,0 0 0,-1 0 1,1 0-1,0 0 0,0 0 0,0 0 0,0 0 0,0 0 1,-1 0-1,1 0 0,0 0 0,0 0 0,0 0 1,0 0-1,0 0 0,0 1 0,-1-1 0,1 0 0,0 0 1,0 0-1,0 0 0,0 0 0,0 0 0,0 0 1,0 1-1,-1 0 35,1-1 1,-1 1 0,1 0-1,-1 0 1,1 0 0,0 0-1,-1 0 1,1 0 0,0 0-1,0 0 1,-1 0-1,1 0 1,0 0 0,0 0-1,0 0 1,1 2 0,3 19 509,-2-13-256,1 16 491,1 41 0,-5-47-458,2 0 0,1 1 1,7 35-1,-8-53-356,-1-1 1,0 1-1,1-1 1,-1 0-1,1 1 1,-1-1-1,1 0 0,0 1 1,-1-1-1,1 0 1,0 0-1,0 0 0,0 0 1,0 0-1,0 0 1,0 0-1,0 0 1,0 0-1,1 0 0,-1 0 1,0-1-1,0 1 1,3 0-1,-1 0 36,-1-1-1,1 0 1,-1 0 0,1-1-1,-1 1 1,1 0-1,-1-1 1,1 1 0,-1-1-1,1 0 1,-1 0-1,5-2 1,26-13 438,114-58-154,-139 70-478,-4 2-71,0 0 0,0 0 1,0 0-1,-1-1 0,1 1 0,-1-1 0,0 0 0,1 0 0,2-5 0,-4 5 69,0-1 0,-1 1 0,0 0 0,0-1 0,0 1-1,0-5 1</inkml:trace>
</inkml:ink>
</file>

<file path=ppt/ink/ink7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8:25.438"/>
    </inkml:context>
    <inkml:brush xml:id="br0">
      <inkml:brushProperty name="width" value="0.05" units="cm"/>
      <inkml:brushProperty name="height" value="0.05" units="cm"/>
      <inkml:brushProperty name="color" value="#FF0066"/>
    </inkml:brush>
  </inkml:definitions>
  <inkml:trace contextRef="#ctx0" brushRef="#br0">17 19 10514,'0'-1'318,"0"0"-1,-1 0 0,1 0 1,-1 0-1,1 0 0,-1 0 1,1 0-1,-1 0 0,0 0 1,1 1-1,-1-1 0,0 0 1,0 0-1,0 1 0,-1-2 1,-4-1 3064,11 7-69,-2 0-3120,1 1 0,-1-1 0,1 1 0,-1 0 0,0-1-1,-1 2 1,1-1 0,-1 0 0,0 0 0,1 7 0,3 5 123,5 14 284,-2 2 0,-1-1 0,-1 1-1,2 38 1,0 135 2024,-8-103-1669,0-85-808,1 0 0,0-1 0,1 1 0,1-1 0,10 30 0,-10-36-89,1-1 0,0 0 1,1 0-1,0 0 0,0-1 0,1 1 0,1-2 1,-1 1-1,18 14 0,-23-21-60,-2-2-10,0 1 1,0-1-1,1 0 1,-1 1-1,1-1 0,-1 1 1,0-1-1,1 0 1,-1 1-1,1-1 0,-1 0 1,1 0-1,-1 1 0,1-1 1,-1 0-1,1 0 1,-1 0-1,1 1 0,-1-1 1,1 0-1,-1 0 1,1 0-1,-1 0 0,1 0 1,-1 0-1,1 0 0,-1 0 1,2-1-1,-2 1-30,0 0-1,0 0 1,0 0-1,0-1 1,1 1 0,-1 0-1,0 0 1,0-1-1,0 1 1,0 0-1,0 0 1,0-1-1,0 1 1,0 0-1,0 0 1,0-1-1,0 1 1,0 0 0,0 0-1,0-1 1,0 1-1,0 0 1,0 0-1,0-1 1,0 1-1,-1 0 1,1 0-1,0 0 1,0-1 0,0 1-1,0 0 1,0 0-1,-1 0 1,1-1-1,0 1 1,-13-7-2585,-11-1 816</inkml:trace>
</inkml:ink>
</file>

<file path=ppt/ink/ink7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7:39.237"/>
    </inkml:context>
    <inkml:brush xml:id="br0">
      <inkml:brushProperty name="width" value="0.05" units="cm"/>
      <inkml:brushProperty name="height" value="0.05" units="cm"/>
      <inkml:brushProperty name="color" value="#FF0066"/>
    </inkml:brush>
  </inkml:definitions>
  <inkml:trace contextRef="#ctx0" brushRef="#br0">0 72 9378,'2'-7'781,"0"0"1,0 0-1,1 0 1,0 1-1,6-11 1,-1 1 940,-4 11 502,-1 8-734,0 13 108,-2-5-813,0-9-674,0 0-1,0 1 1,0-1-1,0 0 1,1 0-1,-1 0 1,0 0-1,1 0 1,0-1-1,-1 1 1,1 0-1,0-1 1,0 1-1,0-1 1,0 1-1,0-1 1,0 0-1,0 0 1,0 0-1,1 0 1,-1-1-1,0 1 1,1 0 0,-1-1-1,5 1 1,4-1 82,0 1 1,0-2 0,1 0-1,13-2 1,9-4 174,37-12 0,-50 11-325,1 2 0,1 1 0,-1 0 0,1 2 0,28-1 0,-48 4-157,-1 0 0,1 0-1,0 1 1,0-1 0,0 1 0,0-1 0,-1 1 0,1 0 0,0 0 0,-1 0 0,1 1 0,-1-1 0,1 1 0,-1-1-1,0 1 1,0 0 0,1 0 0,-1 0 0,-1 0 0,1 0 0,2 3 0,3 2-1681,-7-7 1718,0 0 0,0 0 0,1 0 0,-1 0 0,0 0 1,0 0-1,0 0 0,0 0 0,0 1 0,1-1 0,-1 0 1,0 0-1,0 0 0,0 0 0,0 0 0,1 0 0,-1 0 1,0 0-1,0 0 0,0 0 0,0 0 0,0 0 0,1 0 1,-1 0-1,0 0 0,0-1 0,0 1 0,0 0 0,1 0 0,-1 0 1,0 0-1,0 0 0,0 0 0,0 0 0,0 0 0,0 0 1,1-1-1,-1 1 0,0 0 0,0 0 0,0 0 0,0 0 1,0 0-1,0-1 0,0 1 0,0 0 0,0 0 0,0 0 1,0 0-1,0-1 0,0 1 0,0 0 0,0 0 0,0 0 1,2-12-1239</inkml:trace>
</inkml:ink>
</file>

<file path=ppt/ink/ink7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7:39.506"/>
    </inkml:context>
    <inkml:brush xml:id="br0">
      <inkml:brushProperty name="width" value="0.05" units="cm"/>
      <inkml:brushProperty name="height" value="0.05" units="cm"/>
      <inkml:brushProperty name="color" value="#FF0066"/>
    </inkml:brush>
  </inkml:definitions>
  <inkml:trace contextRef="#ctx0" brushRef="#br0">0 1 12795,'11'6'1309,"0"-1"0,1 0 1,-1 0-1,1-1 0,0-1 1,15 3-1,-9-2-572,-1 0-1,19 8 1,-31-9-609,0-1 1,0 1-1,0-1 1,-1 2-1,1-1 0,-1 0 1,1 1-1,-1 0 1,0 0-1,6 8 1,-8-9-109,-1-1 0,1 1 0,-1 0 0,0-1 1,0 1-1,0 0 0,0 0 0,0 0 0,-1 0 0,1 0 1,-1 0-1,0 0 0,0 0 0,0 0 0,0 0 0,0 1 1,-1-1-1,0 0 0,1-1 0,-1 1 0,0 0 0,0 0 1,-1 0-1,1 0 0,-1-1 0,-2 4 0,1 0-81,-1 0 0,-1-1-1,1 0 1,-1 0-1,0 0 1,0-1 0,-1 0-1,1 0 1,-1 0-1,-11 6 1,16-10-61,0 1 1,0-1-1,1 0 1,-1 1-1,0-1 0,0 0 1,0 1-1,0-1 0,0 0 1,0 0-1,0 0 1,1 0-1,-1 0 0,0 0 1,0 0-1,0 0 0,0 0 1,0 0-1,0 0 1,0-1-1,0 1 0,1 0 1,-1-1-1,0 1 0,0 0 1,0-1-1,1 1 1,-1-1-1,0 0 0,-1 0 1,1-2-351,-1 0 1,0 0 0,1 0-1,0 0 1,-1 0 0,1 0-1,0-4 1,-3-4 225,-6-17-591</inkml:trace>
</inkml:ink>
</file>

<file path=ppt/ink/ink7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7:39.687"/>
    </inkml:context>
    <inkml:brush xml:id="br0">
      <inkml:brushProperty name="width" value="0.05" units="cm"/>
      <inkml:brushProperty name="height" value="0.05" units="cm"/>
      <inkml:brushProperty name="color" value="#FF0066"/>
    </inkml:brush>
  </inkml:definitions>
  <inkml:trace contextRef="#ctx0" brushRef="#br0">0 1 12995,'10'3'1800,"2"6"1433,6 5-505,-7 11-463,1 3-529,-6 7-687,-3 3-353,3-1-440,-2-2-240,6-8-752,11-1-481,17-20 561</inkml:trace>
</inkml:ink>
</file>

<file path=ppt/ink/ink7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7:42.017"/>
    </inkml:context>
    <inkml:brush xml:id="br0">
      <inkml:brushProperty name="width" value="0.05" units="cm"/>
      <inkml:brushProperty name="height" value="0.05" units="cm"/>
      <inkml:brushProperty name="color" value="#FF0066"/>
    </inkml:brush>
  </inkml:definitions>
  <inkml:trace contextRef="#ctx0" brushRef="#br0">8 4 11018,'-8'-4'4084,"14"16"-673,-3-6-3068,13 26 1049,-2-1 1,-2 2-1,9 34 0,19 106 39,-38-163-1452,0-1-109,0 0-1,-1-1 1,0 1-1,0 0 0,-1 0 1,-1 9-1,1-17 6,0 0 0,0 0-1,0 0 1,-1 0 0,1 0 0,0 0-1,-1 0 1,1 0 0,-1 0-1,1 0 1,-1 0 0,1-1 0,-1 1-1,0 1 1,0-2 21,1 0 0,-1 1 0,1-1 0,0 0 0,-1 0 0,1 0 0,-1 0 0,1 0-1,-1 0 1,1 0 0,0 0 0,-1 0 0,1 0 0,-1 0 0,1 0 0,-1 0 0,1 0 0,-1 0 0,1 0 0,0 0 0,-1 0 0,1-1 0,-1 1 0,1 0 0,0 0 0,-1 0 0,1-1 0,0 1-1,-1 0 1,1-1 0,0 1 0,-1 0 0,1-1 0,0 1 0,-1-1 0,-8-13-1260</inkml:trace>
</inkml:ink>
</file>

<file path=ppt/ink/ink7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7:42.297"/>
    </inkml:context>
    <inkml:brush xml:id="br0">
      <inkml:brushProperty name="width" value="0.05" units="cm"/>
      <inkml:brushProperty name="height" value="0.05" units="cm"/>
      <inkml:brushProperty name="color" value="#FF0066"/>
    </inkml:brush>
  </inkml:definitions>
  <inkml:trace contextRef="#ctx0" brushRef="#br0">1 197 15019,'8'-13'519,"59"-81"3594,-58 82-3674,1 2 0,0-1-1,0 2 1,1-1 0,24-15-1,-32 24-398,0-1 0,0 0 0,0 1 0,0-1 0,0 1 0,1 0 0,-1 0 0,0 1 0,1-1 0,-1 0-1,1 1 1,-1 0 0,0 0 0,5 1 0,-5-1-24,0 1 0,0 0 1,-1 0-1,1 0 0,0 0 0,-1 1 0,1-1 0,-1 1 1,1-1-1,-1 1 0,0 0 0,0 0 0,0 0 0,0 0 0,0 1 1,0-1-1,1 3 0,3 6 14,0 0 0,-1 0 1,-1 1-1,0-1 0,-1 1 0,0 0 1,0 0-1,-1 0 0,-1 0 0,0 1 1,-1-1-1,0 0 0,-1 0 0,-1 0 1,1 1-1,-2-1 0,0 0 0,-6 15 1,9-25-49,-1-1-1,0 1 1,0 0 0,0 0 0,0 0-1,0-1 1,0 1 0,0-1 0,0 1 0,-1-1-1,1 1 1,-1-1 0,1 0 0,-1 0-1,0 0 1,1 0 0,-1 0 0,0 0 0,-3 1-1,3-1-165,0-1-1,0 0 1,-1 0-1,1 0 0,0-1 1,0 1-1,-1 0 1,1-1-1,0 1 1,0-1-1,0 0 0,0 0 1,0 0-1,0 0 1,0 0-1,-2-2 1,-12-7-1034</inkml:trace>
</inkml:ink>
</file>

<file path=ppt/ink/ink7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7:42.655"/>
    </inkml:context>
    <inkml:brush xml:id="br0">
      <inkml:brushProperty name="width" value="0.05" units="cm"/>
      <inkml:brushProperty name="height" value="0.05" units="cm"/>
      <inkml:brushProperty name="color" value="#FF0066"/>
    </inkml:brush>
  </inkml:definitions>
  <inkml:trace contextRef="#ctx0" brushRef="#br0">39 14 14531,'-15'55'5715,"4"-13"-4043,10-39-1531,1 0 1,-1 0-1,0 0 0,1 0 1,0 1-1,-1-1 1,1 0-1,1 0 0,-1 1 1,0-1-1,1 0 0,0 0 1,1 6-1,-1-8-79,0 1 1,0-1-1,0 1 1,0-1-1,0 0 1,1 0-1,-1 1 1,0-1-1,1 0 0,-1 0 1,0 0-1,1 0 1,-1-1-1,1 1 1,0 0-1,-1-1 1,1 1-1,-1-1 0,1 1 1,0-1-1,0 0 1,-1 0-1,1 0 1,0 0-1,-1 0 1,1 0-1,2 0 0,2-1 23,0 0-1,0 0 0,-1-1 0,1 1 1,0-1-1,-1 0 0,0-1 0,1 1 0,-1-1 1,0 0-1,0-1 0,5-4 0,-8 7-74,-1-1-1,1 1 0,-1-1 1,1 1-1,-1-1 0,0 0 1,1 0-1,-1 1 0,0-1 1,0 0-1,0 0 0,-1 0 1,1 0-1,0 0 0,-1 0 1,0 0-1,1 0 0,-1-1 1,0 1-1,0 0 0,0 0 1,0 0-1,0 0 0,-1 0 1,1 0-1,-1 0 0,1-1 1,-1 1-1,0 0 0,1 1 1,-1-1-1,0 0 0,-1 0 1,1 0-1,0 0 0,-2-1 1,-2-2-101,0 0 0,1 0 0,-2 0 0,1 1 1,-1 0-1,1 0 0,-12-5 0,-44-16-3824,40 17 1062,18 7 1538</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7:33.170"/>
    </inkml:context>
    <inkml:brush xml:id="br0">
      <inkml:brushProperty name="width" value="0.05" units="cm"/>
      <inkml:brushProperty name="height" value="0.05" units="cm"/>
      <inkml:brushProperty name="color" value="#FF0066"/>
    </inkml:brush>
  </inkml:definitions>
  <inkml:trace contextRef="#ctx0" brushRef="#br0">0 0 13891,'3'4'1976,"-3"1"1369,5 5-864,-1 3-577,1 5-600,6 2-287,-2 5-481,1 0-144,1 0-248,-1 2-32,-1-4-72,-1 1-128,0-7-392,-8-4-361,-3-8-847,-6-5-864,-3-5-3554,-1-6 3658</inkml:trace>
</inkml:ink>
</file>

<file path=ppt/ink/ink7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7:42.934"/>
    </inkml:context>
    <inkml:brush xml:id="br0">
      <inkml:brushProperty name="width" value="0.05" units="cm"/>
      <inkml:brushProperty name="height" value="0.05" units="cm"/>
      <inkml:brushProperty name="color" value="#FF0066"/>
    </inkml:brush>
  </inkml:definitions>
  <inkml:trace contextRef="#ctx0" brushRef="#br0">0 1 17084,'0'0'4410,"3"7"-2543,51 132 2244,1 77-4568,-48-192-1910,-7-24 2314,0 0 0,0 0 0,0 0 0,0 0 0,0 0 0,0 0-1,0 0 1,1 0 0,-1 0 0,0 0 0,0 0 0,0 0 0,0 0 0,0 0 0,0 0 0,0 0 0,0 0-1,1 0 1,-1 0 0,0 0 0,0 0 0,0 0 0,0 0 0,0 0 0,0 0 0,0 0 0,0 0 0,1 0-1,-1 0 1,0 0 0,0 0 0,0 0 0,0-1 0,0 1 0,0 0 0,0 0 0,0 0 0,0 0-1,0 0 1,0 0 0,0 0 0,0 0 0,0 0 0,1-1 0,-1 1 0,0 0 0,0 0 0,0 0 0,5-14-1846,2-10 283</inkml:trace>
</inkml:ink>
</file>

<file path=ppt/ink/ink7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7:43.172"/>
    </inkml:context>
    <inkml:brush xml:id="br0">
      <inkml:brushProperty name="width" value="0.05" units="cm"/>
      <inkml:brushProperty name="height" value="0.05" units="cm"/>
      <inkml:brushProperty name="color" value="#FF0066"/>
    </inkml:brush>
  </inkml:definitions>
  <inkml:trace contextRef="#ctx0" brushRef="#br0">1 1 16868,'4'25'1720,"4"1"953,3 5-185,4 3-992,3 2-367,2 0-337,2 0-176,-3-2-288,-1-2-88,-8-5-128,0-4-72,-4-10-440,1-2-248,-1-11-944,-1-5-593,-1-14-3816,-7-9 3640</inkml:trace>
</inkml:ink>
</file>

<file path=ppt/ink/ink7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7:43.540"/>
    </inkml:context>
    <inkml:brush xml:id="br0">
      <inkml:brushProperty name="width" value="0.05" units="cm"/>
      <inkml:brushProperty name="height" value="0.05" units="cm"/>
      <inkml:brushProperty name="color" value="#FF0066"/>
    </inkml:brush>
  </inkml:definitions>
  <inkml:trace contextRef="#ctx0" brushRef="#br0">1 105 14475,'0'0'154,"0"1"-1,0-1 1,0 1-1,0-1 1,0 0-1,0 1 0,0-1 1,1 1-1,-1-1 1,0 1-1,0-1 1,0 0-1,1 1 1,-1-1-1,0 0 1,1 1-1,-1-1 1,0 0-1,1 1 1,-1-1-1,0 0 1,1 0-1,-1 1 1,0-1-1,1 0 1,0 0-1,15 3 1845,15-5-464,-26 0-1351,0 1-1,0-1 0,0 0 0,-1 0 0,1-1 0,0 1 0,-1-1 1,0 0-1,1 0 0,6-7 0,-9 7-133,1 0 0,-1 1 0,1-1 0,-1 0 0,0 0 0,0-1 0,0 1 0,-1 0 0,1-1 0,-1 1 0,0-1 0,0 1 0,0-1 0,0 0 0,0-6 0,-1 9-52,0 1-1,0-1 1,0 0 0,0 0 0,0 0 0,0 0 0,0 1 0,0-1 0,0 0-1,0 0 1,-1 0 0,1 1 0,0-1 0,-1 0 0,1 0 0,0 1 0,-1-1 0,1 0-1,-1 1 1,1-1 0,-1 1 0,1-1 0,-1 0 0,0 1 0,1-1 0,-1 1-1,0-1 1,1 1 0,-1 0 0,0-1 0,0 1 0,1 0 0,-1-1 0,0 1 0,0 0-1,0 0 1,1 0 0,-1 0 0,0 0 0,0 0 0,0 0 0,1 0 0,-1 0 0,0 0-1,0 0 1,-1 1 0,0-1 3,-1 1-1,0 0 1,1 0-1,-1 0 1,1 0-1,0 1 0,-1-1 1,1 1-1,0-1 1,0 1-1,0 0 1,-4 3-1,4-1 64,-1 0-1,1 0 0,0 0 1,0 0-1,1 0 1,-1 0-1,1 1 0,0-1 1,0 0-1,1 1 1,-1-1-1,1 1 0,0-1 1,0 1-1,1 6 0,0-4 3,0 0-1,1 0 0,0 0 0,0 0 1,1 0-1,0-1 0,0 1 0,8 10 1,-8-12 202,2 2-767,0 0-1,0 0 0,0-1 1,9 8-1,-13-13 409,0 0 0,1 0 1,-1 0-1,1 0 0,-1 0 0,1 0 1,-1 0-1,1 0 0,0-1 0,-1 1 1,1-1-1,0 1 0,0-1 0,-1 0 1,1 1-1,0-1 0,0 0 0,-1 0 1,1 0-1,0 0 0,0-1 0,0 1 1,-1 0-1,1-1 0,0 0 0,2-1 1,14-8 439</inkml:trace>
</inkml:ink>
</file>

<file path=ppt/ink/ink7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7:43.854"/>
    </inkml:context>
    <inkml:brush xml:id="br0">
      <inkml:brushProperty name="width" value="0.05" units="cm"/>
      <inkml:brushProperty name="height" value="0.05" units="cm"/>
      <inkml:brushProperty name="color" value="#FF0066"/>
    </inkml:brush>
  </inkml:definitions>
  <inkml:trace contextRef="#ctx0" brushRef="#br0">0 4 15731,'2'-1'371,"0"0"-1,0 1 1,-1 0-1,1-1 0,0 1 1,0 0-1,0 0 1,0 0-1,0 0 0,0 0 1,-1 1-1,1-1 1,3 1-1,-4 0-257,0 0 0,0 0-1,0 0 1,0-1 0,0 1 0,0 0-1,0 1 1,0-1 0,-1 0 0,1 0-1,0 0 1,-1 0 0,1 1 0,-1-1-1,1 0 1,-1 0 0,1 1 0,-1-1-1,0 0 1,0 2 0,2 14 35,-1-1 0,-1 1 0,0-1 0,-5 28 0,-1 26-112,7-63-27,0-9 13,1-12 29,0 5 32,0 1 1,0-1-1,1 0 1,0 1 0,0 0-1,1-1 1,0 1 0,1 1-1,-1-1 1,10-10 0,-9 12 52,-1 2 0,1-1 0,0 0 0,1 1 0,-1 0 0,1 1 0,-1-1 0,1 1 0,0 0 0,1 0 0,-1 1 0,0 0 0,1 0 0,12-2 0,-10 3-298,0 0 1,1 1-1,11 0 0,-2 4-208</inkml:trace>
</inkml:ink>
</file>

<file path=ppt/ink/ink7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7:44.940"/>
    </inkml:context>
    <inkml:brush xml:id="br0">
      <inkml:brushProperty name="width" value="0.05" units="cm"/>
      <inkml:brushProperty name="height" value="0.05" units="cm"/>
      <inkml:brushProperty name="color" value="#FF0066"/>
    </inkml:brush>
  </inkml:definitions>
  <inkml:trace contextRef="#ctx0" brushRef="#br0">43 36 8986,'-4'0'604,"1"1"0,-1-1 1,1 1-1,-1 0 0,0 0 0,1 0 1,0 1-1,-1-1 0,1 1 0,0 0 1,-2 4 4694,23-5-3418,54-7 1508,45-5-1732,-31-4-1005,-43 6-350,54-4-1,-97 13-319,1 0 0,0 0-1,-1 0 1,1 0 0,0 0 0,-1 0-1,1 0 1,0 0 0,-1 0-1,1 0 1,0 0 0,-1 1 0,1-1-1,0 0 1,-1 1 0,1-1 0,0 0-1,-1 1 1,1-1 0,-1 1-1,1-1 1,0 1 0,1 6-2430,-3 4-5125,0-6 5920</inkml:trace>
</inkml:ink>
</file>

<file path=ppt/ink/ink7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7:45.207"/>
    </inkml:context>
    <inkml:brush xml:id="br0">
      <inkml:brushProperty name="width" value="0.05" units="cm"/>
      <inkml:brushProperty name="height" value="0.05" units="cm"/>
      <inkml:brushProperty name="color" value="#FF0066"/>
    </inkml:brush>
  </inkml:definitions>
  <inkml:trace contextRef="#ctx0" brushRef="#br0">1 0 12171,'60'12'8366,"3"0"-4854,-57-10-3262,0 0 0,1 0-1,-2 0 1,1 1 0,0 0 0,-1 0-1,9 6 1,-11-6-210,0 1 0,-1-1 0,1 0 0,-1 1 0,1-1 0,-1 1 0,0 0 0,0-1 0,-1 1 1,1 0-1,-1 0 0,0 0 0,0 1 0,0-1 0,-1 0 0,1 0 0,-1 1 0,0-1 0,0 0 0,-1 5 0,1-4-232,-1 0 0,0 0 0,0 0 0,0-1 0,0 1 0,-1 0 1,0-1-1,0 1 0,0-1 0,-1 0 0,1 0 0,-1 0 0,0 0 0,0 0 0,0-1 0,-1 1 0,-3 3 0,5-6-77,1-1 1,0 1-1,-1 0 0,1-1 1,0 1-1,-1-1 0,1 1 1,-1-1-1,1 0 1,-1 1-1,1-1 0,-1 0 1,1 0-1,-1 0 0,1 0 1,-1 0-1,-2-1 0,-12-5-1172</inkml:trace>
</inkml:ink>
</file>

<file path=ppt/ink/ink7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7:45.345"/>
    </inkml:context>
    <inkml:brush xml:id="br0">
      <inkml:brushProperty name="width" value="0.05" units="cm"/>
      <inkml:brushProperty name="height" value="0.05" units="cm"/>
      <inkml:brushProperty name="color" value="#FF0066"/>
    </inkml:brush>
  </inkml:definitions>
  <inkml:trace contextRef="#ctx0" brushRef="#br0">1 1 18452,'13'17'1928,"3"4"969,2 1-416,1 3-1497,-3 1-432,-4 2-528,-4 1-352,-2 4-2097,3-1 1601</inkml:trace>
</inkml:ink>
</file>

<file path=ppt/ink/ink7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7:49.169"/>
    </inkml:context>
    <inkml:brush xml:id="br0">
      <inkml:brushProperty name="width" value="0.05" units="cm"/>
      <inkml:brushProperty name="height" value="0.05" units="cm"/>
      <inkml:brushProperty name="color" value="#FF0066"/>
    </inkml:brush>
  </inkml:definitions>
  <inkml:trace contextRef="#ctx0" brushRef="#br0">11 58 12131,'-1'-1'248,"0"0"0,0-1 0,0 1 1,0 0-1,1-1 0,-1 1 1,0-1-1,0 1 0,1-1 0,-1 1 1,1-1-1,0 1 0,-1-1 0,1 0 1,0 1-1,0-1 0,0 1 1,0-1-1,0 0 0,0 1 0,0-1 1,1 1-1,-1-1 0,1 0 0,-1 1 1,1-1-1,-1 1 0,1-1 1,0 1-1,0 0 0,0-1 0,0 1 1,0 0-1,0 0 0,1-2 1,-2 3-184,1-1 1,-1 1-1,0 0 1,1-1-1,-1 1 1,1 0-1,-1 0 1,1-1-1,-1 1 1,0 0-1,1 0 1,-1 0 0,1-1-1,-1 1 1,1 0-1,-1 0 1,1 0-1,-1 0 1,1 0-1,-1 0 1,1 0-1,-1 0 1,1 0-1,-1 0 1,1 0 0,-1 1-1,1-1 1,-1 0-1,1 0 1,-1 0-1,1 1 1,-1-1-1,0 0 1,1 0-1,-1 1 1,1-1 0,-1 0-1,0 1 1,1-1-1,-1 0 1,0 1-1,1-1 1,-1 1-1,0-1 1,1 1-1,13 25 981,-12-22-886,94 176 1931,-78-147-2045,-10-20-254,0 1-1,-1 0 1,-1 0 0,0 1 0,5 22-1,-14-43-4317,-4-4 3485,4 6 216,-13-14-851</inkml:trace>
</inkml:ink>
</file>

<file path=ppt/ink/ink7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7:49.453"/>
    </inkml:context>
    <inkml:brush xml:id="br0">
      <inkml:brushProperty name="width" value="0.05" units="cm"/>
      <inkml:brushProperty name="height" value="0.05" units="cm"/>
      <inkml:brushProperty name="color" value="#FF0066"/>
    </inkml:brush>
  </inkml:definitions>
  <inkml:trace contextRef="#ctx0" brushRef="#br0">1 185 14579,'16'-29'2134,"28"-40"-1,-37 59-1652,0 1-1,1 1 1,0-1 0,0 1-1,1 1 1,0-1 0,18-10 0,-24 17-404,0-1 1,1 1 0,-1 0-1,1-1 1,-1 2 0,1-1 0,-1 0-1,1 1 1,0-1 0,-1 1-1,1 0 1,-1 0 0,1 1 0,0-1-1,-1 1 1,1 0 0,-1 0-1,1 0 1,-1 0 0,5 3-1,-4-2-16,1 0-1,-1 1 1,0 0-1,0 0 1,0 0-1,-1 1 0,1-1 1,-1 1-1,1 0 1,-1 0-1,-1 0 1,1 0-1,4 9 0,-4-6 17,-1-1 0,1 1 0,-1-1 0,0 1 0,-1 0 0,2 13 0,-3-18-72,0 1 0,0-1 1,0 1-1,-1-1 0,1 1 0,-1-1 1,0 1-1,0-1 0,0 0 1,0 1-1,0-1 0,0 0 1,-1 0-1,1 0 0,-1 0 0,1 0 1,-1 0-1,0 0 0,0 0 1,0-1-1,0 1 0,-2 1 1,-1 0-77,0 0 1,-1 0 0,1-1 0,0 0 0,-1 0 0,1 0 0,-1-1 0,0 0 0,1 0 0,-8 1 0,10-2-237,0 0 1,-1 0-1,1 0 1,0-1-1,0 1 1,0-1-1,-1 1 0,1-1 1,0 0-1,0 0 1,0-1-1,0 1 1,0 0-1,1-1 1,-1 0-1,0 0 1,1 0-1,-1 0 1,-4-5-1,-5-13-1193</inkml:trace>
</inkml:ink>
</file>

<file path=ppt/ink/ink7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7:49.763"/>
    </inkml:context>
    <inkml:brush xml:id="br0">
      <inkml:brushProperty name="width" value="0.05" units="cm"/>
      <inkml:brushProperty name="height" value="0.05" units="cm"/>
      <inkml:brushProperty name="color" value="#FF0066"/>
    </inkml:brush>
  </inkml:definitions>
  <inkml:trace contextRef="#ctx0" brushRef="#br0">0 248 16179,'20'-2'1410,"-10"0"-445,0 0 1,0 1-1,0 1 0,0-1 1,0 2-1,20 2 1,-28-2-900,-1-1 0,0 0 0,1 1 1,-1 0-1,0-1 0,1 1 1,-1 0-1,0-1 0,0 1 0,0 0 1,1 0-1,-1 0 0,0 0 1,0 0-1,0 1 0,1 1 0,-3-3-58,1 0 0,0 0 0,0 1 0,-1-1 0,1 0 0,0 0-1,-1 0 1,1 1 0,0-1 0,-1 0 0,1 0 0,-1 0 0,1 0-1,0 0 1,-1 0 0,1 0 0,0 0 0,-1 0 0,1 0 0,-1 0-1,1 0 1,0 0 0,-1 0 0,1 0 0,0 0 0,-1 0 0,1 0-1,0 0 1,-1-1 0,0 1 0,-12-5 107,10 3-103,1 0 0,-1 0 0,0 0-1,1-1 1,0 1 0,0-1 0,0 1 0,0-1-1,0 0 1,0 0 0,1 0 0,-1 0 0,1 0-1,0 0 1,0 0 0,0-1 0,0 1 0,1 0 0,-1-1-1,1-3 1,-1-1-12,1 1 0,1-1 0,-1 0 0,1 1 0,1-1 0,0 1 0,4-14 0,39-79-3430,-39 88 1306,6 5 722</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7:33.524"/>
    </inkml:context>
    <inkml:brush xml:id="br0">
      <inkml:brushProperty name="width" value="0.05" units="cm"/>
      <inkml:brushProperty name="height" value="0.05" units="cm"/>
      <inkml:brushProperty name="color" value="#FF0066"/>
    </inkml:brush>
  </inkml:definitions>
  <inkml:trace contextRef="#ctx0" brushRef="#br0">0 153 16804,'9'-12'1736,"3"-2"889,15-5-561,7 0-416,7 0-607,5 1-233,-4 3-496,-5 4-152,-6 3-312,-6 1-416,-3 4-1081,0 0-871,7 0-1273,0 2 1801</inkml:trace>
</inkml:ink>
</file>

<file path=ppt/ink/ink7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7:50.047"/>
    </inkml:context>
    <inkml:brush xml:id="br0">
      <inkml:brushProperty name="width" value="0.05" units="cm"/>
      <inkml:brushProperty name="height" value="0.05" units="cm"/>
      <inkml:brushProperty name="color" value="#FF0066"/>
    </inkml:brush>
  </inkml:definitions>
  <inkml:trace contextRef="#ctx0" brushRef="#br0">53 45 13579,'3'1'684,"0"1"1,0 0 0,-1 0-1,1 1 1,0-1-1,-1 1 1,0-1-1,1 1 1,-1 0 0,0 0-1,3 5 1,-2 0 423,-1 0 0,1-1 1,1 15-1,-1-8-1285,-2-10 208,0-1 0,0 1 1,0-1-1,1 1 0,-1-1 1,1 0-1,0 1 0,0-1 1,0 0-1,4 5 0,-5-7-16,0 0 0,1 0-1,-1 0 1,0 0-1,0-1 1,0 1 0,1 0-1,-1-1 1,0 1 0,1-1-1,-1 1 1,0-1 0,1 0-1,-1 1 1,1-1 0,-1 0-1,0 0 1,1 0 0,-1 0-1,1 0 1,-1-1 0,1 1-1,-1 0 1,0-1 0,1 1-1,-1-1 1,0 1-1,1-1 1,-1 1 0,2-3-1,-1 2-7,0 0-1,-1 0 0,0 0 0,1-1 0,-1 1 0,0 0 0,1-1 0,-1 1 1,0-1-1,0 1 0,0-1 0,0 0 0,-1 0 0,1 1 0,0-1 0,-1 0 1,1 0-1,-1 0 0,0 1 0,1-1 0,-1 0 0,0 0 0,0 0 0,0 0 1,-1 0-1,1 0 0,0 1 0,-1-1 0,1 0 0,-2-3 0,-1-4 0,-1 0-1,0 0 1,-1 0-1,-8-11 1,9 13-75,0 1 1,-1-1-1,0 1 0,0 0 1,-1 1-1,0-1 0,-10-6 1,12 9-78,0 1 1,0 0 0,-1 0 0,1 0-1,0 1 1,-1-1 0,1 1-1,-1 0 1,0 0 0,1 1-1,-1 0 1,0-1 0,1 2-1,-6-1 1,-17 6-2590,24-5 921</inkml:trace>
</inkml:ink>
</file>

<file path=ppt/ink/ink7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7:50.342"/>
    </inkml:context>
    <inkml:brush xml:id="br0">
      <inkml:brushProperty name="width" value="0.05" units="cm"/>
      <inkml:brushProperty name="height" value="0.05" units="cm"/>
      <inkml:brushProperty name="color" value="#FF0066"/>
    </inkml:brush>
  </inkml:definitions>
  <inkml:trace contextRef="#ctx0" brushRef="#br0">0 0 13491,'2'6'8145,"3"9"-3648,26 90-1445,-9-22-2392,11 37-665,-21-96-514,-4-16-951,-8-8 1376,1 0 0,-1 0 0,0 0 0,0 0 0,1 0 1,-1 0-1,0 0 0,0 0 0,1 0 0,-1 0 0,0 0 0,0 0 0,1 0 1,-1 0-1,0 0 0,0 0 0,0-1 0,1 1 0,-1 0 0,0 0 1,0 0-1,0 0 0,1-1 0,-1 1 0,0 0 0,0 0 0,0 0 1,0-1-1,0 1 0,1 0 0,-1 0 0,0-1 0,0 1 0,0 0 0,0 0 1,0-1-1,0 1 0,4-12-2691,1-3 1002</inkml:trace>
</inkml:ink>
</file>

<file path=ppt/ink/ink7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7:50.511"/>
    </inkml:context>
    <inkml:brush xml:id="br0">
      <inkml:brushProperty name="width" value="0.05" units="cm"/>
      <inkml:brushProperty name="height" value="0.05" units="cm"/>
      <inkml:brushProperty name="color" value="#FF0066"/>
    </inkml:brush>
  </inkml:definitions>
  <inkml:trace contextRef="#ctx0" brushRef="#br0">1 137 16163,'7'-1'2497,"8"-4"1616,16-8-1929,2-3-199,2-3-1281,-5-2-96,-5 2-640,-6 3-336,-2 4-1032,-2 4-481,-3 2-1231,2 6 1463</inkml:trace>
</inkml:ink>
</file>

<file path=ppt/ink/ink7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7:51.011"/>
    </inkml:context>
    <inkml:brush xml:id="br0">
      <inkml:brushProperty name="width" value="0.05" units="cm"/>
      <inkml:brushProperty name="height" value="0.05" units="cm"/>
      <inkml:brushProperty name="color" value="#FF0066"/>
    </inkml:brush>
  </inkml:definitions>
  <inkml:trace contextRef="#ctx0" brushRef="#br0">30 103 14963,'4'-3'1214,"-1"0"-1,0 0 1,0 0-1,0 0 1,0-1-1,0 1 1,2-5-1,-3 4-1093,-1 0 0,1 1 0,0-1 0,-1 0 0,0 0 0,0 0 0,0 0 0,0 0 0,0 0 0,-1 0 0,0 0 0,-1-8 0,2 12-121,-1-1-1,0 1 1,0-1-1,0 1 1,0-1 0,0 1-1,0-1 1,0 1 0,-1-1-1,1 1 1,0-1-1,0 1 1,0-1 0,0 1-1,-1-1 1,1 1 0,0-1-1,-1 1 1,1 0-1,0-1 1,0 1 0,-1-1-1,1 1 1,-1 0 0,1-1-1,0 1 1,-1 0-1,1 0 1,-1-1 0,1 1-1,-1 0 1,1 0 0,-1 0-1,1-1 1,-1 1-1,1 0 1,-1 0 0,1 0-1,-1 0 1,1 0 0,-1 0-1,1 0 1,-1 0-1,1 0 1,-1 0 0,1 1-1,-1-1 1,1 0 0,-1 0-1,1 0 1,-1 1-1,1-1 1,-1 0 0,-2 2-15,0 0 1,0 1-1,0-1 1,0 0 0,-4 6-1,4-4 22,-1 1-1,2-1 1,-1 1-1,0-1 0,1 1 1,0 0-1,0 0 1,0 0-1,1 0 1,-1 0-1,1 0 1,1 0-1,-1 0 1,1 1-1,0 6 0,0-9 5,0-1-1,1 1 1,-1 0-1,1-1 1,0 1-1,-1 0 1,1-1-1,0 1 0,1-1 1,-1 0-1,0 1 1,1-1-1,-1 0 1,1 0-1,0 0 1,0 0-1,0 0 0,0 0 1,0 0-1,0-1 1,0 1-1,1-1 1,-1 0-1,0 1 1,1-1-1,-1 0 0,1 0 1,0-1-1,-1 1 1,1-1-1,3 1 1,-2 0-3,0-1 1,-1 0 0,1 0-1,0 0 1,-1-1 0,1 1-1,0-1 1,-1 0 0,1 0-1,-1 0 1,1 0-1,-1-1 1,0 1 0,1-1-1,-1 0 1,0 0 0,0 0-1,0 0 1,0-1 0,-1 1-1,1-1 1,-1 0 0,1 0-1,-1 0 1,0 0 0,0 0-1,3-7 1,-2 4 7,-1 0-1,1-1 1,-1 1-1,0-1 1,-1 1 0,1-1-1,-2 0 1,1 0-1,0 1 1,-1-1 0,-1 0-1,1 0 1,-1 0-1,-2-8 1,1 12 210,0 7-25,0 8 145,3-8-275,1 0 1,-1-1 0,1 1 0,0 0 0,-1-1 0,2 0 0,-1 1 0,0-1-1,1 0 1,-1 0 0,1 0 0,0-1 0,5 5 0,1 0 13,1-1 0,0 1 1,13 5-1,-17-9-66,-2-1-116,1 0 0,-1 0 0,1 0 0,8 1 0,-12-3-46,0 1 0,0-1 0,0 0 0,1 0 0,-1 0 0,0 0 0,0 0 0,0-1 0,1 1 0,-1 0 0,0 0 0,0-1 0,0 1 0,0-1 0,0 1 0,0-1 0,0 0 0,0 1 0,0-1 0,0 0-1,0 1 1,0-1 0,0 0 0,1-2 0,6-11-2216,-4 0 715</inkml:trace>
</inkml:ink>
</file>

<file path=ppt/ink/ink7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7:51.182"/>
    </inkml:context>
    <inkml:brush xml:id="br0">
      <inkml:brushProperty name="width" value="0.05" units="cm"/>
      <inkml:brushProperty name="height" value="0.05" units="cm"/>
      <inkml:brushProperty name="color" value="#FF0066"/>
    </inkml:brush>
  </inkml:definitions>
  <inkml:trace contextRef="#ctx0" brushRef="#br0">1 43 21213,'0'3'1528,"3"-1"288,2-4-359,4-2-1441,0-2-529,-2 0-967,2-1-680,0-1-625,4-6 1241</inkml:trace>
</inkml:ink>
</file>

<file path=ppt/ink/ink7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7:51.467"/>
    </inkml:context>
    <inkml:brush xml:id="br0">
      <inkml:brushProperty name="width" value="0.05" units="cm"/>
      <inkml:brushProperty name="height" value="0.05" units="cm"/>
      <inkml:brushProperty name="color" value="#FF0066"/>
    </inkml:brush>
  </inkml:definitions>
  <inkml:trace contextRef="#ctx0" brushRef="#br0">0 2 12139,'8'11'1961,"-1"0"0,-1 0-1,8 17 1,-6-8-590,-1 1-1,8 38 0,-12-48-556,-2-11-796,-1 0 0,0 0-1,0 0 1,0 0 0,0 0-1,0 0 1,0 0-1,0 0 1,1 0 0,-1 0-1,0 0 1,0 1-1,0-1 1,0 0 0,0 0-1,0 0 1,1 0 0,-1 0-1,0 0 1,0 0-1,0 0 1,0 0 0,0 0-1,0 0 1,1 0-1,-1-1 1,0 1 0,0 0-1,0 0 1,0 0 0,0 0-1,0 0 1,1 0-1,-1 0 1,0 0 0,0 0-1,0 0 1,0 0-1,10-18 876,-5 9-742,2-3 46,0 0 0,1 1 0,0 0 1,0 0-1,2 1 0,-1 0 0,20-15 0,-21 19-77,0 1-1,0 0 0,0 1 1,0-1-1,1 2 0,0-1 1,0 1-1,0 1 0,0 0 0,0 0 1,1 0-1,13 1 0,-18 1-192,0 0-1,0 0 0,0 1 0,1-1 0,-1 1 0,0 0 1,0 1-1,0 0 0,0-1 0,-1 1 0,1 1 1,0-1-1,-1 1 0,0 0 0,1 0 0,3 4 0,13 16-551</inkml:trace>
</inkml:ink>
</file>

<file path=ppt/ink/ink7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8:09.452"/>
    </inkml:context>
    <inkml:brush xml:id="br0">
      <inkml:brushProperty name="width" value="0.05" units="cm"/>
      <inkml:brushProperty name="height" value="0.05" units="cm"/>
      <inkml:brushProperty name="color" value="#FF0066"/>
    </inkml:brush>
  </inkml:definitions>
  <inkml:trace contextRef="#ctx0" brushRef="#br0">0 136 12427,'0'4'1680,"10"-2"1521,14-5-953,20-10-431,13-7-353,10-3-480,4-2-168,-2 0-800,-11 5-696,7 8 344</inkml:trace>
</inkml:ink>
</file>

<file path=ppt/ink/ink7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8:04.108"/>
    </inkml:context>
    <inkml:brush xml:id="br0">
      <inkml:brushProperty name="width" value="0.05" units="cm"/>
      <inkml:brushProperty name="height" value="0.05" units="cm"/>
      <inkml:brushProperty name="color" value="#FF0066"/>
    </inkml:brush>
  </inkml:definitions>
  <inkml:trace contextRef="#ctx0" brushRef="#br0">94 837 7978,'-5'-1'195,"-7"-1"653,1 0 1,-12 0 0,20 2-615,0 0-1,0 0 1,0 1-1,0-1 1,0 1-1,0-1 1,0 1-1,0 0 1,1 0-1,-1 0 1,0 0-1,1 1 1,-4 1-1,7-3-204,-1 0 0,0 0-1,0 0 1,1 0 0,-1 0 0,0 0-1,0 0 1,1 0 0,-1 0-1,0 0 1,0 0 0,0 0-1,1 1 1,-1-1 0,0 0 0,0 0-1,0 0 1,1 0 0,-1 0-1,0 1 1,0-1 0,0 0-1,0 0 1,1 0 0,-1 0 0,0 1-1,0-1 1,0 0 0,0 0-1,0 1 1,0-1 0,0 0-1,0 0 1,0 0 0,0 1 0,0-1-1,0 0 1,0 0 0,0 1-1,0-1 1,0 0 0,0 0-1,0 1 1,0-1 0,0 0-1,0 0 1,0 0 0,0 1 0,0-1-1,0 0 1,0 0 0,-1 0-1,1 1 1,0-1 0,0 0-1,0 0 1,0 0 0,-1 0 0,1 1-1,0-1 1,0 0 0,0 0-1,0 0 1,-1 0 0,1 0-1,0 0 1,0 0 0,-1 1 0,1-1-1,18 2 808,-18-2-832,202-3 2637,-111 0-2133,125 11 1,95 42-352,-159-22-97,-87-17 96,0-3-1,0-3 1,1-3-1,129-12 1,346-94 1202,-537 103-1357,30-7 11,-1-2-1,55-23 1,-79 29-12,0 0 0,0-2 1,-1 1-1,1-1 1,-1 0-1,0-1 0,-1 1 1,0-2-1,0 1 0,0-1 1,-1 0-1,0 0 1,9-18-1,-8 10 11,-1 0 1,-1-1-1,0 0 1,-1 0-1,-1 0 0,1-23 1,-3 27-4,0 0 0,-2-1 0,1 1 0,-2 0 1,0 0-1,0 0 0,-1 0 0,-1 1 0,-5-14 0,4 18-5,0-1 0,-1 1 0,1-1 0,-2 2 0,1-1 0,-1 1 0,0 0 0,-1 0 0,0 1 0,0 0 0,0 0-1,-12-6 1,-14-5-14,-68-24-1,94 38 11,-210-70 87,44 15 101,84 28-103,-159-33-1,208 56-62,-1 1 0,1 3 0,-1 2 1,1 1-1,-1 2 0,-59 11 0,24 4 92,-142 54 1,-65 50 241,249-105-301,-21 9 61,-56 25 244,88-37-201,-1 0-1,-26 22 1,47-33-142,0 1 1,1 1-1,-1-1 0,1 0 1,0 1-1,0-1 1,0 1-1,1 0 0,-1 0 1,1 0-1,0 1 1,0-1-1,-1 5 0,2-5-17,0 0-1,0 0 0,1 0 1,0 0-1,0 1 0,0-1 1,0 0-1,1 0 0,-1 0 1,1 0-1,0-1 0,0 1 0,1 0 1,-1 0-1,3 4 0,2 3-292,1 0 1,0 0-1,1 0 0,0-1 0,18 17 0,55 40-3211,-68-57 2970,50 39-1071</inkml:trace>
</inkml:ink>
</file>

<file path=ppt/ink/ink7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8:05.243"/>
    </inkml:context>
    <inkml:brush xml:id="br0">
      <inkml:brushProperty name="width" value="0.05" units="cm"/>
      <inkml:brushProperty name="height" value="0.05" units="cm"/>
      <inkml:brushProperty name="color" value="#FF0066"/>
    </inkml:brush>
  </inkml:definitions>
  <inkml:trace contextRef="#ctx0" brushRef="#br0">81 973 7698,'0'0'76,"0"0"0,0 0 0,-1 0 0,1 0 0,0 1 0,0-1 0,0 0 0,0 0 0,-1 1 0,1-1 0,0 0 0,0 0 0,0 1 0,0-1 0,0 0 0,0 0 0,0 1 0,0-1 0,0 0 0,0 0 0,0 1 0,0-1 0,0 0 0,0 0 0,0 1 0,0-1 0,0 0 0,0 0 0,0 1 0,0-1 0,1 0 0,-1 0 0,0 1 0,0-1 0,0 0 0,0 0 0,0 0 0,1 1 0,-1-1 0,0 0 0,0 0 0,0 0 0,1 0 0,-1 1 0,0-1 0,0 0 0,1 0 0,-1 0 0,0 0 0,0 0 0,1 0 0,-1 0 0,0 0 0,0 0 0,1 0 0,-1 0 0,18 4 917,137 4 3121,30 4-1588,-59 11-1892,-54-10-298,86 7-1,66-22 734,-3-17 40,-40 4-594,-53 5-49,134-28 0,-207 26-306,-1-2 0,0-3 0,-2-2 0,100-50 0,-99 38 199,50-38-1,-77 50-282,-1-2 0,-1-1 0,36-42 0,-55 58-60,-1 0 0,0-1 0,0 1 0,0-1 0,0 0 0,-1 0 0,-1-1 0,1 1 0,-1-1 0,0 1 0,1-12 0,-3 12-5,1 1 0,-1 0 0,-1-1 0,1 1 0,-1-1 0,-1 1 0,1 0 0,-1 0 0,0 0 0,0 0 0,-1 0 0,1 0 0,-1 0 0,-6-7 0,-6-7-9,-2 1-1,0 0 1,-1 1-1,-1 1 1,-32-23-1,-114-60 10,96 64-6,-99-36-1,115 54-14,-1 2-1,-92-15 0,46 20 15,0 4 0,-1 5 0,-112 11 0,-298 65-74,436-59 74,0 4-1,-107 40 1,153-47-13,1 1 0,0 1 1,1 1-1,1 2 0,0 1 0,2 1 0,0 0 0,0 2 0,-20 25 0,37-38 8,1 1-1,0-1 1,1 1-1,-1 0 0,2 0 1,-1 0-1,1 1 1,1 0-1,-4 16 0,6-20 1,0-1-1,0 1 1,1 0-1,0-1 1,0 1-1,0-1 1,1 1-1,0-1 1,0 1-1,1-1 1,-1 1-1,1-1 0,0 0 1,0 0-1,1 0 1,0 0-1,0 0 1,0 0-1,5 5 1,5 3-6,0 0 1,1-1 0,0-1 0,1 0-1,29 16 1,89 33 57,-59-32 156,2-4 0,103 19 0,159 8-171,-187-31-3065,-86-11 1715</inkml:trace>
</inkml:ink>
</file>

<file path=ppt/ink/ink7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8:10.608"/>
    </inkml:context>
    <inkml:brush xml:id="br0">
      <inkml:brushProperty name="width" value="0.05" units="cm"/>
      <inkml:brushProperty name="height" value="0.05" units="cm"/>
      <inkml:brushProperty name="color" value="#FF0066"/>
    </inkml:brush>
  </inkml:definitions>
  <inkml:trace contextRef="#ctx0" brushRef="#br0">1 62 14123,'22'-10'1688,"9"-1"1329,7 1-280,7 1-913,4-1-488,-2 4-704,-5 0-680,2 6-1408,5 2 992</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7:34.003"/>
    </inkml:context>
    <inkml:brush xml:id="br0">
      <inkml:brushProperty name="width" value="0.05" units="cm"/>
      <inkml:brushProperty name="height" value="0.05" units="cm"/>
      <inkml:brushProperty name="color" value="#FF0066"/>
    </inkml:brush>
  </inkml:definitions>
  <inkml:trace contextRef="#ctx0" brushRef="#br0">1 169 15395,'8'20'3652,"9"30"0,1 21-267,9 28-1174,-7-38-1606,-28-104-429,3 21-438,1-1 1,1 1 0,2-1 0,0-25 0,2 31 43,1 1-1,0 0 0,2 0 0,0 0 0,0 0 1,11-23-1,1 6-85,1 1 1,27-35-1,-42 64 300,-1 1 1,0 0-1,0 0 1,1 0 0,-1 1 0,1-1 0,3-2 0,-5 3 2,1 1 1,0 0 0,-1-1-1,1 1 1,-1 0 0,1 0-1,-1 0 1,1 0 0,0 0-1,-1-1 1,1 1 0,-1 0 0,1 0-1,0 0 1,-1 1 0,1-1-1,-1 0 1,1 0 0,0 0-1,-1 0 1,1 0 0,-1 1-1,1-1 1,-1 0 0,1 1 0,-1-1-1,1 0 1,-1 1 0,1-1-1,-1 0 1,1 1 0,-1-1-1,0 1 1,1 0 0,5 7 48,0 1 0,-1 0 0,0 0 0,-1 0 0,0 1 0,0-1 0,-1 1 0,0 0 0,1 11 0,-3-12 53,0 0 1,-1 1-1,0-1 1,0 0-1,-1 0 1,0 0-1,-1 0 0,0-1 1,0 1-1,-1 0 1,0-1-1,-1 1 1,1-1-1,-8 10 1,-5 7 226,-2-1 0,-39 42 1,51-60-312,2-2 18,-12 17 194,16-21-213,-1 1 0,1-1 0,0 1 0,-1-1 0,1 1 0,0-1 0,0 1-1,-1 0 1,1-1 0,0 1 0,0-1 0,0 1 0,0 0 0,0-1 0,0 1 0,0-1 0,0 1-1,0 0 1,0-1 0,0 1 0,0-1 0,1 1 0,-1 0 0,0-1 0,0 1 0,1-1 0,-1 1-1,0-1 1,1 1 0,-1-1 0,0 1 0,1-1 0,-1 1 0,1-1 0,0 1 0,2 1 34,0 0 0,1-1 1,0 0-1,-1 1 1,1-1-1,0 0 0,-1 0 1,1-1-1,0 1 0,4-1 1,45-1 178,-37 0-163,16-1-73,0-1 1,-1-1-1,44-13 0,-5-6-2649,0-12-5738,-38 23 6470</inkml:trace>
</inkml:ink>
</file>

<file path=ppt/ink/ink7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8:28.837"/>
    </inkml:context>
    <inkml:brush xml:id="br0">
      <inkml:brushProperty name="width" value="0.05" units="cm"/>
      <inkml:brushProperty name="height" value="0.05" units="cm"/>
      <inkml:brushProperty name="color" value="#FF0066"/>
    </inkml:brush>
  </inkml:definitions>
  <inkml:trace contextRef="#ctx0" brushRef="#br0">262 963 8466,'5'-1'682,"-1"-1"1,1 1-1,0 0 0,-1 1 1,1-1-1,0 1 0,0 0 1,9 1-1,10-1 976,129-2 1900,161 3-2808,-62-2 560,-23 2-37,22 0-412,-86 8-712,33 1 40,-162-10-117,228-1 690,-1-22-129,-216 15-585,201-28 73,-170 29-85,93 1 0,91 19 424,209-3 594,-103-37-949,112-7 55,-187-8-128,-195 25-35,21-7 12,-99 19-6,0-1 1,0-1-1,32-16 1,-48 21-6,0 0 1,0-1-1,0 0 1,0 0-1,-1 0 1,1 0-1,-1-1 1,1 1-1,-1-1 1,-1 0-1,1 0 1,0 0-1,-1 0 1,4-8-1,-4 3-6,1 1 1,-1-1-1,-1 0 0,0 0 0,0 0 0,0 0 0,-2-9 1,-22-193-801,23 210 807,-3-13-18,1 0 0,-9-22-1,10 31 16,-1 0-1,-1 0 0,1 1 0,-1-1 1,1 1-1,-1 0 0,-1-1 0,1 1 0,0 1 1,-8-7-1,3 4-10,-1 0 1,0 1 0,-1 0-1,1 1 1,-1 0 0,1 0-1,-14-3 1,-74-10-25,89 16 37,-141-17-15,-56-9 64,-66 1 4,25 2-20,-291-16 9,-68 2-40,94 4 0,34 35-436,336 3 333,-24 3 37,-253 45 0,164 4 60,76-14-25,-98 26-10,222-50 48,0 2-1,-101 54 0,148-70-5,-42 23-4,-69 52 1,104-68 1,1 0 0,1 1 0,-1 0 0,2 1 0,0 1 0,0 0 0,2 0 0,-1 1 0,-8 21 0,15-31 1,1 1 0,0-1 1,1 0-1,-1 1 0,1-1 1,0 1-1,1 0 1,0-1-1,-1 1 0,2 0 1,-1-1-1,1 1 1,-1-1-1,1 1 0,1 0 1,-1-1-1,1 0 0,0 1 1,1-1-1,-1 0 1,1 0-1,0 0 0,0-1 1,0 1-1,1-1 0,0 1 1,7 6-1,2 0-63,1 0 0,0 0 0,0-1 0,27 13 0,70 24-1117,-108-45 1140,107 36-1335,5-2 282</inkml:trace>
</inkml:ink>
</file>

<file path=ppt/ink/ink7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8:30.319"/>
    </inkml:context>
    <inkml:brush xml:id="br0">
      <inkml:brushProperty name="width" value="0.05" units="cm"/>
      <inkml:brushProperty name="height" value="0.05" units="cm"/>
      <inkml:brushProperty name="color" value="#FF0066"/>
    </inkml:brush>
  </inkml:definitions>
  <inkml:trace contextRef="#ctx0" brushRef="#br0">2 1109 11282,'-1'2'3185,"1"-2"-3099,7 7 868,18 7-383,0-1 0,1-2 0,0 0 0,1-1 0,1-2-1,48 8 1,175 9 1015,-185-20-1201,378 17 1652,-72-5-1072,153 9-893,-2-24 3,314 7 514,-254-13-464,-7-41 1318,-538 41-1259,0-2-1,0-2 1,-1-1-1,43-17 1,84-27-127,-91 32-28,117-53 1,-177 68-29,0-1 0,0-1 1,-1 0-1,0 0 0,-1-1 0,0-1 0,17-18 1,-21 19 0,0-1 0,-1 0 1,0 0-1,0 0 0,-1-1 1,0 0-1,-1 0 1,0 0-1,3-21 0,-4 17 8,-1 0-1,-1 1 1,0-1-1,-1 0 1,-1 0-1,0 0 0,-5-21 1,4 26-16,-1 0 1,-1 0-1,1 0 1,-2 0-1,1 1 1,-1-1-1,-1 1 1,0 1-1,0-1 1,0 1-1,-13-12 1,3 6-4,0 1 0,-1 1 0,0 0 0,-30-14 0,-82-30-11,58 27 19,-146-76-7,149 70-8,17 11 0,-2 2-1,-95-25 1,-115-12 4,262 59 12,-278-48-58,-466-21 0,-236 55-376,449 41 113,371-11 288,-203 48 1,312-51 54,0 1 0,2 3 0,-97 45 1,125-49 0,1 0 0,0 1 0,1 1 1,-23 22-1,30-25 4,1 2 0,0 0 1,1 1-1,0 0 0,1 0 1,-12 27-1,18-33-10,0 0 0,0 0 1,1 1-1,1 0 0,-1-1 0,2 1 1,-1 0-1,1 0 0,1 0 0,0 0 1,0 0-1,1 0 0,0 0 0,1 0 1,0 0-1,1-1 0,5 16 1,-2-12-51,1-1 0,0 0 0,1-1 0,0 0 0,0 0 0,12 10 0,63 55-1549,-5-15-516,20 3 681</inkml:trace>
</inkml:ink>
</file>

<file path=ppt/ink/ink7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8:30.939"/>
    </inkml:context>
    <inkml:brush xml:id="br0">
      <inkml:brushProperty name="width" value="0.05" units="cm"/>
      <inkml:brushProperty name="height" value="0.05" units="cm"/>
      <inkml:brushProperty name="color" value="#FF0066"/>
    </inkml:brush>
  </inkml:definitions>
  <inkml:trace contextRef="#ctx0" brushRef="#br0">0 397 14203,'11'-9'1576,"5"-3"601,9 1 351,11-6-535,7-6-457,11-6-448,6-7-295,3-2-513,5 0-160,-7 1-152,0 1-240,-6 4-721,-5 1-399,-4 4-1369,-1 7 1409</inkml:trace>
</inkml:ink>
</file>

<file path=ppt/ink/ink7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8:31.299"/>
    </inkml:context>
    <inkml:brush xml:id="br0">
      <inkml:brushProperty name="width" value="0.05" units="cm"/>
      <inkml:brushProperty name="height" value="0.05" units="cm"/>
      <inkml:brushProperty name="color" value="#FF0066"/>
    </inkml:brush>
  </inkml:definitions>
  <inkml:trace contextRef="#ctx0" brushRef="#br0">305 12 14371,'0'0'107,"0"-1"0,0 1 0,0-1-1,0 1 1,0-1 0,0 1 0,0 0 0,0-1 0,-1 1-1,1-1 1,0 1 0,0-1 0,0 1 0,-1 0-1,1-1 1,0 1 0,-1-1 0,1 1 0,0 0 0,-1 0-1,1-1 1,0 1 0,-1 0 0,1-1 0,-1 1 0,1 0-1,0 0 1,-1 0 0,0-1 0,-18 0 2369,7 3-2067,0 1 0,0-1 0,0 2 0,0 0 1,1 0-1,0 1 0,0 1 0,0 0 0,0 0 0,1 1 0,-14 11 0,12-7-239,0 1 1,0-1 0,1 2-1,1 0 1,0 0 0,1 0-1,0 2 1,-7 16-1,11-20-44,0 1 1,1 0-1,1 0 0,0 0 0,0 0 0,-1 20 0,4-27-54,0 1 1,0-1-1,0 0 0,1 1 1,-1-1-1,1 0 0,1 1 1,-1-1-1,1 0 0,0 0 1,0 0-1,0 0 0,1 0 1,-1-1-1,1 1 0,0-1 0,7 7 1,-3-5 36,0 0 0,0-1-1,1 0 1,0 0 0,0 0 0,0-1 0,1-1 0,10 4 0,6 0 139,40 7 0,-41-10-542,-1-1 1,1-1-1,0-1 1,0-1-1,28-4 0,-49 4-240,0-1-1,0 0 0,-1 0 0,1 0 1,0 0-1,-1 0 0,1-1 0,-1 1 1,1-1-1,-1 1 0,3-4 0,-1 2-557,13-8-758</inkml:trace>
</inkml:ink>
</file>

<file path=ppt/ink/ink7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8:31.685"/>
    </inkml:context>
    <inkml:brush xml:id="br0">
      <inkml:brushProperty name="width" value="0.05" units="cm"/>
      <inkml:brushProperty name="height" value="0.05" units="cm"/>
      <inkml:brushProperty name="color" value="#FF0066"/>
    </inkml:brush>
  </inkml:definitions>
  <inkml:trace contextRef="#ctx0" brushRef="#br0">0 12 14971,'21'-5'5416,"-15"3"-4118,1 1 0,-1 0 0,1 0 0,12-1 0,-17 2-1217,0 1 1,-1-1-1,1 0 1,0 1-1,-1-1 1,1 1-1,0-1 1,-1 1-1,1 0 1,-1-1-1,1 1 1,-1 0-1,1 0 1,-1 0-1,1 0 1,-1 0-1,0 1 1,0-1-1,0 0 1,1 1-1,-1-1 1,-1 1-1,2 1 1,0 1-43,0 0 0,-1 1 0,0-1 0,0 0 0,0 0 0,-1 1 0,1-1 0,-1 0 0,0 1 0,0-1 0,-1 6 1,-2 8 112,-6 23 1,5-24-3,2-12-72,1 1 0,0 0 0,1-1 0,-1 1 0,1 0 0,0 0 1,2 11-1,-1-15-49,-1 0 0,0-1 0,1 1 1,0 0-1,0 0 0,-1 0 0,1-1 0,0 1 1,0-1-1,0 1 0,1 0 0,-1-1 1,0 0-1,1 1 0,-1-1 0,1 0 1,-1 0-1,1 0 0,-1 0 0,1 0 0,0 0 1,-1 0-1,1 0 0,0-1 0,0 1 1,0-1-1,0 1 0,2-1 0,3 1 47,1-1-1,0 0 0,-1 0 0,1-1 1,0 0-1,7-2 0,45-14 78,-48 13-123,16-6-8,0-1-1,32-19 1,-4-1-1545,-1-3-3659,-44 27 3653,13-6-276</inkml:trace>
</inkml:ink>
</file>

<file path=ppt/ink/ink7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8:31.827"/>
    </inkml:context>
    <inkml:brush xml:id="br0">
      <inkml:brushProperty name="width" value="0.05" units="cm"/>
      <inkml:brushProperty name="height" value="0.05" units="cm"/>
      <inkml:brushProperty name="color" value="#FF0066"/>
    </inkml:brush>
  </inkml:definitions>
  <inkml:trace contextRef="#ctx0" brushRef="#br0">27 22 17516,'7'-6'2360,"-2"2"1153,-2-2-208,-11 4-2441,-3 1-1128,-11-2 32</inkml:trace>
</inkml:ink>
</file>

<file path=ppt/ink/ink7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8:43.759"/>
    </inkml:context>
    <inkml:brush xml:id="br0">
      <inkml:brushProperty name="width" value="0.05" units="cm"/>
      <inkml:brushProperty name="height" value="0.05" units="cm"/>
      <inkml:brushProperty name="color" value="#FF0066"/>
    </inkml:brush>
  </inkml:definitions>
  <inkml:trace contextRef="#ctx0" brushRef="#br0">27 119 7202,'0'-10'1107,"1"0"1,0-1 0,1 1 0,3-13-1,10-17 5865,-15 40-6878,1 0 0,-1-1-1,0 1 1,0 0 0,0-1 0,0 1-1,0 0 1,0-1 0,0 1 0,0 0-1,0-1 1,0 1 0,0 0-1,0 0 1,0-1 0,0 1 0,0 0-1,-1-1 1,1 1 0,0 0 0,0-1-1,0 1 1,0 0 0,0 0 0,-1-1-1,1 1 1,0 0-63,0 0 0,-1 0 0,1-1-1,0 1 1,0 0 0,0 0 0,0 0 0,0 0 0,0 0 0,0 0 0,0 0-1,-1 0 1,1 0 0,0 0 0,0 0 0,0 0 0,0 0 0,0 0-1,0 0 1,-1 0 0,1 0 0,0 0 0,0 0 0,0 0 0,0 0-1,0 0 1,0 0 0,0 0 0,-1 0 0,1 0 0,0 1 0,0-1-1,0 0 1,0 0 0,0 0 0,0 0 0,0 0 0,0 0 0,0 0-1,0 0 1,0 0 0,-1 1 0,1-1 0,0 0 0,0 0 0,0 0-1,0 0 1,0 0 0,0 0 0,0 0 0,0 1 0,0-1 0,0 0 0,0 0-1,0 0 1,0 0 0,0 0 0,0 0 0,0 0 0,0 1 0,0-1-1,0 0 1,0 0 0,1 0 0,-1 0 0,7 146 2104,-7-142-2126,1 0 0,0 0 0,0-1 0,0 1 0,0-1 0,0 1 0,1-1 0,-1 1 0,3 3 1,-3-6-8,0 0 1,-1 0 0,1-1 0,0 1 0,0 0 0,0 0 0,0-1-1,0 1 1,0 0 0,0-1 0,0 1 0,0-1 0,0 1 0,0-1 0,0 0-1,0 1 1,0-1 0,0 0 0,0 0 0,1 0 0,-1 0 0,0 0-1,0 0 1,0 0 0,0 0 0,1 0 0,-1 0 0,0-1 0,0 1 0,0 0-1,0-1 1,0 1 0,2-2 0,-1 1 6,0-1-1,0 1 1,0-1 0,0 0-1,0 0 1,0 0 0,-1 0-1,1 0 1,0 0 0,-1 0-1,0 0 1,0-1 0,1 1-1,-1-1 1,0 1-1,-1-1 1,1 1 0,0-6-1,1-5 1,0 0-1,-1-19 0,-1 25-5,1-1-6,-1 0 10,0 0 0,0 1 0,0-1 1,-1 0-1,-2-7 0,2 13 3,1 0 1,0 1-1,-1-1 0,0 1 0,1-1 0,-1 1 0,0-1 1,0 1-1,0 0 0,0-1 0,0 1 0,0 0 0,0 0 1,-1 0-1,1 0 0,0 0 0,-1 0 0,1 0 1,0 0-1,-1 0 0,1 1 0,-1-1 0,0 1 0,1-1 1,-1 1-1,1-1 0,-1 1 0,0 0 0,-2 0 0,0 0 24,0 0 0,0 1 0,0 0 0,0 0 0,0 0-1,0 0 1,0 0 0,0 1 0,1 0 0,-1-1-1,1 1 1,-1 1 0,1-1 0,0 1 0,0-1 0,0 1-1,0 0 1,0 0 0,0 0 0,1 0 0,-1 1 0,1-1-1,-3 8 1,3-8-1,0 1 0,1 0 0,-1-1 0,1 1-1,0 0 1,0 0 0,0-1 0,1 1 0,-1 0 0,1 0-1,0 0 1,0 0 0,1 0 0,-1 0 0,1 0 0,-1-1 0,1 1-1,1 0 1,-1 0 0,0-1 0,1 1 0,0-1 0,0 1-1,0-1 1,3 5 0,-3-6 5,1 0 0,-1-1 0,0 1 1,0-1-1,1 1 0,-1-1 0,1 0 0,0 0 0,-1 0 0,1 0 0,0 0 0,-1-1 0,1 1 0,0-1 1,0 0-1,-1 0 0,1 0 0,0 0 0,0 0 0,0-1 0,-1 1 0,6-2 0,-3 0 12,1 1 1,0-1-1,0 0 0,-1-1 0,1 0 0,-1 0 0,0 0 0,0 0 1,6-6-1,-8 6-43,-1 1 1,0-1-1,0 0 0,0 0 1,-1 0-1,1 0 1,-1 0-1,1-1 1,-1 1-1,0 0 0,0-1 1,-1 1-1,1 0 1,-1-1-1,0 1 0,1-1 1,-1 1-1,-1-1 1,1 1-1,-1-1 1,1 1-1,-1-1 0,0 1 1,-2-6-1,2 8-6,1 0-1,-1 0 1,0 1 0,1-1-1,-1 0 1,0 0-1,0 0 1,0 1 0,1-1-1,-1 0 1,0 1-1,0-1 1,0 0 0,0 1-1,0-1 1,0 1-1,0 0 1,0-1 0,-2 1-1,0 0 5,1-1-1,0 1 1,-1 1-1,1-1 0,0 0 1,0 0-1,-1 1 1,1 0-1,-3 0 0,-2 2 51,1 1-1,-1-1 0,0 1 1,-9 8-1,12-9-6,0 1 0,0-1-1,0 1 1,1 0 0,0 0-1,0 0 1,0 0 0,0 0-1,1 1 1,-1 0 0,1-1-1,0 1 1,1 0 0,-1 0-1,0 6 1,3-8-1318,5-6-782,6-8 616</inkml:trace>
</inkml:ink>
</file>

<file path=ppt/ink/ink7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8:48.599"/>
    </inkml:context>
    <inkml:brush xml:id="br0">
      <inkml:brushProperty name="width" value="0.05" units="cm"/>
      <inkml:brushProperty name="height" value="0.05" units="cm"/>
      <inkml:brushProperty name="color" value="#FF0066"/>
    </inkml:brush>
  </inkml:definitions>
  <inkml:trace contextRef="#ctx0" brushRef="#br0">361 87 11586,'1'-13'1940,"-1"10"-1110,0 0-1,0-1 1,0 1 0,0 0 0,0-1-1,-2-4 1,1 6-685,1 1 0,-1 0 0,1 0 0,-1 0 0,0 0-1,0 0 1,1 0 0,-1 0 0,0 0 0,0 0 0,0 1 0,0-1 0,0 0 0,0 0 0,0 1 0,-1-1 0,1 1-1,0-1 1,0 1 0,0-1 0,-3 1 0,-14-4 663,-1 2-1,0 0 1,0 1-1,-31 3 0,3-1-104,41-1-724,-82-3 56,77 1-991,-1 0 0,1 0 1,-12-5-1,10 2-500</inkml:trace>
</inkml:ink>
</file>

<file path=ppt/ink/ink7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8:50.427"/>
    </inkml:context>
    <inkml:brush xml:id="br0">
      <inkml:brushProperty name="width" value="0.05" units="cm"/>
      <inkml:brushProperty name="height" value="0.05" units="cm"/>
      <inkml:brushProperty name="color" value="#FF0066"/>
    </inkml:brush>
  </inkml:definitions>
  <inkml:trace contextRef="#ctx0" brushRef="#br0">0 43 8330,'0'0'83,"1"-3"542,-1 0-1,0 0 1,1 0-1,0 0 1,0 0 0,0 0-1,0 0 1,0 0-1,0 0 1,1 1 0,0-1-1,3-4 1,-5 7-490,0 0-1,1 0 1,-1 0 0,0 0-1,0 0 1,1 0 0,-1 0 0,0 0-1,0 0 1,1 0 0,-1 0 0,0 0-1,0 1 1,1-1 0,-1 0-1,0 0 1,0 0 0,1 0 0,-1 0-1,0 1 1,0-1 0,0 0-1,1 0 1,-1 0 0,0 1 0,0-1-1,0 0 1,0 0 0,0 1-1,1-1 1,-1 0 0,0 0 0,0 1-1,0-1 1,0 1 0,5 13 795,-4-11-370,38 125 3326,-28-84-3764,-2 1 1,4 66-1,-12-105-224,-1-4-29,1 1-1,-1 0 1,0 0-1,0 0 1,0 0-1,0 0 1,0 0-1,-1-1 1,1 1-1,-1 0 1,0 0-1,0 0 1,0-1-1,-3 5 1,4-6 35,0-1 0,-1 0 0,1 0 0,0 1 0,-1-1 0,1 0 0,-1 0 0,1 0 0,0 0 0,-1 1 0,1-1 1,-1 0-1,1 0 0,-1 0 0,1 0 0,-1 0 0,1 0 0,0 0 0,-1 0 0,1 0 0,-1 0 0,1 0 0,-1-1 0,1 1 0,-1 0 0,1 0 0,0 0 0,-1-1 0,1 1 0,0 0 0,-1 0 0,1-1 0,-1 1 0,1 0 0,0-1 0,0 1 1,-1 0-1,1-1 0,-12-17-2583,4-9 1188</inkml:trace>
</inkml:ink>
</file>

<file path=ppt/ink/ink7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8:50.754"/>
    </inkml:context>
    <inkml:brush xml:id="br0">
      <inkml:brushProperty name="width" value="0.05" units="cm"/>
      <inkml:brushProperty name="height" value="0.05" units="cm"/>
      <inkml:brushProperty name="color" value="#FF0066"/>
    </inkml:brush>
  </inkml:definitions>
  <inkml:trace contextRef="#ctx0" brushRef="#br0">0 161 10170,'103'-69'10231,"-78"50"-9276,1 2 0,1 0 0,33-16 0,-59 33-948,1-1 20,0 0 0,0 1 0,0-1 0,0 0-1,0 1 1,0 0 0,2-1 0,-3 1-24,-1 0 1,1 0-1,-1 0 1,1 0-1,-1 1 0,1-1 1,-1 0-1,1 0 0,-1 1 1,1-1-1,-1 0 1,1 0-1,-1 1 0,0-1 1,1 0-1,-1 1 0,0-1 1,1 1-1,-1-1 1,0 0-1,1 1 0,-1-1 1,0 1-1,0-1 0,0 1 1,1-1-1,-1 1 1,0-1-1,0 1 0,0-1 1,0 1-1,0-1 0,0 1 1,0-1-1,0 1 1,0 0-1,0 7 5,-1 0 0,0 0-1,0-1 1,-1 1 0,0-1 0,0 1 0,-6 12 0,-28 51 57,31-63-58,1 0-54,-9 14 163,12-21-188,1 0-1,-1 1 1,0-1-1,0 0 1,0 0-1,0 0 1,-1-1-1,1 1 1,0 0-1,0 0 1,-1 0-1,1-1 1,0 1 0,-2 0-1,3-1-37,-1 0 0,1 0 0,-1 0 1,1 0-1,-1 0 0,1 0 0,0 0 0,-1-1 0,1 1 0,-1 0 1,1 0-1,0 0 0,-1 0 0,1-1 0,0 1 0,-1 0 0,1 0 1,0 0-1,-1-1 0,1 1 0,0 0 0,0-1 0,-1 1 0,1 0 0,0-1 1,0 1-1,-1 0 0,1-2 0,-2-3-1049</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7:35.754"/>
    </inkml:context>
    <inkml:brush xml:id="br0">
      <inkml:brushProperty name="width" value="0.05" units="cm"/>
      <inkml:brushProperty name="height" value="0.05" units="cm"/>
      <inkml:brushProperty name="color" value="#FF0066"/>
    </inkml:brush>
  </inkml:definitions>
  <inkml:trace contextRef="#ctx0" brushRef="#br0">52 267 12339,'2'1'201,"-1"-1"0,0 1 0,0-1 1,0 1-1,0-1 0,-1 1 1,1 0-1,0-1 0,0 1 0,0 0 1,0 0-1,-1-1 0,1 1 1,0 0-1,-1 0 0,1 0 0,0 0 1,-1 0-1,1 0 0,-1 0 0,0 0 1,1 0-1,-1 0 0,0 2 1,3 31 2169,-3-25-1883,0 17 238,-2 1 0,0-1 0,-2 0 1,-1 0-1,-1-1 0,-1 1 0,-1-1 0,-16 35 1,13-45-650,7-12-39,5-10 65,35-84-92,3-68-888,5-14-1007,-39 157 1777,1 1 0,0 0-1,1 1 1,1 0 0,0 0-1,1 0 1,1 1-1,12-13 1,-18 21 136,1 1 1,0-1-1,1 1 0,-1 0 1,1 1-1,0-1 0,0 1 1,0 0-1,9-3 0,-10 5 44,0 0 1,0 0-1,0 0 0,1 1 0,-1-1 1,0 1-1,1 1 0,-1-1 0,0 1 1,1 0-1,-1 0 0,0 0 0,6 3 1,-5-2 50,-1 1 1,1 0 0,-1 0 0,0 0 0,0 1 0,0 0 0,0 0 0,0 0 0,-1 0 0,0 1-1,0 0 1,0 0 0,0 0 0,-1 0 0,5 10 0,1 7 212,-1-1-1,11 46 1,1 1-169,-4-30-132,-11-28-204,0 1 0,-1-1 0,0 1-1,-1 0 1,3 16 0,-6-26-56,0 1 1,0 0-1,0-1 1,0 1-1,0-1 1,0 1-1,-1-1 1,1 1-1,0-1 1,-1 1 0,0-1-1,1 0 1,-1 1-1,0-1 1,0 0-1,1 1 1,-1-1-1,0 0 1,0 0-1,-1 0 1,1 0-1,0 0 1,0 0-1,0 0 1,-1 0-1,1 0 1,-3 0-1,3 0 237,-1 0-1,0-1 0,0 1 0,0-1 0,1 0 0,-1 1 0,0-1 0,0 0 1,-2 0-1,-13-5 242</inkml:trace>
</inkml:ink>
</file>

<file path=ppt/ink/ink7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8:51.096"/>
    </inkml:context>
    <inkml:brush xml:id="br0">
      <inkml:brushProperty name="width" value="0.05" units="cm"/>
      <inkml:brushProperty name="height" value="0.05" units="cm"/>
      <inkml:brushProperty name="color" value="#FF0066"/>
    </inkml:brush>
  </inkml:definitions>
  <inkml:trace contextRef="#ctx0" brushRef="#br0">39 18 12571,'-4'6'722,"1"0"0,-1 1 1,1-1-1,1 1 0,-1 0 1,1-1-1,-2 14 0,3-18-616,1 0-1,0 0 1,0 0-1,0 0 1,0 1-1,0-1 1,1 0-1,-1 0 1,0 0-1,1 0 1,0 1-1,0-1 1,-1 0-1,1 0 1,0 0-1,0-1 1,1 1-1,-1 0 1,0 0-1,1 0 1,-1-1-1,1 1 0,-1-1 1,1 1-1,0-1 1,0 0-1,0 0 1,-1 0-1,4 2 1,-1-2-13,-1 0 1,1 0-1,-1 0 1,1-1-1,-1 1 1,1-1-1,-1 0 1,1 0 0,-1 0-1,1-1 1,-1 1-1,1-1 1,-1 1-1,1-1 1,-1-1-1,1 1 1,-1 0-1,0-1 1,0 1-1,0-1 1,0 0-1,5-4 1,-4 3-4,0 0 0,-1 0 0,1-1 1,-1 1-1,0-1 0,0 0 0,0 1 1,-1-1-1,1-1 0,-1 1 0,0 0 1,0-1-1,0 1 0,-1-1 0,1 1 0,0-7 1,-2 10-89,0-1 0,0 0 0,0 1 1,0-1-1,0 0 0,0 1 0,0-1 0,-1 1 1,1-1-1,-1 0 0,1 1 0,-1-1 0,0 1 1,1-1-1,-1 1 0,0 0 0,0-1 1,0 1-1,0 0 0,-2-3 0,0 3-84,0-1 0,1 0 0,-1 1 0,0-1 0,0 1 0,0 0-1,0 0 1,0 0 0,0 0 0,-4 0 0,-6-1-1122,0 1-1,0 1 1,-25 2-1,10 2-2713,10 2 1547</inkml:trace>
</inkml:ink>
</file>

<file path=ppt/ink/ink7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8:51.361"/>
    </inkml:context>
    <inkml:brush xml:id="br0">
      <inkml:brushProperty name="width" value="0.05" units="cm"/>
      <inkml:brushProperty name="height" value="0.05" units="cm"/>
      <inkml:brushProperty name="color" value="#FF0066"/>
    </inkml:brush>
  </inkml:definitions>
  <inkml:trace contextRef="#ctx0" brushRef="#br0">3 0 17252,'-3'5'1176,"9"5"664,3 6-247,6 6-297,4 5-96,-3 2-312,-4 0-175,1 1-353,-4-1-200,-2-4-112,0-3-40,-2-5-344,-1-2-377,-4-6-807,3-19-4905</inkml:trace>
</inkml:ink>
</file>

<file path=ppt/ink/ink7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8:51.595"/>
    </inkml:context>
    <inkml:brush xml:id="br0">
      <inkml:brushProperty name="width" value="0.05" units="cm"/>
      <inkml:brushProperty name="height" value="0.05" units="cm"/>
      <inkml:brushProperty name="color" value="#FF0066"/>
    </inkml:brush>
  </inkml:definitions>
  <inkml:trace contextRef="#ctx0" brushRef="#br0">0 1 12011,'10'44'9353,"7"25"-5620,-2-13-3129,-2 1-1,6 62 1,-15-89-1382,-2-33-2527,4-12 3934,7-8-374</inkml:trace>
</inkml:ink>
</file>

<file path=ppt/ink/ink7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8:51.955"/>
    </inkml:context>
    <inkml:brush xml:id="br0">
      <inkml:brushProperty name="width" value="0.05" units="cm"/>
      <inkml:brushProperty name="height" value="0.05" units="cm"/>
      <inkml:brushProperty name="color" value="#FF0066"/>
    </inkml:brush>
  </inkml:definitions>
  <inkml:trace contextRef="#ctx0" brushRef="#br0">1 162 12859,'1'0'210,"0"1"-1,0 0 1,0-1 0,-1 1 0,1-1 0,0 1 0,0-1 0,1 0 0,-1 1-1,0-1 1,0 0 0,0 0 0,0 1 0,0-1 0,0 0 0,0 0 0,0 0-1,0 0 1,1-1 0,0 1 0,1-1-3,-1 0 0,0 0 0,0 0 1,0 0-1,0 0 0,0-1 0,0 1 0,0 0 0,2-3 0,2-3 25,-1 0-1,1 0 0,-1 0 0,4-9 1,-6 11-170,-1 1-1,0 0 1,0-1 0,0 0 0,-1 1 0,0-1 0,0 0-1,0 0 1,-1 0 0,1 0 0,-1-5 0,0 8-41,0 0 0,-1 0 1,1 0-1,-1 0 0,1 0 0,-1 0 1,0 0-1,1 0 0,-1 0 1,0 1-1,0-1 0,0 0 0,-1 0 1,1 1-1,0-1 0,-1 1 0,1-1 1,-1 1-1,1 0 0,-1-1 1,0 1-1,1 0 0,-1 0 0,0 0 1,0 0-1,0 1 0,0-1 0,-4-1 1,5 2-13,-1 0 1,1-1 0,0 1 0,-1 0-1,1 0 1,-1 0 0,1 0 0,-1 0-1,1 0 1,-1 0 0,1 1 0,0-1-1,-1 1 1,1-1 0,-1 1 0,1-1-1,0 1 1,0-1 0,-1 1 0,-1 2-1,1-2 33,0 1-1,1 0 0,-1 0 0,0 1 0,1-1 0,0 0 0,-1 0 0,1 1 1,0-1-1,-1 5 0,0 0 75,0 0 1,1 0 0,0 0-1,1 0 1,-1 0-1,1 0 1,2 12-1,-1-13-94,0 0 1,1 0-1,0 0 0,0-1 0,1 1 0,0-1 0,0 1 1,0-1-1,0 0 0,1 0 0,6 7 0,-7-10-222,0 1 0,-1-1 0,1 1 0,0-1 0,0 0 0,0 0 0,0 0 0,1-1 0,-1 1 0,0-1 0,1 1 0,-1-1 0,1-1 0,0 1 0,-1 0 0,1-1 0,-1 1 0,1-1 0,0 0 0,5-1 0,1-4-1491,-4-4 454</inkml:trace>
</inkml:ink>
</file>

<file path=ppt/ink/ink7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8:52.277"/>
    </inkml:context>
    <inkml:brush xml:id="br0">
      <inkml:brushProperty name="width" value="0.05" units="cm"/>
      <inkml:brushProperty name="height" value="0.05" units="cm"/>
      <inkml:brushProperty name="color" value="#FF0066"/>
    </inkml:brush>
  </inkml:definitions>
  <inkml:trace contextRef="#ctx0" brushRef="#br0">0 55 14363,'6'30'5346,"-4"14"-3230,-1-26-1977,2 22-1,-2-41-86,0 1 0,0-1 0,0 1 0,0-1 0,-1 0 0,1 1 0,0-1 0,-1 0 0,1 0 0,-1 0 0,1 1 0,0-1 0,-1 0 0,1-2 0,12-19 428,6-20 207,-14 28-394,1 1 0,1-1 0,0 1 0,1 1 0,16-22 0,-24 34-239,1-1 0,0 0 0,-1 0 0,1 1 1,0-1-1,0 0 0,-1 1 0,1-1 0,0 1 0,0-1 1,0 1-1,0-1 0,0 1 0,0 0 0,0-1 0,0 1 0,0 0 1,1 0-1,-1 0-23,0 0 0,-1 0-1,1 0 1,-1 1 0,1-1 0,0 0 0,-1 1 0,1-1 0,-1 0 0,1 1 0,-1-1-1,1 1 1,-1-1 0,1 1 0,-1-1 0,0 1 0,1-1 0,-1 1 0,0-1 0,1 1-1,-1 0 1,2 5 35,0 0-1,-1 0 1,1 0-1,0 10 1,-2-10-151,1 2 13,6 32-860,-6-36 636,-1-1 1,1 1-1,1-1 1,-1 1-1,1-1 1,-1 0-1,1 0 1,4 6-1,-4-7 82,1 1-1,0-1 0,0 0 0,1 0 0,5 3 0</inkml:trace>
</inkml:ink>
</file>

<file path=ppt/ink/ink7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8:52.791"/>
    </inkml:context>
    <inkml:brush xml:id="br0">
      <inkml:brushProperty name="width" value="0.05" units="cm"/>
      <inkml:brushProperty name="height" value="0.05" units="cm"/>
      <inkml:brushProperty name="color" value="#FF0066"/>
    </inkml:brush>
  </inkml:definitions>
  <inkml:trace contextRef="#ctx0" brushRef="#br0">0 35 17100,'6'11'1904,"6"0"1441,5-1-705,11-9-735,7-1-689,5-11-912,-5-5-720,6-5-1280,-4 2 999</inkml:trace>
</inkml:ink>
</file>

<file path=ppt/ink/ink7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8:54.003"/>
    </inkml:context>
    <inkml:brush xml:id="br0">
      <inkml:brushProperty name="width" value="0.05" units="cm"/>
      <inkml:brushProperty name="height" value="0.05" units="cm"/>
      <inkml:brushProperty name="color" value="#FF0066"/>
    </inkml:brush>
  </inkml:definitions>
  <inkml:trace contextRef="#ctx0" brushRef="#br0">4 1 10754,'-3'5'7866,"3"-5"-7664,3 11 559,-2-8 116,5 20 818,1 0-1,14 28 0,25 41-362,-1-2-2644,-44-90 1244,-1 0-1,0 0 1,0 1 0,0-1-1,0 0 1,0 0 0,0 0-1,0 0 1,1 1 0,-1-1 0,0 0-1,0 0 1,0 0 0,0 0-1,0 1 1,0-1 0,0 0 0,0 0-1,0 0 1,0 1 0,0-1-1,0 0 1,0 0 0,0 0 0,0 1-1,0-1 1,0 0 0,0 0-1,0 0 1,-1 0 0,1 1 0,0-1-1,0 0 1,0 0 0,0 0-1,0 0 1,0 1 0,-1-1 0,-5-4 106,0-6 21</inkml:trace>
</inkml:ink>
</file>

<file path=ppt/ink/ink7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8:54.270"/>
    </inkml:context>
    <inkml:brush xml:id="br0">
      <inkml:brushProperty name="width" value="0.05" units="cm"/>
      <inkml:brushProperty name="height" value="0.05" units="cm"/>
      <inkml:brushProperty name="color" value="#FF0066"/>
    </inkml:brush>
  </inkml:definitions>
  <inkml:trace contextRef="#ctx0" brushRef="#br0">1 171 14611,'13'-26'2836,"30"-45"0,-38 64-2513,0 0-1,0 1 1,1 0 0,0 0-1,0 0 1,0 1-1,1 0 1,-1 0 0,1 1-1,0 0 1,11-5-1,-17 8-275,1 1-1,-1-1 1,0 1-1,1-1 0,-1 1 1,1 0-1,-1 0 0,1-1 1,-1 1-1,1 0 0,-1 0 1,1 0-1,-1 1 1,1-1-1,-1 0 0,1 1 1,-1-1-1,1 1 0,-1-1 1,1 1-1,0 0 0,0 0-14,-1 1-1,0-1 0,1 1 0,-1-1 0,0 0 1,0 1-1,0 0 0,0-1 0,0 1 0,-1 0 0,1-1 1,0 1-1,-1 0 0,1 3 0,0 5 25,0 0-1,-1-1 1,0 1 0,0 0 0,-3 11-1,1-7-54,0-1-1,-1 1 1,0 0-1,-2-1 1,1 0-1,-2 0 1,-7 14-1,13-26-54,-1 0 0,0 0 0,0 0 1,1 0-1,-1 0 0,0 1 0,0-2 0,0 1 0,0 0 0,0 0 0,0 0 0,-1 0 0,1-1 0,0 1 0,0 0 1,-1-1-1,1 1 0,0-1 0,0 0 0,-1 1 0,1-1 0,-1 0 0,1 0 0,0 0 0,-1 0 0,1 0 0,-2 0 1,1-1-133,0 1 0,0-1 1,0 0-1,1 0 0,-1 0 1,0 0-1,0 0 0,1 0 1,-1 0-1,0-1 0,1 1 1,0-1-1,-1 1 0,1-1 1,0 1-1,-1-1 0,0-2 1,-9-24-1156</inkml:trace>
</inkml:ink>
</file>

<file path=ppt/ink/ink7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8:54.583"/>
    </inkml:context>
    <inkml:brush xml:id="br0">
      <inkml:brushProperty name="width" value="0.05" units="cm"/>
      <inkml:brushProperty name="height" value="0.05" units="cm"/>
      <inkml:brushProperty name="color" value="#FF0066"/>
    </inkml:brush>
  </inkml:definitions>
  <inkml:trace contextRef="#ctx0" brushRef="#br0">1 183 16363,'12'10'4185,"25"17"0,-35-29-3900,-2-5-177,-5-13-118,4 13 34,-3-13-378,-3-42 0,7 54 61,0-1 1,1 0-1,-1 0 0,2 1 0,-1-1 1,1 1-1,5-14 0,-7 21 3,1 0 1,-1 0-1,1 0 1,-1 0-1,1 0 1,0 0-1,0 0 0,0 0 1,-1 0-1,1 0 1,0 0-1,0 0 0,0 0 1,0 1-1,0-1 1,1 0-1,-1 1 1,0-1-1,0 1 0,0-1 1,1 1-1,-1 0 1,0-1-1,0 1 0,1 0 1,-1 0-1,3 0 1,7 0-714</inkml:trace>
</inkml:ink>
</file>

<file path=ppt/ink/ink7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8:54.833"/>
    </inkml:context>
    <inkml:brush xml:id="br0">
      <inkml:brushProperty name="width" value="0.05" units="cm"/>
      <inkml:brushProperty name="height" value="0.05" units="cm"/>
      <inkml:brushProperty name="color" value="#FF0066"/>
    </inkml:brush>
  </inkml:definitions>
  <inkml:trace contextRef="#ctx0" brushRef="#br0">51 33 12131,'2'7'744,"0"1"1,0-1 0,-1 1 0,0-1-1,0 1 1,-1 0 0,0-1 0,-1 12 0,0 24 1285,1-41-1970,1 0-1,-1 0 0,0 0 0,1 0 0,-1 0 0,1 0 0,-1 0 0,1-1 0,0 1 0,0 0 0,0 0 0,0 0 0,0-1 0,0 1 0,0-1 0,1 1 0,-1-1 0,0 1 0,1-1 0,0 0 1,-1 1-1,1-1 0,2 1 0,-1-1 42,0 0 1,0 0-1,-1 0 1,1-1-1,0 1 1,0-1-1,0 0 1,-1 0-1,1 0 1,0 0 0,0 0-1,0-1 1,0 1-1,5-3 1,-5 3-21,-1-1 0,1 0 1,-1-1-1,1 1 0,-1 0 1,0-1-1,1 1 0,-1-1 1,0 0-1,0 0 0,0 0 1,0 0-1,0 0 0,-1 0 0,3-4 1,-3 4-51,0 0 0,-1 0 1,1 0-1,0 0 0,-1 0 1,0 0-1,1 0 0,-1 0 1,0-1-1,0 1 0,0 0 1,-1 0-1,1 0 0,0 0 1,-1 0-1,1 0 0,-1 0 1,0 0-1,0 0 0,1 0 1,-1 0-1,-1 0 0,0-1 1,-1-2-28,0 2 1,0-1 0,0 0-1,-1 0 1,1 1 0,-1 0 0,0 0-1,0 0 1,-5-3 0,-4-1-191,-25-8-1,27 11-906,0-1 0,0 0 0,-19-12 1,29 17 950,1-1 0,-1 1 1,0-1-1,1 1 0,-1-1 1,1 1-1,-1-1 0,1 0 1,-1 1-1,1-1 0,-1 0 1,1 1-1,-1-2 0,0-15-1023</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7:36.280"/>
    </inkml:context>
    <inkml:brush xml:id="br0">
      <inkml:brushProperty name="width" value="0.05" units="cm"/>
      <inkml:brushProperty name="height" value="0.05" units="cm"/>
      <inkml:brushProperty name="color" value="#FF0066"/>
    </inkml:brush>
  </inkml:definitions>
  <inkml:trace contextRef="#ctx0" brushRef="#br0">6 106 13131,'-6'6'5857,"17"-6"-3104,3-4-641,11-2-1160,2-3-320,2-1-496,3-1-288,0-3-816,2-2-392,0-5-1425,2 0 1433</inkml:trace>
</inkml:ink>
</file>

<file path=ppt/ink/ink7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8:55.097"/>
    </inkml:context>
    <inkml:brush xml:id="br0">
      <inkml:brushProperty name="width" value="0.05" units="cm"/>
      <inkml:brushProperty name="height" value="0.05" units="cm"/>
      <inkml:brushProperty name="color" value="#FF0066"/>
    </inkml:brush>
  </inkml:definitions>
  <inkml:trace contextRef="#ctx0" brushRef="#br0">7 0 18364,'-1'1'187,"1"-1"0,-1 0 0,1 0 0,0 1 0,-1-1 0,1 0 0,-1 1 0,1-1 0,0 1 0,-1-1 0,1 0 0,0 1 1,0-1-1,-1 1 0,1-1 0,0 1 0,0-1 0,0 0 0,-1 1 0,1-1 0,0 1 0,0-1 0,0 1 0,0-1 0,0 1 0,0-1 0,0 1 0,0-1 0,0 1 0,0-1 0,0 1 0,1-1 0,-1 1 0,0 0 1,9 18 1793,8 9-1489,0 0-1,-2 1 1,-1 1 0,-2 0-1,-1 1 1,14 60-1,-19-65-581,-3-16-567,-1 0-1,0 0 1,0 12 0,-10-30-3997,3-12 2915</inkml:trace>
</inkml:ink>
</file>

<file path=ppt/ink/ink7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8:55.266"/>
    </inkml:context>
    <inkml:brush xml:id="br0">
      <inkml:brushProperty name="width" value="0.05" units="cm"/>
      <inkml:brushProperty name="height" value="0.05" units="cm"/>
      <inkml:brushProperty name="color" value="#FF0066"/>
    </inkml:brush>
  </inkml:definitions>
  <inkml:trace contextRef="#ctx0" brushRef="#br0">0 182 20996,'9'-3'1857,"12"-7"767,8-6-447,5-8-953,0 0-624,-8-1-640,-8 1-384,-1 5-1200,1 3-425,-1 4-487,1 3 936</inkml:trace>
</inkml:ink>
</file>

<file path=ppt/ink/ink7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8:55.719"/>
    </inkml:context>
    <inkml:brush xml:id="br0">
      <inkml:brushProperty name="width" value="0.05" units="cm"/>
      <inkml:brushProperty name="height" value="0.05" units="cm"/>
      <inkml:brushProperty name="color" value="#FF0066"/>
    </inkml:brush>
  </inkml:definitions>
  <inkml:trace contextRef="#ctx0" brushRef="#br0">0 185 13883,'1'0'260,"-1"0"0,1 0 1,-1 0-1,1 0 0,-1 0 0,1 0 1,0 0-1,-1 0 0,1 0 0,-1 0 1,1 0-1,-1 0 0,1-1 0,-1 1 1,1 0-1,-1 0 0,1 0 0,-1-1 1,1 1-1,-1 0 0,0-1 0,1 1 1,-1 0-1,1-1 0,-1 1 0,0-1 1,1 1-1,-1-1 0,0 1 0,0-1 1,1 0-1,7-20 691,-5 14-283,5-17-399,-1 0 0,0 0 0,5-46-1,-13 64-290,-2 7 25,-3 7 43,4-1 74,-1 0-1,1 0 1,1 1-1,-1-1 1,1 1-1,0-1 1,1 1-1,0-1 1,1 9-1,-1-14-93,0 0-1,0 0 1,0 0 0,1 0-1,-1 0 1,1 0-1,0 0 1,-1 0 0,1 0-1,0 0 1,0 0 0,0-1-1,0 1 1,1 0-1,-1-1 1,0 1 0,1 0-1,-1-1 1,1 0-1,-1 1 1,1-1 0,0 0-1,-1 0 1,1 0-1,0 0 1,0 0 0,0 0-1,0-1 1,0 1 0,0-1-1,0 1 1,0-1-1,0 0 1,0 0 0,0 0-1,0 0 1,3 0-1,-1-1-12,1 1-1,-1-1 0,0 0 0,0 0 1,0-1-1,0 1 0,0-1 0,0 0 1,-1 0-1,1 0 0,5-4 0,0-2 20,0 0-1,13-17 1,-19 22-84,-1 1-1,1 0 1,0-1 0,0 1 0,4-2-1,9-7 45,-2-6-6,4-5 94,-17 21-219,0 0-1,0 0 1,0 0-1,0 0 0,0 1 1,0-1-1,0 0 1,0 1-1,0-1 1,1 1-1,-1-1 1,0 1-1,0-1 0,1 1 1,0-1-1,-2 2 30,1-1 1,-1 0-1,0 0 0,0 0 0,1 0 0,-1 0 0,0 0 0,0 0 0,0 0 0,1 0 1,-1 1-1,0-1 0,0 0 0,0 0 0,0 0 0,1 0 0,-1 1 0,0-1 1,0 0-1,0 0 0,0 0 0,0 1 0,0-1 0,0 0 0,0 0 0,1 0 1,-1 1-1,0-1 0,0 0 0,0 0 0,0 1 0,0-1 0,0 6-1113</inkml:trace>
</inkml:ink>
</file>

<file path=ppt/ink/ink7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8:55.921"/>
    </inkml:context>
    <inkml:brush xml:id="br0">
      <inkml:brushProperty name="width" value="0.05" units="cm"/>
      <inkml:brushProperty name="height" value="0.05" units="cm"/>
      <inkml:brushProperty name="color" value="#FF0066"/>
    </inkml:brush>
  </inkml:definitions>
  <inkml:trace contextRef="#ctx0" brushRef="#br0">2 1 19308,'-1'7'1280,"2"-2"137,5-1-385,3-4-896,0 0-584,1-4-1321,0-2 401,5 3 496</inkml:trace>
</inkml:ink>
</file>

<file path=ppt/ink/ink7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8:56.200"/>
    </inkml:context>
    <inkml:brush xml:id="br0">
      <inkml:brushProperty name="width" value="0.05" units="cm"/>
      <inkml:brushProperty name="height" value="0.05" units="cm"/>
      <inkml:brushProperty name="color" value="#FF0066"/>
    </inkml:brush>
  </inkml:definitions>
  <inkml:trace contextRef="#ctx0" brushRef="#br0">1 0 13811,'27'27'5700,"-23"-24"-5226,0 1 1,0-1-1,0 1 1,0 0-1,-1 0 1,0 1-1,1-1 1,-2 1-1,1-1 1,0 1-1,-1 0 1,0 0-1,2 7 1,-3-6-357,-1-4-90,1 0-1,-1 0 0,1 0 1,-1 0-1,1 0 0,0 0 1,0 0-1,0 0 0,0 0 1,0 0-1,2 2 0,-3-4-25,0 0-1,0 0 0,0 0 0,0 0 0,1 0 0,-1 0 0,0 0 1,0 0-1,0 0 0,0 0 0,1 0 0,-1 0 0,0 1 1,0-1-1,0 0 0,0-1 0,1 1 0,-1 0 0,0 0 0,0 0 1,0 0-1,0 0 0,1 0 0,-1 0 0,0 0 0,0 0 1,0 0-1,0 0 0,1 0 0,-1 0 0,0-1 0,0 1 1,0 0-1,0 0 0,0 0 0,0 0 0,0 0 0,1-1 0,-1 1 1,0 0-1,0 0 0,0 0 0,0 0 0,0 0 0,0-1 1,0 1-1,0 0 0,0 0 0,0-1 0,4-11 4,-3 9-1,1-4 27,1 0 0,0 0 0,0-1 0,0 2 0,1-1 0,0 0 0,1 1 0,-1 0 0,10-9 0,-12 13 38,0-1-1,1 1 1,-1 1 0,0-1-1,1 0 1,0 0-1,-1 1 1,1 0-1,0-1 1,0 1-1,0 0 1,0 1 0,0-1-1,0 0 1,0 1-1,0 0 1,0-1-1,0 1 1,0 0-1,0 1 1,0-1 0,0 1-1,0-1 1,0 1-1,0 0 1,0 0-1,4 2 1,0 2-56,1-1 0,-1 2 0,0-1 0,-1 1 0,1 0 0,-1 0 0,7 10 0,0-1-1616,3 3 611</inkml:trace>
</inkml:ink>
</file>

<file path=ppt/ink/ink7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9:01.914"/>
    </inkml:context>
    <inkml:brush xml:id="br0">
      <inkml:brushProperty name="width" value="0.05" units="cm"/>
      <inkml:brushProperty name="height" value="0.05" units="cm"/>
      <inkml:brushProperty name="color" value="#FF0066"/>
    </inkml:brush>
  </inkml:definitions>
  <inkml:trace contextRef="#ctx0" brushRef="#br0">9 1788 11282,'-2'-4'431,"1"0"-1,0 1 0,0-1 1,0 0-1,0 0 0,0 0 1,1 0-1,0 0 0,-1 0 1,1 0-1,1 0 0,-1 1 1,1-1-1,0 0 0,-1 0 1,4-7-1,2-3 296,0 1 1,1 0-1,10-15 1,-16 26-702,65-101 1927,81-93 0,186-201 636,216-213-208,-441 494-2139,68-65-36,-124 139-860,-156 127-7325,48-41 7389,7-4 655</inkml:trace>
</inkml:ink>
</file>

<file path=ppt/ink/ink7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9:02.350"/>
    </inkml:context>
    <inkml:brush xml:id="br0">
      <inkml:brushProperty name="width" value="0.05" units="cm"/>
      <inkml:brushProperty name="height" value="0.05" units="cm"/>
      <inkml:brushProperty name="color" value="#FF0066"/>
    </inkml:brush>
  </inkml:definitions>
  <inkml:trace contextRef="#ctx0" brushRef="#br0">39 68 9738,'-2'3'163,"-3"2"716,0 1 0,1 1 0,0-1 1,0 0-1,1 1 0,0 0 0,-5 13 0,8-19-748,0-1 0,0 1 0,0 0-1,0-1 1,0 1 0,0 0 0,0-1-1,0 1 1,0 0 0,0 0 0,0-1-1,0 1 1,0 0 0,1-1 0,-1 1-1,0 0 1,1-1 0,-1 1 0,0-1-1,1 1 1,-1 0 0,1-1 0,-1 1-1,1-1 1,-1 1 0,1-1 0,-1 1-1,1-1 1,-1 0 0,1 1 0,0-1-1,-1 0 1,1 1 0,0-1 0,0 0-1,0 1 53,1-1-1,-1 1 0,0-1 0,0 1 0,0-1 0,0 1 0,0 0 0,-1 0 0,1-1 1,0 1-1,0 0 0,0 0 0,-1 0 0,2 2 0,0 3 38,0 1-1,0 0 1,-1 1 0,0-1-1,-1 0 1,1 0-1,-1 0 1,-2 12-1,1 6 103,1-21-260,0 8 152,0 0 0,1 0 1,0 0-1,5 19 0,-5-29-175,-1 0-1,0 0 1,1 0-1,0-1 1,0 1-1,-1 0 1,1 0-1,0-1 1,0 1-1,1 0 1,-1-1-1,0 1 1,0-1-1,1 1 1,-1-1-1,1 0 1,-1 0-1,1 0 1,0 1-1,-1-2 1,1 1-1,0 0 1,0 0-1,0 0 1,-1-1-1,1 1 1,0-1-1,0 0 1,0 1-1,0-1 1,0 0-1,0 0 1,0 0-1,0 0 1,0-1-1,3 0 1,-1 0 22,0 0 0,0-1-1,0 0 1,0 1 0,0-1 0,-1-1 0,1 1 0,-1 0 0,1-1 0,3-4-1,4-4 117,14-18 0,-21 23-135,17-22-230,-1-1-1,-1-1 0,-2 0 0,-1-2 0,-2 0 1,11-34-1,-16 30-2461,-8 5 892</inkml:trace>
</inkml:ink>
</file>

<file path=ppt/ink/ink7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9:03.426"/>
    </inkml:context>
    <inkml:brush xml:id="br0">
      <inkml:brushProperty name="width" value="0.05" units="cm"/>
      <inkml:brushProperty name="height" value="0.05" units="cm"/>
      <inkml:brushProperty name="color" value="#FF0066"/>
    </inkml:brush>
  </inkml:definitions>
  <inkml:trace contextRef="#ctx0" brushRef="#br0">248 631 13075,'-1'-24'1274,"1"11"-455,0 0-1,-1 0 0,0 1 0,-1-1 0,-1 1 0,-7-21 0,10 31-755,-1 0 1,1 1-1,-1-1 0,0 0 0,0 1 0,0-1 0,0 1 0,0-1 1,-1 1-1,1 0 0,0-1 0,-1 1 0,1 0 0,-1 0 1,1 0-1,-1 0 0,1 0 0,-1 0 0,0 0 0,-1 0 0,1 1-5,0 0-1,0 0 0,0 0 0,0 0 1,0 0-1,0 0 0,0 1 0,0-1 1,0 1-1,0-1 0,0 1 0,0 0 1,0 0-1,0 0 0,-2 1 0,-4 5 169,0-1 0,1 1 0,-1 0-1,1 0 1,-11 16 0,1 2 147,2-1-1,0 2 0,2 0 1,1 1-1,1 0 1,-14 53-1,24-74-346,0 0-1,0 0 1,0 0-1,0 0 1,1 11-1,0-16-23,0 0-1,1 0 0,-1 0 1,0 0-1,0-1 0,1 1 1,-1 0-1,0 0 0,1 0 1,-1-1-1,0 1 0,1 0 1,-1-1-1,1 1 1,-1 0-1,1-1 0,0 1 1,-1-1-1,1 1 0,1 0 1,-1-1-2,0 1 0,0-1 0,0 0 0,1 0 0,-1 0 0,0 0 0,1 0 0,-1 0 0,0 0 0,0 0 0,1 0 0,-1-1 0,0 1 0,0 0 0,0-1 0,1 1 0,-1-1 0,1 0 0,5-3-1,0 0 0,0-1 0,0 0 0,-1 0 1,0-1-1,0 0 0,0 0 0,0 0 0,-1 0 1,8-15-1,-1 2 10,-1-2-1,15-41 1,-12 16-16,-1 1 0,7-56 0,5-95-126,-24 185 123,4-27-24,0-2 6,-2 1 0,-3-65 1,0 100 28,0 0 1,-1 1-1,1-1 1,-1 0-1,-2-6 1,3 10 0,0 0 0,-1 0 0,1-1 0,0 1 0,0 0 0,0 0 0,0-1 0,0 1 0,-1 0 0,1 0 0,0 0 0,0-1 0,0 1 0,-1 0 0,1 0 0,0 0 0,0 0 0,-1 0 0,1-1 0,0 1 0,0 0 0,-1 0 0,1 0 0,0 0 0,0 0 0,-1 0 0,1 0 0,0 0 0,-1 0 0,1 0 0,0 0 0,0 0 0,-1 0 0,1 0 0,0 0 0,0 0 0,-1 0 0,1 1 0,0-1 0,0 0 0,-1 0 0,1 0 0,0 0 0,0 0 0,-1 1 0,1-1 0,0 0 0,0 0 0,0 0 0,0 1 0,-1-1 0,1 0 0,0 1 0,-9 14 114,3 0-4,1 1 0,0-1 0,2 1 0,-3 17 0,3-1 179,0 36 1,3-55-211,0 0 0,1 0 0,1 0 0,0 0 0,1 0 0,1 0 0,8 21 1,-10-29-72,0-1 0,0 0 0,1 1 0,0-1 0,-1 0 0,1 0 0,1-1 0,-1 1 0,1-1 0,-1 1 1,1-1-1,0 0 0,0-1 0,0 1 0,0-1 0,1 1 0,-1-1 0,1-1 0,0 1 0,-1-1 0,1 1 1,0-1-1,8 0 0,-6 0-13,0-1 1,1 0-1,-1-1 1,1 0-1,-1 0 0,0 0 1,0-1-1,10-3 1,-14 4-28,0-1-1,0 1 1,0-1-1,0 0 1,0 0 0,-1 0-1,1 0 1,-1 0 0,1 0-1,-1-1 1,0 1 0,1-1-1,-1 0 1,-1 0 0,1 1-1,0-1 1,-1 0 0,1-1-1,-1 1 1,1-5 0,3-12 35,-1-1 0,-1 1 0,0-26 0,1 49 111,1 8-55,0 2-2,2-1 1,-1 1-1,2-1 0,15 19 0,-19-25-157,1-1-1,0 0 1,0 0-1,0 0 0,1-1 1,0 0-1,0 0 1,0 0-1,0-1 0,0 1 1,11 2-1,-15-5-90,0-1 0,0 1 0,1-1 0,-1 0 0,0 0 1,1 0-1,-1 0 0,0 0 0,1 0 0,-1-1 0,0 1 0,1-1 0,-1 1 0,0-1 0,4-2 0,-2 1-241,-1 0 0,1-1 0,0 0 0,-1 0 0,0 0 0,6-6 0,14-20-1176</inkml:trace>
</inkml:ink>
</file>

<file path=ppt/ink/ink7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9:03.579"/>
    </inkml:context>
    <inkml:brush xml:id="br0">
      <inkml:brushProperty name="width" value="0.05" units="cm"/>
      <inkml:brushProperty name="height" value="0.05" units="cm"/>
      <inkml:brushProperty name="color" value="#FF0066"/>
    </inkml:brush>
  </inkml:definitions>
  <inkml:trace contextRef="#ctx0" brushRef="#br0">5 43 14747,'-4'16'1208,"6"-4"273,7-5-233,9-10-840,5-4-272,10-8-1000,2-4-472,6-14 655</inkml:trace>
</inkml:ink>
</file>

<file path=ppt/ink/ink7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9:03.841"/>
    </inkml:context>
    <inkml:brush xml:id="br0">
      <inkml:brushProperty name="width" value="0.05" units="cm"/>
      <inkml:brushProperty name="height" value="0.05" units="cm"/>
      <inkml:brushProperty name="color" value="#FF0066"/>
    </inkml:brush>
  </inkml:definitions>
  <inkml:trace contextRef="#ctx0" brushRef="#br0">102 0 14651,'-19'24'1910,"2"0"0,-23 41-1,35-57-1610,2 0 0,-1 0-1,1 1 1,0-1-1,1 1 1,0-1 0,1 1-1,-1 0 1,2 0 0,-1 0-1,1 0 1,2 17 0,4-4-76,0-2 1,1 1 0,2-1 0,16 32 0,-6-14-111,-2-4-137,-3-8 134,14 43 0,-25-62-276,-1 1 0,0 0 0,0 0 0,-1 0 1,0 0-1,0 0 0,-1 0 0,0 0 0,-1 0 0,-1 11 0,1-16-94,1-1 0,-1 1 0,0 0 0,0-1 0,0 1-1,-1-1 1,1 1 0,0-1 0,-1 0 0,1 1-1,-1-1 1,0 0 0,0 0 0,0 0 0,0-1 0,0 1-1,0 0 1,-1-1 0,1 1 0,-1-1 0,-3 2 0,-12 1-991</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7:36.909"/>
    </inkml:context>
    <inkml:brush xml:id="br0">
      <inkml:brushProperty name="width" value="0.05" units="cm"/>
      <inkml:brushProperty name="height" value="0.05" units="cm"/>
      <inkml:brushProperty name="color" value="#FF0066"/>
    </inkml:brush>
  </inkml:definitions>
  <inkml:trace contextRef="#ctx0" brushRef="#br0">239 166 16436,'0'-12'1944,"-3"9"592,1 3-2307,0 1 0,0-1 1,1 1-1,-1 0 1,1 0-1,-1 0 1,0 0-1,1 0 1,0 0-1,-2 2 1,-103 89 1388,90-76-1332,0 1 0,2 1 1,0 0-1,-14 25 1,25-36-224,-1 0 0,1 0 0,1 0 0,-1 0 0,1 0-1,0 1 1,1-1 0,0 1 0,0 0 0,1-1 0,0 9 0,0-10-53,1-1-1,-1 0 0,1 0 0,1 0 0,-1 0 1,1 0-1,0 0 0,0 0 0,0 0 0,1 0 1,0-1-1,0 1 0,0-1 0,0 0 1,1 0-1,-1 0 0,5 3 0,-6-5-7,1 0 1,-1-1-1,1 1 0,-1-1 0,1 1 0,0-1 0,0 0 1,-1 0-1,1 0 0,0 0 0,0 0 0,0-1 0,0 0 1,0 1-1,0-1 0,5-1 0,-3 1 5,-1-1 1,1 0-1,-1-1 0,1 1 0,-1-1 1,1 0-1,-1 0 0,0-1 1,7-4-1,-2 0-10,0-1 0,0 0 1,-1-1-1,0 0 0,0 0 1,-1 0-1,10-19 0,-14 21-39,0 0 1,0-1-1,3-15 0,-3 10-22,-2 13 61,-1-1 0,0 0 0,1 1-1,-1-1 1,0 1 0,1-1-1,-1 1 1,1-1 0,-1 1-1,1-1 1,-1 1 0,1-1-1,-1 1 1,1-1 0,0 1 0,-1 0-1,1-1 1,0 1 0,-1 0-1,1 0 1,0 0 0,-1-1-1,1 1 1,0 0 0,0 0-1,23 0-240,-12 1-34,0-3-607,1 0 0,-1 0 1,1-1-1,-1 0 0,0-1 0,12-6 0,0 2-641</inkml:trace>
  <inkml:trace contextRef="#ctx0" brushRef="#br0" timeOffset="1">688 1 16588,'-8'7'843,"1"0"0,0 1 1,1-1-1,0 2 1,0-1-1,-6 13 1,1-3-420,11-16-396,-19 27 687,-15 37 0,30-58-606,1 1 0,-1-1 0,2 1 1,-1 0-1,1 0 0,0 0 0,1 0 0,0 0 0,1 16 0,1-22-91,-1 0-1,1 0 0,0 0 0,0 0 1,0 0-1,0 0 0,1 0 0,-1-1 1,1 1-1,0 0 0,0-1 0,0 1 1,0-1-1,0 0 0,0 0 1,1 0-1,-1 0 0,1 0 0,-1 0 1,1 0-1,0-1 0,0 0 0,0 1 1,3 0-1,3 1 27,0 0-1,1-1 1,-1 0 0,1-1-1,-1 1 1,15-1 0,-22-1-33,0 0 1,1 0-1,-1-1 1,1 1-1,-1 0 0,0-1 1,1 1-1,-1-1 1,0 0-1,0 0 0,1 0 1,-1 0-1,0 0 1,0 0-1,0-1 0,3-2 1,-5 4-7,1-1 0,0 0 0,-1 0 0,1 0 0,-1 1 0,0-1 0,1 0 0,-1 0 0,0 0 0,1 0 0,-1 0 0,0 0 0,0 0 0,0 0 0,0 0 0,0-1 0,0 0-1,-1 0 0,1 0 1,-1 0-1,1 0 0,-1 0 1,0 0-1,0 1 1,0-1-1,0 0 0,-2-2 1,-4-4-6,0 1 0,-1 0 0,1 0 0,-1 1 1,-1 0-1,1 0 0,-19-7 0,40 12-96,0 0 0,0-1 0,0 0 0,0-1 0,-1-1 0,16-6 0,-1-1-1900,44-26 0,-32 14 623</inkml:trace>
</inkml:ink>
</file>

<file path=ppt/ink/ink7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9:03.997"/>
    </inkml:context>
    <inkml:brush xml:id="br0">
      <inkml:brushProperty name="width" value="0.05" units="cm"/>
      <inkml:brushProperty name="height" value="0.05" units="cm"/>
      <inkml:brushProperty name="color" value="#FF0066"/>
    </inkml:brush>
  </inkml:definitions>
  <inkml:trace contextRef="#ctx0" brushRef="#br0">0 237 13291,'3'6'1784,"7"-3"1081,12-8-977,8-5-303,8-11-937,-1-6-232,1-10-920,-2-6-921,1-8-1287,0 0 1207</inkml:trace>
</inkml:ink>
</file>

<file path=ppt/ink/ink7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9:04.247"/>
    </inkml:context>
    <inkml:brush xml:id="br0">
      <inkml:brushProperty name="width" value="0.05" units="cm"/>
      <inkml:brushProperty name="height" value="0.05" units="cm"/>
      <inkml:brushProperty name="color" value="#FF0066"/>
    </inkml:brush>
  </inkml:definitions>
  <inkml:trace contextRef="#ctx0" brushRef="#br0">51 0 16972,'-5'5'487,"1"0"0,-1 0 0,1 0 0,0 0-1,0 1 1,1 0 0,-1 0 0,1 0 0,0 0 0,1 0 0,0 0 0,0 1 0,0-1 0,1 1 0,-1 9 0,1-4-288,1 0-1,1 0 1,0 1 0,0-1-1,1 0 1,1 0 0,6 19-1,-3-15-141,0-1 0,1 0-1,1 0 1,0 0-1,1-1 1,0 0 0,2-1-1,16 19 1,-7-14-117,-9-8 129,-1 1-1,13 15 1,-20-23-138,-1 0-1,0 0 0,0 1 1,0-1-1,0 1 1,-1-1-1,0 1 0,1 0 1,-1 0-1,-1-1 0,1 1 1,0 0-1,-1 7 1,0-10-146,0 1 1,0 0-1,0-1 1,0 1-1,-1 0 1,1-1-1,-1 1 1,1-1-1,-1 1 1,1 0-1,-1-1 1,0 1-1,0-1 1,0 0-1,0 1 1,0-1-1,0 0 1,0 0-1,0 1 1,-1-1-1,1 0 1,0 0-1,-1 0 1,1 0-1,-1-1 1,1 1-1,-1 0 1,1-1-1,-3 2 1,-20-1-1317</inkml:trace>
</inkml:ink>
</file>

<file path=ppt/ink/ink7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9:04.386"/>
    </inkml:context>
    <inkml:brush xml:id="br0">
      <inkml:brushProperty name="width" value="0.05" units="cm"/>
      <inkml:brushProperty name="height" value="0.05" units="cm"/>
      <inkml:brushProperty name="color" value="#FF0066"/>
    </inkml:brush>
  </inkml:definitions>
  <inkml:trace contextRef="#ctx0" brushRef="#br0">0 68 14651,'15'-2'1440,"12"-5"705,8-3-521,7-6-632,-1-3-1256,-5 5 112</inkml:trace>
</inkml:ink>
</file>

<file path=ppt/ink/ink7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9:04.494"/>
    </inkml:context>
    <inkml:brush xml:id="br0">
      <inkml:brushProperty name="width" value="0.05" units="cm"/>
      <inkml:brushProperty name="height" value="0.05" units="cm"/>
      <inkml:brushProperty name="color" value="#FF0066"/>
    </inkml:brush>
  </inkml:definitions>
  <inkml:trace contextRef="#ctx0" brushRef="#br0">40 1 23701,'-11'23'2129,"1"-2"615,-2-2-535,5-9-2714,11 2-2255,7-24 1688</inkml:trace>
</inkml:ink>
</file>

<file path=ppt/ink/ink7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9:08.569"/>
    </inkml:context>
    <inkml:brush xml:id="br0">
      <inkml:brushProperty name="width" value="0.05" units="cm"/>
      <inkml:brushProperty name="height" value="0.05" units="cm"/>
      <inkml:brushProperty name="color" value="#FF0066"/>
    </inkml:brush>
  </inkml:definitions>
  <inkml:trace contextRef="#ctx0" brushRef="#br0">657 60 8562,'10'-19'976,"-9"14"-331,1 1-1,-1 1 1,1-1 0,1 0 0,-1 0-1,0 1 1,1-1 0,4-4 0,-7 8-562,1 0 1,-1 0 0,0-1 0,0 1-1,0 0 1,0 0 0,0 0 0,1 0-1,-1 0 1,0 0 0,0 0 0,0 0-1,0 0 1,1 0 0,-1 0 0,0 0-1,0 0 1,0 0 0,0 0 0,0 0-1,1 0 1,-1 0 0,0 0 0,0 0-1,0 0 1,0 0 0,1 0 0,-1 1-1,0-1 1,0 0 0,0 0 0,0 0-1,0 0 1,0 0 0,1 0 0,-1 0-1,0 0 1,0 1 0,0-1 0,0 0-1,0 0 1,0 0 0,0 0 0,0 0-1,0 1 1,0-1 0,0 0-1,0 0 1,0 1 0,1 8 1886,-3-2-1288,0 1 1,-1-1-1,0 0 1,-5 8-1,-1 4-115,-17 40 485,-64 132 432,65-144-1251,-89 183 346,84-156-472,-58 133 153,63-155-132,-60 91 0,36-78 14,-56 59 1,75-84-1601,30-40 1369,-1 0 0,1 0 0,0 0 0,0 0-1,0-1 1,0 1 0,-1 0 0,1 0-1,0 0 1,0-1 0,0 1 0,0 0 0,0 0-1,0 0 1,0-1 0,0 1 0,0 0-1,-1 0 1,1-1 0,0 1 0,0 0 0,0 0-1,0 0 1,0-1 0,0 1 0,1 0-1,-1 0 1,0-1 0,0 1 0,0 0 0,0 0-1,0 0 1,0-1 0,0 1 0,0 0 0,1 0-1,1-13-1594,-1 7 825,1 0 0,-1 1 0,0-1 0,0-8 0,-2-9-572</inkml:trace>
</inkml:ink>
</file>

<file path=ppt/ink/ink7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9:08.832"/>
    </inkml:context>
    <inkml:brush xml:id="br0">
      <inkml:brushProperty name="width" value="0.05" units="cm"/>
      <inkml:brushProperty name="height" value="0.05" units="cm"/>
      <inkml:brushProperty name="color" value="#FF0066"/>
    </inkml:brush>
  </inkml:definitions>
  <inkml:trace contextRef="#ctx0" brushRef="#br0">134 1 15267,'-24'16'1801,"-1"3"1247,2 10-1415,-2 5-25,7 7-456,4 3-120,9-1 41,5-8-65,10-10-200,11-9-136,13-18-184,2-6-112,5-17-224,-4-5 8,-3-5-528,-5-2-392,2 1-2096,6 4 1639</inkml:trace>
</inkml:ink>
</file>

<file path=ppt/ink/ink7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9:09.331"/>
    </inkml:context>
    <inkml:brush xml:id="br0">
      <inkml:brushProperty name="width" value="0.05" units="cm"/>
      <inkml:brushProperty name="height" value="0.05" units="cm"/>
      <inkml:brushProperty name="color" value="#FF0066"/>
    </inkml:brush>
  </inkml:definitions>
  <inkml:trace contextRef="#ctx0" brushRef="#br0">2 1 15003,'-1'32'1320,"5"2"1057,8-1-409,11-3-343,2-4-337,-1-5-656,-2-5-168,-9-6-304,-1-3-408,-11-7-728,1-7-1032,-14-16 983</inkml:trace>
</inkml:ink>
</file>

<file path=ppt/ink/ink7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9:09.517"/>
    </inkml:context>
    <inkml:brush xml:id="br0">
      <inkml:brushProperty name="width" value="0.05" units="cm"/>
      <inkml:brushProperty name="height" value="0.05" units="cm"/>
      <inkml:brushProperty name="color" value="#FF0066"/>
    </inkml:brush>
  </inkml:definitions>
  <inkml:trace contextRef="#ctx0" brushRef="#br0">27 1 17116,'-12'0'648,"3"1"-240,3 1-376,6 2-840,6 5 480</inkml:trace>
</inkml:ink>
</file>

<file path=ppt/ink/ink7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9:09.933"/>
    </inkml:context>
    <inkml:brush xml:id="br0">
      <inkml:brushProperty name="width" value="0.05" units="cm"/>
      <inkml:brushProperty name="height" value="0.05" units="cm"/>
      <inkml:brushProperty name="color" value="#FF0066"/>
    </inkml:brush>
  </inkml:definitions>
  <inkml:trace contextRef="#ctx0" brushRef="#br0">104 353 13275,'-11'9'1823,"1"1"0,0 0 0,0 0 0,-15 21 0,20-22-1533,0-1 0,0 0 0,1 1 0,0 0 0,0 0-1,1 0 1,-3 18 0,5-24-273,1 0 0,-1 0 0,1 0 0,0 0 0,0 0 0,1-1-1,-1 1 1,1 0 0,-1 0 0,1 0 0,1 3 0,-2-5-18,1 0 1,-1-1-1,1 1 1,0 0-1,-1 0 1,1 0-1,0 0 1,-1 0-1,1-1 1,0 1-1,0 0 1,0-1-1,0 1 1,-1-1-1,1 1 0,0-1 1,0 1-1,0-1 1,0 1-1,0-1 1,0 0-1,0 0 1,1 0-1,-1 1 1,0-1-1,0 0 1,0 0-1,0-1 1,0 1-1,0 0 1,0 0-1,2-1 1,1 0-48,-1-1 0,1 1 0,-1-1 0,1 0 0,-1 0 0,0-1 0,1 1 0,-1-1 0,-1 1 0,1-1 0,0 0 1,0 0-1,-1 0 0,4-7 0,1-1-130,-1 0 0,0 0 1,5-19-1,-4 8 166,-1-1 1,-1-1-1,-2 1 0,0-1 0,-1 0 1,-1 0-1,-2 0 0,0 1 0,-2-1 0,0 0 1,-2 1-1,0 0 0,-2 0 0,0 0 1,-16-30-1,20 47 106,-1-1 0,0 1 0,0 0-1,-8-9 1,11 13-44,-1 1 1,1 0-1,0 0 0,-1 0 0,1 0 0,-1 0 0,1 0 0,-1 0 0,1 1 0,-1-1 0,-1 0 1,2 1-10,0-1 1,0 1 0,0 0 0,0 0 0,1 0 0,-1 1 0,0-1 0,0 0 0,0 0 0,0 0 0,1 1 0,-1-1 0,0 0 0,0 1 0,1-1 0,-1 0 0,0 1 0,1-1-1,-1 1 1,0-1 0,1 1 0,-1 0 0,1-1 0,-2 2 0,1 1 56,-1 0 1,0 0-1,1 1 0,-1-1 0,1 1 1,0-1-1,0 1 0,1-1 1,-1 1-1,1 0 0,-1-1 0,1 1 1,0 0-1,1-1 0,0 7 0,2 7 329,9 32 0,-8-33-438,2 0-1,0 0 1,1-1 0,0 0-1,1 0 1,1 0 0,0-1-1,1 0 1,1-1 0,0 0-1,1-1 1,0 0 0,0-1-1,2 0 1,16 10 0,-27-20-535,0 1 1,0-1-1,0 0 1,0 1-1,0-2 1,1 1-1,5 1 1,7 0-1239</inkml:trace>
</inkml:ink>
</file>

<file path=ppt/ink/ink7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9:10.723"/>
    </inkml:context>
    <inkml:brush xml:id="br0">
      <inkml:brushProperty name="width" value="0.05" units="cm"/>
      <inkml:brushProperty name="height" value="0.05" units="cm"/>
      <inkml:brushProperty name="color" value="#FF0066"/>
    </inkml:brush>
  </inkml:definitions>
  <inkml:trace contextRef="#ctx0" brushRef="#br0">6 819 15083,'8'0'1668,"-1"-1"0,1 1 0,-1-2 0,10-1-1,-11 1-1191,-1 0 0,0 0 0,0 0 0,0-1 0,0 1 0,6-6 0,-10 8-471,0-1 1,-1 1-1,1-1 0,-1 1 1,1-1-1,-1 1 0,1-1 1,-1 0-1,1 1 1,-1-1-1,0 0 0,1 1 1,-1-1-1,0 0 1,1 0-1,-1 1 0,0-1 1,0 0-1,0 0 1,0 1-1,0-1 0,0 0 1,0 0-1,0 1 1,0-1-1,0 0 0,0 0 1,0 1-1,0-1 0,-1 0 1,1 0-1,0 1 1,-1-1-1,1 0 0,0 1 1,-1-1-1,0-1 1,-3-2-16,1 0 0,-1 0 1,0 0-1,-6-5 0,4 4-4,4 4 2,0-1 0,1 1 0,-1-1 0,0 1 0,0 0 0,0 0 0,0 0 0,-1 0 0,1 0 0,0 1 0,0-1 0,-1 0 0,1 1 0,-3-1 0,4 2 9,0-1 0,-1 0 0,1 0-1,0 0 1,-1 1 0,1-1 0,0 0-1,0 1 1,0 0 0,-1-1 0,1 1 0,0-1-1,0 1 1,0 0 0,0 0 0,0 0-1,0 0 1,0 0 0,1 0 0,-1 0-1,0 0 1,0 0 0,1 0 0,-1 0-1,1 0 1,-1 0 0,0 2 0,0 0 6,0-1 0,0 0 0,1 0 0,-1 1 0,1-1 0,-1 1 0,1-1 0,0 0 0,0 1 0,0-1 0,0 1 0,0-1 0,1 0-1,-1 1 1,1-1 0,-1 0 0,1 1 0,0-1 0,0 0 0,0 0 0,0 0 0,0 1 0,1-1 0,-1 0 0,1-1 0,-1 1 0,1 0 0,0 0 0,0-1 0,-1 1 0,1-1 0,0 1 0,0-1 0,3 1 0,-1 0 7,1 0 0,0 0 0,-1 0 0,1-1-1,0 0 1,0 0 0,0 0 0,0 0 0,0-1 0,-1 0 0,1 0-1,0 0 1,0-1 0,0 1 0,0-1 0,6-2 0,-2-1-3,-1 0 0,0-1-1,0 1 1,-1-2 0,1 1 0,10-11 0,20-14 210,-35 29-194,-1 0-1,1-1 0,0 1 1,0 0-1,-1 1 0,1-1 1,0 0-1,0 1 0,5 0 1,-6 0-22,0 0-1,1-1 1,-1 1 0,0 0-1,0-1 1,0 1 0,1-1-1,-1 1 1,0-1 0,0 0-1,0 0 1,0 0 0,0 0-1,0-1 1,-1 1 0,1 0 0,2-3-1,8-11 4,-1 0 0,18-34 0,-21 34-1,1 0-1,0 0 1,20-22 0,-28 36-3,0 0 0,-1 0-1,1 0 1,0 0 0,0 1 0,0-1 0,0 0 0,0 1 0,0-1 0,0 0 0,0 1-1,0-1 1,0 1 0,0 0 0,0-1 0,3 0 0,-4 2 0,1-1-1,-1 0 1,1 0 0,-1 0 0,1 1 0,-1-1 0,0 0-1,1 0 1,-1 1 0,1-1 0,-1 1 0,0-1 0,1 0-1,-1 1 1,0-1 0,1 0 0,-1 1 0,0-1 0,0 1-1,0-1 1,1 1 0,-1-1 0,0 1 0,0-1 0,0 1-1,0 0 1,1 6-1,0 0-1,-1 1 0,1-1 1,-2 8-1,0-4 2,1-8 2,0 0-1,0 0 1,1 0-1,-1 0 1,1 0-1,0 4 1,0-6-2,-1-1 0,0 1 0,0-1 0,1 1 0,-1-1 1,0 1-1,1-1 0,-1 1 0,1-1 0,-1 1 0,0-1 0,1 0 1,-1 1-1,1-1 0,-1 1 0,1-1 0,-1 0 0,1 0 0,0 1 1,-1-1-1,1 0 0,-1 0 0,1 0 0,-1 0 0,1 0 0,0 0 0,-1 0 1,1 0-1,-1 0 0,1 0 0,0 0 0,-1 0 0,1 0 0,-1 0 1,1 0-1,0 0 0,-1-1 0,1 1 0,3-2-1,-1 1 0,0-1 0,0 0 0,1 0 0,-1 0-1,-1-1 1,1 1 0,0-1 0,3-3 0,22-32-7,-8 10 31,2 3-15,-12 15-8,-1-1 0,0-1 1,-1 1-1,0-1 0,7-15 1,-7 8-1,-1-1 0,0-1 0,-2 1 1,0-1-1,-1 0 0,1-37 1,-4 30 12,-2 1 0,-1-1-1,-2 1 1,-10-44 0,12 61-6,0 1-1,-1-1 0,0 1 1,-1 0-1,0 0 0,-1 1 1,-6-11-1,10 18-1,1 0 0,-1 0 0,1 1 0,-1-1 0,0 1 0,0-1 0,1 1 0,-1-1-1,0 1 1,0-1 0,0 1 0,1-1 0,-1 1 0,0 0 0,0 0 0,0-1 0,0 1 0,0 0 0,0 0 0,1 0 0,-1 0 0,0 0 0,0 0 0,0 0 0,0 0 0,0 1 0,0-1 0,0 0 0,0 0 0,1 1 0,-1-1 0,0 1-1,0-1 1,0 1 0,1-1 0,-1 1 0,0-1 0,1 1 0,-1-1 0,0 1 0,1 0 0,-1 0 0,1-1 0,-1 1 0,0 1 0,-2 4 34,0 0-1,0 0 1,0 0-1,1 1 1,0-1-1,0 1 1,1-1 0,-2 10-1,1 6 105,1 28-1,1-33-104,1-1 0,1 1 0,1-1 0,0 0 0,1 0 0,1 0 0,0 0 1,1-1-1,1 1 0,0-2 0,1 1 0,15 20 0,-15-26-146,-5-6-83,-1 0 0,1 1 1,-1-1-1,1 1 0,-1 0 0,0-1 0,0 1 0,0 0 0,-1 0 0,0 0 0,1 0 0,0 6 0,-2-10 91,0 0 0,0 1 0,0-1 0,0 0 0,0 0 0,0 0 0,0 0 0,0 1 0,0-1-1,0 0 1,0 0 0,0 0 0,0 1 0,0-1 0,-1 0 0,1 0 0,0 0 0,0 0 0,0 1 0,0-1 0,0 0 0,0 0 0,0 0 0,0 0 0,-1 0 0,1 1 0,0-1 0,0 0 0,0 0 0,0 0-1,-1 0 1,1 0 0,0 0 0,0 0 0,0 0 0,0 0 0,-1 0 0,1 0 0,0 1 0,0-1 0,0 0 0,-1 0 0,1 0 0,0 0 0,0 0 0,0-1 0,0 1 0,-1 0 0,1 0 0,0 0 0,-7-1-1657</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7:37.437"/>
    </inkml:context>
    <inkml:brush xml:id="br0">
      <inkml:brushProperty name="width" value="0.05" units="cm"/>
      <inkml:brushProperty name="height" value="0.05" units="cm"/>
      <inkml:brushProperty name="color" value="#FF0066"/>
    </inkml:brush>
  </inkml:definitions>
  <inkml:trace contextRef="#ctx0" brushRef="#br0">245 117 12387,'-2'-1'985,"-1"0"0,0 0 0,0 1 0,0-1 0,1 1 0,-1 0 0,0-1 0,-6 2 0,4-1-381,0 1 0,1 0 0,-1 1 0,-7 2 1,-1 2-151,0 0 1,-17 12-1,29-17-347,-9 6 55,0 0 0,1 0 0,0 1 1,0 1-1,1 0 0,0 0 0,0 0 0,1 1 0,1 0 1,-1 0-1,2 1 0,-1-1 0,2 1 0,-1 1 1,1-1-1,1 1 0,-3 20 0,5-29-139,1 1 0,0-1-1,0 1 1,0-1 0,0 1 0,0-1 0,1 1-1,0-1 1,-1 1 0,1-1 0,1 0 0,-1 1-1,0-1 1,1 0 0,0 0 0,-1 0-1,1 0 1,1 0 0,-1-1 0,0 1 0,1 0-1,3 2 1,-2-2-26,1 0 0,-1-1 0,0 1-1,1-1 1,0 0 0,0-1 0,-1 1 0,1-1-1,0 0 1,0 0 0,0 0 0,0-1 0,0 0-1,10-1 1,-6 0-244,0 0-1,-1-2 1,1 1-1,0-1 1,-1 0 0,0 0-1,14-9 1,52-38-4414,-43 28 2701,15-11 42</inkml:trace>
  <inkml:trace contextRef="#ctx0" brushRef="#br0" timeOffset="1">518 1 14771,'-16'8'1250,"0"0"-1,1 1 1,0 0 0,0 1-1,-19 18 1,27-21-864,0 1 0,0 0 0,0 0 0,1 0 0,1 0 0,-1 1 0,1 0 0,1 0 0,0 1 0,-6 18 0,8-23-236,1 1-1,0 0 1,0 0-1,1 0 1,0 0-1,0 0 1,0 0 0,0 1-1,1-1 1,0-1-1,1 1 1,-1 0-1,1 0 1,4 8-1,-4-9-41,1-1-1,0 0 1,0 0-1,0 0 1,0 0-1,1 0 1,-1 0-1,1-1 1,0 0-1,0 0 1,1 0-1,-1 0 1,0 0-1,1-1 1,0 0-1,-1 0 1,10 2-1,0-1 43,0-1 0,0 0-1,0-1 1,0-1 0,0 0-1,0-1 1,27-5 0,4-4 67,45-16 1,25-14-14,-92 31-764,-1-1 1,40-25-1,-60 33 246,14-11-804,-14 7-731,-3 5 1638,1 1 1,0 0-1,-1-1 1,1 1-1,0 0 0,-1-1 1,1 1-1,-1 0 1,1 0-1,0-1 1,-1 1-1,1 0 0,-1 0 1,1 0-1,-1 0 1,1-1-1,-1 1 0,1 0 1,-1 0-1,-35-2-2887</inkml:trace>
</inkml:ink>
</file>

<file path=ppt/ink/ink7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9:10.925"/>
    </inkml:context>
    <inkml:brush xml:id="br0">
      <inkml:brushProperty name="width" value="0.05" units="cm"/>
      <inkml:brushProperty name="height" value="0.05" units="cm"/>
      <inkml:brushProperty name="color" value="#FF0066"/>
    </inkml:brush>
  </inkml:definitions>
  <inkml:trace contextRef="#ctx0" brushRef="#br0">0 0 14899,'16'6'1497,"8"-3"783,7 3 0,5-4-79,2-2-289,-7 4-327,-7 2-241,-10 4-680,-2 3-312,-5-2-176,-2 0-160,-5-3-656,-2-2-704,-2-5-1713,-5 6 489</inkml:trace>
</inkml:ink>
</file>

<file path=ppt/ink/ink7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9:11.062"/>
    </inkml:context>
    <inkml:brush xml:id="br0">
      <inkml:brushProperty name="width" value="0.05" units="cm"/>
      <inkml:brushProperty name="height" value="0.05" units="cm"/>
      <inkml:brushProperty name="color" value="#FF0066"/>
    </inkml:brush>
  </inkml:definitions>
  <inkml:trace contextRef="#ctx0" brushRef="#br0">1 42 16355,'9'-10'777,"-2"1"47,5-1-840,-2-2 0</inkml:trace>
</inkml:ink>
</file>

<file path=ppt/ink/ink7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9:11.837"/>
    </inkml:context>
    <inkml:brush xml:id="br0">
      <inkml:brushProperty name="width" value="0.05" units="cm"/>
      <inkml:brushProperty name="height" value="0.05" units="cm"/>
      <inkml:brushProperty name="color" value="#FF0066"/>
    </inkml:brush>
  </inkml:definitions>
  <inkml:trace contextRef="#ctx0" brushRef="#br0">25 501 15787,'-8'24'4446,"4"-14"-3656,0 0 1,2 0 0,-4 18-1,5-26-775,1 0 0,0 1 1,0-1-1,0 0 0,0 0 0,0 0 0,1 0 0,-1 1 0,1-1 1,-1 0-1,1 0 0,0 0 0,0 0 0,0 0 0,0 0 0,0 0 0,0 0 1,0-1-1,1 1 0,-1 0 0,1-1 0,-1 1 0,3 1 0,-2-2-34,-1 0 0,0-1 0,1 1-1,-1-1 1,1 1 0,-1-1 0,1 1 0,-1-1-1,1 0 1,-1 0 0,1 0 0,0 1-1,-1-2 1,1 1 0,-1 0 0,1 0 0,-1 0-1,1-1 1,-1 1 0,1-1 0,-1 1-1,1-1 1,1 0 0,4-3-219,0 0 0,0-1 0,7-6 0,-5 4 40,17-14-274,-1-1 0,39-44 0,35-58 433,-93 114-53,1 0 1058,-8 17 177,-8 12-266,-8 25-31,16-41-818,0 0 0,0 1 1,0-1-1,1 0 1,0 1-1,-1-1 0,1 1 1,0-1-1,1 1 1,0 4-1,-1-7-26,1 1 1,0 0-1,0-1 1,0 1-1,0-1 1,0 1-1,0-1 1,0 0-1,0 1 1,0-1-1,1 0 1,-1 0-1,1 0 1,-1 0-1,1 0 1,-1 0-1,1 0 1,-1-1-1,1 1 0,0 0 1,-1-1-1,1 1 1,0-1-1,0 0 1,-1 0-1,1 1 1,3-1-1,-4-2 2,0 0 0,0 0-1,0 0 1,0 0-1,0 0 1,0 0 0,0 0-1,0 0 1,-1 0-1,0 0 1,1 0 0,-1-3-1,1-1-2,3-9-56,10-39-507,-12 48 415,0 1-1,1-1 1,-1 1-1,1-1 1,0 1-1,6-8 1,-9 13 140,1-1 0,-1 1 1,0 0-1,0 0 1,0 0-1,1-1 0,-1 1 1,0 0-1,0 0 0,0 0 1,1 0-1,-1 0 1,0-1-1,0 1 0,1 0 1,-1 0-1,0 0 0,1 0 1,-1 0-1,0 0 1,0 0-1,1 0 0,-1 0 1,0 0-1,0 0 0,1 0 1,-1 0-1,0 0 1,1 0-1,-1 0 0,0 0 1,0 0-1,1 1 0,-1-1 1,0 0-1,0 0 1,1 0-1,-1 0 0,0 0 1,0 1-1,0-1 0,1 0 1,-1 1-1,7 10 7,-7-11-12,3 6 14,0 0 1,1 0-1,-1 0 1,1-1-1,8 10 1,-10-14 21,-1 1 1,1-1-1,-1 0 0,1 0 1,0 0-1,0 0 1,-1 0-1,1 0 1,0 0-1,0-1 0,0 1 1,0-1-1,0 1 1,0-1-1,0 0 1,0 1-1,0-1 0,0 0 1,0 0-1,0-1 1,0 1-1,0 0 1,4-2-1,1-1 123,-1 1 0,1-2 0,0 1 1,-1-1-1,0 0 0,0-1 0,0 1 0,0-1 0,-1 0 0,7-8 0,-1 0 170,-1 0-1,0-1 0,12-23 0,-17 27-272,-1-1-1,0 1 0,0-1 0,-1 0 1,0 0-1,-1-1 0,0 1 0,-1 0 1,0-14-1,-2 3-49,-1 0 0,-1 0 1,-10-37-1,8 37-20,3 18 2,1 4 12,-2 7-2,0 10 59,1 0 0,1-1 0,1 1 0,0 0 0,1 0 0,1 0 0,0-1 0,1 1 0,1-1 0,1 1 0,0-1 0,11 21 0,-14-33 2,1 1-1,-1 0 0,1-1 1,0 0-1,0 0 0,1 1 1,-1-2-1,1 1 0,6 4 1,-8-6-30,1-1 0,-1 1 0,1-1 0,0 0 0,0 0 1,-1 0-1,1-1 0,0 1 0,0 0 0,0-1 0,0 0 1,0 0-1,0 0 0,0 0 0,0 0 0,0-1 0,0 1 0,3-2 1,7-3-402,0 0 1,0-1-1,0 0 1,-1-1 0,0 0-1,0-1 1,-1-1-1,0 0 1,14-15 0,-5 3-1079</inkml:trace>
</inkml:ink>
</file>

<file path=ppt/ink/ink7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39:11.963"/>
    </inkml:context>
    <inkml:brush xml:id="br0">
      <inkml:brushProperty name="width" value="0.05" units="cm"/>
      <inkml:brushProperty name="height" value="0.05" units="cm"/>
      <inkml:brushProperty name="color" value="#FF0066"/>
    </inkml:brush>
  </inkml:definitions>
  <inkml:trace contextRef="#ctx0" brushRef="#br0">1 2 14267,'3'-2'7986,"3"2"-4658,-3 2-1511</inkml:trace>
</inkml:ink>
</file>

<file path=ppt/ink/ink7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0:17.913"/>
    </inkml:context>
    <inkml:brush xml:id="br0">
      <inkml:brushProperty name="width" value="0.05" units="cm"/>
      <inkml:brushProperty name="height" value="0.05" units="cm"/>
      <inkml:brushProperty name="color" value="#FF0066"/>
    </inkml:brush>
  </inkml:definitions>
  <inkml:trace contextRef="#ctx0" brushRef="#br0">541 1149 15451,'224'7'3542,"7"1"-2136,-1 15-942,-128-6-437,195 27-429,-228-37 274,1-4-1,93-7 1,-81-5 119,0-5-1,132-38 1,153-76 225,-182 65-7,85-34 1587,-235 81-1446,0-1 0,-2-2 0,0-1 0,-1-2 0,40-35 0,-63 49-317,-1 0 0,0 0-1,-1-1 1,0 0 0,0 0 0,-1 0 0,9-19 0,-12 19-21,0 1 0,0-1 0,-1 0 0,0 1 0,-1-1 0,0 0 0,0 0 0,-1 0 0,0 0 0,-2-12 0,0 7-8,-1 0 1,0 1-1,0 0 1,-2 0-1,0 0 1,0 0 0,-1 0-1,0 1 1,-2 0-1,1 1 1,-17-20-1,12 18-3,-1 1 0,0 0 0,0 1 0,-1 1 0,0 0 0,-1 0 0,0 2 0,-1 0 0,-18-7 0,-25-5 4,-116-25 0,-67 6 138,15 3 45,35-5-153,-90-15-93,207 45-86,-139-3 0,100 19-105,-191 31 1,-107 50-323,247-45 509,-231 92 0,359-119 65,1 2 1,-44 28-1,67-36-3,1 1 0,0 0 0,0 1 1,1 0-1,0 1 0,1 0 0,0 0 1,0 1-1,-7 15 0,3 0 17,1 1 0,1 0 1,2 0-1,1 1 0,1 0 0,-4 38 0,10-50 105,0 0 0,2 1 0,0-1 0,1 0-1,1 0 1,0 1 0,1-1 0,1 0 0,1-1 0,0 1-1,1-1 1,1 0 0,1 0 0,0-1 0,1 0 0,20 26 0,-12-21-118,0 0 0,2-2 0,1 0 0,0-1 1,1 0-1,0-2 0,2-1 0,-1-1 0,2 0 1,33 11-1,-22-11-904,1-2 1,0-1-1,41 5 1,6-10-401,-68-5 1099</inkml:trace>
</inkml:ink>
</file>

<file path=ppt/ink/ink7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0:18.660"/>
    </inkml:context>
    <inkml:brush xml:id="br0">
      <inkml:brushProperty name="width" value="0.05" units="cm"/>
      <inkml:brushProperty name="height" value="0.05" units="cm"/>
      <inkml:brushProperty name="color" value="#FF0066"/>
    </inkml:brush>
  </inkml:definitions>
  <inkml:trace contextRef="#ctx0" brushRef="#br0">25 1 13939,'-13'42'1280,"3"2"993,8-1-273,12 1-375,9 0-209,8-5-424,1 2-144,-3-4-432,-5-5-128,-4-4-184,-3-3-40,-4-7-120,-1-5-272,-8-12-552,3 2-384,-6-16-1041,-5-7 521,5-2 784</inkml:trace>
</inkml:ink>
</file>

<file path=ppt/ink/ink7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0:19.096"/>
    </inkml:context>
    <inkml:brush xml:id="br0">
      <inkml:brushProperty name="width" value="0.05" units="cm"/>
      <inkml:brushProperty name="height" value="0.05" units="cm"/>
      <inkml:brushProperty name="color" value="#FF0066"/>
    </inkml:brush>
  </inkml:definitions>
  <inkml:trace contextRef="#ctx0" brushRef="#br0">0 182 13107,'10'-17'1214,"0"1"1,0 0 0,2 0-1,24-26 1,-27 34-820,1-1 0,-1 1 0,1 1-1,0 0 1,1 0 0,0 1 0,0 1 0,17-7 0,-25 11-352,0 0 0,0 0 0,0 0-1,0 1 1,0-1 0,0 1 0,1 0-1,-1 0 1,0 0 0,0 0 0,0 0 0,0 1-1,4 0 1,-5 0-34,0 0 0,0 0 0,-1 0-1,1 0 1,0 1 0,0-1 0,-1 0 0,1 1 0,-1-1-1,0 1 1,1-1 0,-1 1 0,0 0 0,0 0-1,0-1 1,0 1 0,0 0 0,0 0 0,0 0 0,0 4-1,1 4-5,0 0 0,0 0-1,-1 1 1,-1-1 0,0 0-1,0 0 1,-3 16-1,-1-4 17,-1 0-1,-11 29 0,15-44-106,6-11-26,11-17-109,-14 17 184,5-6-58,6-9-42,1 0 1,18-18 0,-28 33 133,1 0 0,-1 0 0,1 0-1,-1 0 1,1 1 0,0 0 0,0 0 0,1 0 0,-1 1 0,1 0 0,-1 0-1,1 0 1,10-2 0,-13 4 7,1 0 1,-1 0-1,0 0 0,0 0 0,0 1 1,0-1-1,0 1 0,0 0 0,0-1 1,0 1-1,0 1 0,0-1 1,0 0-1,0 1 0,0 0 0,-1-1 1,4 4-1,-2-1 13,0 0 0,-1 0 0,0 0 0,0 1 0,0-1 0,0 1 0,-1-1 0,0 1 0,3 9 0,-1-2 35,-1 1 0,-1 0 0,0-1 0,0 1 0,-2 0 0,1 0 0,-2 0 1,-1 13-1,-1-14-19,0-1 0,0 0 0,-1 0 0,0 0 1,-1 0-1,0 0 0,-1-1 0,0 0 0,-1 0 1,0 0-1,0-1 0,-1 0 0,0-1 1,-13 10-1,19-16-129,0-1 0,0 1 0,-1-1 0,1 0 0,0 0 0,0 0 0,-1 0 0,1 0 1,-1-1-1,1 1 0,-1-1 0,1 1 0,-1-1 0,-2 0 0,3 0 38,1 0-1,0-1 1,0 1-1,-1 0 1,1 0-1,0-1 1,0 1-1,-1-1 1,1 1-1,0-1 1,0 0-1,0 1 1,0-1-1,0 0 1,0 0-1,0 0 1,0 0-1,0 0 1,0 1 0,0-2-1,1 1 1,-1 0-1,0 0 1,1 0-1,-1 0 1,1 0-1,-1-2 1,-1-8-198</inkml:trace>
</inkml:ink>
</file>

<file path=ppt/ink/ink7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0:19.407"/>
    </inkml:context>
    <inkml:brush xml:id="br0">
      <inkml:brushProperty name="width" value="0.05" units="cm"/>
      <inkml:brushProperty name="height" value="0.05" units="cm"/>
      <inkml:brushProperty name="color" value="#FF0066"/>
    </inkml:brush>
  </inkml:definitions>
  <inkml:trace contextRef="#ctx0" brushRef="#br0">6 82 11498,'-2'7'592,"1"0"0,0 0 0,0-1 0,1 1-1,0 0 1,0 0 0,0 0 0,1 0 0,3 12-1,-3-15-447,0 0-1,1 0 1,-1-1-1,1 1 0,0 0 1,0-1-1,0 1 1,1-1-1,-1 0 0,1 0 1,0 0-1,0 0 1,0 0-1,0 0 0,1-1 1,-1 0-1,7 4 1,-1-3-40,0 1 0,0-2 0,0 1 0,0-1 0,0-1 1,1 0-1,-1 0 0,1 0 0,-1-2 0,0 1 1,18-4-1,-21 3-81,0 0-1,0-1 1,0 0 0,-1 0 0,1-1 0,-1 1 0,0-1-1,10-7 1,-12 8-9,-1-1-1,1 1 1,0-1 0,-1 0-1,1 0 1,-1 0-1,0 0 1,0-1-1,0 1 1,-1-1-1,1 1 1,-1-1 0,0 1-1,2-8 1,-3 8-1,1 0 0,-1-1 1,0 1-1,0-1 1,0 1-1,0-1 0,-1 1 1,0 0-1,1-1 1,-1 1-1,0 0 0,-1 0 1,-1-6-1,0 4-12,0 1 1,-1-1-1,1 1 0,-1-1 1,0 1-1,0 0 0,-7-5 1,-1 0-314,-1 2 1,1-1 0,-1 2-1,-1-1 1,-21-5 0,22 8-464,0 0 1,-18-2-1,7 5 2348,13 2-725</inkml:trace>
</inkml:ink>
</file>

<file path=ppt/ink/ink7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0:19.751"/>
    </inkml:context>
    <inkml:brush xml:id="br0">
      <inkml:brushProperty name="width" value="0.05" units="cm"/>
      <inkml:brushProperty name="height" value="0.05" units="cm"/>
      <inkml:brushProperty name="color" value="#FF0066"/>
    </inkml:brush>
  </inkml:definitions>
  <inkml:trace contextRef="#ctx0" brushRef="#br0">0 53 13931,'6'2'605,"-1"1"0,1 1 0,-1-1-1,0 1 1,0 0 0,0 0 0,0 0 0,7 9 0,-10-9-414,1-1 0,-1 1 0,0 0 0,0 0 0,-1 1 0,1-1 0,-1 0 0,0 1 0,0-1 0,0 0 0,0 1 0,-1-1 0,0 6 0,0 0-17,-1 0 0,-4 18 0,5-24-168,-1 0 0,0-1 1,-1 1-1,1 0 0,-1-1 1,1 1-1,-1 0 0,0-1 1,-4 5-1,6-7-6,0-1 1,0 0-1,-1 0 0,1 0 1,0 0-1,0 0 0,0 0 1,0 1-1,0-1 0,0 0 1,-1 0-1,1 0 0,0 0 1,0 0-1,0 0 0,0 0 1,-1 0-1,1 0 0,0 0 0,0 0 1,0 0-1,0 0 0,-1 0 1,1 0-1,0 0 0,0 0 1,0 0-1,0 0 0,-1 0 1,1 0-1,0 0 0,0 0 1,0 0-1,0 0 0,-1 0 0,1 0 1,0 0-1,0-1 0,0 1 1,0 0-1,-1 0 0,-3-9-19,2-14-68,2 10 45,1 0 0,1 1 0,0-1 0,1 0 0,0 1 0,1 0 0,0 0-1,1 0 1,0 1 0,7-13 0,-8 18 94,0 1-1,0-1 0,0 1 0,1 0 0,0 0 0,0 0 0,0 1 1,1 0-1,5-4 0,-7 5 97,1 1 0,-1 0 0,1 0 0,0 1 1,-1-1-1,1 1 0,0 0 0,0 1 0,0-1 0,0 1 0,0 0 1,-1 0-1,10 1 0,-10 0-80,1 0-1,-1 0 1,1 0 0,-1 1-1,0-1 1,0 1 0,0 0-1,0 1 1,0-1 0,0 1-1,0-1 1,-1 1-1,0 0 1,1 1 0,-1-1-1,0 0 1,0 1 0,-1 0-1,1-1 1,-1 1 0,0 0-1,0 0 1,0 1 0,-1-1-1,3 8 1,-4-11-135,7 16-1324,-7-16 1203,1 0-1,-1-1 1,1 1 0,-1-1 0,1 1 0,0-1-1,-1 1 1,1-1 0,-1 0 0,1 1 0,0-1 0,-1 0-1,1 0 1,0 1 0,0-1 0,-1 0 0,1 0-1,0 0 1,0 0 0,-1 0 0,1 0 0,1 0-1,12-1-1091</inkml:trace>
</inkml:ink>
</file>

<file path=ppt/ink/ink7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0:20.093"/>
    </inkml:context>
    <inkml:brush xml:id="br0">
      <inkml:brushProperty name="width" value="0.05" units="cm"/>
      <inkml:brushProperty name="height" value="0.05" units="cm"/>
      <inkml:brushProperty name="color" value="#FF0066"/>
    </inkml:brush>
  </inkml:definitions>
  <inkml:trace contextRef="#ctx0" brushRef="#br0">14 136 11843,'1'1'202,"-1"0"0,1 0 1,0 0-1,-1 0 0,1 0 1,0-1-1,0 1 1,0 0-1,0 0 0,0-1 1,0 1-1,0-1 1,0 1-1,0 0 0,0-1 1,0 0-1,0 1 1,1-1-1,1 1 0,-1-1 61,1 0 0,0 0 0,0-1 0,-1 1-1,1 0 1,-1-1 0,1 0 0,3-1 0,3-1 252,-1-1 0,0 0 0,-1-1 0,11-7 0,-10 6-20,1-1 0,11-13 0,-18 18-416,0 0 0,-1 0 0,1-1 0,0 1 0,-1 0 0,1-1-1,-1 1 1,0-1 0,0 0 0,0 1 0,0-1 0,0 0 0,0 0 0,0-5 0,-2 7-64,1-1 0,-1 0 1,1 1-1,-1-1 1,1 1-1,-1-1 0,0 1 1,0-1-1,0 1 1,0 0-1,0-1 0,0 1 1,0 0-1,0 0 1,-1 0-1,1 0 0,0 0 1,-1 0-1,1 0 1,0 0-1,-1 1 0,0-1 1,-1 0-1,-3-2 3,-1 1-1,1 0 1,0 1 0,-11-2-1,14 2 29,-1 1-1,1 0 1,-1 0 0,1 0 0,-1 1-1,1-1 1,-1 1 0,1 0-1,-1 0 1,1 0 0,-1 0-1,1 0 1,0 1 0,0 0-1,0-1 1,0 1 0,0 0 0,0 1-1,0-1 1,0 0 0,1 1-1,0 0 1,-1-1 0,1 1-1,0 0 1,0 0 0,0 0-1,1 0 1,-1 1 0,-1 4-1,1-2 36,0 1-1,0 0 1,1 0-1,0 0 0,0-1 1,1 1-1,0 0 0,0 0 1,0 0-1,1 0 1,0 0-1,0 0 0,1 0 1,4 11-1,-3-12-92,0-1 0,0 1 1,1-1-1,-1 0 0,1 0 0,0 0 0,1-1 1,-1 1-1,1-1 0,0 0 0,0-1 0,0 1 0,0-1 1,1 0-1,11 5 0,-1-3-467,0 0 0,0 0 0,0-2 0,31 3-1,36-3-1843,16-9 736</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4:12.972"/>
    </inkml:context>
    <inkml:brush xml:id="br0">
      <inkml:brushProperty name="width" value="0.05" units="cm"/>
      <inkml:brushProperty name="height" value="0.05" units="cm"/>
      <inkml:brushProperty name="color" value="#FF0066"/>
    </inkml:brush>
  </inkml:definitions>
  <inkml:trace contextRef="#ctx0" brushRef="#br0">1 70 11010,'2'-3'383,"0"1"0,0 0 0,0 0 0,0 0 0,1 0 0,-1 1 0,1-1 0,-1 1 0,1-1 0,-1 1 0,1 0 0,0 0-1,0 0 1,-1 0 0,1 0 0,0 1 0,0 0 0,0-1 0,0 1 0,0 0 0,0 0 0,3 1 0,8 1 222,-1 0 0,0 2 1,21 6-1,-20-5-131,-3-1-249,11 4-27,0-1-1,1-1 0,-1-1 1,1-1-1,28 1 0,-48-5-297,0 0 0,0 0-1,0-1 1,0 1 0,0-1 0,0 1-1,0-1 1,0 0 0,0-1-1,0 1 1,0 0 0,0-1-1,-1 1 1,1-1 0,-1 0-1,4-3 1,-3 1-243,0 1 0,-1 0 0,1-1 0,-1 1 0,0-1 0,0 1 0,-1-1-1,1 0 1,-1 0 0,0 0 0,0 0 0,1-5 0,1-24-962</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5:55.795"/>
    </inkml:context>
    <inkml:brush xml:id="br0">
      <inkml:brushProperty name="width" value="0.05" units="cm"/>
      <inkml:brushProperty name="height" value="0.05" units="cm"/>
      <inkml:brushProperty name="color" value="#FF0066"/>
    </inkml:brush>
  </inkml:definitions>
  <inkml:trace contextRef="#ctx0" brushRef="#br0">241 815 8658,'-1'-1'238,"1"0"0,0 0 0,0 1 0,-1-1 0,1 0 1,0 0-1,0 1 0,0-1 0,0 0 0,0 0 0,0 0 0,0 1 0,0-1 1,0 0-1,0 0 0,0 0 0,0 1 0,1-1 0,-1 0 0,0 0 0,1 1 1,-1-1-1,0 0 0,1 0 0,1-1 16,0 0 0,-1 0 0,1 1 0,0-1 0,0 0 0,0 1 0,0 0 0,3-2 0,1 0 81,0 0 1,1 0 0,0 1-1,0 0 1,9-2 0,53 0 1101,-5 0-963,-16-2-262,93-8 560,-104 11-437,66 6-1,-52 0-161,1-2 0,-1-3-1,1-2 1,49-10-1,50-7-64,22-3 86,-126 15 369,78-25-1,-92 22-446,62-23 131,-82 28-199,1 0 0,-1 0 1,-1-1-1,21-17 0,-13 8-59,-8 8 26,-1-1 0,0 0 0,-1-1 0,10-12 0,-18 20 3,0-1 1,0 1-1,0-1 1,0 1-1,0-1 1,-1 1-1,0-1 1,0 0-1,0 0 1,0 0-1,0 0 1,-1 0-1,0 0 1,0 0-1,0 0 1,0 0-1,0 0 1,-1 1-1,-2-9 1,0 2-2,-1 1 0,0-1 1,-1 1-1,0-1 0,0 1 0,-1 1 1,0-1-1,-8-8 0,2 6-10,1 0 1,-1 0-1,-1 1 0,-23-14 0,-5 3-16,-1 1-1,-72-24 1,103 40 11,-51-19-69,23 8 39,-1 1 0,-71-14 1,-29 9 76,-269 0 0,343 22-53,-76 13-1,-63 22-6,198-37 11,-106 25 28,95-21-19,-1 2 0,1 0 0,-32 17 0,42-19-11,1 0 0,0 1-1,0 0 1,0 1-1,1 0 1,0 0 0,0 0-1,1 1 1,0-1 0,0 1-1,1 0 1,-7 18 0,7-15 0,0 0 1,1 0-1,0 1 1,1 0-1,0-1 1,1 1-1,0 0 1,1 0-1,2 19 1,0-19 13,1 0 1,0 0-1,1-1 0,0 1 1,0-1-1,1 0 0,1 0 1,0 0-1,13 16 0,-9-15 84,1 1-1,1-2 0,0 1 1,0-2-1,1 1 0,22 12 1,-9-9-180,0-1 0,1-1 1,1-2-1,-1 0 0,2-2 1,-1-1-1,51 5 0,34-3-3031,-56-6 1751</inkml:trace>
</inkml:ink>
</file>

<file path=ppt/ink/ink8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0:20.857"/>
    </inkml:context>
    <inkml:brush xml:id="br0">
      <inkml:brushProperty name="width" value="0.05" units="cm"/>
      <inkml:brushProperty name="height" value="0.05" units="cm"/>
      <inkml:brushProperty name="color" value="#FF0066"/>
    </inkml:brush>
  </inkml:definitions>
  <inkml:trace contextRef="#ctx0" brushRef="#br0">0 58 15027,'8'7'720,"0"1"0,-1 0-1,0 0 1,0 1-1,-1-1 1,0 2 0,-1-1-1,0 1 1,7 18 0,1 8 567,10 50 0,-22-80-1146,4 14 179,15 84 656,-20-102-896,-2-5-50,-2-7 3,0-10-21,1-1 0,0 1 0,2-1 0,0 0 0,3-25 0,-1 39-11,0 0 1,0 0 0,1 1 0,0-1 0,0 1 0,0-1 0,1 1 0,0 0-1,0 0 1,1 0 0,0 0 0,0 1 0,0-1 0,1 1 0,-1 0 0,1 0-1,0 1 1,1 0 0,10-8 0,-11 10 19,0-1 0,0 1-1,1-1 1,-1 1 0,0 1 0,1-1 0,-1 1 0,1 0-1,-1 0 1,1 1 0,0 0 0,-1 0 0,1 0-1,0 0 1,-1 1 0,1 0 0,-1 0 0,1 1-1,-1-1 1,0 1 0,1 0 0,-1 1 0,0-1 0,0 1-1,-1 0 1,1 0 0,4 5 0,-2-2-5,0 1 1,-1 0-1,1 0 1,-1 0-1,-1 1 0,0 0 1,0 0-1,0 1 1,-1 0-1,0-1 1,-1 1-1,0 0 1,0 1-1,-1-1 1,0 0-1,-1 1 0,1 16 1,-4-13-6,2-13-10,0 0 0,0 0-1,0 0 1,0 0 0,0 0-1,0 0 1,-1 0 0,1 0-1,0 0 1,0 0 0,0 0-1,0 0 1,0 0-1,-1 0 1,1 0 0,0 0-1,0 0 1,0 0 0,0 0-1,0 0 1,0 0 0,-1 0-1,1 0 1,0 0 0,0-1-1,0 1 1,0 0-1,0 0 1,0 0 0,0 0-1,0 0 1,-1 0 0,1 0-1,0 0 1,0-1 0,0 1-1,0 0 1,0 0 0,0 0-1,0 0 1,0-1 0,-2-1 8,0-1 0,1-1 0,0 1 0,-1 0 0,0-5 0,-2-11-30,1 0 0,0 0 1,1-37-1,2 43-10,1 0-1,1 1 1,0-1 0,0 0 0,1 1-1,1 0 1,5-14 0,-6 21 36,-1 1 0,1-1-1,0 1 1,0-1 0,0 1 0,1 0 0,-1 0 0,1 1 0,0-1 0,0 1 0,0 0 0,1 0 0,-1 0-1,1 0 1,0 1 0,-1 0 0,1 0 0,0 0 0,0 0 0,1 1 0,-1 0 0,0 0 0,0 0-1,1 1 1,-1 0 0,0 0 0,0 0 0,1 1 0,-1 0 0,0 0 0,0 0 0,1 0 0,7 4 0,-6-2 19,1 1 1,-1-1-1,0 1 1,-1 1 0,1-1-1,7 7 1,32 36 153,-35-33-373,2-2 1,25 22-1,-36-32 8,1 0 0,-1-1-1,0 0 1,0 1 0,1-1 0,-1 0 0,0 0-1,1 0 1,-1 0 0,1-1 0,0 1 0,-1-1-1,1 0 1,-1 1 0,1-1 0,0 0-1,2-1 1,-2 0-228,1 0-1,-1 0 1,0 0 0,0-1-1,0 0 1,0 1 0,0-1-1,0 0 1,0 0-1,0-1 1,-1 1 0,4-4-1,13-16-1045</inkml:trace>
</inkml:ink>
</file>

<file path=ppt/ink/ink8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0:21.199"/>
    </inkml:context>
    <inkml:brush xml:id="br0">
      <inkml:brushProperty name="width" value="0.05" units="cm"/>
      <inkml:brushProperty name="height" value="0.05" units="cm"/>
      <inkml:brushProperty name="color" value="#FF0066"/>
    </inkml:brush>
  </inkml:definitions>
  <inkml:trace contextRef="#ctx0" brushRef="#br0">103 92 12635,'2'-4'207,"1"-7"939,0 1-1,3-15 1,-6 23-948,1 1 1,-1-1 0,0 1-1,0-1 1,0 0 0,0 1 0,0-1-1,0 1 1,0-1 0,0 0-1,-1 1 1,1-1 0,0 1-1,-1-1 1,1 1 0,-1-1-1,0 1 1,0-1 0,1 1-1,-1 0 1,0-1 0,0 1 0,0 0-1,-2-2 1,1 3-100,1-1 1,-1 1-1,1-1 1,0 1-1,-1 0 1,1-1-1,-1 1 0,1 0 1,-1 0-1,1 0 1,-1 0-1,1 1 1,-1-1-1,1 0 1,-1 1-1,1-1 1,0 1-1,-1-1 0,1 1 1,0-1-1,-1 1 1,1 0-1,0 0 1,0 0-1,0 0 1,-1 0-1,0 1 0,-4 4 202,0 0-1,1 0 1,-8 12-1,8-9-164,0-1 1,1 1-1,0 0 1,0 0-1,1 0 0,0 0 1,1 1-1,0-1 0,1 1 1,-1 13-1,2-17-98,0-1-1,0 0 1,1 1 0,0-1-1,0 1 1,0-1 0,1 0-1,4 10 1,-5-12-38,1 0-1,0 0 1,0 0 0,0 0 0,0 0 0,1-1 0,-1 1 0,1-1-1,0 1 1,0-1 0,-1 0 0,2 0 0,-1 0 0,5 2-1,-6-4-26,0 1 0,0 0-1,0-1 1,0 1-1,0-1 1,0 1 0,0-1-1,0 0 1,0 0-1,0 0 1,0 0 0,0 0-1,0-1 1,0 1-1,0-1 1,0 1 0,-1-1-1,1 0 1,0 1-1,0-1 1,0 0 0,0 0-1,2-3 1,3-1-137,-2-1 0,1 0 1,-1 0-1,9-13 0,4-5-27,7-4 127,-6 8 51,19-27 0,-35 41-152,2-2-1743</inkml:trace>
</inkml:ink>
</file>

<file path=ppt/ink/ink8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0:21.569"/>
    </inkml:context>
    <inkml:brush xml:id="br0">
      <inkml:brushProperty name="width" value="0.05" units="cm"/>
      <inkml:brushProperty name="height" value="0.05" units="cm"/>
      <inkml:brushProperty name="color" value="#FF0066"/>
    </inkml:brush>
  </inkml:definitions>
  <inkml:trace contextRef="#ctx0" brushRef="#br0">1 69 13131,'7'0'636,"1"0"0,0 1 0,-1 0-1,1 0 1,-1 1 0,1 0 0,-1 0 0,1 1 0,-1 0 0,0 0 0,0 0 0,-1 1 0,1 0 0,-1 1 0,0-1-1,0 1 1,7 7 0,-6-4-244,0 0-1,0 1 0,-1 0 1,0 0-1,9 18 0,-12-21-348,-1 1-1,0-1 1,0 1-1,0-1 1,0 1-1,-1 0 1,-1 0-1,1 0 1,-1-1-1,0 10 1,0-16-43,0 1 0,0-1 0,0 1 1,0-1-1,0 0 0,0 1 1,0-1-1,-1 1 0,1-1 1,0 0-1,0 1 0,0-1 1,0 1-1,-1-1 0,1 0 0,0 1 1,0-1-1,-1 0 0,1 1 1,0-1-1,0 0 0,-1 1 1,1-1-1,0 0 0,-1 0 1,1 1-1,0-1 0,-1 0 1,1 0-1,-1 0 0,1 1 0,0-1 1,-1 0-1,1 0 0,-1 0 1,1 0-1,-1 0 0,1 0 1,0 0-1,-1 0 0,1 0 1,-1 0-1,1 0 0,0 0 0,-1 0 1,1-1-1,-1 1 0,1 0 1,0 0-1,-1 0 0,1 0 1,-1-1-1,1 1 0,0 0 1,-1-1-1,1 1 0,0 0 1,-1-1-1,-20-18-68,14 11-19,0 0 0,1 0 1,1-1-1,-1 0 0,1 0 0,-6-16 0,9 18 4,-1 0-1,1-1 1,0 1-1,1-1 1,0 1-1,0-1 1,0 0-1,1 0 1,2-12-1,-2 17 60,1 0-1,-1 0 0,1 0 0,0 0 1,0 0-1,0 1 0,1-1 1,-1 0-1,1 1 0,-1-1 1,1 1-1,0-1 0,0 1 1,0 0-1,0 0 0,3-2 1,-1 1 13,0 0 1,0 1-1,1 0 1,-1 0 0,0 0-1,1 1 1,-1-1-1,1 1 1,6-1-1,5 1-86,0 0-1,0 2 0,0-1 0,0 2 0,17 3 0,-16-2-2241,26 8 0,-43-11 2222,0 0-1,0 0 1,0 0-1,0 0 1,1 0 0,-1 0-1,0 0 1,0 0 0,0 0-1,0 0 1,1 0 0,-1 0-1,0 0 1,0 0-1,0 0 1,0 0 0,1 0-1,-1 0 1,0 0 0,0 0-1,0 0 1,0 0-1,0 0 1,2-2-1057,-1-8-196,0 8 720,0-15-1691,-1-6 968</inkml:trace>
</inkml:ink>
</file>

<file path=ppt/ink/ink8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0:21.853"/>
    </inkml:context>
    <inkml:brush xml:id="br0">
      <inkml:brushProperty name="width" value="0.05" units="cm"/>
      <inkml:brushProperty name="height" value="0.05" units="cm"/>
      <inkml:brushProperty name="color" value="#FF0066"/>
    </inkml:brush>
  </inkml:definitions>
  <inkml:trace contextRef="#ctx0" brushRef="#br0">0 195 10330,'13'4'1121,"1"1"0,-1 0 0,-1 0 0,1 2 0,-1 0 0,12 8 1,-18-10-734,-1-1 0,1 1 0,-1 0 0,0 0 0,-1 0 0,1 1 1,-1 0-1,0 0 0,0 0 0,-1 0 0,0 1 0,0-1 1,3 11-1,-5-16-368,-1 0 1,0 0-1,0 0 1,1 0 0,-1 0-1,0 0 1,0 0-1,0 0 1,0 0 0,0 1-1,-1-1 1,1 0-1,0 0 1,0 0 0,-1 0-1,1 0 1,0 0-1,-1 0 1,1 0 0,-1-1-1,0 3 1,0-3-18,0 0 0,1 1 1,-1-1-1,0 1 1,1-1-1,-1 0 0,0 0 1,1 1-1,-1-1 0,0 0 1,0 0-1,1 0 1,-1 0-1,0 0 0,0 0 1,1 0-1,-1 0 0,0 0 1,0 0-1,1 0 0,-1 0 1,0-1-1,1 1 1,-1 0-1,0-1 0,1 1 1,-1 0-1,0-1 0,1 1 1,-1-1-1,-4-2 2,0-1 0,1 0 0,0 0-1,0 0 1,0 0 0,0 0 0,1-1 0,-5-7-1,2 0 6,-1 0-1,-5-17 0,9 22-6,1 0 0,0 0-1,1 0 1,-1 0 0,1 0 0,1 0 0,-1 0 0,1 0 0,1 0 0,-1-1-1,1 1 1,0 0 0,1 0 0,0 0 0,0 1 0,0-1 0,1 0-1,4-6 1,-2 4-3,0 1-1,1 0 1,0 1-1,0-1 1,1 1-1,0 1 1,0-1-1,1 1 1,0 0-1,0 1 1,0 0-1,17-8 1,-12 9-158,-1-1 0,0 1 1,1 1-1,0 1 0,0-1 0,13 1 1,79 3-6839,-85-1 4618,-2 1 1283</inkml:trace>
</inkml:ink>
</file>

<file path=ppt/ink/ink8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0:22.116"/>
    </inkml:context>
    <inkml:brush xml:id="br0">
      <inkml:brushProperty name="width" value="0.05" units="cm"/>
      <inkml:brushProperty name="height" value="0.05" units="cm"/>
      <inkml:brushProperty name="color" value="#FF0066"/>
    </inkml:brush>
  </inkml:definitions>
  <inkml:trace contextRef="#ctx0" brushRef="#br0">57 1 8802,'4'1'10035,"-11"9"-9150,4-6-385,-8 14 1416,-17 34-1,26-48-1826,0 0-1,1 1 1,-1-1 0,1 1-1,0 0 1,0-1-1,0 1 1,1 0-1,0 0 1,-1-1-1,2 1 1,-1 0-1,1 0 1,1 5-1,-2-8-63,1 1-1,1-1 0,-1 0 0,0 0 1,1 0-1,-1 0 0,1 0 1,-1 0-1,1 0 0,0 0 0,0 0 1,0-1-1,0 1 0,0-1 0,0 0 1,0 0-1,1 1 0,-1-1 0,0-1 1,1 1-1,-1 0 0,1 0 0,-1-1 1,1 0-1,-1 1 0,5-1 1,0 0 9,1 0 1,-1-1-1,1 0 1,-1 0 0,0 0-1,1-1 1,12-5 0,-8 2 3,0-1 0,0 0 1,11-9-1,-19 12-28,0 0 0,0 0 1,0 0-1,-1-1 0,1 1 0,-1-1 1,0 0-1,0 0 0,0 0 0,0-1 0,2-4 1,-5 7-8,1 0 0,-1 0 0,1 1 0,-1-1 0,1 0 1,-1 0-1,0 0 0,0 1 0,0-1 0,0 0 0,0 0 1,0 0-1,-1 1 0,1-1 0,-1 0 0,1 0 0,-1 1 0,1-1 1,-2-2-1,0 2-4,0 0 1,1-1-1,-1 1 1,0 0-1,-1 0 1,1 0-1,0 0 1,0 0-1,-1 1 1,-4-3 0,-1 0-213,-1 1 0,1 0 1,-1 0-1,1 1 0,-1 0 1,0 1-1,-8-1 1,14 2 76,-4-1-554,0 1 0,1 0 1,-1 0-1,0 0 0,0 1 1,1 0-1,-1 0 1,-11 4-1,9 5-701,9-10 1366</inkml:trace>
</inkml:ink>
</file>

<file path=ppt/ink/ink8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0:22.569"/>
    </inkml:context>
    <inkml:brush xml:id="br0">
      <inkml:brushProperty name="width" value="0.05" units="cm"/>
      <inkml:brushProperty name="height" value="0.05" units="cm"/>
      <inkml:brushProperty name="color" value="#FF0066"/>
    </inkml:brush>
  </inkml:definitions>
  <inkml:trace contextRef="#ctx0" brushRef="#br0">1 213 18436,'2'2'433,"1"0"0,0-1 0,-1 1 0,1 0 0,-1 0 0,1 1 0,-1-1 0,0 0 0,0 1 0,0-1 0,0 1 0,1 3 0,18 40 1805,-15-30-1677,2 1-225,15 34 84,-20-46-413,0 0 0,1 0-1,-1 0 1,1 0 0,0-1 0,9 8-1,-13-11-16,1 0 0,0-1 0,-1 1-1,1-1 1,0 1 0,-1-1 0,1 1-1,0-1 1,0 0 0,0 1 0,-1-1 0,1 0-1,0 0 1,0 0 0,0 0 0,-1 1-1,1-1 1,0 0 0,0 0 0,0 0 0,0-1-1,0 1 1,-1 0 0,1 0 0,0 0-1,0-1 1,0 1 0,-1 0 0,1-1 0,0 1-1,0 0 1,-1-1 0,1 1 0,0-1-1,-1 1 1,1-1 0,-1 0 0,1 1-1,-1-1 1,1 0 0,-1 1 0,1-1 0,-1 0-1,1-1 1,2-4-66,0 0 0,-1 0 0,0 0 0,2-11 0,-3 16 64,0-6-27,2-6-209,0 0-1,1 1 0,0 0 0,0 0 1,10-16-1,-13 25 207,1 1 1,0-1-1,0 1 0,0-1 1,0 1-1,0 0 0,0 0 1,1 0-1,-1 0 0,1 0 1,0 0-1,-1 1 0,1-1 1,0 1-1,0 0 0,0 0 1,0 0-1,0 0 0,0 0 1,0 1-1,0 0 0,1-1 1,-1 1-1,0 0 0,0 0 1,0 1-1,6 0 0,-2 1 115,0 1-1,0-1 1,0 1 0,0 0 0,0 1-1,0 0 1,-1 0 0,0 0-1,10 9 1,-8-6 325,0 0-1,1-1 1,18 9 0,-24-14-280,0 0 1,0 0-1,1 0 0,-1 0 1,1 0-1,-1-1 0,1 1 1,-1-1-1,1 0 0,-1 0 1,0-1-1,1 1 0,-1-1 1,7-1-1,-6 0-9,1 1-1,0-2 1,-1 1 0,1 0 0,-1-1-1,0 0 1,0 0 0,0 0 0,6-7-1,-6 5-32,1 0 0,-1 0-1,0-1 1,-1 1-1,1-1 1,-1 0-1,0 0 1,0 0 0,-1-1-1,0 1 1,0-1-1,-1 1 1,1-1-1,-1 0 1,0-11 0,-2 10-60,-1 0 1,0 0 0,0 0 0,0 1-1,-1-1 1,0 1 0,-1 0 0,1-1-1,-1 2 1,-1-1 0,1 0 0,-1 1-1,0 0 1,-1 0 0,0 0 0,1 1-1,-8-5 1,6 4-242,0 1 0,0 0 0,-1 1 0,0-1 0,0 2 0,0-1 0,0 1 0,0 0 0,-1 1 0,1-1-1,-1 2 1,0-1 0,1 1 0,-1 1 0,-10 0 0,-9 5-3817,8-4 1593</inkml:trace>
</inkml:ink>
</file>

<file path=ppt/ink/ink8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0:59.167"/>
    </inkml:context>
    <inkml:brush xml:id="br0">
      <inkml:brushProperty name="width" value="0.05" units="cm"/>
      <inkml:brushProperty name="height" value="0.05" units="cm"/>
      <inkml:brushProperty name="color" value="#FF0066"/>
    </inkml:brush>
  </inkml:definitions>
  <inkml:trace contextRef="#ctx0" brushRef="#br0">1 567 8242,'3'-6'420,"1"-1"-1,-1 1 1,0-1 0,0 1 0,-1-1 0,0 0 0,0 0 0,0 0-1,-1 0 1,0-8 0,-1 14-384,0 1 0,0 0 0,0 0-1,0-1 1,0 1 0,0 0 0,-1 0 0,1-1 0,0 1-1,0 0 1,0-1 0,0 1 0,0 0 0,0 0 0,0-1-1,1 1 1,-1 0 0,0 0 0,0-1 0,0 1 0,0 0-1,0 0 1,0-1 0,0 1 0,0 0 0,1 0-1,-1 0 1,0-1 0,0 1 0,0 0 0,1 0 0,-1 0-1,0-1 1,0 1 0,0 0 0,1 0 0,-1 0 0,9 6 550,6 15-141,-11-10-131,0 0 0,-1 0 0,-1 1 0,0-1 0,2 23 0,-3-16 259,7 28 0,-6-37-541,1 0 0,0-1 0,0 1 1,1 0-1,0-1 0,0 0 1,1 0-1,0 0 0,1-1 0,0 1 1,0-1-1,0 0 0,1-1 1,0 0-1,0 0 0,0 0 1,1-1-1,0 0 0,0-1 0,1 0 1,-1 0-1,1-1 0,0 0 1,0 0-1,0-1 0,0 0 0,15 1 1,33-3 74,1-2 0,69-12 0,-41 4-19,470-16 184,-194 9 91,-274 13 254,1 4 0,165 21 0,23-2-478,2-21-95,-261 1-38,156-5 10,171 2 713,-258 11-638,166 8 295,4-21-162,24-26-203,276-15 57,-163 47 82,225-7-74,-432 3-82,217 23-1,-250-10 49,234-14 0,4 2-38,14-2 38,278-33 169,-362 22-205,155-26 94,-123 9-31,3 19-20,290 8-63,-576 3 19,297-6 8,-2 28-16,30 9 52,112-47-38,-432 16-19,0 4 0,0 2 0,102 19 0,-47 0-5,0-6 0,1-6-1,135-6 1,-115-13 7,237-3 83,-281 16 0,423-6 15,-391-9-90,263-22 301,-310 23-196,75-7 55,-122 15-173,75 6 0,-109-3 5,1 1-1,-1 1 1,0 0-1,-1 0 1,1 2 0,0-1-1,-1 1 1,14 9-1,-20-12 3,0 0 0,1 0 0,0-1-1,-1 0 1,1 0 0,0 0 0,0 0 0,-1-1-1,1 0 1,7-1 0,15 1 16,45 4 56,1-4 0,128-16 0,-129 10 11,-50 5 28,-1-1 0,37-7 0,-16 1 6,0 1-1,67-1 0,-65 8 55,-31 1-114,0-1 0,1-1 0,21-4 1,8-2-1,25-8-30,-66 14-24,0 0 1,-1 0-1,1 0 1,0-1 0,-1 1-1,1-1 1,-1 0 0,1 0-1,-1 0 1,0 0-1,3-3 1,20-31 212,-6 6-9,-3 10-146,0-1 0,24-44 0,-37 58-58,0 0 1,0 0-1,0 0 1,-1 0 0,0-1-1,0 1 1,-1-1-1,0 1 1,0-1-1,-1 0 1,0 1 0,-1-1-1,1 1 1,-3-13-1,-7-16 135,-16-38 0,21 60-93,-1 1-1,-1 0 1,0 0 0,-1 1 0,-17-21 0,23 31-46,1 0 1,-1 1 0,1-1 0,-1 1 0,0-1 0,0 1 0,0 0 0,0-1 0,-3 0 0,3 1-8,1 1 0,0 0 0,0 0 0,-1 0 0,1 0 0,0 0 0,-1 0 0,1 0 0,0 0 0,-1 0 0,1 1 0,0-1 0,0 0-1,-1 1 1,1-1 0,0 1 0,0 0 0,0-1 0,-2 2 0,-1 1-225,-1 0-1,1 0 0,0 0 1,0 0-1,0 1 1,0 0-1,1 0 1,-1 0-1,1 0 0,0 0 1,0 1-1,1-1 1,-1 1-1,1 0 0,0 0 1,-2 9-1,-4 29-1340</inkml:trace>
</inkml:ink>
</file>

<file path=ppt/ink/ink8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1:06.091"/>
    </inkml:context>
    <inkml:brush xml:id="br0">
      <inkml:brushProperty name="width" value="0.05" units="cm"/>
      <inkml:brushProperty name="height" value="0.05" units="cm"/>
      <inkml:brushProperty name="color" value="#FF0066"/>
    </inkml:brush>
  </inkml:definitions>
  <inkml:trace contextRef="#ctx0" brushRef="#br0">27 18 8362,'-1'0'405,"-1"0"0,1-1 1,-1 1-1,1-1 0,-1 1 1,1-1-1,0 0 0,-1 1 1,1-1-1,0 0 0,0 0 1,0 0-1,-1 0 0,1 0 1,0 0-1,-4-5 2971,5 24-1139,37 390 2000,-36-398-4145,13 99 771,-3-27-226,1 88 1,-12-163-587,-1 0 0,0 1-1,0-1 1,-3 14 0,3-19-88,0 0-1,1 0 1,-1 0 0,0 0 0,0 0-1,0-1 1,0 1 0,0 0 0,0 0-1,-1-1 1,1 1 0,0 0 0,-1-1 0,1 0-1,-1 1 1,0-1 0,0 0 0,1 0-1,-1 0 1,-4 2 0,6-3-32,0 0-1,-1 0 1,1 0-1,-1 0 1,1 0-1,0 0 1,-1 0-1,1 0 1,0 0 0,-1 0-1,1 0 1,0 0-1,-1 0 1,1 0-1,-1 0 1,1 0 0,0-1-1,-1 1 1,1 0-1,0 0 1,0 0-1,-1-1 1,1 1-1,0 0 1,-1 0 0,1-1-1,0 1 1,-1-1-1,-3-11-1961,5-14-1228,3 4 1672</inkml:trace>
</inkml:ink>
</file>

<file path=ppt/ink/ink8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1:06.453"/>
    </inkml:context>
    <inkml:brush xml:id="br0">
      <inkml:brushProperty name="width" value="0.05" units="cm"/>
      <inkml:brushProperty name="height" value="0.05" units="cm"/>
      <inkml:brushProperty name="color" value="#FF0066"/>
    </inkml:brush>
  </inkml:definitions>
  <inkml:trace contextRef="#ctx0" brushRef="#br0">191 2 10434,'-1'0'155,"-1"-1"0,0 1-1,0-1 1,0 1-1,0 0 1,0 0 0,0 0-1,0 0 1,0 1 0,0-1-1,0 0 1,0 1 0,0-1-1,0 1 1,0 0-1,0 0 1,0 0 0,1 0-1,-1 0 1,-2 1 0,-1 3 300,-1 1 1,1-1 0,-1 1 0,-4 7-1,-6 6 905,-10 9 283,11-13-932,0 2 0,1-1 0,-17 27 0,60-58-288,-21 12-364,23-9-12,0 2 1,56-11 0,-71 17-105,5 0-453,0 1-1,41-2 0,-1 5-128</inkml:trace>
</inkml:ink>
</file>

<file path=ppt/ink/ink8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1:07.012"/>
    </inkml:context>
    <inkml:brush xml:id="br0">
      <inkml:brushProperty name="width" value="0.05" units="cm"/>
      <inkml:brushProperty name="height" value="0.05" units="cm"/>
      <inkml:brushProperty name="color" value="#FF0066"/>
    </inkml:brush>
  </inkml:definitions>
  <inkml:trace contextRef="#ctx0" brushRef="#br0">0 1 13835,'1'0'153,"-1"0"0,0 0-1,0 0 1,0 0 0,1 0 0,-1 0 0,0 0 0,4 2 3514,-4-2-3514,0 0 0,1 0 0,-1 0 0,0 1-1,3 7 445,1 1-1,-1-1 1,-1 1-1,0-1 1,0 1-1,-1 0 1,1 17-1,1-2 143,4 85 758,-11 215 0,2-298-1503,0-6-91,1 0 0,4 39 0,-3-58 23,0-1 1,0 1 0,0-1 0,0 1-1,0-1 1,0 1 0,0-1-1,0 1 1,0-1 0,0 1 0,1-1-1,-1 1 1,0-1 0,0 0 0,0 1-1,1-1 1,-1 1 0,0-1 0,1 0-1,-1 1 1,0-1 0,1 1-1,-1-1 1,0 0 0,1 1 0,0-1-32,-1-1 1,1 1 0,-1 0-1,1-1 1,-1 1 0,1-1-1,-1 1 1,0 0 0,1-1-1,-1 1 1,0-1 0,1 1 0,-1-1-1,0 1 1,1-1 0,-1 1-1,0-2 1,11-29-2761,-10 29 2719,8-29-1825,2-9 803</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5:57.260"/>
    </inkml:context>
    <inkml:brush xml:id="br0">
      <inkml:brushProperty name="width" value="0.05" units="cm"/>
      <inkml:brushProperty name="height" value="0.05" units="cm"/>
      <inkml:brushProperty name="color" value="#FF0066"/>
    </inkml:brush>
  </inkml:definitions>
  <inkml:trace contextRef="#ctx0" brushRef="#br0">137 772 6737,'-9'-1'969,"0"-1"0,1-1 0,-1 1-1,1-1 1,0-1 0,0 0 0,0 0-1,0 0 1,-11-10 0,11 9 1356,11 7-880,14 10-483,-7-8-748,-1 0 0,1 0 1,0-1-1,0 0 1,0-1-1,0 0 1,1-1-1,13 0 1,12-1 41,38-6 1,-14 1-120,259 13 144,-82 3-211,-188-13 168,-1-2 0,71-14 1,94-33 531,-148 34-742,-53 14 52,-1-1-1,0 0 0,0 0 1,0-1-1,-1 0 0,1-1 1,-1-1-1,0 1 0,9-10 0,-13 11 6,0-1 0,-1 0 0,0-1-1,0 1 1,0-1 0,-1 0 0,0 0 0,0 0-1,-1 0 1,0-1 0,0 0 0,-1 1-1,0-1 1,2-9 0,-3 5-68,0 0 0,-1 0 0,0 0 0,0 0 0,-2 0 0,1 1 0,-1-1 0,-1 0 0,0 1 0,-1 0 0,0 0 0,-1 0 0,-6-11-1,1 5 8,-2 0 0,0 1 0,0 0 0,-2 0 0,0 2 0,-28-24 0,-2 2 134,-54-32 0,79 56-144,-2 0-1,0 2 0,0 1 0,-1 0 0,-35-8 0,2 7-12,0 2-1,0 3 1,0 2-1,-1 2 1,1 3-1,0 2 1,-66 14-1,23-1-18,8-2 2,-105 31-1,174-40 15,1 1 0,-1 1 0,2 1 0,-1 1 0,-28 19 0,43-25 3,0-1-1,0 1 0,0 1 1,1-1-1,0 1 0,0-1 1,0 1-1,0 0 1,1 1-1,0-1 0,0 1 1,0-1-1,1 1 1,-1 0-1,1 0 0,1 0 1,-1 0-1,1 0 0,0 0 1,1 0-1,-1 1 1,1-1-1,1 0 0,0 7 1,2 4-19,1 0 1,1-1 0,0 1 0,8 15-1,35 63 26,-28-57 44,-14-25-51,1 0 0,1-1 0,0 0 0,0-1 0,1 0 0,12 12 0,-15-18-13,0 0 1,0-1 0,0 1 0,1-1 0,0-1-1,-1 1 1,1-1 0,1 0 0,-1-1-1,0 0 1,1 0 0,-1 0 0,10 0-1,18 0-1107,0-2 0,47-5-1,-38 1 100,44-1-436</inkml:trace>
</inkml:ink>
</file>

<file path=ppt/ink/ink8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1:07.353"/>
    </inkml:context>
    <inkml:brush xml:id="br0">
      <inkml:brushProperty name="width" value="0.05" units="cm"/>
      <inkml:brushProperty name="height" value="0.05" units="cm"/>
      <inkml:brushProperty name="color" value="#FF0066"/>
    </inkml:brush>
  </inkml:definitions>
  <inkml:trace contextRef="#ctx0" brushRef="#br0">101 27 15243,'7'-26'2945,"-10"50"863,-7 41-3172,2-40-393,-1-1 1,-1 0 0,-2-1 0,0 0-1,-22 30 1,28-43-145,6-10-94,0 0 0,0 0 0,0 0 0,0 0 0,0 0 0,0 0 0,0 0 0,0 0 0,0 0 0,0 1-1,0-1 1,0 0 0,0 0 0,0 0 0,0 0 0,0 0 0,0 0 0,0 0 0,0 0 0,0 0 0,0 0 0,0 0 0,0 0 0,0 1 0,0-1-1,0 0 1,-1 0 0,1 0 0,0 0 0,0 0 0,0 0 0,0 0 0,0 0 0,0 0 0,0 0 0,0 0 0,0 0 0,0 0 0,0 0 0,-1 0 0,1 0-1,0 0 1,0 0 0,0 0 0,0 0 0,0 0 0,0 0 0,0 0 0,0 0 0,0 0 0,0 0 0,0 0 0,-1 0 0,1 0 0,0 0 0,0 0-1,0 0 1,0 0 0,0 0 0,0 0 0,0 0 0,0 0 0,0-1 0,0 1 0,0 0 0,0 0 0,0 0 0,0 0 0,-1 0 0,1-10 113,4-16-40,3-25-11,6-34-49,-11 76-19,0 1 0,1 0-1,0 1 1,0-1 0,1 0-1,-1 1 1,11-14-1,-13 20 1,0-1 0,1 1-1,-1-1 1,0 1-1,1 0 1,-1-1 0,1 1-1,-1 0 1,1 0 0,-1 0-1,1 0 1,0 1-1,0-1 1,0 0 0,-1 1-1,1-1 1,0 1 0,0-1-1,0 1 1,0 0 0,0 0-1,0 0 1,0 0-1,-1 0 1,1 0 0,0 1-1,0-1 1,0 1 0,0-1-1,0 1 1,-1 0-1,3 0 1,4 4-100,0 0 1,0 1-1,0 0 0,-1 0 1,8 8-1,-11-11 14,80 75-3006,-39-38 1733</inkml:trace>
</inkml:ink>
</file>

<file path=ppt/ink/ink8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1:07.989"/>
    </inkml:context>
    <inkml:brush xml:id="br0">
      <inkml:brushProperty name="width" value="0.05" units="cm"/>
      <inkml:brushProperty name="height" value="0.05" units="cm"/>
      <inkml:brushProperty name="color" value="#FF0066"/>
    </inkml:brush>
  </inkml:definitions>
  <inkml:trace contextRef="#ctx0" brushRef="#br0">0 1 14683,'2'11'5517,"6"20"-3222,2 5-1217,6 39 188,-2 0-1,-4 2 1,1 84-1,-14 69-1239,2-224-697,-2-6-308,-3-10-1011,4 3 703,1 1 0,0-1-1,0 0 1,0 1-1,1-8 1,0-23-1703</inkml:trace>
</inkml:ink>
</file>

<file path=ppt/ink/ink8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1:08.317"/>
    </inkml:context>
    <inkml:brush xml:id="br0">
      <inkml:brushProperty name="width" value="0.05" units="cm"/>
      <inkml:brushProperty name="height" value="0.05" units="cm"/>
      <inkml:brushProperty name="color" value="#FF0066"/>
    </inkml:brush>
  </inkml:definitions>
  <inkml:trace contextRef="#ctx0" brushRef="#br0">173 0 13443,'-2'7'375,"0"-1"-1,-1 0 1,0 0 0,0 0 0,0 0 0,-1 0-1,0-1 1,-6 7 0,5-5-107,-85 96 2568,47-56-1249,69-82 235,-14 22-1760,1-1 45,1 0 0,0 1 1,1 1-1,20-14 0,-30 23-72,0 0 0,0 1 0,0 0 0,0 0 0,0 0 0,0 0-1,1 1 1,-1 0 0,1 0 0,-1 0 0,1 1 0,-1 0 0,1 0 0,-1 0 0,1 1 0,0 0 0,-1 0-1,0 0 1,10 4 0,0 2-191,0 1-1,-1 0 0,0 1 0,-1 1 1,24 21-1,4 4-1902,0-5 837</inkml:trace>
</inkml:ink>
</file>

<file path=ppt/ink/ink8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1:08.880"/>
    </inkml:context>
    <inkml:brush xml:id="br0">
      <inkml:brushProperty name="width" value="0.05" units="cm"/>
      <inkml:brushProperty name="height" value="0.05" units="cm"/>
      <inkml:brushProperty name="color" value="#FF0066"/>
    </inkml:brush>
  </inkml:definitions>
  <inkml:trace contextRef="#ctx0" brushRef="#br0">1 8 13027,'0'0'152,"0"-1"0,0 1 0,0 0 1,0 0-1,0-1 0,0 1 0,0 0 0,0 0 1,0-1-1,0 1 0,0 0 0,0 0 0,0 0 1,0-1-1,0 1 0,0 0 0,0 0 0,0-1 1,1 1-1,-1 0 0,0 0 0,0 0 1,0-1-1,0 1 0,0 0 0,1 0 0,-1 0 1,0 0-1,0-1 0,0 1 0,1 0 0,-1 0 1,8 4 2732,6 13-92,-6-6-2225,-2 2 0,1-1 0,-2 1 1,0 0-1,0 0 0,-1 0 0,-1 1 0,4 27 1,-4 3-312,-4 66 1,-1-35-146,-1-22-142,1 7-897,5-22-2458,-2-35 2572,11-17-6689</inkml:trace>
</inkml:ink>
</file>

<file path=ppt/ink/ink8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1:09.204"/>
    </inkml:context>
    <inkml:brush xml:id="br0">
      <inkml:brushProperty name="width" value="0.05" units="cm"/>
      <inkml:brushProperty name="height" value="0.05" units="cm"/>
      <inkml:brushProperty name="color" value="#FF0066"/>
    </inkml:brush>
  </inkml:definitions>
  <inkml:trace contextRef="#ctx0" brushRef="#br0">125 15 14067,'0'-1'112,"1"1"-1,-1-1 1,0 1 0,0-1-1,0 0 1,0 1 0,0-1-1,0 0 1,0 1 0,0-1-1,0 0 1,0 1 0,0-1-1,0 1 1,0-1 0,0 0-1,-1 1 1,1-1 0,0 1-1,-1-1 1,1 0-1,-1 1-23,1 0-1,-1 0 1,1 0-1,-1 0 1,1 1-1,0-1 0,-1 0 1,1 0-1,-1 0 1,1 1-1,-1-1 1,1 0-1,0 1 0,-1-1 1,1 0-1,0 1 1,-1-1-1,1 0 0,0 1 1,-1 0-1,-16 27 1553,-1 18-236,10-23-868,-1-1 1,-1 0-1,-18 30 0,7-20 315,18-37-198,3 2-602,0 0-1,0-1 0,1 1 1,0 0-1,-1 0 1,1-1-1,0 1 1,1 0-1,-1 0 1,0 0-1,1 0 1,2-3-1,0-1-21,0 1 0,0 0 0,1 1 0,9-10 1,-10 12-31,-1 1 0,1-1 1,0 1-1,0 0 1,0 0-1,0 0 0,0 0 1,1 1-1,-1 0 0,0 0 1,1 0-1,-1 0 1,1 1-1,-1-1 0,1 1 1,-1 0-1,1 1 1,6 1-1,-2-1-112,-1 2-1,0-1 1,0 1-1,0 0 1,0 1 0,0 0-1,0 0 1,-1 1-1,7 5 1,23 22-334</inkml:trace>
</inkml:ink>
</file>

<file path=ppt/ink/ink8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1:15.168"/>
    </inkml:context>
    <inkml:brush xml:id="br0">
      <inkml:brushProperty name="width" value="0.05" units="cm"/>
      <inkml:brushProperty name="height" value="0.05" units="cm"/>
      <inkml:brushProperty name="color" value="#FF0066"/>
    </inkml:brush>
  </inkml:definitions>
  <inkml:trace contextRef="#ctx0" brushRef="#br0">20 135 6457,'-3'1'4769,"-6"0"-2641,9-2-2013,-1 0 1,0 0-1,1 1 1,-1-1 0,0 0-1,1 0 1,-1 0-1,1 0 1,-1 0 0,1 0-1,0 0 1,-1 0 0,1 0-1,0 0 1,0 0-1,-1 0 1,1 0 0,0 0-1,0 0 1,0 0-1,0 0 1,1 0 0,-1 0-1,0 0 1,1-1 0,-1-2 122,1 1 1,0 0 0,-1 0-1,2 0 1,-1 0 0,0 0 0,3-4-1,3-2 210,0 0 0,1 0 0,1 0-1,14-11 1,-19 17-384,-1 0 0,1 1 0,0-1 0,0 1-1,0 0 1,0 0 0,1 0 0,-1 1 0,0 0 0,1-1 0,-1 2-1,1-1 1,0 0 0,-1 1 0,6 0 0,-8 0-59,0 1 1,0-1-1,0 1 0,0-1 1,0 1-1,0 0 0,0 0 0,-1 0 1,1 0-1,0 0 0,0 0 1,-1 1-1,1-1 0,-1 1 1,1-1-1,-1 1 0,1-1 1,-1 1-1,0 0 0,0 0 1,0-1-1,0 1 0,0 0 1,0 0-1,-1 0 0,1 0 0,-1 0 1,1 0-1,-1 0 0,1 4 1,0 5-3,-1 0 0,0 1 0,0-1 0,-3 16 0,1-17-1,0 0 1,-1 0-1,0 0 0,-1 0 0,0 0 1,-10 17-1,-38 50 25,45-68-18,-5-1-1,12-8-6,0 0 0,0 0-1,-1 0 1,1 1 0,0-1-1,0 0 1,0 0 0,-1 0-1,1 0 1,0 0 0,0 0-1,0 0 1,-1 0 0,1 0-1,0 0 1,0 0 0,-1 0-1,1 0 1,0 0 0,0 0-1,-1 0 1,1 0 0,0 0-1,0 0 1,0 0 0,-1 0-1,1-1 1,0 1 0,0 0-1,0 0 1,-1 0 0,1 0-1,0 0 1,0-1 0,0 1-1,0 0 1,0 0 0,-1 0-1,1 0 1,0-1 0,0 1-1,0 0 1,0 0 0,0 0-1,0-1 1,0 1 0,0 0-1,0 0 1,0-1 0,0 1-1,0-1 14,0 0 0,1 1 0,-1-1 0,1 0 0,-1 1 0,1-1-1,-1 1 1,1-1 0,0 1 0,-1-1 0,1 1 0,0-1 0,-1 1-1,1 0 1,0-1 0,1 1 0,17-8 450,-13 6-232,4-1 67,0 0 0,1 0 1,-1 1-1,1 1 0,13-1 0,25-3 58,-38 2-503,-4 2 199,0 0 0,-1-1 1,13-5-1,-17 6-396,0-1 0,1 1 0,-1 0-1,0-1 1,0 0 0,0 0 0,-1 1 0,1-1 0,0 0 0,-1 0 0,1-1 0,-1 1 0,1 0 0,0-3 0,5-7 662,4-3-254</inkml:trace>
</inkml:ink>
</file>

<file path=ppt/ink/ink8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1:15.906"/>
    </inkml:context>
    <inkml:brush xml:id="br0">
      <inkml:brushProperty name="width" value="0.05" units="cm"/>
      <inkml:brushProperty name="height" value="0.05" units="cm"/>
      <inkml:brushProperty name="color" value="#FF0066"/>
    </inkml:brush>
  </inkml:definitions>
  <inkml:trace contextRef="#ctx0" brushRef="#br0">89 0 12851,'0'1'68,"0"-1"0,0 0 0,0 0 0,0 0 0,0 0-1,0 0 1,0 0 0,0 0 0,0 0 0,0 1 0,0-1 0,0 0 0,0 0 0,0 0 0,0 0 0,0 0 0,0 0 0,0 0 0,0 0 0,0 1 0,1-1 407,-1 0-407,0 0 0,0 0 0,0 0 0,0 0 0,0 0 0,0 0 0,0 0 0,0 1 0,0-1 0,1 0 0,-1 0 0,0 0 0,0 0 0,0 0 0,0 0 0,0 0 0,0 0 0,0 0 0,1 0 0,-1 0-1,0 0 1,0 0 0,0-1 0,0 1 0,0 0 0,0 0 0,0 0 0,0 0 0,1 0 408,-1 0-408,0 0 0,0 0 0,0-1 0,0 1 0,0 0-1,2 16 1682,-1 20-645,-1-25-783,-8 111 2619,6-107-2719,-1 0 0,0 0 0,-1-1 1,-1 0-1,0 0 0,-9 16 0,-3-1-15,12-22-184,0 1-1,0 0 1,1 1-1,0-1 1,0 1-1,-3 13 0,8-24-1324,1-2 511,-1 0 0,1 0 1,0 0-1,1 0 0,3-5 0,9-3-447</inkml:trace>
</inkml:ink>
</file>

<file path=ppt/ink/ink8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1:16.251"/>
    </inkml:context>
    <inkml:brush xml:id="br0">
      <inkml:brushProperty name="width" value="0.05" units="cm"/>
      <inkml:brushProperty name="height" value="0.05" units="cm"/>
      <inkml:brushProperty name="color" value="#FF0066"/>
    </inkml:brush>
  </inkml:definitions>
  <inkml:trace contextRef="#ctx0" brushRef="#br0">0 17 10378,'0'5'6906,"0"-5"-6690,6 0 116,0 0 0,-1 0 1,1 0-1,-1-1 0,1 0 0,-1 0 1,1-1-1,-1 1 0,0-1 1,0 0-1,10-6 0,-15 8-312,1-1 0,0 1 0,0-1 0,0 1 0,0 0 0,0-1 0,0 1 0,0 0 0,0-1 0,0 1 0,0 0 1,0 0-1,0 0 0,0 0 0,0 0 0,0 0 0,0 0 0,0 1 0,0-1 0,0 0 0,0 0 0,0 1 0,2 0 0,-2 0-12,-1 0 1,1 0 0,0 0-1,0 0 1,0 0-1,-1 0 1,1 0 0,-1 0-1,1 0 1,-1 0 0,1 0-1,-1 1 1,0-1-1,1 0 1,-1 0 0,0 2-1,1 3-4,-1-1-1,0 0 1,-1 1-1,1-1 1,-1 1-1,0-1 1,-3 9-1,0-4 5,-1 0-1,-1 0 1,1-1-1,-2 0 1,1 0-1,-1 0 1,-9 8-1,20-21 12,2-3-7,1 1 0,-1 0 0,1 0 0,0 1 0,11-7 0,-15 11-8,-1 0 1,0 0 0,1 0-1,-1 1 1,0-1-1,1 0 1,-1 1 0,1 0-1,-1-1 1,1 1 0,-1 0-1,1 0 1,-1 1-1,1-1 1,-1 0 0,1 1-1,-1-1 1,1 1-1,-1 0 1,0 0 0,1 0-1,-1 0 1,0 0 0,0 1-1,4 2 1,2 2 254,0 1 0,0-1 1,-1 1-1,8 11 0,-13-16-168,0 0 0,-1 0 0,1 1 0,-1-1 0,0 1 0,1-1 0,-1 1 0,0 0 0,-1-1 0,1 1 0,0 0 0,-1 0 0,0 0 0,0-1 0,0 1 0,0 0 0,0 0 0,0 0 0,-1-1 0,0 5 0,0-3 74,-1 1 0,1-1-1,-1 0 1,0-1 0,0 1-1,0 0 1,-5 6 0,6-9-102,0 0 0,0 0 1,0 0-1,0 0 1,0 0-1,-1 0 0,1-1 1,0 1-1,-1 0 0,1-1 1,0 1-1,-1-1 1,1 0-1,-1 1 0,1-1 1,0 0-1,-1 0 0,1 0 1,-1 0-1,1 0 1,-1 0-1,1 0 0,-1 0 1,1-1-1,0 1 0,-3-1 1,-7-3-56,-5-1 454,0 0-1,-20-3 1,31 8-773,0-1 1,0 1-1,0 0 1,0 0-1,0 1 1,0-1 0,0 1-1,0 0 1,1 0-1,-1 1 1,-8 3-1,20-9-2421,-1-3 1041</inkml:trace>
</inkml:ink>
</file>

<file path=ppt/ink/ink8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1:18.071"/>
    </inkml:context>
    <inkml:brush xml:id="br0">
      <inkml:brushProperty name="width" value="0.05" units="cm"/>
      <inkml:brushProperty name="height" value="0.05" units="cm"/>
      <inkml:brushProperty name="color" value="#FF0066"/>
    </inkml:brush>
  </inkml:definitions>
  <inkml:trace contextRef="#ctx0" brushRef="#br0">6 216 10882,'-5'-4'7874,"5"4"-7792,0 0 1,0 0 0,1 0-1,-1 1 1,0-1 0,1 0-1,-1 0 1,0 0 0,1 0-1,-1 0 1,0-1-1,0 1 1,1 0 0,-1 0-1,0 0 1,1 0 0,-1 0-1,0 0 1,0 0 0,1-1-1,-1 1 1,0 0 0,0 0-1,1 0 1,-1-1 0,0 1-1,0 0 1,0 0 0,1-1-1,-1 1 1,0-1 0,19-36 5214,-9 27-4590,-9 10-689,-1 0 0,0 0-1,1 0 1,-1 0 0,0 0-1,0 0 1,1 0-1,-1 0 1,0 0 0,0 0-1,1 0 1,-1 0 0,0 0-1,0 0 1,1 0 0,-1 1-1,0-1 1,0 0 0,1 0-1,-1 0 1,0 0 0,0 0-1,0 1 1,1-1-1,-1 0 1,0 0 0,0 0-1,1 1 1,0 1 62,0 1-1,1 0 1,-1 0 0,0 0-1,0 0 1,0 4 0,3 8 30,10 26 172,-5-10-40,1 0 0,2-1 1,25 45-1,-29-63-108,0 0 1,0-1-1,1 0 1,0 0 0,1-1-1,1 0 1,-1-1-1,1 0 1,18 10-1,-28-18-128,0 0 1,0-1-1,-1 1 0,1-1 0,0 1 0,0-1 0,0 0 0,0 1 0,0-1 0,1 0 1,-1 0-1,0 1 0,0-1 0,0 0 0,0 0 0,0 0 0,0-1 0,0 1 0,0 0 1,0 0-1,0 0 0,0-1 0,0 1 0,0-1 0,0 1 0,0-1 0,0 1 0,0-1 1,0 1-1,-1-1 0,1 0 0,0 1 0,0-1 0,-1 0 0,1 0 0,0 0 0,0-1 1,2-4-4,0 0 0,0 0 0,0 0-1,-1 0 1,1-7 0,0 3 3,-1 2-3,0 0 1,0 0-1,-1-1 0,-1 1 0,1-1 0,-1 1 0,-1 0 0,-1-14 0,-4-4 10,-11-34-1,10 38-31,1 0-1,-5-33 1,8 30 24,-3-56-26,6 76 21,0-1 0,1 1-1,0 0 1,0 0 0,0 0 0,0 0-1,1 0 1,0 0 0,0 0 0,0 0-1,1 1 1,-1-1 0,1 1 0,0 0-1,5-5 1,-4 5-1147,-7 19-6812,5-1 6105</inkml:trace>
</inkml:ink>
</file>

<file path=ppt/ink/ink8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1:18.566"/>
    </inkml:context>
    <inkml:brush xml:id="br0">
      <inkml:brushProperty name="width" value="0.05" units="cm"/>
      <inkml:brushProperty name="height" value="0.05" units="cm"/>
      <inkml:brushProperty name="color" value="#FF0066"/>
    </inkml:brush>
  </inkml:definitions>
  <inkml:trace contextRef="#ctx0" brushRef="#br0">0 1 12035,'5'18'10626,"19"59"-7201,-22-71-3389,1 0 0,-1 0 0,1 0 0,0 0 0,0 0 0,1 0 0,0-1 0,0 0 0,0 0 1,1 0-1,-1 0 0,1-1 0,0 0 0,8 6 0,-22-17-6947</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5:58.456"/>
    </inkml:context>
    <inkml:brush xml:id="br0">
      <inkml:brushProperty name="width" value="0.05" units="cm"/>
      <inkml:brushProperty name="height" value="0.05" units="cm"/>
      <inkml:brushProperty name="color" value="#FF0066"/>
    </inkml:brush>
  </inkml:definitions>
  <inkml:trace contextRef="#ctx0" brushRef="#br0">278 645 8554,'-65'-14'6657,"83"14"-2301,7 1-3655,111 14 615,1-7-1,141-9 1,40-48-44,-299 45-1251,-4 1-2,40-7 166,0-3 0,83-30 0,-129 39-107,0 0 1,0 0 0,0-1 0,-1-1-1,1 1 1,-2-1 0,1-1-1,9-9 1,-13 12-47,-1-1 0,1 0 0,-1 0-1,0 0 1,0 0 0,-1-1 0,0 1 0,0-1-1,0 1 1,0-1 0,-1 0 0,0 0 0,0 0 0,-1 0-1,1-6 1,-2 3-28,0-1 1,0 1-1,-1-1 0,0 1 1,-1-1-1,0 1 0,0 0 0,-1 0 1,0 0-1,-1 1 0,0-1 1,0 1-1,-1 0 0,0 1 1,-11-12-1,-10-6 19,0 1 0,-55-36 0,73 53-15,-12-7-43,-1 1 0,-1 0-1,0 2 1,-1 1 0,-34-11 0,25 12-15,-1 2-1,0 1 0,-53-2 0,32 6 61,0 4-1,1 1 1,0 3 0,-95 23-1,85-14-11,-145 40 4,170-42-1,1 1 0,1 2 0,-45 26 0,74-37-1,0 0 0,0 0 0,1 1 0,0 0 0,0 0 0,1 1 0,-1 0 0,1 0 0,1 0 0,0 1 0,0-1 0,0 2 0,1-1 0,0 0 0,0 1 0,1-1 0,1 1 0,-3 14 0,1-9 0,1 1-1,1 0 1,0 24-1,2-34 1,0-1 0,0 1 0,1-1 1,-1 1-1,1-1 0,1 1 0,-1-1 0,0 0 0,1 0 0,0 0 0,0 0 1,0 0-1,1 0 0,-1 0 0,1 0 0,5 4 0,2 0 2,0 0 0,0-1 1,1 0-1,1-1 0,-1 0 0,1 0 0,22 6 0,91 17 24,-48-16-188,1-3-1,90-1 1,-30-15-4268,-95 1 2793</inkml:trace>
</inkml:ink>
</file>

<file path=ppt/ink/ink8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1:18.783"/>
    </inkml:context>
    <inkml:brush xml:id="br0">
      <inkml:brushProperty name="width" value="0.05" units="cm"/>
      <inkml:brushProperty name="height" value="0.05" units="cm"/>
      <inkml:brushProperty name="color" value="#FF0066"/>
    </inkml:brush>
  </inkml:definitions>
  <inkml:trace contextRef="#ctx0" brushRef="#br0">0 118 13331,'26'-15'2032,"-4"0"1497,6 1-1505,-7 1-247,-2 1-681,0 3-232,-1 3-384,-4 2-160,-3 4-256,-4-2-88,-1 1-592,0 1-312,-2-8-840,-1 0-609,4-3 1385</inkml:trace>
</inkml:ink>
</file>

<file path=ppt/ink/ink8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1:19.106"/>
    </inkml:context>
    <inkml:brush xml:id="br0">
      <inkml:brushProperty name="width" value="0.05" units="cm"/>
      <inkml:brushProperty name="height" value="0.05" units="cm"/>
      <inkml:brushProperty name="color" value="#FF0066"/>
    </inkml:brush>
  </inkml:definitions>
  <inkml:trace contextRef="#ctx0" brushRef="#br0">1 4 10890,'2'-3'5461,"0"18"-3079,14 97 3211,-10-78-4695,3-2 0,1 1 0,15 33 0,-9-19-979,-4-56-2713,1 3 2116</inkml:trace>
</inkml:ink>
</file>

<file path=ppt/ink/ink8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1:19.263"/>
    </inkml:context>
    <inkml:brush xml:id="br0">
      <inkml:brushProperty name="width" value="0.05" units="cm"/>
      <inkml:brushProperty name="height" value="0.05" units="cm"/>
      <inkml:brushProperty name="color" value="#FF0066"/>
    </inkml:brush>
  </inkml:definitions>
  <inkml:trace contextRef="#ctx0" brushRef="#br0">9 1 21805,'7'0'1960,"1"1"2985,-8 1-3969,-2-2-696,-4 6-2632,-10 4 1760</inkml:trace>
</inkml:ink>
</file>

<file path=ppt/ink/ink8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1:24.239"/>
    </inkml:context>
    <inkml:brush xml:id="br0">
      <inkml:brushProperty name="width" value="0.05" units="cm"/>
      <inkml:brushProperty name="height" value="0.05" units="cm"/>
      <inkml:brushProperty name="color" value="#FF0066"/>
    </inkml:brush>
  </inkml:definitions>
  <inkml:trace contextRef="#ctx0" brushRef="#br0">1 765 9410,'5'-13'943,"0"-1"0,1 2 0,1-1-1,15-22 1,-21 34-884,-1 0-1,0 0 0,1 1 1,-1-1-1,0 0 0,0 0 1,1 1-1,-1-1 0,0 0 1,0 0-1,0 1 0,0-1 1,0 0-1,0 0 0,0 0 1,-1 1-1,1-1 1,0 0-1,0 0 0,-1 0 1,-1-12 180,3 2-35,1 0 0,0 0 0,0 1 0,1-1 0,6-13 0,26-51 1055,-24 54-928,-1 0-166,2 0 0,0 1 0,2 0 0,0 1 0,1 1 0,0 0 0,2 1 1,0 1-1,1 0 0,0 2 0,1 0 0,1 1 0,0 0 0,1 2 0,26-10 0,-17 9-97,1 1-1,37-7 0,-55 15 163,1 1 0,0 1 0,0 0 0,0 1-1,-1 0 1,1 1 0,25 5 0,80 16 1543,-100-19-1551,1-2 0,-1-1-1,0 0 1,26-4 0,-29 1-86,0 1-1,0 0 1,-1 1 0,1 1 0,0 1-1,0 0 1,0 1 0,19 5-1,114 27 837,-125-30-851,0-2 0,0 0-1,0-2 1,33-3-1,11-7-51,-38 5 15,1 1-1,-1 1 0,1 2 1,43 3-1,-52 0-53,96 9 129,-103-11-149,-1-1 1,0 0 0,1-1 0,-1-1-1,0 0 1,18-7 0,23-12 47,-1-3 0,82-50-1,-102 47 4,-24 19-47,19-13-1,-27 20-11,1 1-1,0-1 1,-1 1-1,1 0 1,0 0-1,0 0 1,0 0 0,0 0-1,0 1 1,-1-1-1,1 1 1,6 0-1,-5 1 1,-1 0-1,1 0 0,-1 1 0,0-1 1,0 1-1,1 0 0,-1 0 0,-1 0 0,6 5 1,15 8 11,-8-9-12,-1-1-1,1 0 1,29 4 0,1 0 2,-15-2-4,1 0-1,31 1 0,-46-7 3,0-1-1,0-1 0,0 0 0,0-1 0,27-7 0,-1-2 4,25-8 30,122-18 0,-136 31-23,-27 1-4,1 2 0,0 1 0,-1 2 0,32 2 0,-47 0 115,1 0 0,-1 2 0,0-1 0,0 1 0,0 1 0,0 0 0,-1 0 0,1 1 0,-1 1 0,-1-1 0,12 12 0,-8-8-76,0-1 0,25 15 1,-26-18 34,-1 0 1,-1 1-1,1 1 1,-1-1 0,16 17-1,-25-21-62,1-1 0,-1 1 0,1 0 0,-1-1 1,0 1-1,0 0 0,0 0 0,0-1 0,-1 1 0,1 0 0,-1 0 0,0 0 0,1 4 0,-5 38 3,4-43-31,0-2-34,0 0 0,0 1-1,-1-1 1,1 0 0,0 0-1,0 0 1,0 1 0,0-1-1,0 0 1,0 0 0,0 0-1,0 1 1,0-1 0,0 0-1,0 0 1,0 1 0,0-1-1,0 0 1,0 0 0,0 0-1,0 1 1,0-1 0,0 0-1,0 0 1,0 0 0,0 1-1,1-1 1,-1 0 0,0 0-1,0 0 1,0 1 0,0-1-1,0 0 1,1 0 0,-1 0-1,0 0 1,0 0 0,0 0-1,0 1 1,1-1 0,-1 0-1,0 0 1,0 0 0,0 0-1,1 0 1,-1 0 0,1 0-165,0-1-1,0 1 1,-1-1 0,1 1 0,0-1 0,0 1 0,-1-1 0,1 0 0,-1 1-1,1-1 1,0 0 0,-1 0 0,1 0 0,11-25-1669</inkml:trace>
</inkml:ink>
</file>

<file path=ppt/ink/ink8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1:28.936"/>
    </inkml:context>
    <inkml:brush xml:id="br0">
      <inkml:brushProperty name="width" value="0.05" units="cm"/>
      <inkml:brushProperty name="height" value="0.05" units="cm"/>
      <inkml:brushProperty name="color" value="#FF0066"/>
    </inkml:brush>
  </inkml:definitions>
  <inkml:trace contextRef="#ctx0" brushRef="#br0">2 1 13747,'-1'14'288</inkml:trace>
</inkml:ink>
</file>

<file path=ppt/ink/ink8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1:33.950"/>
    </inkml:context>
    <inkml:brush xml:id="br0">
      <inkml:brushProperty name="width" value="0.05" units="cm"/>
      <inkml:brushProperty name="height" value="0.05" units="cm"/>
      <inkml:brushProperty name="color" value="#FF0066"/>
    </inkml:brush>
  </inkml:definitions>
  <inkml:trace contextRef="#ctx0" brushRef="#br0">4 740 10826,'0'0'80,"0"0"0,-1 0 0,1 0 0,0 0 0,0 0 0,0-1 0,-1 1 0,1 0-1,0 0 1,0 0 0,0 0 0,0 0 0,-1-1 0,1 1 0,0 0 0,0 0 0,0 0 0,0-1-1,0 1 1,0 0 0,0 0 0,0 0 0,0-1 0,0 1 0,0 0 0,0 0 0,-1 0 0,1-1-1,0 1 1,1 0 0,-1 0 0,0-1 0,0 1 0,0 0 0,4-3 183,1 0 0,-1-1 0,0 1 0,0-1 0,0 0 0,-1 0 0,6-7 0,21-38 2147,-9 13-1033,14-17-417,39-56-109,-61 91-674,2 2-1,0 0 0,0 1 0,19-15 0,-29 27-117,54-40 718,-50 38-606,0 0 1,0 0 0,0 1-1,0 0 1,13-3 0,-9 5 53,0 0-1,0 1 1,1 1 0,24 2 0,-22-1-104,0 0 1,30-4-1,33-15 46,-53 11 33,29-5-1,-45 11-135,-1 0-1,0 1 0,1 0 0,-1 0 1,1 1-1,-1 1 0,10 1 0,37 17 264,-38-13-106,27 8 1,-21-10-39,-1-2 0,1 0 1,0-1-1,43-3 0,93-20 358,-116 14-480,30-3 46,-36 6 134,0-2 0,46-13 0,308-109 262,-366 119-501,-1-2-1,-1-1 1,37-23 0,-43 24-8,-12 8 7,21-12 0,-25 14 1,0 0 0,-1 0-1,1 1 1,0-1 0,-1 1 0,1-1-1,0 1 1,-1 0 0,1 0 0,0 0-1,0 0 1,-1 0 0,1 0 0,2 0-1,-3 1-2,0-1 0,0 1 0,-1-1 0,1 1 0,0 0 0,0-1 0,-1 1 0,1 0 0,-1-1 0,1 1 0,0 0 0,-1 0 0,1 0 0,-1-1 0,0 1 0,1 0 0,-1 0 0,1 1 0,4 22-37,-2-6 37,-1-15 2,-1 0 0,1 0-1,0 0 1,0 0 0,0 0 0,0-1 0,1 1 0,-1-1 0,1 1 0,-1-1-1,1 0 1,0 0 0,0 0 0,0 0 0,0-1 0,5 3 0,6 1-3,1 0 1,23 4 0,-17-5 8,51 12 10,0-3-1,73 3 1,-115-15-24,1-1 0,52-9 0,59-19 69,-12 2-65,2 12 15,-20 4 122,5-16 151,-91 18-248,1 2 0,1 0 0,-1 2 0,46-1 1,-37 7 223,-1 1 0,1 3 0,67 18 0,-87-18-23,19 9 1,-22-9-209,0-1 1,0 0-1,17 4 1,-19-7-16,-1 1 0,1 0 0,-1 0 1,0 1-1,17 9 0,-23-11-10,-1 1 0,1-1 0,-1 1-1,0 0 1,1 0 0,-1 0 0,-1 0-1,1 1 1,0-1 0,-1 1 0,0 0-1,1-1 1,-2 1 0,1 0 0,0 0-1,-1 0 1,2 6 0,0 20 105,-1-13-466,-1-13-153,0-4-310,12-18-3915,6-7 2048</inkml:trace>
</inkml:ink>
</file>

<file path=ppt/ink/ink8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1:42.166"/>
    </inkml:context>
    <inkml:brush xml:id="br0">
      <inkml:brushProperty name="width" value="0.05" units="cm"/>
      <inkml:brushProperty name="height" value="0.05" units="cm"/>
      <inkml:brushProperty name="color" value="#FF0066"/>
    </inkml:brush>
  </inkml:definitions>
  <inkml:trace contextRef="#ctx0" brushRef="#br0">0 31 7482,'1'-23'4439,"1"16"-1361,2 14 476,-2 0-3099,1-1 0,-1 1 0,1-1-1,0 0 1,1 0 0,-1 0 0,1 0-1,1 0 1,-1-1 0,1 0 0,-1 0-1,2 0 1,-1 0 0,7 4 0,5 1 167,-12-7-607,-1 0-1,1 0 1,0 0-1,-1 0 1,1 1 0,-1-1-1,0 1 1,-1 0-1,7 9 1,-9-2-2593,-1-11 2155,0 1 0,-1 0-1,1-1 1,0 1 0,0-1 0,-1 1-1,1 0 1,0-1 0,-1 1 0,1-1-1,-3 3-1692,-7 0-1218</inkml:trace>
</inkml:ink>
</file>

<file path=ppt/ink/ink8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1:42.505"/>
    </inkml:context>
    <inkml:brush xml:id="br0">
      <inkml:brushProperty name="width" value="0.05" units="cm"/>
      <inkml:brushProperty name="height" value="0.05" units="cm"/>
      <inkml:brushProperty name="color" value="#FF0066"/>
    </inkml:brush>
  </inkml:definitions>
  <inkml:trace contextRef="#ctx0" brushRef="#br0">47 1 9130,'0'3'7763,"1"9"-5433,0-2-1082,-7 100 3295,0-35-3787,4-53-727,-1 1 1,-2-1 0,-7 25-1,-2 7-2229,15-70-3324</inkml:trace>
</inkml:ink>
</file>

<file path=ppt/ink/ink8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1:43.065"/>
    </inkml:context>
    <inkml:brush xml:id="br0">
      <inkml:brushProperty name="width" value="0.05" units="cm"/>
      <inkml:brushProperty name="height" value="0.05" units="cm"/>
      <inkml:brushProperty name="color" value="#FF0066"/>
    </inkml:brush>
  </inkml:definitions>
  <inkml:trace contextRef="#ctx0" brushRef="#br0">20 12 14523,'0'-11'4290,"1"15"-765,-1 20-1394,-11 58-655,8-63-1238,0 0 1,1 0 0,0 0-1,3 32 1,1-34-123,-1-5 21,1 1 0,0 0 0,7 22 1,-8-32-124,0 0 0,0 0 1,1 0-1,-1 0 1,1 0-1,0-1 1,0 1-1,0 0 1,0-1-1,0 0 0,0 0 1,1 1-1,-1-1 1,1-1-1,-1 1 1,1 0-1,0 0 1,0-1-1,0 0 1,5 2-1,-1-1 1,0-1 0,0 1 0,13 0-1,-18-2-14,1 0-1,-1 0 0,1 0 0,-1-1 0,1 1 0,-1-1 0,1 1 1,-1-1-1,0 0 0,1 0 0,-1 0 0,0 0 0,1 0 1,1-2-1,-3 2-13,0 0 0,-1 0 0,1 0 0,0-1 0,0 1 0,-1 0 0,1 0 0,-1-1 1,1 1-1,-1 0 0,0-1 0,1 1 0,-1-1 0,0 1 0,0 0 0,0-1 0,0 1 1,0-1-1,0 1 0,0 0 0,-1-1 0,1 1 0,0 0 0,-1-1 0,1 1 0,-1 0 0,0-1 1,1 1-1,-3-2 0,2 1 26,0 0 1,0 0 0,0 1 0,0-1-1,0 0 1,-1 1 0,1-1 0,-1 1-1,1-1 1,-1 1 0,1 0 0,-1 0-1,0 0 1,0 0 0,0 0 0,0 0-1,0 0 1,1 0 0,-1 1 0,-3-1-1,3 1 4,0 0 0,0 1 0,1-1-1,-1 1 1,0-1 0,0 1 0,1-1-1,-1 1 1,0 0 0,1 0 0,-1 0-1,1 0 1,-1 0 0,1 0 0,-3 3-1,-19 25 22,11-13-31,6-10-79,-10 11-657,16-17 610,-1 1 0,1-1-1,-1 1 1,1-1 0,-1 1 0,1 0 0,0-1 0,-1 1 0,1-1 0,0 1-1,0 0 1,-1-1 0,1 1 0,0 0 0,0-1 0,0 1 0,0 0 0,0-1-1,0 1 1,0 0 0,0-1 0,0 2 0,10 4-1271</inkml:trace>
</inkml:ink>
</file>

<file path=ppt/ink/ink8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1:44.961"/>
    </inkml:context>
    <inkml:brush xml:id="br0">
      <inkml:brushProperty name="width" value="0.05" units="cm"/>
      <inkml:brushProperty name="height" value="0.05" units="cm"/>
      <inkml:brushProperty name="color" value="#FF0066"/>
    </inkml:brush>
  </inkml:definitions>
  <inkml:trace contextRef="#ctx0" brushRef="#br0">38 123 9786,'-2'-1'113,"0"1"0,0-1-1,0 0 1,0 0 0,0 0 0,0-1 0,0 1-1,0 0 1,1-1 0,-1 1 0,0-1-1,1 1 1,-1-1 0,1 0 0,0 0 0,0 0-1,-1 1 1,1-1 0,0 0 0,1-1-1,-1 1 1,0 0 0,0 0 0,1 0 0,0 0-1,-1-1 1,1 1 0,0 0 0,0 0-1,0-4 1,0 3 31,1-1 0,-1 0-1,1 0 1,-1 0 0,1 1-1,0-1 1,0 1 0,1-1-1,-1 1 1,1-1 0,0 1 0,0 0-1,0-1 1,0 1 0,0 0-1,1 1 1,4-5 0,-7 7-72,0-1 0,0 1 0,1 0 0,-1 0 0,0 0 0,0 0 0,0 0 0,1 0 0,-1 0 0,0 0 0,0-1 0,0 1 0,1 0 0,-1 0 0,0 0 0,0 0 0,0 0 0,1 0 0,-1 0 0,0 0 0,0 0 0,0 1 0,1-1 0,-1 0 0,0 0 0,0 0 0,0 0 0,1 0 0,-1 0 0,0 0 0,0 0 0,0 0 0,1 1 0,-1-1 0,0 0 0,0 0 0,0 0 0,0 0 0,0 1 0,0-1 0,1 0 0,-1 0 0,0 0 0,0 0 0,0 1 0,0-1 0,0 0 0,0 0 0,0 1 0,0-1 0,0 0 0,0 0 0,0 0 0,0 1 0,2 18 2268,0-6-912,0-6-987,1-1-1,0 1 1,1-1 0,0 0-1,0 1 1,7 7 0,-4-5-240,-1-1 0,7 13 1,-9-12-200,0 0 1,-1 0-1,0 1 1,-1-1-1,0 1 1,2 18-1,-4 8-2477,7-54-2493</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5:59.738"/>
    </inkml:context>
    <inkml:brush xml:id="br0">
      <inkml:brushProperty name="width" value="0.05" units="cm"/>
      <inkml:brushProperty name="height" value="0.05" units="cm"/>
      <inkml:brushProperty name="color" value="#FF0066"/>
    </inkml:brush>
  </inkml:definitions>
  <inkml:trace contextRef="#ctx0" brushRef="#br0">1 798 8354,'1'4'6289,"-1"-4"-6161,10 3 1401,13 1-1139,162 21 2534,23 2-1616,-118-26-668,92-10 0,89-24 448,80-41 919,-203 33-1337,-116 30-364,0-1 0,43-24-1,-69 32-240,0 1 0,0-1 0,-1 0-1,1-1 1,-1 1 0,0-1-1,0 0 1,0 0 0,-1-1 0,0 1-1,4-8 1,-5 8-26,-1-1 0,1 0 1,-2 0-1,1 0 0,0 0 1,-1 0-1,0 0 0,-1 0 0,0 0 1,1-1-1,-2 1 0,-1-11 0,-5-18 5,-2 1-1,-17-46 0,14 48-3,7 17-40,-1 0 0,-1 1 0,0 0 0,-1 0 0,0 1 0,-1 0 0,-1 0 0,0 1 0,0 0 0,-1 1 0,-1 0 0,0 1 0,0 0 0,-23-13 0,10 9 0,0 0 1,-1 2 0,0 1-1,-1 1 1,-33-8-1,14 9 11,0 1-1,-67-3 0,-4 6-15,1 5 0,-183 22-1,257-15-8,-68 21-1,85-19 30,0 0-1,1 2 1,-40 24 0,51-27-18,1 2-1,1-1 1,0 1 0,0 1 0,1 0-1,0 1 1,1 0 0,1 0 0,0 1-1,0 0 1,1 0 0,1 1 0,0 0-1,-3 14 1,2-4 1,1 0-1,1 0 0,2 1 1,0 0-1,2-1 1,0 1-1,6 43 0,-4-61 3,0 0-1,1 0 1,0 0-1,0-1 1,0 1-1,1-1 1,0 1-1,0-1 1,1 0-1,0 0 1,5 6-1,-2-4-2,0-1 1,0 0-1,1-1 0,0 1 0,0-2 0,0 1 0,10 4 0,10 2 4,1 0 1,1-2-1,-1-1 0,32 5 1,0-4-74,0-3 0,110-1 0,-12-1-4420,-115 0 2972</inkml:trace>
</inkml:ink>
</file>

<file path=ppt/ink/ink8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1:45.228"/>
    </inkml:context>
    <inkml:brush xml:id="br0">
      <inkml:brushProperty name="width" value="0.05" units="cm"/>
      <inkml:brushProperty name="height" value="0.05" units="cm"/>
      <inkml:brushProperty name="color" value="#FF0066"/>
    </inkml:brush>
  </inkml:definitions>
  <inkml:trace contextRef="#ctx0" brushRef="#br0">28 0 16676,'4'6'953,"0"0"0,0 1 0,-1-1 0,0 1 0,0 0 0,0 0 0,1 9 1,-1-6-582,-2 1 0,1 0 0,-1 0 0,-1 13 1,-2 4-310,-2-1 1,-13 52-1,14-67-329,0-1 0,0 1 0,-1-1 0,-1 0 0,0 0-1,-11 17 1,36-44-6493,3-1 5232</inkml:trace>
</inkml:ink>
</file>

<file path=ppt/ink/ink8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1:45.629"/>
    </inkml:context>
    <inkml:brush xml:id="br0">
      <inkml:brushProperty name="width" value="0.05" units="cm"/>
      <inkml:brushProperty name="height" value="0.05" units="cm"/>
      <inkml:brushProperty name="color" value="#FF0066"/>
    </inkml:brush>
  </inkml:definitions>
  <inkml:trace contextRef="#ctx0" brushRef="#br0">8 2 14523,'1'0'227,"-1"0"0,1-1-1,0 1 1,-1 0 0,1 0 0,0 0 0,-1 0-1,1 0 1,0 0 0,-1 0 0,1 0 0,0 0-1,-1 0 1,1 0 0,0 0 0,-1 0 0,1 0-1,0 1 1,-1-1 0,1 0 0,-1 0 0,1 1-1,-1-1 1,2 1 0,-1 0-64,-1 0 1,1 0-1,-1 0 1,1 0-1,-1 0 1,1 0-1,-1 0 1,1 0-1,-1 0 1,0 0 0,0 0-1,1 0 1,-1 2-1,0 4 67,0 1 1,-1-1-1,-2 12 0,3-16 61,-9 47 520,3-19-473,1 1-1,1 0 0,1 60 1,3-90-321,0 1-1,1-1 1,-1 0 0,0 1 0,1-1-1,-1 1 1,1-1 0,0 0 0,0 0 0,0 1-1,0-1 1,0 0 0,1 0 0,-1 0-1,0 0 1,1 0 0,0-1 0,-1 1-1,1 0 1,0-1 0,0 1 0,0-1 0,0 0-1,0 1 1,0-1 0,0 0 0,1 0-1,-1 0 1,0-1 0,5 2 0,-2-2 17,0 1 1,0-1-1,0 0 0,0-1 1,0 1-1,0-1 1,0 0-1,0 0 0,0-1 1,0 0-1,0 1 1,0-2-1,6-3 0,-4 2 45,1-1-1,-1 0 1,0-1-1,-1 0 1,0 0-1,10-11 1,-15 15-51,1 0 0,0-1 0,-1 1 1,1-1-1,-1 1 0,1-1 0,-1 1 1,0-1-1,0 0 0,0 1 0,-1-1 0,1 0 1,-1 0-1,1 1 0,-1-1 0,0 0 1,0 0-1,0 0 0,-1 0 0,1 1 0,-1-1 1,1 0-1,-1 0 0,-1-3 0,1 5-23,1 0 0,-1-1-1,0 1 1,0 0-1,0 0 1,0 0 0,1 0-1,-1 0 1,-1 0 0,1 0-1,0 0 1,0 0-1,0 1 1,0-1 0,-1 0-1,1 1 1,0-1 0,0 1-1,-1-1 1,-1 1-1,0-1-1,0 1-1,0 0 0,0 0 0,0 0 0,0 1 0,0-1 0,0 1 0,0 0 0,-3 1 0,-2 1-9,-1 1-1,1 0 0,1 0 0,-1 1 0,-10 8 0,12-8-160,0 0 0,1 1 0,-10 11 0,13-15-141,1 1-1,-1-1 1,1 1-1,0-1 1,-1 1-1,1-1 1,1 1-1,-1 0 1,0 0-1,0 0 0,1-1 1,0 7-1,3 9-1619</inkml:trace>
</inkml:ink>
</file>

<file path=ppt/ink/ink8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1:50.810"/>
    </inkml:context>
    <inkml:brush xml:id="br0">
      <inkml:brushProperty name="width" value="0.05" units="cm"/>
      <inkml:brushProperty name="height" value="0.05" units="cm"/>
      <inkml:brushProperty name="color" value="#FF0066"/>
    </inkml:brush>
  </inkml:definitions>
  <inkml:trace contextRef="#ctx0" brushRef="#br0">6 206 9346,'0'0'122,"-1"0"0,1 0 1,0 0-1,0 0 0,0 0 0,-1 0 0,1 0 0,0 0 1,0 0-1,0 0 0,-1 0 0,1 0 0,0 0 0,0-1 1,0 1-1,0 0 0,-1 0 0,1 0 0,0 0 0,0 0 1,0 0-1,-1-1 244,1 1-243,0 0-1,0 0 0,0 0 0,0 0 0,0-1 0,0 1 1,0 0-1,-1 0 0,1 0 0,0 0 0,0-1 0,3-7 1340,11-6-537,-10 12-757,0 0 1,0 0 0,0 0-1,0 1 1,0 0 0,1-1-1,-1 2 1,7-2-1,38 1 514,-25 1-434,21 1 42,57 8 0,-55-3-234,52-1 0,210-27-15,72 1 129,-91 44 262,-72-2-325,117-21 19,-115-5 162,347 2 379,-454 2-644,41 0 130,238-7 1196,-116 5 331,116-9-620,-203 0-904,-106 9 125,162-28 0,-221 25-229,41-18 0,-50 17-201,-1 1 0,1 1 0,0 1 0,1 0 0,-1 0 0,29-1 0,-41 5-217,-1 0 1,1 0 0,0 0-1,0 0 1,0 0 0,-1-1-1,1 1 1,0-1 0,0 0-1,-1 1 1,1-1-1,-1-1 1,1 1 0,-1 0-1,1-1 1,-1 1 0,0-1-1,1 0 1,-1 1 0,0-1-1,0 0 1,2-4 0,13-11-760</inkml:trace>
</inkml:ink>
</file>

<file path=ppt/ink/ink8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1:51.118"/>
    </inkml:context>
    <inkml:brush xml:id="br0">
      <inkml:brushProperty name="width" value="0.05" units="cm"/>
      <inkml:brushProperty name="height" value="0.05" units="cm"/>
      <inkml:brushProperty name="color" value="#FF0066"/>
    </inkml:brush>
  </inkml:definitions>
  <inkml:trace contextRef="#ctx0" brushRef="#br0">0 18 9466,'1'-1'177,"-1"0"1,1 0-1,0 0 0,0 0 1,-1 0-1,1 0 0,0 0 1,0 0-1,0 0 0,0 0 0,0 0 1,0 0-1,1 1 0,-1-1 1,0 1-1,0-1 0,0 1 1,1-1-1,1 0 0,0 1 38,0 0 0,0-1-1,0 1 1,0 1-1,0-1 1,-1 0 0,1 1-1,5 0 1,1 2 169,0 1 0,0 0 1,0 0-1,11 7 0,-7-3-19,-1 1 0,1 0 0,-2 0 1,1 2-1,-1-1 0,14 19 0,-21-24-265,0 1 0,-1-1 0,1 1 1,-1 0-1,0-1 0,-1 1 0,0 0 0,0 1 0,0-1 0,0 0 0,-1 1 0,0-1 1,-1 1-1,1-1 0,-1 1 0,-1-1 0,-1 12 0,-1-6-39,-1 0 0,-1 0-1,0-1 1,0 1 0,-1-1 0,-8 10 0,5-7-51,1-1 0,-11 28 0,15-36-637,1-7-359,-1-9-917,3 0 776</inkml:trace>
</inkml:ink>
</file>

<file path=ppt/ink/ink8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1:51.317"/>
    </inkml:context>
    <inkml:brush xml:id="br0">
      <inkml:brushProperty name="width" value="0.05" units="cm"/>
      <inkml:brushProperty name="height" value="0.05" units="cm"/>
      <inkml:brushProperty name="color" value="#FF0066"/>
    </inkml:brush>
  </inkml:definitions>
  <inkml:trace contextRef="#ctx0" brushRef="#br0">1 0 12875,'10'15'1568,"2"7"993,-2 4-545,-4 7-464,-2 3-671,-1 5-521,0-3-120,0-2-240,-3-4-656,16 5 448</inkml:trace>
</inkml:ink>
</file>

<file path=ppt/ink/ink8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1:54.201"/>
    </inkml:context>
    <inkml:brush xml:id="br0">
      <inkml:brushProperty name="width" value="0.05" units="cm"/>
      <inkml:brushProperty name="height" value="0.05" units="cm"/>
      <inkml:brushProperty name="color" value="#FF0066"/>
    </inkml:brush>
  </inkml:definitions>
  <inkml:trace contextRef="#ctx0" brushRef="#br0">90 708 8162,'0'-4'310,"0"1"0,0 0 0,0 0 0,-1 0 0,1-1 0,-1 1 0,0 0 0,0 0 0,0 0 0,0 0 0,-1 0 1,1 1-1,-4-6 0,4 5 1409,5 3-766,10 3-49,-10-2-585,28 6 264,0-2 0,0-1 0,1-1 0,-1-2 0,1-1 0,-1-2 0,0-1 0,48-11 0,-18-1-400,-1-3 0,-1-2 0,80-40 0,-120 51-169,-1-1 0,0-1 0,-1 0 0,31-26 0,-44 33-7,0-1 0,0 0 0,0 0 0,-1-1 0,0 1-1,0-1 1,0 0 0,0 0 0,-1-1 0,0 1 0,-1-1 0,1 1 0,-1-1 0,-1 0 0,1 0-1,-1 0 1,0 0 0,-1-11 0,-1 3 15,-1 1-1,0 0 1,-1 1-1,-1-1 1,-7-17-1,1 6-3,-26-44-1,29 59-19,0 0 1,-1 0-1,0 0 0,0 1 0,-1 0 0,-1 1 1,1 0-1,-1 0 0,-1 1 0,1 1 1,-1-1-1,0 2 0,-1-1 0,1 2 0,-16-5 1,0 2-5,1 2 0,-1 1 1,0 0-1,1 2 0,-1 2 1,-29 2-1,33 0 37,-1 1 1,1 2-1,0 0 0,1 1 1,-1 2-1,1 0 0,1 1 0,0 2 1,0 0-1,1 1 0,0 1 0,1 1 1,0 0-1,2 1 0,-1 2 0,2-1 1,0 2-1,2 0 0,-1 1 1,2 1-1,1 0 0,0 0 0,2 1 1,0 1-1,1-1 0,-7 33 0,13-45 46,2 0-1,-1 0 0,1 0 0,1 0 0,-1 1 0,3 12 1,-1-15-48,0-1 0,0 0 1,1 0-1,0 0 0,1 0 1,-1 0-1,1 0 0,0-1 1,1 1-1,4 6 1,5 3-56,1-1 1,0 0 0,1 0-1,1-2 1,0 0 0,0-1 0,1 0-1,0-1 1,36 14 0,-16-10-697,1-2 1,1-2 0,-1-1-1,41 4 1,15-5-534</inkml:trace>
</inkml:ink>
</file>

<file path=ppt/ink/ink8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1:54.959"/>
    </inkml:context>
    <inkml:brush xml:id="br0">
      <inkml:brushProperty name="width" value="0.05" units="cm"/>
      <inkml:brushProperty name="height" value="0.05" units="cm"/>
      <inkml:brushProperty name="color" value="#FF0066"/>
    </inkml:brush>
  </inkml:definitions>
  <inkml:trace contextRef="#ctx0" brushRef="#br0">161 732 10594,'0'4'4371,"0"-4"-4297,12 8 1498,22 8-274,1-6-794,1-2-1,-1-1 0,1-2 1,0-1-1,62-3 1,-70-2-259,0-1-1,-1-2 1,1-1 0,32-10 0,-16 0 436,73-34 0,-95 37-474,0-1 1,0-1 0,-1-1-1,-1-1 1,-1-1 0,29-33-1,-41 43-196,-2-1-1,1 0 0,-1 0 1,0-1-1,0 1 0,-1-1 1,0 0-1,-1-1 0,0 1 1,-1-1-1,3-12 0,-3 4-6,-1 1 0,0-1 0,-1 0 0,-1 1-1,-4-26 1,2 30-6,0 0 0,-1 1 0,0-1 0,-1 1 0,-1 0 0,0 0 0,0 1 0,-1 0 0,-1 0 0,0 0 0,0 1 0,-17-15 0,4 6-3,-1 1 0,-1 1 0,0 1 0,-47-23 0,52 31 2,0 0 0,0 2 0,-1 0 0,0 2-1,0 0 1,-1 0 0,1 2 0,-1 1 0,1 0 0,-27 3-1,9 2-4,-1 2 0,1 1 0,0 1 0,-48 19-1,64-18 47,-1 0-1,1 1 1,0 2-1,1 0 1,0 1-1,1 1 1,1 0-1,-28 30 1,34-31-8,0 0 0,1 1 1,1 1-1,1 0 0,0 0 0,0 1 1,2-1-1,0 2 0,1-1 0,1 1 1,0 0-1,-3 20 0,7-28-14,1 0 0,-1 0 0,1 0 0,1-1 0,0 1 0,0 0 0,1-1 0,0 1 0,0-1 0,1 1-1,0-1 1,0 0 0,1 0 0,0 0 0,9 11 0,-2-4-99,1-2-1,0 0 0,1 0 0,0-1 1,1-1-1,26 17 0,-20-16-687,1 0-1,1 0 1,27 8-1,8-4-495</inkml:trace>
</inkml:ink>
</file>

<file path=ppt/ink/ink8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1:55.819"/>
    </inkml:context>
    <inkml:brush xml:id="br0">
      <inkml:brushProperty name="width" value="0.05" units="cm"/>
      <inkml:brushProperty name="height" value="0.05" units="cm"/>
      <inkml:brushProperty name="color" value="#FF0066"/>
    </inkml:brush>
  </inkml:definitions>
  <inkml:trace contextRef="#ctx0" brushRef="#br0">1 833 13835,'184'15'7217,"1"-15"-4336,-148-1-2633,0-3-1,-1-1 1,0-1-1,0-2 0,44-16 1,-52 14-84,-1-2 1,0-1-1,-1-1 0,0-1 1,-1-1-1,44-39 0,-58 45-93,0 0 0,-1-1 0,-1 0 0,0 0 0,14-24 1,-19 28-63,-1-1 0,0 1 1,0-1-1,0 0 1,-1 0-1,0 0 1,-1 0-1,0 0 1,0 0-1,-1 0 1,-1-16-1,-4-8-9,-1 0-1,-2 0 1,-1 1-1,-1 0 1,-2 0-1,-17-31 0,22 48-12,0 2 0,0-1 0,-1 1 0,-1 0 0,0 0 0,0 1 0,-1 1 0,-1-1 0,0 2 0,0 0 0,-1 0 0,0 1 0,0 0-1,-27-12 1,10 10 3,0 1-1,0 1 0,-1 2 0,-1 1 0,1 1 0,-1 1 0,1 2 0,-1 1 0,1 2 1,-1 1-1,-31 7 0,51-8 11,1 0 1,0 1-1,0 0 0,0 1 1,1 0-1,-1 1 0,1 0 1,0 0-1,0 1 1,-8 7-1,8-4 23,1-1 0,-1 1-1,2 1 1,-1 0 0,1 0 0,1 0 0,0 1-1,-6 14 1,-2 7 25,3 0 1,1 1-1,1 0 0,2 0 0,1 1 0,-3 56 1,9-81-35,1 0 0,-1 0 0,2 0 0,-1 0 0,1 0 0,0 0 0,1 0 0,7 15 0,-4-12-2,1-1 0,0 0 1,0 0-1,1-1 0,15 16 0,-5-10-455,0-1 0,0 0 0,1-2 0,1 0 1,0-1-1,37 15 0,-36-19-814,27 8 0,31 1-561</inkml:trace>
</inkml:ink>
</file>

<file path=ppt/ink/ink8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1:56.695"/>
    </inkml:context>
    <inkml:brush xml:id="br0">
      <inkml:brushProperty name="width" value="0.05" units="cm"/>
      <inkml:brushProperty name="height" value="0.05" units="cm"/>
      <inkml:brushProperty name="color" value="#FF0066"/>
    </inkml:brush>
  </inkml:definitions>
  <inkml:trace contextRef="#ctx0" brushRef="#br0">299 729 11490,'-12'-8'1213,"10"6"-783,0 0 1,-1 1-1,1-1 1,0 1 0,0 0-1,-1 0 1,1 0-1,-1 0 1,1 0 0,-1 0-1,1 1 1,-1-1-1,1 1 1,-5-1-1,6 3 924,5 1-663,9 5-263,0-1-1,1 0 1,0-2 0,0 1 0,23 4 0,1-2-93,40 4 1,-46-9-161,0-1 1,0-2 0,1-1-1,-1-1 1,0-2-1,0-1 1,-1-2 0,0-1-1,0-1 1,0-2-1,31-16 1,-33 13 31,-1-1 0,0-1 0,39-31 0,-58 40-174,-1-1-1,1 0 1,-2 0 0,1-1-1,-1 0 1,0 0-1,-1-1 1,0 0-1,-1 0 1,0 0 0,0 0-1,-1-1 1,4-17-1,-5 12-20,0-1-1,-2 1 1,0-1-1,0 1 1,-2-1-1,0 1 1,-1-1-1,0 1 1,-10-32-1,7 35-10,0 0 0,0 0 0,-2 1 0,1 0-1,-1 0 1,-1 1 0,0-1 0,-1 2 0,0-1-1,-1 1 1,0 1 0,-16-12 0,4 6 4,0 1 0,-1 2 0,-1 0 0,0 2 0,-1 0 0,0 2 0,0 0 0,0 2 0,-1 1 0,0 1 0,-1 1 0,1 1 0,0 2 0,-1 0 0,1 2 0,-30 6 0,30-2-9,0 1 0,1 1-1,0 2 1,0 0 0,1 2 0,1 1 0,0 0-1,0 2 1,-39 33 0,35-22 0,1 1 0,1 1 0,1 1 0,1 2 0,2 0 1,-25 48-1,45-77 3,-16 31 0,-24 64-1,37-87 2,1 0 0,1 1 1,-1 0-1,2-1 0,0 1 1,0 0-1,1 0 0,0 0 1,1-1-1,0 1 0,3 12 1,-1-13-1,0 0 1,1 0-1,0-1 1,0 0-1,1 1 1,0-2 0,1 1-1,0-1 1,0 1-1,8 6 1,-5-6 21,1-1 1,-1 0 0,1-1 0,1 0-1,-1-1 1,1 0 0,0-1 0,15 6-1,1-3 100,0-1-1,1 0 1,0-2-1,46 2 0,-15-6 266,69-7 0,178-44 379,-228 33-1180,9 6-2803,-61 6 1807</inkml:trace>
</inkml:ink>
</file>

<file path=ppt/ink/ink8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2:05.223"/>
    </inkml:context>
    <inkml:brush xml:id="br0">
      <inkml:brushProperty name="width" value="0.05" units="cm"/>
      <inkml:brushProperty name="height" value="0.05" units="cm"/>
      <inkml:brushProperty name="color" value="#FF0066"/>
    </inkml:brush>
  </inkml:definitions>
  <inkml:trace contextRef="#ctx0" brushRef="#br0">389 1142 8626,'-3'-3'221,"0"0"0,0 0 1,-1 0-1,0 0 0,0 1 1,0-1-1,0 1 0,0 0 1,-5-2-1,6 3 14,1 0 1,-1 0-1,0 1 1,0-1-1,0 0 1,0 1-1,0 0 0,0 0 1,0 0-1,0 0 1,0 0-1,0 1 1,0-1-1,0 1 0,-3 1 1,6-2-155,-1 0 0,1 0 0,-1 0 1,0 0-1,1 1 0,-1-1 0,1 0 1,-1 0-1,1 1 0,-1-1 0,1 0 1,-1 1-1,1-1 0,-1 1 0,1-1 0,0 1 1,-1-1-1,1 0 0,0 1 0,-1-1 1,1 1-1,0 0 0,0-1 0,-1 1 0,1-1 1,0 1-1,0-1 0,0 1 0,0 0 1,0-1-1,-1 1 0,1-1 0,0 1 0,1-1 1,-1 1-1,0 0 0,0-1 0,0 1 1,0-1-1,0 1 0,1-1 0,-1 1 1,0 0-1,0-1 0,1 1 0,-1-1 0,0 1 1,1-1-1,-1 0 0,1 2 0,1 0 149,0 0-1,0-1 1,1 1-1,-1 0 1,0-1-1,1 1 1,-1-1-1,1 0 1,4 2-1,39 10 99,1-2-1,0-3 1,0-1 0,0-3-1,65-1 1,-75-5 139,1 0 12,0 1 0,-1 1 0,74 12 0,-40 4-389,-17-3-67,0-2 0,93 5 0,109-31 28,-107 2 265,104 3 516,-234 9-820,0-1 0,0 0 0,0-2 0,-1 0 0,30-12 1,84-44 135,-7 2 206,-95 47-264,98-44 808,-112 47-733,0-1 1,0-1-1,-1-1 0,0 0 1,20-22-1,-16 15-44,-2-2 1,0 0-1,-2-1 0,19-32 1,-29 44-111,0 0 1,-1 0 0,-1-1-1,0 1 1,0-1 0,0 0-1,-2 0 1,1 0 0,-1 0-1,0 0 1,-1 0-1,-1-1 1,1 1 0,-4-14-1,-14-86 45,16 101-57,0-1 0,-1 0 0,0 1 0,-1-1 0,0 1-1,-1 0 1,1 0 0,-2 1 0,1-1 0,-1 1 0,0 0-1,-1 1 1,0 0 0,0 0 0,-11-8 0,-13-9-7,-2 2 0,-56-28 0,47 26 32,-169-89 10,152 85-45,-103-34 0,101 45 13,-1 3 1,0 3-1,-119-7 1,-193 25 0,62 24 15,269-22-25,0 0-1,1 3 1,0 2-1,0 2 1,-42 22-1,-129 78-12,162-89 29,-80 57 1,115-72-15,1 0 1,1 1 0,0 1 0,1 0-1,0 0 1,1 2 0,1-1 0,0 2 0,-8 16-1,2 4 7,2 1-1,2 0 0,1 1 1,2 0-1,2 1 0,1 0 1,-2 78-1,9-109-2,0 0-1,1 0 0,0 0 1,1 0-1,0 0 1,0 0-1,1 0 1,0 0-1,0-1 1,1 1-1,0-1 0,1 0 1,0 0-1,0-1 1,1 0-1,0 0 1,10 10-1,-4-6 8,0 0-1,2-1 1,-1 0 0,1-1-1,0-1 1,26 11 0,-17-10 68,1-1 1,0-1 0,44 7 0,-2-8 178,1-2 1,90-8-1,-46-3-179,-10 1-4037,-58 1-994,-8-4 1719</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7:51.798"/>
    </inkml:context>
    <inkml:brush xml:id="br0">
      <inkml:brushProperty name="width" value="0.05" units="cm"/>
      <inkml:brushProperty name="height" value="0.05" units="cm"/>
      <inkml:brushProperty name="color" value="#FF0066"/>
    </inkml:brush>
  </inkml:definitions>
  <inkml:trace contextRef="#ctx0" brushRef="#br0">19 53 7994,'-2'-2'721,"0"1"0,1-1 1,-1 0-1,1 1 1,0-1-1,-1 0 0,1 0 1,0 0-1,0 0 1,0 0-1,0-3 0,0 4-373,1-1-1,0 1 1,-1 0-1,1 0 0,0 0 1,0 0-1,0-1 1,0 1-1,0 0 1,0 0-1,0 0 0,1-1 1,-1 1-1,0 0 1,1 0-1,-1 0 1,0 0-1,1 0 1,0 0-1,-1 0 0,1 0 1,1-2-1,-3 27 2442,-1 4-2074,4 40-1,0 0-269,-3-52-368,1 54 102,1-61-136,0 0-1,0-1 1,1 0-1,0 1 1,6 14 0,-8-21-24,1-1 0,0 0 0,-1 1 0,1-1 0,0 0 0,0 0 0,-1 0 0,1 0 0,0 0 0,0 0 0,0 0 0,1 0 0,-1 0 0,0 0 0,0 0 0,0-1 0,1 1 0,-1 0 0,0-1 0,1 1 0,-1-1 0,0 0 0,1 1 0,-1-1 0,0 0 0,1 0 0,-1 0 0,1 0 0,-1 0 0,1 0 0,-1 0 0,0 0 0,1-1 0,-1 1 0,2-1 0,5-2 71,0-1 0,0 1 1,-1-1-1,13-10 0,-10 8-56,15-11 58,-13 8-63,0 1 0,0 1 0,1 0 1,20-8-1,-27 14-64,-1 0 0,1 0 0,0 0 0,7 1 1,-9 0-556,0 0 0,0-1 0,0 1 0,-1 0 0,1-1 0,0 0 0,0 0 0,-1 0 0,1-1 0,0 1 0,5-4 0,17-18-4038,-19 16 4987,8-5-527</inkml:trace>
</inkml:ink>
</file>

<file path=ppt/ink/ink8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2:10.198"/>
    </inkml:context>
    <inkml:brush xml:id="br0">
      <inkml:brushProperty name="width" value="0.05" units="cm"/>
      <inkml:brushProperty name="height" value="0.05" units="cm"/>
      <inkml:brushProperty name="color" value="#FF0066"/>
    </inkml:brush>
  </inkml:definitions>
  <inkml:trace contextRef="#ctx0" brushRef="#br0">55 156 6729,'-3'-3'196,"0"-1"-1,0 1 1,1 0-1,0-1 1,-1 1-1,1-1 1,0 1-1,0-1 1,1 0-1,-1 0 1,1 0-1,-1-7 1,-1-5 1558,-1-31 0,3 22 177,0 24-1804,1 1 1,0-1-1,0 0 1,-1 1 0,1-1-1,0 0 1,-1 1-1,1-1 1,0 0-1,-1 1 1,1-1-1,-1 1 1,1-1 0,-1 1-1,0-1 1,1 1-1,-1-1 1,1 1-1,-1-1 1,0 1-1,0 0 1,1-1 0,-1 1-1,0 0 1,1 0-1,-1 0 1,0-1-1,0 1 1,1 0-1,-2 0 1,2 0-98,0 0 0,0 0-1,0 0 1,0 1 0,0-1 0,0 0 0,0 0-1,0 0 1,0 0 0,0 0 0,0 0 0,0 0-1,0 0 1,0 0 0,0 0 0,0 0 0,1 0-1,-1 0 1,0 0 0,0 0 0,0 1 0,0-1-1,-1 0 1,1 0 0,0 0 0,0 0 0,0 0-1,0 0 1,0 0 0,0 0 0,0 0 0,0 0 0,0 0-1,0 0 1,0 0 0,0 0 0,0 0 0,0 0-1,0 0 1,0 1 0,0-1 0,0 0 0,0 0-1,0 0 1,0 0 0,0 0 0,7 4 451,3-2-136,0-1 1,0 0 0,0-1 0,0 0 0,19-2-1,5-1 223,83 4 653,192 25-1,-227-17-1021,1-4 0,119-7 0,-102-4 83,185-7 1107,-228 13-930,1 3-1,110 21 1,20 30-96,-2-1-125,-117-39 232,122 9 0,-144-21-55,0-2 1,0-2 0,73-13-1,-113 14-322,0-1 0,0 0 0,-1 0-1,1-1 1,0 0 0,7-4 0,-12 5-212,1 1-1,-1-1 1,1 0 0,-1 0 0,0 0 0,0-1 0,3-2 0,-4 3-333,0 0 1,0 0-1,0 0 0,0 0 0,-1 0 0,1 0 0,-1 0 0,1 0 1,-1 0-1,1 0 0,-1-4 0,-4 6-2725,-11 2 1088</inkml:trace>
</inkml:ink>
</file>

<file path=ppt/ink/ink8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2:10.799"/>
    </inkml:context>
    <inkml:brush xml:id="br0">
      <inkml:brushProperty name="width" value="0.05" units="cm"/>
      <inkml:brushProperty name="height" value="0.05" units="cm"/>
      <inkml:brushProperty name="color" value="#FF0066"/>
    </inkml:brush>
  </inkml:definitions>
  <inkml:trace contextRef="#ctx0" brushRef="#br0">7 43 10882,'0'0'130,"0"-1"-1,-1 1 0,1 0 1,-1 0-1,1-1 0,0 1 0,-1 0 1,1 0-1,-1-1 0,1 1 1,0-1-1,0 1 0,-1 0 1,1-1-1,0 1 0,0-1 0,-1 1 1,1 0-1,0-1 0,0 1 1,0-1-1,0 1 0,0-1 1,0 0-35,0 1 0,0 0 0,1 0 0,-1-1 0,0 1 0,1 0 0,-1 0 0,0 0 1,1-1-1,-1 1 0,0 0 0,1 0 0,-1 0 0,1 0 0,-1 0 0,0 0 0,1 0 1,-1 0-1,1 0 0,0 0 0,25 2 1655,-21-1-1541,81 15 2494,118 7 0,274-35 2130,-16 0-2425,-301 19-2082,143 0 294,-241-9-509,0-3 1,112-24-1,-80 3-1726,-100 26-1514,3-1 2612,-1 1 0,0 0 0,0 0 0,0 0-1,0 1 1,-4 0 0,-24 11-1263</inkml:trace>
</inkml:ink>
</file>

<file path=ppt/ink/ink8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2:11.269"/>
    </inkml:context>
    <inkml:brush xml:id="br0">
      <inkml:brushProperty name="width" value="0.05" units="cm"/>
      <inkml:brushProperty name="height" value="0.05" units="cm"/>
      <inkml:brushProperty name="color" value="#FF0066"/>
    </inkml:brush>
  </inkml:definitions>
  <inkml:trace contextRef="#ctx0" brushRef="#br0">0 51 14403,'72'10'4514,"143"1"0,71-22-1637,-65-7-1239,68-4 396,-194 19-1462,97 10 1,-160-4-553,-23-1-280,1-1-1,0 0 1,-1-1 0,1 0 0,9-1 0,-17 1-5,-1-1 1,1 1 0,-1-1 0,1 1 0,-1-1-1,1 1 1,-1-1 0,0 0 0,1 0-1,-1 1 1,0-1 0,0 0 0,0 0 0,1 0-1,1-3 1,5-12-1207</inkml:trace>
</inkml:ink>
</file>

<file path=ppt/ink/ink8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2:19.226"/>
    </inkml:context>
    <inkml:brush xml:id="br0">
      <inkml:brushProperty name="width" value="0.05" units="cm"/>
      <inkml:brushProperty name="height" value="0.05" units="cm"/>
      <inkml:brushProperty name="color" value="#FF0066"/>
    </inkml:brush>
  </inkml:definitions>
  <inkml:trace contextRef="#ctx0" brushRef="#br0">291 722 10834,'0'-1'133,"0"0"0,0 0 0,1 0 0,-1 1 0,0-1-1,0 0 1,0 0 0,1 0 0,-1 0 0,0 1 0,1-1-1,-1 0 1,1 0 0,-1 0 0,1 1 0,-1-1 0,1 0-1,0 1 1,-1-1 0,1 1 0,0-1 0,-1 1 0,1-1 0,0 1-1,0-1 1,0 1 0,-1 0 0,1-1 0,0 1 0,0 0-1,0 0 1,0-1 0,0 1 0,0 0 0,-1 0 0,1 0-1,2 0 1,4 1 359,0-1-1,0 1 1,13 3 0,-8-2 363,18 2 378,58 1-1,-71-5-1128,1-2 0,0 0 0,0-1 0,28-8 0,-34 7 88,-1-1 0,1 0 1,-1-1-1,0 0 0,0-1 0,0 0 1,-1 0-1,0-1 0,-1-1 1,12-12-1,-11 9-41,-1 0-1,0 0 1,0-1 0,-2-1-1,1 0 1,-2 0 0,0 0-1,5-17 1,-8 21-84,-1 1-1,0-1 1,-1 1-1,0-1 1,0 0-1,-2-16 1,-1 10 150,-1 0 1,-1 0 0,-6-18-1,0 2-105,-2 0 0,-2 1 0,0 1-1,-24-37 1,33 62-114,0-1 0,0 1 0,0-1 0,-1 1 1,0 1-1,0-1 0,0 1 0,0 0 0,-1 1 0,1-1 0,-1 1 0,0 0 0,-8-1 0,-10-3 6,-1 1 0,-33-4-1,54 9-1,-22-2 25,0-1 1,1-1-1,-30-11 0,50 14-18,-1 0 0,1 1 1,-1 0-1,1 0 0,-1 1 0,1-1 1,-1 1-1,1 1 0,-1-1 0,1 1 1,0 0-1,-1 1 0,1 0 0,0 0 1,0 0-1,-10 5 0,-7 6 67,1 0 0,-39 31 0,40-28-45,11-8-21,0 0 0,0 1 0,1 0 0,0 1 0,0 0 1,-7 11-1,11-12-10,0 0 1,0 0-1,1 0 1,1 0 0,-1 1-1,2 0 1,-1-1-1,-1 16 1,-3 23 93,3-1 0,2 86 1,3-123-79,0-1 0,1 0 1,0 0-1,1 0 0,-1 0 1,2-1-1,-1 1 1,1-1-1,0 1 0,1-1 1,6 8-1,-4-8 43,0 1-1,1-1 1,0-1 0,1 1-1,-1-1 1,2-1-1,-1 0 1,19 9 0,12 4-225,0-1 0,69 18 0,-93-32-2213,28 2-1,-12-4 553</inkml:trace>
</inkml:ink>
</file>

<file path=ppt/ink/ink8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2:20.236"/>
    </inkml:context>
    <inkml:brush xml:id="br0">
      <inkml:brushProperty name="width" value="0.05" units="cm"/>
      <inkml:brushProperty name="height" value="0.05" units="cm"/>
      <inkml:brushProperty name="color" value="#FF0066"/>
    </inkml:brush>
  </inkml:definitions>
  <inkml:trace contextRef="#ctx0" brushRef="#br0">325 720 10690,'-2'0'313,"-1"-1"688,0 1-1,0 0 1,1 1 0,-1-1 0,0 0-1,1 1 1,-1-1 0,-4 3 0,35 3 2793,3-6-3295,-1 0 1,1-2-1,0-1 1,-1-2 0,37-10-1,-44 9-327,-2-1 0,1-2-1,-1 0 1,0-1 0,-1-1 0,0-1 0,30-24-1,-41 27-133,0 0-1,0 0 1,-1-1-1,0 0 0,-1-1 1,0 0-1,-1 0 0,0 0 1,-1-1-1,5-14 1,-4 10-23,-2-1 1,0 0-1,0-1 1,-2 1-1,0-1 1,-2-33-1,-1 39-13,0 0 0,-1 0 0,-1-1-1,0 2 1,0-1 0,-1 0-1,-1 1 1,0-1 0,-1 1 0,0 1-1,0-1 1,-1 1 0,-1 0-1,0 0 1,0 1 0,0 0-1,-19-13 1,15 12-3,-16-12-3,-31-18 0,48 34 1,0 0 0,0 1 1,-1 0-1,1 1 0,-1 0 0,-20-3 0,15 5 6,0 1 0,0 0-1,0 2 1,-1 0 0,1 0 0,-22 6 0,-2 3-10,-54 21 0,-15 16 41,92-38-33,1 0-1,1 2 1,-1 0-1,-13 13 0,25-19 12,0 0 0,0 1 0,1-1 0,0 1 0,0 0 0,1 0 0,0 0 0,0 1 0,0-1 0,1 1 0,-1-1 0,2 1 0,-1 0 0,1 0 0,0 0 0,0 0 0,1 12 0,1 2 83,1 0 0,1-1 1,1 1-1,11 32 1,-12-43-47,0 0 0,1 0 0,1-1 0,-1 0 0,1 0 0,1 0 0,0 0 0,0-1 1,1 0-1,-1 0 0,2-1 0,-1 0 0,1 0 0,0-1 0,1 1 0,9 4 0,6 3 132,46 20-1,-59-30-636,1 0 0,0 0 0,0-2 0,0 1 0,0-1 0,21 0 0,-30-2 135,7 0-1066,0 0 0,-1 1 0,15 2 0,10 8-623</inkml:trace>
</inkml:ink>
</file>

<file path=ppt/ink/ink8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2:21.356"/>
    </inkml:context>
    <inkml:brush xml:id="br0">
      <inkml:brushProperty name="width" value="0.05" units="cm"/>
      <inkml:brushProperty name="height" value="0.05" units="cm"/>
      <inkml:brushProperty name="color" value="#FF0066"/>
    </inkml:brush>
  </inkml:definitions>
  <inkml:trace contextRef="#ctx0" brushRef="#br0">112 703 11394,'10'9'5778,"-8"-8"-5454,0 0 0,0 0-1,-1 0 1,1-1 0,0 1 0,0 0-1,0-1 1,3 1 0,2 0 88,1-1 1,-1 0-1,1 0 1,-1 0 0,1-1-1,-1 0 1,1-1 0,-1 0-1,13-5 1,7-3 393,29-18 0,-23 9-351,-1-2-1,-1-1 0,53-50 1,-76 63-275,0 0 0,0-2 0,-1 1 0,0-1 1,-1 1-1,0-2 0,5-14 0,17-31 325,-20 46-434,-2-1 0,0-1-1,0 1 1,-1-1 0,0 0 0,2-15 0,-6 21-57,0 1 0,0 0 0,-1-1 0,0 1 0,0 0 0,-1-1-1,1 1 1,-2 0 0,1-1 0,-1 1 0,1 0 0,-2 0 0,1 0 0,-1 0 0,-5-8-1,-3-3-10,0 0 0,-2 0 0,-16-16 0,21 25 29,0 1 1,0 0 0,0 1-1,-1 0 1,0 0-1,-1 0 1,-17-7 0,7 7 147,0 0 0,-1 1 1,1 1-1,-1 1 0,0 1 1,0 1-1,-25 2 1,36 0-164,0 0 0,0 1 1,0 0-1,1 1 0,-1 0 1,1 0-1,-1 1 1,1 0-1,-13 9 0,10-6-17,1 1 1,0 0-1,1 1 0,0 0 0,0 1 0,-13 17 0,19-20-1,0 1 0,1-1-1,-1 1 1,1 0 0,1 0 0,0 0 0,0 0-1,1 1 1,-2 15 0,-1 6 0,-23 160 40,24-173-43,1-1 1,1 1-1,0 0 1,1-1-1,3 24 1,-3-34 1,2 0 0,-1 0 0,1 0 0,0 0 0,0 0 0,0 0 0,1-1 0,0 1 0,0-1 0,0 0 0,1 0 0,0 0 0,0 0 0,0 0 0,1-1 0,-1 0 1,9 6-1,-3-4 36,0-1-1,0 0 1,0-1 0,1 0 0,-1-1 0,1 0 0,0-1 0,21 3 0,1-3 114,55-3 0,-36-3-232,19-2-479,-71 6 379,1 1-1,-1-1 1,0 0-1,0 0 1,1 0 0,-1 0-1,0 0 1,0 1-1,0-1 1,2 1-923,-2-1 923,0 1-1,0-1 1,0 0-1,0 0 1,0 1 0,0-1-1,0 0 1,1 0-1,-1 1 1,0-1-1,0 0 1,0 1 0,0-1-1,0 1 1,0 8-5221,-2 2 963</inkml:trace>
</inkml:ink>
</file>

<file path=ppt/ink/ink8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2:25.242"/>
    </inkml:context>
    <inkml:brush xml:id="br0">
      <inkml:brushProperty name="width" value="0.05" units="cm"/>
      <inkml:brushProperty name="height" value="0.05" units="cm"/>
      <inkml:brushProperty name="color" value="#FF0066"/>
    </inkml:brush>
  </inkml:definitions>
  <inkml:trace contextRef="#ctx0" brushRef="#br0">0 133 8626,'1'-1'416,"-1"0"0,0 0 0,1 1 0,-1-1 0,1 0 0,-1 0 1,1 0-1,-1 0 0,1 0 0,0 0 0,0 1 0,-1-1 0,2 0 0,-1 1-216,-1 0 0,1 1 0,0-1 0,0 0 0,-1 1 1,1-1-1,-1 1 0,1 0 0,0-1 0,-1 1 0,1-1 0,-1 1 0,0 0 0,1-1 0,-1 1 0,1 0 0,-1-1 0,1 2 0,2 5 364,0 0-1,0 0 1,0 0 0,-1 1-1,0-1 1,1 10 0,-1-8-395,0 1-1,1-1 1,6 15 0,84 164 1092,-91-185-1216,0 1-1,0-1 1,0 0-1,0 0 1,0 0-1,1 0 1,0 0-1,-1 0 1,1-1-1,0 1 1,0-1-1,1 0 1,-1 0-1,0 0 1,1 0-1,-1-1 1,1 1-1,0-1 1,-1 0-1,1 0 1,0 0-1,0-1 1,7 1-1,4-1 166,-1-1 0,1-1 0,-1 0-1,27-8 1,-28 7-99,7-3 160,22-10 0,16-4-89,23-6-77,-59 17-54,1 1 0,0 2-1,0 0 1,30-3 0,-28 7 181,0 0 1,0 2-1,0 1 1,0 1-1,47 9 0,-65-9-184,0 1 0,0 0-1,0 0 1,-1 0 0,1 1-1,-1-1 1,1 2 0,-1-1-1,-1 1 1,9 7 0,7 11 31,-15-16-49,-1-1-1,1 0 1,8 6 0,-11-10-13,-1 0-1,1-1 1,0 1 0,-1-1 0,1 0-1,0 0 1,0 0 0,0 0 0,0 0-1,0-1 1,0 1 0,6-1 0,-8 0-14,0 0 0,0 0 0,1 0 0,-1 0 0,0 0 0,0 0 0,1 1 1,-1-1-1,0 0 0,0 1 0,0-1 0,1 1 0,-1 0 0,0-1 0,0 1 0,0 0 1,0-1-1,0 1 0,0 0 0,0 0 0,0 0 0,-1 0 0,2 1 0,-2-1-3,1-1 0,-1 0 0,0 0-1,1 1 1,-1-1 0,0 0-1,1 0 1,-1 0 0,1 0 0,-1 0-1,0 0 1,1 0 0,-1 1 0,1-1-1,-1 0 1,0 0 0,1 0 0,-1-1-1,1 1 1,-1 0 0,0 0-1,1 0 1,-1 0 0,1 0 0,-1 0-1,0-1 1,1 1 0,-1 0 0,0 0-1,1 0 1,-1-1 0,0 1-1,1 0 1,-1 0 0,0-1 0,1 0-1,14-13-15,-12 11 13,-1 0 3,10-9 3,1 0 1,0 1-1,18-13 1,-27 22-4,0-1-1,1 1 1,-1 0 0,1 0-1,-1 0 1,1 1-1,0-1 1,0 1 0,0 0-1,0 1 1,0-1 0,-1 1-1,1 0 1,0 0 0,0 1-1,6 0 1,5 2 16,0-2 0,0 0 0,21-1 0,-16-1 106,24 3-1,33 10 404,-52-7-401,0-1 0,0-1 0,1-1 0,-1-1 0,31-4 0,-8-3-117,-7 1 1,1-1-1,-1-3 1,69-22 0,-9-3 376,133-28 1,-20 8 31,-28-18-281,-182 70-135,1 0 0,-1 0 0,-1 0 0,1 0 0,-1 0 0,1-1 0,4-3 0,-9 6 0,1-1 0,0 1 0,-1-1 0,1 1 0,-1-1 0,0 1 0,1-1 0,-1 1 0,1-1 0,-1 0 0,0 1 0,1-1 0,-1 0 0,0 1 0,0-1 0,1 0 0,-1 1 0,0-1 0,0 0 0,0 1 0,0-1 0,0 0 0,0 0 0,0 1 0,0-1 0,0 0 0,-1 1 0,1-1 0,0 0 0,0 1 0,-1-1 0,1 0 0,0 1 0,-1-1 0,1 1 0,0-1 0,-1 0 0,1 1 0,-1-1 0,1 1 0,-1-1 0,1 1 0,-1-1 0,1 1 0,-2-1 0,-7-5-47,0-1 1,0 1-1,-18-8 0,13 8-183,-18-13 0,11 1-965,-9-5-2331,20 21 2245</inkml:trace>
</inkml:ink>
</file>

<file path=ppt/ink/ink8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2:28.832"/>
    </inkml:context>
    <inkml:brush xml:id="br0">
      <inkml:brushProperty name="width" value="0.05" units="cm"/>
      <inkml:brushProperty name="height" value="0.05" units="cm"/>
      <inkml:brushProperty name="color" value="#FF0066"/>
    </inkml:brush>
  </inkml:definitions>
  <inkml:trace contextRef="#ctx0" brushRef="#br0">4 319 12131,'-1'0'209,"1"-1"1,0 1-1,-1-1 1,1 0-1,0 1 1,0-1-1,-1 1 1,1-1-1,0 1 1,0-1-1,0 0 1,0 1-1,0-1 1,0 1-1,0-1 1,0 0-1,0 1 1,0-1-1,0 1 1,0-1-1,0 0 1,0 1-1,1-2 1,7-15 2730,-2 4 241,-6 13-3124,0 0 0,0 0 0,0-1 0,0 1 0,0 0 0,0 0 0,0 0 0,0 0 0,1 0 0,-1 0 1,0-1-1,0 1 0,0 0 0,0 0 0,0 0 0,1 0 0,-1 0 0,0 0 0,0 0 0,0 0 0,0 0 0,0 0 1,1 0-1,-1 0 0,0 0 0,0 0 0,0 0 0,0 0 0,1 0 0,-1 0 0,0 0 0,0 0 0,0 0 0,0 0 1,1 0-1,-1 0 0,0 0 0,0 0 0,0 0 0,0 0 0,0 0 0,1 0 0,-1 0 0,0 1 0,0-1 0,0 0 0,0 0 1,0 0-1,0 0 0,1 0 0,-1 1 0,0-1 0,0 0 0,0 0 0,7 8 671,-7-7-656,35 37 1417,-22-26-1178,13 18 0,16 31 509,18 23 216,-50-72-908,0 0-1,1-1 1,0 0 0,18 12-1,-27-21-115,-1-1 0,1 1 1,0-1-1,0 0 0,0 0 0,0 0 0,0 0 0,0 0 1,0-1-1,1 1 0,-1 0 0,0-1 0,0 0 0,1 1 1,-1-1-1,0 0 0,3-1 0,-2 0-3,0 0 0,0 0 0,-1 0 0,1-1 0,0 1 0,-1-1 0,0 0 0,1 0 0,-1 0 0,0 0 0,0 0 0,3-3 0,1-4 11,1 1 0,-1-1 0,0 0 0,-1-1 0,0 1 0,-1-1 0,0 0 0,0 0 0,-1 0 0,-1-1 0,1 1 0,0-15 0,0-12 88,-3 0-1,-3-45 1,0 40-84,0-6-24,-2 0 0,-17-73 0,22 120-3,0 1 0,0 0 0,-1 0 0,1 0 0,0-1-1,0 1 1,0 0 0,0 0 0,0-1 0,0 1 0,0 0 0,0 0 0,0-1 0,-1 1 0,1 0 0,0 0 0,0-1-1,0 1 1,0 0 0,1 0 0,-1 0 0,0-1 0,0 1 0,0 0 0,0 0 0,0-1 0,0 1 0,0 0 0,0 0-1,0-1 1,1 1 0,-1 0 0,0 0 0,0 0 0,0 0 0,0-1 0,1 1 0,-1 0 0,0 0 0,0 0 0,0 0-1,1 0 1,-1-1 0,0 1 0,0 0 0,1 0 0,-1 0 0,0 0 0,0 0 0,1 0 0,-1 0 0,0 0 0,0 0-1,1 0 1,-1 0 0,0 0 0,0 0 0,1 0 0,-1 0 0,0 0 0,0 0 0,1 1 0,18 8-522,-9-3 54,3-4-1415,2 2-2130</inkml:trace>
</inkml:ink>
</file>

<file path=ppt/ink/ink8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2:29.285"/>
    </inkml:context>
    <inkml:brush xml:id="br0">
      <inkml:brushProperty name="width" value="0.05" units="cm"/>
      <inkml:brushProperty name="height" value="0.05" units="cm"/>
      <inkml:brushProperty name="color" value="#FF0066"/>
    </inkml:brush>
  </inkml:definitions>
  <inkml:trace contextRef="#ctx0" brushRef="#br0">11 2 8778,'-2'-1'1370,"2"1"-1142,0 0 1,-1 0-1,1 0 0,0 0 1,0-1-1,-1 1 0,1 0 1,0 0-1,-1 0 1,1 0-1,0 0 0,0 0 1,-1 0-1,-3 2 3654,3-1-3654,5 11 6087,0 0-5754,27 116 4145,-27-109-5095,-2-1 1,0 1 0,-1 0-1,-3 36 1,2-55 272,0 0-1,0 0 0,-1 0 1,1 0-1,0 0 1,0 0-1,0 0 0,-1 0 1,1 0-1,0-1 1,0 1-1,0 0 0,-1 0 1,1 0-1,0 0 1,0 0-1,0 0 0,0 0 1,-1-1-1,1 1 1,0 0-1,0 0 0,0 0 1,0 0-1,0-1 1,0 1-1,-1 0 0,1 0 1,0 0-1,0 0 1,0-1-1,0 1 0,0 0 1,0-1-1,-1-4-882,1 0-1,0 0 0,-1 0 0,2-8 1,0 10 713,1-20-1169</inkml:trace>
</inkml:ink>
</file>

<file path=ppt/ink/ink8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2:29.516"/>
    </inkml:context>
    <inkml:brush xml:id="br0">
      <inkml:brushProperty name="width" value="0.05" units="cm"/>
      <inkml:brushProperty name="height" value="0.05" units="cm"/>
      <inkml:brushProperty name="color" value="#FF0066"/>
    </inkml:brush>
  </inkml:definitions>
  <inkml:trace contextRef="#ctx0" brushRef="#br0">1 131 12091,'14'-9'5788,"13"-1"-2100,-11 5-1657,11-5 788,-16 7-2447,-1 0 0,0-2 1,0 1-1,14-9 0,-23 12-420,1 0-1,-1 0 1,0-1 0,0 1-1,0 0 1,0 0-1,0-1 1,0 1 0,1-3-1,-1 1-741,1 0-1,-1 0 0,-1 0 1,1-1-1,0 1 1,-1-1-1,0 1 0,1 0 1,-2-1-1,1-5 0,-3-3-1062</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7:52.050"/>
    </inkml:context>
    <inkml:brush xml:id="br0">
      <inkml:brushProperty name="width" value="0.05" units="cm"/>
      <inkml:brushProperty name="height" value="0.05" units="cm"/>
      <inkml:brushProperty name="color" value="#FF0066"/>
    </inkml:brush>
  </inkml:definitions>
  <inkml:trace contextRef="#ctx0" brushRef="#br0">1 13 10890,'0'0'187,"0"-1"0,0 1-1,0-1 1,0 1-1,0-1 1,0 1 0,0-1-1,0 1 1,0-1-1,1 1 1,-1-1 0,0 1-1,0 0 1,1-1 0,-1 1-1,0-1 1,0 1-1,1-1 1,-1 1 0,0 0-1,1-1 1,-1 1-1,1 0 1,-1-1 0,1 1-1,-1 0 1,0 0 0,1-1-1,-1 1 1,1 0-1,0 0 1,0 0 81,0 0 1,0 0 0,0 1-1,0-1 1,0 0-1,0 1 1,0-1-1,-1 1 1,1-1-1,0 1 1,0 0-1,0-1 1,0 1-1,0 1 1,4 3 583,0 0 1,-1 1-1,6 8 1,82 167 3959,-84-163-5164,6 23 1,-19-52-5313,-8-15 2228,6 12 1853,-6-11 301</inkml:trace>
</inkml:ink>
</file>

<file path=ppt/ink/ink8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2:29.796"/>
    </inkml:context>
    <inkml:brush xml:id="br0">
      <inkml:brushProperty name="width" value="0.05" units="cm"/>
      <inkml:brushProperty name="height" value="0.05" units="cm"/>
      <inkml:brushProperty name="color" value="#FF0066"/>
    </inkml:brush>
  </inkml:definitions>
  <inkml:trace contextRef="#ctx0" brushRef="#br0">0 0 16155,'2'19'1377,"2"3"847,2 0-255,4 0-297,2-1-208,4 5-271,-1-1-153,-5 4-360,0 2-128,-2-3-256,-1 0-64,2-5-104,-1-1-24,-2-6-368,-6-4-808,-10-3-1745,-6-3 1537</inkml:trace>
</inkml:ink>
</file>

<file path=ppt/ink/ink8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2:34.923"/>
    </inkml:context>
    <inkml:brush xml:id="br0">
      <inkml:brushProperty name="width" value="0.05" units="cm"/>
      <inkml:brushProperty name="height" value="0.05" units="cm"/>
      <inkml:brushProperty name="color" value="#FF0066"/>
    </inkml:brush>
  </inkml:definitions>
  <inkml:trace contextRef="#ctx0" brushRef="#br0">12 278 10770,'14'1'6627,"-11"-1"-6203,1 0 0,-1 0-1,0 0 1,1 0-1,-1 0 1,0-1 0,0 1-1,1-1 1,-1 0 0,0 0-1,3-1 1,7-5 64,-2 1 0,1-1 1,-1-1-1,0 0 0,0-1 1,15-16-1,-22 21-447,0-1 0,0 0 0,0 0 0,0 0 0,-1 0 0,0-1 1,0 1-1,-1-1 0,0 0 0,0 0 0,0 0 0,0 0 0,-1 0 0,0 0 0,0 0 1,-1-12-1,-1 13-48,0 0 1,0 0-1,-1 0 1,0 0 0,0 0-1,0 1 1,0-1-1,-1 1 1,0-1-1,0 1 1,0 0 0,0 0-1,-1 1 1,1-1-1,-1 1 1,0-1 0,-8-4-1,9 6-14,0 0-1,-1 0 1,1 1 0,-1-1-1,1 1 1,-1 0 0,0 0-1,1 0 1,-1 1 0,-7-1-1,8 1 12,0 0-1,1 0 0,-1 1 1,1-1-1,-1 1 0,0 0 0,1 0 1,-1 0-1,1 0 0,0 0 1,-1 0-1,1 1 0,0-1 1,0 1-1,0-1 0,-4 4 1,2 1 12,0-1 0,0 1 0,0 0 0,1 0 0,-1 0 1,2 1-1,-1-1 0,-3 13 0,-9 56 231,13-68-200,-1 15 115,1-1 1,-1 23-1,4-36-97,-1 0 0,1 0 0,0-1 0,0 1-1,1 0 1,0-1 0,0 1 0,1-1 0,4 8 0,-5-11-25,0-1 0,1 0 0,0 0 0,0 0 0,0 0 0,0 0 0,0 0 0,0-1 1,1 0-1,-1 0 0,1 0 0,0 0 0,-1 0 0,1-1 0,0 1 0,0-1 1,0 0-1,0 0 0,0-1 0,8 1 0,1 0-17,0-1 1,0-1-1,0 0 0,0-1 0,16-4 1,-16 3-339,0-1 1,0-1-1,0-1 1,-1 1 0,0-2-1,19-13 1,-19 11-800,0 0-1,-1-1 1,0 0 0,-1-1-1,18-24 1,-7 2-452</inkml:trace>
</inkml:ink>
</file>

<file path=ppt/ink/ink8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2:35.141"/>
    </inkml:context>
    <inkml:brush xml:id="br0">
      <inkml:brushProperty name="width" value="0.05" units="cm"/>
      <inkml:brushProperty name="height" value="0.05" units="cm"/>
      <inkml:brushProperty name="color" value="#FF0066"/>
    </inkml:brush>
  </inkml:definitions>
  <inkml:trace contextRef="#ctx0" brushRef="#br0">156 0 16115,'-2'28'5419,"-2"1"-3279,-1 14-647,0 35-222,4-33-1119,-3 0 1,-1 0 0,-13 51-1,16-90-361,0 1-1,-1-1 0,0 1 1,0-1-1,0 0 1,-1 0-1,-6 8 0,9-13 37,0 0 0,0 0 0,0 0 0,0 1 0,0-2 0,0 1 0,0 0 0,0 0 0,0 0 0,0 0-1,-1-1 1,1 1 0,0 0 0,-1-1 0,1 1 0,0-1 0,-1 0 0,1 1 0,-1-1 0,1 0 0,0 0 0,-1 0 0,1 0 0,-1 0-1,1 0 1,0 0 0,-1-1 0,1 1 0,-1 0 0,1-1 0,0 1 0,-1-1 0,1 0 0,0 1 0,0-1 0,0 0 0,-1 0 0,1 0-1,0 0 1,0 0 0,0 0 0,-1-1 0,-11-17-1846,-1-10 752</inkml:trace>
</inkml:ink>
</file>

<file path=ppt/ink/ink8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2:35.329"/>
    </inkml:context>
    <inkml:brush xml:id="br0">
      <inkml:brushProperty name="width" value="0.05" units="cm"/>
      <inkml:brushProperty name="height" value="0.05" units="cm"/>
      <inkml:brushProperty name="color" value="#FF0066"/>
    </inkml:brush>
  </inkml:definitions>
  <inkml:trace contextRef="#ctx0" brushRef="#br0">0 33 12667,'6'8'1936,"4"2"1241,5 6-937,1 3-231,7-3-697,7 3-288,2-6-440,-1-2-224,1-7-256,-3-4-48,-1-6-496,3-5-328,-6-7-648,1-4-433,-8-6-303,-3 0 16,1-7 1143</inkml:trace>
</inkml:ink>
</file>

<file path=ppt/ink/ink8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2:36.122"/>
    </inkml:context>
    <inkml:brush xml:id="br0">
      <inkml:brushProperty name="width" value="0.05" units="cm"/>
      <inkml:brushProperty name="height" value="0.05" units="cm"/>
      <inkml:brushProperty name="color" value="#FF0066"/>
    </inkml:brush>
  </inkml:definitions>
  <inkml:trace contextRef="#ctx0" brushRef="#br0">101 434 14179,'-2'0'413,"0"1"-1,1 0 1,-1-1-1,0 1 1,1 0-1,-1 0 1,1 0-1,-1 0 1,1 0-1,-1 0 1,1 1 0,0-1-1,-2 2 1,-2 2 511,-2 2-394,-1 1 0,1-1 0,0 2 1,1-1-1,0 1 0,0 0 0,1 0 0,-5 11 0,8-15-472,0 0 0,0 0-1,1 0 1,0 1 0,0-1 0,0 0-1,1 0 1,-1 1 0,1-1-1,1 0 1,-1 1 0,1-1 0,0 0-1,0 0 1,0 1 0,1-1 0,0 0-1,3 7 1,-2-8-47,0 0 0,-1 0-1,2 0 1,-1-1 0,0 1-1,1-1 1,-1 0 0,1 0 0,0 0-1,0-1 1,0 1 0,0-1 0,0 0-1,1 0 1,-1 0 0,1-1 0,-1 1-1,1-1 1,0 0 0,8 0-1,-9-1-7,0 1 0,0-1 0,0 0 0,1-1 0,-1 1 0,0-1 0,0 0 0,0 0 0,0 0 0,0 0 0,0-1 0,0 0 0,0 0 0,-1 0 0,1 0 0,0 0 0,-1-1 0,0 0 0,0 1 0,0-1 0,0 0 0,0-1 0,4-5 0,-3 1 5,0-1-1,-1 1 0,0-1 1,0 0-1,-1 0 1,0 0-1,0 0 0,-1 0 1,-1 0-1,1 0 0,-2-10 1,0 7-4,0 1 0,-1-1 0,0 1 1,-1-1-1,0 1 0,0 0 1,-2 0-1,-6-13 0,9 20 5,0 1-1,0 0 1,0 0-1,0 0 1,-1 1-1,1-1 1,-1 0-1,0 1 1,0 0-1,0 0 1,-3-3 0,0 3 248,1 0 0,-1-1 0,1 2 0,-1-1 1,-11-1-1,17 3-244,0 0 1,0 0-1,0 0 0,0 0 1,0 0-1,0 0 0,0 0 1,0 0-1,0 0 1,0-1-1,0 1 0,0 0 1,-1 0-1,1 0 1,0 0-1,0 0 0,0 0 1,0 0-1,0 0 0,0 0 1,0 0-1,0 0 1,0-1-1,0 1 0,0 0 1,0 0-1,0 0 0,0 0 1,0 0-1,0 0 1,0 0-1,0 0 0,0 0 1,0 0-1,0-1 1,0 1-1,0 0 0,0 0 1,0 0-1,0 0 0,0 0 1,0 0-1,1 0 1,-1 0-1,0 0 0,0 0 1,0 0-1,0 0 0,0-1 1,0 1-1,0 0 1,0 0-1,0 0 0,0 0 1,0 0-1,0 0 0,1 0 1,-1 0-1,0 0 1,0 0-1,9-6 142,0 0 0,1 1 0,0 0 1,11-4-1,-7 3 3,2-1 92,0 1 1,22-6 0,-34 11-198,1 0 1,0 0 0,-1 0-1,1 1 1,0 0 0,-1 0-1,1 0 1,0 0-1,-1 1 1,1 0 0,-1 0-1,1 0 1,6 3 0,-9-3-33,0 0 1,0 1 0,0-1 0,0 1 0,-1-1 0,1 1 0,-1 0 0,1 0 0,-1 0 0,1 0 0,-1 0 0,0 0 0,0 0 0,1 3 0,10 36 148,-7-22-133,-2-7-34,0-1 0,0 1 0,-1 0 0,1 18 1,-3-30-5,0 1 1,0-1-1,1 0 1,-1 0-1,0 0 0,0 1 1,0-1-1,0 0 1,0 0-1,0 1 1,-1-1-1,1 0 1,0 0-1,0 0 1,0 1-1,0-1 1,0 0-1,0 0 1,0 0-1,0 1 0,0-1 1,-1 0-1,1 0 1,0 0-1,0 0 1,0 1-1,0-1 1,0 0-1,-1 0 1,1 0-1,0 0 1,0 0-1,0 0 1,-1 1-1,1-1-1,-1-1 1,1 1-1,0 0 0,-1 0 0,1 0 1,0 0-1,0 0 0,-1-1 0,1 1 1,0 0-1,0 0 0,-1-1 0,1 1 1,0 0-1,0 0 0,-1-1 0,1 1 1,0 0-1,0-1 0,0 1 0,0 0 1,0-1-1,-4-8-32,2-1-1,-1 0 1,1 1-1,1-1 1,0 0 0,0 0-1,1 0 1,0 0-1,1 0 1,0 0 0,3-13-1,-1 11 2,1-1 0,0 0 0,1 1 0,0 0 0,1 0 0,0 0 0,15-21-1,-18 29 33,0 1 0,1-1-1,-1 0 1,1 1-1,7-6 1,-10 9 1,0-1 1,-1 1-1,1-1 1,0 1-1,0-1 1,-1 1-1,1 0 1,0-1-1,0 1 1,0 0-1,0 0 1,-1 0-1,1 0 1,0-1-1,0 1 1,0 0-1,0 0 1,0 1-1,-1-1 1,1 0-1,0 0 1,0 0-1,0 0 0,0 1 1,-1-1-1,1 0 1,0 1-1,0-1 1,-1 1-1,1-1 1,0 1-1,-1-1 1,1 1-1,0 0 1,-1-1-1,1 1 1,-1 0-1,1-1 1,0 2-1,16 31 46,-13-24-3,1 0 1,-1 0 0,2-1-1,10 14 1,-14-20-37,0 0 1,0 1 0,1-2-1,-1 1 1,1 0 0,-1 0-1,1-1 1,0 1-1,-1-1 1,1 0 0,0 0-1,0 0 1,0 0 0,0 0-1,0-1 1,0 0-1,0 1 1,1-1 0,4-1-1,-3 1 3,1-1-1,-1 0 1,0 0 0,0 0-1,1-1 1,-1 1 0,0-1-1,0-1 1,-1 1-1,1-1 1,0 0 0,-1 0-1,1 0 1,-1 0-1,0-1 1,0 0 0,-1 0-1,1 0 1,-1 0 0,0 0-1,0-1 1,0 0-1,0 1 1,2-10 0,-1 5 6,-1-1 1,0 0-1,-1 0 1,-1 0-1,1 0 1,-1 0-1,-1-1 1,0 1-1,0 0 1,-1 0-1,-1 0 0,-2-13 1,1 12-60,0 0-1,-1 0 1,0 1-1,0-1 1,-1 1-1,-13-19 1,18 29-20,0-1 0,0 1 0,-1 0 0,1-1 0,0 1 1,-1-1-1,1 1 0,0 0 0,-1-1 0,1 1 0,0 0 0,-1-1 0,1 1 0,-1 0 1,1-1-1,0 1 0,-1 0 0,1 0 0,-1 0 0,1-1 0,-1 1 0,1 0 0,-1 0 1,1 0-1,-1 0 0,1 0 0,-1 0 0,1 0 0,-1 0 0,1 0 0,-1 0 0,1 0 0,-1 1 1,1-1-1,-1 0 0,1 0 0,-1 0 0,1 1 0,-1-1 0,1 0 0,-1 0 0,1 1 1,-1 0-284,0 1 1,0-1 0,0 0-1,0 1 1,0-1 0,1 0-1,-1 1 1,1-1 0,-1 1-1,1-1 1,0 1 0,-1-1-1,1 3 1,-1 18-1582</inkml:trace>
</inkml:ink>
</file>

<file path=ppt/ink/ink8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2:36.558"/>
    </inkml:context>
    <inkml:brush xml:id="br0">
      <inkml:brushProperty name="width" value="0.05" units="cm"/>
      <inkml:brushProperty name="height" value="0.05" units="cm"/>
      <inkml:brushProperty name="color" value="#FF0066"/>
    </inkml:brush>
  </inkml:definitions>
  <inkml:trace contextRef="#ctx0" brushRef="#br0">1 886 19204,'4'-7'512,"2"0"-1,-1 1 1,1-1-1,0 1 1,0 0-1,1 1 1,-1 0 0,11-7-1,2-1 170,181-115 2520,9 14-2040,-20 12-214,433-284 1881,-610 378-2804,87-53 90,-72 49-190,-27 12 63,0 0 0,0 0 0,1 0 0,-1 0-1,0-1 1,1 1 0,-1 0 0,0 0 0,1 0 0,-1 0-1,1 0 1,-1 0 0,0 0 0,1 0 0,-1 0 0,0 0-1,1 0 1,-1 0 0,0 0 0,1 1 0,-1-1-1,0 0 1,1 0 0,-1 0 0,0 0 0,1 1 0,-1-1-1,0 0 1,0 0 0,1 1 0,-1 0-32,0-1 0,0 1 0,0-1 0,0 1 0,0 0 0,0-1 0,0 1 0,0-1 0,0 1 0,0-1 0,-1 1 0,1 0 0,0-1 1,0 1-1,-1-1 0,1 1 0,-1 0 0,-8 12-1076,-1 0 1,-1-1-1,0 0 0,-12 10 1,-2 2-767,-19 22-297</inkml:trace>
</inkml:ink>
</file>

<file path=ppt/ink/ink8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2:36.852"/>
    </inkml:context>
    <inkml:brush xml:id="br0">
      <inkml:brushProperty name="width" value="0.05" units="cm"/>
      <inkml:brushProperty name="height" value="0.05" units="cm"/>
      <inkml:brushProperty name="color" value="#FF0066"/>
    </inkml:brush>
  </inkml:definitions>
  <inkml:trace contextRef="#ctx0" brushRef="#br0">0 686 16940,'4'-7'744,"1"1"1,-1 0-1,1 1 1,1-1 0,-1 1-1,1 0 1,7-5-1,49-28 1513,43-20-325,148-87 553,75-49-87,-70 42-1608,-175 104-2938,-86 49 1140,1 0 607,0 0 1,0 1 0,0-1-1,0 1 1,-4 2-1,-16 25-1489</inkml:trace>
</inkml:ink>
</file>

<file path=ppt/ink/ink8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2:48.071"/>
    </inkml:context>
    <inkml:brush xml:id="br0">
      <inkml:brushProperty name="width" value="0.05" units="cm"/>
      <inkml:brushProperty name="height" value="0.05" units="cm"/>
      <inkml:brushProperty name="color" value="#FF0066"/>
    </inkml:brush>
  </inkml:definitions>
  <inkml:trace contextRef="#ctx0" brushRef="#br0">1 3 12507,'0'-1'115,"0"1"1,1 0-1,-1 0 1,0 0-1,1 0 1,-1 0 0,0 0-1,1 0 1,-1 0-1,1 0 1,-1 0-1,0 0 1,1 0-1,-1 0 1,1 0 0,-1 0-1,0 0 1,1 0-1,-1 0 1,0 0-1,1 1 1,-1-1 0,0 0-1,1 0 1,-1 0-1,0 1 1,1-1-1,-1 0 1,0 0-1,0 1 1,1-1 0,-1 0-1,0 1 1,0-1-1,0 0 1,1 1-1,-1-1 1,0 0-1,0 1 1,3 19 1582,-2-4-782,2-10-585,0 0-1,0 0 1,0 0 0,1-1 0,0 1-1,0-1 1,1 0 0,7 8 0,10 11 742,-15-15-803,-1 1 1,0-1-1,0 1 1,-1 0-1,0 0 0,-1 1 1,4 14-1,-5-14-172,0-1-52,0 0 1,0 0 0,1 0-1,5 10 1,-7-17-45,-1-1 1,1 1-1,0-1 1,0 1-1,0-1 1,0 0-1,1 0 0,-1 0 1,1 0-1,-1 0 1,1 0-1,-1-1 1,1 1-1,0-1 1,0 0-1,0 0 1,0 0-1,4 1 1,47 6 27,0-3 0,1-2 0,91-6 0,-100 3 338,79 8 0,-90-3-69,-1-3 1,1 0-1,0-2 0,49-7 0,-48 1-37,-2-2 0,1-1 0,38-15 0,-67 21-170,0-1-1,0 0 0,0 0 0,0 0 0,-1-1 0,1 1 1,-1-1-1,0-1 0,-1 1 0,0-1 0,1 0 0,-2 1 1,1-2-1,-1 1 0,4-9 0,-3 5-25,0 0 0,-1-1 0,-1 1 0,1-1 0,-2 0 0,1 0-1,-1 0 1,-1 0 0,-1-11 0,0 13-88,0 1-1,-1-1 1,0 1 0,-1-1-1,0 1 1,0 0-1,-1 0 1,0 0 0,-5-7-1,8 14-50,1 1-1,0 0 1,0-1 0,-1 1-1,1 0 1,0-1 0,-1 1-1,1 0 1,0-1 0,-1 1-1,1 0 1,0 0 0,-1-1-1,1 1 1,-1 0 0,1 0-1,0 0 1,-1-1 0,1 1-1,-1 0 1,1 0 0,-1 0 0,1 0-36,-1 0 1,1 0 0,0 0 0,0 1 0,-1-1 0,1 0-1,0 0 1,0 0 0,0 0 0,-1 1 0,1-1 0,0 0 0,0 0-1,0 0 1,0 1 0,-1-1 0,1 0 0,0 0 0,0 0-1,0 1 1,0-1 0,0 0 0,0 0 0,0 1 0,0-1 0,0 0-1,0 0 1,0 1 0,0-1 0,0 0 0,0 0 0,0 1 0,0-1-1,0 0 1,2 10-1795</inkml:trace>
</inkml:ink>
</file>

<file path=ppt/ink/ink8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2:48.929"/>
    </inkml:context>
    <inkml:brush xml:id="br0">
      <inkml:brushProperty name="width" value="0.05" units="cm"/>
      <inkml:brushProperty name="height" value="0.05" units="cm"/>
      <inkml:brushProperty name="color" value="#FF0066"/>
    </inkml:brush>
  </inkml:definitions>
  <inkml:trace contextRef="#ctx0" brushRef="#br0">4 0 13435,'0'1'140,"0"-1"1,1 0-1,-1 0 0,1 0 1,-1 0-1,0 0 1,1 1-1,-1-1 0,1 0 1,-1 0-1,0 1 1,1-1-1,-1 0 0,0 0 1,1 1-1,-1-1 0,0 0 1,0 1-1,1-1 1,-1 0-1,0 1 0,0-1 1,0 1-1,1-1 1,-1 0-1,0 1 0,0-1 1,0 1-1,0-1 1,0 1-1,2 15 1679,-2-13-1563,-1 17 1074,-4 35 1,-1 1-561,5-35-391,0-1 0,2 1 0,1 0 0,0 0 0,1-1 0,11 36 0,-13-54-338,-1 1 1,2-1 0,-1 0-1,0 1 1,0-1 0,1 0 0,-1 0-1,1 0 1,0 0 0,0 0 0,0 0-1,0 0 1,4 2 0,-3-2-6,1 0 0,-1-1 0,1 0 0,-1 0 0,1 0 0,0 0 0,0 0 0,-1-1 0,8 1 0,30-2 18,0-2 1,47-9-1,-46 5-2,-1 3 1,45-1-1,-67 7-38,-1 0 0,0 1 0,24 8 0,-24-6 17,0-1 1,0-1-1,20 2 0,-12-4 64,0-1 1,1-1-1,-1-2 0,-1 0 0,49-13 0,-64 13-2,-1-1 0,1 0 0,0 0 0,-1-1-1,0 0 1,0-1 0,-1 1 0,1-2 0,-1 1-1,0-1 1,-1-1 0,0 1 0,0-1 0,-1 0 0,1-1-1,-2 0 1,8-14 0,-9 13-16,0 0 0,-1 0 0,0-1 0,0 0 0,-1 1 0,-1-1 0,0 0 0,0 0 0,-1 0 0,0 0 0,-1 0 0,-1 0 0,1 0 1,-2 1-1,1-1 0,-6-13 0,-8 1-816,16 23 695,0-1-1,0 1 1,0 0 0,0 0 0,0 0 0,0 0 0,0 0 0,0 0-1,0 0 1,0 0 0,0 0 0,0-1 0,0 1 0,0 0 0,0 0-1,0 0 1,0 0 0,0 0 0,0 0 0,0 0 0,0 0 0,0-1-1,0 1 1,0 0 0,0 0 0,0 0 0,0 0 0,0 0 0,0 0-1,0 0 1,0 0 0,0 0 0,0 0 0,0-1 0,0 1-1,0 0 1,0 0 0,1 0 0,-1 0 0,0 0 0,0 0 0,0 0-1,0 0 1,0 0 0,0 0 0,0 0 0,0 0 0,0 0 0,1 0-1,-1 0 1,0 0 0,0 0 0,0 0 0,0 0 0,10 0-1986,-2 1 1513,18-1-643</inkml:trace>
</inkml:ink>
</file>

<file path=ppt/ink/ink8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2:49.794"/>
    </inkml:context>
    <inkml:brush xml:id="br0">
      <inkml:brushProperty name="width" value="0.05" units="cm"/>
      <inkml:brushProperty name="height" value="0.05" units="cm"/>
      <inkml:brushProperty name="color" value="#FF0066"/>
    </inkml:brush>
  </inkml:definitions>
  <inkml:trace contextRef="#ctx0" brushRef="#br0">18 52 10514,'-1'0'256,"-1"1"-1,1 0 0,0 1 0,0-1 1,-1 0-1,1 0 0,0 0 1,0 1-1,0-1 0,0 0 1,1 1-1,-1-1 0,0 1 1,1-1-1,-1 1 0,1-1 0,-1 1 1,1 0-1,0-1 0,-1 1 1,1-1-1,0 1 0,0 0 1,0-1-1,1 3 0,0 5 460,-1 0 0,2-1 0,2 13 0,4 1 402,0-1 0,2 0 0,13 24 1,14 31 939,-33-66-1878,0 0 0,-1 0 1,-1 0-1,0 0 1,2 21-1,-4-22-116,0-6-39,0 0 1,0-1-1,0 1 0,0 0 0,1-1 0,-1 1 0,2 2 1,-2-4-22,0 0 1,0-1 0,1 1-1,-1-1 1,1 1 0,-1-1-1,0 0 1,1 1 0,-1-1 0,1 1-1,-1-1 1,1 0 0,0 1-1,-1-1 1,1 0 0,-1 0-1,1 1 1,-1-1 0,1 0 0,0 0-1,-1 0 1,1 0 0,-1 0-1,1 0 1,0 0 0,-1 0-1,1 0 1,0 0 0,-1 0-1,1 0 1,-1 0 0,1 0 0,0-1-1,-1 1 1,1 0 0,0-1-1,44-15 77,-24 8-71,44-10 0,-45 14 24,0 2 0,1 1 0,36 1 0,61 16 199,-100-13-145,-1-2 1,1 0 0,0-1-1,0-1 1,0-1 0,0 0-1,0-1 1,0-1 0,-1-1-1,0 0 1,0-1 0,0-1-1,-1-1 1,0 0 0,-1-1-1,1-1 1,-2-1 0,18-14-1,-28 20-58,1 0-1,-1 0 0,-1-1 0,1 1 0,-1-1 1,0 1-1,0-1 0,0 0 0,-1 0 0,0-1 0,0 1 1,-1 0-1,0-1 0,0 1 0,0-1 0,-1-7 1,0-3-39,-1-1 0,0 1 1,-2-1-1,-7-28 0,8 38-77,-1 0 0,1 0 0,-2 0 0,-6-12 0,9 17-96,-1 1 1,1 0 0,-1 0 0,1 0-1,-1 0 1,0 0 0,0 0 0,0 0-1,0 1 1,0-1 0,-1 1 0,1-1-1,0 1 1,-1 0 0,1 0 0,-1 0 0,1 0-1,-4 0 1,5 1 27,1-1-1,-1 1 1,0 0-1,1 0 1,-1 0-1,1 0 1,-1 0-1,1 0 1,-1 0-1,1 0 1,-1 0-1,1 1 1,-1-1-1,1 0 1,-1 0 0,1 0-1,-1 0 1,1 1-1,-1-1 1,1 0-1,0 1 1,-1-1-1,1 0 1,-1 1-1,1-1 1,-1 4-1305</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7:52.294"/>
    </inkml:context>
    <inkml:brush xml:id="br0">
      <inkml:brushProperty name="width" value="0.05" units="cm"/>
      <inkml:brushProperty name="height" value="0.05" units="cm"/>
      <inkml:brushProperty name="color" value="#FF0066"/>
    </inkml:brush>
  </inkml:definitions>
  <inkml:trace contextRef="#ctx0" brushRef="#br0">7 107 11674,'-1'-1'246,"0"-1"0,1 1-1,-1 0 1,0-1-1,1 1 1,-1 0 0,1-1-1,0 1 1,-1-1-1,1 1 1,0-1 0,0 1-1,0-1 1,0 1-1,0-1 1,0 1-1,1 0 1,-1-1 0,0 1-1,1-1 1,-1 1-1,1 0 1,-1-1 0,1 1-1,1-2 1,1-1 122,0 1 0,1 1 0,-1-1 0,1 0 0,-1 1 0,1-1 0,0 1 0,5-2 1,12-4 267,0 0 0,1 1 0,0 1 0,0 2 0,0 0-1,1 1 1,-1 1 0,33 1 0,-46 2-420,0-1-1,0 1 1,0 1-1,10 2 1,-17-3-177,0 0 0,-1-1-1,1 1 1,0 0 0,0 0 0,0 0 0,-1 0-1,1 1 1,0-1 0,-1 0 0,2 2 0,-2-2-24,-1 0 0,1 0 0,-1 0 1,1 0-1,-1 0 0,1 0 1,-1 0-1,0 0 0,1 0 1,-1 0-1,0 0 0,0 0 1,0 1-1,0-1 0,0 0 0,0 0 1,0 0-1,0 0 0,-1 0 1,1 0-1,0 0 0,-1 1 1,-1 3 7,0-1 1,0 0 0,-1 0 0,1-1-1,-1 1 1,0 0 0,0-1 0,0 0 0,-7 6-1,-38 25 79,35-25-84,-14 8-652,-42 21 0,49-26-703,19-12 1272,1 1 0,-1 0 0,1-1-1,-1 1 1,1 0 0,0-1 0,-1 1-1,1 0 1,0 0 0,-1 0 0,1-1-1,0 1 1,0 0 0,0 1 0</inkml:trace>
</inkml:ink>
</file>

<file path=ppt/ink/ink8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2:50.430"/>
    </inkml:context>
    <inkml:brush xml:id="br0">
      <inkml:brushProperty name="width" value="0.05" units="cm"/>
      <inkml:brushProperty name="height" value="0.05" units="cm"/>
      <inkml:brushProperty name="color" value="#FF0066"/>
    </inkml:brush>
  </inkml:definitions>
  <inkml:trace contextRef="#ctx0" brushRef="#br0">33 105 13011,'-3'2'468,"0"1"0,1-1 1,-1 1-1,1 0 0,-1 0 0,1 0 1,0 1-1,0-1 0,1 0 0,-1 1 1,0-1-1,-1 6 0,2-3 24,1 0-1,-1 0 0,1 0 1,0 0-1,0 0 0,1 0 1,1 7-1,48 230 3970,-49-237-4387,0 0 1,1-1 0,0 1-1,1-1 1,2 6 0,-4-10-60,0 1 0,0-1 0,0 1 0,0-1 1,0 0-1,0 0 0,0 0 0,1 0 0,-1 0 1,0 0-1,1 0 0,-1 0 0,1 0 0,-1 0 1,1-1-1,-1 1 0,1-1 0,-1 1 1,1-1-1,0 0 0,-1 0 0,4 1 0,4-3-4,1 0-1,0 0 1,-1 0-1,0-2 1,0 1-1,0-1 1,0 0-1,9-6 1,11-5-14,-22 12 5,2-1 0,-1 1 0,0 1 0,1 0 0,-1 0 0,1 0 0,0 1 0,-1 0 0,1 1-1,0 0 1,0 0 0,-1 1 0,15 3 0,2 0 79,-1-1 0,1-1-1,0-2 1,37-2 0,-21-3 772,77-20 0,-105 22-654,1-1 0,-1-1 0,0 0 0,16-9 1,-25 12-164,-1-1 0,1 1 0,-1-1 1,1 1-1,-1-1 0,0 0 0,0 0 1,0-1-1,-1 1 0,1-1 0,-1 1 0,0-1 1,0 0-1,0 0 0,0 0 0,0 0 1,-1 0-1,2-7 0,4-54-422,-3-107 0,-4 138-397,0 30 690,-2-22-1618,2 25 1539,0 0 0,0 0 0,0 0 0,0 0 0,-1 0-1,1 1 1,0-1 0,-1 0 0,1 0 0,-1 0 0,1 1 0,-1-1 0,1 0 0,-1 0 0,1 1 0,-1-1-1,0 0 1,1 1 0,-1-1 0,0 1 0,0-1 0,1 1 0,-1-1 0,0 1 0,-1-1 0,-18 3-1494</inkml:trace>
</inkml:ink>
</file>

<file path=ppt/ink/ink8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2:51.427"/>
    </inkml:context>
    <inkml:brush xml:id="br0">
      <inkml:brushProperty name="width" value="0.05" units="cm"/>
      <inkml:brushProperty name="height" value="0.05" units="cm"/>
      <inkml:brushProperty name="color" value="#FF0066"/>
    </inkml:brush>
  </inkml:definitions>
  <inkml:trace contextRef="#ctx0" brushRef="#br0">0 191 14795,'3'1'421,"0"0"-1,0 0 1,0 0 0,0 0-1,0-1 1,0 1 0,0-1-1,0 0 1,0 0 0,0 0-1,0 0 1,0-1 0,0 1-1,0-1 1,0 0 0,0 1-1,0-2 1,2 0 0,9-4 335,0-1 0,15-9 0,-27 15-620,14-8 239,-2-1 1,16-13-1,-26 20-344,0-1-1,0 1 1,0-1 0,-1 0 0,0 0-1,0-1 1,0 1 0,0-1 0,-1 1 0,0-1-1,4-8 1,-6 11-35,0 0 1,0 0-1,0 0 0,0 0 0,0 1 1,0-1-1,0 0 0,-1 0 1,1 0-1,0 0 0,-1 1 0,0-1 1,1 0-1,-1 0 0,0 1 1,0-1-1,0 1 0,0-1 0,0 1 1,0-1-1,-1 1 0,1-1 1,0 1-1,-1 0 0,1 0 0,-1 0 1,1 0-1,-1 0 0,0 0 1,1 0-1,-3 0 0,0-1-31,0 0-1,0 1 0,0 0 1,0 0-1,0 0 0,-1 0 1,1 0-1,0 1 1,0 0-1,0 0 0,-1 0 1,1 0-1,-4 2 1,3 0 25,0 0 1,0 0 0,1 0 0,0 1 0,-1 0 0,1 0 0,0 0 0,0 0-1,0 1 1,1-1 0,-1 1 0,1 0 0,0 0 0,0 0 0,0 1 0,1-1-1,0 1 1,-1-1 0,2 1 0,-3 6 0,1 0 54,0 0 0,0 0-1,1 1 1,1-1 0,0 1 0,0-1 0,1 1 0,2 11 0,-1-14 6,0 0 1,1 0 0,0 0-1,1 0 1,0 0 0,0-1 0,1 1-1,0-1 1,9 13 0,-11-18-74,1 0 0,-1 0 0,1 0 0,0 0 0,0 0 0,0-1 0,0 1 0,1-1 1,-1 0-1,1 0 0,-1 0 0,1-1 0,0 1 0,0-1 0,0 0 0,0 0 0,0 0 0,0 0 0,0-1 1,0 0-1,0 0 0,0 0 0,0 0 0,5-1 0,1-1-511,1-1-1,-1 0 1,0 0-1,0-1 1,19-10-1,42-33-737,-40 23 1345</inkml:trace>
</inkml:ink>
</file>

<file path=ppt/ink/ink8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2:52.536"/>
    </inkml:context>
    <inkml:brush xml:id="br0">
      <inkml:brushProperty name="width" value="0.05" units="cm"/>
      <inkml:brushProperty name="height" value="0.05" units="cm"/>
      <inkml:brushProperty name="color" value="#FF0066"/>
    </inkml:brush>
  </inkml:definitions>
  <inkml:trace contextRef="#ctx0" brushRef="#br0">164 124 15851,'2'5'967,"0"1"-1,0-1 0,-1 1 0,0 0 0,1 9 0,-1-7-412,-1 0 0,0 0 0,-2 12-1,-1-4-503,-1-1-1,-1 1 1,-9 22-1,12-34-279,0 0 1,0 0-1,0-1 0,0 1 0,0-1 1,-1 0-1,1 1 0,-1-1 0,0 0 1,0-1-1,-6 5 0,8-6 74,-1 0 0,1 0 0,-1-1 0,1 1 0,-1-1 0,1 1 0,-1-1 0,1 0 0,-1 1 0,0-1 0,1 0 0,-1 0 0,0 0 0,1 0 0,-1 0 0,1-1 0,-1 1 1,0 0-1,1-1 0,-1 1 0,1-1 0,-1 0 0,1 1 0,-1-1 0,1 0 0,0 0 0,-1 0 0,1 0 0,0 0 0,0 0 0,0 0 0,-2-2 0,-4-6-93,-1 0 0,2 0 0,-1 0 0,-8-19 0,12 22 308,0-1 0,0 1 0,1 0 0,0-1-1,0 1 1,1-1 0,0 0 0,0 0 0,0-8 0,1 14 10,0 0 0,0 0 0,0 0 0,0 0 0,0 0 0,1 0 0,-1 0 0,0 0 0,0 0 0,1 0 0,-1 0 0,1 1 0,-1-1 0,0 0 0,1 0 0,0 0 1,-1 0-1,1 1 0,-1-1 0,1 0 0,0 1 0,0-1 0,1 0 0,-1 0 56,0 1 1,1 0 0,-1-1-1,0 1 1,1 0-1,-1 0 1,0 0-1,0 0 1,1 1-1,-1-1 1,0 0 0,0 0-1,1 1 1,-1-1-1,2 2 1,6 2 590,0 1 0,-1 1 1,15 11-1,-17-12-629,8 5 160,1 0 0,1 0 0,-1-2 0,1 0-1,19 6 1,-23-10-393,0 0 0,-1-1-1,1-1 1,0 0 0,1-1-1,-1 0 1,0-1 0,17-1-1,-25 0-197,1 0-1,0 0 0,0 0 0,-1 0 0,1-1 1,-1 0-1,1 0 0,-1 0 0,0-1 0,0 1 1,0-1-1,0 0 0,0 0 0,-1-1 0,1 1 0,-1-1 1,0 1-1,4-8 0,-3 5-37,-1 0 0,1-1 1,-1 1-1,-1-1 0,0 0 0,3-9 0,-4 8 875,0 0 0,1-16 0,-2 18-298,-1-7 3991,-2 12-1839,-2 7-1074,2-1-1083,0 0 0,0 0-1,1 0 1,-1 1 0,2-1-1,-1 1 1,0 0-1,1-1 1,0 1 0,1 0-1,-1 0 1,1 0-1,0-1 1,0 1 0,1 0-1,0 0 1,0 0 0,3 9-1,-3-11-168,0 0 0,1-1 0,-1 1 0,1-1 0,0 1 0,0-1 0,0 0 0,0 0 0,1 0 0,-1 0 0,1 0 0,0 0 0,0-1 0,0 1 0,0-1 0,0 0 0,0 0 0,0 0 0,1 0 0,-1-1 0,1 1 0,0-1 0,-1 0 0,1 0 0,0 0 0,0-1 0,0 1 0,-1-1 0,5 0 0,-5 0-19,-1 0-1,0-1 1,0 1-1,0-1 1,0 1-1,0-1 1,0 0-1,0 1 0,0-1 1,0 0-1,0 0 1,0-1-1,-1 1 1,1 0-1,2-3 1,-1 1-9,-1 0 1,1 0-1,-1 0 0,0-1 1,0 1-1,0-1 1,2-7-1,0-1-34,-1-1 0,0 0 0,-1 0 0,0-14 0,-1 10 26,-1 0 1,-1 0 0,-4-26-1,5 43 27,-1-1 0,1 1 0,0-1 0,0 0 0,0 1 0,0-1 0,0 1 0,0-1-1,0 1 1,0-1 0,0 1 0,0-1 0,0 0 0,1 1 0,-1-1 0,0 1 0,0-1 0,1 0-1,-1 1 1,0 0 0,1 0-1,-1 0 1,0 0-1,0 0 1,1 0-1,-1-1 1,0 1-1,0 0 1,1 0-1,-1 0 1,0 0 0,1 0-1,-1 0 1,0 0-1,0 0 1,1 1-1,-1-1 1,0 0-1,1 0 1,-1 0-1,0 0 1,0 0 0,1 0-1,-1 1 1,21 15 656,-13-10-396,12 9 330,1-2 1,1-1-1,32 14 0,-52-25-591,0-1 0,0 1 0,-1 0 0,1 0 0,0 0 0,-1 0 0,1 0 0,-1 0 0,1 0 0,-1 0 0,0 1 0,1-1 1,-1 1-1,0-1 0,0 1 0,0-1 0,0 1 0,0 0 0,0-1 0,0 1 0,-1 0 0,1 0 0,-1 0 0,1-1 0,-1 1 0,0 0 0,0 0 0,1 0 0,-1 0 0,-1 0 1,1 0-1,0-1 0,0 1 0,-1 0 0,1 0 0,-1 0 0,0 1 0,0-2 23,2-7-30,4-10-39,17-17 1,2 0 0,33-36 0,-26 34-39,-29 33 64,-1 0 0,1 0 1,-1 1-1,1-1 0,0 1 1,0-1-1,0 1 0,0 0 0,3-2 1,-4 3 3,0-1 1,0 1-1,0 0 1,0 0-1,0 0 1,0 0-1,0 0 1,0 0-1,0 0 1,0 0-1,0 0 1,0 0-1,0 1 1,0-1-1,0 0 1,0 1-1,-1-1 1,1 1-1,0-1 1,0 1-1,0-1 1,1 2-1,1 0 9,1 0-1,-1-1 0,0 1 1,1-1-1,-1 0 1,1 0-1,0 0 1,-1 0-1,1-1 1,0 1-1,0-1 0,-1 0 1,1 0-1,5-1 1,6-1 67,0-1-1,16-4 1,-21 4-35,6-1 80,0 0-1,0 0 1,0 2 0,25-1 0,-38 3-87,1 0 1,0 0 0,-1 0 0,1 1 0,-1-1-1,1 1 1,-1 0 0,1 0 0,-1 0 0,1 1-1,-1-1 1,0 1 0,0 0 0,0 0 0,0 0-1,0 0 1,0 0 0,-1 1 0,1-1 0,-1 1-1,1 0 1,-1 0 0,0 0 0,0 0 0,0 0-1,2 5 1,-4-6-12,1 0 0,-1-1 0,1 1 1,-1 0-1,1-1 0,-1 1 0,0 0 0,0-1 0,0 1 0,0 0 0,0-1 0,-1 1 0,1 0 0,0-1 1,-1 1-1,1 0 0,-1-1 0,-1 3 0,1-1 3,-1 0 0,0 0 0,-1 0 1,1 0-1,-1-1 0,1 1 0,-1-1 0,-4 4 1,-3 1 10,-1-1 0,0 0 0,-24 9 0,23-11-185,0 0 0,0 0-1,-1-2 1,1 1 0,-1-2 0,0 1-1,1-2 1,-1 0 0,0 0 0,-17-4-1,27 4-122,2 0-50,-1 0 0,1-1 0,-1 1 0,1 0 0,-1-1 0,1 1 0,0-1 0,-1 1 0,1-1 0,0 0 0,-1 0 0,1 1 0,0-1 0,0 0 0,-2-2 0,2-4-1914</inkml:trace>
</inkml:ink>
</file>

<file path=ppt/ink/ink8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2:52.661"/>
    </inkml:context>
    <inkml:brush xml:id="br0">
      <inkml:brushProperty name="width" value="0.05" units="cm"/>
      <inkml:brushProperty name="height" value="0.05" units="cm"/>
      <inkml:brushProperty name="color" value="#FF0066"/>
    </inkml:brush>
  </inkml:definitions>
  <inkml:trace contextRef="#ctx0" brushRef="#br0">23 1 18628,'-22'8'368</inkml:trace>
</inkml:ink>
</file>

<file path=ppt/ink/ink8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2:59.165"/>
    </inkml:context>
    <inkml:brush xml:id="br0">
      <inkml:brushProperty name="width" value="0.05" units="cm"/>
      <inkml:brushProperty name="height" value="0.05" units="cm"/>
      <inkml:brushProperty name="color" value="#FF0066"/>
    </inkml:brush>
  </inkml:definitions>
  <inkml:trace contextRef="#ctx0" brushRef="#br0">49 54 9874,'-16'-2'2425,"13"2"-1894,1 0-1,-1 0 1,0-1 0,1 1-1,-1-1 1,1 1-1,-1-1 1,1 0 0,-1 0-1,-1-1 1,3 2-463,1 0 0,0-1 0,0 1 0,0 0 0,0 0-1,0 0 1,0 0 0,0 0 0,-1-1 0,1 1 0,0 0 0,0 0 0,0 0 0,0 0 0,0-1 0,0 1 0,0 0 0,0 0 0,0 0-1,0 0 1,0-1 0,0 1 0,0 0 0,0 0 0,0 0 0,0 0 0,0-1 0,0 1 0,0 0 0,0 0 0,0 0 0,0-1 0,0 1-1,1 0 1,-1 0 0,0 0 0,0 0 0,0-1 0,9-6 1178,11-2-175,1 3-497,-1 1-1,1 1 1,0 1-1,0 1 1,33 1-1,105 15 837,-37-2-808,492-8 1263,-7-1-673,-427 8-1018,134 8 438,-2-24-243,-308 3-588,-9 0-355,-6-3-476,11 5 1031,0 0 0,0 0 1,0 0-1,0 0 0,0 0 0,0 0 1,0 0-1,0 0 0,-1-1 1,1 1-1,0 0 0,0 0 0,0 0 1,0 0-1,0 0 0,0 0 1,0 0-1,0-1 0,0 1 0,0 0 1,0 0-1,0 0 0,0 0 1,0 0-1,0 0 0,0-1 1,0 1-1,0 0 0,0 0 0,0 0 1,0 0-1,0 0 0,0 0 1,0-1-1,0 1 0,0 0 0,0 0 1,0 0-1,0 0 0,0 0 1,0 0-1,1 0 0,-1-1 0,0 1 1,0 0-1,0 0 0,0 0 1,0 0-1,0 0 0,0 0 1,0 0-1,1 0 0,-1 0 0,0 0 1,0 0-1,0 0 0,0 0 1,0 0-1,0 0 0,1 0 0,-1 0 1,10-6-1260</inkml:trace>
</inkml:ink>
</file>

<file path=ppt/ink/ink8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3:02.662"/>
    </inkml:context>
    <inkml:brush xml:id="br0">
      <inkml:brushProperty name="width" value="0.05" units="cm"/>
      <inkml:brushProperty name="height" value="0.05" units="cm"/>
      <inkml:brushProperty name="color" value="#FF0066"/>
    </inkml:brush>
  </inkml:definitions>
  <inkml:trace contextRef="#ctx0" brushRef="#br0">25 21 11666,'-1'-2'2,"-9"-16"3991,10 18-3919,0 0 0,0 0 0,0 0 0,0 0 0,0 0 1,0 0-1,-1 0 0,1 0 0,0 0 0,0-1 0,0 1 0,0 0 0,-1 0 0,1 0 0,0 0 0,0 0 0,0 0 0,0 0 0,0 0 0,-1 0 0,1 0 0,0 0 0,0 0 0,0 0 1,0 1-1,-1-1 0,1 0 0,0 0 0,0 0 0,0 0 0,0 0 0,0 0 0,0 0 0,-1 0 0,1 1 0,-5 9 1287,4-7-1102,0 0 1,0-1-1,1 1 0,0 0 0,-1-1 0,1 1 1,0 0-1,0-1 0,1 1 0,-1 0 1,1-1-1,0 5 0,2 0 672,-1 0 0,9 13 1,-8-15-641,0 1 0,0-1 1,-1 1-1,0 0 1,0-1-1,2 10 0,-3-3-210,0-1 0,-1 0-1,0 0 1,-1 0 0,0 0-1,-1 0 1,0 0 0,-1 0-1,-6 17 1,2-2-45,6-22-25,5-16-15,0-2-7,4-13-30,17-36 0,-22 56 38,0 0 0,1 0 0,0 1 0,0 0 1,1-1-1,0 1 0,0 1 0,0-1 0,1 1 1,7-6-1,-11 10 9,0 0 0,0-1 1,0 1-1,0 0 0,1 0 0,-1 0 1,0 0-1,1 0 0,-1 1 1,1-1-1,-1 1 0,1 0 0,-1-1 1,1 1-1,-1 0 0,5 1 1,-3 0 19,0 0 0,0 1 0,-1-1 0,1 1 0,-1 0 1,1 0-1,-1 0 0,0 0 0,0 1 0,4 3 1,15 15 154,-17-15-135,0 0-1,1 0 1,0-1 0,0 0-1,1 0 1,0-1-1,-1 1 1,15 5 0,-19-9-30,-2-3-20,0 1 0,1 0 0,-1 0 0,0-1 0,1 1 0,-1 0 0,1 0 0,0 0 0,-1-1 0,1 1 0,0 0 0,0 0 0,-1 0 0,1 0 0,0 0 0,0 1 0,0-1 0,2-1 0,24-14-98,-19 12 76,99-57-18,-106 61 44,-1 0 0,1-1 0,-1 1 0,1 0 0,0 0 0,-1-1 0,1 1 0,0 0 0,-1 0 0,1 0 0,-1 0 0,1 0 0,0 0 0,-1 0 0,1 0 0,0 0 0,-1 0 0,1 0-1,0 1 1,-1-1 0,1 0 0,-1 0 0,1 1 0,-1-1 0,1 0 0,0 0 0,-1 1 0,1-1 0,-1 1 0,1-1 0,-1 1 0,0-1 0,1 1 0,-1-1 0,1 1 0,-1-1 0,0 1 0,0-1 0,1 1 0,-1-1 0,0 2 0,2 3 9,0 0-1,-1 0 1,0 0-1,1 7 1,0 0 37,-1-11-44,-1 1 0,1 0 1,-1-1-1,1 1 0,0-1 1,0 1-1,-1-1 0,1 0 1,0 1-1,1-1 0,-1 0 1,0 0-1,0 0 0,0 1 1,1-1-1,-1 0 0,0-1 1,1 1-1,1 1 1,0-1-27,-1 0 1,1-1-1,0 1 1,0 0 0,0-1-1,0 0 1,0 0 0,0 0-1,0 0 1,3 0-1,0-1-371,0 0 0,-1-1-1,1 1 1,-1-1-1,1 0 1,-1-1 0,0 1-1,0-1 1,0 0-1,7-6 1,6-8-2458,3 1 922</inkml:trace>
</inkml:ink>
</file>

<file path=ppt/ink/ink8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3:03.237"/>
    </inkml:context>
    <inkml:brush xml:id="br0">
      <inkml:brushProperty name="width" value="0.05" units="cm"/>
      <inkml:brushProperty name="height" value="0.05" units="cm"/>
      <inkml:brushProperty name="color" value="#FF0066"/>
    </inkml:brush>
  </inkml:definitions>
  <inkml:trace contextRef="#ctx0" brushRef="#br0">1 231 16660,'5'17'2063,"1"-1"1,10 22 0,21 27 434,8 20-1639,-44-81-841,0-1 0,1 1-1,-1 0 1,0 0 0,-1 0-1,1 5 1,-1-9-25,1 1 1,-1 0-1,0-1 0,0 1 1,0 0-1,0-1 0,0 1 1,0 0-1,-1 0 1,1-1-1,0 1 0,0 0 1,0-1-1,-1 1 0,1-1 1,0 1-1,0 0 1,-1-1-1,1 1 0,-1-1 1,1 1-1,-1-1 0,1 1 1,-1-1-1,1 1 1,-1-1-1,1 1 0,-1-1 1,1 0-1,-1 1 0,0-1 1,1 0-1,-1 0 1,1 1-1,-1-1 0,0 0 1,1 0-1,-1 0 0,0 0 1,1 0-1,-1 0 1,-1 0-1,1 0-25,0 0 0,0-1 0,0 1 0,-1 0 0,1-1 0,0 1 0,0-1 0,0 0 0,0 1 1,1-1-1,-1 0 0,0 1 0,0-1 0,0 0 0,0 0 0,1 0 0,-1 0 0,0 0 0,1 0 0,-2-2 0,-8-24-521,4-3 211,1 0 1,2 0 0,0-1 0,4-51 0,-1 69 344,1 0 1,1 0-1,0 0 1,0 0-1,2 1 1,-1-1-1,7-12 1,-7 18 130,0 1 0,1 0 0,0 0 0,0 0 0,1 0 0,-1 1 0,1 0 1,0 0-1,1 0 0,-1 1 0,1-1 0,0 1 0,0 1 0,11-6 0,14-4 661,0 1-1,1 1 1,0 2-1,34-5 1,-65 14-760,1 0-1,-1 0 1,0 0 0,1 0-1,-1 0 1,1 0 0,-1 0-1,0 0 1,1 0 0,1 1-1,-2 0-30,-1-1 0,0 0 0,1 1 0,-1-1 0,0 0 0,1 1 0,-1-1 0,0 0 0,0 1 0,1-1 0,-1 1 0,0-1 0,0 0 0,0 1 0,1-1 0,-1 1 0,0-1 0,0 1 0,0-1 0,0 1 0,0-1 0,0 1 0,0-1 0,0 0 0,0 1 0,0-1 0,0 1 0,-1-1 0,1 1 0,0-1 0,0 1 0,0-1 0,0 1 0,-1-1 0,1 0 0,0 1 0,-1 0 0,-8 14 5,-1 0-1,0 0 0,-1-1 0,-19 20 0,10-13-7,-27 27 5,30-32-39,1 1 0,-27 35-1,42-51 31,0 0-1,0 0 1,1 1-1,-1-1 0,0 0 1,1 1-1,-1-1 1,1 0-1,0 1 0,-1-1 1,1 0-1,0 3 1,0-3 6,0 0 0,0 0 0,1 0 1,-1 0-1,0 0 0,1 0 0,-1 0 1,1-1-1,-1 1 0,1 0 1,-1 0-1,1 0 0,0-1 0,-1 1 1,1 0-1,0-1 0,0 1 0,0-1 1,1 2-1,3 0 56,0 1 0,0-1 0,1 0 0,-1 0 0,0 0 0,1-1 0,-1 0 0,11 1 0,48-1 595,-41-2-408,-19 1-229,9 0-10,-1 0-1,1 0 1,0 1 0,-1 1 0,1 0-1,17 6 1,-29-7-243,0-1 0,0 1 0,0-1 0,0 0 0,0 1 0,0-1 0,0 0-1,0 0 1,0 0 0,0 0 0,1 0 0,-1 0 0,0 0 0,0 0 0,0 0 0,0-1 0,0 1 0,0 0 0,0-1 0,0 1 0,2-1 0,-1-1-338,0 0 0,0 0 0,-1 0 0,1-1 0,-1 1 0,1 0 0,1-5 0,2-2 669,13-23-893</inkml:trace>
</inkml:ink>
</file>

<file path=ppt/ink/ink8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3:03.670"/>
    </inkml:context>
    <inkml:brush xml:id="br0">
      <inkml:brushProperty name="width" value="0.05" units="cm"/>
      <inkml:brushProperty name="height" value="0.05" units="cm"/>
      <inkml:brushProperty name="color" value="#FF0066"/>
    </inkml:brush>
  </inkml:definitions>
  <inkml:trace contextRef="#ctx0" brushRef="#br0">0 159 11442,'11'9'4934,"14"18"0,-19-21-4051,-1 1 0,-1 0 0,1 0 1,2 7-1,-5-10-781,0 1 1,0 0 0,-1-1-1,1 1 1,-1 0 0,0-1-1,-1 1 1,1 0 0,-1 0-1,0 0 1,0 0 0,0-1 0,-1 1-1,0 0 1,0 0 0,0 0-1,-1-1 1,-2 7 0,2-6-78,-1 0 0,0 0 1,0 1-1,-6 7 0,8-12-24,1-1-1,-1 1 0,1-1 0,-1 1 1,0-1-1,1 1 0,-1-1 0,1 1 1,-1-1-1,0 0 0,1 1 0,-1-1 1,0 0-1,0 0 0,1 1 0,-1-1 1,0 0-1,0 0 0,-1 0 0,2 0-3,-1-1 1,0 1-1,0 0 0,1-1 0,-1 1 0,0-1 0,1 1 0,-1-1 0,0 0 0,1 1 1,-1-1-1,1 0 0,-1 1 0,1-1 0,-1 0 0,1 0 0,-1 1 0,1-1 0,0 0 1,0 0-1,-1 0 0,1-1 0,-2-6-55,0 0 1,0 0-1,1 0 0,1 0 1,-1 0-1,1 0 0,0-1 1,1 1-1,0 0 0,4-16 1,-4 21 38,0-1 1,1 0-1,-1 1 0,1 0 1,0-1-1,0 1 1,0 0-1,0 0 0,1 0 1,-1 0-1,5-4 1,-5 6 22,0-1 1,1 1 0,-1-1 0,0 1 0,1 0 0,0 0 0,-1 0 0,1 0 0,0 0 0,-1 1 0,1-1 0,0 1 0,0 0 0,-1 0 0,1 0 0,0 0 0,3 1 0,5 1 114,-1 1 0,0 0 0,0 1-1,-1 0 1,1 0 0,15 11 0,-12-8 163,-1 0 0,22 8-1,-28-13-168,-1-1-1,1 1 0,0-1 0,11 1 0,-16-2-99,0 0-1,0 0 0,0 0 1,0 0-1,0 0 1,0 0-1,0 0 0,0 0 1,-1-1-1,1 1 0,0 0 1,0-1-1,0 1 1,0 0-1,0-1 0,-1 1 1,1-1-1,0 1 1,0-1-1,-1 0 0,1 1 1,0-1-1,-1 0 1,1 1-1,-1-1 0,1 0 1,-1 0-1,1 0 0,-1 1 1,0-1-1,1 0 1,-1 0-1,0 0 0,0 0 1,1 0-1,-1 0 1,0 0-1,0 1 0,0-3 1,-1-8 63,-1 0-1,0 0 1,-1 0 0,0 0 0,0 1 0,-1-1-1,-7-12 1,-6-19-8,13 30-171,-10-31-463,14 41 315,-1-1 0,1 1 0,0 0 0,0 0-1,-1 0 1,1-1 0,1 1 0,-1 0 0,0 0 0,0 0 0,1-1 0,0 1 0,-1 0-1,1 0 1,0 0 0,1-3 0,-1 4 72,0 1 1,-1-1-1,1 0 0,0 1 1,-1-1-1,1 0 0,0 1 1,0-1-1,0 1 1,-1-1-1,1 1 0,0-1 1,0 1-1,0 0 0,0 0 1,0-1-1,0 1 0,0 0 1,0 0-1,0 0 0,0 0 1,0 0-1,0 0 0,0 0 1,0 0-1,0 1 0,0-1 1,1 1-1,13 8-1592</inkml:trace>
</inkml:ink>
</file>

<file path=ppt/ink/ink8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3:04.029"/>
    </inkml:context>
    <inkml:brush xml:id="br0">
      <inkml:brushProperty name="width" value="0.05" units="cm"/>
      <inkml:brushProperty name="height" value="0.05" units="cm"/>
      <inkml:brushProperty name="color" value="#FF0066"/>
    </inkml:brush>
  </inkml:definitions>
  <inkml:trace contextRef="#ctx0" brushRef="#br0">1 249 13851,'6'13'2245,"0"1"0,0 0 0,-2 0 0,6 21 0,-12-63-1684,-6-36-1,4 40-472,1 0-1,1-43 0,2 60-85,1 0-1,0-1 1,0 1-1,1 0 0,0 0 1,0 0-1,1 0 1,0 0-1,0 1 0,0-1 1,1 1-1,0 0 1,7-9-1,-10 13 47,1 0-1,1 0 1,-1-1-1,0 1 1,0 1 0,1-1-1,-1 0 1,1 0 0,0 1-1,-1 0 1,1-1-1,0 1 1,0 0 0,0 0-1,0 1 1,0-1-1,0 1 1,0-1 0,0 1-1,0 0 1,0 0 0,0 0-1,0 1 1,0-1-1,0 1 1,0-1 0,0 1-1,0 0 1,0 0-1,0 0 1,-1 1 0,1-1-1,0 1 1,-1-1 0,1 1-1,-1 0 1,0 0-1,1 0 1,-1 1 0,0-1-1,0 0 1,-1 1-1,3 3 1,3 6 223,-1 0 0,-1 0 0,0 1 0,-1 0 0,-1 0 0,1 0 0,0 16 0,3 5-64,5 17-58,-3-19-239,6 53-1,-15-80-122,0 0-1,0 0 0,-1 0 0,1 0 1,-1 0-1,-2 7 0,3-11 91,0 0 1,0-1-1,0 1 0,-1 0 0,1 0 0,0-1 0,-1 1 1,1 0-1,0-1 0,-1 1 0,1 0 0,-1-1 0,1 1 1,-1 0-1,1-1 0,-1 1 0,0-1 0,1 1 0,-1-1 1,0 0-1,1 1 0,-1-1 0,0 1 0,1-1 1,-1 0-1,0 0 0,0 1 0,1-1 0,-1 0 0,0 0 1,0 0-1,0 0 0,1 0 0,-1 0 0,0 0 0,0 0 1,0 0-1,1-1 0,-1 1 0,0 0 0,0 0 0,1-1 1,-1 1-1,0 0 0,1-1 0,-1 1 0,0-1 0,1 1 1,-1-1-1,0 0 0,-13-13-1533</inkml:trace>
</inkml:ink>
</file>

<file path=ppt/ink/ink8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3:04.200"/>
    </inkml:context>
    <inkml:brush xml:id="br0">
      <inkml:brushProperty name="width" value="0.05" units="cm"/>
      <inkml:brushProperty name="height" value="0.05" units="cm"/>
      <inkml:brushProperty name="color" value="#FF0066"/>
    </inkml:brush>
  </inkml:definitions>
  <inkml:trace contextRef="#ctx0" brushRef="#br0">1 75 19108,'20'9'1824,"8"-5"985,9-4-200,-4-6-1273,1-3-440,-6-4-880,-2-1-616,-2-7-2225,-8 8-2320,-9 1 2817</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7:54.623"/>
    </inkml:context>
    <inkml:brush xml:id="br0">
      <inkml:brushProperty name="width" value="0.05" units="cm"/>
      <inkml:brushProperty name="height" value="0.05" units="cm"/>
      <inkml:brushProperty name="color" value="#FF0066"/>
    </inkml:brush>
  </inkml:definitions>
  <inkml:trace contextRef="#ctx0" brushRef="#br0">115 666 9890,'-8'-7'5057,"15"9"-2811,20 10-1365,-20-9-211,12 5 29,2 3-258,1-2-1,0-1 1,1-1-1,23 5 1,-14-8-166,-1-1 0,57-2-1,65-14 57,-50 3-224,37 1 76,1 6 1,192 22-1,-320-18-163,199 20 289,-157-19-185,102-8-1,77-26 348,-23 3 264,-194 27-645,0-1 0,0-1 1,-1 0-1,1-1 0,16-8 0,-25 10-73,1-2-1,-1 1 1,0-1 0,0-1-1,-1 1 1,1-1 0,-1-1-1,0 1 1,-1-1 0,9-12-1,-13 17-14,-1 0-1,1-1 0,-1 1 0,0 0 1,0-1-1,0 1 0,0-1 1,0 1-1,-1-1 0,1 1 0,-1-1 1,0 0-1,1 1 0,-1-1 1,0 1-1,-1-1 0,1 0 0,0 1 1,-1-1-1,0 1 0,1-1 1,-1 1-1,0-1 0,0 1 0,0 0 1,-1-1-1,1 1 0,0 0 1,-1 0-1,0 0 0,-1-2 1,-7-6-3,0 1 0,0 1 0,0 0 0,-23-13 0,23 15 3,-117-72 70,-3 6 0,-214-87 0,296 143-69,0 2 0,-66-10 0,-102-5 4,187 26-7,25 2 0,-357-33 21,261 29-14,-161 13 0,219-3-17,-85 20-1,100-17 6,0 1 0,1 1 0,0 2-1,-26 15 1,41-19 6,-1 0-1,1 0 1,1 2 0,-1-1-1,2 1 1,-1 1 0,2 0-1,-1 0 1,1 1 0,1-1-1,0 2 1,1-1 0,0 1-1,1 0 1,-7 27 0,-37 114 433,37-118-202,9-29-139,1 0-1,0 0 1,1 0-1,-1 0 1,1 0-1,1 1 0,0-1 1,0 14-1,1-18-65,0 0-1,-1 0 0,1-1 1,0 1-1,0 0 1,0-1-1,1 1 1,-1 0-1,1-1 0,-1 0 1,1 1-1,0-1 1,0 0-1,0 0 1,0 0-1,0 0 1,0 0-1,1-1 0,-1 1 1,1 0-1,-1-1 1,1 0-1,0 0 1,-1 0-1,5 1 0,14 3-377,0-1 0,0-2 0,0 0 0,27-1-1,-7 0-1228,22 2 190</inkml:trace>
</inkml:ink>
</file>

<file path=ppt/ink/ink8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3:04.326"/>
    </inkml:context>
    <inkml:brush xml:id="br0">
      <inkml:brushProperty name="width" value="0.05" units="cm"/>
      <inkml:brushProperty name="height" value="0.05" units="cm"/>
      <inkml:brushProperty name="color" value="#FF0066"/>
    </inkml:brush>
  </inkml:definitions>
  <inkml:trace contextRef="#ctx0" brushRef="#br0">11 1 17484,'-7'26'3841,"4"-3"3632,4-9-5168,4-7-649,5-11-1952,0-7-1008,14-2 832</inkml:trace>
</inkml:ink>
</file>

<file path=ppt/ink/ink8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3:40.002"/>
    </inkml:context>
    <inkml:brush xml:id="br0">
      <inkml:brushProperty name="width" value="0.05" units="cm"/>
      <inkml:brushProperty name="height" value="0.05" units="cm"/>
      <inkml:brushProperty name="color" value="#FF0066"/>
    </inkml:brush>
  </inkml:definitions>
  <inkml:trace contextRef="#ctx0" brushRef="#br0">1 0 17700,'0'6'976,"0"3"336,1 0-456,5 2-1256,12 3-1648,2-4 1192</inkml:trace>
</inkml:ink>
</file>

<file path=ppt/ink/ink8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3:42.122"/>
    </inkml:context>
    <inkml:brush xml:id="br0">
      <inkml:brushProperty name="width" value="0.05" units="cm"/>
      <inkml:brushProperty name="height" value="0.05" units="cm"/>
      <inkml:brushProperty name="color" value="#FF0066"/>
    </inkml:brush>
  </inkml:definitions>
  <inkml:trace contextRef="#ctx0" brushRef="#br0">5 117 13899,'-2'-11'1209,"1"1"-1,0-1 1,0 0 0,1 1-1,1-1 1,0 0 0,0 1 0,6-21-1,-7 31-1178,0 0 0,0 0 1,0 0-1,0 0 0,0 0 0,0 0 0,1 0 0,-1 0 0,0 0 0,0 0 0,0 0 0,0 0 0,0 0 0,0 1 0,0-1 1,0 0-1,0 0 0,0 0 0,0 0 0,0 0 0,0 0 0,0 0 0,0 0 0,0 0 0,0 0 0,0 0 0,1 0 1,-1 0-1,0 0 0,0 0 0,0 0 0,0 0 0,0 0 0,0 0 0,0 0 0,0 0 0,0 0 0,0 0 0,0 0 0,0 0 1,0 0-1,0 0 0,0 0 0,0-1 0,1 1 0,-1 0 0,0 0 0,0 0 0,0 0 0,0 0 0,0 0 0,0 0 0,0 0 1,0 0-1,0 0 0,0 0 0,0 0 0,0 0 0,0 0 0,0 0 0,0 0 0,0 0 0,0-1 0,0 1 0,0 0 1,0 0-1,0 0 0,0 0 0,3 8 937,1 18-467,-3-20-194,4 26 276,8 43 60,32 110 0,-40-163-767,-2-5-3698,-4-21 2978,-1 0-1,1 1 0,0-1 0,1 0 1,-1-7-1,-1-18-988</inkml:trace>
</inkml:ink>
</file>

<file path=ppt/ink/ink8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3:42.696"/>
    </inkml:context>
    <inkml:brush xml:id="br0">
      <inkml:brushProperty name="width" value="0.05" units="cm"/>
      <inkml:brushProperty name="height" value="0.05" units="cm"/>
      <inkml:brushProperty name="color" value="#FF0066"/>
    </inkml:brush>
  </inkml:definitions>
  <inkml:trace contextRef="#ctx0" brushRef="#br0">0 61 10362,'0'0'155,"5"18"9177,1-23-7526,10-13 719,-13 13-2137,0 1 1,0 0-1,1 0 1,0 0 0,0 0-1,0 1 1,0 0-1,0 0 1,1 0 0,9-5-1,-8 6-314,-1 0 0,1 0 0,1 1 1,-1 0-1,0 0 0,0 0 0,0 1 0,7 0 0,-11 0-71,0 0-1,0 0 0,1 0 1,-1 0-1,0 1 1,0-1-1,0 1 0,0 0 1,0-1-1,0 1 1,0 0-1,0 0 0,-1 0 1,1 0-1,0 1 1,-1-1-1,1 0 1,0 1-1,-1-1 0,0 1 1,1 0-1,-1-1 1,0 1-1,0 0 0,0 0 1,2 3-1,-1 3 0,-1 1-1,1-1 0,-1 1 1,-1-1-1,0 1 0,0-1 1,-1 1-1,0 0 1,0-1-1,-1 0 0,0 1 1,-6 14-1,1-4-142,-2 0 0,0-1 0,-1 0 0,-15 20 0,30-44 3,0 1 0,1-1-1,0 1 1,0 0 0,0 0-1,0 1 1,13-7 0,-15 9 140,-1 0 1,1 0 0,1 0 0,-1 1-1,0-1 1,0 1 0,1 0 0,-1 0-1,1 1 1,-1-1 0,0 1 0,1 0-1,-1 0 1,1 0 0,6 2 0,-7 0 15,-1 0 0,0-1 0,0 2 0,0-1 0,0 0 0,0 0 0,0 1 0,0 0 0,-1 0 0,0-1 0,1 1 0,-1 1 0,0-1 0,-1 0 0,1 0 0,0 1 0,-1-1 0,0 1 0,0-1 0,0 1 0,1 3 0,0 3 95,-1 0 0,0 1 0,0-1 1,-1 0-1,0 0 0,-2 16 0,1-19-80,0-1 0,-1 0 1,1 0-1,-1 0 0,-1 0 1,1 0-1,-1 0 1,0-1-1,0 1 0,0-1 1,-1 0-1,0 0 0,0 0 1,0 0-1,-1-1 0,0 0 1,0 0-1,0 0 0,0 0 1,0-1-1,-1 0 0,-11 5 1,5-2-65,9-4-104,-1 0 1,1 0-1,-1-1 0,0 1 1,1-1-1,-1 0 0,0 0 0,0 0 1,0 0-1,0-1 0,-7 1 1,10-2 43,1 1 1,-1 0-1,1 0 0,0 0 1,-1 0-1,1 0 1,0-1-1,-1 1 1,1 0-1,0 0 1,0 0-1,-1-1 1,1 1-1,0 0 1,-1 0-1,1-1 1,0 1-1,0 0 1,0-1-1,-1 1 1,1 0-1,0-1 0,0 1 1,0 0-1,0-1 1,0 1-1,0 0 1,-1-1-1,1 1 1,0-1-1,0 1 1,0 0-1,0-1 1,0 1-1,1-1 1,-1 1-1,0 0 1,0-1-1,0 1 1,0 0-1,0-1 0,0 1 1,1-1-1,9-19-3102,-7 15 2437,12-22-1538,7-10 979</inkml:trace>
</inkml:ink>
</file>

<file path=ppt/ink/ink8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3:43.070"/>
    </inkml:context>
    <inkml:brush xml:id="br0">
      <inkml:brushProperty name="width" value="0.05" units="cm"/>
      <inkml:brushProperty name="height" value="0.05" units="cm"/>
      <inkml:brushProperty name="color" value="#FF0066"/>
    </inkml:brush>
  </inkml:definitions>
  <inkml:trace contextRef="#ctx0" brushRef="#br0">131 3 12003,'-9'-3'6410,"4"5"-5546,1-1 0,-1 1 0,1 0-1,-1 0 1,1 0 0,0 1 0,0 0-1,-7 5 1,5-2-369,1-1 0,-1 1-1,1 0 1,1 1 0,-5 6 0,2-1-294,1 0 1,1 1-1,0-1 1,0 1 0,2 0-1,-3 14 1,4-19-157,1 0 0,1 0 0,0 0 0,0 0 0,0 1 0,1-1 0,0 0 0,1 0 0,0 0 0,5 14 0,-6-19-40,1 1 0,-1-1 0,1 0 1,0 0-1,0 0 0,0 0 0,0 0 1,1 0-1,-1-1 0,1 1 0,0-1 0,0 1 1,-1-1-1,1 0 0,1 0 0,-1-1 1,0 1-1,0 0 0,1-1 0,-1 0 0,1 0 1,-1 0-1,1 0 0,-1-1 0,1 1 0,4-1 1,-3 0-108,1 0 1,0 0-1,-1-1 0,1 0 1,-1 0-1,1 0 1,-1-1-1,0 0 1,1 0-1,-1 0 0,0 0 1,0-1-1,0 0 1,-1 0-1,1 0 1,-1-1-1,0 1 0,0-1 1,0 0-1,0 0 1,0-1-1,-1 1 1,0-1-1,3-5 0,22-61-8177,-13 44 6411</inkml:trace>
</inkml:ink>
</file>

<file path=ppt/ink/ink8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3:43.689"/>
    </inkml:context>
    <inkml:brush xml:id="br0">
      <inkml:brushProperty name="width" value="0.05" units="cm"/>
      <inkml:brushProperty name="height" value="0.05" units="cm"/>
      <inkml:brushProperty name="color" value="#FF0066"/>
    </inkml:brush>
  </inkml:definitions>
  <inkml:trace contextRef="#ctx0" brushRef="#br0">53 208 11923,'-1'3'1091,"0"-1"0,0 1 0,0-1 0,0 1 0,0 0 0,1 0 0,-1 5 0,1-4-258,0-1 0,0 1 0,1 0 0,0 0 0,1 4 0,2 4 101,1-1 0,11 20 0,-11-24-875,-1 1-1,0-1 1,-1 1-1,0-1 1,0 1-1,0 0 1,1 8 0,-4-13-56,0-1 0,-1 0 0,1 0 1,0 0-1,-1 1 0,1-1 1,-1 0-1,0 0 0,1 0 1,-3 3-1,3-5-4,0 1 0,-1-1 1,1 1-1,0-1 0,-1 0 0,1 1 1,0-1-1,-1 0 0,1 1 0,0-1 0,-1 0 1,1 1-1,-1-1 0,1 0 0,-1 0 1,1 1-1,-1-1 0,1 0 0,-1 0 0,0 0 1,0 0-4,1 0 0,-1 0 0,0 0 0,1-1 0,-1 1 0,0 0 1,1-1-1,-1 1 0,0 0 0,1-1 0,-1 1 0,1-1 0,-1 1 0,0-1 1,1 1-1,-1-1 0,1 1 0,0-1 0,-1-1 0,-8-10-132,2-1 0,0 0 0,0-1 0,-6-20 0,4 6-83,-7-38 1,13 50 189,1 1 0,0-1 0,1 0 0,1 0 0,3-22 0,-3 33 50,1 0 1,0 0-1,0 0 1,0 0-1,0 1 1,1-1-1,0 1 1,0-1 0,1 1-1,-1 0 1,1-1-1,-1 1 1,2 1-1,-1-1 1,0 0-1,1 1 1,-1-1-1,1 1 1,0 0 0,0 1-1,7-5 1,-3 4 171,0 0 0,0 0-1,0 0 1,1 1 0,-1 0 0,10 0 0,-15 2-122,0-1-1,0 1 1,0 0 0,0 0-1,-1 1 1,1-1 0,0 0-1,0 1 1,-1 0 0,1 0-1,0 0 1,-1 0 0,1 0-1,0 0 1,-1 1-1,0-1 1,1 1 0,-1-1-1,0 1 1,0 0 0,0 0-1,3 4 1,-2 0-15,1-1 0,-2 1 0,1 0 0,-1 1 0,0-1 0,0 0 0,-1 1 1,0-1-1,0 1 0,0-1 0,-1 1 0,-1 12 0,-1 1 11,-1 0 0,-11 38-1,12-52-57,0 0 0,0 0-1,-1 0 1,1 0 0,-2 0-1,1 0 1,0 0-1,-1-1 1,0 0 0,-1 0-1,1 0 1,-8 6 0,8-8-14,1 0 0,-1 0 0,1 1 0,-4 4 0,7-8 6,0 1-1,0-1 1,-1 0 0,1 1 0,0-1 0,-1 1 0,1-1 0,0 0 0,0 1 0,0-1 0,-1 1 0,1-1 0,0 1 0,0-1-1,0 1 1,0-1 0,0 1 0,0-1 0,0 0 0,0 1 0,0-1 0,0 1 0,0-1 0,0 1 0,1-1 0,-1 1-1,0-1 1,0 1 0,0-1 0,0 0 0,1 1 0,-1-1 0,0 1 0,1-1 0,-1 0 0,0 1 0,1-1 0,-1 0 0,0 1-1,1-1 1,-1 0 0,1 0 0,-1 1 0,0-1 0,1 0 0,-1 0 0,1 0 0,-1 1 0,1-1 0,-1 0 0,1 0-1,-1 0 1,1 0 0,-1 0 0,1 0 0,8 1 86,0 0 1,-1 0-1,1-1 0,0-1 0,-1 1 0,1-1 0,0 0 1,-1-1-1,1 0 0,-1-1 0,15-6 0,-17 6-196,0 0-1,1 0 1,-2-1-1,1 0 1,0-1-1,8-7 1,-11 8-475,0 0 1,0 1-1,0-2 1,0 1-1,-1 0 1,1 0-1,-1-1 0,0 0 1,3-9-1,-2-4-1343</inkml:trace>
</inkml:ink>
</file>

<file path=ppt/ink/ink8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3:43.828"/>
    </inkml:context>
    <inkml:brush xml:id="br0">
      <inkml:brushProperty name="width" value="0.05" units="cm"/>
      <inkml:brushProperty name="height" value="0.05" units="cm"/>
      <inkml:brushProperty name="color" value="#FF0066"/>
    </inkml:brush>
  </inkml:definitions>
  <inkml:trace contextRef="#ctx0" brushRef="#br0">1 67 23669,'1'7'1936,"-2"-1"1481,5-12-2609,-1-5-832,10-14-7169,0-12 5104</inkml:trace>
</inkml:ink>
</file>

<file path=ppt/ink/ink8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3:54.831"/>
    </inkml:context>
    <inkml:brush xml:id="br0">
      <inkml:brushProperty name="width" value="0.05" units="cm"/>
      <inkml:brushProperty name="height" value="0.05" units="cm"/>
      <inkml:brushProperty name="color" value="#FF0066"/>
    </inkml:brush>
  </inkml:definitions>
  <inkml:trace contextRef="#ctx0" brushRef="#br0">154 580 6657,'-6'-8'4063,"-1"0"-1282,6 9-2735,1-1-1,-1 0 1,0 0-1,1 0 1,-1 0-1,1 0 1,-1 1 0,0-1-1,1 0 1,-1 0-1,1 1 1,-1-1-1,1 0 1,-1 1-1,1-1 1,-1 1 0,1-1-1,-1 1 1,1-1-1,-1 1 1,-13 15 464,10-12-114,1 0 0,-1 0 0,1 0 0,-1-1 0,0 1 0,-6 3 0,8-5-174,0 0-1,0 0 1,0 1 0,1-1 0,-1 1-1,1-1 1,0 1 0,-1-1 0,1 1-1,0 0 1,1 0 0,-2 3 0,-6 17 163,0-6-255,-11 30 0,16-40-45,2 0 0,-1 0 1,1 1-1,0-1 0,0 0 0,1 1 1,1 11-1,1 15 599,-2 36 1,1 30-258,10-35-75,-3-20 165,-3-12-113,30 169 401,-31-187-708,1-1 0,12 26 0,4 11 58,-14-31-64,1 1 0,1-1 0,11 20 0,-16-34-66,-1-1 0,1 1 0,0-1 0,0 0 0,0 0 0,1 0 0,-1-1 1,1 0-1,0 1 0,1-2 0,-1 1 0,1-1 0,-1 0 0,13 5 0,32 2 204,-38-8-102,1 1-1,-1 0 0,22 8 1,-9 1 3,-1 2 0,31 22 0,-33-21-99,-11-8 1,1 0 0,0-1-1,0 0 1,1-1 0,0 0 0,0-1 0,18 3 0,8-1 223,48 0 1,-69-5-186,52 4 155,89 1-100,-115-8-118,4-1 25,1 2 1,96 11 0,-80-2 555,90 0 1,-146-8-558,13 0 74,0-2-1,0 0 1,0-1 0,30-8-1,80-33 759,-37 11-338,-10 13-360,3-1-148,-68 15-15,1 2 1,33-4-1,-3 1 0,10-7-2,74-25 0,-131 37 0,-1 0 0,1 0 0,0 0 0,-1-1 0,1 0 0,-1 1 0,0-1 0,0 0 0,0-1 0,0 1 0,-1-1 0,1 1 0,-1-1 0,0 0 0,2-4 0,5-8 0,1 1 0,1 0 0,16-18 0,-24 30 0,0-1 0,1 0 0,-2-1 0,1 1 0,0-1 0,-1 1 0,4-10 0,-3 1 0,4-23 0,-7 36 0,3-11-18,0 1-1,1 1 1,-1-1 0,2 0-1,-1 1 1,12-16 0,-7 10-14,9-19 0,-17 30 36,0 1 0,-1-1 0,1 0 0,-1 1-1,1-1 1,-1 1 0,0-1 0,0 0 0,-1 1 0,-1-7 0,2 6-3,-1-1-1,0 1 1,1 0 0,0-1 0,0 1 0,0 0-1,2-7 1,3-7-7,-3 14 5,0-1-1,-1 1 0,1-1 1,-1 0-1,-1 0 1,1 1-1,0-1 0,-1 0 1,0 0-1,0 0 1,-2-9-1,1 8 1,0-1 1,1 1-1,-1-1 0,2 0 1,-1 1-1,1-1 1,0 1-1,0-1 0,4-9 1,-3 6-3,0 1 0,0-1 0,1-15 1,-3 23 0,0 0 1,0 1-1,-1-1 1,1 0-1,0 0 1,-1 0-1,1 0 1,-1 0 0,1 0-1,-1 0 1,0 0-1,0 1 1,0-1-1,-1-2 1,-1 2 1,1 0 1,0-1-1,-1 1 0,0 0 1,0 1-1,1-1 1,-7-2-1,7 3 3,1-1 1,-1 1-1,0-1 1,0 1-1,1-1 1,-1 1-1,1-1 1,-1 0-1,1 0 1,0 0-1,-1 0 1,1 0-1,0 0 1,1 0-1,-1 0 1,-1-3-1,-1-6-4,1 0 1,-2-13-1,1 0-24,-1 4 16,-4-18-9,8 35 18,-1 0 0,-1 0 1,1 0-1,0 0 0,-1 0 1,1 1-1,-1-1 0,0 1 1,-4-5-1,-25-16 43,27 20-45,0 1 1,0-1 0,0 0-1,0 0 1,0 0 0,0-1-1,1 0 1,-1 1 0,1-1-1,0 0 1,1-1 0,-5-7-1,-7-38-13,12 40 17,0 0 0,-1 1 0,0-1 0,-1 1 0,1-1-1,-2 1 1,-8-14 0,6 16 1,0-1 0,0 1 0,-1 0-1,0 0 1,-1 1 0,1 0 0,-1 1 0,0 0-1,0 0 1,-11-3 0,-1-2-2,16 7-4,-1 0 0,0 0 0,1-1 0,0 0 0,0 0-1,0 0 1,0 0 0,1-1 0,-6-6 0,3 1-6,1-1 0,-1-1 0,-7-19 1,10 21 12,-1 1 0,0-1 0,0 1 1,-1 0-1,-1 1 0,1-1 0,-1 1 1,-1 1-1,1-1 0,-1 1 0,-1 1 1,1-1-1,-1 1 0,0 1 0,-14-7 1,-2 0-14,-9-4-4,-53-34 0,60 34 1,0 0-1,-1 2 1,0 0-1,-1 2 1,-1 2 0,0 0-1,0 2 1,0 2 0,-1 0-1,-61-2 1,31 5 27,-1 3-1,-79 10 1,-29 6-123,61-8 68,76-3 36,0 0-1,-40 14 1,-61 27-30,106-34 19,1 1 0,0 2-1,1 0 1,1 2 0,-27 22-1,-50 29-102,36-25 51,61-41 70,0 0-1,1 0 1,-1 0 0,0-1-1,0 0 1,0 0 0,0 0 0,0-1-1,-8 1 1,-22 3-11,21 1 0,-1 0 1,1 1-1,0 1 1,0 0 0,1 1-1,0 1 1,1 0-1,0 0 1,0 1 0,-15 17-1,14-12 17,1 1-1,1 0 1,0 0-1,1 1 0,1 0 1,1 1-1,0 0 1,-9 34-1,14-43-9,1 0 1,1 0-1,-1 0 0,2 1 0,-1 14 1,1-21-72,0 0 1,1-1-1,-1 1 0,1 0 1,-1 0-1,1-1 1,0 1-1,0 0 0,0-1 1,0 1-1,0-1 1,1 1-1,-1-1 0,1 1 1,0-1-1,0 0 1,-1 0-1,1 0 1,1 0-1,-1 0 0,0-1 1,4 3-1,-3-3-244,0 0 0,0 0 0,0 0-1,1 0 1,-1-1 0,0 1 0,1-1 0,-1 0-1,6 0 1,37-8-1614</inkml:trace>
</inkml:ink>
</file>

<file path=ppt/ink/ink8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4:28.349"/>
    </inkml:context>
    <inkml:brush xml:id="br0">
      <inkml:brushProperty name="width" value="0.05" units="cm"/>
      <inkml:brushProperty name="height" value="0.05" units="cm"/>
      <inkml:brushProperty name="color" value="#F6630D"/>
    </inkml:brush>
  </inkml:definitions>
  <inkml:trace contextRef="#ctx0" brushRef="#br0">395 195 8402,'-2'-14'946,"-1"0"0,-8-23 0,9 32-581,0 0-1,0 0 1,0 0-1,-1 0 1,0 0 0,0 1-1,0-1 1,-1 1-1,-7-8 1,10 11-229,0 1 1,0-1 0,0 0-1,0 0 1,-1 1-1,1-1 1,0 1 0,0-1-1,0 1 1,0-1-1,-1 1 1,1 0-1,0 0 1,0-1 0,-1 1-1,1 0 1,0 0-1,-1 0 1,1 0-1,-3 1 1,2 0 19,0 0 0,0 0 0,0 0 0,0 0 0,1 0 0,-1 0-1,0 1 1,0-1 0,1 1 0,-1-1 0,-1 3 0,-4 5 335,1 0 0,0 0 1,-8 20-1,12-25-356,-76 134 1337,7-15-725,53-85-175,-20 55-1,32-72-399,0 1 0,1-1-1,2 1 1,-3 34 0,5 48 189,-4 76-94,0-128-207,-10 151 2,15-170-8,1 0 0,1 0 0,2-1 0,9 37 0,27 66 498,-31-111-438,1 1 0,2-1 0,18 28 0,89 159-29,-115-203-83,0 0-1,0-1 1,1 1-1,0-1 0,0 0 1,1 0-1,0-1 1,0 0-1,0 0 0,1 0 1,0 0-1,0-1 1,1-1-1,-1 1 1,1-1-1,14 5 0,-2-2 27,0-1 0,0-1 0,1-1 0,0 0 0,0-2 0,26 0 0,-42-2 11,0-1 0,0 0 0,0 0 0,0 0 0,0-1 0,0 1 0,0-1 0,0 0 0,-1-1 0,1 1 0,-1-1 0,1 0 0,-1 0 0,6-5 0,5-8 176,0 1-1,16-22 1,-10 11-95,-6 8-66,-6 9-42,-1 0 1,0-1-1,0 0 0,-1 0 0,-1-1 0,0 0 1,6-14-1,51-204 57,-50 173-22,-7 30 20,6-46 1,-11 60-57,-1-1 0,0 0 1,-1 0-1,0 0 0,-6-22 0,1 11-3,2 0 1,-2-42-1,5-50 23,-1-16-20,-2 88 23,-2-1 0,-2 1 0,-2 1-1,-2 0 1,-2 0 0,-2 1 0,-41-78 0,-26-44-30,-41-69 320,117 222-281,-1-1 0,-1 2 0,0-1 0,0 1 0,-1 0 0,-21-16 1,25 22-63,-1 0 1,1 0 0,-1 1 0,0 0 0,0 0 0,0 0-1,0 1 1,0 0 0,-1 0 0,1 1 0,0 0 0,-1 0 0,1 1-1,-9 1 1,10-1-190,1 0-144,0 0-1,0 1 1,0 0 0,0-1-1,0 2 1,0-1 0,0 0-1,-8 5 1,9 0-2306,5-2 963</inkml:trace>
</inkml:ink>
</file>

<file path=ppt/ink/ink8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4:30.258"/>
    </inkml:context>
    <inkml:brush xml:id="br0">
      <inkml:brushProperty name="width" value="0.05" units="cm"/>
      <inkml:brushProperty name="height" value="0.05" units="cm"/>
      <inkml:brushProperty name="color" value="#F6630D"/>
    </inkml:brush>
  </inkml:definitions>
  <inkml:trace contextRef="#ctx0" brushRef="#br0">12680 107 11955,'3'-5'310,"0"1"1,1-1 0,-1 0 0,-1 0-1,1 0 1,-1 0 0,0 0 0,2-9-1,-3 12-192,-1 0-1,1 1 1,-1-1 0,0 0-1,0 0 1,0 0-1,0 1 1,0-1-1,0 0 1,0 0-1,-1 0 1,1 1-1,-1-1 1,1 0-1,-1 1 1,0-1-1,1 0 1,-1 1-1,0-1 1,0 1-1,0-1 1,0 1 0,-1 0-1,1-1 1,0 1-1,-1 0 1,1 0-1,0 0 1,-4-2-1,3 2-19,-1 0-1,1 0 0,-1 1 0,1-1 1,-1 1-1,0-1 0,1 1 1,-1 0-1,0 0 0,1 0 0,-1 1 1,1-1-1,-1 0 0,0 1 1,1 0-1,-1 0 0,1 0 0,-1 0 1,-3 2-1,-4 3 203,-1 0 0,-16 14 0,27-20-293,-24 19 229,-1-1-1,-1-1 1,-51 26 0,-251 92 172,-643 259-984,211-106 549,509-190-24,-45 8-389,-389 85 0,578-167 457,-431 97 376,-4-22-209,-155 15-184,572-93 2,-508 100 0,268-49-8,-502 102 30,479-84-68,190-43 10,-1062 322 0,484-47 644,429-149-341,207-101-250,-225 140-11,136-74 370,113-72 637,-134 102 0,175-108-967,-239 180-102,246-191 37,-168 118 14,203-143 16,0 1 0,2 2 0,1 2 0,1 0 0,-42 57 0,71-86-13,-5 7 74,0-1-1,0-1 0,-7 7 0,10-10-7,0-1-1,0 1 1,0-1 0,-1 0 0,1 0-1,0 0 1,0 0 0,-1 0 0,1 0-1,0-1 1,-1 1 0,1-1 0,-1 1-1,-2-1 1,0 0-31,-1 0 1,1 0-1,0 0 0,0 1 0,0 0 1,0 0-1,0 1 0,0-1 0,0 1 1,0 0-1,0 0 0,0 1 0,1 0 1,0-1-1,-1 1 0,1 1 0,0-1 1,0 1-1,1-1 0,-5 7 0,-68 88 33,56-86 714,18-9-914,0-1 0,0 1 0,1 0 0,-1 0 0,0 0 0,1 0 0,-1 4 0,6-10-3132,2-4 1767,3-12 644,-3 3 1122</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7:55.807"/>
    </inkml:context>
    <inkml:brush xml:id="br0">
      <inkml:brushProperty name="width" value="0.05" units="cm"/>
      <inkml:brushProperty name="height" value="0.05" units="cm"/>
      <inkml:brushProperty name="color" value="#FF0066"/>
    </inkml:brush>
  </inkml:definitions>
  <inkml:trace contextRef="#ctx0" brushRef="#br0">330 100 6665,'-16'-18'1702,"12"15"-1336,1 1 0,0-1 0,0 0 0,1-1 0,-1 1 0,1 0 0,-1-1 0,1 1 0,0-1 1,0 0-1,1 0 0,-1 0 0,1 0 0,0 0 0,0 0 0,0-4 0,1 7-44,0-1 1,0 1 0,-1 0-1,1 0 1,0 0-1,0 0 1,0 0-1,-1 0 1,1 0 0,-1 0-1,1 0 1,-1 0-1,0-2 1,-4 4 1395,-1 9-1311,1 7 26,-1-1-1,2 1 1,-5 34-1,2 52 77,-2 237 1173,6-174-744,-13 211 351,2-229-1042,-53 509 205,47-422-376,2-21-39,5-2 40,8-110 348,4-82-209,-4 21 1,4-34-185,-1 0 0,0 0 0,0 0 0,-1-1 0,0 1 0,-5 8 0,-20 27-229,28-41 164,0-1 0,0 0 0,0 0-1,0 0 1,0 0 0,0 1 0,0-1 0,0 0 0,-1 0 0,1 0 0,0 0 0,0 1-1,0-1 1,0 0 0,0 0 0,0 0 0,0 0 0,-1 0 0,1 0 0,0 1 0,0-1-1,0 0 1,0 0 0,0 0 0,-1 0 0,1 0 0,0 0 0,0 0 0,0 0 0,0 0-1,-1 0 1,1 0 0,0 0 0,0 0 0,0 0 0,-1 0 0,1 0 0,0 0 0,0 0-1,0 0 1,0 0 0,-1 0 0,1 0 0,0 0 0,0 0 0,0 0 0,0 0 0,-1-1-1,1 1 1,0 0 0,0 0 0,0 0 0,0 0 0,0 0 0,0 0 0,-1-1-1,1 1 1,-2-12-1364,3-15 407</inkml:trace>
</inkml:ink>
</file>

<file path=ppt/ink/ink8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4:30.915"/>
    </inkml:context>
    <inkml:brush xml:id="br0">
      <inkml:brushProperty name="width" value="0.05" units="cm"/>
      <inkml:brushProperty name="height" value="0.05" units="cm"/>
      <inkml:brushProperty name="color" value="#F6630D"/>
    </inkml:brush>
  </inkml:definitions>
  <inkml:trace contextRef="#ctx0" brushRef="#br0">223 0 9858,'-2'2'408,"0"-1"-1,0 1 1,0-1-1,0 1 1,0 0-1,0-1 1,0 1-1,1 0 1,-1 0-1,-1 5 1,-13 25 2002,10-17-1427,-86 175 4072,65-128-4562,-21 70 1,48-131-466,-1 2 46,0-1 0,1 0 0,-1 0 0,0 0 0,0 0 0,0-1 0,0 1 0,0 0 0,-2 2 0,2-3-19,1 1 0,0-1 1,0 1-1,1-1 0,-1 1 1,0-1-1,1 1 0,-1-1 0,0 0 1,1 1-1,0-1 0,-1 1 1,1-1-1,1 2 0,-2-2-12,1 1-42,0-1 1,1 1-1,-1-1 0,0 0 1,0 1-1,1-1 0,-1 0 1,1 0-1,-1 1 0,1-1 1,0 0-1,-1-1 0,1 1 1,0 0-1,0 0 0,-1-1 1,1 1-1,0-1 0,0 0 1,0 1-1,0-1 0,0 0 1,-1 0-1,1 0 0,4-1 1,5 0 9,-1-1 0,1 0-1,13-5 1,-14 5 8,23-8 226,-1-1-1,0-2 1,36-20-1,-65 32-202,0-1 0,0 0 1,0 0-1,-1 0 0,1-1 0,0 1 0,-1 0 0,0-1 1,1 0-1,-1 0 0,2-3 0,-3 4-19,0 0-1,0-1 1,0 1 0,-1 0-1,1-1 1,-1 1-1,1-1 1,-1 1 0,0-1-1,0 1 1,0-1 0,0 1-1,0-1 1,-1 1 0,1-1-1,-2-3 1,-14-38 522,-34-66 1,46 102-399,0 0 0,-1 1 0,0-1 0,0 1 0,-11-11 0,15 16-132,0 1 0,-1 0 0,1 0 0,0 0 0,-1-1 0,1 1 0,-1 1 1,1-1-1,-1 0 0,0 0 0,1 1 0,-1-1 0,0 0 0,0 1 0,1 0 1,-1-1-1,0 1 0,0 0 0,0 0 0,1 0 0,-1 0 0,0 1 0,0-1 0,1 0 1,-1 1-1,0-1 0,0 1 0,1-1 0,-1 1 0,0 0 0,1 0 0,-1 0 0,1 0 1,-3 2-1,-10 12-48,13-14-43,1-1 0,-1 1 0,1-1 0,0 1 0,-1-1 0,1 1 0,0-1 0,-1 1 0,1 0 0,0-1 0,-1 1 0,1 0 0,0-1 0,0 1 0,0 0 0,0-1 0,0 1 0,0 0 0,0-1 0,0 1 0,0 0 0,0-1 0,0 1 0,0 0 0,0-1 0,1 2 0,-1-2 5,1 1 0,-1-1 0,0 0 0,0 0 0,0 0 0,1 0 1,-1 0-1,0 1 0,1-1 0,-1 0 0,0 0 0,0 0 0,1 0 0,-1 0 0,0 0 0,0 0 0,1 0 0,-1 0 0,0 0 0,1 0 0,-1 0 0,0 0 0,0 0 0,1 0 0,-1 0 0,0 0 0,1-1 0,-1 1 0,0 0 0,0 0 0,1 0 0,-1-1 0,13-14-1565</inkml:trace>
</inkml:ink>
</file>

<file path=ppt/ink/ink8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0:35.691"/>
    </inkml:context>
    <inkml:brush xml:id="br0">
      <inkml:brushProperty name="width" value="0.05" units="cm"/>
      <inkml:brushProperty name="height" value="0.05" units="cm"/>
      <inkml:brushProperty name="color" value="#FF0066"/>
    </inkml:brush>
  </inkml:definitions>
  <inkml:trace contextRef="#ctx0" brushRef="#br0">18 62 8338,'-1'0'107,"1"1"1,-1-1-1,1 0 0,-1 0 1,1 0-1,-1 0 1,1 0-1,-1-1 1,1 1-1,-1 0 0,1 0 1,0 0-1,-1 0 1,1 0-1,-1-1 1,1 1-1,-1 0 0,1 0 1,0-1-1,-1 1 1,1 0-1,0-1 1,-1 1-1,1 0 0,0-1 1,-1 1-1,1-1 1,0 1-1,0 0 1,-1-1-1,1 1 0,0-1 1,0 1-1,0-1 1,2-17 505,0 6 502,-11-12 6652,17 60-4507,7 32-2427,10 63 93,-21-104-788,-2 0 0,-1 54 0,-12 9-58,9-82-20,2-6-1,3-5-4,1 0-28,5-3 41,-1 0-1,1 1 0,0 0 1,1 0-1,-1 1 0,1 0 1,17-3-1,0 1 262,47-5-1,-55 10-228,1 1 0,29 4-1,-44-4-319,0 1 0,1-1 0,-1-1 1,1 1-1,-1-1 0,1 0 0,5-2 0,-3 0-1282,-1 0 1,1 0-1,13-9 1,-7 5-36</inkml:trace>
</inkml:ink>
</file>

<file path=ppt/ink/ink8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0:36.095"/>
    </inkml:context>
    <inkml:brush xml:id="br0">
      <inkml:brushProperty name="width" value="0.05" units="cm"/>
      <inkml:brushProperty name="height" value="0.05" units="cm"/>
      <inkml:brushProperty name="color" value="#FF0066"/>
    </inkml:brush>
  </inkml:definitions>
  <inkml:trace contextRef="#ctx0" brushRef="#br0">204 46 16235,'-3'-5'713,"-1"0"-1,0 1 0,0-1 0,0 1 0,-1 0 0,1 0 0,-7-4 0,10 7-567,-1 0 0,0 0 0,0 1 0,1-1 0,-1 0 0,0 1 0,0-1 0,0 1 0,0-1 0,0 1 0,0 0 0,0 0 0,0 0 0,0 0 0,0 0 0,0 1 0,0-1 0,0 1 0,0-1 0,0 1 0,0-1 0,1 1 0,-1 0 0,0 0 0,-2 2 0,-5 3-44,0 1 1,0 0 0,1 1 0,0 0 0,1 0 0,0 1 0,0 0 0,0 0 0,1 1 0,1-1 0,0 1 0,0 1 0,1-1 0,0 1 0,1-1 0,0 1 0,-2 14 0,4-17-49,0 1 0,1-1 0,-1 0 0,2 1 0,-1-1 0,1 0 0,1 0 0,-1 1 0,1-1 0,1 0 0,-1 0 0,1-1 1,1 1-1,0-1 0,0 1 0,0-1 0,1 0 0,0-1 0,0 1 0,0-1 0,1 0 0,0 0 0,13 8 0,-11-8 54,1-2 1,0 0-1,0 0 0,0 0 0,0-1 1,0 0-1,1-1 0,0 0 0,-1-1 1,1 0-1,15 0 0,-2-2 172,0-1 0,0 0 0,39-10 0,-34 4 175,49-19-1,-64 21-357,0 0-1,0-1 0,0-1 1,-1 0-1,17-15 0,-25 20-67,-1-1 0,1 0-1,-1 0 1,4-5-1,-7 8-45,0 1 0,1-1 0,-1 0 0,0 1-1,1-1 1,-1 0 0,0 1 0,0-1 0,0 0-1,1 1 1,-1-1 0,0 0 0,0 1 0,0-1-1,0 0 1,0 1 0,-1-2 0,1 1-41,0 1 0,-1-1 0,1 1 0,-1 0 0,1-1 0,0 1 0,-1-1 0,1 1 0,-1 0 1,1-1-1,-1 1 0,0 0 0,1 0 0,-1 0 0,1-1 0,-1 1 0,1 0 0,-1 0 0,0 0 0,1 0 0,-1 0 0,1 0 0,-1 0 0,0 0 1,0 0-1,-22 0-1311,-10 2 343</inkml:trace>
</inkml:ink>
</file>

<file path=ppt/ink/ink8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4:54.444"/>
    </inkml:context>
    <inkml:brush xml:id="br0">
      <inkml:brushProperty name="width" value="0.05" units="cm"/>
      <inkml:brushProperty name="height" value="0.05" units="cm"/>
      <inkml:brushProperty name="color" value="#FF0066"/>
    </inkml:brush>
  </inkml:definitions>
  <inkml:trace contextRef="#ctx0" brushRef="#br0">352 1482 11290,'83'-10'4145,"-48"4"-3694,1 2 0,67 2 0,100 27 818,-129-13-327,136 5 1,-149-18-748,-1-3-1,0-3 1,0-2 0,-1-2 0,0-4 0,-1-1 0,0-4 0,-2-2 0,0-2 0,-2-2 0,55-38 0,-71 40-181,49-43 0,-71 52-7,0-1 0,-1 0 0,-1-1 0,0 0-1,11-20 1,-8 3 4,0 0 0,-2-1 0,-2 0-1,-1-1 1,-2-1 0,-1 0 0,5-52 0,-12 71-6,-1 1 0,0 0 0,-1-1 1,-1 1-1,-1 0 0,0 0 0,-2 0 1,0 0-1,0 0 0,-2 1 0,0-1 1,-11-21-1,0 9-6,-2 0 0,0 0 0,-29-30 0,9 17 2,-52-44-1,62 62 2,-1 1-1,-1 1 1,-1 2-1,0 1 1,-2 1-1,0 2 1,-70-22-1,38 22-17,-1 3 0,0 2 0,-1 4 0,0 2 0,-128 9 0,144 0 11,1 3 0,-1 2 0,1 3 0,-72 25 0,81-21 3,0 3 0,1 1 0,2 2 0,0 2 0,-48 38 0,14 1 18,-124 138 0,171-172 4,-41 62 0,58-76-3,0 1 0,2 0 0,-1 0 0,2 0 1,0 1-1,-5 29 0,7-22 59,2 1 0,1 1 0,1-1-1,1 0 1,2 0 0,0 0 0,1-1 0,2 1 0,0-1 0,20 45 0,-13-41 35,1-2 0,1 1 1,2-2-1,0 0 0,2-1 1,0-1-1,28 24 0,-9-12 106,1-3 0,2-1 0,65 37-1,-60-43-57,1-2-1,0-2 0,2-3 0,80 20 0,-63-24-515,1-2 0,0-4 0,72 0 0,-51-9-206</inkml:trace>
</inkml:ink>
</file>

<file path=ppt/ink/ink8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4:59.097"/>
    </inkml:context>
    <inkml:brush xml:id="br0">
      <inkml:brushProperty name="width" value="0.05" units="cm"/>
      <inkml:brushProperty name="height" value="0.05" units="cm"/>
      <inkml:brushProperty name="color" value="#FF0066"/>
    </inkml:brush>
  </inkml:definitions>
  <inkml:trace contextRef="#ctx0" brushRef="#br0">103 1 18340,'-22'17'1032,"-1"5"-96,-3-4-23,5 1-1722,11 0 1594,16-7-921</inkml:trace>
</inkml:ink>
</file>

<file path=ppt/ink/ink8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0:26.870"/>
    </inkml:context>
    <inkml:brush xml:id="br0">
      <inkml:brushProperty name="width" value="0.05" units="cm"/>
      <inkml:brushProperty name="height" value="0.05" units="cm"/>
      <inkml:brushProperty name="color" value="#FF0066"/>
    </inkml:brush>
  </inkml:definitions>
  <inkml:trace contextRef="#ctx0" brushRef="#br0">1 456 10170,'1'-1'3939,"18"-10"-1060,5 4-802,38-6 1,21-5 389,-9-8-1510,-1-4-1,-1-2 1,77-48 0,-114 59-1099,57-46 1,-77 55-484,-1-1 0,0-1-1,-1 0 1,0-1 0,20-32-1,-24 25-1581,-9 22 2127,0-1 1,0 1-1,0-1 1,0 1-1,0 0 1,0-1-1,0 1 0,0-1 1,0 1-1,0 0 1,0-1-1,0 1 1,0-1-1,0 1 1,0 0-1,0-1 0,-1 1 1,1 0-1,0-1 1,0 1-1,0 0 1,-1-1-1,1 1 0,0 0 1,0-1-1,-1 1 1,1 0-1,0-1 1,-1 1-1,1 0 1,0 0-1,-1 0 0,1-1 1,0 1-1,-1 0 1,1 0-1,0 0 1,-1 0-1,1 0 1,-1 0-1,1 0 0,0 0 1,-1 0-1,1 0 1,-1 0-1,1 0 1,0 0-1,-1 0 0,1 0 1,-1 0-1,1 0 1,-1 1-1,-14 4-1215</inkml:trace>
</inkml:ink>
</file>

<file path=ppt/ink/ink8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0:27.519"/>
    </inkml:context>
    <inkml:brush xml:id="br0">
      <inkml:brushProperty name="width" value="0.05" units="cm"/>
      <inkml:brushProperty name="height" value="0.05" units="cm"/>
      <inkml:brushProperty name="color" value="#FF0066"/>
    </inkml:brush>
  </inkml:definitions>
  <inkml:trace contextRef="#ctx0" brushRef="#br0">323 1 10578,'-4'1'5679,"-2"6"-4712,0 1 0,1-1 1,0 1-1,-6 11 0,6-9-579,-2 1 0,-7 9 0,-14 11 454,-55 47 0,48-48-736,-31 37 0,52-53-98,10-9-7,-1 0-1,1 0 0,-1 0 1,1 1-1,1-1 0,-5 10 1,8-15 0,0 0 0,0 1 0,1-1 0,-1 0-1,0 0 1,0 1 0,1-1 0,-1 0 0,0 0 0,1 0 0,-1 0 0,0 0 0,1 0 0,-1 1 0,0-1 0,1 0 0,-1 0 0,1 0 0,-1 0-1,0 0 1,1 0 0,-1 0 0,0-1 0,1 1 0,-1 0 0,0 0 0,1 0 0,0 0 0,13-3 41,-13 3-36,76-10 329,-36 5 48,40-10-1,-69 12-344,0 0 0,-1-1-1,1-1 1,-1 0-1,0 0 1,0-1 0,18-13-1,-27 17-27,0 0 0,0 1 0,0-1-1,0 0 1,0 0 0,0 0 0,-1-1-1,1 1 1,-1 0 0,0 0 0,1-1 0,-1 1-1,0-1 1,1-4 0,-2 4 75,0-1 0,1 1 1,-2 0-1,1 0 0,0 0 0,-1 0 1,1-1-1,-1 1 0,0 0 0,0 0 1,0 0-1,-3-3 0,-4-11 187,-1 1 1,-1 1-1,-1-1 0,0 2 0,-1 0 1,-23-23-1,24 31-2403,20 12-1107,10 0 1395</inkml:trace>
</inkml:ink>
</file>

<file path=ppt/ink/ink8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0:28.545"/>
    </inkml:context>
    <inkml:brush xml:id="br0">
      <inkml:brushProperty name="width" value="0.05" units="cm"/>
      <inkml:brushProperty name="height" value="0.05" units="cm"/>
      <inkml:brushProperty name="color" value="#FF0066"/>
    </inkml:brush>
  </inkml:definitions>
  <inkml:trace contextRef="#ctx0" brushRef="#br0">14 96 5129,'4'-11'857,"-2"6"-141,1-2 1,-1 1 0,-1 0-1,1 0 1,0-8 0,-2 12-511,0 0 1,0 1 0,0-1-1,0 0 1,0 1 0,-1-1-1,1 0 1,-1 1 0,1-1-1,-1 1 1,0-1 0,1 1-1,-1-1 1,0 1 0,0-1 0,0 1-1,0 0 1,0-1 0,0 1-1,-1 0 1,1 0 0,0 0-1,-1 0 1,-1-1 0,2 1-36,1 1 0,0 0 0,-1-1 1,1 1-1,0 0 0,-1 0 0,1 0 0,-1-1 1,1 1-1,0 0 0,-1 0 0,1 0 1,-1 0-1,1 0 0,-1 0 0,1 0 0,0 0 1,-1 0-1,1 0 0,-1 0 0,0 0 1,2 7 1884,13 19-532,-8-17-783,23 53 560,-2 2 0,36 132 1,-40-110-2185,-33-93-5083,1-7 4414</inkml:trace>
</inkml:ink>
</file>

<file path=ppt/ink/ink8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0:28.952"/>
    </inkml:context>
    <inkml:brush xml:id="br0">
      <inkml:brushProperty name="width" value="0.05" units="cm"/>
      <inkml:brushProperty name="height" value="0.05" units="cm"/>
      <inkml:brushProperty name="color" value="#FF0066"/>
    </inkml:brush>
  </inkml:definitions>
  <inkml:trace contextRef="#ctx0" brushRef="#br0">0 306 15699,'64'-42'3774,"-32"21"-1758,56-46-1,-84 64-2188,-1-1 1,1 0 0,0 0 0,-1 0 0,0-1-1,0 1 1,4-10 0,-6 12-168,0-1 0,0 0 1,0 0-1,-1 0 0,1 0 1,-1 1-1,0-1 0,1 0 1,-1 0-1,-1 0 0,1 0 1,0 0-1,-1 0 0,1 0 1,-1 1-1,-2-5 0,-20-45-3817,20 47 4638,0 0-1,0 1 1,0-1-1,-6-5 0,28 34 7595,-1 8-4781,15 40-1911,-28-61-789,30 90 62,-26-70-592,24 53-1,-31-80-113,1 1-1,-1-1 1,1 0 0,0 0-1,6 6 1,-8-9-27,-1 0 0,1-1 0,-1 1 0,1 0 0,0-1 0,0 1 0,-1-1 0,1 1 0,0-1 0,-1 0 0,1 1 0,0-1 0,0 0 0,0 1 0,0-1 0,-1 0 0,1 0 0,0 0 0,0 0 0,0 0 0,0 0 0,0 0 0,-1 0 0,1 0 0,0 0 0,0-1 0,0 1 1,0 0-1,-1 0 0,1-1 0,0 1 0,0 0 0,-1-1 0,1 1 0,0-1 0,-1 1 0,1-1 0,0 0 0,-1 1 0,1-2 0,2-2-726,0-1 1,0 0 0,-1 0 0,0 0-1,0-1 1,3-9 0,1-18-989</inkml:trace>
</inkml:ink>
</file>

<file path=ppt/ink/ink8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0:29.293"/>
    </inkml:context>
    <inkml:brush xml:id="br0">
      <inkml:brushProperty name="width" value="0.05" units="cm"/>
      <inkml:brushProperty name="height" value="0.05" units="cm"/>
      <inkml:brushProperty name="color" value="#FF0066"/>
    </inkml:brush>
  </inkml:definitions>
  <inkml:trace contextRef="#ctx0" brushRef="#br0">113 66 11442,'1'-20'2772,"0"14"-1106,-1 0-1,0 0 1,-1-12-1,1 17-1579,0 1-1,0 0 0,0-1 1,0 1-1,0 0 0,0-1 0,0 1 1,0-1-1,0 1 0,-1 0 0,1-1 1,0 1-1,0 0 0,0-1 0,0 1 1,-1 0-1,1-1 0,0 1 0,0 0 1,-1-1-1,1 1 0,0 0 0,-1 0 1,1-1-1,0 1 0,-1 0 1,1 0-1,0 0 0,-1 0 0,1-1 1,0 1-1,-1 0 0,0 0 0,0 0 28,0 1 1,0-1-1,0 0 0,0 1 0,0-1 0,0 1 0,0-1 0,0 1 1,0-1-1,1 1 0,-1 0 0,-1 0 0,-3 4 165,1 0 1,0-1-1,-5 9 0,-4 9 320,0 1 0,-11 30 0,19-42-436,2 0 0,0-1 0,0 1 0,1 0 0,0 0 0,1 0 0,0 21 0,1-26-80,1-1-1,-1 0 1,2 1-1,-1-1 1,0 0-1,1 0 1,0 0 0,0 0-1,1 0 1,-1 0-1,1-1 1,0 1-1,7 6 1,-6-6 1,2 0 0,-1-1 0,0 0 0,1 0 0,0 0 0,0-1 0,0 1 0,0-1 0,12 3 0,-6-3-20,0 0 0,1-1 0,-1 0 0,0-1 0,1 0 0,-1-1 0,0-1 0,1 0 0,-1 0 1,0-1-1,21-7 0,-19 4-550,1-1 0,-1 0 0,-1-1 0,1-1 0,-1 0 0,20-17 0,-16 11-1758,-5 9 782</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8:01.243"/>
    </inkml:context>
    <inkml:brush xml:id="br0">
      <inkml:brushProperty name="width" value="0.05" units="cm"/>
      <inkml:brushProperty name="height" value="0.05" units="cm"/>
      <inkml:brushProperty name="color" value="#FF0066"/>
    </inkml:brush>
  </inkml:definitions>
  <inkml:trace contextRef="#ctx0" brushRef="#br0">6 279 7818,'-2'-12'1391,"1"0"0,-1 0 1,2 0-1,0 0 0,0 0 1,1-1-1,1 1 1,0 0-1,5-14 0,-7 74 471,0-42-1787,-3 26 443,3 47 0,1-70-466,0 0 0,0 0 1,1 1-1,0-1 1,0-1-1,1 1 1,1 0-1,-1 0 1,10 13-1,-12-19-45,0-1 0,1-1-1,-1 1 1,1 0 0,-1 0 0,1 0 0,0-1 0,0 1-1,0-1 1,0 0 0,0 1 0,0-1 0,0 0-1,0 0 1,0 0 0,1-1 0,-1 1 0,5 0-1,-5-1 0,0 0-1,-1 0 0,1 0 1,0 0-1,0-1 0,0 1 1,-1-1-1,1 1 0,0-1 1,-1 0-1,1 0 0,-1 0 1,1 0-1,-1 0 0,1 0 1,-1 0-1,1 0 0,-1 0 1,0-1-1,0 1 0,0-1 1,0 1-1,0-1 0,0 1 1,1-3-1,4-10-4,0-1 1,0 0-1,-2 0 0,4-17 0,-4 13-2,13-36 0,-15 51 0,0-1 7,0 0-1,1 0 1,-1 0-1,1 0 1,4-4-1,-7 8-2,1 0 1,0 1-1,0-1 0,0 1 1,0-1-1,0 1 0,0-1 0,0 1 1,0 0-1,0-1 0,0 1 0,0 0 1,0 0-1,0 0 0,0 0 1,0 0-1,0 0 0,0 0 0,0 0 1,0 0-1,0 0 0,0 0 1,0 1-1,0-1 0,0 0 0,0 1 1,0-1-1,0 1 0,0-1 0,1 2 1,3 1 19,-1 0 0,1 0 0,-1 1 0,5 4 0,-2 0-12,-1 0 0,0 0 0,0 1-1,-1 0 1,8 16 0,-8-14-6,1 0-1,13 20 1,-16-28-3,-1-1 0,1 1-1,-1-1 1,1 1 0,0-1 0,5 3-1,-7-4 1,-1-1 0,1 0 0,-1 1 0,1-1 0,-1 0 1,1 0-1,-1 1 0,1-1 0,0 0 0,-1 0 0,1 0 0,-1 0 0,1 0 0,-1 1 0,1-1 0,0 0 0,-1-1 0,1 1 0,-1 0 0,1 0 0,0 0 0,-1 0 0,1 0 0,-1 0 0,1-1 0,-1 1 0,1 0 0,-1-1 0,1 1 1,-1 0-1,1-1 0,-1 1 0,1 0 0,-1-1 0,1 1 0,-1-1 0,0 1 0,1-1 0,-1 1 0,0-1 0,0 1 0,1-1 0,-1 1 0,0-1 0,0 1 0,1-2 0,13-63 60,-12 46-66,2 1 0,1 0 0,12-35 0,-14 47 2,1 0 1,-1 0 0,1 1 0,0-1-1,0 1 1,0 0 0,1 0 0,0 0 0,0 1-1,0 0 1,9-6 0,-13 10 0,0-1 1,0 1-1,0-1 0,0 1 1,0 0-1,1 0 1,-1 0-1,0 0 0,0-1 1,0 1-1,0 1 1,0-1-1,1 0 0,-1 0 1,0 0-1,0 1 1,0-1-1,0 0 0,0 1 1,0-1-1,0 1 1,0-1-1,0 1 0,0 0 1,0-1-1,0 1 0,0 0 1,-1 0-1,1 0 1,1 0-1,2 5-3,0 0 1,0 0-1,0 1 0,2 6 1,9 13-7,-12-22 18,0 0 1,0 0-1,-1 0 0,0 0 1,1 0-1,1 8 0,-3-10 0,0 0-1,-1 0 1,1 1 0,-1-1-1,1 0 1,-1 0 0,0 0-1,0 1 1,0-1-1,0 0 1,-1 0 0,1 0-1,-1 1 1,1-1 0,-2 3-1,0-3 10,2-6 2,3-8 3,27-102-407,3-8-44,-33 121 432,0 0-1,0 0 1,1 0 0,-1 0-1,0 0 1,1 0 0,-1 0-1,1 0 1,-1 1-1,1-1 1,0 0 0,-1 0-1,1 1 1,0-1 0,-1 0-1,1 1 1,0-1-1,0 0 1,-1 1 0,1-1-1,0 1 1,0-1 0,0 1-1,2-1 1,-2 1 15,1 1 1,0-1-1,0 0 1,-1 0-1,1 1 1,0 0-1,-1-1 1,1 1-1,0 0 0,-1-1 1,1 1-1,-1 0 1,2 2-1,34 24 492,-30-20-330,0-1-1,1-1 0,-1 1 0,1-1 1,1 0-1,-1-1 0,1 0 1,0 0-1,12 3 0,-7-4-181,-1 0-1,0 2 0,20 8 1,-32-12-73,-1-1 0,1 0 0,-1 0 0,1 1 0,-1-1 1,1 0-1,0 0 0,-1 0 0,1 1 0,-1-1 0,1 0 1,-1 0-1,1 0 0,-1 0 0,1 0 0,0 0 0,-1 0 1,1 0-1,-1-1 0,1 1 0,-1 0 0,1 0 1,-1 0-1,1 0 0,-1-1 0,1 1 0,-1 0 0,1-1 1,-1 1-1,1 0 0,-1-1 0,1 1 0,-1-1 0,1 1 0,0-3-605,0 1 0,0 0 0,-1 0 0,1 0 0,-1 0 0,1-1 0,0-1 0,-1 3 550,2-7-1269</inkml:trace>
</inkml:ink>
</file>

<file path=ppt/ink/ink8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0:29.434"/>
    </inkml:context>
    <inkml:brush xml:id="br0">
      <inkml:brushProperty name="width" value="0.05" units="cm"/>
      <inkml:brushProperty name="height" value="0.05" units="cm"/>
      <inkml:brushProperty name="color" value="#FF0066"/>
    </inkml:brush>
  </inkml:definitions>
  <inkml:trace contextRef="#ctx0" brushRef="#br0">0 8 18596,'21'-2'3233,"-5"2"2232,-1-1-2665,-7-1-1591,-2-1-1569,7 3-473,-8 9 393</inkml:trace>
</inkml:ink>
</file>

<file path=ppt/ink/ink8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5:05.975"/>
    </inkml:context>
    <inkml:brush xml:id="br0">
      <inkml:brushProperty name="width" value="0.05" units="cm"/>
      <inkml:brushProperty name="height" value="0.05" units="cm"/>
      <inkml:brushProperty name="color" value="#FF0066"/>
    </inkml:brush>
  </inkml:definitions>
  <inkml:trace contextRef="#ctx0" brushRef="#br0">25 847 4849,'-7'7'3684,"-4"14"-2730,9-15 32,-3 5 1687,11-13-27,5-5-2317,14-3 487,0 0 1,36-8-1,56-7 453,-65 14-881,61-16 243,-2-4 1,-1-6-1,118-56 1,-1-15 643,169-74 374,84 5-972,-430 164-759,0 1 0,1 3 0,0 2 0,63 0 0,-101 7-314,0-1 1,0 0-1,-1-1 0,1-1 1,0 0-1,-1-1 0,1 0 0,-1-1 1,0 0-1,12-8 0,67-39 1854,-88 50-1385,17-7 233,-20 8-298,0 1 1,1 0 0,-1 0 0,0 0 0,0 0-1,1 0 1,-1-1 0,0 1 0,0 0 0,1 0-1,-1 0 1,0 0 0,0 0 0,1 0 0,-1 0-1,0 0 1,1 0 0,-1 0 0,0 0 0,0 0-1,1 0 1,-1 1 0,0-1 0,0 0 0,1 0-1,-1 0 1,0 0 0,0 0 0,1 0 0,-1 1-1,0-1 1,0 0 0,0 0 0,1 0 0,-1 1-1,0-1 1,0 0 0,0 0 0,0 0 0,0 1 0,1-1-1,-1 0 1,0 0 0,0 1 0,0-1 0,0 0-1,0 1 1,0-1 0,0 0 0,0 0 0,0 1-1,0-1 1,0 0 0,0 0 0,0 1 0,0-1-1,0 0 1,0 1 0,0-1 0,0 0 0,-1 0-1,1 1 1,0-1 0,0 0 0,-3 7 109,1 0 1,-1 0-1,0 0 0,-1-1 1,0 0-1,0 1 1,-9 9-1,-40 39 498,-147 105 869,27-24-539,145-111-830,2 0 1,1 2-1,-43 59 0,60-73-191,-1-1 0,0 0 0,-1 0 0,-18 16-1,28-28 25,0 0 1,0 0-1,0 0 0,0 0 0,0 0 0,0 1 0,0-1 0,0 0 0,0 0 0,0 0 0,0 0 0,0 0 0,0 0 1,-1 0-1,1 0 0,0 0 0,0 0 0,0 0 0,0 0 0,0 0 0,0 0 0,0 0 0,0 0 0,0 0 1,-1 0-1,1 0 0,0 0 0,0 0 0,0 0 0,0 0 0,0 0 0,0 0 0,0 0 0,0 0 0,-1 0 1,1 0-1,0 0 0,0 0 0,0 0 0,0 0 0,0 0 0,0 0 0,0 0 0,0 0 0,0 0 0,0 0 1,-1 0-1,2-7-1646,3-10-809,-3 15 1992,5-17-1836,3-8 909</inkml:trace>
</inkml:ink>
</file>

<file path=ppt/ink/ink8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5:06.223"/>
    </inkml:context>
    <inkml:brush xml:id="br0">
      <inkml:brushProperty name="width" value="0.05" units="cm"/>
      <inkml:brushProperty name="height" value="0.05" units="cm"/>
      <inkml:brushProperty name="color" value="#FF0066"/>
    </inkml:brush>
  </inkml:definitions>
  <inkml:trace contextRef="#ctx0" brushRef="#br0">56 1 15051,'-7'16'1873,"-1"-4"1079,4 1-199,1 3-1001,-6-1-528,2 5-439,0 4-225,-1-1-184,5 0-64,3-3-80,2-4-16,8-6-120,5-3-32,10-8-208,4-7-352,9-14-1112,6-7-977,5-18 1305</inkml:trace>
</inkml:ink>
</file>

<file path=ppt/ink/ink8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5:07.171"/>
    </inkml:context>
    <inkml:brush xml:id="br0">
      <inkml:brushProperty name="width" value="0.05" units="cm"/>
      <inkml:brushProperty name="height" value="0.05" units="cm"/>
      <inkml:brushProperty name="color" value="#FF0066"/>
    </inkml:brush>
  </inkml:definitions>
  <inkml:trace contextRef="#ctx0" brushRef="#br0">3 146 11074,'0'-1'211,"0"1"-1,0 0 0,-1 0 1,1-1-1,0 1 0,0 0 1,-1 0-1,1-1 0,0 1 0,0 0 1,0-1-1,0 1 0,-1 0 1,1-1-1,0 1 0,0 0 1,0-1-1,0 1 0,0 0 1,0-1-1,0 1 0,0 0 1,0-1-1,0 1 0,0-1 1,0 1-1,0 0 0,0-1 0,1 1 1,-1 0-1,0-1 0,0 1 1,0 0-1,0 0 0,1-1 1,-1 1-1,0-1 0,15-2 3871,-12 2-4234,-1 1 351,0 0 1,0 0-1,0-1 0,0 1 0,0 1 1,0-1-1,1 0 0,-1 0 0,0 1 0,0-1 1,0 1-1,0 0 0,0 0 0,0 0 1,0 0-1,3 2 0,-3-1-101,0 0-1,0 0 1,0 1-1,0-1 1,-1 0-1,1 1 0,-1 0 1,1-1-1,-1 1 1,0 0-1,1 5 1,24 109 1465,-20-82-1306,1 0 1,13 36-1,-16-62-223,-1-1 1,1 0-1,0 0 0,1 0 1,0 0-1,0-1 0,1 1 1,12 11-1,-17-18-24,-1 0-1,1 0 1,0 0-1,1-1 1,-1 1 0,0 0-1,0 0 1,0-1-1,0 1 1,0-1-1,1 1 1,-1-1 0,0 1-1,1-1 1,-1 0-1,0 0 1,1 1-1,-1-1 1,0 0 0,1 0-1,-1-1 1,0 1-1,1 0 1,-1 0-1,0 0 1,1-1-1,-1 1 1,0-1 0,0 1-1,0-1 1,1 0-1,-1 1 1,0-1-1,0 0 1,0 0 0,0 0-1,0 0 1,0 0-1,0 0 1,0 0-1,0-1 1,5-5 25,-1 0 0,-1-1-1,1 1 1,-1-1 0,3-10 0,3-9 3,-1 0 0,-1-1 1,-2 0-1,5-43 0,-8 25 24,-1 0-1,-5-52 1,2 92-52,0 0 1,0-1-1,-1 1 1,0 0-1,0 0 0,0 0 1,-1 0-1,-4-8 1,0 1-14,7 13-20,0 0-1,0 0 1,0 0-1,-1-1 0,1 1 1,0 0-1,0 0 1,0 0-1,0-1 0,0 1 1,0 0-1,0 0 1,0 0-1,0 0 1,0-1-1,0 1 0,0 0 1,0 0-1,0 0 1,0-1-1,0 1 0,0 0 1,0 0-1,0 0 1,0-1-1,0 1 1,0 0-1,0 0 0,0 0 1,0-1-1,1 1 1,-1 0-1,0 0 0,0 0 1,0 0-1,0 0 1,0-1-1,0 1 1,1 0-1,-1 0 0,11 0-1313,13 7-1777,-3 3 373,6 5 1057</inkml:trace>
</inkml:ink>
</file>

<file path=ppt/ink/ink8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5:08.308"/>
    </inkml:context>
    <inkml:brush xml:id="br0">
      <inkml:brushProperty name="width" value="0.05" units="cm"/>
      <inkml:brushProperty name="height" value="0.05" units="cm"/>
      <inkml:brushProperty name="color" value="#FF0066"/>
    </inkml:brush>
  </inkml:definitions>
  <inkml:trace contextRef="#ctx0" brushRef="#br0">305 53 16700,'0'-2'157,"0"1"0,0-1 0,0 0 0,0 1-1,-1-1 1,1 1 0,0-1 0,-1 0 0,1 1 0,-1 0 0,0-1 0,0 1 0,1-1 0,-1 1 0,0 0 0,0-1 0,0 1 0,0 0 0,-1 0 0,1 0 0,0 0 0,0 0 0,-1 0 0,1 0 0,-1 0 0,1 1 0,0-1 0,-1 0 0,1 1 0,-1-1 0,0 1 0,1 0 0,-1 0 0,1-1 0,-1 1 0,0 0 0,-1 0 0,-5 0-52,1 1-1,0-1 1,-1 1 0,1 1-1,0-1 1,0 1 0,-7 3-1,0 1 7,1 0-1,-1 1 0,-17 13 0,25-16-41,0 1-1,-1 0 1,2 1-1,-1-1 1,1 1-1,0 0 1,0 0-1,-5 9 1,9-14-52,0 1 1,0-1-1,0 0 1,1 1-1,-1-1 0,1 1 1,-1-1-1,1 1 1,-1-1-1,1 1 1,0-1-1,-1 1 0,1-1 1,0 1-1,0-1 1,0 1-1,1-1 1,-1 1-1,0-1 0,0 1 1,1-1-1,-1 1 1,1-1-1,0 1 1,-1-1-1,1 1 0,0-1 1,0 0-1,0 1 1,-1-1-1,1 0 1,1 0-1,-1 0 0,0 0 1,0 0-1,0 0 1,1 0-1,-1 0 1,0 0-1,1-1 0,-1 1 1,1-1-1,-1 1 1,2 0-1,9 2 136,0 0 0,17 2-1,-18-3 59,0 0 1,0 0-1,20 8 0,-28-9-152,0 1 1,0-1 0,0 1-1,-1-1 1,1 1-1,-1 0 1,1 0 0,-1 0-1,0 1 1,0-1-1,0 0 1,0 1 0,0-1-1,-1 1 1,1 0-1,-1 0 1,1-1 0,0 6-1,0 0 26,0-1-1,-1 1 1,-1-1-1,1 1 1,-1 0-1,0-1 0,-1 1 1,0-1-1,0 1 1,0-1-1,-1 1 1,-1-1-1,1 0 1,-1 0-1,0 0 1,0 0-1,-7 9 1,4-7-25,0 0 1,-1 1 0,-1-2 0,1 1 0,-1-1-1,-1-1 1,0 1 0,0-1 0,0-1 0,-1 0-1,-10 5 1,12-7-52,-1 0 1,0 0-1,1-1 0,-2-1 1,1 0-1,0 0 0,0 0 1,-1-1-1,-14-1 0,23 0-7,0 0-1,0 0 0,1 0 0,-1 0 0,0 0 1,1 0-1,-1-1 0,0 1 0,1 0 0,-1-1 1,0 1-1,1 0 0,-1-1 0,1 1 0,-1-1 1,0 1-1,1-1 0,-1 0 0,1 1 0,-1-1-1,1 1 1,0-1 0,0 1-1,0-1 1,0 1-1,0 0 1,0-1 0,0 1-1,0-1 1,0 1-1,0-1 1,0 1 0,0-1-1,0 1 1,0-1 0,1 1-1,-1-1 1,0 1-1,1-1 1,0-2 1,1 1-1,0-1 1,0 1 0,0 0 0,0 0-1,0 0 1,4-3 0,197-138 369,-165 115-120,73-59 463,-98 75-667,0-1-1,0 0 1,-1-1-1,-1 0 0,15-25 1,-24 35-46,0 0-1,0 0 1,-1-1 0,1 1-1,-1 0 1,0-1 0,0-5 0,0 10-2,-1-1 1,0 0-1,0 0 1,0 0 0,0 1-1,-1-1 1,1 0-1,0 0 1,0 1 0,0-1-1,-1 0 1,1 0-1,0 1 1,-1-1 0,1 0-1,0 1 1,-1-1-1,0-1 1,0 2-1,0-1 1,0 1-1,1 0 1,-1-1-1,0 1 1,0 0-1,0 0 1,0-1-1,0 1 0,0 0 1,1 0-1,-1 0 1,0 0-1,0 0 1,0 0-1,0 1 1,0-1-1,0 0 1,0 0-1,-1 1 0,-1 0 1,0 1-1,-1-1 0,1 1 0,0-1 1,0 1-1,0 0 0,0 0 0,1 1 1,-1-1-1,1 1 0,-1-1 0,1 1 0,0 0 1,0 0-1,0 0 0,0 0 0,0 0 1,-1 4-1,2-5 1,1 0-1,-1-1 1,0 1 0,1 0-1,0 0 1,-1 0 0,1 0 0,0 0-1,0 0 1,0 0 0,0 0 0,1 0-1,-1 0 1,0 0 0,1 0-1,-1 0 1,1 0 0,0-1 0,0 1-1,-1 0 1,1 0 0,0-1 0,1 1-1,-1 0 1,0-1 0,0 1-1,1-1 1,-1 0 0,1 1 0,-1-1-1,1 0 1,-1 0 0,5 2-1,-2-1 1,1-1 0,-1 1 0,1-1 0,-1 0 1,1 0-1,0 0 0,0-1 0,-1 1 0,1-1 0,0 0 0,0-1 0,6 0 0,7-3 5,-1 0 0,18-7 0,-11 3-6,0-2-1,0 0 0,-1-2 0,-1-1 0,0 0 0,-1-2 1,26-22-1,-44 34 1,0 1 0,0-1 0,0 0 0,-1-1 1,1 1-1,-1 0 0,4-8 0,-6 11 1,0 0 0,0 0 0,0 0 1,0 0-1,1-1 0,-1 1 0,0 0 0,0 0 0,0 0 0,0 0 0,0-1 0,0 1 0,0 0 1,0 0-1,0 0 0,0-1 0,0 1 0,0 0 0,0 0 0,0 0 0,0-1 0,0 1 0,0 0 1,0 0-1,0 0 0,0-1 0,0 1 0,0 0 0,0 0 0,0 0 0,0 0 0,0-1 0,-1 1 1,1 0-1,0 0 0,0 0 0,0 0 0,0-1 0,0 1 0,0 0 0,-1 0 0,1 0 0,0 0 1,0 0-1,-11 2 12,-12 11 7,12-6-23,-20 15-28,29-21 30,1 1 1,-1-1-1,0 1 1,1-1-1,0 1 0,-1-1 1,1 1-1,0 0 1,0 0-1,0 0 0,0-1 1,0 1-1,1 0 1,-2 3-1,2-4 3,1 0-1,-1 1 1,0-1 0,0 0-1,1 0 1,-1 0-1,0 1 1,1-1 0,-1 0-1,1 0 1,0 0-1,-1 0 1,1 0 0,0 0-1,0 0 1,0 0-1,0 0 1,-1 0 0,1 0-1,0-1 1,1 1-1,-1 0 1,0-1 0,0 1-1,0 0 1,0-1-1,0 0 1,1 1 0,-1-1-1,1 1 1,1 0 1,0-1 1,0 1 0,0 0-1,0-1 1,0 0 0,0 1-1,0-1 1,0 0 0,0-1-1,-1 1 1,1 0 0,3-2-1,-4 1-3,0-1 0,0 1-1,-1-1 1,1 0 0,-1 0-1,1 0 1,-1 0 0,0 0-1,0 0 1,0 0 0,0 0-1,0 0 1,0 0 0,0-1-1,-1 1 1,1-5 0,5-11-7,-5 18 8,-1-1 0,0 1 0,0 0 0,1-1 1,-1 1-1,0 0 0,1-1 0,-1 1 0,0 0 0,1 0 1,-1-1-1,0 1 0,1 0 0,-1 0 0,1 0 0,-1 0 1,0 0-1,1 0 0,-1-1 0,1 1 0,-1 0 0,1 0 1,-1 0-1,0 0 0,1 0 0,-1 1 0,1-1 0,-1 0 1,0 0-1,1 0 0,-1 0 0,1 1 0,16 6 14,-13-4-8,4 1-4,0 1-1,-1 0 0,1 0 1,-1 0-1,0 1 1,-1 0-1,0 0 1,1 1-1,-2 0 0,1 0 1,-1 1-1,0-1 1,-1 1-1,0 0 1,0 0-1,-1 0 1,0 1-1,0-1 0,-1 1 1,0 0-1,0 0 1,-1 0-1,0 0 1,-1 0-1,-1 11 0,0-1 21,-2-1 0,-8 32 0,8-39-22,-1-1 0,0 0 1,0 0-1,-1 0 1,0-1-1,-8 11 0,12-18-17,0-1-1,0 0 1,0 1-1,0-1 1,-1 0 0,1 0-1,0 0 1,-1 1-1,1-1 1,0-1-1,-1 1 1,0 0-1,1 0 1,-1 0-1,1-1 1,-1 1-1,0-1 1,1 1-1,-1-1 1,0 0-1,0 0 1,1 0-1,-1 0 1,0 0-1,0 0 1,1 0-1,-1 0 1,0-1-1,-2 0 1,1-1-160,1 1 1,-1 0 0,1-1-1,0 1 1,-1-1-1,1 0 1,0 0 0,0 0-1,0 0 1,1 0 0,-1 0-1,0-1 1,1 1-1,0 0 1,-1-1 0,1 1-1,-1-6 1,0 0-566,0 1-1,1 0 1,0-1-1,0 1 1,1 0-1,0-1 1,0 1-1,1-1 1,0 1-1,3-11 1,5-17-1101</inkml:trace>
</inkml:ink>
</file>

<file path=ppt/ink/ink8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5:09.524"/>
    </inkml:context>
    <inkml:brush xml:id="br0">
      <inkml:brushProperty name="width" value="0.05" units="cm"/>
      <inkml:brushProperty name="height" value="0.05" units="cm"/>
      <inkml:brushProperty name="color" value="#FF0066"/>
    </inkml:brush>
  </inkml:definitions>
  <inkml:trace contextRef="#ctx0" brushRef="#br0">0 746 14059,'3'0'871,"0"-1"0,0 1 0,0 0 0,0 0 0,0 1 0,0-1 0,0 0 0,0 1 0,0 0 0,0 0 1,0 0-1,0 0 0,4 2 0,-5-1-642,1 0 0,-1 0 0,1 0 0,-1 0 0,0 0 0,0 1 0,0-1 0,0 1 0,0-1 0,-1 1 0,1 0 0,-1 0 0,1 0 1,-1 0-1,0 0 0,0 0 0,-1 0 0,1 0 0,0 0 0,-1 3 0,0-2-193,0 0 0,0 0 0,-1 0 0,1 0 0,-1-1 0,0 1 0,0 0 0,0 0-1,-1-1 1,-1 5 0,-2 1-34,-1 1 0,-8 11 0,17-41-68,1 10 51,2 1 0,-1-1 0,2 1 0,-1 0 1,1 0-1,0 1 0,1 0 0,0 0 0,1 0 1,14-9-1,-11 9 24,-1 1 0,1 0 1,0 1-1,1 1 1,-1 0-1,1 1 0,0 0 1,20-3-1,-30 6 9,0 1 1,0 0-1,0 0 1,0 0-1,1 0 1,-1 0-1,0 0 1,0 1-1,4 1 1,-6-2-6,0 1 1,0-1-1,0 1 0,0 0 1,0-1-1,0 1 1,0 0-1,0 0 0,0 0 1,0 0-1,0-1 1,-1 1-1,1 0 1,0 1-1,-1-1 0,1 0 1,-1 0-1,1 0 1,-1 0-1,1 0 0,-1 0 1,0 1-1,1-1 1,-1 0-1,0 0 0,0 3 1,0 0-4,-1-1 1,1 1-1,-1 0 1,0 0-1,0 0 1,0-1-1,-1 1 1,1 0-1,-1-1 0,0 1 1,0-1-1,0 0 1,0 0-1,0 0 1,-1 0-1,0 0 1,1 0-1,-1 0 1,-7 3-1,10-6-9,0 0 0,0 0 1,0 0-1,-1-1 0,1 1 0,0 0 0,0 0 0,0-1 0,0 1 1,0 0-1,-1 0 0,1-1 0,0 1 0,0 0 0,0-1 0,0 1 1,0 0-1,0-1 0,0 1 0,0 0 0,0 0 0,0-1 0,0 1 0,0 0 1,0-1-1,0 1 0,2-5 11,-1 0 0,0 0-1,1 0 1,0 1 0,0-1 0,1 1 0,-1-1 0,5-4 0,27-34 81,-14 19-26,20-22 54,-35 41-109,0 1 1,0 0-1,0-1 0,1 2 1,0-1-1,9-4 1,-12 7-15,1 0 1,-1 0-1,1 0 0,0 1 1,-1-1-1,1 1 1,0 0-1,0 0 1,-1 1-1,1-1 1,-1 1-1,1 0 1,0-1-1,-1 2 1,1-1-1,-1 0 0,6 4 1,-2-2 7,0-1 0,0 1 1,9 1-1,-14-4-5,-1 0-1,1 0 1,-1 0 0,0 0-1,1-1 1,-1 1-1,0 0 1,1-1 0,-1 1-1,0-1 1,1 1 0,-1-1-1,0 1 1,0-1 0,0 0-1,1 0 1,-1 0 0,0 0-1,0 0 1,0 0-1,0 0 1,-1 0 0,1 0-1,0 0 1,0 0 0,-1-1-1,1 1 1,0 0 0,-1 0-1,1-1 1,-1 1 0,1-3-1,-1 2-1,1 1 1,-1-1-1,1 0 0,-1 0 0,0 0 1,0 0-1,0 0 0,0 0 0,0 0 1,0 1-1,-1-1 0,1 0 1,0 0-1,-1 0 0,0 0 0,1 1 1,-1-1-1,0 0 0,0 0 0,0 1 1,0-1-1,0 1 0,0-1 0,-2-1 1,1 2 2,0 0 0,0 0 1,-1 0-1,1 0 0,0 1 1,0-1-1,-1 1 0,-2-1 1,4 1-4,0 0 1,0 0-1,0 0 1,0 0 0,1-1-1,-1 1 1,0 1 0,0-1-1,0 0 1,0 0 0,0 0-1,1 0 1,-1 1 0,0-1-1,0 0 1,0 1-1,0-1 1,1 1 0,-1-1-1,0 1 1,1-1 0,-1 1-1,0-1 1,0 2 0,0-2-2,1 1 1,0-1-1,0 0 1,0 1 0,0-1-1,0 1 1,0-1-1,0 0 1,0 1 0,0-1-1,0 0 1,1 1-1,-1-1 1,0 0 0,0 1-1,0-1 1,0 0 0,0 1-1,1-1 1,-1 0-1,0 1 1,0-1 0,1 0-1,-1 0 1,0 1-1,0-1 1,1 0 0,-1 0-1,0 1 1,1-1-1,-1 0 1,0 0 0,1 0-1,-1 0 1,1 1-1,14 3-10,-13-3 9,113 21-19,-101-18 37,-9-2-16,0-1 1,0 1 0,0-1-1,9 1 1,-12-2 0,0 0-1,-1-1 1,1 1 0,0 0-1,0-1 1,-1 1 0,1-1-1,0 1 1,-1-1-1,1 0 1,0 0 0,-1 1-1,1-1 1,-1 0-1,1-1 1,-1 1 0,3-2-1,10-15-8,0 0-1,15-26 1,20-26-237,-43 63 187,-1 1-1,2 0 1,-1 0 0,1 0-1,0 1 1,0 0-1,12-7 1,-15 11 50,0-1 1,0 1 0,1 0-1,-1 0 1,0 0 0,1 0-1,-1 1 1,1-1 0,6 2-1,-8-1 9,-2-1 2,0 1 0,0-1 0,0 1 1,0-1-1,0 0 0,0 0 0,0 1 0,0-1 0,-1 0 1,1 0-1,0 0 0,0 0 0,-1 0 0,1 0 1,-1 0-1,1 0 0,0-2 0,-1 2 1,5-10-2,-1 0-1,0-1 1,0 1-1,-1-1 1,-1 0-1,2-15 1,-1-75-1,-3 62 23,0 20-19,0-5-7,1-1 0,5-27 0,-6 52 2,0 1 0,0 0 1,0-1-1,0 1 0,0-1 0,0 1 1,0 0-1,0-1 0,0 1 0,0 0 1,0-1-1,0 1 0,0-1 0,0 1 1,0 0-1,1-1 0,-1 1 0,0 0 0,0-1 1,0 1-1,1 0 0,-1-1 0,0 1 1,0 0-1,1 0 0,-1-1 0,0 1 1,1 0-1,-1 0 0,4 13-27,-1 28 23,1 0 122,0 0 0,17 61 0,2-32 30,-12-39-484,13 58 1,-24-86 125,1 0-1,-1 0 1,0 0 0,0 0-1,0 0 1,0 0 0,-1 0-1,1 1 1,-1-1 0,0 0-1,0 0 1,0-1 0,-2 6-1,2-6-65,0-1 0,0 1-1,-1-1 1,1 1-1,0-1 1,-1 1-1,1-1 1,-1 0-1,1 0 1,-1 1-1,0-1 1,0 0-1,1-1 1,-1 1-1,0 0 1,0 0-1,0-1 1,0 1-1,0-1 1,0 0-1,0 0 1,-2 1-1,-1-2-155,1 1-1,0-1 0,0 0 0,0 0 0,0 0 0,0-1 1,0 1-1,0-1 0,0 0 0,0 0 0,1 0 0,-1-1 1,-4-4-1,-8-6-519,-20-23 0,26 24 788,-35-38 2551,44 49-2227,1 1-1,0 0 1,-1-1 0,1 1-1,-1-1 1,1 1 0,0-1-1,-1 1 1,1-1 0,0 1 0,0-1-1,-1 1 1,1-1 0,0 1-1,0-1 1,0 1 0,0-1-1,0 1 1,0-1 0,0 1 0,0-1-1,0 0 1,0 1 0,0-1-1,0 1 1,0-1 0,0 1-1,0-1 1,1 1 0,-1-1-1,0 1 1,0-1 0,1 1 0,-1-1-1,1 0 1,1-1 501,0 1 0,1-1-1,-1 1 1,1 0 0,0 0 0,-1 0 0,5-1 0,172-62 4355,-132 45-5598,77-45 1,-74 28 102</inkml:trace>
</inkml:ink>
</file>

<file path=ppt/ink/ink8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5:10.767"/>
    </inkml:context>
    <inkml:brush xml:id="br0">
      <inkml:brushProperty name="width" value="0.05" units="cm"/>
      <inkml:brushProperty name="height" value="0.05" units="cm"/>
      <inkml:brushProperty name="color" value="#FF0066"/>
    </inkml:brush>
  </inkml:definitions>
  <inkml:trace contextRef="#ctx0" brushRef="#br0">2 30 10946,'-1'-1'185,"1"0"-1,0 0 0,0 0 0,-1 1 1,1-1-1,0 0 0,0 0 0,0 0 1,0 0-1,0 0 0,0 0 0,0 0 0,0 0 1,1 1-1,-1-1 0,0 0 0,0 0 1,1 0-1,-1 0 0,1 0 0,-1 1 1,1-1-1,-1 0 0,1 0 0,-1 1 1,1-1-1,0 0 0,-1 1 0,1-1 1,0 1-1,-1-1 0,1 1 0,0-1 1,0 1-1,0-1 0,-1 1 0,1 0 1,0 0-1,0-1 0,0 1 0,0 0 1,0 0-1,1 0 0,1-1 125,0 1 1,0 0-1,0 0 1,0 1-1,0-1 1,1 1-1,-1-1 0,0 1 1,0 0-1,0 0 1,4 3-1,-1 0-27,0 0 0,0 1 0,-1-1 0,1 2 0,-1-1 0,0 0 0,0 1 0,-1 0-1,6 10 1,-1 0-63,-1 1 0,11 27 0,-5 6-82,-12-45-227,-1 1-1,-1 0 1,1 0 0,-1-1-1,0 1 1,-1 11 0,1-16-60,-1 0 1,1 1 0,0-1-1,-1 0 1,1 0 0,-1 1-1,0-1 1,1 0-1,-1 0 1,-1 2 0,2-3 55,0 0 1,-1 1 0,1-1 0,-1 0 0,1 0-1,0 1 1,-1-1 0,1 0 0,-1 0 0,1 0 0,-1 1-1,1-1 1,0 0 0,-1 0 0,1 0 0,-1 0-1,1 0 1,-1 0 0,1 0 0,-1 0 0,1 0-1,-1 0 1,1 0 0,-1 0 0,1-1 0,-1 1-1,1 0 1,0 0 0,-1 0 0,1-1 0,-1 1 0,1 0-1,-1-1 1,-12-12-1246</inkml:trace>
</inkml:ink>
</file>

<file path=ppt/ink/ink8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5:11.171"/>
    </inkml:context>
    <inkml:brush xml:id="br0">
      <inkml:brushProperty name="width" value="0.05" units="cm"/>
      <inkml:brushProperty name="height" value="0.05" units="cm"/>
      <inkml:brushProperty name="color" value="#FF0066"/>
    </inkml:brush>
  </inkml:definitions>
  <inkml:trace contextRef="#ctx0" brushRef="#br0">118 1 11562,'-6'7'1175,"-1"2"-27,1 1-1,-1 0 1,1-1-1,1 2 1,0-1-1,-7 22 1,5-11-183,-16 35 0,15-40-477,2 0 1,-1 1-1,-4 23 0,11-40-468,-1 1-1,1-1 1,0 1-1,0 0 1,0-1-1,-1 1 0,1 0 1,0-1-1,0 1 1,0 0-1,0-1 1,0 1-1,0 0 1,0-1-1,1 1 1,-1-1-1,0 1 0,0 0 1,0-1-1,1 1 1,-1-1-1,0 1 1,1 0-1,-1-1 1,0 1-1,1-1 1,-1 1-1,1-1 1,-1 1-1,1-1 0,-1 0 1,1 1-1,-1-1 1,1 1-1,-1-1 1,1 0-1,-1 0 1,1 1-1,0-1 1,-1 0-1,1 0 0,0 0 1,-1 0-1,1 0 1,-1 1-1,1-1 1,0 0-1,-1-1 1,1 1-1,0 0 1,-1 0-1,1 0 0,0 0 1,-1 0-1,2-1 1,4-1 101,0 0-1,-1 0 1,1 0 0,7-5 0,18-11-101,-2-2 0,0-1 0,-2-2 0,43-43 0,-62 57-1470,0-1 0,-1 0 0,8-14 0,-5 7-89</inkml:trace>
</inkml:ink>
</file>

<file path=ppt/ink/ink8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5:11.433"/>
    </inkml:context>
    <inkml:brush xml:id="br0">
      <inkml:brushProperty name="width" value="0.05" units="cm"/>
      <inkml:brushProperty name="height" value="0.05" units="cm"/>
      <inkml:brushProperty name="color" value="#FF0066"/>
    </inkml:brush>
  </inkml:definitions>
  <inkml:trace contextRef="#ctx0" brushRef="#br0">31 1 14715,'1'0'269,"-1"0"0,1 0 0,-1 1 1,1-1-1,-1 0 0,0 0 0,1 0 0,-1 1 0,0-1 0,1 0 0,-1 1 0,0-1 0,1 0 0,-1 1 1,0-1-1,1 0 0,-1 1 0,0-1 0,0 1 0,1-1 0,-1 0 0,0 1 0,0-1 0,0 2 0,4 12 1052,-4-12-848,3 12 61,-1 0 0,-1-1-1,0 1 1,-2 14 0,-7 57 331,4-50-449,-15 85 370,4-31-647,14-85-255,0 1 0,1 0 0,0-1-1,0 1 1,0 7 0,0-12 81,0 0 1,0 0-1,0 0 0,0 0 1,0 0-1,0 0 0,0 0 1,0 1-1,0-1 0,0 0 1,0 0-1,0 0 0,0 0 1,0 0-1,0 0 0,1 0 1,-1 0-1,0 0 0,0 1 1,0-1-1,0 0 0,0 0 1,0 0-1,0 0 0,0 0 1,0 0-1,0 0 0,0 0 1,0 0-1,0 0 0,1 0 1,-1 0-1,0 0 0,0 0 1,0 0-1,0 0 0,0 0 1,0 0-1,0 0 0,0 0 1,0 0-1,1 0 0,-1 0 1,0 0-1,0 0 0,0 0 1,0 0-1,0 0 0,0 0 1,0 0-1,0 0 0,0 0 1,0 0-1,1 0 0,-1 0 1,0 0-1,0 0 0,5-8-1134,3-9-37,0-11-1</inkml:trace>
</inkml:ink>
</file>

<file path=ppt/ink/ink8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5:11.661"/>
    </inkml:context>
    <inkml:brush xml:id="br0">
      <inkml:brushProperty name="width" value="0.05" units="cm"/>
      <inkml:brushProperty name="height" value="0.05" units="cm"/>
      <inkml:brushProperty name="color" value="#FF0066"/>
    </inkml:brush>
  </inkml:definitions>
  <inkml:trace contextRef="#ctx0" brushRef="#br0">1 153 14899,'5'-1'2057,"10"-4"1359,1-2-407,9-8-945,2-1-695,-3-6-609,4 2-336,-4 1-304,-5 3-64,-4 4-160,-4 3-152,-5 3-536,-9 2-2417,-6 4 473,1 7 1511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4:13.221"/>
    </inkml:context>
    <inkml:brush xml:id="br0">
      <inkml:brushProperty name="width" value="0.05" units="cm"/>
      <inkml:brushProperty name="height" value="0.05" units="cm"/>
      <inkml:brushProperty name="color" value="#FF0066"/>
    </inkml:brush>
  </inkml:definitions>
  <inkml:trace contextRef="#ctx0" brushRef="#br0">1 0 13019,'3'5'719,"1"-1"-1,0 0 1,0 0 0,0-1 0,1 1 0,-1-1-1,1 0 1,-1 0 0,11 4 0,19 13 1099,-23-11-1464,-1 2 1,1-1 0,-2 1 0,0 0-1,0 1 1,-1 0 0,0 1 0,-1 0-1,8 18 1,-8-10-288,1 0 0,-2 0 0,-1 1 0,-1 0 0,2 33 0,-5-43-191,-1-5-314,1 0-1,-1 1 1,1-1 0,1 0 0,-1 0-1,4 8 1,-5-14 259,1-1 0,-1 1 1,0 0-1,1-1 0,-1 1 0,1 0 0,-1-1 0,1 1 0,-1-1 0,1 1 0,0-1 0,-1 1 0,1-1 1,0 0-1,-1 1 0,1-1 0,0 0 0,-1 1 0,1-1 0,0 0 0,0 0 0,-1 0 0,1 0 1,0 1-1,0-1 0,1 0 0,15 0-1305</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8:01.475"/>
    </inkml:context>
    <inkml:brush xml:id="br0">
      <inkml:brushProperty name="width" value="0.05" units="cm"/>
      <inkml:brushProperty name="height" value="0.05" units="cm"/>
      <inkml:brushProperty name="color" value="#FF0066"/>
    </inkml:brush>
  </inkml:definitions>
  <inkml:trace contextRef="#ctx0" brushRef="#br0">3 48 13363,'-1'-9'1576,"-1"-1"1153,2 1-1633,0 2-704,0 1-1248,2 1-312,1 4 1288,4 5-712</inkml:trace>
</inkml:ink>
</file>

<file path=ppt/ink/ink9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5:12.054"/>
    </inkml:context>
    <inkml:brush xml:id="br0">
      <inkml:brushProperty name="width" value="0.05" units="cm"/>
      <inkml:brushProperty name="height" value="0.05" units="cm"/>
      <inkml:brushProperty name="color" value="#FF0066"/>
    </inkml:brush>
  </inkml:definitions>
  <inkml:trace contextRef="#ctx0" brushRef="#br0">123 1 8050,'-5'1'1153,"0"1"0,0-1 1,0 1-1,0 0 1,0 0-1,0 1 0,1 0 1,-8 5-1,7-4-856,1 0-1,-1 0 1,1 1-1,0 0 1,0 0-1,0 0 1,1 0 0,0 0-1,0 1 1,0-1-1,-2 10 1,4-15-256,1 1 0,-1 0 0,1 0 0,0 0 0,-1 0 0,1 0 0,0 0 0,0 0 0,0 1 0,0-1 0,0 0 0,0 0 0,0 0 0,0 0 0,1 0 0,-1 0 0,0 0 0,1 0 1,-1 0-1,0 0 0,1 0 0,-1-1 0,1 1 0,-1 0 0,1 0 0,0 0 0,-1 0 0,1-1 0,0 1 0,0 0 0,0-1 0,-1 1 0,1 0 0,0-1 0,0 1 0,0-1 0,0 0 0,0 1 0,0-1 0,0 0 0,2 1 1,5 0 148,0 0 0,0 0 1,0-1-1,13-1 1,-3 1 36,-13 0-135,0 0 0,0 1 0,0-1 0,0 1 0,0 0 0,0 1 1,-1-1-1,1 1 0,0 0 0,-1 0 0,1 1 0,3 2 0,-5-3-4,0 1 1,0 0-1,0 0 0,-1-1 1,1 2-1,-1-1 1,0 0-1,0 0 0,0 1 1,-1-1-1,1 1 0,-1-1 1,0 1-1,1 0 1,-2-1-1,2 6 0,-1-4 21,-1-1-1,1 1 1,-1 0-1,0 0 1,0-1 0,-1 1-1,1 0 1,-1-1-1,0 1 1,0-1-1,-1 1 1,-2 6 0,2-7-71,0-2 0,0 1 1,0 0-1,0 0 0,-1-1 1,1 1-1,-1-1 0,0 0 1,0 1-1,1-2 1,-1 1-1,-1 0 0,1 0 1,0-1-1,0 0 0,-1 1 1,-4 0-1,-6 1-79,0 0 0,-1-1 0,-14 1 0,23-3-354,-1 0-1,1 0 1,0 0-1,0-1 1,0 0 0,0 0-1,1-1 1,-1 0-1,-10-4 1,16 6 250,-1 0-1,0-1 1,1 1 0,-1-1 0,0 1 0,1-1 0,-1 1 0,1-1-1,-1 1 1,1-1 0,-1 1 0,1-1 0,-1 0 0,1 1-1,0-1 1,-1 0 0,1 1 0,-1-3 0,2-17-1620</inkml:trace>
</inkml:ink>
</file>

<file path=ppt/ink/ink9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5:13.139"/>
    </inkml:context>
    <inkml:brush xml:id="br0">
      <inkml:brushProperty name="width" value="0.05" units="cm"/>
      <inkml:brushProperty name="height" value="0.05" units="cm"/>
      <inkml:brushProperty name="color" value="#FF0066"/>
    </inkml:brush>
  </inkml:definitions>
  <inkml:trace contextRef="#ctx0" brushRef="#br0">5 229 8354,'1'-13'12822,"-4"19"-10797,2-4-1945,1-1-1,-1 1 1,1 0-1,0 0 1,0-1 0,-1 1-1,1 0 1,0 0 0,0 0-1,1 0 1,-1-1-1,0 1 1,1 0 0,-1 0-1,1-1 1,-1 1-1,1 0 1,0-1 0,0 1-1,0-1 1,0 1 0,0-1-1,0 1 1,0-1-1,2 2 1,5 5 211,0-1 0,0 0 0,12 7 0,-5-3 156,7 8-131,0 2 1,-1 1-1,-1 1 1,-1 0-1,-1 2 0,16 28 1,-32-51-308,23 34 22,-23-34-26,0 0 1,0 0 0,0 0-1,0 0 1,1 0-1,-1 0 1,1 0-1,0-1 1,-1 1-1,1-1 1,5 2 0,-7-3 16,0 0 0,0 0 0,-1 0-1,1 0 1,0 0 0,0-1 0,0 1 0,0 0 0,0 0 0,-1-1 0,1 1 0,0 0 0,0-1 0,-1 1 0,1-1 0,0 1 0,-1-1 0,1 1 0,0-1 0,-1 0 0,1 1 0,-1-1 0,1 0 0,-1 0 0,1 1 0,-1-1 0,1 0 0,-1 0 0,0 1 0,1-3 0,0 0 27,1-1 0,-1 1 0,0-1 0,0 0 0,0-6-1,-1-10-15,-1 0 1,-5-27-1,0-3-3,2 3 74,3-1 1,2 0-1,9-62 0,1 5 898,-11 104-1026,0 1 1,0-1 0,0 0-1,0 0 1,0 0-1,0 1 1,0-1 0,0 0-1,1 1 1,-1-1-1,0 0 1,1 0 0,-1 1-1,0-1 1,1 0-1,-1 1 1,1-1 0,-1 1-1,0-1 1,1 1-1,0-1 1,-1 1 0,1-1-1,-1 1 1,1-1-1,0 1 1,-1 0 0,1-1-1,0 1 1,-1 0 0,1-1-1,0 1 1,0 0-1,-1 0 1,1 0 0,0 0-1,0 0 1,-1 0-1,1 0 1,0 0 0,0 0-1,-1 0 1,1 0-1,0 0 1,1 1 0,-1-1-672,1 0 1,-1 1 0,1-1-1,-1 0 1,1 0 0,-1-1-1,1 1 1,-1 0 0,1 0-1,1-1 1,14-2-1192,6 6 923</inkml:trace>
</inkml:ink>
</file>

<file path=ppt/ink/ink9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5:13.605"/>
    </inkml:context>
    <inkml:brush xml:id="br0">
      <inkml:brushProperty name="width" value="0.05" units="cm"/>
      <inkml:brushProperty name="height" value="0.05" units="cm"/>
      <inkml:brushProperty name="color" value="#FF0066"/>
    </inkml:brush>
  </inkml:definitions>
  <inkml:trace contextRef="#ctx0" brushRef="#br0">1 95 11546,'11'-20'5839,"-3"14"-2388,-7 6-3352,-1 0 0,0 0 0,0 0-1,1 1 1,-1-1 0,0 0 0,0 0-1,1 0 1,-1 0 0,0 0 0,0 1 0,1-1-1,-1 0 1,0 0 0,0 0 0,0 1-1,0-1 1,1 0 0,-1 0 0,0 1 0,0-1-1,0 0 1,0 0 0,0 1 0,0-1-1,1 0 1,-1 0 0,0 1 0,0-1-1,0 0 1,0 1 0,0-1 0,3 20 927,2 0 1,0-1-1,2 0 0,11 24 1,-16-37-931,1-2 1,0 1 0,0 0 0,1 0-1,0-1 1,-1 0 0,1 0 0,1 0 0,8 6-1,-10-8-20,0 0-1,0 0 0,0-1 0,0 1 0,0-1 1,1 0-1,-1 0 0,1 0 0,-1-1 1,0 1-1,1-1 0,0 1 0,-1-1 0,1-1 1,-1 1-1,1 0 0,5-2 0,5-3 78,-1 0-1,0 0 1,0-1-1,0-1 1,16-12-1,-4 1-12,33-31 0,-44 36-280,-1 0-1,-1-1 1,-1 0-1,0 0 1,0-2-1,-2 1 1,10-21-1,-17 33-1350,-2-4 496</inkml:trace>
</inkml:ink>
</file>

<file path=ppt/ink/ink9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5:16.157"/>
    </inkml:context>
    <inkml:brush xml:id="br0">
      <inkml:brushProperty name="width" value="0.05" units="cm"/>
      <inkml:brushProperty name="height" value="0.05" units="cm"/>
      <inkml:brushProperty name="color" value="#FF0066"/>
    </inkml:brush>
  </inkml:definitions>
  <inkml:trace contextRef="#ctx0" brushRef="#br0">17 224 10986,'0'-1'40,"7"-12"2311,-7 12-2298,0 1 0,1 0 0,-1 0 0,0 0 0,0 0-1,0-1 1,0 1 0,0 0 0,0 0 0,1 0 0,-1 0 0,0 0 0,0 0 0,0-1-1,0 1 1,1 0 0,-1 0 0,0 0 0,0 0 0,0 0 0,1 0 0,-1 0 0,0 0 0,0 0-1,0 0 1,1 0 0,-1 0 0,0 0 0,0 0 0,0 0 0,1 0 0,-1 0 0,0 0-1,0 0 1,0 0 0,1 0 0,-1 0 0,0 1 0,0-1 0,0 0 0,0 0 0,1 0-1,-1 0 1,0 0 0,0 1 0,0-1 0,0 0 0,0 0 0,1 0 0,-1 0 0,0 1 0,0-1-1,0 0 1,0 0 0,0 0 0,0 0 0,0 1 0,0-1 0,0 0 0,0 0 0,0 0-1,0 1 1,0-1 0,13 41 2588,-10-28-2122,1 0 0,1 0 0,7 14 0,0-7-168,-9-15-250,1 1 1,-1-1-1,0 1 0,0 0 0,-1 0 0,0 0 0,3 13 1,-5-18-91,0-1 0,0 1 1,0 0-1,0 0 0,0 0 1,0 0-1,0 0 0,0 0 1,0 0-1,-1-1 0,1 1 1,0 0-1,-1 0 1,1 0-1,-1 0 0,1-1 1,-1 1-1,1 0 0,-1-1 1,1 1-1,-1 0 0,0-1 1,1 1-1,-1-1 1,0 1-1,0-1 0,1 1 1,-1-1-1,0 1 0,0-1 1,0 0-1,1 1 0,-1-1 1,0 0-1,0 0 1,0 0-1,-2 0 0,0 1 4,0-1-1,0 0 1,0 0-1,0 0 0,-1-1 1,1 1-1,0-1 1,0 0-1,-4-1 1,4 0-15,-1 0 1,1 0-1,1 0 1,-1 0-1,0-1 1,0 1-1,1-1 1,-1 1-1,1-1 1,0 0-1,0 0 1,0 0-1,0 0 1,1 0-1,-1-1 1,-1-5 0,1 3-46,0 0 0,1-1 0,0 1 0,0-1 0,0 0 0,1 1 1,0-1-1,1-7 0,-1 11 22,1 1-1,0-1 1,0 0-1,0 1 1,0-1 0,0 1-1,0-1 1,1 1 0,-1 0-1,1-1 1,0 1-1,0 0 1,0 0 0,0 0-1,0 0 1,0 1 0,0-1-1,0 0 1,1 1-1,-1 0 1,1-1 0,3 0-1,8-3 12,-1 1 0,0 0 0,19-2 0,-16 3-5,122-22 75,-67 14 12,95-27 1,-17-1-79,-119 34 33,1 1 0,61 0-1,113 14 988,-76-2-212,-84-7-522,0-2 1,66-11 0,88-25 114,-15 1 83,-147 32-75,0 2-1,48 3 1,-43 1-234,58-6-1,-24-9-158,-48 7 38,51-4 0,-75 10-21,0 0-1,0 1 0,0-1 0,0 1 1,0-1-1,0 1 0,0 0 0,0 1 1,0-1-1,7 4 0,-4 0 161,0 0 0,0 1 0,9 8 0,12 11 437,-22-21-570,1-1 0,-1 0 1,1 0-1,-1 0 1,1-1-1,0 0 0,0 0 1,0-1-1,14 1 1,25 7 167,-32-6-101,10 4 247,-23-7-319,0 1 0,0-1 0,0 1 0,0-1 0,-1 1 0,1 0 0,0-1 0,0 1 0,-1 0 0,1 0 0,0 0-1,-1-1 1,1 1 0,-1 0 0,1 0 0,-1 0 0,1 0 0,-1 0 0,0 0 0,1 2 0,0 1 44,0 1 0,-1 0 0,0 0 0,0-1 0,0 1 1,0 0-1,0-1 0,-1 1 0,-2 8 0,2-10-106,-1 0 0,1 0-1,-1 0 1,0 0 0,0-1 0,0 1-1,0 0 1,-1-1 0,1 0 0,0 1-1,-1-1 1,0 0 0,0 0 0,-3 2 0,-10 4-696,8-6-3247,14 0 2415</inkml:trace>
</inkml:ink>
</file>

<file path=ppt/ink/ink9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5:16.859"/>
    </inkml:context>
    <inkml:brush xml:id="br0">
      <inkml:brushProperty name="width" value="0.05" units="cm"/>
      <inkml:brushProperty name="height" value="0.05" units="cm"/>
      <inkml:brushProperty name="color" value="#FF0066"/>
    </inkml:brush>
  </inkml:definitions>
  <inkml:trace contextRef="#ctx0" brushRef="#br0">0 319 15043,'46'-25'2129,"4"-6"1679,8-3 65,4-1-1208,-3-3-617,1 7-943,-10 3-481,-6 8-408,-3 4-56,-10 6-400,4 2-336,3-4-1105,2-1-559,1-4 1064</inkml:trace>
</inkml:ink>
</file>

<file path=ppt/ink/ink9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5:18.105"/>
    </inkml:context>
    <inkml:brush xml:id="br0">
      <inkml:brushProperty name="width" value="0.05" units="cm"/>
      <inkml:brushProperty name="height" value="0.05" units="cm"/>
      <inkml:brushProperty name="color" value="#FF0066"/>
    </inkml:brush>
  </inkml:definitions>
  <inkml:trace contextRef="#ctx0" brushRef="#br0">1 201 10202,'0'0'228,"0"0"0,0-1-1,0 1 1,0-1 0,0 1 0,0 0 0,0-1-1,0 1 1,0 0 0,0-1 0,0 1-1,0 0 1,0-1 0,0 1 0,0 0-1,0-1 1,0 1 0,0 0 0,1-1-1,-1 1 1,0 0 0,0-1 0,0 1-1,1 0 1,-1-1 0,0 1 228,1 0-229,-1-1 1,0 1 0,0 0 0,1 0-1,-1 0 1,0-1 0,1 1 0,-1 0-1,1 0 1,4-3 320,5-3 838,-1-1 0,0 0 0,10-11-1,11-8 262,-3 5-139,49-29 0,-59 40-1271,1 2-1,0 0 1,0 0 0,28-6 0,-39 13-522,1 0 1,-1 0-1,8 0 1,-10 2-1827,-3 4 787</inkml:trace>
</inkml:ink>
</file>

<file path=ppt/ink/ink9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5:19.005"/>
    </inkml:context>
    <inkml:brush xml:id="br0">
      <inkml:brushProperty name="width" value="0.05" units="cm"/>
      <inkml:brushProperty name="height" value="0.05" units="cm"/>
      <inkml:brushProperty name="color" value="#FF0066"/>
    </inkml:brush>
  </inkml:definitions>
  <inkml:trace contextRef="#ctx0" brushRef="#br0">11 55 7938,'0'0'115,"-1"0"0,1 0 0,0 0 1,-1 0-1,1 0 0,-1 0 0,1 0 1,-1 0-1,1 0 0,0-1 0,-1 1 1,1 0-1,-1 0 0,1-1 0,0 1 1,-1 0-1,1 0 0,0-1 0,-1 1 1,1 0-1,0-1 0,-1 1 0,1 0 1,0-1-1,0 1 0,-1-1 0,1 0 1,7-12 2501,-5 10-2208,-1 0 95,1 0-1,0 0 1,0 0 0,0 1-1,1-1 1,-1 1-1,0-1 1,1 1 0,0 0-1,5-3 1,-7 5-425,-1 0 0,1 0 1,-1 0-1,0 1 0,1-1 1,-1 0-1,1 0 0,-1 1 1,0-1-1,1 0 0,-1 1 0,0-1 1,1 1-1,-1-1 0,0 0 1,1 1-1,-1-1 0,0 1 0,0-1 1,0 1-1,0-1 0,1 1 1,-1-1-1,0 0 0,0 1 1,0-1-1,0 1 0,0-1 0,0 1 1,0-1-1,0 1 0,1 21 691,-1-20-612,3 158 2544,-3-156-2673,1 0 0,-1-1 1,1 1-1,0 0 1,0-1-1,0 1 1,2 4-1,-3-8-31,1 1-1,-1 0 1,0-1-1,1 1 1,-1-1-1,1 1 1,-1 0-1,1-1 1,-1 1-1,1-1 0,-1 1 1,1-1-1,-1 0 1,1 1-1,0-1 1,-1 0-1,1 1 1,0-1-1,-1 0 1,1 0-1,0 0 1,-1 1-1,1-1 1,0 0-1,-1 0 1,1 0-1,0 0 1,0 0-1,-1 0 1,1 0-1,0-1 1,-1 1-1,1 0 1,0 0-1,-1 0 1,1-1-1,0 1 1,-1 0-1,1-1 1,-1 1-1,1 0 1,0-1-1,-1 1 1,1-1-1,0 0 1,1-1-283,-1 0 1,1 0 0,0 0 0,-1 0-1,0 0 1,1-1 0,-1 1 0,0 0-1,0-1 1,0 1 0,-1 0 0,2-6 0,4-11-884,1 7 705</inkml:trace>
</inkml:ink>
</file>

<file path=ppt/ink/ink9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5:19.319"/>
    </inkml:context>
    <inkml:brush xml:id="br0">
      <inkml:brushProperty name="width" value="0.05" units="cm"/>
      <inkml:brushProperty name="height" value="0.05" units="cm"/>
      <inkml:brushProperty name="color" value="#FF0066"/>
    </inkml:brush>
  </inkml:definitions>
  <inkml:trace contextRef="#ctx0" brushRef="#br0">52 0 13211,'-1'1'378,"1"0"1,0 0-1,0 1 1,-1-1-1,1 0 1,0 0-1,0 0 1,0 0-1,0 0 1,0 0-1,1 1 1,-1-1-1,1 1 0,-1 1 145,4 45 782,-2 0 0,-2 0 0,-2 0 0,-2 0 0,-15 66 0,-13 48-330,35-187-7265,7 3 2822,3-2 1424</inkml:trace>
</inkml:ink>
</file>

<file path=ppt/ink/ink9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5:19.581"/>
    </inkml:context>
    <inkml:brush xml:id="br0">
      <inkml:brushProperty name="width" value="0.05" units="cm"/>
      <inkml:brushProperty name="height" value="0.05" units="cm"/>
      <inkml:brushProperty name="color" value="#FF0066"/>
    </inkml:brush>
  </inkml:definitions>
  <inkml:trace contextRef="#ctx0" brushRef="#br0">1 201 14891,'4'-3'1817,"5"-1"687,13-6-23,4-2-649,4-1-568,-3-2-151,0 0-441,-7 1-168,1 1-224,-1-2-120,-3 3-80,-3 0-24,-5-2-424,-3 2-424,-3-3-969,1 4-935,-1 3-377,4 5 1377</inkml:trace>
</inkml:ink>
</file>

<file path=ppt/ink/ink9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5:20.019"/>
    </inkml:context>
    <inkml:brush xml:id="br0">
      <inkml:brushProperty name="width" value="0.05" units="cm"/>
      <inkml:brushProperty name="height" value="0.05" units="cm"/>
      <inkml:brushProperty name="color" value="#FF0066"/>
    </inkml:brush>
  </inkml:definitions>
  <inkml:trace contextRef="#ctx0" brushRef="#br0">94 0 13243,'-23'17'7534,"-9"15"-6290,26-24-714,2-4-408,0 2 0,0-1-1,1 0 1,0 1 0,0 0-1,0-1 1,-3 13 0,6-16-78,-1 1 1,1-1-1,-1 1 1,1-1-1,0 1 1,0-1 0,0 1-1,0-1 1,0 1-1,1 2 1,0-3-17,-1-1-1,1 0 1,-1 0 0,1 0 0,0 1-1,-1-1 1,1 0 0,0 0-1,0 0 1,0 0 0,0 0 0,0 0-1,0-1 1,0 1 0,0 0 0,0 0-1,0-1 1,0 1 0,0 0 0,2 0-1,0-1 17,-1 1-1,1-1 1,0 1-1,-1-1 1,1 0-1,-1 0 1,1 0-1,0 0 1,-1-1-1,5 0 1,28-10 157,-18 6-134,-11 3-19,1 0 0,0 1 0,0 0 0,0 0 0,0 0 0,0 1 0,8 1 0,-12-1-4,-1 1 1,1-1 0,0 1-1,-1 0 1,1-1 0,-1 1-1,1 1 1,-1-1-1,0 0 1,1 1 0,-1-1-1,0 1 1,0-1 0,0 1-1,0 0 1,0 0 0,0 0-1,0 0 1,-1 0-1,1 1 1,0 2 0,2 1 116,-2 0 1,1 1 0,-1 0-1,0-1 1,0 1-1,0 0 1,0 12 0,-2-15-90,0-1 1,0 1-1,0-1 1,0 1-1,-1-1 1,0 1-1,1-1 1,-1 0-1,0 1 1,-1-1-1,1 0 1,0 0-1,-1 0 1,0 0-1,0 0 1,0 0-1,-3 3 1,-4 2 44,0-1 1,0 0-1,-1 0 1,0-1-1,0 0 1,0-1 0,-1 0-1,0 0 1,0-1-1,0-1 1,-22 4 0,11-6-140,22-1-26,-1 0 1,0 0-1,0 0 0,0-1 1,1 1-1,-1 0 0,0-1 1,0 1-1,1-1 0,-1 1 1,0 0-1,1-1 0,-1 1 1,0-1-1,1 0 0,-1 1 0,1-1 1,-1 0-1,1 1 0,-1-1 1,1 0-1,0 1 0,-1-1 1,1-1-1,-4-17-2102,-3-5 753</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8:02.287"/>
    </inkml:context>
    <inkml:brush xml:id="br0">
      <inkml:brushProperty name="width" value="0.05" units="cm"/>
      <inkml:brushProperty name="height" value="0.05" units="cm"/>
      <inkml:brushProperty name="color" value="#FF0066"/>
    </inkml:brush>
  </inkml:definitions>
  <inkml:trace contextRef="#ctx0" brushRef="#br0">64 48 13275,'5'-4'1002,"-1"-1"0,0 0 0,1 0 1,-1 0-1,4-9 0,-1 5 1545,-11 17-612,-23 22-1112,18-22-719,1 0 0,1 0 1,0 1-1,0 1 0,0-1 0,1 1 0,1 0 1,-5 12-1,9-21-95,0 1 1,1 0 0,-1 0-1,1 0 1,0 0-1,-1 0 1,1 0 0,0 0-1,0 0 1,0 0 0,1 0-1,0 2 1,-1-3-9,0 0 1,1 0 0,-1 0-1,0-1 1,1 1-1,-1 0 1,1 0-1,0-1 1,-1 1-1,1 0 1,-1-1 0,1 1-1,0 0 1,0-1-1,-1 1 1,1-1-1,0 1 1,0-1 0,1 1-1,0-1-22,0 1 0,1-1 0,-1 0 0,0 1 0,1-1 0,-1 0 0,0-1 0,1 1-1,-1 0 1,0-1 0,1 1 0,-1-1 0,0 0 0,0 0 0,0 0 0,1 0 0,-1 0 0,3-2 0,-2 1-66,1-1 0,0 0 0,-1 0 0,0 0 1,0 0-1,0-1 0,0 1 0,0-1 0,-1 0 0,1 0 0,2-7 1,0-1-4,-2 0-1,5-24 1,-6 27 126,2-2 149,-4 11-180,0 0 1,0 0-1,0 0 0,0 0 0,0 0 0,0-1 0,0 1 1,0 0-1,0 0 0,0 0 0,0 0 0,0 0 0,0 0 1,1 0-1,-1 0 0,0 0 0,0 0 0,0 0 0,0 0 1,0 0-1,0 0 0,0 0 0,0 0 0,0 0 0,1-1 1,-1 1-1,0 0 0,0 0 0,0 0 0,0 0 0,0 0 1,0 0-1,0 1 0,0-1 0,0 0 0,1 0 0,-1 0 1,0 0-1,0 0 0,0 0 0,0 0 0,0 0 0,0 0 1,0 0-1,0 0 0,8 15 387,-5-7-354,68 125 1889,-52-102-1770,-1 1 0,-2 0 1,22 61-1,-33-72-1460,5 42-1</inkml:trace>
</inkml:ink>
</file>

<file path=ppt/ink/ink9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0:31.205"/>
    </inkml:context>
    <inkml:brush xml:id="br0">
      <inkml:brushProperty name="width" value="0.05" units="cm"/>
      <inkml:brushProperty name="height" value="0.05" units="cm"/>
      <inkml:brushProperty name="color" value="#FF0066"/>
    </inkml:brush>
  </inkml:definitions>
  <inkml:trace contextRef="#ctx0" brushRef="#br0">844 10 8250,'1'-10'3374,"-5"12"-443,3 0-2692,0-1 1,0 0 0,0 1-1,0 0 1,1-1-1,-1 1 1,1-1-1,-1 1 1,0 3-1,1 0 259,-1 0-1,1 0 1,1 0-1,-1 0 0,1 0 1,0 0-1,0 0 1,2 6-1,-2-7-274,0 0 1,0 0-1,-1 1 0,1-1 0,-1 0 0,0 0 0,0 0 1,-1 1-1,1-1 0,-1 0 0,0 0 0,0 0 0,-3 8 1,-2 3 29,-2 0 1,-10 16 0,13-22-180,-41 63 156,-19 35-49,18-16-71,-47 84 40,-22-14 20,89-128-90,-3-1-1,-50 44 1,-139 90 119,211-160-210,4-2-3,-1-1 0,1 0 0,-1 0 0,1 0 0,-1-1 0,0 1 0,0-1-1,0 0 1,0-1 0,-9 3 0,14-4-8,0 0 0,0 0 0,-1 0 0,1 0 0,0 0 0,0-1 0,0 1 0,-1 0 0,1 0 0,0 0 0,0 0 0,0 0 0,0 0 0,-1 0-1,1 0 1,0 0 0,0-1 0,0 1 0,0 0 0,0 0 0,-1 0 0,1 0 0,0-1 0,0 1 0,0 0 0,0 0 0,0 0 0,0 0 0,0-1 0,0 1 0,0 0-1,0 0 1,-1-1 0,2-9-783,6-11-847,-6 19 1352,4-13-1626,-1 1 0,4-21 1,-6 12 752</inkml:trace>
</inkml:ink>
</file>

<file path=ppt/ink/ink9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0:31.797"/>
    </inkml:context>
    <inkml:brush xml:id="br0">
      <inkml:brushProperty name="width" value="0.05" units="cm"/>
      <inkml:brushProperty name="height" value="0.05" units="cm"/>
      <inkml:brushProperty name="color" value="#FF0066"/>
    </inkml:brush>
  </inkml:definitions>
  <inkml:trace contextRef="#ctx0" brushRef="#br0">321 6 12035,'-1'0'148,"1"0"1,0-1 0,0 1 0,0 0 0,0-1 0,0 1-1,-1 0 1,1-1 0,0 1 0,0 0 0,-1 0 0,1-1-1,0 1 1,0 0 0,-1 0 0,1 0 0,0-1 0,-1 1-1,1 0 1,0 0 0,-1 0 0,1 0 0,0-1 0,-1 1-1,1 0 1,0 0 0,-1 0 0,1 0 0,-1 0 0,1 0-1,0 0 1,-1 0 0,1 0 0,0 0 0,-1 0 0,1 1-1,0-1 1,-1 0 0,1 0 0,0 0 0,-1 0 0,1 0-1,0 1 1,-1-1 0,1 0 0,0 1 0,-19 13 1320,14-9-1057,-4 3-51,-1 1 0,2 1-1,-1-1 1,-13 22 0,8-6 487,-13 30 1,18-38-562,-1 0 0,-1 0 0,0-1 0,-1-1 0,-15 16 0,-24 30-175,39-41-113,-13 24 1,13-21-49,12-23 45,-1 1-1,1 0 0,0-1 1,-1 1-1,1 0 0,0 0 1,-1 0-1,1-1 0,0 1 0,0 0 1,-1 0-1,1 0 0,0 0 1,0-1-1,0 1 0,0 0 1,0 0-1,0 0 0,1 1 1,-1-2 1,0 0 1,1 1-1,-1-1 1,1 0-1,-1 1 1,0-1-1,1 0 1,-1 0-1,1 1 1,-1-1-1,0 0 1,1 0-1,-1 0 1,1 0-1,-1 1 1,1-1-1,-1 0 1,1 0-1,-1 0 1,1 0 0,-1 0-1,1 0 1,0 0-1,5-1 2,0-1 0,-1 1 1,1-1-1,5-2 0,-7 3 18,205-72 1107,-193 67-988,0 0 0,-1-1 0,0 0 0,0-1 0,18-14 0,-29 20-88,0-1-1,-1 0 0,1 0 1,-1-1-1,0 1 0,0-1 1,0 1-1,-1-1 0,1 0 1,-1 0-1,0 0 0,0 0 1,0-1-1,0 1 0,-1 0 1,0-1-1,0 1 0,0-1 1,-1 1-1,1-1 0,-1 0 1,0 1-1,0-1 0,-2-7 1,0 4-74,-1 0 1,0 0-1,0 1 1,-1-1 0,0 1-1,0 0 1,-1 0-1,1 0 1,-2 1 0,1-1-1,-1 1 1,0 1 0,0-1-1,-1 1 1,1 0-1,-1 0 1,0 1 0,0 0-1,-1 0 1,1 1 0,-1 0-1,0 0 1,0 1-1,0 0 1,0 0 0,0 1-1,-1 0 1,-8 0-1,8 4-1362,7 3 491</inkml:trace>
</inkml:ink>
</file>

<file path=ppt/ink/ink9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5:23.722"/>
    </inkml:context>
    <inkml:brush xml:id="br0">
      <inkml:brushProperty name="width" value="0.05" units="cm"/>
      <inkml:brushProperty name="height" value="0.05" units="cm"/>
      <inkml:brushProperty name="color" value="#FF0066"/>
    </inkml:brush>
  </inkml:definitions>
  <inkml:trace contextRef="#ctx0" brushRef="#br0">37 487 6177,'-10'12'4505,"8"-10"-3549,0 1 0,-1-1 0,1 1 0,0-1 0,-1 0 0,0 0-1,-6 2 2576,11-10-2600,6-7-34,5 3-189,0 0 0,20-10 0,3-2 32,75-58 1600,160-147 0,-263 219-2296,22-20 161,53-63-1,-83 91-228,0 0 0,0 0-1,0 0 1,0 0 0,0 0-1,0 0 1,0 0 0,0 0-1,1-1 1,-1 1 0,0 0-1,0 0 1,0 0 0,0 0-1,0 0 1,0 0 0,0 0-1,0 0 1,0 0 0,0 0 0,0 0-1,0-1 1,0 1 0,0 0-1,0 0 1,0 0 0,0 0-1,0 0 1,0 0 0,0 0-1,0 0 1,0 0 0,0 0-1,0-1 1,0 1 0,0 0-1,0 0 1,0 0 0,0 0-1,0 0 1,0 0 0,0 0-1,-1 0 1,1 0 0,0 0 0,0 0-1,0 0 1,0 0 0,0-1-1,0 1 1,0 0 0,0 0-1,0 0 1,0 0 0,0 0-1,0 0 1,-1 0 0,1 0-1,0 0 1,0 0 0,0 0-1,0 0 1,-10 1-3454,-9 7-2606,11 0 4509</inkml:trace>
</inkml:ink>
</file>

<file path=ppt/ink/ink9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5:24.313"/>
    </inkml:context>
    <inkml:brush xml:id="br0">
      <inkml:brushProperty name="width" value="0.05" units="cm"/>
      <inkml:brushProperty name="height" value="0.05" units="cm"/>
      <inkml:brushProperty name="color" value="#FF0066"/>
    </inkml:brush>
  </inkml:definitions>
  <inkml:trace contextRef="#ctx0" brushRef="#br0">241 1 11522,'-4'0'416,"0"0"0,0 1-1,0 0 1,1 0-1,-1 0 1,0 0 0,1 1-1,-1-1 1,1 1-1,-1 0 1,1 0 0,0 0-1,0 0 1,0 1-1,-5 5 1,-3 3 197,1 1-1,-13 20 1,21-28-460,-8 11 522,2 2 0,0-1 0,-6 20 0,-12 23 1026,-5-10-953,21-36-700,2 0 0,-9 18 0,17-31-47,0 0 0,-1 0-1,1 1 1,0-1 0,0 0 0,0 1-1,0-1 1,0 0 0,-1 0 0,1 1-1,0-1 1,0 0 0,0 1 0,0-1 0,0 0-1,0 1 1,0-1 0,0 0 0,0 1-1,0-1 1,1 0 0,-1 0 0,0 1-1,0-1 1,0 0 0,0 1 0,0-1-1,0 0 1,1 0 0,-1 1 0,0-1-1,0 0 1,0 0 0,1 1 0,-1-1 0,0 0-1,0 0 1,1 1 0,0-1 2,1 0-1,-1 1 1,0-1 0,1 0-1,-1 0 1,0 0 0,1 0-1,-1 0 1,3 0 0,30-9 27,-10 2-16,12-5 181,0-1 0,-1-1 0,41-23-1,-75 36-150,1 0 0,0 0 0,-1 0 0,1 0-1,-1 0 1,0 0 0,1 0 0,-1 0 0,0-1-1,0 1 1,0 0 0,0-1 0,0 1 0,0-1-1,0 1 1,0-1 0,0 0 0,-1 1 0,1-1-1,-1 0 1,1-2 0,-1 2 31,0 0 0,-1 0 1,0 0-1,1 0 0,-1 0 0,0 0 0,0 0 0,0 1 0,0-1 1,0 0-1,0 1 0,0-1 0,-1 1 0,1-1 0,-1 1 0,1-1 1,-4-1-1,-1-1 53,0 0 1,-1 0-1,1 1 0,-1 0 1,0 0-1,0 1 0,0 0 1,0 0-1,-1 1 1,-6-1-1,-8-2-365,20 3 199,1 1-62,0 0-1,0 0 1,0 0-1,0 0 1,0 0 0,0-1-1,0 1 1,0 0-1,1-1 1,-1 1-1,0 0 1,0-1 0,0 1-1,0-1 1,1 0-1,-1 1 1,0-1-1,1 0 1,-1 1 0,0-1-1,1 0 1,-1 0-1,1 1 1,-1-1-1,1 0 1,0 0 0,-1 0-1,0-1 1,0-22-1237</inkml:trace>
</inkml:ink>
</file>

<file path=ppt/ink/ink9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5:26.644"/>
    </inkml:context>
    <inkml:brush xml:id="br0">
      <inkml:brushProperty name="width" value="0.05" units="cm"/>
      <inkml:brushProperty name="height" value="0.05" units="cm"/>
      <inkml:brushProperty name="color" value="#FF0066"/>
    </inkml:brush>
  </inkml:definitions>
  <inkml:trace contextRef="#ctx0" brushRef="#br0">285 59 6737,'3'-3'1270,"0"1"-1,0-1 0,0 0 0,0 1 0,-1-1 1,1-1-1,-1 1 0,3-4 0,-5 6-1085,1 0 0,-1 0 0,1 0 0,-1 0 0,1 0 0,-1 0 0,0 0 0,0 0 0,1 0 0,-1 0 0,0 0 0,0 0-1,0 0 1,0 0 0,0-1 0,-1 1-113,1 0-1,0 1 1,-1-1-1,1 1 0,-1-1 1,1 0-1,0 1 1,-1-1-1,1 1 1,-1-1-1,0 1 0,1-1 1,-1 1-1,1 0 1,-1-1-1,0 1 0,1 0 1,-1-1-1,0 1 1,1 0-1,-1 0 1,0 0-1,1 0 0,-1-1 1,-1 1-1,-2 0 123,-1 0 0,0 0-1,0 0 1,1 0 0,-1 1 0,0 0-1,1 0 1,-1 0 0,1 1-1,-1-1 1,-7 5 0,-5 3-62,-25 18 0,26-16 5,0-1-46,1 1 0,1 0 0,0 1 0,1 1-1,0 0 1,-20 27 0,27-32-18,1 1 0,0-1 0,0 1 0,1 0 0,0 0 0,1 1 0,0-1 1,0 1-1,1-1 0,1 1 0,-1 0 0,1 0 0,1 0 0,1 14 0,-1-21-29,1 0-1,-1 0 0,1 1 1,0-1-1,0 0 1,0 0-1,0 0 1,1 0-1,-1 0 1,1 0-1,0 0 0,0-1 1,0 1-1,4 4 1,-2-4 36,-1 0 1,1 0-1,1-1 1,-1 1-1,0-1 1,0 0-1,1 0 1,9 3 0,3-2 224,1 0 1,0-1 0,0 0-1,22-2 1,-33 0-188,17 1-96,-14-1 138,-1 0 0,1 0 0,0-1 0,13-2 0,-20 2-408,1 0 1,-1 0-1,0-1 0,0 1 1,0-1-1,0 1 0,0-1 0,0 0 1,0-1-1,0 1 0,-1 0 1,1-1-1,-1 1 0,0-1 1,1 0-1,1-3 0,11-18-4629,-3 10 3296</inkml:trace>
</inkml:ink>
</file>

<file path=ppt/ink/ink9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5:27.077"/>
    </inkml:context>
    <inkml:brush xml:id="br0">
      <inkml:brushProperty name="width" value="0.05" units="cm"/>
      <inkml:brushProperty name="height" value="0.05" units="cm"/>
      <inkml:brushProperty name="color" value="#FF0066"/>
    </inkml:brush>
  </inkml:definitions>
  <inkml:trace contextRef="#ctx0" brushRef="#br0">0 18 15515,'3'-2'924,"0"-1"0,0 1 0,0 0 0,0 1 1,0-1-1,0 1 0,4-2 0,-6 3-771,-1 0 0,1-1 0,0 1 1,0 0-1,0 0 0,0 0 0,0 0 0,0 0 1,0 0-1,0 0 0,0 0 0,0 1 0,-1-1 1,1 0-1,0 1 0,0-1 0,0 0 0,0 1 1,0-1-1,-1 1 0,1-1 0,0 1 0,0-1 1,-1 1-1,1 0 0,0-1 0,-1 1 0,1 0 1,-1 0-1,1-1 0,-1 1 0,1 0 0,-1 1 1,3 4 94,-1 0 1,0 1-1,0-1 1,0 1-1,-1-1 1,1 8-1,0 42 77,-2-39-212,-1 27 9,0-30-96,1 1 0,0-1 0,1 0 1,0 0-1,7 27 0,-8-39-10,1-1 0,-1 1 1,1-1-1,0 1 0,-1-1 0,1 0 0,0 1 0,0-1 0,0 0 0,0 1 0,0-1 0,0 0 1,0 0-1,1 0 0,-1 0 0,0 0 0,1 0 0,-1 0 0,0 0 0,1-1 0,-1 1 0,1-1 1,0 1-1,-1-1 0,1 1 0,-1-1 0,1 0 0,0 0 0,-1 0 0,1 0 0,2 0 0,3-1 106,1 0 0,0-1 0,0 0 0,0-1 0,8-4 0,4 0 97,8 0-63,0 1-1,1 1 1,40-1 0,-12 0-51,-55 6-130,-1 0 1,1 0-1,-1-1 1,1 1-1,-1-1 0,1 1 1,-1-1-1,1 0 0,-1 0 1,0 1-1,1-1 1,-1 0-1,0 0 0,0 0 1,0 0-1,0-1 1,0 1-1,0 0 0,0 0 1,0-1-1,0 1 0,0 0 1,0-3-1,6-15-200</inkml:trace>
</inkml:ink>
</file>

<file path=ppt/ink/ink9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5:32.405"/>
    </inkml:context>
    <inkml:brush xml:id="br0">
      <inkml:brushProperty name="width" value="0.05" units="cm"/>
      <inkml:brushProperty name="height" value="0.05" units="cm"/>
      <inkml:brushProperty name="color" value="#FF0066"/>
    </inkml:brush>
  </inkml:definitions>
  <inkml:trace contextRef="#ctx0" brushRef="#br0">0 119 12323,'2'-4'523,"-1"2"-55,0 1 1,0-1-1,0 1 1,0-1-1,0 0 1,-1 0-1,1 1 1,-1-1-1,1-3 0,-4 24 3826,2-15-4052,0 1-1,0-1 0,1 0 0,-1 7 0,3 6 371,4 22-1,2 7-183,-4 17 5,-6 68 0,2-113-324,0-15-84,0 1 0,0-1 0,0 1 0,0-1 0,1 1 0,-1-1 0,1 1-1,2 4 1,-2-7-20,-1 1 0,1-1 0,0 0 0,0 0 0,0 0 0,0 0 0,0 0 0,0 0 0,0 0 0,0 0 0,0 0 0,0 0 0,0-1 0,0 1 0,1 0 0,-1-1 0,0 1 0,1-1 0,-1 1 0,0-1 0,1 0 0,-1 0 0,2 1 0,4-1 2,-1 0 0,1 0 0,0-1 0,-1 0 0,1 0 0,-1 0 0,9-4-1,47-20 25,-32 12-23,13-4 4,1 1 0,0 2 0,1 2 0,83-10 0,308 3-34,-165 11 110,-2-16 146,-160 6-162,-37 6 203,0 2 0,91 0 0,-150 11-250,0 1 1,-1 0-1,1 1 0,23 8 0,-26-7-13,1 0 0,-1-2 0,1 1 0,0-1 0,0 0 0,18-1 0,-8-3-8,-1-1 0,1-1 0,0-1 0,-1 0 0,0-2 0,0-1 1,-1 0-1,25-15 0,-41 21 32,0 0 0,0 1 1,0-2-1,-1 1 0,1 0 1,-1 0-1,0-1 0,1 0 1,-1 1-1,2-6 0,0 2 52,-2-1 1,1 0-1,2-10 0,-2 6-27,10-21 574,-10 24-398,1 0-1,-1-1 1,-1 1-1,3-11 1,-5 16-201,0 1 0,1-1-1,-1 0 1,0 1 0,-1-1 0,1 1 0,0-1 0,-1 1 0,0-1 0,1 1 0,-1 0 0,0-1 0,0 1 0,0 0 0,0-1 0,-1 1 0,1 0 0,-1 0 0,-2-2 0,-1-2 1,-1 1 0,-1-1-1,-8-4 1,-9-4-3359,22 13 1931</inkml:trace>
</inkml:ink>
</file>

<file path=ppt/ink/ink9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5:33.654"/>
    </inkml:context>
    <inkml:brush xml:id="br0">
      <inkml:brushProperty name="width" value="0.05" units="cm"/>
      <inkml:brushProperty name="height" value="0.05" units="cm"/>
      <inkml:brushProperty name="color" value="#FF0066"/>
    </inkml:brush>
  </inkml:definitions>
  <inkml:trace contextRef="#ctx0" brushRef="#br0">626 0 13731,'2'2'649,"0"0"0,-1 0 1,1 0-1,-1 0 0,0 0 0,0 1 1,0-1-1,1 3 0,1 3 544,-1 0-1,1 15 1,-2-13-451,8 113 3941,-9-82-3820,-2-1-1,-11 66 0,7-81-675,0-1 1,-2 0-1,-1 0 0,0-1 0,-18 30 1,3-13-47,-2-1 1,-32 36-1,-49 54-113,-149 139-1,254-266-27,-15 14 0,-1 0 0,-23 14 0,21-21-1,20-9-4,0 0 0,0 0 0,-1 1 0,1-1 0,0 0 0,0 0 0,-1 0 0,1 0 0,0 0 0,0-1 1,-1 1-1,1 0 0,0 0 0,0 0 0,-1 0 0,1 0 0,0 0 0,0 0 0,-1 0 0,1 0 0,0-1 0,0 1 1,0 0-1,-1 0 0,1 0 0,0-1 0,0 1 0,0 0 0,-1-1-19,1 0 0,0 0-1,0 1 1,0-1 0,0 0 0,0 0 0,0 0 0,0 0-1,0 1 1,0-1 0,0 0 0,0 0 0,1 0-1,-1 0 1,5-13-1124,1 1-1,9-17 0,-4 10-40,16-38-743</inkml:trace>
</inkml:ink>
</file>

<file path=ppt/ink/ink9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5:34.274"/>
    </inkml:context>
    <inkml:brush xml:id="br0">
      <inkml:brushProperty name="width" value="0.05" units="cm"/>
      <inkml:brushProperty name="height" value="0.05" units="cm"/>
      <inkml:brushProperty name="color" value="#FF0066"/>
    </inkml:brush>
  </inkml:definitions>
  <inkml:trace contextRef="#ctx0" brushRef="#br0">330 21 12651,'-1'-1'388,"0"-1"0,0 1 0,0-1 0,0 1-1,0 0 1,-1 0 0,1 0 0,0-1 0,-1 1 0,1 0 0,0 1 0,-1-1 0,1 0 0,-1 0 0,1 1 0,-1-1 0,-3 0 0,3 1-101,0 0-1,-1 0 1,1 0 0,0 0-1,-1 1 1,1-1 0,0 1-1,0-1 1,0 1 0,-1 0 0,1 0-1,-3 2 1,-9 6 621,0 0-1,1 1 1,-16 15-1,5-3-367,-120 104 1262,124-113-1537,20-13-262,0 1 0,-1-1 0,1 0 0,0 0 0,-1 0 0,1 0 0,0 1 0,-1-1 0,1 0 0,0 0 0,-1 0 0,1 0 0,0 0 0,-1 0-1,1 0 1,0 0 0,-1 0 0,1 0 0,0 0 0,-1 0 0,1 0 0,0 0 0,-1 0 0,1 0 0,0-1 0,-1 1 0,1 0 0,0 0 0,0 0 0,-1 0 0,1-1 0,0 1 0,-1 0 0,1 0 0,0-1 0,0 1 0,0 0 0,-1 0 0,1-1 0,0 1 0,0 0 0,0-1 0,0 1 0,-1 0 0,1-1 0,0 1 0,0 0 0,0-1 0,0 1 0,0 0 0,0-1 0,0 1 0,0 0-1,0-1 1,0 1 0,0 0 0,0-1 0,1-5 0,0-1-1,1 1 0,-1 0 1,1 0-1,1 0 1,-1 0-1,1 1 0,0-1 1,0 0-1,0 1 0,1 0 1,0 0-1,7-7 1,0 1-21,1 0 1,0 0 0,1 2-1,17-11 1,-15 10 9,47-26-25,-55 33 34,0 0 1,0 0-1,0 0 0,1 1 0,-1 0 1,14-2-1,-20 4 11,0 0 0,1 0 0,-1 0 0,0 0 0,1 1 0,-1-1 0,0 0 0,0 1 0,1-1 0,-1 1 0,0-1 0,0 1 0,0-1 0,1 1 0,-1 0 0,0 0 0,0 0 0,0 0 0,0 0 0,-1 0 0,1 0 0,0 0 0,0 0 0,0 0-1,0 1 1,2 4 241,0 1 0,-1-1 0,4 13 0,0 1 519,13 12-271,-16-28-492,0 1 0,0-1 0,0 1 0,0 0 0,-1 0 0,0 0-1,0 0 1,0 1 0,-1-1 0,2 10 0,-3-14-47,0 0 0,0 0 0,-1 0 0,1 0 0,0 0 0,-1 0 0,1-1 1,-1 1-1,1 0 0,-1 0 0,1 0 0,-1 0 0,1-1 0,-1 1 0,0 0 0,1-1 0,-1 1 0,0 0 0,0-1 1,1 1-1,-1-1 0,0 1 0,0-1 0,0 0 0,0 1 0,0-1 0,0 0 0,-1 1 0,-1 0-504,0-1 0,0 1 0,0-1 0,0 0 0,0 0 0,0 0 0,0 0-1,-5-1 1,-12-7-1749</inkml:trace>
</inkml:ink>
</file>

<file path=ppt/ink/ink9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5:36.939"/>
    </inkml:context>
    <inkml:brush xml:id="br0">
      <inkml:brushProperty name="width" value="0.05" units="cm"/>
      <inkml:brushProperty name="height" value="0.05" units="cm"/>
      <inkml:brushProperty name="color" value="#FF0066"/>
    </inkml:brush>
  </inkml:definitions>
  <inkml:trace contextRef="#ctx0" brushRef="#br0">21 462 10698,'-1'0'61,"-3"-8"2203,0 0-1,1 0 0,-3-11 0,5 16-1781,1 0 0,-1 0-1,1 0 1,0 0 0,0-1-1,0 1 1,0 0-1,1 0 1,-1 0 0,1-1-1,0 1 1,1-3 0,3-11 974,-3 10 1135,2 19-1559,0 1-933,0-1 0,0 0 0,1 0 0,1 0 0,0 0 0,0-1 0,11 14 0,65 70 403,-29-36-267,-27-28-207,2-1 1,55 45-1,-82-74-28,-1 0 0,1-1 0,-1 1 0,1-1 0,-1 1 0,1-1 0,0 0 0,-1 1 0,1-1 0,0 0 0,-1 1 0,1-1 0,0 0 0,0 0 0,-1 0 0,1 1 0,0-1 0,-1 0 0,1 0 0,0 0 0,0 0 0,-1 0 0,1-1 0,0 1 0,0 0 0,-1 0 0,1 0 0,0-1 0,-1 1 0,1 0 0,0-1 0,-1 1 0,1 0 0,0-1 0,-1 1 0,1-1 0,-1 1 0,1-1 0,-1 1 0,1-1 0,-1 1 0,1-1 0,-1 0 0,0 1 0,1-1 0,-1 0 0,0 1 0,1-1 0,-1-1 0,2-3 0,0-1 0,-1 1 0,0-1 0,2-11 0,-2-18 0,-1 0 0,-9-58 0,4 38 0,-18-108 0,12 97 0,-4-111 0,15 168 0,0 1 0,1-1 0,0 1 0,1-1 0,-1 1 0,2 0 0,-1 0 0,1 0 0,4-8 0,-7 17-163,0 0-1,-1 0 1,1 0 0,0 0 0,0 0-1,-1 1 1,1-1 0,0 0-1,0 0 1,1 0 0,-1 0-1,0 1 1,0-1 0,0 0 0,1 0-1,-1 0 1,1 0 0,-1 0-1,1 0 1,-1 0 0,1 0 0,-1 0-1,1 0 1,0 0 0,0 0-1,1 1 1,3 3-2401,1 1 1,12 8-1,-8-7 684,8 8-1768</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8:02.946"/>
    </inkml:context>
    <inkml:brush xml:id="br0">
      <inkml:brushProperty name="width" value="0.05" units="cm"/>
      <inkml:brushProperty name="height" value="0.05" units="cm"/>
      <inkml:brushProperty name="color" value="#FF0066"/>
    </inkml:brush>
  </inkml:definitions>
  <inkml:trace contextRef="#ctx0" brushRef="#br0">0 276 14611,'1'-1'301,"0"0"1,0 1-1,0-1 0,0 0 0,0 0 0,0 1 1,0-1-1,0 1 0,0-1 0,0 1 1,0 0-1,1-1 0,-1 1 0,0 0 0,0 0 1,0 0-1,1 0 0,-1 0 0,0 0 1,0 0-1,3 0 0,-3 1-130,0 0 0,0 0 1,0-1-1,0 1 0,0 0 0,0 0 0,0 0 1,0 0-1,0 0 0,0 0 0,0 0 0,-1 0 1,1 1-1,0-1 0,-1 0 0,1 0 0,-1 0 1,0 1-1,1-1 0,-1 2 0,2 9 275,-1-1 0,0 0 1,-1 0-1,0 1 0,-4 18 0,1 8 274,3-37-697,0 0-1,0 0 1,0 0-1,0 0 1,0 0-1,0 0 1,0 0-1,0 0 1,1 0-1,-1 0 1,0-1-1,1 1 1,-1 0-1,1 2 1,-1-3-13,1 0 0,-1 0 0,0 1 0,1-1 0,-1 0 0,0 0-1,1 0 1,-1 0 0,0 1 0,1-1 0,-1 0 0,0 0 0,1 0 0,-1 0 0,1 0 0,-1 0 0,0 0 0,1 0 0,-1 0 0,1 0 0,-1 0 0,0 0 0,1 0 0,0 0-1,1-1 0,0 0 0,-1 0 0,1 0 0,0 0 0,0 0-1,0-1 1,-1 1 0,1 0 0,-1-1 0,1 0-1,1-2 1,10-15-393,0-1-1,9-22 1,-16 27 83,2 1 0,0 0 0,0 0 0,1 1 1,1 0-1,16-17 0,-25 29 293,1-1 0,0 1 0,-1-1 0,1 1 0,0 0 0,0-1 0,0 1 0,0 0 0,0 0 0,0 1 0,0-1 0,0 0 0,0 1 0,1-1 0,3 0-1,-4 2 30,0-1-1,1 1 1,-1-1-1,0 1 1,0 0-1,1 0 0,-1 0 1,0 0-1,0 0 1,0 0-1,0 1 0,0-1 1,3 4-1,-2-2 49,0-1 0,0 0 0,0 0 1,0 0-1,0 0 0,1 0 0,-1-1 0,0 1 0,1-1 0,-1 0 0,1 0 0,0 0 0,-1-1 0,1 1 0,0-1 0,5 0 1,-4-1-26,1 0 1,-1 0 0,0 0-1,1-1 1,-1 1 0,0-2-1,0 1 1,0 0 0,0-1-1,5-3 1,-1-1-30,1-1-1,-2 1 1,1-2-1,-1 1 1,0-1-1,-1 0 1,0-1-1,0 1 1,9-20-1,-13 21-13,0 1 1,-1-1-1,0 1 0,0-1 0,1-14 1,-2 19-9,-1 1 1,0-1 0,0 1 0,0-1 0,0 1 0,0-1 0,-1 1 0,1-1 0,-1 1 0,0-1 0,1 1-1,-1 0 1,0-1 0,-1 1 0,1 0 0,0 0 0,-1 0 0,1 0 0,-1 0 0,1 0 0,-4-3 0,4 5 4,0-1 0,1 1-1,-1-1 1,0 1 0,0 0 0,1 0 0,-1-1 0,0 1 0,0 0 0,1 0 0,-1 0 0,0-1 0,0 1 0,1 0 0,-1 0 0,0 1 0,0-1 0,0 0 0,1 0 0,-1 0 0,0 0 0,0 1 0,1-1 0,-1 0 0,0 0 0,1 1 0,-1-1 0,0 1 0,1-1 0,-1 1 0,0-1 0,1 1 0,-1-1 0,1 1 0,-1-1 0,1 1 0,-1 0 0,1-1 0,0 1 0,-1 0 0,0 1 0,-1 3-1,-1 1 1,1 0-1,0-1 1,-2 7-1,2-1 64,-1-1-1,1 0 0,1 1 1,0-1-1,0 1 0,1-1 1,2 16-1,-1-22-8,-1 0 0,1 1 0,1-1 0,-1 0 0,0 0 0,1 0 0,0 0 0,0-1 0,0 1 0,1 0 0,-1-1-1,1 0 1,0 1 0,0-1 0,0 0 0,0 0 0,0-1 0,1 1 0,-1-1 0,1 1 0,5 1 0,-2-1-5,0 0-1,1-1 1,0 0 0,-1 0 0,1-1 0,0 0-1,0 0 1,0-1 0,0 0 0,10-1 0,-9 0-27,1-1 1,-1 0 0,0 0 0,0-1-1,0 0 1,0 0 0,0-1 0,9-6-1,-6 3-171,-6 4 83,-1-1-1,1 1 1,-1-1-1,7-6 1,-11 8-281,1 0 0,-1 0 1,0 1-1,1-1 0,-1 0 0,0 0 1,0-1-1,0 1 0,-1 0 0,1 0 0,0 0 1,-1-1-1,1 1 0,-1 0 0,0 0 0,0-3 1,0-10-1207</inkml:trace>
</inkml:ink>
</file>

<file path=ppt/ink/ink9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5:37.357"/>
    </inkml:context>
    <inkml:brush xml:id="br0">
      <inkml:brushProperty name="width" value="0.05" units="cm"/>
      <inkml:brushProperty name="height" value="0.05" units="cm"/>
      <inkml:brushProperty name="color" value="#FF0066"/>
    </inkml:brush>
  </inkml:definitions>
  <inkml:trace contextRef="#ctx0" brushRef="#br0">31 1 13963,'-1'-1'396,"-1"1"-1,1 0 1,0 0 0,-1 0-1,1 1 1,-1-1 0,1 0-1,-1 0 1,1 1-1,0-1 1,-1 1 0,1-1-1,0 1 1,-1 0 0,1-1-1,0 1 1,0 0 0,-3 2-1,4-2-155,-1 0 1,1 0-1,-1 1 0,1-1 0,0 0 1,0 1-1,-1-1 0,1 0 0,0 0 1,0 1-1,0-1 0,0 0 0,1 1 1,-1-1-1,0 0 0,0 0 0,1 1 1,-1-1-1,1 0 0,-1 0 0,1 0 1,0 2-1,38 76 2561,58 89 0,-96-166-2797,1 0 0,-1-1-1,0 0 1,0 1 0,1-1 0,-1 1-1,1-1 1,-1 0 0,1 0 0,0 0-1,-1 0 1,1 0 0,0 0-1,0-1 1,-1 1 0,1 0 0,0-1-1,0 0 1,0 1 0,0-1 0,0 0-1,0 0 1,0 0 0,0 0-1,-1 0 1,1-1 0,0 1 0,0 0-1,2-1 1,6-3 5,-1 1 0,1-1 1,-1-1-1,11-6 0,-11 6-8,194-116-1981,-182 108 1766,30-16-609</inkml:trace>
</inkml:ink>
</file>

<file path=ppt/ink/ink9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5:38.275"/>
    </inkml:context>
    <inkml:brush xml:id="br0">
      <inkml:brushProperty name="width" value="0.05" units="cm"/>
      <inkml:brushProperty name="height" value="0.05" units="cm"/>
      <inkml:brushProperty name="color" value="#FF0066"/>
    </inkml:brush>
  </inkml:definitions>
  <inkml:trace contextRef="#ctx0" brushRef="#br0">1 30 10986,'8'-4'1601,"1"-2"1583,1-2-423,1 4 136,-4 0-577,-1 1-872,-3 3-391,-3 1-737,-2 4-120,1 0-880,1 1-481,12-6-1615,11-3 1327</inkml:trace>
</inkml:ink>
</file>

<file path=ppt/ink/ink9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5:38.521"/>
    </inkml:context>
    <inkml:brush xml:id="br0">
      <inkml:brushProperty name="width" value="0.05" units="cm"/>
      <inkml:brushProperty name="height" value="0.05" units="cm"/>
      <inkml:brushProperty name="color" value="#FF0066"/>
    </inkml:brush>
  </inkml:definitions>
  <inkml:trace contextRef="#ctx0" brushRef="#br0">54 15 19348,'-3'1'2665,"-3"2"1168,-5-3-1577,-1 0-496,-1-4-2272,4-2-1576,9-3 1360</inkml:trace>
</inkml:ink>
</file>

<file path=ppt/ink/ink9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5:40.694"/>
    </inkml:context>
    <inkml:brush xml:id="br0">
      <inkml:brushProperty name="width" value="0.05" units="cm"/>
      <inkml:brushProperty name="height" value="0.05" units="cm"/>
      <inkml:brushProperty name="color" value="#FF0066"/>
    </inkml:brush>
  </inkml:definitions>
  <inkml:trace contextRef="#ctx0" brushRef="#br0">300 43 13339,'44'-39'8574,"-43"38"-8503,-1 1 0,0 0 0,0 0 0,0 0 0,1-1 0,-1 1 0,0 0 0,0 0 0,0 0 1,1 0-1,-1-1 0,0 1 0,1 0 0,-1 0 0,0 0 0,0 0 0,1 0 0,-1 0 0,0 0 0,0 0 0,1 0 1,-1 0-1,0 0 0,1 0 0,-1 0 0,0 0 0,0 0 0,1 0 0,-1 0 0,0 0 0,1 0 0,-1 1 0,0-1 1,0 0-1,0 0 0,1 0 0,-1 0 0,0 1 0,0-1 0,1 0 0,-1 0 0,0 0 0,0 1 0,0-1 0,0 0 1,1 0-1,-1 1 0,0-1 0,0 0 0,0 1 0,1 17 1603,-5 8-777,-1 0-1,-18 48 0,7-24-432,-47 178 436,44-152-692,-3-1 0,-4-1 0,-68 137 1,91-204-208,-2-1-1,1 0 1,0 0 0,-8 7 0,11-12-42,0 0 0,0 0 0,0 0 0,0 0 0,0 0 0,-1 0 0,1-1 0,0 1 0,-1-1 0,1 1 0,0-1-1,-1 1 1,-1 0 0,2-1-32,0-1 0,1 1 0,-1 0 0,0 0 0,0 0 0,1 0 0,-1-1 0,0 1 0,1 0 0,-1-1 0,0 1 0,1 0 0,-1-1 0,0 1 0,1-1 0,-1 1 0,1-1 0,-1 0 0,1 1 0,-1-1 0,1 1 0,-1-1 0,1 0 0,0 1 0,-1-1 0,0-1 0,-2-7-848,0 1 1,0-1 0,1 1 0,0-1-1,-1-10 1,-1-50-2424,3 17 2330</inkml:trace>
</inkml:ink>
</file>

<file path=ppt/ink/ink9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5:41.021"/>
    </inkml:context>
    <inkml:brush xml:id="br0">
      <inkml:brushProperty name="width" value="0.05" units="cm"/>
      <inkml:brushProperty name="height" value="0.05" units="cm"/>
      <inkml:brushProperty name="color" value="#FF0066"/>
    </inkml:brush>
  </inkml:definitions>
  <inkml:trace contextRef="#ctx0" brushRef="#br0">151 49 15083,'2'-5'836,"0"0"1,1 0-1,-1 0 0,1 1 0,0-1 0,0 1 0,7-8 1,-10 12-741,0 0 1,0-1-1,1 1 1,-1 0-1,0-1 1,1 1-1,-1 0 1,0 0-1,1 0 1,-1-1-1,0 1 1,1 0-1,-1 0 1,0 0-1,1 0 1,-1 0-1,1-1 1,-1 1 0,0 0-1,1 0 1,0 0-1,1 6 1159,-5 12-244,-7 3-675,-2-1 1,0 0 0,-27 31-1,13-16-153,-50 70 487,66-88-461,10-17-206,0 0 0,0 0 0,0 0 0,0 0 0,0 0 0,0 0 0,0 0 0,0 1 0,0-1 0,0 0 0,0 0 0,0 0 0,0 0 0,0 0 0,0 0 0,0 0 0,0 0 0,0 0 0,0 1 0,0-1 0,0 0 0,0 0 0,0 0 0,0 0 0,0 0 0,0 0 0,0 0 0,0 0 0,0 0 0,0 0 0,1 1 0,-1-1 0,0 0 0,0 0 0,0 0 0,0 0 0,0 0 0,0 0 0,0 0 0,0 0-1,0 0 1,0 0 0,0 0 0,1 0 0,-1 0 0,0 0 0,0 0 0,0 0 0,0 0 0,0 0 0,0 0 0,0 0 0,0 0 0,0 0 0,1 0 0,-1 0 0,0 0 0,0 0 0,0 0 0,0 0 0,0 0 0,0 0 0,0 0 0,0 0 0,0 0 0,1 0 0,2-2 17,0 0 1,0-1-1,0 1 1,0-1-1,0 1 0,4-6 1,42-56 29,20-23-20,-62 79-28,1 0 1,1 0-1,-1 1 0,1 0 1,1 0-1,-1 1 0,14-6 1,-19 10 10,0 1 1,-1-1 0,1 1 0,0 0 0,0 0 0,0 0 0,0 1 0,0 0 0,0-1-1,-1 1 1,1 1 0,0-1 0,5 1 0,-6 0 6,-1 0-1,1 0 1,-1 0-1,1 0 1,-1 1-1,0-1 1,0 0-1,0 1 1,0 0-1,0-1 1,0 1-1,0 0 1,0 0-1,-1 0 1,1 0-1,-1 1 1,1-1-1,-1 0 1,0 1-1,1 2 1,1 3-118,-1 0 1,0 0 0,1 17-1,2 6-2441,-4-27 1551,0 0 1,0 0-1,1 0 1,-1 0-1,4 4 1,11 13-2515</inkml:trace>
</inkml:ink>
</file>

<file path=ppt/ink/ink9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5:42.248"/>
    </inkml:context>
    <inkml:brush xml:id="br0">
      <inkml:brushProperty name="width" value="0.05" units="cm"/>
      <inkml:brushProperty name="height" value="0.05" units="cm"/>
      <inkml:brushProperty name="color" value="#FF0066"/>
    </inkml:brush>
  </inkml:definitions>
  <inkml:trace contextRef="#ctx0" brushRef="#br0">24 62 12819,'-5'-23'6346,"4"-11"-1446,1 34-4834,0 0 1,-1-1-1,1 1 0,0 0 1,0 0-1,0-1 0,0 1 1,0 0-1,0 0 0,-1 0 1,1 0-1,0-1 0,0 1 1,0 0-1,0 0 0,-1 0 1,1 0-1,0 0 0,0-1 1,0 1-1,-1 0 0,1 0 1,0 0-1,0 0 0,-1 0 1,1 0-1,0 0 0,0 0 1,-1 0-1,1 0 0,0 0 1,0 0-1,-1 0 0,1 0 1,0 0-1,0 0 0,0 0 1,-1 0-1,1 0 0,-1 1 0,0-1-34,0 0 80,-4 2-1026,4 0-286,1 1 0,0-1 1,0 0-1,0 1 1,0-1-1,0 0 0,1 1 1,-1-1-1,2 5 1</inkml:trace>
</inkml:ink>
</file>

<file path=ppt/ink/ink9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5:42.654"/>
    </inkml:context>
    <inkml:brush xml:id="br0">
      <inkml:brushProperty name="width" value="0.05" units="cm"/>
      <inkml:brushProperty name="height" value="0.05" units="cm"/>
      <inkml:brushProperty name="color" value="#FF0066"/>
    </inkml:brush>
  </inkml:definitions>
  <inkml:trace contextRef="#ctx0" brushRef="#br0">278 53 5457,'20'-21'13334,"-27"9"-9717,7 11-3060,0 0-288,0 0-1,-1 0 1,1 0 0,-1 0-1,1 0 1,-1 0 0,1 0 0,-1 0-1,0 0 1,0 0 0,1 0-1,-1 0 1,0 1 0,0-1 0,0 0-1,0 1 1,0-1 0,0 0-1,0 1 1,-1-1 0,0 0-182,0 1-1,1 0 1,-1 0 0,0 1 0,1-1-1,-1 0 1,0 0 0,1 1 0,-4 1 0,-13 4-18,0 2 1,1 0 0,0 2 0,0 0 0,1 0 0,0 2-1,1 0 1,1 0 0,-1 1 0,-11 16 0,16-16 52,0 0 1,1 1-1,-10 21 1,16-29-68,0 0-1,0 1 1,1 0 0,0-1 0,1 1 0,-1 0 0,1 0 0,1-1 0,-1 1-1,2 13 1,-1-17-35,1 1 0,0-1 0,0 0 0,0 1-1,0-1 1,0 0 0,1 0 0,0 0-1,-1 1 1,1-2 0,0 1 0,1 0 0,-1 0-1,4 2 1,-1 0 5,0-1 1,0-1-1,1 1 0,-1-1 0,1 0 0,0 0 0,7 2 1,7 1 39,0-1 1,0-1-1,38 3 1,-17-5-78,-1-2 1,1-1-1,0-3 1,53-10-1,-92 13-354,0 1 0,0 0 0,0-1 0,-1 1 0,1-1 0,0 0 0,-1 1 1,1-1-1,0 0 0,-1 0 0,1 0 0,-1 0 0,1-1 0,-1 1 0,0 0 0,1-1 0,-1 1 0,0 0 0,0-1 0,0 0 0,1-1 0,5-16-1602</inkml:trace>
</inkml:ink>
</file>

<file path=ppt/ink/ink9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5:42.979"/>
    </inkml:context>
    <inkml:brush xml:id="br0">
      <inkml:brushProperty name="width" value="0.05" units="cm"/>
      <inkml:brushProperty name="height" value="0.05" units="cm"/>
      <inkml:brushProperty name="color" value="#FF0066"/>
    </inkml:brush>
  </inkml:definitions>
  <inkml:trace contextRef="#ctx0" brushRef="#br0">0 1 17748,'3'1'625,"-1"0"0,0 0 0,1 1 0,-1-1 0,0 0 0,0 1 0,0 0 1,0-1-1,0 1 0,0 0 0,0 0 0,-1 0 0,2 3 0,17 32 2201,-13-22-2335,12 31 361,22 80 1,-33-100-767,-8-25-70,0 0 1,1 0 0,-1 0-1,1 0 1,-1 0-1,0 0 1,1 0-1,0 0 1,-1 0 0,1-1-1,-1 1 1,1 0-1,0 0 1,0 0 0,0-1-1,-1 1 1,1 0-1,0-1 1,0 1 0,0-1-1,0 1 1,0-1-1,0 1 1,0-1 0,0 0-1,0 0 1,0 1-1,0-1 1,0 0-1,0 0 1,1 0 0,-1 0-1,0 0 1,0 0-1,0 0 1,1-1 0,4-1 64,0 0 1,0 0 0,0 0 0,-1-1 0,7-3 0,-10 4-96,212-122 83,-168 96-260,76-61 1,-101 72-695,2 3 351</inkml:trace>
</inkml:ink>
</file>

<file path=ppt/ink/ink9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5:46.523"/>
    </inkml:context>
    <inkml:brush xml:id="br0">
      <inkml:brushProperty name="width" value="0.05" units="cm"/>
      <inkml:brushProperty name="height" value="0.05" units="cm"/>
      <inkml:brushProperty name="color" value="#FF0066"/>
    </inkml:brush>
  </inkml:definitions>
  <inkml:trace contextRef="#ctx0" brushRef="#br0">62 186 10730,'-6'3'210,"-11"7"1752,-21 13 1,52-27-344,-5 1-1186,77-20 2093,131-18 0,-66 15-1753,-27-2-574,-56 11-180,0 4 0,81-6 0,111 22 83,-64 2 283,240-12-134,216-27-161,-534 24-28,1 5-1,178 15 0,1 24 611,-217-24-443,150 3 654,-65-7-234,-121-2-407,74 15 0,-12 8-47,50 11-123,-121-31-66,0-2-1,53 1 1,-35-10 17,0-1 0,99-24 0,32-4 67,-160 31-68,0 0 0,0 2 0,0 1 0,0 1 0,38 8 0,34 17-14,-64-16-10,0-1 0,47 6 1,-30-13 70,0-2 0,64-6 0,-71 1 9,1 2 0,-1 2 1,75 9-1,-98-5 12,37 7 520,1-2-1,67 0 1,-111-10-373,-1 0 1,1-1 0,25-7-1,8-1 222,-44 9-454,0 2-1,0-1 1,0 0 0,1 1-1,-1-1 1,0 1-1,0 0 1,0 0-1,5 3 1,-3-3-176,-1 1 0,1 0 0,-1-1 0,6 1-1,-8-2 96,-1 0 0,0 0 0,1 0 0,-1 0 0,1 0 0,-1 0 0,0-1 0,1 1 0,-1 0 0,0-1 1,0 1-1,1-1 0,-1 1 0,0-1 0,0 0 0,0 1 0,0-1 0,2-2 0,-1 1-28,0-1 0,0 0 1,0 1-1,-1-1 0,1 0 1,1-5-1</inkml:trace>
</inkml:ink>
</file>

<file path=ppt/ink/ink9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5:47.625"/>
    </inkml:context>
    <inkml:brush xml:id="br0">
      <inkml:brushProperty name="width" value="0.05" units="cm"/>
      <inkml:brushProperty name="height" value="0.05" units="cm"/>
      <inkml:brushProperty name="color" value="#FF0066"/>
    </inkml:brush>
  </inkml:definitions>
  <inkml:trace contextRef="#ctx0" brushRef="#br0">28 38 13163,'0'0'208,"-1"-1"0,0 1-1,0 0 1,1 0 0,-1-1 0,0 1 0,0 0 0,0 0 0,1 0 0,-1 0 0,0 0-1,0 0 1,0 0 0,1 0 0,-1 1 0,0-1 0,0 0 0,1 0 0,-1 1 0,0-1 0,0 0-1,1 1 1,-1-1 0,0 1 0,1-1 0,-1 1 0,1-1 0,-1 1 0,0-1 0,1 1-1,-1 0 1,1-1 0,0 1 0,-1 0 0,1-1 0,-1 1 0,1 0 0,0 0 0,0-1-1,-1 1 1,1 0 0,0 0 0,0-1 0,0 2 0,-1 6 454,0-1-1,1 0 1,0 1-1,1 7 1,0-2-62,4 64 1165,0 14-935,-5-104-811,0-7-104,0 1 0,2 0 0,5-33-1,-5 44 48,0 0 0,1 1-1,0-1 1,0 0 0,1 1-1,0 0 1,0 0 0,1 0-1,0 1 1,0-1-1,10-9 1,-11 13 38,-1 0 0,1 1 0,-1-1-1,1 1 1,0 0 0,0 0 0,0 0 0,0 1 0,0-1 0,0 1-1,0 0 1,1 0 0,-1 1 0,0-1 0,1 1 0,-1 0-1,1 0 1,-1 0 0,0 1 0,1-1 0,-1 1 0,0 0 0,6 3-1,-7-3 18,1 0 0,-1 1-1,0 0 1,-1-1 0,1 1 0,0 0-1,0 1 1,-1-1 0,1 0-1,-1 1 1,0-1 0,0 1 0,0 0-1,0 0 1,0 0 0,0 0-1,-1 0 1,0 0 0,1 0 0,-1 0-1,0 1 1,-1-1 0,1 0-1,0 1 1,-1-1 0,0 1 0,0-1-1,0 1 1,0-1 0,-1 0-1,0 5 1,-2-1-6,4-17-14,3 4-17,-1 1 0,1-1 1,-1 1-1,2-1 0,-1 1 0,0 0 0,1 1 0,0-1 0,11-7 1,3 0-58,29-15 0,-32 18 68,21-7 0,-33 15 10,1-1-1,0 1 1,0 0 0,0 0 0,0 0 0,0 1 0,0 0 0,9 0-1,-13 0 4,0 0-1,0 0 0,0 1 1,0-1-1,0 0 0,0 0 1,0 1-1,0-1 0,-1 1 1,1-1-1,0 1 0,0-1 1,-1 1-1,1-1 0,0 1 1,0 0-1,-1-1 0,1 1 1,-1 0-1,1-1 0,-1 1 1,1 0-1,-1 0 0,1 0 1,0 1-1,-1 1-40,1 0-1,-1 0 1,1 0 0,-1 0-1,-1 7 1,1-3-356,0-7 319,0 1 1,0-1-1,0 0 1,0 0-1,0 1 1,0-1-1,0 0 1,0 1-1,0-1 1,0 0-1,0 0 1,1 1-1,-1-1 1,0 0 0,0 0-1,0 1 1,0-1-1,0 0 1,1 0-1,-1 0 1,0 1-1,0-1 1,0 0-1,1 0 1,-1 0-1,0 1 1,0-1-1,1 0 1,-1 0-1,0 0 1,0 0-1,1 0 1,-1 0-1,0 0 1,1 1 0,11-3-3175,-10 2 2965,12-4-1494</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8:03.315"/>
    </inkml:context>
    <inkml:brush xml:id="br0">
      <inkml:brushProperty name="width" value="0.05" units="cm"/>
      <inkml:brushProperty name="height" value="0.05" units="cm"/>
      <inkml:brushProperty name="color" value="#FF0066"/>
    </inkml:brush>
  </inkml:definitions>
  <inkml:trace contextRef="#ctx0" brushRef="#br0">18 1 21597,'2'5'1184,"-2"-2"-24,0 0-656,-19-14-600</inkml:trace>
</inkml:ink>
</file>

<file path=ppt/ink/ink9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5:48.154"/>
    </inkml:context>
    <inkml:brush xml:id="br0">
      <inkml:brushProperty name="width" value="0.05" units="cm"/>
      <inkml:brushProperty name="height" value="0.05" units="cm"/>
      <inkml:brushProperty name="color" value="#FF0066"/>
    </inkml:brush>
  </inkml:definitions>
  <inkml:trace contextRef="#ctx0" brushRef="#br0">1 125 16940,'3'25'1153,"19"142"5336,-14-128-5689,1 1 1,16 41-1,-25-81-797,0 1 0,0-1 0,0 1 0,0-1-1,0 1 1,0-1 0,0 1 0,0-1 0,1 1 0,-1-1 0,0 0 0,0 1-1,1-1 1,-1 1 0,0-1 0,1 0 0,-1 1 0,0-1 0,1 0-1,-1 1 1,0-1 0,1 0 0,0 1 0,0-14-23,-9-345-2292,8 348 2287,-1 2 8,1-1 0,0 0 0,1 1 0,0-1 0,0 1 0,5-15 0,-5 21 22,-1 0 1,1 0 0,0 1-1,0-1 1,0 0-1,0 1 1,0-1 0,1 1-1,-1-1 1,0 1-1,1 0 1,-1 0-1,1-1 1,-1 1 0,1 0-1,-1 0 1,1 0-1,2 0 1,0 0 41,0 0 0,-1 0-1,1 0 1,0 1 0,-1 0 0,1-1 0,0 1 0,-1 1 0,5 0 0,2 0 185,-1 1 0,1 1 0,-1 0 1,0 0-1,0 1 0,13 7 0,-19-9-174,0 0 0,0 0-1,-1 0 1,1 0-1,-1 1 1,1-1 0,-1 1-1,0-1 1,0 1-1,0 0 1,0 0 0,0 0-1,-1 0 1,1 0-1,-1 1 1,0-1 0,0 0-1,0 1 1,0-1 0,-1 0-1,1 1 1,-1-1-1,0 1 1,0-1 0,0 1-1,-1-1 1,1 1-1,-2 4 1,-2 5-27,0 1 1,0-1-1,-2 0 1,1-1-1,-15 23 0,6-14 6,-21 23-1,24-31 1,0 1 0,1 0 0,0 0 0,-11 24 0,19-34-21,1-1 0,0 0-1,0 0 1,0 1 0,-1 5 0,2-9-12,0 1 0,0-1-1,0 1 1,0 0 0,0-1 0,0 1 0,0-1 0,0 1-1,1 0 1,-1-1 0,0 1 0,0-1 0,0 1-1,1-1 1,-1 1 0,0-1 0,0 1 0,1-1 0,-1 1-1,1-1 1,-1 1 0,0-1 0,1 0 0,-1 1-1,1-1 1,-1 0 0,1 1 0,-1-1 0,1 0 0,-1 0-1,1 1 1,-1-1 0,1 0 0,0 0 0,-1 0-1,1 0 1,-1 0 0,2 1 0,13-2 40,-1 0 0,1 0 0,0-1 0,0-1 0,19-7 0,-21 7-28,-7 2-150,0-1 0,0 0 0,0 0 0,0-1 0,-1 0 1,1 1-1,-1-2 0,1 1 0,-1-1 0,0 0 0,0 0 0,7-9 0,-7 7-981,-1 0 0,0-1 0,0 1-1,0-1 1,-1 0 0,4-12 0,2-12-695</inkml:trace>
</inkml:ink>
</file>

<file path=ppt/ink/ink9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5:48.638"/>
    </inkml:context>
    <inkml:brush xml:id="br0">
      <inkml:brushProperty name="width" value="0.05" units="cm"/>
      <inkml:brushProperty name="height" value="0.05" units="cm"/>
      <inkml:brushProperty name="color" value="#FF0066"/>
    </inkml:brush>
  </inkml:definitions>
  <inkml:trace contextRef="#ctx0" brushRef="#br0">14 287 15283,'0'11'737,"-1"10"2830,0 1 0,3 24-1,-1-43-3361,-1 0 0,0 0 0,0 0 0,0 1 0,-1-1 0,0 3 0,1-6-198,0 0 0,0 0-1,-1 0 1,1 0-1,0 0 1,0 0 0,0 0-1,-1 0 1,1 0 0,0 0-1,0 0 1,-1 0-1,1 0 1,0 0 0,0 0-1,0 0 1,-1 0 0,1 0-1,0 0 1,0 0-1,0-1 1,0 1 0,-1 0-1,1 0 1,0 0 0,0 0-1,0 0 1,-1-1-1,0-2 0,0 0-1,0 0 0,0 0 0,0 0 0,0 0 1,1 0-1,-1 0 0,1 0 0,0 0 0,1-6 1,-2-1-26,2-20-378,1 0 1,1 1 0,12-49 0,-11 62 177,4-10-15,-2 18 194,-5 8 42,-1 0-1,0 0 1,1 0-1,-1 0 1,0 0-1,0 0 1,1 0-1,-1 0 0,0 0 1,1 0-1,-1 0 1,0 0-1,0 1 1,1-1-1,-1 0 1,0 0-1,0 0 1,1 0-1,-1 1 1,0-1-1,0 0 1,0 0-1,1 0 1,-1 1-1,0-1 1,0 0-1,0 0 0,0 1 1,1-1-1,-1 0 1,0 0-1,0 1 1,0 0-1,2 4 34,0 1 1,0-1-1,-1 1 0,1 0 0,-1 5 0,0-6 28,-1-1-1,1 1 1,0-1-1,0 1 1,1-1 0,-1 1-1,1-1 1,0 0-1,0 0 1,0 0 0,1 0-1,2 4 1,2-1 74,0-1 1,0 0-1,1 0 1,0 0-1,0-1 1,1-1-1,-1 1 1,1-1-1,0 0 1,0-1-1,0 0 1,1-1-1,-1 0 0,10 1 1,-18-3-131,-1 0 1,1 0-1,-1 0 0,1 0 1,-1 0-1,1 0 0,-1 0 1,1 0-1,-1 0 0,1 0 1,-1-1-1,1 1 0,-1 0 1,1 0-1,-1-1 0,1 1 1,-1 0-1,1 0 0,-1-1 1,0 1-1,1 0 0,-1-1 1,0 1-1,1-1 0,-1 1 1,0 0-1,0-1 0,1 1 1,-1-1-1,0 1 0,0-1 1,0 1-1,1-1 0,-1 1 1,0-1-1,0 1 0,0-1 1,0 0-1,-2-24 101,1 18-85,-4-35-286,2 0 1,2 0-1,1-1 1,7-45-1,-7 75-2339,17 25-7794</inkml:trace>
</inkml:ink>
</file>

<file path=ppt/ink/ink9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5:48.980"/>
    </inkml:context>
    <inkml:brush xml:id="br0">
      <inkml:brushProperty name="width" value="0.05" units="cm"/>
      <inkml:brushProperty name="height" value="0.05" units="cm"/>
      <inkml:brushProperty name="color" value="#FF0066"/>
    </inkml:brush>
  </inkml:definitions>
  <inkml:trace contextRef="#ctx0" brushRef="#br0">17 323 11202,'1'1'91,"3"6"1052,0-1 0,0 1-1,3 8 1,-6-14-920,-1 0 0,1 0 0,-1 0 0,1 0 0,-1 0 0,0 0 0,1 0 0,-1 0 0,0 1 0,0-1 0,0 0 0,0 0 0,0 0 0,0 0 0,0 0 0,0 0 0,0 0 1,-1 1-1,1-1 0,0 0 0,-1 0 0,1 0 0,-1 0 0,1 0 0,-1 0 0,1 0 0,-1 0 0,0-1 0,1 1 0,-1 0 0,-1 1 0,1-2-158,1 1 0,-1-1 0,0 0 0,1 1 0,-1-1 0,1 0 0,-1 0 0,0 1 0,1-1 0,-1 0 0,0 0 0,1 0 0,-1 0 0,0 0 0,1 0 1,-1 0-1,0 0 0,1 0 0,-1-1 0,0 1 0,1 0 0,-1 0 0,0 0 0,1-1 0,-1 1 0,1 0 0,-1-1 0,1 1 0,-1-1 0,1 1 0,-1 0 0,1-1 0,-1 1 0,1-1 0,-1 0 0,1 1 0,0-1 0,-1 1 0,1-1 0,0 1 0,-1-1 0,1 0 1,0 1-1,0-1 0,0 0 0,-1 0 0,0-5-9,-1 1 1,1-1-1,1 1 1,-2-9-1,2-22-18,0 0-1,3 0 1,1 0 0,1 0-1,12-38 1,-14 61-56,11-24 0,-13 34 16,1 0 0,0 0 0,-1 0 1,1 0-1,1 0 0,-1 0 0,0 0 0,1 1 0,-1-1 0,1 1 0,5-4 0,-6 5 3,-1 1 0,1-1 0,-1 1 1,1-1-1,-1 1 0,1-1 0,-1 1 0,1 0 0,0 0 1,-1 0-1,1 0 0,-1 0 0,1 0 0,-1 0 0,1 1 1,0-1-1,-1 0 0,1 1 0,-1-1 0,1 1 0,-1 0 1,1-1-1,-1 1 0,0 0 0,1 0 0,-1 0 0,0 0 1,0 0-1,2 3 0,1 0 16,0 1 1,0 0-1,0 0 0,-1 0 0,0 0 1,4 10-1,-2 0 146,0 0-1,-1 1 1,0 0 0,-2 0-1,0 0 1,0 18-1,-6 99 836,4-132-996,-2 16-43,0-1 1,-1 1-1,-5 17 1,7-29-285,-1 0 0,0 1 0,0-1 0,0 0 0,-1 0 0,0 0 0,0-1 0,0 1 0,0-1 0,-1 1 0,0-1 1,-7 6-1,10-9 163,1-1 0,-1 1 0,0 0 0,0-1 0,0 1-1,0-1 1,0 0 0,0 1 0,0-1 0,0 0 0,0 1 0,-1-1 0,1 0 0,0 0 0,0 0 0,0 0 0,0 0 0,0 0 0,0 0 0,0 0 0,0-1 0,0 1 0,0 0 0,-1-1 0,1 1 0,0-1 0,0 1 0,1-1 0,-1 1 0,-1-2 0,-14-19-1106</inkml:trace>
</inkml:ink>
</file>

<file path=ppt/ink/ink9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5:49.106"/>
    </inkml:context>
    <inkml:brush xml:id="br0">
      <inkml:brushProperty name="width" value="0.05" units="cm"/>
      <inkml:brushProperty name="height" value="0.05" units="cm"/>
      <inkml:brushProperty name="color" value="#FF0066"/>
    </inkml:brush>
  </inkml:definitions>
  <inkml:trace contextRef="#ctx0" brushRef="#br0">1 0 15283,'7'6'2641,"5"0"1296,14-2-841,5-1-623,6-3-1321,-2-3-184,-12-3-1048,-1 4-1856,-20 2 1280</inkml:trace>
</inkml:ink>
</file>

<file path=ppt/ink/ink9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6:14.500"/>
    </inkml:context>
    <inkml:brush xml:id="br0">
      <inkml:brushProperty name="width" value="0.05" units="cm"/>
      <inkml:brushProperty name="height" value="0.05" units="cm"/>
      <inkml:brushProperty name="color" value="#FF0066"/>
    </inkml:brush>
  </inkml:definitions>
  <inkml:trace contextRef="#ctx0" brushRef="#br0">191 1796 6809,'2'-5'5235,"-1"5"-5101,-1 0 0,0 0 1,0 0-1,0 0 0,0 0 0,1 0 1,-1 0-1,1 0 1074,-1 0-1074,11 7 1266,-4-1-256,3-2-646,-1 0 0,1 0 1,-1-1-1,1 0 1,17 2-1,54 2 724,-29-3-465,233 41 1622,-211-32-2100,-26-5 23,0-2 0,0-3 0,0-2 0,88-8 0,-79-1 107,-1-3 1,0-2 0,94-36-1,-63 13-212,-2-4-1,-2-3 0,-2-4 0,-2-4 1,109-91-1,-174 130-138,0-1 0,0-1 0,-1 0 0,-1-1 0,-1 0 0,0-1 0,-1-1 0,0 1 0,-1-1-1,-2-1 1,1 0 0,8-33 0,11-98 102,-13 64-153,-10 61-11,3-8 13,2-42 0,-9 64-8,0 1 0,0-1 0,-1 0 0,0 1 1,0-1-1,-1 0 0,-1 1 0,-6-17 0,-9-9 42,-1 0 0,-27-33-1,-9-18-10,13 11-8,-37-59-61,66 115 40,0 2 0,-1 0 0,-1 0 0,-1 2 0,-18-16 0,7 12 28,1 1-1,-2 2 0,-1 0 0,0 2 1,-39-13-1,15 9-19,-1 3 1,-65-9-1,-97-4-13,118 17 23,56 6-30,-1 3-1,0 1 1,0 2 0,-80 13-1,104-9-2,1-1 0,0 2 0,-33 15 0,-48 33 8,56-29-18,19-11 22,0 1 0,1 2 1,1 0-1,1 1 0,0 1 1,1 1-1,-22 30 0,-5 16-11,2 2-1,-46 96 1,38-70-29,-36 76 81,80-148-37,0 1-1,1 0 1,2 1-1,0 0 1,-4 45-1,10-40 15,1 0 0,0 1 0,3-1 1,0 0-1,2 0 0,1-1 0,1 0 0,2 0 0,14 30 0,16 23 713,82 122 0,-107-180-584,0-1 0,2-1 0,0-1 0,2 0 0,27 22 0,-23-23-128,1-2 1,31 18-1,-40-27-17,1-1 1,-1 0-1,1-1 0,0-1 1,22 5-1,-11-7-366,1 0 1,0-2-1,29-2 1,4 1-1169,-15 3-1745,-7 6 1098</inkml:trace>
</inkml:ink>
</file>

<file path=ppt/ink/ink9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3:06.359"/>
    </inkml:context>
    <inkml:brush xml:id="br0">
      <inkml:brushProperty name="width" value="0.05" units="cm"/>
      <inkml:brushProperty name="height" value="0.05" units="cm"/>
      <inkml:brushProperty name="color" value="#FF0066"/>
    </inkml:brush>
  </inkml:definitions>
  <inkml:trace contextRef="#ctx0" brushRef="#br0">24 58 12923,'-3'2'693,"0"1"1,-1-1-1,1 0 0,0 1 1,-4 4-1,7-7-634,0 0 0,0 1 1,0-1-1,0 0 0,0 0 0,0 0 0,0 0 0,0 0 0,0 1 0,0-1 0,-1 0 0,1 0 1,0 0-1,0 0 0,0 1 0,0-1 0,0 0 0,0 0 0,0 0 0,0 0 0,0 1 0,0-1 0,1 0 1,-1 0-1,0 0 0,0 0 0,0 0 0,0 1 0,0-1 0,0 0 0,0 0 0,0 0 0,0 0 1,0 0-1,1 0 0,-1 1 0,0-1 0,0 0 0,0 0 0,0 0 0,0 0 0,0 0 0,1 0 0,-1 0 1,0 0-1,0 0 0,0 0 0,1 0 0,20 1 1415,140-26 2751,-24 2-1993,220-11 1369,-286 32-3292,0 3 1,0 4-1,73 13 0,-118-13-298,33 10 0,-51-12-13,-1 0 0,0 0 0,0 0 0,0 1 0,0 0 0,0 1 0,-1-1 0,8 9 0,-13-13-17,-1 0 0,0 0-1,0 0 1,0 0 0,0 0-1,0 0 1,0 0-1,0 0 1,0 0 0,1 0-1,-1 0 1,0 0 0,0 0-1,0 0 1,0 0 0,0 0-1,0 0 1,0 0-1,0 0 1,0 0 0,1 0-1,-1 0 1,0 0 0,0-1-1,0 1 1,0 0 0,0 0-1,0 0 1,0 0-1,0 0 1,0 0 0,0 0-1,0 0 1,1 0 0,-1 0-1,0 0 1,0-1 0,0 1-1,0 0 1,0 0-1,0 0 1,0 0 0,0 0-1,0 0 1,0 0 0,0 0-1,0-1 1,0 1 0,0 0-1,0 0 1,0 0-1,0 0 1,0 0 0,2-12-3786,-1-9 1757</inkml:trace>
</inkml:ink>
</file>

<file path=ppt/ink/ink9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3:08.568"/>
    </inkml:context>
    <inkml:brush xml:id="br0">
      <inkml:brushProperty name="width" value="0.05" units="cm"/>
      <inkml:brushProperty name="height" value="0.05" units="cm"/>
      <inkml:brushProperty name="color" value="#FF0066"/>
    </inkml:brush>
  </inkml:definitions>
  <inkml:trace contextRef="#ctx0" brushRef="#br0">296 751 13387,'0'0'268,"0"0"-1,0-1 1,0 1 0,1-1 0,-1 1-1,0 0 1,0-1 0,0 1-1,0 0 1,3-4 2677,-3 4-2677,1-1 0,10-2 2525,17 5-1435,-20-1-538,129 16 2754,14 2-1990,653 10 1404,-787-29-2978,155-12 62,-150 9-68,-1-1 0,1-1-1,-1-1 1,0-1 0,38-18 0,82-59-4,-120 69 0,1-1 0,-2-1 0,-1-1 0,21-24 0,-35 36 0,-1 1 0,0-1 0,0 0 0,0 0 0,-1-1 0,0 1 0,0-1 0,-1 1 0,3-9 0,-4 10 0,-1 0 0,1 0 0,-1 0 0,0 0 0,0 1 0,-1-1 0,1 0 0,-1 0 0,0 0 0,0 1 0,-1-1 0,0 0 0,1 1 0,-4-6 0,-5-7 0,0 2 0,-1-1 0,-20-21 0,-44-38 0,58 59 0,-13-12 0,-1 1 0,-68-43 0,78 57 0,-1 1 0,-1 1 0,1 1 0,-2 1 0,1 2 0,-28-7 0,-176-10 0,196 22 0,-60-2 0,0 5 0,-1 4 0,1 3 0,1 5 0,-124 33 0,179-36-12,-1 3 0,2 1 0,0 1-1,1 2 1,0 1 0,-42 32 0,-163 152-98,207-175 105,14-11 0,-32 31 1,44-41 5,0 1-1,0-1 1,1 1-1,-1 0 1,2 0-1,-5 10 1,7-14 0,0 0 1,0 0 0,0 0 0,0 1 0,1-1-1,0 0 1,-1 0 0,1 0 0,0 1-1,0-1 1,1 0 0,-1 0 0,1 0-1,0 1 1,0-1 0,0 0 0,0 0 0,0 0-1,0 0 1,1-1 0,0 1 0,-1 0-1,1 0 1,4 4 0,1 0 8,1-1 0,0 1 0,0-1-1,0-1 1,1 0 0,17 9 0,7 0 5,1-1-1,1-1 1,57 11 0,111 5 18,227-2-33,-317-21 0,-98-4-23,32 1-329,-44-2 281,0 0-1,-1 0 0,1-1 1,-1 1-1,1-1 1,-1 1-1,1-1 0,-1 0 1,1 0-1,-1 0 0,1 0 1,-1-1-1,4-2 0,-6 4 5,0 0 0,1 0 0,-1-1 0,0 1 0,0 0 0,0 0 0,1 0 0,-1-1 0,0 1-1,0 0 1,0 0 0,0-1 0,0 1 0,0 0 0,1-1 0,-1 1 0,0 0 0,0-1 0,0 1-1,0 0 1,0 0 0,0-1 0,0 1 0,0 0 0,0-1 0,0 1 0,0 0 0,-1-1 0,-9-11-1219</inkml:trace>
</inkml:ink>
</file>

<file path=ppt/ink/ink9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3:15.383"/>
    </inkml:context>
    <inkml:brush xml:id="br0">
      <inkml:brushProperty name="width" value="0.05" units="cm"/>
      <inkml:brushProperty name="height" value="0.05" units="cm"/>
      <inkml:brushProperty name="color" value="#FF0066"/>
    </inkml:brush>
  </inkml:definitions>
  <inkml:trace contextRef="#ctx0" brushRef="#br0">0 0 13219,'23'17'2625,"-1"1"1,33 35 0,-40-37-2075,0-1 0,1 0 0,1-1 1,0-1-1,1 0 0,20 9 1,-16-12-215,1-1-1,1-2 1,0 0 0,0-1 0,0-2 0,0 0 0,32-1 0,9-2 715,97-12 0,118-38 553,-260 44-2081,24-10 1,-3-3-3006,-20 7 1735</inkml:trace>
</inkml:ink>
</file>

<file path=ppt/ink/ink9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3:16.304"/>
    </inkml:context>
    <inkml:brush xml:id="br0">
      <inkml:brushProperty name="width" value="0.05" units="cm"/>
      <inkml:brushProperty name="height" value="0.05" units="cm"/>
      <inkml:brushProperty name="color" value="#FF0066"/>
    </inkml:brush>
  </inkml:definitions>
  <inkml:trace contextRef="#ctx0" brushRef="#br0">9 1 14587,'-1'2'408,"-1"1"0,1 0-1,0 0 1,0 0 0,0 1-1,1-1 1,-1 0 0,1 0 0,0 0-1,-1 1 1,2-1 0,-1 0 0,0 0-1,1 0 1,-1 0 0,1 1-1,0-1 1,0 0 0,1 3 0,3 4 44,1-1 1,0 0 0,0 0 0,10 11 0,-10-13-216,0 0 0,0 0 0,-1 1 0,0 0 0,6 12 0,-11-18-208,1 0-1,-1 0 1,0 0-1,0 0 0,0-1 1,0 1-1,0 0 1,0 0-1,0 0 0,-1-1 1,1 1-1,-1 0 1,1 0-1,-2 2 0,2-3-21,-1 0-1,1-1 1,0 1-1,-1 0 1,1-1-1,0 1 1,-1 0-1,1-1 1,-1 1-1,0 0 1,1-1-1,-1 1 1,1-1-1,-1 1 1,0-1-1,1 1 1,-1-1-1,0 0 1,1 1-1,-1-1 1,0 0-1,0 1 1,1-1-1,-1 0 1,0 0-1,0 0 1,0 0-1,1 0 1,-1 0-1,0 0 1,0 0-1,0 0 1,0 0-1,0 0-7,1-1-1,-1 1 1,1 0-1,-1-1 1,1 1-1,0 0 0,-1-1 1,1 1-1,0-1 1,-1 1-1,1-1 1,0 1-1,-1-1 1,1 1-1,0-1 1,0 1-1,0-1 1,-1 1-1,1-1 1,0 1-1,0-1 1,0 1-1,0-1 1,0 1-1,0-1 1,0 0-1,4-15-61,-2 13 54,1-1-1,0 1 0,0 0 1,0 0-1,0 0 1,0 1-1,1-1 1,-1 1-1,1-1 0,0 1 1,-1 1-1,1-1 1,0 0-1,0 1 0,5-1 1,3-1 4,0 0-1,0 1 1,0 1-1,15 0 1,-19 1 5,27 1 17,-32-1-11,0 0 1,-1 1-1,1-1 1,0 1-1,0 0 1,-1 0-1,1 0 1,-1 0-1,1 0 1,2 2-1,-4-2-3,0 0 0,-1 1 0,1-1 0,0 0 1,0 0-1,0 0 0,-1 1 0,1-1 0,0 0 0,-1 1 0,0-1 0,1 1 0,-1-1 1,0 1-1,1 1 0,0 24-13,-1-20 15,-1-7-4,1 0-1,0 1 0,0-1 1,0 0-1,0 0 1,0 1-1,0-1 0,0 0 1,0 0-1,0 1 0,0-1 1,0 0-1,0 0 0,1 1 1,-1-1-1,0 0 0,0 0 1,0 1-1,0-1 0,0 0 1,0 0-1,1 0 0,-1 1 1,0-1-1,0 0 1,0 0-1,1 0 0,-1 1 1,0-1-1,0 0 0,0 0 1,1 0-1,-1 0 0,0 0 1,0 0-1,1 0 0,-1 0 1,0 1-1,1-1 0,11-6-13,11-15 24,-21 19 3,27-28 197,-18 17-37,1 0 1,1 1-1,-1 1 0,2 0 1,19-12-1,-29 21-145,0 1 0,0-1 0,0 1 1,1 0-1,-1 0 0,0 0 0,1 0 0,-1 1 0,1 0 0,-1 0 0,1 0 0,-1 1 0,0-1 0,1 1 0,6 2 0,27 11-1098,-3 3-3910,-33-16 4520,8 2-2322,1-3 1089</inkml:trace>
</inkml:ink>
</file>

<file path=ppt/ink/ink9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3:16.858"/>
    </inkml:context>
    <inkml:brush xml:id="br0">
      <inkml:brushProperty name="width" value="0.05" units="cm"/>
      <inkml:brushProperty name="height" value="0.05" units="cm"/>
      <inkml:brushProperty name="color" value="#FF0066"/>
    </inkml:brush>
  </inkml:definitions>
  <inkml:trace contextRef="#ctx0" brushRef="#br0">0 154 17764,'12'10'1642,"-1"0"-1,-1 1 1,19 23 0,-25-27-1369,1 1 0,-1-1 0,0 1 0,0 0 0,-1 0 0,0 0 0,-1 1 0,3 10 0,-4-9-210,4 21 21,-5-29-96,0 0 0,0 0 0,0 0 0,0 0 0,0 0 1,-1 0-1,1 0 0,-1 0 0,1 0 0,-1-1 0,0 1 0,-1 3 0,2-5 0,0 0-1,0 0 1,0 1-1,-1-1 1,1 0 0,0 0-1,0 1 1,0-1-1,0 0 1,-1 0-1,1 0 1,0 1-1,0-1 1,0 0-1,-1 0 1,1 0-1,0 0 1,0 0-1,-1 0 1,1 1-1,0-1 1,0 0-1,-1 0 1,1 0-1,0 0 1,0 0-1,-1 0 1,1 0 0,0 0-1,0 0 1,-1 0-1,1 0 1,0 0-1,-1 0 1,1 0-1,0 0 1,0-1-1,-1 1 1,1 0-1,0 0 1,0 0-1,0 0 1,-1 0-1,1-1 1,0 1-1,0 0 1,0 0-1,-1 0 1,1-1-1,0 1 1,0 0 0,0 0-1,0 0 1,0-1-1,-1 1 1,1 0-1,0-1 1,-5-14-494,1-5 106,2 0 1,0 0 0,1 0-1,1 0 1,4-29 0,-2 33 342,1 0 1,0 1 0,1-1-1,1 1 1,1 0-1,0 0 1,10-17 0,-12 26 173,-1 1 0,1 0 0,0 0 0,0 0 0,0 1 0,1-1 0,0 1 0,0 0 0,0 0 0,10-5 0,-12 7-14,-1 1 0,1 0 0,0 0 0,0 0 0,0 0 0,0 1 0,0-1 0,0 1 0,0 0 0,0 0 0,0 0 0,0 0 0,0 0 0,0 1 0,-1-1 0,1 1 0,0 0 0,0 0 0,0 0 0,0 0 0,-1 0 0,1 1 0,-1-1 0,4 4 0,-4-4-59,0 0 0,0 1 1,-1-1-1,1 1 1,0 0-1,-1-1 0,0 1 1,1 0-1,-1 0 0,0 0 1,0 0-1,0 0 1,0 0-1,0 0 0,-1 0 1,1 1-1,0 2 0,-1-1-18,0 0-1,0 0 0,0-1 0,-1 1 0,0 0 0,1 0 0,-1-1 0,0 1 1,-3 5-1,-2 2-25,1-1 0,-2 0-1,1 0 1,-1 0 0,-14 14 0,17-20-21,-1 1-1,1-1 1,-1 0-1,1 0 1,-1-1-1,0 1 1,-1-1 0,1 0-1,0 0 1,-11 3-1,27-5 216,1 0 0,-1 1 0,0 0 0,12 4-1,0 0 324,-10-3-434,-1 0 1,1 1 0,-1 1-1,0 0 1,-1 1-1,0 0 1,1 0-1,18 16 1,-28-20-311,0 0 0,0-1-1,0 1 1,0-1 0,0 0 0,0 1-1,0-1 1,0 0 0,1 0 0,-1-1 0,0 1-1,1 0 1,-1-1 0,0 0 0,1 1-1,-1-1 1,1 0 0,-1 0 0,1 0 0,-1-1-1,1 1 1,-1 0 0,0-1 0,1 0 0,-1 1-1,0-1 1,0 0 0,1 0 0,-1-1-1,0 1 1,0 0 0,0-1 0,0 1 0,0-1-1,-1 1 1,4-4 0,12-15-2563,-2-2 1198</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8:07.975"/>
    </inkml:context>
    <inkml:brush xml:id="br0">
      <inkml:brushProperty name="width" value="0.05" units="cm"/>
      <inkml:brushProperty name="height" value="0.05" units="cm"/>
      <inkml:brushProperty name="color" value="#FF0066"/>
    </inkml:brush>
  </inkml:definitions>
  <inkml:trace contextRef="#ctx0" brushRef="#br0">192 133 11466,'-3'4'1297,"0"0"0,1 1 0,0-1-1,0 1 1,-2 7 0,3-4-43,-1-1 1,0 16-1,2-1-354,4 35 0,-1-24 125,-2-12-917,1-1 1,1 1-1,1-1 1,0 0-1,14 35 1,-18-55-129,0 0 1,0 0-1,0 0 0,0 0 1,0 1-1,0-1 1,0 0-1,0 0 1,1 0-1,-1 0 0,0 0 1,0 0-1,0 0 1,0 1-1,0-1 1,0 0-1,0 0 0,0 0 1,0 0-1,0 0 1,0 0-1,0 1 1,0-1-1,0 0 0,0 0 1,0 0-1,0 0 1,0 0-1,0 0 1,0 0-1,0 1 0,-1-1 1,1 0-1,0 0 1,0 0-1,0 0 1,0 0-1,0 0 1,0 0-1,0 0 0,0 1 1,0-1-1,0 0 1,-1 0-1,1 0 1,0 0-1,0 0 0,0 0 1,0 0-1,0 0 1,0 0-1,0 0 1,-1 0-1,1 0 0,0 0 1,0 0-1,0 0 1,0 0-1,0 0 1,0 0-1,-1 0 0,1 0 1,0 0-1,-7-2-1053,-6-6-429,1 1 1,1-2 0,-1 1-1,-9-12 1,5 4 816,1-1 0,0 0 0,-21-34-1,29 39 710,0 1 0,1-2 0,1 1 1,0 0-1,0-1 0,1 0 0,1 0 0,-3-16 0,6 23 76,-1 0 1,1 1-1,0-1 1,1 0 0,-1 1-1,1-1 1,0 0-1,0 1 1,1-1-1,0 1 1,0 0-1,0-1 1,1 1-1,0 0 1,-1 0 0,2 1-1,-1-1 1,1 0-1,-1 1 1,1 0-1,9-7 1,-1 2 246,0 1 0,1 1 0,0 0 0,0 0 1,1 1-1,0 1 0,14-4 0,-9 4 253,0 1 1,0 1-1,0 0 0,38 1 0,-52 2-483,0 1 1,-1-1-1,1 1 0,-1 0 0,1 0 0,-1 0 0,0 1 0,1-1 0,3 3 0,-6-3-89,-1 0 0,0 0-1,1 0 1,-1 0 0,0 0-1,0 0 1,0 0 0,0 0-1,0 1 1,0-1-1,0 0 1,0 1 0,0-1-1,-1 1 1,1-1 0,0 1-1,-1-1 1,1 1 0,-1 0-1,0-1 1,0 1-1,1-1 1,-1 1 0,0 0-1,0-1 1,0 1 0,-1 0-1,1 1 1,-2 5 33,-1 0-1,1 0 1,-1 0 0,-1 0-1,-7 12 1,-27 37 174,24-37-143,8-11-58,-5 7 116,-1 1 0,-19 19 0,28-33-108,-1 1 0,1-1-1,-1 0 1,0 0 0,1-1 0,-1 1-1,-1-1 1,1 0 0,0 0-1,0 0 1,-1 0 0,1-1 0,-1 0-1,0 0 1,-8 1 0,10-2-8,1 0 0,-1-1-1,1 1 1,-1-1 0,1 0 0,-1 0 0,1 0 0,0 0 0,-1 0-1,-2-2 1,4 2 28,-1 0 0,1 0 0,0 0 0,0 1 0,0-1 0,0 0 0,0-1 0,0 1 0,0 0 0,0 0 0,1 0 0,-1 0 0,0-1 0,1 1 0,-1 0 0,0-1 0,1 1 0,0 0 0,-1-3 0,2 4-32,1-1-1,-1 1 1,1 0 0,-1 1-1,1-1 1,-1 0-1,1 0 1,-1 1-1,2-1 1,-2 1-7,4 0 50,0 0 0,-1 0 0,1 0 0,0-1 0,0 0 0,0 0 0,0 0 0,-1 0 0,1-1 0,0 0 0,0 0 0,-1 0 0,1-1 0,0 1 0,4-3 0,-8 3-62,-1 1-1,1 0 1,-1 0 0,0 0-1,1 0 1,-1-1-1,1 1 1,-1 0 0,1 0-1,-1 0 1,1 0-1,-1 0 1,1 0 0,-1 0-1,1 1 1,-1-1-1,1 0 1,-1 0 0,1 0-1,-1 0 1,1 0-1,-1 1 1,0-1 0,1 0-1,-1 1 1,1-1-1,-1 0 1,0 0 0,1 1-1,-1-1 1,1 1-1,13 17 206,-1-1 24,-3-10-85,1 0 0,0 0 0,0-1 0,0 0 0,1-1 0,19 6 0,5-1 59,35 5-1,-69-15-665,0 0-1,0 1 1,0-1-1,0 0 1,0 0 0,0-1-1,0 1 1,0 0-1,0-1 1,0 1-1,0-1 1,0 0-1,0 1 1,0-1-1,2-2 1,4-2 883,9-12-951</inkml:trace>
</inkml:ink>
</file>

<file path=ppt/ink/ink9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3:17.275"/>
    </inkml:context>
    <inkml:brush xml:id="br0">
      <inkml:brushProperty name="width" value="0.05" units="cm"/>
      <inkml:brushProperty name="height" value="0.05" units="cm"/>
      <inkml:brushProperty name="color" value="#FF0066"/>
    </inkml:brush>
  </inkml:definitions>
  <inkml:trace contextRef="#ctx0" brushRef="#br0">9 260 12547,'4'34'4730,"-2"-21"-3494,-1 0-1,0 0 0,0 0 1,-1 0-1,-4 23 0,4-35-1197,0-1-1,0 1 1,0 0-1,0-1 0,-1 1 1,1-1-1,0 1 1,0-1-1,-1 1 0,1-1 1,-1 1-1,1-1 1,0 1-1,-1-1 1,1 1-1,-1-1 0,0 1 1,1-1-33,0 0 0,-1 0-1,1 0 1,0 0 0,0 0 0,-1 0 0,1 0 0,0 0 0,0 0 0,-1 0-1,1 0 1,0 0 0,0 0 0,0-1 0,-1 1 0,1 0 0,0 0-1,0 0 1,0 0 0,-1 0 0,1-1 0,0 1 0,0 0 0,0 0 0,0 0-1,-1 0 1,1-1 0,0 1 0,0 0 0,0 0 0,0-1 0,0 1 0,0 0-1,0 0 1,0 0 0,0-1 0,0 1 0,0 0 0,0 0 0,0-1-1,0 1 1,0 0 0,0 0 0,0-1 0,0 1 0,-1-6-6,1 0 0,0 0 1,0 0-1,0 0 0,1 1 1,0-1-1,0 0 0,1 0 0,-1 1 1,1-1-1,0 0 0,1 1 1,-1 0-1,1 0 0,0 0 0,5-7 1,-7 12-2,0-1 1,0 0 0,-1 1-1,1-1 1,0 1 0,0-1-1,0 1 1,0 0 0,0-1-1,0 1 1,0 0 0,0-1 0,0 1-1,0 0 1,0 0 0,0 0-1,0 0 1,0 0 0,0 0-1,0 0 1,0 0 0,0 1-1,0-1 1,1 1 0,24 12 55,-14-7 11,-2-1 149,0-1 0,0 0 0,1-1 0,-1 0 0,1 0 0,0-1 0,-1-1 0,1 0 0,0 0 0,0-1 0,17-2 0,-27 2-201,0 0 0,1 0 0,-1-1 0,0 1 1,1 0-1,-1 0 0,0-1 0,0 1 0,1-1 1,-1 1-1,0-1 0,0 0 0,0 1 0,0-1 1,0 0-1,0 0 0,0 0 0,0 0 0,0 0 1,0 0-1,0 0 0,0 0 0,0 0 0,-1 0 1,1 0-1,-1 0 0,1-1 0,-1 1 0,1 0 1,-1-2-1,1-2-3,-1 0-1,0 0 1,-1 0 0,1 0 0,-1 0 0,-3-8-1,2 1 42,-2-10-58,1-1 1,0 0 0,2 0-1,4-41 1,-1 39-1023,2 0 0,8-25-1,-6 52-2936,-1 10 2095,3 12-228,-1 6 641</inkml:trace>
</inkml:ink>
</file>

<file path=ppt/ink/ink9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3:17.584"/>
    </inkml:context>
    <inkml:brush xml:id="br0">
      <inkml:brushProperty name="width" value="0.05" units="cm"/>
      <inkml:brushProperty name="height" value="0.05" units="cm"/>
      <inkml:brushProperty name="color" value="#FF0066"/>
    </inkml:brush>
  </inkml:definitions>
  <inkml:trace contextRef="#ctx0" brushRef="#br0">0 329 9858,'3'5'624,"12"23"3804,-15-26-4121,1-1 0,-1 0 0,1 1 1,-1-1-1,0 1 0,1-1 0,-1 1 0,0-1 0,0 1 0,0-1 0,0 1 0,0-1 0,-1 1 0,1-1 0,0 1 1,-1-1-1,0 3 0,1-4-286,0 1 1,0-1 0,0 0 0,0 0 0,0 0-1,0 0 1,0 0 0,0 0 0,0 0 0,0 0-1,-1 0 1,1 0 0,0 1 0,0-1 0,0 0-1,0 0 1,0 0 0,0 0 0,0 0-1,0 0 1,0 0 0,0 0 0,0 0 0,0 0-1,0 0 1,0 0 0,-1 0 0,1 0 0,0 0-1,0 1 1,0-1 0,0 0 0,0 0 0,0 0-1,0 0 1,0 0 0,0 0 0,0 0-1,-1 0 1,1 0 0,0 0 0,0 0 0,0 0-1,0 0 1,0-1 0,0 1 0,0 0 0,0 0-1,0 0 1,-1 0 0,1 0 0,0 0-1,0 0 1,0 0 0,0 0 0,0 0 0,0 0-1,0 0 1,0 0 0,-2-9 475,0-11-285,3-40-138,1 0 1,4-1-1,14-63 1,-19 118-75,0 0 0,0 1 1,1-1-1,0 1 1,0 0-1,0 0 1,1 0-1,5-9 1,-7 14 2,-1-1 1,0 1 0,1 0 0,-1 0 0,1 0 0,-1 0 0,0 0 0,1-1 0,-1 1 0,0 0 0,1 0 0,-1 0 0,1 0 0,-1 0 0,0 0 0,1 0 0,-1 1 0,0-1 0,1 0 0,-1 0 0,1 0 0,-1 0 0,0 0-1,1 0 1,-1 1 0,0-1 0,1 0 0,-1 0 0,0 1 0,0-1 0,1 0 0,-1 0 0,0 1 0,0-1 0,1 0 0,-1 1 0,0-1 0,0 0 0,1 1 0,8 17 208,28 91 1548,-12-28-219,-17-58-1056,1 3 555,23 45 0,-29-65-1006,0 0 0,1 0 0,0 0 0,0-1-1,1 0 1,-1 0 0,1 0 0,0 0-1,0-1 1,1 1 0,0-1 0,8 4 0,-8-6-876,-5-5-969,-11-6-1150,-9 1 1188</inkml:trace>
</inkml:ink>
</file>

<file path=ppt/ink/ink9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3:17.739"/>
    </inkml:context>
    <inkml:brush xml:id="br0">
      <inkml:brushProperty name="width" value="0.05" units="cm"/>
      <inkml:brushProperty name="height" value="0.05" units="cm"/>
      <inkml:brushProperty name="color" value="#FF0066"/>
    </inkml:brush>
  </inkml:definitions>
  <inkml:trace contextRef="#ctx0" brushRef="#br0">0 40 18348,'6'13'2064,"4"-3"1185,14-10-1777,5-4-351,1-9-1321,-3-6-745,-12 5 1249,-8 1-712</inkml:trace>
</inkml:ink>
</file>

<file path=ppt/ink/ink9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3:18.474"/>
    </inkml:context>
    <inkml:brush xml:id="br0">
      <inkml:brushProperty name="width" value="0.05" units="cm"/>
      <inkml:brushProperty name="height" value="0.05" units="cm"/>
      <inkml:brushProperty name="color" value="#FF0066"/>
    </inkml:brush>
  </inkml:definitions>
  <inkml:trace contextRef="#ctx0" brushRef="#br0">174 3 14451,'-3'-1'347,"0"1"0,0 0 0,1 1 0,-1-1-1,0 0 1,0 1 0,1 0 0,-1-1 0,0 1 0,1 0 0,-1 1-1,1-1 1,-1 0 0,1 1 0,0-1 0,-3 3 0,-4 3 536,1 1 1,-12 14-1,18-19-767,-8 9 227,0 0-1,1 0 1,0 1 0,1 1-1,0 0 1,1 0 0,1 0-1,0 1 1,-7 27-1,13-37-287,-1-1-1,1 0 1,0 1-1,0-1 1,0 1-1,0-1 1,2 6-1,-2-8-33,1 0 1,-1 0-1,1-1 0,0 1 0,-1 0 0,1 0 0,0 0 0,0-1 0,0 1 1,1-1-1,-1 1 0,0-1 0,1 1 0,-1-1 0,1 0 0,-1 1 1,1-1-1,3 2 0,0-1 10,0-1 0,0 1-1,0-1 1,0 0 0,0-1 0,0 1 0,1-1 0,-1 0 0,0 0 0,0 0-1,0-1 1,0 0 0,9-2 0,3-2 9,-1-1-1,29-14 1,-14 4-37,-1-1 0,-1-2 0,-1-1 0,0-2 0,38-38 0,-46 41-155,-20 18 136,0 1 0,1-1 0,-1 1 0,1-1 0,-1 1 0,1-1 0,-1 1 0,1 0-1,-1-1 1,1 1 0,-1 0 0,1 0 0,-1-1 0,1 1 0,0 0 0,-1 0 0,1 0 0,1 0-1,-2 0 10,0 0 0,1 0 0,-1 0 0,0 1 0,0-1 0,1 0 0,-1 0 0,0 1 0,0-1 0,0 0 0,1 0 0,-1 1 0,0-1 0,0 0 0,0 1 0,0-1 0,0 0 0,0 0 0,0 1 0,1-1 0,-1 0 0,0 1 0,0-1 0,0 1 0,-3 27-116,2-23 107,0 0 14,1 0-1,-1 0 1,1 0-1,0 0 1,0 0-1,1 0 1,0 0-1,1 6 1,-1-9 1,0 0 1,-1-1 0,1 1 0,0 0 0,1 0 0,-1-1-1,0 1 1,0-1 0,1 1 0,-1-1 0,1 1-1,-1-1 1,1 0 0,0 0 0,-1 0 0,1 0 0,0 0-1,0 0 1,0 0 0,-1-1 0,1 1 0,0-1 0,3 1-1,2 0 14,0 0 0,0 0-1,0-1 1,0 0-1,1-1 1,-1 1-1,0-1 1,0-1 0,-1 1-1,1-1 1,0 0-1,0-1 1,-1 0-1,1 0 1,-1 0-1,0-1 1,0 0 0,7-6-1,-11 9-6,-1 0 1,0-1-1,0 1 0,0-1 0,0 1 1,0-1-1,0 0 0,0 1 0,0-1 0,0 0 1,-1 0-1,1 0 0,-1 1 0,0-1 1,1 0-1,-1 0 0,0 0 0,0 0 0,0 0 1,0 0-1,0 1 0,-1-1 0,1 0 1,-1 0-1,1 0 0,-1 0 0,1 1 1,-1-1-1,0 0 0,0 1 0,0-1 0,-2-2 1,-3-5-59,-1 1-1,0 0 1,0 1 0,-12-10 0,18 16 42,-11-10-554,-1 1 0,-21-13 0,30 21 202,0-1-1,-1 1 0,1 0 1,-1 0-1,1 1 1,-1-1-1,0 1 0,1 0 1,-1 0-1,0 1 1,0-1-1,-8 1 0,13 0 267,-1 0 0,0 1 0,1-1 0,-1 0-1,0 0 1,1 0 0,-1 0 0,1 1-1,-1-1 1,1 0 0,-1 0 0,0 1-1,1-1 1,-1 1 0,1-1 0,-1 0 0,1 1-1,-1 0 1,-1 12-964</inkml:trace>
</inkml:ink>
</file>

<file path=ppt/ink/ink9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3:19.240"/>
    </inkml:context>
    <inkml:brush xml:id="br0">
      <inkml:brushProperty name="width" value="0.05" units="cm"/>
      <inkml:brushProperty name="height" value="0.05" units="cm"/>
      <inkml:brushProperty name="color" value="#FF0066"/>
    </inkml:brush>
  </inkml:definitions>
  <inkml:trace contextRef="#ctx0" brushRef="#br0">130 333 15603,'-8'10'5796,"-11"4"-3437,8-8-1684,2 1-433,-6 3 3,-20 17-1,32-24-222,0-1 1,0 1-1,1 0 1,-1 0 0,1 0-1,0 0 1,-1 0-1,1 1 1,1-1 0,-1 1-1,1-1 1,-3 8-1,4-10-13,-1 0-1,1 1 0,0-1 0,0 0 0,0 0 0,0 0 0,0 0 0,0 0 0,0 0 0,0 0 1,0 0-1,1 0 0,-1 1 0,0-1 0,1 0 0,-1 0 0,1 0 0,-1 0 0,1 0 1,-1-1-1,1 1 0,0 0 0,-1 0 0,1 0 0,0 0 0,0-1 0,0 1 0,0 0 0,0-1 1,-1 1-1,1-1 0,0 1 0,0-1 0,0 1 0,0-1 0,1 0 0,-1 1 0,0-1 0,0 0 1,0 0-1,0 0 0,0 0 0,2 0 0,1 0-6,0 0 1,0-1-1,1 1 0,-1-1 0,0 0 1,0 0-1,0 0 0,0-1 0,0 0 1,5-3-1,3-2 4,-2-2 1,1 0-1,-1 0 1,0 0-1,-1-1 1,0-1-1,0 0 1,-2 0-1,1-1 1,-1 1-1,-1-2 1,0 1-1,-1-1 1,0 1-1,4-21 1,-1-3-7,-2 0 0,-1 0 0,-2 0 0,-3-57 0,0 87 36,-1-17 15,1 22-18,0 0 1,0 1-1,0-1 1,0 0-1,-1 0 0,1 1 1,0-1-1,0 0 1,-1 0-1,1 1 1,0-1-1,-1 0 1,1 1-1,0-1 1,-1 0-1,1 1 1,-1-1-1,1 0 0,-1 1 1,-1-1-1,2 1-6,0 0 0,0 0 1,-1 0-1,1 0 0,0 0 0,0 0 0,-1 0 0,1 0 0,0 0 0,0 0 0,-1 0 0,1 0 0,0 0 0,0 1 0,0-1 0,-1 0 0,1 0 0,0 0 0,0 0 0,0 1 0,-1-1 0,1 0 0,0 0 0,0 0 0,0 1 0,0-1 1,0 0-1,0 0 0,-1 1 0,1-1 0,0 0 0,-3 11 331,2-10-236,-2 14 192,0 0 1,1 0 0,1 0-1,0 0 1,3 26-1,1-6-156,11 46 0,-10-67-150,-1-1-1,2 0 0,0 1 1,0-2-1,15 25 1,-17-32-7,1 0 1,-1 1-1,1-2 1,0 1 0,0 0-1,1-1 1,0 0-1,-1 0 1,1 0-1,1-1 1,-1 0-1,0 0 1,1 0-1,0 0 1,10 2-1,-13-4 0,1 0 0,-1-1-1,0 0 1,0 1 0,0-1-1,1 0 1,-1-1 0,0 1-1,0-1 1,0 1 0,0-1-1,1 0 1,-1 0-1,0 0 1,4-3 0,-3 1 1,0 0 0,0 0 1,0 0-1,-1 0 1,1-1-1,-1 1 0,0-1 1,0 0-1,3-6 0,0 0 4,-1 0 0,-1-1 0,0 0-1,0 0 1,-1 0 0,-1 0 0,3-22 0,-4 24-4,0-5 7,0-22-1,-1 34-8,0-1 0,-1 1-1,1 0 1,0-1 0,-1 1 0,1 0-1,-1 0 1,0-1 0,0 1-1,0 0 1,0 0 0,0 0-1,0 0 1,-1 0 0,1 0-1,-3-2 1,3 3-1,0 1 0,1-1 0,-1 1 0,0 0-1,0-1 1,0 1 0,0 0 0,0 0 0,0-1 0,1 1 0,-1 0 0,0 0-1,0 0 1,0 0 0,0 0 0,0 1 0,0-1 0,0 0 0,0 0-1,0 0 1,1 1 0,-1-1 0,0 1 0,0-1 0,0 0 0,0 1-1,1 0 1,-1-1 0,0 1 0,1-1 0,-1 1 0,0 0 0,0 1 0,-2 0-3,1 1 0,-1 0 1,1 1-1,0-1 0,0 0 1,-3 7-1,4-7 4,0 1 0,0-1 0,0 1 0,1-1 0,-1 1 0,1-1 0,0 1 0,0 0 0,0-1 0,1 1 0,-1-1 0,1 1 0,0-1 0,0 1 0,0-1-1,0 1 1,1-1 0,-1 0 0,1 0 0,4 6 0,-5-7 0,1 0 1,0 1-1,0-1 0,0 0 0,1 0 0,-1 0 0,0-1 0,1 1 0,-1 0 1,1-1-1,0 0 0,-1 1 0,1-1 0,0 0 0,0-1 0,0 1 1,-1 0-1,1-1 0,0 1 0,0-1 0,0 0 0,0 0 0,0 0 1,0-1-1,5 0 0,7-4-4,0-1 0,-1 0 0,1-1 0,24-16 0,23-11 59,-44 28 93,0-1 0,1 2 0,-1 1 0,1 0 0,0 1 0,0 1 0,0 1 0,1 1 0,-1 1 0,21 2 0,-37-2-117,0-1 10,0 0-1,1 1 0,-1-1 0,0 1 0,0-1 0,0 1 0,0 0 0,0 1 0,0-1 0,0 0 0,0 1 0,0 0 0,4 3 0,-7-4-37,1-1 0,-1 1-1,1-1 1,-1 1 0,0-1 0,1 1 0,-1 0 0,0-1-1,1 1 1,-1 0 0,0-1 0,0 1 0,0 0 0,0 0-1,0-1 1,0 1 0,0 0 0,0-1 0,0 1-1,0 0 1,0-1 0,0 2 0,-1 0 1,0-1 1,1 1-1,-1 0 0,0-1 1,0 1-1,0-1 0,0 1 1,-3 1-1,-2 3 4,0 0 0,-15 9 0,-4 0-439,-2 0-1,0-2 1,0-1 0,-1-1 0,0-1-1,-1-2 1,-54 9 0,71-15-1080,-24 0 0,-14-7-475</inkml:trace>
</inkml:ink>
</file>

<file path=ppt/ink/ink9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3:19.659"/>
    </inkml:context>
    <inkml:brush xml:id="br0">
      <inkml:brushProperty name="width" value="0.05" units="cm"/>
      <inkml:brushProperty name="height" value="0.05" units="cm"/>
      <inkml:brushProperty name="color" value="#FF0066"/>
    </inkml:brush>
  </inkml:definitions>
  <inkml:trace contextRef="#ctx0" brushRef="#br0">0 8 15659,'9'-6'1665,"-2"5"1247,-2 5-335,2 11-505,-5 5-319,4 7-497,-2 0-200,2 4-424,3-1-200,-1 2-304,1 2-24,-4-1-328,-2-2-256,-3-4-968,-2-7-640,-4-10-1465,-6-2 1760</inkml:trace>
</inkml:ink>
</file>

<file path=ppt/ink/ink9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3:19.998"/>
    </inkml:context>
    <inkml:brush xml:id="br0">
      <inkml:brushProperty name="width" value="0.05" units="cm"/>
      <inkml:brushProperty name="height" value="0.05" units="cm"/>
      <inkml:brushProperty name="color" value="#FF0066"/>
    </inkml:brush>
  </inkml:definitions>
  <inkml:trace contextRef="#ctx0" brushRef="#br0">1 429 13283,'84'-40'5827,"22"-11"-263,-74 33-4591,35-24 0,-65 40-981,1 1-1,0-1 0,-1-1 0,0 1 1,1 0-1,-1-1 0,0 1 0,0-1 0,0 1 1,0-1-1,-1 0 0,1 0 0,-1 0 1,0 0-1,2-6 0,-2 2-81,-1 0 0,1 0-1,-1 0 1,-1 0 0,1 0-1,-3-9 1,-28-144-77,29 147 1125,6 30 478,16 117 967,-16-93-2155,2-1 1,14 51 0,-17-82-273,0 1 1,0-1-1,2-1 0,-1 1 0,8 11 1,-10-18-118,-1 0 0,1 0 1,-1 0-1,1 0 0,0-1 1,0 1-1,0-1 0,0 1 1,0-1-1,0 0 0,5 2 1,-6-3-100,1 1 0,-1-1 1,1 0-1,-1 0 0,1 0 1,-1 0-1,1 0 1,-1 0-1,1 0 0,-1 0 1,1-1-1,-1 1 0,1 0 1,-1-1-1,1 0 0,-1 1 1,0-1-1,1 0 0,-1 0 1,2-1-1,10-10-1516</inkml:trace>
</inkml:ink>
</file>

<file path=ppt/ink/ink9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3:20.185"/>
    </inkml:context>
    <inkml:brush xml:id="br0">
      <inkml:brushProperty name="width" value="0.05" units="cm"/>
      <inkml:brushProperty name="height" value="0.05" units="cm"/>
      <inkml:brushProperty name="color" value="#FF0066"/>
    </inkml:brush>
  </inkml:definitions>
  <inkml:trace contextRef="#ctx0" brushRef="#br0">0 31 20940,'4'6'1977,"4"2"783,-1-4-583,2-3-1377,1-1-544,9-5-704,-3-3-600,5-5-1793,2 3-247,5-3 1383</inkml:trace>
</inkml:ink>
</file>

<file path=ppt/ink/ink9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3:20.418"/>
    </inkml:context>
    <inkml:brush xml:id="br0">
      <inkml:brushProperty name="width" value="0.05" units="cm"/>
      <inkml:brushProperty name="height" value="0.05" units="cm"/>
      <inkml:brushProperty name="color" value="#FF0066"/>
    </inkml:brush>
  </inkml:definitions>
  <inkml:trace contextRef="#ctx0" brushRef="#br0">176 0 18028,'-30'23'4129,"-42"41"0,64-56-3802,0 1 0,0 0 0,1 1 0,0 0 0,1 0 0,0 0 0,1 1 0,0 0 0,-4 12 0,8-20-271,0 1 1,0 0-1,0-1 1,1 1 0,0 0-1,-1 0 1,1-1-1,0 1 1,1 0 0,-1 0-1,1-1 1,-1 1-1,1 0 1,0 0 0,1-1-1,-1 1 1,0-1-1,1 1 1,0-1 0,0 0-1,0 0 1,0 0-1,1 0 1,4 5 0,-1-3-15,0-1-1,0 0 1,1 0 0,-1 0 0,1-1 0,-1 0 0,1 0 0,0-1 0,1 0 0,-1 0 0,14 1-1,-7-1-67,0-1-1,1-1 0,-1 0 0,1-1 0,-1-1 0,0 0 0,1-1 1,-1 0-1,-1-1 0,21-9 0,-22 7-1077,1 0-1,-2-1 1,19-13-1,-11 5-618</inkml:trace>
</inkml:ink>
</file>

<file path=ppt/ink/ink9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3:20.571"/>
    </inkml:context>
    <inkml:brush xml:id="br0">
      <inkml:brushProperty name="width" value="0.05" units="cm"/>
      <inkml:brushProperty name="height" value="0.05" units="cm"/>
      <inkml:brushProperty name="color" value="#FF0066"/>
    </inkml:brush>
  </inkml:definitions>
  <inkml:trace contextRef="#ctx0" brushRef="#br0">5 57 27806,'0'15'1616,"0"-6"513,-1-5-913,-1-8-1216,1-8 0,1-9-216,0-4-824,4 2 672</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8:08.309"/>
    </inkml:context>
    <inkml:brush xml:id="br0">
      <inkml:brushProperty name="width" value="0.05" units="cm"/>
      <inkml:brushProperty name="height" value="0.05" units="cm"/>
      <inkml:brushProperty name="color" value="#FF0066"/>
    </inkml:brush>
  </inkml:definitions>
  <inkml:trace contextRef="#ctx0" brushRef="#br0">0 0 15299,'2'6'2007,"-1"0"0,0 0 0,0 0 0,-1 9 0,3 16 560,1-7-2119,-1 0 1,-2-1 0,0 1 0,-1 0-1,-4 32 1,4-48-1418,3-12-619,3-13-1153,-5 10 1628,0 0 0,0 0 0,-1 0 0,0-8 0,-3-12-501</inkml:trace>
</inkml:ink>
</file>

<file path=ppt/ink/ink9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3:22.689"/>
    </inkml:context>
    <inkml:brush xml:id="br0">
      <inkml:brushProperty name="width" value="0.05" units="cm"/>
      <inkml:brushProperty name="height" value="0.05" units="cm"/>
      <inkml:brushProperty name="color" value="#FF0066"/>
    </inkml:brush>
  </inkml:definitions>
  <inkml:trace contextRef="#ctx0" brushRef="#br0">371 1385 10874,'5'-6'567,"0"-1"-1,0 1 1,0 1-1,1-1 0,0 1 1,0 0-1,0 0 1,0 0-1,8-3 1,-3 3 17,0 0 1,0 1 0,1 0 0,-1 1-1,17-3 1,8 1-405,0 1 0,1 2 0,-1 1 0,0 2 0,0 1 0,0 2 0,0 2 0,0 1 0,44 15 0,79 31 291,66 21-139,5-18-59,-179-48-84,1-1-1,78-2 1,-92-6 52,1-2 1,-1-2-1,-1-2 1,46-13-1,-27 2 217,81-40 0,49-38-77,-155 79-347,382-213 762,-393 219-763,84-54 66,-87 53-87,-1 0 0,0-2 0,23-24 0,-34 33-6,0-1 0,-1-1 0,0 1 0,0-1 0,0 1 0,-1-1 0,0 0-1,0 0 1,-1 0 0,1-1 0,-2 1 0,3-15 0,-4 8 7,0 1 0,-1-1 1,0 1-1,-1-1 0,-1 1 0,-4-18 0,-5-4 15,-1-1 0,-1 2-1,-2 0 1,-28-44-1,15 33 10,-3 2 1,-55-60-1,63 78-41,-1 1 1,-1 2-1,-2 0 0,0 2 1,-1 1-1,0 1 0,-2 2 1,0 0-1,-1 3 0,0 0 1,-35-7-1,12 8-8,-103-10 0,-58 11 22,131 8-5,-167-9 18,-91-3 11,3 18-51,284 1 16,0 2 1,0 2 0,1 3 0,1 2-1,-64 25 1,83-24-3,1 1 0,0 2 0,1 1 0,2 2 0,0 1 0,0 2 0,2 0 0,-43 48 1,41-35 41,2 1 1,2 2-1,2 0 1,1 2-1,3 1 1,1 0-1,1 2 1,3 0 0,2 1-1,2 1 1,-8 52-1,15-65 4,2 0 0,1 0 1,1 0-1,5 44 0,-1-55 18,1 1 1,1-1-1,1 0 1,1 0 0,1-1-1,0 0 1,14 24-1,-11-27 31,0 0-1,1-1 0,0 0 0,1-1 1,1-1-1,1 0 0,0-1 0,1 0 1,1-1-1,0-1 0,0-1 1,1 0-1,23 9 0,-9-8 47,1-1 1,0-2-1,0-2 1,68 7-1,140-8 113,-183-6-247,-6 0-108,37-1-1046,162 19-1,-135 5 238</inkml:trace>
</inkml:ink>
</file>

<file path=ppt/ink/ink9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3:58.441"/>
    </inkml:context>
    <inkml:brush xml:id="br0">
      <inkml:brushProperty name="width" value="0.05" units="cm"/>
      <inkml:brushProperty name="height" value="0.05" units="cm"/>
      <inkml:brushProperty name="color" value="#FF0066"/>
    </inkml:brush>
  </inkml:definitions>
  <inkml:trace contextRef="#ctx0" brushRef="#br0">4941 569 9594,'12'-31'6831,"-11"27"-6572,0 0 1,0 0 0,-1 0-1,1-1 1,-1 1 0,0 0-1,0-1 1,0 1 0,-2-8-1,0 6-144,0 0 0,-1 0-1,0 0 1,0 0 0,0 1-1,-1 0 1,0-1 0,0 1-1,0 0 1,0 1 0,-1-1-1,0 1 1,0 0 0,0 0-1,-1 1 1,1-1 0,-11-4-1,-9-2 82,0 1 0,0 0-1,-27-4 1,15 3-41,1 0-94,1-3 0,1-1-1,0-1 1,0-2 0,-35-24-1,33 19-63,0 2 0,-1 2 0,-1 1 0,0 2 0,-52-13 0,24 12-2,0 2 0,0 3 1,-86-3-1,-216-28 108,329 35-110,0 2 1,-1 1-1,1 3 1,-1 0 0,-58 9-1,1 11-37,-110 38 0,-23 6-117,128-46 140,-121 6 0,167-17 21,0 3-1,1 2 0,0 3 0,1 1 0,-59 27 0,-83 23 1,57-21 128,105-31-60,1 2-1,0 1 0,1 1 1,-60 43-1,33-12-59,-74 75-1,67-63 55,-102 71 0,129-102 0,-3 3-15,-51 49 0,77-65-35,1 1 0,1 0 0,1 1-1,0 0 1,-18 36 0,17-23-11,0-1 4,-1-1 1,-20 30-1,-113 133 80,135-176-72,-18 25 207,2 2 1,-42 82-1,3-14 37,0-1-155,49-73-82,-50 104 476,56-110-307,2 0-1,-14 56 0,22-74-114,-18 112 271,20-111-251,1 1-1,0-1 0,0 0 1,2 1-1,-1-1 0,8 25 1,-5-26 52,-1 0 1,-1 0 0,0 0-1,-1 0 1,-1 23 0,-11 65 182,11-97-311,-2 7 86,1 0 0,1 0 0,0 0 0,0 0 0,1 0 0,1 0 0,0 0 1,0 0-1,1 0 0,1 0 0,7 17 0,-9-24-41,-1-1-1,1 1 0,-1 0 1,0-1-1,-1 1 1,1 0-1,-1 0 1,1 0-1,-1-1 0,-1 8 1,-1 2 44,-5 24 0,4-27-52,0 0-1,2 0 1,-2 15-1,5-19 9,2-9 457,2-10 495,-7 13-1013,1 0 1,0 0 0,-1 0-1,1 0 1,0 0-1,-1-1 1,1 1 0,0 0-1,-1 0 1,1 0-1,0 0 1,-1 0 0,1 0-1,0 0 1,-1 0 0,1 0-1,0 0 1,-1 0-1,1 0 1,0 1 0,-1-1-1,1 0 1,0 0-1,-1 0 1,1 0 0,0 1-1,-1-1 1,-9 5 78,18-20-1990,-8 13 1488,1 1 1,-1-1-1,0 1 1,0-1 0,0 1-1,1-1 1,-2 1-1,1-1 1,0 1 0,0-1-1,0 1 1,-1-1-1,1 1 1,-1 0 0,1-1-1,-2-1 1,-4-10-304,2-3-4</inkml:trace>
</inkml:ink>
</file>

<file path=ppt/ink/ink9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3:59.057"/>
    </inkml:context>
    <inkml:brush xml:id="br0">
      <inkml:brushProperty name="width" value="0.05" units="cm"/>
      <inkml:brushProperty name="height" value="0.05" units="cm"/>
      <inkml:brushProperty name="color" value="#FF0066"/>
    </inkml:brush>
  </inkml:definitions>
  <inkml:trace contextRef="#ctx0" brushRef="#br0">0 100 10738,'3'-10'1468,"-3"10"-1444,0 0 1,0 0-1,0 0 1,0 0-1,0 0 1,0 0-1,0 0 1,0 0-1,0 0 0,0 0 1,0 0-1,0 0 1,0 0-1,0 0 1,0 0-1,0 0 0,1 0 1,-1 0-1,0-1 1,0 1-1,0 0 1,0 0-1,0 0 0,0 0 1,0 0-1,0 0 1,0 0-1,0 0 1,0 0-1,0 0 0,0 0 1,0 0-1,0 0 1,0 0-1,0 0 1,0 0-1,0 0 0,0 0 1,0 0-1,0 0 1,1 0-1,-1 0 1,0 0-1,0 0 0,0 0 1,0 0-1,0 0 1,0 0-1,0 0 1,0 0-1,0 0 0,0 0 1,0 0-1,0 0 1,0 1-1,0-1 1,0 0-1,0 0 0,0 0 1,0 0-1,0 0 1,0 0-1,0 0 1,0 0-1,0 0 0,0 0 1,0 0-1,0 0 1,0 0-1,3 16 3018,0-1-2186,-1-7-392,1 0-1,1-1 1,-1 1-1,1-1 1,0 1-1,1-1 0,0-1 1,0 1-1,0-1 1,12 11-1,2 3 423,-12-11-759,-1 0 0,0 1 0,0 0 0,-1 0 0,0 0 0,-1 0 0,4 13 0,-2-6-31,13 26-1,-18-41-84,0 0 0,1 0 0,-1 0-1,0 0 1,1 0 0,0-1-1,-1 1 1,1 0 0,0-1 0,0 1-1,0-1 1,0 0 0,0 1 0,0-1-1,0 0 1,0 0 0,0 0 0,1-1-1,-1 1 1,0 0 0,5-1-1,0 1 124,0-2 0,0 1-1,0-1 1,0 0-1,0-1 1,7-2-1,-12 4-92,0-1-1,0 0 0,0 0 1,-1 0-1,1 0 1,0 0-1,0 0 0,-1-1 1,1 1-1,-1-1 1,1 1-1,-1-1 0,0 1 1,1-1-1,-1 0 0,0 1 1,0-1-1,0 0 1,0 0-1,-1 0 0,1 0 1,0 0-1,0-4 1,1-4 4,-1-1 1,0 0 0,-1-16-1,0 7 45,-2-112 303,-1 108-338,0 1 0,-2 0 0,-11-37 0,15 59-52,1-1-1,0 1 1,-1 0-1,1 0 1,-1-1-1,1 1 0,-1 0 1,1 0-1,-1 0 1,0 0-1,0 0 1,1 0-1,-1 0 1,0 0-1,0 0 1,0 0-1,0 1 0,0-1 1,0 0-1,-2-1 1,1 3-20,1-1 0,0 0 0,0 0 1,0 1-1,0-1 0,0 1 0,0-1 0,0 0 0,0 1 1,0 0-1,0-1 0,0 1 0,0 0 0,1-1 1,-1 1-1,0 0 0,0 0 0,1 0 0,-1 0 1,0 0-1,1 0 0,-1 0 0,0 1 0,-11 22-2273,10-14 1346</inkml:trace>
</inkml:ink>
</file>

<file path=ppt/ink/ink9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4:00.123"/>
    </inkml:context>
    <inkml:brush xml:id="br0">
      <inkml:brushProperty name="width" value="0.05" units="cm"/>
      <inkml:brushProperty name="height" value="0.05" units="cm"/>
      <inkml:brushProperty name="color" value="#FF0066"/>
    </inkml:brush>
  </inkml:definitions>
  <inkml:trace contextRef="#ctx0" brushRef="#br0">53 416 11154,'-8'-2'1789,"-1"-1"0,1-1 0,-1 0 0,-10-6 1362,27 12 3331,-5-1-6376,-1 0 0,1 0-1,-1 0 1,0 0 0,1 0 0,3 2-1,45 38 390,21 14-107,1-8-11,32 21-144,-104-67-233,1 1 1,0-1-1,-1 0 1,1 0-1,0 0 1,0-1-1,-1 1 1,1 0-1,0-1 1,3 2-1,-4-2 1,-1 0 0,0 0 0,0-1 0,1 1 0,-1 0 0,0 0 0,0 0 0,0 0-1,0 0 1,1 0 0,-1 0 0,0 0 0,0 0 0,0 0 0,1 0 0,-1-1 0,0 1 0,0 0 0,0 0-1,0 0 1,0 0 0,0-1 0,1 1 0,-1 0 0,0 0 0,0 0 0,0 0 0,0-1 0,0 1-1,0 0 1,0 0 0,0 0 0,0-1 0,-3-13 23,-6-5 117,-14-20 1,15 25 12,0 0 0,1-1 1,-8-19-1,5-3-28,2-1-1,-3-39 1,-3-15-83,6 53-35,1 1 4,-18-57 0,23 90-6,-1-1 0,0 0 0,0 1 0,0 0 0,-1 0 0,1 0 0,-1 0 0,0 0 0,-6-3 0,10 8-169,1 1-52,-1-1-1,0 1 0,0-1 1,0 1-1,0 0 0,0-1 0,0 1 1,0 0-1,0-1 0,0 1 1,0-1-1,0 1 0,0 0 0,0-1 1,-1 1-1,1-1 0,0 1 1,0 0-1,-1-1 0,1 1 0,0-1 1,-1 1-1,0 0 0,-2 8-5854,4 3 4068</inkml:trace>
</inkml:ink>
</file>

<file path=ppt/ink/ink9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4:00.563"/>
    </inkml:context>
    <inkml:brush xml:id="br0">
      <inkml:brushProperty name="width" value="0.05" units="cm"/>
      <inkml:brushProperty name="height" value="0.05" units="cm"/>
      <inkml:brushProperty name="color" value="#FF0066"/>
    </inkml:brush>
  </inkml:definitions>
  <inkml:trace contextRef="#ctx0" brushRef="#br0">1 24 11795,'0'-11'1368,"2"-1"5298,2 12-3953,3 9-2125,-2 1 24,0 0-1,0 0 1,-1 1-1,4 14 0,4 10 60,7 20-38,-15-39-621,1-1 0,1 0 1,0 0-1,13 22 1,-11-29-1945,-8-7 1870,1-1-1,-1 0 0,0 0 1,0 0-1,1 0 0,-1 0 1,0-1-1,0 1 1,1 0-1,-1 0 0,0 0 1,0 0-1,1 0 1,-1 0-1,0 0 0,0 0 1,1-1-1,-1 1 0,0 0 1,0 0-1,0 0 1,1 0-1,-1-1 0,0 1 1,0 0-1,0 0 1,0 0-1,0-1 0,1 1 1,-1 0-1,0 0 0,0-1 1,0 1-1,0 0 1,0 0-1,0-1 0,0 1 1,0 0-1,0 0 1,0-1-1,0 1 0,0 0 1,0 0-1,0-1 1,1-9 359</inkml:trace>
</inkml:ink>
</file>

<file path=ppt/ink/ink9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4:00.750"/>
    </inkml:context>
    <inkml:brush xml:id="br0">
      <inkml:brushProperty name="width" value="0.05" units="cm"/>
      <inkml:brushProperty name="height" value="0.05" units="cm"/>
      <inkml:brushProperty name="color" value="#FF0066"/>
    </inkml:brush>
  </inkml:definitions>
  <inkml:trace contextRef="#ctx0" brushRef="#br0">1 252 14491,'4'-13'1760,"3"-4"1369,1-5-272,5 0-1033,-1-5-352,1 4-575,1-1-249,1 4-176,1 1-120,-4 6-216,-2 1-40,-2 4-176,-4 3-152,-1-1-488,-3 0-552,0 1-1001,-3 0-536,3 0 1417</inkml:trace>
</inkml:ink>
</file>

<file path=ppt/ink/ink9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4:01.016"/>
    </inkml:context>
    <inkml:brush xml:id="br0">
      <inkml:brushProperty name="width" value="0.05" units="cm"/>
      <inkml:brushProperty name="height" value="0.05" units="cm"/>
      <inkml:brushProperty name="color" value="#FF0066"/>
    </inkml:brush>
  </inkml:definitions>
  <inkml:trace contextRef="#ctx0" brushRef="#br0">0 1 13611,'2'13'5233,"2"5"-3720,1-1 0,1 1 1,13 26-1,30 48 772,4 6-646,-45-82-1633,-3-11-605,-5-5 548,0-1 1,1 1 0,-1 0-1,0 0 1,0 0-1,0 0 1,0 0 0,1-1-1,-1 1 1,0 0 0,0 0-1,0 0 1,0 0 0,0-1-1,0 1 1,0 0-1,0 0 1,0 0 0,1-1-1,-1 1 1,0 0 0,0 0-1,0 0 1,0-1 0,0 1-1,0 0 1,0 0-1,0-1 1,0 1 0,-1 0-1,1 0 1,0-1 0,-2-23-919</inkml:trace>
</inkml:ink>
</file>

<file path=ppt/ink/ink9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5:52.545"/>
    </inkml:context>
    <inkml:brush xml:id="br0">
      <inkml:brushProperty name="width" value="0.05" units="cm"/>
      <inkml:brushProperty name="height" value="0.05" units="cm"/>
      <inkml:brushProperty name="color" value="#FF0066"/>
    </inkml:brush>
  </inkml:definitions>
  <inkml:trace contextRef="#ctx0" brushRef="#br0">1 9 13227,'1'-8'9995,"7"35"-7011,2 34-1065,4 105-1,-9-89-1569,-2-37-209,8 276 419,-11-300-877,2-13-1289,5-21-3063,-2 4 2836,5-18-2563,-1-12 1671</inkml:trace>
</inkml:ink>
</file>

<file path=ppt/ink/ink9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5:53.226"/>
    </inkml:context>
    <inkml:brush xml:id="br0">
      <inkml:brushProperty name="width" value="0.05" units="cm"/>
      <inkml:brushProperty name="height" value="0.05" units="cm"/>
      <inkml:brushProperty name="color" value="#FF0066"/>
    </inkml:brush>
  </inkml:definitions>
  <inkml:trace contextRef="#ctx0" brushRef="#br0">1 110 11290,'0'-2'300,"0"0"-1,1 1 0,-1-1 1,1 0-1,-1 1 0,1-1 1,0 1-1,0-1 0,-1 1 1,1-1-1,0 1 0,0-1 1,1 1-1,-1 0 0,0 0 1,0 0-1,1-1 0,-1 1 1,0 0-1,1 1 0,-1-1 0,1 0 1,1 0-1,7-4 326,0 1 0,16-5 0,-15 6-72,39-12 608,0 3 0,1 1 1,71-4-1,-71 12-860,0 2 0,0 3 1,0 2-1,0 2 0,-1 2 0,57 18 0,-69-15 57,0-2 0,0-1-1,0-2 1,1-2-1,48-1 1,-71-4-206,-8 1-97,0-1-1,1 1 1,-1 1-1,8 0 0,-14 0-32,0-1 0,-1 0 0,1 1 0,0 0 0,-1-1 0,1 1 0,0 0 0,-1-1 0,1 1 0,-1 0 0,0 0 0,1 0 0,-1 1 0,0-1 0,1 0 0,-1 0 0,0 1 0,0-1 0,0 1 0,0-1 0,0 1 0,-1-1 0,1 1 0,0 1 0,4 12 319,-2-6-211,0 1 0,0 0-1,-1-1 1,-1 1 0,2 16 0,0 150 491,1-126-544,14 75 1,-2-61-52,8 49 21,-22-100-44,-1 1 0,0 0 1,-1 0-1,-1 0 0,0 0 1,-3 15-1,2-21-45,0-1 0,-1 0 0,1 0 0,-1 0 0,-1 0 0,1-1 0,-1 1 0,0-1 0,-10 11 0,12-15 19,1 0-1,-1 0 0,0-1 0,0 1 1,0-1-1,1 1 0,-1-1 1,-1 0-1,1 0 0,0 0 0,0 0 1,0 0-1,-1 0 0,1-1 1,0 1-1,-1-1 0,1 1 0,0-1 1,-1 0-1,1 0 0,-1 0 1,1 0-1,0-1 0,-1 1 0,1-1 1,0 1-1,-1-1 0,1 0 1,0 0-1,0 0 0,0 0 1,0 0-1,-1 0 0,-1-2 0,-31-28-3527,27 23 2266,0 1 0,0 1 0,0-1-1,-1 1 1,-11-6 0,-13-2-230</inkml:trace>
</inkml:ink>
</file>

<file path=ppt/ink/ink9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5:53.491"/>
    </inkml:context>
    <inkml:brush xml:id="br0">
      <inkml:brushProperty name="width" value="0.05" units="cm"/>
      <inkml:brushProperty name="height" value="0.05" units="cm"/>
      <inkml:brushProperty name="color" value="#FF0066"/>
    </inkml:brush>
  </inkml:definitions>
  <inkml:trace contextRef="#ctx0" brushRef="#br0">37 38 12787,'-5'1'398,"2"0"38,0-1 1,0 1-1,1 0 1,-1-1-1,0 1 0,0 1 1,1-1-1,-1 0 1,-3 3-1,6-4-389,0 0-1,0 0 1,0 0 0,0 0-1,0 0 1,0 1 0,0-1-1,0 0 1,0 0-1,-1 0 1,1 0 0,0 0-1,0 0 1,0 0 0,0 1-1,0-1 1,0 0-1,0 0 1,0 0 0,0 0-1,0 0 1,0 1 0,0-1-1,0 0 1,0 0 0,0 0-1,0 0 1,0 0-1,0 1 1,0-1 0,0 0-1,0 0 1,0 0 0,1 0-1,-1 0 1,0 0-1,0 1 1,0-1 0,0 0-1,0 0 1,0 0 0,0 0-1,0 0 1,0 0 0,1 0-1,-1 0 1,0 0-1,0 0 1,0 1 0,0-1-1,0 0 1,0 0 0,1 0-1,-1 0 1,0 0-1,0 0 1,0 0 0,7 1 568,1 1 1,-1-1 0,0-1 0,0 1 0,0-1-1,9-1 1,-11 1-399,298-29 5963,-27 1-4471,-255 27-1680,10-1-7,-1 2 1,56 5 0,-83-5-32,1 1-1,-1 0 1,1 0 0,-1 0 0,1 0-1,-1 0 1,6 4 0,-8-5-7,0 1 0,0 0 0,0 0 0,-1 0 0,1 0 1,0-1-1,0 1 0,-1 1 0,1-1 0,0 0 0,-1 0 1,1 0-1,-1 0 0,0 0 0,1 0 0,-1 1 0,0-1 1,1 0-1,-1 0 0,0 0 0,0 3 0,-1-9-2686,1 5 2525,0-1 1,0 0-1,0 1 0,0-1 1,0 1-1,0-1 1,0 0-1,0 1 0,1-1 1,-1 1-1,0-1 1,0 0-1,0 1 0,1-1 1,-1 1-1,0-1 1,1 0-1,13-13-1705</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8:08.617"/>
    </inkml:context>
    <inkml:brush xml:id="br0">
      <inkml:brushProperty name="width" value="0.05" units="cm"/>
      <inkml:brushProperty name="height" value="0.05" units="cm"/>
      <inkml:brushProperty name="color" value="#FF0066"/>
    </inkml:brush>
  </inkml:definitions>
  <inkml:trace contextRef="#ctx0" brushRef="#br0">0 16 12947,'0'-1'178,"1"1"0,-1-1 0,0 1 1,1-1-1,-1 1 0,1-1 0,-1 1 0,0-1 1,1 1-1,-1 0 0,1-1 0,-1 1 0,1 0 1,0-1-1,-1 1 0,1 0 0,-1-1 0,1 1 1,0 0-1,-1 0 0,1 0 0,-1 0 0,1 0 1,0 0-1,0 0 0,22-3 1855,-20 2-1584,209-2 6823,-202 3-6988,37 4 769,-44-4-986,-1 1 0,1-1 0,-1 1 1,1 0-1,-1 0 0,0 0 0,1 0 0,-1 0 0,0 0 1,0 1-1,1-1 0,-1 1 0,0-1 0,2 4 0,-4-5-56,1 1 0,-1 0-1,0 0 1,1 0 0,-1 0-1,0 0 1,0 0 0,0 0-1,0 0 1,0 0 0,0 0-1,0-1 1,0 1-1,0 0 1,0 0 0,0 0-1,-1 0 1,1 0 0,0 0-1,-1 0 1,1-1 0,0 1-1,-1 0 1,1 0 0,-1 0-1,0-1 1,1 1 0,-1 0-1,0-1 1,1 1 0,-1 0-1,-1 0 1,-5 5 7,1-1 0,-13 7 0,-5 3-209,-2-2 1,0 0-1,-42 14 1,49-22-843,0 0 1,0-1-1,-29 3 1,9-5-659</inkml:trace>
</inkml:ink>
</file>

<file path=ppt/ink/ink9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5:56.164"/>
    </inkml:context>
    <inkml:brush xml:id="br0">
      <inkml:brushProperty name="width" value="0.05" units="cm"/>
      <inkml:brushProperty name="height" value="0.05" units="cm"/>
      <inkml:brushProperty name="color" value="#FF0066"/>
    </inkml:brush>
  </inkml:definitions>
  <inkml:trace contextRef="#ctx0" brushRef="#br0">24 121 6633,'-1'0'133,"0"0"-1,0 0 0,0-1 0,0 1 0,0 0 1,0 0-1,0 0 0,0-1 0,0 1 1,0 0-1,0-1 0,0 1 0,1-1 0,-1 1 1,0-1-1,0 1 0,0-1 0,1 0 0,-1 1 1,0-1-1,1 0 0,-1 0 0,0 0 1,1 1-1,-1-1 0,1 0 0,0 0 0,-1 0 1,0-1-1,1 0 98,1 1 0,-1 0 0,0-1 0,0 1 0,1-1 0,-1 1 0,1 0 0,-1-1 0,1 1 0,-1 0 0,1 0 0,0-1 0,0 1 0,-1 0 0,1 0 0,0 0 0,0 0 0,0 0 0,0 0 0,2-1 0,-1 1-9,-1 0 0,0 0 0,1 0 0,-1 0 0,1 0 0,-1 1 0,1-1 0,-1 1 0,1-1 0,0 1 0,-1-1 0,1 1 0,0 0 0,-1 0 0,1 0 0,2 0 0,2 1 205,-1 0 1,1 1-1,8 3 0,15 3-199,-13-7-191,0 0 0,0-1-1,0-1 1,20-4 0,64-16 51,-53 10-75,37-7-1,116-9 1,-148 24 9,1 2 0,-1 3 0,78 11 1,-46 2 12,122 15 178,7-28 509,0-18 216,-212 16-936,246-11 688,-186 13-512,1 3 0,62 12 1,154 25 1036,-210-37-676,-1-2 0,78-8 0,-25-8 209,127-5 252,-1 34-302,-55-2 252,-143-12-376,93-10 1,-74-4-321,-45 8-167,0 0 0,0 1 0,1 1 0,-1 1 0,30 3 0,-48-2-86,0 1 0,0 1 0,-1-1 0,1 1 0,0-1 0,4 4 0,-4-3 0,-1 0 0,1-1 0,0 1 0,6 1 0,-8-3-52,0 0 0,0 0 0,0 0 0,0 0 0,0 0 0,-1 0 0,1-1-1,0 1 1,0 0 0,-1-1 0,1 0 0,0 1 0,-1-1 0,1 0 0,0 0 0,-1 0 0,3-2 0,23-23-1917,-22 19 1434,29-32-897</inkml:trace>
</inkml:ink>
</file>

<file path=ppt/ink/ink9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5:57.550"/>
    </inkml:context>
    <inkml:brush xml:id="br0">
      <inkml:brushProperty name="width" value="0.05" units="cm"/>
      <inkml:brushProperty name="height" value="0.05" units="cm"/>
      <inkml:brushProperty name="color" value="#FF0066"/>
    </inkml:brush>
  </inkml:definitions>
  <inkml:trace contextRef="#ctx0" brushRef="#br0">123 115 9770,'-1'-5'209,"0"-1"-1,-1 1 1,1-1-1,-1 1 1,0 0 0,0 0-1,0 0 1,-1 0-1,0 0 1,0 0-1,0 1 1,-1-1 0,1 1-1,-1 0 1,0 0-1,0 1 1,-1-1-1,1 1 1,-10-6 0,7 5 836,0 0 0,-14-5 0,21 9-978,-1 0 0,1 0 1,0 0-1,0 0 0,0 0 0,-1 0 1,1 0-1,0 0 0,0 0 0,-1 0 1,1 0-1,0 0 0,0 0 0,-1 0 1,1 0-1,0 0 0,0 1 0,0-1 1,-1 0-1,1 0 0,0 0 0,0 0 0,0 0 1,-1 1-1,1-1 0,0 0 0,0 0 1,0 0-1,0 1 0,0-1 0,-1 0 1,1 0-1,0 0 0,0 1 0,0-1 1,0 0-1,0 0 0,0 1 0,0-1 1,0 0-1,0 0 0,0 1 0,0-1 0,0 0 1,0 0-1,0 0 0,0 1 0,0-1 1,0 0-1,2 17 714,-1-13-327,13 114 3085,-8-53-2362,16 70 0,-21-132-1138,4 15 252,-2 0 1,3 27 0,-6-41-284,1 1 1,-2 0-1,1 0 0,0 0 1,-1 0-1,0-1 0,0 1 1,-1 0-1,1-1 0,-1 1 1,0-1-1,0 1 0,0-1 1,-4 5-1,5-8-55,0 0 0,1 0 0,-1 0 0,0 0-1,0 0 1,0-1 0,0 1 0,0 0 0,0 0 0,0-1 0,-2 2 0,3-2-49,-1 0 1,1 0 0,-1 0 0,1 0 0,-1 0-1,1 0 1,-1 0 0,1 0 0,-1 0 0,1 0-1,-1 0 1,1 0 0,-1 0 0,1 0 0,-1-1-1,1 1 1,0 0 0,-1 0 0,1 0 0,-1-1-1,-1-1-262,0 0-1,0 0 0,0 0 0,1 0 1,-1-1-1,1 1 0,-3-5 0,1 1 893,-8-11-762</inkml:trace>
</inkml:ink>
</file>

<file path=ppt/ink/ink9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5:58.233"/>
    </inkml:context>
    <inkml:brush xml:id="br0">
      <inkml:brushProperty name="width" value="0.05" units="cm"/>
      <inkml:brushProperty name="height" value="0.05" units="cm"/>
      <inkml:brushProperty name="color" value="#FF0066"/>
    </inkml:brush>
  </inkml:definitions>
  <inkml:trace contextRef="#ctx0" brushRef="#br0">0 138 9234,'0'-2'180,"0"-3"739,0-1 1,1 1-1,-1 0 1,3-10 0,-3 14-709,1-1 1,0 0 0,-1 0 0,1 1 0,0-1-1,0 1 1,0-1 0,0 1 0,1 0-1,-1-1 1,0 1 0,0 0 0,1 0 0,-1-1-1,1 1 1,-1 0 0,4-1 0,3-1 260,1 0 1,-1 0-1,1 1 0,0 0 1,-1 0-1,17 0 1,57 3 1222,-53 0-1020,98 8 1704,21 1-873,374-49-343,-295 15-1030,-210 22-113,180-11 693,-162 13-399,1 2 0,-1 0 0,55 13 0,-79-12-125,-1 0 0,1 0 0,-1 1 0,19 10 1,-24-11-124,0 0 1,0 1-1,-1-1 1,0 1-1,0 0 1,0 0-1,0 0 1,0 1-1,-1-1 1,0 1-1,4 6 1,2 10-41,0 1 1,-1 0 0,-1 0-1,4 27 1,9 94 142,-8-44-119,-7-68-50,3 22 0,4 86 0,-12-139 0,0 0 0,0 0-1,0 0 1,0 0 0,0 0 0,0 0-1,0 0 1,0 0 0,0 0 0,0 1 0,0-1-1,0 0 1,0 0 0,0 0 0,0 0 0,0 0-1,0 0 1,0 0 0,0 0 0,0 0-1,0 0 1,0 0 0,0 0 0,0 0 0,0 0-1,-1 0 1,1 0 0,0 0 0,0 0-1,0 0 1,0 0 0,0 0 0,0 1 0,0-1-1,0 0 1,0 0 0,0 0 0,0 0-1,0 0 1,0 0 0,0 0 0,0 0 0,0 0-1,0 0 1,-1 0 0,1 0 0,0 0 0,0 0-1,0 0 1,0 0 0,0 0 0,0 0-1,0-1 1,0 1 0,0 0 0,0 0 0,0 0-1,0 0 1,0 0 0,0 0 0,0 0-1,0 0 1,0 0 0,0 0 0,-6-5-57,-3-6-275,6 5-318,-1 1 1,0 0-1,0 0 0,0 0 0,0 0 0,-1 1 0,0 0 0,0 0 1,0 0-1,0 0 0,-1 1 0,1 0 0,-9-3 0,-13 0-1796</inkml:trace>
</inkml:ink>
</file>

<file path=ppt/ink/ink9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5:58.653"/>
    </inkml:context>
    <inkml:brush xml:id="br0">
      <inkml:brushProperty name="width" value="0.05" units="cm"/>
      <inkml:brushProperty name="height" value="0.05" units="cm"/>
      <inkml:brushProperty name="color" value="#FF0066"/>
    </inkml:brush>
  </inkml:definitions>
  <inkml:trace contextRef="#ctx0" brushRef="#br0">44 16 14491,'-15'4'1123,"10"-3"-321,0 0 0,0 1 1,1-1-1,-6 4 1,10-6-769,0 1 0,0 0 1,0 0-1,0 0 1,0 0-1,0 0 1,1 0-1,-1 0 0,0 0 1,0 0-1,0 0 1,0 0-1,0 0 1,0 0-1,0 0 1,0 0-1,0 0 0,0 0 1,0 0-1,0 0 1,0 0-1,1 0 1,-1 0-1,0 0 1,0 0-1,0 0 0,0 0 1,0 0-1,0 1 1,0-1-1,0 0 1,0 0-1,0 0 1,0 0-1,0 0 0,0 0 1,0 0-1,0 0 1,0 0-1,0 0 1,0 0-1,0 0 0,0 0 1,1 0-1,-1 0 1,0 1-1,0-1 1,0 0-1,0 0 1,0 0-1,0 0 0,0 0 1,0 0-1,0 0 1,0 0-1,0 0 1,-1 0-1,1 0 1,0 0-1,0 0 0,0 1 1,0-1-1,0 0 1,0 0-1,10 0 788,212-14 4636,52-2-3301,-191 15-1890,0 3-1,0 4 0,133 28 1,-199-30-287,187 34 39,-179-35-704,-1-2 0,1 0 0,-1-2 0,0-1 0,1-1 0,34-8 0,6-8-2330,2-4 1208</inkml:trace>
</inkml:ink>
</file>

<file path=ppt/ink/ink9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5:59.230"/>
    </inkml:context>
    <inkml:brush xml:id="br0">
      <inkml:brushProperty name="width" value="0.05" units="cm"/>
      <inkml:brushProperty name="height" value="0.05" units="cm"/>
      <inkml:brushProperty name="color" value="#FF0066"/>
    </inkml:brush>
  </inkml:definitions>
  <inkml:trace contextRef="#ctx0" brushRef="#br0">43 25 8634,'-43'-1'7468,"82"-22"-1501,-40 24-5724,1-1 0,-1 1 0,1 0 0,-1 0 0,1 0 0,-1-1 0,1 1 0,0 0 0,0 0 0,-1 0 0,1 0 0,0 0 0,0 0 0,0 0 0,0-1 0,0 1 0,0 0 0,0 0 0,1 2 0,3 20 450,-4-22-569,8 31 789,15 37 0,4 14-315,-15-27-218,-2 0-1,-2 0 1,-3 1-1,-2 0 1,-6 63-1,3-105-474,0-14-266,1-4-1886,-1 2 1473,0-1-1,0 1 0,0 0 1,0-1-1,0 1 1,0 0-1,0-1 0,-1-1 1,-6 3-930</inkml:trace>
</inkml:ink>
</file>

<file path=ppt/ink/ink9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5:59.514"/>
    </inkml:context>
    <inkml:brush xml:id="br0">
      <inkml:brushProperty name="width" value="0.05" units="cm"/>
      <inkml:brushProperty name="height" value="0.05" units="cm"/>
      <inkml:brushProperty name="color" value="#FF0066"/>
    </inkml:brush>
  </inkml:definitions>
  <inkml:trace contextRef="#ctx0" brushRef="#br0">1 34 13939,'1'-1'372,"1"0"-1,-1 1 1,1-1 0,-1 0 0,1 1-1,-1-1 1,1 1 0,-1 0 0,1-1-1,0 1 1,-1 0 0,1 0 0,2 0-1,3 0 349,54 0 1941,0 2 1,65 11-1,77 3-932,-179-15-1672,-17 0-108,1-1 0,-1 0 0,1 0-1,-1 0 1,0-1 0,1 0 0,-1 0 0,0-1 0,8-3 0,-13 4-127,-1 0-1,1 0 1,-1 0-1,0-1 1,1 1-1,-1 0 1,0-1-1,0 1 1,0-1-1,0 0 0,0 1 1,0-1-1,0 0 1,-1 1-1,1-1 1,-1 0-1,1 0 1,-1 0-1,0 0 1,0 1-1,1-4 1,-1-9-244</inkml:trace>
</inkml:ink>
</file>

<file path=ppt/ink/ink9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5:59.884"/>
    </inkml:context>
    <inkml:brush xml:id="br0">
      <inkml:brushProperty name="width" value="0.05" units="cm"/>
      <inkml:brushProperty name="height" value="0.05" units="cm"/>
      <inkml:brushProperty name="color" value="#FF0066"/>
    </inkml:brush>
  </inkml:definitions>
  <inkml:trace contextRef="#ctx0" brushRef="#br0">7 18 12059,'-7'-17'8536,"7"17"-8476,8 8 1991,-1 2-1281,0-1 0,-1 1-1,-1 0 1,0 0 0,5 13 0,15 57 385,-21-67-965,16 62 456,17 138 0,-36-205-717,0 1 0,-1-1 0,0 1 0,0-1 0,-2 14 0,2-22 13,0 1 1,0-1 0,0 1-1,0-1 1,0 0 0,0 1 0,0-1-1,-1 1 1,1-1 0,0 0-1,0 1 1,0-1 0,-1 1 0,1-1-1,0 0 1,0 1 0,-1-1-1,1 0 1,0 0 0,-1 1-1,-5-4-2418,-3-15-989,0-3 1654</inkml:trace>
</inkml:ink>
</file>

<file path=ppt/ink/ink9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6:00.885"/>
    </inkml:context>
    <inkml:brush xml:id="br0">
      <inkml:brushProperty name="width" value="0.05" units="cm"/>
      <inkml:brushProperty name="height" value="0.05" units="cm"/>
      <inkml:brushProperty name="color" value="#FF0066"/>
    </inkml:brush>
  </inkml:definitions>
  <inkml:trace contextRef="#ctx0" brushRef="#br0">161 80 16556,'77'-38'6553,"-55"29"-5218,33-10 0,-39 15-1212,0 1 0,-1 0 0,1 1 0,0 1 0,0 1 0,0 0 0,0 1 0,24 4 0,113 36 331,-103-25-134,83 14 1,-75-24 46,0-2 0,0-3 0,0-2 0,111-18 0,-140 14-289,-5 0 82,1 2 1,-1 0-1,0 1 1,48 4-1,-66-1-56,-1 1 1,0-1-1,0 1 0,1 0 0,-1 1 1,8 4-1,-10-5-38,0 0 0,0 0 0,0 0 0,0-1-1,0 1 1,0-1 0,1 0 0,-1 0 0,1 0 0,-1 0 0,0-1 0,1 0-1,-1 1 1,1-1 0,-1 0 0,1-1 0,-1 1 0,5-1 0,0-2-51,0 0-1,-1-1 1,1 1 0,-1-1 0,7-6 0,-14 15-15,0-1 0,0 0 0,0 0 0,0 0 0,-1 0 0,-1 6 0,2-3 0,-1-3 0,1-1 0,0 1 0,0 0 0,1-1 0,-1 1 0,1 0 0,0-1 0,0 1 0,0-1 0,0 1 0,0-1 0,1 0 0,3 6 0,-4-5 0,1 0 0,-1 0 0,0 1 0,0-1 0,0 0 0,0 1 0,-1-1 0,0 6 0,-4 39 0,3-32 0,-3 36 0,3 1 0,9 79 0,-6-84 0,3 18 0,-4-60 0,0 0 0,1 0 0,0 0 0,0-1 0,1 1 0,-1-1 0,5 8 0,-4-10 0,-1 0 0,0 0 0,0 0 0,0 0 0,-1 0 0,3 9 0,-4-11 0,0-1 0,1 1 0,-1-1 0,0 1 0,0-1 0,-1 1 0,1-1 0,0 0 0,0 1 0,-1-1 0,1 1 0,-1-1 0,1 0 0,-1 1 0,1-1 0,-1 0 0,0 0 0,0 1 0,1-1 0,-1 0 0,0 0 0,0 0 0,0 0 0,-1 0 0,0 1 0,-8 4 0,1-1 0,-1 0 0,0 0 0,0-1 0,-21 5 0,-57 8 0,41-9 0,-270 33 0,-2-21 0,150-11 0,-131-2 0,280-8 0,1-1 0,-1-1 0,1 0 0,0-2 0,0 0 0,1-1 0,0-1 0,0-1 0,-23-13 0,31 16-3,-27-14-84,34 17 61,0 1-1,0 0 1,0 0-1,0 1 1,0-1 0,-1 1-1,1-1 1,0 1 0,0 0-1,-5 1 1,-1 2-3788,23-5-87,14-4 1770</inkml:trace>
</inkml:ink>
</file>

<file path=ppt/ink/ink9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6:01.350"/>
    </inkml:context>
    <inkml:brush xml:id="br0">
      <inkml:brushProperty name="width" value="0.05" units="cm"/>
      <inkml:brushProperty name="height" value="0.05" units="cm"/>
      <inkml:brushProperty name="color" value="#FF0066"/>
    </inkml:brush>
  </inkml:definitions>
  <inkml:trace contextRef="#ctx0" brushRef="#br0">15 144 12499,'-14'14'5582,"14"-8"-1911,10-1-1787,-1-4-1226,0 1 0,0-2 1,1 1-1,-1-1 1,9-2-1,4 1 86,452-52 3384,-370 37-3819,216-41-309,-320 57-1,23-8-501,-23 8 486,1 0-1,-1 0 1,1-1 0,-1 1-1,0 0 1,1 0 0,-1-1-1,0 1 1,1 0-1,-1-1 1,0 1 0,1 0-1,-1-1 1,0 1 0,1 0-1,-1-1 1,0 1-1,0-1 1,0 1 0,1 0-1,-1-1 1,0 1 0,0-1-1,0 1 1,0-1 0,0 1-1,0-1 1,0 1-1,0 0 1,0-1 0,0 1-1,0-1 1,0 1 0,0-1-1,0 1 1,-1-1-1,1 1 1,0 0 0,0-1-1,0 1 1,-1-1 0,1 1-1,0 0 1,0-1-1,-1 1 1,1 0 0,0-1-1,-1 1 1,1 0 0,0 0-1,-1-1 1,1 1-1,-1 0 1,-24-16-549</inkml:trace>
</inkml:ink>
</file>

<file path=ppt/ink/ink9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5:51.140"/>
    </inkml:context>
    <inkml:brush xml:id="br0">
      <inkml:brushProperty name="width" value="0.05" units="cm"/>
      <inkml:brushProperty name="height" value="0.05" units="cm"/>
      <inkml:brushProperty name="color" value="#FF0066"/>
    </inkml:brush>
  </inkml:definitions>
  <inkml:trace contextRef="#ctx0" brushRef="#br0">31 1 10978,'0'0'213,"-1"0"0,0 0 0,1 0-1,-1-1 1,1 1 0,-1 0 0,1 0-1,-1 0 1,0 0 0,1 0-1,-1 1 1,1-1 0,-1 0 0,1 0-1,-1 0 1,1 0 0,-1 1 0,1-1-1,-1 0 1,1 0 0,-1 1 0,1-1-1,-1 0 1,1 1 0,-1 0 0,0 0 113,-1 1 1,1-1 0,0 1 0,0 0 0,0-1 0,1 1 0,-2 3-1,0 1 140,0 0 0,1 0-1,0 0 1,0 8 0,2 2 255,1 1 0,0 0 0,1-1 0,1 0 0,12 30 0,4 24 671,-13-36-956,-2 0 1,-1 0-1,-1 45 1,-3-54-410,-2 0 0,-1 0 0,-1 0 0,-1 0 0,-9 28 1,11-46-300,0 0 0,0 0 0,-6 9 1,9-16 206,0 0 0,0 0 0,0 1 0,0-1 0,0 0 0,0 0 0,0 1 0,0-1 0,0 0 1,-1 0-1,1 0 0,0 1 0,0-1 0,0 0 0,0 0 0,0 0 0,-1 0 0,1 1 0,0-1 0,0 0 1,0 0-1,-1 0 0,1 0 0,0 0 0,0 0 0,0 0 0,-1 0 0,1 1 0,0-1 0,0 0 0,0 0 1,-1 0-1,1 0 0,0 0 0,0 0 0,-1 0 0,1 0 0,0 0 0,0 0 0,-1-1 0,1 1 0,0 0 1,0 0-1,0 0 0,-1 0 0,1 0 0,0 0 0,0 0 0,0-1 0,-1 1 0,1 0 0,0 0 0,0 0 1,0 0-1,0-1 0,0 1 0,-1 0 0,1 0 0,0 0 0,0-1 0,0 1 0,-4-13-2117,3-9-500,-3-8 1094</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8:09.287"/>
    </inkml:context>
    <inkml:brush xml:id="br0">
      <inkml:brushProperty name="width" value="0.05" units="cm"/>
      <inkml:brushProperty name="height" value="0.05" units="cm"/>
      <inkml:brushProperty name="color" value="#FF0066"/>
    </inkml:brush>
  </inkml:definitions>
  <inkml:trace contextRef="#ctx0" brushRef="#br0">14 1043 16812,'-2'-3'296,"1"0"1,-1 0-1,0-1 1,1 1-1,0 0 1,0-1 0,0 1-1,0-1 1,1 0-1,-1 1 1,1-1-1,0 1 1,0-7 0,1 5-20,0-1 1,0 1 0,1-1 0,0 1-1,0 0 1,0-1 0,6-9 0,1 2-6,0 1 0,1-1 0,1 1 0,0 1 0,17-14 1,3 1-71,2 1 0,0 2 1,1 1-1,1 2 1,61-23-1,197-48 694,-254 78-778,508-110 1624,-288 68-571,-208 38-1029,-1-1-1,94-46 1,-129 54-116,10-4 0,0-1 0,-1-1-1,-1-2 1,30-24 0,-51 38-23,0 0 0,0 0 0,0 0 0,0 0-1,0-1 1,-1 1 0,1 0 0,-1-1 0,0 1 0,1-1 0,-1 1 0,0-1 0,-1 0 0,1 1 0,0-1 0,-1 0-1,1 0 1,-1 0 0,0-4 0,-1 3-5,0 1-1,0 0 1,0-1-1,0 1 0,-1 0 1,1 0-1,-1-1 1,0 1-1,0 1 1,0-1-1,0 0 1,-1 0-1,1 1 0,-6-5 1,-11-8-113,0 1-1,-1 0 1,-1 2-1,0 0 1,-25-9 0,42 20 96,-12-4-30,16 5 49,0 0-1,0 0 1,0 0 0,0 0 0,0 0 0,0 0-1,0 0 1,0 0 0,0 0 0,-1 0 0,1 0 0,0 0-1,0 0 1,0 0 0,0 0 0,0 0 0,0 0 0,0 0-1,0 0 1,0 0 0,0-1 0,0 1 0,0 0 0,0 0-1,0 0 1,0 0 0,-1 0 0,1 0 0,0 0-1,0 0 1,0 0 0,0 0 0,0 0 0,0 0 0,0-1-1,0 1 1,0 0 0,0 0 0,0 0 0,0 0 0,0 0-1,0 0 1,0 0 0,0 0 0,0 0 0,0 0 0,0-1-1,0 1 1,1 0 0,-1 0 0,0 0 0,0 0-1,0 0 1,0 0 0,0 0 0,7-3 4,13-2-4,0 1 4,89-12 143,-88 14-9,1 1 0,-1 1 0,25 2 0,-42-1-94,1 0 0,-1-1 0,0 1 0,0 1 0,1-1 0,-1 1 0,0-1 0,6 5 0,-8-5-26,0 1 0,-1-1 1,1 0-1,-1 1 0,1-1 1,-1 1-1,0 0 1,0-1-1,1 1 0,-1 0 1,0 0-1,-1 0 1,1 0-1,0 0 0,0 0 1,-1 0-1,1 0 1,-1 0-1,0 0 0,0 3 1,0 0-17,0-1 0,0 0 0,-1 0 0,0 0 1,0 1-1,0-1 0,0 0 0,-1 0 0,-4 7 1,-1 1-487,-14 18 0,9-14-531,11-14 777,0-1-1,0 1 1,0-1-1,0 1 1,0 0 0,0-1-1,1 1 1,-1 0-1,0 1 1,1-2 160,0 0 0,0 0 0,0 0 0,0 0 0,0 0 0,1-1 0,-1 1 0,0 0 0,0 0 1,1 0-1,-1 0 0,0-1 0,1 1 0,-1 0 0,1 0 0,-1-1 0,1 1 0,-1 0 0,1-1 0,0 2 0,20 12-1086</inkml:trace>
</inkml:ink>
</file>

<file path=ppt/ink/ink9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5:51.924"/>
    </inkml:context>
    <inkml:brush xml:id="br0">
      <inkml:brushProperty name="width" value="0.05" units="cm"/>
      <inkml:brushProperty name="height" value="0.05" units="cm"/>
      <inkml:brushProperty name="color" value="#FF0066"/>
    </inkml:brush>
  </inkml:definitions>
  <inkml:trace contextRef="#ctx0" brushRef="#br0">1 304 10146,'1'-3'3692,"14"-7"-1466,1 1 0,17-8 1,72-25 1146,-96 39-3075,223-88 1106,-13 9-722,-175 69-530,2 2-1,0 1 1,47-2-1,-63 11 126,0 2-1,1 1 0,37 7 1,36 3 1599,-70-11-1303,40 3 200,-67-3-699,1 0 1,-1 1 0,0 0 0,1 0-1,-1 1 1,0 0 0,9 5-1,-14-7-55,0 0 0,-1 0 0,1 1 0,0-1-1,-1 1 1,1-1 0,-1 1 0,1 0-1,-1 0 1,0 0 0,1-1 0,-1 1-1,0 0 1,0 1 0,-1-1 0,1 0 0,0 0-1,0 4 1,0 1 16,-1 1 0,0 0 0,0-1 0,-2 10 0,1-9 10,0 0 0,1 0 1,1 13-1,4 3-1,2 0 1,12 34 0,-6-24-17,-8-17-23,17 43 22,-4 2 1,16 87-1,-27-113-27,-4-26 0,-1 0 0,-1-1 0,1 1 0,-1 13 0,-1-22-1,0 0 1,-1 1-1,1-1 1,0 0-1,0 0 1,-1 0-1,1 0 1,0 1-1,-1-1 1,1 0-1,-1 0 1,0 0-1,1 0 1,-1 0-1,0 0 1,1 0-1,-1 0 1,0-1-1,0 1 1,0 0-1,0 0 1,0-1-1,0 1 1,0 0-1,0-1 1,0 1-1,0-1 1,0 0-1,-1 1 1,0-1-1,-5 1-10,1 0 1,-1 0-1,1-1 0,-12-1 0,-8 1-47,-68 11-529,-41 3-887,115-14 1165,-1 0 0,1-2-1,0 0 1,-37-9 0,-53-23-561,-36-9 348,122 38 495,0 1-1,0 0 0,-1 2 0,-30 2 0,27 2 76,0 1 1,0 2 0,0 1 0,-39 14 0,-101 49 525,168-67-1217,4 0 502,7 0 120,19-1-335</inkml:trace>
</inkml:ink>
</file>

<file path=ppt/ink/ink9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6:03.444"/>
    </inkml:context>
    <inkml:brush xml:id="br0">
      <inkml:brushProperty name="width" value="0.05" units="cm"/>
      <inkml:brushProperty name="height" value="0.05" units="cm"/>
      <inkml:brushProperty name="color" value="#FF0066"/>
    </inkml:brush>
  </inkml:definitions>
  <inkml:trace contextRef="#ctx0" brushRef="#br0">1 282 12459,'9'-13'10769,"-10"19"-8941,1-5-1637,0 1 0,0-1 0,0 1 0,0 0-1,0-1 1,1 1 0,-1-1 0,0 1 0,1-1 0,0 1 0,-1-1 0,1 1 0,0-1 0,-1 0-1,1 1 1,0-1 0,0 0 0,0 0 0,0 1 0,0-1 0,0 0 0,1 0 0,-1 0-1,0 0 1,0-1 0,3 2 0,3 2 89,1-1-1,-1-1 1,1 1-1,10 1 1,7 3 282,-14-3-513,0 1 1,0 1 0,-1-1 0,0 2 0,0-1 0,0 1-1,13 14 1,-3 0 50,34 45-1,-46-55-99,-1 0 0,1-1 0,0 0 0,1 0 0,12 9 0,-19-17 0,0 0 0,0-1 0,0 1 0,0-1 0,0 1 0,1-1 0,-1 0 0,1 0 0,-1 0 0,0-1 0,1 1 0,-1 0 0,1-1 0,0 0 0,-1 1 0,1-1 0,-1 0 0,1 0 0,0-1 0,-1 1 0,1 0 0,-1-1 0,1 0 0,-1 1 0,1-1 0,-1 0 0,3-2 0,-1 1 0,0-1 0,-1 0 0,1 0 0,-1-1 0,0 1 0,0-1 0,0 1 0,-1-1 0,1 0 0,-1 0 0,0 0 0,0 0 0,0-1 0,0 1 0,-1 0 0,0-1 0,0 1 0,0-1 0,0-7 0,1-9 0,-1-1 0,-5-39 0,3 50 0,-1-12 0,-2 1 0,-1 0 0,0 0 0,-16-38 0,17 50 1,1 0 0,0-1 0,1 1 0,0-1 0,0 0 0,1 1 0,1-14 0,0 16-5,1 0 1,0 0-1,0 1 1,1-1-1,0 1 1,0-1-1,1 1 1,0 0-1,0-1 1,7-10-1,-9 16-107,1 0 0,-1 0-1,1 0 1,0 1 0,0-1-1,-1 0 1,1 1 0,0-1-1,0 1 1,0 0-1,3-2 1,-4 3-197,0 0 1,0-1-1,0 1 0,0 0 0,0 0 0,0-1 1,0 1-1,0 0 0,0 0 0,0 0 0,0 0 1,0 0-1,0 1 0,0-1 0,0 0 0,0 0 1,0 1-1,0-1 0,0 0 0,0 1 0,0-1 1,0 1-1,-1-1 0,1 1 0,0 0 1,0-1-1,-1 1 0,2 1 0,2 4-2058</inkml:trace>
</inkml:ink>
</file>

<file path=ppt/ink/ink9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6:03.875"/>
    </inkml:context>
    <inkml:brush xml:id="br0">
      <inkml:brushProperty name="width" value="0.05" units="cm"/>
      <inkml:brushProperty name="height" value="0.05" units="cm"/>
      <inkml:brushProperty name="color" value="#FF0066"/>
    </inkml:brush>
  </inkml:definitions>
  <inkml:trace contextRef="#ctx0" brushRef="#br0">30 12 12635,'-8'-5'6388,"-7"-1"1289,15 6-7594,0 0-1,-1 0 0,1 0 1,0 0-1,-1 0 0,1 0 1,0 0-1,-1 0 0,1 1 1,0-1-1,0 0 0,-1 0 1,1 0-1,0 0 0,0 1 1,-1-1-1,1 0 0,0 0 1,0 1-1,0-1 0,-1 0 1,1 0-1,0 1 1,0-1-1,0 0 0,0 0 1,0 1-1,-1-1 0,1 0 1,0 1-1,0-1 0,0 0 1,0 1-1,0-1 0,0 0 1,0 0-1,0 1 0,0-1 1,0 0-1,0 1 0,0-1 1,1 0-1,-1 1 1,0-1-1,0 0 0,0 1 1,1 3 102,0-1 1,0 1 0,1 0 0,-1-1 0,1 1 0,2 4 0,5 9 142,-4 0-215,0 0 0,5 32 0,-8-33-56,1-1 0,0 1 0,10 23 0,-13-38-57,1 1 0,0-1 0,-1 1 0,1-1 0,0 1 0,0-1 0,0 0 0,0 1 0,0-1 0,0 0 0,0 0 0,1 0 0,-1 0 0,0 0 0,1 0 0,-1 0 0,1 0 0,-1-1 0,1 1 0,-1 0 0,1-1 0,-1 0 0,1 1 0,0-1 0,-1 0 0,1 0 0,0 1 0,-1-1 0,1-1 0,0 1 0,-1 0 0,1 0 0,2-1 0,5-2 0,-1 0 0,1 0 0,-1-1 0,0 0 0,7-6 0,-7 6 0,191-106-37,-196 108-11,21-10-495,-24 12 417,1 0 0,-1-1 0,1 1 0,-1 0 0,1 0 0,-1 0 0,1-1 0,-1 1 0,1 0 0,0 0-1,-1 0 1,1 0 0,-1 0 0,1 0 0,0 0 0,-1 0 0,1 0 0,-1 0 0,1 0 0,-1 1 0,1-1 0,0 0 0,-1 0-1,1 1 1,-1-1 0,1 0 0,-1 1 0,1-1 0,-1 0 0,0 1 0,1-1 0,-1 0 0,1 1 0,-1-1 0,1 2 0,-2 12-1846</inkml:trace>
</inkml:ink>
</file>

<file path=ppt/ink/ink9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6:05.003"/>
    </inkml:context>
    <inkml:brush xml:id="br0">
      <inkml:brushProperty name="width" value="0.05" units="cm"/>
      <inkml:brushProperty name="height" value="0.05" units="cm"/>
      <inkml:brushProperty name="color" value="#FF0066"/>
    </inkml:brush>
  </inkml:definitions>
  <inkml:trace contextRef="#ctx0" brushRef="#br0">304 91 12443,'4'-13'1297,"-1"6"83,-1 0 0,-1-1-1,1 1 1,0-12 0,-2 18-1209,0 0-1,0 0 1,0-1-1,0 1 1,0 0-1,0 0 0,0 0 1,-1 0-1,1 0 1,0 0-1,-1 0 1,1 0-1,-1 0 1,1 0-1,-1 0 0,1 0 1,-1 0-1,0 0 1,1 0-1,-1 0 1,0 1-1,0-1 1,0 0-1,0 0 0,0 1 1,0-1-1,0 1 1,0-1-1,0 1 1,0-1-1,0 1 1,0 0-1,0-1 0,0 1 1,0 0-1,-2 0 1,-4 0-15,0 0-1,0 0 1,1 1 0,-1 0 0,0 1-1,0-1 1,1 1 0,-1 1 0,1-1-1,0 1 1,-1 0 0,-8 6 0,-1 2 57,0 1 0,0 0 0,-15 16 1,9-5 261,-22 28 1,36-41-293,0 1 0,1 0 1,1 0-1,0 1 0,-7 18 1,12-28-168,0 1 0,0 0 0,1-1-1,-1 1 1,1 0 0,0 0 0,0-1 0,0 1 0,0 0 0,0-1 0,1 1 0,-1 0 0,1 0 0,-1-1 0,1 1-1,0-1 1,0 1 0,1-1 0,-1 1 0,0-1 0,1 0 0,-1 1 0,1-1 0,0 0 0,0 0 0,0 0-1,0 0 1,0-1 0,0 1 0,0 0 0,1-1 0,3 3 0,5 1 36,-1-1 1,1 0-1,0 0 1,0-1-1,1 0 1,16 2-1,114 8-52,1 0 0,-136-12-31,-4 0-76,-1-1 0,1 1 0,-1-1-1,1 1 1,-1-1 0,1 0 0,-1 0 0,1 0-1,-1-1 1,1 1 0,-1 0 0,1-1 0,-1 0 0,1 1-1,-1-1 1,0 0 0,1 0 0,-1-1 0,0 1-1,3-3 1,-3 3-526,-1 0 0,1 0 0,0 0 0,-1 1 0,1-1 0,0 0 0,-1 0 0,3 0 0,2 1-1342</inkml:trace>
</inkml:ink>
</file>

<file path=ppt/ink/ink9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6:05.359"/>
    </inkml:context>
    <inkml:brush xml:id="br0">
      <inkml:brushProperty name="width" value="0.05" units="cm"/>
      <inkml:brushProperty name="height" value="0.05" units="cm"/>
      <inkml:brushProperty name="color" value="#FF0066"/>
    </inkml:brush>
  </inkml:definitions>
  <inkml:trace contextRef="#ctx0" brushRef="#br0">1 0 10690,'4'3'11460,"-1"2"-6445,2 10-3877,-4-9 8,5 16-168,-1 1 0,2 37 0,2 6-607,-9-65-371,0 1 1,0 0-1,1-1 1,-1 1-1,1-1 1,-1 1-1,1-1 1,-1 1-1,1-1 1,0 0-1,0 1 1,0-1-1,0 0 1,0 1-1,0-1 1,0 0 0,0 0-1,0 0 1,1 0-1,-1 0 1,0 0-1,1 0 1,-1-1-1,1 1 1,-1 0-1,1-1 1,-1 1-1,1-1 1,-1 0-1,1 1 1,2-1-1,3 0 0,0-1-1,0 1 1,-1-1-1,1-1 1,-1 1-1,9-4 1,22-10-346,0-1 0,-1-2 0,48-32 1,44-22-1022,-105 62 340</inkml:trace>
</inkml:ink>
</file>

<file path=ppt/ink/ink9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6:17.586"/>
    </inkml:context>
    <inkml:brush xml:id="br0">
      <inkml:brushProperty name="width" value="0.05" units="cm"/>
      <inkml:brushProperty name="height" value="0.05" units="cm"/>
      <inkml:brushProperty name="color" value="#FF0066"/>
    </inkml:brush>
  </inkml:definitions>
  <inkml:trace contextRef="#ctx0" brushRef="#br0">20603 0 10698,'1'2'196,"1"0"0,-1 0 0,1 1 0,-1-1 0,0 0 0,1 1 0,-1-1 0,-1 1 0,1-1 0,0 1 0,0-1 0,-1 1 0,0-1-1,1 1 1,-1 0 0,0-1 0,-1 5 0,0 4 334,-1 1-1,-5 18 1,4-20-257,-13 62 1201,6-27-383,-16 46 0,22-80-1023,-1 0 1,-1-1-1,1 0 0,-1 0 1,-8 9-1,-41 43 141,41-47-160,-59 59 7,-3-3 0,-3-3 0,-163 105 0,130-106-46,-126 54 0,-130 38 36,88-41-1,63-27-13,216-91-32,-23 12 3,24-12-3,-1 0 0,1 0 0,0 0 1,0 0-1,-1 0 0,1 0 0,0 0 0,0 0 0,-1 0 0,1 1 0,0-1 0,0 0 0,-1 0 0,1 0 0,0 0 0,0 1 0,0-1 0,0 0 0,-1 0 0,1 0 0,0 1 0,0-1 0,0 0 1,0 0-1,0 1 0,0-1 0,-1 0 0,1 0 0,0 1 0,0-1 0,0 0 0,0 0 0,0 1 0,0-1 0,0 0 0,0 0 0,0 1 0,0-1 0,1 0 0,-1 0 0,0 1 0,0-1 1,0 0-1,0 0 0,0 1 0,0-1 0,0 0 0,1 0 0,-1 1 0,0-1 0,0 0 0,0 0 0,1 1 0,3 1 0,1-1 1,-1 1-1,1-1 0,-1 1 1,1-1-1,8 0 0,91 10 2,317 11 2,-41-3-1,-281-9-2,-93-10-1,1 1 0,-1 0 0,0 1 0,9 3 0,-14-5 0,-1 0 0,0 0 0,0 0 0,0 0 0,0 0 0,1 0 0,-1 0 0,0 0 0,0 0 0,0 0 0,1 1 0,-1-1 0,0 0 0,0 0 0,0 0 0,0 0 0,0 0 0,1 1 0,-1-1 0,0 0 0,0 0 0,0 0 0,0 0 0,0 1 0,0-1 0,0 0 0,0 0 0,0 0 0,0 1 0,0-1 0,0 0 0,0 0 0,0 0 0,0 1 0,0-1 0,0 0 0,0 0 0,0 0 0,0 1 0,0-1 0,0 0 0,0 0 0,0 0 0,0 1 0,0-1 0,0 0 0,0 0 0,-1 0 0,1 0 0,0 0 0,0 1 0,0-1 0,0 0 0,0 0 0,-1 0 0,1 0 0,0 0 0,0 0 0,0 1 0,-1-1 0,-17 8 0,14-6 0,-72 33 0,-257 61 7,118-39-6,87-23-1,-120 31 40,114-30 47,30 3 69,-182 40 176,130-40-217,-1394 317-737,495-169 760,-606 48 18,359-135 76,33-51 113,1247-46-343,-586 29-26,-1-39-368,11-49 192,218 18 286,333 35-64,-413-44 374,5-31-112,178 6-267,-169-34 12,-121 42-33,-2 43-22,360 14 33,-213-35 0,232 13-22,-342-48 92,-5 37 137,290 40-194,-74-2-15,215-2 12,-107-21 0,-167-65 13,375 89-29,-70-16-4,-1 2 1,0 5 0,-1 2-1,-122 2 1,40 11-1,-97 0-6,-2-18 9,130-4 227,-211-56 1,-104-29 156,327 79-26,88 17-41,0 0-1,1-2 0,-1 0 0,-25-15 1,37 16-239,1-1 0,0-1 0,0 0 0,1-1 0,1-1 0,0 0 0,-20-23 0,19 17-71,-33-36-23,42 48 7,-1 1 0,-1 0 0,1 0 0,-1 0-1,1 1 1,-15-6 0,1 3 6,-1 0 0,-33-5-1,33 8 96,1 0-1,-30-12 0,48 15-89,-1 0 0,0 0 1,1 0-1,-1 0 0,1-1 0,0 1 1,-1-1-1,1 0 0,0 0 1,0 0-1,0 0 0,0 0 0,0 0 1,1 0-1,-1-1 0,1 1 0,-1-1 1,1 1-1,-1-4 0,2 5-1,-1 0-1,1 0 0,0 1 1,-1-1-1,1 0 1,0 0-1,-1 1 0,1-1 1,-1 0-1,1 0 1,-1 1-1,1-1 0,-1 1 1,0-1-1,1 0 0,-1 1 1,0-1-1,0 1 1,1 0-1,-1-1 0,0 1 1,0 0-1,1-1 1,-1 1-1,0 0 0,0 0 1,0 0-1,0-1 1,0 1-1,1 0 0,-1 0 1,0 0-1,0 0 0,0 1 1,-1-1-1,-3 1 3,1 0 0,-1 0-1,0 1 1,-6 3-1,8-4-2,-8 4 9,0-1 0,0 0 0,0-1 0,-24 3 0,33-6 13,1 0 0,0-1 0,-1 1 0,1 0 0,-1-1 0,1 0 0,0 1 0,-1-1 0,1 0 0,0 0 0,0 1 0,0-1 0,0 0 0,-1 0 0,1 0 0,0-1 0,1 1 0,-1 0 0,0 0 0,0 0 0,0-3 0,-1 3 6,1-1-1,0 0 1,-1 0-1,1 1 1,-1-1-1,1 0 0,-1 1 1,0 0-1,-1-2 1,2 3-30,0 0 1,0-1-1,0 1 1,0 0-1,0 0 1,0 0-1,0 0 1,0 0-1,1 0 1,-1 0-1,0 1 1,0-1 0,0 0-1,0 0 1,0 1-1,0-1 1,1 0-1,-1 1 1,0-1-1,0 1 1,1-1-1,-1 1 1,0 0 0,0-1-1,1 1 1,-1 0-1,0 1 1,-2 0 7,1 0 1,0 0 0,0 1 0,0-1 0,0 1-1,1-1 1,-1 1 0,1 0 0,-1 0-1,1 0 1,0 0 0,0 0 0,0 3-1,12-25 237,-8 11-143,0-1 235,2 19-188,-3-6-139,-1-1 1,1 0-1,0 1 1,0-1 0,0 0-1,0 0 1,1 0 0,-1 0-1,1 0 1,0-1-1,-1 1 1,1-1 0,6 4-1,5 2 127,29 12 1,-28-13-6,-14-6-122,8 2 52,0 2 1,0-1 0,-1 1-1,14 10 1,-19-13-57,-1 1 0,0-1 1,0 0-1,0 1 0,0-1 0,-1 1 0,1 0 1,-1 0-1,1 0 0,-1-1 0,0 1 0,0 0 1,0 1-1,0-1 0,-1 0 0,0 0 0,1 0 1,-1 5-1,0-8-3,0 0 0,-1 0 0,1-1 0,0 1 0,0 0 0,0 0 0,0 0 0,0 0 1,0 0-1,-1 0 0,1 0 0,0-1 0,0 1 0,0 0 0,0 0 0,-1 0 0,1 0 0,0 0 0,0 0 0,0 0 1,0 0-1,-1 0 0,1 0 0,0 0 0,0 0 0,0 0 0,0 0 0,-1 0 0,1 0 0,0 0 0,0 0 0,0 0 0,0 1 1,-1-1-1,1 0 0,0 0 0,0 0 0,0 0 0,0 0 0,0 0 0,0 0 0,-1 1 0,1-1 0,0 0 0,0 0 1,0 0-1,0 0 0,0 0 0,0 1 0,0-1 0,0 0 0,0 0 0,0 0 0,0 0 0,0 1 0,0-1 0,-1 0 1,1 0-1,0 0 0,1 0 0,-1 1 0,0-1 0,0 0 0,0 0 0,0 0 0,0 0 0,0 1 0,0-1 0,-14-15 26,7 7-15,-4-2-2,0 1-1,0 0 1,-1 1-1,0 1 0,-1 0 1,0 0-1,0 1 1,0 1-1,-1 0 1,-18-3-1,29 7-9,1 0 3,-1 1 1,0-1-1,0 0 1,0 0-1,0 0 1,-3-2-1,6 2 0,-1 1-1,0-1 1,1 1-1,-1-1 0,1 1 1,-1-1-1,1 0 0,-1 1 1,1-1-1,-1 0 1,1 0-1,-1 1 0,1-1 1,0 0-1,-1 0 0,1 0 1,0 0-1,0 1 1,0-1-1,0 0 0,0 0 1,0 0-1,0 0 0,0 1 1,0-1-1,0 0 0,0-1 1,2-6 15,0 1 0,1-1 0,0 1 1,0-1-1,0 1 0,1 0 0,0 0 0,9-12 0,-4 9-8,0 0 0,1 0 0,0 1 0,15-11 0,-20 17-9,0 0 0,0 1 0,0-1 0,0 1 0,0 0 1,11-2-1,-11 4-1,-1-1 1,1-1 0,-1 1 0,0 0 0,0-1 0,0 0 0,0 0 0,0 0-1,7-6 1,11-17 11,-18 20-6,0-1 1,1 1-1,-1 0 1,9-6-1,-12 10-1,0 1 0,0 0-1,-1-1 1,1 1-1,0-1 1,0 1 0,0 0-1,0-1 1,0 1 0,-1 0-1,1 0 1,0 0 0,0 0-1,0 0 1,0 0 0,0 0-1,0 0 1,0 0-1,0 0 1,0 0 0,1 1-1,-1 0 4,1 0-1,0 0 0,0 0 1,-1 0-1,1 0 0,-1 1 0,1-1 1,-1 0-1,2 3 0,2 3 11,0 0 0,0 0 1,4 13-1,-8-18-16,6 14 130,-1 0 1,-1 0-1,0 1 1,-2 0-1,0 0 1,0 0 0,-2 0-1,0 1 1,-2 25-1,0-39-67,1 0 0,-1 0 0,1 0 0,-1 0 0,-1 0 0,-1 5 0,2-7-161,1-1 0,-1 0 0,0 0 1,0 0-1,1 0 0,-1 0 0,0 0 0,0 0 0,0 0 0,0 0 0,-1 0 0,1-1 0,0 1 0,0 0 0,0-1 1,-1 1-1,1-1 0,0 1 0,0-1 0,-1 1 0,1-1 0,-1 0 0,-1 0 0,-7 1-2651,-1 4 905</inkml:trace>
</inkml:ink>
</file>

<file path=ppt/ink/ink9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6:20.918"/>
    </inkml:context>
    <inkml:brush xml:id="br0">
      <inkml:brushProperty name="width" value="0.05" units="cm"/>
      <inkml:brushProperty name="height" value="0.05" units="cm"/>
      <inkml:brushProperty name="color" value="#FF0066"/>
    </inkml:brush>
  </inkml:definitions>
  <inkml:trace contextRef="#ctx0" brushRef="#br0">49 393 10730,'0'-6'333,"-3"-17"1893,0 0-1,-2 1 1,-13-40 0,18 62-2162,0 0 1,0 0 0,0-1-1,0 1 1,0 0 0,0 0 0,0-1-1,0 1 1,-1 0 0,1 0-1,0 0 1,0-1 0,0 1 0,0 0-1,-1 0 1,1 0 0,0 0-1,0-1 1,0 1 0,-1 0 0,1 0-1,0 0 1,0 0 0,-1 0-1,1 0 1,0 0 0,0 0 0,0 0-1,-1 0 1,1 0 0,0 0-1,0 0 1,-1 0 0,1 0 0,-1 0-1,-7 7 1546,8-6-1499,-1 0-1,1 0 0,-1 0 1,1 0-1,-1 0 0,1 0 0,0 0 1,-1 0-1,1 0 0,0 0 0,0 0 1,0 0-1,0 0 0,0 1 1,0-1-1,0 0 0,0 0 0,0 0 1,0 0-1,1 0 0,-1 0 0,1 1 1,1 0 143,0 0 1,1 0-1,-1 0 0,0 0 1,1-1-1,0 1 1,-1-1-1,1 0 0,0 0 1,0 0-1,0 0 1,-1 0-1,6 0 1,14 6 434,-9 0-555,0 0-1,-1 1 0,0 1 1,0 0-1,-1 1 0,-1 0 0,13 15 1,30 27-19,-49-48-110,1-1-1,-1 0 1,0 0 0,1-1 0,-1 1-1,10 3 1,-13-6-1,1 0-1,-1 1 1,0-1-1,0 0 1,0 0-1,1 1 1,-1-1-1,0 0 1,0 0-1,1-1 1,-1 1-1,0 0 1,0 0-1,0 0 1,1-1-1,-1 1 1,0-1-1,0 1 1,0-1-1,0 1 1,0-1-1,0 0 1,0 1-1,0-1 1,0 0-1,0 0 1,0 0-1,0 0 1,-1 0-1,1 0 1,0 0-1,0 0 1,-1 0-1,1-2 1,2-4 45,0-1 1,-1 1 0,0 0-1,-1-1 1,1 0-1,-1-8 1,-1-50 198,0 56-222,-1-19 2,-1-1 0,-9-40 0,9 59-25,-1 0 0,-1 0 0,1 1 0,-2-1 0,0 1 0,0 0 1,0 0-1,-2 0 0,-10-13 0,15 21-4,0 0 1,1 0-1,-1 0 1,0 0-1,1-1 1,-1 1-1,1-1 1,0 1-1,0-1 0,0 1 1,-1-5-1,2 6-1,0 0 0,0 0-1,0-1 1,1 1 0,-1 0-1,0-1 1,1 1 0,-1 0-1,1 0 1,-1 0 0,1-1-1,0 1 1,-1 0 0,1 0 0,0 0-1,0 0 1,0 0 0,-1 0-1,1 0 1,0 1 0,1-1-1,-1 0 1,0 0 0,0 1-1,0-1 1,1 0 0,2-1-280,-1 1 0,1-1 0,0 1 0,-1-1 0,7 0-1,-5 1-762,0 0 0,0 1-1,0 0 1,0 0 0,1 0-1,7 2 1,-2 1-678</inkml:trace>
</inkml:ink>
</file>

<file path=ppt/ink/ink9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6:21.226"/>
    </inkml:context>
    <inkml:brush xml:id="br0">
      <inkml:brushProperty name="width" value="0.05" units="cm"/>
      <inkml:brushProperty name="height" value="0.05" units="cm"/>
      <inkml:brushProperty name="color" value="#FF0066"/>
    </inkml:brush>
  </inkml:definitions>
  <inkml:trace contextRef="#ctx0" brushRef="#br0">0 49 17204,'3'4'1062,"0"0"0,1 0 0,-1 0-1,1-1 1,0 0 0,0 1 0,7 3 0,-6-3-337,1-1-1,-1 1 0,-1 0 1,9 9-1,-5-1-261,0 0 0,-1 1 0,9 20 0,-11-21-259,0-1 0,1 0 0,0 0 0,1-1-1,9 12 1,-14-20-196,-1 0 0,1 0 0,0-1 0,0 1 0,0-1 1,1 1-1,-1-1 0,0 0 0,0 1 0,1-1 0,-1 0 0,1-1 0,-1 1 0,1 0 0,-1-1 0,6 1 0,-4-1 3,-1 0 0,1-1-1,0 0 1,0 1 0,-1-1 0,1 0-1,0-1 1,-1 1 0,1-1 0,4-2 0,2-3 5,-1 0 1,1 0-1,-1-1 1,-1 0-1,1-1 1,9-12-1,35-57-1222,-4 5-915,-15 27 743</inkml:trace>
</inkml:ink>
</file>

<file path=ppt/ink/ink9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4:16.891"/>
    </inkml:context>
    <inkml:brush xml:id="br0">
      <inkml:brushProperty name="width" value="0.05" units="cm"/>
      <inkml:brushProperty name="height" value="0.05" units="cm"/>
      <inkml:brushProperty name="color" value="#33CCFF"/>
    </inkml:brush>
  </inkml:definitions>
  <inkml:trace contextRef="#ctx0" brushRef="#br0">152 1418 5737,'1'-17'3702,"0"15"-3490,-1 0 0,1 0 0,-1 0 0,0 1 0,0-1 0,0 0 0,0 0 0,0 0-1,0 0 1,0 0 0,-1 0 0,1 1 0,-1-1 0,1 0 0,-1 0 0,0 0 0,1 1 0,-1-1 0,0 1 0,-2-3 0,3 4-189,0 0 1,0 0-1,0 0 1,0 1 0,0-1-1,0 0 1,0 0-1,0 0 1,0 0-1,0 0 1,0 0 0,0 1-1,0-1 1,0 0-1,0 0 1,0 0 0,0 0-1,0 0 1,0 1-1,0-1 1,0 0-1,0 0 1,0 0 0,0 0-1,-1 0 1,1 0-1,0 0 1,0 0 0,0 1-1,0-1 1,0 0-1,0 0 1,0 0 0,-1 0-1,1 0 1,0 0-1,0 0 1,0 0-1,0 0 1,0 0 0,-1 0-1,1 0 1,0 0-1,0 0 1,0 0 0,0 0-1,0 0 1,0 0-1,-1 0 1,1 0-1,0 0 1,0 0 0,0 0-1,0 0 1,0 0-1,0 0 1,-1 0 0,1-1-1,0 1 1,0 0-1,0 0 1,0 0-1,0 0 1,0 0 0,0 0-1,1 12 708,0-10-630,1 1 0,-1-1 0,1 0 0,-1 1 0,1-1 0,0 0 0,0 0 0,0 0 0,0 0 0,0 0 0,0-1 0,1 1 0,-1-1 0,0 1 0,1-1 0,-1 0 0,1 0 0,0 0 0,-1 0 0,1 0 0,0-1 0,3 1 0,7 1 249,1-1-1,-1 0 1,18-2-1,-25 1-167,77-9 1304,-60 6-1325,0 0-1,0 2 1,1 1-1,26 2 1,60 19-112,17 3 52,137-19 1187,-13 0-150,-172 4-1078,-23-2 30,0-2-1,108-6 0,-63-10 228,78-6 26,-149 16-231,1 1 0,-1 2 1,59 11-1,-38-1 467,1-2 0,98 4 0,-11-16 263,-62 0-437,88 8-1,-95-1 60,0-3-1,129-13 0,-124 6-292,1 3-1,101 11 1,-118-7-121,1-3-1,96-13 1,-22 1 89,-96 12-70,50 5 0,-69-2-75,40-1 17,1-3 0,88-13 0,-74 6 3,-20-1-5,0-1 1,-1-3-1,57-23 0,-84 28-28,-1-2 0,33-17 0,-46 19 30,0 0 0,19-19 0,-1 2 1,-13 10-7,0-1-1,18-24 1,6-6-5,-11 18-29,24-28 43,-48 50-11,-1-1 1,0 0-1,0 0 0,0 0 0,-1 0 0,4-14 1,30-101-26,-29 98 13,-6 18 20,0-1 1,-1 0-1,2-8 1,-3 13-8,-1 0-1,0-1 1,0 1 0,0 0 0,0 0 0,-1-1 0,1 1 0,-1 0-1,0 0 1,0 0 0,-2-4 0,-21-60 22,16 43 7,-21-46 0,24 63-28,0 0 1,0 0-1,0 0 0,-1 1 1,0-1-1,0 2 1,0-1-1,-10-6 0,-8-4 9,-30-15 0,29 18-11,-24-17-1,0-12-5,35 29 9,-1 1-1,-21-15 1,-2 5 0,0 3 0,-55-21 0,-88-16-12,112 39 27,22 6-27,1-1 0,-56-24 1,-59-28 0,132 54 6,1 3 0,-2 0-1,-53-4 1,-158-2 2,-88-5 6,261 15-66,-1 3 0,0 3-1,-101 17 1,64-8-4,-141-3 0,42-3-72,144-3 76,-169 9-224,-2-17 254,119-9 8,73 9-17,27 4 37,0 0 0,0 1-1,0 0 1,0 1 0,-23 5 0,-62 23-144,71-20 20,-21 7-80,16-5 93,0-1 1,0-1-1,-48 6 0,56-13 74,-103 14-3,104-12 29,0 1 1,0 2-1,-31 12 1,9 1-25,-123 47 117,123-51-75,-64 34 0,94-42-13,0 2-1,0-1 0,-25 24 1,-36 41-50,42-39 62,4-5 15,-30 40 1,48-53-21,1 0 0,0 1-1,1 0 1,-12 30 0,14-27-11,0 0 1,2 1-1,0 0 0,-2 25 0,-1 8 57,5-37-47,1-1 0,1 1 0,0 23 0,2-28 35,1 1-1,0 0 0,1 0 1,0-1-1,2 1 0,-1-1 1,10 22-1,-8-23 5,0 1 0,-1 0 0,0 0 0,-1 1 0,0-1 0,-1 1 0,0 14 0,-1-15 7,2 0 1,-1-1-1,2 1 0,0 0 0,0-1 1,1 0-1,0 0 0,1-1 1,1 1-1,0-1 0,9 11 0,6 4 32,0-1-1,2-1 0,29 24 0,-36-32 5,-11-11-384,-1 0-1,1 0 1,10 7 0,-13-11-23,0 1-1,0-1 0,0 0 1,0 0-1,0 0 1,0 0-1,0-1 1,0 1-1,1-1 1,-1 0-1,0 0 1,4 0-1,28-5-1441</inkml:trace>
</inkml:ink>
</file>

<file path=ppt/ink/ink9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4:19.006"/>
    </inkml:context>
    <inkml:brush xml:id="br0">
      <inkml:brushProperty name="width" value="0.05" units="cm"/>
      <inkml:brushProperty name="height" value="0.05" units="cm"/>
      <inkml:brushProperty name="color" value="#33CCFF"/>
    </inkml:brush>
  </inkml:definitions>
  <inkml:trace contextRef="#ctx0" brushRef="#br0">8538 1474 9658,'4'-3'58,"1"0"0,0 1 0,0 0 0,0 0 0,0 0 0,0 0 0,0 1 0,1 0-1,-1 0 1,11 0 0,-13 1 133,0 0 0,0 0-1,-1 0 1,1 0 0,0 1 0,0-1-1,-1 1 1,1 0 0,0 0-1,-1 0 1,1 0 0,-1 1 0,1-1-1,-1 0 1,0 1 0,1 0 0,-1 0-1,0 0 1,0 0 0,0 0-1,0 0 1,1 3 0,0-1 394,-2-2-267,0-1 1,0 1-1,0 0 1,0-1-1,0 1 1,0 0-1,0 0 1,-1 0-1,1 2 1,-2-5-4,0 1 1,-1-1-1,1 1 1,0-1 0,-1 0-1,1 1 1,0-1-1,0 0 1,0 0-1,0 0 1,-2-2-1,-21-25 1351,-14-17-730,-63-57 0,-141-75-875,169 127-15,-23-12-4,-3 4 0,-2 5 0,-2 4 0,-2 4 0,-198-54 0,-877-177-173,578 138 125,182 51-2,-5 24-116,419 62 121,-662-52-376,316 32 244,-1-17 206,44-1-85,-2 28-28,112 21 34,-46 1 56,145-10-13,-171 24-1,86 5-57,-167 32 36,303-50-18,0 1 0,1 3 1,1 2-1,1 3 0,1 1 1,0 2-1,-41 30 0,-25 27 15,4 5-1,-99 102 0,-21 58-14,101-80-3,101-129 4,2 1 0,-30 70 0,32-52 34,3 0 0,2 1 0,-11 78 0,19-86 30,1 0-1,3 0 1,4 69 0,11 265 561,-10-304-551,3-11 68,3 0 0,26 105 0,0-3 475,-18-76-189,49 170 1,2-33-70,-44-148-234,22 98 125,-37-140-144,-1 0-1,0 60 1,-6-78-52,-1-10 38,1 0-1,1 0 1,0 0-1,0 0 0,7 24 1,7 8 199,-9-23-93,1 0 1,1-1-1,1 0 0,13 20 1,49 82 915,-33-55-671,-34-61-438,-1 1-1,0-1 0,-1 1 0,1 0 1,-2 0-1,1 0 0,-1 0 1,0 0-1,-1 10 0,1-2 0,5 5-205,-4-16 84,-1-1 1,1 1-1,-1-1 1,0 1-1,0 0 1,-1 5-1,0-9 93,0-1 0,0 1 0,0 0 0,0-1 0,0 1 0,0 0 0,-1-1 0,1 1 1,0 0-1,0-1 0,-1 1 0,1 0 0,-1-1 0,1 1 0,0-1 0,-1 1 0,1-1 0,-2 2 0,1-2-7,0 1 0,0-1 0,0 1 0,0-1 1,-1 0-1,1 1 0,0-1 0,0 0 0,0 0 0,-1 0 0,1 0 1,0 0-1,0 0 0,-2 0 0,2 0-152,0 0 0,1-1-1,-1 1 1,1 0 0,-1 0 0,1 0 0,-1-1 0,1 1 0,-1 0-1,1-1 1,-1 1 0,1 0 0,-1-1 0,1 1 0,0-1 0,-1 1-1,1-1 1,0 1 0,-1 0 0,1-1 0,0 1 0,-1-1 0,1 0-1,0 1 1,0-1 0,0 1 0,0-1 0,0 1 0,-1-1 0,1 1-1,0-2 1,0 0-425,0 0-1,0 0 1,0 0-1,1 0 1,-1 0-1,0 0 1,1 0-1,0-2 1,7-12-2171</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8:10.275"/>
    </inkml:context>
    <inkml:brush xml:id="br0">
      <inkml:brushProperty name="width" value="0.05" units="cm"/>
      <inkml:brushProperty name="height" value="0.05" units="cm"/>
      <inkml:brushProperty name="color" value="#FF0066"/>
    </inkml:brush>
  </inkml:definitions>
  <inkml:trace contextRef="#ctx0" brushRef="#br0">49 122 9834,'-2'-5'433,"0"0"0,0 0 0,0 0 0,1-1 0,0 1 0,0-1 0,1 1 1,-1-1-1,1 1 0,0-1 0,1 1 0,0-1 0,-1 1 0,1-1 0,1 1 0,-1-1 0,4-6 0,-4 11-263,-1 0 0,0 1-1,1-1 1,-1 0 0,0 0 0,0 0 0,0 0-1,0 1 1,1-1 0,-1 0 0,0 0 0,0 0-1,-1 0 1,1 1 0,0-1 0,0 0 0,0 0-1,-1-1 1,-4 1 1524,-3 8-803,5-2-645,0 0 0,0 0 1,0 0-1,0 0 0,1 0 1,0 1-1,0-1 0,-1 9 0,-6 50 718,7-16-115,6 96 0,19 49 420,1 10-315,-6 333 851,-10-329-1524,-3-161-246,2-1 1,19 71 0,-9-61-26,8 58 1,-22-89-9,0 0 0,-2 1 0,0-1 0,-2 0 0,-4 27 0,-3 2-2,-13 107 0,19-124 0,0 1 0,6 51 0,14 23 0,-1-14 0,-16-91 0,-1-1 0,1 1 0,-1 0 0,0 0 0,-2 9 0,2-12 0,-1-1 0,0 0 0,0 0 0,0 1 0,0-1 0,0 0 0,0 0 0,0 0 0,-1 0 0,1-1 0,-1 1 0,1 0 0,-1 0 0,0-1 0,0 1 0,-4 1 0,0 1 0,-1 0 0,-13 5 0,18-8 0,0 0 0,0 0 0,0-1 0,0 1 0,0-1 0,0 0 0,0 1 0,-1-1 0,1 0 0,0 0 0,0-1 0,0 1 0,0 0 0,0-1 0,-4 0 0,5 1-24,1-1-1,-1 1 1,1 0 0,0-1-1,-1 1 1,1 0 0,-1-1-1,1 1 1,0-1-1,-1 1 1,1-1 0,0 1-1,-1-1 1,1 1 0,0-1-1,-1 1 1,1-1 0,0 1-1,0-1 1,0 1 0,0-1-1,0 1 1,0-1-1,0 0 1,0 1 0,0-1-1,0 1 1,0-1 0,0 1-1,0-1 1,0 0 0,0 1-1,0-1 1,1 1 0,-1-1-1,0 1 1,0-1 0,1 1-1,-1-1 1,0 1-1,1-1 1,1-2-450,0 0 0,0 1 0,0-1-1,1 1 1,-1 0 0,4-3 0,23-17-4609,3-11 1721</inkml:trace>
</inkml:ink>
</file>

<file path=ppt/ink/ink9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4:19.329"/>
    </inkml:context>
    <inkml:brush xml:id="br0">
      <inkml:brushProperty name="width" value="0.05" units="cm"/>
      <inkml:brushProperty name="height" value="0.05" units="cm"/>
      <inkml:brushProperty name="color" value="#33CCFF"/>
    </inkml:brush>
  </inkml:definitions>
  <inkml:trace contextRef="#ctx0" brushRef="#br0">0 0 13851,'1'4'418,"0"0"0,1 1 0,-1-1 1,1 0-1,0-1 0,0 1 0,1 0 0,-1 0 0,1-1 0,-1 0 1,1 1-1,0-1 0,5 3 0,6 6 1038,25 16 0,-37-26-1335,21 13 1262,0-1 0,40 17 0,-54-27-1095,0 0 1,1-1-1,-1-1 0,1 0 1,0 0-1,0-1 0,0 0 1,0 0-1,0-1 0,14-2 0,-19 1-282,0 0-1,-1 0 0,1 0 1,0-1-1,0 0 0,-1 0 1,8-5-1,-9 5-419,-1 1 0,1-1 0,-1 0 0,0 0 1,0 0-1,0-1 0,0 1 0,0 0 0,-1-1 0,1 1 1,-1-1-1,1 1 0,-1-1 0,2-5 0,1-10-1418</inkml:trace>
</inkml:ink>
</file>

<file path=ppt/ink/ink9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4:19.983"/>
    </inkml:context>
    <inkml:brush xml:id="br0">
      <inkml:brushProperty name="width" value="0.05" units="cm"/>
      <inkml:brushProperty name="height" value="0.05" units="cm"/>
      <inkml:brushProperty name="color" value="#33CCFF"/>
    </inkml:brush>
  </inkml:definitions>
  <inkml:trace contextRef="#ctx0" brushRef="#br0">37 0 8434,'-15'1'1531,"-2"0"3781,16 1-4092,0 1 0,0-1 0,1 1 1,-1 0-1,0 4 0,74 74 3394,-43-49-4092,32 41-1,-14 4-2,-37-57-169,0-1 1,2 0 0,0-1-1,1 0 1,25 23-1,-26-31-95,14 13 411,-26-22-640,0 0-1,0 0 1,-1 0 0,1 0-1,0 0 1,0 1 0,-1-1-1,1 0 1,0 0 0,-1 1-1,1-1 1,-1 0 0,0 1-1,1-1 1,-1 1 0,0-1-1,0 0 1,0 4 0,0-5-88,0 0 0,0 0 1,0 1-1,0-1 0,0 0 0,0 0 1,0 0-1,0 1 0,0-1 1,0 0-1,0 0 0,0 0 1,0 1-1,0-1 0,-1 0 1,1 0-1,0 0 0,0 0 1,0 1-1,0-1 0,0 0 1,0 0-1,-1 0 0,1 0 1,0 0-1,0 0 0,0 1 0,0-1 1,-1 0-1,1 0 0,0 0 1,0 0-1,0 0 0,-1 0 1,1 0-1,0 0 0,0 0 1,0 0-1,-1 0 0,1 0 1,0 0-1,0 0 0,0 0 1,-1 0-1,1 0 0,0 0 1,0 0-1,0 0 0,-1 0 1,1-1-1,-1 1-342,1-1 1,-1 1-1,1-1 1,0 1-1,-1-1 1,1 1-1,-1-1 1,1 1-1,0-1 1,-1 0-1,1 1 0,0-1 1,0 0-1,0 1 1,-1-1-1,1 0 1,0 1-1,0-1 1,0 0-1,0 0 1,0-24-3539</inkml:trace>
</inkml:ink>
</file>

<file path=ppt/ink/ink9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4:21.889"/>
    </inkml:context>
    <inkml:brush xml:id="br0">
      <inkml:brushProperty name="width" value="0.05" units="cm"/>
      <inkml:brushProperty name="height" value="0.05" units="cm"/>
      <inkml:brushProperty name="color" value="#33CCFF"/>
    </inkml:brush>
  </inkml:definitions>
  <inkml:trace contextRef="#ctx0" brushRef="#br0">191 9 12075,'-1'0'176,"1"-1"1,0 1 0,0-1-1,-1 1 1,1-1 0,0 1 0,-1-1-1,1 1 1,0 0 0,-1-1 0,1 1-1,-1-1 1,1 1 0,-1 0-1,1 0 1,-1-1 0,1 1 0,-1 0-1,1 0 1,-1-1 0,1 1-1,-1 0 1,1 0 0,-1 0 0,1 0-1,-2 0 1,1 0 10,0 0 0,0 1 0,-1-1-1,1 0 1,0 1 0,-1-1 0,1 1 0,0-1 0,0 1 0,-2 1 0,-2 2 73,1-1 0,0 1 0,0 0 0,-5 7 0,-4 8-34,0 1 0,2 1 1,0-1-1,1 2 1,1-1-1,1 1 0,1 1 1,2-1-1,0 1 0,1 0 1,-2 36-1,-23 422 1089,23-54-687,46-16-565,-19-251-34,7 109 364,14 102 316,12-96 85,-29-161-289,14 148-1,-34-208-473,6 170 51,-10-199 57,1 0 0,1-1-1,10 38 1,27 69 836,-22-88-834,-13-31-127,1 1 0,-2 0 0,0 0 0,4 20 0,-1-1 167,-5-24-38,0-1 1,0 1-1,0 8 1,6 34 154,-2-39-262,-5-10-43,-1-1 0,1 1 0,-1-1 0,1 0 0,-1 1 0,0-1-1,1 1 1,-1-1 0,0 1 0,1-1 0,-1 1 0,0-1 0,0 1 0,0 0 0,1-1 0,-1 1 0,0-1 0,0 1 0,0 0 0,0-1 0,0 1 0,0-1-1,0 1 1,0-1 0,0 2 0,-1-2-173,0 0 0,0 0 1,0 0-1,0-1 0,0 1 0,0 0 0,0-1 0,0 1 0,0 0 1,0-1-1,0 1 0,0-1 0,0 1 0,-1-2 0,-14-17-4681,3 5 3264</inkml:trace>
</inkml:ink>
</file>

<file path=ppt/ink/ink9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4:22.171"/>
    </inkml:context>
    <inkml:brush xml:id="br0">
      <inkml:brushProperty name="width" value="0.05" units="cm"/>
      <inkml:brushProperty name="height" value="0.05" units="cm"/>
      <inkml:brushProperty name="color" value="#33CCFF"/>
    </inkml:brush>
  </inkml:definitions>
  <inkml:trace contextRef="#ctx0" brushRef="#br0">11 156 12331,'-1'0'99,"1"0"0,-1 1 0,0-1 0,1 1 1,-1-1-1,0 1 0,1-1 0,-1 1 1,1-1-1,-1 1 0,1-1 0,-1 1 0,1 0 1,-1-1-1,1 1 0,0 0 0,-1-1 1,1 1-1,0 0 0,0 0 0,-1-1 0,1 1 1,0 0-1,0 0 0,0-1 0,0 1 0,0 0 1,0 0-1,0 0 0,0-1 0,0 1 1,1 0-1,-1 0 0,0-1 0,0 1 0,1 0 1,-1-1-1,0 1 0,1 0 0,-1-1 0,1 1 1,0 1-1,3 2 357,0 0 1,1 0-1,-1 0 1,10 6-1,1 1 719,-14-11-1105,5 6 442,0-1 0,0 0 0,1 0 1,0 0-1,8 3 0,-13-7-381,-1 0-1,1 0 1,0-1 0,0 1 0,0-1 0,-1 0 0,1 1-1,0-1 1,0 0 0,0 0 0,0 0 0,0 0 0,-1 0-1,1-1 1,0 1 0,0 0 0,0-1 0,-1 0 0,1 1-1,0-1 1,0 0 0,-1 0 0,1 0 0,-1 0 0,1 0-1,-1 0 1,1 0 0,-1-1 0,2-1 0,0-1 197,0-1 0,0 1 0,0-1 0,0 0 0,-1 0 0,0 0 0,3-10 0,8-42 612,-9 33-925,0 8-108,8-34-1511,-2 25-624,-10 22 2019,1 0-1,-1 0 1,0 1-1,0-1 1,-1 0-1,0-5 0</inkml:trace>
</inkml:ink>
</file>

<file path=ppt/ink/ink9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6:26.022"/>
    </inkml:context>
    <inkml:brush xml:id="br0">
      <inkml:brushProperty name="width" value="0.05" units="cm"/>
      <inkml:brushProperty name="height" value="0.05" units="cm"/>
      <inkml:brushProperty name="color" value="#33CCFF"/>
    </inkml:brush>
  </inkml:definitions>
  <inkml:trace contextRef="#ctx0" brushRef="#br0">445 1668 11666,'-47'-28'1537,"42"25"-1211,0 0-1,0 1 1,-1 0 0,1 0 0,-1 1 0,-11-2-1,17 3-289,0 0 0,0-1 0,-1 1 0,1 0 0,0 0 0,0 0 0,-1 0 0,1 0 0,0 0 0,0 0 0,-1 0 0,1 0 0,0 1 0,0-1 0,-1 0 0,1 0 0,0 0 0,0 0 0,-1 0 0,1 0 0,0 0 0,0 1 0,0-1 0,-1 0 0,1 0 0,0 0 0,0 0 0,0 1 0,-1-1 0,1 0 0,0 0 0,0 0 0,0 1 0,0-1 0,0 0 0,0 0 0,0 1 0,0-1 0,-1 0 0,1 0 0,0 1 0,0-1 0,0 0 0,0 0 0,0 1 0,0-1 0,0 0 0,1 0 0,-1 1 0,0-1 0,6 13 1121,-2-7-873,1-1 1,0 0 0,1 0-1,-1 0 1,1 0-1,0-1 1,0 0-1,11 6 1,6 0 380,29 10 0,6-1 188,1-3 0,99 14 0,126-10 65,-185-21-458,188-24 0,-229 15-228,0-3 0,0-2 0,-2-3-1,83-37 1,-117 44-183,0 0 1,0-2-1,-1-1 0,-1-1 0,-1 0 0,0-2 0,-1 0 0,-1-1 1,0 0-1,-1-2 0,-2 0 0,19-32 0,-17 21-3,-1 0 1,-2-1-1,-1 0 0,-2-1 0,-1-1 0,8-55 1,-9 12 46,-2-143 0,-8 170-67,-2 1 1,-13-61-1,10 79-22,-1 0-1,-2 1 1,-1 0-1,-23-45 1,21 51 5,-1 1 0,-1 1 0,0 0 0,-2 2 0,-1-1 0,0 2 0,-1 1 0,-2 0 0,1 1 0,-2 1 0,0 1 0,-39-19 0,-245-89-17,269 111-3,-1 1 1,0 2-1,-1 1 0,0 2 0,0 2 1,0 2-1,0 1 0,-59 7 0,64-2 3,1 2 0,1 2 0,-1 0 1,1 3-1,1 0 0,0 2 0,1 1 0,0 2 0,1 1 0,-35 26 0,11 0-4,-56 59-1,-38 57 6,146-157 7,-55 61-2,4 2 0,-74 122 1,99-140 36,3 2 1,1 0-1,3 1 1,2 1 0,-14 64-1,26-86 22,2 0 1,1 0-1,1 0 0,2 0 0,1 0 1,1 0-1,1 0 0,2 0 0,0-1 0,18 48 1,-16-55-76,2 0 1,1 0-1,1-1 1,0 0-1,2-1 1,0 0-1,1-1 1,1-1-1,0 0 1,1-1-1,1-1 1,1 0-1,0-2 1,24 15-1,-15-14-392,1 0 1,0-2-1,0-1 0,38 8 0,-24-9-1146,1-3 0,61 4 0,-8-9-23</inkml:trace>
</inkml:ink>
</file>

<file path=ppt/ink/ink9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6:28.307"/>
    </inkml:context>
    <inkml:brush xml:id="br0">
      <inkml:brushProperty name="width" value="0.05" units="cm"/>
      <inkml:brushProperty name="height" value="0.05" units="cm"/>
      <inkml:brushProperty name="color" value="#33CCFF"/>
    </inkml:brush>
  </inkml:definitions>
  <inkml:trace contextRef="#ctx0" brushRef="#br0">23337 1 9922,'-11'5'465,"1"0"0,1 1 0,-1 0 0,1 1 0,0 0 0,0 0 0,1 1 0,0 0 0,1 0 0,-1 1 0,1 0 0,1 0 0,0 1 0,-5 10 0,-28 54 2835,30-59-3183,-1-1-1,0 0 1,-1-1-1,0 0 1,-16 14-1,-4-3-91,0-1 0,-65 36 0,-76 25-2,52-33 1,-2-5 0,-233 55 0,-23-31 270,-89 20 103,-74 59-597,-151 35-80,185-81 410,-338 80 242,20 74-369,534-160 4,32-13-5,-352 117 25,-351 111-31,798-264 12,-454 150-95,229-44 24,-255 94 568,-212 24 1939,-15-50-1902,-475 46-1501,676-195 984,-6-75 545,330-14-352,-466-25-106,1-16-250,204 18 179,165 16 39,3-28 147,122-16-54,6-17-101,157 41-65,0 5-15,-204-23 0,54 20 108,-348-93 0,-374-80 87,918 197-219,-163-50 0,-73-58 45,154 52 16,-93-12-8,172 55-23,-125-51 1,-182-111 7,328 146 112,-96-34 0,142 63-118,1-3-1,1-1 0,-50-34 1,-57-27 818,64 38-200,80 41-600,0-1-1,1 1 1,0-1 0,0 0 0,0 0-1,0 0 1,0-1 0,1 1-1,0-1 1,0 0 0,0 0 0,-3-8-1,-11-17 828,16 29-826,1 0 1,-1 1 0,0-1-1,0 1 1,0-1 0,0 0-1,0 1 1,1 0 0,-1-1-1,0 1 1,0-1 0,0 1 0,0 0-1,0 0 1,0 0 0,0 0-1,0 0 1,0 0 0,0 0-1,0 0 1,-2 0 0,-1 0 50,19 24 654,-8-9-655,0 0 0,-1 1 1,-1-1-1,6 32 1,5 15-56,17 17 64,-24-61-63,-2-1 0,1 1 0,-2 0 0,-1 1 0,0-1 0,2 21 0,-6-35-16,-1 16 0,-4-15 6,-5-8 8,1-6-4,-1 1 0,2-2 0,-1 1 0,1-1 1,-8-15-1,10 15-8,-15-25 1,3 0-1,0-2 1,3 0 0,1-1 0,-13-63 0,25 100-4,1 0 1,0 0 0,0 0 0,0 0 0,-1 0 0,1 0 0,0 1 0,0-1-1,0 0 1,0 0 0,0 0 0,1 0 0,-1 0 0,0 0 0,0 0 0,1 1 0,-1-1-1,0 0 1,1 0 0,-1 0 0,1 1 0,-1-1 0,1 0 0,-1 0 0,1 1-1,-1-1 1,2 0 0,0 0-1,1 0-1,-1 0 1,1 0 0,-1 0-1,1 0 1,-1 1-1,5-1 1,6-1 15,4-2-20,0 1-1,0 1 1,0 1-1,0 0 1,0 1-1,21 3 1,-28-2 14,-1 1 1,1 0 0,-1 1 0,1 0-1,-1 1 1,0-1 0,0 2-1,-1-1 1,1 1 0,-1 1 0,0-1-1,9 9 1,-16-12 26,1 0 0,-1 0 0,1 0 0,-1 0-1,1 0 1,-1 0 0,0 0 0,0 0 0,0 0-1,0 0 1,0 1 0,-1-1 0,1 0 0,-1 1 0,1-1-1,-1 0 1,0 1 0,0-1 0,0 0 0,0 1 0,-1-1-1,1 1 1,-1-1 0,0 3 0,-2 4 76,-1 0 0,1 1 0,-2-1 0,-7 11 1,9-14-99,-53 81-91,30-53-2687,26-34 2719,0 0 0,-4-11-4447</inkml:trace>
</inkml:ink>
</file>

<file path=ppt/ink/ink9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6:29.068"/>
    </inkml:context>
    <inkml:brush xml:id="br0">
      <inkml:brushProperty name="width" value="0.05" units="cm"/>
      <inkml:brushProperty name="height" value="0.05" units="cm"/>
      <inkml:brushProperty name="color" value="#33CCFF"/>
    </inkml:brush>
  </inkml:definitions>
  <inkml:trace contextRef="#ctx0" brushRef="#br0">81 53 10970,'-13'-42'6652,"13"41"-6473,0 1-1,0-1 1,0 1-1,0-1 1,0 1-1,0-1 1,0 1-1,0-1 1,-1 1-1,1-1 0,0 1 1,0-1-1,0 1 1,-1-1-1,1 1 1,0-1-1,-1 1 1,1 0-1,-1-1 1,1 1-91,-1 0 0,1 0 1,0 0-1,-1 0 1,1 0-1,0 0 1,0 0-1,-1 0 1,1 0-1,0 1 1,0-1-1,-1 0 0,1 0 1,0 0-1,0 0 1,-1 1-1,1-1 1,0 0-1,0 0 1,0 1-1,-1-1 1,1 0-1,0 0 0,0 1 1,-12 23 1821,3-3-1492,1 1 0,1 0 0,1 0 0,1 0-1,1 1 1,-2 45 0,6-63-371,0-1 0,1 0 1,-1 0-1,1 0 0,0 0 0,0 0 0,0 0 0,1 0 1,0 0-1,-1-1 0,1 1 0,1 0 0,-1-1 1,0 0-1,6 7 0,-4-7 10,0 1 1,1-1 0,-1 0-1,1 0 1,-1-1-1,1 1 1,0-1-1,0 0 1,0 0-1,0 0 1,0-1-1,6 1 1,67 8 282,-52-8-904,-1 1 1,51 13-1,-64-12-437,-8-2 361,1 0-1,-1-1 0,1 1 1,-1-1-1,1-1 0,-1 1 1,1-1-1,5 1 0,11-7-1178</inkml:trace>
</inkml:ink>
</file>

<file path=ppt/ink/ink9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6:29.358"/>
    </inkml:context>
    <inkml:brush xml:id="br0">
      <inkml:brushProperty name="width" value="0.05" units="cm"/>
      <inkml:brushProperty name="height" value="0.05" units="cm"/>
      <inkml:brushProperty name="color" value="#33CCFF"/>
    </inkml:brush>
  </inkml:definitions>
  <inkml:trace contextRef="#ctx0" brushRef="#br0">0 6 18228,'0'0'166,"0"0"0,0 0 0,0-1 1,0 1-1,0 0 0,0-1 0,1 1 0,-1 0 1,0 0-1,0-1 0,0 1 0,0 0 0,0 0 0,0 0 1,1-1-1,-1 1 0,0 0 0,0 0 0,0 0 0,1-1 1,-1 1-1,0 0 0,0 0 0,1 0 0,-1 0 1,0 0-1,0-1 0,1 1 0,-1 0 0,0 0 0,0 0 1,1 0-1,-1 0 0,0 0 0,0 0 0,1 0 1,-1 0-1,0 0 0,1 0 0,-1 0 0,0 0 0,0 0 1,1 1-1,0-1-42,0 0 0,0 0 1,0 1-1,0-1 0,0 0 0,-1 1 1,1-1-1,0 1 0,0-1 0,0 1 1,-1-1-1,2 2 0,25 39 1390,-18-27-1075,16 20 1,-16-23-84,1 1 1,1-2 0,0 1-1,22 15 1,-29-24-298,-1 0 0,0 0-1,1 0 1,-1 0 0,1 0-1,-1-1 1,1 0 0,0 0 0,0 0-1,0 0 1,0 0 0,-1-1-1,1 0 1,0 0 0,0 0 0,0 0-1,0-1 1,0 1 0,0-1-1,0 0 1,-1 0 0,1 0 0,6-4-1,0-2-64,-1 0 1,0 0-1,-1-1 0,0 0 0,0 0 0,0-1 0,-1 0 0,8-14 1,-6 9-847,0 1 0,1 1 1,15-15-1,2 5-575</inkml:trace>
</inkml:ink>
</file>

<file path=ppt/ink/ink9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9:46.073"/>
    </inkml:context>
    <inkml:brush xml:id="br0">
      <inkml:brushProperty name="width" value="0.05" units="cm"/>
      <inkml:brushProperty name="height" value="0.05" units="cm"/>
      <inkml:brushProperty name="color" value="#33CCFF"/>
    </inkml:brush>
  </inkml:definitions>
  <inkml:trace contextRef="#ctx0" brushRef="#br0">10 4 7810,'-5'0'304,"0"3"72,5 0 24,0 0 80,0-2 56,8-1 72,-1 0 0,8-3 89,2 2-33,-5-2-128,-2 0-80,-5 0-192,-4 3-104,3 1-120,-4 1 8,3 4-352,-3-2 2936,9 3-1983</inkml:trace>
</inkml:ink>
</file>

<file path=ppt/ink/ink9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9:47.147"/>
    </inkml:context>
    <inkml:brush xml:id="br0">
      <inkml:brushProperty name="width" value="0.05" units="cm"/>
      <inkml:brushProperty name="height" value="0.05" units="cm"/>
      <inkml:brushProperty name="color" value="#33CCFF"/>
    </inkml:brush>
  </inkml:definitions>
  <inkml:trace contextRef="#ctx0" brushRef="#br0">93 1159 8906,'-2'-7'286,"0"1"72,0 1 1,0-1-1,1 1 1,0-1 0,0 0-1,0 0 1,1 0-1,-1 0 1,1 0 0,2-10-1,-2 15-304,0 0-1,0 0 1,1 0 0,-1 1-1,0-1 1,0 0 0,1 0-1,-1 1 1,0-1 0,1 0-1,-1 1 1,1-1 0,-1 0-1,1 1 1,-1-1 0,1 1-1,-1-1 1,1 1 0,0-1-1,-1 1 1,1-1 0,0 1-1,-1-1 1,1 1 0,0 0-1,0-1 1,-1 1 0,1 0-1,0 0 1,0 0 0,0 0-1,-1 0 1,1-1 0,0 1-1,0 1 1,0-1 0,-1 0-1,1 0 1,0 0 0,0 0 0,0 1-1,4 1 146,0-1 0,-1 2 0,1-1 0,-1 0 0,6 5 0,37 26 831,-19-12-683,0-2 1,58 29 0,-44-31-296,2-2-1,-1-1 1,2-3-1,62 9 1,188 0 37,-173-21 108,-1-5-1,0-5 0,-1-6 1,223-60-1,-200 31 8,-1-5 0,-2-7 0,199-115 0,-319 162-200,97-60 35,-95 56-27,0-2-1,36-37 0,-49 45-7,-1-1-1,-1 0 1,0 0-1,0-1 0,-1 0 1,-1 0-1,0 0 1,0-1-1,-1 0 1,0 0-1,-1 0 1,-1 0-1,0-1 1,0 1-1,-1-1 1,-1 1-1,0-1 1,-1 1-1,-4-21 1,2 15 11,-2 0 1,0 0 0,-1 0 0,0 1-1,-2 0 1,0 0 0,-1 1 0,0 0 0,-2 0-1,1 1 1,-2 1 0,-24-24 0,19 23 41,-1 1 1,0 0-1,-1 1 1,-35-16-1,22 14 19,0 2 0,-50-13 0,0 8 8,-145-14 0,76 21-96,-278 17 0,-149 73-28,481-59 30,1 4 1,-149 58 0,199-62 12,1 2 1,-63 43-1,78-44 24,1 2-1,1 0 1,1 2-1,-27 32 0,35-35 45,2 0-1,0 1 1,2 1 0,-20 40-1,29-51-24,1 1 0,0 0 0,1-1 0,1 1 0,0 1 0,1-1 0,0 0 0,2 1 0,-1-1 0,3 22 0,1-17-11,1-2 0,1 1 0,0-1 0,1 1 0,1-1 0,1-1 0,0 0 0,1 0 0,1 0 0,0-1 0,1-1 0,1 0 0,20 19 0,-4-7-69,0-3 0,2 0 0,0-1 0,2-2 0,56 26 0,84 22-552,16-15 233,-182-52 345</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08:29.799"/>
    </inkml:context>
    <inkml:brush xml:id="br0">
      <inkml:brushProperty name="width" value="0.05" units="cm"/>
      <inkml:brushProperty name="height" value="0.05" units="cm"/>
      <inkml:brushProperty name="color" value="#FF0066"/>
    </inkml:brush>
  </inkml:definitions>
  <inkml:trace contextRef="#ctx0" brushRef="#br0">7 50 14763,'-3'-12'1252,"2"8"-420,0 0-1,0-1 1,1 1 0,-1-1-1,1 1 1,0-6 0,0 9-778,1 1 0,-1 0 0,0 0 0,0 0 0,0 0 0,1 0 0,-1 0 0,0 0 0,0 0 0,0 0 0,1 0 0,-1 0 0,0 0 0,0 0 0,1 0 0,-1 0 0,0 0 0,0 0 0,0 0 0,1 0 0,-1 0 0,0 0 0,0 0 0,0 0 0,1 0 0,-1 0 0,0 1 0,0-1 0,0 0 0,1 0 0,-1 0 0,0 0 0,0 0 0,0 1 0,0-1 0,0 0 0,1 0 0,-1 0 0,0 1 0,0-1 0,0 0 0,4 6 275,1-1 1,-1 1-1,-1 0 0,1 0 0,-1 0 0,4 10 1,11 46 801,-11-38-707,6 21 135,94 286 1113,-102-319-1806,1 0 0,0 0 0,1 0 0,0-1 0,15 17 0,-23-41-6049,-8-4 3497,-6-1 999</inkml:trace>
</inkml:ink>
</file>

<file path=ppt/ink/ink9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9:49.372"/>
    </inkml:context>
    <inkml:brush xml:id="br0">
      <inkml:brushProperty name="width" value="0.05" units="cm"/>
      <inkml:brushProperty name="height" value="0.05" units="cm"/>
      <inkml:brushProperty name="color" value="#33CCFF"/>
    </inkml:brush>
  </inkml:definitions>
  <inkml:trace contextRef="#ctx0" brushRef="#br0">686 2927 7930,'4'-7'752,"-1"4"-565,1-1 1,-1 1 0,1 0-1,0 0 1,1 0-1,-1 1 1,0-1-1,1 1 1,-1 0-1,1 0 1,0 1 0,-1-1-1,1 1 1,0 0-1,0 0 1,0 1-1,0 0 1,0 0-1,0 0 1,0 0 0,0 1-1,0-1 1,-1 1-1,7 2 1,65 19 597,0-3 0,1-3 0,120 8 1,114-21 607,1-17-275,-6 1-517,349 14-11,-43-21-189,-6-39 1184,-553 53-1402,88-13 258,-2-6-1,-1-7 0,161-58 0,-229 64-427,115-62 1,55-54 19,-200 117-27,-2-2 0,0-1 1,44-45-1,-62 53 1,-1-1 0,-1-1 0,-1-1 0,-1 0 0,-1-1 0,22-51 1,-19 27-2,-2 0 0,-2-1 1,-3 0-1,-2-1 1,5-70-1,-13 72-6,-1-1 0,-11-76 1,-34-90-3,34 179-5,-1 1-1,-2 0 1,-1 1 0,-35-54 0,-94-118-43,120 173 45,-32-40 1,-78-80-1,97 117-7,-2 0 0,-2 3 0,-73-47 0,37 36 22,-2 5 1,-1 2-1,-2 5 1,-95-26-1,-351-52 71,-39 45-61,0 51-8,408 24-17,-255 49-1,-150 71-1,-171 87 11,547-148-6,162-57 2,0 1 1,0 2 0,2 0-1,-43 35 1,24-7 2,1 1 0,-44 62 0,-20 23-12,-21-1 6,111-114 3,0 1 0,1 1 1,1 0-1,1 1 0,0 0 0,1 1 0,1 1 0,1 0 0,-9 23 1,10-15 1,1 2 0,-5 38 0,-1 60-2,11-90-5,1 1 1,3-1-1,1 0 0,1 0 0,2 0 1,18 64-1,-10-60-4,2 0-1,2-1 1,1-1 0,26 41 0,-25-52 2,0-1 1,2-1 0,1-1-1,1 0 1,50 41 0,-1-14 1,3-4 1,1-3 0,112 49 0,-87-52 6,1-4 1,2-4-1,139 25 1,-104-35 324,2-6 0,155-1 1,173-36 1739,-426 14-1803,61-15 0,-82 14-240,-1-1-1,0-1 1,0-1 0,24-15 0,57-29-3325,-73 40 1982</inkml:trace>
</inkml:ink>
</file>

<file path=ppt/ink/ink9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9:53"/>
    </inkml:context>
    <inkml:brush xml:id="br0">
      <inkml:brushProperty name="width" value="0.05" units="cm"/>
      <inkml:brushProperty name="height" value="0.05" units="cm"/>
      <inkml:brushProperty name="color" value="#33CCFF"/>
    </inkml:brush>
  </inkml:definitions>
  <inkml:trace contextRef="#ctx0" brushRef="#br0">1301 228 12635,'-30'-59'818,"-18"-32"623,45 84-1347,-1 1 0,0 1 0,0-1 1,-1 0-1,0 1 0,0 0 0,0 0 0,0 0 1,-1 1-1,-10-7 0,12 9-55,-1 0 0,1 0 0,-1 1 0,0-1 0,0 1 0,0 0 0,0 0 0,0 1 0,0 0 0,0 0 0,0 0 0,0 0 0,-1 1 0,1 0 0,-8 2 0,-1 1 38,1 1 0,-1 0 1,1 2-1,1-1 0,-1 1 0,-22 18 0,-65 64 377,60-51-238,-20 17 104,-90 86 412,107-97-474,-49 66 0,41-37-75,-48 91-1,-26 88 49,85-157 4,3 1 0,-45 197-1,66-214-13,4 0 0,4 2 0,3-1 0,7 107 0,1-150-79,2-1 1,1 1 0,2-1 0,2 0 0,1 0 0,1-1 0,2-1-1,25 44 1,-16-39-71,2-1 0,2-2-1,1 0 1,50 48-1,-51-58-65,1-2 0,1-2 0,1 0 0,1-2-1,1-2 1,36 17 0,-19-16 92,1-2 0,1-2 1,0-2-1,0-3 0,1-1 0,0-3 0,1-3 1,0-1-1,-1-3 0,1-3 0,-1-1 0,0-3 0,0-2 1,-1-2-1,57-22 0,-68 17 81,-1-1 0,-1-2 0,0-1 0,-2-3 0,-1 0 0,0-3 0,-2 0 0,30-34 0,-26 22-87,-2-3-1,-2 0 1,-1-2-1,-3-2 0,-2-1 1,22-50-1,-31 55-70,-3-1 1,-1-1-1,-3-1 0,7-45 0,9-184 207,-21 162 110,-5 1 1,-15-127 0,4 159-255,-3 1 0,-4 0 1,-48-135-1,48 172-80,-1 0 0,-2 1-1,-50-73 1,50 86-4,-2 1-1,0 1 1,-2 0-1,0 2 1,-52-37-1,47 41 0,0 2 1,-2 0-1,0 3 0,-39-14 1,16 11 29,-97-18 1,82 24-20,15 3-191,1-3 1,-75-24-1,119 32-236,0-1 1,-16-9-1,23 12 273,-1-1 0,0 0 1,1 0-1,0 0 1,-1 0-1,1 0 0,0-1 1,0 1-1,0-1 0,1 1 1,-4-6-1,4 3-1,0 1 0,0 0 1,1-1-1,-1 1 0,1 0 0,0-1 0,1-7 0</inkml:trace>
</inkml:ink>
</file>

<file path=ppt/ink/ink9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9:53.720"/>
    </inkml:context>
    <inkml:brush xml:id="br0">
      <inkml:brushProperty name="width" value="0.05" units="cm"/>
      <inkml:brushProperty name="height" value="0.05" units="cm"/>
      <inkml:brushProperty name="color" value="#33CCFF"/>
    </inkml:brush>
  </inkml:definitions>
  <inkml:trace contextRef="#ctx0" brushRef="#br0">0 0 14219,'2'12'6728,"7"29"-5294,-4-18-583,30 118 1241,1 0-1160,-30-109-1989,-2-1 0,2 53 0,-5-97-5250,-1-6 3956</inkml:trace>
</inkml:ink>
</file>

<file path=ppt/ink/ink9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9:54.074"/>
    </inkml:context>
    <inkml:brush xml:id="br0">
      <inkml:brushProperty name="width" value="0.05" units="cm"/>
      <inkml:brushProperty name="height" value="0.05" units="cm"/>
      <inkml:brushProperty name="color" value="#33CCFF"/>
    </inkml:brush>
  </inkml:definitions>
  <inkml:trace contextRef="#ctx0" brushRef="#br0">0 89 13787,'1'7'6354,"2"32"-4945,3-3-917,-1 3 98,16 53-1,-17-81-480,-1 0 0,2 0-1,0 0 1,0 0 0,1-1 0,0 0 0,0 0 0,1-1-1,10 11 1,-14-17-73,0 0 0,0-1 0,1 1 0,-1-1 0,0 0 0,1 0 0,-1 0 0,1 0 0,0-1 0,-1 1 0,1-1 0,0 0 1,0 0-1,0 0 0,0-1 0,0 0 0,5 1 0,-4-2-8,0 1 0,-1-1 0,1 0 1,0 0-1,-1-1 0,1 1 0,-1-1 1,1 0-1,-1 0 0,0-1 0,0 1 1,0-1-1,0 0 0,4-4 0,1-2 56,-1 1 0,0-1 0,-1-1 0,0 0 0,0 0 0,-1 0 0,-1 0 0,0-1 0,0 0 0,-1 0 0,0-1 0,-1 1 0,0-1 0,2-21 0,-4 22-26,-1 1 0,0-1 0,-1 1-1,0-1 1,0 1 0,-1 0 0,0-1 0,-1 1 0,0 0 0,-1 0 0,0 0 0,-1 1 0,0 0 0,0 0 0,-1 0-1,0 0 1,-7-7 0,8 11-105,1 0 0,-1 1-1,0 0 1,0 0 0,0 0 0,-1 0-1,1 1 1,-1 0 0,0 0-1,0 1 1,0 0 0,0 0 0,0 0-1,-1 0 1,1 1 0,-1 0-1,1 1 1,-1-1 0,1 1 0,-1 1-1,1-1 1,-1 1 0,1 0 0,0 1-1,-1-1 1,1 1 0,0 0-1,0 1 1,0-1 0,0 1 0,1 1-1,-1-1 1,1 1 0,0 0-1,0 0 1,0 0 0,0 1 0,1 0-1,0 0 1,0 0 0,-4 7-1,6-10-193,1 1-1,-1 0 1,1 0-1,0 0 1,-1 0-1,2 0 1,-1 0-1,-1 6 1,2-7 80,1 1 0,-1 0 0,0-1 1,1 1-1,0-1 0,-1 1 0,1-1 1,2 4-1</inkml:trace>
</inkml:ink>
</file>

<file path=ppt/ink/ink9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9:57.703"/>
    </inkml:context>
    <inkml:brush xml:id="br0">
      <inkml:brushProperty name="width" value="0.05" units="cm"/>
      <inkml:brushProperty name="height" value="0.05" units="cm"/>
      <inkml:brushProperty name="color" value="#33CCFF"/>
    </inkml:brush>
  </inkml:definitions>
  <inkml:trace contextRef="#ctx0" brushRef="#br0">1719 139 9322,'-8'-6'301,"0"0"-1,-1 1 1,1 1-1,-1-1 1,0 1 0,0 1-1,-1-1 1,1 2 0,-1-1-1,1 1 1,-17-1-1,-191 5 1889,156 1-621,28-1-1057,0 2 0,0 1-1,0 2 1,0 1 0,1 2 0,1 1-1,-58 28 1,24-3-398,2 2 0,-87 69 0,-180 183 398,286-244-288,2 1 1,2 3-1,-41 67 0,57-77-93,2 0-1,2 2 0,2 0 1,2 1-1,-14 55 1,17-34-43,-6 68 1,5 66 43,7-57 23,6 0 0,20 161 0,-12-253 6,1-1-1,3 0 1,25 67 0,-22-81-60,1 0 1,1-1-1,2 0 1,2-1-1,27 34 0,-16-29-54,2-2-1,1-1 1,2-1-1,1-2 1,69 44 0,-45-39 135,1-3 1,1-3 0,88 29 0,328 84 1250,-403-126-1341,2-3 0,-1-4-1,1-3 1,107-4-1,-146-6-69,-1-2 0,0-1 0,0-2 0,-1-2 0,0-1 0,53-24 0,-46 13-2,-2-1 1,0-2-1,-2-1 1,63-55-1,-54 36 16,-1-2 0,77-103 1,-76 81 49,72-138 0,-98 159-12,-3-1 0,-2-1 0,-2 0 0,18-100 0,5-214 108,-38 349-176,15-351 19,-16 317 7,-3 0-1,-1 0 0,-3 1 1,-18-68-1,14 76 50,-2 2 0,-2 0 0,-2 0 0,-1 2 0,-39-59 0,-221-242 154,239 293-220,-120-122-9,106 118-2,-67-49 0,94 79-1,-1 1 1,0 1-1,-1 1 0,-54-19 1,56 26 9,-1 1 1,1 1 0,-1 1 0,-1 2-1,-47-1 1,9 7 133,-104 17 0,-65 27-1548,186-36 237,17-6-946,25-6-694,20-3 964</inkml:trace>
</inkml:ink>
</file>

<file path=ppt/ink/ink9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9:59.063"/>
    </inkml:context>
    <inkml:brush xml:id="br0">
      <inkml:brushProperty name="width" value="0.05" units="cm"/>
      <inkml:brushProperty name="height" value="0.05" units="cm"/>
      <inkml:brushProperty name="color" value="#33CCFF"/>
    </inkml:brush>
  </inkml:definitions>
  <inkml:trace contextRef="#ctx0" brushRef="#br0">25 42 17564,'-15'-41'7011,"14"50"-3748,2 8-2972,4 8 45,1 0 0,16 39 0,25 46 225,-43-101-507,22 43 291,34 53 0,40 44 271,-83-125-514,-6-9 36,0 2 0,-2-1 0,1 2 0,-2-1 0,11 31 0,-18-43-111,1 1 1,-1-1-1,0 0 0,-1 0 0,1 0 1,-1 1-1,0-1 0,0 0 0,0 1 1,-1-1-1,0 0 0,0 0 0,-1 1 0,1-1 1,-1 0-1,0 0 0,0-1 0,-1 1 1,1 0-1,-1-1 0,0 1 0,0-1 1,-1 0-1,1 0 0,-7 5 0,2-3-22,-1 0-1,1-1 0,-2 0 0,1 0 0,0-1 1,-1 0-1,0 0 0,0-1 0,0-1 0,-18 3 1,-10-1 7,-58-1 0,30-3-1760,65 0 1600,1 0 0,-1 0 1,1-1-1,0 1 0,-1 0 1,1 0-1,0-1 0,-1 1 1,1 0-1,0-1 0,-1 1 1,1 0-1,0-1 1,0 1-1,-1 0 0,1-1 1,0 1-1,0 0 0,0-1 1,0 1-1,-1-1 0,1 1 1,0 0-1,0-1 0,0 1 1,0-1-1,0 1 0,0-1 1,0 1-1,0 0 0,0-1 1,0 1-1,0-1 0,1 0 1,1-18-3715,-1 17 3139,3-21-4262,0-5 2107</inkml:trace>
</inkml:ink>
</file>

<file path=ppt/ink/ink9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49:59.995"/>
    </inkml:context>
    <inkml:brush xml:id="br0">
      <inkml:brushProperty name="width" value="0.05" units="cm"/>
      <inkml:brushProperty name="height" value="0.05" units="cm"/>
      <inkml:brushProperty name="color" value="#33CCFF"/>
    </inkml:brush>
  </inkml:definitions>
  <inkml:trace contextRef="#ctx0" brushRef="#br0">37 8 8994,'-30'-7'5365,"30"7"-5155,-1 0-1,1 0 1,0 0 0,-1 0-1,1 0 1,0 0 0,-3 3 2096,3-3-2096,0 0 0,0 0-1,-1 1 1,1-1 0,0 0-1,0 0 1,0 1 0,0-1-1,0 0 1,0 1 0,0-1-1,0 0 1,0 1 0,0-1-1,0 0 1,0 0 0,0 1-1,0-1 1,0 0 0,0 1-1,0-1 1,3 15 6989,-2-12-7260,0-1 176,0 1 1,0-1 0,0 0-1,0 0 1,0 1 0,1-1-1,-1 0 1,1 0 0,0 0-1,-1-1 1,1 1 0,0 0-1,0-1 1,0 1 0,3 1-1,-3-2-58,1 1 1,-1-1-1,0 1 0,0 0 0,0 0 1,0 0-1,-1 0 0,1 0 0,0 0 0,-1 0 1,1 0-1,-1 0 0,0 1 0,0-1 1,0 1-1,0-1 0,1 4 0,13 136-53,-4-35-5,-1-46 1,4-1 0,2 0 0,3-1 0,2-2 0,3 0 0,47 83 0,-61-122 0,1-1 0,0 1 0,2-2 0,0 0 0,0 0 0,2-1 0,0-1 0,1-1 0,0 0 0,0-1 0,2 0 0,20 10 0,-31-19 0,1 0 0,-1 0 0,1-1 0,0 0 0,0 0 0,0-1 0,13 1 0,-17-2 0,0 0 0,-1 0 0,1-1 0,0 1 0,-1-1 0,1 0 0,-1 0 0,1 0 0,-1 0 0,1-1 0,-1 1 0,0-1 0,0 0 0,0 0 0,0 0 0,0-1 0,0 1 0,0 0 0,2-5 0,0 0 0,0-1 0,-1 0 0,0 0 0,0 0 0,-1 0 0,0-1 0,3-13 0,9-66 0,-15 83 0,4-27 0,0-49 0,-4 71 0,0 0 0,-1 1 0,-1-1 0,0 1 0,0-1 0,-1 1 0,0 0 0,0 0 0,-8-13 0,8 17 0,0 1 0,0 0 0,-1 0 0,1 0 0,-1 1 0,0 0 0,-1-1 0,1 1 0,0 0 0,-1 1 0,0-1 0,1 1 0,-1 0 0,0 0 0,0 1 0,0 0 0,0-1 0,0 1 0,-7 0 0,0 0 0,0 1 0,1 0 0,-1 0 0,1 1 0,-1 1 0,0 0 0,-17 6 0,12-2 2,0 1 0,0 0 0,1 2 0,-29 19 0,35-21-8,1 0 1,-1 1-1,2 1 1,-1-1-1,1 1 1,0 1-1,1-1 1,-7 14-1,13-22-64,0 1-1,0 0 1,0 0-1,0-1 1,1 1-1,-1 0 1,1 0-1,-1 0 1,1 0 0,0 0-1,0 0 1,-1 0-1,2 0 1,-1 0-1,0 3 1,1-4-85,-1 0 0,1 0 0,0 0 0,-1 0 1,1 0-1,0 0 0,0 0 0,-1 0 0,1 0 0,0 0 1,0 0-1,0-1 0,0 1 0,0 0 0,0-1 0,0 1 1,1-1-1,-1 1 0,0-1 0,0 1 0,0-1 0,1 0 1,-1 0-1,0 1 0,0-1 0,2 0 0,33-2-1899</inkml:trace>
</inkml:ink>
</file>

<file path=ppt/ink/ink9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0:16.460"/>
    </inkml:context>
    <inkml:brush xml:id="br0">
      <inkml:brushProperty name="width" value="0.05" units="cm"/>
      <inkml:brushProperty name="height" value="0.05" units="cm"/>
      <inkml:brushProperty name="color" value="#33CCFF"/>
    </inkml:brush>
  </inkml:definitions>
  <inkml:trace contextRef="#ctx0" brushRef="#br0">202 958 9018,'4'-10'1922,"0"3"2985,-2 20-1983,-2-11-2816,0-1 1,0 1 0,0-1 0,0 0-1,1 1 1,-1-1 0,0 1 0,1-1-1,-1 1 1,1-1 0,0 0 0,-1 1-1,1-1 1,0 0 0,0 1 0,0-1-1,0 0 1,0 0 0,1 1 0,1 0-24,-1-1-1,0-1 1,1 1 0,-1 0 0,1 0 0,-1-1 0,1 1 0,-1-1 0,1 0 0,-1 0 0,4 0 0,121-11 1423,-8 0-86,-63 13-761,0 2 0,70 15 0,50 5-148,-76-22-32,125-13 1,-130 3-89,157 8 0,57 19 453,-223-19-338,138-18-1,98-47-281,-272 54-119,44-12 143,-83 19-220,-1 0-1,1 0 0,-1-1 1,0-1-1,-1 0 0,15-11 0,-4 3 26,38-23 0,-38 26-45,0-2 0,19-16 0,-26 18-14,2-1 34,-1 0 0,0-1 0,21-27 1,-32 35-10,-1 1 1,1-1 0,-1 0 0,-1 1 0,1-1 0,-1 0 0,1 0 0,-1-1 0,-1 1 0,1 0-1,-1 0 1,0 0 0,0 0 0,0-1 0,-1 1 0,0 0 0,-1-6 0,-2-3 10,0 1 0,-1-1 0,-1 1 0,-13-24 0,8 18-25,-2 0 0,-21-26 0,29 39-3,-2-1 0,1 1 0,-1 0 0,0 1 0,0-1 0,0 1-1,-1 1 1,1-1 0,-12-3 0,-22-5-3,-58-10 0,0 0 16,-65-32 6,-18-6-29,-8 5 4,-146-33 26,285 82-40,-1 3 1,-58 1-1,-105 13 13,80-2-23,56-4 40,-146 7-1,151-4-8,-74 18 0,99-12-3,0 2-1,1 3 1,-88 45 0,116-52-8,1 1 1,0 0 0,-26 24 0,-46 52 4,63-59-8,16-17 12,1 1-1,1 0 1,0 0 0,0 1-1,2 1 1,-1 0 0,-10 29-1,6-10-6,1 1 1,-9 48-1,19-69 1,0 0 0,1 0 1,0-1-1,1 1 0,1 0 1,0 0-1,1 0 0,0 0 0,7 19 1,-5-22 3,0 0 0,1 0 0,1 0 0,-1 0 0,2-1 1,0 0-1,15 18 0,-10-17 2,-1 0-1,1-1 1,1 0 0,0-1-1,24 12 1,7-1 23,1-2 0,0-2 0,88 19 0,-75-23-26,1-3 0,0-3 0,61-1 0,-112-6-23,0 1 1,0-1-1,13-3 0,-20 4-13,-1 0-1,0-1 1,1 1-1,-1 0 1,1 0 0,-1 0-1,0 0 1,1 0-1,-1 0 1,1 0-1,-1 0 1,0 0-1,1 0 1,-1 0-1,0 0 1,1 0-1,-1 0 1,1 0 0,-1 0-1,0 0 1,1 1-1,-1-1 1,0 0-1,1 0 1,-1 0-1,0 1 1,1-1-1,-1 0 1,0 0-1,0 1 1,1-1-1,-1 0 1,0 1 0,0-1-1,1 0 1,-1 1-1,0 0 1,6 13-528</inkml:trace>
</inkml:ink>
</file>

<file path=ppt/ink/ink9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0:19.983"/>
    </inkml:context>
    <inkml:brush xml:id="br0">
      <inkml:brushProperty name="width" value="0.05" units="cm"/>
      <inkml:brushProperty name="height" value="0.05" units="cm"/>
      <inkml:brushProperty name="color" value="#33CCFF"/>
    </inkml:brush>
  </inkml:definitions>
  <inkml:trace contextRef="#ctx0" brushRef="#br0">0 157 8986,'3'-6'1184,"3"-2"849,3-7-713,4-3-8,6-4 176,3 0 273,3-1 479,0 2 65,-9 7-249,-4 6-287,-11 10-625,-4 5-304,-4 8-432,-6 0 16,3-1-624,7 1-704,17-17 608</inkml:trace>
</inkml:ink>
</file>

<file path=ppt/ink/ink9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50:24.606"/>
    </inkml:context>
    <inkml:brush xml:id="br0">
      <inkml:brushProperty name="width" value="0.05" units="cm"/>
      <inkml:brushProperty name="height" value="0.05" units="cm"/>
      <inkml:brushProperty name="color" value="#33CCFF"/>
    </inkml:brush>
  </inkml:definitions>
  <inkml:trace contextRef="#ctx0" brushRef="#br0">37 1 11434,'-8'8'9674,"25"-10"-6974,-16 2-2615,0 0 0,0 1-1,1-1 1,-1 0 0,0 1 0,0-1 0,0 1 0,0-1 0,0 1 0,0-1-1,0 1 1,0 0 0,0-1 0,0 1 0,0 0 0,0 0 0,0 0 0,-1 0 0,1 0-1,0 0 1,-1 0 0,1 0 0,0 0 0,-1 0 0,0 0 0,1 0 0,-1 0 0,0 1-1,1-1 1,-1 0 0,0 2 0,1 6 133,-1-1 1,0 0-1,-1 15 0,1-23-210,-33 200 1289,-3 23-855,36-223-454,-1 10-40,1-1 0,0 1 0,2 16 0,-2-24-44,1 0-1,-1 0 1,1 0-1,0 0 1,-1 0-1,1 0 1,0 0-1,0-1 1,0 1-1,3 3 1,-4-4-39,1-1 0,0 1 0,0 0 0,0-1 0,0 1 0,0-1 1,0 1-1,0-1 0,0 1 0,0-1 0,0 0 0,0 0 1,0 1-1,0-1 0,0 0 0,0 0 0,0 0 0,0 0 1,0 0-1,0 0 0,0 0 0,1-1 0,0 0-251,1 1 0,-1-1 0,0 0 0,0 0 0,-1 0 0,1 0 0,0-1 0,0 1 0,-1 0-1,1-1 1,0 1 0,-1-1 0,2-1 0,5-8-1238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628" cy="464820"/>
          </a:xfrm>
          <a:prstGeom prst="rect">
            <a:avLst/>
          </a:prstGeom>
        </p:spPr>
        <p:txBody>
          <a:bodyPr vert="horz" lIns="91647" tIns="45824" rIns="91647" bIns="45824"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971183" y="0"/>
            <a:ext cx="3037628" cy="464820"/>
          </a:xfrm>
          <a:prstGeom prst="rect">
            <a:avLst/>
          </a:prstGeom>
        </p:spPr>
        <p:txBody>
          <a:bodyPr vert="horz" lIns="91647" tIns="45824" rIns="91647" bIns="45824" rtlCol="0"/>
          <a:lstStyle>
            <a:lvl1pPr algn="r">
              <a:defRPr sz="1200">
                <a:latin typeface="Arial" panose="020B0604020202020204" pitchFamily="34" charset="0"/>
              </a:defRPr>
            </a:lvl1pPr>
          </a:lstStyle>
          <a:p>
            <a:fld id="{88970FE3-3ACB-419D-BE09-AA868D4ABA97}" type="datetimeFigureOut">
              <a:rPr lang="en-US" smtClean="0"/>
              <a:pPr/>
              <a:t>2/8/2025</a:t>
            </a:fld>
            <a:endParaRPr lang="en-US" dirty="0"/>
          </a:p>
        </p:txBody>
      </p:sp>
      <p:sp>
        <p:nvSpPr>
          <p:cNvPr id="4" name="Slide Image Placeholder 3"/>
          <p:cNvSpPr>
            <a:spLocks noGrp="1" noRot="1" noChangeAspect="1"/>
          </p:cNvSpPr>
          <p:nvPr>
            <p:ph type="sldImg" idx="2"/>
          </p:nvPr>
        </p:nvSpPr>
        <p:spPr>
          <a:xfrm>
            <a:off x="449263" y="698500"/>
            <a:ext cx="6111875" cy="3486150"/>
          </a:xfrm>
          <a:prstGeom prst="rect">
            <a:avLst/>
          </a:prstGeom>
          <a:noFill/>
          <a:ln w="12700">
            <a:solidFill>
              <a:prstClr val="black"/>
            </a:solidFill>
          </a:ln>
        </p:spPr>
        <p:txBody>
          <a:bodyPr vert="horz" lIns="91647" tIns="45824" rIns="91647" bIns="45824" rtlCol="0" anchor="ctr"/>
          <a:lstStyle/>
          <a:p>
            <a:endParaRPr lang="en-US" dirty="0"/>
          </a:p>
        </p:txBody>
      </p:sp>
      <p:sp>
        <p:nvSpPr>
          <p:cNvPr id="5" name="Notes Placeholder 4"/>
          <p:cNvSpPr>
            <a:spLocks noGrp="1"/>
          </p:cNvSpPr>
          <p:nvPr>
            <p:ph type="body" sz="quarter" idx="3"/>
          </p:nvPr>
        </p:nvSpPr>
        <p:spPr>
          <a:xfrm>
            <a:off x="701359" y="4415790"/>
            <a:ext cx="5607684" cy="4183380"/>
          </a:xfrm>
          <a:prstGeom prst="rect">
            <a:avLst/>
          </a:prstGeom>
        </p:spPr>
        <p:txBody>
          <a:bodyPr vert="horz" lIns="91647" tIns="45824" rIns="91647" bIns="4582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8829988"/>
            <a:ext cx="3037628" cy="464820"/>
          </a:xfrm>
          <a:prstGeom prst="rect">
            <a:avLst/>
          </a:prstGeom>
        </p:spPr>
        <p:txBody>
          <a:bodyPr vert="horz" lIns="91647" tIns="45824" rIns="91647" bIns="45824"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971183" y="8829988"/>
            <a:ext cx="3037628" cy="464820"/>
          </a:xfrm>
          <a:prstGeom prst="rect">
            <a:avLst/>
          </a:prstGeom>
        </p:spPr>
        <p:txBody>
          <a:bodyPr vert="horz" lIns="91647" tIns="45824" rIns="91647" bIns="45824" rtlCol="0" anchor="b"/>
          <a:lstStyle>
            <a:lvl1pPr algn="r">
              <a:defRPr sz="1200">
                <a:latin typeface="Arial" panose="020B0604020202020204" pitchFamily="34" charset="0"/>
              </a:defRPr>
            </a:lvl1pPr>
          </a:lstStyle>
          <a:p>
            <a:fld id="{9FC2FDB8-7725-4B7A-B26B-075CB60ADF58}" type="slidenum">
              <a:rPr lang="en-US" smtClean="0"/>
              <a:pPr/>
              <a:t>‹#›</a:t>
            </a:fld>
            <a:endParaRPr lang="en-US" dirty="0"/>
          </a:p>
        </p:txBody>
      </p:sp>
    </p:spTree>
    <p:extLst>
      <p:ext uri="{BB962C8B-B14F-4D97-AF65-F5344CB8AC3E}">
        <p14:creationId xmlns:p14="http://schemas.microsoft.com/office/powerpoint/2010/main" val="3188974490"/>
      </p:ext>
    </p:extLst>
  </p:cSld>
  <p:clrMap bg1="lt1" tx1="dk1" bg2="lt2" tx2="dk2" accent1="accent1" accent2="accent2" accent3="accent3" accent4="accent4" accent5="accent5" accent6="accent6" hlink="hlink" folHlink="folHlink"/>
  <p:notesStyle>
    <a:lvl1pPr marL="0" algn="l" defTabSz="978774" rtl="0" eaLnBrk="1" latinLnBrk="0" hangingPunct="1">
      <a:defRPr sz="1284" kern="1200">
        <a:solidFill>
          <a:schemeClr val="tx1"/>
        </a:solidFill>
        <a:latin typeface="Arial" panose="020B0604020202020204" pitchFamily="34" charset="0"/>
        <a:ea typeface="+mn-ea"/>
        <a:cs typeface="+mn-cs"/>
      </a:defRPr>
    </a:lvl1pPr>
    <a:lvl2pPr marL="489387" algn="l" defTabSz="978774" rtl="0" eaLnBrk="1" latinLnBrk="0" hangingPunct="1">
      <a:defRPr sz="1284" kern="1200">
        <a:solidFill>
          <a:schemeClr val="tx1"/>
        </a:solidFill>
        <a:latin typeface="Arial" panose="020B0604020202020204" pitchFamily="34" charset="0"/>
        <a:ea typeface="+mn-ea"/>
        <a:cs typeface="+mn-cs"/>
      </a:defRPr>
    </a:lvl2pPr>
    <a:lvl3pPr marL="978774" algn="l" defTabSz="978774" rtl="0" eaLnBrk="1" latinLnBrk="0" hangingPunct="1">
      <a:defRPr sz="1284" kern="1200">
        <a:solidFill>
          <a:schemeClr val="tx1"/>
        </a:solidFill>
        <a:latin typeface="Arial" panose="020B0604020202020204" pitchFamily="34" charset="0"/>
        <a:ea typeface="+mn-ea"/>
        <a:cs typeface="+mn-cs"/>
      </a:defRPr>
    </a:lvl3pPr>
    <a:lvl4pPr marL="1468161" algn="l" defTabSz="978774" rtl="0" eaLnBrk="1" latinLnBrk="0" hangingPunct="1">
      <a:defRPr sz="1284" kern="1200">
        <a:solidFill>
          <a:schemeClr val="tx1"/>
        </a:solidFill>
        <a:latin typeface="Arial" panose="020B0604020202020204" pitchFamily="34" charset="0"/>
        <a:ea typeface="+mn-ea"/>
        <a:cs typeface="+mn-cs"/>
      </a:defRPr>
    </a:lvl4pPr>
    <a:lvl5pPr marL="1957548" algn="l" defTabSz="978774" rtl="0" eaLnBrk="1" latinLnBrk="0" hangingPunct="1">
      <a:defRPr sz="1284" kern="1200">
        <a:solidFill>
          <a:schemeClr val="tx1"/>
        </a:solidFill>
        <a:latin typeface="Arial" panose="020B0604020202020204" pitchFamily="34" charset="0"/>
        <a:ea typeface="+mn-ea"/>
        <a:cs typeface="+mn-cs"/>
      </a:defRPr>
    </a:lvl5pPr>
    <a:lvl6pPr marL="2446934" algn="l" defTabSz="978774" rtl="0" eaLnBrk="1" latinLnBrk="0" hangingPunct="1">
      <a:defRPr sz="1284" kern="1200">
        <a:solidFill>
          <a:schemeClr val="tx1"/>
        </a:solidFill>
        <a:latin typeface="+mn-lt"/>
        <a:ea typeface="+mn-ea"/>
        <a:cs typeface="+mn-cs"/>
      </a:defRPr>
    </a:lvl6pPr>
    <a:lvl7pPr marL="2936321" algn="l" defTabSz="978774" rtl="0" eaLnBrk="1" latinLnBrk="0" hangingPunct="1">
      <a:defRPr sz="1284" kern="1200">
        <a:solidFill>
          <a:schemeClr val="tx1"/>
        </a:solidFill>
        <a:latin typeface="+mn-lt"/>
        <a:ea typeface="+mn-ea"/>
        <a:cs typeface="+mn-cs"/>
      </a:defRPr>
    </a:lvl7pPr>
    <a:lvl8pPr marL="3425708" algn="l" defTabSz="978774" rtl="0" eaLnBrk="1" latinLnBrk="0" hangingPunct="1">
      <a:defRPr sz="1284" kern="1200">
        <a:solidFill>
          <a:schemeClr val="tx1"/>
        </a:solidFill>
        <a:latin typeface="+mn-lt"/>
        <a:ea typeface="+mn-ea"/>
        <a:cs typeface="+mn-cs"/>
      </a:defRPr>
    </a:lvl8pPr>
    <a:lvl9pPr marL="3915095" algn="l" defTabSz="978774" rtl="0" eaLnBrk="1" latinLnBrk="0" hangingPunct="1">
      <a:defRPr sz="128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9263" y="698500"/>
            <a:ext cx="61118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A5D2BF-B994-4F82-859B-5C55204E7030}" type="slidenum">
              <a:rPr lang="en-US" smtClean="0"/>
              <a:t>1</a:t>
            </a:fld>
            <a:endParaRPr lang="en-US"/>
          </a:p>
        </p:txBody>
      </p:sp>
    </p:spTree>
    <p:extLst>
      <p:ext uri="{BB962C8B-B14F-4D97-AF65-F5344CB8AC3E}">
        <p14:creationId xmlns:p14="http://schemas.microsoft.com/office/powerpoint/2010/main" val="1551864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346555-CBEA-134C-85F0-68E8AF9BFC67}" type="slidenum">
              <a:rPr lang="en-US" smtClean="0"/>
              <a:t>21</a:t>
            </a:fld>
            <a:endParaRPr lang="en-US"/>
          </a:p>
        </p:txBody>
      </p:sp>
    </p:spTree>
    <p:extLst>
      <p:ext uri="{BB962C8B-B14F-4D97-AF65-F5344CB8AC3E}">
        <p14:creationId xmlns:p14="http://schemas.microsoft.com/office/powerpoint/2010/main" val="3897071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78774" rtl="0" eaLnBrk="1" fontAlgn="auto" latinLnBrk="0" hangingPunct="1">
              <a:lnSpc>
                <a:spcPct val="100000"/>
              </a:lnSpc>
              <a:spcBef>
                <a:spcPts val="0"/>
              </a:spcBef>
              <a:spcAft>
                <a:spcPts val="0"/>
              </a:spcAft>
              <a:buClrTx/>
              <a:buSzTx/>
              <a:buFontTx/>
              <a:buNone/>
              <a:tabLst/>
              <a:defRPr/>
            </a:pPr>
            <a:r>
              <a:rPr lang="en-US" sz="1400" dirty="0" err="1">
                <a:latin typeface="Arial" panose="020B0604020202020204" pitchFamily="34" charset="0"/>
              </a:rPr>
              <a:t>Jiskoot</a:t>
            </a:r>
            <a:r>
              <a:rPr lang="en-US" sz="1400" dirty="0">
                <a:latin typeface="Arial" panose="020B0604020202020204" pitchFamily="34" charset="0"/>
              </a:rPr>
              <a:t> W., Kersten G.F.A., </a:t>
            </a:r>
            <a:r>
              <a:rPr lang="en-US" sz="1400" dirty="0" err="1">
                <a:latin typeface="Arial" panose="020B0604020202020204" pitchFamily="34" charset="0"/>
              </a:rPr>
              <a:t>Mastrobattista</a:t>
            </a:r>
            <a:r>
              <a:rPr lang="en-US" sz="1400" dirty="0">
                <a:latin typeface="Arial" panose="020B0604020202020204" pitchFamily="34" charset="0"/>
              </a:rPr>
              <a:t> E., </a:t>
            </a:r>
            <a:r>
              <a:rPr lang="en-US" sz="1400" dirty="0" err="1">
                <a:latin typeface="Arial" panose="020B0604020202020204" pitchFamily="34" charset="0"/>
              </a:rPr>
              <a:t>Slütter</a:t>
            </a:r>
            <a:r>
              <a:rPr lang="en-US" sz="1400" dirty="0">
                <a:latin typeface="Arial" panose="020B0604020202020204" pitchFamily="34" charset="0"/>
              </a:rPr>
              <a:t> B. (2019) Vaccines. In: Crommelin D., </a:t>
            </a:r>
            <a:r>
              <a:rPr lang="en-US" sz="1400" dirty="0" err="1">
                <a:latin typeface="Arial" panose="020B0604020202020204" pitchFamily="34" charset="0"/>
              </a:rPr>
              <a:t>Sindelar</a:t>
            </a:r>
            <a:r>
              <a:rPr lang="en-US" sz="1400" dirty="0">
                <a:latin typeface="Arial" panose="020B0604020202020204" pitchFamily="34" charset="0"/>
              </a:rPr>
              <a:t> R., </a:t>
            </a:r>
            <a:r>
              <a:rPr lang="en-US" sz="1400" dirty="0" err="1">
                <a:latin typeface="Arial" panose="020B0604020202020204" pitchFamily="34" charset="0"/>
              </a:rPr>
              <a:t>Meibohm</a:t>
            </a:r>
            <a:r>
              <a:rPr lang="en-US" sz="1400" dirty="0">
                <a:latin typeface="Arial" panose="020B0604020202020204" pitchFamily="34" charset="0"/>
              </a:rPr>
              <a:t> B. (eds) Pharmaceutical Biotechnology. Springer, Cham. https://doi.org/10.1007/978-3-030-00710-2_14</a:t>
            </a:r>
          </a:p>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23</a:t>
            </a:fld>
            <a:endParaRPr lang="en-US" dirty="0"/>
          </a:p>
        </p:txBody>
      </p:sp>
    </p:spTree>
    <p:extLst>
      <p:ext uri="{BB962C8B-B14F-4D97-AF65-F5344CB8AC3E}">
        <p14:creationId xmlns:p14="http://schemas.microsoft.com/office/powerpoint/2010/main" val="2841052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9263" y="698500"/>
            <a:ext cx="61118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A5D2BF-B994-4F82-859B-5C55204E7030}" type="slidenum">
              <a:rPr lang="en-US" smtClean="0"/>
              <a:t>30</a:t>
            </a:fld>
            <a:endParaRPr lang="en-US"/>
          </a:p>
        </p:txBody>
      </p:sp>
    </p:spTree>
    <p:extLst>
      <p:ext uri="{BB962C8B-B14F-4D97-AF65-F5344CB8AC3E}">
        <p14:creationId xmlns:p14="http://schemas.microsoft.com/office/powerpoint/2010/main" val="1551864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685800"/>
            <a:ext cx="6010275" cy="3429000"/>
          </a:xfrm>
        </p:spPr>
      </p:sp>
      <p:sp>
        <p:nvSpPr>
          <p:cNvPr id="3" name="Notes Placeholder 2"/>
          <p:cNvSpPr>
            <a:spLocks noGrp="1"/>
          </p:cNvSpPr>
          <p:nvPr>
            <p:ph type="body" idx="1"/>
          </p:nvPr>
        </p:nvSpPr>
        <p:spPr/>
        <p:txBody>
          <a:bodyPr/>
          <a:lstStyle/>
          <a:p>
            <a:r>
              <a:rPr lang="en-US" dirty="0"/>
              <a:t>Most cell functions depend on proteins</a:t>
            </a:r>
          </a:p>
        </p:txBody>
      </p:sp>
      <p:sp>
        <p:nvSpPr>
          <p:cNvPr id="4" name="Slide Number Placeholder 3"/>
          <p:cNvSpPr>
            <a:spLocks noGrp="1"/>
          </p:cNvSpPr>
          <p:nvPr>
            <p:ph type="sldNum" sz="quarter" idx="10"/>
          </p:nvPr>
        </p:nvSpPr>
        <p:spPr/>
        <p:txBody>
          <a:bodyPr/>
          <a:lstStyle/>
          <a:p>
            <a:fld id="{D5EC8971-9724-4B6A-B58D-BBE7BD1634F0}" type="slidenum">
              <a:rPr lang="en-US" smtClean="0"/>
              <a:t>35</a:t>
            </a:fld>
            <a:endParaRPr lang="en-US"/>
          </a:p>
        </p:txBody>
      </p:sp>
    </p:spTree>
    <p:extLst>
      <p:ext uri="{BB962C8B-B14F-4D97-AF65-F5344CB8AC3E}">
        <p14:creationId xmlns:p14="http://schemas.microsoft.com/office/powerpoint/2010/main" val="2881118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2</a:t>
            </a:fld>
            <a:endParaRPr lang="en-US"/>
          </a:p>
        </p:txBody>
      </p:sp>
    </p:spTree>
    <p:extLst>
      <p:ext uri="{BB962C8B-B14F-4D97-AF65-F5344CB8AC3E}">
        <p14:creationId xmlns:p14="http://schemas.microsoft.com/office/powerpoint/2010/main" val="148953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0427D6-D8CA-4930-B69E-43171D1651CD}" type="slidenum">
              <a:rPr lang="en-US" smtClean="0"/>
              <a:t>3</a:t>
            </a:fld>
            <a:endParaRPr lang="en-US"/>
          </a:p>
        </p:txBody>
      </p:sp>
    </p:spTree>
    <p:extLst>
      <p:ext uri="{BB962C8B-B14F-4D97-AF65-F5344CB8AC3E}">
        <p14:creationId xmlns:p14="http://schemas.microsoft.com/office/powerpoint/2010/main" val="1322806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0427D6-D8CA-4930-B69E-43171D1651CD}" type="slidenum">
              <a:rPr lang="en-US" smtClean="0"/>
              <a:t>4</a:t>
            </a:fld>
            <a:endParaRPr lang="en-US"/>
          </a:p>
        </p:txBody>
      </p:sp>
    </p:spTree>
    <p:extLst>
      <p:ext uri="{BB962C8B-B14F-4D97-AF65-F5344CB8AC3E}">
        <p14:creationId xmlns:p14="http://schemas.microsoft.com/office/powerpoint/2010/main" val="3219838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5</a:t>
            </a:fld>
            <a:endParaRPr lang="en-US"/>
          </a:p>
        </p:txBody>
      </p:sp>
    </p:spTree>
    <p:extLst>
      <p:ext uri="{BB962C8B-B14F-4D97-AF65-F5344CB8AC3E}">
        <p14:creationId xmlns:p14="http://schemas.microsoft.com/office/powerpoint/2010/main" val="4166770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6</a:t>
            </a:fld>
            <a:endParaRPr lang="en-US" dirty="0"/>
          </a:p>
        </p:txBody>
      </p:sp>
    </p:spTree>
    <p:extLst>
      <p:ext uri="{BB962C8B-B14F-4D97-AF65-F5344CB8AC3E}">
        <p14:creationId xmlns:p14="http://schemas.microsoft.com/office/powerpoint/2010/main" val="2414815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3.7 e 50 cells</a:t>
            </a:r>
          </a:p>
          <a:p>
            <a:endParaRPr lang="en-US" dirty="0"/>
          </a:p>
          <a:p>
            <a:endParaRPr lang="en-US" dirty="0"/>
          </a:p>
        </p:txBody>
      </p:sp>
      <p:sp>
        <p:nvSpPr>
          <p:cNvPr id="4" name="Slide Number Placeholder 3"/>
          <p:cNvSpPr>
            <a:spLocks noGrp="1"/>
          </p:cNvSpPr>
          <p:nvPr>
            <p:ph type="sldNum" sz="quarter" idx="5"/>
          </p:nvPr>
        </p:nvSpPr>
        <p:spPr/>
        <p:txBody>
          <a:bodyPr/>
          <a:lstStyle/>
          <a:p>
            <a:fld id="{AA346555-CBEA-134C-85F0-68E8AF9BFC67}" type="slidenum">
              <a:rPr lang="en-US" smtClean="0"/>
              <a:t>8</a:t>
            </a:fld>
            <a:endParaRPr lang="en-US"/>
          </a:p>
        </p:txBody>
      </p:sp>
    </p:spTree>
    <p:extLst>
      <p:ext uri="{BB962C8B-B14F-4D97-AF65-F5344CB8AC3E}">
        <p14:creationId xmlns:p14="http://schemas.microsoft.com/office/powerpoint/2010/main" val="3596978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9</a:t>
            </a:fld>
            <a:endParaRPr lang="en-US" dirty="0"/>
          </a:p>
        </p:txBody>
      </p:sp>
    </p:spTree>
    <p:extLst>
      <p:ext uri="{BB962C8B-B14F-4D97-AF65-F5344CB8AC3E}">
        <p14:creationId xmlns:p14="http://schemas.microsoft.com/office/powerpoint/2010/main" val="198567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10</a:t>
            </a:fld>
            <a:endParaRPr lang="en-US" dirty="0"/>
          </a:p>
        </p:txBody>
      </p:sp>
    </p:spTree>
    <p:extLst>
      <p:ext uri="{BB962C8B-B14F-4D97-AF65-F5344CB8AC3E}">
        <p14:creationId xmlns:p14="http://schemas.microsoft.com/office/powerpoint/2010/main" val="3482909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3812" y="2301060"/>
            <a:ext cx="11036539" cy="1587763"/>
          </a:xfrm>
        </p:spPr>
        <p:txBody>
          <a:bodyPr/>
          <a:lstStyle/>
          <a:p>
            <a:r>
              <a:rPr lang="en-US"/>
              <a:t>Click to edit Master title style</a:t>
            </a:r>
          </a:p>
        </p:txBody>
      </p:sp>
      <p:sp>
        <p:nvSpPr>
          <p:cNvPr id="3" name="Subtitle 2"/>
          <p:cNvSpPr>
            <a:spLocks noGrp="1"/>
          </p:cNvSpPr>
          <p:nvPr>
            <p:ph type="subTitle" idx="1"/>
          </p:nvPr>
        </p:nvSpPr>
        <p:spPr>
          <a:xfrm>
            <a:off x="1947625" y="4197456"/>
            <a:ext cx="9088914" cy="189297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FB6AC45-0337-4C6E-9899-88BB922E2552}" type="datetime1">
              <a:rPr lang="en-US" smtClean="0"/>
              <a:t>2/8/2025</a:t>
            </a:fld>
            <a:endParaRPr lang="en-US"/>
          </a:p>
        </p:txBody>
      </p:sp>
      <p:sp>
        <p:nvSpPr>
          <p:cNvPr id="5" name="Footer Placeholder 4"/>
          <p:cNvSpPr>
            <a:spLocks noGrp="1"/>
          </p:cNvSpPr>
          <p:nvPr>
            <p:ph type="ftr" sz="quarter" idx="11"/>
          </p:nvPr>
        </p:nvSpPr>
        <p:spPr/>
        <p:txBody>
          <a:bodyPr/>
          <a:lstStyle/>
          <a:p>
            <a:r>
              <a:rPr lang="en-US"/>
              <a:t>Drugs and Disease Spring 2025 - Lecture 5</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836958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38E8A8-F5F4-4B37-82AF-AF70A6C5641D}" type="datetime1">
              <a:rPr lang="en-US" smtClean="0"/>
              <a:t>2/8/2025</a:t>
            </a:fld>
            <a:endParaRPr lang="en-US"/>
          </a:p>
        </p:txBody>
      </p:sp>
      <p:sp>
        <p:nvSpPr>
          <p:cNvPr id="5" name="Footer Placeholder 4"/>
          <p:cNvSpPr>
            <a:spLocks noGrp="1"/>
          </p:cNvSpPr>
          <p:nvPr>
            <p:ph type="ftr" sz="quarter" idx="11"/>
          </p:nvPr>
        </p:nvSpPr>
        <p:spPr/>
        <p:txBody>
          <a:bodyPr/>
          <a:lstStyle/>
          <a:p>
            <a:r>
              <a:rPr lang="en-US"/>
              <a:t>Drugs and Disease Spring 2025 - Lecture 5</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421745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13518" y="296638"/>
            <a:ext cx="2921437" cy="632018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9208" y="296638"/>
            <a:ext cx="8547907" cy="63201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A382A5-935F-4CA4-A148-688BCC464D1C}" type="datetime1">
              <a:rPr lang="en-US" smtClean="0"/>
              <a:t>2/8/2025</a:t>
            </a:fld>
            <a:endParaRPr lang="en-US"/>
          </a:p>
        </p:txBody>
      </p:sp>
      <p:sp>
        <p:nvSpPr>
          <p:cNvPr id="5" name="Footer Placeholder 4"/>
          <p:cNvSpPr>
            <a:spLocks noGrp="1"/>
          </p:cNvSpPr>
          <p:nvPr>
            <p:ph type="ftr" sz="quarter" idx="11"/>
          </p:nvPr>
        </p:nvSpPr>
        <p:spPr/>
        <p:txBody>
          <a:bodyPr/>
          <a:lstStyle/>
          <a:p>
            <a:r>
              <a:rPr lang="en-US"/>
              <a:t>Drugs and Disease Spring 2025 - Lecture 5</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568306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59EA78-CA65-4157-885F-A74FFD0EC3C5}" type="datetime1">
              <a:rPr lang="en-US" smtClean="0"/>
              <a:t>2/8/2025</a:t>
            </a:fld>
            <a:endParaRPr lang="en-US"/>
          </a:p>
        </p:txBody>
      </p:sp>
      <p:sp>
        <p:nvSpPr>
          <p:cNvPr id="5" name="Footer Placeholder 4"/>
          <p:cNvSpPr>
            <a:spLocks noGrp="1"/>
          </p:cNvSpPr>
          <p:nvPr>
            <p:ph type="ftr" sz="quarter" idx="11"/>
          </p:nvPr>
        </p:nvSpPr>
        <p:spPr/>
        <p:txBody>
          <a:bodyPr/>
          <a:lstStyle/>
          <a:p>
            <a:r>
              <a:rPr lang="en-US"/>
              <a:t>Drugs and Disease Spring 2025 - Lecture 5</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1817891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5659" y="4759864"/>
            <a:ext cx="11036539" cy="147116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5659" y="3139520"/>
            <a:ext cx="11036539" cy="1620341"/>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6534C4-F565-44CB-95D9-E0B3B85A92C5}" type="datetime1">
              <a:rPr lang="en-US" smtClean="0"/>
              <a:t>2/8/2025</a:t>
            </a:fld>
            <a:endParaRPr lang="en-US"/>
          </a:p>
        </p:txBody>
      </p:sp>
      <p:sp>
        <p:nvSpPr>
          <p:cNvPr id="5" name="Footer Placeholder 4"/>
          <p:cNvSpPr>
            <a:spLocks noGrp="1"/>
          </p:cNvSpPr>
          <p:nvPr>
            <p:ph type="ftr" sz="quarter" idx="11"/>
          </p:nvPr>
        </p:nvSpPr>
        <p:spPr/>
        <p:txBody>
          <a:bodyPr/>
          <a:lstStyle/>
          <a:p>
            <a:r>
              <a:rPr lang="en-US"/>
              <a:t>Drugs and Disease Spring 2025 - Lecture 5</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219200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9208" y="1728368"/>
            <a:ext cx="5734672" cy="488845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0283" y="1728368"/>
            <a:ext cx="5734672" cy="488845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DE58CC-7B39-4AD2-B4F1-95E0549E523C}" type="datetime1">
              <a:rPr lang="en-US" smtClean="0"/>
              <a:t>2/8/2025</a:t>
            </a:fld>
            <a:endParaRPr lang="en-US"/>
          </a:p>
        </p:txBody>
      </p:sp>
      <p:sp>
        <p:nvSpPr>
          <p:cNvPr id="6" name="Footer Placeholder 5"/>
          <p:cNvSpPr>
            <a:spLocks noGrp="1"/>
          </p:cNvSpPr>
          <p:nvPr>
            <p:ph type="ftr" sz="quarter" idx="11"/>
          </p:nvPr>
        </p:nvSpPr>
        <p:spPr/>
        <p:txBody>
          <a:bodyPr/>
          <a:lstStyle/>
          <a:p>
            <a:r>
              <a:rPr lang="en-US"/>
              <a:t>Drugs and Disease Spring 2025 - Lecture 5</a:t>
            </a:r>
          </a:p>
        </p:txBody>
      </p:sp>
      <p:sp>
        <p:nvSpPr>
          <p:cNvPr id="7" name="Slide Number Placeholder 6"/>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141473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49208" y="1658064"/>
            <a:ext cx="5736927" cy="69100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49208" y="2349066"/>
            <a:ext cx="5736927" cy="426775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95777" y="1658064"/>
            <a:ext cx="5739180" cy="69100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95777" y="2349066"/>
            <a:ext cx="5739180" cy="426775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ECA0FA9-F6BB-4679-B3B7-467C644AB22A}" type="datetime1">
              <a:rPr lang="en-US" smtClean="0"/>
              <a:t>2/8/2025</a:t>
            </a:fld>
            <a:endParaRPr lang="en-US"/>
          </a:p>
        </p:txBody>
      </p:sp>
      <p:sp>
        <p:nvSpPr>
          <p:cNvPr id="8" name="Footer Placeholder 7"/>
          <p:cNvSpPr>
            <a:spLocks noGrp="1"/>
          </p:cNvSpPr>
          <p:nvPr>
            <p:ph type="ftr" sz="quarter" idx="11"/>
          </p:nvPr>
        </p:nvSpPr>
        <p:spPr/>
        <p:txBody>
          <a:bodyPr/>
          <a:lstStyle/>
          <a:p>
            <a:r>
              <a:rPr lang="en-US"/>
              <a:t>Drugs and Disease Spring 2025 - Lecture 5</a:t>
            </a:r>
          </a:p>
        </p:txBody>
      </p:sp>
      <p:sp>
        <p:nvSpPr>
          <p:cNvPr id="9" name="Slide Number Placeholder 8"/>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881080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33086A-8770-4103-A925-C18B1CF57341}" type="datetime1">
              <a:rPr lang="en-US" smtClean="0"/>
              <a:t>2/8/2025</a:t>
            </a:fld>
            <a:endParaRPr lang="en-US"/>
          </a:p>
        </p:txBody>
      </p:sp>
      <p:sp>
        <p:nvSpPr>
          <p:cNvPr id="4" name="Footer Placeholder 3"/>
          <p:cNvSpPr>
            <a:spLocks noGrp="1"/>
          </p:cNvSpPr>
          <p:nvPr>
            <p:ph type="ftr" sz="quarter" idx="11"/>
          </p:nvPr>
        </p:nvSpPr>
        <p:spPr/>
        <p:txBody>
          <a:bodyPr/>
          <a:lstStyle/>
          <a:p>
            <a:r>
              <a:rPr lang="en-US"/>
              <a:t>Drugs and Disease Spring 2025 - Lecture 5</a:t>
            </a:r>
          </a:p>
        </p:txBody>
      </p:sp>
      <p:sp>
        <p:nvSpPr>
          <p:cNvPr id="5" name="Slide Number Placeholder 4"/>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06461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3CA0EC-BF1F-43BD-A6F4-518FFC89A681}" type="datetime1">
              <a:rPr lang="en-US" smtClean="0"/>
              <a:t>2/8/2025</a:t>
            </a:fld>
            <a:endParaRPr lang="en-US"/>
          </a:p>
        </p:txBody>
      </p:sp>
      <p:sp>
        <p:nvSpPr>
          <p:cNvPr id="3" name="Footer Placeholder 2"/>
          <p:cNvSpPr>
            <a:spLocks noGrp="1"/>
          </p:cNvSpPr>
          <p:nvPr>
            <p:ph type="ftr" sz="quarter" idx="11"/>
          </p:nvPr>
        </p:nvSpPr>
        <p:spPr/>
        <p:txBody>
          <a:bodyPr/>
          <a:lstStyle/>
          <a:p>
            <a:r>
              <a:rPr lang="en-US"/>
              <a:t>Drugs and Disease Spring 2025 - Lecture 5</a:t>
            </a:r>
          </a:p>
        </p:txBody>
      </p:sp>
      <p:sp>
        <p:nvSpPr>
          <p:cNvPr id="4" name="Slide Number Placeholder 3"/>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001730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9210" y="294919"/>
            <a:ext cx="4271700" cy="1255122"/>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76447" y="294923"/>
            <a:ext cx="7258508" cy="632190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9210" y="1550045"/>
            <a:ext cx="4271700" cy="506678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B7F0CD-C75A-4CC0-B047-038620F3FD28}" type="datetime1">
              <a:rPr lang="en-US" smtClean="0"/>
              <a:t>2/8/2025</a:t>
            </a:fld>
            <a:endParaRPr lang="en-US"/>
          </a:p>
        </p:txBody>
      </p:sp>
      <p:sp>
        <p:nvSpPr>
          <p:cNvPr id="6" name="Footer Placeholder 5"/>
          <p:cNvSpPr>
            <a:spLocks noGrp="1"/>
          </p:cNvSpPr>
          <p:nvPr>
            <p:ph type="ftr" sz="quarter" idx="11"/>
          </p:nvPr>
        </p:nvSpPr>
        <p:spPr/>
        <p:txBody>
          <a:bodyPr/>
          <a:lstStyle/>
          <a:p>
            <a:r>
              <a:rPr lang="en-US"/>
              <a:t>Drugs and Disease Spring 2025 - Lecture 5</a:t>
            </a:r>
          </a:p>
        </p:txBody>
      </p:sp>
      <p:sp>
        <p:nvSpPr>
          <p:cNvPr id="7" name="Slide Number Placeholder 6"/>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1224931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4986" y="5185092"/>
            <a:ext cx="7790498" cy="61213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4986" y="661854"/>
            <a:ext cx="7790498" cy="444436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544986" y="5797222"/>
            <a:ext cx="7790498" cy="869325"/>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C066AD-2DB4-4739-AA5C-4FE167E3B197}" type="datetime1">
              <a:rPr lang="en-US" smtClean="0"/>
              <a:t>2/8/2025</a:t>
            </a:fld>
            <a:endParaRPr lang="en-US"/>
          </a:p>
        </p:txBody>
      </p:sp>
      <p:sp>
        <p:nvSpPr>
          <p:cNvPr id="6" name="Footer Placeholder 5"/>
          <p:cNvSpPr>
            <a:spLocks noGrp="1"/>
          </p:cNvSpPr>
          <p:nvPr>
            <p:ph type="ftr" sz="quarter" idx="11"/>
          </p:nvPr>
        </p:nvSpPr>
        <p:spPr/>
        <p:txBody>
          <a:bodyPr/>
          <a:lstStyle/>
          <a:p>
            <a:r>
              <a:rPr lang="en-US"/>
              <a:t>Drugs and Disease Spring 2025 - Lecture 5</a:t>
            </a:r>
          </a:p>
        </p:txBody>
      </p:sp>
      <p:sp>
        <p:nvSpPr>
          <p:cNvPr id="7" name="Slide Number Placeholder 6"/>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685717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9208" y="296634"/>
            <a:ext cx="11685747" cy="123454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49208" y="1728368"/>
            <a:ext cx="11685747" cy="488845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49208" y="6865450"/>
            <a:ext cx="3029638" cy="394369"/>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596E3884-44A1-4398-8D50-AF6613C67DDD}" type="datetime1">
              <a:rPr lang="en-US" smtClean="0"/>
              <a:t>2/8/2025</a:t>
            </a:fld>
            <a:endParaRPr lang="en-US" dirty="0"/>
          </a:p>
        </p:txBody>
      </p:sp>
      <p:sp>
        <p:nvSpPr>
          <p:cNvPr id="5" name="Footer Placeholder 4"/>
          <p:cNvSpPr>
            <a:spLocks noGrp="1"/>
          </p:cNvSpPr>
          <p:nvPr>
            <p:ph type="ftr" sz="quarter" idx="3"/>
          </p:nvPr>
        </p:nvSpPr>
        <p:spPr>
          <a:xfrm>
            <a:off x="4436256" y="6865450"/>
            <a:ext cx="4111652" cy="394369"/>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r>
              <a:rPr lang="en-US"/>
              <a:t>Drugs and Disease Spring 2025 - Lecture 5</a:t>
            </a:r>
            <a:endParaRPr lang="en-US" dirty="0"/>
          </a:p>
        </p:txBody>
      </p:sp>
      <p:sp>
        <p:nvSpPr>
          <p:cNvPr id="6" name="Slide Number Placeholder 5"/>
          <p:cNvSpPr>
            <a:spLocks noGrp="1"/>
          </p:cNvSpPr>
          <p:nvPr>
            <p:ph type="sldNum" sz="quarter" idx="4"/>
          </p:nvPr>
        </p:nvSpPr>
        <p:spPr>
          <a:xfrm>
            <a:off x="9305317" y="6865450"/>
            <a:ext cx="3029638" cy="394369"/>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DC3BB032-4020-48F4-953B-341806DC4A2B}" type="slidenum">
              <a:rPr lang="en-US" smtClean="0"/>
              <a:pPr/>
              <a:t>‹#›</a:t>
            </a:fld>
            <a:endParaRPr lang="en-US" dirty="0"/>
          </a:p>
        </p:txBody>
      </p:sp>
    </p:spTree>
    <p:extLst>
      <p:ext uri="{BB962C8B-B14F-4D97-AF65-F5344CB8AC3E}">
        <p14:creationId xmlns:p14="http://schemas.microsoft.com/office/powerpoint/2010/main" val="1889495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377"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customXml" Target="../ink/ink6.xml"/><Relationship Id="rId18" Type="http://schemas.openxmlformats.org/officeDocument/2006/relationships/image" Target="../media/image8.png"/><Relationship Id="rId26" Type="http://schemas.openxmlformats.org/officeDocument/2006/relationships/image" Target="../media/image12.png"/><Relationship Id="rId21" Type="http://schemas.openxmlformats.org/officeDocument/2006/relationships/customXml" Target="../ink/ink10.xml"/><Relationship Id="rId34" Type="http://schemas.openxmlformats.org/officeDocument/2006/relationships/image" Target="../media/image16.png"/><Relationship Id="rId7" Type="http://schemas.openxmlformats.org/officeDocument/2006/relationships/customXml" Target="../ink/ink3.xml"/><Relationship Id="rId12" Type="http://schemas.openxmlformats.org/officeDocument/2006/relationships/image" Target="../media/image5.png"/><Relationship Id="rId17" Type="http://schemas.openxmlformats.org/officeDocument/2006/relationships/customXml" Target="../ink/ink8.xml"/><Relationship Id="rId25" Type="http://schemas.openxmlformats.org/officeDocument/2006/relationships/customXml" Target="../ink/ink12.xml"/><Relationship Id="rId33" Type="http://schemas.openxmlformats.org/officeDocument/2006/relationships/customXml" Target="../ink/ink16.xml"/><Relationship Id="rId38"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7.png"/><Relationship Id="rId20" Type="http://schemas.openxmlformats.org/officeDocument/2006/relationships/image" Target="../media/image9.png"/><Relationship Id="rId29" Type="http://schemas.openxmlformats.org/officeDocument/2006/relationships/customXml" Target="../ink/ink14.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customXml" Target="../ink/ink5.xml"/><Relationship Id="rId24" Type="http://schemas.openxmlformats.org/officeDocument/2006/relationships/image" Target="../media/image11.png"/><Relationship Id="rId32" Type="http://schemas.openxmlformats.org/officeDocument/2006/relationships/image" Target="../media/image15.png"/><Relationship Id="rId37" Type="http://schemas.openxmlformats.org/officeDocument/2006/relationships/customXml" Target="../ink/ink18.xml"/><Relationship Id="rId5" Type="http://schemas.openxmlformats.org/officeDocument/2006/relationships/customXml" Target="../ink/ink2.xml"/><Relationship Id="rId15" Type="http://schemas.openxmlformats.org/officeDocument/2006/relationships/customXml" Target="../ink/ink7.xml"/><Relationship Id="rId23" Type="http://schemas.openxmlformats.org/officeDocument/2006/relationships/customXml" Target="../ink/ink11.xml"/><Relationship Id="rId28" Type="http://schemas.openxmlformats.org/officeDocument/2006/relationships/image" Target="../media/image13.png"/><Relationship Id="rId36" Type="http://schemas.openxmlformats.org/officeDocument/2006/relationships/image" Target="../media/image17.png"/><Relationship Id="rId10" Type="http://schemas.openxmlformats.org/officeDocument/2006/relationships/image" Target="../media/image4.png"/><Relationship Id="rId19" Type="http://schemas.openxmlformats.org/officeDocument/2006/relationships/customXml" Target="../ink/ink9.xml"/><Relationship Id="rId31" Type="http://schemas.openxmlformats.org/officeDocument/2006/relationships/customXml" Target="../ink/ink15.xml"/><Relationship Id="rId4" Type="http://schemas.openxmlformats.org/officeDocument/2006/relationships/image" Target="../media/image1.png"/><Relationship Id="rId9" Type="http://schemas.openxmlformats.org/officeDocument/2006/relationships/customXml" Target="../ink/ink4.xml"/><Relationship Id="rId14" Type="http://schemas.openxmlformats.org/officeDocument/2006/relationships/image" Target="../media/image6.png"/><Relationship Id="rId22" Type="http://schemas.openxmlformats.org/officeDocument/2006/relationships/image" Target="../media/image10.png"/><Relationship Id="rId27" Type="http://schemas.openxmlformats.org/officeDocument/2006/relationships/customXml" Target="../ink/ink13.xml"/><Relationship Id="rId30" Type="http://schemas.openxmlformats.org/officeDocument/2006/relationships/image" Target="../media/image14.png"/><Relationship Id="rId35" Type="http://schemas.openxmlformats.org/officeDocument/2006/relationships/customXml" Target="../ink/ink17.xml"/><Relationship Id="rId8" Type="http://schemas.openxmlformats.org/officeDocument/2006/relationships/image" Target="../media/image3.png"/><Relationship Id="rId3" Type="http://schemas.openxmlformats.org/officeDocument/2006/relationships/customXml" Target="../ink/ink1.xml"/></Relationships>
</file>

<file path=ppt/slides/_rels/slide10.xml.rels><?xml version="1.0" encoding="UTF-8" standalone="yes"?>
<Relationships xmlns="http://schemas.openxmlformats.org/package/2006/relationships"><Relationship Id="rId117" Type="http://schemas.openxmlformats.org/officeDocument/2006/relationships/image" Target="../media/image690.png"/><Relationship Id="rId299" Type="http://schemas.openxmlformats.org/officeDocument/2006/relationships/image" Target="../media/image781.png"/><Relationship Id="rId21" Type="http://schemas.openxmlformats.org/officeDocument/2006/relationships/image" Target="../media/image642.png"/><Relationship Id="rId63" Type="http://schemas.openxmlformats.org/officeDocument/2006/relationships/image" Target="../media/image663.png"/><Relationship Id="rId159" Type="http://schemas.openxmlformats.org/officeDocument/2006/relationships/image" Target="../media/image711.png"/><Relationship Id="rId324" Type="http://schemas.openxmlformats.org/officeDocument/2006/relationships/customXml" Target="../ink/ink767.xml"/><Relationship Id="rId366" Type="http://schemas.openxmlformats.org/officeDocument/2006/relationships/customXml" Target="../ink/ink788.xml"/><Relationship Id="rId170" Type="http://schemas.openxmlformats.org/officeDocument/2006/relationships/customXml" Target="../ink/ink690.xml"/><Relationship Id="rId226" Type="http://schemas.openxmlformats.org/officeDocument/2006/relationships/customXml" Target="../ink/ink718.xml"/><Relationship Id="rId268" Type="http://schemas.openxmlformats.org/officeDocument/2006/relationships/customXml" Target="../ink/ink739.xml"/><Relationship Id="rId32" Type="http://schemas.openxmlformats.org/officeDocument/2006/relationships/customXml" Target="../ink/ink621.xml"/><Relationship Id="rId74" Type="http://schemas.openxmlformats.org/officeDocument/2006/relationships/customXml" Target="../ink/ink642.xml"/><Relationship Id="rId128" Type="http://schemas.openxmlformats.org/officeDocument/2006/relationships/customXml" Target="../ink/ink669.xml"/><Relationship Id="rId335" Type="http://schemas.openxmlformats.org/officeDocument/2006/relationships/image" Target="../media/image799.png"/><Relationship Id="rId377" Type="http://schemas.openxmlformats.org/officeDocument/2006/relationships/image" Target="../media/image241.png"/><Relationship Id="rId5" Type="http://schemas.openxmlformats.org/officeDocument/2006/relationships/image" Target="../media/image633.emf"/><Relationship Id="rId181" Type="http://schemas.openxmlformats.org/officeDocument/2006/relationships/image" Target="../media/image722.png"/><Relationship Id="rId237" Type="http://schemas.openxmlformats.org/officeDocument/2006/relationships/image" Target="../media/image750.png"/><Relationship Id="rId279" Type="http://schemas.openxmlformats.org/officeDocument/2006/relationships/image" Target="../media/image771.png"/><Relationship Id="rId43" Type="http://schemas.openxmlformats.org/officeDocument/2006/relationships/image" Target="../media/image653.png"/><Relationship Id="rId139" Type="http://schemas.openxmlformats.org/officeDocument/2006/relationships/image" Target="../media/image701.png"/><Relationship Id="rId290" Type="http://schemas.openxmlformats.org/officeDocument/2006/relationships/customXml" Target="../ink/ink750.xml"/><Relationship Id="rId304" Type="http://schemas.openxmlformats.org/officeDocument/2006/relationships/customXml" Target="../ink/ink757.xml"/><Relationship Id="rId346" Type="http://schemas.openxmlformats.org/officeDocument/2006/relationships/customXml" Target="../ink/ink778.xml"/><Relationship Id="rId85" Type="http://schemas.openxmlformats.org/officeDocument/2006/relationships/image" Target="../media/image674.png"/><Relationship Id="rId150" Type="http://schemas.openxmlformats.org/officeDocument/2006/relationships/customXml" Target="../ink/ink680.xml"/><Relationship Id="rId192" Type="http://schemas.openxmlformats.org/officeDocument/2006/relationships/customXml" Target="../ink/ink701.xml"/><Relationship Id="rId206" Type="http://schemas.openxmlformats.org/officeDocument/2006/relationships/customXml" Target="../ink/ink708.xml"/><Relationship Id="rId248" Type="http://schemas.openxmlformats.org/officeDocument/2006/relationships/customXml" Target="../ink/ink729.xml"/><Relationship Id="rId12" Type="http://schemas.openxmlformats.org/officeDocument/2006/relationships/customXml" Target="../ink/ink611.xml"/><Relationship Id="rId108" Type="http://schemas.openxmlformats.org/officeDocument/2006/relationships/customXml" Target="../ink/ink659.xml"/><Relationship Id="rId315" Type="http://schemas.openxmlformats.org/officeDocument/2006/relationships/image" Target="../media/image789.png"/><Relationship Id="rId357" Type="http://schemas.openxmlformats.org/officeDocument/2006/relationships/image" Target="../media/image810.png"/><Relationship Id="rId54" Type="http://schemas.openxmlformats.org/officeDocument/2006/relationships/customXml" Target="../ink/ink632.xml"/><Relationship Id="rId96" Type="http://schemas.openxmlformats.org/officeDocument/2006/relationships/customXml" Target="../ink/ink653.xml"/><Relationship Id="rId161" Type="http://schemas.openxmlformats.org/officeDocument/2006/relationships/image" Target="../media/image712.png"/><Relationship Id="rId217" Type="http://schemas.openxmlformats.org/officeDocument/2006/relationships/image" Target="../media/image740.png"/><Relationship Id="rId259" Type="http://schemas.openxmlformats.org/officeDocument/2006/relationships/image" Target="../media/image761.png"/><Relationship Id="rId23" Type="http://schemas.openxmlformats.org/officeDocument/2006/relationships/image" Target="../media/image643.png"/><Relationship Id="rId119" Type="http://schemas.openxmlformats.org/officeDocument/2006/relationships/image" Target="../media/image691.png"/><Relationship Id="rId270" Type="http://schemas.openxmlformats.org/officeDocument/2006/relationships/customXml" Target="../ink/ink740.xml"/><Relationship Id="rId326" Type="http://schemas.openxmlformats.org/officeDocument/2006/relationships/customXml" Target="../ink/ink768.xml"/><Relationship Id="rId65" Type="http://schemas.openxmlformats.org/officeDocument/2006/relationships/image" Target="../media/image664.png"/><Relationship Id="rId130" Type="http://schemas.openxmlformats.org/officeDocument/2006/relationships/customXml" Target="../ink/ink670.xml"/><Relationship Id="rId368" Type="http://schemas.openxmlformats.org/officeDocument/2006/relationships/customXml" Target="../ink/ink789.xml"/><Relationship Id="rId172" Type="http://schemas.openxmlformats.org/officeDocument/2006/relationships/customXml" Target="../ink/ink691.xml"/><Relationship Id="rId228" Type="http://schemas.openxmlformats.org/officeDocument/2006/relationships/customXml" Target="../ink/ink719.xml"/><Relationship Id="rId281" Type="http://schemas.openxmlformats.org/officeDocument/2006/relationships/image" Target="../media/image772.png"/><Relationship Id="rId337" Type="http://schemas.openxmlformats.org/officeDocument/2006/relationships/image" Target="../media/image800.png"/><Relationship Id="rId34" Type="http://schemas.openxmlformats.org/officeDocument/2006/relationships/customXml" Target="../ink/ink622.xml"/><Relationship Id="rId76" Type="http://schemas.openxmlformats.org/officeDocument/2006/relationships/customXml" Target="../ink/ink643.xml"/><Relationship Id="rId141" Type="http://schemas.openxmlformats.org/officeDocument/2006/relationships/image" Target="../media/image702.png"/><Relationship Id="rId7" Type="http://schemas.openxmlformats.org/officeDocument/2006/relationships/image" Target="../media/image635.png"/><Relationship Id="rId183" Type="http://schemas.openxmlformats.org/officeDocument/2006/relationships/image" Target="../media/image723.png"/><Relationship Id="rId239" Type="http://schemas.openxmlformats.org/officeDocument/2006/relationships/image" Target="../media/image751.png"/><Relationship Id="rId250" Type="http://schemas.openxmlformats.org/officeDocument/2006/relationships/customXml" Target="../ink/ink730.xml"/><Relationship Id="rId292" Type="http://schemas.openxmlformats.org/officeDocument/2006/relationships/customXml" Target="../ink/ink751.xml"/><Relationship Id="rId306" Type="http://schemas.openxmlformats.org/officeDocument/2006/relationships/customXml" Target="../ink/ink758.xml"/><Relationship Id="rId45" Type="http://schemas.openxmlformats.org/officeDocument/2006/relationships/image" Target="../media/image654.png"/><Relationship Id="rId87" Type="http://schemas.openxmlformats.org/officeDocument/2006/relationships/image" Target="../media/image675.png"/><Relationship Id="rId110" Type="http://schemas.openxmlformats.org/officeDocument/2006/relationships/customXml" Target="../ink/ink660.xml"/><Relationship Id="rId348" Type="http://schemas.openxmlformats.org/officeDocument/2006/relationships/customXml" Target="../ink/ink779.xml"/><Relationship Id="rId152" Type="http://schemas.openxmlformats.org/officeDocument/2006/relationships/customXml" Target="../ink/ink681.xml"/><Relationship Id="rId194" Type="http://schemas.openxmlformats.org/officeDocument/2006/relationships/customXml" Target="../ink/ink702.xml"/><Relationship Id="rId208" Type="http://schemas.openxmlformats.org/officeDocument/2006/relationships/customXml" Target="../ink/ink709.xml"/><Relationship Id="rId261" Type="http://schemas.openxmlformats.org/officeDocument/2006/relationships/image" Target="../media/image762.png"/><Relationship Id="rId14" Type="http://schemas.openxmlformats.org/officeDocument/2006/relationships/customXml" Target="../ink/ink612.xml"/><Relationship Id="rId56" Type="http://schemas.openxmlformats.org/officeDocument/2006/relationships/customXml" Target="../ink/ink633.xml"/><Relationship Id="rId317" Type="http://schemas.openxmlformats.org/officeDocument/2006/relationships/image" Target="../media/image790.png"/><Relationship Id="rId359" Type="http://schemas.openxmlformats.org/officeDocument/2006/relationships/image" Target="../media/image811.png"/><Relationship Id="rId98" Type="http://schemas.openxmlformats.org/officeDocument/2006/relationships/customXml" Target="../ink/ink654.xml"/><Relationship Id="rId121" Type="http://schemas.openxmlformats.org/officeDocument/2006/relationships/image" Target="../media/image692.png"/><Relationship Id="rId163" Type="http://schemas.openxmlformats.org/officeDocument/2006/relationships/image" Target="../media/image713.png"/><Relationship Id="rId219" Type="http://schemas.openxmlformats.org/officeDocument/2006/relationships/image" Target="../media/image741.png"/><Relationship Id="rId370" Type="http://schemas.openxmlformats.org/officeDocument/2006/relationships/customXml" Target="../ink/ink790.xml"/><Relationship Id="rId230" Type="http://schemas.openxmlformats.org/officeDocument/2006/relationships/customXml" Target="../ink/ink720.xml"/><Relationship Id="rId25" Type="http://schemas.openxmlformats.org/officeDocument/2006/relationships/image" Target="../media/image644.png"/><Relationship Id="rId67" Type="http://schemas.openxmlformats.org/officeDocument/2006/relationships/image" Target="../media/image665.png"/><Relationship Id="rId272" Type="http://schemas.openxmlformats.org/officeDocument/2006/relationships/customXml" Target="../ink/ink741.xml"/><Relationship Id="rId328" Type="http://schemas.openxmlformats.org/officeDocument/2006/relationships/customXml" Target="../ink/ink769.xml"/><Relationship Id="rId132" Type="http://schemas.openxmlformats.org/officeDocument/2006/relationships/customXml" Target="../ink/ink671.xml"/><Relationship Id="rId174" Type="http://schemas.openxmlformats.org/officeDocument/2006/relationships/customXml" Target="../ink/ink692.xml"/><Relationship Id="rId241" Type="http://schemas.openxmlformats.org/officeDocument/2006/relationships/image" Target="../media/image752.png"/><Relationship Id="rId36" Type="http://schemas.openxmlformats.org/officeDocument/2006/relationships/customXml" Target="../ink/ink623.xml"/><Relationship Id="rId283" Type="http://schemas.openxmlformats.org/officeDocument/2006/relationships/image" Target="../media/image773.png"/><Relationship Id="rId339" Type="http://schemas.openxmlformats.org/officeDocument/2006/relationships/image" Target="../media/image801.png"/><Relationship Id="rId78" Type="http://schemas.openxmlformats.org/officeDocument/2006/relationships/customXml" Target="../ink/ink644.xml"/><Relationship Id="rId101" Type="http://schemas.openxmlformats.org/officeDocument/2006/relationships/image" Target="../media/image682.png"/><Relationship Id="rId143" Type="http://schemas.openxmlformats.org/officeDocument/2006/relationships/image" Target="../media/image703.png"/><Relationship Id="rId185" Type="http://schemas.openxmlformats.org/officeDocument/2006/relationships/image" Target="../media/image724.png"/><Relationship Id="rId350" Type="http://schemas.openxmlformats.org/officeDocument/2006/relationships/customXml" Target="../ink/ink780.xml"/><Relationship Id="rId9" Type="http://schemas.openxmlformats.org/officeDocument/2006/relationships/image" Target="../media/image636.png"/><Relationship Id="rId210" Type="http://schemas.openxmlformats.org/officeDocument/2006/relationships/customXml" Target="../ink/ink710.xml"/><Relationship Id="rId26" Type="http://schemas.openxmlformats.org/officeDocument/2006/relationships/customXml" Target="../ink/ink618.xml"/><Relationship Id="rId231" Type="http://schemas.openxmlformats.org/officeDocument/2006/relationships/image" Target="../media/image747.png"/><Relationship Id="rId252" Type="http://schemas.openxmlformats.org/officeDocument/2006/relationships/customXml" Target="../ink/ink731.xml"/><Relationship Id="rId273" Type="http://schemas.openxmlformats.org/officeDocument/2006/relationships/image" Target="../media/image768.png"/><Relationship Id="rId294" Type="http://schemas.openxmlformats.org/officeDocument/2006/relationships/customXml" Target="../ink/ink752.xml"/><Relationship Id="rId308" Type="http://schemas.openxmlformats.org/officeDocument/2006/relationships/customXml" Target="../ink/ink759.xml"/><Relationship Id="rId329" Type="http://schemas.openxmlformats.org/officeDocument/2006/relationships/image" Target="../media/image796.png"/><Relationship Id="rId47" Type="http://schemas.openxmlformats.org/officeDocument/2006/relationships/image" Target="../media/image655.png"/><Relationship Id="rId68" Type="http://schemas.openxmlformats.org/officeDocument/2006/relationships/customXml" Target="../ink/ink639.xml"/><Relationship Id="rId89" Type="http://schemas.openxmlformats.org/officeDocument/2006/relationships/image" Target="../media/image676.png"/><Relationship Id="rId112" Type="http://schemas.openxmlformats.org/officeDocument/2006/relationships/customXml" Target="../ink/ink661.xml"/><Relationship Id="rId133" Type="http://schemas.openxmlformats.org/officeDocument/2006/relationships/image" Target="../media/image698.png"/><Relationship Id="rId154" Type="http://schemas.openxmlformats.org/officeDocument/2006/relationships/customXml" Target="../ink/ink682.xml"/><Relationship Id="rId175" Type="http://schemas.openxmlformats.org/officeDocument/2006/relationships/image" Target="../media/image719.png"/><Relationship Id="rId340" Type="http://schemas.openxmlformats.org/officeDocument/2006/relationships/customXml" Target="../ink/ink775.xml"/><Relationship Id="rId361" Type="http://schemas.openxmlformats.org/officeDocument/2006/relationships/image" Target="../media/image812.png"/><Relationship Id="rId196" Type="http://schemas.openxmlformats.org/officeDocument/2006/relationships/customXml" Target="../ink/ink703.xml"/><Relationship Id="rId200" Type="http://schemas.openxmlformats.org/officeDocument/2006/relationships/customXml" Target="../ink/ink705.xml"/><Relationship Id="rId16" Type="http://schemas.openxmlformats.org/officeDocument/2006/relationships/customXml" Target="../ink/ink613.xml"/><Relationship Id="rId221" Type="http://schemas.openxmlformats.org/officeDocument/2006/relationships/image" Target="../media/image742.png"/><Relationship Id="rId242" Type="http://schemas.openxmlformats.org/officeDocument/2006/relationships/customXml" Target="../ink/ink726.xml"/><Relationship Id="rId263" Type="http://schemas.openxmlformats.org/officeDocument/2006/relationships/image" Target="../media/image763.png"/><Relationship Id="rId284" Type="http://schemas.openxmlformats.org/officeDocument/2006/relationships/customXml" Target="../ink/ink747.xml"/><Relationship Id="rId319" Type="http://schemas.openxmlformats.org/officeDocument/2006/relationships/image" Target="../media/image791.png"/><Relationship Id="rId37" Type="http://schemas.openxmlformats.org/officeDocument/2006/relationships/image" Target="../media/image650.png"/><Relationship Id="rId58" Type="http://schemas.openxmlformats.org/officeDocument/2006/relationships/customXml" Target="../ink/ink634.xml"/><Relationship Id="rId79" Type="http://schemas.openxmlformats.org/officeDocument/2006/relationships/image" Target="../media/image671.png"/><Relationship Id="rId102" Type="http://schemas.openxmlformats.org/officeDocument/2006/relationships/customXml" Target="../ink/ink656.xml"/><Relationship Id="rId123" Type="http://schemas.openxmlformats.org/officeDocument/2006/relationships/image" Target="../media/image693.png"/><Relationship Id="rId144" Type="http://schemas.openxmlformats.org/officeDocument/2006/relationships/customXml" Target="../ink/ink677.xml"/><Relationship Id="rId330" Type="http://schemas.openxmlformats.org/officeDocument/2006/relationships/customXml" Target="../ink/ink770.xml"/><Relationship Id="rId90" Type="http://schemas.openxmlformats.org/officeDocument/2006/relationships/customXml" Target="../ink/ink650.xml"/><Relationship Id="rId165" Type="http://schemas.openxmlformats.org/officeDocument/2006/relationships/image" Target="../media/image714.png"/><Relationship Id="rId186" Type="http://schemas.openxmlformats.org/officeDocument/2006/relationships/customXml" Target="../ink/ink698.xml"/><Relationship Id="rId351" Type="http://schemas.openxmlformats.org/officeDocument/2006/relationships/image" Target="../media/image807.png"/><Relationship Id="rId372" Type="http://schemas.openxmlformats.org/officeDocument/2006/relationships/customXml" Target="../ink/ink791.xml"/><Relationship Id="rId211" Type="http://schemas.openxmlformats.org/officeDocument/2006/relationships/image" Target="../media/image737.png"/><Relationship Id="rId232" Type="http://schemas.openxmlformats.org/officeDocument/2006/relationships/customXml" Target="../ink/ink721.xml"/><Relationship Id="rId253" Type="http://schemas.openxmlformats.org/officeDocument/2006/relationships/image" Target="../media/image758.png"/><Relationship Id="rId274" Type="http://schemas.openxmlformats.org/officeDocument/2006/relationships/customXml" Target="../ink/ink742.xml"/><Relationship Id="rId295" Type="http://schemas.openxmlformats.org/officeDocument/2006/relationships/image" Target="../media/image779.png"/><Relationship Id="rId309" Type="http://schemas.openxmlformats.org/officeDocument/2006/relationships/image" Target="../media/image786.png"/><Relationship Id="rId27" Type="http://schemas.openxmlformats.org/officeDocument/2006/relationships/image" Target="../media/image645.png"/><Relationship Id="rId48" Type="http://schemas.openxmlformats.org/officeDocument/2006/relationships/customXml" Target="../ink/ink629.xml"/><Relationship Id="rId69" Type="http://schemas.openxmlformats.org/officeDocument/2006/relationships/image" Target="../media/image666.png"/><Relationship Id="rId113" Type="http://schemas.openxmlformats.org/officeDocument/2006/relationships/image" Target="../media/image688.png"/><Relationship Id="rId134" Type="http://schemas.openxmlformats.org/officeDocument/2006/relationships/customXml" Target="../ink/ink672.xml"/><Relationship Id="rId320" Type="http://schemas.openxmlformats.org/officeDocument/2006/relationships/customXml" Target="../ink/ink765.xml"/><Relationship Id="rId80" Type="http://schemas.openxmlformats.org/officeDocument/2006/relationships/customXml" Target="../ink/ink645.xml"/><Relationship Id="rId155" Type="http://schemas.openxmlformats.org/officeDocument/2006/relationships/image" Target="../media/image709.png"/><Relationship Id="rId176" Type="http://schemas.openxmlformats.org/officeDocument/2006/relationships/customXml" Target="../ink/ink693.xml"/><Relationship Id="rId197" Type="http://schemas.openxmlformats.org/officeDocument/2006/relationships/image" Target="../media/image730.png"/><Relationship Id="rId341" Type="http://schemas.openxmlformats.org/officeDocument/2006/relationships/image" Target="../media/image802.png"/><Relationship Id="rId362" Type="http://schemas.openxmlformats.org/officeDocument/2006/relationships/customXml" Target="../ink/ink786.xml"/><Relationship Id="rId201" Type="http://schemas.openxmlformats.org/officeDocument/2006/relationships/image" Target="../media/image732.png"/><Relationship Id="rId222" Type="http://schemas.openxmlformats.org/officeDocument/2006/relationships/customXml" Target="../ink/ink716.xml"/><Relationship Id="rId243" Type="http://schemas.openxmlformats.org/officeDocument/2006/relationships/image" Target="../media/image753.png"/><Relationship Id="rId264" Type="http://schemas.openxmlformats.org/officeDocument/2006/relationships/customXml" Target="../ink/ink737.xml"/><Relationship Id="rId285" Type="http://schemas.openxmlformats.org/officeDocument/2006/relationships/image" Target="../media/image774.png"/><Relationship Id="rId17" Type="http://schemas.openxmlformats.org/officeDocument/2006/relationships/image" Target="../media/image640.png"/><Relationship Id="rId38" Type="http://schemas.openxmlformats.org/officeDocument/2006/relationships/customXml" Target="../ink/ink624.xml"/><Relationship Id="rId59" Type="http://schemas.openxmlformats.org/officeDocument/2006/relationships/image" Target="../media/image661.png"/><Relationship Id="rId103" Type="http://schemas.openxmlformats.org/officeDocument/2006/relationships/image" Target="../media/image683.png"/><Relationship Id="rId124" Type="http://schemas.openxmlformats.org/officeDocument/2006/relationships/customXml" Target="../ink/ink667.xml"/><Relationship Id="rId310" Type="http://schemas.openxmlformats.org/officeDocument/2006/relationships/customXml" Target="../ink/ink760.xml"/><Relationship Id="rId70" Type="http://schemas.openxmlformats.org/officeDocument/2006/relationships/customXml" Target="../ink/ink640.xml"/><Relationship Id="rId91" Type="http://schemas.openxmlformats.org/officeDocument/2006/relationships/image" Target="../media/image677.png"/><Relationship Id="rId145" Type="http://schemas.openxmlformats.org/officeDocument/2006/relationships/image" Target="../media/image704.png"/><Relationship Id="rId166" Type="http://schemas.openxmlformats.org/officeDocument/2006/relationships/customXml" Target="../ink/ink688.xml"/><Relationship Id="rId187" Type="http://schemas.openxmlformats.org/officeDocument/2006/relationships/image" Target="../media/image725.png"/><Relationship Id="rId331" Type="http://schemas.openxmlformats.org/officeDocument/2006/relationships/image" Target="../media/image797.png"/><Relationship Id="rId352" Type="http://schemas.openxmlformats.org/officeDocument/2006/relationships/customXml" Target="../ink/ink781.xml"/><Relationship Id="rId373" Type="http://schemas.openxmlformats.org/officeDocument/2006/relationships/image" Target="../media/image818.png"/><Relationship Id="rId1" Type="http://schemas.openxmlformats.org/officeDocument/2006/relationships/slideLayout" Target="../slideLayouts/slideLayout7.xml"/><Relationship Id="rId212" Type="http://schemas.openxmlformats.org/officeDocument/2006/relationships/customXml" Target="../ink/ink711.xml"/><Relationship Id="rId233" Type="http://schemas.openxmlformats.org/officeDocument/2006/relationships/image" Target="../media/image748.png"/><Relationship Id="rId254" Type="http://schemas.openxmlformats.org/officeDocument/2006/relationships/customXml" Target="../ink/ink732.xml"/><Relationship Id="rId28" Type="http://schemas.openxmlformats.org/officeDocument/2006/relationships/customXml" Target="../ink/ink619.xml"/><Relationship Id="rId49" Type="http://schemas.openxmlformats.org/officeDocument/2006/relationships/image" Target="../media/image656.png"/><Relationship Id="rId114" Type="http://schemas.openxmlformats.org/officeDocument/2006/relationships/customXml" Target="../ink/ink662.xml"/><Relationship Id="rId275" Type="http://schemas.openxmlformats.org/officeDocument/2006/relationships/image" Target="../media/image769.png"/><Relationship Id="rId296" Type="http://schemas.openxmlformats.org/officeDocument/2006/relationships/customXml" Target="../ink/ink753.xml"/><Relationship Id="rId300" Type="http://schemas.openxmlformats.org/officeDocument/2006/relationships/customXml" Target="../ink/ink755.xml"/><Relationship Id="rId60" Type="http://schemas.openxmlformats.org/officeDocument/2006/relationships/customXml" Target="../ink/ink635.xml"/><Relationship Id="rId81" Type="http://schemas.openxmlformats.org/officeDocument/2006/relationships/image" Target="../media/image672.png"/><Relationship Id="rId135" Type="http://schemas.openxmlformats.org/officeDocument/2006/relationships/image" Target="../media/image699.png"/><Relationship Id="rId156" Type="http://schemas.openxmlformats.org/officeDocument/2006/relationships/customXml" Target="../ink/ink683.xml"/><Relationship Id="rId177" Type="http://schemas.openxmlformats.org/officeDocument/2006/relationships/image" Target="../media/image720.png"/><Relationship Id="rId198" Type="http://schemas.openxmlformats.org/officeDocument/2006/relationships/customXml" Target="../ink/ink704.xml"/><Relationship Id="rId321" Type="http://schemas.openxmlformats.org/officeDocument/2006/relationships/image" Target="../media/image792.png"/><Relationship Id="rId342" Type="http://schemas.openxmlformats.org/officeDocument/2006/relationships/customXml" Target="../ink/ink776.xml"/><Relationship Id="rId363" Type="http://schemas.openxmlformats.org/officeDocument/2006/relationships/image" Target="../media/image813.png"/><Relationship Id="rId202" Type="http://schemas.openxmlformats.org/officeDocument/2006/relationships/customXml" Target="../ink/ink706.xml"/><Relationship Id="rId223" Type="http://schemas.openxmlformats.org/officeDocument/2006/relationships/image" Target="../media/image743.png"/><Relationship Id="rId244" Type="http://schemas.openxmlformats.org/officeDocument/2006/relationships/customXml" Target="../ink/ink727.xml"/><Relationship Id="rId18" Type="http://schemas.openxmlformats.org/officeDocument/2006/relationships/customXml" Target="../ink/ink614.xml"/><Relationship Id="rId39" Type="http://schemas.openxmlformats.org/officeDocument/2006/relationships/image" Target="../media/image651.png"/><Relationship Id="rId265" Type="http://schemas.openxmlformats.org/officeDocument/2006/relationships/image" Target="../media/image764.png"/><Relationship Id="rId286" Type="http://schemas.openxmlformats.org/officeDocument/2006/relationships/customXml" Target="../ink/ink748.xml"/><Relationship Id="rId50" Type="http://schemas.openxmlformats.org/officeDocument/2006/relationships/customXml" Target="../ink/ink630.xml"/><Relationship Id="rId104" Type="http://schemas.openxmlformats.org/officeDocument/2006/relationships/customXml" Target="../ink/ink657.xml"/><Relationship Id="rId125" Type="http://schemas.openxmlformats.org/officeDocument/2006/relationships/image" Target="../media/image694.png"/><Relationship Id="rId146" Type="http://schemas.openxmlformats.org/officeDocument/2006/relationships/customXml" Target="../ink/ink678.xml"/><Relationship Id="rId167" Type="http://schemas.openxmlformats.org/officeDocument/2006/relationships/image" Target="../media/image715.png"/><Relationship Id="rId188" Type="http://schemas.openxmlformats.org/officeDocument/2006/relationships/customXml" Target="../ink/ink699.xml"/><Relationship Id="rId311" Type="http://schemas.openxmlformats.org/officeDocument/2006/relationships/image" Target="../media/image787.png"/><Relationship Id="rId332" Type="http://schemas.openxmlformats.org/officeDocument/2006/relationships/customXml" Target="../ink/ink771.xml"/><Relationship Id="rId353" Type="http://schemas.openxmlformats.org/officeDocument/2006/relationships/image" Target="../media/image808.png"/><Relationship Id="rId374" Type="http://schemas.openxmlformats.org/officeDocument/2006/relationships/customXml" Target="../ink/ink792.xml"/><Relationship Id="rId71" Type="http://schemas.openxmlformats.org/officeDocument/2006/relationships/image" Target="../media/image667.png"/><Relationship Id="rId92" Type="http://schemas.openxmlformats.org/officeDocument/2006/relationships/customXml" Target="../ink/ink651.xml"/><Relationship Id="rId213" Type="http://schemas.openxmlformats.org/officeDocument/2006/relationships/image" Target="../media/image738.png"/><Relationship Id="rId234" Type="http://schemas.openxmlformats.org/officeDocument/2006/relationships/customXml" Target="../ink/ink722.xml"/><Relationship Id="rId2" Type="http://schemas.openxmlformats.org/officeDocument/2006/relationships/notesSlide" Target="../notesSlides/notesSlide9.xml"/><Relationship Id="rId29" Type="http://schemas.openxmlformats.org/officeDocument/2006/relationships/image" Target="../media/image646.png"/><Relationship Id="rId255" Type="http://schemas.openxmlformats.org/officeDocument/2006/relationships/image" Target="../media/image759.png"/><Relationship Id="rId276" Type="http://schemas.openxmlformats.org/officeDocument/2006/relationships/customXml" Target="../ink/ink743.xml"/><Relationship Id="rId297" Type="http://schemas.openxmlformats.org/officeDocument/2006/relationships/image" Target="../media/image780.png"/><Relationship Id="rId40" Type="http://schemas.openxmlformats.org/officeDocument/2006/relationships/customXml" Target="../ink/ink625.xml"/><Relationship Id="rId115" Type="http://schemas.openxmlformats.org/officeDocument/2006/relationships/image" Target="../media/image689.png"/><Relationship Id="rId136" Type="http://schemas.openxmlformats.org/officeDocument/2006/relationships/customXml" Target="../ink/ink673.xml"/><Relationship Id="rId157" Type="http://schemas.openxmlformats.org/officeDocument/2006/relationships/image" Target="../media/image710.png"/><Relationship Id="rId178" Type="http://schemas.openxmlformats.org/officeDocument/2006/relationships/customXml" Target="../ink/ink694.xml"/><Relationship Id="rId301" Type="http://schemas.openxmlformats.org/officeDocument/2006/relationships/image" Target="../media/image782.png"/><Relationship Id="rId322" Type="http://schemas.openxmlformats.org/officeDocument/2006/relationships/customXml" Target="../ink/ink766.xml"/><Relationship Id="rId343" Type="http://schemas.openxmlformats.org/officeDocument/2006/relationships/image" Target="../media/image803.png"/><Relationship Id="rId364" Type="http://schemas.openxmlformats.org/officeDocument/2006/relationships/customXml" Target="../ink/ink787.xml"/><Relationship Id="rId61" Type="http://schemas.openxmlformats.org/officeDocument/2006/relationships/image" Target="../media/image662.png"/><Relationship Id="rId82" Type="http://schemas.openxmlformats.org/officeDocument/2006/relationships/customXml" Target="../ink/ink646.xml"/><Relationship Id="rId199" Type="http://schemas.openxmlformats.org/officeDocument/2006/relationships/image" Target="../media/image731.png"/><Relationship Id="rId203" Type="http://schemas.openxmlformats.org/officeDocument/2006/relationships/image" Target="../media/image733.png"/><Relationship Id="rId19" Type="http://schemas.openxmlformats.org/officeDocument/2006/relationships/image" Target="../media/image641.png"/><Relationship Id="rId224" Type="http://schemas.openxmlformats.org/officeDocument/2006/relationships/customXml" Target="../ink/ink717.xml"/><Relationship Id="rId245" Type="http://schemas.openxmlformats.org/officeDocument/2006/relationships/image" Target="../media/image754.png"/><Relationship Id="rId266" Type="http://schemas.openxmlformats.org/officeDocument/2006/relationships/customXml" Target="../ink/ink738.xml"/><Relationship Id="rId287" Type="http://schemas.openxmlformats.org/officeDocument/2006/relationships/image" Target="../media/image775.png"/><Relationship Id="rId30" Type="http://schemas.openxmlformats.org/officeDocument/2006/relationships/customXml" Target="../ink/ink620.xml"/><Relationship Id="rId105" Type="http://schemas.openxmlformats.org/officeDocument/2006/relationships/image" Target="../media/image684.png"/><Relationship Id="rId126" Type="http://schemas.openxmlformats.org/officeDocument/2006/relationships/customXml" Target="../ink/ink668.xml"/><Relationship Id="rId147" Type="http://schemas.openxmlformats.org/officeDocument/2006/relationships/image" Target="../media/image705.png"/><Relationship Id="rId168" Type="http://schemas.openxmlformats.org/officeDocument/2006/relationships/customXml" Target="../ink/ink689.xml"/><Relationship Id="rId312" Type="http://schemas.openxmlformats.org/officeDocument/2006/relationships/customXml" Target="../ink/ink761.xml"/><Relationship Id="rId333" Type="http://schemas.openxmlformats.org/officeDocument/2006/relationships/image" Target="../media/image798.png"/><Relationship Id="rId354" Type="http://schemas.openxmlformats.org/officeDocument/2006/relationships/customXml" Target="../ink/ink782.xml"/><Relationship Id="rId51" Type="http://schemas.openxmlformats.org/officeDocument/2006/relationships/image" Target="../media/image657.png"/><Relationship Id="rId72" Type="http://schemas.openxmlformats.org/officeDocument/2006/relationships/customXml" Target="../ink/ink641.xml"/><Relationship Id="rId93" Type="http://schemas.openxmlformats.org/officeDocument/2006/relationships/image" Target="../media/image678.png"/><Relationship Id="rId189" Type="http://schemas.openxmlformats.org/officeDocument/2006/relationships/image" Target="../media/image726.png"/><Relationship Id="rId375" Type="http://schemas.openxmlformats.org/officeDocument/2006/relationships/image" Target="../media/image819.png"/><Relationship Id="rId3" Type="http://schemas.openxmlformats.org/officeDocument/2006/relationships/image" Target="../media/image632.jpeg"/><Relationship Id="rId214" Type="http://schemas.openxmlformats.org/officeDocument/2006/relationships/customXml" Target="../ink/ink712.xml"/><Relationship Id="rId235" Type="http://schemas.openxmlformats.org/officeDocument/2006/relationships/image" Target="../media/image749.png"/><Relationship Id="rId256" Type="http://schemas.openxmlformats.org/officeDocument/2006/relationships/customXml" Target="../ink/ink733.xml"/><Relationship Id="rId277" Type="http://schemas.openxmlformats.org/officeDocument/2006/relationships/image" Target="../media/image770.png"/><Relationship Id="rId298" Type="http://schemas.openxmlformats.org/officeDocument/2006/relationships/customXml" Target="../ink/ink754.xml"/><Relationship Id="rId116" Type="http://schemas.openxmlformats.org/officeDocument/2006/relationships/customXml" Target="../ink/ink663.xml"/><Relationship Id="rId137" Type="http://schemas.openxmlformats.org/officeDocument/2006/relationships/image" Target="../media/image700.png"/><Relationship Id="rId158" Type="http://schemas.openxmlformats.org/officeDocument/2006/relationships/customXml" Target="../ink/ink684.xml"/><Relationship Id="rId302" Type="http://schemas.openxmlformats.org/officeDocument/2006/relationships/customXml" Target="../ink/ink756.xml"/><Relationship Id="rId323" Type="http://schemas.openxmlformats.org/officeDocument/2006/relationships/image" Target="../media/image793.png"/><Relationship Id="rId344" Type="http://schemas.openxmlformats.org/officeDocument/2006/relationships/customXml" Target="../ink/ink777.xml"/><Relationship Id="rId20" Type="http://schemas.openxmlformats.org/officeDocument/2006/relationships/customXml" Target="../ink/ink615.xml"/><Relationship Id="rId41" Type="http://schemas.openxmlformats.org/officeDocument/2006/relationships/image" Target="../media/image652.png"/><Relationship Id="rId62" Type="http://schemas.openxmlformats.org/officeDocument/2006/relationships/customXml" Target="../ink/ink636.xml"/><Relationship Id="rId83" Type="http://schemas.openxmlformats.org/officeDocument/2006/relationships/image" Target="../media/image673.png"/><Relationship Id="rId179" Type="http://schemas.openxmlformats.org/officeDocument/2006/relationships/image" Target="../media/image721.png"/><Relationship Id="rId365" Type="http://schemas.openxmlformats.org/officeDocument/2006/relationships/image" Target="../media/image814.png"/><Relationship Id="rId190" Type="http://schemas.openxmlformats.org/officeDocument/2006/relationships/customXml" Target="../ink/ink700.xml"/><Relationship Id="rId204" Type="http://schemas.openxmlformats.org/officeDocument/2006/relationships/customXml" Target="../ink/ink707.xml"/><Relationship Id="rId225" Type="http://schemas.openxmlformats.org/officeDocument/2006/relationships/image" Target="../media/image744.png"/><Relationship Id="rId246" Type="http://schemas.openxmlformats.org/officeDocument/2006/relationships/customXml" Target="../ink/ink728.xml"/><Relationship Id="rId267" Type="http://schemas.openxmlformats.org/officeDocument/2006/relationships/image" Target="../media/image765.png"/><Relationship Id="rId288" Type="http://schemas.openxmlformats.org/officeDocument/2006/relationships/customXml" Target="../ink/ink749.xml"/><Relationship Id="rId106" Type="http://schemas.openxmlformats.org/officeDocument/2006/relationships/customXml" Target="../ink/ink658.xml"/><Relationship Id="rId127" Type="http://schemas.openxmlformats.org/officeDocument/2006/relationships/image" Target="../media/image695.png"/><Relationship Id="rId313" Type="http://schemas.openxmlformats.org/officeDocument/2006/relationships/image" Target="../media/image788.png"/><Relationship Id="rId10" Type="http://schemas.openxmlformats.org/officeDocument/2006/relationships/customXml" Target="../ink/ink610.xml"/><Relationship Id="rId31" Type="http://schemas.openxmlformats.org/officeDocument/2006/relationships/image" Target="../media/image647.png"/><Relationship Id="rId52" Type="http://schemas.openxmlformats.org/officeDocument/2006/relationships/customXml" Target="../ink/ink631.xml"/><Relationship Id="rId73" Type="http://schemas.openxmlformats.org/officeDocument/2006/relationships/image" Target="../media/image668.png"/><Relationship Id="rId94" Type="http://schemas.openxmlformats.org/officeDocument/2006/relationships/customXml" Target="../ink/ink652.xml"/><Relationship Id="rId148" Type="http://schemas.openxmlformats.org/officeDocument/2006/relationships/customXml" Target="../ink/ink679.xml"/><Relationship Id="rId169" Type="http://schemas.openxmlformats.org/officeDocument/2006/relationships/image" Target="../media/image716.png"/><Relationship Id="rId334" Type="http://schemas.openxmlformats.org/officeDocument/2006/relationships/customXml" Target="../ink/ink772.xml"/><Relationship Id="rId355" Type="http://schemas.openxmlformats.org/officeDocument/2006/relationships/image" Target="../media/image809.png"/><Relationship Id="rId376" Type="http://schemas.openxmlformats.org/officeDocument/2006/relationships/customXml" Target="../ink/ink793.xml"/><Relationship Id="rId4" Type="http://schemas.openxmlformats.org/officeDocument/2006/relationships/oleObject" Target="../embeddings/oleObject10.bin"/><Relationship Id="rId180" Type="http://schemas.openxmlformats.org/officeDocument/2006/relationships/customXml" Target="../ink/ink695.xml"/><Relationship Id="rId215" Type="http://schemas.openxmlformats.org/officeDocument/2006/relationships/image" Target="../media/image739.png"/><Relationship Id="rId236" Type="http://schemas.openxmlformats.org/officeDocument/2006/relationships/customXml" Target="../ink/ink723.xml"/><Relationship Id="rId257" Type="http://schemas.openxmlformats.org/officeDocument/2006/relationships/image" Target="../media/image760.png"/><Relationship Id="rId278" Type="http://schemas.openxmlformats.org/officeDocument/2006/relationships/customXml" Target="../ink/ink744.xml"/><Relationship Id="rId303" Type="http://schemas.openxmlformats.org/officeDocument/2006/relationships/image" Target="../media/image783.png"/><Relationship Id="rId42" Type="http://schemas.openxmlformats.org/officeDocument/2006/relationships/customXml" Target="../ink/ink626.xml"/><Relationship Id="rId84" Type="http://schemas.openxmlformats.org/officeDocument/2006/relationships/customXml" Target="../ink/ink647.xml"/><Relationship Id="rId138" Type="http://schemas.openxmlformats.org/officeDocument/2006/relationships/customXml" Target="../ink/ink674.xml"/><Relationship Id="rId345" Type="http://schemas.openxmlformats.org/officeDocument/2006/relationships/image" Target="../media/image804.png"/><Relationship Id="rId191" Type="http://schemas.openxmlformats.org/officeDocument/2006/relationships/image" Target="../media/image727.png"/><Relationship Id="rId205" Type="http://schemas.openxmlformats.org/officeDocument/2006/relationships/image" Target="../media/image734.png"/><Relationship Id="rId247" Type="http://schemas.openxmlformats.org/officeDocument/2006/relationships/image" Target="../media/image755.png"/><Relationship Id="rId107" Type="http://schemas.openxmlformats.org/officeDocument/2006/relationships/image" Target="../media/image685.png"/><Relationship Id="rId289" Type="http://schemas.openxmlformats.org/officeDocument/2006/relationships/image" Target="../media/image776.png"/><Relationship Id="rId11" Type="http://schemas.openxmlformats.org/officeDocument/2006/relationships/image" Target="../media/image637.png"/><Relationship Id="rId53" Type="http://schemas.openxmlformats.org/officeDocument/2006/relationships/image" Target="../media/image658.png"/><Relationship Id="rId149" Type="http://schemas.openxmlformats.org/officeDocument/2006/relationships/image" Target="../media/image706.png"/><Relationship Id="rId314" Type="http://schemas.openxmlformats.org/officeDocument/2006/relationships/customXml" Target="../ink/ink762.xml"/><Relationship Id="rId356" Type="http://schemas.openxmlformats.org/officeDocument/2006/relationships/customXml" Target="../ink/ink783.xml"/><Relationship Id="rId95" Type="http://schemas.openxmlformats.org/officeDocument/2006/relationships/image" Target="../media/image679.png"/><Relationship Id="rId160" Type="http://schemas.openxmlformats.org/officeDocument/2006/relationships/customXml" Target="../ink/ink685.xml"/><Relationship Id="rId216" Type="http://schemas.openxmlformats.org/officeDocument/2006/relationships/customXml" Target="../ink/ink713.xml"/><Relationship Id="rId258" Type="http://schemas.openxmlformats.org/officeDocument/2006/relationships/customXml" Target="../ink/ink734.xml"/><Relationship Id="rId22" Type="http://schemas.openxmlformats.org/officeDocument/2006/relationships/customXml" Target="../ink/ink616.xml"/><Relationship Id="rId64" Type="http://schemas.openxmlformats.org/officeDocument/2006/relationships/customXml" Target="../ink/ink637.xml"/><Relationship Id="rId118" Type="http://schemas.openxmlformats.org/officeDocument/2006/relationships/customXml" Target="../ink/ink664.xml"/><Relationship Id="rId325" Type="http://schemas.openxmlformats.org/officeDocument/2006/relationships/image" Target="../media/image794.png"/><Relationship Id="rId367" Type="http://schemas.openxmlformats.org/officeDocument/2006/relationships/image" Target="../media/image815.png"/><Relationship Id="rId171" Type="http://schemas.openxmlformats.org/officeDocument/2006/relationships/image" Target="../media/image717.png"/><Relationship Id="rId227" Type="http://schemas.openxmlformats.org/officeDocument/2006/relationships/image" Target="../media/image745.png"/><Relationship Id="rId269" Type="http://schemas.openxmlformats.org/officeDocument/2006/relationships/image" Target="../media/image766.png"/><Relationship Id="rId33" Type="http://schemas.openxmlformats.org/officeDocument/2006/relationships/image" Target="../media/image648.png"/><Relationship Id="rId129" Type="http://schemas.openxmlformats.org/officeDocument/2006/relationships/image" Target="../media/image696.png"/><Relationship Id="rId280" Type="http://schemas.openxmlformats.org/officeDocument/2006/relationships/customXml" Target="../ink/ink745.xml"/><Relationship Id="rId336" Type="http://schemas.openxmlformats.org/officeDocument/2006/relationships/customXml" Target="../ink/ink773.xml"/><Relationship Id="rId75" Type="http://schemas.openxmlformats.org/officeDocument/2006/relationships/image" Target="../media/image669.png"/><Relationship Id="rId140" Type="http://schemas.openxmlformats.org/officeDocument/2006/relationships/customXml" Target="../ink/ink675.xml"/><Relationship Id="rId182" Type="http://schemas.openxmlformats.org/officeDocument/2006/relationships/customXml" Target="../ink/ink696.xml"/><Relationship Id="rId6" Type="http://schemas.openxmlformats.org/officeDocument/2006/relationships/image" Target="../media/image634.jpeg"/><Relationship Id="rId238" Type="http://schemas.openxmlformats.org/officeDocument/2006/relationships/customXml" Target="../ink/ink724.xml"/><Relationship Id="rId291" Type="http://schemas.openxmlformats.org/officeDocument/2006/relationships/image" Target="../media/image777.png"/><Relationship Id="rId305" Type="http://schemas.openxmlformats.org/officeDocument/2006/relationships/image" Target="../media/image784.png"/><Relationship Id="rId347" Type="http://schemas.openxmlformats.org/officeDocument/2006/relationships/image" Target="../media/image805.png"/><Relationship Id="rId44" Type="http://schemas.openxmlformats.org/officeDocument/2006/relationships/customXml" Target="../ink/ink627.xml"/><Relationship Id="rId86" Type="http://schemas.openxmlformats.org/officeDocument/2006/relationships/customXml" Target="../ink/ink648.xml"/><Relationship Id="rId151" Type="http://schemas.openxmlformats.org/officeDocument/2006/relationships/image" Target="../media/image707.png"/><Relationship Id="rId193" Type="http://schemas.openxmlformats.org/officeDocument/2006/relationships/image" Target="../media/image728.png"/><Relationship Id="rId207" Type="http://schemas.openxmlformats.org/officeDocument/2006/relationships/image" Target="../media/image735.png"/><Relationship Id="rId249" Type="http://schemas.openxmlformats.org/officeDocument/2006/relationships/image" Target="../media/image756.png"/><Relationship Id="rId13" Type="http://schemas.openxmlformats.org/officeDocument/2006/relationships/image" Target="../media/image638.png"/><Relationship Id="rId109" Type="http://schemas.openxmlformats.org/officeDocument/2006/relationships/image" Target="../media/image686.png"/><Relationship Id="rId260" Type="http://schemas.openxmlformats.org/officeDocument/2006/relationships/customXml" Target="../ink/ink735.xml"/><Relationship Id="rId316" Type="http://schemas.openxmlformats.org/officeDocument/2006/relationships/customXml" Target="../ink/ink763.xml"/><Relationship Id="rId55" Type="http://schemas.openxmlformats.org/officeDocument/2006/relationships/image" Target="../media/image659.png"/><Relationship Id="rId97" Type="http://schemas.openxmlformats.org/officeDocument/2006/relationships/image" Target="../media/image680.png"/><Relationship Id="rId120" Type="http://schemas.openxmlformats.org/officeDocument/2006/relationships/customXml" Target="../ink/ink665.xml"/><Relationship Id="rId358" Type="http://schemas.openxmlformats.org/officeDocument/2006/relationships/customXml" Target="../ink/ink784.xml"/><Relationship Id="rId162" Type="http://schemas.openxmlformats.org/officeDocument/2006/relationships/customXml" Target="../ink/ink686.xml"/><Relationship Id="rId218" Type="http://schemas.openxmlformats.org/officeDocument/2006/relationships/customXml" Target="../ink/ink714.xml"/><Relationship Id="rId271" Type="http://schemas.openxmlformats.org/officeDocument/2006/relationships/image" Target="../media/image767.png"/><Relationship Id="rId24" Type="http://schemas.openxmlformats.org/officeDocument/2006/relationships/customXml" Target="../ink/ink617.xml"/><Relationship Id="rId66" Type="http://schemas.openxmlformats.org/officeDocument/2006/relationships/customXml" Target="../ink/ink638.xml"/><Relationship Id="rId131" Type="http://schemas.openxmlformats.org/officeDocument/2006/relationships/image" Target="../media/image697.png"/><Relationship Id="rId327" Type="http://schemas.openxmlformats.org/officeDocument/2006/relationships/image" Target="../media/image795.png"/><Relationship Id="rId369" Type="http://schemas.openxmlformats.org/officeDocument/2006/relationships/image" Target="../media/image816.png"/><Relationship Id="rId173" Type="http://schemas.openxmlformats.org/officeDocument/2006/relationships/image" Target="../media/image718.png"/><Relationship Id="rId229" Type="http://schemas.openxmlformats.org/officeDocument/2006/relationships/image" Target="../media/image746.png"/><Relationship Id="rId240" Type="http://schemas.openxmlformats.org/officeDocument/2006/relationships/customXml" Target="../ink/ink725.xml"/><Relationship Id="rId35" Type="http://schemas.openxmlformats.org/officeDocument/2006/relationships/image" Target="../media/image649.png"/><Relationship Id="rId77" Type="http://schemas.openxmlformats.org/officeDocument/2006/relationships/image" Target="../media/image670.png"/><Relationship Id="rId100" Type="http://schemas.openxmlformats.org/officeDocument/2006/relationships/customXml" Target="../ink/ink655.xml"/><Relationship Id="rId282" Type="http://schemas.openxmlformats.org/officeDocument/2006/relationships/customXml" Target="../ink/ink746.xml"/><Relationship Id="rId338" Type="http://schemas.openxmlformats.org/officeDocument/2006/relationships/customXml" Target="../ink/ink774.xml"/><Relationship Id="rId8" Type="http://schemas.openxmlformats.org/officeDocument/2006/relationships/customXml" Target="../ink/ink609.xml"/><Relationship Id="rId142" Type="http://schemas.openxmlformats.org/officeDocument/2006/relationships/customXml" Target="../ink/ink676.xml"/><Relationship Id="rId184" Type="http://schemas.openxmlformats.org/officeDocument/2006/relationships/customXml" Target="../ink/ink697.xml"/><Relationship Id="rId251" Type="http://schemas.openxmlformats.org/officeDocument/2006/relationships/image" Target="../media/image757.png"/><Relationship Id="rId46" Type="http://schemas.openxmlformats.org/officeDocument/2006/relationships/customXml" Target="../ink/ink628.xml"/><Relationship Id="rId293" Type="http://schemas.openxmlformats.org/officeDocument/2006/relationships/image" Target="../media/image778.png"/><Relationship Id="rId307" Type="http://schemas.openxmlformats.org/officeDocument/2006/relationships/image" Target="../media/image785.png"/><Relationship Id="rId349" Type="http://schemas.openxmlformats.org/officeDocument/2006/relationships/image" Target="../media/image806.png"/><Relationship Id="rId88" Type="http://schemas.openxmlformats.org/officeDocument/2006/relationships/customXml" Target="../ink/ink649.xml"/><Relationship Id="rId111" Type="http://schemas.openxmlformats.org/officeDocument/2006/relationships/image" Target="../media/image687.png"/><Relationship Id="rId153" Type="http://schemas.openxmlformats.org/officeDocument/2006/relationships/image" Target="../media/image708.png"/><Relationship Id="rId195" Type="http://schemas.openxmlformats.org/officeDocument/2006/relationships/image" Target="../media/image729.png"/><Relationship Id="rId209" Type="http://schemas.openxmlformats.org/officeDocument/2006/relationships/image" Target="../media/image736.png"/><Relationship Id="rId360" Type="http://schemas.openxmlformats.org/officeDocument/2006/relationships/customXml" Target="../ink/ink785.xml"/><Relationship Id="rId220" Type="http://schemas.openxmlformats.org/officeDocument/2006/relationships/customXml" Target="../ink/ink715.xml"/><Relationship Id="rId15" Type="http://schemas.openxmlformats.org/officeDocument/2006/relationships/image" Target="../media/image639.png"/><Relationship Id="rId57" Type="http://schemas.openxmlformats.org/officeDocument/2006/relationships/image" Target="../media/image660.png"/><Relationship Id="rId262" Type="http://schemas.openxmlformats.org/officeDocument/2006/relationships/customXml" Target="../ink/ink736.xml"/><Relationship Id="rId318" Type="http://schemas.openxmlformats.org/officeDocument/2006/relationships/customXml" Target="../ink/ink764.xml"/><Relationship Id="rId99" Type="http://schemas.openxmlformats.org/officeDocument/2006/relationships/image" Target="../media/image681.png"/><Relationship Id="rId122" Type="http://schemas.openxmlformats.org/officeDocument/2006/relationships/customXml" Target="../ink/ink666.xml"/><Relationship Id="rId164" Type="http://schemas.openxmlformats.org/officeDocument/2006/relationships/customXml" Target="../ink/ink687.xml"/><Relationship Id="rId371" Type="http://schemas.openxmlformats.org/officeDocument/2006/relationships/image" Target="../media/image817.png"/></Relationships>
</file>

<file path=ppt/slides/_rels/slide11.xml.rels><?xml version="1.0" encoding="UTF-8" standalone="yes"?>
<Relationships xmlns="http://schemas.openxmlformats.org/package/2006/relationships"><Relationship Id="rId117" Type="http://schemas.openxmlformats.org/officeDocument/2006/relationships/image" Target="../media/image878.png"/><Relationship Id="rId299" Type="http://schemas.openxmlformats.org/officeDocument/2006/relationships/image" Target="../media/image969.png"/><Relationship Id="rId21" Type="http://schemas.openxmlformats.org/officeDocument/2006/relationships/image" Target="../media/image830.png"/><Relationship Id="rId63" Type="http://schemas.openxmlformats.org/officeDocument/2006/relationships/image" Target="../media/image851.png"/><Relationship Id="rId159" Type="http://schemas.openxmlformats.org/officeDocument/2006/relationships/image" Target="../media/image899.png"/><Relationship Id="rId324" Type="http://schemas.openxmlformats.org/officeDocument/2006/relationships/customXml" Target="../ink/ink951.xml"/><Relationship Id="rId366" Type="http://schemas.openxmlformats.org/officeDocument/2006/relationships/customXml" Target="../ink/ink972.xml"/><Relationship Id="rId170" Type="http://schemas.openxmlformats.org/officeDocument/2006/relationships/customXml" Target="../ink/ink874.xml"/><Relationship Id="rId226" Type="http://schemas.openxmlformats.org/officeDocument/2006/relationships/customXml" Target="../ink/ink902.xml"/><Relationship Id="rId268" Type="http://schemas.openxmlformats.org/officeDocument/2006/relationships/customXml" Target="../ink/ink923.xml"/><Relationship Id="rId32" Type="http://schemas.openxmlformats.org/officeDocument/2006/relationships/customXml" Target="../ink/ink805.xml"/><Relationship Id="rId74" Type="http://schemas.openxmlformats.org/officeDocument/2006/relationships/customXml" Target="../ink/ink826.xml"/><Relationship Id="rId128" Type="http://schemas.openxmlformats.org/officeDocument/2006/relationships/customXml" Target="../ink/ink853.xml"/><Relationship Id="rId335" Type="http://schemas.openxmlformats.org/officeDocument/2006/relationships/image" Target="../media/image987.png"/><Relationship Id="rId377" Type="http://schemas.openxmlformats.org/officeDocument/2006/relationships/image" Target="../media/image1008.png"/><Relationship Id="rId5" Type="http://schemas.openxmlformats.org/officeDocument/2006/relationships/image" Target="../media/image822.jpg"/><Relationship Id="rId181" Type="http://schemas.openxmlformats.org/officeDocument/2006/relationships/image" Target="../media/image910.png"/><Relationship Id="rId237" Type="http://schemas.openxmlformats.org/officeDocument/2006/relationships/image" Target="../media/image938.png"/><Relationship Id="rId279" Type="http://schemas.openxmlformats.org/officeDocument/2006/relationships/image" Target="../media/image959.png"/><Relationship Id="rId43" Type="http://schemas.openxmlformats.org/officeDocument/2006/relationships/image" Target="../media/image841.png"/><Relationship Id="rId139" Type="http://schemas.openxmlformats.org/officeDocument/2006/relationships/image" Target="../media/image889.png"/><Relationship Id="rId290" Type="http://schemas.openxmlformats.org/officeDocument/2006/relationships/customXml" Target="../ink/ink934.xml"/><Relationship Id="rId304" Type="http://schemas.openxmlformats.org/officeDocument/2006/relationships/customXml" Target="../ink/ink941.xml"/><Relationship Id="rId346" Type="http://schemas.openxmlformats.org/officeDocument/2006/relationships/customXml" Target="../ink/ink962.xml"/><Relationship Id="rId388" Type="http://schemas.openxmlformats.org/officeDocument/2006/relationships/customXml" Target="../ink/ink983.xml"/><Relationship Id="rId85" Type="http://schemas.openxmlformats.org/officeDocument/2006/relationships/image" Target="../media/image862.png"/><Relationship Id="rId150" Type="http://schemas.openxmlformats.org/officeDocument/2006/relationships/customXml" Target="../ink/ink864.xml"/><Relationship Id="rId192" Type="http://schemas.openxmlformats.org/officeDocument/2006/relationships/customXml" Target="../ink/ink885.xml"/><Relationship Id="rId206" Type="http://schemas.openxmlformats.org/officeDocument/2006/relationships/customXml" Target="../ink/ink892.xml"/><Relationship Id="rId248" Type="http://schemas.openxmlformats.org/officeDocument/2006/relationships/customXml" Target="../ink/ink913.xml"/><Relationship Id="rId12" Type="http://schemas.openxmlformats.org/officeDocument/2006/relationships/customXml" Target="../ink/ink795.xml"/><Relationship Id="rId108" Type="http://schemas.openxmlformats.org/officeDocument/2006/relationships/customXml" Target="../ink/ink843.xml"/><Relationship Id="rId315" Type="http://schemas.openxmlformats.org/officeDocument/2006/relationships/image" Target="../media/image977.png"/><Relationship Id="rId357" Type="http://schemas.openxmlformats.org/officeDocument/2006/relationships/image" Target="../media/image998.png"/><Relationship Id="rId54" Type="http://schemas.openxmlformats.org/officeDocument/2006/relationships/customXml" Target="../ink/ink816.xml"/><Relationship Id="rId96" Type="http://schemas.openxmlformats.org/officeDocument/2006/relationships/customXml" Target="../ink/ink837.xml"/><Relationship Id="rId161" Type="http://schemas.openxmlformats.org/officeDocument/2006/relationships/image" Target="../media/image900.png"/><Relationship Id="rId217" Type="http://schemas.openxmlformats.org/officeDocument/2006/relationships/image" Target="../media/image928.png"/><Relationship Id="rId259" Type="http://schemas.openxmlformats.org/officeDocument/2006/relationships/image" Target="../media/image949.png"/><Relationship Id="rId23" Type="http://schemas.openxmlformats.org/officeDocument/2006/relationships/image" Target="../media/image831.png"/><Relationship Id="rId119" Type="http://schemas.openxmlformats.org/officeDocument/2006/relationships/image" Target="../media/image879.png"/><Relationship Id="rId270" Type="http://schemas.openxmlformats.org/officeDocument/2006/relationships/customXml" Target="../ink/ink924.xml"/><Relationship Id="rId326" Type="http://schemas.openxmlformats.org/officeDocument/2006/relationships/customXml" Target="../ink/ink952.xml"/><Relationship Id="rId65" Type="http://schemas.openxmlformats.org/officeDocument/2006/relationships/image" Target="../media/image852.png"/><Relationship Id="rId130" Type="http://schemas.openxmlformats.org/officeDocument/2006/relationships/customXml" Target="../ink/ink854.xml"/><Relationship Id="rId368" Type="http://schemas.openxmlformats.org/officeDocument/2006/relationships/customXml" Target="../ink/ink973.xml"/><Relationship Id="rId172" Type="http://schemas.openxmlformats.org/officeDocument/2006/relationships/customXml" Target="../ink/ink875.xml"/><Relationship Id="rId228" Type="http://schemas.openxmlformats.org/officeDocument/2006/relationships/customXml" Target="../ink/ink903.xml"/><Relationship Id="rId281" Type="http://schemas.openxmlformats.org/officeDocument/2006/relationships/image" Target="../media/image960.png"/><Relationship Id="rId337" Type="http://schemas.openxmlformats.org/officeDocument/2006/relationships/image" Target="../media/image988.png"/><Relationship Id="rId34" Type="http://schemas.openxmlformats.org/officeDocument/2006/relationships/customXml" Target="../ink/ink806.xml"/><Relationship Id="rId76" Type="http://schemas.openxmlformats.org/officeDocument/2006/relationships/customXml" Target="../ink/ink827.xml"/><Relationship Id="rId141" Type="http://schemas.openxmlformats.org/officeDocument/2006/relationships/image" Target="../media/image890.png"/><Relationship Id="rId379" Type="http://schemas.openxmlformats.org/officeDocument/2006/relationships/image" Target="../media/image1009.png"/><Relationship Id="rId7" Type="http://schemas.openxmlformats.org/officeDocument/2006/relationships/image" Target="../media/image823.emf"/><Relationship Id="rId183" Type="http://schemas.openxmlformats.org/officeDocument/2006/relationships/image" Target="../media/image911.png"/><Relationship Id="rId239" Type="http://schemas.openxmlformats.org/officeDocument/2006/relationships/image" Target="../media/image939.png"/><Relationship Id="rId390" Type="http://schemas.openxmlformats.org/officeDocument/2006/relationships/customXml" Target="../ink/ink984.xml"/><Relationship Id="rId250" Type="http://schemas.openxmlformats.org/officeDocument/2006/relationships/customXml" Target="../ink/ink914.xml"/><Relationship Id="rId292" Type="http://schemas.openxmlformats.org/officeDocument/2006/relationships/customXml" Target="../ink/ink935.xml"/><Relationship Id="rId306" Type="http://schemas.openxmlformats.org/officeDocument/2006/relationships/customXml" Target="../ink/ink942.xml"/><Relationship Id="rId45" Type="http://schemas.openxmlformats.org/officeDocument/2006/relationships/image" Target="../media/image842.png"/><Relationship Id="rId87" Type="http://schemas.openxmlformats.org/officeDocument/2006/relationships/image" Target="../media/image863.png"/><Relationship Id="rId110" Type="http://schemas.openxmlformats.org/officeDocument/2006/relationships/customXml" Target="../ink/ink844.xml"/><Relationship Id="rId348" Type="http://schemas.openxmlformats.org/officeDocument/2006/relationships/customXml" Target="../ink/ink963.xml"/><Relationship Id="rId152" Type="http://schemas.openxmlformats.org/officeDocument/2006/relationships/customXml" Target="../ink/ink865.xml"/><Relationship Id="rId194" Type="http://schemas.openxmlformats.org/officeDocument/2006/relationships/customXml" Target="../ink/ink886.xml"/><Relationship Id="rId208" Type="http://schemas.openxmlformats.org/officeDocument/2006/relationships/customXml" Target="../ink/ink893.xml"/><Relationship Id="rId261" Type="http://schemas.openxmlformats.org/officeDocument/2006/relationships/image" Target="../media/image950.png"/><Relationship Id="rId14" Type="http://schemas.openxmlformats.org/officeDocument/2006/relationships/customXml" Target="../ink/ink796.xml"/><Relationship Id="rId56" Type="http://schemas.openxmlformats.org/officeDocument/2006/relationships/customXml" Target="../ink/ink817.xml"/><Relationship Id="rId317" Type="http://schemas.openxmlformats.org/officeDocument/2006/relationships/image" Target="../media/image978.png"/><Relationship Id="rId359" Type="http://schemas.openxmlformats.org/officeDocument/2006/relationships/image" Target="../media/image999.png"/><Relationship Id="rId98" Type="http://schemas.openxmlformats.org/officeDocument/2006/relationships/customXml" Target="../ink/ink838.xml"/><Relationship Id="rId121" Type="http://schemas.openxmlformats.org/officeDocument/2006/relationships/image" Target="../media/image880.png"/><Relationship Id="rId163" Type="http://schemas.openxmlformats.org/officeDocument/2006/relationships/image" Target="../media/image901.png"/><Relationship Id="rId219" Type="http://schemas.openxmlformats.org/officeDocument/2006/relationships/image" Target="../media/image929.png"/><Relationship Id="rId370" Type="http://schemas.openxmlformats.org/officeDocument/2006/relationships/customXml" Target="../ink/ink974.xml"/><Relationship Id="rId230" Type="http://schemas.openxmlformats.org/officeDocument/2006/relationships/customXml" Target="../ink/ink904.xml"/><Relationship Id="rId25" Type="http://schemas.openxmlformats.org/officeDocument/2006/relationships/image" Target="../media/image832.png"/><Relationship Id="rId67" Type="http://schemas.openxmlformats.org/officeDocument/2006/relationships/image" Target="../media/image853.png"/><Relationship Id="rId272" Type="http://schemas.openxmlformats.org/officeDocument/2006/relationships/customXml" Target="../ink/ink925.xml"/><Relationship Id="rId328" Type="http://schemas.openxmlformats.org/officeDocument/2006/relationships/customXml" Target="../ink/ink953.xml"/><Relationship Id="rId132" Type="http://schemas.openxmlformats.org/officeDocument/2006/relationships/customXml" Target="../ink/ink855.xml"/><Relationship Id="rId174" Type="http://schemas.openxmlformats.org/officeDocument/2006/relationships/customXml" Target="../ink/ink876.xml"/><Relationship Id="rId381" Type="http://schemas.openxmlformats.org/officeDocument/2006/relationships/image" Target="../media/image1010.png"/><Relationship Id="rId241" Type="http://schemas.openxmlformats.org/officeDocument/2006/relationships/image" Target="../media/image940.png"/><Relationship Id="rId36" Type="http://schemas.openxmlformats.org/officeDocument/2006/relationships/customXml" Target="../ink/ink807.xml"/><Relationship Id="rId283" Type="http://schemas.openxmlformats.org/officeDocument/2006/relationships/image" Target="../media/image961.png"/><Relationship Id="rId339" Type="http://schemas.openxmlformats.org/officeDocument/2006/relationships/image" Target="../media/image989.png"/><Relationship Id="rId78" Type="http://schemas.openxmlformats.org/officeDocument/2006/relationships/customXml" Target="../ink/ink828.xml"/><Relationship Id="rId101" Type="http://schemas.openxmlformats.org/officeDocument/2006/relationships/image" Target="../media/image870.png"/><Relationship Id="rId143" Type="http://schemas.openxmlformats.org/officeDocument/2006/relationships/image" Target="../media/image891.png"/><Relationship Id="rId185" Type="http://schemas.openxmlformats.org/officeDocument/2006/relationships/image" Target="../media/image912.png"/><Relationship Id="rId350" Type="http://schemas.openxmlformats.org/officeDocument/2006/relationships/customXml" Target="../ink/ink964.xml"/><Relationship Id="rId9" Type="http://schemas.openxmlformats.org/officeDocument/2006/relationships/image" Target="../media/image824.emf"/><Relationship Id="rId210" Type="http://schemas.openxmlformats.org/officeDocument/2006/relationships/customXml" Target="../ink/ink894.xml"/><Relationship Id="rId392" Type="http://schemas.openxmlformats.org/officeDocument/2006/relationships/customXml" Target="../ink/ink985.xml"/><Relationship Id="rId252" Type="http://schemas.openxmlformats.org/officeDocument/2006/relationships/customXml" Target="../ink/ink915.xml"/><Relationship Id="rId294" Type="http://schemas.openxmlformats.org/officeDocument/2006/relationships/customXml" Target="../ink/ink936.xml"/><Relationship Id="rId308" Type="http://schemas.openxmlformats.org/officeDocument/2006/relationships/customXml" Target="../ink/ink943.xml"/><Relationship Id="rId47" Type="http://schemas.openxmlformats.org/officeDocument/2006/relationships/image" Target="../media/image843.png"/><Relationship Id="rId89" Type="http://schemas.openxmlformats.org/officeDocument/2006/relationships/image" Target="../media/image864.png"/><Relationship Id="rId112" Type="http://schemas.openxmlformats.org/officeDocument/2006/relationships/customXml" Target="../ink/ink845.xml"/><Relationship Id="rId154" Type="http://schemas.openxmlformats.org/officeDocument/2006/relationships/customXml" Target="../ink/ink866.xml"/><Relationship Id="rId361" Type="http://schemas.openxmlformats.org/officeDocument/2006/relationships/image" Target="../media/image1000.png"/><Relationship Id="rId196" Type="http://schemas.openxmlformats.org/officeDocument/2006/relationships/customXml" Target="../ink/ink887.xml"/><Relationship Id="rId16" Type="http://schemas.openxmlformats.org/officeDocument/2006/relationships/customXml" Target="../ink/ink797.xml"/><Relationship Id="rId221" Type="http://schemas.openxmlformats.org/officeDocument/2006/relationships/image" Target="../media/image930.png"/><Relationship Id="rId263" Type="http://schemas.openxmlformats.org/officeDocument/2006/relationships/image" Target="../media/image951.png"/><Relationship Id="rId319" Type="http://schemas.openxmlformats.org/officeDocument/2006/relationships/image" Target="../media/image979.png"/><Relationship Id="rId37" Type="http://schemas.openxmlformats.org/officeDocument/2006/relationships/image" Target="../media/image838.png"/><Relationship Id="rId58" Type="http://schemas.openxmlformats.org/officeDocument/2006/relationships/customXml" Target="../ink/ink818.xml"/><Relationship Id="rId79" Type="http://schemas.openxmlformats.org/officeDocument/2006/relationships/image" Target="../media/image859.png"/><Relationship Id="rId102" Type="http://schemas.openxmlformats.org/officeDocument/2006/relationships/customXml" Target="../ink/ink840.xml"/><Relationship Id="rId123" Type="http://schemas.openxmlformats.org/officeDocument/2006/relationships/image" Target="../media/image881.png"/><Relationship Id="rId144" Type="http://schemas.openxmlformats.org/officeDocument/2006/relationships/customXml" Target="../ink/ink861.xml"/><Relationship Id="rId330" Type="http://schemas.openxmlformats.org/officeDocument/2006/relationships/customXml" Target="../ink/ink954.xml"/><Relationship Id="rId90" Type="http://schemas.openxmlformats.org/officeDocument/2006/relationships/customXml" Target="../ink/ink834.xml"/><Relationship Id="rId165" Type="http://schemas.openxmlformats.org/officeDocument/2006/relationships/image" Target="../media/image902.png"/><Relationship Id="rId186" Type="http://schemas.openxmlformats.org/officeDocument/2006/relationships/customXml" Target="../ink/ink882.xml"/><Relationship Id="rId351" Type="http://schemas.openxmlformats.org/officeDocument/2006/relationships/image" Target="../media/image995.png"/><Relationship Id="rId372" Type="http://schemas.openxmlformats.org/officeDocument/2006/relationships/customXml" Target="../ink/ink975.xml"/><Relationship Id="rId393" Type="http://schemas.openxmlformats.org/officeDocument/2006/relationships/image" Target="../media/image1016.png"/><Relationship Id="rId211" Type="http://schemas.openxmlformats.org/officeDocument/2006/relationships/image" Target="../media/image925.png"/><Relationship Id="rId232" Type="http://schemas.openxmlformats.org/officeDocument/2006/relationships/customXml" Target="../ink/ink905.xml"/><Relationship Id="rId253" Type="http://schemas.openxmlformats.org/officeDocument/2006/relationships/image" Target="../media/image946.png"/><Relationship Id="rId274" Type="http://schemas.openxmlformats.org/officeDocument/2006/relationships/customXml" Target="../ink/ink926.xml"/><Relationship Id="rId295" Type="http://schemas.openxmlformats.org/officeDocument/2006/relationships/image" Target="../media/image967.png"/><Relationship Id="rId309" Type="http://schemas.openxmlformats.org/officeDocument/2006/relationships/image" Target="../media/image974.png"/><Relationship Id="rId27" Type="http://schemas.openxmlformats.org/officeDocument/2006/relationships/image" Target="../media/image833.png"/><Relationship Id="rId48" Type="http://schemas.openxmlformats.org/officeDocument/2006/relationships/customXml" Target="../ink/ink813.xml"/><Relationship Id="rId69" Type="http://schemas.openxmlformats.org/officeDocument/2006/relationships/image" Target="../media/image854.png"/><Relationship Id="rId113" Type="http://schemas.openxmlformats.org/officeDocument/2006/relationships/image" Target="../media/image876.png"/><Relationship Id="rId134" Type="http://schemas.openxmlformats.org/officeDocument/2006/relationships/customXml" Target="../ink/ink856.xml"/><Relationship Id="rId320" Type="http://schemas.openxmlformats.org/officeDocument/2006/relationships/customXml" Target="../ink/ink949.xml"/><Relationship Id="rId80" Type="http://schemas.openxmlformats.org/officeDocument/2006/relationships/customXml" Target="../ink/ink829.xml"/><Relationship Id="rId155" Type="http://schemas.openxmlformats.org/officeDocument/2006/relationships/image" Target="../media/image897.png"/><Relationship Id="rId176" Type="http://schemas.openxmlformats.org/officeDocument/2006/relationships/customXml" Target="../ink/ink877.xml"/><Relationship Id="rId197" Type="http://schemas.openxmlformats.org/officeDocument/2006/relationships/image" Target="../media/image918.png"/><Relationship Id="rId341" Type="http://schemas.openxmlformats.org/officeDocument/2006/relationships/image" Target="../media/image990.png"/><Relationship Id="rId362" Type="http://schemas.openxmlformats.org/officeDocument/2006/relationships/customXml" Target="../ink/ink970.xml"/><Relationship Id="rId383" Type="http://schemas.openxmlformats.org/officeDocument/2006/relationships/image" Target="../media/image1011.png"/><Relationship Id="rId201" Type="http://schemas.openxmlformats.org/officeDocument/2006/relationships/image" Target="../media/image920.png"/><Relationship Id="rId222" Type="http://schemas.openxmlformats.org/officeDocument/2006/relationships/customXml" Target="../ink/ink900.xml"/><Relationship Id="rId243" Type="http://schemas.openxmlformats.org/officeDocument/2006/relationships/image" Target="../media/image941.png"/><Relationship Id="rId264" Type="http://schemas.openxmlformats.org/officeDocument/2006/relationships/customXml" Target="../ink/ink921.xml"/><Relationship Id="rId285" Type="http://schemas.openxmlformats.org/officeDocument/2006/relationships/image" Target="../media/image962.png"/><Relationship Id="rId17" Type="http://schemas.openxmlformats.org/officeDocument/2006/relationships/image" Target="../media/image828.png"/><Relationship Id="rId38" Type="http://schemas.openxmlformats.org/officeDocument/2006/relationships/customXml" Target="../ink/ink808.xml"/><Relationship Id="rId59" Type="http://schemas.openxmlformats.org/officeDocument/2006/relationships/image" Target="../media/image849.png"/><Relationship Id="rId103" Type="http://schemas.openxmlformats.org/officeDocument/2006/relationships/image" Target="../media/image871.png"/><Relationship Id="rId124" Type="http://schemas.openxmlformats.org/officeDocument/2006/relationships/customXml" Target="../ink/ink851.xml"/><Relationship Id="rId310" Type="http://schemas.openxmlformats.org/officeDocument/2006/relationships/customXml" Target="../ink/ink944.xml"/><Relationship Id="rId70" Type="http://schemas.openxmlformats.org/officeDocument/2006/relationships/customXml" Target="../ink/ink824.xml"/><Relationship Id="rId91" Type="http://schemas.openxmlformats.org/officeDocument/2006/relationships/image" Target="../media/image865.png"/><Relationship Id="rId145" Type="http://schemas.openxmlformats.org/officeDocument/2006/relationships/image" Target="../media/image892.png"/><Relationship Id="rId166" Type="http://schemas.openxmlformats.org/officeDocument/2006/relationships/customXml" Target="../ink/ink872.xml"/><Relationship Id="rId187" Type="http://schemas.openxmlformats.org/officeDocument/2006/relationships/image" Target="../media/image913.png"/><Relationship Id="rId331" Type="http://schemas.openxmlformats.org/officeDocument/2006/relationships/image" Target="../media/image985.png"/><Relationship Id="rId352" Type="http://schemas.openxmlformats.org/officeDocument/2006/relationships/customXml" Target="../ink/ink965.xml"/><Relationship Id="rId373" Type="http://schemas.openxmlformats.org/officeDocument/2006/relationships/image" Target="../media/image1006.png"/><Relationship Id="rId394" Type="http://schemas.openxmlformats.org/officeDocument/2006/relationships/customXml" Target="../ink/ink986.xml"/><Relationship Id="rId1" Type="http://schemas.openxmlformats.org/officeDocument/2006/relationships/slideLayout" Target="../slideLayouts/slideLayout7.xml"/><Relationship Id="rId212" Type="http://schemas.openxmlformats.org/officeDocument/2006/relationships/customXml" Target="../ink/ink895.xml"/><Relationship Id="rId233" Type="http://schemas.openxmlformats.org/officeDocument/2006/relationships/image" Target="../media/image936.png"/><Relationship Id="rId254" Type="http://schemas.openxmlformats.org/officeDocument/2006/relationships/customXml" Target="../ink/ink916.xml"/><Relationship Id="rId28" Type="http://schemas.openxmlformats.org/officeDocument/2006/relationships/customXml" Target="../ink/ink803.xml"/><Relationship Id="rId49" Type="http://schemas.openxmlformats.org/officeDocument/2006/relationships/image" Target="../media/image844.png"/><Relationship Id="rId114" Type="http://schemas.openxmlformats.org/officeDocument/2006/relationships/customXml" Target="../ink/ink846.xml"/><Relationship Id="rId275" Type="http://schemas.openxmlformats.org/officeDocument/2006/relationships/image" Target="../media/image957.png"/><Relationship Id="rId296" Type="http://schemas.openxmlformats.org/officeDocument/2006/relationships/customXml" Target="../ink/ink937.xml"/><Relationship Id="rId300" Type="http://schemas.openxmlformats.org/officeDocument/2006/relationships/customXml" Target="../ink/ink939.xml"/><Relationship Id="rId60" Type="http://schemas.openxmlformats.org/officeDocument/2006/relationships/customXml" Target="../ink/ink819.xml"/><Relationship Id="rId81" Type="http://schemas.openxmlformats.org/officeDocument/2006/relationships/image" Target="../media/image860.png"/><Relationship Id="rId135" Type="http://schemas.openxmlformats.org/officeDocument/2006/relationships/image" Target="../media/image887.png"/><Relationship Id="rId156" Type="http://schemas.openxmlformats.org/officeDocument/2006/relationships/customXml" Target="../ink/ink867.xml"/><Relationship Id="rId177" Type="http://schemas.openxmlformats.org/officeDocument/2006/relationships/image" Target="../media/image908.png"/><Relationship Id="rId198" Type="http://schemas.openxmlformats.org/officeDocument/2006/relationships/customXml" Target="../ink/ink888.xml"/><Relationship Id="rId321" Type="http://schemas.openxmlformats.org/officeDocument/2006/relationships/image" Target="../media/image980.png"/><Relationship Id="rId342" Type="http://schemas.openxmlformats.org/officeDocument/2006/relationships/customXml" Target="../ink/ink960.xml"/><Relationship Id="rId363" Type="http://schemas.openxmlformats.org/officeDocument/2006/relationships/image" Target="../media/image1001.png"/><Relationship Id="rId384" Type="http://schemas.openxmlformats.org/officeDocument/2006/relationships/customXml" Target="../ink/ink981.xml"/><Relationship Id="rId202" Type="http://schemas.openxmlformats.org/officeDocument/2006/relationships/customXml" Target="../ink/ink890.xml"/><Relationship Id="rId223" Type="http://schemas.openxmlformats.org/officeDocument/2006/relationships/image" Target="../media/image931.png"/><Relationship Id="rId244" Type="http://schemas.openxmlformats.org/officeDocument/2006/relationships/customXml" Target="../ink/ink911.xml"/><Relationship Id="rId18" Type="http://schemas.openxmlformats.org/officeDocument/2006/relationships/customXml" Target="../ink/ink798.xml"/><Relationship Id="rId39" Type="http://schemas.openxmlformats.org/officeDocument/2006/relationships/image" Target="../media/image839.png"/><Relationship Id="rId265" Type="http://schemas.openxmlformats.org/officeDocument/2006/relationships/image" Target="../media/image952.png"/><Relationship Id="rId286" Type="http://schemas.openxmlformats.org/officeDocument/2006/relationships/customXml" Target="../ink/ink932.xml"/><Relationship Id="rId50" Type="http://schemas.openxmlformats.org/officeDocument/2006/relationships/customXml" Target="../ink/ink814.xml"/><Relationship Id="rId104" Type="http://schemas.openxmlformats.org/officeDocument/2006/relationships/customXml" Target="../ink/ink841.xml"/><Relationship Id="rId125" Type="http://schemas.openxmlformats.org/officeDocument/2006/relationships/image" Target="../media/image882.png"/><Relationship Id="rId146" Type="http://schemas.openxmlformats.org/officeDocument/2006/relationships/customXml" Target="../ink/ink862.xml"/><Relationship Id="rId167" Type="http://schemas.openxmlformats.org/officeDocument/2006/relationships/image" Target="../media/image903.png"/><Relationship Id="rId188" Type="http://schemas.openxmlformats.org/officeDocument/2006/relationships/customXml" Target="../ink/ink883.xml"/><Relationship Id="rId311" Type="http://schemas.openxmlformats.org/officeDocument/2006/relationships/image" Target="../media/image975.png"/><Relationship Id="rId332" Type="http://schemas.openxmlformats.org/officeDocument/2006/relationships/customXml" Target="../ink/ink955.xml"/><Relationship Id="rId353" Type="http://schemas.openxmlformats.org/officeDocument/2006/relationships/image" Target="../media/image996.png"/><Relationship Id="rId374" Type="http://schemas.openxmlformats.org/officeDocument/2006/relationships/customXml" Target="../ink/ink976.xml"/><Relationship Id="rId395" Type="http://schemas.openxmlformats.org/officeDocument/2006/relationships/image" Target="../media/image1017.png"/><Relationship Id="rId71" Type="http://schemas.openxmlformats.org/officeDocument/2006/relationships/image" Target="../media/image855.png"/><Relationship Id="rId92" Type="http://schemas.openxmlformats.org/officeDocument/2006/relationships/customXml" Target="../ink/ink835.xml"/><Relationship Id="rId213" Type="http://schemas.openxmlformats.org/officeDocument/2006/relationships/image" Target="../media/image926.png"/><Relationship Id="rId234" Type="http://schemas.openxmlformats.org/officeDocument/2006/relationships/customXml" Target="../ink/ink906.xml"/><Relationship Id="rId2" Type="http://schemas.openxmlformats.org/officeDocument/2006/relationships/oleObject" Target="../embeddings/oleObject11.bin"/><Relationship Id="rId29" Type="http://schemas.openxmlformats.org/officeDocument/2006/relationships/image" Target="../media/image834.png"/><Relationship Id="rId255" Type="http://schemas.openxmlformats.org/officeDocument/2006/relationships/image" Target="../media/image947.png"/><Relationship Id="rId276" Type="http://schemas.openxmlformats.org/officeDocument/2006/relationships/customXml" Target="../ink/ink927.xml"/><Relationship Id="rId297" Type="http://schemas.openxmlformats.org/officeDocument/2006/relationships/image" Target="../media/image968.png"/><Relationship Id="rId40" Type="http://schemas.openxmlformats.org/officeDocument/2006/relationships/customXml" Target="../ink/ink809.xml"/><Relationship Id="rId115" Type="http://schemas.openxmlformats.org/officeDocument/2006/relationships/image" Target="../media/image877.png"/><Relationship Id="rId136" Type="http://schemas.openxmlformats.org/officeDocument/2006/relationships/customXml" Target="../ink/ink857.xml"/><Relationship Id="rId157" Type="http://schemas.openxmlformats.org/officeDocument/2006/relationships/image" Target="../media/image898.png"/><Relationship Id="rId178" Type="http://schemas.openxmlformats.org/officeDocument/2006/relationships/customXml" Target="../ink/ink878.xml"/><Relationship Id="rId301" Type="http://schemas.openxmlformats.org/officeDocument/2006/relationships/image" Target="../media/image970.png"/><Relationship Id="rId322" Type="http://schemas.openxmlformats.org/officeDocument/2006/relationships/customXml" Target="../ink/ink950.xml"/><Relationship Id="rId343" Type="http://schemas.openxmlformats.org/officeDocument/2006/relationships/image" Target="../media/image991.png"/><Relationship Id="rId364" Type="http://schemas.openxmlformats.org/officeDocument/2006/relationships/customXml" Target="../ink/ink971.xml"/><Relationship Id="rId61" Type="http://schemas.openxmlformats.org/officeDocument/2006/relationships/image" Target="../media/image850.png"/><Relationship Id="rId82" Type="http://schemas.openxmlformats.org/officeDocument/2006/relationships/customXml" Target="../ink/ink830.xml"/><Relationship Id="rId199" Type="http://schemas.openxmlformats.org/officeDocument/2006/relationships/image" Target="../media/image919.png"/><Relationship Id="rId203" Type="http://schemas.openxmlformats.org/officeDocument/2006/relationships/image" Target="../media/image921.png"/><Relationship Id="rId385" Type="http://schemas.openxmlformats.org/officeDocument/2006/relationships/image" Target="../media/image1012.png"/><Relationship Id="rId19" Type="http://schemas.openxmlformats.org/officeDocument/2006/relationships/image" Target="../media/image829.png"/><Relationship Id="rId224" Type="http://schemas.openxmlformats.org/officeDocument/2006/relationships/customXml" Target="../ink/ink901.xml"/><Relationship Id="rId245" Type="http://schemas.openxmlformats.org/officeDocument/2006/relationships/image" Target="../media/image942.png"/><Relationship Id="rId266" Type="http://schemas.openxmlformats.org/officeDocument/2006/relationships/customXml" Target="../ink/ink922.xml"/><Relationship Id="rId287" Type="http://schemas.openxmlformats.org/officeDocument/2006/relationships/image" Target="../media/image963.png"/><Relationship Id="rId30" Type="http://schemas.openxmlformats.org/officeDocument/2006/relationships/customXml" Target="../ink/ink804.xml"/><Relationship Id="rId105" Type="http://schemas.openxmlformats.org/officeDocument/2006/relationships/image" Target="../media/image872.png"/><Relationship Id="rId126" Type="http://schemas.openxmlformats.org/officeDocument/2006/relationships/customXml" Target="../ink/ink852.xml"/><Relationship Id="rId147" Type="http://schemas.openxmlformats.org/officeDocument/2006/relationships/image" Target="../media/image893.png"/><Relationship Id="rId168" Type="http://schemas.openxmlformats.org/officeDocument/2006/relationships/customXml" Target="../ink/ink873.xml"/><Relationship Id="rId312" Type="http://schemas.openxmlformats.org/officeDocument/2006/relationships/customXml" Target="../ink/ink945.xml"/><Relationship Id="rId333" Type="http://schemas.openxmlformats.org/officeDocument/2006/relationships/image" Target="../media/image986.png"/><Relationship Id="rId354" Type="http://schemas.openxmlformats.org/officeDocument/2006/relationships/customXml" Target="../ink/ink966.xml"/><Relationship Id="rId51" Type="http://schemas.openxmlformats.org/officeDocument/2006/relationships/image" Target="../media/image845.png"/><Relationship Id="rId72" Type="http://schemas.openxmlformats.org/officeDocument/2006/relationships/customXml" Target="../ink/ink825.xml"/><Relationship Id="rId93" Type="http://schemas.openxmlformats.org/officeDocument/2006/relationships/image" Target="../media/image866.png"/><Relationship Id="rId189" Type="http://schemas.openxmlformats.org/officeDocument/2006/relationships/image" Target="../media/image914.png"/><Relationship Id="rId375" Type="http://schemas.openxmlformats.org/officeDocument/2006/relationships/image" Target="../media/image1007.png"/><Relationship Id="rId396" Type="http://schemas.openxmlformats.org/officeDocument/2006/relationships/customXml" Target="../ink/ink987.xml"/><Relationship Id="rId3" Type="http://schemas.openxmlformats.org/officeDocument/2006/relationships/image" Target="../media/image820.emf"/><Relationship Id="rId214" Type="http://schemas.openxmlformats.org/officeDocument/2006/relationships/customXml" Target="../ink/ink896.xml"/><Relationship Id="rId235" Type="http://schemas.openxmlformats.org/officeDocument/2006/relationships/image" Target="../media/image937.png"/><Relationship Id="rId256" Type="http://schemas.openxmlformats.org/officeDocument/2006/relationships/customXml" Target="../ink/ink917.xml"/><Relationship Id="rId277" Type="http://schemas.openxmlformats.org/officeDocument/2006/relationships/image" Target="../media/image958.png"/><Relationship Id="rId298" Type="http://schemas.openxmlformats.org/officeDocument/2006/relationships/customXml" Target="../ink/ink938.xml"/><Relationship Id="rId116" Type="http://schemas.openxmlformats.org/officeDocument/2006/relationships/customXml" Target="../ink/ink847.xml"/><Relationship Id="rId137" Type="http://schemas.openxmlformats.org/officeDocument/2006/relationships/image" Target="../media/image888.png"/><Relationship Id="rId158" Type="http://schemas.openxmlformats.org/officeDocument/2006/relationships/customXml" Target="../ink/ink868.xml"/><Relationship Id="rId302" Type="http://schemas.openxmlformats.org/officeDocument/2006/relationships/customXml" Target="../ink/ink940.xml"/><Relationship Id="rId323" Type="http://schemas.openxmlformats.org/officeDocument/2006/relationships/image" Target="../media/image981.png"/><Relationship Id="rId344" Type="http://schemas.openxmlformats.org/officeDocument/2006/relationships/customXml" Target="../ink/ink961.xml"/><Relationship Id="rId20" Type="http://schemas.openxmlformats.org/officeDocument/2006/relationships/customXml" Target="../ink/ink799.xml"/><Relationship Id="rId41" Type="http://schemas.openxmlformats.org/officeDocument/2006/relationships/image" Target="../media/image840.png"/><Relationship Id="rId62" Type="http://schemas.openxmlformats.org/officeDocument/2006/relationships/customXml" Target="../ink/ink820.xml"/><Relationship Id="rId83" Type="http://schemas.openxmlformats.org/officeDocument/2006/relationships/image" Target="../media/image861.png"/><Relationship Id="rId179" Type="http://schemas.openxmlformats.org/officeDocument/2006/relationships/image" Target="../media/image909.png"/><Relationship Id="rId365" Type="http://schemas.openxmlformats.org/officeDocument/2006/relationships/image" Target="../media/image1002.png"/><Relationship Id="rId386" Type="http://schemas.openxmlformats.org/officeDocument/2006/relationships/customXml" Target="../ink/ink982.xml"/><Relationship Id="rId190" Type="http://schemas.openxmlformats.org/officeDocument/2006/relationships/customXml" Target="../ink/ink884.xml"/><Relationship Id="rId204" Type="http://schemas.openxmlformats.org/officeDocument/2006/relationships/customXml" Target="../ink/ink891.xml"/><Relationship Id="rId225" Type="http://schemas.openxmlformats.org/officeDocument/2006/relationships/image" Target="../media/image932.png"/><Relationship Id="rId246" Type="http://schemas.openxmlformats.org/officeDocument/2006/relationships/customXml" Target="../ink/ink912.xml"/><Relationship Id="rId267" Type="http://schemas.openxmlformats.org/officeDocument/2006/relationships/image" Target="../media/image953.png"/><Relationship Id="rId288" Type="http://schemas.openxmlformats.org/officeDocument/2006/relationships/customXml" Target="../ink/ink933.xml"/><Relationship Id="rId106" Type="http://schemas.openxmlformats.org/officeDocument/2006/relationships/customXml" Target="../ink/ink842.xml"/><Relationship Id="rId127" Type="http://schemas.openxmlformats.org/officeDocument/2006/relationships/image" Target="../media/image883.png"/><Relationship Id="rId313" Type="http://schemas.openxmlformats.org/officeDocument/2006/relationships/image" Target="../media/image976.png"/><Relationship Id="rId10" Type="http://schemas.openxmlformats.org/officeDocument/2006/relationships/customXml" Target="../ink/ink794.xml"/><Relationship Id="rId31" Type="http://schemas.openxmlformats.org/officeDocument/2006/relationships/image" Target="../media/image835.png"/><Relationship Id="rId52" Type="http://schemas.openxmlformats.org/officeDocument/2006/relationships/customXml" Target="../ink/ink815.xml"/><Relationship Id="rId73" Type="http://schemas.openxmlformats.org/officeDocument/2006/relationships/image" Target="../media/image856.png"/><Relationship Id="rId94" Type="http://schemas.openxmlformats.org/officeDocument/2006/relationships/customXml" Target="../ink/ink836.xml"/><Relationship Id="rId148" Type="http://schemas.openxmlformats.org/officeDocument/2006/relationships/customXml" Target="../ink/ink863.xml"/><Relationship Id="rId169" Type="http://schemas.openxmlformats.org/officeDocument/2006/relationships/image" Target="../media/image904.png"/><Relationship Id="rId334" Type="http://schemas.openxmlformats.org/officeDocument/2006/relationships/customXml" Target="../ink/ink956.xml"/><Relationship Id="rId355" Type="http://schemas.openxmlformats.org/officeDocument/2006/relationships/image" Target="../media/image997.png"/><Relationship Id="rId376" Type="http://schemas.openxmlformats.org/officeDocument/2006/relationships/customXml" Target="../ink/ink977.xml"/><Relationship Id="rId397" Type="http://schemas.openxmlformats.org/officeDocument/2006/relationships/image" Target="../media/image1018.png"/><Relationship Id="rId4" Type="http://schemas.openxmlformats.org/officeDocument/2006/relationships/image" Target="../media/image821.jpg"/><Relationship Id="rId180" Type="http://schemas.openxmlformats.org/officeDocument/2006/relationships/customXml" Target="../ink/ink879.xml"/><Relationship Id="rId215" Type="http://schemas.openxmlformats.org/officeDocument/2006/relationships/image" Target="../media/image927.png"/><Relationship Id="rId236" Type="http://schemas.openxmlformats.org/officeDocument/2006/relationships/customXml" Target="../ink/ink907.xml"/><Relationship Id="rId257" Type="http://schemas.openxmlformats.org/officeDocument/2006/relationships/image" Target="../media/image948.png"/><Relationship Id="rId278" Type="http://schemas.openxmlformats.org/officeDocument/2006/relationships/customXml" Target="../ink/ink928.xml"/><Relationship Id="rId303" Type="http://schemas.openxmlformats.org/officeDocument/2006/relationships/image" Target="../media/image971.png"/><Relationship Id="rId42" Type="http://schemas.openxmlformats.org/officeDocument/2006/relationships/customXml" Target="../ink/ink810.xml"/><Relationship Id="rId84" Type="http://schemas.openxmlformats.org/officeDocument/2006/relationships/customXml" Target="../ink/ink831.xml"/><Relationship Id="rId138" Type="http://schemas.openxmlformats.org/officeDocument/2006/relationships/customXml" Target="../ink/ink858.xml"/><Relationship Id="rId345" Type="http://schemas.openxmlformats.org/officeDocument/2006/relationships/image" Target="../media/image992.png"/><Relationship Id="rId387" Type="http://schemas.openxmlformats.org/officeDocument/2006/relationships/image" Target="../media/image1013.png"/><Relationship Id="rId191" Type="http://schemas.openxmlformats.org/officeDocument/2006/relationships/image" Target="../media/image915.png"/><Relationship Id="rId205" Type="http://schemas.openxmlformats.org/officeDocument/2006/relationships/image" Target="../media/image922.png"/><Relationship Id="rId247" Type="http://schemas.openxmlformats.org/officeDocument/2006/relationships/image" Target="../media/image943.png"/><Relationship Id="rId107" Type="http://schemas.openxmlformats.org/officeDocument/2006/relationships/image" Target="../media/image873.png"/><Relationship Id="rId289" Type="http://schemas.openxmlformats.org/officeDocument/2006/relationships/image" Target="../media/image964.png"/><Relationship Id="rId11" Type="http://schemas.openxmlformats.org/officeDocument/2006/relationships/image" Target="../media/image825.png"/><Relationship Id="rId53" Type="http://schemas.openxmlformats.org/officeDocument/2006/relationships/image" Target="../media/image846.png"/><Relationship Id="rId149" Type="http://schemas.openxmlformats.org/officeDocument/2006/relationships/image" Target="../media/image894.png"/><Relationship Id="rId314" Type="http://schemas.openxmlformats.org/officeDocument/2006/relationships/customXml" Target="../ink/ink946.xml"/><Relationship Id="rId356" Type="http://schemas.openxmlformats.org/officeDocument/2006/relationships/customXml" Target="../ink/ink967.xml"/><Relationship Id="rId95" Type="http://schemas.openxmlformats.org/officeDocument/2006/relationships/image" Target="../media/image867.png"/><Relationship Id="rId160" Type="http://schemas.openxmlformats.org/officeDocument/2006/relationships/customXml" Target="../ink/ink869.xml"/><Relationship Id="rId216" Type="http://schemas.openxmlformats.org/officeDocument/2006/relationships/customXml" Target="../ink/ink897.xml"/><Relationship Id="rId258" Type="http://schemas.openxmlformats.org/officeDocument/2006/relationships/customXml" Target="../ink/ink918.xml"/><Relationship Id="rId22" Type="http://schemas.openxmlformats.org/officeDocument/2006/relationships/customXml" Target="../ink/ink800.xml"/><Relationship Id="rId64" Type="http://schemas.openxmlformats.org/officeDocument/2006/relationships/customXml" Target="../ink/ink821.xml"/><Relationship Id="rId118" Type="http://schemas.openxmlformats.org/officeDocument/2006/relationships/customXml" Target="../ink/ink848.xml"/><Relationship Id="rId325" Type="http://schemas.openxmlformats.org/officeDocument/2006/relationships/image" Target="../media/image982.png"/><Relationship Id="rId367" Type="http://schemas.openxmlformats.org/officeDocument/2006/relationships/image" Target="../media/image1003.png"/><Relationship Id="rId171" Type="http://schemas.openxmlformats.org/officeDocument/2006/relationships/image" Target="../media/image905.png"/><Relationship Id="rId227" Type="http://schemas.openxmlformats.org/officeDocument/2006/relationships/image" Target="../media/image933.png"/><Relationship Id="rId269" Type="http://schemas.openxmlformats.org/officeDocument/2006/relationships/image" Target="../media/image954.png"/><Relationship Id="rId33" Type="http://schemas.openxmlformats.org/officeDocument/2006/relationships/image" Target="../media/image836.png"/><Relationship Id="rId129" Type="http://schemas.openxmlformats.org/officeDocument/2006/relationships/image" Target="../media/image884.png"/><Relationship Id="rId280" Type="http://schemas.openxmlformats.org/officeDocument/2006/relationships/customXml" Target="../ink/ink929.xml"/><Relationship Id="rId336" Type="http://schemas.openxmlformats.org/officeDocument/2006/relationships/customXml" Target="../ink/ink957.xml"/><Relationship Id="rId75" Type="http://schemas.openxmlformats.org/officeDocument/2006/relationships/image" Target="../media/image857.png"/><Relationship Id="rId140" Type="http://schemas.openxmlformats.org/officeDocument/2006/relationships/customXml" Target="../ink/ink859.xml"/><Relationship Id="rId182" Type="http://schemas.openxmlformats.org/officeDocument/2006/relationships/customXml" Target="../ink/ink880.xml"/><Relationship Id="rId378" Type="http://schemas.openxmlformats.org/officeDocument/2006/relationships/customXml" Target="../ink/ink978.xml"/><Relationship Id="rId6" Type="http://schemas.openxmlformats.org/officeDocument/2006/relationships/oleObject" Target="../embeddings/oleObject12.bin"/><Relationship Id="rId238" Type="http://schemas.openxmlformats.org/officeDocument/2006/relationships/customXml" Target="../ink/ink908.xml"/><Relationship Id="rId291" Type="http://schemas.openxmlformats.org/officeDocument/2006/relationships/image" Target="../media/image965.png"/><Relationship Id="rId305" Type="http://schemas.openxmlformats.org/officeDocument/2006/relationships/image" Target="../media/image972.png"/><Relationship Id="rId347" Type="http://schemas.openxmlformats.org/officeDocument/2006/relationships/image" Target="../media/image993.png"/><Relationship Id="rId44" Type="http://schemas.openxmlformats.org/officeDocument/2006/relationships/customXml" Target="../ink/ink811.xml"/><Relationship Id="rId86" Type="http://schemas.openxmlformats.org/officeDocument/2006/relationships/customXml" Target="../ink/ink832.xml"/><Relationship Id="rId151" Type="http://schemas.openxmlformats.org/officeDocument/2006/relationships/image" Target="../media/image895.png"/><Relationship Id="rId389" Type="http://schemas.openxmlformats.org/officeDocument/2006/relationships/image" Target="../media/image1014.png"/><Relationship Id="rId193" Type="http://schemas.openxmlformats.org/officeDocument/2006/relationships/image" Target="../media/image916.png"/><Relationship Id="rId207" Type="http://schemas.openxmlformats.org/officeDocument/2006/relationships/image" Target="../media/image923.png"/><Relationship Id="rId249" Type="http://schemas.openxmlformats.org/officeDocument/2006/relationships/image" Target="../media/image944.png"/><Relationship Id="rId13" Type="http://schemas.openxmlformats.org/officeDocument/2006/relationships/image" Target="../media/image826.png"/><Relationship Id="rId109" Type="http://schemas.openxmlformats.org/officeDocument/2006/relationships/image" Target="../media/image874.png"/><Relationship Id="rId260" Type="http://schemas.openxmlformats.org/officeDocument/2006/relationships/customXml" Target="../ink/ink919.xml"/><Relationship Id="rId316" Type="http://schemas.openxmlformats.org/officeDocument/2006/relationships/customXml" Target="../ink/ink947.xml"/><Relationship Id="rId55" Type="http://schemas.openxmlformats.org/officeDocument/2006/relationships/image" Target="../media/image847.png"/><Relationship Id="rId97" Type="http://schemas.openxmlformats.org/officeDocument/2006/relationships/image" Target="../media/image868.png"/><Relationship Id="rId120" Type="http://schemas.openxmlformats.org/officeDocument/2006/relationships/customXml" Target="../ink/ink849.xml"/><Relationship Id="rId358" Type="http://schemas.openxmlformats.org/officeDocument/2006/relationships/customXml" Target="../ink/ink968.xml"/><Relationship Id="rId162" Type="http://schemas.openxmlformats.org/officeDocument/2006/relationships/customXml" Target="../ink/ink870.xml"/><Relationship Id="rId218" Type="http://schemas.openxmlformats.org/officeDocument/2006/relationships/customXml" Target="../ink/ink898.xml"/><Relationship Id="rId271" Type="http://schemas.openxmlformats.org/officeDocument/2006/relationships/image" Target="../media/image955.png"/><Relationship Id="rId24" Type="http://schemas.openxmlformats.org/officeDocument/2006/relationships/customXml" Target="../ink/ink801.xml"/><Relationship Id="rId66" Type="http://schemas.openxmlformats.org/officeDocument/2006/relationships/customXml" Target="../ink/ink822.xml"/><Relationship Id="rId131" Type="http://schemas.openxmlformats.org/officeDocument/2006/relationships/image" Target="../media/image885.png"/><Relationship Id="rId327" Type="http://schemas.openxmlformats.org/officeDocument/2006/relationships/image" Target="../media/image983.png"/><Relationship Id="rId369" Type="http://schemas.openxmlformats.org/officeDocument/2006/relationships/image" Target="../media/image1004.png"/><Relationship Id="rId173" Type="http://schemas.openxmlformats.org/officeDocument/2006/relationships/image" Target="../media/image906.png"/><Relationship Id="rId229" Type="http://schemas.openxmlformats.org/officeDocument/2006/relationships/image" Target="../media/image934.png"/><Relationship Id="rId380" Type="http://schemas.openxmlformats.org/officeDocument/2006/relationships/customXml" Target="../ink/ink979.xml"/><Relationship Id="rId240" Type="http://schemas.openxmlformats.org/officeDocument/2006/relationships/customXml" Target="../ink/ink909.xml"/><Relationship Id="rId35" Type="http://schemas.openxmlformats.org/officeDocument/2006/relationships/image" Target="../media/image837.png"/><Relationship Id="rId77" Type="http://schemas.openxmlformats.org/officeDocument/2006/relationships/image" Target="../media/image858.png"/><Relationship Id="rId100" Type="http://schemas.openxmlformats.org/officeDocument/2006/relationships/customXml" Target="../ink/ink839.xml"/><Relationship Id="rId282" Type="http://schemas.openxmlformats.org/officeDocument/2006/relationships/customXml" Target="../ink/ink930.xml"/><Relationship Id="rId338" Type="http://schemas.openxmlformats.org/officeDocument/2006/relationships/customXml" Target="../ink/ink958.xml"/><Relationship Id="rId8" Type="http://schemas.openxmlformats.org/officeDocument/2006/relationships/oleObject" Target="../embeddings/oleObject13.bin"/><Relationship Id="rId142" Type="http://schemas.openxmlformats.org/officeDocument/2006/relationships/customXml" Target="../ink/ink860.xml"/><Relationship Id="rId184" Type="http://schemas.openxmlformats.org/officeDocument/2006/relationships/customXml" Target="../ink/ink881.xml"/><Relationship Id="rId391" Type="http://schemas.openxmlformats.org/officeDocument/2006/relationships/image" Target="../media/image1015.png"/><Relationship Id="rId251" Type="http://schemas.openxmlformats.org/officeDocument/2006/relationships/image" Target="../media/image945.png"/><Relationship Id="rId46" Type="http://schemas.openxmlformats.org/officeDocument/2006/relationships/customXml" Target="../ink/ink812.xml"/><Relationship Id="rId293" Type="http://schemas.openxmlformats.org/officeDocument/2006/relationships/image" Target="../media/image966.png"/><Relationship Id="rId307" Type="http://schemas.openxmlformats.org/officeDocument/2006/relationships/image" Target="../media/image973.png"/><Relationship Id="rId349" Type="http://schemas.openxmlformats.org/officeDocument/2006/relationships/image" Target="../media/image994.png"/><Relationship Id="rId88" Type="http://schemas.openxmlformats.org/officeDocument/2006/relationships/customXml" Target="../ink/ink833.xml"/><Relationship Id="rId111" Type="http://schemas.openxmlformats.org/officeDocument/2006/relationships/image" Target="../media/image875.png"/><Relationship Id="rId153" Type="http://schemas.openxmlformats.org/officeDocument/2006/relationships/image" Target="../media/image896.png"/><Relationship Id="rId195" Type="http://schemas.openxmlformats.org/officeDocument/2006/relationships/image" Target="../media/image917.png"/><Relationship Id="rId209" Type="http://schemas.openxmlformats.org/officeDocument/2006/relationships/image" Target="../media/image924.png"/><Relationship Id="rId360" Type="http://schemas.openxmlformats.org/officeDocument/2006/relationships/customXml" Target="../ink/ink969.xml"/><Relationship Id="rId220" Type="http://schemas.openxmlformats.org/officeDocument/2006/relationships/customXml" Target="../ink/ink899.xml"/><Relationship Id="rId15" Type="http://schemas.openxmlformats.org/officeDocument/2006/relationships/image" Target="../media/image827.png"/><Relationship Id="rId57" Type="http://schemas.openxmlformats.org/officeDocument/2006/relationships/image" Target="../media/image848.png"/><Relationship Id="rId262" Type="http://schemas.openxmlformats.org/officeDocument/2006/relationships/customXml" Target="../ink/ink920.xml"/><Relationship Id="rId318" Type="http://schemas.openxmlformats.org/officeDocument/2006/relationships/customXml" Target="../ink/ink948.xml"/><Relationship Id="rId99" Type="http://schemas.openxmlformats.org/officeDocument/2006/relationships/image" Target="../media/image869.png"/><Relationship Id="rId122" Type="http://schemas.openxmlformats.org/officeDocument/2006/relationships/customXml" Target="../ink/ink850.xml"/><Relationship Id="rId164" Type="http://schemas.openxmlformats.org/officeDocument/2006/relationships/customXml" Target="../ink/ink871.xml"/><Relationship Id="rId371" Type="http://schemas.openxmlformats.org/officeDocument/2006/relationships/image" Target="../media/image1005.png"/><Relationship Id="rId26" Type="http://schemas.openxmlformats.org/officeDocument/2006/relationships/customXml" Target="../ink/ink802.xml"/><Relationship Id="rId231" Type="http://schemas.openxmlformats.org/officeDocument/2006/relationships/image" Target="../media/image935.png"/><Relationship Id="rId273" Type="http://schemas.openxmlformats.org/officeDocument/2006/relationships/image" Target="../media/image956.png"/><Relationship Id="rId329" Type="http://schemas.openxmlformats.org/officeDocument/2006/relationships/image" Target="../media/image984.png"/><Relationship Id="rId68" Type="http://schemas.openxmlformats.org/officeDocument/2006/relationships/customXml" Target="../ink/ink823.xml"/><Relationship Id="rId133" Type="http://schemas.openxmlformats.org/officeDocument/2006/relationships/image" Target="../media/image886.png"/><Relationship Id="rId175" Type="http://schemas.openxmlformats.org/officeDocument/2006/relationships/image" Target="../media/image907.png"/><Relationship Id="rId340" Type="http://schemas.openxmlformats.org/officeDocument/2006/relationships/customXml" Target="../ink/ink959.xml"/><Relationship Id="rId200" Type="http://schemas.openxmlformats.org/officeDocument/2006/relationships/customXml" Target="../ink/ink889.xml"/><Relationship Id="rId382" Type="http://schemas.openxmlformats.org/officeDocument/2006/relationships/customXml" Target="../ink/ink980.xml"/><Relationship Id="rId242" Type="http://schemas.openxmlformats.org/officeDocument/2006/relationships/customXml" Target="../ink/ink910.xml"/><Relationship Id="rId284" Type="http://schemas.openxmlformats.org/officeDocument/2006/relationships/customXml" Target="../ink/ink931.xml"/></Relationships>
</file>

<file path=ppt/slides/_rels/slide12.xml.rels><?xml version="1.0" encoding="UTF-8" standalone="yes"?>
<Relationships xmlns="http://schemas.openxmlformats.org/package/2006/relationships"><Relationship Id="rId26" Type="http://schemas.openxmlformats.org/officeDocument/2006/relationships/customXml" Target="../ink/ink999.xml"/><Relationship Id="rId117" Type="http://schemas.openxmlformats.org/officeDocument/2006/relationships/image" Target="../media/image1077.png"/><Relationship Id="rId21" Type="http://schemas.openxmlformats.org/officeDocument/2006/relationships/image" Target="../media/image1029.png"/><Relationship Id="rId42" Type="http://schemas.openxmlformats.org/officeDocument/2006/relationships/customXml" Target="../ink/ink1007.xml"/><Relationship Id="rId47" Type="http://schemas.openxmlformats.org/officeDocument/2006/relationships/image" Target="../media/image1042.png"/><Relationship Id="rId63" Type="http://schemas.openxmlformats.org/officeDocument/2006/relationships/image" Target="../media/image1050.png"/><Relationship Id="rId68" Type="http://schemas.openxmlformats.org/officeDocument/2006/relationships/customXml" Target="../ink/ink1020.xml"/><Relationship Id="rId84" Type="http://schemas.openxmlformats.org/officeDocument/2006/relationships/customXml" Target="../ink/ink1028.xml"/><Relationship Id="rId89" Type="http://schemas.openxmlformats.org/officeDocument/2006/relationships/image" Target="../media/image1063.png"/><Relationship Id="rId112" Type="http://schemas.openxmlformats.org/officeDocument/2006/relationships/customXml" Target="../ink/ink1042.xml"/><Relationship Id="rId16" Type="http://schemas.openxmlformats.org/officeDocument/2006/relationships/customXml" Target="../ink/ink994.xml"/><Relationship Id="rId107" Type="http://schemas.openxmlformats.org/officeDocument/2006/relationships/image" Target="../media/image1072.png"/><Relationship Id="rId11" Type="http://schemas.openxmlformats.org/officeDocument/2006/relationships/image" Target="../media/image1024.png"/><Relationship Id="rId32" Type="http://schemas.openxmlformats.org/officeDocument/2006/relationships/customXml" Target="../ink/ink1002.xml"/><Relationship Id="rId37" Type="http://schemas.openxmlformats.org/officeDocument/2006/relationships/image" Target="../media/image1037.png"/><Relationship Id="rId53" Type="http://schemas.openxmlformats.org/officeDocument/2006/relationships/image" Target="../media/image1045.png"/><Relationship Id="rId58" Type="http://schemas.openxmlformats.org/officeDocument/2006/relationships/customXml" Target="../ink/ink1015.xml"/><Relationship Id="rId74" Type="http://schemas.openxmlformats.org/officeDocument/2006/relationships/customXml" Target="../ink/ink1023.xml"/><Relationship Id="rId79" Type="http://schemas.openxmlformats.org/officeDocument/2006/relationships/image" Target="../media/image1058.png"/><Relationship Id="rId102" Type="http://schemas.openxmlformats.org/officeDocument/2006/relationships/customXml" Target="../ink/ink1037.xml"/><Relationship Id="rId5" Type="http://schemas.openxmlformats.org/officeDocument/2006/relationships/image" Target="../media/image1021.png"/><Relationship Id="rId90" Type="http://schemas.openxmlformats.org/officeDocument/2006/relationships/customXml" Target="../ink/ink1031.xml"/><Relationship Id="rId95" Type="http://schemas.openxmlformats.org/officeDocument/2006/relationships/image" Target="../media/image1066.png"/><Relationship Id="rId22" Type="http://schemas.openxmlformats.org/officeDocument/2006/relationships/customXml" Target="../ink/ink997.xml"/><Relationship Id="rId27" Type="http://schemas.openxmlformats.org/officeDocument/2006/relationships/image" Target="../media/image1032.png"/><Relationship Id="rId43" Type="http://schemas.openxmlformats.org/officeDocument/2006/relationships/image" Target="../media/image1040.png"/><Relationship Id="rId48" Type="http://schemas.openxmlformats.org/officeDocument/2006/relationships/customXml" Target="../ink/ink1010.xml"/><Relationship Id="rId64" Type="http://schemas.openxmlformats.org/officeDocument/2006/relationships/customXml" Target="../ink/ink1018.xml"/><Relationship Id="rId69" Type="http://schemas.openxmlformats.org/officeDocument/2006/relationships/image" Target="../media/image1053.png"/><Relationship Id="rId113" Type="http://schemas.openxmlformats.org/officeDocument/2006/relationships/image" Target="../media/image1075.png"/><Relationship Id="rId80" Type="http://schemas.openxmlformats.org/officeDocument/2006/relationships/customXml" Target="../ink/ink1026.xml"/><Relationship Id="rId85" Type="http://schemas.openxmlformats.org/officeDocument/2006/relationships/image" Target="../media/image1061.png"/><Relationship Id="rId12" Type="http://schemas.openxmlformats.org/officeDocument/2006/relationships/customXml" Target="../ink/ink992.xml"/><Relationship Id="rId17" Type="http://schemas.openxmlformats.org/officeDocument/2006/relationships/image" Target="../media/image1027.png"/><Relationship Id="rId33" Type="http://schemas.openxmlformats.org/officeDocument/2006/relationships/image" Target="../media/image1035.png"/><Relationship Id="rId38" Type="http://schemas.openxmlformats.org/officeDocument/2006/relationships/customXml" Target="../ink/ink1005.xml"/><Relationship Id="rId59" Type="http://schemas.openxmlformats.org/officeDocument/2006/relationships/image" Target="../media/image1048.png"/><Relationship Id="rId103" Type="http://schemas.openxmlformats.org/officeDocument/2006/relationships/image" Target="../media/image1070.png"/><Relationship Id="rId108" Type="http://schemas.openxmlformats.org/officeDocument/2006/relationships/customXml" Target="../ink/ink1040.xml"/><Relationship Id="rId54" Type="http://schemas.openxmlformats.org/officeDocument/2006/relationships/customXml" Target="../ink/ink1013.xml"/><Relationship Id="rId70" Type="http://schemas.openxmlformats.org/officeDocument/2006/relationships/customXml" Target="../ink/ink1021.xml"/><Relationship Id="rId75" Type="http://schemas.openxmlformats.org/officeDocument/2006/relationships/image" Target="../media/image1056.png"/><Relationship Id="rId91" Type="http://schemas.openxmlformats.org/officeDocument/2006/relationships/image" Target="../media/image1064.png"/><Relationship Id="rId96" Type="http://schemas.openxmlformats.org/officeDocument/2006/relationships/customXml" Target="../ink/ink1034.xml"/><Relationship Id="rId1" Type="http://schemas.openxmlformats.org/officeDocument/2006/relationships/slideLayout" Target="../slideLayouts/slideLayout7.xml"/><Relationship Id="rId6" Type="http://schemas.openxmlformats.org/officeDocument/2006/relationships/customXml" Target="../ink/ink989.xml"/><Relationship Id="rId23" Type="http://schemas.openxmlformats.org/officeDocument/2006/relationships/image" Target="../media/image1030.png"/><Relationship Id="rId28" Type="http://schemas.openxmlformats.org/officeDocument/2006/relationships/customXml" Target="../ink/ink1000.xml"/><Relationship Id="rId49" Type="http://schemas.openxmlformats.org/officeDocument/2006/relationships/image" Target="../media/image1043.png"/><Relationship Id="rId114" Type="http://schemas.openxmlformats.org/officeDocument/2006/relationships/customXml" Target="../ink/ink1043.xml"/><Relationship Id="rId10" Type="http://schemas.openxmlformats.org/officeDocument/2006/relationships/customXml" Target="../ink/ink991.xml"/><Relationship Id="rId31" Type="http://schemas.openxmlformats.org/officeDocument/2006/relationships/image" Target="../media/image1034.png"/><Relationship Id="rId44" Type="http://schemas.openxmlformats.org/officeDocument/2006/relationships/customXml" Target="../ink/ink1008.xml"/><Relationship Id="rId52" Type="http://schemas.openxmlformats.org/officeDocument/2006/relationships/customXml" Target="../ink/ink1012.xml"/><Relationship Id="rId60" Type="http://schemas.openxmlformats.org/officeDocument/2006/relationships/customXml" Target="../ink/ink1016.xml"/><Relationship Id="rId65" Type="http://schemas.openxmlformats.org/officeDocument/2006/relationships/image" Target="../media/image1051.png"/><Relationship Id="rId73" Type="http://schemas.openxmlformats.org/officeDocument/2006/relationships/image" Target="../media/image1055.png"/><Relationship Id="rId78" Type="http://schemas.openxmlformats.org/officeDocument/2006/relationships/customXml" Target="../ink/ink1025.xml"/><Relationship Id="rId81" Type="http://schemas.openxmlformats.org/officeDocument/2006/relationships/image" Target="../media/image1059.png"/><Relationship Id="rId86" Type="http://schemas.openxmlformats.org/officeDocument/2006/relationships/customXml" Target="../ink/ink1029.xml"/><Relationship Id="rId94" Type="http://schemas.openxmlformats.org/officeDocument/2006/relationships/customXml" Target="../ink/ink1033.xml"/><Relationship Id="rId99" Type="http://schemas.openxmlformats.org/officeDocument/2006/relationships/image" Target="../media/image1068.png"/><Relationship Id="rId101" Type="http://schemas.openxmlformats.org/officeDocument/2006/relationships/image" Target="../media/image1069.png"/><Relationship Id="rId4" Type="http://schemas.openxmlformats.org/officeDocument/2006/relationships/customXml" Target="../ink/ink988.xml"/><Relationship Id="rId9" Type="http://schemas.openxmlformats.org/officeDocument/2006/relationships/image" Target="../media/image1023.png"/><Relationship Id="rId13" Type="http://schemas.openxmlformats.org/officeDocument/2006/relationships/image" Target="../media/image1025.png"/><Relationship Id="rId18" Type="http://schemas.openxmlformats.org/officeDocument/2006/relationships/customXml" Target="../ink/ink995.xml"/><Relationship Id="rId39" Type="http://schemas.openxmlformats.org/officeDocument/2006/relationships/image" Target="../media/image1038.png"/><Relationship Id="rId109" Type="http://schemas.openxmlformats.org/officeDocument/2006/relationships/image" Target="../media/image1073.png"/><Relationship Id="rId34" Type="http://schemas.openxmlformats.org/officeDocument/2006/relationships/customXml" Target="../ink/ink1003.xml"/><Relationship Id="rId50" Type="http://schemas.openxmlformats.org/officeDocument/2006/relationships/customXml" Target="../ink/ink1011.xml"/><Relationship Id="rId55" Type="http://schemas.openxmlformats.org/officeDocument/2006/relationships/image" Target="../media/image1046.png"/><Relationship Id="rId76" Type="http://schemas.openxmlformats.org/officeDocument/2006/relationships/customXml" Target="../ink/ink1024.xml"/><Relationship Id="rId97" Type="http://schemas.openxmlformats.org/officeDocument/2006/relationships/image" Target="../media/image1067.png"/><Relationship Id="rId104" Type="http://schemas.openxmlformats.org/officeDocument/2006/relationships/customXml" Target="../ink/ink1038.xml"/><Relationship Id="rId7" Type="http://schemas.openxmlformats.org/officeDocument/2006/relationships/image" Target="../media/image1022.png"/><Relationship Id="rId71" Type="http://schemas.openxmlformats.org/officeDocument/2006/relationships/image" Target="../media/image1054.png"/><Relationship Id="rId92" Type="http://schemas.openxmlformats.org/officeDocument/2006/relationships/customXml" Target="../ink/ink1032.xml"/><Relationship Id="rId2" Type="http://schemas.openxmlformats.org/officeDocument/2006/relationships/image" Target="../media/image1019.png"/><Relationship Id="rId29" Type="http://schemas.openxmlformats.org/officeDocument/2006/relationships/image" Target="../media/image1033.png"/><Relationship Id="rId24" Type="http://schemas.openxmlformats.org/officeDocument/2006/relationships/customXml" Target="../ink/ink998.xml"/><Relationship Id="rId40" Type="http://schemas.openxmlformats.org/officeDocument/2006/relationships/customXml" Target="../ink/ink1006.xml"/><Relationship Id="rId45" Type="http://schemas.openxmlformats.org/officeDocument/2006/relationships/image" Target="../media/image1041.png"/><Relationship Id="rId66" Type="http://schemas.openxmlformats.org/officeDocument/2006/relationships/customXml" Target="../ink/ink1019.xml"/><Relationship Id="rId87" Type="http://schemas.openxmlformats.org/officeDocument/2006/relationships/image" Target="../media/image1062.png"/><Relationship Id="rId110" Type="http://schemas.openxmlformats.org/officeDocument/2006/relationships/customXml" Target="../ink/ink1041.xml"/><Relationship Id="rId115" Type="http://schemas.openxmlformats.org/officeDocument/2006/relationships/image" Target="../media/image1076.png"/><Relationship Id="rId61" Type="http://schemas.openxmlformats.org/officeDocument/2006/relationships/image" Target="../media/image1049.png"/><Relationship Id="rId82" Type="http://schemas.openxmlformats.org/officeDocument/2006/relationships/customXml" Target="../ink/ink1027.xml"/><Relationship Id="rId19" Type="http://schemas.openxmlformats.org/officeDocument/2006/relationships/image" Target="../media/image1028.png"/><Relationship Id="rId14" Type="http://schemas.openxmlformats.org/officeDocument/2006/relationships/customXml" Target="../ink/ink993.xml"/><Relationship Id="rId30" Type="http://schemas.openxmlformats.org/officeDocument/2006/relationships/customXml" Target="../ink/ink1001.xml"/><Relationship Id="rId35" Type="http://schemas.openxmlformats.org/officeDocument/2006/relationships/image" Target="../media/image1036.png"/><Relationship Id="rId56" Type="http://schemas.openxmlformats.org/officeDocument/2006/relationships/customXml" Target="../ink/ink1014.xml"/><Relationship Id="rId77" Type="http://schemas.openxmlformats.org/officeDocument/2006/relationships/image" Target="../media/image1057.png"/><Relationship Id="rId100" Type="http://schemas.openxmlformats.org/officeDocument/2006/relationships/customXml" Target="../ink/ink1036.xml"/><Relationship Id="rId105" Type="http://schemas.openxmlformats.org/officeDocument/2006/relationships/image" Target="../media/image1071.png"/><Relationship Id="rId8" Type="http://schemas.openxmlformats.org/officeDocument/2006/relationships/customXml" Target="../ink/ink990.xml"/><Relationship Id="rId51" Type="http://schemas.openxmlformats.org/officeDocument/2006/relationships/image" Target="../media/image1044.png"/><Relationship Id="rId72" Type="http://schemas.openxmlformats.org/officeDocument/2006/relationships/customXml" Target="../ink/ink1022.xml"/><Relationship Id="rId93" Type="http://schemas.openxmlformats.org/officeDocument/2006/relationships/image" Target="../media/image1065.png"/><Relationship Id="rId98" Type="http://schemas.openxmlformats.org/officeDocument/2006/relationships/customXml" Target="../ink/ink1035.xml"/><Relationship Id="rId3" Type="http://schemas.openxmlformats.org/officeDocument/2006/relationships/image" Target="../media/image1020.png"/><Relationship Id="rId25" Type="http://schemas.openxmlformats.org/officeDocument/2006/relationships/image" Target="../media/image1031.png"/><Relationship Id="rId46" Type="http://schemas.openxmlformats.org/officeDocument/2006/relationships/customXml" Target="../ink/ink1009.xml"/><Relationship Id="rId67" Type="http://schemas.openxmlformats.org/officeDocument/2006/relationships/image" Target="../media/image1052.png"/><Relationship Id="rId116" Type="http://schemas.openxmlformats.org/officeDocument/2006/relationships/customXml" Target="../ink/ink1044.xml"/><Relationship Id="rId20" Type="http://schemas.openxmlformats.org/officeDocument/2006/relationships/customXml" Target="../ink/ink996.xml"/><Relationship Id="rId41" Type="http://schemas.openxmlformats.org/officeDocument/2006/relationships/image" Target="../media/image1039.png"/><Relationship Id="rId62" Type="http://schemas.openxmlformats.org/officeDocument/2006/relationships/customXml" Target="../ink/ink1017.xml"/><Relationship Id="rId83" Type="http://schemas.openxmlformats.org/officeDocument/2006/relationships/image" Target="../media/image1060.png"/><Relationship Id="rId88" Type="http://schemas.openxmlformats.org/officeDocument/2006/relationships/customXml" Target="../ink/ink1030.xml"/><Relationship Id="rId111" Type="http://schemas.openxmlformats.org/officeDocument/2006/relationships/image" Target="../media/image1074.png"/><Relationship Id="rId15" Type="http://schemas.openxmlformats.org/officeDocument/2006/relationships/image" Target="../media/image1026.png"/><Relationship Id="rId36" Type="http://schemas.openxmlformats.org/officeDocument/2006/relationships/customXml" Target="../ink/ink1004.xml"/><Relationship Id="rId57" Type="http://schemas.openxmlformats.org/officeDocument/2006/relationships/image" Target="../media/image1047.png"/><Relationship Id="rId106" Type="http://schemas.openxmlformats.org/officeDocument/2006/relationships/customXml" Target="../ink/ink1039.xml"/></Relationships>
</file>

<file path=ppt/slides/_rels/slide13.xml.rels><?xml version="1.0" encoding="UTF-8" standalone="yes"?>
<Relationships xmlns="http://schemas.openxmlformats.org/package/2006/relationships"><Relationship Id="rId117" Type="http://schemas.openxmlformats.org/officeDocument/2006/relationships/image" Target="../media/image1134.png"/><Relationship Id="rId21" Type="http://schemas.openxmlformats.org/officeDocument/2006/relationships/image" Target="../media/image1086.png"/><Relationship Id="rId42" Type="http://schemas.openxmlformats.org/officeDocument/2006/relationships/customXml" Target="../ink/ink1064.xml"/><Relationship Id="rId63" Type="http://schemas.openxmlformats.org/officeDocument/2006/relationships/image" Target="../media/image1107.png"/><Relationship Id="rId84" Type="http://schemas.openxmlformats.org/officeDocument/2006/relationships/customXml" Target="../ink/ink1085.xml"/><Relationship Id="rId138" Type="http://schemas.openxmlformats.org/officeDocument/2006/relationships/customXml" Target="../ink/ink1112.xml"/><Relationship Id="rId159" Type="http://schemas.openxmlformats.org/officeDocument/2006/relationships/image" Target="../media/image1155.png"/><Relationship Id="rId170" Type="http://schemas.openxmlformats.org/officeDocument/2006/relationships/customXml" Target="../ink/ink1128.xml"/><Relationship Id="rId107" Type="http://schemas.openxmlformats.org/officeDocument/2006/relationships/image" Target="../media/image1129.png"/><Relationship Id="rId11" Type="http://schemas.openxmlformats.org/officeDocument/2006/relationships/image" Target="../media/image1081.png"/><Relationship Id="rId32" Type="http://schemas.openxmlformats.org/officeDocument/2006/relationships/customXml" Target="../ink/ink1059.xml"/><Relationship Id="rId53" Type="http://schemas.openxmlformats.org/officeDocument/2006/relationships/image" Target="../media/image1102.png"/><Relationship Id="rId74" Type="http://schemas.openxmlformats.org/officeDocument/2006/relationships/customXml" Target="../ink/ink1080.xml"/><Relationship Id="rId128" Type="http://schemas.openxmlformats.org/officeDocument/2006/relationships/customXml" Target="../ink/ink1107.xml"/><Relationship Id="rId149" Type="http://schemas.openxmlformats.org/officeDocument/2006/relationships/image" Target="../media/image1150.png"/><Relationship Id="rId5" Type="http://schemas.openxmlformats.org/officeDocument/2006/relationships/image" Target="../media/image1078.png"/><Relationship Id="rId95" Type="http://schemas.openxmlformats.org/officeDocument/2006/relationships/image" Target="../media/image1123.png"/><Relationship Id="rId160" Type="http://schemas.openxmlformats.org/officeDocument/2006/relationships/customXml" Target="../ink/ink1123.xml"/><Relationship Id="rId22" Type="http://schemas.openxmlformats.org/officeDocument/2006/relationships/customXml" Target="../ink/ink1054.xml"/><Relationship Id="rId43" Type="http://schemas.openxmlformats.org/officeDocument/2006/relationships/image" Target="../media/image1097.png"/><Relationship Id="rId64" Type="http://schemas.openxmlformats.org/officeDocument/2006/relationships/customXml" Target="../ink/ink1075.xml"/><Relationship Id="rId118" Type="http://schemas.openxmlformats.org/officeDocument/2006/relationships/customXml" Target="../ink/ink1102.xml"/><Relationship Id="rId139" Type="http://schemas.openxmlformats.org/officeDocument/2006/relationships/image" Target="../media/image1145.png"/><Relationship Id="rId85" Type="http://schemas.openxmlformats.org/officeDocument/2006/relationships/image" Target="../media/image1118.png"/><Relationship Id="rId150" Type="http://schemas.openxmlformats.org/officeDocument/2006/relationships/customXml" Target="../ink/ink1118.xml"/><Relationship Id="rId171" Type="http://schemas.openxmlformats.org/officeDocument/2006/relationships/image" Target="../media/image1161.png"/><Relationship Id="rId12" Type="http://schemas.openxmlformats.org/officeDocument/2006/relationships/customXml" Target="../ink/ink1049.xml"/><Relationship Id="rId33" Type="http://schemas.openxmlformats.org/officeDocument/2006/relationships/image" Target="../media/image1092.png"/><Relationship Id="rId108" Type="http://schemas.openxmlformats.org/officeDocument/2006/relationships/customXml" Target="../ink/ink1097.xml"/><Relationship Id="rId129" Type="http://schemas.openxmlformats.org/officeDocument/2006/relationships/image" Target="../media/image1140.png"/><Relationship Id="rId54" Type="http://schemas.openxmlformats.org/officeDocument/2006/relationships/customXml" Target="../ink/ink1070.xml"/><Relationship Id="rId75" Type="http://schemas.openxmlformats.org/officeDocument/2006/relationships/image" Target="../media/image1113.png"/><Relationship Id="rId96" Type="http://schemas.openxmlformats.org/officeDocument/2006/relationships/customXml" Target="../ink/ink1091.xml"/><Relationship Id="rId140" Type="http://schemas.openxmlformats.org/officeDocument/2006/relationships/customXml" Target="../ink/ink1113.xml"/><Relationship Id="rId161" Type="http://schemas.openxmlformats.org/officeDocument/2006/relationships/image" Target="../media/image1156.png"/><Relationship Id="rId6" Type="http://schemas.openxmlformats.org/officeDocument/2006/relationships/customXml" Target="../ink/ink1046.xml"/><Relationship Id="rId23" Type="http://schemas.openxmlformats.org/officeDocument/2006/relationships/image" Target="../media/image1087.png"/><Relationship Id="rId28" Type="http://schemas.openxmlformats.org/officeDocument/2006/relationships/customXml" Target="../ink/ink1057.xml"/><Relationship Id="rId49" Type="http://schemas.openxmlformats.org/officeDocument/2006/relationships/image" Target="../media/image1100.png"/><Relationship Id="rId114" Type="http://schemas.openxmlformats.org/officeDocument/2006/relationships/customXml" Target="../ink/ink1100.xml"/><Relationship Id="rId119" Type="http://schemas.openxmlformats.org/officeDocument/2006/relationships/image" Target="../media/image1135.png"/><Relationship Id="rId44" Type="http://schemas.openxmlformats.org/officeDocument/2006/relationships/customXml" Target="../ink/ink1065.xml"/><Relationship Id="rId60" Type="http://schemas.openxmlformats.org/officeDocument/2006/relationships/customXml" Target="../ink/ink1073.xml"/><Relationship Id="rId65" Type="http://schemas.openxmlformats.org/officeDocument/2006/relationships/image" Target="../media/image1108.png"/><Relationship Id="rId81" Type="http://schemas.openxmlformats.org/officeDocument/2006/relationships/image" Target="../media/image1116.png"/><Relationship Id="rId86" Type="http://schemas.openxmlformats.org/officeDocument/2006/relationships/customXml" Target="../ink/ink1086.xml"/><Relationship Id="rId130" Type="http://schemas.openxmlformats.org/officeDocument/2006/relationships/customXml" Target="../ink/ink1108.xml"/><Relationship Id="rId135" Type="http://schemas.openxmlformats.org/officeDocument/2006/relationships/image" Target="../media/image1143.png"/><Relationship Id="rId151" Type="http://schemas.openxmlformats.org/officeDocument/2006/relationships/image" Target="../media/image1151.png"/><Relationship Id="rId156" Type="http://schemas.openxmlformats.org/officeDocument/2006/relationships/customXml" Target="../ink/ink1121.xml"/><Relationship Id="rId177" Type="http://schemas.openxmlformats.org/officeDocument/2006/relationships/image" Target="../media/image1164.png"/><Relationship Id="rId172" Type="http://schemas.openxmlformats.org/officeDocument/2006/relationships/customXml" Target="../ink/ink1129.xml"/><Relationship Id="rId13" Type="http://schemas.openxmlformats.org/officeDocument/2006/relationships/image" Target="../media/image1082.png"/><Relationship Id="rId18" Type="http://schemas.openxmlformats.org/officeDocument/2006/relationships/customXml" Target="../ink/ink1052.xml"/><Relationship Id="rId39" Type="http://schemas.openxmlformats.org/officeDocument/2006/relationships/image" Target="../media/image1095.png"/><Relationship Id="rId109" Type="http://schemas.openxmlformats.org/officeDocument/2006/relationships/image" Target="../media/image1130.png"/><Relationship Id="rId34" Type="http://schemas.openxmlformats.org/officeDocument/2006/relationships/customXml" Target="../ink/ink1060.xml"/><Relationship Id="rId50" Type="http://schemas.openxmlformats.org/officeDocument/2006/relationships/customXml" Target="../ink/ink1068.xml"/><Relationship Id="rId55" Type="http://schemas.openxmlformats.org/officeDocument/2006/relationships/image" Target="../media/image1103.png"/><Relationship Id="rId76" Type="http://schemas.openxmlformats.org/officeDocument/2006/relationships/customXml" Target="../ink/ink1081.xml"/><Relationship Id="rId97" Type="http://schemas.openxmlformats.org/officeDocument/2006/relationships/image" Target="../media/image1124.png"/><Relationship Id="rId104" Type="http://schemas.openxmlformats.org/officeDocument/2006/relationships/customXml" Target="../ink/ink1095.xml"/><Relationship Id="rId120" Type="http://schemas.openxmlformats.org/officeDocument/2006/relationships/customXml" Target="../ink/ink1103.xml"/><Relationship Id="rId125" Type="http://schemas.openxmlformats.org/officeDocument/2006/relationships/image" Target="../media/image1138.png"/><Relationship Id="rId141" Type="http://schemas.openxmlformats.org/officeDocument/2006/relationships/image" Target="../media/image1146.png"/><Relationship Id="rId146" Type="http://schemas.openxmlformats.org/officeDocument/2006/relationships/customXml" Target="../ink/ink1116.xml"/><Relationship Id="rId167" Type="http://schemas.openxmlformats.org/officeDocument/2006/relationships/image" Target="../media/image1159.png"/><Relationship Id="rId7" Type="http://schemas.openxmlformats.org/officeDocument/2006/relationships/image" Target="../media/image1079.png"/><Relationship Id="rId71" Type="http://schemas.openxmlformats.org/officeDocument/2006/relationships/image" Target="../media/image1111.png"/><Relationship Id="rId92" Type="http://schemas.openxmlformats.org/officeDocument/2006/relationships/customXml" Target="../ink/ink1089.xml"/><Relationship Id="rId162" Type="http://schemas.openxmlformats.org/officeDocument/2006/relationships/customXml" Target="../ink/ink1124.xml"/><Relationship Id="rId2" Type="http://schemas.openxmlformats.org/officeDocument/2006/relationships/image" Target="../media/image822.jpg"/><Relationship Id="rId29" Type="http://schemas.openxmlformats.org/officeDocument/2006/relationships/image" Target="../media/image1090.png"/><Relationship Id="rId24" Type="http://schemas.openxmlformats.org/officeDocument/2006/relationships/customXml" Target="../ink/ink1055.xml"/><Relationship Id="rId40" Type="http://schemas.openxmlformats.org/officeDocument/2006/relationships/customXml" Target="../ink/ink1063.xml"/><Relationship Id="rId45" Type="http://schemas.openxmlformats.org/officeDocument/2006/relationships/image" Target="../media/image1098.png"/><Relationship Id="rId66" Type="http://schemas.openxmlformats.org/officeDocument/2006/relationships/customXml" Target="../ink/ink1076.xml"/><Relationship Id="rId87" Type="http://schemas.openxmlformats.org/officeDocument/2006/relationships/image" Target="../media/image1119.png"/><Relationship Id="rId110" Type="http://schemas.openxmlformats.org/officeDocument/2006/relationships/customXml" Target="../ink/ink1098.xml"/><Relationship Id="rId115" Type="http://schemas.openxmlformats.org/officeDocument/2006/relationships/image" Target="../media/image1133.png"/><Relationship Id="rId131" Type="http://schemas.openxmlformats.org/officeDocument/2006/relationships/image" Target="../media/image1141.png"/><Relationship Id="rId136" Type="http://schemas.openxmlformats.org/officeDocument/2006/relationships/customXml" Target="../ink/ink1111.xml"/><Relationship Id="rId157" Type="http://schemas.openxmlformats.org/officeDocument/2006/relationships/image" Target="../media/image1154.png"/><Relationship Id="rId61" Type="http://schemas.openxmlformats.org/officeDocument/2006/relationships/image" Target="../media/image1106.png"/><Relationship Id="rId82" Type="http://schemas.openxmlformats.org/officeDocument/2006/relationships/customXml" Target="../ink/ink1084.xml"/><Relationship Id="rId152" Type="http://schemas.openxmlformats.org/officeDocument/2006/relationships/customXml" Target="../ink/ink1119.xml"/><Relationship Id="rId173" Type="http://schemas.openxmlformats.org/officeDocument/2006/relationships/image" Target="../media/image1162.png"/><Relationship Id="rId19" Type="http://schemas.openxmlformats.org/officeDocument/2006/relationships/image" Target="../media/image1085.png"/><Relationship Id="rId14" Type="http://schemas.openxmlformats.org/officeDocument/2006/relationships/customXml" Target="../ink/ink1050.xml"/><Relationship Id="rId30" Type="http://schemas.openxmlformats.org/officeDocument/2006/relationships/customXml" Target="../ink/ink1058.xml"/><Relationship Id="rId35" Type="http://schemas.openxmlformats.org/officeDocument/2006/relationships/image" Target="../media/image1093.png"/><Relationship Id="rId56" Type="http://schemas.openxmlformats.org/officeDocument/2006/relationships/customXml" Target="../ink/ink1071.xml"/><Relationship Id="rId77" Type="http://schemas.openxmlformats.org/officeDocument/2006/relationships/image" Target="../media/image1114.png"/><Relationship Id="rId100" Type="http://schemas.openxmlformats.org/officeDocument/2006/relationships/customXml" Target="../ink/ink1093.xml"/><Relationship Id="rId105" Type="http://schemas.openxmlformats.org/officeDocument/2006/relationships/image" Target="../media/image1128.png"/><Relationship Id="rId126" Type="http://schemas.openxmlformats.org/officeDocument/2006/relationships/customXml" Target="../ink/ink1106.xml"/><Relationship Id="rId147" Type="http://schemas.openxmlformats.org/officeDocument/2006/relationships/image" Target="../media/image1149.png"/><Relationship Id="rId168" Type="http://schemas.openxmlformats.org/officeDocument/2006/relationships/customXml" Target="../ink/ink1127.xml"/><Relationship Id="rId8" Type="http://schemas.openxmlformats.org/officeDocument/2006/relationships/customXml" Target="../ink/ink1047.xml"/><Relationship Id="rId51" Type="http://schemas.openxmlformats.org/officeDocument/2006/relationships/image" Target="../media/image1101.png"/><Relationship Id="rId72" Type="http://schemas.openxmlformats.org/officeDocument/2006/relationships/customXml" Target="../ink/ink1079.xml"/><Relationship Id="rId93" Type="http://schemas.openxmlformats.org/officeDocument/2006/relationships/image" Target="../media/image1122.png"/><Relationship Id="rId98" Type="http://schemas.openxmlformats.org/officeDocument/2006/relationships/customXml" Target="../ink/ink1092.xml"/><Relationship Id="rId121" Type="http://schemas.openxmlformats.org/officeDocument/2006/relationships/image" Target="../media/image1136.png"/><Relationship Id="rId142" Type="http://schemas.openxmlformats.org/officeDocument/2006/relationships/customXml" Target="../ink/ink1114.xml"/><Relationship Id="rId163" Type="http://schemas.openxmlformats.org/officeDocument/2006/relationships/image" Target="../media/image1157.png"/><Relationship Id="rId3" Type="http://schemas.openxmlformats.org/officeDocument/2006/relationships/image" Target="../media/image1020.png"/><Relationship Id="rId25" Type="http://schemas.openxmlformats.org/officeDocument/2006/relationships/image" Target="../media/image1088.png"/><Relationship Id="rId46" Type="http://schemas.openxmlformats.org/officeDocument/2006/relationships/customXml" Target="../ink/ink1066.xml"/><Relationship Id="rId67" Type="http://schemas.openxmlformats.org/officeDocument/2006/relationships/image" Target="../media/image1109.png"/><Relationship Id="rId116" Type="http://schemas.openxmlformats.org/officeDocument/2006/relationships/customXml" Target="../ink/ink1101.xml"/><Relationship Id="rId137" Type="http://schemas.openxmlformats.org/officeDocument/2006/relationships/image" Target="../media/image1144.png"/><Relationship Id="rId158" Type="http://schemas.openxmlformats.org/officeDocument/2006/relationships/customXml" Target="../ink/ink1122.xml"/><Relationship Id="rId20" Type="http://schemas.openxmlformats.org/officeDocument/2006/relationships/customXml" Target="../ink/ink1053.xml"/><Relationship Id="rId41" Type="http://schemas.openxmlformats.org/officeDocument/2006/relationships/image" Target="../media/image1096.png"/><Relationship Id="rId62" Type="http://schemas.openxmlformats.org/officeDocument/2006/relationships/customXml" Target="../ink/ink1074.xml"/><Relationship Id="rId83" Type="http://schemas.openxmlformats.org/officeDocument/2006/relationships/image" Target="../media/image1117.png"/><Relationship Id="rId88" Type="http://schemas.openxmlformats.org/officeDocument/2006/relationships/customXml" Target="../ink/ink1087.xml"/><Relationship Id="rId111" Type="http://schemas.openxmlformats.org/officeDocument/2006/relationships/image" Target="../media/image1131.png"/><Relationship Id="rId132" Type="http://schemas.openxmlformats.org/officeDocument/2006/relationships/customXml" Target="../ink/ink1109.xml"/><Relationship Id="rId153" Type="http://schemas.openxmlformats.org/officeDocument/2006/relationships/image" Target="../media/image1152.png"/><Relationship Id="rId174" Type="http://schemas.openxmlformats.org/officeDocument/2006/relationships/customXml" Target="../ink/ink1130.xml"/><Relationship Id="rId15" Type="http://schemas.openxmlformats.org/officeDocument/2006/relationships/image" Target="../media/image1083.png"/><Relationship Id="rId36" Type="http://schemas.openxmlformats.org/officeDocument/2006/relationships/customXml" Target="../ink/ink1061.xml"/><Relationship Id="rId57" Type="http://schemas.openxmlformats.org/officeDocument/2006/relationships/image" Target="../media/image1104.png"/><Relationship Id="rId106" Type="http://schemas.openxmlformats.org/officeDocument/2006/relationships/customXml" Target="../ink/ink1096.xml"/><Relationship Id="rId127" Type="http://schemas.openxmlformats.org/officeDocument/2006/relationships/image" Target="../media/image1139.png"/><Relationship Id="rId10" Type="http://schemas.openxmlformats.org/officeDocument/2006/relationships/customXml" Target="../ink/ink1048.xml"/><Relationship Id="rId31" Type="http://schemas.openxmlformats.org/officeDocument/2006/relationships/image" Target="../media/image1091.png"/><Relationship Id="rId52" Type="http://schemas.openxmlformats.org/officeDocument/2006/relationships/customXml" Target="../ink/ink1069.xml"/><Relationship Id="rId73" Type="http://schemas.openxmlformats.org/officeDocument/2006/relationships/image" Target="../media/image1112.png"/><Relationship Id="rId78" Type="http://schemas.openxmlformats.org/officeDocument/2006/relationships/customXml" Target="../ink/ink1082.xml"/><Relationship Id="rId94" Type="http://schemas.openxmlformats.org/officeDocument/2006/relationships/customXml" Target="../ink/ink1090.xml"/><Relationship Id="rId99" Type="http://schemas.openxmlformats.org/officeDocument/2006/relationships/image" Target="../media/image1125.png"/><Relationship Id="rId101" Type="http://schemas.openxmlformats.org/officeDocument/2006/relationships/image" Target="../media/image1126.png"/><Relationship Id="rId122" Type="http://schemas.openxmlformats.org/officeDocument/2006/relationships/customXml" Target="../ink/ink1104.xml"/><Relationship Id="rId143" Type="http://schemas.openxmlformats.org/officeDocument/2006/relationships/image" Target="../media/image1147.png"/><Relationship Id="rId148" Type="http://schemas.openxmlformats.org/officeDocument/2006/relationships/customXml" Target="../ink/ink1117.xml"/><Relationship Id="rId164" Type="http://schemas.openxmlformats.org/officeDocument/2006/relationships/customXml" Target="../ink/ink1125.xml"/><Relationship Id="rId169" Type="http://schemas.openxmlformats.org/officeDocument/2006/relationships/image" Target="../media/image1160.png"/><Relationship Id="rId4" Type="http://schemas.openxmlformats.org/officeDocument/2006/relationships/customXml" Target="../ink/ink1045.xml"/><Relationship Id="rId9" Type="http://schemas.openxmlformats.org/officeDocument/2006/relationships/image" Target="../media/image1080.png"/><Relationship Id="rId26" Type="http://schemas.openxmlformats.org/officeDocument/2006/relationships/customXml" Target="../ink/ink1056.xml"/><Relationship Id="rId47" Type="http://schemas.openxmlformats.org/officeDocument/2006/relationships/image" Target="../media/image1099.png"/><Relationship Id="rId68" Type="http://schemas.openxmlformats.org/officeDocument/2006/relationships/customXml" Target="../ink/ink1077.xml"/><Relationship Id="rId89" Type="http://schemas.openxmlformats.org/officeDocument/2006/relationships/image" Target="../media/image1120.png"/><Relationship Id="rId112" Type="http://schemas.openxmlformats.org/officeDocument/2006/relationships/customXml" Target="../ink/ink1099.xml"/><Relationship Id="rId133" Type="http://schemas.openxmlformats.org/officeDocument/2006/relationships/image" Target="../media/image1142.png"/><Relationship Id="rId154" Type="http://schemas.openxmlformats.org/officeDocument/2006/relationships/customXml" Target="../ink/ink1120.xml"/><Relationship Id="rId175" Type="http://schemas.openxmlformats.org/officeDocument/2006/relationships/image" Target="../media/image1163.png"/><Relationship Id="rId16" Type="http://schemas.openxmlformats.org/officeDocument/2006/relationships/customXml" Target="../ink/ink1051.xml"/><Relationship Id="rId37" Type="http://schemas.openxmlformats.org/officeDocument/2006/relationships/image" Target="../media/image1094.png"/><Relationship Id="rId58" Type="http://schemas.openxmlformats.org/officeDocument/2006/relationships/customXml" Target="../ink/ink1072.xml"/><Relationship Id="rId79" Type="http://schemas.openxmlformats.org/officeDocument/2006/relationships/image" Target="../media/image1115.png"/><Relationship Id="rId102" Type="http://schemas.openxmlformats.org/officeDocument/2006/relationships/customXml" Target="../ink/ink1094.xml"/><Relationship Id="rId123" Type="http://schemas.openxmlformats.org/officeDocument/2006/relationships/image" Target="../media/image1137.png"/><Relationship Id="rId144" Type="http://schemas.openxmlformats.org/officeDocument/2006/relationships/customXml" Target="../ink/ink1115.xml"/><Relationship Id="rId90" Type="http://schemas.openxmlformats.org/officeDocument/2006/relationships/customXml" Target="../ink/ink1088.xml"/><Relationship Id="rId165" Type="http://schemas.openxmlformats.org/officeDocument/2006/relationships/image" Target="../media/image1158.png"/><Relationship Id="rId27" Type="http://schemas.openxmlformats.org/officeDocument/2006/relationships/image" Target="../media/image1089.png"/><Relationship Id="rId48" Type="http://schemas.openxmlformats.org/officeDocument/2006/relationships/customXml" Target="../ink/ink1067.xml"/><Relationship Id="rId69" Type="http://schemas.openxmlformats.org/officeDocument/2006/relationships/image" Target="../media/image1110.png"/><Relationship Id="rId113" Type="http://schemas.openxmlformats.org/officeDocument/2006/relationships/image" Target="../media/image1132.png"/><Relationship Id="rId134" Type="http://schemas.openxmlformats.org/officeDocument/2006/relationships/customXml" Target="../ink/ink1110.xml"/><Relationship Id="rId80" Type="http://schemas.openxmlformats.org/officeDocument/2006/relationships/customXml" Target="../ink/ink1083.xml"/><Relationship Id="rId155" Type="http://schemas.openxmlformats.org/officeDocument/2006/relationships/image" Target="../media/image1153.png"/><Relationship Id="rId176" Type="http://schemas.openxmlformats.org/officeDocument/2006/relationships/customXml" Target="../ink/ink1131.xml"/><Relationship Id="rId17" Type="http://schemas.openxmlformats.org/officeDocument/2006/relationships/image" Target="../media/image1084.png"/><Relationship Id="rId38" Type="http://schemas.openxmlformats.org/officeDocument/2006/relationships/customXml" Target="../ink/ink1062.xml"/><Relationship Id="rId59" Type="http://schemas.openxmlformats.org/officeDocument/2006/relationships/image" Target="../media/image1105.png"/><Relationship Id="rId103" Type="http://schemas.openxmlformats.org/officeDocument/2006/relationships/image" Target="../media/image1127.png"/><Relationship Id="rId124" Type="http://schemas.openxmlformats.org/officeDocument/2006/relationships/customXml" Target="../ink/ink1105.xml"/><Relationship Id="rId70" Type="http://schemas.openxmlformats.org/officeDocument/2006/relationships/customXml" Target="../ink/ink1078.xml"/><Relationship Id="rId91" Type="http://schemas.openxmlformats.org/officeDocument/2006/relationships/image" Target="../media/image1121.png"/><Relationship Id="rId145" Type="http://schemas.openxmlformats.org/officeDocument/2006/relationships/image" Target="../media/image1148.png"/><Relationship Id="rId166" Type="http://schemas.openxmlformats.org/officeDocument/2006/relationships/customXml" Target="../ink/ink112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17" Type="http://schemas.openxmlformats.org/officeDocument/2006/relationships/image" Target="../media/image1222.png"/><Relationship Id="rId21" Type="http://schemas.openxmlformats.org/officeDocument/2006/relationships/image" Target="../media/image1174.png"/><Relationship Id="rId42" Type="http://schemas.openxmlformats.org/officeDocument/2006/relationships/customXml" Target="../ink/ink1151.xml"/><Relationship Id="rId63" Type="http://schemas.openxmlformats.org/officeDocument/2006/relationships/image" Target="../media/image1195.png"/><Relationship Id="rId84" Type="http://schemas.openxmlformats.org/officeDocument/2006/relationships/customXml" Target="../ink/ink1172.xml"/><Relationship Id="rId138" Type="http://schemas.openxmlformats.org/officeDocument/2006/relationships/customXml" Target="../ink/ink1199.xml"/><Relationship Id="rId159" Type="http://schemas.openxmlformats.org/officeDocument/2006/relationships/image" Target="../media/image1243.png"/><Relationship Id="rId170" Type="http://schemas.openxmlformats.org/officeDocument/2006/relationships/customXml" Target="../ink/ink1215.xml"/><Relationship Id="rId107" Type="http://schemas.openxmlformats.org/officeDocument/2006/relationships/image" Target="../media/image1217.png"/><Relationship Id="rId11" Type="http://schemas.openxmlformats.org/officeDocument/2006/relationships/image" Target="../media/image1169.png"/><Relationship Id="rId32" Type="http://schemas.openxmlformats.org/officeDocument/2006/relationships/customXml" Target="../ink/ink1146.xml"/><Relationship Id="rId53" Type="http://schemas.openxmlformats.org/officeDocument/2006/relationships/image" Target="../media/image1190.png"/><Relationship Id="rId74" Type="http://schemas.openxmlformats.org/officeDocument/2006/relationships/customXml" Target="../ink/ink1167.xml"/><Relationship Id="rId128" Type="http://schemas.openxmlformats.org/officeDocument/2006/relationships/customXml" Target="../ink/ink1194.xml"/><Relationship Id="rId149" Type="http://schemas.openxmlformats.org/officeDocument/2006/relationships/image" Target="../media/image1238.png"/><Relationship Id="rId5" Type="http://schemas.openxmlformats.org/officeDocument/2006/relationships/image" Target="../media/image1166.png"/><Relationship Id="rId95" Type="http://schemas.openxmlformats.org/officeDocument/2006/relationships/image" Target="../media/image1211.png"/><Relationship Id="rId160" Type="http://schemas.openxmlformats.org/officeDocument/2006/relationships/customXml" Target="../ink/ink1210.xml"/><Relationship Id="rId181" Type="http://schemas.openxmlformats.org/officeDocument/2006/relationships/image" Target="../media/image1254.png"/><Relationship Id="rId22" Type="http://schemas.openxmlformats.org/officeDocument/2006/relationships/customXml" Target="../ink/ink1141.xml"/><Relationship Id="rId43" Type="http://schemas.openxmlformats.org/officeDocument/2006/relationships/image" Target="../media/image1185.png"/><Relationship Id="rId64" Type="http://schemas.openxmlformats.org/officeDocument/2006/relationships/customXml" Target="../ink/ink1162.xml"/><Relationship Id="rId118" Type="http://schemas.openxmlformats.org/officeDocument/2006/relationships/customXml" Target="../ink/ink1189.xml"/><Relationship Id="rId139" Type="http://schemas.openxmlformats.org/officeDocument/2006/relationships/image" Target="../media/image1233.png"/><Relationship Id="rId85" Type="http://schemas.openxmlformats.org/officeDocument/2006/relationships/image" Target="../media/image1206.png"/><Relationship Id="rId150" Type="http://schemas.openxmlformats.org/officeDocument/2006/relationships/customXml" Target="../ink/ink1205.xml"/><Relationship Id="rId171" Type="http://schemas.openxmlformats.org/officeDocument/2006/relationships/image" Target="../media/image1249.png"/><Relationship Id="rId12" Type="http://schemas.openxmlformats.org/officeDocument/2006/relationships/customXml" Target="../ink/ink1136.xml"/><Relationship Id="rId33" Type="http://schemas.openxmlformats.org/officeDocument/2006/relationships/image" Target="../media/image1180.png"/><Relationship Id="rId108" Type="http://schemas.openxmlformats.org/officeDocument/2006/relationships/customXml" Target="../ink/ink1184.xml"/><Relationship Id="rId129" Type="http://schemas.openxmlformats.org/officeDocument/2006/relationships/image" Target="../media/image1228.png"/><Relationship Id="rId54" Type="http://schemas.openxmlformats.org/officeDocument/2006/relationships/customXml" Target="../ink/ink1157.xml"/><Relationship Id="rId75" Type="http://schemas.openxmlformats.org/officeDocument/2006/relationships/image" Target="../media/image1201.png"/><Relationship Id="rId96" Type="http://schemas.openxmlformats.org/officeDocument/2006/relationships/customXml" Target="../ink/ink1178.xml"/><Relationship Id="rId140" Type="http://schemas.openxmlformats.org/officeDocument/2006/relationships/customXml" Target="../ink/ink1200.xml"/><Relationship Id="rId161" Type="http://schemas.openxmlformats.org/officeDocument/2006/relationships/image" Target="../media/image1244.png"/><Relationship Id="rId182" Type="http://schemas.openxmlformats.org/officeDocument/2006/relationships/customXml" Target="../ink/ink1221.xml"/><Relationship Id="rId6" Type="http://schemas.openxmlformats.org/officeDocument/2006/relationships/customXml" Target="../ink/ink1133.xml"/><Relationship Id="rId23" Type="http://schemas.openxmlformats.org/officeDocument/2006/relationships/image" Target="../media/image1175.png"/><Relationship Id="rId119" Type="http://schemas.openxmlformats.org/officeDocument/2006/relationships/image" Target="../media/image1223.png"/><Relationship Id="rId44" Type="http://schemas.openxmlformats.org/officeDocument/2006/relationships/customXml" Target="../ink/ink1152.xml"/><Relationship Id="rId65" Type="http://schemas.openxmlformats.org/officeDocument/2006/relationships/image" Target="../media/image1196.png"/><Relationship Id="rId86" Type="http://schemas.openxmlformats.org/officeDocument/2006/relationships/customXml" Target="../ink/ink1173.xml"/><Relationship Id="rId130" Type="http://schemas.openxmlformats.org/officeDocument/2006/relationships/customXml" Target="../ink/ink1195.xml"/><Relationship Id="rId151" Type="http://schemas.openxmlformats.org/officeDocument/2006/relationships/image" Target="../media/image1239.png"/><Relationship Id="rId172" Type="http://schemas.openxmlformats.org/officeDocument/2006/relationships/customXml" Target="../ink/ink1216.xml"/><Relationship Id="rId13" Type="http://schemas.openxmlformats.org/officeDocument/2006/relationships/image" Target="../media/image1170.png"/><Relationship Id="rId18" Type="http://schemas.openxmlformats.org/officeDocument/2006/relationships/customXml" Target="../ink/ink1139.xml"/><Relationship Id="rId39" Type="http://schemas.openxmlformats.org/officeDocument/2006/relationships/image" Target="../media/image1183.png"/><Relationship Id="rId109" Type="http://schemas.openxmlformats.org/officeDocument/2006/relationships/image" Target="../media/image1218.png"/><Relationship Id="rId34" Type="http://schemas.openxmlformats.org/officeDocument/2006/relationships/customXml" Target="../ink/ink1147.xml"/><Relationship Id="rId50" Type="http://schemas.openxmlformats.org/officeDocument/2006/relationships/customXml" Target="../ink/ink1155.xml"/><Relationship Id="rId55" Type="http://schemas.openxmlformats.org/officeDocument/2006/relationships/image" Target="../media/image1191.png"/><Relationship Id="rId76" Type="http://schemas.openxmlformats.org/officeDocument/2006/relationships/customXml" Target="../ink/ink1168.xml"/><Relationship Id="rId97" Type="http://schemas.openxmlformats.org/officeDocument/2006/relationships/image" Target="../media/image1212.png"/><Relationship Id="rId104" Type="http://schemas.openxmlformats.org/officeDocument/2006/relationships/customXml" Target="../ink/ink1182.xml"/><Relationship Id="rId120" Type="http://schemas.openxmlformats.org/officeDocument/2006/relationships/customXml" Target="../ink/ink1190.xml"/><Relationship Id="rId125" Type="http://schemas.openxmlformats.org/officeDocument/2006/relationships/image" Target="../media/image1226.png"/><Relationship Id="rId141" Type="http://schemas.openxmlformats.org/officeDocument/2006/relationships/image" Target="../media/image1234.png"/><Relationship Id="rId146" Type="http://schemas.openxmlformats.org/officeDocument/2006/relationships/customXml" Target="../ink/ink1203.xml"/><Relationship Id="rId167" Type="http://schemas.openxmlformats.org/officeDocument/2006/relationships/image" Target="../media/image1247.png"/><Relationship Id="rId7" Type="http://schemas.openxmlformats.org/officeDocument/2006/relationships/image" Target="../media/image1167.png"/><Relationship Id="rId71" Type="http://schemas.openxmlformats.org/officeDocument/2006/relationships/image" Target="../media/image1199.png"/><Relationship Id="rId92" Type="http://schemas.openxmlformats.org/officeDocument/2006/relationships/customXml" Target="../ink/ink1176.xml"/><Relationship Id="rId162" Type="http://schemas.openxmlformats.org/officeDocument/2006/relationships/customXml" Target="../ink/ink1211.xml"/><Relationship Id="rId183" Type="http://schemas.openxmlformats.org/officeDocument/2006/relationships/image" Target="../media/image1255.png"/><Relationship Id="rId2" Type="http://schemas.openxmlformats.org/officeDocument/2006/relationships/image" Target="../media/image1165.jpg"/><Relationship Id="rId29" Type="http://schemas.openxmlformats.org/officeDocument/2006/relationships/image" Target="../media/image1178.png"/><Relationship Id="rId24" Type="http://schemas.openxmlformats.org/officeDocument/2006/relationships/customXml" Target="../ink/ink1142.xml"/><Relationship Id="rId40" Type="http://schemas.openxmlformats.org/officeDocument/2006/relationships/customXml" Target="../ink/ink1150.xml"/><Relationship Id="rId45" Type="http://schemas.openxmlformats.org/officeDocument/2006/relationships/image" Target="../media/image1186.png"/><Relationship Id="rId66" Type="http://schemas.openxmlformats.org/officeDocument/2006/relationships/customXml" Target="../ink/ink1163.xml"/><Relationship Id="rId87" Type="http://schemas.openxmlformats.org/officeDocument/2006/relationships/image" Target="../media/image1207.png"/><Relationship Id="rId110" Type="http://schemas.openxmlformats.org/officeDocument/2006/relationships/customXml" Target="../ink/ink1185.xml"/><Relationship Id="rId115" Type="http://schemas.openxmlformats.org/officeDocument/2006/relationships/image" Target="../media/image1221.png"/><Relationship Id="rId131" Type="http://schemas.openxmlformats.org/officeDocument/2006/relationships/image" Target="../media/image1229.png"/><Relationship Id="rId136" Type="http://schemas.openxmlformats.org/officeDocument/2006/relationships/customXml" Target="../ink/ink1198.xml"/><Relationship Id="rId157" Type="http://schemas.openxmlformats.org/officeDocument/2006/relationships/image" Target="../media/image1242.png"/><Relationship Id="rId178" Type="http://schemas.openxmlformats.org/officeDocument/2006/relationships/customXml" Target="../ink/ink1219.xml"/><Relationship Id="rId61" Type="http://schemas.openxmlformats.org/officeDocument/2006/relationships/image" Target="../media/image1194.png"/><Relationship Id="rId82" Type="http://schemas.openxmlformats.org/officeDocument/2006/relationships/customXml" Target="../ink/ink1171.xml"/><Relationship Id="rId152" Type="http://schemas.openxmlformats.org/officeDocument/2006/relationships/customXml" Target="../ink/ink1206.xml"/><Relationship Id="rId173" Type="http://schemas.openxmlformats.org/officeDocument/2006/relationships/image" Target="../media/image1250.png"/><Relationship Id="rId19" Type="http://schemas.openxmlformats.org/officeDocument/2006/relationships/image" Target="../media/image1173.png"/><Relationship Id="rId14" Type="http://schemas.openxmlformats.org/officeDocument/2006/relationships/customXml" Target="../ink/ink1137.xml"/><Relationship Id="rId30" Type="http://schemas.openxmlformats.org/officeDocument/2006/relationships/customXml" Target="../ink/ink1145.xml"/><Relationship Id="rId35" Type="http://schemas.openxmlformats.org/officeDocument/2006/relationships/image" Target="../media/image1181.png"/><Relationship Id="rId56" Type="http://schemas.openxmlformats.org/officeDocument/2006/relationships/customXml" Target="../ink/ink1158.xml"/><Relationship Id="rId77" Type="http://schemas.openxmlformats.org/officeDocument/2006/relationships/image" Target="../media/image1202.png"/><Relationship Id="rId100" Type="http://schemas.openxmlformats.org/officeDocument/2006/relationships/customXml" Target="../ink/ink1180.xml"/><Relationship Id="rId105" Type="http://schemas.openxmlformats.org/officeDocument/2006/relationships/image" Target="../media/image1216.png"/><Relationship Id="rId126" Type="http://schemas.openxmlformats.org/officeDocument/2006/relationships/customXml" Target="../ink/ink1193.xml"/><Relationship Id="rId147" Type="http://schemas.openxmlformats.org/officeDocument/2006/relationships/image" Target="../media/image1237.png"/><Relationship Id="rId168" Type="http://schemas.openxmlformats.org/officeDocument/2006/relationships/customXml" Target="../ink/ink1214.xml"/><Relationship Id="rId8" Type="http://schemas.openxmlformats.org/officeDocument/2006/relationships/customXml" Target="../ink/ink1134.xml"/><Relationship Id="rId51" Type="http://schemas.openxmlformats.org/officeDocument/2006/relationships/image" Target="../media/image1189.png"/><Relationship Id="rId72" Type="http://schemas.openxmlformats.org/officeDocument/2006/relationships/customXml" Target="../ink/ink1166.xml"/><Relationship Id="rId93" Type="http://schemas.openxmlformats.org/officeDocument/2006/relationships/image" Target="../media/image1210.png"/><Relationship Id="rId98" Type="http://schemas.openxmlformats.org/officeDocument/2006/relationships/customXml" Target="../ink/ink1179.xml"/><Relationship Id="rId121" Type="http://schemas.openxmlformats.org/officeDocument/2006/relationships/image" Target="../media/image1224.png"/><Relationship Id="rId142" Type="http://schemas.openxmlformats.org/officeDocument/2006/relationships/customXml" Target="../ink/ink1201.xml"/><Relationship Id="rId163" Type="http://schemas.openxmlformats.org/officeDocument/2006/relationships/image" Target="../media/image1245.png"/><Relationship Id="rId184" Type="http://schemas.openxmlformats.org/officeDocument/2006/relationships/customXml" Target="../ink/ink1222.xml"/><Relationship Id="rId3" Type="http://schemas.openxmlformats.org/officeDocument/2006/relationships/image" Target="file:///C:\Documents%20and%20Settings\rajesh.ACEPRO\Desktop\Freeman\Chapter%2048\Unlabeled\48_05_B_vs_T_cell_receptor-U.jpg" TargetMode="External"/><Relationship Id="rId25" Type="http://schemas.openxmlformats.org/officeDocument/2006/relationships/image" Target="../media/image1176.png"/><Relationship Id="rId46" Type="http://schemas.openxmlformats.org/officeDocument/2006/relationships/customXml" Target="../ink/ink1153.xml"/><Relationship Id="rId67" Type="http://schemas.openxmlformats.org/officeDocument/2006/relationships/image" Target="../media/image1197.png"/><Relationship Id="rId116" Type="http://schemas.openxmlformats.org/officeDocument/2006/relationships/customXml" Target="../ink/ink1188.xml"/><Relationship Id="rId137" Type="http://schemas.openxmlformats.org/officeDocument/2006/relationships/image" Target="../media/image1232.png"/><Relationship Id="rId158" Type="http://schemas.openxmlformats.org/officeDocument/2006/relationships/customXml" Target="../ink/ink1209.xml"/><Relationship Id="rId20" Type="http://schemas.openxmlformats.org/officeDocument/2006/relationships/customXml" Target="../ink/ink1140.xml"/><Relationship Id="rId41" Type="http://schemas.openxmlformats.org/officeDocument/2006/relationships/image" Target="../media/image1184.png"/><Relationship Id="rId62" Type="http://schemas.openxmlformats.org/officeDocument/2006/relationships/customXml" Target="../ink/ink1161.xml"/><Relationship Id="rId83" Type="http://schemas.openxmlformats.org/officeDocument/2006/relationships/image" Target="../media/image1205.png"/><Relationship Id="rId88" Type="http://schemas.openxmlformats.org/officeDocument/2006/relationships/customXml" Target="../ink/ink1174.xml"/><Relationship Id="rId111" Type="http://schemas.openxmlformats.org/officeDocument/2006/relationships/image" Target="../media/image1219.png"/><Relationship Id="rId132" Type="http://schemas.openxmlformats.org/officeDocument/2006/relationships/customXml" Target="../ink/ink1196.xml"/><Relationship Id="rId153" Type="http://schemas.openxmlformats.org/officeDocument/2006/relationships/image" Target="../media/image1240.png"/><Relationship Id="rId174" Type="http://schemas.openxmlformats.org/officeDocument/2006/relationships/customXml" Target="../ink/ink1217.xml"/><Relationship Id="rId179" Type="http://schemas.openxmlformats.org/officeDocument/2006/relationships/image" Target="../media/image1253.png"/><Relationship Id="rId15" Type="http://schemas.openxmlformats.org/officeDocument/2006/relationships/image" Target="../media/image1171.png"/><Relationship Id="rId36" Type="http://schemas.openxmlformats.org/officeDocument/2006/relationships/customXml" Target="../ink/ink1148.xml"/><Relationship Id="rId57" Type="http://schemas.openxmlformats.org/officeDocument/2006/relationships/image" Target="../media/image1192.png"/><Relationship Id="rId106" Type="http://schemas.openxmlformats.org/officeDocument/2006/relationships/customXml" Target="../ink/ink1183.xml"/><Relationship Id="rId127" Type="http://schemas.openxmlformats.org/officeDocument/2006/relationships/image" Target="../media/image1227.png"/><Relationship Id="rId10" Type="http://schemas.openxmlformats.org/officeDocument/2006/relationships/customXml" Target="../ink/ink1135.xml"/><Relationship Id="rId31" Type="http://schemas.openxmlformats.org/officeDocument/2006/relationships/image" Target="../media/image1179.png"/><Relationship Id="rId52" Type="http://schemas.openxmlformats.org/officeDocument/2006/relationships/customXml" Target="../ink/ink1156.xml"/><Relationship Id="rId73" Type="http://schemas.openxmlformats.org/officeDocument/2006/relationships/image" Target="../media/image1200.png"/><Relationship Id="rId78" Type="http://schemas.openxmlformats.org/officeDocument/2006/relationships/customXml" Target="../ink/ink1169.xml"/><Relationship Id="rId94" Type="http://schemas.openxmlformats.org/officeDocument/2006/relationships/customXml" Target="../ink/ink1177.xml"/><Relationship Id="rId99" Type="http://schemas.openxmlformats.org/officeDocument/2006/relationships/image" Target="../media/image1213.png"/><Relationship Id="rId101" Type="http://schemas.openxmlformats.org/officeDocument/2006/relationships/image" Target="../media/image1214.png"/><Relationship Id="rId122" Type="http://schemas.openxmlformats.org/officeDocument/2006/relationships/customXml" Target="../ink/ink1191.xml"/><Relationship Id="rId143" Type="http://schemas.openxmlformats.org/officeDocument/2006/relationships/image" Target="../media/image1235.png"/><Relationship Id="rId148" Type="http://schemas.openxmlformats.org/officeDocument/2006/relationships/customXml" Target="../ink/ink1204.xml"/><Relationship Id="rId164" Type="http://schemas.openxmlformats.org/officeDocument/2006/relationships/customXml" Target="../ink/ink1212.xml"/><Relationship Id="rId169" Type="http://schemas.openxmlformats.org/officeDocument/2006/relationships/image" Target="../media/image1248.png"/><Relationship Id="rId185" Type="http://schemas.openxmlformats.org/officeDocument/2006/relationships/image" Target="../media/image1256.png"/><Relationship Id="rId4" Type="http://schemas.openxmlformats.org/officeDocument/2006/relationships/customXml" Target="../ink/ink1132.xml"/><Relationship Id="rId9" Type="http://schemas.openxmlformats.org/officeDocument/2006/relationships/image" Target="../media/image1168.png"/><Relationship Id="rId180" Type="http://schemas.openxmlformats.org/officeDocument/2006/relationships/customXml" Target="../ink/ink1220.xml"/><Relationship Id="rId26" Type="http://schemas.openxmlformats.org/officeDocument/2006/relationships/customXml" Target="../ink/ink1143.xml"/><Relationship Id="rId47" Type="http://schemas.openxmlformats.org/officeDocument/2006/relationships/image" Target="../media/image1187.png"/><Relationship Id="rId68" Type="http://schemas.openxmlformats.org/officeDocument/2006/relationships/customXml" Target="../ink/ink1164.xml"/><Relationship Id="rId89" Type="http://schemas.openxmlformats.org/officeDocument/2006/relationships/image" Target="../media/image1208.png"/><Relationship Id="rId112" Type="http://schemas.openxmlformats.org/officeDocument/2006/relationships/customXml" Target="../ink/ink1186.xml"/><Relationship Id="rId133" Type="http://schemas.openxmlformats.org/officeDocument/2006/relationships/image" Target="../media/image1230.png"/><Relationship Id="rId154" Type="http://schemas.openxmlformats.org/officeDocument/2006/relationships/customXml" Target="../ink/ink1207.xml"/><Relationship Id="rId175" Type="http://schemas.openxmlformats.org/officeDocument/2006/relationships/image" Target="../media/image1251.png"/><Relationship Id="rId16" Type="http://schemas.openxmlformats.org/officeDocument/2006/relationships/customXml" Target="../ink/ink1138.xml"/><Relationship Id="rId37" Type="http://schemas.openxmlformats.org/officeDocument/2006/relationships/image" Target="../media/image1182.png"/><Relationship Id="rId58" Type="http://schemas.openxmlformats.org/officeDocument/2006/relationships/customXml" Target="../ink/ink1159.xml"/><Relationship Id="rId79" Type="http://schemas.openxmlformats.org/officeDocument/2006/relationships/image" Target="../media/image1203.png"/><Relationship Id="rId102" Type="http://schemas.openxmlformats.org/officeDocument/2006/relationships/customXml" Target="../ink/ink1181.xml"/><Relationship Id="rId123" Type="http://schemas.openxmlformats.org/officeDocument/2006/relationships/image" Target="../media/image1225.png"/><Relationship Id="rId144" Type="http://schemas.openxmlformats.org/officeDocument/2006/relationships/customXml" Target="../ink/ink1202.xml"/><Relationship Id="rId90" Type="http://schemas.openxmlformats.org/officeDocument/2006/relationships/customXml" Target="../ink/ink1175.xml"/><Relationship Id="rId165" Type="http://schemas.openxmlformats.org/officeDocument/2006/relationships/image" Target="../media/image1246.png"/><Relationship Id="rId186" Type="http://schemas.openxmlformats.org/officeDocument/2006/relationships/customXml" Target="../ink/ink1223.xml"/><Relationship Id="rId27" Type="http://schemas.openxmlformats.org/officeDocument/2006/relationships/image" Target="../media/image1177.png"/><Relationship Id="rId48" Type="http://schemas.openxmlformats.org/officeDocument/2006/relationships/customXml" Target="../ink/ink1154.xml"/><Relationship Id="rId69" Type="http://schemas.openxmlformats.org/officeDocument/2006/relationships/image" Target="../media/image1198.png"/><Relationship Id="rId113" Type="http://schemas.openxmlformats.org/officeDocument/2006/relationships/image" Target="../media/image1220.png"/><Relationship Id="rId134" Type="http://schemas.openxmlformats.org/officeDocument/2006/relationships/customXml" Target="../ink/ink1197.xml"/><Relationship Id="rId80" Type="http://schemas.openxmlformats.org/officeDocument/2006/relationships/customXml" Target="../ink/ink1170.xml"/><Relationship Id="rId155" Type="http://schemas.openxmlformats.org/officeDocument/2006/relationships/image" Target="../media/image1241.png"/><Relationship Id="rId176" Type="http://schemas.openxmlformats.org/officeDocument/2006/relationships/customXml" Target="../ink/ink1218.xml"/><Relationship Id="rId17" Type="http://schemas.openxmlformats.org/officeDocument/2006/relationships/image" Target="../media/image1172.png"/><Relationship Id="rId38" Type="http://schemas.openxmlformats.org/officeDocument/2006/relationships/customXml" Target="../ink/ink1149.xml"/><Relationship Id="rId59" Type="http://schemas.openxmlformats.org/officeDocument/2006/relationships/image" Target="../media/image1193.png"/><Relationship Id="rId103" Type="http://schemas.openxmlformats.org/officeDocument/2006/relationships/image" Target="../media/image1215.png"/><Relationship Id="rId124" Type="http://schemas.openxmlformats.org/officeDocument/2006/relationships/customXml" Target="../ink/ink1192.xml"/><Relationship Id="rId70" Type="http://schemas.openxmlformats.org/officeDocument/2006/relationships/customXml" Target="../ink/ink1165.xml"/><Relationship Id="rId91" Type="http://schemas.openxmlformats.org/officeDocument/2006/relationships/image" Target="../media/image1209.png"/><Relationship Id="rId145" Type="http://schemas.openxmlformats.org/officeDocument/2006/relationships/image" Target="../media/image1236.png"/><Relationship Id="rId166" Type="http://schemas.openxmlformats.org/officeDocument/2006/relationships/customXml" Target="../ink/ink1213.xml"/><Relationship Id="rId187" Type="http://schemas.openxmlformats.org/officeDocument/2006/relationships/image" Target="../media/image1257.png"/><Relationship Id="rId1" Type="http://schemas.openxmlformats.org/officeDocument/2006/relationships/slideLayout" Target="../slideLayouts/slideLayout7.xml"/><Relationship Id="rId28" Type="http://schemas.openxmlformats.org/officeDocument/2006/relationships/customXml" Target="../ink/ink1144.xml"/><Relationship Id="rId49" Type="http://schemas.openxmlformats.org/officeDocument/2006/relationships/image" Target="../media/image1188.png"/><Relationship Id="rId114" Type="http://schemas.openxmlformats.org/officeDocument/2006/relationships/customXml" Target="../ink/ink1187.xml"/><Relationship Id="rId60" Type="http://schemas.openxmlformats.org/officeDocument/2006/relationships/customXml" Target="../ink/ink1160.xml"/><Relationship Id="rId81" Type="http://schemas.openxmlformats.org/officeDocument/2006/relationships/image" Target="../media/image1204.png"/><Relationship Id="rId135" Type="http://schemas.openxmlformats.org/officeDocument/2006/relationships/image" Target="../media/image1231.png"/><Relationship Id="rId156" Type="http://schemas.openxmlformats.org/officeDocument/2006/relationships/customXml" Target="../ink/ink1208.xml"/><Relationship Id="rId177" Type="http://schemas.openxmlformats.org/officeDocument/2006/relationships/image" Target="../media/image1252.png"/></Relationships>
</file>

<file path=ppt/slides/_rels/slide15.xml.rels><?xml version="1.0" encoding="UTF-8" standalone="yes"?>
<Relationships xmlns="http://schemas.openxmlformats.org/package/2006/relationships"><Relationship Id="rId117" Type="http://schemas.openxmlformats.org/officeDocument/2006/relationships/customXml" Target="../ink/ink1281.xml"/><Relationship Id="rId21" Type="http://schemas.openxmlformats.org/officeDocument/2006/relationships/customXml" Target="../ink/ink1233.xml"/><Relationship Id="rId42" Type="http://schemas.openxmlformats.org/officeDocument/2006/relationships/image" Target="../media/image1278.png"/><Relationship Id="rId63" Type="http://schemas.openxmlformats.org/officeDocument/2006/relationships/customXml" Target="../ink/ink1254.xml"/><Relationship Id="rId84" Type="http://schemas.openxmlformats.org/officeDocument/2006/relationships/image" Target="../media/image1299.png"/><Relationship Id="rId138" Type="http://schemas.openxmlformats.org/officeDocument/2006/relationships/image" Target="../media/image1326.png"/><Relationship Id="rId159" Type="http://schemas.openxmlformats.org/officeDocument/2006/relationships/customXml" Target="../ink/ink1302.xml"/><Relationship Id="rId170" Type="http://schemas.openxmlformats.org/officeDocument/2006/relationships/image" Target="../media/image1342.png"/><Relationship Id="rId191" Type="http://schemas.openxmlformats.org/officeDocument/2006/relationships/customXml" Target="../ink/ink1318.xml"/><Relationship Id="rId205" Type="http://schemas.openxmlformats.org/officeDocument/2006/relationships/customXml" Target="../ink/ink1325.xml"/><Relationship Id="rId226" Type="http://schemas.openxmlformats.org/officeDocument/2006/relationships/image" Target="../media/image1370.png"/><Relationship Id="rId247" Type="http://schemas.openxmlformats.org/officeDocument/2006/relationships/customXml" Target="../ink/ink1346.xml"/><Relationship Id="rId107" Type="http://schemas.openxmlformats.org/officeDocument/2006/relationships/customXml" Target="../ink/ink1276.xml"/><Relationship Id="rId11" Type="http://schemas.openxmlformats.org/officeDocument/2006/relationships/customXml" Target="../ink/ink1228.xml"/><Relationship Id="rId32" Type="http://schemas.openxmlformats.org/officeDocument/2006/relationships/image" Target="../media/image1273.png"/><Relationship Id="rId53" Type="http://schemas.openxmlformats.org/officeDocument/2006/relationships/customXml" Target="../ink/ink1249.xml"/><Relationship Id="rId74" Type="http://schemas.openxmlformats.org/officeDocument/2006/relationships/image" Target="../media/image1294.png"/><Relationship Id="rId128" Type="http://schemas.openxmlformats.org/officeDocument/2006/relationships/image" Target="../media/image1321.png"/><Relationship Id="rId149" Type="http://schemas.openxmlformats.org/officeDocument/2006/relationships/customXml" Target="../ink/ink1297.xml"/><Relationship Id="rId5" Type="http://schemas.openxmlformats.org/officeDocument/2006/relationships/customXml" Target="../ink/ink1225.xml"/><Relationship Id="rId95" Type="http://schemas.openxmlformats.org/officeDocument/2006/relationships/customXml" Target="../ink/ink1270.xml"/><Relationship Id="rId160" Type="http://schemas.openxmlformats.org/officeDocument/2006/relationships/image" Target="../media/image1337.png"/><Relationship Id="rId181" Type="http://schemas.openxmlformats.org/officeDocument/2006/relationships/customXml" Target="../ink/ink1313.xml"/><Relationship Id="rId216" Type="http://schemas.openxmlformats.org/officeDocument/2006/relationships/image" Target="../media/image1365.png"/><Relationship Id="rId237" Type="http://schemas.openxmlformats.org/officeDocument/2006/relationships/customXml" Target="../ink/ink1341.xml"/><Relationship Id="rId22" Type="http://schemas.openxmlformats.org/officeDocument/2006/relationships/image" Target="../media/image1268.png"/><Relationship Id="rId43" Type="http://schemas.openxmlformats.org/officeDocument/2006/relationships/customXml" Target="../ink/ink1244.xml"/><Relationship Id="rId64" Type="http://schemas.openxmlformats.org/officeDocument/2006/relationships/image" Target="../media/image1289.png"/><Relationship Id="rId118" Type="http://schemas.openxmlformats.org/officeDocument/2006/relationships/image" Target="../media/image1316.png"/><Relationship Id="rId139" Type="http://schemas.openxmlformats.org/officeDocument/2006/relationships/customXml" Target="../ink/ink1292.xml"/><Relationship Id="rId85" Type="http://schemas.openxmlformats.org/officeDocument/2006/relationships/customXml" Target="../ink/ink1265.xml"/><Relationship Id="rId150" Type="http://schemas.openxmlformats.org/officeDocument/2006/relationships/image" Target="../media/image1332.png"/><Relationship Id="rId171" Type="http://schemas.openxmlformats.org/officeDocument/2006/relationships/customXml" Target="../ink/ink1308.xml"/><Relationship Id="rId192" Type="http://schemas.openxmlformats.org/officeDocument/2006/relationships/image" Target="../media/image1353.png"/><Relationship Id="rId206" Type="http://schemas.openxmlformats.org/officeDocument/2006/relationships/image" Target="../media/image1360.png"/><Relationship Id="rId227" Type="http://schemas.openxmlformats.org/officeDocument/2006/relationships/customXml" Target="../ink/ink1336.xml"/><Relationship Id="rId248" Type="http://schemas.openxmlformats.org/officeDocument/2006/relationships/image" Target="../media/image1381.png"/><Relationship Id="rId12" Type="http://schemas.openxmlformats.org/officeDocument/2006/relationships/image" Target="../media/image1263.png"/><Relationship Id="rId33" Type="http://schemas.openxmlformats.org/officeDocument/2006/relationships/customXml" Target="../ink/ink1239.xml"/><Relationship Id="rId108" Type="http://schemas.openxmlformats.org/officeDocument/2006/relationships/image" Target="../media/image1311.png"/><Relationship Id="rId129" Type="http://schemas.openxmlformats.org/officeDocument/2006/relationships/customXml" Target="../ink/ink1287.xml"/><Relationship Id="rId54" Type="http://schemas.openxmlformats.org/officeDocument/2006/relationships/image" Target="../media/image1284.png"/><Relationship Id="rId75" Type="http://schemas.openxmlformats.org/officeDocument/2006/relationships/customXml" Target="../ink/ink1260.xml"/><Relationship Id="rId96" Type="http://schemas.openxmlformats.org/officeDocument/2006/relationships/image" Target="../media/image1305.png"/><Relationship Id="rId140" Type="http://schemas.openxmlformats.org/officeDocument/2006/relationships/image" Target="../media/image1327.png"/><Relationship Id="rId161" Type="http://schemas.openxmlformats.org/officeDocument/2006/relationships/customXml" Target="../ink/ink1303.xml"/><Relationship Id="rId182" Type="http://schemas.openxmlformats.org/officeDocument/2006/relationships/image" Target="../media/image1348.png"/><Relationship Id="rId217" Type="http://schemas.openxmlformats.org/officeDocument/2006/relationships/customXml" Target="../ink/ink1331.xml"/><Relationship Id="rId6" Type="http://schemas.openxmlformats.org/officeDocument/2006/relationships/image" Target="../media/image1260.png"/><Relationship Id="rId238" Type="http://schemas.openxmlformats.org/officeDocument/2006/relationships/image" Target="../media/image1376.png"/><Relationship Id="rId23" Type="http://schemas.openxmlformats.org/officeDocument/2006/relationships/customXml" Target="../ink/ink1234.xml"/><Relationship Id="rId119" Type="http://schemas.openxmlformats.org/officeDocument/2006/relationships/customXml" Target="../ink/ink1282.xml"/><Relationship Id="rId44" Type="http://schemas.openxmlformats.org/officeDocument/2006/relationships/image" Target="../media/image1279.png"/><Relationship Id="rId65" Type="http://schemas.openxmlformats.org/officeDocument/2006/relationships/customXml" Target="../ink/ink1255.xml"/><Relationship Id="rId86" Type="http://schemas.openxmlformats.org/officeDocument/2006/relationships/image" Target="../media/image1300.png"/><Relationship Id="rId130" Type="http://schemas.openxmlformats.org/officeDocument/2006/relationships/image" Target="../media/image1322.png"/><Relationship Id="rId151" Type="http://schemas.openxmlformats.org/officeDocument/2006/relationships/customXml" Target="../ink/ink1298.xml"/><Relationship Id="rId172" Type="http://schemas.openxmlformats.org/officeDocument/2006/relationships/image" Target="../media/image1343.png"/><Relationship Id="rId193" Type="http://schemas.openxmlformats.org/officeDocument/2006/relationships/customXml" Target="../ink/ink1319.xml"/><Relationship Id="rId207" Type="http://schemas.openxmlformats.org/officeDocument/2006/relationships/customXml" Target="../ink/ink1326.xml"/><Relationship Id="rId228" Type="http://schemas.openxmlformats.org/officeDocument/2006/relationships/image" Target="../media/image1371.png"/><Relationship Id="rId249" Type="http://schemas.openxmlformats.org/officeDocument/2006/relationships/customXml" Target="../ink/ink1347.xml"/><Relationship Id="rId13" Type="http://schemas.openxmlformats.org/officeDocument/2006/relationships/customXml" Target="../ink/ink1229.xml"/><Relationship Id="rId109" Type="http://schemas.openxmlformats.org/officeDocument/2006/relationships/customXml" Target="../ink/ink1277.xml"/><Relationship Id="rId34" Type="http://schemas.openxmlformats.org/officeDocument/2006/relationships/image" Target="../media/image1274.png"/><Relationship Id="rId55" Type="http://schemas.openxmlformats.org/officeDocument/2006/relationships/customXml" Target="../ink/ink1250.xml"/><Relationship Id="rId76" Type="http://schemas.openxmlformats.org/officeDocument/2006/relationships/image" Target="../media/image1295.png"/><Relationship Id="rId97" Type="http://schemas.openxmlformats.org/officeDocument/2006/relationships/customXml" Target="../ink/ink1271.xml"/><Relationship Id="rId120" Type="http://schemas.openxmlformats.org/officeDocument/2006/relationships/image" Target="../media/image1317.png"/><Relationship Id="rId141" Type="http://schemas.openxmlformats.org/officeDocument/2006/relationships/customXml" Target="../ink/ink1293.xml"/><Relationship Id="rId7" Type="http://schemas.openxmlformats.org/officeDocument/2006/relationships/customXml" Target="../ink/ink1226.xml"/><Relationship Id="rId162" Type="http://schemas.openxmlformats.org/officeDocument/2006/relationships/image" Target="../media/image1338.png"/><Relationship Id="rId183" Type="http://schemas.openxmlformats.org/officeDocument/2006/relationships/customXml" Target="../ink/ink1314.xml"/><Relationship Id="rId218" Type="http://schemas.openxmlformats.org/officeDocument/2006/relationships/image" Target="../media/image1366.png"/><Relationship Id="rId239" Type="http://schemas.openxmlformats.org/officeDocument/2006/relationships/customXml" Target="../ink/ink1342.xml"/><Relationship Id="rId250" Type="http://schemas.openxmlformats.org/officeDocument/2006/relationships/image" Target="../media/image1382.png"/><Relationship Id="rId24" Type="http://schemas.openxmlformats.org/officeDocument/2006/relationships/image" Target="../media/image1269.png"/><Relationship Id="rId45" Type="http://schemas.openxmlformats.org/officeDocument/2006/relationships/customXml" Target="../ink/ink1245.xml"/><Relationship Id="rId66" Type="http://schemas.openxmlformats.org/officeDocument/2006/relationships/image" Target="../media/image1290.png"/><Relationship Id="rId87" Type="http://schemas.openxmlformats.org/officeDocument/2006/relationships/customXml" Target="../ink/ink1266.xml"/><Relationship Id="rId110" Type="http://schemas.openxmlformats.org/officeDocument/2006/relationships/image" Target="../media/image1312.png"/><Relationship Id="rId131" Type="http://schemas.openxmlformats.org/officeDocument/2006/relationships/customXml" Target="../ink/ink1288.xml"/><Relationship Id="rId152" Type="http://schemas.openxmlformats.org/officeDocument/2006/relationships/image" Target="../media/image1333.png"/><Relationship Id="rId173" Type="http://schemas.openxmlformats.org/officeDocument/2006/relationships/customXml" Target="../ink/ink1309.xml"/><Relationship Id="rId194" Type="http://schemas.openxmlformats.org/officeDocument/2006/relationships/image" Target="../media/image1354.png"/><Relationship Id="rId208" Type="http://schemas.openxmlformats.org/officeDocument/2006/relationships/image" Target="../media/image1361.png"/><Relationship Id="rId229" Type="http://schemas.openxmlformats.org/officeDocument/2006/relationships/customXml" Target="../ink/ink1337.xml"/><Relationship Id="rId240" Type="http://schemas.openxmlformats.org/officeDocument/2006/relationships/image" Target="../media/image1377.png"/><Relationship Id="rId14" Type="http://schemas.openxmlformats.org/officeDocument/2006/relationships/image" Target="../media/image1264.png"/><Relationship Id="rId35" Type="http://schemas.openxmlformats.org/officeDocument/2006/relationships/customXml" Target="../ink/ink1240.xml"/><Relationship Id="rId56" Type="http://schemas.openxmlformats.org/officeDocument/2006/relationships/image" Target="../media/image1285.png"/><Relationship Id="rId77" Type="http://schemas.openxmlformats.org/officeDocument/2006/relationships/customXml" Target="../ink/ink1261.xml"/><Relationship Id="rId100" Type="http://schemas.openxmlformats.org/officeDocument/2006/relationships/image" Target="../media/image1307.png"/><Relationship Id="rId8" Type="http://schemas.openxmlformats.org/officeDocument/2006/relationships/image" Target="../media/image1261.png"/><Relationship Id="rId98" Type="http://schemas.openxmlformats.org/officeDocument/2006/relationships/image" Target="../media/image1306.png"/><Relationship Id="rId121" Type="http://schemas.openxmlformats.org/officeDocument/2006/relationships/customXml" Target="../ink/ink1283.xml"/><Relationship Id="rId142" Type="http://schemas.openxmlformats.org/officeDocument/2006/relationships/image" Target="../media/image1328.png"/><Relationship Id="rId163" Type="http://schemas.openxmlformats.org/officeDocument/2006/relationships/customXml" Target="../ink/ink1304.xml"/><Relationship Id="rId184" Type="http://schemas.openxmlformats.org/officeDocument/2006/relationships/image" Target="../media/image1349.png"/><Relationship Id="rId219" Type="http://schemas.openxmlformats.org/officeDocument/2006/relationships/customXml" Target="../ink/ink1332.xml"/><Relationship Id="rId230" Type="http://schemas.openxmlformats.org/officeDocument/2006/relationships/image" Target="../media/image1372.png"/><Relationship Id="rId251" Type="http://schemas.openxmlformats.org/officeDocument/2006/relationships/customXml" Target="../ink/ink1348.xml"/><Relationship Id="rId25" Type="http://schemas.openxmlformats.org/officeDocument/2006/relationships/customXml" Target="../ink/ink1235.xml"/><Relationship Id="rId46" Type="http://schemas.openxmlformats.org/officeDocument/2006/relationships/image" Target="../media/image1280.png"/><Relationship Id="rId67" Type="http://schemas.openxmlformats.org/officeDocument/2006/relationships/customXml" Target="../ink/ink1256.xml"/><Relationship Id="rId88" Type="http://schemas.openxmlformats.org/officeDocument/2006/relationships/image" Target="../media/image1301.png"/><Relationship Id="rId111" Type="http://schemas.openxmlformats.org/officeDocument/2006/relationships/customXml" Target="../ink/ink1278.xml"/><Relationship Id="rId132" Type="http://schemas.openxmlformats.org/officeDocument/2006/relationships/image" Target="../media/image1323.png"/><Relationship Id="rId153" Type="http://schemas.openxmlformats.org/officeDocument/2006/relationships/customXml" Target="../ink/ink1299.xml"/><Relationship Id="rId174" Type="http://schemas.openxmlformats.org/officeDocument/2006/relationships/image" Target="../media/image1344.png"/><Relationship Id="rId195" Type="http://schemas.openxmlformats.org/officeDocument/2006/relationships/customXml" Target="../ink/ink1320.xml"/><Relationship Id="rId209" Type="http://schemas.openxmlformats.org/officeDocument/2006/relationships/customXml" Target="../ink/ink1327.xml"/><Relationship Id="rId220" Type="http://schemas.openxmlformats.org/officeDocument/2006/relationships/image" Target="../media/image1367.png"/><Relationship Id="rId241" Type="http://schemas.openxmlformats.org/officeDocument/2006/relationships/customXml" Target="../ink/ink1343.xml"/><Relationship Id="rId15" Type="http://schemas.openxmlformats.org/officeDocument/2006/relationships/customXml" Target="../ink/ink1230.xml"/><Relationship Id="rId36" Type="http://schemas.openxmlformats.org/officeDocument/2006/relationships/image" Target="../media/image1275.png"/><Relationship Id="rId57" Type="http://schemas.openxmlformats.org/officeDocument/2006/relationships/customXml" Target="../ink/ink1251.xml"/><Relationship Id="rId78" Type="http://schemas.openxmlformats.org/officeDocument/2006/relationships/image" Target="../media/image1296.png"/><Relationship Id="rId99" Type="http://schemas.openxmlformats.org/officeDocument/2006/relationships/customXml" Target="../ink/ink1272.xml"/><Relationship Id="rId101" Type="http://schemas.openxmlformats.org/officeDocument/2006/relationships/customXml" Target="../ink/ink1273.xml"/><Relationship Id="rId122" Type="http://schemas.openxmlformats.org/officeDocument/2006/relationships/image" Target="../media/image1318.png"/><Relationship Id="rId143" Type="http://schemas.openxmlformats.org/officeDocument/2006/relationships/customXml" Target="../ink/ink1294.xml"/><Relationship Id="rId164" Type="http://schemas.openxmlformats.org/officeDocument/2006/relationships/image" Target="../media/image1339.png"/><Relationship Id="rId185" Type="http://schemas.openxmlformats.org/officeDocument/2006/relationships/customXml" Target="../ink/ink1315.xml"/><Relationship Id="rId9" Type="http://schemas.openxmlformats.org/officeDocument/2006/relationships/customXml" Target="../ink/ink1227.xml"/><Relationship Id="rId210" Type="http://schemas.openxmlformats.org/officeDocument/2006/relationships/image" Target="../media/image1362.png"/><Relationship Id="rId26" Type="http://schemas.openxmlformats.org/officeDocument/2006/relationships/image" Target="../media/image1270.png"/><Relationship Id="rId231" Type="http://schemas.openxmlformats.org/officeDocument/2006/relationships/customXml" Target="../ink/ink1338.xml"/><Relationship Id="rId252" Type="http://schemas.openxmlformats.org/officeDocument/2006/relationships/image" Target="../media/image1383.png"/><Relationship Id="rId47" Type="http://schemas.openxmlformats.org/officeDocument/2006/relationships/customXml" Target="../ink/ink1246.xml"/><Relationship Id="rId68" Type="http://schemas.openxmlformats.org/officeDocument/2006/relationships/image" Target="../media/image1291.png"/><Relationship Id="rId89" Type="http://schemas.openxmlformats.org/officeDocument/2006/relationships/customXml" Target="../ink/ink1267.xml"/><Relationship Id="rId112" Type="http://schemas.openxmlformats.org/officeDocument/2006/relationships/image" Target="../media/image1313.png"/><Relationship Id="rId133" Type="http://schemas.openxmlformats.org/officeDocument/2006/relationships/customXml" Target="../ink/ink1289.xml"/><Relationship Id="rId154" Type="http://schemas.openxmlformats.org/officeDocument/2006/relationships/image" Target="../media/image1334.png"/><Relationship Id="rId175" Type="http://schemas.openxmlformats.org/officeDocument/2006/relationships/customXml" Target="../ink/ink1310.xml"/><Relationship Id="rId196" Type="http://schemas.openxmlformats.org/officeDocument/2006/relationships/image" Target="../media/image1355.png"/><Relationship Id="rId200" Type="http://schemas.openxmlformats.org/officeDocument/2006/relationships/image" Target="../media/image1357.png"/><Relationship Id="rId16" Type="http://schemas.openxmlformats.org/officeDocument/2006/relationships/image" Target="../media/image1265.png"/><Relationship Id="rId221" Type="http://schemas.openxmlformats.org/officeDocument/2006/relationships/customXml" Target="../ink/ink1333.xml"/><Relationship Id="rId242" Type="http://schemas.openxmlformats.org/officeDocument/2006/relationships/image" Target="../media/image1378.png"/><Relationship Id="rId37" Type="http://schemas.openxmlformats.org/officeDocument/2006/relationships/customXml" Target="../ink/ink1241.xml"/><Relationship Id="rId58" Type="http://schemas.openxmlformats.org/officeDocument/2006/relationships/image" Target="../media/image1286.png"/><Relationship Id="rId79" Type="http://schemas.openxmlformats.org/officeDocument/2006/relationships/customXml" Target="../ink/ink1262.xml"/><Relationship Id="rId102" Type="http://schemas.openxmlformats.org/officeDocument/2006/relationships/image" Target="../media/image1308.png"/><Relationship Id="rId123" Type="http://schemas.openxmlformats.org/officeDocument/2006/relationships/customXml" Target="../ink/ink1284.xml"/><Relationship Id="rId144" Type="http://schemas.openxmlformats.org/officeDocument/2006/relationships/image" Target="../media/image1329.png"/><Relationship Id="rId90" Type="http://schemas.openxmlformats.org/officeDocument/2006/relationships/image" Target="../media/image1302.png"/><Relationship Id="rId165" Type="http://schemas.openxmlformats.org/officeDocument/2006/relationships/customXml" Target="../ink/ink1305.xml"/><Relationship Id="rId186" Type="http://schemas.openxmlformats.org/officeDocument/2006/relationships/image" Target="../media/image1350.png"/><Relationship Id="rId211" Type="http://schemas.openxmlformats.org/officeDocument/2006/relationships/customXml" Target="../ink/ink1328.xml"/><Relationship Id="rId232" Type="http://schemas.openxmlformats.org/officeDocument/2006/relationships/image" Target="../media/image1373.png"/><Relationship Id="rId253" Type="http://schemas.openxmlformats.org/officeDocument/2006/relationships/customXml" Target="../ink/ink1349.xml"/><Relationship Id="rId27" Type="http://schemas.openxmlformats.org/officeDocument/2006/relationships/customXml" Target="../ink/ink1236.xml"/><Relationship Id="rId48" Type="http://schemas.openxmlformats.org/officeDocument/2006/relationships/image" Target="../media/image1281.png"/><Relationship Id="rId69" Type="http://schemas.openxmlformats.org/officeDocument/2006/relationships/customXml" Target="../ink/ink1257.xml"/><Relationship Id="rId113" Type="http://schemas.openxmlformats.org/officeDocument/2006/relationships/customXml" Target="../ink/ink1279.xml"/><Relationship Id="rId134" Type="http://schemas.openxmlformats.org/officeDocument/2006/relationships/image" Target="../media/image1324.png"/><Relationship Id="rId80" Type="http://schemas.openxmlformats.org/officeDocument/2006/relationships/image" Target="../media/image1297.png"/><Relationship Id="rId155" Type="http://schemas.openxmlformats.org/officeDocument/2006/relationships/customXml" Target="../ink/ink1300.xml"/><Relationship Id="rId176" Type="http://schemas.openxmlformats.org/officeDocument/2006/relationships/image" Target="../media/image1345.png"/><Relationship Id="rId197" Type="http://schemas.openxmlformats.org/officeDocument/2006/relationships/customXml" Target="../ink/ink1321.xml"/><Relationship Id="rId201" Type="http://schemas.openxmlformats.org/officeDocument/2006/relationships/customXml" Target="../ink/ink1323.xml"/><Relationship Id="rId222" Type="http://schemas.openxmlformats.org/officeDocument/2006/relationships/image" Target="../media/image1368.png"/><Relationship Id="rId243" Type="http://schemas.openxmlformats.org/officeDocument/2006/relationships/customXml" Target="../ink/ink1344.xml"/><Relationship Id="rId17" Type="http://schemas.openxmlformats.org/officeDocument/2006/relationships/customXml" Target="../ink/ink1231.xml"/><Relationship Id="rId38" Type="http://schemas.openxmlformats.org/officeDocument/2006/relationships/image" Target="../media/image1276.png"/><Relationship Id="rId59" Type="http://schemas.openxmlformats.org/officeDocument/2006/relationships/customXml" Target="../ink/ink1252.xml"/><Relationship Id="rId103" Type="http://schemas.openxmlformats.org/officeDocument/2006/relationships/customXml" Target="../ink/ink1274.xml"/><Relationship Id="rId124" Type="http://schemas.openxmlformats.org/officeDocument/2006/relationships/image" Target="../media/image1319.png"/><Relationship Id="rId70" Type="http://schemas.openxmlformats.org/officeDocument/2006/relationships/image" Target="../media/image1292.png"/><Relationship Id="rId91" Type="http://schemas.openxmlformats.org/officeDocument/2006/relationships/customXml" Target="../ink/ink1268.xml"/><Relationship Id="rId145" Type="http://schemas.openxmlformats.org/officeDocument/2006/relationships/customXml" Target="../ink/ink1295.xml"/><Relationship Id="rId166" Type="http://schemas.openxmlformats.org/officeDocument/2006/relationships/image" Target="../media/image1340.png"/><Relationship Id="rId187" Type="http://schemas.openxmlformats.org/officeDocument/2006/relationships/customXml" Target="../ink/ink1316.xml"/><Relationship Id="rId1" Type="http://schemas.openxmlformats.org/officeDocument/2006/relationships/slideLayout" Target="../slideLayouts/slideLayout7.xml"/><Relationship Id="rId212" Type="http://schemas.openxmlformats.org/officeDocument/2006/relationships/image" Target="../media/image1363.png"/><Relationship Id="rId233" Type="http://schemas.openxmlformats.org/officeDocument/2006/relationships/customXml" Target="../ink/ink1339.xml"/><Relationship Id="rId254" Type="http://schemas.openxmlformats.org/officeDocument/2006/relationships/image" Target="../media/image1384.png"/><Relationship Id="rId28" Type="http://schemas.openxmlformats.org/officeDocument/2006/relationships/image" Target="../media/image1271.png"/><Relationship Id="rId49" Type="http://schemas.openxmlformats.org/officeDocument/2006/relationships/customXml" Target="../ink/ink1247.xml"/><Relationship Id="rId114" Type="http://schemas.openxmlformats.org/officeDocument/2006/relationships/image" Target="../media/image1314.png"/><Relationship Id="rId60" Type="http://schemas.openxmlformats.org/officeDocument/2006/relationships/image" Target="../media/image1287.png"/><Relationship Id="rId81" Type="http://schemas.openxmlformats.org/officeDocument/2006/relationships/customXml" Target="../ink/ink1263.xml"/><Relationship Id="rId135" Type="http://schemas.openxmlformats.org/officeDocument/2006/relationships/customXml" Target="../ink/ink1290.xml"/><Relationship Id="rId156" Type="http://schemas.openxmlformats.org/officeDocument/2006/relationships/image" Target="../media/image1335.png"/><Relationship Id="rId177" Type="http://schemas.openxmlformats.org/officeDocument/2006/relationships/customXml" Target="../ink/ink1311.xml"/><Relationship Id="rId198" Type="http://schemas.openxmlformats.org/officeDocument/2006/relationships/image" Target="../media/image1356.png"/><Relationship Id="rId202" Type="http://schemas.openxmlformats.org/officeDocument/2006/relationships/image" Target="../media/image1358.png"/><Relationship Id="rId223" Type="http://schemas.openxmlformats.org/officeDocument/2006/relationships/customXml" Target="../ink/ink1334.xml"/><Relationship Id="rId244" Type="http://schemas.openxmlformats.org/officeDocument/2006/relationships/image" Target="../media/image1379.png"/><Relationship Id="rId18" Type="http://schemas.openxmlformats.org/officeDocument/2006/relationships/image" Target="../media/image1266.png"/><Relationship Id="rId39" Type="http://schemas.openxmlformats.org/officeDocument/2006/relationships/customXml" Target="../ink/ink1242.xml"/><Relationship Id="rId50" Type="http://schemas.openxmlformats.org/officeDocument/2006/relationships/image" Target="../media/image1282.png"/><Relationship Id="rId104" Type="http://schemas.openxmlformats.org/officeDocument/2006/relationships/image" Target="../media/image1309.png"/><Relationship Id="rId125" Type="http://schemas.openxmlformats.org/officeDocument/2006/relationships/customXml" Target="../ink/ink1285.xml"/><Relationship Id="rId146" Type="http://schemas.openxmlformats.org/officeDocument/2006/relationships/image" Target="../media/image1330.png"/><Relationship Id="rId167" Type="http://schemas.openxmlformats.org/officeDocument/2006/relationships/customXml" Target="../ink/ink1306.xml"/><Relationship Id="rId188" Type="http://schemas.openxmlformats.org/officeDocument/2006/relationships/image" Target="../media/image1351.png"/><Relationship Id="rId71" Type="http://schemas.openxmlformats.org/officeDocument/2006/relationships/customXml" Target="../ink/ink1258.xml"/><Relationship Id="rId92" Type="http://schemas.openxmlformats.org/officeDocument/2006/relationships/image" Target="../media/image1303.png"/><Relationship Id="rId213" Type="http://schemas.openxmlformats.org/officeDocument/2006/relationships/customXml" Target="../ink/ink1329.xml"/><Relationship Id="rId234" Type="http://schemas.openxmlformats.org/officeDocument/2006/relationships/image" Target="../media/image1374.png"/><Relationship Id="rId2" Type="http://schemas.openxmlformats.org/officeDocument/2006/relationships/image" Target="../media/image1258.png"/><Relationship Id="rId29" Type="http://schemas.openxmlformats.org/officeDocument/2006/relationships/customXml" Target="../ink/ink1237.xml"/><Relationship Id="rId255" Type="http://schemas.openxmlformats.org/officeDocument/2006/relationships/customXml" Target="../ink/ink1350.xml"/><Relationship Id="rId40" Type="http://schemas.openxmlformats.org/officeDocument/2006/relationships/image" Target="../media/image1277.png"/><Relationship Id="rId115" Type="http://schemas.openxmlformats.org/officeDocument/2006/relationships/customXml" Target="../ink/ink1280.xml"/><Relationship Id="rId136" Type="http://schemas.openxmlformats.org/officeDocument/2006/relationships/image" Target="../media/image1325.png"/><Relationship Id="rId157" Type="http://schemas.openxmlformats.org/officeDocument/2006/relationships/customXml" Target="../ink/ink1301.xml"/><Relationship Id="rId178" Type="http://schemas.openxmlformats.org/officeDocument/2006/relationships/image" Target="../media/image1346.png"/><Relationship Id="rId61" Type="http://schemas.openxmlformats.org/officeDocument/2006/relationships/customXml" Target="../ink/ink1253.xml"/><Relationship Id="rId82" Type="http://schemas.openxmlformats.org/officeDocument/2006/relationships/image" Target="../media/image1298.png"/><Relationship Id="rId199" Type="http://schemas.openxmlformats.org/officeDocument/2006/relationships/customXml" Target="../ink/ink1322.xml"/><Relationship Id="rId203" Type="http://schemas.openxmlformats.org/officeDocument/2006/relationships/customXml" Target="../ink/ink1324.xml"/><Relationship Id="rId19" Type="http://schemas.openxmlformats.org/officeDocument/2006/relationships/customXml" Target="../ink/ink1232.xml"/><Relationship Id="rId224" Type="http://schemas.openxmlformats.org/officeDocument/2006/relationships/image" Target="../media/image1369.png"/><Relationship Id="rId245" Type="http://schemas.openxmlformats.org/officeDocument/2006/relationships/customXml" Target="../ink/ink1345.xml"/><Relationship Id="rId30" Type="http://schemas.openxmlformats.org/officeDocument/2006/relationships/image" Target="../media/image1272.png"/><Relationship Id="rId105" Type="http://schemas.openxmlformats.org/officeDocument/2006/relationships/customXml" Target="../ink/ink1275.xml"/><Relationship Id="rId126" Type="http://schemas.openxmlformats.org/officeDocument/2006/relationships/image" Target="../media/image1320.png"/><Relationship Id="rId147" Type="http://schemas.openxmlformats.org/officeDocument/2006/relationships/customXml" Target="../ink/ink1296.xml"/><Relationship Id="rId168" Type="http://schemas.openxmlformats.org/officeDocument/2006/relationships/image" Target="../media/image1341.png"/><Relationship Id="rId51" Type="http://schemas.openxmlformats.org/officeDocument/2006/relationships/customXml" Target="../ink/ink1248.xml"/><Relationship Id="rId72" Type="http://schemas.openxmlformats.org/officeDocument/2006/relationships/image" Target="../media/image1293.png"/><Relationship Id="rId93" Type="http://schemas.openxmlformats.org/officeDocument/2006/relationships/customXml" Target="../ink/ink1269.xml"/><Relationship Id="rId189" Type="http://schemas.openxmlformats.org/officeDocument/2006/relationships/customXml" Target="../ink/ink1317.xml"/><Relationship Id="rId3" Type="http://schemas.openxmlformats.org/officeDocument/2006/relationships/customXml" Target="../ink/ink1224.xml"/><Relationship Id="rId214" Type="http://schemas.openxmlformats.org/officeDocument/2006/relationships/image" Target="../media/image1364.png"/><Relationship Id="rId235" Type="http://schemas.openxmlformats.org/officeDocument/2006/relationships/customXml" Target="../ink/ink1340.xml"/><Relationship Id="rId256" Type="http://schemas.openxmlformats.org/officeDocument/2006/relationships/image" Target="../media/image1385.png"/><Relationship Id="rId116" Type="http://schemas.openxmlformats.org/officeDocument/2006/relationships/image" Target="../media/image1315.png"/><Relationship Id="rId137" Type="http://schemas.openxmlformats.org/officeDocument/2006/relationships/customXml" Target="../ink/ink1291.xml"/><Relationship Id="rId158" Type="http://schemas.openxmlformats.org/officeDocument/2006/relationships/image" Target="../media/image1336.png"/><Relationship Id="rId20" Type="http://schemas.openxmlformats.org/officeDocument/2006/relationships/image" Target="../media/image1267.png"/><Relationship Id="rId41" Type="http://schemas.openxmlformats.org/officeDocument/2006/relationships/customXml" Target="../ink/ink1243.xml"/><Relationship Id="rId62" Type="http://schemas.openxmlformats.org/officeDocument/2006/relationships/image" Target="../media/image1288.png"/><Relationship Id="rId83" Type="http://schemas.openxmlformats.org/officeDocument/2006/relationships/customXml" Target="../ink/ink1264.xml"/><Relationship Id="rId179" Type="http://schemas.openxmlformats.org/officeDocument/2006/relationships/customXml" Target="../ink/ink1312.xml"/><Relationship Id="rId190" Type="http://schemas.openxmlformats.org/officeDocument/2006/relationships/image" Target="../media/image1352.png"/><Relationship Id="rId204" Type="http://schemas.openxmlformats.org/officeDocument/2006/relationships/image" Target="../media/image1359.png"/><Relationship Id="rId225" Type="http://schemas.openxmlformats.org/officeDocument/2006/relationships/customXml" Target="../ink/ink1335.xml"/><Relationship Id="rId246" Type="http://schemas.openxmlformats.org/officeDocument/2006/relationships/image" Target="../media/image1380.png"/><Relationship Id="rId106" Type="http://schemas.openxmlformats.org/officeDocument/2006/relationships/image" Target="../media/image1310.png"/><Relationship Id="rId127" Type="http://schemas.openxmlformats.org/officeDocument/2006/relationships/customXml" Target="../ink/ink1286.xml"/><Relationship Id="rId10" Type="http://schemas.openxmlformats.org/officeDocument/2006/relationships/image" Target="../media/image1262.png"/><Relationship Id="rId31" Type="http://schemas.openxmlformats.org/officeDocument/2006/relationships/customXml" Target="../ink/ink1238.xml"/><Relationship Id="rId52" Type="http://schemas.openxmlformats.org/officeDocument/2006/relationships/image" Target="../media/image1283.png"/><Relationship Id="rId73" Type="http://schemas.openxmlformats.org/officeDocument/2006/relationships/customXml" Target="../ink/ink1259.xml"/><Relationship Id="rId94" Type="http://schemas.openxmlformats.org/officeDocument/2006/relationships/image" Target="../media/image1304.png"/><Relationship Id="rId148" Type="http://schemas.openxmlformats.org/officeDocument/2006/relationships/image" Target="../media/image1331.png"/><Relationship Id="rId169" Type="http://schemas.openxmlformats.org/officeDocument/2006/relationships/customXml" Target="../ink/ink1307.xml"/><Relationship Id="rId4" Type="http://schemas.openxmlformats.org/officeDocument/2006/relationships/image" Target="../media/image1259.png"/><Relationship Id="rId180" Type="http://schemas.openxmlformats.org/officeDocument/2006/relationships/image" Target="../media/image1347.png"/><Relationship Id="rId215" Type="http://schemas.openxmlformats.org/officeDocument/2006/relationships/customXml" Target="../ink/ink1330.xml"/><Relationship Id="rId236" Type="http://schemas.openxmlformats.org/officeDocument/2006/relationships/image" Target="../media/image1375.png"/></Relationships>
</file>

<file path=ppt/slides/_rels/slide16.xml.rels><?xml version="1.0" encoding="UTF-8" standalone="yes"?>
<Relationships xmlns="http://schemas.openxmlformats.org/package/2006/relationships"><Relationship Id="rId117" Type="http://schemas.openxmlformats.org/officeDocument/2006/relationships/customXml" Target="../ink/ink1408.xml"/><Relationship Id="rId21" Type="http://schemas.openxmlformats.org/officeDocument/2006/relationships/customXml" Target="../ink/ink1360.xml"/><Relationship Id="rId42" Type="http://schemas.openxmlformats.org/officeDocument/2006/relationships/image" Target="../media/image1406.png"/><Relationship Id="rId63" Type="http://schemas.openxmlformats.org/officeDocument/2006/relationships/customXml" Target="../ink/ink1381.xml"/><Relationship Id="rId84" Type="http://schemas.openxmlformats.org/officeDocument/2006/relationships/image" Target="../media/image1427.png"/><Relationship Id="rId138" Type="http://schemas.openxmlformats.org/officeDocument/2006/relationships/image" Target="../media/image1454.png"/><Relationship Id="rId159" Type="http://schemas.openxmlformats.org/officeDocument/2006/relationships/customXml" Target="../ink/ink1429.xml"/><Relationship Id="rId170" Type="http://schemas.openxmlformats.org/officeDocument/2006/relationships/image" Target="../media/image1470.png"/><Relationship Id="rId107" Type="http://schemas.openxmlformats.org/officeDocument/2006/relationships/customXml" Target="../ink/ink1403.xml"/><Relationship Id="rId11" Type="http://schemas.openxmlformats.org/officeDocument/2006/relationships/customXml" Target="../ink/ink1355.xml"/><Relationship Id="rId32" Type="http://schemas.openxmlformats.org/officeDocument/2006/relationships/image" Target="../media/image1401.png"/><Relationship Id="rId53" Type="http://schemas.openxmlformats.org/officeDocument/2006/relationships/customXml" Target="../ink/ink1376.xml"/><Relationship Id="rId74" Type="http://schemas.openxmlformats.org/officeDocument/2006/relationships/image" Target="../media/image1422.png"/><Relationship Id="rId128" Type="http://schemas.openxmlformats.org/officeDocument/2006/relationships/image" Target="../media/image1449.png"/><Relationship Id="rId149" Type="http://schemas.openxmlformats.org/officeDocument/2006/relationships/customXml" Target="../ink/ink1424.xml"/><Relationship Id="rId5" Type="http://schemas.openxmlformats.org/officeDocument/2006/relationships/customXml" Target="../ink/ink1352.xml"/><Relationship Id="rId95" Type="http://schemas.openxmlformats.org/officeDocument/2006/relationships/customXml" Target="../ink/ink1397.xml"/><Relationship Id="rId160" Type="http://schemas.openxmlformats.org/officeDocument/2006/relationships/image" Target="../media/image1465.png"/><Relationship Id="rId22" Type="http://schemas.openxmlformats.org/officeDocument/2006/relationships/image" Target="../media/image1396.png"/><Relationship Id="rId43" Type="http://schemas.openxmlformats.org/officeDocument/2006/relationships/customXml" Target="../ink/ink1371.xml"/><Relationship Id="rId64" Type="http://schemas.openxmlformats.org/officeDocument/2006/relationships/image" Target="../media/image1417.png"/><Relationship Id="rId118" Type="http://schemas.openxmlformats.org/officeDocument/2006/relationships/image" Target="../media/image1444.png"/><Relationship Id="rId139" Type="http://schemas.openxmlformats.org/officeDocument/2006/relationships/customXml" Target="../ink/ink1419.xml"/><Relationship Id="rId85" Type="http://schemas.openxmlformats.org/officeDocument/2006/relationships/customXml" Target="../ink/ink1392.xml"/><Relationship Id="rId150" Type="http://schemas.openxmlformats.org/officeDocument/2006/relationships/image" Target="../media/image1460.png"/><Relationship Id="rId171" Type="http://schemas.openxmlformats.org/officeDocument/2006/relationships/customXml" Target="../ink/ink1435.xml"/><Relationship Id="rId12" Type="http://schemas.openxmlformats.org/officeDocument/2006/relationships/image" Target="../media/image1391.png"/><Relationship Id="rId33" Type="http://schemas.openxmlformats.org/officeDocument/2006/relationships/customXml" Target="../ink/ink1366.xml"/><Relationship Id="rId108" Type="http://schemas.openxmlformats.org/officeDocument/2006/relationships/image" Target="../media/image1439.png"/><Relationship Id="rId129" Type="http://schemas.openxmlformats.org/officeDocument/2006/relationships/customXml" Target="../ink/ink1414.xml"/><Relationship Id="rId54" Type="http://schemas.openxmlformats.org/officeDocument/2006/relationships/image" Target="../media/image1412.png"/><Relationship Id="rId75" Type="http://schemas.openxmlformats.org/officeDocument/2006/relationships/customXml" Target="../ink/ink1387.xml"/><Relationship Id="rId96" Type="http://schemas.openxmlformats.org/officeDocument/2006/relationships/image" Target="../media/image1433.png"/><Relationship Id="rId140" Type="http://schemas.openxmlformats.org/officeDocument/2006/relationships/image" Target="../media/image1455.png"/><Relationship Id="rId161" Type="http://schemas.openxmlformats.org/officeDocument/2006/relationships/customXml" Target="../ink/ink1430.xml"/><Relationship Id="rId1" Type="http://schemas.openxmlformats.org/officeDocument/2006/relationships/slideLayout" Target="../slideLayouts/slideLayout7.xml"/><Relationship Id="rId6" Type="http://schemas.openxmlformats.org/officeDocument/2006/relationships/image" Target="../media/image1388.png"/><Relationship Id="rId23" Type="http://schemas.openxmlformats.org/officeDocument/2006/relationships/customXml" Target="../ink/ink1361.xml"/><Relationship Id="rId28" Type="http://schemas.openxmlformats.org/officeDocument/2006/relationships/image" Target="../media/image1399.png"/><Relationship Id="rId49" Type="http://schemas.openxmlformats.org/officeDocument/2006/relationships/customXml" Target="../ink/ink1374.xml"/><Relationship Id="rId114" Type="http://schemas.openxmlformats.org/officeDocument/2006/relationships/image" Target="../media/image1442.png"/><Relationship Id="rId119" Type="http://schemas.openxmlformats.org/officeDocument/2006/relationships/customXml" Target="../ink/ink1409.xml"/><Relationship Id="rId44" Type="http://schemas.openxmlformats.org/officeDocument/2006/relationships/image" Target="../media/image1407.png"/><Relationship Id="rId60" Type="http://schemas.openxmlformats.org/officeDocument/2006/relationships/image" Target="../media/image1415.png"/><Relationship Id="rId65" Type="http://schemas.openxmlformats.org/officeDocument/2006/relationships/customXml" Target="../ink/ink1382.xml"/><Relationship Id="rId81" Type="http://schemas.openxmlformats.org/officeDocument/2006/relationships/customXml" Target="../ink/ink1390.xml"/><Relationship Id="rId86" Type="http://schemas.openxmlformats.org/officeDocument/2006/relationships/image" Target="../media/image1428.png"/><Relationship Id="rId130" Type="http://schemas.openxmlformats.org/officeDocument/2006/relationships/image" Target="../media/image1450.png"/><Relationship Id="rId135" Type="http://schemas.openxmlformats.org/officeDocument/2006/relationships/customXml" Target="../ink/ink1417.xml"/><Relationship Id="rId151" Type="http://schemas.openxmlformats.org/officeDocument/2006/relationships/customXml" Target="../ink/ink1425.xml"/><Relationship Id="rId156" Type="http://schemas.openxmlformats.org/officeDocument/2006/relationships/image" Target="../media/image1463.png"/><Relationship Id="rId172" Type="http://schemas.openxmlformats.org/officeDocument/2006/relationships/image" Target="../media/image1471.png"/><Relationship Id="rId13" Type="http://schemas.openxmlformats.org/officeDocument/2006/relationships/customXml" Target="../ink/ink1356.xml"/><Relationship Id="rId18" Type="http://schemas.openxmlformats.org/officeDocument/2006/relationships/image" Target="../media/image1394.png"/><Relationship Id="rId39" Type="http://schemas.openxmlformats.org/officeDocument/2006/relationships/customXml" Target="../ink/ink1369.xml"/><Relationship Id="rId109" Type="http://schemas.openxmlformats.org/officeDocument/2006/relationships/customXml" Target="../ink/ink1404.xml"/><Relationship Id="rId34" Type="http://schemas.openxmlformats.org/officeDocument/2006/relationships/image" Target="../media/image1402.png"/><Relationship Id="rId50" Type="http://schemas.openxmlformats.org/officeDocument/2006/relationships/image" Target="../media/image1410.png"/><Relationship Id="rId55" Type="http://schemas.openxmlformats.org/officeDocument/2006/relationships/customXml" Target="../ink/ink1377.xml"/><Relationship Id="rId76" Type="http://schemas.openxmlformats.org/officeDocument/2006/relationships/image" Target="../media/image1423.png"/><Relationship Id="rId97" Type="http://schemas.openxmlformats.org/officeDocument/2006/relationships/customXml" Target="../ink/ink1398.xml"/><Relationship Id="rId104" Type="http://schemas.openxmlformats.org/officeDocument/2006/relationships/image" Target="../media/image1437.png"/><Relationship Id="rId120" Type="http://schemas.openxmlformats.org/officeDocument/2006/relationships/image" Target="../media/image1445.png"/><Relationship Id="rId125" Type="http://schemas.openxmlformats.org/officeDocument/2006/relationships/customXml" Target="../ink/ink1412.xml"/><Relationship Id="rId141" Type="http://schemas.openxmlformats.org/officeDocument/2006/relationships/customXml" Target="../ink/ink1420.xml"/><Relationship Id="rId146" Type="http://schemas.openxmlformats.org/officeDocument/2006/relationships/image" Target="../media/image1458.png"/><Relationship Id="rId167" Type="http://schemas.openxmlformats.org/officeDocument/2006/relationships/customXml" Target="../ink/ink1433.xml"/><Relationship Id="rId7" Type="http://schemas.openxmlformats.org/officeDocument/2006/relationships/customXml" Target="../ink/ink1353.xml"/><Relationship Id="rId71" Type="http://schemas.openxmlformats.org/officeDocument/2006/relationships/customXml" Target="../ink/ink1385.xml"/><Relationship Id="rId92" Type="http://schemas.openxmlformats.org/officeDocument/2006/relationships/image" Target="../media/image1431.png"/><Relationship Id="rId162" Type="http://schemas.openxmlformats.org/officeDocument/2006/relationships/image" Target="../media/image1466.png"/><Relationship Id="rId2" Type="http://schemas.openxmlformats.org/officeDocument/2006/relationships/image" Target="../media/image1386.png"/><Relationship Id="rId29" Type="http://schemas.openxmlformats.org/officeDocument/2006/relationships/customXml" Target="../ink/ink1364.xml"/><Relationship Id="rId24" Type="http://schemas.openxmlformats.org/officeDocument/2006/relationships/image" Target="../media/image1397.png"/><Relationship Id="rId40" Type="http://schemas.openxmlformats.org/officeDocument/2006/relationships/image" Target="../media/image1405.png"/><Relationship Id="rId45" Type="http://schemas.openxmlformats.org/officeDocument/2006/relationships/customXml" Target="../ink/ink1372.xml"/><Relationship Id="rId66" Type="http://schemas.openxmlformats.org/officeDocument/2006/relationships/image" Target="../media/image1418.png"/><Relationship Id="rId87" Type="http://schemas.openxmlformats.org/officeDocument/2006/relationships/customXml" Target="../ink/ink1393.xml"/><Relationship Id="rId110" Type="http://schemas.openxmlformats.org/officeDocument/2006/relationships/image" Target="../media/image1440.png"/><Relationship Id="rId115" Type="http://schemas.openxmlformats.org/officeDocument/2006/relationships/customXml" Target="../ink/ink1407.xml"/><Relationship Id="rId131" Type="http://schemas.openxmlformats.org/officeDocument/2006/relationships/customXml" Target="../ink/ink1415.xml"/><Relationship Id="rId136" Type="http://schemas.openxmlformats.org/officeDocument/2006/relationships/image" Target="../media/image1453.png"/><Relationship Id="rId157" Type="http://schemas.openxmlformats.org/officeDocument/2006/relationships/customXml" Target="../ink/ink1428.xml"/><Relationship Id="rId61" Type="http://schemas.openxmlformats.org/officeDocument/2006/relationships/customXml" Target="../ink/ink1380.xml"/><Relationship Id="rId82" Type="http://schemas.openxmlformats.org/officeDocument/2006/relationships/image" Target="../media/image1426.png"/><Relationship Id="rId152" Type="http://schemas.openxmlformats.org/officeDocument/2006/relationships/image" Target="../media/image1461.png"/><Relationship Id="rId173" Type="http://schemas.openxmlformats.org/officeDocument/2006/relationships/customXml" Target="../ink/ink1436.xml"/><Relationship Id="rId19" Type="http://schemas.openxmlformats.org/officeDocument/2006/relationships/customXml" Target="../ink/ink1359.xml"/><Relationship Id="rId14" Type="http://schemas.openxmlformats.org/officeDocument/2006/relationships/image" Target="../media/image1392.png"/><Relationship Id="rId30" Type="http://schemas.openxmlformats.org/officeDocument/2006/relationships/image" Target="../media/image1400.png"/><Relationship Id="rId35" Type="http://schemas.openxmlformats.org/officeDocument/2006/relationships/customXml" Target="../ink/ink1367.xml"/><Relationship Id="rId56" Type="http://schemas.openxmlformats.org/officeDocument/2006/relationships/image" Target="../media/image1413.png"/><Relationship Id="rId77" Type="http://schemas.openxmlformats.org/officeDocument/2006/relationships/customXml" Target="../ink/ink1388.xml"/><Relationship Id="rId100" Type="http://schemas.openxmlformats.org/officeDocument/2006/relationships/image" Target="../media/image1435.png"/><Relationship Id="rId105" Type="http://schemas.openxmlformats.org/officeDocument/2006/relationships/customXml" Target="../ink/ink1402.xml"/><Relationship Id="rId126" Type="http://schemas.openxmlformats.org/officeDocument/2006/relationships/image" Target="../media/image1448.png"/><Relationship Id="rId147" Type="http://schemas.openxmlformats.org/officeDocument/2006/relationships/customXml" Target="../ink/ink1423.xml"/><Relationship Id="rId168" Type="http://schemas.openxmlformats.org/officeDocument/2006/relationships/image" Target="../media/image1469.png"/><Relationship Id="rId8" Type="http://schemas.openxmlformats.org/officeDocument/2006/relationships/image" Target="../media/image1389.png"/><Relationship Id="rId51" Type="http://schemas.openxmlformats.org/officeDocument/2006/relationships/customXml" Target="../ink/ink1375.xml"/><Relationship Id="rId72" Type="http://schemas.openxmlformats.org/officeDocument/2006/relationships/image" Target="../media/image1421.png"/><Relationship Id="rId93" Type="http://schemas.openxmlformats.org/officeDocument/2006/relationships/customXml" Target="../ink/ink1396.xml"/><Relationship Id="rId98" Type="http://schemas.openxmlformats.org/officeDocument/2006/relationships/image" Target="../media/image1434.png"/><Relationship Id="rId121" Type="http://schemas.openxmlformats.org/officeDocument/2006/relationships/customXml" Target="../ink/ink1410.xml"/><Relationship Id="rId142" Type="http://schemas.openxmlformats.org/officeDocument/2006/relationships/image" Target="../media/image1456.png"/><Relationship Id="rId163" Type="http://schemas.openxmlformats.org/officeDocument/2006/relationships/customXml" Target="../ink/ink1431.xml"/><Relationship Id="rId3" Type="http://schemas.openxmlformats.org/officeDocument/2006/relationships/customXml" Target="../ink/ink1351.xml"/><Relationship Id="rId25" Type="http://schemas.openxmlformats.org/officeDocument/2006/relationships/customXml" Target="../ink/ink1362.xml"/><Relationship Id="rId46" Type="http://schemas.openxmlformats.org/officeDocument/2006/relationships/image" Target="../media/image1408.png"/><Relationship Id="rId67" Type="http://schemas.openxmlformats.org/officeDocument/2006/relationships/customXml" Target="../ink/ink1383.xml"/><Relationship Id="rId116" Type="http://schemas.openxmlformats.org/officeDocument/2006/relationships/image" Target="../media/image1443.png"/><Relationship Id="rId137" Type="http://schemas.openxmlformats.org/officeDocument/2006/relationships/customXml" Target="../ink/ink1418.xml"/><Relationship Id="rId158" Type="http://schemas.openxmlformats.org/officeDocument/2006/relationships/image" Target="../media/image1464.png"/><Relationship Id="rId20" Type="http://schemas.openxmlformats.org/officeDocument/2006/relationships/image" Target="../media/image1395.png"/><Relationship Id="rId41" Type="http://schemas.openxmlformats.org/officeDocument/2006/relationships/customXml" Target="../ink/ink1370.xml"/><Relationship Id="rId62" Type="http://schemas.openxmlformats.org/officeDocument/2006/relationships/image" Target="../media/image1416.png"/><Relationship Id="rId83" Type="http://schemas.openxmlformats.org/officeDocument/2006/relationships/customXml" Target="../ink/ink1391.xml"/><Relationship Id="rId88" Type="http://schemas.openxmlformats.org/officeDocument/2006/relationships/image" Target="../media/image1429.png"/><Relationship Id="rId111" Type="http://schemas.openxmlformats.org/officeDocument/2006/relationships/customXml" Target="../ink/ink1405.xml"/><Relationship Id="rId132" Type="http://schemas.openxmlformats.org/officeDocument/2006/relationships/image" Target="../media/image1451.png"/><Relationship Id="rId153" Type="http://schemas.openxmlformats.org/officeDocument/2006/relationships/customXml" Target="../ink/ink1426.xml"/><Relationship Id="rId174" Type="http://schemas.openxmlformats.org/officeDocument/2006/relationships/image" Target="../media/image1472.png"/><Relationship Id="rId15" Type="http://schemas.openxmlformats.org/officeDocument/2006/relationships/customXml" Target="../ink/ink1357.xml"/><Relationship Id="rId36" Type="http://schemas.openxmlformats.org/officeDocument/2006/relationships/image" Target="../media/image1403.png"/><Relationship Id="rId57" Type="http://schemas.openxmlformats.org/officeDocument/2006/relationships/customXml" Target="../ink/ink1378.xml"/><Relationship Id="rId106" Type="http://schemas.openxmlformats.org/officeDocument/2006/relationships/image" Target="../media/image1438.png"/><Relationship Id="rId127" Type="http://schemas.openxmlformats.org/officeDocument/2006/relationships/customXml" Target="../ink/ink1413.xml"/><Relationship Id="rId10" Type="http://schemas.openxmlformats.org/officeDocument/2006/relationships/image" Target="../media/image1390.png"/><Relationship Id="rId31" Type="http://schemas.openxmlformats.org/officeDocument/2006/relationships/customXml" Target="../ink/ink1365.xml"/><Relationship Id="rId52" Type="http://schemas.openxmlformats.org/officeDocument/2006/relationships/image" Target="../media/image1411.png"/><Relationship Id="rId73" Type="http://schemas.openxmlformats.org/officeDocument/2006/relationships/customXml" Target="../ink/ink1386.xml"/><Relationship Id="rId78" Type="http://schemas.openxmlformats.org/officeDocument/2006/relationships/image" Target="../media/image1424.png"/><Relationship Id="rId94" Type="http://schemas.openxmlformats.org/officeDocument/2006/relationships/image" Target="../media/image1432.png"/><Relationship Id="rId99" Type="http://schemas.openxmlformats.org/officeDocument/2006/relationships/customXml" Target="../ink/ink1399.xml"/><Relationship Id="rId101" Type="http://schemas.openxmlformats.org/officeDocument/2006/relationships/customXml" Target="../ink/ink1400.xml"/><Relationship Id="rId122" Type="http://schemas.openxmlformats.org/officeDocument/2006/relationships/image" Target="../media/image1446.png"/><Relationship Id="rId143" Type="http://schemas.openxmlformats.org/officeDocument/2006/relationships/customXml" Target="../ink/ink1421.xml"/><Relationship Id="rId148" Type="http://schemas.openxmlformats.org/officeDocument/2006/relationships/image" Target="../media/image1459.png"/><Relationship Id="rId164" Type="http://schemas.openxmlformats.org/officeDocument/2006/relationships/image" Target="../media/image1467.png"/><Relationship Id="rId169" Type="http://schemas.openxmlformats.org/officeDocument/2006/relationships/customXml" Target="../ink/ink1434.xml"/><Relationship Id="rId4" Type="http://schemas.openxmlformats.org/officeDocument/2006/relationships/image" Target="../media/image1387.png"/><Relationship Id="rId9" Type="http://schemas.openxmlformats.org/officeDocument/2006/relationships/customXml" Target="../ink/ink1354.xml"/><Relationship Id="rId26" Type="http://schemas.openxmlformats.org/officeDocument/2006/relationships/image" Target="../media/image1398.png"/><Relationship Id="rId47" Type="http://schemas.openxmlformats.org/officeDocument/2006/relationships/customXml" Target="../ink/ink1373.xml"/><Relationship Id="rId68" Type="http://schemas.openxmlformats.org/officeDocument/2006/relationships/image" Target="../media/image1419.png"/><Relationship Id="rId89" Type="http://schemas.openxmlformats.org/officeDocument/2006/relationships/customXml" Target="../ink/ink1394.xml"/><Relationship Id="rId112" Type="http://schemas.openxmlformats.org/officeDocument/2006/relationships/image" Target="../media/image1441.png"/><Relationship Id="rId133" Type="http://schemas.openxmlformats.org/officeDocument/2006/relationships/customXml" Target="../ink/ink1416.xml"/><Relationship Id="rId154" Type="http://schemas.openxmlformats.org/officeDocument/2006/relationships/image" Target="../media/image1462.png"/><Relationship Id="rId16" Type="http://schemas.openxmlformats.org/officeDocument/2006/relationships/image" Target="../media/image1393.png"/><Relationship Id="rId37" Type="http://schemas.openxmlformats.org/officeDocument/2006/relationships/customXml" Target="../ink/ink1368.xml"/><Relationship Id="rId58" Type="http://schemas.openxmlformats.org/officeDocument/2006/relationships/image" Target="../media/image1414.png"/><Relationship Id="rId79" Type="http://schemas.openxmlformats.org/officeDocument/2006/relationships/customXml" Target="../ink/ink1389.xml"/><Relationship Id="rId102" Type="http://schemas.openxmlformats.org/officeDocument/2006/relationships/image" Target="../media/image1436.png"/><Relationship Id="rId123" Type="http://schemas.openxmlformats.org/officeDocument/2006/relationships/customXml" Target="../ink/ink1411.xml"/><Relationship Id="rId144" Type="http://schemas.openxmlformats.org/officeDocument/2006/relationships/image" Target="../media/image1457.png"/><Relationship Id="rId90" Type="http://schemas.openxmlformats.org/officeDocument/2006/relationships/image" Target="../media/image1430.png"/><Relationship Id="rId165" Type="http://schemas.openxmlformats.org/officeDocument/2006/relationships/customXml" Target="../ink/ink1432.xml"/><Relationship Id="rId27" Type="http://schemas.openxmlformats.org/officeDocument/2006/relationships/customXml" Target="../ink/ink1363.xml"/><Relationship Id="rId48" Type="http://schemas.openxmlformats.org/officeDocument/2006/relationships/image" Target="../media/image1409.png"/><Relationship Id="rId69" Type="http://schemas.openxmlformats.org/officeDocument/2006/relationships/customXml" Target="../ink/ink1384.xml"/><Relationship Id="rId113" Type="http://schemas.openxmlformats.org/officeDocument/2006/relationships/customXml" Target="../ink/ink1406.xml"/><Relationship Id="rId134" Type="http://schemas.openxmlformats.org/officeDocument/2006/relationships/image" Target="../media/image1452.png"/><Relationship Id="rId80" Type="http://schemas.openxmlformats.org/officeDocument/2006/relationships/image" Target="../media/image1425.png"/><Relationship Id="rId155" Type="http://schemas.openxmlformats.org/officeDocument/2006/relationships/customXml" Target="../ink/ink1427.xml"/><Relationship Id="rId17" Type="http://schemas.openxmlformats.org/officeDocument/2006/relationships/customXml" Target="../ink/ink1358.xml"/><Relationship Id="rId38" Type="http://schemas.openxmlformats.org/officeDocument/2006/relationships/image" Target="../media/image1404.png"/><Relationship Id="rId59" Type="http://schemas.openxmlformats.org/officeDocument/2006/relationships/customXml" Target="../ink/ink1379.xml"/><Relationship Id="rId103" Type="http://schemas.openxmlformats.org/officeDocument/2006/relationships/customXml" Target="../ink/ink1401.xml"/><Relationship Id="rId124" Type="http://schemas.openxmlformats.org/officeDocument/2006/relationships/image" Target="../media/image1447.png"/><Relationship Id="rId70" Type="http://schemas.openxmlformats.org/officeDocument/2006/relationships/image" Target="../media/image1420.png"/><Relationship Id="rId91" Type="http://schemas.openxmlformats.org/officeDocument/2006/relationships/customXml" Target="../ink/ink1395.xml"/><Relationship Id="rId145" Type="http://schemas.openxmlformats.org/officeDocument/2006/relationships/customXml" Target="../ink/ink1422.xml"/><Relationship Id="rId166" Type="http://schemas.openxmlformats.org/officeDocument/2006/relationships/image" Target="../media/image1468.png"/></Relationships>
</file>

<file path=ppt/slides/_rels/slide17.xml.rels><?xml version="1.0" encoding="UTF-8" standalone="yes"?>
<Relationships xmlns="http://schemas.openxmlformats.org/package/2006/relationships"><Relationship Id="rId26" Type="http://schemas.openxmlformats.org/officeDocument/2006/relationships/image" Target="../media/image1485.png"/><Relationship Id="rId21" Type="http://schemas.openxmlformats.org/officeDocument/2006/relationships/customXml" Target="../ink/ink1446.xml"/><Relationship Id="rId42" Type="http://schemas.openxmlformats.org/officeDocument/2006/relationships/image" Target="../media/image1493.png"/><Relationship Id="rId47" Type="http://schemas.openxmlformats.org/officeDocument/2006/relationships/customXml" Target="../ink/ink1459.xml"/><Relationship Id="rId63" Type="http://schemas.openxmlformats.org/officeDocument/2006/relationships/customXml" Target="../ink/ink1467.xml"/><Relationship Id="rId68" Type="http://schemas.openxmlformats.org/officeDocument/2006/relationships/image" Target="../media/image1506.png"/><Relationship Id="rId84" Type="http://schemas.openxmlformats.org/officeDocument/2006/relationships/image" Target="../media/image1514.png"/><Relationship Id="rId89" Type="http://schemas.openxmlformats.org/officeDocument/2006/relationships/customXml" Target="../ink/ink1480.xml"/><Relationship Id="rId16" Type="http://schemas.openxmlformats.org/officeDocument/2006/relationships/image" Target="../media/image1480.png"/><Relationship Id="rId107" Type="http://schemas.openxmlformats.org/officeDocument/2006/relationships/customXml" Target="../ink/ink1489.xml"/><Relationship Id="rId11" Type="http://schemas.openxmlformats.org/officeDocument/2006/relationships/customXml" Target="../ink/ink1441.xml"/><Relationship Id="rId32" Type="http://schemas.openxmlformats.org/officeDocument/2006/relationships/image" Target="../media/image1488.png"/><Relationship Id="rId37" Type="http://schemas.openxmlformats.org/officeDocument/2006/relationships/customXml" Target="../ink/ink1454.xml"/><Relationship Id="rId53" Type="http://schemas.openxmlformats.org/officeDocument/2006/relationships/customXml" Target="../ink/ink1462.xml"/><Relationship Id="rId58" Type="http://schemas.openxmlformats.org/officeDocument/2006/relationships/image" Target="../media/image1501.png"/><Relationship Id="rId74" Type="http://schemas.openxmlformats.org/officeDocument/2006/relationships/image" Target="../media/image1509.png"/><Relationship Id="rId79" Type="http://schemas.openxmlformats.org/officeDocument/2006/relationships/customXml" Target="../ink/ink1475.xml"/><Relationship Id="rId102" Type="http://schemas.openxmlformats.org/officeDocument/2006/relationships/image" Target="../media/image1523.png"/><Relationship Id="rId5" Type="http://schemas.openxmlformats.org/officeDocument/2006/relationships/customXml" Target="../ink/ink1438.xml"/><Relationship Id="rId90" Type="http://schemas.openxmlformats.org/officeDocument/2006/relationships/image" Target="../media/image1517.png"/><Relationship Id="rId95" Type="http://schemas.openxmlformats.org/officeDocument/2006/relationships/customXml" Target="../ink/ink1483.xml"/><Relationship Id="rId22" Type="http://schemas.openxmlformats.org/officeDocument/2006/relationships/image" Target="../media/image1483.png"/><Relationship Id="rId27" Type="http://schemas.openxmlformats.org/officeDocument/2006/relationships/customXml" Target="../ink/ink1449.xml"/><Relationship Id="rId43" Type="http://schemas.openxmlformats.org/officeDocument/2006/relationships/customXml" Target="../ink/ink1457.xml"/><Relationship Id="rId48" Type="http://schemas.openxmlformats.org/officeDocument/2006/relationships/image" Target="../media/image1496.png"/><Relationship Id="rId64" Type="http://schemas.openxmlformats.org/officeDocument/2006/relationships/image" Target="../media/image1504.png"/><Relationship Id="rId69" Type="http://schemas.openxmlformats.org/officeDocument/2006/relationships/customXml" Target="../ink/ink1470.xml"/><Relationship Id="rId80" Type="http://schemas.openxmlformats.org/officeDocument/2006/relationships/image" Target="../media/image1512.png"/><Relationship Id="rId85" Type="http://schemas.openxmlformats.org/officeDocument/2006/relationships/customXml" Target="../ink/ink1478.xml"/><Relationship Id="rId12" Type="http://schemas.openxmlformats.org/officeDocument/2006/relationships/image" Target="../media/image1478.png"/><Relationship Id="rId17" Type="http://schemas.openxmlformats.org/officeDocument/2006/relationships/customXml" Target="../ink/ink1444.xml"/><Relationship Id="rId33" Type="http://schemas.openxmlformats.org/officeDocument/2006/relationships/customXml" Target="../ink/ink1452.xml"/><Relationship Id="rId38" Type="http://schemas.openxmlformats.org/officeDocument/2006/relationships/image" Target="../media/image1491.png"/><Relationship Id="rId59" Type="http://schemas.openxmlformats.org/officeDocument/2006/relationships/customXml" Target="../ink/ink1465.xml"/><Relationship Id="rId103" Type="http://schemas.openxmlformats.org/officeDocument/2006/relationships/customXml" Target="../ink/ink1487.xml"/><Relationship Id="rId108" Type="http://schemas.openxmlformats.org/officeDocument/2006/relationships/image" Target="../media/image1526.png"/><Relationship Id="rId20" Type="http://schemas.openxmlformats.org/officeDocument/2006/relationships/image" Target="../media/image1482.png"/><Relationship Id="rId41" Type="http://schemas.openxmlformats.org/officeDocument/2006/relationships/customXml" Target="../ink/ink1456.xml"/><Relationship Id="rId54" Type="http://schemas.openxmlformats.org/officeDocument/2006/relationships/image" Target="../media/image1499.png"/><Relationship Id="rId62" Type="http://schemas.openxmlformats.org/officeDocument/2006/relationships/image" Target="../media/image1503.png"/><Relationship Id="rId70" Type="http://schemas.openxmlformats.org/officeDocument/2006/relationships/image" Target="../media/image1507.png"/><Relationship Id="rId75" Type="http://schemas.openxmlformats.org/officeDocument/2006/relationships/customXml" Target="../ink/ink1473.xml"/><Relationship Id="rId83" Type="http://schemas.openxmlformats.org/officeDocument/2006/relationships/customXml" Target="../ink/ink1477.xml"/><Relationship Id="rId88" Type="http://schemas.openxmlformats.org/officeDocument/2006/relationships/image" Target="../media/image1516.png"/><Relationship Id="rId91" Type="http://schemas.openxmlformats.org/officeDocument/2006/relationships/customXml" Target="../ink/ink1481.xml"/><Relationship Id="rId96" Type="http://schemas.openxmlformats.org/officeDocument/2006/relationships/image" Target="../media/image1520.png"/><Relationship Id="rId1" Type="http://schemas.openxmlformats.org/officeDocument/2006/relationships/slideLayout" Target="../slideLayouts/slideLayout7.xml"/><Relationship Id="rId6" Type="http://schemas.openxmlformats.org/officeDocument/2006/relationships/image" Target="../media/image1475.png"/><Relationship Id="rId15" Type="http://schemas.openxmlformats.org/officeDocument/2006/relationships/customXml" Target="../ink/ink1443.xml"/><Relationship Id="rId23" Type="http://schemas.openxmlformats.org/officeDocument/2006/relationships/customXml" Target="../ink/ink1447.xml"/><Relationship Id="rId28" Type="http://schemas.openxmlformats.org/officeDocument/2006/relationships/image" Target="../media/image1486.png"/><Relationship Id="rId36" Type="http://schemas.openxmlformats.org/officeDocument/2006/relationships/image" Target="../media/image1490.png"/><Relationship Id="rId49" Type="http://schemas.openxmlformats.org/officeDocument/2006/relationships/customXml" Target="../ink/ink1460.xml"/><Relationship Id="rId57" Type="http://schemas.openxmlformats.org/officeDocument/2006/relationships/customXml" Target="../ink/ink1464.xml"/><Relationship Id="rId106" Type="http://schemas.openxmlformats.org/officeDocument/2006/relationships/image" Target="../media/image1525.png"/><Relationship Id="rId10" Type="http://schemas.openxmlformats.org/officeDocument/2006/relationships/image" Target="../media/image1477.png"/><Relationship Id="rId31" Type="http://schemas.openxmlformats.org/officeDocument/2006/relationships/customXml" Target="../ink/ink1451.xml"/><Relationship Id="rId44" Type="http://schemas.openxmlformats.org/officeDocument/2006/relationships/image" Target="../media/image1494.png"/><Relationship Id="rId52" Type="http://schemas.openxmlformats.org/officeDocument/2006/relationships/image" Target="../media/image1498.png"/><Relationship Id="rId60" Type="http://schemas.openxmlformats.org/officeDocument/2006/relationships/image" Target="../media/image1502.png"/><Relationship Id="rId65" Type="http://schemas.openxmlformats.org/officeDocument/2006/relationships/customXml" Target="../ink/ink1468.xml"/><Relationship Id="rId73" Type="http://schemas.openxmlformats.org/officeDocument/2006/relationships/customXml" Target="../ink/ink1472.xml"/><Relationship Id="rId78" Type="http://schemas.openxmlformats.org/officeDocument/2006/relationships/image" Target="../media/image1511.png"/><Relationship Id="rId81" Type="http://schemas.openxmlformats.org/officeDocument/2006/relationships/customXml" Target="../ink/ink1476.xml"/><Relationship Id="rId86" Type="http://schemas.openxmlformats.org/officeDocument/2006/relationships/image" Target="../media/image1515.png"/><Relationship Id="rId94" Type="http://schemas.openxmlformats.org/officeDocument/2006/relationships/image" Target="../media/image1519.png"/><Relationship Id="rId99" Type="http://schemas.openxmlformats.org/officeDocument/2006/relationships/customXml" Target="../ink/ink1485.xml"/><Relationship Id="rId101" Type="http://schemas.openxmlformats.org/officeDocument/2006/relationships/customXml" Target="../ink/ink1486.xml"/><Relationship Id="rId4" Type="http://schemas.openxmlformats.org/officeDocument/2006/relationships/image" Target="../media/image1474.png"/><Relationship Id="rId9" Type="http://schemas.openxmlformats.org/officeDocument/2006/relationships/customXml" Target="../ink/ink1440.xml"/><Relationship Id="rId13" Type="http://schemas.openxmlformats.org/officeDocument/2006/relationships/customXml" Target="../ink/ink1442.xml"/><Relationship Id="rId18" Type="http://schemas.openxmlformats.org/officeDocument/2006/relationships/image" Target="../media/image1481.png"/><Relationship Id="rId39" Type="http://schemas.openxmlformats.org/officeDocument/2006/relationships/customXml" Target="../ink/ink1455.xml"/><Relationship Id="rId34" Type="http://schemas.openxmlformats.org/officeDocument/2006/relationships/image" Target="../media/image1489.png"/><Relationship Id="rId50" Type="http://schemas.openxmlformats.org/officeDocument/2006/relationships/image" Target="../media/image1497.png"/><Relationship Id="rId55" Type="http://schemas.openxmlformats.org/officeDocument/2006/relationships/customXml" Target="../ink/ink1463.xml"/><Relationship Id="rId76" Type="http://schemas.openxmlformats.org/officeDocument/2006/relationships/image" Target="../media/image1510.png"/><Relationship Id="rId97" Type="http://schemas.openxmlformats.org/officeDocument/2006/relationships/customXml" Target="../ink/ink1484.xml"/><Relationship Id="rId104" Type="http://schemas.openxmlformats.org/officeDocument/2006/relationships/image" Target="../media/image1524.png"/><Relationship Id="rId7" Type="http://schemas.openxmlformats.org/officeDocument/2006/relationships/customXml" Target="../ink/ink1439.xml"/><Relationship Id="rId71" Type="http://schemas.openxmlformats.org/officeDocument/2006/relationships/customXml" Target="../ink/ink1471.xml"/><Relationship Id="rId92" Type="http://schemas.openxmlformats.org/officeDocument/2006/relationships/image" Target="../media/image1518.png"/><Relationship Id="rId2" Type="http://schemas.openxmlformats.org/officeDocument/2006/relationships/image" Target="../media/image1473.png"/><Relationship Id="rId29" Type="http://schemas.openxmlformats.org/officeDocument/2006/relationships/customXml" Target="../ink/ink1450.xml"/><Relationship Id="rId24" Type="http://schemas.openxmlformats.org/officeDocument/2006/relationships/image" Target="../media/image1484.png"/><Relationship Id="rId40" Type="http://schemas.openxmlformats.org/officeDocument/2006/relationships/image" Target="../media/image1492.png"/><Relationship Id="rId45" Type="http://schemas.openxmlformats.org/officeDocument/2006/relationships/customXml" Target="../ink/ink1458.xml"/><Relationship Id="rId66" Type="http://schemas.openxmlformats.org/officeDocument/2006/relationships/image" Target="../media/image1505.png"/><Relationship Id="rId87" Type="http://schemas.openxmlformats.org/officeDocument/2006/relationships/customXml" Target="../ink/ink1479.xml"/><Relationship Id="rId61" Type="http://schemas.openxmlformats.org/officeDocument/2006/relationships/customXml" Target="../ink/ink1466.xml"/><Relationship Id="rId82" Type="http://schemas.openxmlformats.org/officeDocument/2006/relationships/image" Target="../media/image1513.png"/><Relationship Id="rId19" Type="http://schemas.openxmlformats.org/officeDocument/2006/relationships/customXml" Target="../ink/ink1445.xml"/><Relationship Id="rId14" Type="http://schemas.openxmlformats.org/officeDocument/2006/relationships/image" Target="../media/image1479.png"/><Relationship Id="rId30" Type="http://schemas.openxmlformats.org/officeDocument/2006/relationships/image" Target="../media/image1487.png"/><Relationship Id="rId35" Type="http://schemas.openxmlformats.org/officeDocument/2006/relationships/customXml" Target="../ink/ink1453.xml"/><Relationship Id="rId56" Type="http://schemas.openxmlformats.org/officeDocument/2006/relationships/image" Target="../media/image1500.png"/><Relationship Id="rId77" Type="http://schemas.openxmlformats.org/officeDocument/2006/relationships/customXml" Target="../ink/ink1474.xml"/><Relationship Id="rId100" Type="http://schemas.openxmlformats.org/officeDocument/2006/relationships/image" Target="../media/image1522.png"/><Relationship Id="rId105" Type="http://schemas.openxmlformats.org/officeDocument/2006/relationships/customXml" Target="../ink/ink1488.xml"/><Relationship Id="rId8" Type="http://schemas.openxmlformats.org/officeDocument/2006/relationships/image" Target="../media/image1476.png"/><Relationship Id="rId51" Type="http://schemas.openxmlformats.org/officeDocument/2006/relationships/customXml" Target="../ink/ink1461.xml"/><Relationship Id="rId72" Type="http://schemas.openxmlformats.org/officeDocument/2006/relationships/image" Target="../media/image1508.png"/><Relationship Id="rId93" Type="http://schemas.openxmlformats.org/officeDocument/2006/relationships/customXml" Target="../ink/ink1482.xml"/><Relationship Id="rId98" Type="http://schemas.openxmlformats.org/officeDocument/2006/relationships/image" Target="../media/image1521.png"/><Relationship Id="rId3" Type="http://schemas.openxmlformats.org/officeDocument/2006/relationships/customXml" Target="../ink/ink1437.xml"/><Relationship Id="rId25" Type="http://schemas.openxmlformats.org/officeDocument/2006/relationships/customXml" Target="../ink/ink1448.xml"/><Relationship Id="rId46" Type="http://schemas.openxmlformats.org/officeDocument/2006/relationships/image" Target="../media/image1495.png"/><Relationship Id="rId67" Type="http://schemas.openxmlformats.org/officeDocument/2006/relationships/customXml" Target="../ink/ink1469.xml"/></Relationships>
</file>

<file path=ppt/slides/_rels/slide18.xml.rels><?xml version="1.0" encoding="UTF-8" standalone="yes"?>
<Relationships xmlns="http://schemas.openxmlformats.org/package/2006/relationships"><Relationship Id="rId117" Type="http://schemas.openxmlformats.org/officeDocument/2006/relationships/image" Target="../media/image241.png"/><Relationship Id="rId21" Type="http://schemas.openxmlformats.org/officeDocument/2006/relationships/image" Target="../media/image1536.png"/><Relationship Id="rId42" Type="http://schemas.openxmlformats.org/officeDocument/2006/relationships/customXml" Target="../ink/ink1508.xml"/><Relationship Id="rId63" Type="http://schemas.openxmlformats.org/officeDocument/2006/relationships/image" Target="../media/image1557.png"/><Relationship Id="rId84" Type="http://schemas.openxmlformats.org/officeDocument/2006/relationships/customXml" Target="../ink/ink1529.xml"/><Relationship Id="rId138" Type="http://schemas.openxmlformats.org/officeDocument/2006/relationships/customXml" Target="../ink/ink1556.xml"/><Relationship Id="rId16" Type="http://schemas.openxmlformats.org/officeDocument/2006/relationships/customXml" Target="../ink/ink1495.xml"/><Relationship Id="rId107" Type="http://schemas.openxmlformats.org/officeDocument/2006/relationships/image" Target="../media/image1579.png"/><Relationship Id="rId11" Type="http://schemas.openxmlformats.org/officeDocument/2006/relationships/image" Target="../media/image1531.png"/><Relationship Id="rId32" Type="http://schemas.openxmlformats.org/officeDocument/2006/relationships/customXml" Target="../ink/ink1503.xml"/><Relationship Id="rId37" Type="http://schemas.openxmlformats.org/officeDocument/2006/relationships/image" Target="../media/image1544.png"/><Relationship Id="rId53" Type="http://schemas.openxmlformats.org/officeDocument/2006/relationships/image" Target="../media/image1552.png"/><Relationship Id="rId58" Type="http://schemas.openxmlformats.org/officeDocument/2006/relationships/customXml" Target="../ink/ink1516.xml"/><Relationship Id="rId74" Type="http://schemas.openxmlformats.org/officeDocument/2006/relationships/customXml" Target="../ink/ink1524.xml"/><Relationship Id="rId79" Type="http://schemas.openxmlformats.org/officeDocument/2006/relationships/image" Target="../media/image1565.png"/><Relationship Id="rId102" Type="http://schemas.openxmlformats.org/officeDocument/2006/relationships/customXml" Target="../ink/ink1538.xml"/><Relationship Id="rId123" Type="http://schemas.openxmlformats.org/officeDocument/2006/relationships/image" Target="../media/image1586.png"/><Relationship Id="rId128" Type="http://schemas.openxmlformats.org/officeDocument/2006/relationships/customXml" Target="../ink/ink1551.xml"/><Relationship Id="rId5" Type="http://schemas.openxmlformats.org/officeDocument/2006/relationships/image" Target="../media/image1528.jpeg"/><Relationship Id="rId90" Type="http://schemas.openxmlformats.org/officeDocument/2006/relationships/customXml" Target="../ink/ink1532.xml"/><Relationship Id="rId95" Type="http://schemas.openxmlformats.org/officeDocument/2006/relationships/image" Target="../media/image1573.png"/><Relationship Id="rId22" Type="http://schemas.openxmlformats.org/officeDocument/2006/relationships/customXml" Target="../ink/ink1498.xml"/><Relationship Id="rId27" Type="http://schemas.openxmlformats.org/officeDocument/2006/relationships/image" Target="../media/image1539.png"/><Relationship Id="rId43" Type="http://schemas.openxmlformats.org/officeDocument/2006/relationships/image" Target="../media/image1547.png"/><Relationship Id="rId48" Type="http://schemas.openxmlformats.org/officeDocument/2006/relationships/customXml" Target="../ink/ink1511.xml"/><Relationship Id="rId64" Type="http://schemas.openxmlformats.org/officeDocument/2006/relationships/customXml" Target="../ink/ink1519.xml"/><Relationship Id="rId69" Type="http://schemas.openxmlformats.org/officeDocument/2006/relationships/image" Target="../media/image1560.png"/><Relationship Id="rId113" Type="http://schemas.openxmlformats.org/officeDocument/2006/relationships/image" Target="../media/image1582.png"/><Relationship Id="rId118" Type="http://schemas.openxmlformats.org/officeDocument/2006/relationships/customXml" Target="../ink/ink1546.xml"/><Relationship Id="rId134" Type="http://schemas.openxmlformats.org/officeDocument/2006/relationships/customXml" Target="../ink/ink1554.xml"/><Relationship Id="rId139" Type="http://schemas.openxmlformats.org/officeDocument/2006/relationships/image" Target="../media/image1594.png"/><Relationship Id="rId80" Type="http://schemas.openxmlformats.org/officeDocument/2006/relationships/customXml" Target="../ink/ink1527.xml"/><Relationship Id="rId85" Type="http://schemas.openxmlformats.org/officeDocument/2006/relationships/image" Target="../media/image1568.png"/><Relationship Id="rId12" Type="http://schemas.openxmlformats.org/officeDocument/2006/relationships/customXml" Target="../ink/ink1493.xml"/><Relationship Id="rId17" Type="http://schemas.openxmlformats.org/officeDocument/2006/relationships/image" Target="../media/image1534.png"/><Relationship Id="rId33" Type="http://schemas.openxmlformats.org/officeDocument/2006/relationships/image" Target="../media/image1542.png"/><Relationship Id="rId38" Type="http://schemas.openxmlformats.org/officeDocument/2006/relationships/customXml" Target="../ink/ink1506.xml"/><Relationship Id="rId59" Type="http://schemas.openxmlformats.org/officeDocument/2006/relationships/image" Target="../media/image1555.png"/><Relationship Id="rId103" Type="http://schemas.openxmlformats.org/officeDocument/2006/relationships/image" Target="../media/image1577.png"/><Relationship Id="rId108" Type="http://schemas.openxmlformats.org/officeDocument/2006/relationships/customXml" Target="../ink/ink1541.xml"/><Relationship Id="rId124" Type="http://schemas.openxmlformats.org/officeDocument/2006/relationships/customXml" Target="../ink/ink1549.xml"/><Relationship Id="rId129" Type="http://schemas.openxmlformats.org/officeDocument/2006/relationships/image" Target="../media/image1589.png"/><Relationship Id="rId54" Type="http://schemas.openxmlformats.org/officeDocument/2006/relationships/customXml" Target="../ink/ink1514.xml"/><Relationship Id="rId70" Type="http://schemas.openxmlformats.org/officeDocument/2006/relationships/customXml" Target="../ink/ink1522.xml"/><Relationship Id="rId75" Type="http://schemas.openxmlformats.org/officeDocument/2006/relationships/image" Target="../media/image1563.png"/><Relationship Id="rId91" Type="http://schemas.openxmlformats.org/officeDocument/2006/relationships/image" Target="../media/image1571.png"/><Relationship Id="rId96" Type="http://schemas.openxmlformats.org/officeDocument/2006/relationships/customXml" Target="../ink/ink1535.xml"/><Relationship Id="rId1" Type="http://schemas.microsoft.com/office/2007/relationships/media" Target="../media/media1.mp4"/><Relationship Id="rId6" Type="http://schemas.openxmlformats.org/officeDocument/2006/relationships/customXml" Target="../ink/ink1490.xml"/><Relationship Id="rId23" Type="http://schemas.openxmlformats.org/officeDocument/2006/relationships/image" Target="../media/image1537.png"/><Relationship Id="rId28" Type="http://schemas.openxmlformats.org/officeDocument/2006/relationships/customXml" Target="../ink/ink1501.xml"/><Relationship Id="rId49" Type="http://schemas.openxmlformats.org/officeDocument/2006/relationships/image" Target="../media/image1550.png"/><Relationship Id="rId114" Type="http://schemas.openxmlformats.org/officeDocument/2006/relationships/customXml" Target="../ink/ink1544.xml"/><Relationship Id="rId119" Type="http://schemas.openxmlformats.org/officeDocument/2006/relationships/image" Target="../media/image1584.png"/><Relationship Id="rId44" Type="http://schemas.openxmlformats.org/officeDocument/2006/relationships/customXml" Target="../ink/ink1509.xml"/><Relationship Id="rId60" Type="http://schemas.openxmlformats.org/officeDocument/2006/relationships/customXml" Target="../ink/ink1517.xml"/><Relationship Id="rId65" Type="http://schemas.openxmlformats.org/officeDocument/2006/relationships/image" Target="../media/image1558.png"/><Relationship Id="rId81" Type="http://schemas.openxmlformats.org/officeDocument/2006/relationships/image" Target="../media/image1566.png"/><Relationship Id="rId86" Type="http://schemas.openxmlformats.org/officeDocument/2006/relationships/customXml" Target="../ink/ink1530.xml"/><Relationship Id="rId130" Type="http://schemas.openxmlformats.org/officeDocument/2006/relationships/customXml" Target="../ink/ink1552.xml"/><Relationship Id="rId135" Type="http://schemas.openxmlformats.org/officeDocument/2006/relationships/image" Target="../media/image1592.png"/><Relationship Id="rId13" Type="http://schemas.openxmlformats.org/officeDocument/2006/relationships/image" Target="../media/image1532.png"/><Relationship Id="rId18" Type="http://schemas.openxmlformats.org/officeDocument/2006/relationships/customXml" Target="../ink/ink1496.xml"/><Relationship Id="rId39" Type="http://schemas.openxmlformats.org/officeDocument/2006/relationships/image" Target="../media/image1545.png"/><Relationship Id="rId109" Type="http://schemas.openxmlformats.org/officeDocument/2006/relationships/image" Target="../media/image1580.png"/><Relationship Id="rId34" Type="http://schemas.openxmlformats.org/officeDocument/2006/relationships/customXml" Target="../ink/ink1504.xml"/><Relationship Id="rId50" Type="http://schemas.openxmlformats.org/officeDocument/2006/relationships/customXml" Target="../ink/ink1512.xml"/><Relationship Id="rId55" Type="http://schemas.openxmlformats.org/officeDocument/2006/relationships/image" Target="../media/image1553.png"/><Relationship Id="rId76" Type="http://schemas.openxmlformats.org/officeDocument/2006/relationships/customXml" Target="../ink/ink1525.xml"/><Relationship Id="rId97" Type="http://schemas.openxmlformats.org/officeDocument/2006/relationships/image" Target="../media/image1574.png"/><Relationship Id="rId104" Type="http://schemas.openxmlformats.org/officeDocument/2006/relationships/customXml" Target="../ink/ink1539.xml"/><Relationship Id="rId120" Type="http://schemas.openxmlformats.org/officeDocument/2006/relationships/customXml" Target="../ink/ink1547.xml"/><Relationship Id="rId125" Type="http://schemas.openxmlformats.org/officeDocument/2006/relationships/image" Target="../media/image1587.png"/><Relationship Id="rId7" Type="http://schemas.openxmlformats.org/officeDocument/2006/relationships/image" Target="../media/image1529.png"/><Relationship Id="rId71" Type="http://schemas.openxmlformats.org/officeDocument/2006/relationships/image" Target="../media/image1561.png"/><Relationship Id="rId92" Type="http://schemas.openxmlformats.org/officeDocument/2006/relationships/customXml" Target="../ink/ink1533.xml"/><Relationship Id="rId2" Type="http://schemas.openxmlformats.org/officeDocument/2006/relationships/video" Target="../media/media1.mp4"/><Relationship Id="rId29" Type="http://schemas.openxmlformats.org/officeDocument/2006/relationships/image" Target="../media/image1540.png"/><Relationship Id="rId24" Type="http://schemas.openxmlformats.org/officeDocument/2006/relationships/customXml" Target="../ink/ink1499.xml"/><Relationship Id="rId40" Type="http://schemas.openxmlformats.org/officeDocument/2006/relationships/customXml" Target="../ink/ink1507.xml"/><Relationship Id="rId45" Type="http://schemas.openxmlformats.org/officeDocument/2006/relationships/image" Target="../media/image1548.png"/><Relationship Id="rId66" Type="http://schemas.openxmlformats.org/officeDocument/2006/relationships/customXml" Target="../ink/ink1520.xml"/><Relationship Id="rId87" Type="http://schemas.openxmlformats.org/officeDocument/2006/relationships/image" Target="../media/image1569.png"/><Relationship Id="rId110" Type="http://schemas.openxmlformats.org/officeDocument/2006/relationships/customXml" Target="../ink/ink1542.xml"/><Relationship Id="rId115" Type="http://schemas.openxmlformats.org/officeDocument/2006/relationships/image" Target="../media/image1583.png"/><Relationship Id="rId131" Type="http://schemas.openxmlformats.org/officeDocument/2006/relationships/image" Target="../media/image1590.png"/><Relationship Id="rId136" Type="http://schemas.openxmlformats.org/officeDocument/2006/relationships/customXml" Target="../ink/ink1555.xml"/><Relationship Id="rId61" Type="http://schemas.openxmlformats.org/officeDocument/2006/relationships/image" Target="../media/image1556.png"/><Relationship Id="rId82" Type="http://schemas.openxmlformats.org/officeDocument/2006/relationships/customXml" Target="../ink/ink1528.xml"/><Relationship Id="rId19" Type="http://schemas.openxmlformats.org/officeDocument/2006/relationships/image" Target="../media/image1535.png"/><Relationship Id="rId14" Type="http://schemas.openxmlformats.org/officeDocument/2006/relationships/customXml" Target="../ink/ink1494.xml"/><Relationship Id="rId30" Type="http://schemas.openxmlformats.org/officeDocument/2006/relationships/customXml" Target="../ink/ink1502.xml"/><Relationship Id="rId35" Type="http://schemas.openxmlformats.org/officeDocument/2006/relationships/image" Target="../media/image1543.png"/><Relationship Id="rId56" Type="http://schemas.openxmlformats.org/officeDocument/2006/relationships/customXml" Target="../ink/ink1515.xml"/><Relationship Id="rId77" Type="http://schemas.openxmlformats.org/officeDocument/2006/relationships/image" Target="../media/image1564.png"/><Relationship Id="rId100" Type="http://schemas.openxmlformats.org/officeDocument/2006/relationships/customXml" Target="../ink/ink1537.xml"/><Relationship Id="rId105" Type="http://schemas.openxmlformats.org/officeDocument/2006/relationships/image" Target="../media/image1578.png"/><Relationship Id="rId126" Type="http://schemas.openxmlformats.org/officeDocument/2006/relationships/customXml" Target="../ink/ink1550.xml"/><Relationship Id="rId8" Type="http://schemas.openxmlformats.org/officeDocument/2006/relationships/customXml" Target="../ink/ink1491.xml"/><Relationship Id="rId51" Type="http://schemas.openxmlformats.org/officeDocument/2006/relationships/image" Target="../media/image1551.png"/><Relationship Id="rId72" Type="http://schemas.openxmlformats.org/officeDocument/2006/relationships/customXml" Target="../ink/ink1523.xml"/><Relationship Id="rId93" Type="http://schemas.openxmlformats.org/officeDocument/2006/relationships/image" Target="../media/image1572.png"/><Relationship Id="rId98" Type="http://schemas.openxmlformats.org/officeDocument/2006/relationships/customXml" Target="../ink/ink1536.xml"/><Relationship Id="rId121" Type="http://schemas.openxmlformats.org/officeDocument/2006/relationships/image" Target="../media/image1585.png"/><Relationship Id="rId3" Type="http://schemas.openxmlformats.org/officeDocument/2006/relationships/slideLayout" Target="../slideLayouts/slideLayout7.xml"/><Relationship Id="rId25" Type="http://schemas.openxmlformats.org/officeDocument/2006/relationships/image" Target="../media/image1538.png"/><Relationship Id="rId46" Type="http://schemas.openxmlformats.org/officeDocument/2006/relationships/customXml" Target="../ink/ink1510.xml"/><Relationship Id="rId67" Type="http://schemas.openxmlformats.org/officeDocument/2006/relationships/image" Target="../media/image1559.png"/><Relationship Id="rId116" Type="http://schemas.openxmlformats.org/officeDocument/2006/relationships/customXml" Target="../ink/ink1545.xml"/><Relationship Id="rId137" Type="http://schemas.openxmlformats.org/officeDocument/2006/relationships/image" Target="../media/image1593.png"/><Relationship Id="rId20" Type="http://schemas.openxmlformats.org/officeDocument/2006/relationships/customXml" Target="../ink/ink1497.xml"/><Relationship Id="rId41" Type="http://schemas.openxmlformats.org/officeDocument/2006/relationships/image" Target="../media/image1546.png"/><Relationship Id="rId62" Type="http://schemas.openxmlformats.org/officeDocument/2006/relationships/customXml" Target="../ink/ink1518.xml"/><Relationship Id="rId83" Type="http://schemas.openxmlformats.org/officeDocument/2006/relationships/image" Target="../media/image1567.png"/><Relationship Id="rId88" Type="http://schemas.openxmlformats.org/officeDocument/2006/relationships/customXml" Target="../ink/ink1531.xml"/><Relationship Id="rId111" Type="http://schemas.openxmlformats.org/officeDocument/2006/relationships/image" Target="../media/image1581.png"/><Relationship Id="rId132" Type="http://schemas.openxmlformats.org/officeDocument/2006/relationships/customXml" Target="../ink/ink1553.xml"/><Relationship Id="rId15" Type="http://schemas.openxmlformats.org/officeDocument/2006/relationships/image" Target="../media/image1533.png"/><Relationship Id="rId36" Type="http://schemas.openxmlformats.org/officeDocument/2006/relationships/customXml" Target="../ink/ink1505.xml"/><Relationship Id="rId57" Type="http://schemas.openxmlformats.org/officeDocument/2006/relationships/image" Target="../media/image1554.png"/><Relationship Id="rId106" Type="http://schemas.openxmlformats.org/officeDocument/2006/relationships/customXml" Target="../ink/ink1540.xml"/><Relationship Id="rId127" Type="http://schemas.openxmlformats.org/officeDocument/2006/relationships/image" Target="../media/image1588.png"/><Relationship Id="rId10" Type="http://schemas.openxmlformats.org/officeDocument/2006/relationships/customXml" Target="../ink/ink1492.xml"/><Relationship Id="rId31" Type="http://schemas.openxmlformats.org/officeDocument/2006/relationships/image" Target="../media/image1541.png"/><Relationship Id="rId52" Type="http://schemas.openxmlformats.org/officeDocument/2006/relationships/customXml" Target="../ink/ink1513.xml"/><Relationship Id="rId73" Type="http://schemas.openxmlformats.org/officeDocument/2006/relationships/image" Target="../media/image1562.png"/><Relationship Id="rId78" Type="http://schemas.openxmlformats.org/officeDocument/2006/relationships/customXml" Target="../ink/ink1526.xml"/><Relationship Id="rId94" Type="http://schemas.openxmlformats.org/officeDocument/2006/relationships/customXml" Target="../ink/ink1534.xml"/><Relationship Id="rId99" Type="http://schemas.openxmlformats.org/officeDocument/2006/relationships/image" Target="../media/image1575.png"/><Relationship Id="rId101" Type="http://schemas.openxmlformats.org/officeDocument/2006/relationships/image" Target="../media/image1576.png"/><Relationship Id="rId122" Type="http://schemas.openxmlformats.org/officeDocument/2006/relationships/customXml" Target="../ink/ink1548.xml"/><Relationship Id="rId4" Type="http://schemas.openxmlformats.org/officeDocument/2006/relationships/image" Target="../media/image1527.png"/><Relationship Id="rId9" Type="http://schemas.openxmlformats.org/officeDocument/2006/relationships/image" Target="../media/image1530.png"/><Relationship Id="rId26" Type="http://schemas.openxmlformats.org/officeDocument/2006/relationships/customXml" Target="../ink/ink1500.xml"/><Relationship Id="rId47" Type="http://schemas.openxmlformats.org/officeDocument/2006/relationships/image" Target="../media/image1549.png"/><Relationship Id="rId68" Type="http://schemas.openxmlformats.org/officeDocument/2006/relationships/customXml" Target="../ink/ink1521.xml"/><Relationship Id="rId89" Type="http://schemas.openxmlformats.org/officeDocument/2006/relationships/image" Target="../media/image1570.png"/><Relationship Id="rId112" Type="http://schemas.openxmlformats.org/officeDocument/2006/relationships/customXml" Target="../ink/ink1543.xml"/><Relationship Id="rId133" Type="http://schemas.openxmlformats.org/officeDocument/2006/relationships/image" Target="../media/image1591.png"/></Relationships>
</file>

<file path=ppt/slides/_rels/slide19.xml.rels><?xml version="1.0" encoding="UTF-8" standalone="yes"?>
<Relationships xmlns="http://schemas.openxmlformats.org/package/2006/relationships"><Relationship Id="rId117" Type="http://schemas.openxmlformats.org/officeDocument/2006/relationships/customXml" Target="../ink/ink1614.xml"/><Relationship Id="rId21" Type="http://schemas.openxmlformats.org/officeDocument/2006/relationships/customXml" Target="../ink/ink1566.xml"/><Relationship Id="rId42" Type="http://schemas.openxmlformats.org/officeDocument/2006/relationships/image" Target="../media/image1614.png"/><Relationship Id="rId47" Type="http://schemas.openxmlformats.org/officeDocument/2006/relationships/customXml" Target="../ink/ink1579.xml"/><Relationship Id="rId63" Type="http://schemas.openxmlformats.org/officeDocument/2006/relationships/customXml" Target="../ink/ink1587.xml"/><Relationship Id="rId68" Type="http://schemas.openxmlformats.org/officeDocument/2006/relationships/image" Target="../media/image1627.png"/><Relationship Id="rId84" Type="http://schemas.openxmlformats.org/officeDocument/2006/relationships/image" Target="../media/image1635.png"/><Relationship Id="rId89" Type="http://schemas.openxmlformats.org/officeDocument/2006/relationships/customXml" Target="../ink/ink1600.xml"/><Relationship Id="rId112" Type="http://schemas.openxmlformats.org/officeDocument/2006/relationships/image" Target="../media/image1649.png"/><Relationship Id="rId16" Type="http://schemas.openxmlformats.org/officeDocument/2006/relationships/image" Target="../media/image1601.png"/><Relationship Id="rId107" Type="http://schemas.openxmlformats.org/officeDocument/2006/relationships/customXml" Target="../ink/ink1609.xml"/><Relationship Id="rId11" Type="http://schemas.openxmlformats.org/officeDocument/2006/relationships/customXml" Target="../ink/ink1561.xml"/><Relationship Id="rId32" Type="http://schemas.openxmlformats.org/officeDocument/2006/relationships/image" Target="../media/image1609.png"/><Relationship Id="rId37" Type="http://schemas.openxmlformats.org/officeDocument/2006/relationships/customXml" Target="../ink/ink1574.xml"/><Relationship Id="rId53" Type="http://schemas.openxmlformats.org/officeDocument/2006/relationships/customXml" Target="../ink/ink1582.xml"/><Relationship Id="rId58" Type="http://schemas.openxmlformats.org/officeDocument/2006/relationships/image" Target="../media/image1622.png"/><Relationship Id="rId74" Type="http://schemas.openxmlformats.org/officeDocument/2006/relationships/image" Target="../media/image1630.png"/><Relationship Id="rId79" Type="http://schemas.openxmlformats.org/officeDocument/2006/relationships/customXml" Target="../ink/ink1595.xml"/><Relationship Id="rId102" Type="http://schemas.openxmlformats.org/officeDocument/2006/relationships/image" Target="../media/image1644.png"/><Relationship Id="rId123" Type="http://schemas.openxmlformats.org/officeDocument/2006/relationships/customXml" Target="../ink/ink1617.xml"/><Relationship Id="rId128" Type="http://schemas.openxmlformats.org/officeDocument/2006/relationships/image" Target="../media/image1657.png"/><Relationship Id="rId5" Type="http://schemas.openxmlformats.org/officeDocument/2006/relationships/customXml" Target="../ink/ink1558.xml"/><Relationship Id="rId90" Type="http://schemas.openxmlformats.org/officeDocument/2006/relationships/image" Target="../media/image1638.png"/><Relationship Id="rId95" Type="http://schemas.openxmlformats.org/officeDocument/2006/relationships/customXml" Target="../ink/ink1603.xml"/><Relationship Id="rId22" Type="http://schemas.openxmlformats.org/officeDocument/2006/relationships/image" Target="../media/image1604.png"/><Relationship Id="rId27" Type="http://schemas.openxmlformats.org/officeDocument/2006/relationships/customXml" Target="../ink/ink1569.xml"/><Relationship Id="rId43" Type="http://schemas.openxmlformats.org/officeDocument/2006/relationships/customXml" Target="../ink/ink1577.xml"/><Relationship Id="rId48" Type="http://schemas.openxmlformats.org/officeDocument/2006/relationships/image" Target="../media/image1617.png"/><Relationship Id="rId64" Type="http://schemas.openxmlformats.org/officeDocument/2006/relationships/image" Target="../media/image1625.png"/><Relationship Id="rId69" Type="http://schemas.openxmlformats.org/officeDocument/2006/relationships/customXml" Target="../ink/ink1590.xml"/><Relationship Id="rId113" Type="http://schemas.openxmlformats.org/officeDocument/2006/relationships/customXml" Target="../ink/ink1612.xml"/><Relationship Id="rId118" Type="http://schemas.openxmlformats.org/officeDocument/2006/relationships/image" Target="../media/image1652.png"/><Relationship Id="rId80" Type="http://schemas.openxmlformats.org/officeDocument/2006/relationships/image" Target="../media/image1633.png"/><Relationship Id="rId85" Type="http://schemas.openxmlformats.org/officeDocument/2006/relationships/customXml" Target="../ink/ink1598.xml"/><Relationship Id="rId12" Type="http://schemas.openxmlformats.org/officeDocument/2006/relationships/image" Target="../media/image1599.png"/><Relationship Id="rId17" Type="http://schemas.openxmlformats.org/officeDocument/2006/relationships/customXml" Target="../ink/ink1564.xml"/><Relationship Id="rId33" Type="http://schemas.openxmlformats.org/officeDocument/2006/relationships/customXml" Target="../ink/ink1572.xml"/><Relationship Id="rId38" Type="http://schemas.openxmlformats.org/officeDocument/2006/relationships/image" Target="../media/image1612.png"/><Relationship Id="rId59" Type="http://schemas.openxmlformats.org/officeDocument/2006/relationships/customXml" Target="../ink/ink1585.xml"/><Relationship Id="rId103" Type="http://schemas.openxmlformats.org/officeDocument/2006/relationships/customXml" Target="../ink/ink1607.xml"/><Relationship Id="rId108" Type="http://schemas.openxmlformats.org/officeDocument/2006/relationships/image" Target="../media/image1647.png"/><Relationship Id="rId124" Type="http://schemas.openxmlformats.org/officeDocument/2006/relationships/image" Target="../media/image1655.png"/><Relationship Id="rId129" Type="http://schemas.openxmlformats.org/officeDocument/2006/relationships/customXml" Target="../ink/ink1620.xml"/><Relationship Id="rId54" Type="http://schemas.openxmlformats.org/officeDocument/2006/relationships/image" Target="../media/image1620.png"/><Relationship Id="rId70" Type="http://schemas.openxmlformats.org/officeDocument/2006/relationships/image" Target="../media/image1628.png"/><Relationship Id="rId75" Type="http://schemas.openxmlformats.org/officeDocument/2006/relationships/customXml" Target="../ink/ink1593.xml"/><Relationship Id="rId91" Type="http://schemas.openxmlformats.org/officeDocument/2006/relationships/customXml" Target="../ink/ink1601.xml"/><Relationship Id="rId96" Type="http://schemas.openxmlformats.org/officeDocument/2006/relationships/image" Target="../media/image1641.png"/><Relationship Id="rId1" Type="http://schemas.openxmlformats.org/officeDocument/2006/relationships/slideLayout" Target="../slideLayouts/slideLayout7.xml"/><Relationship Id="rId6" Type="http://schemas.openxmlformats.org/officeDocument/2006/relationships/image" Target="../media/image1596.png"/><Relationship Id="rId23" Type="http://schemas.openxmlformats.org/officeDocument/2006/relationships/customXml" Target="../ink/ink1567.xml"/><Relationship Id="rId28" Type="http://schemas.openxmlformats.org/officeDocument/2006/relationships/image" Target="../media/image1607.png"/><Relationship Id="rId49" Type="http://schemas.openxmlformats.org/officeDocument/2006/relationships/customXml" Target="../ink/ink1580.xml"/><Relationship Id="rId114" Type="http://schemas.openxmlformats.org/officeDocument/2006/relationships/image" Target="../media/image1650.png"/><Relationship Id="rId119" Type="http://schemas.openxmlformats.org/officeDocument/2006/relationships/customXml" Target="../ink/ink1615.xml"/><Relationship Id="rId44" Type="http://schemas.openxmlformats.org/officeDocument/2006/relationships/image" Target="../media/image1615.png"/><Relationship Id="rId60" Type="http://schemas.openxmlformats.org/officeDocument/2006/relationships/image" Target="../media/image1623.png"/><Relationship Id="rId65" Type="http://schemas.openxmlformats.org/officeDocument/2006/relationships/customXml" Target="../ink/ink1588.xml"/><Relationship Id="rId81" Type="http://schemas.openxmlformats.org/officeDocument/2006/relationships/customXml" Target="../ink/ink1596.xml"/><Relationship Id="rId86" Type="http://schemas.openxmlformats.org/officeDocument/2006/relationships/image" Target="../media/image1636.png"/><Relationship Id="rId130" Type="http://schemas.openxmlformats.org/officeDocument/2006/relationships/image" Target="../media/image1658.png"/><Relationship Id="rId13" Type="http://schemas.openxmlformats.org/officeDocument/2006/relationships/customXml" Target="../ink/ink1562.xml"/><Relationship Id="rId18" Type="http://schemas.openxmlformats.org/officeDocument/2006/relationships/image" Target="../media/image1602.png"/><Relationship Id="rId39" Type="http://schemas.openxmlformats.org/officeDocument/2006/relationships/customXml" Target="../ink/ink1575.xml"/><Relationship Id="rId109" Type="http://schemas.openxmlformats.org/officeDocument/2006/relationships/customXml" Target="../ink/ink1610.xml"/><Relationship Id="rId34" Type="http://schemas.openxmlformats.org/officeDocument/2006/relationships/image" Target="../media/image1610.png"/><Relationship Id="rId50" Type="http://schemas.openxmlformats.org/officeDocument/2006/relationships/image" Target="../media/image1618.png"/><Relationship Id="rId55" Type="http://schemas.openxmlformats.org/officeDocument/2006/relationships/customXml" Target="../ink/ink1583.xml"/><Relationship Id="rId76" Type="http://schemas.openxmlformats.org/officeDocument/2006/relationships/image" Target="../media/image1631.png"/><Relationship Id="rId97" Type="http://schemas.openxmlformats.org/officeDocument/2006/relationships/customXml" Target="../ink/ink1604.xml"/><Relationship Id="rId104" Type="http://schemas.openxmlformats.org/officeDocument/2006/relationships/image" Target="../media/image1645.png"/><Relationship Id="rId120" Type="http://schemas.openxmlformats.org/officeDocument/2006/relationships/image" Target="../media/image1653.png"/><Relationship Id="rId125" Type="http://schemas.openxmlformats.org/officeDocument/2006/relationships/customXml" Target="../ink/ink1618.xml"/><Relationship Id="rId7" Type="http://schemas.openxmlformats.org/officeDocument/2006/relationships/customXml" Target="../ink/ink1559.xml"/><Relationship Id="rId71" Type="http://schemas.openxmlformats.org/officeDocument/2006/relationships/customXml" Target="../ink/ink1591.xml"/><Relationship Id="rId92" Type="http://schemas.openxmlformats.org/officeDocument/2006/relationships/image" Target="../media/image1639.png"/><Relationship Id="rId2" Type="http://schemas.openxmlformats.org/officeDocument/2006/relationships/image" Target="../media/image1258.png"/><Relationship Id="rId29" Type="http://schemas.openxmlformats.org/officeDocument/2006/relationships/customXml" Target="../ink/ink1570.xml"/><Relationship Id="rId24" Type="http://schemas.openxmlformats.org/officeDocument/2006/relationships/image" Target="../media/image1605.png"/><Relationship Id="rId40" Type="http://schemas.openxmlformats.org/officeDocument/2006/relationships/image" Target="../media/image1613.png"/><Relationship Id="rId45" Type="http://schemas.openxmlformats.org/officeDocument/2006/relationships/customXml" Target="../ink/ink1578.xml"/><Relationship Id="rId66" Type="http://schemas.openxmlformats.org/officeDocument/2006/relationships/image" Target="../media/image1626.png"/><Relationship Id="rId87" Type="http://schemas.openxmlformats.org/officeDocument/2006/relationships/customXml" Target="../ink/ink1599.xml"/><Relationship Id="rId110" Type="http://schemas.openxmlformats.org/officeDocument/2006/relationships/image" Target="../media/image1648.png"/><Relationship Id="rId115" Type="http://schemas.openxmlformats.org/officeDocument/2006/relationships/customXml" Target="../ink/ink1613.xml"/><Relationship Id="rId61" Type="http://schemas.openxmlformats.org/officeDocument/2006/relationships/customXml" Target="../ink/ink1586.xml"/><Relationship Id="rId82" Type="http://schemas.openxmlformats.org/officeDocument/2006/relationships/image" Target="../media/image1634.png"/><Relationship Id="rId19" Type="http://schemas.openxmlformats.org/officeDocument/2006/relationships/customXml" Target="../ink/ink1565.xml"/><Relationship Id="rId14" Type="http://schemas.openxmlformats.org/officeDocument/2006/relationships/image" Target="../media/image1600.png"/><Relationship Id="rId30" Type="http://schemas.openxmlformats.org/officeDocument/2006/relationships/image" Target="../media/image1608.png"/><Relationship Id="rId35" Type="http://schemas.openxmlformats.org/officeDocument/2006/relationships/customXml" Target="../ink/ink1573.xml"/><Relationship Id="rId56" Type="http://schemas.openxmlformats.org/officeDocument/2006/relationships/image" Target="../media/image1621.png"/><Relationship Id="rId77" Type="http://schemas.openxmlformats.org/officeDocument/2006/relationships/customXml" Target="../ink/ink1594.xml"/><Relationship Id="rId100" Type="http://schemas.openxmlformats.org/officeDocument/2006/relationships/image" Target="../media/image1643.png"/><Relationship Id="rId105" Type="http://schemas.openxmlformats.org/officeDocument/2006/relationships/customXml" Target="../ink/ink1608.xml"/><Relationship Id="rId126" Type="http://schemas.openxmlformats.org/officeDocument/2006/relationships/image" Target="../media/image1656.png"/><Relationship Id="rId8" Type="http://schemas.openxmlformats.org/officeDocument/2006/relationships/image" Target="../media/image1597.png"/><Relationship Id="rId51" Type="http://schemas.openxmlformats.org/officeDocument/2006/relationships/customXml" Target="../ink/ink1581.xml"/><Relationship Id="rId72" Type="http://schemas.openxmlformats.org/officeDocument/2006/relationships/image" Target="../media/image1629.png"/><Relationship Id="rId93" Type="http://schemas.openxmlformats.org/officeDocument/2006/relationships/customXml" Target="../ink/ink1602.xml"/><Relationship Id="rId98" Type="http://schemas.openxmlformats.org/officeDocument/2006/relationships/image" Target="../media/image1642.png"/><Relationship Id="rId121" Type="http://schemas.openxmlformats.org/officeDocument/2006/relationships/customXml" Target="../ink/ink1616.xml"/><Relationship Id="rId3" Type="http://schemas.openxmlformats.org/officeDocument/2006/relationships/customXml" Target="../ink/ink1557.xml"/><Relationship Id="rId25" Type="http://schemas.openxmlformats.org/officeDocument/2006/relationships/customXml" Target="../ink/ink1568.xml"/><Relationship Id="rId46" Type="http://schemas.openxmlformats.org/officeDocument/2006/relationships/image" Target="../media/image1616.png"/><Relationship Id="rId67" Type="http://schemas.openxmlformats.org/officeDocument/2006/relationships/customXml" Target="../ink/ink1589.xml"/><Relationship Id="rId116" Type="http://schemas.openxmlformats.org/officeDocument/2006/relationships/image" Target="../media/image1651.png"/><Relationship Id="rId20" Type="http://schemas.openxmlformats.org/officeDocument/2006/relationships/image" Target="../media/image1603.png"/><Relationship Id="rId41" Type="http://schemas.openxmlformats.org/officeDocument/2006/relationships/customXml" Target="../ink/ink1576.xml"/><Relationship Id="rId62" Type="http://schemas.openxmlformats.org/officeDocument/2006/relationships/image" Target="../media/image1624.png"/><Relationship Id="rId83" Type="http://schemas.openxmlformats.org/officeDocument/2006/relationships/customXml" Target="../ink/ink1597.xml"/><Relationship Id="rId88" Type="http://schemas.openxmlformats.org/officeDocument/2006/relationships/image" Target="../media/image1637.png"/><Relationship Id="rId111" Type="http://schemas.openxmlformats.org/officeDocument/2006/relationships/customXml" Target="../ink/ink1611.xml"/><Relationship Id="rId15" Type="http://schemas.openxmlformats.org/officeDocument/2006/relationships/customXml" Target="../ink/ink1563.xml"/><Relationship Id="rId36" Type="http://schemas.openxmlformats.org/officeDocument/2006/relationships/image" Target="../media/image1611.png"/><Relationship Id="rId57" Type="http://schemas.openxmlformats.org/officeDocument/2006/relationships/customXml" Target="../ink/ink1584.xml"/><Relationship Id="rId106" Type="http://schemas.openxmlformats.org/officeDocument/2006/relationships/image" Target="../media/image1646.png"/><Relationship Id="rId127" Type="http://schemas.openxmlformats.org/officeDocument/2006/relationships/customXml" Target="../ink/ink1619.xml"/><Relationship Id="rId10" Type="http://schemas.openxmlformats.org/officeDocument/2006/relationships/image" Target="../media/image1598.png"/><Relationship Id="rId31" Type="http://schemas.openxmlformats.org/officeDocument/2006/relationships/customXml" Target="../ink/ink1571.xml"/><Relationship Id="rId52" Type="http://schemas.openxmlformats.org/officeDocument/2006/relationships/image" Target="../media/image1619.png"/><Relationship Id="rId73" Type="http://schemas.openxmlformats.org/officeDocument/2006/relationships/customXml" Target="../ink/ink1592.xml"/><Relationship Id="rId78" Type="http://schemas.openxmlformats.org/officeDocument/2006/relationships/image" Target="../media/image1632.png"/><Relationship Id="rId94" Type="http://schemas.openxmlformats.org/officeDocument/2006/relationships/image" Target="../media/image1640.png"/><Relationship Id="rId99" Type="http://schemas.openxmlformats.org/officeDocument/2006/relationships/customXml" Target="../ink/ink1605.xml"/><Relationship Id="rId101" Type="http://schemas.openxmlformats.org/officeDocument/2006/relationships/customXml" Target="../ink/ink1606.xml"/><Relationship Id="rId122" Type="http://schemas.openxmlformats.org/officeDocument/2006/relationships/image" Target="../media/image1654.png"/><Relationship Id="rId4" Type="http://schemas.openxmlformats.org/officeDocument/2006/relationships/image" Target="../media/image1595.png"/><Relationship Id="rId9" Type="http://schemas.openxmlformats.org/officeDocument/2006/relationships/customXml" Target="../ink/ink1560.xml"/><Relationship Id="rId26" Type="http://schemas.openxmlformats.org/officeDocument/2006/relationships/image" Target="../media/image1606.png"/></Relationships>
</file>

<file path=ppt/slides/_rels/slide2.xml.rels><?xml version="1.0" encoding="UTF-8" standalone="yes"?>
<Relationships xmlns="http://schemas.openxmlformats.org/package/2006/relationships"><Relationship Id="rId26" Type="http://schemas.openxmlformats.org/officeDocument/2006/relationships/customXml" Target="../ink/ink29.xml"/><Relationship Id="rId21" Type="http://schemas.openxmlformats.org/officeDocument/2006/relationships/image" Target="../media/image28.png"/><Relationship Id="rId42" Type="http://schemas.openxmlformats.org/officeDocument/2006/relationships/customXml" Target="../ink/ink37.xml"/><Relationship Id="rId47" Type="http://schemas.openxmlformats.org/officeDocument/2006/relationships/image" Target="../media/image41.png"/><Relationship Id="rId63" Type="http://schemas.openxmlformats.org/officeDocument/2006/relationships/image" Target="../media/image49.png"/><Relationship Id="rId68" Type="http://schemas.openxmlformats.org/officeDocument/2006/relationships/customXml" Target="../ink/ink50.xml"/><Relationship Id="rId16" Type="http://schemas.openxmlformats.org/officeDocument/2006/relationships/customXml" Target="../ink/ink24.xml"/><Relationship Id="rId11" Type="http://schemas.openxmlformats.org/officeDocument/2006/relationships/image" Target="../media/image23.png"/><Relationship Id="rId32" Type="http://schemas.openxmlformats.org/officeDocument/2006/relationships/customXml" Target="../ink/ink32.xml"/><Relationship Id="rId37" Type="http://schemas.openxmlformats.org/officeDocument/2006/relationships/image" Target="../media/image36.png"/><Relationship Id="rId53" Type="http://schemas.openxmlformats.org/officeDocument/2006/relationships/image" Target="../media/image44.png"/><Relationship Id="rId58" Type="http://schemas.openxmlformats.org/officeDocument/2006/relationships/customXml" Target="../ink/ink45.xml"/><Relationship Id="rId74" Type="http://schemas.openxmlformats.org/officeDocument/2006/relationships/customXml" Target="../ink/ink53.xml"/><Relationship Id="rId79" Type="http://schemas.openxmlformats.org/officeDocument/2006/relationships/image" Target="../media/image57.png"/><Relationship Id="rId5" Type="http://schemas.openxmlformats.org/officeDocument/2006/relationships/image" Target="../media/image20.emf"/><Relationship Id="rId61" Type="http://schemas.openxmlformats.org/officeDocument/2006/relationships/image" Target="../media/image48.png"/><Relationship Id="rId82" Type="http://schemas.openxmlformats.org/officeDocument/2006/relationships/customXml" Target="../ink/ink57.xml"/><Relationship Id="rId19" Type="http://schemas.openxmlformats.org/officeDocument/2006/relationships/image" Target="../media/image27.png"/><Relationship Id="rId14" Type="http://schemas.openxmlformats.org/officeDocument/2006/relationships/customXml" Target="../ink/ink23.xml"/><Relationship Id="rId22" Type="http://schemas.openxmlformats.org/officeDocument/2006/relationships/customXml" Target="../ink/ink27.xml"/><Relationship Id="rId27" Type="http://schemas.openxmlformats.org/officeDocument/2006/relationships/image" Target="../media/image31.png"/><Relationship Id="rId30" Type="http://schemas.openxmlformats.org/officeDocument/2006/relationships/customXml" Target="../ink/ink31.xml"/><Relationship Id="rId35" Type="http://schemas.openxmlformats.org/officeDocument/2006/relationships/image" Target="../media/image35.png"/><Relationship Id="rId43" Type="http://schemas.openxmlformats.org/officeDocument/2006/relationships/image" Target="../media/image39.png"/><Relationship Id="rId48" Type="http://schemas.openxmlformats.org/officeDocument/2006/relationships/customXml" Target="../ink/ink40.xml"/><Relationship Id="rId56" Type="http://schemas.openxmlformats.org/officeDocument/2006/relationships/customXml" Target="../ink/ink44.xml"/><Relationship Id="rId64" Type="http://schemas.openxmlformats.org/officeDocument/2006/relationships/customXml" Target="../ink/ink48.xml"/><Relationship Id="rId69" Type="http://schemas.openxmlformats.org/officeDocument/2006/relationships/image" Target="../media/image52.png"/><Relationship Id="rId77" Type="http://schemas.openxmlformats.org/officeDocument/2006/relationships/image" Target="../media/image56.png"/><Relationship Id="rId8" Type="http://schemas.openxmlformats.org/officeDocument/2006/relationships/customXml" Target="../ink/ink20.xml"/><Relationship Id="rId51" Type="http://schemas.openxmlformats.org/officeDocument/2006/relationships/image" Target="../media/image43.png"/><Relationship Id="rId72" Type="http://schemas.openxmlformats.org/officeDocument/2006/relationships/customXml" Target="../ink/ink52.xml"/><Relationship Id="rId80" Type="http://schemas.openxmlformats.org/officeDocument/2006/relationships/customXml" Target="../ink/ink56.xml"/><Relationship Id="rId3" Type="http://schemas.openxmlformats.org/officeDocument/2006/relationships/image" Target="../media/image19.png"/><Relationship Id="rId12" Type="http://schemas.openxmlformats.org/officeDocument/2006/relationships/customXml" Target="../ink/ink22.xml"/><Relationship Id="rId17" Type="http://schemas.openxmlformats.org/officeDocument/2006/relationships/image" Target="../media/image26.png"/><Relationship Id="rId25" Type="http://schemas.openxmlformats.org/officeDocument/2006/relationships/image" Target="../media/image30.png"/><Relationship Id="rId33" Type="http://schemas.openxmlformats.org/officeDocument/2006/relationships/image" Target="../media/image34.png"/><Relationship Id="rId38" Type="http://schemas.openxmlformats.org/officeDocument/2006/relationships/customXml" Target="../ink/ink35.xml"/><Relationship Id="rId46" Type="http://schemas.openxmlformats.org/officeDocument/2006/relationships/customXml" Target="../ink/ink39.xml"/><Relationship Id="rId59" Type="http://schemas.openxmlformats.org/officeDocument/2006/relationships/image" Target="../media/image47.png"/><Relationship Id="rId67" Type="http://schemas.openxmlformats.org/officeDocument/2006/relationships/image" Target="../media/image51.png"/><Relationship Id="rId20" Type="http://schemas.openxmlformats.org/officeDocument/2006/relationships/customXml" Target="../ink/ink26.xml"/><Relationship Id="rId41" Type="http://schemas.openxmlformats.org/officeDocument/2006/relationships/image" Target="../media/image38.png"/><Relationship Id="rId54" Type="http://schemas.openxmlformats.org/officeDocument/2006/relationships/customXml" Target="../ink/ink43.xml"/><Relationship Id="rId62" Type="http://schemas.openxmlformats.org/officeDocument/2006/relationships/customXml" Target="../ink/ink47.xml"/><Relationship Id="rId70" Type="http://schemas.openxmlformats.org/officeDocument/2006/relationships/customXml" Target="../ink/ink51.xml"/><Relationship Id="rId75" Type="http://schemas.openxmlformats.org/officeDocument/2006/relationships/image" Target="../media/image55.png"/><Relationship Id="rId83"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customXml" Target="../ink/ink19.xml"/><Relationship Id="rId15" Type="http://schemas.openxmlformats.org/officeDocument/2006/relationships/image" Target="../media/image25.png"/><Relationship Id="rId23" Type="http://schemas.openxmlformats.org/officeDocument/2006/relationships/image" Target="../media/image29.png"/><Relationship Id="rId28" Type="http://schemas.openxmlformats.org/officeDocument/2006/relationships/customXml" Target="../ink/ink30.xml"/><Relationship Id="rId36" Type="http://schemas.openxmlformats.org/officeDocument/2006/relationships/customXml" Target="../ink/ink34.xml"/><Relationship Id="rId49" Type="http://schemas.openxmlformats.org/officeDocument/2006/relationships/image" Target="../media/image42.png"/><Relationship Id="rId57" Type="http://schemas.openxmlformats.org/officeDocument/2006/relationships/image" Target="../media/image46.png"/><Relationship Id="rId10" Type="http://schemas.openxmlformats.org/officeDocument/2006/relationships/customXml" Target="../ink/ink21.xml"/><Relationship Id="rId31" Type="http://schemas.openxmlformats.org/officeDocument/2006/relationships/image" Target="../media/image33.png"/><Relationship Id="rId44" Type="http://schemas.openxmlformats.org/officeDocument/2006/relationships/customXml" Target="../ink/ink38.xml"/><Relationship Id="rId52" Type="http://schemas.openxmlformats.org/officeDocument/2006/relationships/customXml" Target="../ink/ink42.xml"/><Relationship Id="rId60" Type="http://schemas.openxmlformats.org/officeDocument/2006/relationships/customXml" Target="../ink/ink46.xml"/><Relationship Id="rId65" Type="http://schemas.openxmlformats.org/officeDocument/2006/relationships/image" Target="../media/image50.png"/><Relationship Id="rId73" Type="http://schemas.openxmlformats.org/officeDocument/2006/relationships/image" Target="../media/image54.png"/><Relationship Id="rId78" Type="http://schemas.openxmlformats.org/officeDocument/2006/relationships/customXml" Target="../ink/ink55.xml"/><Relationship Id="rId81" Type="http://schemas.openxmlformats.org/officeDocument/2006/relationships/image" Target="../media/image58.png"/><Relationship Id="rId4" Type="http://schemas.openxmlformats.org/officeDocument/2006/relationships/oleObject" Target="../embeddings/oleObject1.bin"/><Relationship Id="rId9" Type="http://schemas.openxmlformats.org/officeDocument/2006/relationships/image" Target="../media/image22.png"/><Relationship Id="rId13" Type="http://schemas.openxmlformats.org/officeDocument/2006/relationships/image" Target="../media/image24.png"/><Relationship Id="rId18" Type="http://schemas.openxmlformats.org/officeDocument/2006/relationships/customXml" Target="../ink/ink25.xml"/><Relationship Id="rId39" Type="http://schemas.openxmlformats.org/officeDocument/2006/relationships/image" Target="../media/image37.png"/><Relationship Id="rId34" Type="http://schemas.openxmlformats.org/officeDocument/2006/relationships/customXml" Target="../ink/ink33.xml"/><Relationship Id="rId50" Type="http://schemas.openxmlformats.org/officeDocument/2006/relationships/customXml" Target="../ink/ink41.xml"/><Relationship Id="rId55" Type="http://schemas.openxmlformats.org/officeDocument/2006/relationships/image" Target="../media/image45.png"/><Relationship Id="rId76" Type="http://schemas.openxmlformats.org/officeDocument/2006/relationships/customXml" Target="../ink/ink54.xml"/><Relationship Id="rId7" Type="http://schemas.openxmlformats.org/officeDocument/2006/relationships/image" Target="../media/image21.png"/><Relationship Id="rId71" Type="http://schemas.openxmlformats.org/officeDocument/2006/relationships/image" Target="../media/image53.png"/><Relationship Id="rId2" Type="http://schemas.openxmlformats.org/officeDocument/2006/relationships/notesSlide" Target="../notesSlides/notesSlide2.xml"/><Relationship Id="rId29" Type="http://schemas.openxmlformats.org/officeDocument/2006/relationships/image" Target="../media/image32.png"/><Relationship Id="rId24" Type="http://schemas.openxmlformats.org/officeDocument/2006/relationships/customXml" Target="../ink/ink28.xml"/><Relationship Id="rId40" Type="http://schemas.openxmlformats.org/officeDocument/2006/relationships/customXml" Target="../ink/ink36.xml"/><Relationship Id="rId45" Type="http://schemas.openxmlformats.org/officeDocument/2006/relationships/image" Target="../media/image40.png"/><Relationship Id="rId66" Type="http://schemas.openxmlformats.org/officeDocument/2006/relationships/customXml" Target="../ink/ink49.xml"/></Relationships>
</file>

<file path=ppt/slides/_rels/slide20.xml.rels><?xml version="1.0" encoding="UTF-8" standalone="yes"?>
<Relationships xmlns="http://schemas.openxmlformats.org/package/2006/relationships"><Relationship Id="rId117" Type="http://schemas.openxmlformats.org/officeDocument/2006/relationships/image" Target="../media/image1716.png"/><Relationship Id="rId21" Type="http://schemas.openxmlformats.org/officeDocument/2006/relationships/image" Target="../media/image1668.png"/><Relationship Id="rId42" Type="http://schemas.openxmlformats.org/officeDocument/2006/relationships/customXml" Target="../ink/ink1639.xml"/><Relationship Id="rId63" Type="http://schemas.openxmlformats.org/officeDocument/2006/relationships/image" Target="../media/image1689.png"/><Relationship Id="rId84" Type="http://schemas.openxmlformats.org/officeDocument/2006/relationships/customXml" Target="../ink/ink1660.xml"/><Relationship Id="rId138" Type="http://schemas.openxmlformats.org/officeDocument/2006/relationships/customXml" Target="../ink/ink1687.xml"/><Relationship Id="rId159" Type="http://schemas.openxmlformats.org/officeDocument/2006/relationships/image" Target="../media/image1737.png"/><Relationship Id="rId170" Type="http://schemas.openxmlformats.org/officeDocument/2006/relationships/customXml" Target="../ink/ink1703.xml"/><Relationship Id="rId191" Type="http://schemas.openxmlformats.org/officeDocument/2006/relationships/image" Target="../media/image1753.png"/><Relationship Id="rId205" Type="http://schemas.openxmlformats.org/officeDocument/2006/relationships/image" Target="../media/image1760.png"/><Relationship Id="rId226" Type="http://schemas.openxmlformats.org/officeDocument/2006/relationships/customXml" Target="../ink/ink1731.xml"/><Relationship Id="rId247" Type="http://schemas.openxmlformats.org/officeDocument/2006/relationships/image" Target="../media/image1781.png"/><Relationship Id="rId107" Type="http://schemas.openxmlformats.org/officeDocument/2006/relationships/image" Target="../media/image1711.png"/><Relationship Id="rId11" Type="http://schemas.openxmlformats.org/officeDocument/2006/relationships/image" Target="../media/image1663.png"/><Relationship Id="rId32" Type="http://schemas.openxmlformats.org/officeDocument/2006/relationships/customXml" Target="../ink/ink1634.xml"/><Relationship Id="rId53" Type="http://schemas.openxmlformats.org/officeDocument/2006/relationships/image" Target="../media/image1684.png"/><Relationship Id="rId74" Type="http://schemas.openxmlformats.org/officeDocument/2006/relationships/customXml" Target="../ink/ink1655.xml"/><Relationship Id="rId128" Type="http://schemas.openxmlformats.org/officeDocument/2006/relationships/customXml" Target="../ink/ink1682.xml"/><Relationship Id="rId149" Type="http://schemas.openxmlformats.org/officeDocument/2006/relationships/image" Target="../media/image1732.png"/><Relationship Id="rId5" Type="http://schemas.openxmlformats.org/officeDocument/2006/relationships/image" Target="../media/image1660.emf"/><Relationship Id="rId95" Type="http://schemas.openxmlformats.org/officeDocument/2006/relationships/image" Target="../media/image1705.png"/><Relationship Id="rId160" Type="http://schemas.openxmlformats.org/officeDocument/2006/relationships/customXml" Target="../ink/ink1698.xml"/><Relationship Id="rId181" Type="http://schemas.openxmlformats.org/officeDocument/2006/relationships/image" Target="../media/image1748.png"/><Relationship Id="rId216" Type="http://schemas.openxmlformats.org/officeDocument/2006/relationships/customXml" Target="../ink/ink1726.xml"/><Relationship Id="rId237" Type="http://schemas.openxmlformats.org/officeDocument/2006/relationships/image" Target="../media/image1776.png"/><Relationship Id="rId22" Type="http://schemas.openxmlformats.org/officeDocument/2006/relationships/customXml" Target="../ink/ink1629.xml"/><Relationship Id="rId43" Type="http://schemas.openxmlformats.org/officeDocument/2006/relationships/image" Target="../media/image1679.png"/><Relationship Id="rId64" Type="http://schemas.openxmlformats.org/officeDocument/2006/relationships/customXml" Target="../ink/ink1650.xml"/><Relationship Id="rId118" Type="http://schemas.openxmlformats.org/officeDocument/2006/relationships/customXml" Target="../ink/ink1677.xml"/><Relationship Id="rId139" Type="http://schemas.openxmlformats.org/officeDocument/2006/relationships/image" Target="../media/image1727.png"/><Relationship Id="rId85" Type="http://schemas.openxmlformats.org/officeDocument/2006/relationships/image" Target="../media/image1700.png"/><Relationship Id="rId150" Type="http://schemas.openxmlformats.org/officeDocument/2006/relationships/customXml" Target="../ink/ink1693.xml"/><Relationship Id="rId171" Type="http://schemas.openxmlformats.org/officeDocument/2006/relationships/image" Target="../media/image1743.png"/><Relationship Id="rId192" Type="http://schemas.openxmlformats.org/officeDocument/2006/relationships/customXml" Target="../ink/ink1714.xml"/><Relationship Id="rId206" Type="http://schemas.openxmlformats.org/officeDocument/2006/relationships/customXml" Target="../ink/ink1721.xml"/><Relationship Id="rId227" Type="http://schemas.openxmlformats.org/officeDocument/2006/relationships/image" Target="../media/image1771.png"/><Relationship Id="rId248" Type="http://schemas.openxmlformats.org/officeDocument/2006/relationships/customXml" Target="../ink/ink1742.xml"/><Relationship Id="rId12" Type="http://schemas.openxmlformats.org/officeDocument/2006/relationships/customXml" Target="../ink/ink1624.xml"/><Relationship Id="rId33" Type="http://schemas.openxmlformats.org/officeDocument/2006/relationships/image" Target="../media/image1674.png"/><Relationship Id="rId108" Type="http://schemas.openxmlformats.org/officeDocument/2006/relationships/customXml" Target="../ink/ink1672.xml"/><Relationship Id="rId129" Type="http://schemas.openxmlformats.org/officeDocument/2006/relationships/image" Target="../media/image1722.png"/><Relationship Id="rId54" Type="http://schemas.openxmlformats.org/officeDocument/2006/relationships/customXml" Target="../ink/ink1645.xml"/><Relationship Id="rId75" Type="http://schemas.openxmlformats.org/officeDocument/2006/relationships/image" Target="../media/image1695.png"/><Relationship Id="rId96" Type="http://schemas.openxmlformats.org/officeDocument/2006/relationships/customXml" Target="../ink/ink1666.xml"/><Relationship Id="rId140" Type="http://schemas.openxmlformats.org/officeDocument/2006/relationships/customXml" Target="../ink/ink1688.xml"/><Relationship Id="rId161" Type="http://schemas.openxmlformats.org/officeDocument/2006/relationships/image" Target="../media/image1738.png"/><Relationship Id="rId182" Type="http://schemas.openxmlformats.org/officeDocument/2006/relationships/customXml" Target="../ink/ink1709.xml"/><Relationship Id="rId217" Type="http://schemas.openxmlformats.org/officeDocument/2006/relationships/image" Target="../media/image1766.png"/><Relationship Id="rId6" Type="http://schemas.openxmlformats.org/officeDocument/2006/relationships/customXml" Target="../ink/ink1621.xml"/><Relationship Id="rId238" Type="http://schemas.openxmlformats.org/officeDocument/2006/relationships/customXml" Target="../ink/ink1737.xml"/><Relationship Id="rId23" Type="http://schemas.openxmlformats.org/officeDocument/2006/relationships/image" Target="../media/image1669.png"/><Relationship Id="rId119" Type="http://schemas.openxmlformats.org/officeDocument/2006/relationships/image" Target="../media/image1717.png"/><Relationship Id="rId44" Type="http://schemas.openxmlformats.org/officeDocument/2006/relationships/customXml" Target="../ink/ink1640.xml"/><Relationship Id="rId65" Type="http://schemas.openxmlformats.org/officeDocument/2006/relationships/image" Target="../media/image1690.png"/><Relationship Id="rId86" Type="http://schemas.openxmlformats.org/officeDocument/2006/relationships/customXml" Target="../ink/ink1661.xml"/><Relationship Id="rId130" Type="http://schemas.openxmlformats.org/officeDocument/2006/relationships/customXml" Target="../ink/ink1683.xml"/><Relationship Id="rId151" Type="http://schemas.openxmlformats.org/officeDocument/2006/relationships/image" Target="../media/image1733.png"/><Relationship Id="rId172" Type="http://schemas.openxmlformats.org/officeDocument/2006/relationships/customXml" Target="../ink/ink1704.xml"/><Relationship Id="rId193" Type="http://schemas.openxmlformats.org/officeDocument/2006/relationships/image" Target="../media/image1754.png"/><Relationship Id="rId207" Type="http://schemas.openxmlformats.org/officeDocument/2006/relationships/image" Target="../media/image1761.png"/><Relationship Id="rId228" Type="http://schemas.openxmlformats.org/officeDocument/2006/relationships/customXml" Target="../ink/ink1732.xml"/><Relationship Id="rId249" Type="http://schemas.openxmlformats.org/officeDocument/2006/relationships/image" Target="../media/image1782.png"/><Relationship Id="rId13" Type="http://schemas.openxmlformats.org/officeDocument/2006/relationships/image" Target="../media/image1664.png"/><Relationship Id="rId109" Type="http://schemas.openxmlformats.org/officeDocument/2006/relationships/image" Target="../media/image1712.png"/><Relationship Id="rId34" Type="http://schemas.openxmlformats.org/officeDocument/2006/relationships/customXml" Target="../ink/ink1635.xml"/><Relationship Id="rId55" Type="http://schemas.openxmlformats.org/officeDocument/2006/relationships/image" Target="../media/image1685.png"/><Relationship Id="rId76" Type="http://schemas.openxmlformats.org/officeDocument/2006/relationships/customXml" Target="../ink/ink1656.xml"/><Relationship Id="rId97" Type="http://schemas.openxmlformats.org/officeDocument/2006/relationships/image" Target="../media/image1706.png"/><Relationship Id="rId120" Type="http://schemas.openxmlformats.org/officeDocument/2006/relationships/customXml" Target="../ink/ink1678.xml"/><Relationship Id="rId141" Type="http://schemas.openxmlformats.org/officeDocument/2006/relationships/image" Target="../media/image1728.png"/><Relationship Id="rId7" Type="http://schemas.openxmlformats.org/officeDocument/2006/relationships/image" Target="../media/image1661.png"/><Relationship Id="rId162" Type="http://schemas.openxmlformats.org/officeDocument/2006/relationships/customXml" Target="../ink/ink1699.xml"/><Relationship Id="rId183" Type="http://schemas.openxmlformats.org/officeDocument/2006/relationships/image" Target="../media/image1749.png"/><Relationship Id="rId218" Type="http://schemas.openxmlformats.org/officeDocument/2006/relationships/customXml" Target="../ink/ink1727.xml"/><Relationship Id="rId239" Type="http://schemas.openxmlformats.org/officeDocument/2006/relationships/image" Target="../media/image1777.png"/><Relationship Id="rId250" Type="http://schemas.openxmlformats.org/officeDocument/2006/relationships/customXml" Target="../ink/ink1743.xml"/><Relationship Id="rId24" Type="http://schemas.openxmlformats.org/officeDocument/2006/relationships/customXml" Target="../ink/ink1630.xml"/><Relationship Id="rId45" Type="http://schemas.openxmlformats.org/officeDocument/2006/relationships/image" Target="../media/image1680.png"/><Relationship Id="rId66" Type="http://schemas.openxmlformats.org/officeDocument/2006/relationships/customXml" Target="../ink/ink1651.xml"/><Relationship Id="rId87" Type="http://schemas.openxmlformats.org/officeDocument/2006/relationships/image" Target="../media/image1701.png"/><Relationship Id="rId110" Type="http://schemas.openxmlformats.org/officeDocument/2006/relationships/customXml" Target="../ink/ink1673.xml"/><Relationship Id="rId131" Type="http://schemas.openxmlformats.org/officeDocument/2006/relationships/image" Target="../media/image1723.png"/><Relationship Id="rId152" Type="http://schemas.openxmlformats.org/officeDocument/2006/relationships/customXml" Target="../ink/ink1694.xml"/><Relationship Id="rId173" Type="http://schemas.openxmlformats.org/officeDocument/2006/relationships/image" Target="../media/image1744.png"/><Relationship Id="rId194" Type="http://schemas.openxmlformats.org/officeDocument/2006/relationships/customXml" Target="../ink/ink1715.xml"/><Relationship Id="rId208" Type="http://schemas.openxmlformats.org/officeDocument/2006/relationships/customXml" Target="../ink/ink1722.xml"/><Relationship Id="rId229" Type="http://schemas.openxmlformats.org/officeDocument/2006/relationships/image" Target="../media/image1772.png"/><Relationship Id="rId240" Type="http://schemas.openxmlformats.org/officeDocument/2006/relationships/customXml" Target="../ink/ink1738.xml"/><Relationship Id="rId14" Type="http://schemas.openxmlformats.org/officeDocument/2006/relationships/customXml" Target="../ink/ink1625.xml"/><Relationship Id="rId35" Type="http://schemas.openxmlformats.org/officeDocument/2006/relationships/image" Target="../media/image1675.png"/><Relationship Id="rId56" Type="http://schemas.openxmlformats.org/officeDocument/2006/relationships/customXml" Target="../ink/ink1646.xml"/><Relationship Id="rId77" Type="http://schemas.openxmlformats.org/officeDocument/2006/relationships/image" Target="../media/image1696.png"/><Relationship Id="rId100" Type="http://schemas.openxmlformats.org/officeDocument/2006/relationships/customXml" Target="../ink/ink1668.xml"/><Relationship Id="rId8" Type="http://schemas.openxmlformats.org/officeDocument/2006/relationships/customXml" Target="../ink/ink1622.xml"/><Relationship Id="rId98" Type="http://schemas.openxmlformats.org/officeDocument/2006/relationships/customXml" Target="../ink/ink1667.xml"/><Relationship Id="rId121" Type="http://schemas.openxmlformats.org/officeDocument/2006/relationships/image" Target="../media/image1718.png"/><Relationship Id="rId142" Type="http://schemas.openxmlformats.org/officeDocument/2006/relationships/customXml" Target="../ink/ink1689.xml"/><Relationship Id="rId163" Type="http://schemas.openxmlformats.org/officeDocument/2006/relationships/image" Target="../media/image1739.png"/><Relationship Id="rId184" Type="http://schemas.openxmlformats.org/officeDocument/2006/relationships/customXml" Target="../ink/ink1710.xml"/><Relationship Id="rId219" Type="http://schemas.openxmlformats.org/officeDocument/2006/relationships/image" Target="../media/image1767.png"/><Relationship Id="rId230" Type="http://schemas.openxmlformats.org/officeDocument/2006/relationships/customXml" Target="../ink/ink1733.xml"/><Relationship Id="rId251" Type="http://schemas.openxmlformats.org/officeDocument/2006/relationships/image" Target="../media/image1783.png"/><Relationship Id="rId25" Type="http://schemas.openxmlformats.org/officeDocument/2006/relationships/image" Target="../media/image1670.png"/><Relationship Id="rId46" Type="http://schemas.openxmlformats.org/officeDocument/2006/relationships/customXml" Target="../ink/ink1641.xml"/><Relationship Id="rId67" Type="http://schemas.openxmlformats.org/officeDocument/2006/relationships/image" Target="../media/image1691.png"/><Relationship Id="rId88" Type="http://schemas.openxmlformats.org/officeDocument/2006/relationships/customXml" Target="../ink/ink1662.xml"/><Relationship Id="rId111" Type="http://schemas.openxmlformats.org/officeDocument/2006/relationships/image" Target="../media/image1713.png"/><Relationship Id="rId132" Type="http://schemas.openxmlformats.org/officeDocument/2006/relationships/customXml" Target="../ink/ink1684.xml"/><Relationship Id="rId153" Type="http://schemas.openxmlformats.org/officeDocument/2006/relationships/image" Target="../media/image1734.png"/><Relationship Id="rId174" Type="http://schemas.openxmlformats.org/officeDocument/2006/relationships/customXml" Target="../ink/ink1705.xml"/><Relationship Id="rId195" Type="http://schemas.openxmlformats.org/officeDocument/2006/relationships/image" Target="../media/image1755.png"/><Relationship Id="rId209" Type="http://schemas.openxmlformats.org/officeDocument/2006/relationships/image" Target="../media/image1762.png"/><Relationship Id="rId220" Type="http://schemas.openxmlformats.org/officeDocument/2006/relationships/customXml" Target="../ink/ink1728.xml"/><Relationship Id="rId241" Type="http://schemas.openxmlformats.org/officeDocument/2006/relationships/image" Target="../media/image1778.png"/><Relationship Id="rId15" Type="http://schemas.openxmlformats.org/officeDocument/2006/relationships/image" Target="../media/image1665.png"/><Relationship Id="rId36" Type="http://schemas.openxmlformats.org/officeDocument/2006/relationships/customXml" Target="../ink/ink1636.xml"/><Relationship Id="rId57" Type="http://schemas.openxmlformats.org/officeDocument/2006/relationships/image" Target="../media/image1686.png"/><Relationship Id="rId78" Type="http://schemas.openxmlformats.org/officeDocument/2006/relationships/customXml" Target="../ink/ink1657.xml"/><Relationship Id="rId99" Type="http://schemas.openxmlformats.org/officeDocument/2006/relationships/image" Target="../media/image1707.png"/><Relationship Id="rId101" Type="http://schemas.openxmlformats.org/officeDocument/2006/relationships/image" Target="../media/image1708.png"/><Relationship Id="rId122" Type="http://schemas.openxmlformats.org/officeDocument/2006/relationships/customXml" Target="../ink/ink1679.xml"/><Relationship Id="rId143" Type="http://schemas.openxmlformats.org/officeDocument/2006/relationships/image" Target="../media/image1729.png"/><Relationship Id="rId164" Type="http://schemas.openxmlformats.org/officeDocument/2006/relationships/customXml" Target="../ink/ink1700.xml"/><Relationship Id="rId185" Type="http://schemas.openxmlformats.org/officeDocument/2006/relationships/image" Target="../media/image1750.png"/><Relationship Id="rId9" Type="http://schemas.openxmlformats.org/officeDocument/2006/relationships/image" Target="../media/image1662.png"/><Relationship Id="rId210" Type="http://schemas.openxmlformats.org/officeDocument/2006/relationships/customXml" Target="../ink/ink1723.xml"/><Relationship Id="rId26" Type="http://schemas.openxmlformats.org/officeDocument/2006/relationships/customXml" Target="../ink/ink1631.xml"/><Relationship Id="rId231" Type="http://schemas.openxmlformats.org/officeDocument/2006/relationships/image" Target="../media/image1773.png"/><Relationship Id="rId252" Type="http://schemas.openxmlformats.org/officeDocument/2006/relationships/customXml" Target="../ink/ink1744.xml"/><Relationship Id="rId47" Type="http://schemas.openxmlformats.org/officeDocument/2006/relationships/image" Target="../media/image1681.png"/><Relationship Id="rId68" Type="http://schemas.openxmlformats.org/officeDocument/2006/relationships/customXml" Target="../ink/ink1652.xml"/><Relationship Id="rId89" Type="http://schemas.openxmlformats.org/officeDocument/2006/relationships/image" Target="../media/image1702.png"/><Relationship Id="rId112" Type="http://schemas.openxmlformats.org/officeDocument/2006/relationships/customXml" Target="../ink/ink1674.xml"/><Relationship Id="rId133" Type="http://schemas.openxmlformats.org/officeDocument/2006/relationships/image" Target="../media/image1724.png"/><Relationship Id="rId154" Type="http://schemas.openxmlformats.org/officeDocument/2006/relationships/customXml" Target="../ink/ink1695.xml"/><Relationship Id="rId175" Type="http://schemas.openxmlformats.org/officeDocument/2006/relationships/image" Target="../media/image1745.png"/><Relationship Id="rId196" Type="http://schemas.openxmlformats.org/officeDocument/2006/relationships/customXml" Target="../ink/ink1716.xml"/><Relationship Id="rId200" Type="http://schemas.openxmlformats.org/officeDocument/2006/relationships/customXml" Target="../ink/ink1718.xml"/><Relationship Id="rId16" Type="http://schemas.openxmlformats.org/officeDocument/2006/relationships/customXml" Target="../ink/ink1626.xml"/><Relationship Id="rId221" Type="http://schemas.openxmlformats.org/officeDocument/2006/relationships/image" Target="../media/image1768.png"/><Relationship Id="rId242" Type="http://schemas.openxmlformats.org/officeDocument/2006/relationships/customXml" Target="../ink/ink1739.xml"/><Relationship Id="rId37" Type="http://schemas.openxmlformats.org/officeDocument/2006/relationships/image" Target="../media/image1676.png"/><Relationship Id="rId58" Type="http://schemas.openxmlformats.org/officeDocument/2006/relationships/customXml" Target="../ink/ink1647.xml"/><Relationship Id="rId79" Type="http://schemas.openxmlformats.org/officeDocument/2006/relationships/image" Target="../media/image1697.png"/><Relationship Id="rId102" Type="http://schemas.openxmlformats.org/officeDocument/2006/relationships/customXml" Target="../ink/ink1669.xml"/><Relationship Id="rId123" Type="http://schemas.openxmlformats.org/officeDocument/2006/relationships/image" Target="../media/image1719.png"/><Relationship Id="rId144" Type="http://schemas.openxmlformats.org/officeDocument/2006/relationships/customXml" Target="../ink/ink1690.xml"/><Relationship Id="rId90" Type="http://schemas.openxmlformats.org/officeDocument/2006/relationships/customXml" Target="../ink/ink1663.xml"/><Relationship Id="rId165" Type="http://schemas.openxmlformats.org/officeDocument/2006/relationships/image" Target="../media/image1740.png"/><Relationship Id="rId186" Type="http://schemas.openxmlformats.org/officeDocument/2006/relationships/customXml" Target="../ink/ink1711.xml"/><Relationship Id="rId211" Type="http://schemas.openxmlformats.org/officeDocument/2006/relationships/image" Target="../media/image1763.png"/><Relationship Id="rId232" Type="http://schemas.openxmlformats.org/officeDocument/2006/relationships/customXml" Target="../ink/ink1734.xml"/><Relationship Id="rId253" Type="http://schemas.openxmlformats.org/officeDocument/2006/relationships/image" Target="../media/image1784.png"/><Relationship Id="rId27" Type="http://schemas.openxmlformats.org/officeDocument/2006/relationships/image" Target="../media/image1671.png"/><Relationship Id="rId48" Type="http://schemas.openxmlformats.org/officeDocument/2006/relationships/customXml" Target="../ink/ink1642.xml"/><Relationship Id="rId69" Type="http://schemas.openxmlformats.org/officeDocument/2006/relationships/image" Target="../media/image1692.png"/><Relationship Id="rId113" Type="http://schemas.openxmlformats.org/officeDocument/2006/relationships/image" Target="../media/image1714.png"/><Relationship Id="rId134" Type="http://schemas.openxmlformats.org/officeDocument/2006/relationships/customXml" Target="../ink/ink1685.xml"/><Relationship Id="rId80" Type="http://schemas.openxmlformats.org/officeDocument/2006/relationships/customXml" Target="../ink/ink1658.xml"/><Relationship Id="rId155" Type="http://schemas.openxmlformats.org/officeDocument/2006/relationships/image" Target="../media/image1735.png"/><Relationship Id="rId176" Type="http://schemas.openxmlformats.org/officeDocument/2006/relationships/customXml" Target="../ink/ink1706.xml"/><Relationship Id="rId197" Type="http://schemas.openxmlformats.org/officeDocument/2006/relationships/image" Target="../media/image1756.png"/><Relationship Id="rId201" Type="http://schemas.openxmlformats.org/officeDocument/2006/relationships/image" Target="../media/image1758.png"/><Relationship Id="rId222" Type="http://schemas.openxmlformats.org/officeDocument/2006/relationships/customXml" Target="../ink/ink1729.xml"/><Relationship Id="rId243" Type="http://schemas.openxmlformats.org/officeDocument/2006/relationships/image" Target="../media/image1779.png"/><Relationship Id="rId17" Type="http://schemas.openxmlformats.org/officeDocument/2006/relationships/image" Target="../media/image1666.png"/><Relationship Id="rId38" Type="http://schemas.openxmlformats.org/officeDocument/2006/relationships/customXml" Target="../ink/ink1637.xml"/><Relationship Id="rId59" Type="http://schemas.openxmlformats.org/officeDocument/2006/relationships/image" Target="../media/image1687.png"/><Relationship Id="rId103" Type="http://schemas.openxmlformats.org/officeDocument/2006/relationships/image" Target="../media/image1709.png"/><Relationship Id="rId124" Type="http://schemas.openxmlformats.org/officeDocument/2006/relationships/customXml" Target="../ink/ink1680.xml"/><Relationship Id="rId70" Type="http://schemas.openxmlformats.org/officeDocument/2006/relationships/customXml" Target="../ink/ink1653.xml"/><Relationship Id="rId91" Type="http://schemas.openxmlformats.org/officeDocument/2006/relationships/image" Target="../media/image1703.png"/><Relationship Id="rId145" Type="http://schemas.openxmlformats.org/officeDocument/2006/relationships/image" Target="../media/image1730.png"/><Relationship Id="rId166" Type="http://schemas.openxmlformats.org/officeDocument/2006/relationships/customXml" Target="../ink/ink1701.xml"/><Relationship Id="rId187" Type="http://schemas.openxmlformats.org/officeDocument/2006/relationships/image" Target="../media/image1751.png"/><Relationship Id="rId1" Type="http://schemas.openxmlformats.org/officeDocument/2006/relationships/slideLayout" Target="../slideLayouts/slideLayout7.xml"/><Relationship Id="rId212" Type="http://schemas.openxmlformats.org/officeDocument/2006/relationships/customXml" Target="../ink/ink1724.xml"/><Relationship Id="rId233" Type="http://schemas.openxmlformats.org/officeDocument/2006/relationships/image" Target="../media/image1774.png"/><Relationship Id="rId28" Type="http://schemas.openxmlformats.org/officeDocument/2006/relationships/customXml" Target="../ink/ink1632.xml"/><Relationship Id="rId49" Type="http://schemas.openxmlformats.org/officeDocument/2006/relationships/image" Target="../media/image1682.png"/><Relationship Id="rId114" Type="http://schemas.openxmlformats.org/officeDocument/2006/relationships/customXml" Target="../ink/ink1675.xml"/><Relationship Id="rId60" Type="http://schemas.openxmlformats.org/officeDocument/2006/relationships/customXml" Target="../ink/ink1648.xml"/><Relationship Id="rId81" Type="http://schemas.openxmlformats.org/officeDocument/2006/relationships/image" Target="../media/image1698.png"/><Relationship Id="rId135" Type="http://schemas.openxmlformats.org/officeDocument/2006/relationships/image" Target="../media/image1725.png"/><Relationship Id="rId156" Type="http://schemas.openxmlformats.org/officeDocument/2006/relationships/customXml" Target="../ink/ink1696.xml"/><Relationship Id="rId177" Type="http://schemas.openxmlformats.org/officeDocument/2006/relationships/image" Target="../media/image1746.png"/><Relationship Id="rId198" Type="http://schemas.openxmlformats.org/officeDocument/2006/relationships/customXml" Target="../ink/ink1717.xml"/><Relationship Id="rId202" Type="http://schemas.openxmlformats.org/officeDocument/2006/relationships/customXml" Target="../ink/ink1719.xml"/><Relationship Id="rId223" Type="http://schemas.openxmlformats.org/officeDocument/2006/relationships/image" Target="../media/image1769.png"/><Relationship Id="rId244" Type="http://schemas.openxmlformats.org/officeDocument/2006/relationships/customXml" Target="../ink/ink1740.xml"/><Relationship Id="rId18" Type="http://schemas.openxmlformats.org/officeDocument/2006/relationships/customXml" Target="../ink/ink1627.xml"/><Relationship Id="rId39" Type="http://schemas.openxmlformats.org/officeDocument/2006/relationships/image" Target="../media/image1677.png"/><Relationship Id="rId50" Type="http://schemas.openxmlformats.org/officeDocument/2006/relationships/customXml" Target="../ink/ink1643.xml"/><Relationship Id="rId104" Type="http://schemas.openxmlformats.org/officeDocument/2006/relationships/customXml" Target="../ink/ink1670.xml"/><Relationship Id="rId125" Type="http://schemas.openxmlformats.org/officeDocument/2006/relationships/image" Target="../media/image1720.png"/><Relationship Id="rId146" Type="http://schemas.openxmlformats.org/officeDocument/2006/relationships/customXml" Target="../ink/ink1691.xml"/><Relationship Id="rId167" Type="http://schemas.openxmlformats.org/officeDocument/2006/relationships/image" Target="../media/image1741.png"/><Relationship Id="rId188" Type="http://schemas.openxmlformats.org/officeDocument/2006/relationships/customXml" Target="../ink/ink1712.xml"/><Relationship Id="rId71" Type="http://schemas.openxmlformats.org/officeDocument/2006/relationships/image" Target="../media/image1693.png"/><Relationship Id="rId92" Type="http://schemas.openxmlformats.org/officeDocument/2006/relationships/customXml" Target="../ink/ink1664.xml"/><Relationship Id="rId213" Type="http://schemas.openxmlformats.org/officeDocument/2006/relationships/image" Target="../media/image1764.png"/><Relationship Id="rId234" Type="http://schemas.openxmlformats.org/officeDocument/2006/relationships/customXml" Target="../ink/ink1735.xml"/><Relationship Id="rId2" Type="http://schemas.openxmlformats.org/officeDocument/2006/relationships/image" Target="../media/image1659.png"/><Relationship Id="rId29" Type="http://schemas.openxmlformats.org/officeDocument/2006/relationships/image" Target="../media/image1672.png"/><Relationship Id="rId40" Type="http://schemas.openxmlformats.org/officeDocument/2006/relationships/customXml" Target="../ink/ink1638.xml"/><Relationship Id="rId115" Type="http://schemas.openxmlformats.org/officeDocument/2006/relationships/image" Target="../media/image1715.png"/><Relationship Id="rId136" Type="http://schemas.openxmlformats.org/officeDocument/2006/relationships/customXml" Target="../ink/ink1686.xml"/><Relationship Id="rId157" Type="http://schemas.openxmlformats.org/officeDocument/2006/relationships/image" Target="../media/image1736.png"/><Relationship Id="rId178" Type="http://schemas.openxmlformats.org/officeDocument/2006/relationships/customXml" Target="../ink/ink1707.xml"/><Relationship Id="rId61" Type="http://schemas.openxmlformats.org/officeDocument/2006/relationships/image" Target="../media/image1688.png"/><Relationship Id="rId82" Type="http://schemas.openxmlformats.org/officeDocument/2006/relationships/customXml" Target="../ink/ink1659.xml"/><Relationship Id="rId199" Type="http://schemas.openxmlformats.org/officeDocument/2006/relationships/image" Target="../media/image1757.png"/><Relationship Id="rId203" Type="http://schemas.openxmlformats.org/officeDocument/2006/relationships/image" Target="../media/image1759.png"/><Relationship Id="rId19" Type="http://schemas.openxmlformats.org/officeDocument/2006/relationships/image" Target="../media/image1667.png"/><Relationship Id="rId224" Type="http://schemas.openxmlformats.org/officeDocument/2006/relationships/customXml" Target="../ink/ink1730.xml"/><Relationship Id="rId245" Type="http://schemas.openxmlformats.org/officeDocument/2006/relationships/image" Target="../media/image1780.png"/><Relationship Id="rId30" Type="http://schemas.openxmlformats.org/officeDocument/2006/relationships/customXml" Target="../ink/ink1633.xml"/><Relationship Id="rId105" Type="http://schemas.openxmlformats.org/officeDocument/2006/relationships/image" Target="../media/image1710.png"/><Relationship Id="rId126" Type="http://schemas.openxmlformats.org/officeDocument/2006/relationships/customXml" Target="../ink/ink1681.xml"/><Relationship Id="rId147" Type="http://schemas.openxmlformats.org/officeDocument/2006/relationships/image" Target="../media/image1731.png"/><Relationship Id="rId168" Type="http://schemas.openxmlformats.org/officeDocument/2006/relationships/customXml" Target="../ink/ink1702.xml"/><Relationship Id="rId51" Type="http://schemas.openxmlformats.org/officeDocument/2006/relationships/image" Target="../media/image1683.png"/><Relationship Id="rId72" Type="http://schemas.openxmlformats.org/officeDocument/2006/relationships/customXml" Target="../ink/ink1654.xml"/><Relationship Id="rId93" Type="http://schemas.openxmlformats.org/officeDocument/2006/relationships/image" Target="../media/image1704.png"/><Relationship Id="rId189" Type="http://schemas.openxmlformats.org/officeDocument/2006/relationships/image" Target="../media/image1752.png"/><Relationship Id="rId3" Type="http://schemas.openxmlformats.org/officeDocument/2006/relationships/image" Target="../media/image1258.png"/><Relationship Id="rId214" Type="http://schemas.openxmlformats.org/officeDocument/2006/relationships/customXml" Target="../ink/ink1725.xml"/><Relationship Id="rId235" Type="http://schemas.openxmlformats.org/officeDocument/2006/relationships/image" Target="../media/image1775.png"/><Relationship Id="rId116" Type="http://schemas.openxmlformats.org/officeDocument/2006/relationships/customXml" Target="../ink/ink1676.xml"/><Relationship Id="rId137" Type="http://schemas.openxmlformats.org/officeDocument/2006/relationships/image" Target="../media/image1726.png"/><Relationship Id="rId158" Type="http://schemas.openxmlformats.org/officeDocument/2006/relationships/customXml" Target="../ink/ink1697.xml"/><Relationship Id="rId20" Type="http://schemas.openxmlformats.org/officeDocument/2006/relationships/customXml" Target="../ink/ink1628.xml"/><Relationship Id="rId41" Type="http://schemas.openxmlformats.org/officeDocument/2006/relationships/image" Target="../media/image1678.png"/><Relationship Id="rId62" Type="http://schemas.openxmlformats.org/officeDocument/2006/relationships/customXml" Target="../ink/ink1649.xml"/><Relationship Id="rId83" Type="http://schemas.openxmlformats.org/officeDocument/2006/relationships/image" Target="../media/image1699.png"/><Relationship Id="rId179" Type="http://schemas.openxmlformats.org/officeDocument/2006/relationships/image" Target="../media/image1747.png"/><Relationship Id="rId190" Type="http://schemas.openxmlformats.org/officeDocument/2006/relationships/customXml" Target="../ink/ink1713.xml"/><Relationship Id="rId204" Type="http://schemas.openxmlformats.org/officeDocument/2006/relationships/customXml" Target="../ink/ink1720.xml"/><Relationship Id="rId225" Type="http://schemas.openxmlformats.org/officeDocument/2006/relationships/image" Target="../media/image1770.png"/><Relationship Id="rId246" Type="http://schemas.openxmlformats.org/officeDocument/2006/relationships/customXml" Target="../ink/ink1741.xml"/><Relationship Id="rId106" Type="http://schemas.openxmlformats.org/officeDocument/2006/relationships/customXml" Target="../ink/ink1671.xml"/><Relationship Id="rId127" Type="http://schemas.openxmlformats.org/officeDocument/2006/relationships/image" Target="../media/image1721.png"/><Relationship Id="rId10" Type="http://schemas.openxmlformats.org/officeDocument/2006/relationships/customXml" Target="../ink/ink1623.xml"/><Relationship Id="rId31" Type="http://schemas.openxmlformats.org/officeDocument/2006/relationships/image" Target="../media/image1673.png"/><Relationship Id="rId52" Type="http://schemas.openxmlformats.org/officeDocument/2006/relationships/customXml" Target="../ink/ink1644.xml"/><Relationship Id="rId73" Type="http://schemas.openxmlformats.org/officeDocument/2006/relationships/image" Target="../media/image1694.png"/><Relationship Id="rId94" Type="http://schemas.openxmlformats.org/officeDocument/2006/relationships/customXml" Target="../ink/ink1665.xml"/><Relationship Id="rId148" Type="http://schemas.openxmlformats.org/officeDocument/2006/relationships/customXml" Target="../ink/ink1692.xml"/><Relationship Id="rId169" Type="http://schemas.openxmlformats.org/officeDocument/2006/relationships/image" Target="../media/image1742.png"/><Relationship Id="rId4" Type="http://schemas.openxmlformats.org/officeDocument/2006/relationships/oleObject" Target="../embeddings/oleObject14.bin"/><Relationship Id="rId180" Type="http://schemas.openxmlformats.org/officeDocument/2006/relationships/customXml" Target="../ink/ink1708.xml"/><Relationship Id="rId215" Type="http://schemas.openxmlformats.org/officeDocument/2006/relationships/image" Target="../media/image1765.png"/><Relationship Id="rId236" Type="http://schemas.openxmlformats.org/officeDocument/2006/relationships/customXml" Target="../ink/ink1736.xml"/></Relationships>
</file>

<file path=ppt/slides/_rels/slide21.xml.rels><?xml version="1.0" encoding="UTF-8" standalone="yes"?>
<Relationships xmlns="http://schemas.openxmlformats.org/package/2006/relationships"><Relationship Id="rId117" Type="http://schemas.openxmlformats.org/officeDocument/2006/relationships/customXml" Target="../ink/ink1801.xml"/><Relationship Id="rId21" Type="http://schemas.openxmlformats.org/officeDocument/2006/relationships/customXml" Target="../ink/ink1753.xml"/><Relationship Id="rId42" Type="http://schemas.openxmlformats.org/officeDocument/2006/relationships/image" Target="../media/image1803.png"/><Relationship Id="rId63" Type="http://schemas.openxmlformats.org/officeDocument/2006/relationships/customXml" Target="../ink/ink1774.xml"/><Relationship Id="rId84" Type="http://schemas.openxmlformats.org/officeDocument/2006/relationships/image" Target="../media/image1824.png"/><Relationship Id="rId138" Type="http://schemas.openxmlformats.org/officeDocument/2006/relationships/image" Target="../media/image1851.png"/><Relationship Id="rId159" Type="http://schemas.openxmlformats.org/officeDocument/2006/relationships/customXml" Target="../ink/ink1822.xml"/><Relationship Id="rId170" Type="http://schemas.openxmlformats.org/officeDocument/2006/relationships/image" Target="../media/image1867.png"/><Relationship Id="rId191" Type="http://schemas.openxmlformats.org/officeDocument/2006/relationships/customXml" Target="../ink/ink1838.xml"/><Relationship Id="rId205" Type="http://schemas.openxmlformats.org/officeDocument/2006/relationships/customXml" Target="../ink/ink1845.xml"/><Relationship Id="rId226" Type="http://schemas.openxmlformats.org/officeDocument/2006/relationships/image" Target="../media/image1895.png"/><Relationship Id="rId247" Type="http://schemas.openxmlformats.org/officeDocument/2006/relationships/customXml" Target="../ink/ink1866.xml"/><Relationship Id="rId107" Type="http://schemas.openxmlformats.org/officeDocument/2006/relationships/customXml" Target="../ink/ink1796.xml"/><Relationship Id="rId11" Type="http://schemas.openxmlformats.org/officeDocument/2006/relationships/customXml" Target="../ink/ink1748.xml"/><Relationship Id="rId32" Type="http://schemas.openxmlformats.org/officeDocument/2006/relationships/image" Target="../media/image1798.png"/><Relationship Id="rId53" Type="http://schemas.openxmlformats.org/officeDocument/2006/relationships/customXml" Target="../ink/ink1769.xml"/><Relationship Id="rId74" Type="http://schemas.openxmlformats.org/officeDocument/2006/relationships/image" Target="../media/image1819.png"/><Relationship Id="rId128" Type="http://schemas.openxmlformats.org/officeDocument/2006/relationships/image" Target="../media/image1846.png"/><Relationship Id="rId149" Type="http://schemas.openxmlformats.org/officeDocument/2006/relationships/customXml" Target="../ink/ink1817.xml"/><Relationship Id="rId5" Type="http://schemas.openxmlformats.org/officeDocument/2006/relationships/customXml" Target="../ink/ink1745.xml"/><Relationship Id="rId95" Type="http://schemas.openxmlformats.org/officeDocument/2006/relationships/customXml" Target="../ink/ink1790.xml"/><Relationship Id="rId160" Type="http://schemas.openxmlformats.org/officeDocument/2006/relationships/image" Target="../media/image1862.png"/><Relationship Id="rId181" Type="http://schemas.openxmlformats.org/officeDocument/2006/relationships/customXml" Target="../ink/ink1833.xml"/><Relationship Id="rId216" Type="http://schemas.openxmlformats.org/officeDocument/2006/relationships/image" Target="../media/image1890.png"/><Relationship Id="rId237" Type="http://schemas.openxmlformats.org/officeDocument/2006/relationships/customXml" Target="../ink/ink1861.xml"/><Relationship Id="rId258" Type="http://schemas.openxmlformats.org/officeDocument/2006/relationships/image" Target="../media/image1911.png"/><Relationship Id="rId22" Type="http://schemas.openxmlformats.org/officeDocument/2006/relationships/image" Target="../media/image1793.png"/><Relationship Id="rId43" Type="http://schemas.openxmlformats.org/officeDocument/2006/relationships/customXml" Target="../ink/ink1764.xml"/><Relationship Id="rId64" Type="http://schemas.openxmlformats.org/officeDocument/2006/relationships/image" Target="../media/image1814.png"/><Relationship Id="rId118" Type="http://schemas.openxmlformats.org/officeDocument/2006/relationships/image" Target="../media/image1841.png"/><Relationship Id="rId139" Type="http://schemas.openxmlformats.org/officeDocument/2006/relationships/customXml" Target="../ink/ink1812.xml"/><Relationship Id="rId85" Type="http://schemas.openxmlformats.org/officeDocument/2006/relationships/customXml" Target="../ink/ink1785.xml"/><Relationship Id="rId150" Type="http://schemas.openxmlformats.org/officeDocument/2006/relationships/image" Target="../media/image1857.png"/><Relationship Id="rId171" Type="http://schemas.openxmlformats.org/officeDocument/2006/relationships/customXml" Target="../ink/ink1828.xml"/><Relationship Id="rId192" Type="http://schemas.openxmlformats.org/officeDocument/2006/relationships/image" Target="../media/image1878.png"/><Relationship Id="rId206" Type="http://schemas.openxmlformats.org/officeDocument/2006/relationships/image" Target="../media/image1885.png"/><Relationship Id="rId227" Type="http://schemas.openxmlformats.org/officeDocument/2006/relationships/customXml" Target="../ink/ink1856.xml"/><Relationship Id="rId248" Type="http://schemas.openxmlformats.org/officeDocument/2006/relationships/image" Target="../media/image1906.png"/><Relationship Id="rId12" Type="http://schemas.openxmlformats.org/officeDocument/2006/relationships/image" Target="../media/image1788.png"/><Relationship Id="rId33" Type="http://schemas.openxmlformats.org/officeDocument/2006/relationships/customXml" Target="../ink/ink1759.xml"/><Relationship Id="rId108" Type="http://schemas.openxmlformats.org/officeDocument/2006/relationships/image" Target="../media/image1836.png"/><Relationship Id="rId129" Type="http://schemas.openxmlformats.org/officeDocument/2006/relationships/customXml" Target="../ink/ink1807.xml"/><Relationship Id="rId54" Type="http://schemas.openxmlformats.org/officeDocument/2006/relationships/image" Target="../media/image1809.png"/><Relationship Id="rId75" Type="http://schemas.openxmlformats.org/officeDocument/2006/relationships/customXml" Target="../ink/ink1780.xml"/><Relationship Id="rId96" Type="http://schemas.openxmlformats.org/officeDocument/2006/relationships/image" Target="../media/image1830.png"/><Relationship Id="rId140" Type="http://schemas.openxmlformats.org/officeDocument/2006/relationships/image" Target="../media/image1852.png"/><Relationship Id="rId161" Type="http://schemas.openxmlformats.org/officeDocument/2006/relationships/customXml" Target="../ink/ink1823.xml"/><Relationship Id="rId182" Type="http://schemas.openxmlformats.org/officeDocument/2006/relationships/image" Target="../media/image1873.png"/><Relationship Id="rId217" Type="http://schemas.openxmlformats.org/officeDocument/2006/relationships/customXml" Target="../ink/ink1851.xml"/><Relationship Id="rId6" Type="http://schemas.openxmlformats.org/officeDocument/2006/relationships/image" Target="../media/image9300.png"/><Relationship Id="rId238" Type="http://schemas.openxmlformats.org/officeDocument/2006/relationships/image" Target="../media/image1901.png"/><Relationship Id="rId23" Type="http://schemas.openxmlformats.org/officeDocument/2006/relationships/customXml" Target="../ink/ink1754.xml"/><Relationship Id="rId119" Type="http://schemas.openxmlformats.org/officeDocument/2006/relationships/customXml" Target="../ink/ink1802.xml"/><Relationship Id="rId44" Type="http://schemas.openxmlformats.org/officeDocument/2006/relationships/image" Target="../media/image1804.png"/><Relationship Id="rId65" Type="http://schemas.openxmlformats.org/officeDocument/2006/relationships/customXml" Target="../ink/ink1775.xml"/><Relationship Id="rId86" Type="http://schemas.openxmlformats.org/officeDocument/2006/relationships/image" Target="../media/image1825.png"/><Relationship Id="rId130" Type="http://schemas.openxmlformats.org/officeDocument/2006/relationships/image" Target="../media/image1847.png"/><Relationship Id="rId151" Type="http://schemas.openxmlformats.org/officeDocument/2006/relationships/customXml" Target="../ink/ink1818.xml"/><Relationship Id="rId172" Type="http://schemas.openxmlformats.org/officeDocument/2006/relationships/image" Target="../media/image1868.png"/><Relationship Id="rId193" Type="http://schemas.openxmlformats.org/officeDocument/2006/relationships/customXml" Target="../ink/ink1839.xml"/><Relationship Id="rId207" Type="http://schemas.openxmlformats.org/officeDocument/2006/relationships/customXml" Target="../ink/ink1846.xml"/><Relationship Id="rId228" Type="http://schemas.openxmlformats.org/officeDocument/2006/relationships/image" Target="../media/image1896.png"/><Relationship Id="rId249" Type="http://schemas.openxmlformats.org/officeDocument/2006/relationships/customXml" Target="../ink/ink1867.xml"/><Relationship Id="rId13" Type="http://schemas.openxmlformats.org/officeDocument/2006/relationships/customXml" Target="../ink/ink1749.xml"/><Relationship Id="rId109" Type="http://schemas.openxmlformats.org/officeDocument/2006/relationships/customXml" Target="../ink/ink1797.xml"/><Relationship Id="rId34" Type="http://schemas.openxmlformats.org/officeDocument/2006/relationships/image" Target="../media/image1799.png"/><Relationship Id="rId55" Type="http://schemas.openxmlformats.org/officeDocument/2006/relationships/customXml" Target="../ink/ink1770.xml"/><Relationship Id="rId76" Type="http://schemas.openxmlformats.org/officeDocument/2006/relationships/image" Target="../media/image1820.png"/><Relationship Id="rId97" Type="http://schemas.openxmlformats.org/officeDocument/2006/relationships/customXml" Target="../ink/ink1791.xml"/><Relationship Id="rId120" Type="http://schemas.openxmlformats.org/officeDocument/2006/relationships/image" Target="../media/image1842.png"/><Relationship Id="rId141" Type="http://schemas.openxmlformats.org/officeDocument/2006/relationships/customXml" Target="../ink/ink1813.xml"/><Relationship Id="rId7" Type="http://schemas.openxmlformats.org/officeDocument/2006/relationships/customXml" Target="../ink/ink1746.xml"/><Relationship Id="rId162" Type="http://schemas.openxmlformats.org/officeDocument/2006/relationships/image" Target="../media/image1863.png"/><Relationship Id="rId183" Type="http://schemas.openxmlformats.org/officeDocument/2006/relationships/customXml" Target="../ink/ink1834.xml"/><Relationship Id="rId218" Type="http://schemas.openxmlformats.org/officeDocument/2006/relationships/image" Target="../media/image1891.png"/><Relationship Id="rId239" Type="http://schemas.openxmlformats.org/officeDocument/2006/relationships/customXml" Target="../ink/ink1862.xml"/><Relationship Id="rId250" Type="http://schemas.openxmlformats.org/officeDocument/2006/relationships/image" Target="../media/image1907.png"/><Relationship Id="rId24" Type="http://schemas.openxmlformats.org/officeDocument/2006/relationships/image" Target="../media/image1794.png"/><Relationship Id="rId45" Type="http://schemas.openxmlformats.org/officeDocument/2006/relationships/customXml" Target="../ink/ink1765.xml"/><Relationship Id="rId66" Type="http://schemas.openxmlformats.org/officeDocument/2006/relationships/image" Target="../media/image1815.png"/><Relationship Id="rId87" Type="http://schemas.openxmlformats.org/officeDocument/2006/relationships/customXml" Target="../ink/ink1786.xml"/><Relationship Id="rId110" Type="http://schemas.openxmlformats.org/officeDocument/2006/relationships/image" Target="../media/image1837.png"/><Relationship Id="rId131" Type="http://schemas.openxmlformats.org/officeDocument/2006/relationships/customXml" Target="../ink/ink1808.xml"/><Relationship Id="rId152" Type="http://schemas.openxmlformats.org/officeDocument/2006/relationships/image" Target="../media/image1858.png"/><Relationship Id="rId173" Type="http://schemas.openxmlformats.org/officeDocument/2006/relationships/customXml" Target="../ink/ink1829.xml"/><Relationship Id="rId194" Type="http://schemas.openxmlformats.org/officeDocument/2006/relationships/image" Target="../media/image1879.png"/><Relationship Id="rId208" Type="http://schemas.openxmlformats.org/officeDocument/2006/relationships/image" Target="../media/image1886.png"/><Relationship Id="rId229" Type="http://schemas.openxmlformats.org/officeDocument/2006/relationships/customXml" Target="../ink/ink1857.xml"/><Relationship Id="rId240" Type="http://schemas.openxmlformats.org/officeDocument/2006/relationships/image" Target="../media/image1902.png"/><Relationship Id="rId14" Type="http://schemas.openxmlformats.org/officeDocument/2006/relationships/image" Target="../media/image1789.png"/><Relationship Id="rId35" Type="http://schemas.openxmlformats.org/officeDocument/2006/relationships/customXml" Target="../ink/ink1760.xml"/><Relationship Id="rId56" Type="http://schemas.openxmlformats.org/officeDocument/2006/relationships/image" Target="../media/image1810.png"/><Relationship Id="rId77" Type="http://schemas.openxmlformats.org/officeDocument/2006/relationships/customXml" Target="../ink/ink1781.xml"/><Relationship Id="rId100" Type="http://schemas.openxmlformats.org/officeDocument/2006/relationships/image" Target="../media/image1832.png"/><Relationship Id="rId8" Type="http://schemas.openxmlformats.org/officeDocument/2006/relationships/image" Target="../media/image9410.png"/><Relationship Id="rId98" Type="http://schemas.openxmlformats.org/officeDocument/2006/relationships/image" Target="../media/image1831.png"/><Relationship Id="rId121" Type="http://schemas.openxmlformats.org/officeDocument/2006/relationships/customXml" Target="../ink/ink1803.xml"/><Relationship Id="rId142" Type="http://schemas.openxmlformats.org/officeDocument/2006/relationships/image" Target="../media/image1853.png"/><Relationship Id="rId163" Type="http://schemas.openxmlformats.org/officeDocument/2006/relationships/customXml" Target="../ink/ink1824.xml"/><Relationship Id="rId184" Type="http://schemas.openxmlformats.org/officeDocument/2006/relationships/image" Target="../media/image1874.png"/><Relationship Id="rId219" Type="http://schemas.openxmlformats.org/officeDocument/2006/relationships/customXml" Target="../ink/ink1852.xml"/><Relationship Id="rId230" Type="http://schemas.openxmlformats.org/officeDocument/2006/relationships/image" Target="../media/image1897.png"/><Relationship Id="rId251" Type="http://schemas.openxmlformats.org/officeDocument/2006/relationships/customXml" Target="../ink/ink1868.xml"/><Relationship Id="rId25" Type="http://schemas.openxmlformats.org/officeDocument/2006/relationships/customXml" Target="../ink/ink1755.xml"/><Relationship Id="rId46" Type="http://schemas.openxmlformats.org/officeDocument/2006/relationships/image" Target="../media/image1805.png"/><Relationship Id="rId67" Type="http://schemas.openxmlformats.org/officeDocument/2006/relationships/customXml" Target="../ink/ink1776.xml"/><Relationship Id="rId88" Type="http://schemas.openxmlformats.org/officeDocument/2006/relationships/image" Target="../media/image1826.png"/><Relationship Id="rId111" Type="http://schemas.openxmlformats.org/officeDocument/2006/relationships/customXml" Target="../ink/ink1798.xml"/><Relationship Id="rId132" Type="http://schemas.openxmlformats.org/officeDocument/2006/relationships/image" Target="../media/image1848.png"/><Relationship Id="rId153" Type="http://schemas.openxmlformats.org/officeDocument/2006/relationships/customXml" Target="../ink/ink1819.xml"/><Relationship Id="rId174" Type="http://schemas.openxmlformats.org/officeDocument/2006/relationships/image" Target="../media/image1869.png"/><Relationship Id="rId195" Type="http://schemas.openxmlformats.org/officeDocument/2006/relationships/customXml" Target="../ink/ink1840.xml"/><Relationship Id="rId209" Type="http://schemas.openxmlformats.org/officeDocument/2006/relationships/customXml" Target="../ink/ink1847.xml"/><Relationship Id="rId220" Type="http://schemas.openxmlformats.org/officeDocument/2006/relationships/image" Target="../media/image1892.png"/><Relationship Id="rId241" Type="http://schemas.openxmlformats.org/officeDocument/2006/relationships/customXml" Target="../ink/ink1863.xml"/><Relationship Id="rId15" Type="http://schemas.openxmlformats.org/officeDocument/2006/relationships/customXml" Target="../ink/ink1750.xml"/><Relationship Id="rId36" Type="http://schemas.openxmlformats.org/officeDocument/2006/relationships/image" Target="../media/image1800.png"/><Relationship Id="rId57" Type="http://schemas.openxmlformats.org/officeDocument/2006/relationships/customXml" Target="../ink/ink1771.xml"/><Relationship Id="rId78" Type="http://schemas.openxmlformats.org/officeDocument/2006/relationships/image" Target="../media/image1821.png"/><Relationship Id="rId99" Type="http://schemas.openxmlformats.org/officeDocument/2006/relationships/customXml" Target="../ink/ink1792.xml"/><Relationship Id="rId101" Type="http://schemas.openxmlformats.org/officeDocument/2006/relationships/customXml" Target="../ink/ink1793.xml"/><Relationship Id="rId122" Type="http://schemas.openxmlformats.org/officeDocument/2006/relationships/image" Target="../media/image1843.png"/><Relationship Id="rId143" Type="http://schemas.openxmlformats.org/officeDocument/2006/relationships/customXml" Target="../ink/ink1814.xml"/><Relationship Id="rId164" Type="http://schemas.openxmlformats.org/officeDocument/2006/relationships/image" Target="../media/image1864.png"/><Relationship Id="rId185" Type="http://schemas.openxmlformats.org/officeDocument/2006/relationships/customXml" Target="../ink/ink1835.xml"/><Relationship Id="rId9" Type="http://schemas.openxmlformats.org/officeDocument/2006/relationships/customXml" Target="../ink/ink1747.xml"/><Relationship Id="rId210" Type="http://schemas.openxmlformats.org/officeDocument/2006/relationships/image" Target="../media/image1887.png"/><Relationship Id="rId26" Type="http://schemas.openxmlformats.org/officeDocument/2006/relationships/image" Target="../media/image1795.png"/><Relationship Id="rId231" Type="http://schemas.openxmlformats.org/officeDocument/2006/relationships/customXml" Target="../ink/ink1858.xml"/><Relationship Id="rId252" Type="http://schemas.openxmlformats.org/officeDocument/2006/relationships/image" Target="../media/image1908.png"/><Relationship Id="rId47" Type="http://schemas.openxmlformats.org/officeDocument/2006/relationships/customXml" Target="../ink/ink1766.xml"/><Relationship Id="rId68" Type="http://schemas.openxmlformats.org/officeDocument/2006/relationships/image" Target="../media/image1816.png"/><Relationship Id="rId89" Type="http://schemas.openxmlformats.org/officeDocument/2006/relationships/customXml" Target="../ink/ink1787.xml"/><Relationship Id="rId112" Type="http://schemas.openxmlformats.org/officeDocument/2006/relationships/image" Target="../media/image1838.png"/><Relationship Id="rId133" Type="http://schemas.openxmlformats.org/officeDocument/2006/relationships/customXml" Target="../ink/ink1809.xml"/><Relationship Id="rId154" Type="http://schemas.openxmlformats.org/officeDocument/2006/relationships/image" Target="../media/image1859.png"/><Relationship Id="rId175" Type="http://schemas.openxmlformats.org/officeDocument/2006/relationships/customXml" Target="../ink/ink1830.xml"/><Relationship Id="rId196" Type="http://schemas.openxmlformats.org/officeDocument/2006/relationships/image" Target="../media/image1880.png"/><Relationship Id="rId200" Type="http://schemas.openxmlformats.org/officeDocument/2006/relationships/image" Target="../media/image1882.png"/><Relationship Id="rId16" Type="http://schemas.openxmlformats.org/officeDocument/2006/relationships/image" Target="../media/image1790.png"/><Relationship Id="rId221" Type="http://schemas.openxmlformats.org/officeDocument/2006/relationships/customXml" Target="../ink/ink1853.xml"/><Relationship Id="rId242" Type="http://schemas.openxmlformats.org/officeDocument/2006/relationships/image" Target="../media/image1903.png"/><Relationship Id="rId37" Type="http://schemas.openxmlformats.org/officeDocument/2006/relationships/customXml" Target="../ink/ink1761.xml"/><Relationship Id="rId58" Type="http://schemas.openxmlformats.org/officeDocument/2006/relationships/image" Target="../media/image1811.png"/><Relationship Id="rId79" Type="http://schemas.openxmlformats.org/officeDocument/2006/relationships/customXml" Target="../ink/ink1782.xml"/><Relationship Id="rId102" Type="http://schemas.openxmlformats.org/officeDocument/2006/relationships/image" Target="../media/image1833.png"/><Relationship Id="rId123" Type="http://schemas.openxmlformats.org/officeDocument/2006/relationships/customXml" Target="../ink/ink1804.xml"/><Relationship Id="rId144" Type="http://schemas.openxmlformats.org/officeDocument/2006/relationships/image" Target="../media/image1854.png"/><Relationship Id="rId90" Type="http://schemas.openxmlformats.org/officeDocument/2006/relationships/image" Target="../media/image1827.png"/><Relationship Id="rId165" Type="http://schemas.openxmlformats.org/officeDocument/2006/relationships/customXml" Target="../ink/ink1825.xml"/><Relationship Id="rId186" Type="http://schemas.openxmlformats.org/officeDocument/2006/relationships/image" Target="../media/image1875.png"/><Relationship Id="rId211" Type="http://schemas.openxmlformats.org/officeDocument/2006/relationships/customXml" Target="../ink/ink1848.xml"/><Relationship Id="rId232" Type="http://schemas.openxmlformats.org/officeDocument/2006/relationships/image" Target="../media/image1898.png"/><Relationship Id="rId253" Type="http://schemas.openxmlformats.org/officeDocument/2006/relationships/customXml" Target="../ink/ink1869.xml"/><Relationship Id="rId27" Type="http://schemas.openxmlformats.org/officeDocument/2006/relationships/customXml" Target="../ink/ink1756.xml"/><Relationship Id="rId48" Type="http://schemas.openxmlformats.org/officeDocument/2006/relationships/image" Target="../media/image1806.png"/><Relationship Id="rId69" Type="http://schemas.openxmlformats.org/officeDocument/2006/relationships/customXml" Target="../ink/ink1777.xml"/><Relationship Id="rId113" Type="http://schemas.openxmlformats.org/officeDocument/2006/relationships/customXml" Target="../ink/ink1799.xml"/><Relationship Id="rId134" Type="http://schemas.openxmlformats.org/officeDocument/2006/relationships/image" Target="../media/image1849.png"/><Relationship Id="rId80" Type="http://schemas.openxmlformats.org/officeDocument/2006/relationships/image" Target="../media/image1822.png"/><Relationship Id="rId155" Type="http://schemas.openxmlformats.org/officeDocument/2006/relationships/customXml" Target="../ink/ink1820.xml"/><Relationship Id="rId176" Type="http://schemas.openxmlformats.org/officeDocument/2006/relationships/image" Target="../media/image1870.png"/><Relationship Id="rId197" Type="http://schemas.openxmlformats.org/officeDocument/2006/relationships/customXml" Target="../ink/ink1841.xml"/><Relationship Id="rId201" Type="http://schemas.openxmlformats.org/officeDocument/2006/relationships/customXml" Target="../ink/ink1843.xml"/><Relationship Id="rId222" Type="http://schemas.openxmlformats.org/officeDocument/2006/relationships/image" Target="../media/image1893.png"/><Relationship Id="rId243" Type="http://schemas.openxmlformats.org/officeDocument/2006/relationships/customXml" Target="../ink/ink1864.xml"/><Relationship Id="rId17" Type="http://schemas.openxmlformats.org/officeDocument/2006/relationships/customXml" Target="../ink/ink1751.xml"/><Relationship Id="rId38" Type="http://schemas.openxmlformats.org/officeDocument/2006/relationships/image" Target="../media/image1801.png"/><Relationship Id="rId59" Type="http://schemas.openxmlformats.org/officeDocument/2006/relationships/customXml" Target="../ink/ink1772.xml"/><Relationship Id="rId103" Type="http://schemas.openxmlformats.org/officeDocument/2006/relationships/customXml" Target="../ink/ink1794.xml"/><Relationship Id="rId124" Type="http://schemas.openxmlformats.org/officeDocument/2006/relationships/image" Target="../media/image1844.png"/><Relationship Id="rId70" Type="http://schemas.openxmlformats.org/officeDocument/2006/relationships/image" Target="../media/image1817.png"/><Relationship Id="rId91" Type="http://schemas.openxmlformats.org/officeDocument/2006/relationships/customXml" Target="../ink/ink1788.xml"/><Relationship Id="rId145" Type="http://schemas.openxmlformats.org/officeDocument/2006/relationships/customXml" Target="../ink/ink1815.xml"/><Relationship Id="rId166" Type="http://schemas.openxmlformats.org/officeDocument/2006/relationships/image" Target="../media/image1865.png"/><Relationship Id="rId187" Type="http://schemas.openxmlformats.org/officeDocument/2006/relationships/customXml" Target="../ink/ink1836.xml"/><Relationship Id="rId1" Type="http://schemas.openxmlformats.org/officeDocument/2006/relationships/slideLayout" Target="../slideLayouts/slideLayout7.xml"/><Relationship Id="rId212" Type="http://schemas.openxmlformats.org/officeDocument/2006/relationships/image" Target="../media/image1888.png"/><Relationship Id="rId233" Type="http://schemas.openxmlformats.org/officeDocument/2006/relationships/customXml" Target="../ink/ink1859.xml"/><Relationship Id="rId254" Type="http://schemas.openxmlformats.org/officeDocument/2006/relationships/image" Target="../media/image1909.png"/><Relationship Id="rId28" Type="http://schemas.openxmlformats.org/officeDocument/2006/relationships/image" Target="../media/image1796.png"/><Relationship Id="rId49" Type="http://schemas.openxmlformats.org/officeDocument/2006/relationships/customXml" Target="../ink/ink1767.xml"/><Relationship Id="rId114" Type="http://schemas.openxmlformats.org/officeDocument/2006/relationships/image" Target="../media/image1839.png"/><Relationship Id="rId60" Type="http://schemas.openxmlformats.org/officeDocument/2006/relationships/image" Target="../media/image1812.png"/><Relationship Id="rId81" Type="http://schemas.openxmlformats.org/officeDocument/2006/relationships/customXml" Target="../ink/ink1783.xml"/><Relationship Id="rId135" Type="http://schemas.openxmlformats.org/officeDocument/2006/relationships/customXml" Target="../ink/ink1810.xml"/><Relationship Id="rId156" Type="http://schemas.openxmlformats.org/officeDocument/2006/relationships/image" Target="../media/image1860.png"/><Relationship Id="rId177" Type="http://schemas.openxmlformats.org/officeDocument/2006/relationships/customXml" Target="../ink/ink1831.xml"/><Relationship Id="rId198" Type="http://schemas.openxmlformats.org/officeDocument/2006/relationships/image" Target="../media/image1881.png"/><Relationship Id="rId202" Type="http://schemas.openxmlformats.org/officeDocument/2006/relationships/image" Target="../media/image1883.png"/><Relationship Id="rId223" Type="http://schemas.openxmlformats.org/officeDocument/2006/relationships/customXml" Target="../ink/ink1854.xml"/><Relationship Id="rId244" Type="http://schemas.openxmlformats.org/officeDocument/2006/relationships/image" Target="../media/image1904.png"/><Relationship Id="rId18" Type="http://schemas.openxmlformats.org/officeDocument/2006/relationships/image" Target="../media/image1791.png"/><Relationship Id="rId39" Type="http://schemas.openxmlformats.org/officeDocument/2006/relationships/customXml" Target="../ink/ink1762.xml"/><Relationship Id="rId50" Type="http://schemas.openxmlformats.org/officeDocument/2006/relationships/image" Target="../media/image1807.png"/><Relationship Id="rId104" Type="http://schemas.openxmlformats.org/officeDocument/2006/relationships/image" Target="../media/image1834.png"/><Relationship Id="rId125" Type="http://schemas.openxmlformats.org/officeDocument/2006/relationships/customXml" Target="../ink/ink1805.xml"/><Relationship Id="rId146" Type="http://schemas.openxmlformats.org/officeDocument/2006/relationships/image" Target="../media/image1855.png"/><Relationship Id="rId167" Type="http://schemas.openxmlformats.org/officeDocument/2006/relationships/customXml" Target="../ink/ink1826.xml"/><Relationship Id="rId188" Type="http://schemas.openxmlformats.org/officeDocument/2006/relationships/image" Target="../media/image1876.png"/><Relationship Id="rId71" Type="http://schemas.openxmlformats.org/officeDocument/2006/relationships/customXml" Target="../ink/ink1778.xml"/><Relationship Id="rId92" Type="http://schemas.openxmlformats.org/officeDocument/2006/relationships/image" Target="../media/image1828.png"/><Relationship Id="rId213" Type="http://schemas.openxmlformats.org/officeDocument/2006/relationships/customXml" Target="../ink/ink1849.xml"/><Relationship Id="rId234" Type="http://schemas.openxmlformats.org/officeDocument/2006/relationships/image" Target="../media/image1899.png"/><Relationship Id="rId2" Type="http://schemas.openxmlformats.org/officeDocument/2006/relationships/notesSlide" Target="../notesSlides/notesSlide10.xml"/><Relationship Id="rId29" Type="http://schemas.openxmlformats.org/officeDocument/2006/relationships/customXml" Target="../ink/ink1757.xml"/><Relationship Id="rId255" Type="http://schemas.openxmlformats.org/officeDocument/2006/relationships/customXml" Target="../ink/ink1870.xml"/><Relationship Id="rId40" Type="http://schemas.openxmlformats.org/officeDocument/2006/relationships/image" Target="../media/image1802.png"/><Relationship Id="rId115" Type="http://schemas.openxmlformats.org/officeDocument/2006/relationships/customXml" Target="../ink/ink1800.xml"/><Relationship Id="rId136" Type="http://schemas.openxmlformats.org/officeDocument/2006/relationships/image" Target="../media/image1850.png"/><Relationship Id="rId157" Type="http://schemas.openxmlformats.org/officeDocument/2006/relationships/customXml" Target="../ink/ink1821.xml"/><Relationship Id="rId178" Type="http://schemas.openxmlformats.org/officeDocument/2006/relationships/image" Target="../media/image1871.png"/><Relationship Id="rId61" Type="http://schemas.openxmlformats.org/officeDocument/2006/relationships/customXml" Target="../ink/ink1773.xml"/><Relationship Id="rId82" Type="http://schemas.openxmlformats.org/officeDocument/2006/relationships/image" Target="../media/image1823.png"/><Relationship Id="rId199" Type="http://schemas.openxmlformats.org/officeDocument/2006/relationships/customXml" Target="../ink/ink1842.xml"/><Relationship Id="rId203" Type="http://schemas.openxmlformats.org/officeDocument/2006/relationships/customXml" Target="../ink/ink1844.xml"/><Relationship Id="rId19" Type="http://schemas.openxmlformats.org/officeDocument/2006/relationships/customXml" Target="../ink/ink1752.xml"/><Relationship Id="rId224" Type="http://schemas.openxmlformats.org/officeDocument/2006/relationships/image" Target="../media/image1894.png"/><Relationship Id="rId245" Type="http://schemas.openxmlformats.org/officeDocument/2006/relationships/customXml" Target="../ink/ink1865.xml"/><Relationship Id="rId30" Type="http://schemas.openxmlformats.org/officeDocument/2006/relationships/image" Target="../media/image1797.png"/><Relationship Id="rId105" Type="http://schemas.openxmlformats.org/officeDocument/2006/relationships/customXml" Target="../ink/ink1795.xml"/><Relationship Id="rId126" Type="http://schemas.openxmlformats.org/officeDocument/2006/relationships/image" Target="../media/image1845.png"/><Relationship Id="rId147" Type="http://schemas.openxmlformats.org/officeDocument/2006/relationships/customXml" Target="../ink/ink1816.xml"/><Relationship Id="rId168" Type="http://schemas.openxmlformats.org/officeDocument/2006/relationships/image" Target="../media/image1866.png"/><Relationship Id="rId51" Type="http://schemas.openxmlformats.org/officeDocument/2006/relationships/customXml" Target="../ink/ink1768.xml"/><Relationship Id="rId72" Type="http://schemas.openxmlformats.org/officeDocument/2006/relationships/image" Target="../media/image1818.png"/><Relationship Id="rId93" Type="http://schemas.openxmlformats.org/officeDocument/2006/relationships/customXml" Target="../ink/ink1789.xml"/><Relationship Id="rId189" Type="http://schemas.openxmlformats.org/officeDocument/2006/relationships/customXml" Target="../ink/ink1837.xml"/><Relationship Id="rId3" Type="http://schemas.openxmlformats.org/officeDocument/2006/relationships/image" Target="../media/image1785.png"/><Relationship Id="rId214" Type="http://schemas.openxmlformats.org/officeDocument/2006/relationships/image" Target="../media/image1889.png"/><Relationship Id="rId235" Type="http://schemas.openxmlformats.org/officeDocument/2006/relationships/customXml" Target="../ink/ink1860.xml"/><Relationship Id="rId256" Type="http://schemas.openxmlformats.org/officeDocument/2006/relationships/image" Target="../media/image1910.png"/><Relationship Id="rId116" Type="http://schemas.openxmlformats.org/officeDocument/2006/relationships/image" Target="../media/image1840.png"/><Relationship Id="rId137" Type="http://schemas.openxmlformats.org/officeDocument/2006/relationships/customXml" Target="../ink/ink1811.xml"/><Relationship Id="rId158" Type="http://schemas.openxmlformats.org/officeDocument/2006/relationships/image" Target="../media/image1861.png"/><Relationship Id="rId20" Type="http://schemas.openxmlformats.org/officeDocument/2006/relationships/image" Target="../media/image1792.png"/><Relationship Id="rId41" Type="http://schemas.openxmlformats.org/officeDocument/2006/relationships/customXml" Target="../ink/ink1763.xml"/><Relationship Id="rId62" Type="http://schemas.openxmlformats.org/officeDocument/2006/relationships/image" Target="../media/image1813.png"/><Relationship Id="rId83" Type="http://schemas.openxmlformats.org/officeDocument/2006/relationships/customXml" Target="../ink/ink1784.xml"/><Relationship Id="rId179" Type="http://schemas.openxmlformats.org/officeDocument/2006/relationships/customXml" Target="../ink/ink1832.xml"/><Relationship Id="rId190" Type="http://schemas.openxmlformats.org/officeDocument/2006/relationships/image" Target="../media/image1877.png"/><Relationship Id="rId204" Type="http://schemas.openxmlformats.org/officeDocument/2006/relationships/image" Target="../media/image1884.png"/><Relationship Id="rId225" Type="http://schemas.openxmlformats.org/officeDocument/2006/relationships/customXml" Target="../ink/ink1855.xml"/><Relationship Id="rId246" Type="http://schemas.openxmlformats.org/officeDocument/2006/relationships/image" Target="../media/image1905.png"/><Relationship Id="rId106" Type="http://schemas.openxmlformats.org/officeDocument/2006/relationships/image" Target="../media/image1835.png"/><Relationship Id="rId127" Type="http://schemas.openxmlformats.org/officeDocument/2006/relationships/customXml" Target="../ink/ink1806.xml"/><Relationship Id="rId10" Type="http://schemas.openxmlformats.org/officeDocument/2006/relationships/image" Target="../media/image1787.png"/><Relationship Id="rId31" Type="http://schemas.openxmlformats.org/officeDocument/2006/relationships/customXml" Target="../ink/ink1758.xml"/><Relationship Id="rId52" Type="http://schemas.openxmlformats.org/officeDocument/2006/relationships/image" Target="../media/image1808.png"/><Relationship Id="rId73" Type="http://schemas.openxmlformats.org/officeDocument/2006/relationships/customXml" Target="../ink/ink1779.xml"/><Relationship Id="rId94" Type="http://schemas.openxmlformats.org/officeDocument/2006/relationships/image" Target="../media/image1829.png"/><Relationship Id="rId148" Type="http://schemas.openxmlformats.org/officeDocument/2006/relationships/image" Target="../media/image1856.png"/><Relationship Id="rId169" Type="http://schemas.openxmlformats.org/officeDocument/2006/relationships/customXml" Target="../ink/ink1827.xml"/><Relationship Id="rId4" Type="http://schemas.openxmlformats.org/officeDocument/2006/relationships/image" Target="../media/image1786.png"/><Relationship Id="rId180" Type="http://schemas.openxmlformats.org/officeDocument/2006/relationships/image" Target="../media/image1872.png"/><Relationship Id="rId215" Type="http://schemas.openxmlformats.org/officeDocument/2006/relationships/customXml" Target="../ink/ink1850.xml"/><Relationship Id="rId236" Type="http://schemas.openxmlformats.org/officeDocument/2006/relationships/image" Target="../media/image1900.png"/><Relationship Id="rId257" Type="http://schemas.openxmlformats.org/officeDocument/2006/relationships/customXml" Target="../ink/ink1871.xml"/></Relationships>
</file>

<file path=ppt/slides/_rels/slide22.xml.rels><?xml version="1.0" encoding="UTF-8" standalone="yes"?>
<Relationships xmlns="http://schemas.openxmlformats.org/package/2006/relationships"><Relationship Id="rId26" Type="http://schemas.openxmlformats.org/officeDocument/2006/relationships/customXml" Target="../ink/ink1881.xml"/><Relationship Id="rId21" Type="http://schemas.openxmlformats.org/officeDocument/2006/relationships/image" Target="../media/image1923.png"/><Relationship Id="rId42" Type="http://schemas.openxmlformats.org/officeDocument/2006/relationships/customXml" Target="../ink/ink1889.xml"/><Relationship Id="rId47" Type="http://schemas.openxmlformats.org/officeDocument/2006/relationships/image" Target="../media/image1936.png"/><Relationship Id="rId63" Type="http://schemas.openxmlformats.org/officeDocument/2006/relationships/image" Target="../media/image1944.png"/><Relationship Id="rId68" Type="http://schemas.openxmlformats.org/officeDocument/2006/relationships/customXml" Target="../ink/ink1902.xml"/><Relationship Id="rId84" Type="http://schemas.openxmlformats.org/officeDocument/2006/relationships/customXml" Target="../ink/ink1910.xml"/><Relationship Id="rId89" Type="http://schemas.openxmlformats.org/officeDocument/2006/relationships/image" Target="../media/image1957.png"/><Relationship Id="rId16" Type="http://schemas.openxmlformats.org/officeDocument/2006/relationships/customXml" Target="../ink/ink1876.xml"/><Relationship Id="rId11" Type="http://schemas.openxmlformats.org/officeDocument/2006/relationships/image" Target="../media/image1918.png"/><Relationship Id="rId32" Type="http://schemas.openxmlformats.org/officeDocument/2006/relationships/customXml" Target="../ink/ink1884.xml"/><Relationship Id="rId37" Type="http://schemas.openxmlformats.org/officeDocument/2006/relationships/image" Target="../media/image1931.png"/><Relationship Id="rId53" Type="http://schemas.openxmlformats.org/officeDocument/2006/relationships/image" Target="../media/image1939.png"/><Relationship Id="rId58" Type="http://schemas.openxmlformats.org/officeDocument/2006/relationships/customXml" Target="../ink/ink1897.xml"/><Relationship Id="rId74" Type="http://schemas.openxmlformats.org/officeDocument/2006/relationships/customXml" Target="../ink/ink1905.xml"/><Relationship Id="rId79" Type="http://schemas.openxmlformats.org/officeDocument/2006/relationships/image" Target="../media/image1952.png"/><Relationship Id="rId5" Type="http://schemas.openxmlformats.org/officeDocument/2006/relationships/image" Target="../media/image1915.png"/><Relationship Id="rId90" Type="http://schemas.openxmlformats.org/officeDocument/2006/relationships/customXml" Target="../ink/ink1913.xml"/><Relationship Id="rId14" Type="http://schemas.openxmlformats.org/officeDocument/2006/relationships/customXml" Target="../ink/ink1875.xml"/><Relationship Id="rId22" Type="http://schemas.openxmlformats.org/officeDocument/2006/relationships/customXml" Target="../ink/ink1879.xml"/><Relationship Id="rId27" Type="http://schemas.openxmlformats.org/officeDocument/2006/relationships/image" Target="../media/image1926.png"/><Relationship Id="rId30" Type="http://schemas.openxmlformats.org/officeDocument/2006/relationships/customXml" Target="../ink/ink1883.xml"/><Relationship Id="rId35" Type="http://schemas.openxmlformats.org/officeDocument/2006/relationships/image" Target="../media/image1930.png"/><Relationship Id="rId43" Type="http://schemas.openxmlformats.org/officeDocument/2006/relationships/image" Target="../media/image1934.png"/><Relationship Id="rId48" Type="http://schemas.openxmlformats.org/officeDocument/2006/relationships/customXml" Target="../ink/ink1892.xml"/><Relationship Id="rId56" Type="http://schemas.openxmlformats.org/officeDocument/2006/relationships/customXml" Target="../ink/ink1896.xml"/><Relationship Id="rId64" Type="http://schemas.openxmlformats.org/officeDocument/2006/relationships/customXml" Target="../ink/ink1900.xml"/><Relationship Id="rId69" Type="http://schemas.openxmlformats.org/officeDocument/2006/relationships/image" Target="../media/image1947.png"/><Relationship Id="rId77" Type="http://schemas.openxmlformats.org/officeDocument/2006/relationships/image" Target="../media/image1951.png"/><Relationship Id="rId8" Type="http://schemas.openxmlformats.org/officeDocument/2006/relationships/image" Target="../media/image10210.png"/><Relationship Id="rId51" Type="http://schemas.openxmlformats.org/officeDocument/2006/relationships/image" Target="../media/image1938.png"/><Relationship Id="rId72" Type="http://schemas.openxmlformats.org/officeDocument/2006/relationships/customXml" Target="../ink/ink1904.xml"/><Relationship Id="rId80" Type="http://schemas.openxmlformats.org/officeDocument/2006/relationships/customXml" Target="../ink/ink1908.xml"/><Relationship Id="rId85" Type="http://schemas.openxmlformats.org/officeDocument/2006/relationships/image" Target="../media/image1955.png"/><Relationship Id="rId3" Type="http://schemas.openxmlformats.org/officeDocument/2006/relationships/image" Target="../media/image1913.png"/><Relationship Id="rId12" Type="http://schemas.openxmlformats.org/officeDocument/2006/relationships/customXml" Target="../ink/ink1874.xml"/><Relationship Id="rId17" Type="http://schemas.openxmlformats.org/officeDocument/2006/relationships/image" Target="../media/image1921.png"/><Relationship Id="rId25" Type="http://schemas.openxmlformats.org/officeDocument/2006/relationships/image" Target="../media/image1925.png"/><Relationship Id="rId33" Type="http://schemas.openxmlformats.org/officeDocument/2006/relationships/image" Target="../media/image1929.png"/><Relationship Id="rId38" Type="http://schemas.openxmlformats.org/officeDocument/2006/relationships/customXml" Target="../ink/ink1887.xml"/><Relationship Id="rId46" Type="http://schemas.openxmlformats.org/officeDocument/2006/relationships/customXml" Target="../ink/ink1891.xml"/><Relationship Id="rId59" Type="http://schemas.openxmlformats.org/officeDocument/2006/relationships/image" Target="../media/image1942.png"/><Relationship Id="rId67" Type="http://schemas.openxmlformats.org/officeDocument/2006/relationships/image" Target="../media/image1946.png"/><Relationship Id="rId20" Type="http://schemas.openxmlformats.org/officeDocument/2006/relationships/customXml" Target="../ink/ink1878.xml"/><Relationship Id="rId41" Type="http://schemas.openxmlformats.org/officeDocument/2006/relationships/image" Target="../media/image1933.png"/><Relationship Id="rId54" Type="http://schemas.openxmlformats.org/officeDocument/2006/relationships/customXml" Target="../ink/ink1895.xml"/><Relationship Id="rId62" Type="http://schemas.openxmlformats.org/officeDocument/2006/relationships/customXml" Target="../ink/ink1899.xml"/><Relationship Id="rId70" Type="http://schemas.openxmlformats.org/officeDocument/2006/relationships/customXml" Target="../ink/ink1903.xml"/><Relationship Id="rId75" Type="http://schemas.openxmlformats.org/officeDocument/2006/relationships/image" Target="../media/image1950.png"/><Relationship Id="rId83" Type="http://schemas.openxmlformats.org/officeDocument/2006/relationships/image" Target="../media/image1954.png"/><Relationship Id="rId88" Type="http://schemas.openxmlformats.org/officeDocument/2006/relationships/customXml" Target="../ink/ink1912.xml"/><Relationship Id="rId91" Type="http://schemas.openxmlformats.org/officeDocument/2006/relationships/image" Target="../media/image1958.png"/><Relationship Id="rId1" Type="http://schemas.openxmlformats.org/officeDocument/2006/relationships/slideLayout" Target="../slideLayouts/slideLayout7.xml"/><Relationship Id="rId6" Type="http://schemas.openxmlformats.org/officeDocument/2006/relationships/image" Target="../media/image1916.png"/><Relationship Id="rId15" Type="http://schemas.openxmlformats.org/officeDocument/2006/relationships/image" Target="../media/image1920.png"/><Relationship Id="rId23" Type="http://schemas.openxmlformats.org/officeDocument/2006/relationships/image" Target="../media/image1924.png"/><Relationship Id="rId28" Type="http://schemas.openxmlformats.org/officeDocument/2006/relationships/customXml" Target="../ink/ink1882.xml"/><Relationship Id="rId36" Type="http://schemas.openxmlformats.org/officeDocument/2006/relationships/customXml" Target="../ink/ink1886.xml"/><Relationship Id="rId49" Type="http://schemas.openxmlformats.org/officeDocument/2006/relationships/image" Target="../media/image1937.png"/><Relationship Id="rId57" Type="http://schemas.openxmlformats.org/officeDocument/2006/relationships/image" Target="../media/image1941.png"/><Relationship Id="rId10" Type="http://schemas.openxmlformats.org/officeDocument/2006/relationships/customXml" Target="../ink/ink1873.xml"/><Relationship Id="rId31" Type="http://schemas.openxmlformats.org/officeDocument/2006/relationships/image" Target="../media/image1928.png"/><Relationship Id="rId44" Type="http://schemas.openxmlformats.org/officeDocument/2006/relationships/customXml" Target="../ink/ink1890.xml"/><Relationship Id="rId52" Type="http://schemas.openxmlformats.org/officeDocument/2006/relationships/customXml" Target="../ink/ink1894.xml"/><Relationship Id="rId60" Type="http://schemas.openxmlformats.org/officeDocument/2006/relationships/customXml" Target="../ink/ink1898.xml"/><Relationship Id="rId65" Type="http://schemas.openxmlformats.org/officeDocument/2006/relationships/image" Target="../media/image1945.png"/><Relationship Id="rId73" Type="http://schemas.openxmlformats.org/officeDocument/2006/relationships/image" Target="../media/image1949.png"/><Relationship Id="rId78" Type="http://schemas.openxmlformats.org/officeDocument/2006/relationships/customXml" Target="../ink/ink1907.xml"/><Relationship Id="rId81" Type="http://schemas.openxmlformats.org/officeDocument/2006/relationships/image" Target="../media/image1953.png"/><Relationship Id="rId86" Type="http://schemas.openxmlformats.org/officeDocument/2006/relationships/customXml" Target="../ink/ink1911.xml"/><Relationship Id="rId4" Type="http://schemas.openxmlformats.org/officeDocument/2006/relationships/image" Target="../media/image1914.jpg"/><Relationship Id="rId9" Type="http://schemas.openxmlformats.org/officeDocument/2006/relationships/image" Target="../media/image1917.png"/><Relationship Id="rId13" Type="http://schemas.openxmlformats.org/officeDocument/2006/relationships/image" Target="../media/image1919.png"/><Relationship Id="rId18" Type="http://schemas.openxmlformats.org/officeDocument/2006/relationships/customXml" Target="../ink/ink1877.xml"/><Relationship Id="rId39" Type="http://schemas.openxmlformats.org/officeDocument/2006/relationships/image" Target="../media/image1932.png"/><Relationship Id="rId34" Type="http://schemas.openxmlformats.org/officeDocument/2006/relationships/customXml" Target="../ink/ink1885.xml"/><Relationship Id="rId50" Type="http://schemas.openxmlformats.org/officeDocument/2006/relationships/customXml" Target="../ink/ink1893.xml"/><Relationship Id="rId55" Type="http://schemas.openxmlformats.org/officeDocument/2006/relationships/image" Target="../media/image1940.png"/><Relationship Id="rId76" Type="http://schemas.openxmlformats.org/officeDocument/2006/relationships/customXml" Target="../ink/ink1906.xml"/><Relationship Id="rId7" Type="http://schemas.openxmlformats.org/officeDocument/2006/relationships/customXml" Target="../ink/ink1872.xml"/><Relationship Id="rId71" Type="http://schemas.openxmlformats.org/officeDocument/2006/relationships/image" Target="../media/image1948.png"/><Relationship Id="rId2" Type="http://schemas.openxmlformats.org/officeDocument/2006/relationships/image" Target="../media/image1912.png"/><Relationship Id="rId29" Type="http://schemas.openxmlformats.org/officeDocument/2006/relationships/image" Target="../media/image1927.png"/><Relationship Id="rId24" Type="http://schemas.openxmlformats.org/officeDocument/2006/relationships/customXml" Target="../ink/ink1880.xml"/><Relationship Id="rId40" Type="http://schemas.openxmlformats.org/officeDocument/2006/relationships/customXml" Target="../ink/ink1888.xml"/><Relationship Id="rId45" Type="http://schemas.openxmlformats.org/officeDocument/2006/relationships/image" Target="../media/image1935.png"/><Relationship Id="rId66" Type="http://schemas.openxmlformats.org/officeDocument/2006/relationships/customXml" Target="../ink/ink1901.xml"/><Relationship Id="rId87" Type="http://schemas.openxmlformats.org/officeDocument/2006/relationships/image" Target="../media/image1956.png"/><Relationship Id="rId61" Type="http://schemas.openxmlformats.org/officeDocument/2006/relationships/image" Target="../media/image1943.png"/><Relationship Id="rId82" Type="http://schemas.openxmlformats.org/officeDocument/2006/relationships/customXml" Target="../ink/ink1909.xml"/><Relationship Id="rId19" Type="http://schemas.openxmlformats.org/officeDocument/2006/relationships/image" Target="../media/image1922.png"/></Relationships>
</file>

<file path=ppt/slides/_rels/slide23.xml.rels><?xml version="1.0" encoding="UTF-8" standalone="yes"?>
<Relationships xmlns="http://schemas.openxmlformats.org/package/2006/relationships"><Relationship Id="rId117" Type="http://schemas.openxmlformats.org/officeDocument/2006/relationships/image" Target="../media/image2015.png"/><Relationship Id="rId21" Type="http://schemas.openxmlformats.org/officeDocument/2006/relationships/image" Target="../media/image1968.png"/><Relationship Id="rId42" Type="http://schemas.openxmlformats.org/officeDocument/2006/relationships/customXml" Target="../ink/ink1932.xml"/><Relationship Id="rId63" Type="http://schemas.openxmlformats.org/officeDocument/2006/relationships/image" Target="../media/image1989.png"/><Relationship Id="rId84" Type="http://schemas.openxmlformats.org/officeDocument/2006/relationships/customXml" Target="../ink/ink1953.xml"/><Relationship Id="rId138" Type="http://schemas.openxmlformats.org/officeDocument/2006/relationships/customXml" Target="../ink/ink1980.xml"/><Relationship Id="rId107" Type="http://schemas.openxmlformats.org/officeDocument/2006/relationships/image" Target="../media/image2010.png"/><Relationship Id="rId11" Type="http://schemas.openxmlformats.org/officeDocument/2006/relationships/image" Target="../media/image1963.png"/><Relationship Id="rId32" Type="http://schemas.openxmlformats.org/officeDocument/2006/relationships/customXml" Target="../ink/ink1927.xml"/><Relationship Id="rId53" Type="http://schemas.openxmlformats.org/officeDocument/2006/relationships/image" Target="../media/image1984.png"/><Relationship Id="rId74" Type="http://schemas.openxmlformats.org/officeDocument/2006/relationships/customXml" Target="../ink/ink1948.xml"/><Relationship Id="rId128" Type="http://schemas.openxmlformats.org/officeDocument/2006/relationships/customXml" Target="../ink/ink1975.xml"/><Relationship Id="rId149" Type="http://schemas.openxmlformats.org/officeDocument/2006/relationships/image" Target="../media/image2031.png"/><Relationship Id="rId5" Type="http://schemas.openxmlformats.org/officeDocument/2006/relationships/image" Target="../media/image1960.emf"/><Relationship Id="rId95" Type="http://schemas.openxmlformats.org/officeDocument/2006/relationships/image" Target="../media/image2005.png"/><Relationship Id="rId22" Type="http://schemas.openxmlformats.org/officeDocument/2006/relationships/customXml" Target="../ink/ink1922.xml"/><Relationship Id="rId43" Type="http://schemas.openxmlformats.org/officeDocument/2006/relationships/image" Target="../media/image1979.png"/><Relationship Id="rId64" Type="http://schemas.openxmlformats.org/officeDocument/2006/relationships/customXml" Target="../ink/ink1943.xml"/><Relationship Id="rId118" Type="http://schemas.openxmlformats.org/officeDocument/2006/relationships/customXml" Target="../ink/ink1970.xml"/><Relationship Id="rId139" Type="http://schemas.openxmlformats.org/officeDocument/2006/relationships/image" Target="../media/image2026.png"/><Relationship Id="rId80" Type="http://schemas.openxmlformats.org/officeDocument/2006/relationships/customXml" Target="../ink/ink1951.xml"/><Relationship Id="rId85" Type="http://schemas.openxmlformats.org/officeDocument/2006/relationships/image" Target="../media/image2000.png"/><Relationship Id="rId150" Type="http://schemas.openxmlformats.org/officeDocument/2006/relationships/customXml" Target="../ink/ink1986.xml"/><Relationship Id="rId155" Type="http://schemas.openxmlformats.org/officeDocument/2006/relationships/image" Target="../media/image2034.png"/><Relationship Id="rId12" Type="http://schemas.openxmlformats.org/officeDocument/2006/relationships/customXml" Target="../ink/ink1917.xml"/><Relationship Id="rId17" Type="http://schemas.openxmlformats.org/officeDocument/2006/relationships/image" Target="../media/image1966.png"/><Relationship Id="rId33" Type="http://schemas.openxmlformats.org/officeDocument/2006/relationships/image" Target="../media/image1974.png"/><Relationship Id="rId38" Type="http://schemas.openxmlformats.org/officeDocument/2006/relationships/customXml" Target="../ink/ink1930.xml"/><Relationship Id="rId59" Type="http://schemas.openxmlformats.org/officeDocument/2006/relationships/image" Target="../media/image1987.png"/><Relationship Id="rId103" Type="http://schemas.openxmlformats.org/officeDocument/2006/relationships/image" Target="../media/image2008.png"/><Relationship Id="rId108" Type="http://schemas.openxmlformats.org/officeDocument/2006/relationships/customXml" Target="../ink/ink1965.xml"/><Relationship Id="rId124" Type="http://schemas.openxmlformats.org/officeDocument/2006/relationships/customXml" Target="../ink/ink1973.xml"/><Relationship Id="rId129" Type="http://schemas.openxmlformats.org/officeDocument/2006/relationships/image" Target="../media/image2021.png"/><Relationship Id="rId54" Type="http://schemas.openxmlformats.org/officeDocument/2006/relationships/customXml" Target="../ink/ink1938.xml"/><Relationship Id="rId70" Type="http://schemas.openxmlformats.org/officeDocument/2006/relationships/customXml" Target="../ink/ink1946.xml"/><Relationship Id="rId75" Type="http://schemas.openxmlformats.org/officeDocument/2006/relationships/image" Target="../media/image1995.png"/><Relationship Id="rId91" Type="http://schemas.openxmlformats.org/officeDocument/2006/relationships/image" Target="../media/image2003.png"/><Relationship Id="rId96" Type="http://schemas.openxmlformats.org/officeDocument/2006/relationships/customXml" Target="../ink/ink1959.xml"/><Relationship Id="rId140" Type="http://schemas.openxmlformats.org/officeDocument/2006/relationships/customXml" Target="../ink/ink1981.xml"/><Relationship Id="rId145" Type="http://schemas.openxmlformats.org/officeDocument/2006/relationships/image" Target="../media/image2029.png"/><Relationship Id="rId1" Type="http://schemas.openxmlformats.org/officeDocument/2006/relationships/slideLayout" Target="../slideLayouts/slideLayout7.xml"/><Relationship Id="rId6" Type="http://schemas.openxmlformats.org/officeDocument/2006/relationships/customXml" Target="../ink/ink1914.xml"/><Relationship Id="rId23" Type="http://schemas.openxmlformats.org/officeDocument/2006/relationships/image" Target="../media/image1969.png"/><Relationship Id="rId28" Type="http://schemas.openxmlformats.org/officeDocument/2006/relationships/customXml" Target="../ink/ink1925.xml"/><Relationship Id="rId49" Type="http://schemas.openxmlformats.org/officeDocument/2006/relationships/image" Target="../media/image1982.png"/><Relationship Id="rId114" Type="http://schemas.openxmlformats.org/officeDocument/2006/relationships/customXml" Target="../ink/ink1968.xml"/><Relationship Id="rId119" Type="http://schemas.openxmlformats.org/officeDocument/2006/relationships/image" Target="../media/image2016.png"/><Relationship Id="rId44" Type="http://schemas.openxmlformats.org/officeDocument/2006/relationships/customXml" Target="../ink/ink1933.xml"/><Relationship Id="rId60" Type="http://schemas.openxmlformats.org/officeDocument/2006/relationships/customXml" Target="../ink/ink1941.xml"/><Relationship Id="rId65" Type="http://schemas.openxmlformats.org/officeDocument/2006/relationships/image" Target="../media/image1990.png"/><Relationship Id="rId81" Type="http://schemas.openxmlformats.org/officeDocument/2006/relationships/image" Target="../media/image1998.png"/><Relationship Id="rId86" Type="http://schemas.openxmlformats.org/officeDocument/2006/relationships/customXml" Target="../ink/ink1954.xml"/><Relationship Id="rId130" Type="http://schemas.openxmlformats.org/officeDocument/2006/relationships/customXml" Target="../ink/ink1976.xml"/><Relationship Id="rId135" Type="http://schemas.openxmlformats.org/officeDocument/2006/relationships/image" Target="../media/image2024.png"/><Relationship Id="rId151" Type="http://schemas.openxmlformats.org/officeDocument/2006/relationships/image" Target="../media/image2032.png"/><Relationship Id="rId156" Type="http://schemas.openxmlformats.org/officeDocument/2006/relationships/customXml" Target="../ink/ink1989.xml"/><Relationship Id="rId13" Type="http://schemas.openxmlformats.org/officeDocument/2006/relationships/image" Target="../media/image1964.png"/><Relationship Id="rId18" Type="http://schemas.openxmlformats.org/officeDocument/2006/relationships/customXml" Target="../ink/ink1920.xml"/><Relationship Id="rId39" Type="http://schemas.openxmlformats.org/officeDocument/2006/relationships/image" Target="../media/image1977.png"/><Relationship Id="rId109" Type="http://schemas.openxmlformats.org/officeDocument/2006/relationships/image" Target="../media/image2011.png"/><Relationship Id="rId34" Type="http://schemas.openxmlformats.org/officeDocument/2006/relationships/customXml" Target="../ink/ink1928.xml"/><Relationship Id="rId50" Type="http://schemas.openxmlformats.org/officeDocument/2006/relationships/customXml" Target="../ink/ink1936.xml"/><Relationship Id="rId55" Type="http://schemas.openxmlformats.org/officeDocument/2006/relationships/image" Target="../media/image1985.png"/><Relationship Id="rId76" Type="http://schemas.openxmlformats.org/officeDocument/2006/relationships/customXml" Target="../ink/ink1949.xml"/><Relationship Id="rId97" Type="http://schemas.openxmlformats.org/officeDocument/2006/relationships/image" Target="../media/image2006.png"/><Relationship Id="rId104" Type="http://schemas.openxmlformats.org/officeDocument/2006/relationships/customXml" Target="../ink/ink1963.xml"/><Relationship Id="rId120" Type="http://schemas.openxmlformats.org/officeDocument/2006/relationships/customXml" Target="../ink/ink1971.xml"/><Relationship Id="rId125" Type="http://schemas.openxmlformats.org/officeDocument/2006/relationships/image" Target="../media/image2019.png"/><Relationship Id="rId141" Type="http://schemas.openxmlformats.org/officeDocument/2006/relationships/image" Target="../media/image2027.png"/><Relationship Id="rId146" Type="http://schemas.openxmlformats.org/officeDocument/2006/relationships/customXml" Target="../ink/ink1984.xml"/><Relationship Id="rId7" Type="http://schemas.openxmlformats.org/officeDocument/2006/relationships/image" Target="../media/image1961.png"/><Relationship Id="rId71" Type="http://schemas.openxmlformats.org/officeDocument/2006/relationships/image" Target="../media/image1993.png"/><Relationship Id="rId92" Type="http://schemas.openxmlformats.org/officeDocument/2006/relationships/customXml" Target="../ink/ink1957.xml"/><Relationship Id="rId2" Type="http://schemas.openxmlformats.org/officeDocument/2006/relationships/notesSlide" Target="../notesSlides/notesSlide11.xml"/><Relationship Id="rId29" Type="http://schemas.openxmlformats.org/officeDocument/2006/relationships/image" Target="../media/image1972.png"/><Relationship Id="rId24" Type="http://schemas.openxmlformats.org/officeDocument/2006/relationships/customXml" Target="../ink/ink1923.xml"/><Relationship Id="rId40" Type="http://schemas.openxmlformats.org/officeDocument/2006/relationships/customXml" Target="../ink/ink1931.xml"/><Relationship Id="rId45" Type="http://schemas.openxmlformats.org/officeDocument/2006/relationships/image" Target="../media/image1980.png"/><Relationship Id="rId66" Type="http://schemas.openxmlformats.org/officeDocument/2006/relationships/customXml" Target="../ink/ink1944.xml"/><Relationship Id="rId87" Type="http://schemas.openxmlformats.org/officeDocument/2006/relationships/image" Target="../media/image2001.png"/><Relationship Id="rId110" Type="http://schemas.openxmlformats.org/officeDocument/2006/relationships/customXml" Target="../ink/ink1966.xml"/><Relationship Id="rId115" Type="http://schemas.openxmlformats.org/officeDocument/2006/relationships/image" Target="../media/image2014.png"/><Relationship Id="rId131" Type="http://schemas.openxmlformats.org/officeDocument/2006/relationships/image" Target="../media/image2022.png"/><Relationship Id="rId136" Type="http://schemas.openxmlformats.org/officeDocument/2006/relationships/customXml" Target="../ink/ink1979.xml"/><Relationship Id="rId157" Type="http://schemas.openxmlformats.org/officeDocument/2006/relationships/image" Target="../media/image2035.png"/><Relationship Id="rId61" Type="http://schemas.openxmlformats.org/officeDocument/2006/relationships/image" Target="../media/image1988.png"/><Relationship Id="rId82" Type="http://schemas.openxmlformats.org/officeDocument/2006/relationships/customXml" Target="../ink/ink1952.xml"/><Relationship Id="rId152" Type="http://schemas.openxmlformats.org/officeDocument/2006/relationships/customXml" Target="../ink/ink1987.xml"/><Relationship Id="rId19" Type="http://schemas.openxmlformats.org/officeDocument/2006/relationships/image" Target="../media/image1967.png"/><Relationship Id="rId14" Type="http://schemas.openxmlformats.org/officeDocument/2006/relationships/customXml" Target="../ink/ink1918.xml"/><Relationship Id="rId30" Type="http://schemas.openxmlformats.org/officeDocument/2006/relationships/customXml" Target="../ink/ink1926.xml"/><Relationship Id="rId35" Type="http://schemas.openxmlformats.org/officeDocument/2006/relationships/image" Target="../media/image1975.png"/><Relationship Id="rId56" Type="http://schemas.openxmlformats.org/officeDocument/2006/relationships/customXml" Target="../ink/ink1939.xml"/><Relationship Id="rId77" Type="http://schemas.openxmlformats.org/officeDocument/2006/relationships/image" Target="../media/image1996.png"/><Relationship Id="rId100" Type="http://schemas.openxmlformats.org/officeDocument/2006/relationships/customXml" Target="../ink/ink1961.xml"/><Relationship Id="rId105" Type="http://schemas.openxmlformats.org/officeDocument/2006/relationships/image" Target="../media/image2009.png"/><Relationship Id="rId126" Type="http://schemas.openxmlformats.org/officeDocument/2006/relationships/customXml" Target="../ink/ink1974.xml"/><Relationship Id="rId147" Type="http://schemas.openxmlformats.org/officeDocument/2006/relationships/image" Target="../media/image2030.png"/><Relationship Id="rId8" Type="http://schemas.openxmlformats.org/officeDocument/2006/relationships/customXml" Target="../ink/ink1915.xml"/><Relationship Id="rId51" Type="http://schemas.openxmlformats.org/officeDocument/2006/relationships/image" Target="../media/image1983.png"/><Relationship Id="rId72" Type="http://schemas.openxmlformats.org/officeDocument/2006/relationships/customXml" Target="../ink/ink1947.xml"/><Relationship Id="rId93" Type="http://schemas.openxmlformats.org/officeDocument/2006/relationships/image" Target="../media/image2004.png"/><Relationship Id="rId98" Type="http://schemas.openxmlformats.org/officeDocument/2006/relationships/customXml" Target="../ink/ink1960.xml"/><Relationship Id="rId121" Type="http://schemas.openxmlformats.org/officeDocument/2006/relationships/image" Target="../media/image2017.png"/><Relationship Id="rId142" Type="http://schemas.openxmlformats.org/officeDocument/2006/relationships/customXml" Target="../ink/ink1982.xml"/><Relationship Id="rId3" Type="http://schemas.openxmlformats.org/officeDocument/2006/relationships/image" Target="../media/image1959.png"/><Relationship Id="rId25" Type="http://schemas.openxmlformats.org/officeDocument/2006/relationships/image" Target="../media/image1970.png"/><Relationship Id="rId46" Type="http://schemas.openxmlformats.org/officeDocument/2006/relationships/customXml" Target="../ink/ink1934.xml"/><Relationship Id="rId67" Type="http://schemas.openxmlformats.org/officeDocument/2006/relationships/image" Target="../media/image1991.png"/><Relationship Id="rId116" Type="http://schemas.openxmlformats.org/officeDocument/2006/relationships/customXml" Target="../ink/ink1969.xml"/><Relationship Id="rId137" Type="http://schemas.openxmlformats.org/officeDocument/2006/relationships/image" Target="../media/image2025.png"/><Relationship Id="rId20" Type="http://schemas.openxmlformats.org/officeDocument/2006/relationships/customXml" Target="../ink/ink1921.xml"/><Relationship Id="rId41" Type="http://schemas.openxmlformats.org/officeDocument/2006/relationships/image" Target="../media/image1978.png"/><Relationship Id="rId62" Type="http://schemas.openxmlformats.org/officeDocument/2006/relationships/customXml" Target="../ink/ink1942.xml"/><Relationship Id="rId83" Type="http://schemas.openxmlformats.org/officeDocument/2006/relationships/image" Target="../media/image1999.png"/><Relationship Id="rId88" Type="http://schemas.openxmlformats.org/officeDocument/2006/relationships/customXml" Target="../ink/ink1955.xml"/><Relationship Id="rId111" Type="http://schemas.openxmlformats.org/officeDocument/2006/relationships/image" Target="../media/image2012.png"/><Relationship Id="rId132" Type="http://schemas.openxmlformats.org/officeDocument/2006/relationships/customXml" Target="../ink/ink1977.xml"/><Relationship Id="rId153" Type="http://schemas.openxmlformats.org/officeDocument/2006/relationships/image" Target="../media/image2033.png"/><Relationship Id="rId15" Type="http://schemas.openxmlformats.org/officeDocument/2006/relationships/image" Target="../media/image1965.png"/><Relationship Id="rId36" Type="http://schemas.openxmlformats.org/officeDocument/2006/relationships/customXml" Target="../ink/ink1929.xml"/><Relationship Id="rId57" Type="http://schemas.openxmlformats.org/officeDocument/2006/relationships/image" Target="../media/image1986.png"/><Relationship Id="rId106" Type="http://schemas.openxmlformats.org/officeDocument/2006/relationships/customXml" Target="../ink/ink1964.xml"/><Relationship Id="rId127" Type="http://schemas.openxmlformats.org/officeDocument/2006/relationships/image" Target="../media/image2020.png"/><Relationship Id="rId10" Type="http://schemas.openxmlformats.org/officeDocument/2006/relationships/customXml" Target="../ink/ink1916.xml"/><Relationship Id="rId31" Type="http://schemas.openxmlformats.org/officeDocument/2006/relationships/image" Target="../media/image1973.png"/><Relationship Id="rId52" Type="http://schemas.openxmlformats.org/officeDocument/2006/relationships/customXml" Target="../ink/ink1937.xml"/><Relationship Id="rId73" Type="http://schemas.openxmlformats.org/officeDocument/2006/relationships/image" Target="../media/image1994.png"/><Relationship Id="rId78" Type="http://schemas.openxmlformats.org/officeDocument/2006/relationships/customXml" Target="../ink/ink1950.xml"/><Relationship Id="rId94" Type="http://schemas.openxmlformats.org/officeDocument/2006/relationships/customXml" Target="../ink/ink1958.xml"/><Relationship Id="rId99" Type="http://schemas.openxmlformats.org/officeDocument/2006/relationships/image" Target="../media/image1806.png"/><Relationship Id="rId101" Type="http://schemas.openxmlformats.org/officeDocument/2006/relationships/image" Target="../media/image2007.png"/><Relationship Id="rId122" Type="http://schemas.openxmlformats.org/officeDocument/2006/relationships/customXml" Target="../ink/ink1972.xml"/><Relationship Id="rId143" Type="http://schemas.openxmlformats.org/officeDocument/2006/relationships/image" Target="../media/image2028.png"/><Relationship Id="rId148" Type="http://schemas.openxmlformats.org/officeDocument/2006/relationships/customXml" Target="../ink/ink1985.xml"/><Relationship Id="rId4" Type="http://schemas.openxmlformats.org/officeDocument/2006/relationships/oleObject" Target="../embeddings/oleObject15.bin"/><Relationship Id="rId9" Type="http://schemas.openxmlformats.org/officeDocument/2006/relationships/image" Target="../media/image1962.png"/><Relationship Id="rId26" Type="http://schemas.openxmlformats.org/officeDocument/2006/relationships/customXml" Target="../ink/ink1924.xml"/><Relationship Id="rId47" Type="http://schemas.openxmlformats.org/officeDocument/2006/relationships/image" Target="../media/image1981.png"/><Relationship Id="rId68" Type="http://schemas.openxmlformats.org/officeDocument/2006/relationships/customXml" Target="../ink/ink1945.xml"/><Relationship Id="rId89" Type="http://schemas.openxmlformats.org/officeDocument/2006/relationships/image" Target="../media/image2002.png"/><Relationship Id="rId112" Type="http://schemas.openxmlformats.org/officeDocument/2006/relationships/customXml" Target="../ink/ink1967.xml"/><Relationship Id="rId133" Type="http://schemas.openxmlformats.org/officeDocument/2006/relationships/image" Target="../media/image2023.png"/><Relationship Id="rId154" Type="http://schemas.openxmlformats.org/officeDocument/2006/relationships/customXml" Target="../ink/ink1988.xml"/><Relationship Id="rId16" Type="http://schemas.openxmlformats.org/officeDocument/2006/relationships/customXml" Target="../ink/ink1919.xml"/><Relationship Id="rId37" Type="http://schemas.openxmlformats.org/officeDocument/2006/relationships/image" Target="../media/image1976.png"/><Relationship Id="rId58" Type="http://schemas.openxmlformats.org/officeDocument/2006/relationships/customXml" Target="../ink/ink1940.xml"/><Relationship Id="rId79" Type="http://schemas.openxmlformats.org/officeDocument/2006/relationships/image" Target="../media/image1997.png"/><Relationship Id="rId102" Type="http://schemas.openxmlformats.org/officeDocument/2006/relationships/customXml" Target="../ink/ink1962.xml"/><Relationship Id="rId123" Type="http://schemas.openxmlformats.org/officeDocument/2006/relationships/image" Target="../media/image2018.png"/><Relationship Id="rId144" Type="http://schemas.openxmlformats.org/officeDocument/2006/relationships/customXml" Target="../ink/ink1983.xml"/><Relationship Id="rId90" Type="http://schemas.openxmlformats.org/officeDocument/2006/relationships/customXml" Target="../ink/ink1956.xml"/><Relationship Id="rId27" Type="http://schemas.openxmlformats.org/officeDocument/2006/relationships/image" Target="../media/image1971.png"/><Relationship Id="rId48" Type="http://schemas.openxmlformats.org/officeDocument/2006/relationships/customXml" Target="../ink/ink1935.xml"/><Relationship Id="rId69" Type="http://schemas.openxmlformats.org/officeDocument/2006/relationships/image" Target="../media/image1992.png"/><Relationship Id="rId113" Type="http://schemas.openxmlformats.org/officeDocument/2006/relationships/image" Target="../media/image2013.png"/><Relationship Id="rId134" Type="http://schemas.openxmlformats.org/officeDocument/2006/relationships/customXml" Target="../ink/ink1978.xml"/></Relationships>
</file>

<file path=ppt/slides/_rels/slide24.xml.rels><?xml version="1.0" encoding="UTF-8" standalone="yes"?>
<Relationships xmlns="http://schemas.openxmlformats.org/package/2006/relationships"><Relationship Id="rId13" Type="http://schemas.openxmlformats.org/officeDocument/2006/relationships/image" Target="../media/image2044.png"/><Relationship Id="rId18" Type="http://schemas.openxmlformats.org/officeDocument/2006/relationships/customXml" Target="../ink/ink1995.xml"/><Relationship Id="rId26" Type="http://schemas.openxmlformats.org/officeDocument/2006/relationships/customXml" Target="../ink/ink1999.xml"/><Relationship Id="rId39" Type="http://schemas.openxmlformats.org/officeDocument/2006/relationships/image" Target="../media/image2057.png"/><Relationship Id="rId21" Type="http://schemas.openxmlformats.org/officeDocument/2006/relationships/image" Target="../media/image2048.png"/><Relationship Id="rId34" Type="http://schemas.openxmlformats.org/officeDocument/2006/relationships/customXml" Target="../ink/ink2003.xml"/><Relationship Id="rId42" Type="http://schemas.openxmlformats.org/officeDocument/2006/relationships/customXml" Target="../ink/ink2007.xml"/><Relationship Id="rId47" Type="http://schemas.openxmlformats.org/officeDocument/2006/relationships/image" Target="../media/image2061.png"/><Relationship Id="rId50" Type="http://schemas.openxmlformats.org/officeDocument/2006/relationships/customXml" Target="../ink/ink2011.xml"/><Relationship Id="rId55" Type="http://schemas.openxmlformats.org/officeDocument/2006/relationships/image" Target="../media/image2065.png"/><Relationship Id="rId63" Type="http://schemas.openxmlformats.org/officeDocument/2006/relationships/image" Target="../media/image2069.png"/><Relationship Id="rId7" Type="http://schemas.openxmlformats.org/officeDocument/2006/relationships/image" Target="../media/image2041.jpeg"/><Relationship Id="rId2" Type="http://schemas.openxmlformats.org/officeDocument/2006/relationships/image" Target="../media/image2036.png"/><Relationship Id="rId16" Type="http://schemas.openxmlformats.org/officeDocument/2006/relationships/customXml" Target="../ink/ink1994.xml"/><Relationship Id="rId29" Type="http://schemas.openxmlformats.org/officeDocument/2006/relationships/image" Target="../media/image2052.png"/><Relationship Id="rId11" Type="http://schemas.openxmlformats.org/officeDocument/2006/relationships/image" Target="../media/image2043.png"/><Relationship Id="rId24" Type="http://schemas.openxmlformats.org/officeDocument/2006/relationships/customXml" Target="../ink/ink1998.xml"/><Relationship Id="rId32" Type="http://schemas.openxmlformats.org/officeDocument/2006/relationships/customXml" Target="../ink/ink2002.xml"/><Relationship Id="rId37" Type="http://schemas.openxmlformats.org/officeDocument/2006/relationships/image" Target="../media/image2056.png"/><Relationship Id="rId40" Type="http://schemas.openxmlformats.org/officeDocument/2006/relationships/customXml" Target="../ink/ink2006.xml"/><Relationship Id="rId45" Type="http://schemas.openxmlformats.org/officeDocument/2006/relationships/image" Target="../media/image2060.png"/><Relationship Id="rId53" Type="http://schemas.openxmlformats.org/officeDocument/2006/relationships/image" Target="../media/image2064.png"/><Relationship Id="rId58" Type="http://schemas.openxmlformats.org/officeDocument/2006/relationships/customXml" Target="../ink/ink2015.xml"/><Relationship Id="rId5" Type="http://schemas.openxmlformats.org/officeDocument/2006/relationships/image" Target="../media/image2039.png"/><Relationship Id="rId61" Type="http://schemas.openxmlformats.org/officeDocument/2006/relationships/image" Target="../media/image2068.png"/><Relationship Id="rId19" Type="http://schemas.openxmlformats.org/officeDocument/2006/relationships/image" Target="../media/image2047.png"/><Relationship Id="rId14" Type="http://schemas.openxmlformats.org/officeDocument/2006/relationships/customXml" Target="../ink/ink1993.xml"/><Relationship Id="rId22" Type="http://schemas.openxmlformats.org/officeDocument/2006/relationships/customXml" Target="../ink/ink1997.xml"/><Relationship Id="rId27" Type="http://schemas.openxmlformats.org/officeDocument/2006/relationships/image" Target="../media/image2051.png"/><Relationship Id="rId30" Type="http://schemas.openxmlformats.org/officeDocument/2006/relationships/customXml" Target="../ink/ink2001.xml"/><Relationship Id="rId35" Type="http://schemas.openxmlformats.org/officeDocument/2006/relationships/image" Target="../media/image2055.png"/><Relationship Id="rId43" Type="http://schemas.openxmlformats.org/officeDocument/2006/relationships/image" Target="../media/image2059.png"/><Relationship Id="rId48" Type="http://schemas.openxmlformats.org/officeDocument/2006/relationships/customXml" Target="../ink/ink2010.xml"/><Relationship Id="rId56" Type="http://schemas.openxmlformats.org/officeDocument/2006/relationships/customXml" Target="../ink/ink2014.xml"/><Relationship Id="rId8" Type="http://schemas.openxmlformats.org/officeDocument/2006/relationships/customXml" Target="../ink/ink1990.xml"/><Relationship Id="rId51" Type="http://schemas.openxmlformats.org/officeDocument/2006/relationships/image" Target="../media/image2063.png"/><Relationship Id="rId3" Type="http://schemas.openxmlformats.org/officeDocument/2006/relationships/image" Target="../media/image2037.png"/><Relationship Id="rId12" Type="http://schemas.openxmlformats.org/officeDocument/2006/relationships/customXml" Target="../ink/ink1992.xml"/><Relationship Id="rId17" Type="http://schemas.openxmlformats.org/officeDocument/2006/relationships/image" Target="../media/image2046.png"/><Relationship Id="rId25" Type="http://schemas.openxmlformats.org/officeDocument/2006/relationships/image" Target="../media/image2050.png"/><Relationship Id="rId33" Type="http://schemas.openxmlformats.org/officeDocument/2006/relationships/image" Target="../media/image2054.png"/><Relationship Id="rId38" Type="http://schemas.openxmlformats.org/officeDocument/2006/relationships/customXml" Target="../ink/ink2005.xml"/><Relationship Id="rId46" Type="http://schemas.openxmlformats.org/officeDocument/2006/relationships/customXml" Target="../ink/ink2009.xml"/><Relationship Id="rId59" Type="http://schemas.openxmlformats.org/officeDocument/2006/relationships/image" Target="../media/image2067.png"/><Relationship Id="rId20" Type="http://schemas.openxmlformats.org/officeDocument/2006/relationships/customXml" Target="../ink/ink1996.xml"/><Relationship Id="rId41" Type="http://schemas.openxmlformats.org/officeDocument/2006/relationships/image" Target="../media/image2058.png"/><Relationship Id="rId54" Type="http://schemas.openxmlformats.org/officeDocument/2006/relationships/customXml" Target="../ink/ink2013.xml"/><Relationship Id="rId62" Type="http://schemas.openxmlformats.org/officeDocument/2006/relationships/customXml" Target="../ink/ink2017.xml"/><Relationship Id="rId1" Type="http://schemas.openxmlformats.org/officeDocument/2006/relationships/slideLayout" Target="../slideLayouts/slideLayout7.xml"/><Relationship Id="rId6" Type="http://schemas.openxmlformats.org/officeDocument/2006/relationships/image" Target="../media/image2040.jpg"/><Relationship Id="rId15" Type="http://schemas.openxmlformats.org/officeDocument/2006/relationships/image" Target="../media/image2045.png"/><Relationship Id="rId23" Type="http://schemas.openxmlformats.org/officeDocument/2006/relationships/image" Target="../media/image2049.png"/><Relationship Id="rId28" Type="http://schemas.openxmlformats.org/officeDocument/2006/relationships/customXml" Target="../ink/ink2000.xml"/><Relationship Id="rId36" Type="http://schemas.openxmlformats.org/officeDocument/2006/relationships/customXml" Target="../ink/ink2004.xml"/><Relationship Id="rId49" Type="http://schemas.openxmlformats.org/officeDocument/2006/relationships/image" Target="../media/image2062.png"/><Relationship Id="rId57" Type="http://schemas.openxmlformats.org/officeDocument/2006/relationships/image" Target="../media/image2066.png"/><Relationship Id="rId10" Type="http://schemas.openxmlformats.org/officeDocument/2006/relationships/customXml" Target="../ink/ink1991.xml"/><Relationship Id="rId31" Type="http://schemas.openxmlformats.org/officeDocument/2006/relationships/image" Target="../media/image2053.png"/><Relationship Id="rId44" Type="http://schemas.openxmlformats.org/officeDocument/2006/relationships/customXml" Target="../ink/ink2008.xml"/><Relationship Id="rId52" Type="http://schemas.openxmlformats.org/officeDocument/2006/relationships/customXml" Target="../ink/ink2012.xml"/><Relationship Id="rId60" Type="http://schemas.openxmlformats.org/officeDocument/2006/relationships/customXml" Target="../ink/ink2016.xml"/><Relationship Id="rId4" Type="http://schemas.openxmlformats.org/officeDocument/2006/relationships/image" Target="../media/image2038.png"/><Relationship Id="rId9" Type="http://schemas.openxmlformats.org/officeDocument/2006/relationships/image" Target="../media/image2042.png"/></Relationships>
</file>

<file path=ppt/slides/_rels/slide25.xml.rels><?xml version="1.0" encoding="UTF-8" standalone="yes"?>
<Relationships xmlns="http://schemas.openxmlformats.org/package/2006/relationships"><Relationship Id="rId8" Type="http://schemas.openxmlformats.org/officeDocument/2006/relationships/image" Target="../media/image2073.png"/><Relationship Id="rId13" Type="http://schemas.openxmlformats.org/officeDocument/2006/relationships/customXml" Target="../ink/ink2023.xml"/><Relationship Id="rId18" Type="http://schemas.openxmlformats.org/officeDocument/2006/relationships/image" Target="../media/image2078.png"/><Relationship Id="rId26" Type="http://schemas.openxmlformats.org/officeDocument/2006/relationships/image" Target="../media/image2082.png"/><Relationship Id="rId3" Type="http://schemas.openxmlformats.org/officeDocument/2006/relationships/customXml" Target="../ink/ink2018.xml"/><Relationship Id="rId21" Type="http://schemas.openxmlformats.org/officeDocument/2006/relationships/customXml" Target="../ink/ink2027.xml"/><Relationship Id="rId7" Type="http://schemas.openxmlformats.org/officeDocument/2006/relationships/customXml" Target="../ink/ink2020.xml"/><Relationship Id="rId12" Type="http://schemas.openxmlformats.org/officeDocument/2006/relationships/image" Target="../media/image2075.png"/><Relationship Id="rId17" Type="http://schemas.openxmlformats.org/officeDocument/2006/relationships/customXml" Target="../ink/ink2025.xml"/><Relationship Id="rId25" Type="http://schemas.openxmlformats.org/officeDocument/2006/relationships/customXml" Target="../ink/ink2029.xml"/><Relationship Id="rId2" Type="http://schemas.openxmlformats.org/officeDocument/2006/relationships/image" Target="../media/image2070.png"/><Relationship Id="rId16" Type="http://schemas.openxmlformats.org/officeDocument/2006/relationships/image" Target="../media/image2077.png"/><Relationship Id="rId20" Type="http://schemas.openxmlformats.org/officeDocument/2006/relationships/image" Target="../media/image2079.png"/><Relationship Id="rId29" Type="http://schemas.openxmlformats.org/officeDocument/2006/relationships/customXml" Target="../ink/ink2031.xml"/><Relationship Id="rId1" Type="http://schemas.openxmlformats.org/officeDocument/2006/relationships/slideLayout" Target="../slideLayouts/slideLayout7.xml"/><Relationship Id="rId6" Type="http://schemas.openxmlformats.org/officeDocument/2006/relationships/image" Target="../media/image2072.png"/><Relationship Id="rId11" Type="http://schemas.openxmlformats.org/officeDocument/2006/relationships/customXml" Target="../ink/ink2022.xml"/><Relationship Id="rId24" Type="http://schemas.openxmlformats.org/officeDocument/2006/relationships/image" Target="../media/image2081.png"/><Relationship Id="rId5" Type="http://schemas.openxmlformats.org/officeDocument/2006/relationships/customXml" Target="../ink/ink2019.xml"/><Relationship Id="rId15" Type="http://schemas.openxmlformats.org/officeDocument/2006/relationships/customXml" Target="../ink/ink2024.xml"/><Relationship Id="rId23" Type="http://schemas.openxmlformats.org/officeDocument/2006/relationships/customXml" Target="../ink/ink2028.xml"/><Relationship Id="rId28" Type="http://schemas.openxmlformats.org/officeDocument/2006/relationships/image" Target="../media/image2083.png"/><Relationship Id="rId10" Type="http://schemas.openxmlformats.org/officeDocument/2006/relationships/image" Target="../media/image2074.png"/><Relationship Id="rId19" Type="http://schemas.openxmlformats.org/officeDocument/2006/relationships/customXml" Target="../ink/ink2026.xml"/><Relationship Id="rId4" Type="http://schemas.openxmlformats.org/officeDocument/2006/relationships/image" Target="../media/image2071.png"/><Relationship Id="rId9" Type="http://schemas.openxmlformats.org/officeDocument/2006/relationships/customXml" Target="../ink/ink2021.xml"/><Relationship Id="rId14" Type="http://schemas.openxmlformats.org/officeDocument/2006/relationships/image" Target="../media/image2076.png"/><Relationship Id="rId22" Type="http://schemas.openxmlformats.org/officeDocument/2006/relationships/image" Target="../media/image2080.png"/><Relationship Id="rId27" Type="http://schemas.openxmlformats.org/officeDocument/2006/relationships/customXml" Target="../ink/ink2030.xml"/><Relationship Id="rId30" Type="http://schemas.openxmlformats.org/officeDocument/2006/relationships/image" Target="../media/image2084.png"/></Relationships>
</file>

<file path=ppt/slides/_rels/slide26.xml.rels><?xml version="1.0" encoding="UTF-8" standalone="yes"?>
<Relationships xmlns="http://schemas.openxmlformats.org/package/2006/relationships"><Relationship Id="rId13" Type="http://schemas.openxmlformats.org/officeDocument/2006/relationships/customXml" Target="../ink/ink2037.xml"/><Relationship Id="rId18" Type="http://schemas.openxmlformats.org/officeDocument/2006/relationships/image" Target="../media/image2092.png"/><Relationship Id="rId26" Type="http://schemas.openxmlformats.org/officeDocument/2006/relationships/image" Target="../media/image2096.png"/><Relationship Id="rId39" Type="http://schemas.openxmlformats.org/officeDocument/2006/relationships/customXml" Target="../ink/ink2050.xml"/><Relationship Id="rId21" Type="http://schemas.openxmlformats.org/officeDocument/2006/relationships/customXml" Target="../ink/ink2041.xml"/><Relationship Id="rId34" Type="http://schemas.openxmlformats.org/officeDocument/2006/relationships/image" Target="../media/image2100.png"/><Relationship Id="rId42" Type="http://schemas.openxmlformats.org/officeDocument/2006/relationships/image" Target="../media/image2104.png"/><Relationship Id="rId47" Type="http://schemas.openxmlformats.org/officeDocument/2006/relationships/customXml" Target="../ink/ink2054.xml"/><Relationship Id="rId50" Type="http://schemas.openxmlformats.org/officeDocument/2006/relationships/image" Target="../media/image2108.png"/><Relationship Id="rId55" Type="http://schemas.openxmlformats.org/officeDocument/2006/relationships/customXml" Target="../ink/ink2058.xml"/><Relationship Id="rId7" Type="http://schemas.openxmlformats.org/officeDocument/2006/relationships/customXml" Target="../ink/ink2034.xml"/><Relationship Id="rId2" Type="http://schemas.openxmlformats.org/officeDocument/2006/relationships/image" Target="../media/image2070.png"/><Relationship Id="rId16" Type="http://schemas.openxmlformats.org/officeDocument/2006/relationships/image" Target="../media/image2091.png"/><Relationship Id="rId29" Type="http://schemas.openxmlformats.org/officeDocument/2006/relationships/customXml" Target="../ink/ink2045.xml"/><Relationship Id="rId11" Type="http://schemas.openxmlformats.org/officeDocument/2006/relationships/customXml" Target="../ink/ink2036.xml"/><Relationship Id="rId24" Type="http://schemas.openxmlformats.org/officeDocument/2006/relationships/image" Target="../media/image2095.png"/><Relationship Id="rId32" Type="http://schemas.openxmlformats.org/officeDocument/2006/relationships/image" Target="../media/image2099.png"/><Relationship Id="rId37" Type="http://schemas.openxmlformats.org/officeDocument/2006/relationships/customXml" Target="../ink/ink2049.xml"/><Relationship Id="rId40" Type="http://schemas.openxmlformats.org/officeDocument/2006/relationships/image" Target="../media/image2103.png"/><Relationship Id="rId45" Type="http://schemas.openxmlformats.org/officeDocument/2006/relationships/customXml" Target="../ink/ink2053.xml"/><Relationship Id="rId53" Type="http://schemas.openxmlformats.org/officeDocument/2006/relationships/customXml" Target="../ink/ink2057.xml"/><Relationship Id="rId5" Type="http://schemas.openxmlformats.org/officeDocument/2006/relationships/customXml" Target="../ink/ink2033.xml"/><Relationship Id="rId10" Type="http://schemas.openxmlformats.org/officeDocument/2006/relationships/image" Target="../media/image2088.png"/><Relationship Id="rId19" Type="http://schemas.openxmlformats.org/officeDocument/2006/relationships/customXml" Target="../ink/ink2040.xml"/><Relationship Id="rId31" Type="http://schemas.openxmlformats.org/officeDocument/2006/relationships/customXml" Target="../ink/ink2046.xml"/><Relationship Id="rId44" Type="http://schemas.openxmlformats.org/officeDocument/2006/relationships/image" Target="../media/image2105.png"/><Relationship Id="rId52" Type="http://schemas.openxmlformats.org/officeDocument/2006/relationships/image" Target="../media/image2109.png"/><Relationship Id="rId4" Type="http://schemas.openxmlformats.org/officeDocument/2006/relationships/image" Target="../media/image2085.png"/><Relationship Id="rId9" Type="http://schemas.openxmlformats.org/officeDocument/2006/relationships/customXml" Target="../ink/ink2035.xml"/><Relationship Id="rId14" Type="http://schemas.openxmlformats.org/officeDocument/2006/relationships/image" Target="../media/image2090.png"/><Relationship Id="rId22" Type="http://schemas.openxmlformats.org/officeDocument/2006/relationships/image" Target="../media/image2094.png"/><Relationship Id="rId27" Type="http://schemas.openxmlformats.org/officeDocument/2006/relationships/customXml" Target="../ink/ink2044.xml"/><Relationship Id="rId30" Type="http://schemas.openxmlformats.org/officeDocument/2006/relationships/image" Target="../media/image2098.png"/><Relationship Id="rId35" Type="http://schemas.openxmlformats.org/officeDocument/2006/relationships/customXml" Target="../ink/ink2048.xml"/><Relationship Id="rId43" Type="http://schemas.openxmlformats.org/officeDocument/2006/relationships/customXml" Target="../ink/ink2052.xml"/><Relationship Id="rId48" Type="http://schemas.openxmlformats.org/officeDocument/2006/relationships/image" Target="../media/image2107.png"/><Relationship Id="rId56" Type="http://schemas.openxmlformats.org/officeDocument/2006/relationships/image" Target="../media/image2111.png"/><Relationship Id="rId8" Type="http://schemas.openxmlformats.org/officeDocument/2006/relationships/image" Target="../media/image2087.png"/><Relationship Id="rId51" Type="http://schemas.openxmlformats.org/officeDocument/2006/relationships/customXml" Target="../ink/ink2056.xml"/><Relationship Id="rId3" Type="http://schemas.openxmlformats.org/officeDocument/2006/relationships/customXml" Target="../ink/ink2032.xml"/><Relationship Id="rId12" Type="http://schemas.openxmlformats.org/officeDocument/2006/relationships/image" Target="../media/image2089.png"/><Relationship Id="rId17" Type="http://schemas.openxmlformats.org/officeDocument/2006/relationships/customXml" Target="../ink/ink2039.xml"/><Relationship Id="rId25" Type="http://schemas.openxmlformats.org/officeDocument/2006/relationships/customXml" Target="../ink/ink2043.xml"/><Relationship Id="rId33" Type="http://schemas.openxmlformats.org/officeDocument/2006/relationships/customXml" Target="../ink/ink2047.xml"/><Relationship Id="rId38" Type="http://schemas.openxmlformats.org/officeDocument/2006/relationships/image" Target="../media/image2102.png"/><Relationship Id="rId46" Type="http://schemas.openxmlformats.org/officeDocument/2006/relationships/image" Target="../media/image2106.png"/><Relationship Id="rId20" Type="http://schemas.openxmlformats.org/officeDocument/2006/relationships/image" Target="../media/image2093.png"/><Relationship Id="rId41" Type="http://schemas.openxmlformats.org/officeDocument/2006/relationships/customXml" Target="../ink/ink2051.xml"/><Relationship Id="rId54" Type="http://schemas.openxmlformats.org/officeDocument/2006/relationships/image" Target="../media/image2110.png"/><Relationship Id="rId1" Type="http://schemas.openxmlformats.org/officeDocument/2006/relationships/slideLayout" Target="../slideLayouts/slideLayout7.xml"/><Relationship Id="rId6" Type="http://schemas.openxmlformats.org/officeDocument/2006/relationships/image" Target="../media/image2086.png"/><Relationship Id="rId15" Type="http://schemas.openxmlformats.org/officeDocument/2006/relationships/customXml" Target="../ink/ink2038.xml"/><Relationship Id="rId23" Type="http://schemas.openxmlformats.org/officeDocument/2006/relationships/customXml" Target="../ink/ink2042.xml"/><Relationship Id="rId28" Type="http://schemas.openxmlformats.org/officeDocument/2006/relationships/image" Target="../media/image2097.png"/><Relationship Id="rId36" Type="http://schemas.openxmlformats.org/officeDocument/2006/relationships/image" Target="../media/image2101.png"/><Relationship Id="rId49" Type="http://schemas.openxmlformats.org/officeDocument/2006/relationships/customXml" Target="../ink/ink2055.xml"/></Relationships>
</file>

<file path=ppt/slides/_rels/slide27.xml.rels><?xml version="1.0" encoding="UTF-8" standalone="yes"?>
<Relationships xmlns="http://schemas.openxmlformats.org/package/2006/relationships"><Relationship Id="rId26" Type="http://schemas.openxmlformats.org/officeDocument/2006/relationships/image" Target="../media/image2124.png"/><Relationship Id="rId21" Type="http://schemas.openxmlformats.org/officeDocument/2006/relationships/customXml" Target="../ink/ink2067.xml"/><Relationship Id="rId42" Type="http://schemas.openxmlformats.org/officeDocument/2006/relationships/image" Target="../media/image2132.png"/><Relationship Id="rId47" Type="http://schemas.openxmlformats.org/officeDocument/2006/relationships/customXml" Target="../ink/ink2080.xml"/><Relationship Id="rId63" Type="http://schemas.openxmlformats.org/officeDocument/2006/relationships/customXml" Target="../ink/ink2088.xml"/><Relationship Id="rId68" Type="http://schemas.openxmlformats.org/officeDocument/2006/relationships/image" Target="../media/image2144.png"/><Relationship Id="rId84" Type="http://schemas.openxmlformats.org/officeDocument/2006/relationships/image" Target="../media/image2152.png"/><Relationship Id="rId89" Type="http://schemas.openxmlformats.org/officeDocument/2006/relationships/customXml" Target="../ink/ink2101.xml"/><Relationship Id="rId16" Type="http://schemas.openxmlformats.org/officeDocument/2006/relationships/image" Target="../media/image2119.png"/><Relationship Id="rId11" Type="http://schemas.openxmlformats.org/officeDocument/2006/relationships/customXml" Target="../ink/ink2062.xml"/><Relationship Id="rId32" Type="http://schemas.openxmlformats.org/officeDocument/2006/relationships/image" Target="../media/image2127.png"/><Relationship Id="rId37" Type="http://schemas.openxmlformats.org/officeDocument/2006/relationships/customXml" Target="../ink/ink2075.xml"/><Relationship Id="rId53" Type="http://schemas.openxmlformats.org/officeDocument/2006/relationships/customXml" Target="../ink/ink2083.xml"/><Relationship Id="rId58" Type="http://schemas.openxmlformats.org/officeDocument/2006/relationships/image" Target="../media/image2140.png"/><Relationship Id="rId74" Type="http://schemas.openxmlformats.org/officeDocument/2006/relationships/image" Target="../media/image2147.png"/><Relationship Id="rId79" Type="http://schemas.openxmlformats.org/officeDocument/2006/relationships/customXml" Target="../ink/ink2096.xml"/><Relationship Id="rId102" Type="http://schemas.openxmlformats.org/officeDocument/2006/relationships/image" Target="../media/image2161.png"/><Relationship Id="rId5" Type="http://schemas.openxmlformats.org/officeDocument/2006/relationships/customXml" Target="../ink/ink2059.xml"/><Relationship Id="rId90" Type="http://schemas.openxmlformats.org/officeDocument/2006/relationships/image" Target="../media/image2155.png"/><Relationship Id="rId95" Type="http://schemas.openxmlformats.org/officeDocument/2006/relationships/customXml" Target="../ink/ink2104.xml"/><Relationship Id="rId22" Type="http://schemas.openxmlformats.org/officeDocument/2006/relationships/image" Target="../media/image2122.png"/><Relationship Id="rId27" Type="http://schemas.openxmlformats.org/officeDocument/2006/relationships/customXml" Target="../ink/ink2070.xml"/><Relationship Id="rId43" Type="http://schemas.openxmlformats.org/officeDocument/2006/relationships/customXml" Target="../ink/ink2078.xml"/><Relationship Id="rId48" Type="http://schemas.openxmlformats.org/officeDocument/2006/relationships/image" Target="../media/image2135.png"/><Relationship Id="rId64" Type="http://schemas.openxmlformats.org/officeDocument/2006/relationships/image" Target="../media/image2142.png"/><Relationship Id="rId69" Type="http://schemas.openxmlformats.org/officeDocument/2006/relationships/customXml" Target="../ink/ink2091.xml"/><Relationship Id="rId80" Type="http://schemas.openxmlformats.org/officeDocument/2006/relationships/image" Target="../media/image2150.png"/><Relationship Id="rId85" Type="http://schemas.openxmlformats.org/officeDocument/2006/relationships/customXml" Target="../ink/ink2099.xml"/><Relationship Id="rId12" Type="http://schemas.openxmlformats.org/officeDocument/2006/relationships/image" Target="../media/image2117.png"/><Relationship Id="rId17" Type="http://schemas.openxmlformats.org/officeDocument/2006/relationships/customXml" Target="../ink/ink2065.xml"/><Relationship Id="rId25" Type="http://schemas.openxmlformats.org/officeDocument/2006/relationships/customXml" Target="../ink/ink2069.xml"/><Relationship Id="rId33" Type="http://schemas.openxmlformats.org/officeDocument/2006/relationships/customXml" Target="../ink/ink2073.xml"/><Relationship Id="rId38" Type="http://schemas.openxmlformats.org/officeDocument/2006/relationships/image" Target="../media/image2130.png"/><Relationship Id="rId46" Type="http://schemas.openxmlformats.org/officeDocument/2006/relationships/image" Target="../media/image2134.png"/><Relationship Id="rId59" Type="http://schemas.openxmlformats.org/officeDocument/2006/relationships/customXml" Target="../ink/ink2086.xml"/><Relationship Id="rId67" Type="http://schemas.openxmlformats.org/officeDocument/2006/relationships/customXml" Target="../ink/ink2090.xml"/><Relationship Id="rId20" Type="http://schemas.openxmlformats.org/officeDocument/2006/relationships/image" Target="../media/image2121.png"/><Relationship Id="rId41" Type="http://schemas.openxmlformats.org/officeDocument/2006/relationships/customXml" Target="../ink/ink2077.xml"/><Relationship Id="rId54" Type="http://schemas.openxmlformats.org/officeDocument/2006/relationships/image" Target="../media/image2138.png"/><Relationship Id="rId62" Type="http://schemas.openxmlformats.org/officeDocument/2006/relationships/image" Target="../media/image2141.png"/><Relationship Id="rId70" Type="http://schemas.openxmlformats.org/officeDocument/2006/relationships/image" Target="../media/image2145.png"/><Relationship Id="rId75" Type="http://schemas.openxmlformats.org/officeDocument/2006/relationships/customXml" Target="../ink/ink2094.xml"/><Relationship Id="rId83" Type="http://schemas.openxmlformats.org/officeDocument/2006/relationships/customXml" Target="../ink/ink2098.xml"/><Relationship Id="rId88" Type="http://schemas.openxmlformats.org/officeDocument/2006/relationships/image" Target="../media/image2154.png"/><Relationship Id="rId91" Type="http://schemas.openxmlformats.org/officeDocument/2006/relationships/customXml" Target="../ink/ink2102.xml"/><Relationship Id="rId96" Type="http://schemas.openxmlformats.org/officeDocument/2006/relationships/image" Target="../media/image2158.png"/><Relationship Id="rId1" Type="http://schemas.openxmlformats.org/officeDocument/2006/relationships/slideLayout" Target="../slideLayouts/slideLayout7.xml"/><Relationship Id="rId6" Type="http://schemas.openxmlformats.org/officeDocument/2006/relationships/image" Target="../media/image2114.png"/><Relationship Id="rId15" Type="http://schemas.openxmlformats.org/officeDocument/2006/relationships/customXml" Target="../ink/ink2064.xml"/><Relationship Id="rId23" Type="http://schemas.openxmlformats.org/officeDocument/2006/relationships/customXml" Target="../ink/ink2068.xml"/><Relationship Id="rId28" Type="http://schemas.openxmlformats.org/officeDocument/2006/relationships/image" Target="../media/image2125.png"/><Relationship Id="rId36" Type="http://schemas.openxmlformats.org/officeDocument/2006/relationships/image" Target="../media/image2129.png"/><Relationship Id="rId49" Type="http://schemas.openxmlformats.org/officeDocument/2006/relationships/customXml" Target="../ink/ink2081.xml"/><Relationship Id="rId57" Type="http://schemas.openxmlformats.org/officeDocument/2006/relationships/customXml" Target="../ink/ink2085.xml"/><Relationship Id="rId10" Type="http://schemas.openxmlformats.org/officeDocument/2006/relationships/image" Target="../media/image2116.png"/><Relationship Id="rId31" Type="http://schemas.openxmlformats.org/officeDocument/2006/relationships/customXml" Target="../ink/ink2072.xml"/><Relationship Id="rId44" Type="http://schemas.openxmlformats.org/officeDocument/2006/relationships/image" Target="../media/image2133.png"/><Relationship Id="rId52" Type="http://schemas.openxmlformats.org/officeDocument/2006/relationships/image" Target="../media/image2137.png"/><Relationship Id="rId60" Type="http://schemas.openxmlformats.org/officeDocument/2006/relationships/image" Target="../media/image1854.png"/><Relationship Id="rId65" Type="http://schemas.openxmlformats.org/officeDocument/2006/relationships/customXml" Target="../ink/ink2089.xml"/><Relationship Id="rId73" Type="http://schemas.openxmlformats.org/officeDocument/2006/relationships/customXml" Target="../ink/ink2093.xml"/><Relationship Id="rId78" Type="http://schemas.openxmlformats.org/officeDocument/2006/relationships/image" Target="../media/image2149.png"/><Relationship Id="rId81" Type="http://schemas.openxmlformats.org/officeDocument/2006/relationships/customXml" Target="../ink/ink2097.xml"/><Relationship Id="rId86" Type="http://schemas.openxmlformats.org/officeDocument/2006/relationships/image" Target="../media/image2153.png"/><Relationship Id="rId94" Type="http://schemas.openxmlformats.org/officeDocument/2006/relationships/image" Target="../media/image2157.png"/><Relationship Id="rId99" Type="http://schemas.openxmlformats.org/officeDocument/2006/relationships/customXml" Target="../ink/ink2106.xml"/><Relationship Id="rId101" Type="http://schemas.openxmlformats.org/officeDocument/2006/relationships/customXml" Target="../ink/ink2107.xml"/><Relationship Id="rId4" Type="http://schemas.openxmlformats.org/officeDocument/2006/relationships/image" Target="../media/image2070.png"/><Relationship Id="rId9" Type="http://schemas.openxmlformats.org/officeDocument/2006/relationships/customXml" Target="../ink/ink2061.xml"/><Relationship Id="rId13" Type="http://schemas.openxmlformats.org/officeDocument/2006/relationships/customXml" Target="../ink/ink2063.xml"/><Relationship Id="rId18" Type="http://schemas.openxmlformats.org/officeDocument/2006/relationships/image" Target="../media/image2120.png"/><Relationship Id="rId39" Type="http://schemas.openxmlformats.org/officeDocument/2006/relationships/customXml" Target="../ink/ink2076.xml"/><Relationship Id="rId34" Type="http://schemas.openxmlformats.org/officeDocument/2006/relationships/image" Target="../media/image2128.png"/><Relationship Id="rId50" Type="http://schemas.openxmlformats.org/officeDocument/2006/relationships/image" Target="../media/image2136.png"/><Relationship Id="rId55" Type="http://schemas.openxmlformats.org/officeDocument/2006/relationships/customXml" Target="../ink/ink2084.xml"/><Relationship Id="rId76" Type="http://schemas.openxmlformats.org/officeDocument/2006/relationships/image" Target="../media/image2148.png"/><Relationship Id="rId97" Type="http://schemas.openxmlformats.org/officeDocument/2006/relationships/customXml" Target="../ink/ink2105.xml"/><Relationship Id="rId7" Type="http://schemas.openxmlformats.org/officeDocument/2006/relationships/customXml" Target="../ink/ink2060.xml"/><Relationship Id="rId71" Type="http://schemas.openxmlformats.org/officeDocument/2006/relationships/customXml" Target="../ink/ink2092.xml"/><Relationship Id="rId92" Type="http://schemas.openxmlformats.org/officeDocument/2006/relationships/image" Target="../media/image2156.png"/><Relationship Id="rId2" Type="http://schemas.openxmlformats.org/officeDocument/2006/relationships/image" Target="../media/image2112.png"/><Relationship Id="rId29" Type="http://schemas.openxmlformats.org/officeDocument/2006/relationships/customXml" Target="../ink/ink2071.xml"/><Relationship Id="rId24" Type="http://schemas.openxmlformats.org/officeDocument/2006/relationships/image" Target="../media/image2123.png"/><Relationship Id="rId40" Type="http://schemas.openxmlformats.org/officeDocument/2006/relationships/image" Target="../media/image2131.png"/><Relationship Id="rId45" Type="http://schemas.openxmlformats.org/officeDocument/2006/relationships/customXml" Target="../ink/ink2079.xml"/><Relationship Id="rId66" Type="http://schemas.openxmlformats.org/officeDocument/2006/relationships/image" Target="../media/image2143.png"/><Relationship Id="rId87" Type="http://schemas.openxmlformats.org/officeDocument/2006/relationships/customXml" Target="../ink/ink2100.xml"/><Relationship Id="rId61" Type="http://schemas.openxmlformats.org/officeDocument/2006/relationships/customXml" Target="../ink/ink2087.xml"/><Relationship Id="rId82" Type="http://schemas.openxmlformats.org/officeDocument/2006/relationships/image" Target="../media/image2151.png"/><Relationship Id="rId19" Type="http://schemas.openxmlformats.org/officeDocument/2006/relationships/customXml" Target="../ink/ink2066.xml"/><Relationship Id="rId14" Type="http://schemas.openxmlformats.org/officeDocument/2006/relationships/image" Target="../media/image2118.png"/><Relationship Id="rId30" Type="http://schemas.openxmlformats.org/officeDocument/2006/relationships/image" Target="../media/image2126.png"/><Relationship Id="rId35" Type="http://schemas.openxmlformats.org/officeDocument/2006/relationships/customXml" Target="../ink/ink2074.xml"/><Relationship Id="rId56" Type="http://schemas.openxmlformats.org/officeDocument/2006/relationships/image" Target="../media/image2139.png"/><Relationship Id="rId77" Type="http://schemas.openxmlformats.org/officeDocument/2006/relationships/customXml" Target="../ink/ink2095.xml"/><Relationship Id="rId100" Type="http://schemas.openxmlformats.org/officeDocument/2006/relationships/image" Target="../media/image2160.png"/><Relationship Id="rId8" Type="http://schemas.openxmlformats.org/officeDocument/2006/relationships/image" Target="../media/image2115.png"/><Relationship Id="rId51" Type="http://schemas.openxmlformats.org/officeDocument/2006/relationships/customXml" Target="../ink/ink2082.xml"/><Relationship Id="rId72" Type="http://schemas.openxmlformats.org/officeDocument/2006/relationships/image" Target="../media/image2146.png"/><Relationship Id="rId93" Type="http://schemas.openxmlformats.org/officeDocument/2006/relationships/customXml" Target="../ink/ink2103.xml"/><Relationship Id="rId98" Type="http://schemas.openxmlformats.org/officeDocument/2006/relationships/image" Target="../media/image2159.png"/><Relationship Id="rId3" Type="http://schemas.openxmlformats.org/officeDocument/2006/relationships/image" Target="../media/image2113.png"/></Relationships>
</file>

<file path=ppt/slides/_rels/slide28.xml.rels><?xml version="1.0" encoding="UTF-8" standalone="yes"?>
<Relationships xmlns="http://schemas.openxmlformats.org/package/2006/relationships"><Relationship Id="rId8" Type="http://schemas.openxmlformats.org/officeDocument/2006/relationships/image" Target="../media/image2166.png"/><Relationship Id="rId13" Type="http://schemas.openxmlformats.org/officeDocument/2006/relationships/customXml" Target="../ink/ink2112.xml"/><Relationship Id="rId3" Type="http://schemas.openxmlformats.org/officeDocument/2006/relationships/image" Target="../media/image2163.png"/><Relationship Id="rId7" Type="http://schemas.openxmlformats.org/officeDocument/2006/relationships/customXml" Target="../ink/ink2109.xml"/><Relationship Id="rId12" Type="http://schemas.openxmlformats.org/officeDocument/2006/relationships/image" Target="../media/image2168.png"/><Relationship Id="rId2" Type="http://schemas.openxmlformats.org/officeDocument/2006/relationships/image" Target="../media/image2162.png"/><Relationship Id="rId16" Type="http://schemas.openxmlformats.org/officeDocument/2006/relationships/image" Target="../media/image2170.png"/><Relationship Id="rId1" Type="http://schemas.openxmlformats.org/officeDocument/2006/relationships/slideLayout" Target="../slideLayouts/slideLayout7.xml"/><Relationship Id="rId6" Type="http://schemas.openxmlformats.org/officeDocument/2006/relationships/image" Target="../media/image2165.png"/><Relationship Id="rId11" Type="http://schemas.openxmlformats.org/officeDocument/2006/relationships/customXml" Target="../ink/ink2111.xml"/><Relationship Id="rId5" Type="http://schemas.openxmlformats.org/officeDocument/2006/relationships/customXml" Target="../ink/ink2108.xml"/><Relationship Id="rId15" Type="http://schemas.openxmlformats.org/officeDocument/2006/relationships/customXml" Target="../ink/ink2113.xml"/><Relationship Id="rId10" Type="http://schemas.openxmlformats.org/officeDocument/2006/relationships/image" Target="../media/image2167.png"/><Relationship Id="rId4" Type="http://schemas.openxmlformats.org/officeDocument/2006/relationships/image" Target="../media/image2164.png"/><Relationship Id="rId9" Type="http://schemas.openxmlformats.org/officeDocument/2006/relationships/customXml" Target="../ink/ink2110.xml"/><Relationship Id="rId14" Type="http://schemas.openxmlformats.org/officeDocument/2006/relationships/image" Target="../media/image216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17" Type="http://schemas.openxmlformats.org/officeDocument/2006/relationships/image" Target="../media/image117.png"/><Relationship Id="rId21" Type="http://schemas.openxmlformats.org/officeDocument/2006/relationships/image" Target="../media/image69.png"/><Relationship Id="rId42" Type="http://schemas.openxmlformats.org/officeDocument/2006/relationships/customXml" Target="../ink/ink77.xml"/><Relationship Id="rId63" Type="http://schemas.openxmlformats.org/officeDocument/2006/relationships/image" Target="../media/image90.png"/><Relationship Id="rId84" Type="http://schemas.openxmlformats.org/officeDocument/2006/relationships/customXml" Target="../ink/ink98.xml"/><Relationship Id="rId138" Type="http://schemas.openxmlformats.org/officeDocument/2006/relationships/customXml" Target="../ink/ink125.xml"/><Relationship Id="rId107" Type="http://schemas.openxmlformats.org/officeDocument/2006/relationships/image" Target="../media/image112.png"/><Relationship Id="rId11" Type="http://schemas.openxmlformats.org/officeDocument/2006/relationships/image" Target="../media/image64.png"/><Relationship Id="rId32" Type="http://schemas.openxmlformats.org/officeDocument/2006/relationships/customXml" Target="../ink/ink72.xml"/><Relationship Id="rId53" Type="http://schemas.openxmlformats.org/officeDocument/2006/relationships/image" Target="../media/image85.png"/><Relationship Id="rId74" Type="http://schemas.openxmlformats.org/officeDocument/2006/relationships/customXml" Target="../ink/ink93.xml"/><Relationship Id="rId128" Type="http://schemas.openxmlformats.org/officeDocument/2006/relationships/customXml" Target="../ink/ink120.xml"/><Relationship Id="rId149" Type="http://schemas.openxmlformats.org/officeDocument/2006/relationships/image" Target="../media/image133.png"/><Relationship Id="rId5" Type="http://schemas.openxmlformats.org/officeDocument/2006/relationships/image" Target="../media/image61.png"/><Relationship Id="rId95" Type="http://schemas.openxmlformats.org/officeDocument/2006/relationships/image" Target="../media/image106.png"/><Relationship Id="rId22" Type="http://schemas.openxmlformats.org/officeDocument/2006/relationships/customXml" Target="../ink/ink67.xml"/><Relationship Id="rId27" Type="http://schemas.openxmlformats.org/officeDocument/2006/relationships/image" Target="../media/image72.png"/><Relationship Id="rId43" Type="http://schemas.openxmlformats.org/officeDocument/2006/relationships/image" Target="../media/image80.png"/><Relationship Id="rId48" Type="http://schemas.openxmlformats.org/officeDocument/2006/relationships/customXml" Target="../ink/ink80.xml"/><Relationship Id="rId64" Type="http://schemas.openxmlformats.org/officeDocument/2006/relationships/customXml" Target="../ink/ink88.xml"/><Relationship Id="rId69" Type="http://schemas.openxmlformats.org/officeDocument/2006/relationships/image" Target="../media/image93.png"/><Relationship Id="rId113" Type="http://schemas.openxmlformats.org/officeDocument/2006/relationships/image" Target="../media/image115.png"/><Relationship Id="rId118" Type="http://schemas.openxmlformats.org/officeDocument/2006/relationships/customXml" Target="../ink/ink115.xml"/><Relationship Id="rId134" Type="http://schemas.openxmlformats.org/officeDocument/2006/relationships/customXml" Target="../ink/ink123.xml"/><Relationship Id="rId139" Type="http://schemas.openxmlformats.org/officeDocument/2006/relationships/image" Target="../media/image128.png"/><Relationship Id="rId80" Type="http://schemas.openxmlformats.org/officeDocument/2006/relationships/customXml" Target="../ink/ink96.xml"/><Relationship Id="rId85" Type="http://schemas.openxmlformats.org/officeDocument/2006/relationships/image" Target="../media/image101.png"/><Relationship Id="rId12" Type="http://schemas.openxmlformats.org/officeDocument/2006/relationships/customXml" Target="../ink/ink62.xml"/><Relationship Id="rId17" Type="http://schemas.openxmlformats.org/officeDocument/2006/relationships/image" Target="../media/image67.png"/><Relationship Id="rId33" Type="http://schemas.openxmlformats.org/officeDocument/2006/relationships/image" Target="../media/image75.png"/><Relationship Id="rId38" Type="http://schemas.openxmlformats.org/officeDocument/2006/relationships/customXml" Target="../ink/ink75.xml"/><Relationship Id="rId59" Type="http://schemas.openxmlformats.org/officeDocument/2006/relationships/image" Target="../media/image88.png"/><Relationship Id="rId103" Type="http://schemas.openxmlformats.org/officeDocument/2006/relationships/image" Target="../media/image110.png"/><Relationship Id="rId108" Type="http://schemas.openxmlformats.org/officeDocument/2006/relationships/customXml" Target="../ink/ink110.xml"/><Relationship Id="rId124" Type="http://schemas.openxmlformats.org/officeDocument/2006/relationships/customXml" Target="../ink/ink118.xml"/><Relationship Id="rId129" Type="http://schemas.openxmlformats.org/officeDocument/2006/relationships/image" Target="../media/image123.png"/><Relationship Id="rId54" Type="http://schemas.openxmlformats.org/officeDocument/2006/relationships/customXml" Target="../ink/ink83.xml"/><Relationship Id="rId70" Type="http://schemas.openxmlformats.org/officeDocument/2006/relationships/customXml" Target="../ink/ink91.xml"/><Relationship Id="rId75" Type="http://schemas.openxmlformats.org/officeDocument/2006/relationships/image" Target="../media/image96.png"/><Relationship Id="rId91" Type="http://schemas.openxmlformats.org/officeDocument/2006/relationships/image" Target="../media/image104.png"/><Relationship Id="rId96" Type="http://schemas.openxmlformats.org/officeDocument/2006/relationships/customXml" Target="../ink/ink104.xml"/><Relationship Id="rId140" Type="http://schemas.openxmlformats.org/officeDocument/2006/relationships/customXml" Target="../ink/ink126.xml"/><Relationship Id="rId145"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customXml" Target="../ink/ink59.xml"/><Relationship Id="rId23" Type="http://schemas.openxmlformats.org/officeDocument/2006/relationships/image" Target="../media/image70.png"/><Relationship Id="rId28" Type="http://schemas.openxmlformats.org/officeDocument/2006/relationships/customXml" Target="../ink/ink70.xml"/><Relationship Id="rId49" Type="http://schemas.openxmlformats.org/officeDocument/2006/relationships/image" Target="../media/image83.png"/><Relationship Id="rId114" Type="http://schemas.openxmlformats.org/officeDocument/2006/relationships/customXml" Target="../ink/ink113.xml"/><Relationship Id="rId119" Type="http://schemas.openxmlformats.org/officeDocument/2006/relationships/image" Target="../media/image118.png"/><Relationship Id="rId44" Type="http://schemas.openxmlformats.org/officeDocument/2006/relationships/customXml" Target="../ink/ink78.xml"/><Relationship Id="rId60" Type="http://schemas.openxmlformats.org/officeDocument/2006/relationships/customXml" Target="../ink/ink86.xml"/><Relationship Id="rId65" Type="http://schemas.openxmlformats.org/officeDocument/2006/relationships/image" Target="../media/image91.png"/><Relationship Id="rId81" Type="http://schemas.openxmlformats.org/officeDocument/2006/relationships/image" Target="../media/image99.png"/><Relationship Id="rId86" Type="http://schemas.openxmlformats.org/officeDocument/2006/relationships/customXml" Target="../ink/ink99.xml"/><Relationship Id="rId130" Type="http://schemas.openxmlformats.org/officeDocument/2006/relationships/customXml" Target="../ink/ink121.xml"/><Relationship Id="rId135" Type="http://schemas.openxmlformats.org/officeDocument/2006/relationships/image" Target="../media/image126.png"/><Relationship Id="rId13" Type="http://schemas.openxmlformats.org/officeDocument/2006/relationships/image" Target="../media/image65.png"/><Relationship Id="rId18" Type="http://schemas.openxmlformats.org/officeDocument/2006/relationships/customXml" Target="../ink/ink65.xml"/><Relationship Id="rId39" Type="http://schemas.openxmlformats.org/officeDocument/2006/relationships/image" Target="../media/image78.png"/><Relationship Id="rId109" Type="http://schemas.openxmlformats.org/officeDocument/2006/relationships/image" Target="../media/image113.png"/><Relationship Id="rId34" Type="http://schemas.openxmlformats.org/officeDocument/2006/relationships/customXml" Target="../ink/ink73.xml"/><Relationship Id="rId50" Type="http://schemas.openxmlformats.org/officeDocument/2006/relationships/customXml" Target="../ink/ink81.xml"/><Relationship Id="rId55" Type="http://schemas.openxmlformats.org/officeDocument/2006/relationships/image" Target="../media/image86.png"/><Relationship Id="rId76" Type="http://schemas.openxmlformats.org/officeDocument/2006/relationships/customXml" Target="../ink/ink94.xml"/><Relationship Id="rId97" Type="http://schemas.openxmlformats.org/officeDocument/2006/relationships/image" Target="../media/image107.png"/><Relationship Id="rId104" Type="http://schemas.openxmlformats.org/officeDocument/2006/relationships/customXml" Target="../ink/ink108.xml"/><Relationship Id="rId120" Type="http://schemas.openxmlformats.org/officeDocument/2006/relationships/customXml" Target="../ink/ink116.xml"/><Relationship Id="rId125" Type="http://schemas.openxmlformats.org/officeDocument/2006/relationships/image" Target="../media/image121.png"/><Relationship Id="rId141" Type="http://schemas.openxmlformats.org/officeDocument/2006/relationships/image" Target="../media/image129.png"/><Relationship Id="rId146" Type="http://schemas.openxmlformats.org/officeDocument/2006/relationships/customXml" Target="../ink/ink129.xml"/><Relationship Id="rId7" Type="http://schemas.openxmlformats.org/officeDocument/2006/relationships/image" Target="../media/image62.png"/><Relationship Id="rId71" Type="http://schemas.openxmlformats.org/officeDocument/2006/relationships/image" Target="../media/image94.png"/><Relationship Id="rId92" Type="http://schemas.openxmlformats.org/officeDocument/2006/relationships/customXml" Target="../ink/ink102.xml"/><Relationship Id="rId2" Type="http://schemas.openxmlformats.org/officeDocument/2006/relationships/notesSlide" Target="../notesSlides/notesSlide3.xml"/><Relationship Id="rId29" Type="http://schemas.openxmlformats.org/officeDocument/2006/relationships/image" Target="../media/image73.png"/><Relationship Id="rId24" Type="http://schemas.openxmlformats.org/officeDocument/2006/relationships/customXml" Target="../ink/ink68.xml"/><Relationship Id="rId40" Type="http://schemas.openxmlformats.org/officeDocument/2006/relationships/customXml" Target="../ink/ink76.xml"/><Relationship Id="rId45" Type="http://schemas.openxmlformats.org/officeDocument/2006/relationships/image" Target="../media/image81.png"/><Relationship Id="rId66" Type="http://schemas.openxmlformats.org/officeDocument/2006/relationships/customXml" Target="../ink/ink89.xml"/><Relationship Id="rId87" Type="http://schemas.openxmlformats.org/officeDocument/2006/relationships/image" Target="../media/image102.png"/><Relationship Id="rId110" Type="http://schemas.openxmlformats.org/officeDocument/2006/relationships/customXml" Target="../ink/ink111.xml"/><Relationship Id="rId115" Type="http://schemas.openxmlformats.org/officeDocument/2006/relationships/image" Target="../media/image116.png"/><Relationship Id="rId131" Type="http://schemas.openxmlformats.org/officeDocument/2006/relationships/image" Target="../media/image124.png"/><Relationship Id="rId136" Type="http://schemas.openxmlformats.org/officeDocument/2006/relationships/customXml" Target="../ink/ink124.xml"/><Relationship Id="rId61" Type="http://schemas.openxmlformats.org/officeDocument/2006/relationships/image" Target="../media/image89.png"/><Relationship Id="rId82" Type="http://schemas.openxmlformats.org/officeDocument/2006/relationships/customXml" Target="../ink/ink97.xml"/><Relationship Id="rId19" Type="http://schemas.openxmlformats.org/officeDocument/2006/relationships/image" Target="../media/image68.png"/><Relationship Id="rId14" Type="http://schemas.openxmlformats.org/officeDocument/2006/relationships/customXml" Target="../ink/ink63.xml"/><Relationship Id="rId30" Type="http://schemas.openxmlformats.org/officeDocument/2006/relationships/customXml" Target="../ink/ink71.xml"/><Relationship Id="rId35" Type="http://schemas.openxmlformats.org/officeDocument/2006/relationships/image" Target="../media/image76.png"/><Relationship Id="rId56" Type="http://schemas.openxmlformats.org/officeDocument/2006/relationships/customXml" Target="../ink/ink84.xml"/><Relationship Id="rId77" Type="http://schemas.openxmlformats.org/officeDocument/2006/relationships/image" Target="../media/image97.png"/><Relationship Id="rId100" Type="http://schemas.openxmlformats.org/officeDocument/2006/relationships/customXml" Target="../ink/ink106.xml"/><Relationship Id="rId105" Type="http://schemas.openxmlformats.org/officeDocument/2006/relationships/image" Target="../media/image111.png"/><Relationship Id="rId126" Type="http://schemas.openxmlformats.org/officeDocument/2006/relationships/customXml" Target="../ink/ink119.xml"/><Relationship Id="rId147" Type="http://schemas.openxmlformats.org/officeDocument/2006/relationships/image" Target="../media/image132.png"/><Relationship Id="rId8" Type="http://schemas.openxmlformats.org/officeDocument/2006/relationships/customXml" Target="../ink/ink60.xml"/><Relationship Id="rId51" Type="http://schemas.openxmlformats.org/officeDocument/2006/relationships/image" Target="../media/image84.png"/><Relationship Id="rId72" Type="http://schemas.openxmlformats.org/officeDocument/2006/relationships/customXml" Target="../ink/ink92.xml"/><Relationship Id="rId93" Type="http://schemas.openxmlformats.org/officeDocument/2006/relationships/image" Target="../media/image105.png"/><Relationship Id="rId98" Type="http://schemas.openxmlformats.org/officeDocument/2006/relationships/customXml" Target="../ink/ink105.xml"/><Relationship Id="rId121" Type="http://schemas.openxmlformats.org/officeDocument/2006/relationships/image" Target="../media/image119.png"/><Relationship Id="rId142" Type="http://schemas.openxmlformats.org/officeDocument/2006/relationships/customXml" Target="../ink/ink127.xml"/><Relationship Id="rId3" Type="http://schemas.openxmlformats.org/officeDocument/2006/relationships/image" Target="../media/image60.png"/><Relationship Id="rId25" Type="http://schemas.openxmlformats.org/officeDocument/2006/relationships/image" Target="../media/image71.png"/><Relationship Id="rId46" Type="http://schemas.openxmlformats.org/officeDocument/2006/relationships/customXml" Target="../ink/ink79.xml"/><Relationship Id="rId67" Type="http://schemas.openxmlformats.org/officeDocument/2006/relationships/image" Target="../media/image92.png"/><Relationship Id="rId116" Type="http://schemas.openxmlformats.org/officeDocument/2006/relationships/customXml" Target="../ink/ink114.xml"/><Relationship Id="rId137" Type="http://schemas.openxmlformats.org/officeDocument/2006/relationships/image" Target="../media/image127.png"/><Relationship Id="rId20" Type="http://schemas.openxmlformats.org/officeDocument/2006/relationships/customXml" Target="../ink/ink66.xml"/><Relationship Id="rId41" Type="http://schemas.openxmlformats.org/officeDocument/2006/relationships/image" Target="../media/image79.png"/><Relationship Id="rId62" Type="http://schemas.openxmlformats.org/officeDocument/2006/relationships/customXml" Target="../ink/ink87.xml"/><Relationship Id="rId83" Type="http://schemas.openxmlformats.org/officeDocument/2006/relationships/image" Target="../media/image100.png"/><Relationship Id="rId88" Type="http://schemas.openxmlformats.org/officeDocument/2006/relationships/customXml" Target="../ink/ink100.xml"/><Relationship Id="rId111" Type="http://schemas.openxmlformats.org/officeDocument/2006/relationships/image" Target="../media/image114.png"/><Relationship Id="rId132" Type="http://schemas.openxmlformats.org/officeDocument/2006/relationships/customXml" Target="../ink/ink122.xml"/><Relationship Id="rId15" Type="http://schemas.openxmlformats.org/officeDocument/2006/relationships/image" Target="../media/image66.png"/><Relationship Id="rId36" Type="http://schemas.openxmlformats.org/officeDocument/2006/relationships/customXml" Target="../ink/ink74.xml"/><Relationship Id="rId57" Type="http://schemas.openxmlformats.org/officeDocument/2006/relationships/image" Target="../media/image87.png"/><Relationship Id="rId106" Type="http://schemas.openxmlformats.org/officeDocument/2006/relationships/customXml" Target="../ink/ink109.xml"/><Relationship Id="rId127" Type="http://schemas.openxmlformats.org/officeDocument/2006/relationships/image" Target="../media/image122.png"/><Relationship Id="rId10" Type="http://schemas.openxmlformats.org/officeDocument/2006/relationships/customXml" Target="../ink/ink61.xml"/><Relationship Id="rId31" Type="http://schemas.openxmlformats.org/officeDocument/2006/relationships/image" Target="../media/image74.png"/><Relationship Id="rId52" Type="http://schemas.openxmlformats.org/officeDocument/2006/relationships/customXml" Target="../ink/ink82.xml"/><Relationship Id="rId73" Type="http://schemas.openxmlformats.org/officeDocument/2006/relationships/image" Target="../media/image95.png"/><Relationship Id="rId78" Type="http://schemas.openxmlformats.org/officeDocument/2006/relationships/customXml" Target="../ink/ink95.xml"/><Relationship Id="rId94" Type="http://schemas.openxmlformats.org/officeDocument/2006/relationships/customXml" Target="../ink/ink103.xml"/><Relationship Id="rId99" Type="http://schemas.openxmlformats.org/officeDocument/2006/relationships/image" Target="../media/image108.png"/><Relationship Id="rId101" Type="http://schemas.openxmlformats.org/officeDocument/2006/relationships/image" Target="../media/image109.png"/><Relationship Id="rId122" Type="http://schemas.openxmlformats.org/officeDocument/2006/relationships/customXml" Target="../ink/ink117.xml"/><Relationship Id="rId143" Type="http://schemas.openxmlformats.org/officeDocument/2006/relationships/image" Target="../media/image130.png"/><Relationship Id="rId148" Type="http://schemas.openxmlformats.org/officeDocument/2006/relationships/customXml" Target="../ink/ink130.xml"/><Relationship Id="rId4" Type="http://schemas.openxmlformats.org/officeDocument/2006/relationships/customXml" Target="../ink/ink58.xml"/><Relationship Id="rId9" Type="http://schemas.openxmlformats.org/officeDocument/2006/relationships/image" Target="../media/image63.png"/><Relationship Id="rId26" Type="http://schemas.openxmlformats.org/officeDocument/2006/relationships/customXml" Target="../ink/ink69.xml"/><Relationship Id="rId47" Type="http://schemas.openxmlformats.org/officeDocument/2006/relationships/image" Target="../media/image82.png"/><Relationship Id="rId68" Type="http://schemas.openxmlformats.org/officeDocument/2006/relationships/customXml" Target="../ink/ink90.xml"/><Relationship Id="rId89" Type="http://schemas.openxmlformats.org/officeDocument/2006/relationships/image" Target="../media/image103.png"/><Relationship Id="rId112" Type="http://schemas.openxmlformats.org/officeDocument/2006/relationships/customXml" Target="../ink/ink112.xml"/><Relationship Id="rId133" Type="http://schemas.openxmlformats.org/officeDocument/2006/relationships/image" Target="../media/image125.png"/><Relationship Id="rId16" Type="http://schemas.openxmlformats.org/officeDocument/2006/relationships/customXml" Target="../ink/ink64.xml"/><Relationship Id="rId37" Type="http://schemas.openxmlformats.org/officeDocument/2006/relationships/image" Target="../media/image77.png"/><Relationship Id="rId58" Type="http://schemas.openxmlformats.org/officeDocument/2006/relationships/customXml" Target="../ink/ink85.xml"/><Relationship Id="rId79" Type="http://schemas.openxmlformats.org/officeDocument/2006/relationships/image" Target="../media/image98.png"/><Relationship Id="rId102" Type="http://schemas.openxmlformats.org/officeDocument/2006/relationships/customXml" Target="../ink/ink107.xml"/><Relationship Id="rId123" Type="http://schemas.openxmlformats.org/officeDocument/2006/relationships/image" Target="../media/image120.png"/><Relationship Id="rId144" Type="http://schemas.openxmlformats.org/officeDocument/2006/relationships/customXml" Target="../ink/ink128.xml"/><Relationship Id="rId90" Type="http://schemas.openxmlformats.org/officeDocument/2006/relationships/customXml" Target="../ink/ink10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17" Type="http://schemas.openxmlformats.org/officeDocument/2006/relationships/image" Target="../media/image2228.png"/><Relationship Id="rId21" Type="http://schemas.openxmlformats.org/officeDocument/2006/relationships/image" Target="../media/image2180.png"/><Relationship Id="rId42" Type="http://schemas.openxmlformats.org/officeDocument/2006/relationships/customXml" Target="../ink/ink2133.xml"/><Relationship Id="rId63" Type="http://schemas.openxmlformats.org/officeDocument/2006/relationships/image" Target="../media/image2201.png"/><Relationship Id="rId84" Type="http://schemas.openxmlformats.org/officeDocument/2006/relationships/customXml" Target="../ink/ink2154.xml"/><Relationship Id="rId138" Type="http://schemas.openxmlformats.org/officeDocument/2006/relationships/customXml" Target="../ink/ink2181.xml"/><Relationship Id="rId159" Type="http://schemas.openxmlformats.org/officeDocument/2006/relationships/image" Target="../media/image2249.png"/><Relationship Id="rId170" Type="http://schemas.openxmlformats.org/officeDocument/2006/relationships/customXml" Target="../ink/ink2197.xml"/><Relationship Id="rId191" Type="http://schemas.openxmlformats.org/officeDocument/2006/relationships/image" Target="../media/image2265.png"/><Relationship Id="rId107" Type="http://schemas.openxmlformats.org/officeDocument/2006/relationships/image" Target="../media/image2223.png"/><Relationship Id="rId11" Type="http://schemas.openxmlformats.org/officeDocument/2006/relationships/image" Target="../media/image2175.png"/><Relationship Id="rId32" Type="http://schemas.openxmlformats.org/officeDocument/2006/relationships/customXml" Target="../ink/ink2128.xml"/><Relationship Id="rId53" Type="http://schemas.openxmlformats.org/officeDocument/2006/relationships/image" Target="../media/image2196.png"/><Relationship Id="rId74" Type="http://schemas.openxmlformats.org/officeDocument/2006/relationships/customXml" Target="../ink/ink2149.xml"/><Relationship Id="rId128" Type="http://schemas.openxmlformats.org/officeDocument/2006/relationships/customXml" Target="../ink/ink2176.xml"/><Relationship Id="rId149" Type="http://schemas.openxmlformats.org/officeDocument/2006/relationships/image" Target="../media/image2244.png"/><Relationship Id="rId5" Type="http://schemas.openxmlformats.org/officeDocument/2006/relationships/image" Target="../media/image2172.png"/><Relationship Id="rId95" Type="http://schemas.openxmlformats.org/officeDocument/2006/relationships/image" Target="../media/image2217.png"/><Relationship Id="rId160" Type="http://schemas.openxmlformats.org/officeDocument/2006/relationships/customXml" Target="../ink/ink2192.xml"/><Relationship Id="rId181" Type="http://schemas.openxmlformats.org/officeDocument/2006/relationships/image" Target="../media/image2260.png"/><Relationship Id="rId22" Type="http://schemas.openxmlformats.org/officeDocument/2006/relationships/customXml" Target="../ink/ink2123.xml"/><Relationship Id="rId43" Type="http://schemas.openxmlformats.org/officeDocument/2006/relationships/image" Target="../media/image2191.png"/><Relationship Id="rId64" Type="http://schemas.openxmlformats.org/officeDocument/2006/relationships/customXml" Target="../ink/ink2144.xml"/><Relationship Id="rId118" Type="http://schemas.openxmlformats.org/officeDocument/2006/relationships/customXml" Target="../ink/ink2171.xml"/><Relationship Id="rId139" Type="http://schemas.openxmlformats.org/officeDocument/2006/relationships/image" Target="../media/image2239.png"/><Relationship Id="rId85" Type="http://schemas.openxmlformats.org/officeDocument/2006/relationships/image" Target="../media/image2212.png"/><Relationship Id="rId150" Type="http://schemas.openxmlformats.org/officeDocument/2006/relationships/customXml" Target="../ink/ink2187.xml"/><Relationship Id="rId171" Type="http://schemas.openxmlformats.org/officeDocument/2006/relationships/image" Target="../media/image2255.png"/><Relationship Id="rId192" Type="http://schemas.openxmlformats.org/officeDocument/2006/relationships/customXml" Target="../ink/ink2208.xml"/><Relationship Id="rId12" Type="http://schemas.openxmlformats.org/officeDocument/2006/relationships/customXml" Target="../ink/ink2118.xml"/><Relationship Id="rId33" Type="http://schemas.openxmlformats.org/officeDocument/2006/relationships/image" Target="../media/image2186.png"/><Relationship Id="rId108" Type="http://schemas.openxmlformats.org/officeDocument/2006/relationships/customXml" Target="../ink/ink2166.xml"/><Relationship Id="rId129" Type="http://schemas.openxmlformats.org/officeDocument/2006/relationships/image" Target="../media/image2234.png"/><Relationship Id="rId54" Type="http://schemas.openxmlformats.org/officeDocument/2006/relationships/customXml" Target="../ink/ink2139.xml"/><Relationship Id="rId75" Type="http://schemas.openxmlformats.org/officeDocument/2006/relationships/image" Target="../media/image2207.png"/><Relationship Id="rId96" Type="http://schemas.openxmlformats.org/officeDocument/2006/relationships/customXml" Target="../ink/ink2160.xml"/><Relationship Id="rId140" Type="http://schemas.openxmlformats.org/officeDocument/2006/relationships/customXml" Target="../ink/ink2182.xml"/><Relationship Id="rId161" Type="http://schemas.openxmlformats.org/officeDocument/2006/relationships/image" Target="../media/image2250.png"/><Relationship Id="rId182" Type="http://schemas.openxmlformats.org/officeDocument/2006/relationships/customXml" Target="../ink/ink2203.xml"/><Relationship Id="rId6" Type="http://schemas.openxmlformats.org/officeDocument/2006/relationships/customXml" Target="../ink/ink2115.xml"/><Relationship Id="rId23" Type="http://schemas.openxmlformats.org/officeDocument/2006/relationships/image" Target="../media/image2181.png"/><Relationship Id="rId119" Type="http://schemas.openxmlformats.org/officeDocument/2006/relationships/image" Target="../media/image2229.png"/><Relationship Id="rId44" Type="http://schemas.openxmlformats.org/officeDocument/2006/relationships/customXml" Target="../ink/ink2134.xml"/><Relationship Id="rId65" Type="http://schemas.openxmlformats.org/officeDocument/2006/relationships/image" Target="../media/image2202.png"/><Relationship Id="rId86" Type="http://schemas.openxmlformats.org/officeDocument/2006/relationships/customXml" Target="../ink/ink2155.xml"/><Relationship Id="rId130" Type="http://schemas.openxmlformats.org/officeDocument/2006/relationships/customXml" Target="../ink/ink2177.xml"/><Relationship Id="rId151" Type="http://schemas.openxmlformats.org/officeDocument/2006/relationships/image" Target="../media/image2245.png"/><Relationship Id="rId172" Type="http://schemas.openxmlformats.org/officeDocument/2006/relationships/customXml" Target="../ink/ink2198.xml"/><Relationship Id="rId193" Type="http://schemas.openxmlformats.org/officeDocument/2006/relationships/image" Target="../media/image2266.png"/><Relationship Id="rId13" Type="http://schemas.openxmlformats.org/officeDocument/2006/relationships/image" Target="../media/image2176.png"/><Relationship Id="rId109" Type="http://schemas.openxmlformats.org/officeDocument/2006/relationships/image" Target="../media/image2224.png"/><Relationship Id="rId34" Type="http://schemas.openxmlformats.org/officeDocument/2006/relationships/customXml" Target="../ink/ink2129.xml"/><Relationship Id="rId50" Type="http://schemas.openxmlformats.org/officeDocument/2006/relationships/customXml" Target="../ink/ink2137.xml"/><Relationship Id="rId55" Type="http://schemas.openxmlformats.org/officeDocument/2006/relationships/image" Target="../media/image2197.png"/><Relationship Id="rId76" Type="http://schemas.openxmlformats.org/officeDocument/2006/relationships/customXml" Target="../ink/ink2150.xml"/><Relationship Id="rId97" Type="http://schemas.openxmlformats.org/officeDocument/2006/relationships/image" Target="../media/image2218.png"/><Relationship Id="rId104" Type="http://schemas.openxmlformats.org/officeDocument/2006/relationships/customXml" Target="../ink/ink2164.xml"/><Relationship Id="rId120" Type="http://schemas.openxmlformats.org/officeDocument/2006/relationships/customXml" Target="../ink/ink2172.xml"/><Relationship Id="rId125" Type="http://schemas.openxmlformats.org/officeDocument/2006/relationships/image" Target="../media/image2232.png"/><Relationship Id="rId141" Type="http://schemas.openxmlformats.org/officeDocument/2006/relationships/image" Target="../media/image2240.png"/><Relationship Id="rId146" Type="http://schemas.openxmlformats.org/officeDocument/2006/relationships/customXml" Target="../ink/ink2185.xml"/><Relationship Id="rId167" Type="http://schemas.openxmlformats.org/officeDocument/2006/relationships/image" Target="../media/image2253.png"/><Relationship Id="rId188" Type="http://schemas.openxmlformats.org/officeDocument/2006/relationships/customXml" Target="../ink/ink2206.xml"/><Relationship Id="rId7" Type="http://schemas.openxmlformats.org/officeDocument/2006/relationships/image" Target="../media/image2173.png"/><Relationship Id="rId71" Type="http://schemas.openxmlformats.org/officeDocument/2006/relationships/image" Target="../media/image2205.png"/><Relationship Id="rId92" Type="http://schemas.openxmlformats.org/officeDocument/2006/relationships/customXml" Target="../ink/ink2158.xml"/><Relationship Id="rId162" Type="http://schemas.openxmlformats.org/officeDocument/2006/relationships/customXml" Target="../ink/ink2193.xml"/><Relationship Id="rId183" Type="http://schemas.openxmlformats.org/officeDocument/2006/relationships/image" Target="../media/image2261.png"/><Relationship Id="rId2" Type="http://schemas.openxmlformats.org/officeDocument/2006/relationships/image" Target="../media/image2171.jpeg"/><Relationship Id="rId29" Type="http://schemas.openxmlformats.org/officeDocument/2006/relationships/image" Target="../media/image2184.png"/><Relationship Id="rId24" Type="http://schemas.openxmlformats.org/officeDocument/2006/relationships/customXml" Target="../ink/ink2124.xml"/><Relationship Id="rId40" Type="http://schemas.openxmlformats.org/officeDocument/2006/relationships/customXml" Target="../ink/ink2132.xml"/><Relationship Id="rId45" Type="http://schemas.openxmlformats.org/officeDocument/2006/relationships/image" Target="../media/image2192.png"/><Relationship Id="rId66" Type="http://schemas.openxmlformats.org/officeDocument/2006/relationships/customXml" Target="../ink/ink2145.xml"/><Relationship Id="rId87" Type="http://schemas.openxmlformats.org/officeDocument/2006/relationships/image" Target="../media/image2213.png"/><Relationship Id="rId110" Type="http://schemas.openxmlformats.org/officeDocument/2006/relationships/customXml" Target="../ink/ink2167.xml"/><Relationship Id="rId115" Type="http://schemas.openxmlformats.org/officeDocument/2006/relationships/image" Target="../media/image2227.png"/><Relationship Id="rId131" Type="http://schemas.openxmlformats.org/officeDocument/2006/relationships/image" Target="../media/image2235.png"/><Relationship Id="rId136" Type="http://schemas.openxmlformats.org/officeDocument/2006/relationships/customXml" Target="../ink/ink2180.xml"/><Relationship Id="rId157" Type="http://schemas.openxmlformats.org/officeDocument/2006/relationships/image" Target="../media/image2248.png"/><Relationship Id="rId178" Type="http://schemas.openxmlformats.org/officeDocument/2006/relationships/customXml" Target="../ink/ink2201.xml"/><Relationship Id="rId61" Type="http://schemas.openxmlformats.org/officeDocument/2006/relationships/image" Target="../media/image2200.png"/><Relationship Id="rId82" Type="http://schemas.openxmlformats.org/officeDocument/2006/relationships/customXml" Target="../ink/ink2153.xml"/><Relationship Id="rId152" Type="http://schemas.openxmlformats.org/officeDocument/2006/relationships/customXml" Target="../ink/ink2188.xml"/><Relationship Id="rId173" Type="http://schemas.openxmlformats.org/officeDocument/2006/relationships/image" Target="../media/image2256.png"/><Relationship Id="rId194" Type="http://schemas.openxmlformats.org/officeDocument/2006/relationships/customXml" Target="../ink/ink2209.xml"/><Relationship Id="rId19" Type="http://schemas.openxmlformats.org/officeDocument/2006/relationships/image" Target="../media/image2179.png"/><Relationship Id="rId14" Type="http://schemas.openxmlformats.org/officeDocument/2006/relationships/customXml" Target="../ink/ink2119.xml"/><Relationship Id="rId30" Type="http://schemas.openxmlformats.org/officeDocument/2006/relationships/customXml" Target="../ink/ink2127.xml"/><Relationship Id="rId35" Type="http://schemas.openxmlformats.org/officeDocument/2006/relationships/image" Target="../media/image2187.png"/><Relationship Id="rId56" Type="http://schemas.openxmlformats.org/officeDocument/2006/relationships/customXml" Target="../ink/ink2140.xml"/><Relationship Id="rId77" Type="http://schemas.openxmlformats.org/officeDocument/2006/relationships/image" Target="../media/image2208.png"/><Relationship Id="rId100" Type="http://schemas.openxmlformats.org/officeDocument/2006/relationships/customXml" Target="../ink/ink2162.xml"/><Relationship Id="rId105" Type="http://schemas.openxmlformats.org/officeDocument/2006/relationships/image" Target="../media/image2222.png"/><Relationship Id="rId126" Type="http://schemas.openxmlformats.org/officeDocument/2006/relationships/customXml" Target="../ink/ink2175.xml"/><Relationship Id="rId147" Type="http://schemas.openxmlformats.org/officeDocument/2006/relationships/image" Target="../media/image2243.png"/><Relationship Id="rId168" Type="http://schemas.openxmlformats.org/officeDocument/2006/relationships/customXml" Target="../ink/ink2196.xml"/><Relationship Id="rId8" Type="http://schemas.openxmlformats.org/officeDocument/2006/relationships/customXml" Target="../ink/ink2116.xml"/><Relationship Id="rId51" Type="http://schemas.openxmlformats.org/officeDocument/2006/relationships/image" Target="../media/image2195.png"/><Relationship Id="rId72" Type="http://schemas.openxmlformats.org/officeDocument/2006/relationships/customXml" Target="../ink/ink2148.xml"/><Relationship Id="rId93" Type="http://schemas.openxmlformats.org/officeDocument/2006/relationships/image" Target="../media/image2216.png"/><Relationship Id="rId98" Type="http://schemas.openxmlformats.org/officeDocument/2006/relationships/customXml" Target="../ink/ink2161.xml"/><Relationship Id="rId121" Type="http://schemas.openxmlformats.org/officeDocument/2006/relationships/image" Target="../media/image2230.png"/><Relationship Id="rId142" Type="http://schemas.openxmlformats.org/officeDocument/2006/relationships/customXml" Target="../ink/ink2183.xml"/><Relationship Id="rId163" Type="http://schemas.openxmlformats.org/officeDocument/2006/relationships/image" Target="../media/image2251.png"/><Relationship Id="rId184" Type="http://schemas.openxmlformats.org/officeDocument/2006/relationships/customXml" Target="../ink/ink2204.xml"/><Relationship Id="rId189" Type="http://schemas.openxmlformats.org/officeDocument/2006/relationships/image" Target="../media/image2264.png"/><Relationship Id="rId3" Type="http://schemas.openxmlformats.org/officeDocument/2006/relationships/image" Target="../media/image5400.png"/><Relationship Id="rId25" Type="http://schemas.openxmlformats.org/officeDocument/2006/relationships/image" Target="../media/image2182.png"/><Relationship Id="rId46" Type="http://schemas.openxmlformats.org/officeDocument/2006/relationships/customXml" Target="../ink/ink2135.xml"/><Relationship Id="rId67" Type="http://schemas.openxmlformats.org/officeDocument/2006/relationships/image" Target="../media/image2203.png"/><Relationship Id="rId116" Type="http://schemas.openxmlformats.org/officeDocument/2006/relationships/customXml" Target="../ink/ink2170.xml"/><Relationship Id="rId137" Type="http://schemas.openxmlformats.org/officeDocument/2006/relationships/image" Target="../media/image2238.png"/><Relationship Id="rId158" Type="http://schemas.openxmlformats.org/officeDocument/2006/relationships/customXml" Target="../ink/ink2191.xml"/><Relationship Id="rId20" Type="http://schemas.openxmlformats.org/officeDocument/2006/relationships/customXml" Target="../ink/ink2122.xml"/><Relationship Id="rId41" Type="http://schemas.openxmlformats.org/officeDocument/2006/relationships/image" Target="../media/image2190.png"/><Relationship Id="rId62" Type="http://schemas.openxmlformats.org/officeDocument/2006/relationships/customXml" Target="../ink/ink2143.xml"/><Relationship Id="rId83" Type="http://schemas.openxmlformats.org/officeDocument/2006/relationships/image" Target="../media/image2211.png"/><Relationship Id="rId88" Type="http://schemas.openxmlformats.org/officeDocument/2006/relationships/customXml" Target="../ink/ink2156.xml"/><Relationship Id="rId111" Type="http://schemas.openxmlformats.org/officeDocument/2006/relationships/image" Target="../media/image2225.png"/><Relationship Id="rId132" Type="http://schemas.openxmlformats.org/officeDocument/2006/relationships/customXml" Target="../ink/ink2178.xml"/><Relationship Id="rId153" Type="http://schemas.openxmlformats.org/officeDocument/2006/relationships/image" Target="../media/image2246.png"/><Relationship Id="rId174" Type="http://schemas.openxmlformats.org/officeDocument/2006/relationships/customXml" Target="../ink/ink2199.xml"/><Relationship Id="rId179" Type="http://schemas.openxmlformats.org/officeDocument/2006/relationships/image" Target="../media/image2259.png"/><Relationship Id="rId195" Type="http://schemas.openxmlformats.org/officeDocument/2006/relationships/image" Target="../media/image2267.png"/><Relationship Id="rId190" Type="http://schemas.openxmlformats.org/officeDocument/2006/relationships/customXml" Target="../ink/ink2207.xml"/><Relationship Id="rId15" Type="http://schemas.openxmlformats.org/officeDocument/2006/relationships/image" Target="../media/image2177.png"/><Relationship Id="rId36" Type="http://schemas.openxmlformats.org/officeDocument/2006/relationships/customXml" Target="../ink/ink2130.xml"/><Relationship Id="rId57" Type="http://schemas.openxmlformats.org/officeDocument/2006/relationships/image" Target="../media/image2198.png"/><Relationship Id="rId106" Type="http://schemas.openxmlformats.org/officeDocument/2006/relationships/customXml" Target="../ink/ink2165.xml"/><Relationship Id="rId127" Type="http://schemas.openxmlformats.org/officeDocument/2006/relationships/image" Target="../media/image2233.png"/><Relationship Id="rId10" Type="http://schemas.openxmlformats.org/officeDocument/2006/relationships/customXml" Target="../ink/ink2117.xml"/><Relationship Id="rId31" Type="http://schemas.openxmlformats.org/officeDocument/2006/relationships/image" Target="../media/image2185.png"/><Relationship Id="rId52" Type="http://schemas.openxmlformats.org/officeDocument/2006/relationships/customXml" Target="../ink/ink2138.xml"/><Relationship Id="rId73" Type="http://schemas.openxmlformats.org/officeDocument/2006/relationships/image" Target="../media/image2206.png"/><Relationship Id="rId78" Type="http://schemas.openxmlformats.org/officeDocument/2006/relationships/customXml" Target="../ink/ink2151.xml"/><Relationship Id="rId94" Type="http://schemas.openxmlformats.org/officeDocument/2006/relationships/customXml" Target="../ink/ink2159.xml"/><Relationship Id="rId99" Type="http://schemas.openxmlformats.org/officeDocument/2006/relationships/image" Target="../media/image2219.png"/><Relationship Id="rId101" Type="http://schemas.openxmlformats.org/officeDocument/2006/relationships/image" Target="../media/image2220.png"/><Relationship Id="rId122" Type="http://schemas.openxmlformats.org/officeDocument/2006/relationships/customXml" Target="../ink/ink2173.xml"/><Relationship Id="rId143" Type="http://schemas.openxmlformats.org/officeDocument/2006/relationships/image" Target="../media/image2241.png"/><Relationship Id="rId148" Type="http://schemas.openxmlformats.org/officeDocument/2006/relationships/customXml" Target="../ink/ink2186.xml"/><Relationship Id="rId164" Type="http://schemas.openxmlformats.org/officeDocument/2006/relationships/customXml" Target="../ink/ink2194.xml"/><Relationship Id="rId169" Type="http://schemas.openxmlformats.org/officeDocument/2006/relationships/image" Target="../media/image2254.png"/><Relationship Id="rId185" Type="http://schemas.openxmlformats.org/officeDocument/2006/relationships/image" Target="../media/image2262.png"/><Relationship Id="rId4" Type="http://schemas.openxmlformats.org/officeDocument/2006/relationships/customXml" Target="../ink/ink2114.xml"/><Relationship Id="rId9" Type="http://schemas.openxmlformats.org/officeDocument/2006/relationships/image" Target="../media/image2174.png"/><Relationship Id="rId180" Type="http://schemas.openxmlformats.org/officeDocument/2006/relationships/customXml" Target="../ink/ink2202.xml"/><Relationship Id="rId26" Type="http://schemas.openxmlformats.org/officeDocument/2006/relationships/customXml" Target="../ink/ink2125.xml"/><Relationship Id="rId47" Type="http://schemas.openxmlformats.org/officeDocument/2006/relationships/image" Target="../media/image2193.png"/><Relationship Id="rId68" Type="http://schemas.openxmlformats.org/officeDocument/2006/relationships/customXml" Target="../ink/ink2146.xml"/><Relationship Id="rId89" Type="http://schemas.openxmlformats.org/officeDocument/2006/relationships/image" Target="../media/image2214.png"/><Relationship Id="rId112" Type="http://schemas.openxmlformats.org/officeDocument/2006/relationships/customXml" Target="../ink/ink2168.xml"/><Relationship Id="rId133" Type="http://schemas.openxmlformats.org/officeDocument/2006/relationships/image" Target="../media/image2236.png"/><Relationship Id="rId154" Type="http://schemas.openxmlformats.org/officeDocument/2006/relationships/customXml" Target="../ink/ink2189.xml"/><Relationship Id="rId175" Type="http://schemas.openxmlformats.org/officeDocument/2006/relationships/image" Target="../media/image2257.png"/><Relationship Id="rId16" Type="http://schemas.openxmlformats.org/officeDocument/2006/relationships/customXml" Target="../ink/ink2120.xml"/><Relationship Id="rId37" Type="http://schemas.openxmlformats.org/officeDocument/2006/relationships/image" Target="../media/image2188.png"/><Relationship Id="rId58" Type="http://schemas.openxmlformats.org/officeDocument/2006/relationships/customXml" Target="../ink/ink2141.xml"/><Relationship Id="rId79" Type="http://schemas.openxmlformats.org/officeDocument/2006/relationships/image" Target="../media/image2209.png"/><Relationship Id="rId102" Type="http://schemas.openxmlformats.org/officeDocument/2006/relationships/customXml" Target="../ink/ink2163.xml"/><Relationship Id="rId123" Type="http://schemas.openxmlformats.org/officeDocument/2006/relationships/image" Target="../media/image2231.png"/><Relationship Id="rId144" Type="http://schemas.openxmlformats.org/officeDocument/2006/relationships/customXml" Target="../ink/ink2184.xml"/><Relationship Id="rId90" Type="http://schemas.openxmlformats.org/officeDocument/2006/relationships/customXml" Target="../ink/ink2157.xml"/><Relationship Id="rId165" Type="http://schemas.openxmlformats.org/officeDocument/2006/relationships/image" Target="../media/image2252.png"/><Relationship Id="rId186" Type="http://schemas.openxmlformats.org/officeDocument/2006/relationships/customXml" Target="../ink/ink2205.xml"/><Relationship Id="rId27" Type="http://schemas.openxmlformats.org/officeDocument/2006/relationships/image" Target="../media/image2183.png"/><Relationship Id="rId48" Type="http://schemas.openxmlformats.org/officeDocument/2006/relationships/customXml" Target="../ink/ink2136.xml"/><Relationship Id="rId69" Type="http://schemas.openxmlformats.org/officeDocument/2006/relationships/image" Target="../media/image2204.png"/><Relationship Id="rId113" Type="http://schemas.openxmlformats.org/officeDocument/2006/relationships/image" Target="../media/image2226.png"/><Relationship Id="rId134" Type="http://schemas.openxmlformats.org/officeDocument/2006/relationships/customXml" Target="../ink/ink2179.xml"/><Relationship Id="rId80" Type="http://schemas.openxmlformats.org/officeDocument/2006/relationships/customXml" Target="../ink/ink2152.xml"/><Relationship Id="rId155" Type="http://schemas.openxmlformats.org/officeDocument/2006/relationships/image" Target="../media/image2247.png"/><Relationship Id="rId176" Type="http://schemas.openxmlformats.org/officeDocument/2006/relationships/customXml" Target="../ink/ink2200.xml"/><Relationship Id="rId17" Type="http://schemas.openxmlformats.org/officeDocument/2006/relationships/image" Target="../media/image2178.png"/><Relationship Id="rId38" Type="http://schemas.openxmlformats.org/officeDocument/2006/relationships/customXml" Target="../ink/ink2131.xml"/><Relationship Id="rId59" Type="http://schemas.openxmlformats.org/officeDocument/2006/relationships/image" Target="../media/image2199.png"/><Relationship Id="rId103" Type="http://schemas.openxmlformats.org/officeDocument/2006/relationships/image" Target="../media/image2221.png"/><Relationship Id="rId124" Type="http://schemas.openxmlformats.org/officeDocument/2006/relationships/customXml" Target="../ink/ink2174.xml"/><Relationship Id="rId70" Type="http://schemas.openxmlformats.org/officeDocument/2006/relationships/customXml" Target="../ink/ink2147.xml"/><Relationship Id="rId91" Type="http://schemas.openxmlformats.org/officeDocument/2006/relationships/image" Target="../media/image2215.png"/><Relationship Id="rId145" Type="http://schemas.openxmlformats.org/officeDocument/2006/relationships/image" Target="../media/image2242.png"/><Relationship Id="rId166" Type="http://schemas.openxmlformats.org/officeDocument/2006/relationships/customXml" Target="../ink/ink2195.xml"/><Relationship Id="rId187" Type="http://schemas.openxmlformats.org/officeDocument/2006/relationships/image" Target="../media/image2263.png"/><Relationship Id="rId1" Type="http://schemas.openxmlformats.org/officeDocument/2006/relationships/slideLayout" Target="../slideLayouts/slideLayout7.xml"/><Relationship Id="rId28" Type="http://schemas.openxmlformats.org/officeDocument/2006/relationships/customXml" Target="../ink/ink2126.xml"/><Relationship Id="rId49" Type="http://schemas.openxmlformats.org/officeDocument/2006/relationships/image" Target="../media/image2194.png"/><Relationship Id="rId114" Type="http://schemas.openxmlformats.org/officeDocument/2006/relationships/customXml" Target="../ink/ink2169.xml"/><Relationship Id="rId60" Type="http://schemas.openxmlformats.org/officeDocument/2006/relationships/customXml" Target="../ink/ink2142.xml"/><Relationship Id="rId81" Type="http://schemas.openxmlformats.org/officeDocument/2006/relationships/image" Target="../media/image2210.png"/><Relationship Id="rId135" Type="http://schemas.openxmlformats.org/officeDocument/2006/relationships/image" Target="../media/image2237.png"/><Relationship Id="rId156" Type="http://schemas.openxmlformats.org/officeDocument/2006/relationships/customXml" Target="../ink/ink2190.xml"/><Relationship Id="rId177" Type="http://schemas.openxmlformats.org/officeDocument/2006/relationships/image" Target="../media/image2258.png"/><Relationship Id="rId18" Type="http://schemas.openxmlformats.org/officeDocument/2006/relationships/customXml" Target="../ink/ink2121.xml"/><Relationship Id="rId39" Type="http://schemas.openxmlformats.org/officeDocument/2006/relationships/image" Target="../media/image2189.png"/></Relationships>
</file>

<file path=ppt/slides/_rels/slide32.xml.rels><?xml version="1.0" encoding="UTF-8" standalone="yes"?>
<Relationships xmlns="http://schemas.openxmlformats.org/package/2006/relationships"><Relationship Id="rId117" Type="http://schemas.openxmlformats.org/officeDocument/2006/relationships/image" Target="../media/image2323.png"/><Relationship Id="rId21" Type="http://schemas.openxmlformats.org/officeDocument/2006/relationships/image" Target="../media/image2276.png"/><Relationship Id="rId42" Type="http://schemas.openxmlformats.org/officeDocument/2006/relationships/customXml" Target="../ink/ink2227.xml"/><Relationship Id="rId63" Type="http://schemas.openxmlformats.org/officeDocument/2006/relationships/image" Target="../media/image2296.png"/><Relationship Id="rId84" Type="http://schemas.openxmlformats.org/officeDocument/2006/relationships/customXml" Target="../ink/ink2248.xml"/><Relationship Id="rId138" Type="http://schemas.openxmlformats.org/officeDocument/2006/relationships/customXml" Target="../ink/ink2275.xml"/><Relationship Id="rId107" Type="http://schemas.openxmlformats.org/officeDocument/2006/relationships/image" Target="../media/image2318.png"/><Relationship Id="rId11" Type="http://schemas.openxmlformats.org/officeDocument/2006/relationships/image" Target="../media/image2271.png"/><Relationship Id="rId32" Type="http://schemas.openxmlformats.org/officeDocument/2006/relationships/customXml" Target="../ink/ink2222.xml"/><Relationship Id="rId53" Type="http://schemas.openxmlformats.org/officeDocument/2006/relationships/image" Target="../media/image1854.png"/><Relationship Id="rId74" Type="http://schemas.openxmlformats.org/officeDocument/2006/relationships/customXml" Target="../ink/ink2243.xml"/><Relationship Id="rId128" Type="http://schemas.openxmlformats.org/officeDocument/2006/relationships/customXml" Target="../ink/ink2270.xml"/><Relationship Id="rId5" Type="http://schemas.openxmlformats.org/officeDocument/2006/relationships/image" Target="../media/image2268.emf"/><Relationship Id="rId90" Type="http://schemas.openxmlformats.org/officeDocument/2006/relationships/customXml" Target="../ink/ink2251.xml"/><Relationship Id="rId95" Type="http://schemas.openxmlformats.org/officeDocument/2006/relationships/image" Target="../media/image2312.png"/><Relationship Id="rId22" Type="http://schemas.openxmlformats.org/officeDocument/2006/relationships/customXml" Target="../ink/ink2217.xml"/><Relationship Id="rId27" Type="http://schemas.openxmlformats.org/officeDocument/2006/relationships/image" Target="../media/image2279.png"/><Relationship Id="rId43" Type="http://schemas.openxmlformats.org/officeDocument/2006/relationships/image" Target="../media/image2287.png"/><Relationship Id="rId48" Type="http://schemas.openxmlformats.org/officeDocument/2006/relationships/customXml" Target="../ink/ink2230.xml"/><Relationship Id="rId64" Type="http://schemas.openxmlformats.org/officeDocument/2006/relationships/customXml" Target="../ink/ink2238.xml"/><Relationship Id="rId69" Type="http://schemas.openxmlformats.org/officeDocument/2006/relationships/image" Target="../media/image2299.png"/><Relationship Id="rId113" Type="http://schemas.openxmlformats.org/officeDocument/2006/relationships/image" Target="../media/image2321.png"/><Relationship Id="rId118" Type="http://schemas.openxmlformats.org/officeDocument/2006/relationships/customXml" Target="../ink/ink2265.xml"/><Relationship Id="rId134" Type="http://schemas.openxmlformats.org/officeDocument/2006/relationships/customXml" Target="../ink/ink2273.xml"/><Relationship Id="rId139" Type="http://schemas.openxmlformats.org/officeDocument/2006/relationships/image" Target="../media/image2333.png"/><Relationship Id="rId80" Type="http://schemas.openxmlformats.org/officeDocument/2006/relationships/customXml" Target="../ink/ink2246.xml"/><Relationship Id="rId85" Type="http://schemas.openxmlformats.org/officeDocument/2006/relationships/image" Target="../media/image2307.png"/><Relationship Id="rId12" Type="http://schemas.openxmlformats.org/officeDocument/2006/relationships/customXml" Target="../ink/ink2212.xml"/><Relationship Id="rId17" Type="http://schemas.openxmlformats.org/officeDocument/2006/relationships/image" Target="../media/image2274.png"/><Relationship Id="rId33" Type="http://schemas.openxmlformats.org/officeDocument/2006/relationships/image" Target="../media/image2282.png"/><Relationship Id="rId38" Type="http://schemas.openxmlformats.org/officeDocument/2006/relationships/customXml" Target="../ink/ink2225.xml"/><Relationship Id="rId59" Type="http://schemas.openxmlformats.org/officeDocument/2006/relationships/image" Target="../media/image2294.png"/><Relationship Id="rId103" Type="http://schemas.openxmlformats.org/officeDocument/2006/relationships/image" Target="../media/image2316.png"/><Relationship Id="rId108" Type="http://schemas.openxmlformats.org/officeDocument/2006/relationships/customXml" Target="../ink/ink2260.xml"/><Relationship Id="rId124" Type="http://schemas.openxmlformats.org/officeDocument/2006/relationships/customXml" Target="../ink/ink2268.xml"/><Relationship Id="rId129" Type="http://schemas.openxmlformats.org/officeDocument/2006/relationships/image" Target="../media/image2328.png"/><Relationship Id="rId54" Type="http://schemas.openxmlformats.org/officeDocument/2006/relationships/customXml" Target="../ink/ink2233.xml"/><Relationship Id="rId70" Type="http://schemas.openxmlformats.org/officeDocument/2006/relationships/customXml" Target="../ink/ink2241.xml"/><Relationship Id="rId75" Type="http://schemas.openxmlformats.org/officeDocument/2006/relationships/image" Target="../media/image2302.png"/><Relationship Id="rId91" Type="http://schemas.openxmlformats.org/officeDocument/2006/relationships/image" Target="../media/image2310.png"/><Relationship Id="rId96" Type="http://schemas.openxmlformats.org/officeDocument/2006/relationships/customXml" Target="../ink/ink2254.xml"/><Relationship Id="rId140" Type="http://schemas.openxmlformats.org/officeDocument/2006/relationships/customXml" Target="../ink/ink2276.xml"/><Relationship Id="rId145" Type="http://schemas.openxmlformats.org/officeDocument/2006/relationships/image" Target="../media/image2336.png"/><Relationship Id="rId1" Type="http://schemas.openxmlformats.org/officeDocument/2006/relationships/slideLayout" Target="../slideLayouts/slideLayout7.xml"/><Relationship Id="rId6" Type="http://schemas.openxmlformats.org/officeDocument/2006/relationships/oleObject" Target="../embeddings/oleObject17.bin"/><Relationship Id="rId23" Type="http://schemas.openxmlformats.org/officeDocument/2006/relationships/image" Target="../media/image2277.png"/><Relationship Id="rId28" Type="http://schemas.openxmlformats.org/officeDocument/2006/relationships/customXml" Target="../ink/ink2220.xml"/><Relationship Id="rId49" Type="http://schemas.openxmlformats.org/officeDocument/2006/relationships/image" Target="../media/image2290.png"/><Relationship Id="rId114" Type="http://schemas.openxmlformats.org/officeDocument/2006/relationships/customXml" Target="../ink/ink2263.xml"/><Relationship Id="rId119" Type="http://schemas.openxmlformats.org/officeDocument/2006/relationships/image" Target="../media/image2324.png"/><Relationship Id="rId44" Type="http://schemas.openxmlformats.org/officeDocument/2006/relationships/customXml" Target="../ink/ink2228.xml"/><Relationship Id="rId60" Type="http://schemas.openxmlformats.org/officeDocument/2006/relationships/customXml" Target="../ink/ink2236.xml"/><Relationship Id="rId65" Type="http://schemas.openxmlformats.org/officeDocument/2006/relationships/image" Target="../media/image2297.png"/><Relationship Id="rId81" Type="http://schemas.openxmlformats.org/officeDocument/2006/relationships/image" Target="../media/image2305.png"/><Relationship Id="rId86" Type="http://schemas.openxmlformats.org/officeDocument/2006/relationships/customXml" Target="../ink/ink2249.xml"/><Relationship Id="rId130" Type="http://schemas.openxmlformats.org/officeDocument/2006/relationships/customXml" Target="../ink/ink2271.xml"/><Relationship Id="rId135" Type="http://schemas.openxmlformats.org/officeDocument/2006/relationships/image" Target="../media/image2331.png"/><Relationship Id="rId13" Type="http://schemas.openxmlformats.org/officeDocument/2006/relationships/image" Target="../media/image2272.png"/><Relationship Id="rId18" Type="http://schemas.openxmlformats.org/officeDocument/2006/relationships/customXml" Target="../ink/ink2215.xml"/><Relationship Id="rId39" Type="http://schemas.openxmlformats.org/officeDocument/2006/relationships/image" Target="../media/image2285.png"/><Relationship Id="rId109" Type="http://schemas.openxmlformats.org/officeDocument/2006/relationships/image" Target="../media/image2319.png"/><Relationship Id="rId34" Type="http://schemas.openxmlformats.org/officeDocument/2006/relationships/customXml" Target="../ink/ink2223.xml"/><Relationship Id="rId50" Type="http://schemas.openxmlformats.org/officeDocument/2006/relationships/customXml" Target="../ink/ink2231.xml"/><Relationship Id="rId55" Type="http://schemas.openxmlformats.org/officeDocument/2006/relationships/image" Target="../media/image2292.png"/><Relationship Id="rId76" Type="http://schemas.openxmlformats.org/officeDocument/2006/relationships/customXml" Target="../ink/ink2244.xml"/><Relationship Id="rId97" Type="http://schemas.openxmlformats.org/officeDocument/2006/relationships/image" Target="../media/image2313.png"/><Relationship Id="rId104" Type="http://schemas.openxmlformats.org/officeDocument/2006/relationships/customXml" Target="../ink/ink2258.xml"/><Relationship Id="rId120" Type="http://schemas.openxmlformats.org/officeDocument/2006/relationships/customXml" Target="../ink/ink2266.xml"/><Relationship Id="rId125" Type="http://schemas.openxmlformats.org/officeDocument/2006/relationships/image" Target="../media/image2326.png"/><Relationship Id="rId141" Type="http://schemas.openxmlformats.org/officeDocument/2006/relationships/image" Target="../media/image2334.png"/><Relationship Id="rId7" Type="http://schemas.openxmlformats.org/officeDocument/2006/relationships/image" Target="../media/image2269.emf"/><Relationship Id="rId71" Type="http://schemas.openxmlformats.org/officeDocument/2006/relationships/image" Target="../media/image2300.png"/><Relationship Id="rId92" Type="http://schemas.openxmlformats.org/officeDocument/2006/relationships/customXml" Target="../ink/ink2252.xml"/><Relationship Id="rId2" Type="http://schemas.openxmlformats.org/officeDocument/2006/relationships/customXml" Target="../ink/ink2210.xml"/><Relationship Id="rId29" Type="http://schemas.openxmlformats.org/officeDocument/2006/relationships/image" Target="../media/image2280.png"/><Relationship Id="rId24" Type="http://schemas.openxmlformats.org/officeDocument/2006/relationships/customXml" Target="../ink/ink2218.xml"/><Relationship Id="rId40" Type="http://schemas.openxmlformats.org/officeDocument/2006/relationships/customXml" Target="../ink/ink2226.xml"/><Relationship Id="rId45" Type="http://schemas.openxmlformats.org/officeDocument/2006/relationships/image" Target="../media/image2288.png"/><Relationship Id="rId66" Type="http://schemas.openxmlformats.org/officeDocument/2006/relationships/customXml" Target="../ink/ink2239.xml"/><Relationship Id="rId87" Type="http://schemas.openxmlformats.org/officeDocument/2006/relationships/image" Target="../media/image2308.png"/><Relationship Id="rId110" Type="http://schemas.openxmlformats.org/officeDocument/2006/relationships/customXml" Target="../ink/ink2261.xml"/><Relationship Id="rId115" Type="http://schemas.openxmlformats.org/officeDocument/2006/relationships/image" Target="../media/image2322.png"/><Relationship Id="rId131" Type="http://schemas.openxmlformats.org/officeDocument/2006/relationships/image" Target="../media/image2329.png"/><Relationship Id="rId136" Type="http://schemas.openxmlformats.org/officeDocument/2006/relationships/customXml" Target="../ink/ink2274.xml"/><Relationship Id="rId61" Type="http://schemas.openxmlformats.org/officeDocument/2006/relationships/image" Target="../media/image2295.png"/><Relationship Id="rId82" Type="http://schemas.openxmlformats.org/officeDocument/2006/relationships/customXml" Target="../ink/ink2247.xml"/><Relationship Id="rId19" Type="http://schemas.openxmlformats.org/officeDocument/2006/relationships/image" Target="../media/image2275.png"/><Relationship Id="rId14" Type="http://schemas.openxmlformats.org/officeDocument/2006/relationships/customXml" Target="../ink/ink2213.xml"/><Relationship Id="rId30" Type="http://schemas.openxmlformats.org/officeDocument/2006/relationships/customXml" Target="../ink/ink2221.xml"/><Relationship Id="rId35" Type="http://schemas.openxmlformats.org/officeDocument/2006/relationships/image" Target="../media/image2283.png"/><Relationship Id="rId56" Type="http://schemas.openxmlformats.org/officeDocument/2006/relationships/customXml" Target="../ink/ink2234.xml"/><Relationship Id="rId77" Type="http://schemas.openxmlformats.org/officeDocument/2006/relationships/image" Target="../media/image2303.png"/><Relationship Id="rId100" Type="http://schemas.openxmlformats.org/officeDocument/2006/relationships/customXml" Target="../ink/ink2256.xml"/><Relationship Id="rId105" Type="http://schemas.openxmlformats.org/officeDocument/2006/relationships/image" Target="../media/image2317.png"/><Relationship Id="rId126" Type="http://schemas.openxmlformats.org/officeDocument/2006/relationships/customXml" Target="../ink/ink2269.xml"/><Relationship Id="rId8" Type="http://schemas.openxmlformats.org/officeDocument/2006/relationships/oleObject" Target="../embeddings/oleObject18.bin"/><Relationship Id="rId51" Type="http://schemas.openxmlformats.org/officeDocument/2006/relationships/image" Target="../media/image2291.png"/><Relationship Id="rId72" Type="http://schemas.openxmlformats.org/officeDocument/2006/relationships/customXml" Target="../ink/ink2242.xml"/><Relationship Id="rId93" Type="http://schemas.openxmlformats.org/officeDocument/2006/relationships/image" Target="../media/image2311.png"/><Relationship Id="rId98" Type="http://schemas.openxmlformats.org/officeDocument/2006/relationships/customXml" Target="../ink/ink2255.xml"/><Relationship Id="rId121" Type="http://schemas.openxmlformats.org/officeDocument/2006/relationships/image" Target="../media/image2325.png"/><Relationship Id="rId142" Type="http://schemas.openxmlformats.org/officeDocument/2006/relationships/customXml" Target="../ink/ink2277.xml"/><Relationship Id="rId3" Type="http://schemas.openxmlformats.org/officeDocument/2006/relationships/image" Target="../media/image4600.png"/><Relationship Id="rId25" Type="http://schemas.openxmlformats.org/officeDocument/2006/relationships/image" Target="../media/image2278.png"/><Relationship Id="rId46" Type="http://schemas.openxmlformats.org/officeDocument/2006/relationships/customXml" Target="../ink/ink2229.xml"/><Relationship Id="rId67" Type="http://schemas.openxmlformats.org/officeDocument/2006/relationships/image" Target="../media/image2298.png"/><Relationship Id="rId116" Type="http://schemas.openxmlformats.org/officeDocument/2006/relationships/customXml" Target="../ink/ink2264.xml"/><Relationship Id="rId137" Type="http://schemas.openxmlformats.org/officeDocument/2006/relationships/image" Target="../media/image2332.png"/><Relationship Id="rId20" Type="http://schemas.openxmlformats.org/officeDocument/2006/relationships/customXml" Target="../ink/ink2216.xml"/><Relationship Id="rId41" Type="http://schemas.openxmlformats.org/officeDocument/2006/relationships/image" Target="../media/image2286.png"/><Relationship Id="rId62" Type="http://schemas.openxmlformats.org/officeDocument/2006/relationships/customXml" Target="../ink/ink2237.xml"/><Relationship Id="rId83" Type="http://schemas.openxmlformats.org/officeDocument/2006/relationships/image" Target="../media/image2306.png"/><Relationship Id="rId88" Type="http://schemas.openxmlformats.org/officeDocument/2006/relationships/customXml" Target="../ink/ink2250.xml"/><Relationship Id="rId111" Type="http://schemas.openxmlformats.org/officeDocument/2006/relationships/image" Target="../media/image2320.png"/><Relationship Id="rId132" Type="http://schemas.openxmlformats.org/officeDocument/2006/relationships/customXml" Target="../ink/ink2272.xml"/><Relationship Id="rId15" Type="http://schemas.openxmlformats.org/officeDocument/2006/relationships/image" Target="../media/image2273.png"/><Relationship Id="rId36" Type="http://schemas.openxmlformats.org/officeDocument/2006/relationships/customXml" Target="../ink/ink2224.xml"/><Relationship Id="rId57" Type="http://schemas.openxmlformats.org/officeDocument/2006/relationships/image" Target="../media/image2293.png"/><Relationship Id="rId106" Type="http://schemas.openxmlformats.org/officeDocument/2006/relationships/customXml" Target="../ink/ink2259.xml"/><Relationship Id="rId127" Type="http://schemas.openxmlformats.org/officeDocument/2006/relationships/image" Target="../media/image2327.png"/><Relationship Id="rId10" Type="http://schemas.openxmlformats.org/officeDocument/2006/relationships/customXml" Target="../ink/ink2211.xml"/><Relationship Id="rId31" Type="http://schemas.openxmlformats.org/officeDocument/2006/relationships/image" Target="../media/image2281.png"/><Relationship Id="rId52" Type="http://schemas.openxmlformats.org/officeDocument/2006/relationships/customXml" Target="../ink/ink2232.xml"/><Relationship Id="rId73" Type="http://schemas.openxmlformats.org/officeDocument/2006/relationships/image" Target="../media/image2301.png"/><Relationship Id="rId78" Type="http://schemas.openxmlformats.org/officeDocument/2006/relationships/customXml" Target="../ink/ink2245.xml"/><Relationship Id="rId94" Type="http://schemas.openxmlformats.org/officeDocument/2006/relationships/customXml" Target="../ink/ink2253.xml"/><Relationship Id="rId99" Type="http://schemas.openxmlformats.org/officeDocument/2006/relationships/image" Target="../media/image2314.png"/><Relationship Id="rId101" Type="http://schemas.openxmlformats.org/officeDocument/2006/relationships/image" Target="../media/image2315.png"/><Relationship Id="rId122" Type="http://schemas.openxmlformats.org/officeDocument/2006/relationships/customXml" Target="../ink/ink2267.xml"/><Relationship Id="rId143" Type="http://schemas.openxmlformats.org/officeDocument/2006/relationships/image" Target="../media/image2335.png"/><Relationship Id="rId4" Type="http://schemas.openxmlformats.org/officeDocument/2006/relationships/oleObject" Target="../embeddings/oleObject16.bin"/><Relationship Id="rId9" Type="http://schemas.openxmlformats.org/officeDocument/2006/relationships/image" Target="../media/image2270.emf"/><Relationship Id="rId26" Type="http://schemas.openxmlformats.org/officeDocument/2006/relationships/customXml" Target="../ink/ink2219.xml"/><Relationship Id="rId47" Type="http://schemas.openxmlformats.org/officeDocument/2006/relationships/image" Target="../media/image2289.png"/><Relationship Id="rId68" Type="http://schemas.openxmlformats.org/officeDocument/2006/relationships/customXml" Target="../ink/ink2240.xml"/><Relationship Id="rId89" Type="http://schemas.openxmlformats.org/officeDocument/2006/relationships/image" Target="../media/image2309.png"/><Relationship Id="rId112" Type="http://schemas.openxmlformats.org/officeDocument/2006/relationships/customXml" Target="../ink/ink2262.xml"/><Relationship Id="rId133" Type="http://schemas.openxmlformats.org/officeDocument/2006/relationships/image" Target="../media/image2330.png"/><Relationship Id="rId16" Type="http://schemas.openxmlformats.org/officeDocument/2006/relationships/customXml" Target="../ink/ink2214.xml"/><Relationship Id="rId37" Type="http://schemas.openxmlformats.org/officeDocument/2006/relationships/image" Target="../media/image2284.png"/><Relationship Id="rId58" Type="http://schemas.openxmlformats.org/officeDocument/2006/relationships/customXml" Target="../ink/ink2235.xml"/><Relationship Id="rId79" Type="http://schemas.openxmlformats.org/officeDocument/2006/relationships/image" Target="../media/image2304.png"/><Relationship Id="rId102" Type="http://schemas.openxmlformats.org/officeDocument/2006/relationships/customXml" Target="../ink/ink2257.xml"/><Relationship Id="rId123" Type="http://schemas.openxmlformats.org/officeDocument/2006/relationships/image" Target="../media/image241.png"/><Relationship Id="rId144" Type="http://schemas.openxmlformats.org/officeDocument/2006/relationships/customXml" Target="../ink/ink2278.xml"/></Relationships>
</file>

<file path=ppt/slides/_rels/slide33.xml.rels><?xml version="1.0" encoding="UTF-8" standalone="yes"?>
<Relationships xmlns="http://schemas.openxmlformats.org/package/2006/relationships"><Relationship Id="rId26" Type="http://schemas.openxmlformats.org/officeDocument/2006/relationships/image" Target="../media/image2349.png"/><Relationship Id="rId21" Type="http://schemas.openxmlformats.org/officeDocument/2006/relationships/customXml" Target="../ink/ink2285.xml"/><Relationship Id="rId42" Type="http://schemas.openxmlformats.org/officeDocument/2006/relationships/image" Target="../media/image2357.png"/><Relationship Id="rId47" Type="http://schemas.openxmlformats.org/officeDocument/2006/relationships/customXml" Target="../ink/ink2298.xml"/><Relationship Id="rId63" Type="http://schemas.openxmlformats.org/officeDocument/2006/relationships/customXml" Target="../ink/ink2306.xml"/><Relationship Id="rId68" Type="http://schemas.openxmlformats.org/officeDocument/2006/relationships/image" Target="../media/image2370.png"/><Relationship Id="rId16" Type="http://schemas.openxmlformats.org/officeDocument/2006/relationships/image" Target="../media/image2344.png"/><Relationship Id="rId11" Type="http://schemas.openxmlformats.org/officeDocument/2006/relationships/customXml" Target="../ink/ink2280.xml"/><Relationship Id="rId24" Type="http://schemas.openxmlformats.org/officeDocument/2006/relationships/image" Target="../media/image2348.png"/><Relationship Id="rId32" Type="http://schemas.openxmlformats.org/officeDocument/2006/relationships/image" Target="../media/image2352.png"/><Relationship Id="rId37" Type="http://schemas.openxmlformats.org/officeDocument/2006/relationships/customXml" Target="../ink/ink2293.xml"/><Relationship Id="rId40" Type="http://schemas.openxmlformats.org/officeDocument/2006/relationships/image" Target="../media/image2356.png"/><Relationship Id="rId45" Type="http://schemas.openxmlformats.org/officeDocument/2006/relationships/customXml" Target="../ink/ink2297.xml"/><Relationship Id="rId53" Type="http://schemas.openxmlformats.org/officeDocument/2006/relationships/customXml" Target="../ink/ink2301.xml"/><Relationship Id="rId58" Type="http://schemas.openxmlformats.org/officeDocument/2006/relationships/image" Target="../media/image2365.png"/><Relationship Id="rId66" Type="http://schemas.openxmlformats.org/officeDocument/2006/relationships/image" Target="../media/image2369.png"/><Relationship Id="rId74" Type="http://schemas.openxmlformats.org/officeDocument/2006/relationships/image" Target="../media/image2373.png"/><Relationship Id="rId5" Type="http://schemas.openxmlformats.org/officeDocument/2006/relationships/oleObject" Target="../embeddings/oleObject20.bin"/><Relationship Id="rId61" Type="http://schemas.openxmlformats.org/officeDocument/2006/relationships/customXml" Target="../ink/ink2305.xml"/><Relationship Id="rId19" Type="http://schemas.openxmlformats.org/officeDocument/2006/relationships/customXml" Target="../ink/ink2284.xml"/><Relationship Id="rId14" Type="http://schemas.openxmlformats.org/officeDocument/2006/relationships/image" Target="../media/image2343.png"/><Relationship Id="rId22" Type="http://schemas.openxmlformats.org/officeDocument/2006/relationships/image" Target="../media/image2347.png"/><Relationship Id="rId27" Type="http://schemas.openxmlformats.org/officeDocument/2006/relationships/customXml" Target="../ink/ink2288.xml"/><Relationship Id="rId30" Type="http://schemas.openxmlformats.org/officeDocument/2006/relationships/image" Target="../media/image2351.png"/><Relationship Id="rId35" Type="http://schemas.openxmlformats.org/officeDocument/2006/relationships/customXml" Target="../ink/ink2292.xml"/><Relationship Id="rId43" Type="http://schemas.openxmlformats.org/officeDocument/2006/relationships/customXml" Target="../ink/ink2296.xml"/><Relationship Id="rId48" Type="http://schemas.openxmlformats.org/officeDocument/2006/relationships/image" Target="../media/image2360.png"/><Relationship Id="rId56" Type="http://schemas.openxmlformats.org/officeDocument/2006/relationships/image" Target="../media/image2364.png"/><Relationship Id="rId64" Type="http://schemas.openxmlformats.org/officeDocument/2006/relationships/image" Target="../media/image2368.png"/><Relationship Id="rId69" Type="http://schemas.openxmlformats.org/officeDocument/2006/relationships/customXml" Target="../ink/ink2309.xml"/><Relationship Id="rId77" Type="http://schemas.openxmlformats.org/officeDocument/2006/relationships/customXml" Target="../ink/ink2313.xml"/><Relationship Id="rId8" Type="http://schemas.openxmlformats.org/officeDocument/2006/relationships/image" Target="../media/image2340.emf"/><Relationship Id="rId51" Type="http://schemas.openxmlformats.org/officeDocument/2006/relationships/customXml" Target="../ink/ink2300.xml"/><Relationship Id="rId72" Type="http://schemas.openxmlformats.org/officeDocument/2006/relationships/image" Target="../media/image2372.png"/><Relationship Id="rId3" Type="http://schemas.openxmlformats.org/officeDocument/2006/relationships/oleObject" Target="../embeddings/oleObject19.bin"/><Relationship Id="rId12" Type="http://schemas.openxmlformats.org/officeDocument/2006/relationships/image" Target="../media/image2342.png"/><Relationship Id="rId17" Type="http://schemas.openxmlformats.org/officeDocument/2006/relationships/customXml" Target="../ink/ink2283.xml"/><Relationship Id="rId25" Type="http://schemas.openxmlformats.org/officeDocument/2006/relationships/customXml" Target="../ink/ink2287.xml"/><Relationship Id="rId33" Type="http://schemas.openxmlformats.org/officeDocument/2006/relationships/customXml" Target="../ink/ink2291.xml"/><Relationship Id="rId38" Type="http://schemas.openxmlformats.org/officeDocument/2006/relationships/image" Target="../media/image2355.png"/><Relationship Id="rId46" Type="http://schemas.openxmlformats.org/officeDocument/2006/relationships/image" Target="../media/image2359.png"/><Relationship Id="rId59" Type="http://schemas.openxmlformats.org/officeDocument/2006/relationships/customXml" Target="../ink/ink2304.xml"/><Relationship Id="rId67" Type="http://schemas.openxmlformats.org/officeDocument/2006/relationships/customXml" Target="../ink/ink2308.xml"/><Relationship Id="rId20" Type="http://schemas.openxmlformats.org/officeDocument/2006/relationships/image" Target="../media/image2346.png"/><Relationship Id="rId41" Type="http://schemas.openxmlformats.org/officeDocument/2006/relationships/customXml" Target="../ink/ink2295.xml"/><Relationship Id="rId54" Type="http://schemas.openxmlformats.org/officeDocument/2006/relationships/image" Target="../media/image2363.png"/><Relationship Id="rId62" Type="http://schemas.openxmlformats.org/officeDocument/2006/relationships/image" Target="../media/image2367.png"/><Relationship Id="rId70" Type="http://schemas.openxmlformats.org/officeDocument/2006/relationships/image" Target="../media/image2371.png"/><Relationship Id="rId75" Type="http://schemas.openxmlformats.org/officeDocument/2006/relationships/customXml" Target="../ink/ink2312.xml"/><Relationship Id="rId1" Type="http://schemas.openxmlformats.org/officeDocument/2006/relationships/slideLayout" Target="../slideLayouts/slideLayout7.xml"/><Relationship Id="rId6" Type="http://schemas.openxmlformats.org/officeDocument/2006/relationships/image" Target="../media/image2339.emf"/><Relationship Id="rId15" Type="http://schemas.openxmlformats.org/officeDocument/2006/relationships/customXml" Target="../ink/ink2282.xml"/><Relationship Id="rId23" Type="http://schemas.openxmlformats.org/officeDocument/2006/relationships/customXml" Target="../ink/ink2286.xml"/><Relationship Id="rId28" Type="http://schemas.openxmlformats.org/officeDocument/2006/relationships/image" Target="../media/image2350.png"/><Relationship Id="rId36" Type="http://schemas.openxmlformats.org/officeDocument/2006/relationships/image" Target="../media/image2354.png"/><Relationship Id="rId49" Type="http://schemas.openxmlformats.org/officeDocument/2006/relationships/customXml" Target="../ink/ink2299.xml"/><Relationship Id="rId57" Type="http://schemas.openxmlformats.org/officeDocument/2006/relationships/customXml" Target="../ink/ink2303.xml"/><Relationship Id="rId10" Type="http://schemas.openxmlformats.org/officeDocument/2006/relationships/image" Target="../media/image2341.png"/><Relationship Id="rId31" Type="http://schemas.openxmlformats.org/officeDocument/2006/relationships/customXml" Target="../ink/ink2290.xml"/><Relationship Id="rId44" Type="http://schemas.openxmlformats.org/officeDocument/2006/relationships/image" Target="../media/image2358.png"/><Relationship Id="rId52" Type="http://schemas.openxmlformats.org/officeDocument/2006/relationships/image" Target="../media/image2362.png"/><Relationship Id="rId60" Type="http://schemas.openxmlformats.org/officeDocument/2006/relationships/image" Target="../media/image2366.png"/><Relationship Id="rId65" Type="http://schemas.openxmlformats.org/officeDocument/2006/relationships/customXml" Target="../ink/ink2307.xml"/><Relationship Id="rId73" Type="http://schemas.openxmlformats.org/officeDocument/2006/relationships/customXml" Target="../ink/ink2311.xml"/><Relationship Id="rId78" Type="http://schemas.openxmlformats.org/officeDocument/2006/relationships/image" Target="../media/image2375.png"/><Relationship Id="rId4" Type="http://schemas.openxmlformats.org/officeDocument/2006/relationships/image" Target="../media/image2338.emf"/><Relationship Id="rId9" Type="http://schemas.openxmlformats.org/officeDocument/2006/relationships/customXml" Target="../ink/ink2279.xml"/><Relationship Id="rId13" Type="http://schemas.openxmlformats.org/officeDocument/2006/relationships/customXml" Target="../ink/ink2281.xml"/><Relationship Id="rId18" Type="http://schemas.openxmlformats.org/officeDocument/2006/relationships/image" Target="../media/image2345.png"/><Relationship Id="rId39" Type="http://schemas.openxmlformats.org/officeDocument/2006/relationships/customXml" Target="../ink/ink2294.xml"/><Relationship Id="rId34" Type="http://schemas.openxmlformats.org/officeDocument/2006/relationships/image" Target="../media/image2353.png"/><Relationship Id="rId50" Type="http://schemas.openxmlformats.org/officeDocument/2006/relationships/image" Target="../media/image2361.png"/><Relationship Id="rId55" Type="http://schemas.openxmlformats.org/officeDocument/2006/relationships/customXml" Target="../ink/ink2302.xml"/><Relationship Id="rId76" Type="http://schemas.openxmlformats.org/officeDocument/2006/relationships/image" Target="../media/image2374.png"/><Relationship Id="rId7" Type="http://schemas.openxmlformats.org/officeDocument/2006/relationships/oleObject" Target="../embeddings/oleObject21.bin"/><Relationship Id="rId71" Type="http://schemas.openxmlformats.org/officeDocument/2006/relationships/customXml" Target="../ink/ink2310.xml"/><Relationship Id="rId2" Type="http://schemas.openxmlformats.org/officeDocument/2006/relationships/image" Target="../media/image2337.jpeg"/><Relationship Id="rId29" Type="http://schemas.openxmlformats.org/officeDocument/2006/relationships/customXml" Target="../ink/ink2289.xml"/></Relationships>
</file>

<file path=ppt/slides/_rels/slide34.xml.rels><?xml version="1.0" encoding="UTF-8" standalone="yes"?>
<Relationships xmlns="http://schemas.openxmlformats.org/package/2006/relationships"><Relationship Id="rId117" Type="http://schemas.openxmlformats.org/officeDocument/2006/relationships/customXml" Target="../ink/ink2370.xml"/><Relationship Id="rId21" Type="http://schemas.openxmlformats.org/officeDocument/2006/relationships/customXml" Target="../ink/ink2322.xml"/><Relationship Id="rId42" Type="http://schemas.openxmlformats.org/officeDocument/2006/relationships/image" Target="../media/image2396.png"/><Relationship Id="rId63" Type="http://schemas.openxmlformats.org/officeDocument/2006/relationships/customXml" Target="../ink/ink2343.xml"/><Relationship Id="rId84" Type="http://schemas.openxmlformats.org/officeDocument/2006/relationships/image" Target="../media/image2417.png"/><Relationship Id="rId138" Type="http://schemas.openxmlformats.org/officeDocument/2006/relationships/image" Target="../media/image2444.png"/><Relationship Id="rId107" Type="http://schemas.openxmlformats.org/officeDocument/2006/relationships/customXml" Target="../ink/ink2365.xml"/><Relationship Id="rId11" Type="http://schemas.openxmlformats.org/officeDocument/2006/relationships/customXml" Target="../ink/ink2317.xml"/><Relationship Id="rId32" Type="http://schemas.openxmlformats.org/officeDocument/2006/relationships/image" Target="../media/image2391.png"/><Relationship Id="rId53" Type="http://schemas.openxmlformats.org/officeDocument/2006/relationships/customXml" Target="../ink/ink2338.xml"/><Relationship Id="rId74" Type="http://schemas.openxmlformats.org/officeDocument/2006/relationships/image" Target="../media/image2412.png"/><Relationship Id="rId128" Type="http://schemas.openxmlformats.org/officeDocument/2006/relationships/image" Target="../media/image2439.png"/><Relationship Id="rId149" Type="http://schemas.openxmlformats.org/officeDocument/2006/relationships/customXml" Target="../ink/ink2386.xml"/><Relationship Id="rId5" Type="http://schemas.openxmlformats.org/officeDocument/2006/relationships/customXml" Target="../ink/ink2314.xml"/><Relationship Id="rId95" Type="http://schemas.openxmlformats.org/officeDocument/2006/relationships/customXml" Target="../ink/ink2359.xml"/><Relationship Id="rId22" Type="http://schemas.openxmlformats.org/officeDocument/2006/relationships/image" Target="../media/image2386.png"/><Relationship Id="rId27" Type="http://schemas.openxmlformats.org/officeDocument/2006/relationships/customXml" Target="../ink/ink2325.xml"/><Relationship Id="rId43" Type="http://schemas.openxmlformats.org/officeDocument/2006/relationships/customXml" Target="../ink/ink2333.xml"/><Relationship Id="rId48" Type="http://schemas.openxmlformats.org/officeDocument/2006/relationships/image" Target="../media/image2399.png"/><Relationship Id="rId64" Type="http://schemas.openxmlformats.org/officeDocument/2006/relationships/image" Target="../media/image2407.png"/><Relationship Id="rId69" Type="http://schemas.openxmlformats.org/officeDocument/2006/relationships/customXml" Target="../ink/ink2346.xml"/><Relationship Id="rId113" Type="http://schemas.openxmlformats.org/officeDocument/2006/relationships/customXml" Target="../ink/ink2368.xml"/><Relationship Id="rId118" Type="http://schemas.openxmlformats.org/officeDocument/2006/relationships/image" Target="../media/image2434.png"/><Relationship Id="rId134" Type="http://schemas.openxmlformats.org/officeDocument/2006/relationships/image" Target="../media/image2442.png"/><Relationship Id="rId139" Type="http://schemas.openxmlformats.org/officeDocument/2006/relationships/customXml" Target="../ink/ink2381.xml"/><Relationship Id="rId80" Type="http://schemas.openxmlformats.org/officeDocument/2006/relationships/image" Target="../media/image2415.png"/><Relationship Id="rId85" Type="http://schemas.openxmlformats.org/officeDocument/2006/relationships/customXml" Target="../ink/ink2354.xml"/><Relationship Id="rId150" Type="http://schemas.openxmlformats.org/officeDocument/2006/relationships/image" Target="../media/image2450.png"/><Relationship Id="rId155" Type="http://schemas.openxmlformats.org/officeDocument/2006/relationships/customXml" Target="../ink/ink2389.xml"/><Relationship Id="rId12" Type="http://schemas.openxmlformats.org/officeDocument/2006/relationships/image" Target="../media/image2381.png"/><Relationship Id="rId17" Type="http://schemas.openxmlformats.org/officeDocument/2006/relationships/customXml" Target="../ink/ink2320.xml"/><Relationship Id="rId33" Type="http://schemas.openxmlformats.org/officeDocument/2006/relationships/customXml" Target="../ink/ink2328.xml"/><Relationship Id="rId38" Type="http://schemas.openxmlformats.org/officeDocument/2006/relationships/image" Target="../media/image2394.png"/><Relationship Id="rId59" Type="http://schemas.openxmlformats.org/officeDocument/2006/relationships/customXml" Target="../ink/ink2341.xml"/><Relationship Id="rId103" Type="http://schemas.openxmlformats.org/officeDocument/2006/relationships/customXml" Target="../ink/ink2363.xml"/><Relationship Id="rId108" Type="http://schemas.openxmlformats.org/officeDocument/2006/relationships/image" Target="../media/image2429.png"/><Relationship Id="rId124" Type="http://schemas.openxmlformats.org/officeDocument/2006/relationships/image" Target="../media/image2437.png"/><Relationship Id="rId129" Type="http://schemas.openxmlformats.org/officeDocument/2006/relationships/customXml" Target="../ink/ink2376.xml"/><Relationship Id="rId54" Type="http://schemas.openxmlformats.org/officeDocument/2006/relationships/image" Target="../media/image2402.png"/><Relationship Id="rId70" Type="http://schemas.openxmlformats.org/officeDocument/2006/relationships/image" Target="../media/image2410.png"/><Relationship Id="rId75" Type="http://schemas.openxmlformats.org/officeDocument/2006/relationships/customXml" Target="../ink/ink2349.xml"/><Relationship Id="rId91" Type="http://schemas.openxmlformats.org/officeDocument/2006/relationships/customXml" Target="../ink/ink2357.xml"/><Relationship Id="rId96" Type="http://schemas.openxmlformats.org/officeDocument/2006/relationships/image" Target="../media/image2423.png"/><Relationship Id="rId140" Type="http://schemas.openxmlformats.org/officeDocument/2006/relationships/image" Target="../media/image2445.png"/><Relationship Id="rId145" Type="http://schemas.openxmlformats.org/officeDocument/2006/relationships/customXml" Target="../ink/ink2384.xml"/><Relationship Id="rId1" Type="http://schemas.openxmlformats.org/officeDocument/2006/relationships/slideLayout" Target="../slideLayouts/slideLayout7.xml"/><Relationship Id="rId6" Type="http://schemas.openxmlformats.org/officeDocument/2006/relationships/image" Target="../media/image2378.png"/><Relationship Id="rId23" Type="http://schemas.openxmlformats.org/officeDocument/2006/relationships/customXml" Target="../ink/ink2323.xml"/><Relationship Id="rId28" Type="http://schemas.openxmlformats.org/officeDocument/2006/relationships/image" Target="../media/image2389.png"/><Relationship Id="rId49" Type="http://schemas.openxmlformats.org/officeDocument/2006/relationships/customXml" Target="../ink/ink2336.xml"/><Relationship Id="rId114" Type="http://schemas.openxmlformats.org/officeDocument/2006/relationships/image" Target="../media/image2432.png"/><Relationship Id="rId119" Type="http://schemas.openxmlformats.org/officeDocument/2006/relationships/customXml" Target="../ink/ink2371.xml"/><Relationship Id="rId44" Type="http://schemas.openxmlformats.org/officeDocument/2006/relationships/image" Target="../media/image2397.png"/><Relationship Id="rId60" Type="http://schemas.openxmlformats.org/officeDocument/2006/relationships/image" Target="../media/image2405.png"/><Relationship Id="rId65" Type="http://schemas.openxmlformats.org/officeDocument/2006/relationships/customXml" Target="../ink/ink2344.xml"/><Relationship Id="rId81" Type="http://schemas.openxmlformats.org/officeDocument/2006/relationships/customXml" Target="../ink/ink2352.xml"/><Relationship Id="rId86" Type="http://schemas.openxmlformats.org/officeDocument/2006/relationships/image" Target="../media/image2418.png"/><Relationship Id="rId130" Type="http://schemas.openxmlformats.org/officeDocument/2006/relationships/image" Target="../media/image2440.png"/><Relationship Id="rId135" Type="http://schemas.openxmlformats.org/officeDocument/2006/relationships/customXml" Target="../ink/ink2379.xml"/><Relationship Id="rId151" Type="http://schemas.openxmlformats.org/officeDocument/2006/relationships/customXml" Target="../ink/ink2387.xml"/><Relationship Id="rId156" Type="http://schemas.openxmlformats.org/officeDocument/2006/relationships/image" Target="../media/image2453.png"/><Relationship Id="rId13" Type="http://schemas.openxmlformats.org/officeDocument/2006/relationships/customXml" Target="../ink/ink2318.xml"/><Relationship Id="rId18" Type="http://schemas.openxmlformats.org/officeDocument/2006/relationships/image" Target="../media/image2384.png"/><Relationship Id="rId39" Type="http://schemas.openxmlformats.org/officeDocument/2006/relationships/customXml" Target="../ink/ink2331.xml"/><Relationship Id="rId109" Type="http://schemas.openxmlformats.org/officeDocument/2006/relationships/customXml" Target="../ink/ink2366.xml"/><Relationship Id="rId34" Type="http://schemas.openxmlformats.org/officeDocument/2006/relationships/image" Target="../media/image2392.png"/><Relationship Id="rId50" Type="http://schemas.openxmlformats.org/officeDocument/2006/relationships/image" Target="../media/image2400.png"/><Relationship Id="rId55" Type="http://schemas.openxmlformats.org/officeDocument/2006/relationships/customXml" Target="../ink/ink2339.xml"/><Relationship Id="rId76" Type="http://schemas.openxmlformats.org/officeDocument/2006/relationships/image" Target="../media/image2413.png"/><Relationship Id="rId97" Type="http://schemas.openxmlformats.org/officeDocument/2006/relationships/customXml" Target="../ink/ink2360.xml"/><Relationship Id="rId104" Type="http://schemas.openxmlformats.org/officeDocument/2006/relationships/image" Target="../media/image2427.png"/><Relationship Id="rId120" Type="http://schemas.openxmlformats.org/officeDocument/2006/relationships/image" Target="../media/image2435.png"/><Relationship Id="rId125" Type="http://schemas.openxmlformats.org/officeDocument/2006/relationships/customXml" Target="../ink/ink2374.xml"/><Relationship Id="rId141" Type="http://schemas.openxmlformats.org/officeDocument/2006/relationships/customXml" Target="../ink/ink2382.xml"/><Relationship Id="rId146" Type="http://schemas.openxmlformats.org/officeDocument/2006/relationships/image" Target="../media/image2448.png"/><Relationship Id="rId7" Type="http://schemas.openxmlformats.org/officeDocument/2006/relationships/customXml" Target="../ink/ink2315.xml"/><Relationship Id="rId71" Type="http://schemas.openxmlformats.org/officeDocument/2006/relationships/customXml" Target="../ink/ink2347.xml"/><Relationship Id="rId92" Type="http://schemas.openxmlformats.org/officeDocument/2006/relationships/image" Target="../media/image2421.png"/><Relationship Id="rId2" Type="http://schemas.openxmlformats.org/officeDocument/2006/relationships/oleObject" Target="../embeddings/oleObject22.bin"/><Relationship Id="rId29" Type="http://schemas.openxmlformats.org/officeDocument/2006/relationships/customXml" Target="../ink/ink2326.xml"/><Relationship Id="rId24" Type="http://schemas.openxmlformats.org/officeDocument/2006/relationships/image" Target="../media/image2387.png"/><Relationship Id="rId40" Type="http://schemas.openxmlformats.org/officeDocument/2006/relationships/image" Target="../media/image2395.png"/><Relationship Id="rId45" Type="http://schemas.openxmlformats.org/officeDocument/2006/relationships/customXml" Target="../ink/ink2334.xml"/><Relationship Id="rId66" Type="http://schemas.openxmlformats.org/officeDocument/2006/relationships/image" Target="../media/image2408.png"/><Relationship Id="rId87" Type="http://schemas.openxmlformats.org/officeDocument/2006/relationships/customXml" Target="../ink/ink2355.xml"/><Relationship Id="rId110" Type="http://schemas.openxmlformats.org/officeDocument/2006/relationships/image" Target="../media/image2430.png"/><Relationship Id="rId115" Type="http://schemas.openxmlformats.org/officeDocument/2006/relationships/customXml" Target="../ink/ink2369.xml"/><Relationship Id="rId131" Type="http://schemas.openxmlformats.org/officeDocument/2006/relationships/customXml" Target="../ink/ink2377.xml"/><Relationship Id="rId136" Type="http://schemas.openxmlformats.org/officeDocument/2006/relationships/image" Target="../media/image2443.png"/><Relationship Id="rId61" Type="http://schemas.openxmlformats.org/officeDocument/2006/relationships/customXml" Target="../ink/ink2342.xml"/><Relationship Id="rId82" Type="http://schemas.openxmlformats.org/officeDocument/2006/relationships/image" Target="../media/image2416.png"/><Relationship Id="rId152" Type="http://schemas.openxmlformats.org/officeDocument/2006/relationships/image" Target="../media/image2451.png"/><Relationship Id="rId19" Type="http://schemas.openxmlformats.org/officeDocument/2006/relationships/customXml" Target="../ink/ink2321.xml"/><Relationship Id="rId14" Type="http://schemas.openxmlformats.org/officeDocument/2006/relationships/image" Target="../media/image2382.png"/><Relationship Id="rId30" Type="http://schemas.openxmlformats.org/officeDocument/2006/relationships/image" Target="../media/image2390.png"/><Relationship Id="rId35" Type="http://schemas.openxmlformats.org/officeDocument/2006/relationships/customXml" Target="../ink/ink2329.xml"/><Relationship Id="rId56" Type="http://schemas.openxmlformats.org/officeDocument/2006/relationships/image" Target="../media/image2403.png"/><Relationship Id="rId77" Type="http://schemas.openxmlformats.org/officeDocument/2006/relationships/customXml" Target="../ink/ink2350.xml"/><Relationship Id="rId100" Type="http://schemas.openxmlformats.org/officeDocument/2006/relationships/image" Target="../media/image2425.png"/><Relationship Id="rId105" Type="http://schemas.openxmlformats.org/officeDocument/2006/relationships/customXml" Target="../ink/ink2364.xml"/><Relationship Id="rId126" Type="http://schemas.openxmlformats.org/officeDocument/2006/relationships/image" Target="../media/image2438.png"/><Relationship Id="rId147" Type="http://schemas.openxmlformats.org/officeDocument/2006/relationships/customXml" Target="../ink/ink2385.xml"/><Relationship Id="rId8" Type="http://schemas.openxmlformats.org/officeDocument/2006/relationships/image" Target="../media/image2379.png"/><Relationship Id="rId51" Type="http://schemas.openxmlformats.org/officeDocument/2006/relationships/customXml" Target="../ink/ink2337.xml"/><Relationship Id="rId72" Type="http://schemas.openxmlformats.org/officeDocument/2006/relationships/image" Target="../media/image2411.png"/><Relationship Id="rId93" Type="http://schemas.openxmlformats.org/officeDocument/2006/relationships/customXml" Target="../ink/ink2358.xml"/><Relationship Id="rId98" Type="http://schemas.openxmlformats.org/officeDocument/2006/relationships/image" Target="../media/image2424.png"/><Relationship Id="rId121" Type="http://schemas.openxmlformats.org/officeDocument/2006/relationships/customXml" Target="../ink/ink2372.xml"/><Relationship Id="rId142" Type="http://schemas.openxmlformats.org/officeDocument/2006/relationships/image" Target="../media/image2446.png"/><Relationship Id="rId3" Type="http://schemas.openxmlformats.org/officeDocument/2006/relationships/image" Target="../media/image2376.emf"/><Relationship Id="rId25" Type="http://schemas.openxmlformats.org/officeDocument/2006/relationships/customXml" Target="../ink/ink2324.xml"/><Relationship Id="rId46" Type="http://schemas.openxmlformats.org/officeDocument/2006/relationships/image" Target="../media/image2398.png"/><Relationship Id="rId67" Type="http://schemas.openxmlformats.org/officeDocument/2006/relationships/customXml" Target="../ink/ink2345.xml"/><Relationship Id="rId116" Type="http://schemas.openxmlformats.org/officeDocument/2006/relationships/image" Target="../media/image2433.png"/><Relationship Id="rId137" Type="http://schemas.openxmlformats.org/officeDocument/2006/relationships/customXml" Target="../ink/ink2380.xml"/><Relationship Id="rId20" Type="http://schemas.openxmlformats.org/officeDocument/2006/relationships/image" Target="../media/image2385.png"/><Relationship Id="rId41" Type="http://schemas.openxmlformats.org/officeDocument/2006/relationships/customXml" Target="../ink/ink2332.xml"/><Relationship Id="rId62" Type="http://schemas.openxmlformats.org/officeDocument/2006/relationships/image" Target="../media/image2406.png"/><Relationship Id="rId83" Type="http://schemas.openxmlformats.org/officeDocument/2006/relationships/customXml" Target="../ink/ink2353.xml"/><Relationship Id="rId88" Type="http://schemas.openxmlformats.org/officeDocument/2006/relationships/image" Target="../media/image2419.png"/><Relationship Id="rId111" Type="http://schemas.openxmlformats.org/officeDocument/2006/relationships/customXml" Target="../ink/ink2367.xml"/><Relationship Id="rId132" Type="http://schemas.openxmlformats.org/officeDocument/2006/relationships/image" Target="../media/image2441.png"/><Relationship Id="rId153" Type="http://schemas.openxmlformats.org/officeDocument/2006/relationships/customXml" Target="../ink/ink2388.xml"/><Relationship Id="rId15" Type="http://schemas.openxmlformats.org/officeDocument/2006/relationships/customXml" Target="../ink/ink2319.xml"/><Relationship Id="rId36" Type="http://schemas.openxmlformats.org/officeDocument/2006/relationships/image" Target="../media/image2393.png"/><Relationship Id="rId57" Type="http://schemas.openxmlformats.org/officeDocument/2006/relationships/customXml" Target="../ink/ink2340.xml"/><Relationship Id="rId106" Type="http://schemas.openxmlformats.org/officeDocument/2006/relationships/image" Target="../media/image2428.png"/><Relationship Id="rId127" Type="http://schemas.openxmlformats.org/officeDocument/2006/relationships/customXml" Target="../ink/ink2375.xml"/><Relationship Id="rId10" Type="http://schemas.openxmlformats.org/officeDocument/2006/relationships/image" Target="../media/image2380.png"/><Relationship Id="rId31" Type="http://schemas.openxmlformats.org/officeDocument/2006/relationships/customXml" Target="../ink/ink2327.xml"/><Relationship Id="rId52" Type="http://schemas.openxmlformats.org/officeDocument/2006/relationships/image" Target="../media/image2401.png"/><Relationship Id="rId73" Type="http://schemas.openxmlformats.org/officeDocument/2006/relationships/customXml" Target="../ink/ink2348.xml"/><Relationship Id="rId78" Type="http://schemas.openxmlformats.org/officeDocument/2006/relationships/image" Target="../media/image2414.png"/><Relationship Id="rId94" Type="http://schemas.openxmlformats.org/officeDocument/2006/relationships/image" Target="../media/image2422.png"/><Relationship Id="rId99" Type="http://schemas.openxmlformats.org/officeDocument/2006/relationships/customXml" Target="../ink/ink2361.xml"/><Relationship Id="rId101" Type="http://schemas.openxmlformats.org/officeDocument/2006/relationships/customXml" Target="../ink/ink2362.xml"/><Relationship Id="rId122" Type="http://schemas.openxmlformats.org/officeDocument/2006/relationships/image" Target="../media/image2436.png"/><Relationship Id="rId143" Type="http://schemas.openxmlformats.org/officeDocument/2006/relationships/customXml" Target="../ink/ink2383.xml"/><Relationship Id="rId148" Type="http://schemas.openxmlformats.org/officeDocument/2006/relationships/image" Target="../media/image2449.png"/><Relationship Id="rId4" Type="http://schemas.openxmlformats.org/officeDocument/2006/relationships/image" Target="../media/image2377.png"/><Relationship Id="rId9" Type="http://schemas.openxmlformats.org/officeDocument/2006/relationships/customXml" Target="../ink/ink2316.xml"/><Relationship Id="rId26" Type="http://schemas.openxmlformats.org/officeDocument/2006/relationships/image" Target="../media/image2388.png"/><Relationship Id="rId47" Type="http://schemas.openxmlformats.org/officeDocument/2006/relationships/customXml" Target="../ink/ink2335.xml"/><Relationship Id="rId68" Type="http://schemas.openxmlformats.org/officeDocument/2006/relationships/image" Target="../media/image2409.png"/><Relationship Id="rId89" Type="http://schemas.openxmlformats.org/officeDocument/2006/relationships/customXml" Target="../ink/ink2356.xml"/><Relationship Id="rId112" Type="http://schemas.openxmlformats.org/officeDocument/2006/relationships/image" Target="../media/image2431.png"/><Relationship Id="rId133" Type="http://schemas.openxmlformats.org/officeDocument/2006/relationships/customXml" Target="../ink/ink2378.xml"/><Relationship Id="rId154" Type="http://schemas.openxmlformats.org/officeDocument/2006/relationships/image" Target="../media/image2452.png"/><Relationship Id="rId16" Type="http://schemas.openxmlformats.org/officeDocument/2006/relationships/image" Target="../media/image2383.png"/><Relationship Id="rId37" Type="http://schemas.openxmlformats.org/officeDocument/2006/relationships/customXml" Target="../ink/ink2330.xml"/><Relationship Id="rId58" Type="http://schemas.openxmlformats.org/officeDocument/2006/relationships/image" Target="../media/image2404.png"/><Relationship Id="rId79" Type="http://schemas.openxmlformats.org/officeDocument/2006/relationships/customXml" Target="../ink/ink2351.xml"/><Relationship Id="rId102" Type="http://schemas.openxmlformats.org/officeDocument/2006/relationships/image" Target="../media/image2426.png"/><Relationship Id="rId123" Type="http://schemas.openxmlformats.org/officeDocument/2006/relationships/customXml" Target="../ink/ink2373.xml"/><Relationship Id="rId144" Type="http://schemas.openxmlformats.org/officeDocument/2006/relationships/image" Target="../media/image2447.png"/><Relationship Id="rId90" Type="http://schemas.openxmlformats.org/officeDocument/2006/relationships/image" Target="../media/image2420.png"/></Relationships>
</file>

<file path=ppt/slides/_rels/slide35.xml.rels><?xml version="1.0" encoding="UTF-8" standalone="yes"?>
<Relationships xmlns="http://schemas.openxmlformats.org/package/2006/relationships"><Relationship Id="rId26" Type="http://schemas.openxmlformats.org/officeDocument/2006/relationships/image" Target="../media/image2466.png"/><Relationship Id="rId21" Type="http://schemas.openxmlformats.org/officeDocument/2006/relationships/customXml" Target="../ink/ink2397.xml"/><Relationship Id="rId42" Type="http://schemas.openxmlformats.org/officeDocument/2006/relationships/image" Target="../media/image2474.png"/><Relationship Id="rId47" Type="http://schemas.openxmlformats.org/officeDocument/2006/relationships/customXml" Target="../ink/ink2410.xml"/><Relationship Id="rId63" Type="http://schemas.openxmlformats.org/officeDocument/2006/relationships/customXml" Target="../ink/ink2418.xml"/><Relationship Id="rId68" Type="http://schemas.openxmlformats.org/officeDocument/2006/relationships/image" Target="../media/image2487.png"/><Relationship Id="rId2" Type="http://schemas.openxmlformats.org/officeDocument/2006/relationships/notesSlide" Target="../notesSlides/notesSlide13.xml"/><Relationship Id="rId16" Type="http://schemas.openxmlformats.org/officeDocument/2006/relationships/image" Target="../media/image2461.png"/><Relationship Id="rId29" Type="http://schemas.openxmlformats.org/officeDocument/2006/relationships/customXml" Target="../ink/ink2401.xml"/><Relationship Id="rId11" Type="http://schemas.openxmlformats.org/officeDocument/2006/relationships/customXml" Target="../ink/ink2392.xml"/><Relationship Id="rId24" Type="http://schemas.openxmlformats.org/officeDocument/2006/relationships/image" Target="../media/image2465.png"/><Relationship Id="rId32" Type="http://schemas.openxmlformats.org/officeDocument/2006/relationships/image" Target="../media/image2469.png"/><Relationship Id="rId37" Type="http://schemas.openxmlformats.org/officeDocument/2006/relationships/customXml" Target="../ink/ink2405.xml"/><Relationship Id="rId40" Type="http://schemas.openxmlformats.org/officeDocument/2006/relationships/image" Target="../media/image2473.png"/><Relationship Id="rId45" Type="http://schemas.openxmlformats.org/officeDocument/2006/relationships/customXml" Target="../ink/ink2409.xml"/><Relationship Id="rId53" Type="http://schemas.openxmlformats.org/officeDocument/2006/relationships/customXml" Target="../ink/ink2413.xml"/><Relationship Id="rId58" Type="http://schemas.openxmlformats.org/officeDocument/2006/relationships/image" Target="../media/image2482.png"/><Relationship Id="rId66" Type="http://schemas.openxmlformats.org/officeDocument/2006/relationships/image" Target="../media/image2486.png"/><Relationship Id="rId74" Type="http://schemas.openxmlformats.org/officeDocument/2006/relationships/image" Target="../media/image2490.png"/><Relationship Id="rId5" Type="http://schemas.openxmlformats.org/officeDocument/2006/relationships/oleObject" Target="../embeddings/oleObject23.bin"/><Relationship Id="rId61" Type="http://schemas.openxmlformats.org/officeDocument/2006/relationships/customXml" Target="../ink/ink2417.xml"/><Relationship Id="rId19" Type="http://schemas.openxmlformats.org/officeDocument/2006/relationships/customXml" Target="../ink/ink2396.xml"/><Relationship Id="rId14" Type="http://schemas.openxmlformats.org/officeDocument/2006/relationships/image" Target="../media/image2460.png"/><Relationship Id="rId22" Type="http://schemas.openxmlformats.org/officeDocument/2006/relationships/image" Target="../media/image2464.png"/><Relationship Id="rId27" Type="http://schemas.openxmlformats.org/officeDocument/2006/relationships/customXml" Target="../ink/ink2400.xml"/><Relationship Id="rId30" Type="http://schemas.openxmlformats.org/officeDocument/2006/relationships/image" Target="../media/image2468.png"/><Relationship Id="rId35" Type="http://schemas.openxmlformats.org/officeDocument/2006/relationships/customXml" Target="../ink/ink2404.xml"/><Relationship Id="rId43" Type="http://schemas.openxmlformats.org/officeDocument/2006/relationships/customXml" Target="../ink/ink2408.xml"/><Relationship Id="rId48" Type="http://schemas.openxmlformats.org/officeDocument/2006/relationships/image" Target="../media/image2477.png"/><Relationship Id="rId56" Type="http://schemas.openxmlformats.org/officeDocument/2006/relationships/image" Target="../media/image2481.png"/><Relationship Id="rId64" Type="http://schemas.openxmlformats.org/officeDocument/2006/relationships/image" Target="../media/image2485.png"/><Relationship Id="rId69" Type="http://schemas.openxmlformats.org/officeDocument/2006/relationships/customXml" Target="../ink/ink2421.xml"/><Relationship Id="rId8" Type="http://schemas.openxmlformats.org/officeDocument/2006/relationships/image" Target="../media/image2457.png"/><Relationship Id="rId51" Type="http://schemas.openxmlformats.org/officeDocument/2006/relationships/customXml" Target="../ink/ink2412.xml"/><Relationship Id="rId72" Type="http://schemas.openxmlformats.org/officeDocument/2006/relationships/image" Target="../media/image2489.png"/><Relationship Id="rId3" Type="http://schemas.openxmlformats.org/officeDocument/2006/relationships/image" Target="../media/image2454.png"/><Relationship Id="rId12" Type="http://schemas.openxmlformats.org/officeDocument/2006/relationships/image" Target="../media/image2459.png"/><Relationship Id="rId17" Type="http://schemas.openxmlformats.org/officeDocument/2006/relationships/customXml" Target="../ink/ink2395.xml"/><Relationship Id="rId25" Type="http://schemas.openxmlformats.org/officeDocument/2006/relationships/customXml" Target="../ink/ink2399.xml"/><Relationship Id="rId33" Type="http://schemas.openxmlformats.org/officeDocument/2006/relationships/customXml" Target="../ink/ink2403.xml"/><Relationship Id="rId38" Type="http://schemas.openxmlformats.org/officeDocument/2006/relationships/image" Target="../media/image2472.png"/><Relationship Id="rId46" Type="http://schemas.openxmlformats.org/officeDocument/2006/relationships/image" Target="../media/image2476.png"/><Relationship Id="rId59" Type="http://schemas.openxmlformats.org/officeDocument/2006/relationships/customXml" Target="../ink/ink2416.xml"/><Relationship Id="rId67" Type="http://schemas.openxmlformats.org/officeDocument/2006/relationships/customXml" Target="../ink/ink2420.xml"/><Relationship Id="rId20" Type="http://schemas.openxmlformats.org/officeDocument/2006/relationships/image" Target="../media/image2463.png"/><Relationship Id="rId41" Type="http://schemas.openxmlformats.org/officeDocument/2006/relationships/customXml" Target="../ink/ink2407.xml"/><Relationship Id="rId54" Type="http://schemas.openxmlformats.org/officeDocument/2006/relationships/image" Target="../media/image2480.png"/><Relationship Id="rId62" Type="http://schemas.openxmlformats.org/officeDocument/2006/relationships/image" Target="../media/image2484.png"/><Relationship Id="rId70" Type="http://schemas.openxmlformats.org/officeDocument/2006/relationships/image" Target="../media/image2488.png"/><Relationship Id="rId1" Type="http://schemas.openxmlformats.org/officeDocument/2006/relationships/slideLayout" Target="../slideLayouts/slideLayout7.xml"/><Relationship Id="rId6" Type="http://schemas.openxmlformats.org/officeDocument/2006/relationships/image" Target="../media/image2456.emf"/><Relationship Id="rId15" Type="http://schemas.openxmlformats.org/officeDocument/2006/relationships/customXml" Target="../ink/ink2394.xml"/><Relationship Id="rId23" Type="http://schemas.openxmlformats.org/officeDocument/2006/relationships/customXml" Target="../ink/ink2398.xml"/><Relationship Id="rId28" Type="http://schemas.openxmlformats.org/officeDocument/2006/relationships/image" Target="../media/image2467.png"/><Relationship Id="rId36" Type="http://schemas.openxmlformats.org/officeDocument/2006/relationships/image" Target="../media/image2471.png"/><Relationship Id="rId49" Type="http://schemas.openxmlformats.org/officeDocument/2006/relationships/customXml" Target="../ink/ink2411.xml"/><Relationship Id="rId57" Type="http://schemas.openxmlformats.org/officeDocument/2006/relationships/customXml" Target="../ink/ink2415.xml"/><Relationship Id="rId10" Type="http://schemas.openxmlformats.org/officeDocument/2006/relationships/image" Target="../media/image2458.png"/><Relationship Id="rId31" Type="http://schemas.openxmlformats.org/officeDocument/2006/relationships/customXml" Target="../ink/ink2402.xml"/><Relationship Id="rId44" Type="http://schemas.openxmlformats.org/officeDocument/2006/relationships/image" Target="../media/image2475.png"/><Relationship Id="rId52" Type="http://schemas.openxmlformats.org/officeDocument/2006/relationships/image" Target="../media/image2479.png"/><Relationship Id="rId60" Type="http://schemas.openxmlformats.org/officeDocument/2006/relationships/image" Target="../media/image2483.png"/><Relationship Id="rId65" Type="http://schemas.openxmlformats.org/officeDocument/2006/relationships/customXml" Target="../ink/ink2419.xml"/><Relationship Id="rId73" Type="http://schemas.openxmlformats.org/officeDocument/2006/relationships/customXml" Target="../ink/ink2423.xml"/><Relationship Id="rId4" Type="http://schemas.openxmlformats.org/officeDocument/2006/relationships/image" Target="../media/image2455.jpg"/><Relationship Id="rId9" Type="http://schemas.openxmlformats.org/officeDocument/2006/relationships/customXml" Target="../ink/ink2391.xml"/><Relationship Id="rId13" Type="http://schemas.openxmlformats.org/officeDocument/2006/relationships/customXml" Target="../ink/ink2393.xml"/><Relationship Id="rId18" Type="http://schemas.openxmlformats.org/officeDocument/2006/relationships/image" Target="../media/image2462.png"/><Relationship Id="rId39" Type="http://schemas.openxmlformats.org/officeDocument/2006/relationships/customXml" Target="../ink/ink2406.xml"/><Relationship Id="rId34" Type="http://schemas.openxmlformats.org/officeDocument/2006/relationships/image" Target="../media/image2470.png"/><Relationship Id="rId50" Type="http://schemas.openxmlformats.org/officeDocument/2006/relationships/image" Target="../media/image2478.png"/><Relationship Id="rId55" Type="http://schemas.openxmlformats.org/officeDocument/2006/relationships/customXml" Target="../ink/ink2414.xml"/><Relationship Id="rId7" Type="http://schemas.openxmlformats.org/officeDocument/2006/relationships/customXml" Target="../ink/ink2390.xml"/><Relationship Id="rId71" Type="http://schemas.openxmlformats.org/officeDocument/2006/relationships/customXml" Target="../ink/ink2422.xml"/></Relationships>
</file>

<file path=ppt/slides/_rels/slide36.xml.rels><?xml version="1.0" encoding="UTF-8" standalone="yes"?>
<Relationships xmlns="http://schemas.openxmlformats.org/package/2006/relationships"><Relationship Id="rId26" Type="http://schemas.openxmlformats.org/officeDocument/2006/relationships/image" Target="../media/image2501.png"/><Relationship Id="rId21" Type="http://schemas.openxmlformats.org/officeDocument/2006/relationships/customXml" Target="../ink/ink2427.xml"/><Relationship Id="rId42" Type="http://schemas.openxmlformats.org/officeDocument/2006/relationships/image" Target="../media/image2509.png"/><Relationship Id="rId47" Type="http://schemas.openxmlformats.org/officeDocument/2006/relationships/customXml" Target="../ink/ink2440.xml"/><Relationship Id="rId63" Type="http://schemas.openxmlformats.org/officeDocument/2006/relationships/customXml" Target="../ink/ink2448.xml"/><Relationship Id="rId68" Type="http://schemas.openxmlformats.org/officeDocument/2006/relationships/image" Target="../media/image2522.png"/><Relationship Id="rId84" Type="http://schemas.openxmlformats.org/officeDocument/2006/relationships/image" Target="../media/image2530.png"/><Relationship Id="rId89" Type="http://schemas.openxmlformats.org/officeDocument/2006/relationships/customXml" Target="../ink/ink2461.xml"/><Relationship Id="rId16" Type="http://schemas.openxmlformats.org/officeDocument/2006/relationships/image" Target="../media/image2496.png"/><Relationship Id="rId11" Type="http://schemas.openxmlformats.org/officeDocument/2006/relationships/oleObject" Target="../embeddings/oleObject27.bin"/><Relationship Id="rId32" Type="http://schemas.openxmlformats.org/officeDocument/2006/relationships/image" Target="../media/image2504.png"/><Relationship Id="rId37" Type="http://schemas.openxmlformats.org/officeDocument/2006/relationships/customXml" Target="../ink/ink2435.xml"/><Relationship Id="rId53" Type="http://schemas.openxmlformats.org/officeDocument/2006/relationships/customXml" Target="../ink/ink2443.xml"/><Relationship Id="rId58" Type="http://schemas.openxmlformats.org/officeDocument/2006/relationships/image" Target="../media/image2517.png"/><Relationship Id="rId74" Type="http://schemas.openxmlformats.org/officeDocument/2006/relationships/image" Target="../media/image2525.png"/><Relationship Id="rId79" Type="http://schemas.openxmlformats.org/officeDocument/2006/relationships/customXml" Target="../ink/ink2456.xml"/><Relationship Id="rId102" Type="http://schemas.openxmlformats.org/officeDocument/2006/relationships/image" Target="../media/image2539.png"/><Relationship Id="rId5" Type="http://schemas.openxmlformats.org/officeDocument/2006/relationships/image" Target="../media/image2491.emf"/><Relationship Id="rId90" Type="http://schemas.openxmlformats.org/officeDocument/2006/relationships/image" Target="../media/image2533.png"/><Relationship Id="rId95" Type="http://schemas.openxmlformats.org/officeDocument/2006/relationships/customXml" Target="../ink/ink2464.xml"/><Relationship Id="rId22" Type="http://schemas.openxmlformats.org/officeDocument/2006/relationships/image" Target="../media/image2499.png"/><Relationship Id="rId27" Type="http://schemas.openxmlformats.org/officeDocument/2006/relationships/customXml" Target="../ink/ink2430.xml"/><Relationship Id="rId43" Type="http://schemas.openxmlformats.org/officeDocument/2006/relationships/customXml" Target="../ink/ink2438.xml"/><Relationship Id="rId48" Type="http://schemas.openxmlformats.org/officeDocument/2006/relationships/image" Target="../media/image2512.png"/><Relationship Id="rId64" Type="http://schemas.openxmlformats.org/officeDocument/2006/relationships/image" Target="../media/image2520.png"/><Relationship Id="rId69" Type="http://schemas.openxmlformats.org/officeDocument/2006/relationships/customXml" Target="../ink/ink2451.xml"/><Relationship Id="rId80" Type="http://schemas.openxmlformats.org/officeDocument/2006/relationships/image" Target="../media/image2528.png"/><Relationship Id="rId85" Type="http://schemas.openxmlformats.org/officeDocument/2006/relationships/customXml" Target="../ink/ink2459.xml"/><Relationship Id="rId12" Type="http://schemas.openxmlformats.org/officeDocument/2006/relationships/image" Target="../media/image2494.emf"/><Relationship Id="rId17" Type="http://schemas.openxmlformats.org/officeDocument/2006/relationships/customXml" Target="../ink/ink2425.xml"/><Relationship Id="rId25" Type="http://schemas.openxmlformats.org/officeDocument/2006/relationships/customXml" Target="../ink/ink2429.xml"/><Relationship Id="rId33" Type="http://schemas.openxmlformats.org/officeDocument/2006/relationships/customXml" Target="../ink/ink2433.xml"/><Relationship Id="rId38" Type="http://schemas.openxmlformats.org/officeDocument/2006/relationships/image" Target="../media/image2507.png"/><Relationship Id="rId46" Type="http://schemas.openxmlformats.org/officeDocument/2006/relationships/image" Target="../media/image2511.png"/><Relationship Id="rId59" Type="http://schemas.openxmlformats.org/officeDocument/2006/relationships/customXml" Target="../ink/ink2446.xml"/><Relationship Id="rId67" Type="http://schemas.openxmlformats.org/officeDocument/2006/relationships/customXml" Target="../ink/ink2450.xml"/><Relationship Id="rId20" Type="http://schemas.openxmlformats.org/officeDocument/2006/relationships/image" Target="../media/image2498.png"/><Relationship Id="rId41" Type="http://schemas.openxmlformats.org/officeDocument/2006/relationships/customXml" Target="../ink/ink2437.xml"/><Relationship Id="rId54" Type="http://schemas.openxmlformats.org/officeDocument/2006/relationships/image" Target="../media/image2515.png"/><Relationship Id="rId62" Type="http://schemas.openxmlformats.org/officeDocument/2006/relationships/image" Target="../media/image2519.png"/><Relationship Id="rId70" Type="http://schemas.openxmlformats.org/officeDocument/2006/relationships/image" Target="../media/image2523.png"/><Relationship Id="rId75" Type="http://schemas.openxmlformats.org/officeDocument/2006/relationships/customXml" Target="../ink/ink2454.xml"/><Relationship Id="rId83" Type="http://schemas.openxmlformats.org/officeDocument/2006/relationships/customXml" Target="../ink/ink2458.xml"/><Relationship Id="rId88" Type="http://schemas.openxmlformats.org/officeDocument/2006/relationships/image" Target="../media/image2532.png"/><Relationship Id="rId91" Type="http://schemas.openxmlformats.org/officeDocument/2006/relationships/customXml" Target="../ink/ink2462.xml"/><Relationship Id="rId96" Type="http://schemas.openxmlformats.org/officeDocument/2006/relationships/image" Target="../media/image2536.png"/><Relationship Id="rId1" Type="http://schemas.openxmlformats.org/officeDocument/2006/relationships/slideLayout" Target="../slideLayouts/slideLayout7.xml"/><Relationship Id="rId6" Type="http://schemas.openxmlformats.org/officeDocument/2006/relationships/image" Target="../media/image6200.png"/><Relationship Id="rId15" Type="http://schemas.openxmlformats.org/officeDocument/2006/relationships/customXml" Target="../ink/ink2424.xml"/><Relationship Id="rId23" Type="http://schemas.openxmlformats.org/officeDocument/2006/relationships/customXml" Target="../ink/ink2428.xml"/><Relationship Id="rId28" Type="http://schemas.openxmlformats.org/officeDocument/2006/relationships/image" Target="../media/image2502.png"/><Relationship Id="rId36" Type="http://schemas.openxmlformats.org/officeDocument/2006/relationships/image" Target="../media/image2506.png"/><Relationship Id="rId49" Type="http://schemas.openxmlformats.org/officeDocument/2006/relationships/customXml" Target="../ink/ink2441.xml"/><Relationship Id="rId57" Type="http://schemas.openxmlformats.org/officeDocument/2006/relationships/customXml" Target="../ink/ink2445.xml"/><Relationship Id="rId10" Type="http://schemas.openxmlformats.org/officeDocument/2006/relationships/image" Target="../media/image2493.emf"/><Relationship Id="rId31" Type="http://schemas.openxmlformats.org/officeDocument/2006/relationships/customXml" Target="../ink/ink2432.xml"/><Relationship Id="rId44" Type="http://schemas.openxmlformats.org/officeDocument/2006/relationships/image" Target="../media/image2510.png"/><Relationship Id="rId52" Type="http://schemas.openxmlformats.org/officeDocument/2006/relationships/image" Target="../media/image2514.png"/><Relationship Id="rId60" Type="http://schemas.openxmlformats.org/officeDocument/2006/relationships/image" Target="../media/image2518.png"/><Relationship Id="rId65" Type="http://schemas.openxmlformats.org/officeDocument/2006/relationships/customXml" Target="../ink/ink2449.xml"/><Relationship Id="rId73" Type="http://schemas.openxmlformats.org/officeDocument/2006/relationships/customXml" Target="../ink/ink2453.xml"/><Relationship Id="rId78" Type="http://schemas.openxmlformats.org/officeDocument/2006/relationships/image" Target="../media/image2527.png"/><Relationship Id="rId81" Type="http://schemas.openxmlformats.org/officeDocument/2006/relationships/customXml" Target="../ink/ink2457.xml"/><Relationship Id="rId86" Type="http://schemas.openxmlformats.org/officeDocument/2006/relationships/image" Target="../media/image2531.png"/><Relationship Id="rId94" Type="http://schemas.openxmlformats.org/officeDocument/2006/relationships/image" Target="../media/image2535.png"/><Relationship Id="rId99" Type="http://schemas.openxmlformats.org/officeDocument/2006/relationships/customXml" Target="../ink/ink2466.xml"/><Relationship Id="rId101" Type="http://schemas.openxmlformats.org/officeDocument/2006/relationships/customXml" Target="../ink/ink2467.xml"/><Relationship Id="rId4" Type="http://schemas.openxmlformats.org/officeDocument/2006/relationships/oleObject" Target="../embeddings/oleObject24.bin"/><Relationship Id="rId9" Type="http://schemas.openxmlformats.org/officeDocument/2006/relationships/oleObject" Target="../embeddings/oleObject26.bin"/><Relationship Id="rId13" Type="http://schemas.openxmlformats.org/officeDocument/2006/relationships/oleObject" Target="../embeddings/oleObject28.bin"/><Relationship Id="rId18" Type="http://schemas.openxmlformats.org/officeDocument/2006/relationships/image" Target="../media/image2497.png"/><Relationship Id="rId39" Type="http://schemas.openxmlformats.org/officeDocument/2006/relationships/customXml" Target="../ink/ink2436.xml"/><Relationship Id="rId34" Type="http://schemas.openxmlformats.org/officeDocument/2006/relationships/image" Target="../media/image2505.png"/><Relationship Id="rId50" Type="http://schemas.openxmlformats.org/officeDocument/2006/relationships/image" Target="../media/image2513.png"/><Relationship Id="rId55" Type="http://schemas.openxmlformats.org/officeDocument/2006/relationships/customXml" Target="../ink/ink2444.xml"/><Relationship Id="rId76" Type="http://schemas.openxmlformats.org/officeDocument/2006/relationships/image" Target="../media/image2526.png"/><Relationship Id="rId97" Type="http://schemas.openxmlformats.org/officeDocument/2006/relationships/customXml" Target="../ink/ink2465.xml"/><Relationship Id="rId7" Type="http://schemas.openxmlformats.org/officeDocument/2006/relationships/oleObject" Target="../embeddings/oleObject25.bin"/><Relationship Id="rId71" Type="http://schemas.openxmlformats.org/officeDocument/2006/relationships/customXml" Target="../ink/ink2452.xml"/><Relationship Id="rId92" Type="http://schemas.openxmlformats.org/officeDocument/2006/relationships/image" Target="../media/image2534.png"/><Relationship Id="rId2" Type="http://schemas.openxmlformats.org/officeDocument/2006/relationships/oleObject" Target="../embeddings/oleObject24.bin"/><Relationship Id="rId29" Type="http://schemas.openxmlformats.org/officeDocument/2006/relationships/customXml" Target="../ink/ink2431.xml"/><Relationship Id="rId24" Type="http://schemas.openxmlformats.org/officeDocument/2006/relationships/image" Target="../media/image2500.png"/><Relationship Id="rId40" Type="http://schemas.openxmlformats.org/officeDocument/2006/relationships/image" Target="../media/image2508.png"/><Relationship Id="rId45" Type="http://schemas.openxmlformats.org/officeDocument/2006/relationships/customXml" Target="../ink/ink2439.xml"/><Relationship Id="rId66" Type="http://schemas.openxmlformats.org/officeDocument/2006/relationships/image" Target="../media/image2521.png"/><Relationship Id="rId87" Type="http://schemas.openxmlformats.org/officeDocument/2006/relationships/customXml" Target="../ink/ink2460.xml"/><Relationship Id="rId61" Type="http://schemas.openxmlformats.org/officeDocument/2006/relationships/customXml" Target="../ink/ink2447.xml"/><Relationship Id="rId82" Type="http://schemas.openxmlformats.org/officeDocument/2006/relationships/image" Target="../media/image2529.png"/><Relationship Id="rId19" Type="http://schemas.openxmlformats.org/officeDocument/2006/relationships/customXml" Target="../ink/ink2426.xml"/><Relationship Id="rId14" Type="http://schemas.openxmlformats.org/officeDocument/2006/relationships/image" Target="../media/image2495.emf"/><Relationship Id="rId30" Type="http://schemas.openxmlformats.org/officeDocument/2006/relationships/image" Target="../media/image2503.png"/><Relationship Id="rId35" Type="http://schemas.openxmlformats.org/officeDocument/2006/relationships/customXml" Target="../ink/ink2434.xml"/><Relationship Id="rId56" Type="http://schemas.openxmlformats.org/officeDocument/2006/relationships/image" Target="../media/image2516.png"/><Relationship Id="rId77" Type="http://schemas.openxmlformats.org/officeDocument/2006/relationships/customXml" Target="../ink/ink2455.xml"/><Relationship Id="rId100" Type="http://schemas.openxmlformats.org/officeDocument/2006/relationships/image" Target="../media/image2538.png"/><Relationship Id="rId8" Type="http://schemas.openxmlformats.org/officeDocument/2006/relationships/image" Target="../media/image2492.emf"/><Relationship Id="rId51" Type="http://schemas.openxmlformats.org/officeDocument/2006/relationships/customXml" Target="../ink/ink2442.xml"/><Relationship Id="rId72" Type="http://schemas.openxmlformats.org/officeDocument/2006/relationships/image" Target="../media/image2524.png"/><Relationship Id="rId93" Type="http://schemas.openxmlformats.org/officeDocument/2006/relationships/customXml" Target="../ink/ink2463.xml"/><Relationship Id="rId98" Type="http://schemas.openxmlformats.org/officeDocument/2006/relationships/image" Target="../media/image2537.png"/><Relationship Id="rId3" Type="http://schemas.openxmlformats.org/officeDocument/2006/relationships/image" Target="../media/image2491.emf"/></Relationships>
</file>

<file path=ppt/slides/_rels/slide37.xml.rels><?xml version="1.0" encoding="UTF-8" standalone="yes"?>
<Relationships xmlns="http://schemas.openxmlformats.org/package/2006/relationships"><Relationship Id="rId117" Type="http://schemas.openxmlformats.org/officeDocument/2006/relationships/customXml" Target="../ink/ink2521.xml"/><Relationship Id="rId21" Type="http://schemas.openxmlformats.org/officeDocument/2006/relationships/customXml" Target="../ink/ink2473.xml"/><Relationship Id="rId42" Type="http://schemas.openxmlformats.org/officeDocument/2006/relationships/image" Target="../media/image2559.png"/><Relationship Id="rId63" Type="http://schemas.openxmlformats.org/officeDocument/2006/relationships/customXml" Target="../ink/ink2494.xml"/><Relationship Id="rId84" Type="http://schemas.openxmlformats.org/officeDocument/2006/relationships/image" Target="../media/image2580.png"/><Relationship Id="rId138" Type="http://schemas.openxmlformats.org/officeDocument/2006/relationships/image" Target="../media/image2607.png"/><Relationship Id="rId159" Type="http://schemas.openxmlformats.org/officeDocument/2006/relationships/customXml" Target="../ink/ink2542.xml"/><Relationship Id="rId170" Type="http://schemas.openxmlformats.org/officeDocument/2006/relationships/image" Target="../media/image2623.png"/><Relationship Id="rId191" Type="http://schemas.openxmlformats.org/officeDocument/2006/relationships/customXml" Target="../ink/ink2558.xml"/><Relationship Id="rId205" Type="http://schemas.openxmlformats.org/officeDocument/2006/relationships/customXml" Target="../ink/ink2565.xml"/><Relationship Id="rId226" Type="http://schemas.openxmlformats.org/officeDocument/2006/relationships/image" Target="../media/image2651.png"/><Relationship Id="rId247" Type="http://schemas.openxmlformats.org/officeDocument/2006/relationships/customXml" Target="../ink/ink2586.xml"/><Relationship Id="rId107" Type="http://schemas.openxmlformats.org/officeDocument/2006/relationships/customXml" Target="../ink/ink2516.xml"/><Relationship Id="rId11" Type="http://schemas.openxmlformats.org/officeDocument/2006/relationships/customXml" Target="../ink/ink2468.xml"/><Relationship Id="rId32" Type="http://schemas.openxmlformats.org/officeDocument/2006/relationships/image" Target="../media/image2554.png"/><Relationship Id="rId53" Type="http://schemas.openxmlformats.org/officeDocument/2006/relationships/customXml" Target="../ink/ink2489.xml"/><Relationship Id="rId74" Type="http://schemas.openxmlformats.org/officeDocument/2006/relationships/image" Target="../media/image2575.png"/><Relationship Id="rId128" Type="http://schemas.openxmlformats.org/officeDocument/2006/relationships/image" Target="../media/image2602.png"/><Relationship Id="rId149" Type="http://schemas.openxmlformats.org/officeDocument/2006/relationships/customXml" Target="../ink/ink2537.xml"/><Relationship Id="rId5" Type="http://schemas.openxmlformats.org/officeDocument/2006/relationships/image" Target="../media/image2541.emf"/><Relationship Id="rId95" Type="http://schemas.openxmlformats.org/officeDocument/2006/relationships/customXml" Target="../ink/ink2510.xml"/><Relationship Id="rId160" Type="http://schemas.openxmlformats.org/officeDocument/2006/relationships/image" Target="../media/image2618.png"/><Relationship Id="rId181" Type="http://schemas.openxmlformats.org/officeDocument/2006/relationships/customXml" Target="../ink/ink2553.xml"/><Relationship Id="rId216" Type="http://schemas.openxmlformats.org/officeDocument/2006/relationships/image" Target="../media/image2646.png"/><Relationship Id="rId237" Type="http://schemas.openxmlformats.org/officeDocument/2006/relationships/customXml" Target="../ink/ink2581.xml"/><Relationship Id="rId22" Type="http://schemas.openxmlformats.org/officeDocument/2006/relationships/image" Target="../media/image2549.png"/><Relationship Id="rId43" Type="http://schemas.openxmlformats.org/officeDocument/2006/relationships/customXml" Target="../ink/ink2484.xml"/><Relationship Id="rId64" Type="http://schemas.openxmlformats.org/officeDocument/2006/relationships/image" Target="../media/image2570.png"/><Relationship Id="rId118" Type="http://schemas.openxmlformats.org/officeDocument/2006/relationships/image" Target="../media/image2597.png"/><Relationship Id="rId139" Type="http://schemas.openxmlformats.org/officeDocument/2006/relationships/customXml" Target="../ink/ink2532.xml"/><Relationship Id="rId85" Type="http://schemas.openxmlformats.org/officeDocument/2006/relationships/customXml" Target="../ink/ink2505.xml"/><Relationship Id="rId150" Type="http://schemas.openxmlformats.org/officeDocument/2006/relationships/image" Target="../media/image2613.png"/><Relationship Id="rId171" Type="http://schemas.openxmlformats.org/officeDocument/2006/relationships/customXml" Target="../ink/ink2548.xml"/><Relationship Id="rId192" Type="http://schemas.openxmlformats.org/officeDocument/2006/relationships/image" Target="../media/image2634.png"/><Relationship Id="rId206" Type="http://schemas.openxmlformats.org/officeDocument/2006/relationships/image" Target="../media/image2641.png"/><Relationship Id="rId227" Type="http://schemas.openxmlformats.org/officeDocument/2006/relationships/customXml" Target="../ink/ink2576.xml"/><Relationship Id="rId248" Type="http://schemas.openxmlformats.org/officeDocument/2006/relationships/image" Target="../media/image2662.png"/><Relationship Id="rId12" Type="http://schemas.openxmlformats.org/officeDocument/2006/relationships/image" Target="../media/image2544.png"/><Relationship Id="rId33" Type="http://schemas.openxmlformats.org/officeDocument/2006/relationships/customXml" Target="../ink/ink2479.xml"/><Relationship Id="rId108" Type="http://schemas.openxmlformats.org/officeDocument/2006/relationships/image" Target="../media/image2592.png"/><Relationship Id="rId129" Type="http://schemas.openxmlformats.org/officeDocument/2006/relationships/customXml" Target="../ink/ink2527.xml"/><Relationship Id="rId54" Type="http://schemas.openxmlformats.org/officeDocument/2006/relationships/image" Target="../media/image2565.png"/><Relationship Id="rId75" Type="http://schemas.openxmlformats.org/officeDocument/2006/relationships/customXml" Target="../ink/ink2500.xml"/><Relationship Id="rId96" Type="http://schemas.openxmlformats.org/officeDocument/2006/relationships/image" Target="../media/image2586.png"/><Relationship Id="rId140" Type="http://schemas.openxmlformats.org/officeDocument/2006/relationships/image" Target="../media/image2608.png"/><Relationship Id="rId161" Type="http://schemas.openxmlformats.org/officeDocument/2006/relationships/customXml" Target="../ink/ink2543.xml"/><Relationship Id="rId182" Type="http://schemas.openxmlformats.org/officeDocument/2006/relationships/image" Target="../media/image2629.png"/><Relationship Id="rId217" Type="http://schemas.openxmlformats.org/officeDocument/2006/relationships/customXml" Target="../ink/ink2571.xml"/><Relationship Id="rId6" Type="http://schemas.openxmlformats.org/officeDocument/2006/relationships/oleObject" Target="../embeddings/oleObject31.bin"/><Relationship Id="rId238" Type="http://schemas.openxmlformats.org/officeDocument/2006/relationships/image" Target="../media/image2657.png"/><Relationship Id="rId23" Type="http://schemas.openxmlformats.org/officeDocument/2006/relationships/customXml" Target="../ink/ink2474.xml"/><Relationship Id="rId119" Type="http://schemas.openxmlformats.org/officeDocument/2006/relationships/customXml" Target="../ink/ink2522.xml"/><Relationship Id="rId44" Type="http://schemas.openxmlformats.org/officeDocument/2006/relationships/image" Target="../media/image2560.png"/><Relationship Id="rId65" Type="http://schemas.openxmlformats.org/officeDocument/2006/relationships/customXml" Target="../ink/ink2495.xml"/><Relationship Id="rId86" Type="http://schemas.openxmlformats.org/officeDocument/2006/relationships/image" Target="../media/image2581.png"/><Relationship Id="rId130" Type="http://schemas.openxmlformats.org/officeDocument/2006/relationships/image" Target="../media/image2603.png"/><Relationship Id="rId151" Type="http://schemas.openxmlformats.org/officeDocument/2006/relationships/customXml" Target="../ink/ink2538.xml"/><Relationship Id="rId172" Type="http://schemas.openxmlformats.org/officeDocument/2006/relationships/image" Target="../media/image2624.png"/><Relationship Id="rId193" Type="http://schemas.openxmlformats.org/officeDocument/2006/relationships/customXml" Target="../ink/ink2559.xml"/><Relationship Id="rId207" Type="http://schemas.openxmlformats.org/officeDocument/2006/relationships/customXml" Target="../ink/ink2566.xml"/><Relationship Id="rId228" Type="http://schemas.openxmlformats.org/officeDocument/2006/relationships/image" Target="../media/image2652.png"/><Relationship Id="rId13" Type="http://schemas.openxmlformats.org/officeDocument/2006/relationships/customXml" Target="../ink/ink2469.xml"/><Relationship Id="rId109" Type="http://schemas.openxmlformats.org/officeDocument/2006/relationships/customXml" Target="../ink/ink2517.xml"/><Relationship Id="rId34" Type="http://schemas.openxmlformats.org/officeDocument/2006/relationships/image" Target="../media/image2555.png"/><Relationship Id="rId55" Type="http://schemas.openxmlformats.org/officeDocument/2006/relationships/customXml" Target="../ink/ink2490.xml"/><Relationship Id="rId76" Type="http://schemas.openxmlformats.org/officeDocument/2006/relationships/image" Target="../media/image2576.png"/><Relationship Id="rId97" Type="http://schemas.openxmlformats.org/officeDocument/2006/relationships/customXml" Target="../ink/ink2511.xml"/><Relationship Id="rId120" Type="http://schemas.openxmlformats.org/officeDocument/2006/relationships/image" Target="../media/image2598.png"/><Relationship Id="rId141" Type="http://schemas.openxmlformats.org/officeDocument/2006/relationships/customXml" Target="../ink/ink2533.xml"/><Relationship Id="rId7" Type="http://schemas.openxmlformats.org/officeDocument/2006/relationships/image" Target="../media/image2542.wmf"/><Relationship Id="rId162" Type="http://schemas.openxmlformats.org/officeDocument/2006/relationships/image" Target="../media/image2619.png"/><Relationship Id="rId183" Type="http://schemas.openxmlformats.org/officeDocument/2006/relationships/customXml" Target="../ink/ink2554.xml"/><Relationship Id="rId218" Type="http://schemas.openxmlformats.org/officeDocument/2006/relationships/image" Target="../media/image2647.png"/><Relationship Id="rId239" Type="http://schemas.openxmlformats.org/officeDocument/2006/relationships/customXml" Target="../ink/ink2582.xml"/><Relationship Id="rId24" Type="http://schemas.openxmlformats.org/officeDocument/2006/relationships/image" Target="../media/image2550.png"/><Relationship Id="rId45" Type="http://schemas.openxmlformats.org/officeDocument/2006/relationships/customXml" Target="../ink/ink2485.xml"/><Relationship Id="rId66" Type="http://schemas.openxmlformats.org/officeDocument/2006/relationships/image" Target="../media/image2571.png"/><Relationship Id="rId87" Type="http://schemas.openxmlformats.org/officeDocument/2006/relationships/customXml" Target="../ink/ink2506.xml"/><Relationship Id="rId110" Type="http://schemas.openxmlformats.org/officeDocument/2006/relationships/image" Target="../media/image2593.png"/><Relationship Id="rId131" Type="http://schemas.openxmlformats.org/officeDocument/2006/relationships/customXml" Target="../ink/ink2528.xml"/><Relationship Id="rId152" Type="http://schemas.openxmlformats.org/officeDocument/2006/relationships/image" Target="../media/image2614.png"/><Relationship Id="rId173" Type="http://schemas.openxmlformats.org/officeDocument/2006/relationships/customXml" Target="../ink/ink2549.xml"/><Relationship Id="rId194" Type="http://schemas.openxmlformats.org/officeDocument/2006/relationships/image" Target="../media/image2635.png"/><Relationship Id="rId208" Type="http://schemas.openxmlformats.org/officeDocument/2006/relationships/image" Target="../media/image2642.png"/><Relationship Id="rId229" Type="http://schemas.openxmlformats.org/officeDocument/2006/relationships/customXml" Target="../ink/ink2577.xml"/><Relationship Id="rId240" Type="http://schemas.openxmlformats.org/officeDocument/2006/relationships/image" Target="../media/image2658.png"/><Relationship Id="rId14" Type="http://schemas.openxmlformats.org/officeDocument/2006/relationships/image" Target="../media/image2545.png"/><Relationship Id="rId35" Type="http://schemas.openxmlformats.org/officeDocument/2006/relationships/customXml" Target="../ink/ink2480.xml"/><Relationship Id="rId56" Type="http://schemas.openxmlformats.org/officeDocument/2006/relationships/image" Target="../media/image2566.png"/><Relationship Id="rId77" Type="http://schemas.openxmlformats.org/officeDocument/2006/relationships/customXml" Target="../ink/ink2501.xml"/><Relationship Id="rId100" Type="http://schemas.openxmlformats.org/officeDocument/2006/relationships/image" Target="../media/image2588.png"/><Relationship Id="rId8" Type="http://schemas.openxmlformats.org/officeDocument/2006/relationships/oleObject" Target="../embeddings/oleObject32.bin"/><Relationship Id="rId98" Type="http://schemas.openxmlformats.org/officeDocument/2006/relationships/image" Target="../media/image2587.png"/><Relationship Id="rId121" Type="http://schemas.openxmlformats.org/officeDocument/2006/relationships/customXml" Target="../ink/ink2523.xml"/><Relationship Id="rId142" Type="http://schemas.openxmlformats.org/officeDocument/2006/relationships/image" Target="../media/image2609.png"/><Relationship Id="rId163" Type="http://schemas.openxmlformats.org/officeDocument/2006/relationships/customXml" Target="../ink/ink2544.xml"/><Relationship Id="rId184" Type="http://schemas.openxmlformats.org/officeDocument/2006/relationships/image" Target="../media/image2630.png"/><Relationship Id="rId219" Type="http://schemas.openxmlformats.org/officeDocument/2006/relationships/customXml" Target="../ink/ink2572.xml"/><Relationship Id="rId230" Type="http://schemas.openxmlformats.org/officeDocument/2006/relationships/image" Target="../media/image2653.png"/><Relationship Id="rId25" Type="http://schemas.openxmlformats.org/officeDocument/2006/relationships/customXml" Target="../ink/ink2475.xml"/><Relationship Id="rId46" Type="http://schemas.openxmlformats.org/officeDocument/2006/relationships/image" Target="../media/image2561.png"/><Relationship Id="rId67" Type="http://schemas.openxmlformats.org/officeDocument/2006/relationships/customXml" Target="../ink/ink2496.xml"/><Relationship Id="rId88" Type="http://schemas.openxmlformats.org/officeDocument/2006/relationships/image" Target="../media/image2582.png"/><Relationship Id="rId111" Type="http://schemas.openxmlformats.org/officeDocument/2006/relationships/customXml" Target="../ink/ink2518.xml"/><Relationship Id="rId132" Type="http://schemas.openxmlformats.org/officeDocument/2006/relationships/image" Target="../media/image2604.png"/><Relationship Id="rId153" Type="http://schemas.openxmlformats.org/officeDocument/2006/relationships/customXml" Target="../ink/ink2539.xml"/><Relationship Id="rId174" Type="http://schemas.openxmlformats.org/officeDocument/2006/relationships/image" Target="../media/image2625.png"/><Relationship Id="rId195" Type="http://schemas.openxmlformats.org/officeDocument/2006/relationships/customXml" Target="../ink/ink2560.xml"/><Relationship Id="rId209" Type="http://schemas.openxmlformats.org/officeDocument/2006/relationships/customXml" Target="../ink/ink2567.xml"/><Relationship Id="rId220" Type="http://schemas.openxmlformats.org/officeDocument/2006/relationships/image" Target="../media/image2648.png"/><Relationship Id="rId241" Type="http://schemas.openxmlformats.org/officeDocument/2006/relationships/customXml" Target="../ink/ink2583.xml"/><Relationship Id="rId15" Type="http://schemas.openxmlformats.org/officeDocument/2006/relationships/customXml" Target="../ink/ink2470.xml"/><Relationship Id="rId36" Type="http://schemas.openxmlformats.org/officeDocument/2006/relationships/image" Target="../media/image2556.png"/><Relationship Id="rId57" Type="http://schemas.openxmlformats.org/officeDocument/2006/relationships/customXml" Target="../ink/ink2491.xml"/><Relationship Id="rId10" Type="http://schemas.openxmlformats.org/officeDocument/2006/relationships/image" Target="../media/image6810.png"/><Relationship Id="rId31" Type="http://schemas.openxmlformats.org/officeDocument/2006/relationships/customXml" Target="../ink/ink2478.xml"/><Relationship Id="rId52" Type="http://schemas.openxmlformats.org/officeDocument/2006/relationships/image" Target="../media/image2564.png"/><Relationship Id="rId73" Type="http://schemas.openxmlformats.org/officeDocument/2006/relationships/customXml" Target="../ink/ink2499.xml"/><Relationship Id="rId78" Type="http://schemas.openxmlformats.org/officeDocument/2006/relationships/image" Target="../media/image2577.png"/><Relationship Id="rId94" Type="http://schemas.openxmlformats.org/officeDocument/2006/relationships/image" Target="../media/image2585.png"/><Relationship Id="rId99" Type="http://schemas.openxmlformats.org/officeDocument/2006/relationships/customXml" Target="../ink/ink2512.xml"/><Relationship Id="rId101" Type="http://schemas.openxmlformats.org/officeDocument/2006/relationships/customXml" Target="../ink/ink2513.xml"/><Relationship Id="rId122" Type="http://schemas.openxmlformats.org/officeDocument/2006/relationships/image" Target="../media/image2599.png"/><Relationship Id="rId143" Type="http://schemas.openxmlformats.org/officeDocument/2006/relationships/customXml" Target="../ink/ink2534.xml"/><Relationship Id="rId148" Type="http://schemas.openxmlformats.org/officeDocument/2006/relationships/image" Target="../media/image2612.png"/><Relationship Id="rId164" Type="http://schemas.openxmlformats.org/officeDocument/2006/relationships/image" Target="../media/image2620.png"/><Relationship Id="rId169" Type="http://schemas.openxmlformats.org/officeDocument/2006/relationships/customXml" Target="../ink/ink2547.xml"/><Relationship Id="rId185" Type="http://schemas.openxmlformats.org/officeDocument/2006/relationships/customXml" Target="../ink/ink2555.xml"/><Relationship Id="rId4" Type="http://schemas.openxmlformats.org/officeDocument/2006/relationships/oleObject" Target="../embeddings/oleObject30.bin"/><Relationship Id="rId9" Type="http://schemas.openxmlformats.org/officeDocument/2006/relationships/image" Target="../media/image2543.wmf"/><Relationship Id="rId180" Type="http://schemas.openxmlformats.org/officeDocument/2006/relationships/image" Target="../media/image2628.png"/><Relationship Id="rId210" Type="http://schemas.openxmlformats.org/officeDocument/2006/relationships/image" Target="../media/image2643.png"/><Relationship Id="rId215" Type="http://schemas.openxmlformats.org/officeDocument/2006/relationships/customXml" Target="../ink/ink2570.xml"/><Relationship Id="rId236" Type="http://schemas.openxmlformats.org/officeDocument/2006/relationships/image" Target="../media/image2656.png"/><Relationship Id="rId26" Type="http://schemas.openxmlformats.org/officeDocument/2006/relationships/image" Target="../media/image2551.png"/><Relationship Id="rId231" Type="http://schemas.openxmlformats.org/officeDocument/2006/relationships/customXml" Target="../ink/ink2578.xml"/><Relationship Id="rId47" Type="http://schemas.openxmlformats.org/officeDocument/2006/relationships/customXml" Target="../ink/ink2486.xml"/><Relationship Id="rId68" Type="http://schemas.openxmlformats.org/officeDocument/2006/relationships/image" Target="../media/image2572.png"/><Relationship Id="rId89" Type="http://schemas.openxmlformats.org/officeDocument/2006/relationships/customXml" Target="../ink/ink2507.xml"/><Relationship Id="rId112" Type="http://schemas.openxmlformats.org/officeDocument/2006/relationships/image" Target="../media/image2594.png"/><Relationship Id="rId133" Type="http://schemas.openxmlformats.org/officeDocument/2006/relationships/customXml" Target="../ink/ink2529.xml"/><Relationship Id="rId154" Type="http://schemas.openxmlformats.org/officeDocument/2006/relationships/image" Target="../media/image2615.png"/><Relationship Id="rId175" Type="http://schemas.openxmlformats.org/officeDocument/2006/relationships/customXml" Target="../ink/ink2550.xml"/><Relationship Id="rId196" Type="http://schemas.openxmlformats.org/officeDocument/2006/relationships/image" Target="../media/image2636.png"/><Relationship Id="rId200" Type="http://schemas.openxmlformats.org/officeDocument/2006/relationships/image" Target="../media/image2638.png"/><Relationship Id="rId16" Type="http://schemas.openxmlformats.org/officeDocument/2006/relationships/image" Target="../media/image2546.png"/><Relationship Id="rId221" Type="http://schemas.openxmlformats.org/officeDocument/2006/relationships/customXml" Target="../ink/ink2573.xml"/><Relationship Id="rId242" Type="http://schemas.openxmlformats.org/officeDocument/2006/relationships/image" Target="../media/image2659.png"/><Relationship Id="rId37" Type="http://schemas.openxmlformats.org/officeDocument/2006/relationships/customXml" Target="../ink/ink2481.xml"/><Relationship Id="rId58" Type="http://schemas.openxmlformats.org/officeDocument/2006/relationships/image" Target="../media/image2567.png"/><Relationship Id="rId79" Type="http://schemas.openxmlformats.org/officeDocument/2006/relationships/customXml" Target="../ink/ink2502.xml"/><Relationship Id="rId102" Type="http://schemas.openxmlformats.org/officeDocument/2006/relationships/image" Target="../media/image2589.png"/><Relationship Id="rId123" Type="http://schemas.openxmlformats.org/officeDocument/2006/relationships/customXml" Target="../ink/ink2524.xml"/><Relationship Id="rId144" Type="http://schemas.openxmlformats.org/officeDocument/2006/relationships/image" Target="../media/image2610.png"/><Relationship Id="rId90" Type="http://schemas.openxmlformats.org/officeDocument/2006/relationships/image" Target="../media/image2583.png"/><Relationship Id="rId165" Type="http://schemas.openxmlformats.org/officeDocument/2006/relationships/customXml" Target="../ink/ink2545.xml"/><Relationship Id="rId186" Type="http://schemas.openxmlformats.org/officeDocument/2006/relationships/image" Target="../media/image2631.png"/><Relationship Id="rId211" Type="http://schemas.openxmlformats.org/officeDocument/2006/relationships/customXml" Target="../ink/ink2568.xml"/><Relationship Id="rId232" Type="http://schemas.openxmlformats.org/officeDocument/2006/relationships/image" Target="../media/image2654.png"/><Relationship Id="rId27" Type="http://schemas.openxmlformats.org/officeDocument/2006/relationships/customXml" Target="../ink/ink2476.xml"/><Relationship Id="rId48" Type="http://schemas.openxmlformats.org/officeDocument/2006/relationships/image" Target="../media/image2562.png"/><Relationship Id="rId69" Type="http://schemas.openxmlformats.org/officeDocument/2006/relationships/customXml" Target="../ink/ink2497.xml"/><Relationship Id="rId113" Type="http://schemas.openxmlformats.org/officeDocument/2006/relationships/customXml" Target="../ink/ink2519.xml"/><Relationship Id="rId134" Type="http://schemas.openxmlformats.org/officeDocument/2006/relationships/image" Target="../media/image2605.png"/><Relationship Id="rId80" Type="http://schemas.openxmlformats.org/officeDocument/2006/relationships/image" Target="../media/image2578.png"/><Relationship Id="rId155" Type="http://schemas.openxmlformats.org/officeDocument/2006/relationships/customXml" Target="../ink/ink2540.xml"/><Relationship Id="rId176" Type="http://schemas.openxmlformats.org/officeDocument/2006/relationships/image" Target="../media/image2626.png"/><Relationship Id="rId197" Type="http://schemas.openxmlformats.org/officeDocument/2006/relationships/customXml" Target="../ink/ink2561.xml"/><Relationship Id="rId201" Type="http://schemas.openxmlformats.org/officeDocument/2006/relationships/customXml" Target="../ink/ink2563.xml"/><Relationship Id="rId222" Type="http://schemas.openxmlformats.org/officeDocument/2006/relationships/image" Target="../media/image2649.png"/><Relationship Id="rId243" Type="http://schemas.openxmlformats.org/officeDocument/2006/relationships/customXml" Target="../ink/ink2584.xml"/><Relationship Id="rId17" Type="http://schemas.openxmlformats.org/officeDocument/2006/relationships/customXml" Target="../ink/ink2471.xml"/><Relationship Id="rId38" Type="http://schemas.openxmlformats.org/officeDocument/2006/relationships/image" Target="../media/image2557.png"/><Relationship Id="rId59" Type="http://schemas.openxmlformats.org/officeDocument/2006/relationships/customXml" Target="../ink/ink2492.xml"/><Relationship Id="rId103" Type="http://schemas.openxmlformats.org/officeDocument/2006/relationships/customXml" Target="../ink/ink2514.xml"/><Relationship Id="rId124" Type="http://schemas.openxmlformats.org/officeDocument/2006/relationships/image" Target="../media/image2600.png"/><Relationship Id="rId70" Type="http://schemas.openxmlformats.org/officeDocument/2006/relationships/image" Target="../media/image2573.png"/><Relationship Id="rId91" Type="http://schemas.openxmlformats.org/officeDocument/2006/relationships/customXml" Target="../ink/ink2508.xml"/><Relationship Id="rId145" Type="http://schemas.openxmlformats.org/officeDocument/2006/relationships/customXml" Target="../ink/ink2535.xml"/><Relationship Id="rId166" Type="http://schemas.openxmlformats.org/officeDocument/2006/relationships/image" Target="../media/image2621.png"/><Relationship Id="rId187" Type="http://schemas.openxmlformats.org/officeDocument/2006/relationships/customXml" Target="../ink/ink2556.xml"/><Relationship Id="rId1" Type="http://schemas.openxmlformats.org/officeDocument/2006/relationships/slideLayout" Target="../slideLayouts/slideLayout7.xml"/><Relationship Id="rId212" Type="http://schemas.openxmlformats.org/officeDocument/2006/relationships/image" Target="../media/image2644.png"/><Relationship Id="rId233" Type="http://schemas.openxmlformats.org/officeDocument/2006/relationships/customXml" Target="../ink/ink2579.xml"/><Relationship Id="rId28" Type="http://schemas.openxmlformats.org/officeDocument/2006/relationships/image" Target="../media/image2552.png"/><Relationship Id="rId49" Type="http://schemas.openxmlformats.org/officeDocument/2006/relationships/customXml" Target="../ink/ink2487.xml"/><Relationship Id="rId114" Type="http://schemas.openxmlformats.org/officeDocument/2006/relationships/image" Target="../media/image2595.png"/><Relationship Id="rId60" Type="http://schemas.openxmlformats.org/officeDocument/2006/relationships/image" Target="../media/image2568.png"/><Relationship Id="rId81" Type="http://schemas.openxmlformats.org/officeDocument/2006/relationships/customXml" Target="../ink/ink2503.xml"/><Relationship Id="rId135" Type="http://schemas.openxmlformats.org/officeDocument/2006/relationships/customXml" Target="../ink/ink2530.xml"/><Relationship Id="rId156" Type="http://schemas.openxmlformats.org/officeDocument/2006/relationships/image" Target="../media/image2616.png"/><Relationship Id="rId177" Type="http://schemas.openxmlformats.org/officeDocument/2006/relationships/customXml" Target="../ink/ink2551.xml"/><Relationship Id="rId198" Type="http://schemas.openxmlformats.org/officeDocument/2006/relationships/image" Target="../media/image2637.png"/><Relationship Id="rId202" Type="http://schemas.openxmlformats.org/officeDocument/2006/relationships/image" Target="../media/image2639.png"/><Relationship Id="rId223" Type="http://schemas.openxmlformats.org/officeDocument/2006/relationships/customXml" Target="../ink/ink2574.xml"/><Relationship Id="rId244" Type="http://schemas.openxmlformats.org/officeDocument/2006/relationships/image" Target="../media/image2660.png"/><Relationship Id="rId18" Type="http://schemas.openxmlformats.org/officeDocument/2006/relationships/image" Target="../media/image2547.png"/><Relationship Id="rId39" Type="http://schemas.openxmlformats.org/officeDocument/2006/relationships/customXml" Target="../ink/ink2482.xml"/><Relationship Id="rId50" Type="http://schemas.openxmlformats.org/officeDocument/2006/relationships/image" Target="../media/image2563.png"/><Relationship Id="rId104" Type="http://schemas.openxmlformats.org/officeDocument/2006/relationships/image" Target="../media/image2590.png"/><Relationship Id="rId125" Type="http://schemas.openxmlformats.org/officeDocument/2006/relationships/customXml" Target="../ink/ink2525.xml"/><Relationship Id="rId146" Type="http://schemas.openxmlformats.org/officeDocument/2006/relationships/image" Target="../media/image2611.png"/><Relationship Id="rId167" Type="http://schemas.openxmlformats.org/officeDocument/2006/relationships/customXml" Target="../ink/ink2546.xml"/><Relationship Id="rId188" Type="http://schemas.openxmlformats.org/officeDocument/2006/relationships/image" Target="../media/image2632.png"/><Relationship Id="rId71" Type="http://schemas.openxmlformats.org/officeDocument/2006/relationships/customXml" Target="../ink/ink2498.xml"/><Relationship Id="rId92" Type="http://schemas.openxmlformats.org/officeDocument/2006/relationships/image" Target="../media/image2584.png"/><Relationship Id="rId213" Type="http://schemas.openxmlformats.org/officeDocument/2006/relationships/customXml" Target="../ink/ink2569.xml"/><Relationship Id="rId234" Type="http://schemas.openxmlformats.org/officeDocument/2006/relationships/image" Target="../media/image2655.png"/><Relationship Id="rId2" Type="http://schemas.openxmlformats.org/officeDocument/2006/relationships/oleObject" Target="../embeddings/oleObject29.bin"/><Relationship Id="rId29" Type="http://schemas.openxmlformats.org/officeDocument/2006/relationships/customXml" Target="../ink/ink2477.xml"/><Relationship Id="rId40" Type="http://schemas.openxmlformats.org/officeDocument/2006/relationships/image" Target="../media/image2558.png"/><Relationship Id="rId115" Type="http://schemas.openxmlformats.org/officeDocument/2006/relationships/customXml" Target="../ink/ink2520.xml"/><Relationship Id="rId136" Type="http://schemas.openxmlformats.org/officeDocument/2006/relationships/image" Target="../media/image2606.png"/><Relationship Id="rId157" Type="http://schemas.openxmlformats.org/officeDocument/2006/relationships/customXml" Target="../ink/ink2541.xml"/><Relationship Id="rId178" Type="http://schemas.openxmlformats.org/officeDocument/2006/relationships/image" Target="../media/image2627.png"/><Relationship Id="rId61" Type="http://schemas.openxmlformats.org/officeDocument/2006/relationships/customXml" Target="../ink/ink2493.xml"/><Relationship Id="rId82" Type="http://schemas.openxmlformats.org/officeDocument/2006/relationships/image" Target="../media/image2579.png"/><Relationship Id="rId199" Type="http://schemas.openxmlformats.org/officeDocument/2006/relationships/customXml" Target="../ink/ink2562.xml"/><Relationship Id="rId203" Type="http://schemas.openxmlformats.org/officeDocument/2006/relationships/customXml" Target="../ink/ink2564.xml"/><Relationship Id="rId19" Type="http://schemas.openxmlformats.org/officeDocument/2006/relationships/customXml" Target="../ink/ink2472.xml"/><Relationship Id="rId224" Type="http://schemas.openxmlformats.org/officeDocument/2006/relationships/image" Target="../media/image2650.png"/><Relationship Id="rId245" Type="http://schemas.openxmlformats.org/officeDocument/2006/relationships/customXml" Target="../ink/ink2585.xml"/><Relationship Id="rId30" Type="http://schemas.openxmlformats.org/officeDocument/2006/relationships/image" Target="../media/image2553.png"/><Relationship Id="rId105" Type="http://schemas.openxmlformats.org/officeDocument/2006/relationships/customXml" Target="../ink/ink2515.xml"/><Relationship Id="rId126" Type="http://schemas.openxmlformats.org/officeDocument/2006/relationships/image" Target="../media/image2601.png"/><Relationship Id="rId147" Type="http://schemas.openxmlformats.org/officeDocument/2006/relationships/customXml" Target="../ink/ink2536.xml"/><Relationship Id="rId168" Type="http://schemas.openxmlformats.org/officeDocument/2006/relationships/image" Target="../media/image2622.png"/><Relationship Id="rId51" Type="http://schemas.openxmlformats.org/officeDocument/2006/relationships/customXml" Target="../ink/ink2488.xml"/><Relationship Id="rId72" Type="http://schemas.openxmlformats.org/officeDocument/2006/relationships/image" Target="../media/image2574.png"/><Relationship Id="rId93" Type="http://schemas.openxmlformats.org/officeDocument/2006/relationships/customXml" Target="../ink/ink2509.xml"/><Relationship Id="rId189" Type="http://schemas.openxmlformats.org/officeDocument/2006/relationships/customXml" Target="../ink/ink2557.xml"/><Relationship Id="rId3" Type="http://schemas.openxmlformats.org/officeDocument/2006/relationships/image" Target="../media/image2540.emf"/><Relationship Id="rId214" Type="http://schemas.openxmlformats.org/officeDocument/2006/relationships/image" Target="../media/image2645.png"/><Relationship Id="rId235" Type="http://schemas.openxmlformats.org/officeDocument/2006/relationships/customXml" Target="../ink/ink2580.xml"/><Relationship Id="rId116" Type="http://schemas.openxmlformats.org/officeDocument/2006/relationships/image" Target="../media/image2596.png"/><Relationship Id="rId137" Type="http://schemas.openxmlformats.org/officeDocument/2006/relationships/customXml" Target="../ink/ink2531.xml"/><Relationship Id="rId158" Type="http://schemas.openxmlformats.org/officeDocument/2006/relationships/image" Target="../media/image2617.png"/><Relationship Id="rId20" Type="http://schemas.openxmlformats.org/officeDocument/2006/relationships/image" Target="../media/image2548.png"/><Relationship Id="rId41" Type="http://schemas.openxmlformats.org/officeDocument/2006/relationships/customXml" Target="../ink/ink2483.xml"/><Relationship Id="rId62" Type="http://schemas.openxmlformats.org/officeDocument/2006/relationships/image" Target="../media/image2569.png"/><Relationship Id="rId83" Type="http://schemas.openxmlformats.org/officeDocument/2006/relationships/customXml" Target="../ink/ink2504.xml"/><Relationship Id="rId179" Type="http://schemas.openxmlformats.org/officeDocument/2006/relationships/customXml" Target="../ink/ink2552.xml"/><Relationship Id="rId190" Type="http://schemas.openxmlformats.org/officeDocument/2006/relationships/image" Target="../media/image2633.png"/><Relationship Id="rId204" Type="http://schemas.openxmlformats.org/officeDocument/2006/relationships/image" Target="../media/image2640.png"/><Relationship Id="rId225" Type="http://schemas.openxmlformats.org/officeDocument/2006/relationships/customXml" Target="../ink/ink2575.xml"/><Relationship Id="rId246" Type="http://schemas.openxmlformats.org/officeDocument/2006/relationships/image" Target="../media/image2661.png"/><Relationship Id="rId106" Type="http://schemas.openxmlformats.org/officeDocument/2006/relationships/image" Target="../media/image2591.png"/><Relationship Id="rId127" Type="http://schemas.openxmlformats.org/officeDocument/2006/relationships/customXml" Target="../ink/ink2526.xml"/></Relationships>
</file>

<file path=ppt/slides/_rels/slide38.xml.rels><?xml version="1.0" encoding="UTF-8" standalone="yes"?>
<Relationships xmlns="http://schemas.openxmlformats.org/package/2006/relationships"><Relationship Id="rId8" Type="http://schemas.openxmlformats.org/officeDocument/2006/relationships/image" Target="../media/image2666.png"/><Relationship Id="rId3" Type="http://schemas.openxmlformats.org/officeDocument/2006/relationships/customXml" Target="../ink/ink2587.xml"/><Relationship Id="rId7" Type="http://schemas.openxmlformats.org/officeDocument/2006/relationships/customXml" Target="../ink/ink2589.xml"/><Relationship Id="rId2" Type="http://schemas.openxmlformats.org/officeDocument/2006/relationships/image" Target="../media/image2663.png"/><Relationship Id="rId1" Type="http://schemas.openxmlformats.org/officeDocument/2006/relationships/slideLayout" Target="../slideLayouts/slideLayout7.xml"/><Relationship Id="rId6" Type="http://schemas.openxmlformats.org/officeDocument/2006/relationships/image" Target="../media/image2665.png"/><Relationship Id="rId5" Type="http://schemas.openxmlformats.org/officeDocument/2006/relationships/customXml" Target="../ink/ink2588.xml"/><Relationship Id="rId10" Type="http://schemas.openxmlformats.org/officeDocument/2006/relationships/image" Target="../media/image2667.png"/><Relationship Id="rId4" Type="http://schemas.openxmlformats.org/officeDocument/2006/relationships/image" Target="../media/image2664.png"/><Relationship Id="rId9" Type="http://schemas.openxmlformats.org/officeDocument/2006/relationships/customXml" Target="../ink/ink2590.xml"/></Relationships>
</file>

<file path=ppt/slides/_rels/slide39.xml.rels><?xml version="1.0" encoding="UTF-8" standalone="yes"?>
<Relationships xmlns="http://schemas.openxmlformats.org/package/2006/relationships"><Relationship Id="rId117" Type="http://schemas.openxmlformats.org/officeDocument/2006/relationships/image" Target="../media/image2725.png"/><Relationship Id="rId21" Type="http://schemas.openxmlformats.org/officeDocument/2006/relationships/image" Target="../media/image2678.png"/><Relationship Id="rId42" Type="http://schemas.openxmlformats.org/officeDocument/2006/relationships/customXml" Target="../ink/ink2608.xml"/><Relationship Id="rId63" Type="http://schemas.openxmlformats.org/officeDocument/2006/relationships/image" Target="../media/image2699.png"/><Relationship Id="rId84" Type="http://schemas.openxmlformats.org/officeDocument/2006/relationships/customXml" Target="../ink/ink2629.xml"/><Relationship Id="rId138" Type="http://schemas.openxmlformats.org/officeDocument/2006/relationships/customXml" Target="../ink/ink2656.xml"/><Relationship Id="rId107" Type="http://schemas.openxmlformats.org/officeDocument/2006/relationships/image" Target="../media/image2720.png"/><Relationship Id="rId11" Type="http://schemas.openxmlformats.org/officeDocument/2006/relationships/image" Target="../media/image2673.png"/><Relationship Id="rId32" Type="http://schemas.openxmlformats.org/officeDocument/2006/relationships/customXml" Target="../ink/ink2603.xml"/><Relationship Id="rId53" Type="http://schemas.openxmlformats.org/officeDocument/2006/relationships/image" Target="../media/image2694.png"/><Relationship Id="rId74" Type="http://schemas.openxmlformats.org/officeDocument/2006/relationships/customXml" Target="../ink/ink2624.xml"/><Relationship Id="rId128" Type="http://schemas.openxmlformats.org/officeDocument/2006/relationships/customXml" Target="../ink/ink2651.xml"/><Relationship Id="rId149" Type="http://schemas.openxmlformats.org/officeDocument/2006/relationships/image" Target="../media/image2741.png"/><Relationship Id="rId5" Type="http://schemas.openxmlformats.org/officeDocument/2006/relationships/image" Target="../media/image2670.emf"/><Relationship Id="rId95" Type="http://schemas.openxmlformats.org/officeDocument/2006/relationships/image" Target="../media/image1854.png"/><Relationship Id="rId22" Type="http://schemas.openxmlformats.org/officeDocument/2006/relationships/customXml" Target="../ink/ink2598.xml"/><Relationship Id="rId27" Type="http://schemas.openxmlformats.org/officeDocument/2006/relationships/image" Target="../media/image2681.png"/><Relationship Id="rId43" Type="http://schemas.openxmlformats.org/officeDocument/2006/relationships/image" Target="../media/image2689.png"/><Relationship Id="rId48" Type="http://schemas.openxmlformats.org/officeDocument/2006/relationships/customXml" Target="../ink/ink2611.xml"/><Relationship Id="rId64" Type="http://schemas.openxmlformats.org/officeDocument/2006/relationships/customXml" Target="../ink/ink2619.xml"/><Relationship Id="rId69" Type="http://schemas.openxmlformats.org/officeDocument/2006/relationships/image" Target="../media/image2702.png"/><Relationship Id="rId113" Type="http://schemas.openxmlformats.org/officeDocument/2006/relationships/image" Target="../media/image2723.png"/><Relationship Id="rId118" Type="http://schemas.openxmlformats.org/officeDocument/2006/relationships/customXml" Target="../ink/ink2646.xml"/><Relationship Id="rId134" Type="http://schemas.openxmlformats.org/officeDocument/2006/relationships/customXml" Target="../ink/ink2654.xml"/><Relationship Id="rId139" Type="http://schemas.openxmlformats.org/officeDocument/2006/relationships/image" Target="../media/image2736.png"/><Relationship Id="rId80" Type="http://schemas.openxmlformats.org/officeDocument/2006/relationships/customXml" Target="../ink/ink2627.xml"/><Relationship Id="rId85" Type="http://schemas.openxmlformats.org/officeDocument/2006/relationships/image" Target="../media/image2710.png"/><Relationship Id="rId12" Type="http://schemas.openxmlformats.org/officeDocument/2006/relationships/customXml" Target="../ink/ink2593.xml"/><Relationship Id="rId17" Type="http://schemas.openxmlformats.org/officeDocument/2006/relationships/image" Target="../media/image2676.png"/><Relationship Id="rId33" Type="http://schemas.openxmlformats.org/officeDocument/2006/relationships/image" Target="../media/image2684.png"/><Relationship Id="rId38" Type="http://schemas.openxmlformats.org/officeDocument/2006/relationships/customXml" Target="../ink/ink2606.xml"/><Relationship Id="rId59" Type="http://schemas.openxmlformats.org/officeDocument/2006/relationships/image" Target="../media/image2697.png"/><Relationship Id="rId103" Type="http://schemas.openxmlformats.org/officeDocument/2006/relationships/image" Target="../media/image2718.png"/><Relationship Id="rId108" Type="http://schemas.openxmlformats.org/officeDocument/2006/relationships/customXml" Target="../ink/ink2641.xml"/><Relationship Id="rId124" Type="http://schemas.openxmlformats.org/officeDocument/2006/relationships/customXml" Target="../ink/ink2649.xml"/><Relationship Id="rId129" Type="http://schemas.openxmlformats.org/officeDocument/2006/relationships/image" Target="../media/image2731.png"/><Relationship Id="rId54" Type="http://schemas.openxmlformats.org/officeDocument/2006/relationships/customXml" Target="../ink/ink2614.xml"/><Relationship Id="rId70" Type="http://schemas.openxmlformats.org/officeDocument/2006/relationships/customXml" Target="../ink/ink2622.xml"/><Relationship Id="rId75" Type="http://schemas.openxmlformats.org/officeDocument/2006/relationships/image" Target="../media/image2705.png"/><Relationship Id="rId91" Type="http://schemas.openxmlformats.org/officeDocument/2006/relationships/image" Target="../media/image2713.png"/><Relationship Id="rId96" Type="http://schemas.openxmlformats.org/officeDocument/2006/relationships/customXml" Target="../ink/ink2635.xml"/><Relationship Id="rId140" Type="http://schemas.openxmlformats.org/officeDocument/2006/relationships/customXml" Target="../ink/ink2657.xml"/><Relationship Id="rId145" Type="http://schemas.openxmlformats.org/officeDocument/2006/relationships/image" Target="../media/image2739.png"/><Relationship Id="rId1" Type="http://schemas.openxmlformats.org/officeDocument/2006/relationships/slideLayout" Target="../slideLayouts/slideLayout7.xml"/><Relationship Id="rId6" Type="http://schemas.openxmlformats.org/officeDocument/2006/relationships/oleObject" Target="../embeddings/oleObject34.bin"/><Relationship Id="rId23" Type="http://schemas.openxmlformats.org/officeDocument/2006/relationships/image" Target="../media/image2679.png"/><Relationship Id="rId28" Type="http://schemas.openxmlformats.org/officeDocument/2006/relationships/customXml" Target="../ink/ink2601.xml"/><Relationship Id="rId49" Type="http://schemas.openxmlformats.org/officeDocument/2006/relationships/image" Target="../media/image2692.png"/><Relationship Id="rId114" Type="http://schemas.openxmlformats.org/officeDocument/2006/relationships/customXml" Target="../ink/ink2644.xml"/><Relationship Id="rId119" Type="http://schemas.openxmlformats.org/officeDocument/2006/relationships/image" Target="../media/image2726.png"/><Relationship Id="rId44" Type="http://schemas.openxmlformats.org/officeDocument/2006/relationships/customXml" Target="../ink/ink2609.xml"/><Relationship Id="rId60" Type="http://schemas.openxmlformats.org/officeDocument/2006/relationships/customXml" Target="../ink/ink2617.xml"/><Relationship Id="rId65" Type="http://schemas.openxmlformats.org/officeDocument/2006/relationships/image" Target="../media/image2700.png"/><Relationship Id="rId81" Type="http://schemas.openxmlformats.org/officeDocument/2006/relationships/image" Target="../media/image2708.png"/><Relationship Id="rId86" Type="http://schemas.openxmlformats.org/officeDocument/2006/relationships/customXml" Target="../ink/ink2630.xml"/><Relationship Id="rId130" Type="http://schemas.openxmlformats.org/officeDocument/2006/relationships/customXml" Target="../ink/ink2652.xml"/><Relationship Id="rId135" Type="http://schemas.openxmlformats.org/officeDocument/2006/relationships/image" Target="../media/image2734.png"/><Relationship Id="rId13" Type="http://schemas.openxmlformats.org/officeDocument/2006/relationships/image" Target="../media/image2674.png"/><Relationship Id="rId18" Type="http://schemas.openxmlformats.org/officeDocument/2006/relationships/customXml" Target="../ink/ink2596.xml"/><Relationship Id="rId39" Type="http://schemas.openxmlformats.org/officeDocument/2006/relationships/image" Target="../media/image2687.png"/><Relationship Id="rId109" Type="http://schemas.openxmlformats.org/officeDocument/2006/relationships/image" Target="../media/image2721.png"/><Relationship Id="rId34" Type="http://schemas.openxmlformats.org/officeDocument/2006/relationships/customXml" Target="../ink/ink2604.xml"/><Relationship Id="rId50" Type="http://schemas.openxmlformats.org/officeDocument/2006/relationships/customXml" Target="../ink/ink2612.xml"/><Relationship Id="rId55" Type="http://schemas.openxmlformats.org/officeDocument/2006/relationships/image" Target="../media/image2695.png"/><Relationship Id="rId76" Type="http://schemas.openxmlformats.org/officeDocument/2006/relationships/customXml" Target="../ink/ink2625.xml"/><Relationship Id="rId97" Type="http://schemas.openxmlformats.org/officeDocument/2006/relationships/image" Target="../media/image2715.png"/><Relationship Id="rId104" Type="http://schemas.openxmlformats.org/officeDocument/2006/relationships/customXml" Target="../ink/ink2639.xml"/><Relationship Id="rId120" Type="http://schemas.openxmlformats.org/officeDocument/2006/relationships/customXml" Target="../ink/ink2647.xml"/><Relationship Id="rId125" Type="http://schemas.openxmlformats.org/officeDocument/2006/relationships/image" Target="../media/image2729.png"/><Relationship Id="rId141" Type="http://schemas.openxmlformats.org/officeDocument/2006/relationships/image" Target="../media/image2737.png"/><Relationship Id="rId146" Type="http://schemas.openxmlformats.org/officeDocument/2006/relationships/customXml" Target="../ink/ink2660.xml"/><Relationship Id="rId7" Type="http://schemas.openxmlformats.org/officeDocument/2006/relationships/image" Target="../media/image2671.emf"/><Relationship Id="rId71" Type="http://schemas.openxmlformats.org/officeDocument/2006/relationships/image" Target="../media/image2703.png"/><Relationship Id="rId92" Type="http://schemas.openxmlformats.org/officeDocument/2006/relationships/customXml" Target="../ink/ink2633.xml"/><Relationship Id="rId2" Type="http://schemas.openxmlformats.org/officeDocument/2006/relationships/image" Target="../media/image2668.png"/><Relationship Id="rId29" Type="http://schemas.openxmlformats.org/officeDocument/2006/relationships/image" Target="../media/image2682.png"/><Relationship Id="rId24" Type="http://schemas.openxmlformats.org/officeDocument/2006/relationships/customXml" Target="../ink/ink2599.xml"/><Relationship Id="rId40" Type="http://schemas.openxmlformats.org/officeDocument/2006/relationships/customXml" Target="../ink/ink2607.xml"/><Relationship Id="rId45" Type="http://schemas.openxmlformats.org/officeDocument/2006/relationships/image" Target="../media/image2690.png"/><Relationship Id="rId66" Type="http://schemas.openxmlformats.org/officeDocument/2006/relationships/customXml" Target="../ink/ink2620.xml"/><Relationship Id="rId87" Type="http://schemas.openxmlformats.org/officeDocument/2006/relationships/image" Target="../media/image2711.png"/><Relationship Id="rId110" Type="http://schemas.openxmlformats.org/officeDocument/2006/relationships/customXml" Target="../ink/ink2642.xml"/><Relationship Id="rId115" Type="http://schemas.openxmlformats.org/officeDocument/2006/relationships/image" Target="../media/image2724.png"/><Relationship Id="rId131" Type="http://schemas.openxmlformats.org/officeDocument/2006/relationships/image" Target="../media/image2732.png"/><Relationship Id="rId136" Type="http://schemas.openxmlformats.org/officeDocument/2006/relationships/customXml" Target="../ink/ink2655.xml"/><Relationship Id="rId61" Type="http://schemas.openxmlformats.org/officeDocument/2006/relationships/image" Target="../media/image2698.png"/><Relationship Id="rId82" Type="http://schemas.openxmlformats.org/officeDocument/2006/relationships/customXml" Target="../ink/ink2628.xml"/><Relationship Id="rId19" Type="http://schemas.openxmlformats.org/officeDocument/2006/relationships/image" Target="../media/image2677.png"/><Relationship Id="rId14" Type="http://schemas.openxmlformats.org/officeDocument/2006/relationships/customXml" Target="../ink/ink2594.xml"/><Relationship Id="rId30" Type="http://schemas.openxmlformats.org/officeDocument/2006/relationships/customXml" Target="../ink/ink2602.xml"/><Relationship Id="rId35" Type="http://schemas.openxmlformats.org/officeDocument/2006/relationships/image" Target="../media/image2685.png"/><Relationship Id="rId56" Type="http://schemas.openxmlformats.org/officeDocument/2006/relationships/customXml" Target="../ink/ink2615.xml"/><Relationship Id="rId77" Type="http://schemas.openxmlformats.org/officeDocument/2006/relationships/image" Target="../media/image2706.png"/><Relationship Id="rId100" Type="http://schemas.openxmlformats.org/officeDocument/2006/relationships/customXml" Target="../ink/ink2637.xml"/><Relationship Id="rId105" Type="http://schemas.openxmlformats.org/officeDocument/2006/relationships/image" Target="../media/image2719.png"/><Relationship Id="rId126" Type="http://schemas.openxmlformats.org/officeDocument/2006/relationships/customXml" Target="../ink/ink2650.xml"/><Relationship Id="rId147" Type="http://schemas.openxmlformats.org/officeDocument/2006/relationships/image" Target="../media/image2740.png"/><Relationship Id="rId8" Type="http://schemas.openxmlformats.org/officeDocument/2006/relationships/customXml" Target="../ink/ink2591.xml"/><Relationship Id="rId51" Type="http://schemas.openxmlformats.org/officeDocument/2006/relationships/image" Target="../media/image2693.png"/><Relationship Id="rId72" Type="http://schemas.openxmlformats.org/officeDocument/2006/relationships/customXml" Target="../ink/ink2623.xml"/><Relationship Id="rId93" Type="http://schemas.openxmlformats.org/officeDocument/2006/relationships/image" Target="../media/image2714.png"/><Relationship Id="rId98" Type="http://schemas.openxmlformats.org/officeDocument/2006/relationships/customXml" Target="../ink/ink2636.xml"/><Relationship Id="rId121" Type="http://schemas.openxmlformats.org/officeDocument/2006/relationships/image" Target="../media/image2727.png"/><Relationship Id="rId142" Type="http://schemas.openxmlformats.org/officeDocument/2006/relationships/customXml" Target="../ink/ink2658.xml"/><Relationship Id="rId3" Type="http://schemas.openxmlformats.org/officeDocument/2006/relationships/image" Target="../media/image2669.png"/><Relationship Id="rId25" Type="http://schemas.openxmlformats.org/officeDocument/2006/relationships/image" Target="../media/image2680.png"/><Relationship Id="rId46" Type="http://schemas.openxmlformats.org/officeDocument/2006/relationships/customXml" Target="../ink/ink2610.xml"/><Relationship Id="rId67" Type="http://schemas.openxmlformats.org/officeDocument/2006/relationships/image" Target="../media/image2701.png"/><Relationship Id="rId116" Type="http://schemas.openxmlformats.org/officeDocument/2006/relationships/customXml" Target="../ink/ink2645.xml"/><Relationship Id="rId137" Type="http://schemas.openxmlformats.org/officeDocument/2006/relationships/image" Target="../media/image2735.png"/><Relationship Id="rId20" Type="http://schemas.openxmlformats.org/officeDocument/2006/relationships/customXml" Target="../ink/ink2597.xml"/><Relationship Id="rId41" Type="http://schemas.openxmlformats.org/officeDocument/2006/relationships/image" Target="../media/image2688.png"/><Relationship Id="rId62" Type="http://schemas.openxmlformats.org/officeDocument/2006/relationships/customXml" Target="../ink/ink2618.xml"/><Relationship Id="rId83" Type="http://schemas.openxmlformats.org/officeDocument/2006/relationships/image" Target="../media/image2709.png"/><Relationship Id="rId88" Type="http://schemas.openxmlformats.org/officeDocument/2006/relationships/customXml" Target="../ink/ink2631.xml"/><Relationship Id="rId111" Type="http://schemas.openxmlformats.org/officeDocument/2006/relationships/image" Target="../media/image2722.png"/><Relationship Id="rId132" Type="http://schemas.openxmlformats.org/officeDocument/2006/relationships/customXml" Target="../ink/ink2653.xml"/><Relationship Id="rId15" Type="http://schemas.openxmlformats.org/officeDocument/2006/relationships/image" Target="../media/image2675.png"/><Relationship Id="rId36" Type="http://schemas.openxmlformats.org/officeDocument/2006/relationships/customXml" Target="../ink/ink2605.xml"/><Relationship Id="rId57" Type="http://schemas.openxmlformats.org/officeDocument/2006/relationships/image" Target="../media/image2696.png"/><Relationship Id="rId106" Type="http://schemas.openxmlformats.org/officeDocument/2006/relationships/customXml" Target="../ink/ink2640.xml"/><Relationship Id="rId127" Type="http://schemas.openxmlformats.org/officeDocument/2006/relationships/image" Target="../media/image2730.png"/><Relationship Id="rId10" Type="http://schemas.openxmlformats.org/officeDocument/2006/relationships/customXml" Target="../ink/ink2592.xml"/><Relationship Id="rId31" Type="http://schemas.openxmlformats.org/officeDocument/2006/relationships/image" Target="../media/image2683.png"/><Relationship Id="rId52" Type="http://schemas.openxmlformats.org/officeDocument/2006/relationships/customXml" Target="../ink/ink2613.xml"/><Relationship Id="rId73" Type="http://schemas.openxmlformats.org/officeDocument/2006/relationships/image" Target="../media/image2704.png"/><Relationship Id="rId78" Type="http://schemas.openxmlformats.org/officeDocument/2006/relationships/customXml" Target="../ink/ink2626.xml"/><Relationship Id="rId94" Type="http://schemas.openxmlformats.org/officeDocument/2006/relationships/customXml" Target="../ink/ink2634.xml"/><Relationship Id="rId99" Type="http://schemas.openxmlformats.org/officeDocument/2006/relationships/image" Target="../media/image2716.png"/><Relationship Id="rId101" Type="http://schemas.openxmlformats.org/officeDocument/2006/relationships/image" Target="../media/image2717.png"/><Relationship Id="rId122" Type="http://schemas.openxmlformats.org/officeDocument/2006/relationships/customXml" Target="../ink/ink2648.xml"/><Relationship Id="rId143" Type="http://schemas.openxmlformats.org/officeDocument/2006/relationships/image" Target="../media/image2738.png"/><Relationship Id="rId148" Type="http://schemas.openxmlformats.org/officeDocument/2006/relationships/customXml" Target="../ink/ink2661.xml"/><Relationship Id="rId4" Type="http://schemas.openxmlformats.org/officeDocument/2006/relationships/oleObject" Target="../embeddings/oleObject33.bin"/><Relationship Id="rId9" Type="http://schemas.openxmlformats.org/officeDocument/2006/relationships/image" Target="../media/image2672.png"/><Relationship Id="rId26" Type="http://schemas.openxmlformats.org/officeDocument/2006/relationships/customXml" Target="../ink/ink2600.xml"/><Relationship Id="rId47" Type="http://schemas.openxmlformats.org/officeDocument/2006/relationships/image" Target="../media/image2691.png"/><Relationship Id="rId68" Type="http://schemas.openxmlformats.org/officeDocument/2006/relationships/customXml" Target="../ink/ink2621.xml"/><Relationship Id="rId89" Type="http://schemas.openxmlformats.org/officeDocument/2006/relationships/image" Target="../media/image2712.png"/><Relationship Id="rId112" Type="http://schemas.openxmlformats.org/officeDocument/2006/relationships/customXml" Target="../ink/ink2643.xml"/><Relationship Id="rId133" Type="http://schemas.openxmlformats.org/officeDocument/2006/relationships/image" Target="../media/image2733.png"/><Relationship Id="rId16" Type="http://schemas.openxmlformats.org/officeDocument/2006/relationships/customXml" Target="../ink/ink2595.xml"/><Relationship Id="rId37" Type="http://schemas.openxmlformats.org/officeDocument/2006/relationships/image" Target="../media/image2686.png"/><Relationship Id="rId58" Type="http://schemas.openxmlformats.org/officeDocument/2006/relationships/customXml" Target="../ink/ink2616.xml"/><Relationship Id="rId79" Type="http://schemas.openxmlformats.org/officeDocument/2006/relationships/image" Target="../media/image2707.png"/><Relationship Id="rId102" Type="http://schemas.openxmlformats.org/officeDocument/2006/relationships/customXml" Target="../ink/ink2638.xml"/><Relationship Id="rId123" Type="http://schemas.openxmlformats.org/officeDocument/2006/relationships/image" Target="../media/image2728.png"/><Relationship Id="rId144" Type="http://schemas.openxmlformats.org/officeDocument/2006/relationships/customXml" Target="../ink/ink2659.xml"/><Relationship Id="rId90" Type="http://schemas.openxmlformats.org/officeDocument/2006/relationships/customXml" Target="../ink/ink2632.xml"/></Relationships>
</file>

<file path=ppt/slides/_rels/slide4.xml.rels><?xml version="1.0" encoding="UTF-8" standalone="yes"?>
<Relationships xmlns="http://schemas.openxmlformats.org/package/2006/relationships"><Relationship Id="rId117" Type="http://schemas.openxmlformats.org/officeDocument/2006/relationships/image" Target="../media/image193.png"/><Relationship Id="rId21" Type="http://schemas.openxmlformats.org/officeDocument/2006/relationships/image" Target="../media/image145.png"/><Relationship Id="rId42" Type="http://schemas.openxmlformats.org/officeDocument/2006/relationships/customXml" Target="../ink/ink148.xml"/><Relationship Id="rId63" Type="http://schemas.openxmlformats.org/officeDocument/2006/relationships/image" Target="../media/image166.png"/><Relationship Id="rId84" Type="http://schemas.openxmlformats.org/officeDocument/2006/relationships/customXml" Target="../ink/ink169.xml"/><Relationship Id="rId138" Type="http://schemas.openxmlformats.org/officeDocument/2006/relationships/customXml" Target="../ink/ink196.xml"/><Relationship Id="rId159" Type="http://schemas.openxmlformats.org/officeDocument/2006/relationships/image" Target="../media/image214.png"/><Relationship Id="rId170" Type="http://schemas.openxmlformats.org/officeDocument/2006/relationships/customXml" Target="../ink/ink212.xml"/><Relationship Id="rId191" Type="http://schemas.openxmlformats.org/officeDocument/2006/relationships/image" Target="../media/image230.png"/><Relationship Id="rId205" Type="http://schemas.openxmlformats.org/officeDocument/2006/relationships/image" Target="../media/image237.png"/><Relationship Id="rId107" Type="http://schemas.openxmlformats.org/officeDocument/2006/relationships/image" Target="../media/image188.png"/><Relationship Id="rId11" Type="http://schemas.openxmlformats.org/officeDocument/2006/relationships/image" Target="../media/image140.png"/><Relationship Id="rId32" Type="http://schemas.openxmlformats.org/officeDocument/2006/relationships/customXml" Target="../ink/ink143.xml"/><Relationship Id="rId53" Type="http://schemas.openxmlformats.org/officeDocument/2006/relationships/image" Target="../media/image161.png"/><Relationship Id="rId74" Type="http://schemas.openxmlformats.org/officeDocument/2006/relationships/customXml" Target="../ink/ink164.xml"/><Relationship Id="rId128" Type="http://schemas.openxmlformats.org/officeDocument/2006/relationships/customXml" Target="../ink/ink191.xml"/><Relationship Id="rId149" Type="http://schemas.openxmlformats.org/officeDocument/2006/relationships/image" Target="../media/image209.png"/><Relationship Id="rId5" Type="http://schemas.openxmlformats.org/officeDocument/2006/relationships/image" Target="../media/image136.jpg"/><Relationship Id="rId95" Type="http://schemas.openxmlformats.org/officeDocument/2006/relationships/image" Target="../media/image182.png"/><Relationship Id="rId160" Type="http://schemas.openxmlformats.org/officeDocument/2006/relationships/customXml" Target="../ink/ink207.xml"/><Relationship Id="rId181" Type="http://schemas.openxmlformats.org/officeDocument/2006/relationships/image" Target="../media/image225.png"/><Relationship Id="rId216" Type="http://schemas.openxmlformats.org/officeDocument/2006/relationships/customXml" Target="../ink/ink235.xml"/><Relationship Id="rId22" Type="http://schemas.openxmlformats.org/officeDocument/2006/relationships/customXml" Target="../ink/ink138.xml"/><Relationship Id="rId43" Type="http://schemas.openxmlformats.org/officeDocument/2006/relationships/image" Target="../media/image156.png"/><Relationship Id="rId64" Type="http://schemas.openxmlformats.org/officeDocument/2006/relationships/customXml" Target="../ink/ink159.xml"/><Relationship Id="rId118" Type="http://schemas.openxmlformats.org/officeDocument/2006/relationships/customXml" Target="../ink/ink186.xml"/><Relationship Id="rId139" Type="http://schemas.openxmlformats.org/officeDocument/2006/relationships/image" Target="../media/image204.png"/><Relationship Id="rId85" Type="http://schemas.openxmlformats.org/officeDocument/2006/relationships/image" Target="../media/image177.png"/><Relationship Id="rId150" Type="http://schemas.openxmlformats.org/officeDocument/2006/relationships/customXml" Target="../ink/ink202.xml"/><Relationship Id="rId171" Type="http://schemas.openxmlformats.org/officeDocument/2006/relationships/image" Target="../media/image220.png"/><Relationship Id="rId192" Type="http://schemas.openxmlformats.org/officeDocument/2006/relationships/customXml" Target="../ink/ink223.xml"/><Relationship Id="rId206" Type="http://schemas.openxmlformats.org/officeDocument/2006/relationships/customXml" Target="../ink/ink230.xml"/><Relationship Id="rId12" Type="http://schemas.openxmlformats.org/officeDocument/2006/relationships/customXml" Target="../ink/ink133.xml"/><Relationship Id="rId33" Type="http://schemas.openxmlformats.org/officeDocument/2006/relationships/image" Target="../media/image151.png"/><Relationship Id="rId108" Type="http://schemas.openxmlformats.org/officeDocument/2006/relationships/customXml" Target="../ink/ink181.xml"/><Relationship Id="rId129" Type="http://schemas.openxmlformats.org/officeDocument/2006/relationships/image" Target="../media/image199.png"/><Relationship Id="rId54" Type="http://schemas.openxmlformats.org/officeDocument/2006/relationships/customXml" Target="../ink/ink154.xml"/><Relationship Id="rId75" Type="http://schemas.openxmlformats.org/officeDocument/2006/relationships/image" Target="../media/image172.png"/><Relationship Id="rId96" Type="http://schemas.openxmlformats.org/officeDocument/2006/relationships/customXml" Target="../ink/ink175.xml"/><Relationship Id="rId140" Type="http://schemas.openxmlformats.org/officeDocument/2006/relationships/customXml" Target="../ink/ink197.xml"/><Relationship Id="rId161" Type="http://schemas.openxmlformats.org/officeDocument/2006/relationships/image" Target="../media/image215.png"/><Relationship Id="rId182" Type="http://schemas.openxmlformats.org/officeDocument/2006/relationships/customXml" Target="../ink/ink218.xml"/><Relationship Id="rId217" Type="http://schemas.openxmlformats.org/officeDocument/2006/relationships/image" Target="../media/image243.png"/><Relationship Id="rId6" Type="http://schemas.openxmlformats.org/officeDocument/2006/relationships/image" Target="../media/image137.png"/><Relationship Id="rId23" Type="http://schemas.openxmlformats.org/officeDocument/2006/relationships/image" Target="../media/image146.png"/><Relationship Id="rId119" Type="http://schemas.openxmlformats.org/officeDocument/2006/relationships/image" Target="../media/image194.png"/><Relationship Id="rId44" Type="http://schemas.openxmlformats.org/officeDocument/2006/relationships/customXml" Target="../ink/ink149.xml"/><Relationship Id="rId65" Type="http://schemas.openxmlformats.org/officeDocument/2006/relationships/image" Target="../media/image167.png"/><Relationship Id="rId86" Type="http://schemas.openxmlformats.org/officeDocument/2006/relationships/customXml" Target="../ink/ink170.xml"/><Relationship Id="rId130" Type="http://schemas.openxmlformats.org/officeDocument/2006/relationships/customXml" Target="../ink/ink192.xml"/><Relationship Id="rId151" Type="http://schemas.openxmlformats.org/officeDocument/2006/relationships/image" Target="../media/image210.png"/><Relationship Id="rId172" Type="http://schemas.openxmlformats.org/officeDocument/2006/relationships/customXml" Target="../ink/ink213.xml"/><Relationship Id="rId193" Type="http://schemas.openxmlformats.org/officeDocument/2006/relationships/image" Target="../media/image231.png"/><Relationship Id="rId207" Type="http://schemas.openxmlformats.org/officeDocument/2006/relationships/image" Target="../media/image238.png"/><Relationship Id="rId13" Type="http://schemas.openxmlformats.org/officeDocument/2006/relationships/image" Target="../media/image141.png"/><Relationship Id="rId109" Type="http://schemas.openxmlformats.org/officeDocument/2006/relationships/image" Target="../media/image189.png"/><Relationship Id="rId34" Type="http://schemas.openxmlformats.org/officeDocument/2006/relationships/customXml" Target="../ink/ink144.xml"/><Relationship Id="rId55" Type="http://schemas.openxmlformats.org/officeDocument/2006/relationships/image" Target="../media/image162.png"/><Relationship Id="rId76" Type="http://schemas.openxmlformats.org/officeDocument/2006/relationships/customXml" Target="../ink/ink165.xml"/><Relationship Id="rId97" Type="http://schemas.openxmlformats.org/officeDocument/2006/relationships/image" Target="../media/image183.png"/><Relationship Id="rId120" Type="http://schemas.openxmlformats.org/officeDocument/2006/relationships/customXml" Target="../ink/ink187.xml"/><Relationship Id="rId141" Type="http://schemas.openxmlformats.org/officeDocument/2006/relationships/image" Target="../media/image205.png"/><Relationship Id="rId7" Type="http://schemas.openxmlformats.org/officeDocument/2006/relationships/image" Target="../media/image138.png"/><Relationship Id="rId162" Type="http://schemas.openxmlformats.org/officeDocument/2006/relationships/customXml" Target="../ink/ink208.xml"/><Relationship Id="rId183" Type="http://schemas.openxmlformats.org/officeDocument/2006/relationships/image" Target="../media/image226.png"/><Relationship Id="rId218" Type="http://schemas.openxmlformats.org/officeDocument/2006/relationships/customXml" Target="../ink/ink236.xml"/><Relationship Id="rId24" Type="http://schemas.openxmlformats.org/officeDocument/2006/relationships/customXml" Target="../ink/ink139.xml"/><Relationship Id="rId45" Type="http://schemas.openxmlformats.org/officeDocument/2006/relationships/image" Target="../media/image157.png"/><Relationship Id="rId66" Type="http://schemas.openxmlformats.org/officeDocument/2006/relationships/customXml" Target="../ink/ink160.xml"/><Relationship Id="rId87" Type="http://schemas.openxmlformats.org/officeDocument/2006/relationships/image" Target="../media/image178.png"/><Relationship Id="rId110" Type="http://schemas.openxmlformats.org/officeDocument/2006/relationships/customXml" Target="../ink/ink182.xml"/><Relationship Id="rId131" Type="http://schemas.openxmlformats.org/officeDocument/2006/relationships/image" Target="../media/image200.png"/><Relationship Id="rId152" Type="http://schemas.openxmlformats.org/officeDocument/2006/relationships/customXml" Target="../ink/ink203.xml"/><Relationship Id="rId173" Type="http://schemas.openxmlformats.org/officeDocument/2006/relationships/image" Target="../media/image221.png"/><Relationship Id="rId194" Type="http://schemas.openxmlformats.org/officeDocument/2006/relationships/customXml" Target="../ink/ink224.xml"/><Relationship Id="rId208" Type="http://schemas.openxmlformats.org/officeDocument/2006/relationships/customXml" Target="../ink/ink231.xml"/><Relationship Id="rId14" Type="http://schemas.openxmlformats.org/officeDocument/2006/relationships/customXml" Target="../ink/ink134.xml"/><Relationship Id="rId35" Type="http://schemas.openxmlformats.org/officeDocument/2006/relationships/image" Target="../media/image152.png"/><Relationship Id="rId56" Type="http://schemas.openxmlformats.org/officeDocument/2006/relationships/customXml" Target="../ink/ink155.xml"/><Relationship Id="rId77" Type="http://schemas.openxmlformats.org/officeDocument/2006/relationships/image" Target="../media/image173.png"/><Relationship Id="rId100" Type="http://schemas.openxmlformats.org/officeDocument/2006/relationships/customXml" Target="../ink/ink177.xml"/><Relationship Id="rId8" Type="http://schemas.openxmlformats.org/officeDocument/2006/relationships/customXml" Target="../ink/ink131.xml"/><Relationship Id="rId98" Type="http://schemas.openxmlformats.org/officeDocument/2006/relationships/customXml" Target="../ink/ink176.xml"/><Relationship Id="rId121" Type="http://schemas.openxmlformats.org/officeDocument/2006/relationships/image" Target="../media/image195.png"/><Relationship Id="rId142" Type="http://schemas.openxmlformats.org/officeDocument/2006/relationships/customXml" Target="../ink/ink198.xml"/><Relationship Id="rId163" Type="http://schemas.openxmlformats.org/officeDocument/2006/relationships/image" Target="../media/image216.png"/><Relationship Id="rId184" Type="http://schemas.openxmlformats.org/officeDocument/2006/relationships/customXml" Target="../ink/ink219.xml"/><Relationship Id="rId219" Type="http://schemas.openxmlformats.org/officeDocument/2006/relationships/image" Target="../media/image244.png"/><Relationship Id="rId3" Type="http://schemas.openxmlformats.org/officeDocument/2006/relationships/image" Target="../media/image134.jpeg"/><Relationship Id="rId214" Type="http://schemas.openxmlformats.org/officeDocument/2006/relationships/customXml" Target="../ink/ink234.xml"/><Relationship Id="rId25" Type="http://schemas.openxmlformats.org/officeDocument/2006/relationships/image" Target="../media/image147.png"/><Relationship Id="rId46" Type="http://schemas.openxmlformats.org/officeDocument/2006/relationships/customXml" Target="../ink/ink150.xml"/><Relationship Id="rId67" Type="http://schemas.openxmlformats.org/officeDocument/2006/relationships/image" Target="../media/image168.png"/><Relationship Id="rId116" Type="http://schemas.openxmlformats.org/officeDocument/2006/relationships/customXml" Target="../ink/ink185.xml"/><Relationship Id="rId137" Type="http://schemas.openxmlformats.org/officeDocument/2006/relationships/image" Target="../media/image203.png"/><Relationship Id="rId158" Type="http://schemas.openxmlformats.org/officeDocument/2006/relationships/customXml" Target="../ink/ink206.xml"/><Relationship Id="rId20" Type="http://schemas.openxmlformats.org/officeDocument/2006/relationships/customXml" Target="../ink/ink137.xml"/><Relationship Id="rId41" Type="http://schemas.openxmlformats.org/officeDocument/2006/relationships/image" Target="../media/image155.png"/><Relationship Id="rId62" Type="http://schemas.openxmlformats.org/officeDocument/2006/relationships/customXml" Target="../ink/ink158.xml"/><Relationship Id="rId83" Type="http://schemas.openxmlformats.org/officeDocument/2006/relationships/image" Target="../media/image176.png"/><Relationship Id="rId88" Type="http://schemas.openxmlformats.org/officeDocument/2006/relationships/customXml" Target="../ink/ink171.xml"/><Relationship Id="rId111" Type="http://schemas.openxmlformats.org/officeDocument/2006/relationships/image" Target="../media/image190.png"/><Relationship Id="rId132" Type="http://schemas.openxmlformats.org/officeDocument/2006/relationships/customXml" Target="../ink/ink193.xml"/><Relationship Id="rId153" Type="http://schemas.openxmlformats.org/officeDocument/2006/relationships/image" Target="../media/image211.png"/><Relationship Id="rId174" Type="http://schemas.openxmlformats.org/officeDocument/2006/relationships/customXml" Target="../ink/ink214.xml"/><Relationship Id="rId179" Type="http://schemas.openxmlformats.org/officeDocument/2006/relationships/image" Target="../media/image224.png"/><Relationship Id="rId195" Type="http://schemas.openxmlformats.org/officeDocument/2006/relationships/image" Target="../media/image232.png"/><Relationship Id="rId209" Type="http://schemas.openxmlformats.org/officeDocument/2006/relationships/image" Target="../media/image239.png"/><Relationship Id="rId190" Type="http://schemas.openxmlformats.org/officeDocument/2006/relationships/customXml" Target="../ink/ink222.xml"/><Relationship Id="rId204" Type="http://schemas.openxmlformats.org/officeDocument/2006/relationships/customXml" Target="../ink/ink229.xml"/><Relationship Id="rId220" Type="http://schemas.openxmlformats.org/officeDocument/2006/relationships/customXml" Target="../ink/ink237.xml"/><Relationship Id="rId225" Type="http://schemas.openxmlformats.org/officeDocument/2006/relationships/image" Target="../media/image247.png"/><Relationship Id="rId15" Type="http://schemas.openxmlformats.org/officeDocument/2006/relationships/image" Target="../media/image142.png"/><Relationship Id="rId36" Type="http://schemas.openxmlformats.org/officeDocument/2006/relationships/customXml" Target="../ink/ink145.xml"/><Relationship Id="rId57" Type="http://schemas.openxmlformats.org/officeDocument/2006/relationships/image" Target="../media/image163.png"/><Relationship Id="rId106" Type="http://schemas.openxmlformats.org/officeDocument/2006/relationships/customXml" Target="../ink/ink180.xml"/><Relationship Id="rId127" Type="http://schemas.openxmlformats.org/officeDocument/2006/relationships/image" Target="../media/image198.png"/><Relationship Id="rId10" Type="http://schemas.openxmlformats.org/officeDocument/2006/relationships/customXml" Target="../ink/ink132.xml"/><Relationship Id="rId31" Type="http://schemas.openxmlformats.org/officeDocument/2006/relationships/image" Target="../media/image150.png"/><Relationship Id="rId52" Type="http://schemas.openxmlformats.org/officeDocument/2006/relationships/customXml" Target="../ink/ink153.xml"/><Relationship Id="rId73" Type="http://schemas.openxmlformats.org/officeDocument/2006/relationships/image" Target="../media/image171.png"/><Relationship Id="rId78" Type="http://schemas.openxmlformats.org/officeDocument/2006/relationships/customXml" Target="../ink/ink166.xml"/><Relationship Id="rId94" Type="http://schemas.openxmlformats.org/officeDocument/2006/relationships/customXml" Target="../ink/ink174.xml"/><Relationship Id="rId99" Type="http://schemas.openxmlformats.org/officeDocument/2006/relationships/image" Target="../media/image184.png"/><Relationship Id="rId101" Type="http://schemas.openxmlformats.org/officeDocument/2006/relationships/image" Target="../media/image185.png"/><Relationship Id="rId122" Type="http://schemas.openxmlformats.org/officeDocument/2006/relationships/customXml" Target="../ink/ink188.xml"/><Relationship Id="rId143" Type="http://schemas.openxmlformats.org/officeDocument/2006/relationships/image" Target="../media/image206.png"/><Relationship Id="rId148" Type="http://schemas.openxmlformats.org/officeDocument/2006/relationships/customXml" Target="../ink/ink201.xml"/><Relationship Id="rId164" Type="http://schemas.openxmlformats.org/officeDocument/2006/relationships/customXml" Target="../ink/ink209.xml"/><Relationship Id="rId169" Type="http://schemas.openxmlformats.org/officeDocument/2006/relationships/image" Target="../media/image219.png"/><Relationship Id="rId185" Type="http://schemas.openxmlformats.org/officeDocument/2006/relationships/image" Target="../media/image227.png"/><Relationship Id="rId4" Type="http://schemas.openxmlformats.org/officeDocument/2006/relationships/image" Target="../media/image135.jpg"/><Relationship Id="rId9" Type="http://schemas.openxmlformats.org/officeDocument/2006/relationships/image" Target="../media/image139.png"/><Relationship Id="rId180" Type="http://schemas.openxmlformats.org/officeDocument/2006/relationships/customXml" Target="../ink/ink217.xml"/><Relationship Id="rId210" Type="http://schemas.openxmlformats.org/officeDocument/2006/relationships/customXml" Target="../ink/ink232.xml"/><Relationship Id="rId215" Type="http://schemas.openxmlformats.org/officeDocument/2006/relationships/image" Target="../media/image242.png"/><Relationship Id="rId26" Type="http://schemas.openxmlformats.org/officeDocument/2006/relationships/customXml" Target="../ink/ink140.xml"/><Relationship Id="rId47" Type="http://schemas.openxmlformats.org/officeDocument/2006/relationships/image" Target="../media/image158.png"/><Relationship Id="rId68" Type="http://schemas.openxmlformats.org/officeDocument/2006/relationships/customXml" Target="../ink/ink161.xml"/><Relationship Id="rId89" Type="http://schemas.openxmlformats.org/officeDocument/2006/relationships/image" Target="../media/image179.png"/><Relationship Id="rId112" Type="http://schemas.openxmlformats.org/officeDocument/2006/relationships/customXml" Target="../ink/ink183.xml"/><Relationship Id="rId133" Type="http://schemas.openxmlformats.org/officeDocument/2006/relationships/image" Target="../media/image201.png"/><Relationship Id="rId154" Type="http://schemas.openxmlformats.org/officeDocument/2006/relationships/customXml" Target="../ink/ink204.xml"/><Relationship Id="rId175" Type="http://schemas.openxmlformats.org/officeDocument/2006/relationships/image" Target="../media/image222.png"/><Relationship Id="rId196" Type="http://schemas.openxmlformats.org/officeDocument/2006/relationships/customXml" Target="../ink/ink225.xml"/><Relationship Id="rId200" Type="http://schemas.openxmlformats.org/officeDocument/2006/relationships/customXml" Target="../ink/ink227.xml"/><Relationship Id="rId16" Type="http://schemas.openxmlformats.org/officeDocument/2006/relationships/customXml" Target="../ink/ink135.xml"/><Relationship Id="rId221" Type="http://schemas.openxmlformats.org/officeDocument/2006/relationships/image" Target="../media/image245.png"/><Relationship Id="rId37" Type="http://schemas.openxmlformats.org/officeDocument/2006/relationships/image" Target="../media/image153.png"/><Relationship Id="rId58" Type="http://schemas.openxmlformats.org/officeDocument/2006/relationships/customXml" Target="../ink/ink156.xml"/><Relationship Id="rId79" Type="http://schemas.openxmlformats.org/officeDocument/2006/relationships/image" Target="../media/image174.png"/><Relationship Id="rId102" Type="http://schemas.openxmlformats.org/officeDocument/2006/relationships/customXml" Target="../ink/ink178.xml"/><Relationship Id="rId123" Type="http://schemas.openxmlformats.org/officeDocument/2006/relationships/image" Target="../media/image196.png"/><Relationship Id="rId144" Type="http://schemas.openxmlformats.org/officeDocument/2006/relationships/customXml" Target="../ink/ink199.xml"/><Relationship Id="rId90" Type="http://schemas.openxmlformats.org/officeDocument/2006/relationships/customXml" Target="../ink/ink172.xml"/><Relationship Id="rId165" Type="http://schemas.openxmlformats.org/officeDocument/2006/relationships/image" Target="../media/image217.png"/><Relationship Id="rId186" Type="http://schemas.openxmlformats.org/officeDocument/2006/relationships/customXml" Target="../ink/ink220.xml"/><Relationship Id="rId211" Type="http://schemas.openxmlformats.org/officeDocument/2006/relationships/image" Target="../media/image240.png"/><Relationship Id="rId27" Type="http://schemas.openxmlformats.org/officeDocument/2006/relationships/image" Target="../media/image148.png"/><Relationship Id="rId48" Type="http://schemas.openxmlformats.org/officeDocument/2006/relationships/customXml" Target="../ink/ink151.xml"/><Relationship Id="rId69" Type="http://schemas.openxmlformats.org/officeDocument/2006/relationships/image" Target="../media/image169.png"/><Relationship Id="rId113" Type="http://schemas.openxmlformats.org/officeDocument/2006/relationships/image" Target="../media/image191.png"/><Relationship Id="rId134" Type="http://schemas.openxmlformats.org/officeDocument/2006/relationships/customXml" Target="../ink/ink194.xml"/><Relationship Id="rId80" Type="http://schemas.openxmlformats.org/officeDocument/2006/relationships/customXml" Target="../ink/ink167.xml"/><Relationship Id="rId155" Type="http://schemas.openxmlformats.org/officeDocument/2006/relationships/image" Target="../media/image212.png"/><Relationship Id="rId176" Type="http://schemas.openxmlformats.org/officeDocument/2006/relationships/customXml" Target="../ink/ink215.xml"/><Relationship Id="rId197" Type="http://schemas.openxmlformats.org/officeDocument/2006/relationships/image" Target="../media/image233.png"/><Relationship Id="rId201" Type="http://schemas.openxmlformats.org/officeDocument/2006/relationships/image" Target="../media/image235.png"/><Relationship Id="rId222" Type="http://schemas.openxmlformats.org/officeDocument/2006/relationships/customXml" Target="../ink/ink238.xml"/><Relationship Id="rId17" Type="http://schemas.openxmlformats.org/officeDocument/2006/relationships/image" Target="../media/image143.png"/><Relationship Id="rId38" Type="http://schemas.openxmlformats.org/officeDocument/2006/relationships/customXml" Target="../ink/ink146.xml"/><Relationship Id="rId59" Type="http://schemas.openxmlformats.org/officeDocument/2006/relationships/image" Target="../media/image164.png"/><Relationship Id="rId103" Type="http://schemas.openxmlformats.org/officeDocument/2006/relationships/image" Target="../media/image186.png"/><Relationship Id="rId124" Type="http://schemas.openxmlformats.org/officeDocument/2006/relationships/customXml" Target="../ink/ink189.xml"/><Relationship Id="rId70" Type="http://schemas.openxmlformats.org/officeDocument/2006/relationships/customXml" Target="../ink/ink162.xml"/><Relationship Id="rId91" Type="http://schemas.openxmlformats.org/officeDocument/2006/relationships/image" Target="../media/image180.png"/><Relationship Id="rId145" Type="http://schemas.openxmlformats.org/officeDocument/2006/relationships/image" Target="../media/image207.png"/><Relationship Id="rId166" Type="http://schemas.openxmlformats.org/officeDocument/2006/relationships/customXml" Target="../ink/ink210.xml"/><Relationship Id="rId187" Type="http://schemas.openxmlformats.org/officeDocument/2006/relationships/image" Target="../media/image228.png"/><Relationship Id="rId1" Type="http://schemas.openxmlformats.org/officeDocument/2006/relationships/slideLayout" Target="../slideLayouts/slideLayout7.xml"/><Relationship Id="rId212" Type="http://schemas.openxmlformats.org/officeDocument/2006/relationships/customXml" Target="../ink/ink233.xml"/><Relationship Id="rId28" Type="http://schemas.openxmlformats.org/officeDocument/2006/relationships/customXml" Target="../ink/ink141.xml"/><Relationship Id="rId49" Type="http://schemas.openxmlformats.org/officeDocument/2006/relationships/image" Target="../media/image159.png"/><Relationship Id="rId114" Type="http://schemas.openxmlformats.org/officeDocument/2006/relationships/customXml" Target="../ink/ink184.xml"/><Relationship Id="rId60" Type="http://schemas.openxmlformats.org/officeDocument/2006/relationships/customXml" Target="../ink/ink157.xml"/><Relationship Id="rId81" Type="http://schemas.openxmlformats.org/officeDocument/2006/relationships/image" Target="../media/image175.png"/><Relationship Id="rId135" Type="http://schemas.openxmlformats.org/officeDocument/2006/relationships/image" Target="../media/image202.png"/><Relationship Id="rId156" Type="http://schemas.openxmlformats.org/officeDocument/2006/relationships/customXml" Target="../ink/ink205.xml"/><Relationship Id="rId177" Type="http://schemas.openxmlformats.org/officeDocument/2006/relationships/image" Target="../media/image223.png"/><Relationship Id="rId198" Type="http://schemas.openxmlformats.org/officeDocument/2006/relationships/customXml" Target="../ink/ink226.xml"/><Relationship Id="rId202" Type="http://schemas.openxmlformats.org/officeDocument/2006/relationships/customXml" Target="../ink/ink228.xml"/><Relationship Id="rId223" Type="http://schemas.openxmlformats.org/officeDocument/2006/relationships/image" Target="../media/image246.png"/><Relationship Id="rId18" Type="http://schemas.openxmlformats.org/officeDocument/2006/relationships/customXml" Target="../ink/ink136.xml"/><Relationship Id="rId39" Type="http://schemas.openxmlformats.org/officeDocument/2006/relationships/image" Target="../media/image154.png"/><Relationship Id="rId50" Type="http://schemas.openxmlformats.org/officeDocument/2006/relationships/customXml" Target="../ink/ink152.xml"/><Relationship Id="rId104" Type="http://schemas.openxmlformats.org/officeDocument/2006/relationships/customXml" Target="../ink/ink179.xml"/><Relationship Id="rId125" Type="http://schemas.openxmlformats.org/officeDocument/2006/relationships/image" Target="../media/image197.png"/><Relationship Id="rId146" Type="http://schemas.openxmlformats.org/officeDocument/2006/relationships/customXml" Target="../ink/ink200.xml"/><Relationship Id="rId167" Type="http://schemas.openxmlformats.org/officeDocument/2006/relationships/image" Target="../media/image218.png"/><Relationship Id="rId188" Type="http://schemas.openxmlformats.org/officeDocument/2006/relationships/customXml" Target="../ink/ink221.xml"/><Relationship Id="rId71" Type="http://schemas.openxmlformats.org/officeDocument/2006/relationships/image" Target="../media/image170.png"/><Relationship Id="rId92" Type="http://schemas.openxmlformats.org/officeDocument/2006/relationships/customXml" Target="../ink/ink173.xml"/><Relationship Id="rId213" Type="http://schemas.openxmlformats.org/officeDocument/2006/relationships/image" Target="../media/image241.png"/><Relationship Id="rId2" Type="http://schemas.openxmlformats.org/officeDocument/2006/relationships/notesSlide" Target="../notesSlides/notesSlide4.xml"/><Relationship Id="rId29" Type="http://schemas.openxmlformats.org/officeDocument/2006/relationships/image" Target="../media/image149.png"/><Relationship Id="rId40" Type="http://schemas.openxmlformats.org/officeDocument/2006/relationships/customXml" Target="../ink/ink147.xml"/><Relationship Id="rId115" Type="http://schemas.openxmlformats.org/officeDocument/2006/relationships/image" Target="../media/image192.png"/><Relationship Id="rId136" Type="http://schemas.openxmlformats.org/officeDocument/2006/relationships/customXml" Target="../ink/ink195.xml"/><Relationship Id="rId157" Type="http://schemas.openxmlformats.org/officeDocument/2006/relationships/image" Target="../media/image213.png"/><Relationship Id="rId178" Type="http://schemas.openxmlformats.org/officeDocument/2006/relationships/customXml" Target="../ink/ink216.xml"/><Relationship Id="rId61" Type="http://schemas.openxmlformats.org/officeDocument/2006/relationships/image" Target="../media/image165.png"/><Relationship Id="rId82" Type="http://schemas.openxmlformats.org/officeDocument/2006/relationships/customXml" Target="../ink/ink168.xml"/><Relationship Id="rId199" Type="http://schemas.openxmlformats.org/officeDocument/2006/relationships/image" Target="../media/image234.png"/><Relationship Id="rId203" Type="http://schemas.openxmlformats.org/officeDocument/2006/relationships/image" Target="../media/image236.png"/><Relationship Id="rId19" Type="http://schemas.openxmlformats.org/officeDocument/2006/relationships/image" Target="../media/image144.png"/><Relationship Id="rId224" Type="http://schemas.openxmlformats.org/officeDocument/2006/relationships/customXml" Target="../ink/ink239.xml"/><Relationship Id="rId30" Type="http://schemas.openxmlformats.org/officeDocument/2006/relationships/customXml" Target="../ink/ink142.xml"/><Relationship Id="rId105" Type="http://schemas.openxmlformats.org/officeDocument/2006/relationships/image" Target="../media/image187.png"/><Relationship Id="rId126" Type="http://schemas.openxmlformats.org/officeDocument/2006/relationships/customXml" Target="../ink/ink190.xml"/><Relationship Id="rId147" Type="http://schemas.openxmlformats.org/officeDocument/2006/relationships/image" Target="../media/image208.png"/><Relationship Id="rId168" Type="http://schemas.openxmlformats.org/officeDocument/2006/relationships/customXml" Target="../ink/ink211.xml"/><Relationship Id="rId51" Type="http://schemas.openxmlformats.org/officeDocument/2006/relationships/image" Target="../media/image160.png"/><Relationship Id="rId72" Type="http://schemas.openxmlformats.org/officeDocument/2006/relationships/customXml" Target="../ink/ink163.xml"/><Relationship Id="rId93" Type="http://schemas.openxmlformats.org/officeDocument/2006/relationships/image" Target="../media/image181.png"/><Relationship Id="rId189" Type="http://schemas.openxmlformats.org/officeDocument/2006/relationships/image" Target="../media/image229.png"/></Relationships>
</file>

<file path=ppt/slides/_rels/slide40.xml.rels><?xml version="1.0" encoding="UTF-8" standalone="yes"?>
<Relationships xmlns="http://schemas.openxmlformats.org/package/2006/relationships"><Relationship Id="rId26" Type="http://schemas.openxmlformats.org/officeDocument/2006/relationships/customXml" Target="../ink/ink2672.xml"/><Relationship Id="rId21" Type="http://schemas.openxmlformats.org/officeDocument/2006/relationships/image" Target="../media/image2751.png"/><Relationship Id="rId42" Type="http://schemas.openxmlformats.org/officeDocument/2006/relationships/customXml" Target="../ink/ink2680.xml"/><Relationship Id="rId47" Type="http://schemas.openxmlformats.org/officeDocument/2006/relationships/image" Target="../media/image2764.png"/><Relationship Id="rId63" Type="http://schemas.openxmlformats.org/officeDocument/2006/relationships/image" Target="../media/image2772.png"/><Relationship Id="rId68" Type="http://schemas.openxmlformats.org/officeDocument/2006/relationships/customXml" Target="../ink/ink2693.xml"/><Relationship Id="rId84" Type="http://schemas.openxmlformats.org/officeDocument/2006/relationships/customXml" Target="../ink/ink2701.xml"/><Relationship Id="rId89" Type="http://schemas.openxmlformats.org/officeDocument/2006/relationships/image" Target="../media/image2785.png"/><Relationship Id="rId112" Type="http://schemas.openxmlformats.org/officeDocument/2006/relationships/customXml" Target="../ink/ink2715.xml"/><Relationship Id="rId16" Type="http://schemas.openxmlformats.org/officeDocument/2006/relationships/customXml" Target="../ink/ink2667.xml"/><Relationship Id="rId107" Type="http://schemas.openxmlformats.org/officeDocument/2006/relationships/image" Target="../media/image2794.png"/><Relationship Id="rId11" Type="http://schemas.openxmlformats.org/officeDocument/2006/relationships/image" Target="../media/image2746.png"/><Relationship Id="rId32" Type="http://schemas.openxmlformats.org/officeDocument/2006/relationships/customXml" Target="../ink/ink2675.xml"/><Relationship Id="rId37" Type="http://schemas.openxmlformats.org/officeDocument/2006/relationships/image" Target="../media/image2759.png"/><Relationship Id="rId53" Type="http://schemas.openxmlformats.org/officeDocument/2006/relationships/image" Target="../media/image2767.png"/><Relationship Id="rId58" Type="http://schemas.openxmlformats.org/officeDocument/2006/relationships/customXml" Target="../ink/ink2688.xml"/><Relationship Id="rId74" Type="http://schemas.openxmlformats.org/officeDocument/2006/relationships/customXml" Target="../ink/ink2696.xml"/><Relationship Id="rId79" Type="http://schemas.openxmlformats.org/officeDocument/2006/relationships/image" Target="../media/image2780.png"/><Relationship Id="rId102" Type="http://schemas.openxmlformats.org/officeDocument/2006/relationships/customXml" Target="../ink/ink2710.xml"/><Relationship Id="rId5" Type="http://schemas.openxmlformats.org/officeDocument/2006/relationships/image" Target="../media/image2743.emf"/><Relationship Id="rId90" Type="http://schemas.openxmlformats.org/officeDocument/2006/relationships/customXml" Target="../ink/ink2704.xml"/><Relationship Id="rId95" Type="http://schemas.openxmlformats.org/officeDocument/2006/relationships/image" Target="../media/image2788.png"/><Relationship Id="rId22" Type="http://schemas.openxmlformats.org/officeDocument/2006/relationships/customXml" Target="../ink/ink2670.xml"/><Relationship Id="rId27" Type="http://schemas.openxmlformats.org/officeDocument/2006/relationships/image" Target="../media/image2754.png"/><Relationship Id="rId43" Type="http://schemas.openxmlformats.org/officeDocument/2006/relationships/image" Target="../media/image2762.png"/><Relationship Id="rId48" Type="http://schemas.openxmlformats.org/officeDocument/2006/relationships/customXml" Target="../ink/ink2683.xml"/><Relationship Id="rId64" Type="http://schemas.openxmlformats.org/officeDocument/2006/relationships/customXml" Target="../ink/ink2691.xml"/><Relationship Id="rId69" Type="http://schemas.openxmlformats.org/officeDocument/2006/relationships/image" Target="../media/image2775.png"/><Relationship Id="rId113" Type="http://schemas.openxmlformats.org/officeDocument/2006/relationships/image" Target="../media/image2797.png"/><Relationship Id="rId80" Type="http://schemas.openxmlformats.org/officeDocument/2006/relationships/customXml" Target="../ink/ink2699.xml"/><Relationship Id="rId85" Type="http://schemas.openxmlformats.org/officeDocument/2006/relationships/image" Target="../media/image2783.png"/><Relationship Id="rId12" Type="http://schemas.openxmlformats.org/officeDocument/2006/relationships/customXml" Target="../ink/ink2665.xml"/><Relationship Id="rId17" Type="http://schemas.openxmlformats.org/officeDocument/2006/relationships/image" Target="../media/image2749.png"/><Relationship Id="rId33" Type="http://schemas.openxmlformats.org/officeDocument/2006/relationships/image" Target="../media/image2757.png"/><Relationship Id="rId38" Type="http://schemas.openxmlformats.org/officeDocument/2006/relationships/customXml" Target="../ink/ink2678.xml"/><Relationship Id="rId59" Type="http://schemas.openxmlformats.org/officeDocument/2006/relationships/image" Target="../media/image2770.png"/><Relationship Id="rId103" Type="http://schemas.openxmlformats.org/officeDocument/2006/relationships/image" Target="../media/image2792.png"/><Relationship Id="rId108" Type="http://schemas.openxmlformats.org/officeDocument/2006/relationships/customXml" Target="../ink/ink2713.xml"/><Relationship Id="rId54" Type="http://schemas.openxmlformats.org/officeDocument/2006/relationships/customXml" Target="../ink/ink2686.xml"/><Relationship Id="rId70" Type="http://schemas.openxmlformats.org/officeDocument/2006/relationships/customXml" Target="../ink/ink2694.xml"/><Relationship Id="rId75" Type="http://schemas.openxmlformats.org/officeDocument/2006/relationships/image" Target="../media/image2778.png"/><Relationship Id="rId91" Type="http://schemas.openxmlformats.org/officeDocument/2006/relationships/image" Target="../media/image2786.png"/><Relationship Id="rId96" Type="http://schemas.openxmlformats.org/officeDocument/2006/relationships/customXml" Target="../ink/ink2707.xml"/><Relationship Id="rId1" Type="http://schemas.openxmlformats.org/officeDocument/2006/relationships/slideLayout" Target="../slideLayouts/slideLayout7.xml"/><Relationship Id="rId6" Type="http://schemas.openxmlformats.org/officeDocument/2006/relationships/customXml" Target="../ink/ink2662.xml"/><Relationship Id="rId15" Type="http://schemas.openxmlformats.org/officeDocument/2006/relationships/image" Target="../media/image2748.png"/><Relationship Id="rId23" Type="http://schemas.openxmlformats.org/officeDocument/2006/relationships/image" Target="../media/image2752.png"/><Relationship Id="rId28" Type="http://schemas.openxmlformats.org/officeDocument/2006/relationships/customXml" Target="../ink/ink2673.xml"/><Relationship Id="rId36" Type="http://schemas.openxmlformats.org/officeDocument/2006/relationships/customXml" Target="../ink/ink2677.xml"/><Relationship Id="rId49" Type="http://schemas.openxmlformats.org/officeDocument/2006/relationships/image" Target="../media/image2765.png"/><Relationship Id="rId57" Type="http://schemas.openxmlformats.org/officeDocument/2006/relationships/image" Target="../media/image2769.png"/><Relationship Id="rId106" Type="http://schemas.openxmlformats.org/officeDocument/2006/relationships/customXml" Target="../ink/ink2712.xml"/><Relationship Id="rId114" Type="http://schemas.openxmlformats.org/officeDocument/2006/relationships/customXml" Target="../ink/ink2716.xml"/><Relationship Id="rId10" Type="http://schemas.openxmlformats.org/officeDocument/2006/relationships/customXml" Target="../ink/ink2664.xml"/><Relationship Id="rId31" Type="http://schemas.openxmlformats.org/officeDocument/2006/relationships/image" Target="../media/image2756.png"/><Relationship Id="rId44" Type="http://schemas.openxmlformats.org/officeDocument/2006/relationships/customXml" Target="../ink/ink2681.xml"/><Relationship Id="rId52" Type="http://schemas.openxmlformats.org/officeDocument/2006/relationships/customXml" Target="../ink/ink2685.xml"/><Relationship Id="rId60" Type="http://schemas.openxmlformats.org/officeDocument/2006/relationships/customXml" Target="../ink/ink2689.xml"/><Relationship Id="rId65" Type="http://schemas.openxmlformats.org/officeDocument/2006/relationships/image" Target="../media/image2773.png"/><Relationship Id="rId73" Type="http://schemas.openxmlformats.org/officeDocument/2006/relationships/image" Target="../media/image2777.png"/><Relationship Id="rId78" Type="http://schemas.openxmlformats.org/officeDocument/2006/relationships/customXml" Target="../ink/ink2698.xml"/><Relationship Id="rId81" Type="http://schemas.openxmlformats.org/officeDocument/2006/relationships/image" Target="../media/image2781.png"/><Relationship Id="rId86" Type="http://schemas.openxmlformats.org/officeDocument/2006/relationships/customXml" Target="../ink/ink2702.xml"/><Relationship Id="rId94" Type="http://schemas.openxmlformats.org/officeDocument/2006/relationships/customXml" Target="../ink/ink2706.xml"/><Relationship Id="rId99" Type="http://schemas.openxmlformats.org/officeDocument/2006/relationships/image" Target="../media/image2790.png"/><Relationship Id="rId101" Type="http://schemas.openxmlformats.org/officeDocument/2006/relationships/image" Target="../media/image2791.png"/><Relationship Id="rId4" Type="http://schemas.openxmlformats.org/officeDocument/2006/relationships/oleObject" Target="../embeddings/oleObject36.bin"/><Relationship Id="rId9" Type="http://schemas.openxmlformats.org/officeDocument/2006/relationships/image" Target="../media/image2745.png"/><Relationship Id="rId13" Type="http://schemas.openxmlformats.org/officeDocument/2006/relationships/image" Target="../media/image2747.png"/><Relationship Id="rId18" Type="http://schemas.openxmlformats.org/officeDocument/2006/relationships/customXml" Target="../ink/ink2668.xml"/><Relationship Id="rId39" Type="http://schemas.openxmlformats.org/officeDocument/2006/relationships/image" Target="../media/image2760.png"/><Relationship Id="rId109" Type="http://schemas.openxmlformats.org/officeDocument/2006/relationships/image" Target="../media/image2795.png"/><Relationship Id="rId34" Type="http://schemas.openxmlformats.org/officeDocument/2006/relationships/customXml" Target="../ink/ink2676.xml"/><Relationship Id="rId50" Type="http://schemas.openxmlformats.org/officeDocument/2006/relationships/customXml" Target="../ink/ink2684.xml"/><Relationship Id="rId55" Type="http://schemas.openxmlformats.org/officeDocument/2006/relationships/image" Target="../media/image2768.png"/><Relationship Id="rId76" Type="http://schemas.openxmlformats.org/officeDocument/2006/relationships/customXml" Target="../ink/ink2697.xml"/><Relationship Id="rId97" Type="http://schemas.openxmlformats.org/officeDocument/2006/relationships/image" Target="../media/image2789.png"/><Relationship Id="rId104" Type="http://schemas.openxmlformats.org/officeDocument/2006/relationships/customXml" Target="../ink/ink2711.xml"/><Relationship Id="rId7" Type="http://schemas.openxmlformats.org/officeDocument/2006/relationships/image" Target="../media/image2744.png"/><Relationship Id="rId71" Type="http://schemas.openxmlformats.org/officeDocument/2006/relationships/image" Target="../media/image2776.png"/><Relationship Id="rId92" Type="http://schemas.openxmlformats.org/officeDocument/2006/relationships/customXml" Target="../ink/ink2705.xml"/><Relationship Id="rId2" Type="http://schemas.openxmlformats.org/officeDocument/2006/relationships/oleObject" Target="../embeddings/oleObject35.bin"/><Relationship Id="rId29" Type="http://schemas.openxmlformats.org/officeDocument/2006/relationships/image" Target="../media/image2755.png"/><Relationship Id="rId24" Type="http://schemas.openxmlformats.org/officeDocument/2006/relationships/customXml" Target="../ink/ink2671.xml"/><Relationship Id="rId40" Type="http://schemas.openxmlformats.org/officeDocument/2006/relationships/customXml" Target="../ink/ink2679.xml"/><Relationship Id="rId45" Type="http://schemas.openxmlformats.org/officeDocument/2006/relationships/image" Target="../media/image2763.png"/><Relationship Id="rId66" Type="http://schemas.openxmlformats.org/officeDocument/2006/relationships/customXml" Target="../ink/ink2692.xml"/><Relationship Id="rId87" Type="http://schemas.openxmlformats.org/officeDocument/2006/relationships/image" Target="../media/image2784.png"/><Relationship Id="rId110" Type="http://schemas.openxmlformats.org/officeDocument/2006/relationships/customXml" Target="../ink/ink2714.xml"/><Relationship Id="rId115" Type="http://schemas.openxmlformats.org/officeDocument/2006/relationships/image" Target="../media/image2798.png"/><Relationship Id="rId61" Type="http://schemas.openxmlformats.org/officeDocument/2006/relationships/image" Target="../media/image2771.png"/><Relationship Id="rId82" Type="http://schemas.openxmlformats.org/officeDocument/2006/relationships/customXml" Target="../ink/ink2700.xml"/><Relationship Id="rId19" Type="http://schemas.openxmlformats.org/officeDocument/2006/relationships/image" Target="../media/image2750.png"/><Relationship Id="rId14" Type="http://schemas.openxmlformats.org/officeDocument/2006/relationships/customXml" Target="../ink/ink2666.xml"/><Relationship Id="rId30" Type="http://schemas.openxmlformats.org/officeDocument/2006/relationships/customXml" Target="../ink/ink2674.xml"/><Relationship Id="rId35" Type="http://schemas.openxmlformats.org/officeDocument/2006/relationships/image" Target="../media/image2758.png"/><Relationship Id="rId56" Type="http://schemas.openxmlformats.org/officeDocument/2006/relationships/customXml" Target="../ink/ink2687.xml"/><Relationship Id="rId77" Type="http://schemas.openxmlformats.org/officeDocument/2006/relationships/image" Target="../media/image2779.png"/><Relationship Id="rId100" Type="http://schemas.openxmlformats.org/officeDocument/2006/relationships/customXml" Target="../ink/ink2709.xml"/><Relationship Id="rId105" Type="http://schemas.openxmlformats.org/officeDocument/2006/relationships/image" Target="../media/image2793.png"/><Relationship Id="rId8" Type="http://schemas.openxmlformats.org/officeDocument/2006/relationships/customXml" Target="../ink/ink2663.xml"/><Relationship Id="rId51" Type="http://schemas.openxmlformats.org/officeDocument/2006/relationships/image" Target="../media/image2766.png"/><Relationship Id="rId72" Type="http://schemas.openxmlformats.org/officeDocument/2006/relationships/customXml" Target="../ink/ink2695.xml"/><Relationship Id="rId93" Type="http://schemas.openxmlformats.org/officeDocument/2006/relationships/image" Target="../media/image2787.png"/><Relationship Id="rId98" Type="http://schemas.openxmlformats.org/officeDocument/2006/relationships/customXml" Target="../ink/ink2708.xml"/><Relationship Id="rId3" Type="http://schemas.openxmlformats.org/officeDocument/2006/relationships/image" Target="../media/image2742.emf"/><Relationship Id="rId25" Type="http://schemas.openxmlformats.org/officeDocument/2006/relationships/image" Target="../media/image2753.png"/><Relationship Id="rId46" Type="http://schemas.openxmlformats.org/officeDocument/2006/relationships/customXml" Target="../ink/ink2682.xml"/><Relationship Id="rId67" Type="http://schemas.openxmlformats.org/officeDocument/2006/relationships/image" Target="../media/image2774.png"/><Relationship Id="rId20" Type="http://schemas.openxmlformats.org/officeDocument/2006/relationships/customXml" Target="../ink/ink2669.xml"/><Relationship Id="rId41" Type="http://schemas.openxmlformats.org/officeDocument/2006/relationships/image" Target="../media/image2761.png"/><Relationship Id="rId62" Type="http://schemas.openxmlformats.org/officeDocument/2006/relationships/customXml" Target="../ink/ink2690.xml"/><Relationship Id="rId83" Type="http://schemas.openxmlformats.org/officeDocument/2006/relationships/image" Target="../media/image2782.png"/><Relationship Id="rId88" Type="http://schemas.openxmlformats.org/officeDocument/2006/relationships/customXml" Target="../ink/ink2703.xml"/><Relationship Id="rId111" Type="http://schemas.openxmlformats.org/officeDocument/2006/relationships/image" Target="../media/image2796.png"/></Relationships>
</file>

<file path=ppt/slides/_rels/slide41.xml.rels><?xml version="1.0" encoding="UTF-8" standalone="yes"?>
<Relationships xmlns="http://schemas.openxmlformats.org/package/2006/relationships"><Relationship Id="rId117" Type="http://schemas.openxmlformats.org/officeDocument/2006/relationships/customXml" Target="../ink/ink2774.xml"/><Relationship Id="rId21" Type="http://schemas.openxmlformats.org/officeDocument/2006/relationships/customXml" Target="../ink/ink2726.xml"/><Relationship Id="rId42" Type="http://schemas.openxmlformats.org/officeDocument/2006/relationships/image" Target="../media/image2818.png"/><Relationship Id="rId63" Type="http://schemas.openxmlformats.org/officeDocument/2006/relationships/customXml" Target="../ink/ink2747.xml"/><Relationship Id="rId84" Type="http://schemas.openxmlformats.org/officeDocument/2006/relationships/image" Target="../media/image2839.png"/><Relationship Id="rId138" Type="http://schemas.openxmlformats.org/officeDocument/2006/relationships/image" Target="../media/image2866.png"/><Relationship Id="rId159" Type="http://schemas.openxmlformats.org/officeDocument/2006/relationships/customXml" Target="../ink/ink2795.xml"/><Relationship Id="rId170" Type="http://schemas.openxmlformats.org/officeDocument/2006/relationships/image" Target="../media/image2882.png"/><Relationship Id="rId191" Type="http://schemas.openxmlformats.org/officeDocument/2006/relationships/customXml" Target="../ink/ink2811.xml"/><Relationship Id="rId107" Type="http://schemas.openxmlformats.org/officeDocument/2006/relationships/customXml" Target="../ink/ink2769.xml"/><Relationship Id="rId11" Type="http://schemas.openxmlformats.org/officeDocument/2006/relationships/customXml" Target="../ink/ink2721.xml"/><Relationship Id="rId32" Type="http://schemas.openxmlformats.org/officeDocument/2006/relationships/image" Target="../media/image2813.png"/><Relationship Id="rId53" Type="http://schemas.openxmlformats.org/officeDocument/2006/relationships/customXml" Target="../ink/ink2742.xml"/><Relationship Id="rId74" Type="http://schemas.openxmlformats.org/officeDocument/2006/relationships/image" Target="../media/image2834.png"/><Relationship Id="rId128" Type="http://schemas.openxmlformats.org/officeDocument/2006/relationships/image" Target="../media/image2861.png"/><Relationship Id="rId149" Type="http://schemas.openxmlformats.org/officeDocument/2006/relationships/customXml" Target="../ink/ink2790.xml"/><Relationship Id="rId5" Type="http://schemas.openxmlformats.org/officeDocument/2006/relationships/customXml" Target="../ink/ink2718.xml"/><Relationship Id="rId95" Type="http://schemas.openxmlformats.org/officeDocument/2006/relationships/customXml" Target="../ink/ink2763.xml"/><Relationship Id="rId160" Type="http://schemas.openxmlformats.org/officeDocument/2006/relationships/image" Target="../media/image2877.png"/><Relationship Id="rId181" Type="http://schemas.openxmlformats.org/officeDocument/2006/relationships/customXml" Target="../ink/ink2806.xml"/><Relationship Id="rId22" Type="http://schemas.openxmlformats.org/officeDocument/2006/relationships/image" Target="../media/image2808.png"/><Relationship Id="rId43" Type="http://schemas.openxmlformats.org/officeDocument/2006/relationships/customXml" Target="../ink/ink2737.xml"/><Relationship Id="rId64" Type="http://schemas.openxmlformats.org/officeDocument/2006/relationships/image" Target="../media/image2829.png"/><Relationship Id="rId118" Type="http://schemas.openxmlformats.org/officeDocument/2006/relationships/image" Target="../media/image2856.png"/><Relationship Id="rId139" Type="http://schemas.openxmlformats.org/officeDocument/2006/relationships/customXml" Target="../ink/ink2785.xml"/><Relationship Id="rId85" Type="http://schemas.openxmlformats.org/officeDocument/2006/relationships/customXml" Target="../ink/ink2758.xml"/><Relationship Id="rId150" Type="http://schemas.openxmlformats.org/officeDocument/2006/relationships/image" Target="../media/image2872.png"/><Relationship Id="rId171" Type="http://schemas.openxmlformats.org/officeDocument/2006/relationships/customXml" Target="../ink/ink2801.xml"/><Relationship Id="rId192" Type="http://schemas.openxmlformats.org/officeDocument/2006/relationships/image" Target="../media/image2893.png"/><Relationship Id="rId12" Type="http://schemas.openxmlformats.org/officeDocument/2006/relationships/image" Target="../media/image2803.png"/><Relationship Id="rId33" Type="http://schemas.openxmlformats.org/officeDocument/2006/relationships/customXml" Target="../ink/ink2732.xml"/><Relationship Id="rId108" Type="http://schemas.openxmlformats.org/officeDocument/2006/relationships/image" Target="../media/image2851.png"/><Relationship Id="rId129" Type="http://schemas.openxmlformats.org/officeDocument/2006/relationships/customXml" Target="../ink/ink2780.xml"/><Relationship Id="rId54" Type="http://schemas.openxmlformats.org/officeDocument/2006/relationships/image" Target="../media/image2824.png"/><Relationship Id="rId75" Type="http://schemas.openxmlformats.org/officeDocument/2006/relationships/customXml" Target="../ink/ink2753.xml"/><Relationship Id="rId96" Type="http://schemas.openxmlformats.org/officeDocument/2006/relationships/image" Target="../media/image2845.png"/><Relationship Id="rId140" Type="http://schemas.openxmlformats.org/officeDocument/2006/relationships/image" Target="../media/image2867.png"/><Relationship Id="rId161" Type="http://schemas.openxmlformats.org/officeDocument/2006/relationships/customXml" Target="../ink/ink2796.xml"/><Relationship Id="rId182" Type="http://schemas.openxmlformats.org/officeDocument/2006/relationships/image" Target="../media/image2888.png"/><Relationship Id="rId6" Type="http://schemas.openxmlformats.org/officeDocument/2006/relationships/image" Target="../media/image2800.png"/><Relationship Id="rId23" Type="http://schemas.openxmlformats.org/officeDocument/2006/relationships/customXml" Target="../ink/ink2727.xml"/><Relationship Id="rId119" Type="http://schemas.openxmlformats.org/officeDocument/2006/relationships/customXml" Target="../ink/ink2775.xml"/><Relationship Id="rId44" Type="http://schemas.openxmlformats.org/officeDocument/2006/relationships/image" Target="../media/image2819.png"/><Relationship Id="rId65" Type="http://schemas.openxmlformats.org/officeDocument/2006/relationships/customXml" Target="../ink/ink2748.xml"/><Relationship Id="rId86" Type="http://schemas.openxmlformats.org/officeDocument/2006/relationships/image" Target="../media/image2840.png"/><Relationship Id="rId130" Type="http://schemas.openxmlformats.org/officeDocument/2006/relationships/image" Target="../media/image2862.png"/><Relationship Id="rId151" Type="http://schemas.openxmlformats.org/officeDocument/2006/relationships/customXml" Target="../ink/ink2791.xml"/><Relationship Id="rId172" Type="http://schemas.openxmlformats.org/officeDocument/2006/relationships/image" Target="../media/image2883.png"/><Relationship Id="rId193" Type="http://schemas.openxmlformats.org/officeDocument/2006/relationships/customXml" Target="../ink/ink2812.xml"/><Relationship Id="rId13" Type="http://schemas.openxmlformats.org/officeDocument/2006/relationships/customXml" Target="../ink/ink2722.xml"/><Relationship Id="rId109" Type="http://schemas.openxmlformats.org/officeDocument/2006/relationships/customXml" Target="../ink/ink2770.xml"/><Relationship Id="rId34" Type="http://schemas.openxmlformats.org/officeDocument/2006/relationships/image" Target="../media/image2814.png"/><Relationship Id="rId55" Type="http://schemas.openxmlformats.org/officeDocument/2006/relationships/customXml" Target="../ink/ink2743.xml"/><Relationship Id="rId76" Type="http://schemas.openxmlformats.org/officeDocument/2006/relationships/image" Target="../media/image2835.png"/><Relationship Id="rId97" Type="http://schemas.openxmlformats.org/officeDocument/2006/relationships/customXml" Target="../ink/ink2764.xml"/><Relationship Id="rId120" Type="http://schemas.openxmlformats.org/officeDocument/2006/relationships/image" Target="../media/image2857.png"/><Relationship Id="rId141" Type="http://schemas.openxmlformats.org/officeDocument/2006/relationships/customXml" Target="../ink/ink2786.xml"/><Relationship Id="rId7" Type="http://schemas.openxmlformats.org/officeDocument/2006/relationships/customXml" Target="../ink/ink2719.xml"/><Relationship Id="rId162" Type="http://schemas.openxmlformats.org/officeDocument/2006/relationships/image" Target="../media/image2878.png"/><Relationship Id="rId183" Type="http://schemas.openxmlformats.org/officeDocument/2006/relationships/customXml" Target="../ink/ink2807.xml"/><Relationship Id="rId2" Type="http://schemas.openxmlformats.org/officeDocument/2006/relationships/chart" Target="../charts/chart1.xml"/><Relationship Id="rId29" Type="http://schemas.openxmlformats.org/officeDocument/2006/relationships/customXml" Target="../ink/ink2730.xml"/><Relationship Id="rId24" Type="http://schemas.openxmlformats.org/officeDocument/2006/relationships/image" Target="../media/image2809.png"/><Relationship Id="rId40" Type="http://schemas.openxmlformats.org/officeDocument/2006/relationships/image" Target="../media/image2817.png"/><Relationship Id="rId45" Type="http://schemas.openxmlformats.org/officeDocument/2006/relationships/customXml" Target="../ink/ink2738.xml"/><Relationship Id="rId66" Type="http://schemas.openxmlformats.org/officeDocument/2006/relationships/image" Target="../media/image2830.png"/><Relationship Id="rId87" Type="http://schemas.openxmlformats.org/officeDocument/2006/relationships/customXml" Target="../ink/ink2759.xml"/><Relationship Id="rId110" Type="http://schemas.openxmlformats.org/officeDocument/2006/relationships/image" Target="../media/image2852.png"/><Relationship Id="rId115" Type="http://schemas.openxmlformats.org/officeDocument/2006/relationships/customXml" Target="../ink/ink2773.xml"/><Relationship Id="rId131" Type="http://schemas.openxmlformats.org/officeDocument/2006/relationships/customXml" Target="../ink/ink2781.xml"/><Relationship Id="rId136" Type="http://schemas.openxmlformats.org/officeDocument/2006/relationships/image" Target="../media/image2865.png"/><Relationship Id="rId157" Type="http://schemas.openxmlformats.org/officeDocument/2006/relationships/customXml" Target="../ink/ink2794.xml"/><Relationship Id="rId178" Type="http://schemas.openxmlformats.org/officeDocument/2006/relationships/image" Target="../media/image2886.png"/><Relationship Id="rId61" Type="http://schemas.openxmlformats.org/officeDocument/2006/relationships/customXml" Target="../ink/ink2746.xml"/><Relationship Id="rId82" Type="http://schemas.openxmlformats.org/officeDocument/2006/relationships/image" Target="../media/image2838.png"/><Relationship Id="rId152" Type="http://schemas.openxmlformats.org/officeDocument/2006/relationships/image" Target="../media/image2873.png"/><Relationship Id="rId173" Type="http://schemas.openxmlformats.org/officeDocument/2006/relationships/customXml" Target="../ink/ink2802.xml"/><Relationship Id="rId194" Type="http://schemas.openxmlformats.org/officeDocument/2006/relationships/image" Target="../media/image2894.png"/><Relationship Id="rId199" Type="http://schemas.openxmlformats.org/officeDocument/2006/relationships/customXml" Target="../ink/ink2815.xml"/><Relationship Id="rId203" Type="http://schemas.openxmlformats.org/officeDocument/2006/relationships/customXml" Target="../ink/ink2817.xml"/><Relationship Id="rId19" Type="http://schemas.openxmlformats.org/officeDocument/2006/relationships/customXml" Target="../ink/ink2725.xml"/><Relationship Id="rId14" Type="http://schemas.openxmlformats.org/officeDocument/2006/relationships/image" Target="../media/image2804.png"/><Relationship Id="rId30" Type="http://schemas.openxmlformats.org/officeDocument/2006/relationships/image" Target="../media/image2812.png"/><Relationship Id="rId35" Type="http://schemas.openxmlformats.org/officeDocument/2006/relationships/customXml" Target="../ink/ink2733.xml"/><Relationship Id="rId56" Type="http://schemas.openxmlformats.org/officeDocument/2006/relationships/image" Target="../media/image2825.png"/><Relationship Id="rId77" Type="http://schemas.openxmlformats.org/officeDocument/2006/relationships/customXml" Target="../ink/ink2754.xml"/><Relationship Id="rId100" Type="http://schemas.openxmlformats.org/officeDocument/2006/relationships/image" Target="../media/image2847.png"/><Relationship Id="rId105" Type="http://schemas.openxmlformats.org/officeDocument/2006/relationships/customXml" Target="../ink/ink2768.xml"/><Relationship Id="rId126" Type="http://schemas.openxmlformats.org/officeDocument/2006/relationships/image" Target="../media/image2860.png"/><Relationship Id="rId147" Type="http://schemas.openxmlformats.org/officeDocument/2006/relationships/customXml" Target="../ink/ink2789.xml"/><Relationship Id="rId168" Type="http://schemas.openxmlformats.org/officeDocument/2006/relationships/image" Target="../media/image2881.png"/><Relationship Id="rId8" Type="http://schemas.openxmlformats.org/officeDocument/2006/relationships/image" Target="../media/image2801.png"/><Relationship Id="rId51" Type="http://schemas.openxmlformats.org/officeDocument/2006/relationships/customXml" Target="../ink/ink2741.xml"/><Relationship Id="rId72" Type="http://schemas.openxmlformats.org/officeDocument/2006/relationships/image" Target="../media/image2833.png"/><Relationship Id="rId93" Type="http://schemas.openxmlformats.org/officeDocument/2006/relationships/customXml" Target="../ink/ink2762.xml"/><Relationship Id="rId98" Type="http://schemas.openxmlformats.org/officeDocument/2006/relationships/image" Target="../media/image2846.png"/><Relationship Id="rId121" Type="http://schemas.openxmlformats.org/officeDocument/2006/relationships/customXml" Target="../ink/ink2776.xml"/><Relationship Id="rId142" Type="http://schemas.openxmlformats.org/officeDocument/2006/relationships/image" Target="../media/image2868.png"/><Relationship Id="rId163" Type="http://schemas.openxmlformats.org/officeDocument/2006/relationships/customXml" Target="../ink/ink2797.xml"/><Relationship Id="rId184" Type="http://schemas.openxmlformats.org/officeDocument/2006/relationships/image" Target="../media/image2889.png"/><Relationship Id="rId189" Type="http://schemas.openxmlformats.org/officeDocument/2006/relationships/customXml" Target="../ink/ink2810.xml"/><Relationship Id="rId3" Type="http://schemas.openxmlformats.org/officeDocument/2006/relationships/customXml" Target="../ink/ink2717.xml"/><Relationship Id="rId25" Type="http://schemas.openxmlformats.org/officeDocument/2006/relationships/customXml" Target="../ink/ink2728.xml"/><Relationship Id="rId46" Type="http://schemas.openxmlformats.org/officeDocument/2006/relationships/image" Target="../media/image2820.png"/><Relationship Id="rId67" Type="http://schemas.openxmlformats.org/officeDocument/2006/relationships/customXml" Target="../ink/ink2749.xml"/><Relationship Id="rId116" Type="http://schemas.openxmlformats.org/officeDocument/2006/relationships/image" Target="../media/image2855.png"/><Relationship Id="rId137" Type="http://schemas.openxmlformats.org/officeDocument/2006/relationships/customXml" Target="../ink/ink2784.xml"/><Relationship Id="rId158" Type="http://schemas.openxmlformats.org/officeDocument/2006/relationships/image" Target="../media/image2876.png"/><Relationship Id="rId20" Type="http://schemas.openxmlformats.org/officeDocument/2006/relationships/image" Target="../media/image2807.png"/><Relationship Id="rId41" Type="http://schemas.openxmlformats.org/officeDocument/2006/relationships/customXml" Target="../ink/ink2736.xml"/><Relationship Id="rId62" Type="http://schemas.openxmlformats.org/officeDocument/2006/relationships/image" Target="../media/image2828.png"/><Relationship Id="rId83" Type="http://schemas.openxmlformats.org/officeDocument/2006/relationships/customXml" Target="../ink/ink2757.xml"/><Relationship Id="rId88" Type="http://schemas.openxmlformats.org/officeDocument/2006/relationships/image" Target="../media/image2841.png"/><Relationship Id="rId111" Type="http://schemas.openxmlformats.org/officeDocument/2006/relationships/customXml" Target="../ink/ink2771.xml"/><Relationship Id="rId132" Type="http://schemas.openxmlformats.org/officeDocument/2006/relationships/image" Target="../media/image2863.png"/><Relationship Id="rId153" Type="http://schemas.openxmlformats.org/officeDocument/2006/relationships/customXml" Target="../ink/ink2792.xml"/><Relationship Id="rId174" Type="http://schemas.openxmlformats.org/officeDocument/2006/relationships/image" Target="../media/image2884.png"/><Relationship Id="rId179" Type="http://schemas.openxmlformats.org/officeDocument/2006/relationships/customXml" Target="../ink/ink2805.xml"/><Relationship Id="rId195" Type="http://schemas.openxmlformats.org/officeDocument/2006/relationships/customXml" Target="../ink/ink2813.xml"/><Relationship Id="rId190" Type="http://schemas.openxmlformats.org/officeDocument/2006/relationships/image" Target="../media/image2892.png"/><Relationship Id="rId204" Type="http://schemas.openxmlformats.org/officeDocument/2006/relationships/image" Target="../media/image2898.png"/><Relationship Id="rId15" Type="http://schemas.openxmlformats.org/officeDocument/2006/relationships/customXml" Target="../ink/ink2723.xml"/><Relationship Id="rId36" Type="http://schemas.openxmlformats.org/officeDocument/2006/relationships/image" Target="../media/image2815.png"/><Relationship Id="rId57" Type="http://schemas.openxmlformats.org/officeDocument/2006/relationships/customXml" Target="../ink/ink2744.xml"/><Relationship Id="rId106" Type="http://schemas.openxmlformats.org/officeDocument/2006/relationships/image" Target="../media/image2850.png"/><Relationship Id="rId127" Type="http://schemas.openxmlformats.org/officeDocument/2006/relationships/customXml" Target="../ink/ink2779.xml"/><Relationship Id="rId10" Type="http://schemas.openxmlformats.org/officeDocument/2006/relationships/image" Target="../media/image2802.png"/><Relationship Id="rId31" Type="http://schemas.openxmlformats.org/officeDocument/2006/relationships/customXml" Target="../ink/ink2731.xml"/><Relationship Id="rId52" Type="http://schemas.openxmlformats.org/officeDocument/2006/relationships/image" Target="../media/image2823.png"/><Relationship Id="rId73" Type="http://schemas.openxmlformats.org/officeDocument/2006/relationships/customXml" Target="../ink/ink2752.xml"/><Relationship Id="rId78" Type="http://schemas.openxmlformats.org/officeDocument/2006/relationships/image" Target="../media/image2836.png"/><Relationship Id="rId94" Type="http://schemas.openxmlformats.org/officeDocument/2006/relationships/image" Target="../media/image2844.png"/><Relationship Id="rId99" Type="http://schemas.openxmlformats.org/officeDocument/2006/relationships/customXml" Target="../ink/ink2765.xml"/><Relationship Id="rId101" Type="http://schemas.openxmlformats.org/officeDocument/2006/relationships/customXml" Target="../ink/ink2766.xml"/><Relationship Id="rId122" Type="http://schemas.openxmlformats.org/officeDocument/2006/relationships/image" Target="../media/image2858.png"/><Relationship Id="rId143" Type="http://schemas.openxmlformats.org/officeDocument/2006/relationships/customXml" Target="../ink/ink2787.xml"/><Relationship Id="rId148" Type="http://schemas.openxmlformats.org/officeDocument/2006/relationships/image" Target="../media/image2871.png"/><Relationship Id="rId164" Type="http://schemas.openxmlformats.org/officeDocument/2006/relationships/image" Target="../media/image2879.png"/><Relationship Id="rId169" Type="http://schemas.openxmlformats.org/officeDocument/2006/relationships/customXml" Target="../ink/ink2800.xml"/><Relationship Id="rId185" Type="http://schemas.openxmlformats.org/officeDocument/2006/relationships/customXml" Target="../ink/ink2808.xml"/><Relationship Id="rId4" Type="http://schemas.openxmlformats.org/officeDocument/2006/relationships/image" Target="../media/image2799.png"/><Relationship Id="rId9" Type="http://schemas.openxmlformats.org/officeDocument/2006/relationships/customXml" Target="../ink/ink2720.xml"/><Relationship Id="rId180" Type="http://schemas.openxmlformats.org/officeDocument/2006/relationships/image" Target="../media/image2887.png"/><Relationship Id="rId26" Type="http://schemas.openxmlformats.org/officeDocument/2006/relationships/image" Target="../media/image2810.png"/><Relationship Id="rId47" Type="http://schemas.openxmlformats.org/officeDocument/2006/relationships/customXml" Target="../ink/ink2739.xml"/><Relationship Id="rId68" Type="http://schemas.openxmlformats.org/officeDocument/2006/relationships/image" Target="../media/image2831.png"/><Relationship Id="rId89" Type="http://schemas.openxmlformats.org/officeDocument/2006/relationships/customXml" Target="../ink/ink2760.xml"/><Relationship Id="rId112" Type="http://schemas.openxmlformats.org/officeDocument/2006/relationships/image" Target="../media/image2853.png"/><Relationship Id="rId133" Type="http://schemas.openxmlformats.org/officeDocument/2006/relationships/customXml" Target="../ink/ink2782.xml"/><Relationship Id="rId154" Type="http://schemas.openxmlformats.org/officeDocument/2006/relationships/image" Target="../media/image2874.png"/><Relationship Id="rId175" Type="http://schemas.openxmlformats.org/officeDocument/2006/relationships/customXml" Target="../ink/ink2803.xml"/><Relationship Id="rId196" Type="http://schemas.openxmlformats.org/officeDocument/2006/relationships/image" Target="../media/image2895.png"/><Relationship Id="rId200" Type="http://schemas.openxmlformats.org/officeDocument/2006/relationships/image" Target="../media/image2896.png"/><Relationship Id="rId16" Type="http://schemas.openxmlformats.org/officeDocument/2006/relationships/image" Target="../media/image2805.png"/><Relationship Id="rId37" Type="http://schemas.openxmlformats.org/officeDocument/2006/relationships/customXml" Target="../ink/ink2734.xml"/><Relationship Id="rId58" Type="http://schemas.openxmlformats.org/officeDocument/2006/relationships/image" Target="../media/image2826.png"/><Relationship Id="rId79" Type="http://schemas.openxmlformats.org/officeDocument/2006/relationships/customXml" Target="../ink/ink2755.xml"/><Relationship Id="rId102" Type="http://schemas.openxmlformats.org/officeDocument/2006/relationships/image" Target="../media/image2848.png"/><Relationship Id="rId123" Type="http://schemas.openxmlformats.org/officeDocument/2006/relationships/customXml" Target="../ink/ink2777.xml"/><Relationship Id="rId144" Type="http://schemas.openxmlformats.org/officeDocument/2006/relationships/image" Target="../media/image2869.png"/><Relationship Id="rId90" Type="http://schemas.openxmlformats.org/officeDocument/2006/relationships/image" Target="../media/image2842.png"/><Relationship Id="rId165" Type="http://schemas.openxmlformats.org/officeDocument/2006/relationships/customXml" Target="../ink/ink2798.xml"/><Relationship Id="rId186" Type="http://schemas.openxmlformats.org/officeDocument/2006/relationships/image" Target="../media/image2890.png"/><Relationship Id="rId27" Type="http://schemas.openxmlformats.org/officeDocument/2006/relationships/customXml" Target="../ink/ink2729.xml"/><Relationship Id="rId48" Type="http://schemas.openxmlformats.org/officeDocument/2006/relationships/image" Target="../media/image2821.png"/><Relationship Id="rId69" Type="http://schemas.openxmlformats.org/officeDocument/2006/relationships/customXml" Target="../ink/ink2750.xml"/><Relationship Id="rId113" Type="http://schemas.openxmlformats.org/officeDocument/2006/relationships/customXml" Target="../ink/ink2772.xml"/><Relationship Id="rId134" Type="http://schemas.openxmlformats.org/officeDocument/2006/relationships/image" Target="../media/image2864.png"/><Relationship Id="rId80" Type="http://schemas.openxmlformats.org/officeDocument/2006/relationships/image" Target="../media/image2837.png"/><Relationship Id="rId155" Type="http://schemas.openxmlformats.org/officeDocument/2006/relationships/customXml" Target="../ink/ink2793.xml"/><Relationship Id="rId176" Type="http://schemas.openxmlformats.org/officeDocument/2006/relationships/image" Target="../media/image2885.png"/><Relationship Id="rId197" Type="http://schemas.openxmlformats.org/officeDocument/2006/relationships/customXml" Target="../ink/ink2814.xml"/><Relationship Id="rId201" Type="http://schemas.openxmlformats.org/officeDocument/2006/relationships/customXml" Target="../ink/ink2816.xml"/><Relationship Id="rId17" Type="http://schemas.openxmlformats.org/officeDocument/2006/relationships/customXml" Target="../ink/ink2724.xml"/><Relationship Id="rId38" Type="http://schemas.openxmlformats.org/officeDocument/2006/relationships/image" Target="../media/image2816.png"/><Relationship Id="rId59" Type="http://schemas.openxmlformats.org/officeDocument/2006/relationships/customXml" Target="../ink/ink2745.xml"/><Relationship Id="rId103" Type="http://schemas.openxmlformats.org/officeDocument/2006/relationships/customXml" Target="../ink/ink2767.xml"/><Relationship Id="rId124" Type="http://schemas.openxmlformats.org/officeDocument/2006/relationships/image" Target="../media/image2859.png"/><Relationship Id="rId70" Type="http://schemas.openxmlformats.org/officeDocument/2006/relationships/image" Target="../media/image2832.png"/><Relationship Id="rId91" Type="http://schemas.openxmlformats.org/officeDocument/2006/relationships/customXml" Target="../ink/ink2761.xml"/><Relationship Id="rId145" Type="http://schemas.openxmlformats.org/officeDocument/2006/relationships/customXml" Target="../ink/ink2788.xml"/><Relationship Id="rId166" Type="http://schemas.openxmlformats.org/officeDocument/2006/relationships/image" Target="../media/image2880.png"/><Relationship Id="rId187" Type="http://schemas.openxmlformats.org/officeDocument/2006/relationships/customXml" Target="../ink/ink2809.xml"/><Relationship Id="rId1" Type="http://schemas.openxmlformats.org/officeDocument/2006/relationships/slideLayout" Target="../slideLayouts/slideLayout7.xml"/><Relationship Id="rId28" Type="http://schemas.openxmlformats.org/officeDocument/2006/relationships/image" Target="../media/image2811.png"/><Relationship Id="rId49" Type="http://schemas.openxmlformats.org/officeDocument/2006/relationships/customXml" Target="../ink/ink2740.xml"/><Relationship Id="rId114" Type="http://schemas.openxmlformats.org/officeDocument/2006/relationships/image" Target="../media/image2854.png"/><Relationship Id="rId60" Type="http://schemas.openxmlformats.org/officeDocument/2006/relationships/image" Target="../media/image2827.png"/><Relationship Id="rId81" Type="http://schemas.openxmlformats.org/officeDocument/2006/relationships/customXml" Target="../ink/ink2756.xml"/><Relationship Id="rId135" Type="http://schemas.openxmlformats.org/officeDocument/2006/relationships/customXml" Target="../ink/ink2783.xml"/><Relationship Id="rId156" Type="http://schemas.openxmlformats.org/officeDocument/2006/relationships/image" Target="../media/image2875.png"/><Relationship Id="rId177" Type="http://schemas.openxmlformats.org/officeDocument/2006/relationships/customXml" Target="../ink/ink2804.xml"/><Relationship Id="rId198" Type="http://schemas.openxmlformats.org/officeDocument/2006/relationships/image" Target="../media/image2487.png"/><Relationship Id="rId202" Type="http://schemas.openxmlformats.org/officeDocument/2006/relationships/image" Target="../media/image2897.png"/><Relationship Id="rId18" Type="http://schemas.openxmlformats.org/officeDocument/2006/relationships/image" Target="../media/image2806.png"/><Relationship Id="rId39" Type="http://schemas.openxmlformats.org/officeDocument/2006/relationships/customXml" Target="../ink/ink2735.xml"/><Relationship Id="rId50" Type="http://schemas.openxmlformats.org/officeDocument/2006/relationships/image" Target="../media/image2822.png"/><Relationship Id="rId104" Type="http://schemas.openxmlformats.org/officeDocument/2006/relationships/image" Target="../media/image2849.png"/><Relationship Id="rId125" Type="http://schemas.openxmlformats.org/officeDocument/2006/relationships/customXml" Target="../ink/ink2778.xml"/><Relationship Id="rId146" Type="http://schemas.openxmlformats.org/officeDocument/2006/relationships/image" Target="../media/image2870.png"/><Relationship Id="rId167" Type="http://schemas.openxmlformats.org/officeDocument/2006/relationships/customXml" Target="../ink/ink2799.xml"/><Relationship Id="rId188" Type="http://schemas.openxmlformats.org/officeDocument/2006/relationships/image" Target="../media/image2891.png"/><Relationship Id="rId71" Type="http://schemas.openxmlformats.org/officeDocument/2006/relationships/customXml" Target="../ink/ink2751.xml"/><Relationship Id="rId92" Type="http://schemas.openxmlformats.org/officeDocument/2006/relationships/image" Target="../media/image2843.png"/></Relationships>
</file>

<file path=ppt/slides/_rels/slide42.xml.rels><?xml version="1.0" encoding="UTF-8" standalone="yes"?>
<Relationships xmlns="http://schemas.openxmlformats.org/package/2006/relationships"><Relationship Id="rId117" Type="http://schemas.openxmlformats.org/officeDocument/2006/relationships/image" Target="../media/image2955.png"/><Relationship Id="rId21" Type="http://schemas.openxmlformats.org/officeDocument/2006/relationships/image" Target="../media/image2907.png"/><Relationship Id="rId42" Type="http://schemas.openxmlformats.org/officeDocument/2006/relationships/customXml" Target="../ink/ink2836.xml"/><Relationship Id="rId63" Type="http://schemas.openxmlformats.org/officeDocument/2006/relationships/image" Target="../media/image2928.png"/><Relationship Id="rId84" Type="http://schemas.openxmlformats.org/officeDocument/2006/relationships/customXml" Target="../ink/ink2857.xml"/><Relationship Id="rId138" Type="http://schemas.openxmlformats.org/officeDocument/2006/relationships/customXml" Target="../ink/ink2884.xml"/><Relationship Id="rId159" Type="http://schemas.openxmlformats.org/officeDocument/2006/relationships/image" Target="../media/image2976.png"/><Relationship Id="rId107" Type="http://schemas.openxmlformats.org/officeDocument/2006/relationships/image" Target="../media/image2950.png"/><Relationship Id="rId11" Type="http://schemas.openxmlformats.org/officeDocument/2006/relationships/image" Target="../media/image2902.png"/><Relationship Id="rId32" Type="http://schemas.openxmlformats.org/officeDocument/2006/relationships/customXml" Target="../ink/ink2831.xml"/><Relationship Id="rId53" Type="http://schemas.openxmlformats.org/officeDocument/2006/relationships/image" Target="../media/image2923.png"/><Relationship Id="rId74" Type="http://schemas.openxmlformats.org/officeDocument/2006/relationships/customXml" Target="../ink/ink2852.xml"/><Relationship Id="rId128" Type="http://schemas.openxmlformats.org/officeDocument/2006/relationships/customXml" Target="../ink/ink2879.xml"/><Relationship Id="rId149" Type="http://schemas.openxmlformats.org/officeDocument/2006/relationships/image" Target="../media/image2971.png"/><Relationship Id="rId5" Type="http://schemas.openxmlformats.org/officeDocument/2006/relationships/image" Target="../media/image2899.emf"/><Relationship Id="rId95" Type="http://schemas.openxmlformats.org/officeDocument/2006/relationships/image" Target="../media/image2944.png"/><Relationship Id="rId22" Type="http://schemas.openxmlformats.org/officeDocument/2006/relationships/customXml" Target="../ink/ink2826.xml"/><Relationship Id="rId43" Type="http://schemas.openxmlformats.org/officeDocument/2006/relationships/image" Target="../media/image2918.png"/><Relationship Id="rId64" Type="http://schemas.openxmlformats.org/officeDocument/2006/relationships/customXml" Target="../ink/ink2847.xml"/><Relationship Id="rId118" Type="http://schemas.openxmlformats.org/officeDocument/2006/relationships/customXml" Target="../ink/ink2874.xml"/><Relationship Id="rId139" Type="http://schemas.openxmlformats.org/officeDocument/2006/relationships/image" Target="../media/image2966.png"/><Relationship Id="rId80" Type="http://schemas.openxmlformats.org/officeDocument/2006/relationships/customXml" Target="../ink/ink2855.xml"/><Relationship Id="rId85" Type="http://schemas.openxmlformats.org/officeDocument/2006/relationships/image" Target="../media/image2939.png"/><Relationship Id="rId150" Type="http://schemas.openxmlformats.org/officeDocument/2006/relationships/customXml" Target="../ink/ink2890.xml"/><Relationship Id="rId155" Type="http://schemas.openxmlformats.org/officeDocument/2006/relationships/image" Target="../media/image2974.png"/><Relationship Id="rId12" Type="http://schemas.openxmlformats.org/officeDocument/2006/relationships/customXml" Target="../ink/ink2821.xml"/><Relationship Id="rId17" Type="http://schemas.openxmlformats.org/officeDocument/2006/relationships/image" Target="../media/image2905.png"/><Relationship Id="rId33" Type="http://schemas.openxmlformats.org/officeDocument/2006/relationships/image" Target="../media/image2913.png"/><Relationship Id="rId38" Type="http://schemas.openxmlformats.org/officeDocument/2006/relationships/customXml" Target="../ink/ink2834.xml"/><Relationship Id="rId59" Type="http://schemas.openxmlformats.org/officeDocument/2006/relationships/image" Target="../media/image2926.png"/><Relationship Id="rId103" Type="http://schemas.openxmlformats.org/officeDocument/2006/relationships/image" Target="../media/image2948.png"/><Relationship Id="rId108" Type="http://schemas.openxmlformats.org/officeDocument/2006/relationships/customXml" Target="../ink/ink2869.xml"/><Relationship Id="rId124" Type="http://schemas.openxmlformats.org/officeDocument/2006/relationships/customXml" Target="../ink/ink2877.xml"/><Relationship Id="rId129" Type="http://schemas.openxmlformats.org/officeDocument/2006/relationships/image" Target="../media/image2961.png"/><Relationship Id="rId54" Type="http://schemas.openxmlformats.org/officeDocument/2006/relationships/customXml" Target="../ink/ink2842.xml"/><Relationship Id="rId70" Type="http://schemas.openxmlformats.org/officeDocument/2006/relationships/customXml" Target="../ink/ink2850.xml"/><Relationship Id="rId75" Type="http://schemas.openxmlformats.org/officeDocument/2006/relationships/image" Target="../media/image2934.png"/><Relationship Id="rId91" Type="http://schemas.openxmlformats.org/officeDocument/2006/relationships/image" Target="../media/image2942.png"/><Relationship Id="rId96" Type="http://schemas.openxmlformats.org/officeDocument/2006/relationships/customXml" Target="../ink/ink2863.xml"/><Relationship Id="rId140" Type="http://schemas.openxmlformats.org/officeDocument/2006/relationships/customXml" Target="../ink/ink2885.xml"/><Relationship Id="rId145" Type="http://schemas.openxmlformats.org/officeDocument/2006/relationships/image" Target="../media/image2969.png"/><Relationship Id="rId1" Type="http://schemas.openxmlformats.org/officeDocument/2006/relationships/slideLayout" Target="../slideLayouts/slideLayout7.xml"/><Relationship Id="rId6" Type="http://schemas.openxmlformats.org/officeDocument/2006/relationships/customXml" Target="../ink/ink2818.xml"/><Relationship Id="rId23" Type="http://schemas.openxmlformats.org/officeDocument/2006/relationships/image" Target="../media/image2908.png"/><Relationship Id="rId28" Type="http://schemas.openxmlformats.org/officeDocument/2006/relationships/customXml" Target="../ink/ink2829.xml"/><Relationship Id="rId49" Type="http://schemas.openxmlformats.org/officeDocument/2006/relationships/image" Target="../media/image2921.png"/><Relationship Id="rId114" Type="http://schemas.openxmlformats.org/officeDocument/2006/relationships/customXml" Target="../ink/ink2872.xml"/><Relationship Id="rId119" Type="http://schemas.openxmlformats.org/officeDocument/2006/relationships/image" Target="../media/image2956.png"/><Relationship Id="rId44" Type="http://schemas.openxmlformats.org/officeDocument/2006/relationships/customXml" Target="../ink/ink2837.xml"/><Relationship Id="rId60" Type="http://schemas.openxmlformats.org/officeDocument/2006/relationships/customXml" Target="../ink/ink2845.xml"/><Relationship Id="rId65" Type="http://schemas.openxmlformats.org/officeDocument/2006/relationships/image" Target="../media/image2929.png"/><Relationship Id="rId81" Type="http://schemas.openxmlformats.org/officeDocument/2006/relationships/image" Target="../media/image2937.png"/><Relationship Id="rId86" Type="http://schemas.openxmlformats.org/officeDocument/2006/relationships/customXml" Target="../ink/ink2858.xml"/><Relationship Id="rId130" Type="http://schemas.openxmlformats.org/officeDocument/2006/relationships/customXml" Target="../ink/ink2880.xml"/><Relationship Id="rId135" Type="http://schemas.openxmlformats.org/officeDocument/2006/relationships/image" Target="../media/image2964.png"/><Relationship Id="rId151" Type="http://schemas.openxmlformats.org/officeDocument/2006/relationships/image" Target="../media/image2972.png"/><Relationship Id="rId156" Type="http://schemas.openxmlformats.org/officeDocument/2006/relationships/customXml" Target="../ink/ink2893.xml"/><Relationship Id="rId13" Type="http://schemas.openxmlformats.org/officeDocument/2006/relationships/image" Target="../media/image2903.png"/><Relationship Id="rId18" Type="http://schemas.openxmlformats.org/officeDocument/2006/relationships/customXml" Target="../ink/ink2824.xml"/><Relationship Id="rId39" Type="http://schemas.openxmlformats.org/officeDocument/2006/relationships/image" Target="../media/image2916.png"/><Relationship Id="rId109" Type="http://schemas.openxmlformats.org/officeDocument/2006/relationships/image" Target="../media/image2951.png"/><Relationship Id="rId34" Type="http://schemas.openxmlformats.org/officeDocument/2006/relationships/customXml" Target="../ink/ink2832.xml"/><Relationship Id="rId50" Type="http://schemas.openxmlformats.org/officeDocument/2006/relationships/customXml" Target="../ink/ink2840.xml"/><Relationship Id="rId55" Type="http://schemas.openxmlformats.org/officeDocument/2006/relationships/image" Target="../media/image2924.png"/><Relationship Id="rId76" Type="http://schemas.openxmlformats.org/officeDocument/2006/relationships/customXml" Target="../ink/ink2853.xml"/><Relationship Id="rId97" Type="http://schemas.openxmlformats.org/officeDocument/2006/relationships/image" Target="../media/image2945.png"/><Relationship Id="rId104" Type="http://schemas.openxmlformats.org/officeDocument/2006/relationships/customXml" Target="../ink/ink2867.xml"/><Relationship Id="rId120" Type="http://schemas.openxmlformats.org/officeDocument/2006/relationships/customXml" Target="../ink/ink2875.xml"/><Relationship Id="rId125" Type="http://schemas.openxmlformats.org/officeDocument/2006/relationships/image" Target="../media/image2959.png"/><Relationship Id="rId141" Type="http://schemas.openxmlformats.org/officeDocument/2006/relationships/image" Target="../media/image2967.png"/><Relationship Id="rId146" Type="http://schemas.openxmlformats.org/officeDocument/2006/relationships/customXml" Target="../ink/ink2888.xml"/><Relationship Id="rId7" Type="http://schemas.openxmlformats.org/officeDocument/2006/relationships/image" Target="../media/image2900.png"/><Relationship Id="rId71" Type="http://schemas.openxmlformats.org/officeDocument/2006/relationships/image" Target="../media/image2932.png"/><Relationship Id="rId92" Type="http://schemas.openxmlformats.org/officeDocument/2006/relationships/customXml" Target="../ink/ink2861.xml"/><Relationship Id="rId2" Type="http://schemas.openxmlformats.org/officeDocument/2006/relationships/oleObject" Target="../embeddings/oleObject36.bin"/><Relationship Id="rId29" Type="http://schemas.openxmlformats.org/officeDocument/2006/relationships/image" Target="../media/image2911.png"/><Relationship Id="rId24" Type="http://schemas.openxmlformats.org/officeDocument/2006/relationships/customXml" Target="../ink/ink2827.xml"/><Relationship Id="rId40" Type="http://schemas.openxmlformats.org/officeDocument/2006/relationships/customXml" Target="../ink/ink2835.xml"/><Relationship Id="rId45" Type="http://schemas.openxmlformats.org/officeDocument/2006/relationships/image" Target="../media/image2919.png"/><Relationship Id="rId66" Type="http://schemas.openxmlformats.org/officeDocument/2006/relationships/customXml" Target="../ink/ink2848.xml"/><Relationship Id="rId87" Type="http://schemas.openxmlformats.org/officeDocument/2006/relationships/image" Target="../media/image2940.png"/><Relationship Id="rId110" Type="http://schemas.openxmlformats.org/officeDocument/2006/relationships/customXml" Target="../ink/ink2870.xml"/><Relationship Id="rId115" Type="http://schemas.openxmlformats.org/officeDocument/2006/relationships/image" Target="../media/image2954.png"/><Relationship Id="rId131" Type="http://schemas.openxmlformats.org/officeDocument/2006/relationships/image" Target="../media/image2962.png"/><Relationship Id="rId136" Type="http://schemas.openxmlformats.org/officeDocument/2006/relationships/customXml" Target="../ink/ink2883.xml"/><Relationship Id="rId157" Type="http://schemas.openxmlformats.org/officeDocument/2006/relationships/image" Target="../media/image2975.png"/><Relationship Id="rId61" Type="http://schemas.openxmlformats.org/officeDocument/2006/relationships/image" Target="../media/image2927.png"/><Relationship Id="rId82" Type="http://schemas.openxmlformats.org/officeDocument/2006/relationships/customXml" Target="../ink/ink2856.xml"/><Relationship Id="rId152" Type="http://schemas.openxmlformats.org/officeDocument/2006/relationships/customXml" Target="../ink/ink2891.xml"/><Relationship Id="rId19" Type="http://schemas.openxmlformats.org/officeDocument/2006/relationships/image" Target="../media/image2906.png"/><Relationship Id="rId14" Type="http://schemas.openxmlformats.org/officeDocument/2006/relationships/customXml" Target="../ink/ink2822.xml"/><Relationship Id="rId30" Type="http://schemas.openxmlformats.org/officeDocument/2006/relationships/customXml" Target="../ink/ink2830.xml"/><Relationship Id="rId35" Type="http://schemas.openxmlformats.org/officeDocument/2006/relationships/image" Target="../media/image2914.png"/><Relationship Id="rId56" Type="http://schemas.openxmlformats.org/officeDocument/2006/relationships/customXml" Target="../ink/ink2843.xml"/><Relationship Id="rId77" Type="http://schemas.openxmlformats.org/officeDocument/2006/relationships/image" Target="../media/image2935.png"/><Relationship Id="rId100" Type="http://schemas.openxmlformats.org/officeDocument/2006/relationships/customXml" Target="../ink/ink2865.xml"/><Relationship Id="rId105" Type="http://schemas.openxmlformats.org/officeDocument/2006/relationships/image" Target="../media/image2949.png"/><Relationship Id="rId126" Type="http://schemas.openxmlformats.org/officeDocument/2006/relationships/customXml" Target="../ink/ink2878.xml"/><Relationship Id="rId147" Type="http://schemas.openxmlformats.org/officeDocument/2006/relationships/image" Target="../media/image2970.png"/><Relationship Id="rId8" Type="http://schemas.openxmlformats.org/officeDocument/2006/relationships/customXml" Target="../ink/ink2819.xml"/><Relationship Id="rId51" Type="http://schemas.openxmlformats.org/officeDocument/2006/relationships/image" Target="../media/image2922.png"/><Relationship Id="rId72" Type="http://schemas.openxmlformats.org/officeDocument/2006/relationships/customXml" Target="../ink/ink2851.xml"/><Relationship Id="rId93" Type="http://schemas.openxmlformats.org/officeDocument/2006/relationships/image" Target="../media/image2943.png"/><Relationship Id="rId98" Type="http://schemas.openxmlformats.org/officeDocument/2006/relationships/customXml" Target="../ink/ink2864.xml"/><Relationship Id="rId121" Type="http://schemas.openxmlformats.org/officeDocument/2006/relationships/image" Target="../media/image2957.png"/><Relationship Id="rId142" Type="http://schemas.openxmlformats.org/officeDocument/2006/relationships/customXml" Target="../ink/ink2886.xml"/><Relationship Id="rId3" Type="http://schemas.openxmlformats.org/officeDocument/2006/relationships/image" Target="../media/image2743.emf"/><Relationship Id="rId25" Type="http://schemas.openxmlformats.org/officeDocument/2006/relationships/image" Target="../media/image2909.png"/><Relationship Id="rId46" Type="http://schemas.openxmlformats.org/officeDocument/2006/relationships/customXml" Target="../ink/ink2838.xml"/><Relationship Id="rId67" Type="http://schemas.openxmlformats.org/officeDocument/2006/relationships/image" Target="../media/image2930.png"/><Relationship Id="rId116" Type="http://schemas.openxmlformats.org/officeDocument/2006/relationships/customXml" Target="../ink/ink2873.xml"/><Relationship Id="rId137" Type="http://schemas.openxmlformats.org/officeDocument/2006/relationships/image" Target="../media/image2965.png"/><Relationship Id="rId158" Type="http://schemas.openxmlformats.org/officeDocument/2006/relationships/customXml" Target="../ink/ink2894.xml"/><Relationship Id="rId20" Type="http://schemas.openxmlformats.org/officeDocument/2006/relationships/customXml" Target="../ink/ink2825.xml"/><Relationship Id="rId41" Type="http://schemas.openxmlformats.org/officeDocument/2006/relationships/image" Target="../media/image2917.png"/><Relationship Id="rId62" Type="http://schemas.openxmlformats.org/officeDocument/2006/relationships/customXml" Target="../ink/ink2846.xml"/><Relationship Id="rId83" Type="http://schemas.openxmlformats.org/officeDocument/2006/relationships/image" Target="../media/image2938.png"/><Relationship Id="rId88" Type="http://schemas.openxmlformats.org/officeDocument/2006/relationships/customXml" Target="../ink/ink2859.xml"/><Relationship Id="rId111" Type="http://schemas.openxmlformats.org/officeDocument/2006/relationships/image" Target="../media/image2952.png"/><Relationship Id="rId132" Type="http://schemas.openxmlformats.org/officeDocument/2006/relationships/customXml" Target="../ink/ink2881.xml"/><Relationship Id="rId153" Type="http://schemas.openxmlformats.org/officeDocument/2006/relationships/image" Target="../media/image2973.png"/><Relationship Id="rId15" Type="http://schemas.openxmlformats.org/officeDocument/2006/relationships/image" Target="../media/image2904.png"/><Relationship Id="rId36" Type="http://schemas.openxmlformats.org/officeDocument/2006/relationships/customXml" Target="../ink/ink2833.xml"/><Relationship Id="rId57" Type="http://schemas.openxmlformats.org/officeDocument/2006/relationships/image" Target="../media/image2925.png"/><Relationship Id="rId106" Type="http://schemas.openxmlformats.org/officeDocument/2006/relationships/customXml" Target="../ink/ink2868.xml"/><Relationship Id="rId127" Type="http://schemas.openxmlformats.org/officeDocument/2006/relationships/image" Target="../media/image2960.png"/><Relationship Id="rId10" Type="http://schemas.openxmlformats.org/officeDocument/2006/relationships/customXml" Target="../ink/ink2820.xml"/><Relationship Id="rId31" Type="http://schemas.openxmlformats.org/officeDocument/2006/relationships/image" Target="../media/image2912.png"/><Relationship Id="rId52" Type="http://schemas.openxmlformats.org/officeDocument/2006/relationships/customXml" Target="../ink/ink2841.xml"/><Relationship Id="rId73" Type="http://schemas.openxmlformats.org/officeDocument/2006/relationships/image" Target="../media/image2933.png"/><Relationship Id="rId78" Type="http://schemas.openxmlformats.org/officeDocument/2006/relationships/customXml" Target="../ink/ink2854.xml"/><Relationship Id="rId94" Type="http://schemas.openxmlformats.org/officeDocument/2006/relationships/customXml" Target="../ink/ink2862.xml"/><Relationship Id="rId99" Type="http://schemas.openxmlformats.org/officeDocument/2006/relationships/image" Target="../media/image2946.png"/><Relationship Id="rId101" Type="http://schemas.openxmlformats.org/officeDocument/2006/relationships/image" Target="../media/image2947.png"/><Relationship Id="rId122" Type="http://schemas.openxmlformats.org/officeDocument/2006/relationships/customXml" Target="../ink/ink2876.xml"/><Relationship Id="rId143" Type="http://schemas.openxmlformats.org/officeDocument/2006/relationships/image" Target="../media/image2968.png"/><Relationship Id="rId148" Type="http://schemas.openxmlformats.org/officeDocument/2006/relationships/customXml" Target="../ink/ink2889.xml"/><Relationship Id="rId4" Type="http://schemas.openxmlformats.org/officeDocument/2006/relationships/oleObject" Target="../embeddings/oleObject37.bin"/><Relationship Id="rId9" Type="http://schemas.openxmlformats.org/officeDocument/2006/relationships/image" Target="../media/image2901.png"/><Relationship Id="rId26" Type="http://schemas.openxmlformats.org/officeDocument/2006/relationships/customXml" Target="../ink/ink2828.xml"/><Relationship Id="rId47" Type="http://schemas.openxmlformats.org/officeDocument/2006/relationships/image" Target="../media/image2920.png"/><Relationship Id="rId68" Type="http://schemas.openxmlformats.org/officeDocument/2006/relationships/customXml" Target="../ink/ink2849.xml"/><Relationship Id="rId89" Type="http://schemas.openxmlformats.org/officeDocument/2006/relationships/image" Target="../media/image2941.png"/><Relationship Id="rId112" Type="http://schemas.openxmlformats.org/officeDocument/2006/relationships/customXml" Target="../ink/ink2871.xml"/><Relationship Id="rId133" Type="http://schemas.openxmlformats.org/officeDocument/2006/relationships/image" Target="../media/image2963.png"/><Relationship Id="rId154" Type="http://schemas.openxmlformats.org/officeDocument/2006/relationships/customXml" Target="../ink/ink2892.xml"/><Relationship Id="rId16" Type="http://schemas.openxmlformats.org/officeDocument/2006/relationships/customXml" Target="../ink/ink2823.xml"/><Relationship Id="rId37" Type="http://schemas.openxmlformats.org/officeDocument/2006/relationships/image" Target="../media/image2915.png"/><Relationship Id="rId58" Type="http://schemas.openxmlformats.org/officeDocument/2006/relationships/customXml" Target="../ink/ink2844.xml"/><Relationship Id="rId79" Type="http://schemas.openxmlformats.org/officeDocument/2006/relationships/image" Target="../media/image2936.png"/><Relationship Id="rId102" Type="http://schemas.openxmlformats.org/officeDocument/2006/relationships/customXml" Target="../ink/ink2866.xml"/><Relationship Id="rId123" Type="http://schemas.openxmlformats.org/officeDocument/2006/relationships/image" Target="../media/image2958.png"/><Relationship Id="rId144" Type="http://schemas.openxmlformats.org/officeDocument/2006/relationships/customXml" Target="../ink/ink2887.xml"/><Relationship Id="rId90" Type="http://schemas.openxmlformats.org/officeDocument/2006/relationships/customXml" Target="../ink/ink2860.xml"/><Relationship Id="rId27" Type="http://schemas.openxmlformats.org/officeDocument/2006/relationships/image" Target="../media/image2910.png"/><Relationship Id="rId48" Type="http://schemas.openxmlformats.org/officeDocument/2006/relationships/customXml" Target="../ink/ink2839.xml"/><Relationship Id="rId69" Type="http://schemas.openxmlformats.org/officeDocument/2006/relationships/image" Target="../media/image2931.png"/><Relationship Id="rId113" Type="http://schemas.openxmlformats.org/officeDocument/2006/relationships/image" Target="../media/image2953.png"/><Relationship Id="rId134" Type="http://schemas.openxmlformats.org/officeDocument/2006/relationships/customXml" Target="../ink/ink2882.xml"/></Relationships>
</file>

<file path=ppt/slides/_rels/slide5.xml.rels><?xml version="1.0" encoding="UTF-8" standalone="yes"?>
<Relationships xmlns="http://schemas.openxmlformats.org/package/2006/relationships"><Relationship Id="rId117" Type="http://schemas.openxmlformats.org/officeDocument/2006/relationships/image" Target="../media/image305.png"/><Relationship Id="rId21" Type="http://schemas.openxmlformats.org/officeDocument/2006/relationships/image" Target="../media/image258.png"/><Relationship Id="rId42" Type="http://schemas.openxmlformats.org/officeDocument/2006/relationships/customXml" Target="../ink/ink253.xml"/><Relationship Id="rId63" Type="http://schemas.openxmlformats.org/officeDocument/2006/relationships/image" Target="../media/image278.png"/><Relationship Id="rId84" Type="http://schemas.openxmlformats.org/officeDocument/2006/relationships/customXml" Target="../ink/ink274.xml"/><Relationship Id="rId138" Type="http://schemas.openxmlformats.org/officeDocument/2006/relationships/customXml" Target="../ink/ink301.xml"/><Relationship Id="rId159" Type="http://schemas.openxmlformats.org/officeDocument/2006/relationships/image" Target="../media/image326.png"/><Relationship Id="rId170" Type="http://schemas.openxmlformats.org/officeDocument/2006/relationships/customXml" Target="../ink/ink317.xml"/><Relationship Id="rId191" Type="http://schemas.openxmlformats.org/officeDocument/2006/relationships/image" Target="../media/image342.png"/><Relationship Id="rId205" Type="http://schemas.openxmlformats.org/officeDocument/2006/relationships/image" Target="../media/image349.png"/><Relationship Id="rId226" Type="http://schemas.openxmlformats.org/officeDocument/2006/relationships/customXml" Target="../ink/ink345.xml"/><Relationship Id="rId107" Type="http://schemas.openxmlformats.org/officeDocument/2006/relationships/image" Target="../media/image300.png"/><Relationship Id="rId11" Type="http://schemas.openxmlformats.org/officeDocument/2006/relationships/image" Target="../media/image253.png"/><Relationship Id="rId32" Type="http://schemas.openxmlformats.org/officeDocument/2006/relationships/customXml" Target="../ink/ink248.xml"/><Relationship Id="rId53" Type="http://schemas.openxmlformats.org/officeDocument/2006/relationships/image" Target="../media/image273.png"/><Relationship Id="rId74" Type="http://schemas.openxmlformats.org/officeDocument/2006/relationships/customXml" Target="../ink/ink269.xml"/><Relationship Id="rId128" Type="http://schemas.openxmlformats.org/officeDocument/2006/relationships/customXml" Target="../ink/ink296.xml"/><Relationship Id="rId149" Type="http://schemas.openxmlformats.org/officeDocument/2006/relationships/image" Target="../media/image321.png"/><Relationship Id="rId5" Type="http://schemas.openxmlformats.org/officeDocument/2006/relationships/oleObject" Target="../embeddings/oleObject3.bin"/><Relationship Id="rId95" Type="http://schemas.openxmlformats.org/officeDocument/2006/relationships/image" Target="../media/image294.png"/><Relationship Id="rId160" Type="http://schemas.openxmlformats.org/officeDocument/2006/relationships/customXml" Target="../ink/ink312.xml"/><Relationship Id="rId181" Type="http://schemas.openxmlformats.org/officeDocument/2006/relationships/image" Target="../media/image337.png"/><Relationship Id="rId216" Type="http://schemas.openxmlformats.org/officeDocument/2006/relationships/customXml" Target="../ink/ink340.xml"/><Relationship Id="rId22" Type="http://schemas.openxmlformats.org/officeDocument/2006/relationships/customXml" Target="../ink/ink243.xml"/><Relationship Id="rId43" Type="http://schemas.openxmlformats.org/officeDocument/2006/relationships/image" Target="../media/image268.png"/><Relationship Id="rId64" Type="http://schemas.openxmlformats.org/officeDocument/2006/relationships/customXml" Target="../ink/ink264.xml"/><Relationship Id="rId118" Type="http://schemas.openxmlformats.org/officeDocument/2006/relationships/customXml" Target="../ink/ink291.xml"/><Relationship Id="rId139" Type="http://schemas.openxmlformats.org/officeDocument/2006/relationships/image" Target="../media/image316.png"/><Relationship Id="rId85" Type="http://schemas.openxmlformats.org/officeDocument/2006/relationships/image" Target="../media/image289.png"/><Relationship Id="rId150" Type="http://schemas.openxmlformats.org/officeDocument/2006/relationships/customXml" Target="../ink/ink307.xml"/><Relationship Id="rId171" Type="http://schemas.openxmlformats.org/officeDocument/2006/relationships/image" Target="../media/image332.png"/><Relationship Id="rId192" Type="http://schemas.openxmlformats.org/officeDocument/2006/relationships/customXml" Target="../ink/ink328.xml"/><Relationship Id="rId206" Type="http://schemas.openxmlformats.org/officeDocument/2006/relationships/customXml" Target="../ink/ink335.xml"/><Relationship Id="rId227" Type="http://schemas.openxmlformats.org/officeDocument/2006/relationships/image" Target="../media/image360.png"/><Relationship Id="rId12" Type="http://schemas.openxmlformats.org/officeDocument/2006/relationships/oleObject" Target="../embeddings/oleObject5.bin"/><Relationship Id="rId33" Type="http://schemas.openxmlformats.org/officeDocument/2006/relationships/image" Target="../media/image263.png"/><Relationship Id="rId108" Type="http://schemas.openxmlformats.org/officeDocument/2006/relationships/customXml" Target="../ink/ink286.xml"/><Relationship Id="rId129" Type="http://schemas.openxmlformats.org/officeDocument/2006/relationships/image" Target="../media/image311.png"/><Relationship Id="rId54" Type="http://schemas.openxmlformats.org/officeDocument/2006/relationships/customXml" Target="../ink/ink259.xml"/><Relationship Id="rId75" Type="http://schemas.openxmlformats.org/officeDocument/2006/relationships/image" Target="../media/image284.png"/><Relationship Id="rId96" Type="http://schemas.openxmlformats.org/officeDocument/2006/relationships/customXml" Target="../ink/ink280.xml"/><Relationship Id="rId140" Type="http://schemas.openxmlformats.org/officeDocument/2006/relationships/customXml" Target="../ink/ink302.xml"/><Relationship Id="rId161" Type="http://schemas.openxmlformats.org/officeDocument/2006/relationships/image" Target="../media/image327.png"/><Relationship Id="rId182" Type="http://schemas.openxmlformats.org/officeDocument/2006/relationships/customXml" Target="../ink/ink323.xml"/><Relationship Id="rId217" Type="http://schemas.openxmlformats.org/officeDocument/2006/relationships/image" Target="../media/image355.png"/><Relationship Id="rId6" Type="http://schemas.openxmlformats.org/officeDocument/2006/relationships/image" Target="../media/image249.emf"/><Relationship Id="rId23" Type="http://schemas.openxmlformats.org/officeDocument/2006/relationships/image" Target="../media/image259.png"/><Relationship Id="rId119" Type="http://schemas.openxmlformats.org/officeDocument/2006/relationships/image" Target="../media/image306.png"/><Relationship Id="rId44" Type="http://schemas.openxmlformats.org/officeDocument/2006/relationships/customXml" Target="../ink/ink254.xml"/><Relationship Id="rId65" Type="http://schemas.openxmlformats.org/officeDocument/2006/relationships/image" Target="../media/image279.png"/><Relationship Id="rId86" Type="http://schemas.openxmlformats.org/officeDocument/2006/relationships/customXml" Target="../ink/ink275.xml"/><Relationship Id="rId130" Type="http://schemas.openxmlformats.org/officeDocument/2006/relationships/customXml" Target="../ink/ink297.xml"/><Relationship Id="rId151" Type="http://schemas.openxmlformats.org/officeDocument/2006/relationships/image" Target="../media/image322.png"/><Relationship Id="rId172" Type="http://schemas.openxmlformats.org/officeDocument/2006/relationships/customXml" Target="../ink/ink318.xml"/><Relationship Id="rId193" Type="http://schemas.openxmlformats.org/officeDocument/2006/relationships/image" Target="../media/image343.png"/><Relationship Id="rId207" Type="http://schemas.openxmlformats.org/officeDocument/2006/relationships/image" Target="../media/image350.png"/><Relationship Id="rId228" Type="http://schemas.openxmlformats.org/officeDocument/2006/relationships/customXml" Target="../ink/ink346.xml"/><Relationship Id="rId13" Type="http://schemas.openxmlformats.org/officeDocument/2006/relationships/image" Target="../media/image254.emf"/><Relationship Id="rId109" Type="http://schemas.openxmlformats.org/officeDocument/2006/relationships/image" Target="../media/image301.png"/><Relationship Id="rId34" Type="http://schemas.openxmlformats.org/officeDocument/2006/relationships/customXml" Target="../ink/ink249.xml"/><Relationship Id="rId55" Type="http://schemas.openxmlformats.org/officeDocument/2006/relationships/image" Target="../media/image274.png"/><Relationship Id="rId76" Type="http://schemas.openxmlformats.org/officeDocument/2006/relationships/customXml" Target="../ink/ink270.xml"/><Relationship Id="rId97" Type="http://schemas.openxmlformats.org/officeDocument/2006/relationships/image" Target="../media/image295.png"/><Relationship Id="rId120" Type="http://schemas.openxmlformats.org/officeDocument/2006/relationships/customXml" Target="../ink/ink292.xml"/><Relationship Id="rId141" Type="http://schemas.openxmlformats.org/officeDocument/2006/relationships/image" Target="../media/image317.png"/><Relationship Id="rId7" Type="http://schemas.openxmlformats.org/officeDocument/2006/relationships/oleObject" Target="../embeddings/oleObject4.bin"/><Relationship Id="rId162" Type="http://schemas.openxmlformats.org/officeDocument/2006/relationships/customXml" Target="../ink/ink313.xml"/><Relationship Id="rId183" Type="http://schemas.openxmlformats.org/officeDocument/2006/relationships/image" Target="../media/image338.png"/><Relationship Id="rId218" Type="http://schemas.openxmlformats.org/officeDocument/2006/relationships/customXml" Target="../ink/ink341.xml"/><Relationship Id="rId24" Type="http://schemas.openxmlformats.org/officeDocument/2006/relationships/customXml" Target="../ink/ink244.xml"/><Relationship Id="rId45" Type="http://schemas.openxmlformats.org/officeDocument/2006/relationships/image" Target="../media/image269.png"/><Relationship Id="rId66" Type="http://schemas.openxmlformats.org/officeDocument/2006/relationships/customXml" Target="../ink/ink265.xml"/><Relationship Id="rId87" Type="http://schemas.openxmlformats.org/officeDocument/2006/relationships/image" Target="../media/image290.png"/><Relationship Id="rId110" Type="http://schemas.openxmlformats.org/officeDocument/2006/relationships/customXml" Target="../ink/ink287.xml"/><Relationship Id="rId131" Type="http://schemas.openxmlformats.org/officeDocument/2006/relationships/image" Target="../media/image312.png"/><Relationship Id="rId152" Type="http://schemas.openxmlformats.org/officeDocument/2006/relationships/customXml" Target="../ink/ink308.xml"/><Relationship Id="rId173" Type="http://schemas.openxmlformats.org/officeDocument/2006/relationships/image" Target="../media/image333.png"/><Relationship Id="rId194" Type="http://schemas.openxmlformats.org/officeDocument/2006/relationships/customXml" Target="../ink/ink329.xml"/><Relationship Id="rId208" Type="http://schemas.openxmlformats.org/officeDocument/2006/relationships/customXml" Target="../ink/ink336.xml"/><Relationship Id="rId229" Type="http://schemas.openxmlformats.org/officeDocument/2006/relationships/image" Target="../media/image361.png"/><Relationship Id="rId14" Type="http://schemas.openxmlformats.org/officeDocument/2006/relationships/oleObject" Target="../embeddings/oleObject6.bin"/><Relationship Id="rId35" Type="http://schemas.openxmlformats.org/officeDocument/2006/relationships/image" Target="../media/image264.png"/><Relationship Id="rId56" Type="http://schemas.openxmlformats.org/officeDocument/2006/relationships/customXml" Target="../ink/ink260.xml"/><Relationship Id="rId77" Type="http://schemas.openxmlformats.org/officeDocument/2006/relationships/image" Target="../media/image285.png"/><Relationship Id="rId100" Type="http://schemas.openxmlformats.org/officeDocument/2006/relationships/customXml" Target="../ink/ink282.xml"/><Relationship Id="rId8" Type="http://schemas.openxmlformats.org/officeDocument/2006/relationships/image" Target="../media/image250.emf"/><Relationship Id="rId98" Type="http://schemas.openxmlformats.org/officeDocument/2006/relationships/customXml" Target="../ink/ink281.xml"/><Relationship Id="rId121" Type="http://schemas.openxmlformats.org/officeDocument/2006/relationships/image" Target="../media/image307.png"/><Relationship Id="rId142" Type="http://schemas.openxmlformats.org/officeDocument/2006/relationships/customXml" Target="../ink/ink303.xml"/><Relationship Id="rId163" Type="http://schemas.openxmlformats.org/officeDocument/2006/relationships/image" Target="../media/image328.png"/><Relationship Id="rId184" Type="http://schemas.openxmlformats.org/officeDocument/2006/relationships/customXml" Target="../ink/ink324.xml"/><Relationship Id="rId219" Type="http://schemas.openxmlformats.org/officeDocument/2006/relationships/image" Target="../media/image356.png"/><Relationship Id="rId230" Type="http://schemas.openxmlformats.org/officeDocument/2006/relationships/customXml" Target="../ink/ink347.xml"/><Relationship Id="rId25" Type="http://schemas.openxmlformats.org/officeDocument/2006/relationships/image" Target="../media/image260.png"/><Relationship Id="rId46" Type="http://schemas.openxmlformats.org/officeDocument/2006/relationships/customXml" Target="../ink/ink255.xml"/><Relationship Id="rId67" Type="http://schemas.openxmlformats.org/officeDocument/2006/relationships/image" Target="../media/image280.png"/><Relationship Id="rId20" Type="http://schemas.openxmlformats.org/officeDocument/2006/relationships/customXml" Target="../ink/ink242.xml"/><Relationship Id="rId41" Type="http://schemas.openxmlformats.org/officeDocument/2006/relationships/image" Target="../media/image267.png"/><Relationship Id="rId62" Type="http://schemas.openxmlformats.org/officeDocument/2006/relationships/customXml" Target="../ink/ink263.xml"/><Relationship Id="rId83" Type="http://schemas.openxmlformats.org/officeDocument/2006/relationships/image" Target="../media/image288.png"/><Relationship Id="rId88" Type="http://schemas.openxmlformats.org/officeDocument/2006/relationships/customXml" Target="../ink/ink276.xml"/><Relationship Id="rId111" Type="http://schemas.openxmlformats.org/officeDocument/2006/relationships/image" Target="../media/image302.png"/><Relationship Id="rId132" Type="http://schemas.openxmlformats.org/officeDocument/2006/relationships/customXml" Target="../ink/ink298.xml"/><Relationship Id="rId153" Type="http://schemas.openxmlformats.org/officeDocument/2006/relationships/image" Target="../media/image323.png"/><Relationship Id="rId174" Type="http://schemas.openxmlformats.org/officeDocument/2006/relationships/customXml" Target="../ink/ink319.xml"/><Relationship Id="rId179" Type="http://schemas.openxmlformats.org/officeDocument/2006/relationships/image" Target="../media/image336.png"/><Relationship Id="rId195" Type="http://schemas.openxmlformats.org/officeDocument/2006/relationships/image" Target="../media/image344.png"/><Relationship Id="rId209" Type="http://schemas.openxmlformats.org/officeDocument/2006/relationships/image" Target="../media/image351.png"/><Relationship Id="rId190" Type="http://schemas.openxmlformats.org/officeDocument/2006/relationships/customXml" Target="../ink/ink327.xml"/><Relationship Id="rId204" Type="http://schemas.openxmlformats.org/officeDocument/2006/relationships/customXml" Target="../ink/ink334.xml"/><Relationship Id="rId220" Type="http://schemas.openxmlformats.org/officeDocument/2006/relationships/customXml" Target="../ink/ink342.xml"/><Relationship Id="rId225" Type="http://schemas.openxmlformats.org/officeDocument/2006/relationships/image" Target="../media/image359.png"/><Relationship Id="rId15" Type="http://schemas.openxmlformats.org/officeDocument/2006/relationships/image" Target="../media/image255.emf"/><Relationship Id="rId36" Type="http://schemas.openxmlformats.org/officeDocument/2006/relationships/customXml" Target="../ink/ink250.xml"/><Relationship Id="rId57" Type="http://schemas.openxmlformats.org/officeDocument/2006/relationships/image" Target="../media/image275.png"/><Relationship Id="rId106" Type="http://schemas.openxmlformats.org/officeDocument/2006/relationships/customXml" Target="../ink/ink285.xml"/><Relationship Id="rId127" Type="http://schemas.openxmlformats.org/officeDocument/2006/relationships/image" Target="../media/image310.png"/><Relationship Id="rId10" Type="http://schemas.openxmlformats.org/officeDocument/2006/relationships/image" Target="../media/image252.png"/><Relationship Id="rId31" Type="http://schemas.openxmlformats.org/officeDocument/2006/relationships/image" Target="../media/image262.png"/><Relationship Id="rId52" Type="http://schemas.openxmlformats.org/officeDocument/2006/relationships/customXml" Target="../ink/ink258.xml"/><Relationship Id="rId73" Type="http://schemas.openxmlformats.org/officeDocument/2006/relationships/image" Target="../media/image283.png"/><Relationship Id="rId78" Type="http://schemas.openxmlformats.org/officeDocument/2006/relationships/customXml" Target="../ink/ink271.xml"/><Relationship Id="rId94" Type="http://schemas.openxmlformats.org/officeDocument/2006/relationships/customXml" Target="../ink/ink279.xml"/><Relationship Id="rId99" Type="http://schemas.openxmlformats.org/officeDocument/2006/relationships/image" Target="../media/image296.png"/><Relationship Id="rId101" Type="http://schemas.openxmlformats.org/officeDocument/2006/relationships/image" Target="../media/image297.png"/><Relationship Id="rId122" Type="http://schemas.openxmlformats.org/officeDocument/2006/relationships/customXml" Target="../ink/ink293.xml"/><Relationship Id="rId143" Type="http://schemas.openxmlformats.org/officeDocument/2006/relationships/image" Target="../media/image318.png"/><Relationship Id="rId148" Type="http://schemas.openxmlformats.org/officeDocument/2006/relationships/customXml" Target="../ink/ink306.xml"/><Relationship Id="rId164" Type="http://schemas.openxmlformats.org/officeDocument/2006/relationships/customXml" Target="../ink/ink314.xml"/><Relationship Id="rId169" Type="http://schemas.openxmlformats.org/officeDocument/2006/relationships/image" Target="../media/image331.png"/><Relationship Id="rId185" Type="http://schemas.openxmlformats.org/officeDocument/2006/relationships/image" Target="../media/image339.png"/><Relationship Id="rId4" Type="http://schemas.openxmlformats.org/officeDocument/2006/relationships/image" Target="../media/image248.emf"/><Relationship Id="rId9" Type="http://schemas.openxmlformats.org/officeDocument/2006/relationships/image" Target="../media/image251.png"/><Relationship Id="rId180" Type="http://schemas.openxmlformats.org/officeDocument/2006/relationships/customXml" Target="../ink/ink322.xml"/><Relationship Id="rId210" Type="http://schemas.openxmlformats.org/officeDocument/2006/relationships/customXml" Target="../ink/ink337.xml"/><Relationship Id="rId215" Type="http://schemas.openxmlformats.org/officeDocument/2006/relationships/image" Target="../media/image354.png"/><Relationship Id="rId26" Type="http://schemas.openxmlformats.org/officeDocument/2006/relationships/customXml" Target="../ink/ink245.xml"/><Relationship Id="rId231" Type="http://schemas.openxmlformats.org/officeDocument/2006/relationships/image" Target="../media/image362.png"/><Relationship Id="rId47" Type="http://schemas.openxmlformats.org/officeDocument/2006/relationships/image" Target="../media/image270.png"/><Relationship Id="rId68" Type="http://schemas.openxmlformats.org/officeDocument/2006/relationships/customXml" Target="../ink/ink266.xml"/><Relationship Id="rId89" Type="http://schemas.openxmlformats.org/officeDocument/2006/relationships/image" Target="../media/image291.png"/><Relationship Id="rId112" Type="http://schemas.openxmlformats.org/officeDocument/2006/relationships/customXml" Target="../ink/ink288.xml"/><Relationship Id="rId133" Type="http://schemas.openxmlformats.org/officeDocument/2006/relationships/image" Target="../media/image313.png"/><Relationship Id="rId154" Type="http://schemas.openxmlformats.org/officeDocument/2006/relationships/customXml" Target="../ink/ink309.xml"/><Relationship Id="rId175" Type="http://schemas.openxmlformats.org/officeDocument/2006/relationships/image" Target="../media/image334.png"/><Relationship Id="rId196" Type="http://schemas.openxmlformats.org/officeDocument/2006/relationships/customXml" Target="../ink/ink330.xml"/><Relationship Id="rId200" Type="http://schemas.openxmlformats.org/officeDocument/2006/relationships/customXml" Target="../ink/ink332.xml"/><Relationship Id="rId16" Type="http://schemas.openxmlformats.org/officeDocument/2006/relationships/customXml" Target="../ink/ink240.xml"/><Relationship Id="rId221" Type="http://schemas.openxmlformats.org/officeDocument/2006/relationships/image" Target="../media/image357.png"/><Relationship Id="rId37" Type="http://schemas.openxmlformats.org/officeDocument/2006/relationships/image" Target="../media/image265.png"/><Relationship Id="rId58" Type="http://schemas.openxmlformats.org/officeDocument/2006/relationships/customXml" Target="../ink/ink261.xml"/><Relationship Id="rId79" Type="http://schemas.openxmlformats.org/officeDocument/2006/relationships/image" Target="../media/image286.png"/><Relationship Id="rId102" Type="http://schemas.openxmlformats.org/officeDocument/2006/relationships/customXml" Target="../ink/ink283.xml"/><Relationship Id="rId123" Type="http://schemas.openxmlformats.org/officeDocument/2006/relationships/image" Target="../media/image308.png"/><Relationship Id="rId144" Type="http://schemas.openxmlformats.org/officeDocument/2006/relationships/customXml" Target="../ink/ink304.xml"/><Relationship Id="rId90" Type="http://schemas.openxmlformats.org/officeDocument/2006/relationships/customXml" Target="../ink/ink277.xml"/><Relationship Id="rId165" Type="http://schemas.openxmlformats.org/officeDocument/2006/relationships/image" Target="../media/image329.png"/><Relationship Id="rId186" Type="http://schemas.openxmlformats.org/officeDocument/2006/relationships/customXml" Target="../ink/ink325.xml"/><Relationship Id="rId211" Type="http://schemas.openxmlformats.org/officeDocument/2006/relationships/image" Target="../media/image352.png"/><Relationship Id="rId232" Type="http://schemas.openxmlformats.org/officeDocument/2006/relationships/customXml" Target="../ink/ink348.xml"/><Relationship Id="rId27" Type="http://schemas.openxmlformats.org/officeDocument/2006/relationships/image" Target="../media/image241.png"/><Relationship Id="rId48" Type="http://schemas.openxmlformats.org/officeDocument/2006/relationships/customXml" Target="../ink/ink256.xml"/><Relationship Id="rId69" Type="http://schemas.openxmlformats.org/officeDocument/2006/relationships/image" Target="../media/image281.png"/><Relationship Id="rId113" Type="http://schemas.openxmlformats.org/officeDocument/2006/relationships/image" Target="../media/image303.png"/><Relationship Id="rId134" Type="http://schemas.openxmlformats.org/officeDocument/2006/relationships/customXml" Target="../ink/ink299.xml"/><Relationship Id="rId80" Type="http://schemas.openxmlformats.org/officeDocument/2006/relationships/customXml" Target="../ink/ink272.xml"/><Relationship Id="rId155" Type="http://schemas.openxmlformats.org/officeDocument/2006/relationships/image" Target="../media/image324.png"/><Relationship Id="rId176" Type="http://schemas.openxmlformats.org/officeDocument/2006/relationships/customXml" Target="../ink/ink320.xml"/><Relationship Id="rId197" Type="http://schemas.openxmlformats.org/officeDocument/2006/relationships/image" Target="../media/image345.png"/><Relationship Id="rId201" Type="http://schemas.openxmlformats.org/officeDocument/2006/relationships/image" Target="../media/image347.png"/><Relationship Id="rId222" Type="http://schemas.openxmlformats.org/officeDocument/2006/relationships/customXml" Target="../ink/ink343.xml"/><Relationship Id="rId17" Type="http://schemas.openxmlformats.org/officeDocument/2006/relationships/image" Target="../media/image256.png"/><Relationship Id="rId38" Type="http://schemas.openxmlformats.org/officeDocument/2006/relationships/customXml" Target="../ink/ink251.xml"/><Relationship Id="rId59" Type="http://schemas.openxmlformats.org/officeDocument/2006/relationships/image" Target="../media/image276.png"/><Relationship Id="rId103" Type="http://schemas.openxmlformats.org/officeDocument/2006/relationships/image" Target="../media/image298.png"/><Relationship Id="rId124" Type="http://schemas.openxmlformats.org/officeDocument/2006/relationships/customXml" Target="../ink/ink294.xml"/><Relationship Id="rId70" Type="http://schemas.openxmlformats.org/officeDocument/2006/relationships/customXml" Target="../ink/ink267.xml"/><Relationship Id="rId91" Type="http://schemas.openxmlformats.org/officeDocument/2006/relationships/image" Target="../media/image292.png"/><Relationship Id="rId145" Type="http://schemas.openxmlformats.org/officeDocument/2006/relationships/image" Target="../media/image319.png"/><Relationship Id="rId166" Type="http://schemas.openxmlformats.org/officeDocument/2006/relationships/customXml" Target="../ink/ink315.xml"/><Relationship Id="rId187" Type="http://schemas.openxmlformats.org/officeDocument/2006/relationships/image" Target="../media/image340.png"/><Relationship Id="rId1" Type="http://schemas.openxmlformats.org/officeDocument/2006/relationships/slideLayout" Target="../slideLayouts/slideLayout7.xml"/><Relationship Id="rId212" Type="http://schemas.openxmlformats.org/officeDocument/2006/relationships/customXml" Target="../ink/ink338.xml"/><Relationship Id="rId233" Type="http://schemas.openxmlformats.org/officeDocument/2006/relationships/image" Target="../media/image363.png"/><Relationship Id="rId28" Type="http://schemas.openxmlformats.org/officeDocument/2006/relationships/customXml" Target="../ink/ink246.xml"/><Relationship Id="rId49" Type="http://schemas.openxmlformats.org/officeDocument/2006/relationships/image" Target="../media/image271.png"/><Relationship Id="rId114" Type="http://schemas.openxmlformats.org/officeDocument/2006/relationships/customXml" Target="../ink/ink289.xml"/><Relationship Id="rId60" Type="http://schemas.openxmlformats.org/officeDocument/2006/relationships/customXml" Target="../ink/ink262.xml"/><Relationship Id="rId81" Type="http://schemas.openxmlformats.org/officeDocument/2006/relationships/image" Target="../media/image287.png"/><Relationship Id="rId135" Type="http://schemas.openxmlformats.org/officeDocument/2006/relationships/image" Target="../media/image314.png"/><Relationship Id="rId156" Type="http://schemas.openxmlformats.org/officeDocument/2006/relationships/customXml" Target="../ink/ink310.xml"/><Relationship Id="rId177" Type="http://schemas.openxmlformats.org/officeDocument/2006/relationships/image" Target="../media/image335.png"/><Relationship Id="rId198" Type="http://schemas.openxmlformats.org/officeDocument/2006/relationships/customXml" Target="../ink/ink331.xml"/><Relationship Id="rId202" Type="http://schemas.openxmlformats.org/officeDocument/2006/relationships/customXml" Target="../ink/ink333.xml"/><Relationship Id="rId223" Type="http://schemas.openxmlformats.org/officeDocument/2006/relationships/image" Target="../media/image358.png"/><Relationship Id="rId18" Type="http://schemas.openxmlformats.org/officeDocument/2006/relationships/customXml" Target="../ink/ink241.xml"/><Relationship Id="rId39" Type="http://schemas.openxmlformats.org/officeDocument/2006/relationships/image" Target="../media/image266.png"/><Relationship Id="rId50" Type="http://schemas.openxmlformats.org/officeDocument/2006/relationships/customXml" Target="../ink/ink257.xml"/><Relationship Id="rId104" Type="http://schemas.openxmlformats.org/officeDocument/2006/relationships/customXml" Target="../ink/ink284.xml"/><Relationship Id="rId125" Type="http://schemas.openxmlformats.org/officeDocument/2006/relationships/image" Target="../media/image309.png"/><Relationship Id="rId146" Type="http://schemas.openxmlformats.org/officeDocument/2006/relationships/customXml" Target="../ink/ink305.xml"/><Relationship Id="rId167" Type="http://schemas.openxmlformats.org/officeDocument/2006/relationships/image" Target="../media/image330.png"/><Relationship Id="rId188" Type="http://schemas.openxmlformats.org/officeDocument/2006/relationships/customXml" Target="../ink/ink326.xml"/><Relationship Id="rId71" Type="http://schemas.openxmlformats.org/officeDocument/2006/relationships/image" Target="../media/image282.png"/><Relationship Id="rId92" Type="http://schemas.openxmlformats.org/officeDocument/2006/relationships/customXml" Target="../ink/ink278.xml"/><Relationship Id="rId213" Type="http://schemas.openxmlformats.org/officeDocument/2006/relationships/image" Target="../media/image353.png"/><Relationship Id="rId2" Type="http://schemas.openxmlformats.org/officeDocument/2006/relationships/notesSlide" Target="../notesSlides/notesSlide5.xml"/><Relationship Id="rId29" Type="http://schemas.openxmlformats.org/officeDocument/2006/relationships/image" Target="../media/image261.png"/><Relationship Id="rId40" Type="http://schemas.openxmlformats.org/officeDocument/2006/relationships/customXml" Target="../ink/ink252.xml"/><Relationship Id="rId115" Type="http://schemas.openxmlformats.org/officeDocument/2006/relationships/image" Target="../media/image304.png"/><Relationship Id="rId136" Type="http://schemas.openxmlformats.org/officeDocument/2006/relationships/customXml" Target="../ink/ink300.xml"/><Relationship Id="rId157" Type="http://schemas.openxmlformats.org/officeDocument/2006/relationships/image" Target="../media/image325.png"/><Relationship Id="rId178" Type="http://schemas.openxmlformats.org/officeDocument/2006/relationships/customXml" Target="../ink/ink321.xml"/><Relationship Id="rId61" Type="http://schemas.openxmlformats.org/officeDocument/2006/relationships/image" Target="../media/image277.png"/><Relationship Id="rId82" Type="http://schemas.openxmlformats.org/officeDocument/2006/relationships/customXml" Target="../ink/ink273.xml"/><Relationship Id="rId199" Type="http://schemas.openxmlformats.org/officeDocument/2006/relationships/image" Target="../media/image346.png"/><Relationship Id="rId203" Type="http://schemas.openxmlformats.org/officeDocument/2006/relationships/image" Target="../media/image348.png"/><Relationship Id="rId19" Type="http://schemas.openxmlformats.org/officeDocument/2006/relationships/image" Target="../media/image257.png"/><Relationship Id="rId224" Type="http://schemas.openxmlformats.org/officeDocument/2006/relationships/customXml" Target="../ink/ink344.xml"/><Relationship Id="rId30" Type="http://schemas.openxmlformats.org/officeDocument/2006/relationships/customXml" Target="../ink/ink247.xml"/><Relationship Id="rId105" Type="http://schemas.openxmlformats.org/officeDocument/2006/relationships/image" Target="../media/image299.png"/><Relationship Id="rId126" Type="http://schemas.openxmlformats.org/officeDocument/2006/relationships/customXml" Target="../ink/ink295.xml"/><Relationship Id="rId147" Type="http://schemas.openxmlformats.org/officeDocument/2006/relationships/image" Target="../media/image320.png"/><Relationship Id="rId168" Type="http://schemas.openxmlformats.org/officeDocument/2006/relationships/customXml" Target="../ink/ink316.xml"/><Relationship Id="rId51" Type="http://schemas.openxmlformats.org/officeDocument/2006/relationships/image" Target="../media/image272.png"/><Relationship Id="rId72" Type="http://schemas.openxmlformats.org/officeDocument/2006/relationships/customXml" Target="../ink/ink268.xml"/><Relationship Id="rId93" Type="http://schemas.openxmlformats.org/officeDocument/2006/relationships/image" Target="../media/image293.png"/><Relationship Id="rId189" Type="http://schemas.openxmlformats.org/officeDocument/2006/relationships/image" Target="../media/image341.png"/><Relationship Id="rId3" Type="http://schemas.openxmlformats.org/officeDocument/2006/relationships/oleObject" Target="../embeddings/oleObject2.bin"/><Relationship Id="rId214" Type="http://schemas.openxmlformats.org/officeDocument/2006/relationships/customXml" Target="../ink/ink339.xml"/><Relationship Id="rId116" Type="http://schemas.openxmlformats.org/officeDocument/2006/relationships/customXml" Target="../ink/ink290.xml"/><Relationship Id="rId137" Type="http://schemas.openxmlformats.org/officeDocument/2006/relationships/image" Target="../media/image315.png"/><Relationship Id="rId158" Type="http://schemas.openxmlformats.org/officeDocument/2006/relationships/customXml" Target="../ink/ink311.xml"/></Relationships>
</file>

<file path=ppt/slides/_rels/slide6.xml.rels><?xml version="1.0" encoding="UTF-8" standalone="yes"?>
<Relationships xmlns="http://schemas.openxmlformats.org/package/2006/relationships"><Relationship Id="rId26" Type="http://schemas.openxmlformats.org/officeDocument/2006/relationships/customXml" Target="../ink/ink360.xml"/><Relationship Id="rId21" Type="http://schemas.openxmlformats.org/officeDocument/2006/relationships/image" Target="../media/image373.png"/><Relationship Id="rId42" Type="http://schemas.openxmlformats.org/officeDocument/2006/relationships/customXml" Target="../ink/ink368.xml"/><Relationship Id="rId47" Type="http://schemas.openxmlformats.org/officeDocument/2006/relationships/image" Target="../media/image386.png"/><Relationship Id="rId63" Type="http://schemas.openxmlformats.org/officeDocument/2006/relationships/image" Target="../media/image394.png"/><Relationship Id="rId68" Type="http://schemas.openxmlformats.org/officeDocument/2006/relationships/customXml" Target="../ink/ink381.xml"/><Relationship Id="rId84" Type="http://schemas.openxmlformats.org/officeDocument/2006/relationships/customXml" Target="../ink/ink389.xml"/><Relationship Id="rId89" Type="http://schemas.openxmlformats.org/officeDocument/2006/relationships/image" Target="../media/image407.png"/><Relationship Id="rId16" Type="http://schemas.openxmlformats.org/officeDocument/2006/relationships/customXml" Target="../ink/ink355.xml"/><Relationship Id="rId11" Type="http://schemas.openxmlformats.org/officeDocument/2006/relationships/image" Target="../media/image368.png"/><Relationship Id="rId32" Type="http://schemas.openxmlformats.org/officeDocument/2006/relationships/customXml" Target="../ink/ink363.xml"/><Relationship Id="rId37" Type="http://schemas.openxmlformats.org/officeDocument/2006/relationships/image" Target="../media/image381.png"/><Relationship Id="rId53" Type="http://schemas.openxmlformats.org/officeDocument/2006/relationships/image" Target="../media/image389.png"/><Relationship Id="rId58" Type="http://schemas.openxmlformats.org/officeDocument/2006/relationships/customXml" Target="../ink/ink376.xml"/><Relationship Id="rId74" Type="http://schemas.openxmlformats.org/officeDocument/2006/relationships/customXml" Target="../ink/ink384.xml"/><Relationship Id="rId79" Type="http://schemas.openxmlformats.org/officeDocument/2006/relationships/image" Target="../media/image402.png"/><Relationship Id="rId5" Type="http://schemas.openxmlformats.org/officeDocument/2006/relationships/image" Target="../media/image365.png"/><Relationship Id="rId14" Type="http://schemas.openxmlformats.org/officeDocument/2006/relationships/customXml" Target="../ink/ink354.xml"/><Relationship Id="rId22" Type="http://schemas.openxmlformats.org/officeDocument/2006/relationships/customXml" Target="../ink/ink358.xml"/><Relationship Id="rId27" Type="http://schemas.openxmlformats.org/officeDocument/2006/relationships/image" Target="../media/image376.png"/><Relationship Id="rId30" Type="http://schemas.openxmlformats.org/officeDocument/2006/relationships/customXml" Target="../ink/ink362.xml"/><Relationship Id="rId35" Type="http://schemas.openxmlformats.org/officeDocument/2006/relationships/image" Target="../media/image380.png"/><Relationship Id="rId43" Type="http://schemas.openxmlformats.org/officeDocument/2006/relationships/image" Target="../media/image384.png"/><Relationship Id="rId48" Type="http://schemas.openxmlformats.org/officeDocument/2006/relationships/customXml" Target="../ink/ink371.xml"/><Relationship Id="rId56" Type="http://schemas.openxmlformats.org/officeDocument/2006/relationships/customXml" Target="../ink/ink375.xml"/><Relationship Id="rId64" Type="http://schemas.openxmlformats.org/officeDocument/2006/relationships/customXml" Target="../ink/ink379.xml"/><Relationship Id="rId69" Type="http://schemas.openxmlformats.org/officeDocument/2006/relationships/image" Target="../media/image397.png"/><Relationship Id="rId77" Type="http://schemas.openxmlformats.org/officeDocument/2006/relationships/image" Target="../media/image401.png"/><Relationship Id="rId8" Type="http://schemas.openxmlformats.org/officeDocument/2006/relationships/customXml" Target="../ink/ink351.xml"/><Relationship Id="rId51" Type="http://schemas.openxmlformats.org/officeDocument/2006/relationships/image" Target="../media/image388.png"/><Relationship Id="rId72" Type="http://schemas.openxmlformats.org/officeDocument/2006/relationships/customXml" Target="../ink/ink383.xml"/><Relationship Id="rId80" Type="http://schemas.openxmlformats.org/officeDocument/2006/relationships/customXml" Target="../ink/ink387.xml"/><Relationship Id="rId85" Type="http://schemas.openxmlformats.org/officeDocument/2006/relationships/image" Target="../media/image405.png"/><Relationship Id="rId3" Type="http://schemas.openxmlformats.org/officeDocument/2006/relationships/image" Target="../media/image364.PNG"/><Relationship Id="rId12" Type="http://schemas.openxmlformats.org/officeDocument/2006/relationships/customXml" Target="../ink/ink353.xml"/><Relationship Id="rId17" Type="http://schemas.openxmlformats.org/officeDocument/2006/relationships/image" Target="../media/image371.png"/><Relationship Id="rId25" Type="http://schemas.openxmlformats.org/officeDocument/2006/relationships/image" Target="../media/image375.png"/><Relationship Id="rId33" Type="http://schemas.openxmlformats.org/officeDocument/2006/relationships/image" Target="../media/image379.png"/><Relationship Id="rId38" Type="http://schemas.openxmlformats.org/officeDocument/2006/relationships/customXml" Target="../ink/ink366.xml"/><Relationship Id="rId46" Type="http://schemas.openxmlformats.org/officeDocument/2006/relationships/customXml" Target="../ink/ink370.xml"/><Relationship Id="rId59" Type="http://schemas.openxmlformats.org/officeDocument/2006/relationships/image" Target="../media/image392.png"/><Relationship Id="rId67" Type="http://schemas.openxmlformats.org/officeDocument/2006/relationships/image" Target="../media/image396.png"/><Relationship Id="rId20" Type="http://schemas.openxmlformats.org/officeDocument/2006/relationships/customXml" Target="../ink/ink357.xml"/><Relationship Id="rId41" Type="http://schemas.openxmlformats.org/officeDocument/2006/relationships/image" Target="../media/image383.png"/><Relationship Id="rId54" Type="http://schemas.openxmlformats.org/officeDocument/2006/relationships/customXml" Target="../ink/ink374.xml"/><Relationship Id="rId62" Type="http://schemas.openxmlformats.org/officeDocument/2006/relationships/customXml" Target="../ink/ink378.xml"/><Relationship Id="rId70" Type="http://schemas.openxmlformats.org/officeDocument/2006/relationships/customXml" Target="../ink/ink382.xml"/><Relationship Id="rId75" Type="http://schemas.openxmlformats.org/officeDocument/2006/relationships/image" Target="../media/image400.png"/><Relationship Id="rId83" Type="http://schemas.openxmlformats.org/officeDocument/2006/relationships/image" Target="../media/image404.png"/><Relationship Id="rId88" Type="http://schemas.openxmlformats.org/officeDocument/2006/relationships/customXml" Target="../ink/ink391.xml"/><Relationship Id="rId1" Type="http://schemas.openxmlformats.org/officeDocument/2006/relationships/slideLayout" Target="../slideLayouts/slideLayout7.xml"/><Relationship Id="rId6" Type="http://schemas.openxmlformats.org/officeDocument/2006/relationships/customXml" Target="../ink/ink350.xml"/><Relationship Id="rId15" Type="http://schemas.openxmlformats.org/officeDocument/2006/relationships/image" Target="../media/image370.png"/><Relationship Id="rId23" Type="http://schemas.openxmlformats.org/officeDocument/2006/relationships/image" Target="../media/image374.png"/><Relationship Id="rId28" Type="http://schemas.openxmlformats.org/officeDocument/2006/relationships/customXml" Target="../ink/ink361.xml"/><Relationship Id="rId36" Type="http://schemas.openxmlformats.org/officeDocument/2006/relationships/customXml" Target="../ink/ink365.xml"/><Relationship Id="rId49" Type="http://schemas.openxmlformats.org/officeDocument/2006/relationships/image" Target="../media/image387.png"/><Relationship Id="rId57" Type="http://schemas.openxmlformats.org/officeDocument/2006/relationships/image" Target="../media/image391.png"/><Relationship Id="rId10" Type="http://schemas.openxmlformats.org/officeDocument/2006/relationships/customXml" Target="../ink/ink352.xml"/><Relationship Id="rId31" Type="http://schemas.openxmlformats.org/officeDocument/2006/relationships/image" Target="../media/image378.png"/><Relationship Id="rId44" Type="http://schemas.openxmlformats.org/officeDocument/2006/relationships/customXml" Target="../ink/ink369.xml"/><Relationship Id="rId52" Type="http://schemas.openxmlformats.org/officeDocument/2006/relationships/customXml" Target="../ink/ink373.xml"/><Relationship Id="rId60" Type="http://schemas.openxmlformats.org/officeDocument/2006/relationships/customXml" Target="../ink/ink377.xml"/><Relationship Id="rId65" Type="http://schemas.openxmlformats.org/officeDocument/2006/relationships/image" Target="../media/image395.png"/><Relationship Id="rId73" Type="http://schemas.openxmlformats.org/officeDocument/2006/relationships/image" Target="../media/image399.png"/><Relationship Id="rId78" Type="http://schemas.openxmlformats.org/officeDocument/2006/relationships/customXml" Target="../ink/ink386.xml"/><Relationship Id="rId81" Type="http://schemas.openxmlformats.org/officeDocument/2006/relationships/image" Target="../media/image403.png"/><Relationship Id="rId86" Type="http://schemas.openxmlformats.org/officeDocument/2006/relationships/customXml" Target="../ink/ink390.xml"/><Relationship Id="rId4" Type="http://schemas.openxmlformats.org/officeDocument/2006/relationships/customXml" Target="../ink/ink349.xml"/><Relationship Id="rId9" Type="http://schemas.openxmlformats.org/officeDocument/2006/relationships/image" Target="../media/image367.png"/><Relationship Id="rId13" Type="http://schemas.openxmlformats.org/officeDocument/2006/relationships/image" Target="../media/image369.png"/><Relationship Id="rId18" Type="http://schemas.openxmlformats.org/officeDocument/2006/relationships/customXml" Target="../ink/ink356.xml"/><Relationship Id="rId39" Type="http://schemas.openxmlformats.org/officeDocument/2006/relationships/image" Target="../media/image382.png"/><Relationship Id="rId34" Type="http://schemas.openxmlformats.org/officeDocument/2006/relationships/customXml" Target="../ink/ink364.xml"/><Relationship Id="rId50" Type="http://schemas.openxmlformats.org/officeDocument/2006/relationships/customXml" Target="../ink/ink372.xml"/><Relationship Id="rId55" Type="http://schemas.openxmlformats.org/officeDocument/2006/relationships/image" Target="../media/image390.png"/><Relationship Id="rId76" Type="http://schemas.openxmlformats.org/officeDocument/2006/relationships/customXml" Target="../ink/ink385.xml"/><Relationship Id="rId7" Type="http://schemas.openxmlformats.org/officeDocument/2006/relationships/image" Target="../media/image366.png"/><Relationship Id="rId71" Type="http://schemas.openxmlformats.org/officeDocument/2006/relationships/image" Target="../media/image398.png"/><Relationship Id="rId2" Type="http://schemas.openxmlformats.org/officeDocument/2006/relationships/notesSlide" Target="../notesSlides/notesSlide6.xml"/><Relationship Id="rId29" Type="http://schemas.openxmlformats.org/officeDocument/2006/relationships/image" Target="../media/image377.png"/><Relationship Id="rId24" Type="http://schemas.openxmlformats.org/officeDocument/2006/relationships/customXml" Target="../ink/ink359.xml"/><Relationship Id="rId40" Type="http://schemas.openxmlformats.org/officeDocument/2006/relationships/customXml" Target="../ink/ink367.xml"/><Relationship Id="rId45" Type="http://schemas.openxmlformats.org/officeDocument/2006/relationships/image" Target="../media/image385.png"/><Relationship Id="rId66" Type="http://schemas.openxmlformats.org/officeDocument/2006/relationships/customXml" Target="../ink/ink380.xml"/><Relationship Id="rId87" Type="http://schemas.openxmlformats.org/officeDocument/2006/relationships/image" Target="../media/image406.png"/><Relationship Id="rId61" Type="http://schemas.openxmlformats.org/officeDocument/2006/relationships/image" Target="../media/image393.png"/><Relationship Id="rId82" Type="http://schemas.openxmlformats.org/officeDocument/2006/relationships/customXml" Target="../ink/ink388.xml"/><Relationship Id="rId19" Type="http://schemas.openxmlformats.org/officeDocument/2006/relationships/image" Target="../media/image372.png"/></Relationships>
</file>

<file path=ppt/slides/_rels/slide7.xml.rels><?xml version="1.0" encoding="UTF-8" standalone="yes"?>
<Relationships xmlns="http://schemas.openxmlformats.org/package/2006/relationships"><Relationship Id="rId13" Type="http://schemas.openxmlformats.org/officeDocument/2006/relationships/image" Target="../media/image414.png"/><Relationship Id="rId18" Type="http://schemas.openxmlformats.org/officeDocument/2006/relationships/customXml" Target="../ink/ink397.xml"/><Relationship Id="rId26" Type="http://schemas.openxmlformats.org/officeDocument/2006/relationships/customXml" Target="../ink/ink401.xml"/><Relationship Id="rId39" Type="http://schemas.openxmlformats.org/officeDocument/2006/relationships/image" Target="../media/image427.png"/><Relationship Id="rId21" Type="http://schemas.openxmlformats.org/officeDocument/2006/relationships/image" Target="../media/image418.png"/><Relationship Id="rId34" Type="http://schemas.openxmlformats.org/officeDocument/2006/relationships/customXml" Target="../ink/ink405.xml"/><Relationship Id="rId42" Type="http://schemas.openxmlformats.org/officeDocument/2006/relationships/customXml" Target="../ink/ink409.xml"/><Relationship Id="rId47" Type="http://schemas.openxmlformats.org/officeDocument/2006/relationships/image" Target="../media/image431.png"/><Relationship Id="rId50" Type="http://schemas.openxmlformats.org/officeDocument/2006/relationships/customXml" Target="../ink/ink413.xml"/><Relationship Id="rId55" Type="http://schemas.openxmlformats.org/officeDocument/2006/relationships/image" Target="../media/image435.png"/><Relationship Id="rId63" Type="http://schemas.openxmlformats.org/officeDocument/2006/relationships/image" Target="../media/image439.png"/><Relationship Id="rId7" Type="http://schemas.openxmlformats.org/officeDocument/2006/relationships/image" Target="../media/image411.emf"/><Relationship Id="rId2" Type="http://schemas.openxmlformats.org/officeDocument/2006/relationships/image" Target="../media/image408.jpeg"/><Relationship Id="rId16" Type="http://schemas.openxmlformats.org/officeDocument/2006/relationships/customXml" Target="../ink/ink396.xml"/><Relationship Id="rId29" Type="http://schemas.openxmlformats.org/officeDocument/2006/relationships/image" Target="../media/image422.png"/><Relationship Id="rId11" Type="http://schemas.openxmlformats.org/officeDocument/2006/relationships/image" Target="../media/image413.png"/><Relationship Id="rId24" Type="http://schemas.openxmlformats.org/officeDocument/2006/relationships/customXml" Target="../ink/ink400.xml"/><Relationship Id="rId32" Type="http://schemas.openxmlformats.org/officeDocument/2006/relationships/customXml" Target="../ink/ink404.xml"/><Relationship Id="rId37" Type="http://schemas.openxmlformats.org/officeDocument/2006/relationships/image" Target="../media/image426.png"/><Relationship Id="rId40" Type="http://schemas.openxmlformats.org/officeDocument/2006/relationships/customXml" Target="../ink/ink408.xml"/><Relationship Id="rId45" Type="http://schemas.openxmlformats.org/officeDocument/2006/relationships/image" Target="../media/image430.png"/><Relationship Id="rId53" Type="http://schemas.openxmlformats.org/officeDocument/2006/relationships/image" Target="../media/image434.png"/><Relationship Id="rId58" Type="http://schemas.openxmlformats.org/officeDocument/2006/relationships/customXml" Target="../ink/ink417.xml"/><Relationship Id="rId5" Type="http://schemas.openxmlformats.org/officeDocument/2006/relationships/image" Target="../media/image410.emf"/><Relationship Id="rId61" Type="http://schemas.openxmlformats.org/officeDocument/2006/relationships/image" Target="../media/image438.png"/><Relationship Id="rId19" Type="http://schemas.openxmlformats.org/officeDocument/2006/relationships/image" Target="../media/image417.png"/><Relationship Id="rId14" Type="http://schemas.openxmlformats.org/officeDocument/2006/relationships/customXml" Target="../ink/ink395.xml"/><Relationship Id="rId22" Type="http://schemas.openxmlformats.org/officeDocument/2006/relationships/customXml" Target="../ink/ink399.xml"/><Relationship Id="rId27" Type="http://schemas.openxmlformats.org/officeDocument/2006/relationships/image" Target="../media/image421.png"/><Relationship Id="rId30" Type="http://schemas.openxmlformats.org/officeDocument/2006/relationships/customXml" Target="../ink/ink403.xml"/><Relationship Id="rId35" Type="http://schemas.openxmlformats.org/officeDocument/2006/relationships/image" Target="../media/image425.png"/><Relationship Id="rId43" Type="http://schemas.openxmlformats.org/officeDocument/2006/relationships/image" Target="../media/image429.png"/><Relationship Id="rId48" Type="http://schemas.openxmlformats.org/officeDocument/2006/relationships/customXml" Target="../ink/ink412.xml"/><Relationship Id="rId56" Type="http://schemas.openxmlformats.org/officeDocument/2006/relationships/customXml" Target="../ink/ink416.xml"/><Relationship Id="rId8" Type="http://schemas.openxmlformats.org/officeDocument/2006/relationships/customXml" Target="../ink/ink392.xml"/><Relationship Id="rId51" Type="http://schemas.openxmlformats.org/officeDocument/2006/relationships/image" Target="../media/image433.png"/><Relationship Id="rId3" Type="http://schemas.openxmlformats.org/officeDocument/2006/relationships/image" Target="../media/image409.jpg"/><Relationship Id="rId12" Type="http://schemas.openxmlformats.org/officeDocument/2006/relationships/customXml" Target="../ink/ink394.xml"/><Relationship Id="rId17" Type="http://schemas.openxmlformats.org/officeDocument/2006/relationships/image" Target="../media/image416.png"/><Relationship Id="rId25" Type="http://schemas.openxmlformats.org/officeDocument/2006/relationships/image" Target="../media/image420.png"/><Relationship Id="rId33" Type="http://schemas.openxmlformats.org/officeDocument/2006/relationships/image" Target="../media/image424.png"/><Relationship Id="rId38" Type="http://schemas.openxmlformats.org/officeDocument/2006/relationships/customXml" Target="../ink/ink407.xml"/><Relationship Id="rId46" Type="http://schemas.openxmlformats.org/officeDocument/2006/relationships/customXml" Target="../ink/ink411.xml"/><Relationship Id="rId59" Type="http://schemas.openxmlformats.org/officeDocument/2006/relationships/image" Target="../media/image437.png"/><Relationship Id="rId20" Type="http://schemas.openxmlformats.org/officeDocument/2006/relationships/customXml" Target="../ink/ink398.xml"/><Relationship Id="rId41" Type="http://schemas.openxmlformats.org/officeDocument/2006/relationships/image" Target="../media/image428.png"/><Relationship Id="rId54" Type="http://schemas.openxmlformats.org/officeDocument/2006/relationships/customXml" Target="../ink/ink415.xml"/><Relationship Id="rId62" Type="http://schemas.openxmlformats.org/officeDocument/2006/relationships/customXml" Target="../ink/ink419.xml"/><Relationship Id="rId1" Type="http://schemas.openxmlformats.org/officeDocument/2006/relationships/slideLayout" Target="../slideLayouts/slideLayout7.xml"/><Relationship Id="rId6" Type="http://schemas.openxmlformats.org/officeDocument/2006/relationships/oleObject" Target="../embeddings/oleObject8.bin"/><Relationship Id="rId15" Type="http://schemas.openxmlformats.org/officeDocument/2006/relationships/image" Target="../media/image415.png"/><Relationship Id="rId23" Type="http://schemas.openxmlformats.org/officeDocument/2006/relationships/image" Target="../media/image419.png"/><Relationship Id="rId28" Type="http://schemas.openxmlformats.org/officeDocument/2006/relationships/customXml" Target="../ink/ink402.xml"/><Relationship Id="rId36" Type="http://schemas.openxmlformats.org/officeDocument/2006/relationships/customXml" Target="../ink/ink406.xml"/><Relationship Id="rId49" Type="http://schemas.openxmlformats.org/officeDocument/2006/relationships/image" Target="../media/image432.png"/><Relationship Id="rId57" Type="http://schemas.openxmlformats.org/officeDocument/2006/relationships/image" Target="../media/image436.png"/><Relationship Id="rId10" Type="http://schemas.openxmlformats.org/officeDocument/2006/relationships/customXml" Target="../ink/ink393.xml"/><Relationship Id="rId31" Type="http://schemas.openxmlformats.org/officeDocument/2006/relationships/image" Target="../media/image423.png"/><Relationship Id="rId44" Type="http://schemas.openxmlformats.org/officeDocument/2006/relationships/customXml" Target="../ink/ink410.xml"/><Relationship Id="rId52" Type="http://schemas.openxmlformats.org/officeDocument/2006/relationships/customXml" Target="../ink/ink414.xml"/><Relationship Id="rId60" Type="http://schemas.openxmlformats.org/officeDocument/2006/relationships/customXml" Target="../ink/ink418.xml"/><Relationship Id="rId4" Type="http://schemas.openxmlformats.org/officeDocument/2006/relationships/oleObject" Target="../embeddings/oleObject7.bin"/><Relationship Id="rId9" Type="http://schemas.openxmlformats.org/officeDocument/2006/relationships/image" Target="../media/image412.png"/></Relationships>
</file>

<file path=ppt/slides/_rels/slide8.xml.rels><?xml version="1.0" encoding="UTF-8" standalone="yes"?>
<Relationships xmlns="http://schemas.openxmlformats.org/package/2006/relationships"><Relationship Id="rId26" Type="http://schemas.openxmlformats.org/officeDocument/2006/relationships/customXml" Target="../ink/ink430.xml"/><Relationship Id="rId21" Type="http://schemas.openxmlformats.org/officeDocument/2006/relationships/image" Target="../media/image449.png"/><Relationship Id="rId42" Type="http://schemas.openxmlformats.org/officeDocument/2006/relationships/customXml" Target="../ink/ink438.xml"/><Relationship Id="rId47" Type="http://schemas.openxmlformats.org/officeDocument/2006/relationships/image" Target="../media/image462.png"/><Relationship Id="rId63" Type="http://schemas.openxmlformats.org/officeDocument/2006/relationships/image" Target="../media/image470.png"/><Relationship Id="rId68" Type="http://schemas.openxmlformats.org/officeDocument/2006/relationships/customXml" Target="../ink/ink451.xml"/><Relationship Id="rId84" Type="http://schemas.openxmlformats.org/officeDocument/2006/relationships/customXml" Target="../ink/ink459.xml"/><Relationship Id="rId16" Type="http://schemas.openxmlformats.org/officeDocument/2006/relationships/customXml" Target="../ink/ink425.xml"/><Relationship Id="rId11" Type="http://schemas.openxmlformats.org/officeDocument/2006/relationships/image" Target="../media/image444.png"/><Relationship Id="rId32" Type="http://schemas.openxmlformats.org/officeDocument/2006/relationships/customXml" Target="../ink/ink433.xml"/><Relationship Id="rId37" Type="http://schemas.openxmlformats.org/officeDocument/2006/relationships/image" Target="../media/image457.png"/><Relationship Id="rId53" Type="http://schemas.openxmlformats.org/officeDocument/2006/relationships/image" Target="../media/image465.png"/><Relationship Id="rId58" Type="http://schemas.openxmlformats.org/officeDocument/2006/relationships/customXml" Target="../ink/ink446.xml"/><Relationship Id="rId74" Type="http://schemas.openxmlformats.org/officeDocument/2006/relationships/customXml" Target="../ink/ink454.xml"/><Relationship Id="rId79" Type="http://schemas.openxmlformats.org/officeDocument/2006/relationships/image" Target="../media/image478.png"/><Relationship Id="rId5" Type="http://schemas.openxmlformats.org/officeDocument/2006/relationships/image" Target="../media/image441.png"/><Relationship Id="rId19" Type="http://schemas.openxmlformats.org/officeDocument/2006/relationships/image" Target="../media/image448.png"/><Relationship Id="rId14" Type="http://schemas.openxmlformats.org/officeDocument/2006/relationships/customXml" Target="../ink/ink424.xml"/><Relationship Id="rId22" Type="http://schemas.openxmlformats.org/officeDocument/2006/relationships/customXml" Target="../ink/ink428.xml"/><Relationship Id="rId27" Type="http://schemas.openxmlformats.org/officeDocument/2006/relationships/image" Target="../media/image452.png"/><Relationship Id="rId30" Type="http://schemas.openxmlformats.org/officeDocument/2006/relationships/customXml" Target="../ink/ink432.xml"/><Relationship Id="rId35" Type="http://schemas.openxmlformats.org/officeDocument/2006/relationships/image" Target="../media/image456.png"/><Relationship Id="rId43" Type="http://schemas.openxmlformats.org/officeDocument/2006/relationships/image" Target="../media/image460.png"/><Relationship Id="rId48" Type="http://schemas.openxmlformats.org/officeDocument/2006/relationships/customXml" Target="../ink/ink441.xml"/><Relationship Id="rId56" Type="http://schemas.openxmlformats.org/officeDocument/2006/relationships/customXml" Target="../ink/ink445.xml"/><Relationship Id="rId64" Type="http://schemas.openxmlformats.org/officeDocument/2006/relationships/customXml" Target="../ink/ink449.xml"/><Relationship Id="rId69" Type="http://schemas.openxmlformats.org/officeDocument/2006/relationships/image" Target="../media/image473.png"/><Relationship Id="rId77" Type="http://schemas.openxmlformats.org/officeDocument/2006/relationships/image" Target="../media/image477.png"/><Relationship Id="rId8" Type="http://schemas.openxmlformats.org/officeDocument/2006/relationships/customXml" Target="../ink/ink421.xml"/><Relationship Id="rId51" Type="http://schemas.openxmlformats.org/officeDocument/2006/relationships/image" Target="../media/image464.png"/><Relationship Id="rId72" Type="http://schemas.openxmlformats.org/officeDocument/2006/relationships/customXml" Target="../ink/ink453.xml"/><Relationship Id="rId80" Type="http://schemas.openxmlformats.org/officeDocument/2006/relationships/customXml" Target="../ink/ink457.xml"/><Relationship Id="rId85" Type="http://schemas.openxmlformats.org/officeDocument/2006/relationships/image" Target="../media/image481.png"/><Relationship Id="rId3" Type="http://schemas.openxmlformats.org/officeDocument/2006/relationships/notesSlide" Target="../notesSlides/notesSlide7.xml"/><Relationship Id="rId12" Type="http://schemas.openxmlformats.org/officeDocument/2006/relationships/customXml" Target="../ink/ink423.xml"/><Relationship Id="rId17" Type="http://schemas.openxmlformats.org/officeDocument/2006/relationships/image" Target="../media/image447.png"/><Relationship Id="rId25" Type="http://schemas.openxmlformats.org/officeDocument/2006/relationships/image" Target="../media/image451.png"/><Relationship Id="rId33" Type="http://schemas.openxmlformats.org/officeDocument/2006/relationships/image" Target="../media/image455.png"/><Relationship Id="rId38" Type="http://schemas.openxmlformats.org/officeDocument/2006/relationships/customXml" Target="../ink/ink436.xml"/><Relationship Id="rId46" Type="http://schemas.openxmlformats.org/officeDocument/2006/relationships/customXml" Target="../ink/ink440.xml"/><Relationship Id="rId59" Type="http://schemas.openxmlformats.org/officeDocument/2006/relationships/image" Target="../media/image468.png"/><Relationship Id="rId67" Type="http://schemas.openxmlformats.org/officeDocument/2006/relationships/image" Target="../media/image472.png"/><Relationship Id="rId20" Type="http://schemas.openxmlformats.org/officeDocument/2006/relationships/customXml" Target="../ink/ink427.xml"/><Relationship Id="rId41" Type="http://schemas.openxmlformats.org/officeDocument/2006/relationships/image" Target="../media/image459.png"/><Relationship Id="rId54" Type="http://schemas.openxmlformats.org/officeDocument/2006/relationships/customXml" Target="../ink/ink444.xml"/><Relationship Id="rId62" Type="http://schemas.openxmlformats.org/officeDocument/2006/relationships/customXml" Target="../ink/ink448.xml"/><Relationship Id="rId70" Type="http://schemas.openxmlformats.org/officeDocument/2006/relationships/customXml" Target="../ink/ink452.xml"/><Relationship Id="rId75" Type="http://schemas.openxmlformats.org/officeDocument/2006/relationships/image" Target="../media/image476.png"/><Relationship Id="rId83" Type="http://schemas.openxmlformats.org/officeDocument/2006/relationships/image" Target="../media/image480.png"/><Relationship Id="rId1" Type="http://schemas.openxmlformats.org/officeDocument/2006/relationships/tags" Target="../tags/tag1.xml"/><Relationship Id="rId6" Type="http://schemas.openxmlformats.org/officeDocument/2006/relationships/customXml" Target="../ink/ink420.xml"/><Relationship Id="rId15" Type="http://schemas.openxmlformats.org/officeDocument/2006/relationships/image" Target="../media/image446.png"/><Relationship Id="rId23" Type="http://schemas.openxmlformats.org/officeDocument/2006/relationships/image" Target="../media/image450.png"/><Relationship Id="rId28" Type="http://schemas.openxmlformats.org/officeDocument/2006/relationships/customXml" Target="../ink/ink431.xml"/><Relationship Id="rId36" Type="http://schemas.openxmlformats.org/officeDocument/2006/relationships/customXml" Target="../ink/ink435.xml"/><Relationship Id="rId49" Type="http://schemas.openxmlformats.org/officeDocument/2006/relationships/image" Target="../media/image463.png"/><Relationship Id="rId57" Type="http://schemas.openxmlformats.org/officeDocument/2006/relationships/image" Target="../media/image467.png"/><Relationship Id="rId10" Type="http://schemas.openxmlformats.org/officeDocument/2006/relationships/customXml" Target="../ink/ink422.xml"/><Relationship Id="rId31" Type="http://schemas.openxmlformats.org/officeDocument/2006/relationships/image" Target="../media/image454.png"/><Relationship Id="rId44" Type="http://schemas.openxmlformats.org/officeDocument/2006/relationships/customXml" Target="../ink/ink439.xml"/><Relationship Id="rId52" Type="http://schemas.openxmlformats.org/officeDocument/2006/relationships/customXml" Target="../ink/ink443.xml"/><Relationship Id="rId60" Type="http://schemas.openxmlformats.org/officeDocument/2006/relationships/customXml" Target="../ink/ink447.xml"/><Relationship Id="rId65" Type="http://schemas.openxmlformats.org/officeDocument/2006/relationships/image" Target="../media/image471.png"/><Relationship Id="rId73" Type="http://schemas.openxmlformats.org/officeDocument/2006/relationships/image" Target="../media/image475.png"/><Relationship Id="rId78" Type="http://schemas.openxmlformats.org/officeDocument/2006/relationships/customXml" Target="../ink/ink456.xml"/><Relationship Id="rId81" Type="http://schemas.openxmlformats.org/officeDocument/2006/relationships/image" Target="../media/image479.png"/><Relationship Id="rId4" Type="http://schemas.openxmlformats.org/officeDocument/2006/relationships/image" Target="../media/image440.png"/><Relationship Id="rId9" Type="http://schemas.openxmlformats.org/officeDocument/2006/relationships/image" Target="../media/image443.png"/><Relationship Id="rId13" Type="http://schemas.openxmlformats.org/officeDocument/2006/relationships/image" Target="../media/image445.png"/><Relationship Id="rId18" Type="http://schemas.openxmlformats.org/officeDocument/2006/relationships/customXml" Target="../ink/ink426.xml"/><Relationship Id="rId39" Type="http://schemas.openxmlformats.org/officeDocument/2006/relationships/image" Target="../media/image458.png"/><Relationship Id="rId34" Type="http://schemas.openxmlformats.org/officeDocument/2006/relationships/customXml" Target="../ink/ink434.xml"/><Relationship Id="rId50" Type="http://schemas.openxmlformats.org/officeDocument/2006/relationships/customXml" Target="../ink/ink442.xml"/><Relationship Id="rId55" Type="http://schemas.openxmlformats.org/officeDocument/2006/relationships/image" Target="../media/image466.png"/><Relationship Id="rId76" Type="http://schemas.openxmlformats.org/officeDocument/2006/relationships/customXml" Target="../ink/ink455.xml"/><Relationship Id="rId7" Type="http://schemas.openxmlformats.org/officeDocument/2006/relationships/image" Target="../media/image442.png"/><Relationship Id="rId71" Type="http://schemas.openxmlformats.org/officeDocument/2006/relationships/image" Target="../media/image474.png"/><Relationship Id="rId2" Type="http://schemas.openxmlformats.org/officeDocument/2006/relationships/slideLayout" Target="../slideLayouts/slideLayout7.xml"/><Relationship Id="rId29" Type="http://schemas.openxmlformats.org/officeDocument/2006/relationships/image" Target="../media/image453.png"/><Relationship Id="rId24" Type="http://schemas.openxmlformats.org/officeDocument/2006/relationships/customXml" Target="../ink/ink429.xml"/><Relationship Id="rId40" Type="http://schemas.openxmlformats.org/officeDocument/2006/relationships/customXml" Target="../ink/ink437.xml"/><Relationship Id="rId45" Type="http://schemas.openxmlformats.org/officeDocument/2006/relationships/image" Target="../media/image461.png"/><Relationship Id="rId66" Type="http://schemas.openxmlformats.org/officeDocument/2006/relationships/customXml" Target="../ink/ink450.xml"/><Relationship Id="rId61" Type="http://schemas.openxmlformats.org/officeDocument/2006/relationships/image" Target="../media/image469.png"/><Relationship Id="rId82" Type="http://schemas.openxmlformats.org/officeDocument/2006/relationships/customXml" Target="../ink/ink458.xml"/></Relationships>
</file>

<file path=ppt/slides/_rels/slide9.xml.rels><?xml version="1.0" encoding="UTF-8" standalone="yes"?>
<Relationships xmlns="http://schemas.openxmlformats.org/package/2006/relationships"><Relationship Id="rId117" Type="http://schemas.openxmlformats.org/officeDocument/2006/relationships/customXml" Target="../ink/ink516.xml"/><Relationship Id="rId299" Type="http://schemas.openxmlformats.org/officeDocument/2006/relationships/customXml" Target="../ink/ink607.xml"/><Relationship Id="rId21" Type="http://schemas.openxmlformats.org/officeDocument/2006/relationships/customXml" Target="../ink/ink468.xml"/><Relationship Id="rId63" Type="http://schemas.openxmlformats.org/officeDocument/2006/relationships/customXml" Target="../ink/ink489.xml"/><Relationship Id="rId159" Type="http://schemas.openxmlformats.org/officeDocument/2006/relationships/customXml" Target="../ink/ink537.xml"/><Relationship Id="rId170" Type="http://schemas.openxmlformats.org/officeDocument/2006/relationships/image" Target="../media/image565.png"/><Relationship Id="rId226" Type="http://schemas.openxmlformats.org/officeDocument/2006/relationships/image" Target="../media/image593.png"/><Relationship Id="rId268" Type="http://schemas.openxmlformats.org/officeDocument/2006/relationships/image" Target="../media/image614.png"/><Relationship Id="rId32" Type="http://schemas.openxmlformats.org/officeDocument/2006/relationships/image" Target="../media/image496.png"/><Relationship Id="rId74" Type="http://schemas.openxmlformats.org/officeDocument/2006/relationships/image" Target="../media/image517.png"/><Relationship Id="rId128" Type="http://schemas.openxmlformats.org/officeDocument/2006/relationships/image" Target="../media/image544.png"/><Relationship Id="rId5" Type="http://schemas.openxmlformats.org/officeDocument/2006/relationships/customXml" Target="../ink/ink460.xml"/><Relationship Id="rId181" Type="http://schemas.openxmlformats.org/officeDocument/2006/relationships/customXml" Target="../ink/ink548.xml"/><Relationship Id="rId237" Type="http://schemas.openxmlformats.org/officeDocument/2006/relationships/customXml" Target="../ink/ink576.xml"/><Relationship Id="rId279" Type="http://schemas.openxmlformats.org/officeDocument/2006/relationships/customXml" Target="../ink/ink597.xml"/><Relationship Id="rId43" Type="http://schemas.openxmlformats.org/officeDocument/2006/relationships/customXml" Target="../ink/ink479.xml"/><Relationship Id="rId139" Type="http://schemas.openxmlformats.org/officeDocument/2006/relationships/customXml" Target="../ink/ink527.xml"/><Relationship Id="rId290" Type="http://schemas.openxmlformats.org/officeDocument/2006/relationships/image" Target="../media/image625.png"/><Relationship Id="rId85" Type="http://schemas.openxmlformats.org/officeDocument/2006/relationships/customXml" Target="../ink/ink500.xml"/><Relationship Id="rId150" Type="http://schemas.openxmlformats.org/officeDocument/2006/relationships/image" Target="../media/image555.png"/><Relationship Id="rId192" Type="http://schemas.openxmlformats.org/officeDocument/2006/relationships/image" Target="../media/image576.png"/><Relationship Id="rId206" Type="http://schemas.openxmlformats.org/officeDocument/2006/relationships/image" Target="../media/image583.png"/><Relationship Id="rId248" Type="http://schemas.openxmlformats.org/officeDocument/2006/relationships/image" Target="../media/image604.png"/><Relationship Id="rId12" Type="http://schemas.openxmlformats.org/officeDocument/2006/relationships/image" Target="../media/image486.png"/><Relationship Id="rId108" Type="http://schemas.openxmlformats.org/officeDocument/2006/relationships/image" Target="../media/image534.png"/><Relationship Id="rId54" Type="http://schemas.openxmlformats.org/officeDocument/2006/relationships/image" Target="../media/image507.png"/><Relationship Id="rId96" Type="http://schemas.openxmlformats.org/officeDocument/2006/relationships/image" Target="../media/image528.png"/><Relationship Id="rId161" Type="http://schemas.openxmlformats.org/officeDocument/2006/relationships/customXml" Target="../ink/ink538.xml"/><Relationship Id="rId217" Type="http://schemas.openxmlformats.org/officeDocument/2006/relationships/customXml" Target="../ink/ink566.xml"/><Relationship Id="rId6" Type="http://schemas.openxmlformats.org/officeDocument/2006/relationships/image" Target="../media/image483.png"/><Relationship Id="rId238" Type="http://schemas.openxmlformats.org/officeDocument/2006/relationships/image" Target="../media/image599.png"/><Relationship Id="rId259" Type="http://schemas.openxmlformats.org/officeDocument/2006/relationships/customXml" Target="../ink/ink587.xml"/><Relationship Id="rId23" Type="http://schemas.openxmlformats.org/officeDocument/2006/relationships/customXml" Target="../ink/ink469.xml"/><Relationship Id="rId119" Type="http://schemas.openxmlformats.org/officeDocument/2006/relationships/customXml" Target="../ink/ink517.xml"/><Relationship Id="rId270" Type="http://schemas.openxmlformats.org/officeDocument/2006/relationships/image" Target="../media/image615.png"/><Relationship Id="rId291" Type="http://schemas.openxmlformats.org/officeDocument/2006/relationships/customXml" Target="../ink/ink603.xml"/><Relationship Id="rId44" Type="http://schemas.openxmlformats.org/officeDocument/2006/relationships/image" Target="../media/image502.png"/><Relationship Id="rId65" Type="http://schemas.openxmlformats.org/officeDocument/2006/relationships/customXml" Target="../ink/ink490.xml"/><Relationship Id="rId86" Type="http://schemas.openxmlformats.org/officeDocument/2006/relationships/image" Target="../media/image523.png"/><Relationship Id="rId130" Type="http://schemas.openxmlformats.org/officeDocument/2006/relationships/image" Target="../media/image545.png"/><Relationship Id="rId151" Type="http://schemas.openxmlformats.org/officeDocument/2006/relationships/customXml" Target="../ink/ink533.xml"/><Relationship Id="rId172" Type="http://schemas.openxmlformats.org/officeDocument/2006/relationships/image" Target="../media/image566.png"/><Relationship Id="rId193" Type="http://schemas.openxmlformats.org/officeDocument/2006/relationships/customXml" Target="../ink/ink554.xml"/><Relationship Id="rId207" Type="http://schemas.openxmlformats.org/officeDocument/2006/relationships/customXml" Target="../ink/ink561.xml"/><Relationship Id="rId228" Type="http://schemas.openxmlformats.org/officeDocument/2006/relationships/image" Target="../media/image594.png"/><Relationship Id="rId249" Type="http://schemas.openxmlformats.org/officeDocument/2006/relationships/customXml" Target="../ink/ink582.xml"/><Relationship Id="rId13" Type="http://schemas.openxmlformats.org/officeDocument/2006/relationships/customXml" Target="../ink/ink464.xml"/><Relationship Id="rId109" Type="http://schemas.openxmlformats.org/officeDocument/2006/relationships/customXml" Target="../ink/ink512.xml"/><Relationship Id="rId260" Type="http://schemas.openxmlformats.org/officeDocument/2006/relationships/image" Target="../media/image610.png"/><Relationship Id="rId281" Type="http://schemas.openxmlformats.org/officeDocument/2006/relationships/customXml" Target="../ink/ink598.xml"/><Relationship Id="rId34" Type="http://schemas.openxmlformats.org/officeDocument/2006/relationships/image" Target="../media/image497.png"/><Relationship Id="rId55" Type="http://schemas.openxmlformats.org/officeDocument/2006/relationships/customXml" Target="../ink/ink485.xml"/><Relationship Id="rId76" Type="http://schemas.openxmlformats.org/officeDocument/2006/relationships/image" Target="../media/image518.png"/><Relationship Id="rId97" Type="http://schemas.openxmlformats.org/officeDocument/2006/relationships/customXml" Target="../ink/ink506.xml"/><Relationship Id="rId120" Type="http://schemas.openxmlformats.org/officeDocument/2006/relationships/image" Target="../media/image540.png"/><Relationship Id="rId141" Type="http://schemas.openxmlformats.org/officeDocument/2006/relationships/customXml" Target="../ink/ink528.xml"/><Relationship Id="rId7" Type="http://schemas.openxmlformats.org/officeDocument/2006/relationships/customXml" Target="../ink/ink461.xml"/><Relationship Id="rId162" Type="http://schemas.openxmlformats.org/officeDocument/2006/relationships/image" Target="../media/image561.png"/><Relationship Id="rId183" Type="http://schemas.openxmlformats.org/officeDocument/2006/relationships/customXml" Target="../ink/ink549.xml"/><Relationship Id="rId218" Type="http://schemas.openxmlformats.org/officeDocument/2006/relationships/image" Target="../media/image589.png"/><Relationship Id="rId239" Type="http://schemas.openxmlformats.org/officeDocument/2006/relationships/customXml" Target="../ink/ink577.xml"/><Relationship Id="rId250" Type="http://schemas.openxmlformats.org/officeDocument/2006/relationships/image" Target="../media/image605.png"/><Relationship Id="rId271" Type="http://schemas.openxmlformats.org/officeDocument/2006/relationships/customXml" Target="../ink/ink593.xml"/><Relationship Id="rId292" Type="http://schemas.openxmlformats.org/officeDocument/2006/relationships/image" Target="../media/image626.png"/><Relationship Id="rId24" Type="http://schemas.openxmlformats.org/officeDocument/2006/relationships/image" Target="../media/image492.png"/><Relationship Id="rId45" Type="http://schemas.openxmlformats.org/officeDocument/2006/relationships/customXml" Target="../ink/ink480.xml"/><Relationship Id="rId66" Type="http://schemas.openxmlformats.org/officeDocument/2006/relationships/image" Target="../media/image513.png"/><Relationship Id="rId87" Type="http://schemas.openxmlformats.org/officeDocument/2006/relationships/customXml" Target="../ink/ink501.xml"/><Relationship Id="rId110" Type="http://schemas.openxmlformats.org/officeDocument/2006/relationships/image" Target="../media/image535.png"/><Relationship Id="rId131" Type="http://schemas.openxmlformats.org/officeDocument/2006/relationships/customXml" Target="../ink/ink523.xml"/><Relationship Id="rId152" Type="http://schemas.openxmlformats.org/officeDocument/2006/relationships/image" Target="../media/image556.png"/><Relationship Id="rId173" Type="http://schemas.openxmlformats.org/officeDocument/2006/relationships/customXml" Target="../ink/ink544.xml"/><Relationship Id="rId194" Type="http://schemas.openxmlformats.org/officeDocument/2006/relationships/image" Target="../media/image577.png"/><Relationship Id="rId208" Type="http://schemas.openxmlformats.org/officeDocument/2006/relationships/image" Target="../media/image584.png"/><Relationship Id="rId229" Type="http://schemas.openxmlformats.org/officeDocument/2006/relationships/customXml" Target="../ink/ink572.xml"/><Relationship Id="rId240" Type="http://schemas.openxmlformats.org/officeDocument/2006/relationships/image" Target="../media/image600.png"/><Relationship Id="rId261" Type="http://schemas.openxmlformats.org/officeDocument/2006/relationships/customXml" Target="../ink/ink588.xml"/><Relationship Id="rId14" Type="http://schemas.openxmlformats.org/officeDocument/2006/relationships/image" Target="../media/image487.png"/><Relationship Id="rId35" Type="http://schemas.openxmlformats.org/officeDocument/2006/relationships/customXml" Target="../ink/ink475.xml"/><Relationship Id="rId56" Type="http://schemas.openxmlformats.org/officeDocument/2006/relationships/image" Target="../media/image508.png"/><Relationship Id="rId77" Type="http://schemas.openxmlformats.org/officeDocument/2006/relationships/customXml" Target="../ink/ink496.xml"/><Relationship Id="rId100" Type="http://schemas.openxmlformats.org/officeDocument/2006/relationships/image" Target="../media/image530.png"/><Relationship Id="rId282" Type="http://schemas.openxmlformats.org/officeDocument/2006/relationships/image" Target="../media/image621.png"/><Relationship Id="rId8" Type="http://schemas.openxmlformats.org/officeDocument/2006/relationships/image" Target="../media/image484.png"/><Relationship Id="rId98" Type="http://schemas.openxmlformats.org/officeDocument/2006/relationships/image" Target="../media/image529.png"/><Relationship Id="rId121" Type="http://schemas.openxmlformats.org/officeDocument/2006/relationships/customXml" Target="../ink/ink518.xml"/><Relationship Id="rId142" Type="http://schemas.openxmlformats.org/officeDocument/2006/relationships/image" Target="../media/image551.png"/><Relationship Id="rId163" Type="http://schemas.openxmlformats.org/officeDocument/2006/relationships/customXml" Target="../ink/ink539.xml"/><Relationship Id="rId184" Type="http://schemas.openxmlformats.org/officeDocument/2006/relationships/image" Target="../media/image572.png"/><Relationship Id="rId219" Type="http://schemas.openxmlformats.org/officeDocument/2006/relationships/customXml" Target="../ink/ink567.xml"/><Relationship Id="rId230" Type="http://schemas.openxmlformats.org/officeDocument/2006/relationships/image" Target="../media/image595.png"/><Relationship Id="rId251" Type="http://schemas.openxmlformats.org/officeDocument/2006/relationships/customXml" Target="../ink/ink583.xml"/><Relationship Id="rId25" Type="http://schemas.openxmlformats.org/officeDocument/2006/relationships/customXml" Target="../ink/ink470.xml"/><Relationship Id="rId46" Type="http://schemas.openxmlformats.org/officeDocument/2006/relationships/image" Target="../media/image503.png"/><Relationship Id="rId67" Type="http://schemas.openxmlformats.org/officeDocument/2006/relationships/customXml" Target="../ink/ink491.xml"/><Relationship Id="rId272" Type="http://schemas.openxmlformats.org/officeDocument/2006/relationships/image" Target="../media/image616.png"/><Relationship Id="rId293" Type="http://schemas.openxmlformats.org/officeDocument/2006/relationships/customXml" Target="../ink/ink604.xml"/><Relationship Id="rId88" Type="http://schemas.openxmlformats.org/officeDocument/2006/relationships/image" Target="../media/image524.png"/><Relationship Id="rId111" Type="http://schemas.openxmlformats.org/officeDocument/2006/relationships/customXml" Target="../ink/ink513.xml"/><Relationship Id="rId132" Type="http://schemas.openxmlformats.org/officeDocument/2006/relationships/image" Target="../media/image546.png"/><Relationship Id="rId153" Type="http://schemas.openxmlformats.org/officeDocument/2006/relationships/customXml" Target="../ink/ink534.xml"/><Relationship Id="rId174" Type="http://schemas.openxmlformats.org/officeDocument/2006/relationships/image" Target="../media/image567.png"/><Relationship Id="rId195" Type="http://schemas.openxmlformats.org/officeDocument/2006/relationships/customXml" Target="../ink/ink555.xml"/><Relationship Id="rId209" Type="http://schemas.openxmlformats.org/officeDocument/2006/relationships/customXml" Target="../ink/ink562.xml"/><Relationship Id="rId220" Type="http://schemas.openxmlformats.org/officeDocument/2006/relationships/image" Target="../media/image590.png"/><Relationship Id="rId241" Type="http://schemas.openxmlformats.org/officeDocument/2006/relationships/customXml" Target="../ink/ink578.xml"/><Relationship Id="rId15" Type="http://schemas.openxmlformats.org/officeDocument/2006/relationships/customXml" Target="../ink/ink465.xml"/><Relationship Id="rId36" Type="http://schemas.openxmlformats.org/officeDocument/2006/relationships/image" Target="../media/image498.png"/><Relationship Id="rId57" Type="http://schemas.openxmlformats.org/officeDocument/2006/relationships/customXml" Target="../ink/ink486.xml"/><Relationship Id="rId262" Type="http://schemas.openxmlformats.org/officeDocument/2006/relationships/image" Target="../media/image611.png"/><Relationship Id="rId283" Type="http://schemas.openxmlformats.org/officeDocument/2006/relationships/customXml" Target="../ink/ink599.xml"/><Relationship Id="rId78" Type="http://schemas.openxmlformats.org/officeDocument/2006/relationships/image" Target="../media/image519.png"/><Relationship Id="rId99" Type="http://schemas.openxmlformats.org/officeDocument/2006/relationships/customXml" Target="../ink/ink507.xml"/><Relationship Id="rId101" Type="http://schemas.openxmlformats.org/officeDocument/2006/relationships/customXml" Target="../ink/ink508.xml"/><Relationship Id="rId122" Type="http://schemas.openxmlformats.org/officeDocument/2006/relationships/image" Target="../media/image541.png"/><Relationship Id="rId143" Type="http://schemas.openxmlformats.org/officeDocument/2006/relationships/customXml" Target="../ink/ink529.xml"/><Relationship Id="rId164" Type="http://schemas.openxmlformats.org/officeDocument/2006/relationships/image" Target="../media/image562.png"/><Relationship Id="rId185" Type="http://schemas.openxmlformats.org/officeDocument/2006/relationships/customXml" Target="../ink/ink550.xml"/><Relationship Id="rId9" Type="http://schemas.openxmlformats.org/officeDocument/2006/relationships/customXml" Target="../ink/ink462.xml"/><Relationship Id="rId210" Type="http://schemas.openxmlformats.org/officeDocument/2006/relationships/image" Target="../media/image585.png"/><Relationship Id="rId26" Type="http://schemas.openxmlformats.org/officeDocument/2006/relationships/image" Target="../media/image493.png"/><Relationship Id="rId231" Type="http://schemas.openxmlformats.org/officeDocument/2006/relationships/customXml" Target="../ink/ink573.xml"/><Relationship Id="rId252" Type="http://schemas.openxmlformats.org/officeDocument/2006/relationships/image" Target="../media/image606.png"/><Relationship Id="rId273" Type="http://schemas.openxmlformats.org/officeDocument/2006/relationships/customXml" Target="../ink/ink594.xml"/><Relationship Id="rId294" Type="http://schemas.openxmlformats.org/officeDocument/2006/relationships/image" Target="../media/image627.png"/><Relationship Id="rId47" Type="http://schemas.openxmlformats.org/officeDocument/2006/relationships/customXml" Target="../ink/ink481.xml"/><Relationship Id="rId68" Type="http://schemas.openxmlformats.org/officeDocument/2006/relationships/image" Target="../media/image514.png"/><Relationship Id="rId89" Type="http://schemas.openxmlformats.org/officeDocument/2006/relationships/customXml" Target="../ink/ink502.xml"/><Relationship Id="rId112" Type="http://schemas.openxmlformats.org/officeDocument/2006/relationships/image" Target="../media/image536.png"/><Relationship Id="rId133" Type="http://schemas.openxmlformats.org/officeDocument/2006/relationships/customXml" Target="../ink/ink524.xml"/><Relationship Id="rId154" Type="http://schemas.openxmlformats.org/officeDocument/2006/relationships/image" Target="../media/image557.png"/><Relationship Id="rId175" Type="http://schemas.openxmlformats.org/officeDocument/2006/relationships/customXml" Target="../ink/ink545.xml"/><Relationship Id="rId196" Type="http://schemas.openxmlformats.org/officeDocument/2006/relationships/image" Target="../media/image578.png"/><Relationship Id="rId200" Type="http://schemas.openxmlformats.org/officeDocument/2006/relationships/image" Target="../media/image580.png"/><Relationship Id="rId16" Type="http://schemas.openxmlformats.org/officeDocument/2006/relationships/image" Target="../media/image488.png"/><Relationship Id="rId221" Type="http://schemas.openxmlformats.org/officeDocument/2006/relationships/customXml" Target="../ink/ink568.xml"/><Relationship Id="rId242" Type="http://schemas.openxmlformats.org/officeDocument/2006/relationships/image" Target="../media/image601.png"/><Relationship Id="rId263" Type="http://schemas.openxmlformats.org/officeDocument/2006/relationships/customXml" Target="../ink/ink589.xml"/><Relationship Id="rId284" Type="http://schemas.openxmlformats.org/officeDocument/2006/relationships/image" Target="../media/image622.png"/><Relationship Id="rId37" Type="http://schemas.openxmlformats.org/officeDocument/2006/relationships/customXml" Target="../ink/ink476.xml"/><Relationship Id="rId58" Type="http://schemas.openxmlformats.org/officeDocument/2006/relationships/image" Target="../media/image509.png"/><Relationship Id="rId79" Type="http://schemas.openxmlformats.org/officeDocument/2006/relationships/customXml" Target="../ink/ink497.xml"/><Relationship Id="rId102" Type="http://schemas.openxmlformats.org/officeDocument/2006/relationships/image" Target="../media/image531.png"/><Relationship Id="rId123" Type="http://schemas.openxmlformats.org/officeDocument/2006/relationships/customXml" Target="../ink/ink519.xml"/><Relationship Id="rId144" Type="http://schemas.openxmlformats.org/officeDocument/2006/relationships/image" Target="../media/image552.png"/><Relationship Id="rId90" Type="http://schemas.openxmlformats.org/officeDocument/2006/relationships/image" Target="../media/image525.png"/><Relationship Id="rId165" Type="http://schemas.openxmlformats.org/officeDocument/2006/relationships/customXml" Target="../ink/ink540.xml"/><Relationship Id="rId186" Type="http://schemas.openxmlformats.org/officeDocument/2006/relationships/image" Target="../media/image573.png"/><Relationship Id="rId211" Type="http://schemas.openxmlformats.org/officeDocument/2006/relationships/customXml" Target="../ink/ink563.xml"/><Relationship Id="rId232" Type="http://schemas.openxmlformats.org/officeDocument/2006/relationships/image" Target="../media/image596.png"/><Relationship Id="rId253" Type="http://schemas.openxmlformats.org/officeDocument/2006/relationships/customXml" Target="../ink/ink584.xml"/><Relationship Id="rId274" Type="http://schemas.openxmlformats.org/officeDocument/2006/relationships/image" Target="../media/image617.png"/><Relationship Id="rId295" Type="http://schemas.openxmlformats.org/officeDocument/2006/relationships/customXml" Target="../ink/ink605.xml"/><Relationship Id="rId27" Type="http://schemas.openxmlformats.org/officeDocument/2006/relationships/customXml" Target="../ink/ink471.xml"/><Relationship Id="rId48" Type="http://schemas.openxmlformats.org/officeDocument/2006/relationships/image" Target="../media/image504.png"/><Relationship Id="rId69" Type="http://schemas.openxmlformats.org/officeDocument/2006/relationships/customXml" Target="../ink/ink492.xml"/><Relationship Id="rId113" Type="http://schemas.openxmlformats.org/officeDocument/2006/relationships/customXml" Target="../ink/ink514.xml"/><Relationship Id="rId134" Type="http://schemas.openxmlformats.org/officeDocument/2006/relationships/image" Target="../media/image547.png"/><Relationship Id="rId80" Type="http://schemas.openxmlformats.org/officeDocument/2006/relationships/image" Target="../media/image520.png"/><Relationship Id="rId155" Type="http://schemas.openxmlformats.org/officeDocument/2006/relationships/customXml" Target="../ink/ink535.xml"/><Relationship Id="rId176" Type="http://schemas.openxmlformats.org/officeDocument/2006/relationships/image" Target="../media/image568.png"/><Relationship Id="rId197" Type="http://schemas.openxmlformats.org/officeDocument/2006/relationships/customXml" Target="../ink/ink556.xml"/><Relationship Id="rId201" Type="http://schemas.openxmlformats.org/officeDocument/2006/relationships/customXml" Target="../ink/ink558.xml"/><Relationship Id="rId222" Type="http://schemas.openxmlformats.org/officeDocument/2006/relationships/image" Target="../media/image591.png"/><Relationship Id="rId243" Type="http://schemas.openxmlformats.org/officeDocument/2006/relationships/customXml" Target="../ink/ink579.xml"/><Relationship Id="rId264" Type="http://schemas.openxmlformats.org/officeDocument/2006/relationships/image" Target="../media/image612.png"/><Relationship Id="rId285" Type="http://schemas.openxmlformats.org/officeDocument/2006/relationships/customXml" Target="../ink/ink600.xml"/><Relationship Id="rId17" Type="http://schemas.openxmlformats.org/officeDocument/2006/relationships/customXml" Target="../ink/ink466.xml"/><Relationship Id="rId38" Type="http://schemas.openxmlformats.org/officeDocument/2006/relationships/image" Target="../media/image499.png"/><Relationship Id="rId59" Type="http://schemas.openxmlformats.org/officeDocument/2006/relationships/customXml" Target="../ink/ink487.xml"/><Relationship Id="rId103" Type="http://schemas.openxmlformats.org/officeDocument/2006/relationships/customXml" Target="../ink/ink509.xml"/><Relationship Id="rId124" Type="http://schemas.openxmlformats.org/officeDocument/2006/relationships/image" Target="../media/image542.png"/><Relationship Id="rId70" Type="http://schemas.openxmlformats.org/officeDocument/2006/relationships/image" Target="../media/image515.png"/><Relationship Id="rId91" Type="http://schemas.openxmlformats.org/officeDocument/2006/relationships/customXml" Target="../ink/ink503.xml"/><Relationship Id="rId145" Type="http://schemas.openxmlformats.org/officeDocument/2006/relationships/customXml" Target="../ink/ink530.xml"/><Relationship Id="rId166" Type="http://schemas.openxmlformats.org/officeDocument/2006/relationships/image" Target="../media/image563.png"/><Relationship Id="rId187" Type="http://schemas.openxmlformats.org/officeDocument/2006/relationships/customXml" Target="../ink/ink551.xml"/><Relationship Id="rId1" Type="http://schemas.openxmlformats.org/officeDocument/2006/relationships/slideLayout" Target="../slideLayouts/slideLayout7.xml"/><Relationship Id="rId212" Type="http://schemas.openxmlformats.org/officeDocument/2006/relationships/image" Target="../media/image586.png"/><Relationship Id="rId233" Type="http://schemas.openxmlformats.org/officeDocument/2006/relationships/customXml" Target="../ink/ink574.xml"/><Relationship Id="rId254" Type="http://schemas.openxmlformats.org/officeDocument/2006/relationships/image" Target="../media/image607.png"/><Relationship Id="rId28" Type="http://schemas.openxmlformats.org/officeDocument/2006/relationships/image" Target="../media/image494.png"/><Relationship Id="rId49" Type="http://schemas.openxmlformats.org/officeDocument/2006/relationships/customXml" Target="../ink/ink482.xml"/><Relationship Id="rId114" Type="http://schemas.openxmlformats.org/officeDocument/2006/relationships/image" Target="../media/image537.png"/><Relationship Id="rId275" Type="http://schemas.openxmlformats.org/officeDocument/2006/relationships/customXml" Target="../ink/ink595.xml"/><Relationship Id="rId296" Type="http://schemas.openxmlformats.org/officeDocument/2006/relationships/image" Target="../media/image628.png"/><Relationship Id="rId300" Type="http://schemas.openxmlformats.org/officeDocument/2006/relationships/image" Target="../media/image630.png"/><Relationship Id="rId60" Type="http://schemas.openxmlformats.org/officeDocument/2006/relationships/image" Target="../media/image510.png"/><Relationship Id="rId81" Type="http://schemas.openxmlformats.org/officeDocument/2006/relationships/customXml" Target="../ink/ink498.xml"/><Relationship Id="rId135" Type="http://schemas.openxmlformats.org/officeDocument/2006/relationships/customXml" Target="../ink/ink525.xml"/><Relationship Id="rId156" Type="http://schemas.openxmlformats.org/officeDocument/2006/relationships/image" Target="../media/image558.png"/><Relationship Id="rId177" Type="http://schemas.openxmlformats.org/officeDocument/2006/relationships/customXml" Target="../ink/ink546.xml"/><Relationship Id="rId198" Type="http://schemas.openxmlformats.org/officeDocument/2006/relationships/image" Target="../media/image579.png"/><Relationship Id="rId202" Type="http://schemas.openxmlformats.org/officeDocument/2006/relationships/image" Target="../media/image581.png"/><Relationship Id="rId223" Type="http://schemas.openxmlformats.org/officeDocument/2006/relationships/customXml" Target="../ink/ink569.xml"/><Relationship Id="rId244" Type="http://schemas.openxmlformats.org/officeDocument/2006/relationships/image" Target="../media/image602.png"/><Relationship Id="rId18" Type="http://schemas.openxmlformats.org/officeDocument/2006/relationships/image" Target="../media/image489.png"/><Relationship Id="rId39" Type="http://schemas.openxmlformats.org/officeDocument/2006/relationships/customXml" Target="../ink/ink477.xml"/><Relationship Id="rId265" Type="http://schemas.openxmlformats.org/officeDocument/2006/relationships/customXml" Target="../ink/ink590.xml"/><Relationship Id="rId286" Type="http://schemas.openxmlformats.org/officeDocument/2006/relationships/image" Target="../media/image623.png"/><Relationship Id="rId50" Type="http://schemas.openxmlformats.org/officeDocument/2006/relationships/image" Target="../media/image505.png"/><Relationship Id="rId104" Type="http://schemas.openxmlformats.org/officeDocument/2006/relationships/image" Target="../media/image532.png"/><Relationship Id="rId125" Type="http://schemas.openxmlformats.org/officeDocument/2006/relationships/customXml" Target="../ink/ink520.xml"/><Relationship Id="rId146" Type="http://schemas.openxmlformats.org/officeDocument/2006/relationships/image" Target="../media/image553.png"/><Relationship Id="rId167" Type="http://schemas.openxmlformats.org/officeDocument/2006/relationships/customXml" Target="../ink/ink541.xml"/><Relationship Id="rId188" Type="http://schemas.openxmlformats.org/officeDocument/2006/relationships/image" Target="../media/image574.png"/><Relationship Id="rId71" Type="http://schemas.openxmlformats.org/officeDocument/2006/relationships/customXml" Target="../ink/ink493.xml"/><Relationship Id="rId92" Type="http://schemas.openxmlformats.org/officeDocument/2006/relationships/image" Target="../media/image526.png"/><Relationship Id="rId213" Type="http://schemas.openxmlformats.org/officeDocument/2006/relationships/customXml" Target="../ink/ink564.xml"/><Relationship Id="rId234" Type="http://schemas.openxmlformats.org/officeDocument/2006/relationships/image" Target="../media/image597.png"/><Relationship Id="rId2" Type="http://schemas.openxmlformats.org/officeDocument/2006/relationships/notesSlide" Target="../notesSlides/notesSlide8.xml"/><Relationship Id="rId29" Type="http://schemas.openxmlformats.org/officeDocument/2006/relationships/customXml" Target="../ink/ink472.xml"/><Relationship Id="rId255" Type="http://schemas.openxmlformats.org/officeDocument/2006/relationships/customXml" Target="../ink/ink585.xml"/><Relationship Id="rId276" Type="http://schemas.openxmlformats.org/officeDocument/2006/relationships/image" Target="../media/image618.png"/><Relationship Id="rId297" Type="http://schemas.openxmlformats.org/officeDocument/2006/relationships/customXml" Target="../ink/ink606.xml"/><Relationship Id="rId40" Type="http://schemas.openxmlformats.org/officeDocument/2006/relationships/image" Target="../media/image500.png"/><Relationship Id="rId115" Type="http://schemas.openxmlformats.org/officeDocument/2006/relationships/customXml" Target="../ink/ink515.xml"/><Relationship Id="rId136" Type="http://schemas.openxmlformats.org/officeDocument/2006/relationships/image" Target="../media/image548.png"/><Relationship Id="rId157" Type="http://schemas.openxmlformats.org/officeDocument/2006/relationships/customXml" Target="../ink/ink536.xml"/><Relationship Id="rId178" Type="http://schemas.openxmlformats.org/officeDocument/2006/relationships/image" Target="../media/image569.png"/><Relationship Id="rId301" Type="http://schemas.openxmlformats.org/officeDocument/2006/relationships/customXml" Target="../ink/ink608.xml"/><Relationship Id="rId61" Type="http://schemas.openxmlformats.org/officeDocument/2006/relationships/customXml" Target="../ink/ink488.xml"/><Relationship Id="rId82" Type="http://schemas.openxmlformats.org/officeDocument/2006/relationships/image" Target="../media/image521.png"/><Relationship Id="rId199" Type="http://schemas.openxmlformats.org/officeDocument/2006/relationships/customXml" Target="../ink/ink557.xml"/><Relationship Id="rId203" Type="http://schemas.openxmlformats.org/officeDocument/2006/relationships/customXml" Target="../ink/ink559.xml"/><Relationship Id="rId19" Type="http://schemas.openxmlformats.org/officeDocument/2006/relationships/customXml" Target="../ink/ink467.xml"/><Relationship Id="rId224" Type="http://schemas.openxmlformats.org/officeDocument/2006/relationships/image" Target="../media/image592.png"/><Relationship Id="rId245" Type="http://schemas.openxmlformats.org/officeDocument/2006/relationships/customXml" Target="../ink/ink580.xml"/><Relationship Id="rId266" Type="http://schemas.openxmlformats.org/officeDocument/2006/relationships/image" Target="../media/image613.png"/><Relationship Id="rId287" Type="http://schemas.openxmlformats.org/officeDocument/2006/relationships/customXml" Target="../ink/ink601.xml"/><Relationship Id="rId30" Type="http://schemas.openxmlformats.org/officeDocument/2006/relationships/image" Target="../media/image495.png"/><Relationship Id="rId105" Type="http://schemas.openxmlformats.org/officeDocument/2006/relationships/customXml" Target="../ink/ink510.xml"/><Relationship Id="rId126" Type="http://schemas.openxmlformats.org/officeDocument/2006/relationships/image" Target="../media/image543.png"/><Relationship Id="rId147" Type="http://schemas.openxmlformats.org/officeDocument/2006/relationships/customXml" Target="../ink/ink531.xml"/><Relationship Id="rId168" Type="http://schemas.openxmlformats.org/officeDocument/2006/relationships/image" Target="../media/image564.png"/><Relationship Id="rId51" Type="http://schemas.openxmlformats.org/officeDocument/2006/relationships/customXml" Target="../ink/ink483.xml"/><Relationship Id="rId72" Type="http://schemas.openxmlformats.org/officeDocument/2006/relationships/image" Target="../media/image516.png"/><Relationship Id="rId93" Type="http://schemas.openxmlformats.org/officeDocument/2006/relationships/customXml" Target="../ink/ink504.xml"/><Relationship Id="rId189" Type="http://schemas.openxmlformats.org/officeDocument/2006/relationships/customXml" Target="../ink/ink552.xml"/><Relationship Id="rId3" Type="http://schemas.openxmlformats.org/officeDocument/2006/relationships/oleObject" Target="../embeddings/oleObject9.bin"/><Relationship Id="rId214" Type="http://schemas.openxmlformats.org/officeDocument/2006/relationships/image" Target="../media/image587.png"/><Relationship Id="rId235" Type="http://schemas.openxmlformats.org/officeDocument/2006/relationships/customXml" Target="../ink/ink575.xml"/><Relationship Id="rId256" Type="http://schemas.openxmlformats.org/officeDocument/2006/relationships/image" Target="../media/image608.png"/><Relationship Id="rId277" Type="http://schemas.openxmlformats.org/officeDocument/2006/relationships/customXml" Target="../ink/ink596.xml"/><Relationship Id="rId298" Type="http://schemas.openxmlformats.org/officeDocument/2006/relationships/image" Target="../media/image629.png"/><Relationship Id="rId116" Type="http://schemas.openxmlformats.org/officeDocument/2006/relationships/image" Target="../media/image538.png"/><Relationship Id="rId137" Type="http://schemas.openxmlformats.org/officeDocument/2006/relationships/customXml" Target="../ink/ink526.xml"/><Relationship Id="rId158" Type="http://schemas.openxmlformats.org/officeDocument/2006/relationships/image" Target="../media/image559.png"/><Relationship Id="rId302" Type="http://schemas.openxmlformats.org/officeDocument/2006/relationships/image" Target="../media/image631.png"/><Relationship Id="rId20" Type="http://schemas.openxmlformats.org/officeDocument/2006/relationships/image" Target="../media/image490.png"/><Relationship Id="rId41" Type="http://schemas.openxmlformats.org/officeDocument/2006/relationships/customXml" Target="../ink/ink478.xml"/><Relationship Id="rId62" Type="http://schemas.openxmlformats.org/officeDocument/2006/relationships/image" Target="../media/image511.png"/><Relationship Id="rId83" Type="http://schemas.openxmlformats.org/officeDocument/2006/relationships/customXml" Target="../ink/ink499.xml"/><Relationship Id="rId179" Type="http://schemas.openxmlformats.org/officeDocument/2006/relationships/customXml" Target="../ink/ink547.xml"/><Relationship Id="rId190" Type="http://schemas.openxmlformats.org/officeDocument/2006/relationships/image" Target="../media/image575.png"/><Relationship Id="rId204" Type="http://schemas.openxmlformats.org/officeDocument/2006/relationships/image" Target="../media/image582.png"/><Relationship Id="rId225" Type="http://schemas.openxmlformats.org/officeDocument/2006/relationships/customXml" Target="../ink/ink570.xml"/><Relationship Id="rId246" Type="http://schemas.openxmlformats.org/officeDocument/2006/relationships/image" Target="../media/image603.png"/><Relationship Id="rId267" Type="http://schemas.openxmlformats.org/officeDocument/2006/relationships/customXml" Target="../ink/ink591.xml"/><Relationship Id="rId288" Type="http://schemas.openxmlformats.org/officeDocument/2006/relationships/image" Target="../media/image624.png"/><Relationship Id="rId106" Type="http://schemas.openxmlformats.org/officeDocument/2006/relationships/image" Target="../media/image533.png"/><Relationship Id="rId127" Type="http://schemas.openxmlformats.org/officeDocument/2006/relationships/customXml" Target="../ink/ink521.xml"/><Relationship Id="rId10" Type="http://schemas.openxmlformats.org/officeDocument/2006/relationships/image" Target="../media/image485.png"/><Relationship Id="rId31" Type="http://schemas.openxmlformats.org/officeDocument/2006/relationships/customXml" Target="../ink/ink473.xml"/><Relationship Id="rId52" Type="http://schemas.openxmlformats.org/officeDocument/2006/relationships/image" Target="../media/image506.png"/><Relationship Id="rId73" Type="http://schemas.openxmlformats.org/officeDocument/2006/relationships/customXml" Target="../ink/ink494.xml"/><Relationship Id="rId94" Type="http://schemas.openxmlformats.org/officeDocument/2006/relationships/image" Target="../media/image527.png"/><Relationship Id="rId148" Type="http://schemas.openxmlformats.org/officeDocument/2006/relationships/image" Target="../media/image554.png"/><Relationship Id="rId169" Type="http://schemas.openxmlformats.org/officeDocument/2006/relationships/customXml" Target="../ink/ink542.xml"/><Relationship Id="rId4" Type="http://schemas.openxmlformats.org/officeDocument/2006/relationships/image" Target="../media/image482.emf"/><Relationship Id="rId180" Type="http://schemas.openxmlformats.org/officeDocument/2006/relationships/image" Target="../media/image570.png"/><Relationship Id="rId215" Type="http://schemas.openxmlformats.org/officeDocument/2006/relationships/customXml" Target="../ink/ink565.xml"/><Relationship Id="rId236" Type="http://schemas.openxmlformats.org/officeDocument/2006/relationships/image" Target="../media/image598.png"/><Relationship Id="rId257" Type="http://schemas.openxmlformats.org/officeDocument/2006/relationships/customXml" Target="../ink/ink586.xml"/><Relationship Id="rId278" Type="http://schemas.openxmlformats.org/officeDocument/2006/relationships/image" Target="../media/image619.png"/><Relationship Id="rId42" Type="http://schemas.openxmlformats.org/officeDocument/2006/relationships/image" Target="../media/image501.png"/><Relationship Id="rId84" Type="http://schemas.openxmlformats.org/officeDocument/2006/relationships/image" Target="../media/image522.png"/><Relationship Id="rId138" Type="http://schemas.openxmlformats.org/officeDocument/2006/relationships/image" Target="../media/image549.png"/><Relationship Id="rId191" Type="http://schemas.openxmlformats.org/officeDocument/2006/relationships/customXml" Target="../ink/ink553.xml"/><Relationship Id="rId205" Type="http://schemas.openxmlformats.org/officeDocument/2006/relationships/customXml" Target="../ink/ink560.xml"/><Relationship Id="rId247" Type="http://schemas.openxmlformats.org/officeDocument/2006/relationships/customXml" Target="../ink/ink581.xml"/><Relationship Id="rId107" Type="http://schemas.openxmlformats.org/officeDocument/2006/relationships/customXml" Target="../ink/ink511.xml"/><Relationship Id="rId289" Type="http://schemas.openxmlformats.org/officeDocument/2006/relationships/customXml" Target="../ink/ink602.xml"/><Relationship Id="rId11" Type="http://schemas.openxmlformats.org/officeDocument/2006/relationships/customXml" Target="../ink/ink463.xml"/><Relationship Id="rId53" Type="http://schemas.openxmlformats.org/officeDocument/2006/relationships/customXml" Target="../ink/ink484.xml"/><Relationship Id="rId149" Type="http://schemas.openxmlformats.org/officeDocument/2006/relationships/customXml" Target="../ink/ink532.xml"/><Relationship Id="rId95" Type="http://schemas.openxmlformats.org/officeDocument/2006/relationships/customXml" Target="../ink/ink505.xml"/><Relationship Id="rId160" Type="http://schemas.openxmlformats.org/officeDocument/2006/relationships/image" Target="../media/image560.png"/><Relationship Id="rId216" Type="http://schemas.openxmlformats.org/officeDocument/2006/relationships/image" Target="../media/image588.png"/><Relationship Id="rId258" Type="http://schemas.openxmlformats.org/officeDocument/2006/relationships/image" Target="../media/image609.png"/><Relationship Id="rId22" Type="http://schemas.openxmlformats.org/officeDocument/2006/relationships/image" Target="../media/image491.png"/><Relationship Id="rId64" Type="http://schemas.openxmlformats.org/officeDocument/2006/relationships/image" Target="../media/image512.png"/><Relationship Id="rId118" Type="http://schemas.openxmlformats.org/officeDocument/2006/relationships/image" Target="../media/image539.png"/><Relationship Id="rId171" Type="http://schemas.openxmlformats.org/officeDocument/2006/relationships/customXml" Target="../ink/ink543.xml"/><Relationship Id="rId227" Type="http://schemas.openxmlformats.org/officeDocument/2006/relationships/customXml" Target="../ink/ink571.xml"/><Relationship Id="rId269" Type="http://schemas.openxmlformats.org/officeDocument/2006/relationships/customXml" Target="../ink/ink592.xml"/><Relationship Id="rId33" Type="http://schemas.openxmlformats.org/officeDocument/2006/relationships/customXml" Target="../ink/ink474.xml"/><Relationship Id="rId129" Type="http://schemas.openxmlformats.org/officeDocument/2006/relationships/customXml" Target="../ink/ink522.xml"/><Relationship Id="rId280" Type="http://schemas.openxmlformats.org/officeDocument/2006/relationships/image" Target="../media/image620.png"/><Relationship Id="rId75" Type="http://schemas.openxmlformats.org/officeDocument/2006/relationships/customXml" Target="../ink/ink495.xml"/><Relationship Id="rId140" Type="http://schemas.openxmlformats.org/officeDocument/2006/relationships/image" Target="../media/image550.png"/><Relationship Id="rId182" Type="http://schemas.openxmlformats.org/officeDocument/2006/relationships/image" Target="../media/image57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B2BBD95-304C-4B08-9A16-BF5796F26525}"/>
              </a:ext>
            </a:extLst>
          </p:cNvPr>
          <p:cNvSpPr txBox="1">
            <a:spLocks noChangeArrowheads="1"/>
          </p:cNvSpPr>
          <p:nvPr/>
        </p:nvSpPr>
        <p:spPr>
          <a:xfrm>
            <a:off x="1310481" y="510007"/>
            <a:ext cx="10668000"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atin typeface="Arial" panose="020B0604020202020204" pitchFamily="34" charset="0"/>
              </a:rPr>
              <a:t>Lecture 5</a:t>
            </a:r>
            <a:br>
              <a:rPr lang="en-US" sz="3600" b="1" dirty="0">
                <a:latin typeface="Arial" panose="020B0604020202020204" pitchFamily="34" charset="0"/>
              </a:rPr>
            </a:br>
            <a:r>
              <a:rPr lang="en-US" sz="3600" b="1" dirty="0">
                <a:latin typeface="Arial" panose="020B0604020202020204" pitchFamily="34" charset="0"/>
              </a:rPr>
              <a:t>Immunology &amp; Drugs &amp; Genome Editing</a:t>
            </a:r>
          </a:p>
          <a:p>
            <a:r>
              <a:rPr lang="en-US" sz="3600" b="1" dirty="0">
                <a:latin typeface="Arial" panose="020B0604020202020204" pitchFamily="34" charset="0"/>
              </a:rPr>
              <a:t>(and a little on PCR)</a:t>
            </a:r>
            <a:endParaRPr lang="en-US" sz="3600" dirty="0">
              <a:latin typeface="Arial" panose="020B0604020202020204" pitchFamily="34" charset="0"/>
            </a:endParaRPr>
          </a:p>
        </p:txBody>
      </p:sp>
      <p:sp>
        <p:nvSpPr>
          <p:cNvPr id="2" name="TextBox 1">
            <a:extLst>
              <a:ext uri="{FF2B5EF4-FFF2-40B4-BE49-F238E27FC236}">
                <a16:creationId xmlns:a16="http://schemas.microsoft.com/office/drawing/2014/main" id="{654A98A5-84A1-4394-BEC3-0E5E7644FB7C}"/>
              </a:ext>
            </a:extLst>
          </p:cNvPr>
          <p:cNvSpPr txBox="1"/>
          <p:nvPr/>
        </p:nvSpPr>
        <p:spPr>
          <a:xfrm>
            <a:off x="3710038" y="2484438"/>
            <a:ext cx="6211043" cy="1323439"/>
          </a:xfrm>
          <a:prstGeom prst="rect">
            <a:avLst/>
          </a:prstGeom>
          <a:noFill/>
        </p:spPr>
        <p:txBody>
          <a:bodyPr wrap="square" rtlCol="0">
            <a:spAutoFit/>
          </a:bodyPr>
          <a:lstStyle/>
          <a:p>
            <a:pPr marL="285744" indent="-285744">
              <a:buFont typeface="Arial" panose="020B0604020202020204" pitchFamily="34" charset="0"/>
              <a:buChar char="•"/>
            </a:pPr>
            <a:r>
              <a:rPr lang="en-US" sz="2000" dirty="0">
                <a:latin typeface="Arial" panose="020B0604020202020204" pitchFamily="34" charset="0"/>
              </a:rPr>
              <a:t>PCR</a:t>
            </a:r>
          </a:p>
          <a:p>
            <a:pPr marL="285744" indent="-285744">
              <a:buFont typeface="Arial" panose="020B0604020202020204" pitchFamily="34" charset="0"/>
              <a:buChar char="•"/>
            </a:pPr>
            <a:r>
              <a:rPr lang="en-US" sz="2000" dirty="0">
                <a:latin typeface="Arial" panose="020B0604020202020204" pitchFamily="34" charset="0"/>
              </a:rPr>
              <a:t>Immunotherapies</a:t>
            </a:r>
          </a:p>
          <a:p>
            <a:pPr marL="285744" indent="-285744">
              <a:buFont typeface="Arial" panose="020B0604020202020204" pitchFamily="34" charset="0"/>
              <a:buChar char="•"/>
            </a:pPr>
            <a:r>
              <a:rPr lang="en-US" sz="2000" dirty="0">
                <a:latin typeface="Arial" panose="020B0604020202020204" pitchFamily="34" charset="0"/>
              </a:rPr>
              <a:t>Drugs that inhibit key processes</a:t>
            </a:r>
          </a:p>
          <a:p>
            <a:pPr marL="285744" indent="-285744">
              <a:buFont typeface="Arial" panose="020B0604020202020204" pitchFamily="34" charset="0"/>
              <a:buChar char="•"/>
            </a:pPr>
            <a:r>
              <a:rPr lang="en-US" sz="2000" dirty="0">
                <a:latin typeface="Arial" panose="020B0604020202020204" pitchFamily="34" charset="0"/>
              </a:rPr>
              <a:t>How do you edit the genome of an organism</a:t>
            </a:r>
          </a:p>
        </p:txBody>
      </p:sp>
      <p:sp>
        <p:nvSpPr>
          <p:cNvPr id="6" name="Date Placeholder 5">
            <a:extLst>
              <a:ext uri="{FF2B5EF4-FFF2-40B4-BE49-F238E27FC236}">
                <a16:creationId xmlns:a16="http://schemas.microsoft.com/office/drawing/2014/main" id="{372FFEBE-A36F-05D4-B99E-3D1B3C051B3A}"/>
              </a:ext>
            </a:extLst>
          </p:cNvPr>
          <p:cNvSpPr>
            <a:spLocks noGrp="1"/>
          </p:cNvSpPr>
          <p:nvPr>
            <p:ph type="dt" sz="half" idx="10"/>
          </p:nvPr>
        </p:nvSpPr>
        <p:spPr/>
        <p:txBody>
          <a:bodyPr/>
          <a:lstStyle/>
          <a:p>
            <a:fld id="{8BA3D780-9836-417E-9D37-544EEBE5FE0C}" type="datetime1">
              <a:rPr lang="en-US" smtClean="0"/>
              <a:t>2/8/2025</a:t>
            </a:fld>
            <a:endParaRPr lang="en-US"/>
          </a:p>
        </p:txBody>
      </p:sp>
      <p:sp>
        <p:nvSpPr>
          <p:cNvPr id="7" name="Footer Placeholder 6">
            <a:extLst>
              <a:ext uri="{FF2B5EF4-FFF2-40B4-BE49-F238E27FC236}">
                <a16:creationId xmlns:a16="http://schemas.microsoft.com/office/drawing/2014/main" id="{72FBB088-2A23-F3CB-B449-23A48DC00849}"/>
              </a:ext>
            </a:extLst>
          </p:cNvPr>
          <p:cNvSpPr>
            <a:spLocks noGrp="1"/>
          </p:cNvSpPr>
          <p:nvPr>
            <p:ph type="ftr" sz="quarter" idx="11"/>
          </p:nvPr>
        </p:nvSpPr>
        <p:spPr/>
        <p:txBody>
          <a:bodyPr/>
          <a:lstStyle/>
          <a:p>
            <a:r>
              <a:rPr lang="en-US"/>
              <a:t>Drugs and Disease Spring 2025 - Lecture 5</a:t>
            </a:r>
          </a:p>
        </p:txBody>
      </p:sp>
      <p:sp>
        <p:nvSpPr>
          <p:cNvPr id="9" name="Slide Number Placeholder 8">
            <a:extLst>
              <a:ext uri="{FF2B5EF4-FFF2-40B4-BE49-F238E27FC236}">
                <a16:creationId xmlns:a16="http://schemas.microsoft.com/office/drawing/2014/main" id="{DC0E0EFF-52F6-BCB8-1136-E7CCFFAA1D24}"/>
              </a:ext>
            </a:extLst>
          </p:cNvPr>
          <p:cNvSpPr>
            <a:spLocks noGrp="1"/>
          </p:cNvSpPr>
          <p:nvPr>
            <p:ph type="sldNum" sz="quarter" idx="12"/>
          </p:nvPr>
        </p:nvSpPr>
        <p:spPr/>
        <p:txBody>
          <a:bodyPr/>
          <a:lstStyle/>
          <a:p>
            <a:fld id="{DC3BB032-4020-48F4-953B-341806DC4A2B}" type="slidenum">
              <a:rPr lang="en-US" smtClean="0"/>
              <a:t>1</a:t>
            </a:fld>
            <a:endParaRPr lang="en-US"/>
          </a:p>
        </p:txBody>
      </p:sp>
      <p:sp>
        <p:nvSpPr>
          <p:cNvPr id="4" name="TextBox 3">
            <a:extLst>
              <a:ext uri="{FF2B5EF4-FFF2-40B4-BE49-F238E27FC236}">
                <a16:creationId xmlns:a16="http://schemas.microsoft.com/office/drawing/2014/main" id="{0FAE33F6-CA92-3DAA-A95B-494325D34F70}"/>
              </a:ext>
            </a:extLst>
          </p:cNvPr>
          <p:cNvSpPr txBox="1"/>
          <p:nvPr/>
        </p:nvSpPr>
        <p:spPr>
          <a:xfrm>
            <a:off x="548481" y="5532437"/>
            <a:ext cx="2634054" cy="369332"/>
          </a:xfrm>
          <a:prstGeom prst="rect">
            <a:avLst/>
          </a:prstGeom>
          <a:noFill/>
        </p:spPr>
        <p:txBody>
          <a:bodyPr wrap="none" rtlCol="0">
            <a:spAutoFit/>
          </a:bodyPr>
          <a:lstStyle/>
          <a:p>
            <a:pPr algn="l"/>
            <a:r>
              <a:rPr lang="en-US" sz="1800" dirty="0">
                <a:solidFill>
                  <a:srgbClr val="FF0000"/>
                </a:solidFill>
                <a:latin typeface="Arial" panose="020B0604020202020204" pitchFamily="34" charset="0"/>
                <a:cs typeface="Arial" panose="020B0604020202020204" pitchFamily="34" charset="0"/>
              </a:rPr>
              <a:t>Draft Slides by Monday!</a:t>
            </a:r>
          </a:p>
        </p:txBody>
      </p:sp>
      <mc:AlternateContent xmlns:mc="http://schemas.openxmlformats.org/markup-compatibility/2006">
        <mc:Choice xmlns:p14="http://schemas.microsoft.com/office/powerpoint/2010/main" Requires="p14">
          <p:contentPart p14:bwMode="auto" r:id="rId3">
            <p14:nvContentPartPr>
              <p14:cNvPr id="5" name="Ink 4">
                <a:extLst>
                  <a:ext uri="{FF2B5EF4-FFF2-40B4-BE49-F238E27FC236}">
                    <a16:creationId xmlns:a16="http://schemas.microsoft.com/office/drawing/2014/main" id="{9EFE14B2-CAA4-8236-BDF4-40A77051D519}"/>
                  </a:ext>
                </a:extLst>
              </p14:cNvPr>
              <p14:cNvContentPartPr/>
              <p14:nvPr/>
            </p14:nvContentPartPr>
            <p14:xfrm>
              <a:off x="396553" y="5123009"/>
              <a:ext cx="3832200" cy="1060920"/>
            </p14:xfrm>
          </p:contentPart>
        </mc:Choice>
        <mc:Fallback>
          <p:pic>
            <p:nvPicPr>
              <p:cNvPr id="5" name="Ink 4">
                <a:extLst>
                  <a:ext uri="{FF2B5EF4-FFF2-40B4-BE49-F238E27FC236}">
                    <a16:creationId xmlns:a16="http://schemas.microsoft.com/office/drawing/2014/main" id="{9EFE14B2-CAA4-8236-BDF4-40A77051D519}"/>
                  </a:ext>
                </a:extLst>
              </p:cNvPr>
              <p:cNvPicPr/>
              <p:nvPr/>
            </p:nvPicPr>
            <p:blipFill>
              <a:blip r:embed="rId4"/>
              <a:stretch>
                <a:fillRect/>
              </a:stretch>
            </p:blipFill>
            <p:spPr>
              <a:xfrm>
                <a:off x="387553" y="5114369"/>
                <a:ext cx="3849840" cy="107856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0" name="Ink 9">
                <a:extLst>
                  <a:ext uri="{FF2B5EF4-FFF2-40B4-BE49-F238E27FC236}">
                    <a16:creationId xmlns:a16="http://schemas.microsoft.com/office/drawing/2014/main" id="{C385EE7B-714C-4370-4868-C75AC0228B7A}"/>
                  </a:ext>
                </a:extLst>
              </p14:cNvPr>
              <p14:cNvContentPartPr/>
              <p14:nvPr/>
            </p14:nvContentPartPr>
            <p14:xfrm>
              <a:off x="4759033" y="2390609"/>
              <a:ext cx="318960" cy="293040"/>
            </p14:xfrm>
          </p:contentPart>
        </mc:Choice>
        <mc:Fallback>
          <p:pic>
            <p:nvPicPr>
              <p:cNvPr id="10" name="Ink 9">
                <a:extLst>
                  <a:ext uri="{FF2B5EF4-FFF2-40B4-BE49-F238E27FC236}">
                    <a16:creationId xmlns:a16="http://schemas.microsoft.com/office/drawing/2014/main" id="{C385EE7B-714C-4370-4868-C75AC0228B7A}"/>
                  </a:ext>
                </a:extLst>
              </p:cNvPr>
              <p:cNvPicPr/>
              <p:nvPr/>
            </p:nvPicPr>
            <p:blipFill>
              <a:blip r:embed="rId6"/>
              <a:stretch>
                <a:fillRect/>
              </a:stretch>
            </p:blipFill>
            <p:spPr>
              <a:xfrm>
                <a:off x="4750033" y="2381609"/>
                <a:ext cx="336600" cy="31068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1" name="Ink 10">
                <a:extLst>
                  <a:ext uri="{FF2B5EF4-FFF2-40B4-BE49-F238E27FC236}">
                    <a16:creationId xmlns:a16="http://schemas.microsoft.com/office/drawing/2014/main" id="{F0D47EF2-92F8-735F-E357-D7604201C222}"/>
                  </a:ext>
                </a:extLst>
              </p14:cNvPr>
              <p14:cNvContentPartPr/>
              <p14:nvPr/>
            </p14:nvContentPartPr>
            <p14:xfrm>
              <a:off x="6202633" y="2771849"/>
              <a:ext cx="301680" cy="266760"/>
            </p14:xfrm>
          </p:contentPart>
        </mc:Choice>
        <mc:Fallback>
          <p:pic>
            <p:nvPicPr>
              <p:cNvPr id="11" name="Ink 10">
                <a:extLst>
                  <a:ext uri="{FF2B5EF4-FFF2-40B4-BE49-F238E27FC236}">
                    <a16:creationId xmlns:a16="http://schemas.microsoft.com/office/drawing/2014/main" id="{F0D47EF2-92F8-735F-E357-D7604201C222}"/>
                  </a:ext>
                </a:extLst>
              </p:cNvPr>
              <p:cNvPicPr/>
              <p:nvPr/>
            </p:nvPicPr>
            <p:blipFill>
              <a:blip r:embed="rId8"/>
              <a:stretch>
                <a:fillRect/>
              </a:stretch>
            </p:blipFill>
            <p:spPr>
              <a:xfrm>
                <a:off x="6193993" y="2763209"/>
                <a:ext cx="319320" cy="2844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2" name="Ink 11">
                <a:extLst>
                  <a:ext uri="{FF2B5EF4-FFF2-40B4-BE49-F238E27FC236}">
                    <a16:creationId xmlns:a16="http://schemas.microsoft.com/office/drawing/2014/main" id="{80C57642-47CB-CCD3-E8B9-5D55444D3FCF}"/>
                  </a:ext>
                </a:extLst>
              </p14:cNvPr>
              <p14:cNvContentPartPr/>
              <p14:nvPr/>
            </p14:nvContentPartPr>
            <p14:xfrm>
              <a:off x="7862593" y="2974889"/>
              <a:ext cx="447840" cy="353160"/>
            </p14:xfrm>
          </p:contentPart>
        </mc:Choice>
        <mc:Fallback>
          <p:pic>
            <p:nvPicPr>
              <p:cNvPr id="12" name="Ink 11">
                <a:extLst>
                  <a:ext uri="{FF2B5EF4-FFF2-40B4-BE49-F238E27FC236}">
                    <a16:creationId xmlns:a16="http://schemas.microsoft.com/office/drawing/2014/main" id="{80C57642-47CB-CCD3-E8B9-5D55444D3FCF}"/>
                  </a:ext>
                </a:extLst>
              </p:cNvPr>
              <p:cNvPicPr/>
              <p:nvPr/>
            </p:nvPicPr>
            <p:blipFill>
              <a:blip r:embed="rId10"/>
              <a:stretch>
                <a:fillRect/>
              </a:stretch>
            </p:blipFill>
            <p:spPr>
              <a:xfrm>
                <a:off x="7853593" y="2965889"/>
                <a:ext cx="465480" cy="3708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3" name="Ink 12">
                <a:extLst>
                  <a:ext uri="{FF2B5EF4-FFF2-40B4-BE49-F238E27FC236}">
                    <a16:creationId xmlns:a16="http://schemas.microsoft.com/office/drawing/2014/main" id="{0322892E-F54B-110C-7D31-B221A7B6F19A}"/>
                  </a:ext>
                </a:extLst>
              </p14:cNvPr>
              <p14:cNvContentPartPr/>
              <p14:nvPr/>
            </p14:nvContentPartPr>
            <p14:xfrm>
              <a:off x="9241753" y="3327329"/>
              <a:ext cx="465840" cy="311400"/>
            </p14:xfrm>
          </p:contentPart>
        </mc:Choice>
        <mc:Fallback>
          <p:pic>
            <p:nvPicPr>
              <p:cNvPr id="13" name="Ink 12">
                <a:extLst>
                  <a:ext uri="{FF2B5EF4-FFF2-40B4-BE49-F238E27FC236}">
                    <a16:creationId xmlns:a16="http://schemas.microsoft.com/office/drawing/2014/main" id="{0322892E-F54B-110C-7D31-B221A7B6F19A}"/>
                  </a:ext>
                </a:extLst>
              </p:cNvPr>
              <p:cNvPicPr/>
              <p:nvPr/>
            </p:nvPicPr>
            <p:blipFill>
              <a:blip r:embed="rId12"/>
              <a:stretch>
                <a:fillRect/>
              </a:stretch>
            </p:blipFill>
            <p:spPr>
              <a:xfrm>
                <a:off x="9232753" y="3318689"/>
                <a:ext cx="483480" cy="329040"/>
              </a:xfrm>
              <a:prstGeom prst="rect">
                <a:avLst/>
              </a:prstGeom>
            </p:spPr>
          </p:pic>
        </mc:Fallback>
      </mc:AlternateContent>
      <p:grpSp>
        <p:nvGrpSpPr>
          <p:cNvPr id="27" name="Group 26">
            <a:extLst>
              <a:ext uri="{FF2B5EF4-FFF2-40B4-BE49-F238E27FC236}">
                <a16:creationId xmlns:a16="http://schemas.microsoft.com/office/drawing/2014/main" id="{C2F0FCCD-FD70-6023-1E85-24A320A89BC4}"/>
              </a:ext>
            </a:extLst>
          </p:cNvPr>
          <p:cNvGrpSpPr/>
          <p:nvPr/>
        </p:nvGrpSpPr>
        <p:grpSpPr>
          <a:xfrm>
            <a:off x="8710753" y="3271529"/>
            <a:ext cx="1657440" cy="862920"/>
            <a:chOff x="8710753" y="3271529"/>
            <a:chExt cx="1657440" cy="862920"/>
          </a:xfrm>
        </p:grpSpPr>
        <mc:AlternateContent xmlns:mc="http://schemas.openxmlformats.org/markup-compatibility/2006">
          <mc:Choice xmlns:p14="http://schemas.microsoft.com/office/powerpoint/2010/main" Requires="p14">
            <p:contentPart p14:bwMode="auto" r:id="rId13">
              <p14:nvContentPartPr>
                <p14:cNvPr id="14" name="Ink 13">
                  <a:extLst>
                    <a:ext uri="{FF2B5EF4-FFF2-40B4-BE49-F238E27FC236}">
                      <a16:creationId xmlns:a16="http://schemas.microsoft.com/office/drawing/2014/main" id="{D0D780C6-B2EC-E507-3D72-2A67CCD4F745}"/>
                    </a:ext>
                  </a:extLst>
                </p14:cNvPr>
                <p14:cNvContentPartPr/>
                <p14:nvPr/>
              </p14:nvContentPartPr>
              <p14:xfrm>
                <a:off x="8710753" y="3816569"/>
                <a:ext cx="184680" cy="317880"/>
              </p14:xfrm>
            </p:contentPart>
          </mc:Choice>
          <mc:Fallback>
            <p:pic>
              <p:nvPicPr>
                <p:cNvPr id="14" name="Ink 13">
                  <a:extLst>
                    <a:ext uri="{FF2B5EF4-FFF2-40B4-BE49-F238E27FC236}">
                      <a16:creationId xmlns:a16="http://schemas.microsoft.com/office/drawing/2014/main" id="{D0D780C6-B2EC-E507-3D72-2A67CCD4F745}"/>
                    </a:ext>
                  </a:extLst>
                </p:cNvPr>
                <p:cNvPicPr/>
                <p:nvPr/>
              </p:nvPicPr>
              <p:blipFill>
                <a:blip r:embed="rId14"/>
                <a:stretch>
                  <a:fillRect/>
                </a:stretch>
              </p:blipFill>
              <p:spPr>
                <a:xfrm>
                  <a:off x="8702113" y="3807569"/>
                  <a:ext cx="202320" cy="33552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5" name="Ink 14">
                  <a:extLst>
                    <a:ext uri="{FF2B5EF4-FFF2-40B4-BE49-F238E27FC236}">
                      <a16:creationId xmlns:a16="http://schemas.microsoft.com/office/drawing/2014/main" id="{EAA32AE6-F6A0-CCC6-77E5-8D85F5B38DDB}"/>
                    </a:ext>
                  </a:extLst>
                </p14:cNvPr>
                <p14:cNvContentPartPr/>
                <p14:nvPr/>
              </p14:nvContentPartPr>
              <p14:xfrm>
                <a:off x="8960233" y="3906209"/>
                <a:ext cx="47880" cy="123840"/>
              </p14:xfrm>
            </p:contentPart>
          </mc:Choice>
          <mc:Fallback>
            <p:pic>
              <p:nvPicPr>
                <p:cNvPr id="15" name="Ink 14">
                  <a:extLst>
                    <a:ext uri="{FF2B5EF4-FFF2-40B4-BE49-F238E27FC236}">
                      <a16:creationId xmlns:a16="http://schemas.microsoft.com/office/drawing/2014/main" id="{EAA32AE6-F6A0-CCC6-77E5-8D85F5B38DDB}"/>
                    </a:ext>
                  </a:extLst>
                </p:cNvPr>
                <p:cNvPicPr/>
                <p:nvPr/>
              </p:nvPicPr>
              <p:blipFill>
                <a:blip r:embed="rId16"/>
                <a:stretch>
                  <a:fillRect/>
                </a:stretch>
              </p:blipFill>
              <p:spPr>
                <a:xfrm>
                  <a:off x="8951593" y="3897209"/>
                  <a:ext cx="65520" cy="14148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6" name="Ink 15">
                  <a:extLst>
                    <a:ext uri="{FF2B5EF4-FFF2-40B4-BE49-F238E27FC236}">
                      <a16:creationId xmlns:a16="http://schemas.microsoft.com/office/drawing/2014/main" id="{43187E13-A2B9-6A50-A6A0-5B2BFBED927E}"/>
                    </a:ext>
                  </a:extLst>
                </p14:cNvPr>
                <p14:cNvContentPartPr/>
                <p14:nvPr/>
              </p14:nvContentPartPr>
              <p14:xfrm>
                <a:off x="8979673" y="3921329"/>
                <a:ext cx="146160" cy="38880"/>
              </p14:xfrm>
            </p:contentPart>
          </mc:Choice>
          <mc:Fallback>
            <p:pic>
              <p:nvPicPr>
                <p:cNvPr id="16" name="Ink 15">
                  <a:extLst>
                    <a:ext uri="{FF2B5EF4-FFF2-40B4-BE49-F238E27FC236}">
                      <a16:creationId xmlns:a16="http://schemas.microsoft.com/office/drawing/2014/main" id="{43187E13-A2B9-6A50-A6A0-5B2BFBED927E}"/>
                    </a:ext>
                  </a:extLst>
                </p:cNvPr>
                <p:cNvPicPr/>
                <p:nvPr/>
              </p:nvPicPr>
              <p:blipFill>
                <a:blip r:embed="rId18"/>
                <a:stretch>
                  <a:fillRect/>
                </a:stretch>
              </p:blipFill>
              <p:spPr>
                <a:xfrm>
                  <a:off x="8971033" y="3912689"/>
                  <a:ext cx="163800" cy="5652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7" name="Ink 16">
                  <a:extLst>
                    <a:ext uri="{FF2B5EF4-FFF2-40B4-BE49-F238E27FC236}">
                      <a16:creationId xmlns:a16="http://schemas.microsoft.com/office/drawing/2014/main" id="{85F7E7CB-CCCC-64BD-D9BF-A06828645003}"/>
                    </a:ext>
                  </a:extLst>
                </p14:cNvPr>
                <p14:cNvContentPartPr/>
                <p14:nvPr/>
              </p14:nvContentPartPr>
              <p14:xfrm>
                <a:off x="9070033" y="3805769"/>
                <a:ext cx="95760" cy="157320"/>
              </p14:xfrm>
            </p:contentPart>
          </mc:Choice>
          <mc:Fallback>
            <p:pic>
              <p:nvPicPr>
                <p:cNvPr id="17" name="Ink 16">
                  <a:extLst>
                    <a:ext uri="{FF2B5EF4-FFF2-40B4-BE49-F238E27FC236}">
                      <a16:creationId xmlns:a16="http://schemas.microsoft.com/office/drawing/2014/main" id="{85F7E7CB-CCCC-64BD-D9BF-A06828645003}"/>
                    </a:ext>
                  </a:extLst>
                </p:cNvPr>
                <p:cNvPicPr/>
                <p:nvPr/>
              </p:nvPicPr>
              <p:blipFill>
                <a:blip r:embed="rId20"/>
                <a:stretch>
                  <a:fillRect/>
                </a:stretch>
              </p:blipFill>
              <p:spPr>
                <a:xfrm>
                  <a:off x="9061393" y="3796769"/>
                  <a:ext cx="113400" cy="17496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18" name="Ink 17">
                  <a:extLst>
                    <a:ext uri="{FF2B5EF4-FFF2-40B4-BE49-F238E27FC236}">
                      <a16:creationId xmlns:a16="http://schemas.microsoft.com/office/drawing/2014/main" id="{21C1661C-663E-2024-1E46-0F1A2D5E8D0A}"/>
                    </a:ext>
                  </a:extLst>
                </p14:cNvPr>
                <p14:cNvContentPartPr/>
                <p14:nvPr/>
              </p14:nvContentPartPr>
              <p14:xfrm>
                <a:off x="9220153" y="3834569"/>
                <a:ext cx="152280" cy="96480"/>
              </p14:xfrm>
            </p:contentPart>
          </mc:Choice>
          <mc:Fallback>
            <p:pic>
              <p:nvPicPr>
                <p:cNvPr id="18" name="Ink 17">
                  <a:extLst>
                    <a:ext uri="{FF2B5EF4-FFF2-40B4-BE49-F238E27FC236}">
                      <a16:creationId xmlns:a16="http://schemas.microsoft.com/office/drawing/2014/main" id="{21C1661C-663E-2024-1E46-0F1A2D5E8D0A}"/>
                    </a:ext>
                  </a:extLst>
                </p:cNvPr>
                <p:cNvPicPr/>
                <p:nvPr/>
              </p:nvPicPr>
              <p:blipFill>
                <a:blip r:embed="rId22"/>
                <a:stretch>
                  <a:fillRect/>
                </a:stretch>
              </p:blipFill>
              <p:spPr>
                <a:xfrm>
                  <a:off x="9211153" y="3825569"/>
                  <a:ext cx="169920" cy="11412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19" name="Ink 18">
                  <a:extLst>
                    <a:ext uri="{FF2B5EF4-FFF2-40B4-BE49-F238E27FC236}">
                      <a16:creationId xmlns:a16="http://schemas.microsoft.com/office/drawing/2014/main" id="{E0C90FBD-A43D-957F-6183-BC5EDBB966FB}"/>
                    </a:ext>
                  </a:extLst>
                </p14:cNvPr>
                <p14:cNvContentPartPr/>
                <p14:nvPr/>
              </p14:nvContentPartPr>
              <p14:xfrm>
                <a:off x="9360193" y="3789209"/>
                <a:ext cx="127800" cy="78840"/>
              </p14:xfrm>
            </p:contentPart>
          </mc:Choice>
          <mc:Fallback>
            <p:pic>
              <p:nvPicPr>
                <p:cNvPr id="19" name="Ink 18">
                  <a:extLst>
                    <a:ext uri="{FF2B5EF4-FFF2-40B4-BE49-F238E27FC236}">
                      <a16:creationId xmlns:a16="http://schemas.microsoft.com/office/drawing/2014/main" id="{E0C90FBD-A43D-957F-6183-BC5EDBB966FB}"/>
                    </a:ext>
                  </a:extLst>
                </p:cNvPr>
                <p:cNvPicPr/>
                <p:nvPr/>
              </p:nvPicPr>
              <p:blipFill>
                <a:blip r:embed="rId24"/>
                <a:stretch>
                  <a:fillRect/>
                </a:stretch>
              </p:blipFill>
              <p:spPr>
                <a:xfrm>
                  <a:off x="9351553" y="3780569"/>
                  <a:ext cx="145440" cy="9648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20" name="Ink 19">
                  <a:extLst>
                    <a:ext uri="{FF2B5EF4-FFF2-40B4-BE49-F238E27FC236}">
                      <a16:creationId xmlns:a16="http://schemas.microsoft.com/office/drawing/2014/main" id="{50826E8A-563E-8A5F-E7AE-70B620920F81}"/>
                    </a:ext>
                  </a:extLst>
                </p14:cNvPr>
                <p14:cNvContentPartPr/>
                <p14:nvPr/>
              </p14:nvContentPartPr>
              <p14:xfrm>
                <a:off x="9518233" y="3654209"/>
                <a:ext cx="50040" cy="145080"/>
              </p14:xfrm>
            </p:contentPart>
          </mc:Choice>
          <mc:Fallback>
            <p:pic>
              <p:nvPicPr>
                <p:cNvPr id="20" name="Ink 19">
                  <a:extLst>
                    <a:ext uri="{FF2B5EF4-FFF2-40B4-BE49-F238E27FC236}">
                      <a16:creationId xmlns:a16="http://schemas.microsoft.com/office/drawing/2014/main" id="{50826E8A-563E-8A5F-E7AE-70B620920F81}"/>
                    </a:ext>
                  </a:extLst>
                </p:cNvPr>
                <p:cNvPicPr/>
                <p:nvPr/>
              </p:nvPicPr>
              <p:blipFill>
                <a:blip r:embed="rId26"/>
                <a:stretch>
                  <a:fillRect/>
                </a:stretch>
              </p:blipFill>
              <p:spPr>
                <a:xfrm>
                  <a:off x="9509593" y="3645569"/>
                  <a:ext cx="67680" cy="16272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21" name="Ink 20">
                  <a:extLst>
                    <a:ext uri="{FF2B5EF4-FFF2-40B4-BE49-F238E27FC236}">
                      <a16:creationId xmlns:a16="http://schemas.microsoft.com/office/drawing/2014/main" id="{CD700544-1452-7A98-F8B2-E790E4F74F2B}"/>
                    </a:ext>
                  </a:extLst>
                </p14:cNvPr>
                <p14:cNvContentPartPr/>
                <p14:nvPr/>
              </p14:nvContentPartPr>
              <p14:xfrm>
                <a:off x="9453433" y="3696329"/>
                <a:ext cx="136440" cy="86400"/>
              </p14:xfrm>
            </p:contentPart>
          </mc:Choice>
          <mc:Fallback>
            <p:pic>
              <p:nvPicPr>
                <p:cNvPr id="21" name="Ink 20">
                  <a:extLst>
                    <a:ext uri="{FF2B5EF4-FFF2-40B4-BE49-F238E27FC236}">
                      <a16:creationId xmlns:a16="http://schemas.microsoft.com/office/drawing/2014/main" id="{CD700544-1452-7A98-F8B2-E790E4F74F2B}"/>
                    </a:ext>
                  </a:extLst>
                </p:cNvPr>
                <p:cNvPicPr/>
                <p:nvPr/>
              </p:nvPicPr>
              <p:blipFill>
                <a:blip r:embed="rId28"/>
                <a:stretch>
                  <a:fillRect/>
                </a:stretch>
              </p:blipFill>
              <p:spPr>
                <a:xfrm>
                  <a:off x="9444433" y="3687689"/>
                  <a:ext cx="154080" cy="10404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22" name="Ink 21">
                  <a:extLst>
                    <a:ext uri="{FF2B5EF4-FFF2-40B4-BE49-F238E27FC236}">
                      <a16:creationId xmlns:a16="http://schemas.microsoft.com/office/drawing/2014/main" id="{9D0DAC36-E2E9-C007-0696-0D1660E6933F}"/>
                    </a:ext>
                  </a:extLst>
                </p14:cNvPr>
                <p14:cNvContentPartPr/>
                <p14:nvPr/>
              </p14:nvContentPartPr>
              <p14:xfrm>
                <a:off x="9713353" y="3524969"/>
                <a:ext cx="143640" cy="172080"/>
              </p14:xfrm>
            </p:contentPart>
          </mc:Choice>
          <mc:Fallback>
            <p:pic>
              <p:nvPicPr>
                <p:cNvPr id="22" name="Ink 21">
                  <a:extLst>
                    <a:ext uri="{FF2B5EF4-FFF2-40B4-BE49-F238E27FC236}">
                      <a16:creationId xmlns:a16="http://schemas.microsoft.com/office/drawing/2014/main" id="{9D0DAC36-E2E9-C007-0696-0D1660E6933F}"/>
                    </a:ext>
                  </a:extLst>
                </p:cNvPr>
                <p:cNvPicPr/>
                <p:nvPr/>
              </p:nvPicPr>
              <p:blipFill>
                <a:blip r:embed="rId30"/>
                <a:stretch>
                  <a:fillRect/>
                </a:stretch>
              </p:blipFill>
              <p:spPr>
                <a:xfrm>
                  <a:off x="9704713" y="3515969"/>
                  <a:ext cx="161280" cy="18972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23" name="Ink 22">
                  <a:extLst>
                    <a:ext uri="{FF2B5EF4-FFF2-40B4-BE49-F238E27FC236}">
                      <a16:creationId xmlns:a16="http://schemas.microsoft.com/office/drawing/2014/main" id="{C49FF810-3A5B-6B20-7B3C-0F996FF39A0C}"/>
                    </a:ext>
                  </a:extLst>
                </p14:cNvPr>
                <p14:cNvContentPartPr/>
                <p14:nvPr/>
              </p14:nvContentPartPr>
              <p14:xfrm>
                <a:off x="9919273" y="3348569"/>
                <a:ext cx="244080" cy="281520"/>
              </p14:xfrm>
            </p:contentPart>
          </mc:Choice>
          <mc:Fallback>
            <p:pic>
              <p:nvPicPr>
                <p:cNvPr id="23" name="Ink 22">
                  <a:extLst>
                    <a:ext uri="{FF2B5EF4-FFF2-40B4-BE49-F238E27FC236}">
                      <a16:creationId xmlns:a16="http://schemas.microsoft.com/office/drawing/2014/main" id="{C49FF810-3A5B-6B20-7B3C-0F996FF39A0C}"/>
                    </a:ext>
                  </a:extLst>
                </p:cNvPr>
                <p:cNvPicPr/>
                <p:nvPr/>
              </p:nvPicPr>
              <p:blipFill>
                <a:blip r:embed="rId32"/>
                <a:stretch>
                  <a:fillRect/>
                </a:stretch>
              </p:blipFill>
              <p:spPr>
                <a:xfrm>
                  <a:off x="9910273" y="3339929"/>
                  <a:ext cx="261720" cy="29916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24" name="Ink 23">
                  <a:extLst>
                    <a:ext uri="{FF2B5EF4-FFF2-40B4-BE49-F238E27FC236}">
                      <a16:creationId xmlns:a16="http://schemas.microsoft.com/office/drawing/2014/main" id="{E43E222A-46BB-FCEF-237A-A6786E946FE7}"/>
                    </a:ext>
                  </a:extLst>
                </p14:cNvPr>
                <p14:cNvContentPartPr/>
                <p14:nvPr/>
              </p14:nvContentPartPr>
              <p14:xfrm>
                <a:off x="9980833" y="3410129"/>
                <a:ext cx="145080" cy="106920"/>
              </p14:xfrm>
            </p:contentPart>
          </mc:Choice>
          <mc:Fallback>
            <p:pic>
              <p:nvPicPr>
                <p:cNvPr id="24" name="Ink 23">
                  <a:extLst>
                    <a:ext uri="{FF2B5EF4-FFF2-40B4-BE49-F238E27FC236}">
                      <a16:creationId xmlns:a16="http://schemas.microsoft.com/office/drawing/2014/main" id="{E43E222A-46BB-FCEF-237A-A6786E946FE7}"/>
                    </a:ext>
                  </a:extLst>
                </p:cNvPr>
                <p:cNvPicPr/>
                <p:nvPr/>
              </p:nvPicPr>
              <p:blipFill>
                <a:blip r:embed="rId34"/>
                <a:stretch>
                  <a:fillRect/>
                </a:stretch>
              </p:blipFill>
              <p:spPr>
                <a:xfrm>
                  <a:off x="9972193" y="3401489"/>
                  <a:ext cx="162720" cy="12456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25" name="Ink 24">
                  <a:extLst>
                    <a:ext uri="{FF2B5EF4-FFF2-40B4-BE49-F238E27FC236}">
                      <a16:creationId xmlns:a16="http://schemas.microsoft.com/office/drawing/2014/main" id="{03D61364-31BA-580E-8F7D-A354DFBC594D}"/>
                    </a:ext>
                  </a:extLst>
                </p14:cNvPr>
                <p14:cNvContentPartPr/>
                <p14:nvPr/>
              </p14:nvContentPartPr>
              <p14:xfrm>
                <a:off x="10193593" y="3271529"/>
                <a:ext cx="124560" cy="206280"/>
              </p14:xfrm>
            </p:contentPart>
          </mc:Choice>
          <mc:Fallback>
            <p:pic>
              <p:nvPicPr>
                <p:cNvPr id="25" name="Ink 24">
                  <a:extLst>
                    <a:ext uri="{FF2B5EF4-FFF2-40B4-BE49-F238E27FC236}">
                      <a16:creationId xmlns:a16="http://schemas.microsoft.com/office/drawing/2014/main" id="{03D61364-31BA-580E-8F7D-A354DFBC594D}"/>
                    </a:ext>
                  </a:extLst>
                </p:cNvPr>
                <p:cNvPicPr/>
                <p:nvPr/>
              </p:nvPicPr>
              <p:blipFill>
                <a:blip r:embed="rId36"/>
                <a:stretch>
                  <a:fillRect/>
                </a:stretch>
              </p:blipFill>
              <p:spPr>
                <a:xfrm>
                  <a:off x="10184953" y="3262529"/>
                  <a:ext cx="142200" cy="22392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26" name="Ink 25">
                  <a:extLst>
                    <a:ext uri="{FF2B5EF4-FFF2-40B4-BE49-F238E27FC236}">
                      <a16:creationId xmlns:a16="http://schemas.microsoft.com/office/drawing/2014/main" id="{5F284C56-8B08-9FBC-7C42-6E5C8336D144}"/>
                    </a:ext>
                  </a:extLst>
                </p14:cNvPr>
                <p14:cNvContentPartPr/>
                <p14:nvPr/>
              </p14:nvContentPartPr>
              <p14:xfrm>
                <a:off x="10353073" y="3490049"/>
                <a:ext cx="15120" cy="24480"/>
              </p14:xfrm>
            </p:contentPart>
          </mc:Choice>
          <mc:Fallback>
            <p:pic>
              <p:nvPicPr>
                <p:cNvPr id="26" name="Ink 25">
                  <a:extLst>
                    <a:ext uri="{FF2B5EF4-FFF2-40B4-BE49-F238E27FC236}">
                      <a16:creationId xmlns:a16="http://schemas.microsoft.com/office/drawing/2014/main" id="{5F284C56-8B08-9FBC-7C42-6E5C8336D144}"/>
                    </a:ext>
                  </a:extLst>
                </p:cNvPr>
                <p:cNvPicPr/>
                <p:nvPr/>
              </p:nvPicPr>
              <p:blipFill>
                <a:blip r:embed="rId38"/>
                <a:stretch>
                  <a:fillRect/>
                </a:stretch>
              </p:blipFill>
              <p:spPr>
                <a:xfrm>
                  <a:off x="10344433" y="3481049"/>
                  <a:ext cx="32760" cy="42120"/>
                </a:xfrm>
                <a:prstGeom prst="rect">
                  <a:avLst/>
                </a:prstGeom>
              </p:spPr>
            </p:pic>
          </mc:Fallback>
        </mc:AlternateContent>
      </p:grpSp>
    </p:spTree>
    <p:extLst>
      <p:ext uri="{BB962C8B-B14F-4D97-AF65-F5344CB8AC3E}">
        <p14:creationId xmlns:p14="http://schemas.microsoft.com/office/powerpoint/2010/main" val="2814305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4" descr="pollen">
            <a:extLst>
              <a:ext uri="{FF2B5EF4-FFF2-40B4-BE49-F238E27FC236}">
                <a16:creationId xmlns:a16="http://schemas.microsoft.com/office/drawing/2014/main" id="{2E9A36DB-C78F-4EEC-BF9F-DCBC96E96E8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217"/>
          <a:stretch/>
        </p:blipFill>
        <p:spPr bwMode="auto">
          <a:xfrm>
            <a:off x="3327192" y="1067758"/>
            <a:ext cx="949377" cy="899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1">
            <a:extLst>
              <a:ext uri="{FF2B5EF4-FFF2-40B4-BE49-F238E27FC236}">
                <a16:creationId xmlns:a16="http://schemas.microsoft.com/office/drawing/2014/main" id="{ACC895E1-FD20-4F72-972E-B90E04B332F6}"/>
              </a:ext>
            </a:extLst>
          </p:cNvPr>
          <p:cNvGraphicFramePr>
            <a:graphicFrameLocks noChangeAspect="1"/>
          </p:cNvGraphicFramePr>
          <p:nvPr/>
        </p:nvGraphicFramePr>
        <p:xfrm>
          <a:off x="3164407" y="1339403"/>
          <a:ext cx="6128592" cy="4884276"/>
        </p:xfrm>
        <a:graphic>
          <a:graphicData uri="http://schemas.openxmlformats.org/presentationml/2006/ole">
            <mc:AlternateContent xmlns:mc="http://schemas.openxmlformats.org/markup-compatibility/2006">
              <mc:Choice xmlns:v="urn:schemas-microsoft-com:vml" Requires="v">
                <p:oleObj name="MDLDrawObject Class" r:id="rId4" imgW="6466889" imgH="5152959" progId="MDLDrawOLE.MDLDrawObject.1">
                  <p:embed/>
                </p:oleObj>
              </mc:Choice>
              <mc:Fallback>
                <p:oleObj name="MDLDrawObject Class" r:id="rId4" imgW="6466889" imgH="5152959" progId="MDLDrawOLE.MDLDrawObject.1">
                  <p:embed/>
                  <p:pic>
                    <p:nvPicPr>
                      <p:cNvPr id="2" name="Object 1">
                        <a:extLst>
                          <a:ext uri="{FF2B5EF4-FFF2-40B4-BE49-F238E27FC236}">
                            <a16:creationId xmlns:a16="http://schemas.microsoft.com/office/drawing/2014/main" id="{ACC895E1-FD20-4F72-972E-B90E04B332F6}"/>
                          </a:ext>
                        </a:extLst>
                      </p:cNvPr>
                      <p:cNvPicPr>
                        <a:picLocks noChangeAspect="1" noChangeArrowheads="1"/>
                      </p:cNvPicPr>
                      <p:nvPr/>
                    </p:nvPicPr>
                    <p:blipFill>
                      <a:blip r:embed="rId5"/>
                      <a:srcRect/>
                      <a:stretch>
                        <a:fillRect/>
                      </a:stretch>
                    </p:blipFill>
                    <p:spPr bwMode="auto">
                      <a:xfrm>
                        <a:off x="3164407" y="1339403"/>
                        <a:ext cx="6128592" cy="4884276"/>
                      </a:xfrm>
                      <a:prstGeom prst="rect">
                        <a:avLst/>
                      </a:prstGeom>
                      <a:noFill/>
                    </p:spPr>
                  </p:pic>
                </p:oleObj>
              </mc:Fallback>
            </mc:AlternateContent>
          </a:graphicData>
        </a:graphic>
      </p:graphicFrame>
      <p:sp>
        <p:nvSpPr>
          <p:cNvPr id="19" name="Rectangle 18">
            <a:extLst>
              <a:ext uri="{FF2B5EF4-FFF2-40B4-BE49-F238E27FC236}">
                <a16:creationId xmlns:a16="http://schemas.microsoft.com/office/drawing/2014/main" id="{45CE2AA3-784F-57A1-21EE-992A96476119}"/>
              </a:ext>
            </a:extLst>
          </p:cNvPr>
          <p:cNvSpPr/>
          <p:nvPr/>
        </p:nvSpPr>
        <p:spPr>
          <a:xfrm>
            <a:off x="8716650" y="926135"/>
            <a:ext cx="1461175" cy="235715"/>
          </a:xfrm>
          <a:prstGeom prst="rect">
            <a:avLst/>
          </a:prstGeom>
          <a:pattFill prst="dkVert">
            <a:fgClr>
              <a:schemeClr val="tx1">
                <a:lumMod val="50000"/>
                <a:lumOff val="50000"/>
              </a:schemeClr>
            </a:fgClr>
            <a:bgClr>
              <a:schemeClr val="bg1"/>
            </a:bgClr>
          </a:pattFill>
          <a:ln>
            <a:solidFill>
              <a:schemeClr val="tx2"/>
            </a:solidFill>
          </a:ln>
          <a:effectLst>
            <a:outerShdw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5" name="TextBox 4">
            <a:extLst>
              <a:ext uri="{FF2B5EF4-FFF2-40B4-BE49-F238E27FC236}">
                <a16:creationId xmlns:a16="http://schemas.microsoft.com/office/drawing/2014/main" id="{6DB63EA5-2677-4C56-B4B9-FF0F30A602C6}"/>
              </a:ext>
            </a:extLst>
          </p:cNvPr>
          <p:cNvSpPr txBox="1"/>
          <p:nvPr/>
        </p:nvSpPr>
        <p:spPr>
          <a:xfrm>
            <a:off x="8686616" y="591396"/>
            <a:ext cx="3555098" cy="1277914"/>
          </a:xfrm>
          <a:prstGeom prst="rect">
            <a:avLst/>
          </a:prstGeom>
          <a:noFill/>
        </p:spPr>
        <p:txBody>
          <a:bodyPr wrap="square" rtlCol="0">
            <a:spAutoFit/>
          </a:bodyPr>
          <a:lstStyle/>
          <a:p>
            <a:r>
              <a:rPr lang="en-US" sz="1704" b="1" dirty="0">
                <a:latin typeface="Arial" panose="020B0604020202020204" pitchFamily="34" charset="0"/>
                <a:cs typeface="Arial" panose="020B0604020202020204" pitchFamily="34" charset="0"/>
              </a:rPr>
              <a:t>Light chain sequences:</a:t>
            </a:r>
          </a:p>
          <a:p>
            <a:r>
              <a:rPr lang="en-US" sz="2000" b="1" dirty="0">
                <a:latin typeface="Courier New" panose="02070309020205020404" pitchFamily="49" charset="0"/>
                <a:cs typeface="Courier New" panose="02070309020205020404" pitchFamily="49" charset="0"/>
              </a:rPr>
              <a:t>M..TSERTQ</a:t>
            </a:r>
            <a:r>
              <a:rPr lang="en-US" sz="2000" dirty="0">
                <a:highlight>
                  <a:srgbClr val="00FFFF"/>
                </a:highlight>
                <a:latin typeface="Courier New" panose="02070309020205020404" pitchFamily="49" charset="0"/>
                <a:cs typeface="Courier New" panose="02070309020205020404" pitchFamily="49" charset="0"/>
              </a:rPr>
              <a:t>YESTTY..RGEC</a:t>
            </a:r>
          </a:p>
          <a:p>
            <a:r>
              <a:rPr lang="en-US" sz="2000" dirty="0">
                <a:highlight>
                  <a:srgbClr val="C0C0C0"/>
                </a:highlight>
                <a:latin typeface="Courier New" panose="02070309020205020404" pitchFamily="49" charset="0"/>
                <a:cs typeface="Courier New" panose="02070309020205020404" pitchFamily="49" charset="0"/>
              </a:rPr>
              <a:t>M..AAFQRT</a:t>
            </a:r>
            <a:r>
              <a:rPr lang="en-US" sz="2000" dirty="0">
                <a:highlight>
                  <a:srgbClr val="00FFFF"/>
                </a:highlight>
                <a:latin typeface="Courier New" panose="02070309020205020404" pitchFamily="49" charset="0"/>
                <a:cs typeface="Courier New" panose="02070309020205020404" pitchFamily="49" charset="0"/>
              </a:rPr>
              <a:t>YESTTY..RGEC</a:t>
            </a:r>
          </a:p>
          <a:p>
            <a:r>
              <a:rPr lang="en-US" sz="2000" dirty="0">
                <a:latin typeface="Courier New" panose="02070309020205020404" pitchFamily="49" charset="0"/>
                <a:cs typeface="Courier New" panose="02070309020205020404" pitchFamily="49" charset="0"/>
              </a:rPr>
              <a:t>1.....110.........210</a:t>
            </a:r>
            <a:endParaRPr lang="en-US" sz="1704" dirty="0">
              <a:latin typeface="Courier New" panose="02070309020205020404" pitchFamily="49" charset="0"/>
              <a:cs typeface="Courier New" panose="02070309020205020404" pitchFamily="49" charset="0"/>
            </a:endParaRPr>
          </a:p>
        </p:txBody>
      </p:sp>
      <p:sp>
        <p:nvSpPr>
          <p:cNvPr id="6" name="TextBox 5">
            <a:extLst>
              <a:ext uri="{FF2B5EF4-FFF2-40B4-BE49-F238E27FC236}">
                <a16:creationId xmlns:a16="http://schemas.microsoft.com/office/drawing/2014/main" id="{91E59515-A84D-4FB3-8A82-6E7B154A62AD}"/>
              </a:ext>
            </a:extLst>
          </p:cNvPr>
          <p:cNvSpPr txBox="1"/>
          <p:nvPr/>
        </p:nvSpPr>
        <p:spPr>
          <a:xfrm>
            <a:off x="8635553" y="4773449"/>
            <a:ext cx="3952527" cy="1277914"/>
          </a:xfrm>
          <a:prstGeom prst="rect">
            <a:avLst/>
          </a:prstGeom>
          <a:noFill/>
        </p:spPr>
        <p:txBody>
          <a:bodyPr wrap="square" rtlCol="0">
            <a:spAutoFit/>
          </a:bodyPr>
          <a:lstStyle/>
          <a:p>
            <a:r>
              <a:rPr lang="en-US" sz="1704" b="1" dirty="0">
                <a:latin typeface="Arial" panose="020B0604020202020204" pitchFamily="34" charset="0"/>
                <a:cs typeface="Arial" panose="020B0604020202020204" pitchFamily="34" charset="0"/>
              </a:rPr>
              <a:t>Heavy chain sequences:</a:t>
            </a:r>
          </a:p>
          <a:p>
            <a:r>
              <a:rPr lang="en-US" sz="2000" dirty="0">
                <a:latin typeface="Courier New" panose="02070309020205020404" pitchFamily="49" charset="0"/>
                <a:cs typeface="Courier New" panose="02070309020205020404" pitchFamily="49" charset="0"/>
              </a:rPr>
              <a:t>M...AGLLIT</a:t>
            </a:r>
            <a:r>
              <a:rPr lang="en-US" sz="2000" dirty="0">
                <a:highlight>
                  <a:srgbClr val="FFFF00"/>
                </a:highlight>
                <a:latin typeface="Courier New" panose="02070309020205020404" pitchFamily="49" charset="0"/>
                <a:cs typeface="Courier New" panose="02070309020205020404" pitchFamily="49" charset="0"/>
              </a:rPr>
              <a:t>WHIKLPA...SPGK</a:t>
            </a:r>
          </a:p>
          <a:p>
            <a:r>
              <a:rPr lang="en-US" sz="2000" dirty="0">
                <a:solidFill>
                  <a:schemeClr val="bg1"/>
                </a:solidFill>
                <a:highlight>
                  <a:srgbClr val="800080"/>
                </a:highlight>
                <a:latin typeface="Courier New" panose="02070309020205020404" pitchFamily="49" charset="0"/>
                <a:cs typeface="Courier New" panose="02070309020205020404" pitchFamily="49" charset="0"/>
              </a:rPr>
              <a:t>M...FPREYA</a:t>
            </a:r>
            <a:r>
              <a:rPr lang="en-US" sz="2000" dirty="0">
                <a:highlight>
                  <a:srgbClr val="FFFF00"/>
                </a:highlight>
                <a:latin typeface="Courier New" panose="02070309020205020404" pitchFamily="49" charset="0"/>
                <a:cs typeface="Courier New" panose="02070309020205020404" pitchFamily="49" charset="0"/>
              </a:rPr>
              <a:t>WHIKLPA...SPGK</a:t>
            </a:r>
          </a:p>
          <a:p>
            <a:r>
              <a:rPr lang="en-US" sz="2000" dirty="0">
                <a:latin typeface="Courier New" panose="02070309020205020404" pitchFamily="49" charset="0"/>
                <a:cs typeface="Courier New" panose="02070309020205020404" pitchFamily="49" charset="0"/>
              </a:rPr>
              <a:t>1......120...........449</a:t>
            </a:r>
          </a:p>
        </p:txBody>
      </p:sp>
      <p:pic>
        <p:nvPicPr>
          <p:cNvPr id="1038" name="Picture 14" descr="pollen">
            <a:extLst>
              <a:ext uri="{FF2B5EF4-FFF2-40B4-BE49-F238E27FC236}">
                <a16:creationId xmlns:a16="http://schemas.microsoft.com/office/drawing/2014/main" id="{374EB487-D956-4BA6-92C0-1A40FBD48E0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47271" y="1067758"/>
            <a:ext cx="949377" cy="843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17" descr="protein_g_cartoon">
            <a:extLst>
              <a:ext uri="{FF2B5EF4-FFF2-40B4-BE49-F238E27FC236}">
                <a16:creationId xmlns:a16="http://schemas.microsoft.com/office/drawing/2014/main" id="{4E3086C9-44DC-4485-A4E3-75F1C6464D0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1994901">
            <a:off x="9218002" y="3030395"/>
            <a:ext cx="422991" cy="650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descr="protein_g_cartoon">
            <a:extLst>
              <a:ext uri="{FF2B5EF4-FFF2-40B4-BE49-F238E27FC236}">
                <a16:creationId xmlns:a16="http://schemas.microsoft.com/office/drawing/2014/main" id="{51BE13DD-E230-4E59-A361-20B4D65D51D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8417671">
            <a:off x="6152095" y="3144909"/>
            <a:ext cx="422991" cy="650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7">
            <a:extLst>
              <a:ext uri="{FF2B5EF4-FFF2-40B4-BE49-F238E27FC236}">
                <a16:creationId xmlns:a16="http://schemas.microsoft.com/office/drawing/2014/main" id="{77158816-9A40-46D8-B08F-EAB7D175A851}"/>
              </a:ext>
            </a:extLst>
          </p:cNvPr>
          <p:cNvSpPr>
            <a:spLocks noGrp="1"/>
          </p:cNvSpPr>
          <p:nvPr>
            <p:ph type="dt" sz="half" idx="10"/>
          </p:nvPr>
        </p:nvSpPr>
        <p:spPr/>
        <p:txBody>
          <a:bodyPr/>
          <a:lstStyle/>
          <a:p>
            <a:fld id="{EA2F809D-4D46-487C-A749-5DC69AEF8C81}" type="datetime1">
              <a:rPr lang="en-US" smtClean="0"/>
              <a:t>2/8/2025</a:t>
            </a:fld>
            <a:endParaRPr lang="en-US"/>
          </a:p>
        </p:txBody>
      </p:sp>
      <p:sp>
        <p:nvSpPr>
          <p:cNvPr id="12" name="Footer Placeholder 11">
            <a:extLst>
              <a:ext uri="{FF2B5EF4-FFF2-40B4-BE49-F238E27FC236}">
                <a16:creationId xmlns:a16="http://schemas.microsoft.com/office/drawing/2014/main" id="{63601D5C-3809-4E89-A8D2-2E197A61D3AE}"/>
              </a:ext>
            </a:extLst>
          </p:cNvPr>
          <p:cNvSpPr>
            <a:spLocks noGrp="1"/>
          </p:cNvSpPr>
          <p:nvPr>
            <p:ph type="ftr" sz="quarter" idx="11"/>
          </p:nvPr>
        </p:nvSpPr>
        <p:spPr/>
        <p:txBody>
          <a:bodyPr/>
          <a:lstStyle/>
          <a:p>
            <a:r>
              <a:rPr lang="en-US"/>
              <a:t>Drugs and Disease Spring 2025 - Lecture 5</a:t>
            </a:r>
            <a:endParaRPr lang="en-US" dirty="0"/>
          </a:p>
        </p:txBody>
      </p:sp>
      <p:sp>
        <p:nvSpPr>
          <p:cNvPr id="10" name="Slide Number Placeholder 9">
            <a:extLst>
              <a:ext uri="{FF2B5EF4-FFF2-40B4-BE49-F238E27FC236}">
                <a16:creationId xmlns:a16="http://schemas.microsoft.com/office/drawing/2014/main" id="{3FE90A3B-8FE6-4FCC-B8F4-C07AC80B1D72}"/>
              </a:ext>
            </a:extLst>
          </p:cNvPr>
          <p:cNvSpPr>
            <a:spLocks noGrp="1"/>
          </p:cNvSpPr>
          <p:nvPr>
            <p:ph type="sldNum" sz="quarter" idx="12"/>
          </p:nvPr>
        </p:nvSpPr>
        <p:spPr/>
        <p:txBody>
          <a:bodyPr/>
          <a:lstStyle/>
          <a:p>
            <a:fld id="{5B355701-1634-9947-B683-B8275B8528C8}" type="slidenum">
              <a:rPr lang="en-US" smtClean="0"/>
              <a:t>10</a:t>
            </a:fld>
            <a:endParaRPr lang="en-US"/>
          </a:p>
        </p:txBody>
      </p:sp>
      <p:sp>
        <p:nvSpPr>
          <p:cNvPr id="15" name="TextBox 14">
            <a:extLst>
              <a:ext uri="{FF2B5EF4-FFF2-40B4-BE49-F238E27FC236}">
                <a16:creationId xmlns:a16="http://schemas.microsoft.com/office/drawing/2014/main" id="{8FA045F2-D8D8-AB7B-8DA4-EAF81C30C1FF}"/>
              </a:ext>
            </a:extLst>
          </p:cNvPr>
          <p:cNvSpPr txBox="1"/>
          <p:nvPr/>
        </p:nvSpPr>
        <p:spPr>
          <a:xfrm>
            <a:off x="3006151" y="2624722"/>
            <a:ext cx="2210990" cy="369332"/>
          </a:xfrm>
          <a:prstGeom prst="rect">
            <a:avLst/>
          </a:prstGeom>
          <a:noFill/>
        </p:spPr>
        <p:txBody>
          <a:bodyPr wrap="none" rtlCol="0">
            <a:spAutoFit/>
          </a:bodyPr>
          <a:lstStyle/>
          <a:p>
            <a:r>
              <a:rPr lang="en-US" sz="1800" dirty="0">
                <a:latin typeface="Arial" panose="020B0604020202020204" pitchFamily="34" charset="0"/>
              </a:rPr>
              <a:t>(one letter AA code)</a:t>
            </a:r>
          </a:p>
        </p:txBody>
      </p:sp>
      <p:sp>
        <p:nvSpPr>
          <p:cNvPr id="16" name="TextBox 15">
            <a:extLst>
              <a:ext uri="{FF2B5EF4-FFF2-40B4-BE49-F238E27FC236}">
                <a16:creationId xmlns:a16="http://schemas.microsoft.com/office/drawing/2014/main" id="{9003A207-0871-71CC-53D4-23CB53A460DE}"/>
              </a:ext>
            </a:extLst>
          </p:cNvPr>
          <p:cNvSpPr txBox="1"/>
          <p:nvPr/>
        </p:nvSpPr>
        <p:spPr>
          <a:xfrm>
            <a:off x="209360" y="279732"/>
            <a:ext cx="2707965" cy="6186309"/>
          </a:xfrm>
          <a:prstGeom prst="rect">
            <a:avLst/>
          </a:prstGeom>
          <a:noFill/>
        </p:spPr>
        <p:txBody>
          <a:bodyPr wrap="square" rtlCol="0">
            <a:spAutoFit/>
          </a:bodyPr>
          <a:lstStyle/>
          <a:p>
            <a:r>
              <a:rPr lang="en-US" sz="1800" dirty="0">
                <a:latin typeface="Arial" panose="020B0604020202020204" pitchFamily="34" charset="0"/>
              </a:rPr>
              <a:t>Each Antibody:</a:t>
            </a:r>
          </a:p>
          <a:p>
            <a:pPr marL="304324" indent="-304324">
              <a:buFont typeface="Wingdings" panose="05000000000000000000" pitchFamily="2" charset="2"/>
              <a:buChar char="§"/>
            </a:pPr>
            <a:r>
              <a:rPr lang="en-US" sz="1800" dirty="0">
                <a:latin typeface="Arial" panose="020B0604020202020204" pitchFamily="34" charset="0"/>
              </a:rPr>
              <a:t>Two identical light chains</a:t>
            </a:r>
          </a:p>
          <a:p>
            <a:pPr marL="304324" indent="-304324">
              <a:buFont typeface="Wingdings" panose="05000000000000000000" pitchFamily="2" charset="2"/>
              <a:buChar char="§"/>
            </a:pPr>
            <a:r>
              <a:rPr lang="en-US" sz="1800" dirty="0">
                <a:latin typeface="Arial" panose="020B0604020202020204" pitchFamily="34" charset="0"/>
              </a:rPr>
              <a:t>Two identical heavy chains</a:t>
            </a:r>
          </a:p>
          <a:p>
            <a:pPr marL="304324" indent="-304324">
              <a:buFont typeface="Wingdings" panose="05000000000000000000" pitchFamily="2" charset="2"/>
              <a:buChar char="§"/>
            </a:pPr>
            <a:r>
              <a:rPr lang="en-US" sz="1800" dirty="0">
                <a:latin typeface="Arial" panose="020B0604020202020204" pitchFamily="34" charset="0"/>
              </a:rPr>
              <a:t>First ~100 Amino acids on each chain are called the variable region and differ from antibody to antibody.</a:t>
            </a:r>
          </a:p>
          <a:p>
            <a:pPr marL="304324" indent="-304324">
              <a:buFont typeface="Wingdings" panose="05000000000000000000" pitchFamily="2" charset="2"/>
              <a:buChar char="§"/>
            </a:pPr>
            <a:r>
              <a:rPr lang="en-US" sz="1800" dirty="0">
                <a:latin typeface="Arial" panose="020B0604020202020204" pitchFamily="34" charset="0"/>
              </a:rPr>
              <a:t>Unique sequence for variable region of both heavy and light chains </a:t>
            </a:r>
            <a:r>
              <a:rPr lang="en-US" sz="1800" b="1" i="1" dirty="0">
                <a:latin typeface="Arial" panose="020B0604020202020204" pitchFamily="34" charset="0"/>
              </a:rPr>
              <a:t>– defines specificity – different antibodies bind different antigens.</a:t>
            </a:r>
          </a:p>
          <a:p>
            <a:pPr marL="304324" indent="-304324">
              <a:buFont typeface="Wingdings" panose="05000000000000000000" pitchFamily="2" charset="2"/>
              <a:buChar char="§"/>
            </a:pPr>
            <a:r>
              <a:rPr lang="en-US" sz="1800" dirty="0">
                <a:latin typeface="Arial" panose="020B0604020202020204" pitchFamily="34" charset="0"/>
              </a:rPr>
              <a:t>Constant regions - same protein sequence for all.</a:t>
            </a:r>
          </a:p>
        </p:txBody>
      </p:sp>
      <p:sp>
        <p:nvSpPr>
          <p:cNvPr id="18" name="TextBox 17">
            <a:extLst>
              <a:ext uri="{FF2B5EF4-FFF2-40B4-BE49-F238E27FC236}">
                <a16:creationId xmlns:a16="http://schemas.microsoft.com/office/drawing/2014/main" id="{8445B475-ECCA-7776-A1C6-EB55AFC2D84C}"/>
              </a:ext>
            </a:extLst>
          </p:cNvPr>
          <p:cNvSpPr txBox="1"/>
          <p:nvPr/>
        </p:nvSpPr>
        <p:spPr>
          <a:xfrm>
            <a:off x="4041184" y="90851"/>
            <a:ext cx="5644494" cy="551241"/>
          </a:xfrm>
          <a:prstGeom prst="rect">
            <a:avLst/>
          </a:prstGeom>
          <a:noFill/>
        </p:spPr>
        <p:txBody>
          <a:bodyPr wrap="none" rtlCol="0">
            <a:spAutoFit/>
          </a:bodyPr>
          <a:lstStyle/>
          <a:p>
            <a:r>
              <a:rPr lang="en-US" sz="2982" dirty="0">
                <a:latin typeface="Arial" panose="020B0604020202020204" pitchFamily="34" charset="0"/>
              </a:rPr>
              <a:t>Antibody Structure and Diversity</a:t>
            </a:r>
          </a:p>
        </p:txBody>
      </p:sp>
      <p:sp>
        <p:nvSpPr>
          <p:cNvPr id="20" name="Rectangle 19">
            <a:extLst>
              <a:ext uri="{FF2B5EF4-FFF2-40B4-BE49-F238E27FC236}">
                <a16:creationId xmlns:a16="http://schemas.microsoft.com/office/drawing/2014/main" id="{30CCB1F1-D30C-F0EC-28D7-6A3051DDD999}"/>
              </a:ext>
            </a:extLst>
          </p:cNvPr>
          <p:cNvSpPr/>
          <p:nvPr/>
        </p:nvSpPr>
        <p:spPr>
          <a:xfrm>
            <a:off x="8768587" y="5141307"/>
            <a:ext cx="1457293" cy="238599"/>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cxnSp>
        <p:nvCxnSpPr>
          <p:cNvPr id="7" name="Straight Arrow Connector 6">
            <a:extLst>
              <a:ext uri="{FF2B5EF4-FFF2-40B4-BE49-F238E27FC236}">
                <a16:creationId xmlns:a16="http://schemas.microsoft.com/office/drawing/2014/main" id="{63608E9D-43AA-C353-B892-4C1A60C4F3BB}"/>
              </a:ext>
            </a:extLst>
          </p:cNvPr>
          <p:cNvCxnSpPr/>
          <p:nvPr/>
        </p:nvCxnSpPr>
        <p:spPr>
          <a:xfrm flipH="1">
            <a:off x="5044281" y="1646237"/>
            <a:ext cx="152400" cy="2817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3719C7A-C7C5-651B-D032-4054FAB4D92A}"/>
              </a:ext>
            </a:extLst>
          </p:cNvPr>
          <p:cNvCxnSpPr/>
          <p:nvPr/>
        </p:nvCxnSpPr>
        <p:spPr>
          <a:xfrm>
            <a:off x="4206081" y="2305886"/>
            <a:ext cx="4011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AF73771-BA1C-4BA9-EFCB-241FAF296A0E}"/>
              </a:ext>
            </a:extLst>
          </p:cNvPr>
          <p:cNvCxnSpPr/>
          <p:nvPr/>
        </p:nvCxnSpPr>
        <p:spPr>
          <a:xfrm flipH="1">
            <a:off x="7406481" y="3733932"/>
            <a:ext cx="228600" cy="2745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56386E0-467D-3CBA-6873-5CE44F3DE236}"/>
              </a:ext>
            </a:extLst>
          </p:cNvPr>
          <p:cNvCxnSpPr/>
          <p:nvPr/>
        </p:nvCxnSpPr>
        <p:spPr>
          <a:xfrm flipV="1">
            <a:off x="6847271" y="4389437"/>
            <a:ext cx="179210" cy="228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3F53521-8F73-6283-8574-8DC253AD05FE}"/>
              </a:ext>
            </a:extLst>
          </p:cNvPr>
          <p:cNvSpPr txBox="1"/>
          <p:nvPr/>
        </p:nvSpPr>
        <p:spPr>
          <a:xfrm>
            <a:off x="8902065" y="2188595"/>
            <a:ext cx="3124200"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Coded by different exons</a:t>
            </a:r>
          </a:p>
        </p:txBody>
      </p:sp>
      <p:cxnSp>
        <p:nvCxnSpPr>
          <p:cNvPr id="27" name="Straight Arrow Connector 26">
            <a:extLst>
              <a:ext uri="{FF2B5EF4-FFF2-40B4-BE49-F238E27FC236}">
                <a16:creationId xmlns:a16="http://schemas.microsoft.com/office/drawing/2014/main" id="{0CFDCF79-8D72-E4E5-FD92-D34CE10DD6AA}"/>
              </a:ext>
            </a:extLst>
          </p:cNvPr>
          <p:cNvCxnSpPr/>
          <p:nvPr/>
        </p:nvCxnSpPr>
        <p:spPr>
          <a:xfrm flipV="1">
            <a:off x="9540081" y="1787126"/>
            <a:ext cx="0" cy="4014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8BDB732-D258-E8E4-1EEC-B2AA77087FBA}"/>
              </a:ext>
            </a:extLst>
          </p:cNvPr>
          <p:cNvCxnSpPr/>
          <p:nvPr/>
        </p:nvCxnSpPr>
        <p:spPr>
          <a:xfrm flipV="1">
            <a:off x="10987881" y="1787126"/>
            <a:ext cx="0" cy="4014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CC1F434-0C02-7E50-3D90-5868E7C7EE03}"/>
              </a:ext>
            </a:extLst>
          </p:cNvPr>
          <p:cNvSpPr txBox="1"/>
          <p:nvPr/>
        </p:nvSpPr>
        <p:spPr>
          <a:xfrm>
            <a:off x="8854281" y="6359352"/>
            <a:ext cx="3124200"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Coded by different exons</a:t>
            </a:r>
          </a:p>
        </p:txBody>
      </p:sp>
      <p:cxnSp>
        <p:nvCxnSpPr>
          <p:cNvPr id="4" name="Straight Arrow Connector 3">
            <a:extLst>
              <a:ext uri="{FF2B5EF4-FFF2-40B4-BE49-F238E27FC236}">
                <a16:creationId xmlns:a16="http://schemas.microsoft.com/office/drawing/2014/main" id="{7D488794-4F69-2C84-D63F-B74FE9EAABC0}"/>
              </a:ext>
            </a:extLst>
          </p:cNvPr>
          <p:cNvCxnSpPr/>
          <p:nvPr/>
        </p:nvCxnSpPr>
        <p:spPr>
          <a:xfrm flipV="1">
            <a:off x="9492297" y="5957883"/>
            <a:ext cx="0" cy="4014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4327A93-E711-E8E6-59F3-DE2801E9868D}"/>
              </a:ext>
            </a:extLst>
          </p:cNvPr>
          <p:cNvCxnSpPr/>
          <p:nvPr/>
        </p:nvCxnSpPr>
        <p:spPr>
          <a:xfrm flipV="1">
            <a:off x="10940097" y="5957883"/>
            <a:ext cx="0" cy="4014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p14="http://schemas.microsoft.com/office/powerpoint/2010/main" Requires="p14">
          <p:contentPart p14:bwMode="auto" r:id="rId8">
            <p14:nvContentPartPr>
              <p14:cNvPr id="17" name="Ink 16">
                <a:extLst>
                  <a:ext uri="{FF2B5EF4-FFF2-40B4-BE49-F238E27FC236}">
                    <a16:creationId xmlns:a16="http://schemas.microsoft.com/office/drawing/2014/main" id="{9DDF0423-AE89-D3C2-BF81-D144BAD9FF12}"/>
                  </a:ext>
                </a:extLst>
              </p14:cNvPr>
              <p14:cNvContentPartPr/>
              <p14:nvPr/>
            </p14:nvContentPartPr>
            <p14:xfrm>
              <a:off x="2590753" y="660449"/>
              <a:ext cx="303840" cy="238680"/>
            </p14:xfrm>
          </p:contentPart>
        </mc:Choice>
        <mc:Fallback>
          <p:pic>
            <p:nvPicPr>
              <p:cNvPr id="17" name="Ink 16">
                <a:extLst>
                  <a:ext uri="{FF2B5EF4-FFF2-40B4-BE49-F238E27FC236}">
                    <a16:creationId xmlns:a16="http://schemas.microsoft.com/office/drawing/2014/main" id="{9DDF0423-AE89-D3C2-BF81-D144BAD9FF12}"/>
                  </a:ext>
                </a:extLst>
              </p:cNvPr>
              <p:cNvPicPr/>
              <p:nvPr/>
            </p:nvPicPr>
            <p:blipFill>
              <a:blip r:embed="rId9"/>
              <a:stretch>
                <a:fillRect/>
              </a:stretch>
            </p:blipFill>
            <p:spPr>
              <a:xfrm>
                <a:off x="2582113" y="651809"/>
                <a:ext cx="321480" cy="25632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22" name="Ink 21">
                <a:extLst>
                  <a:ext uri="{FF2B5EF4-FFF2-40B4-BE49-F238E27FC236}">
                    <a16:creationId xmlns:a16="http://schemas.microsoft.com/office/drawing/2014/main" id="{E3FFC8F0-D1F6-56DA-83CB-EB8E45ED880E}"/>
                  </a:ext>
                </a:extLst>
              </p14:cNvPr>
              <p14:cNvContentPartPr/>
              <p14:nvPr/>
            </p14:nvContentPartPr>
            <p14:xfrm>
              <a:off x="2561233" y="1233569"/>
              <a:ext cx="414000" cy="351720"/>
            </p14:xfrm>
          </p:contentPart>
        </mc:Choice>
        <mc:Fallback>
          <p:pic>
            <p:nvPicPr>
              <p:cNvPr id="22" name="Ink 21">
                <a:extLst>
                  <a:ext uri="{FF2B5EF4-FFF2-40B4-BE49-F238E27FC236}">
                    <a16:creationId xmlns:a16="http://schemas.microsoft.com/office/drawing/2014/main" id="{E3FFC8F0-D1F6-56DA-83CB-EB8E45ED880E}"/>
                  </a:ext>
                </a:extLst>
              </p:cNvPr>
              <p:cNvPicPr/>
              <p:nvPr/>
            </p:nvPicPr>
            <p:blipFill>
              <a:blip r:embed="rId11"/>
              <a:stretch>
                <a:fillRect/>
              </a:stretch>
            </p:blipFill>
            <p:spPr>
              <a:xfrm>
                <a:off x="2552593" y="1224929"/>
                <a:ext cx="431640" cy="36936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024" name="Ink 1023">
                <a:extLst>
                  <a:ext uri="{FF2B5EF4-FFF2-40B4-BE49-F238E27FC236}">
                    <a16:creationId xmlns:a16="http://schemas.microsoft.com/office/drawing/2014/main" id="{278AAABF-4034-BCB6-47C1-9E1893CD9F0D}"/>
                  </a:ext>
                </a:extLst>
              </p14:cNvPr>
              <p14:cNvContentPartPr/>
              <p14:nvPr/>
            </p14:nvContentPartPr>
            <p14:xfrm>
              <a:off x="3853273" y="2045369"/>
              <a:ext cx="727920" cy="1356480"/>
            </p14:xfrm>
          </p:contentPart>
        </mc:Choice>
        <mc:Fallback>
          <p:pic>
            <p:nvPicPr>
              <p:cNvPr id="1024" name="Ink 1023">
                <a:extLst>
                  <a:ext uri="{FF2B5EF4-FFF2-40B4-BE49-F238E27FC236}">
                    <a16:creationId xmlns:a16="http://schemas.microsoft.com/office/drawing/2014/main" id="{278AAABF-4034-BCB6-47C1-9E1893CD9F0D}"/>
                  </a:ext>
                </a:extLst>
              </p:cNvPr>
              <p:cNvPicPr/>
              <p:nvPr/>
            </p:nvPicPr>
            <p:blipFill>
              <a:blip r:embed="rId13"/>
              <a:stretch>
                <a:fillRect/>
              </a:stretch>
            </p:blipFill>
            <p:spPr>
              <a:xfrm>
                <a:off x="3844633" y="2036729"/>
                <a:ext cx="745560" cy="137412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025" name="Ink 1024">
                <a:extLst>
                  <a:ext uri="{FF2B5EF4-FFF2-40B4-BE49-F238E27FC236}">
                    <a16:creationId xmlns:a16="http://schemas.microsoft.com/office/drawing/2014/main" id="{2F3C2A4D-FDFF-5FD1-D56C-32007D744843}"/>
                  </a:ext>
                </a:extLst>
              </p14:cNvPr>
              <p14:cNvContentPartPr/>
              <p14:nvPr/>
            </p14:nvContentPartPr>
            <p14:xfrm>
              <a:off x="4498033" y="2040329"/>
              <a:ext cx="149760" cy="107640"/>
            </p14:xfrm>
          </p:contentPart>
        </mc:Choice>
        <mc:Fallback>
          <p:pic>
            <p:nvPicPr>
              <p:cNvPr id="1025" name="Ink 1024">
                <a:extLst>
                  <a:ext uri="{FF2B5EF4-FFF2-40B4-BE49-F238E27FC236}">
                    <a16:creationId xmlns:a16="http://schemas.microsoft.com/office/drawing/2014/main" id="{2F3C2A4D-FDFF-5FD1-D56C-32007D744843}"/>
                  </a:ext>
                </a:extLst>
              </p:cNvPr>
              <p:cNvPicPr/>
              <p:nvPr/>
            </p:nvPicPr>
            <p:blipFill>
              <a:blip r:embed="rId15"/>
              <a:stretch>
                <a:fillRect/>
              </a:stretch>
            </p:blipFill>
            <p:spPr>
              <a:xfrm>
                <a:off x="4489033" y="2031329"/>
                <a:ext cx="167400" cy="12528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039" name="Ink 1038">
                <a:extLst>
                  <a:ext uri="{FF2B5EF4-FFF2-40B4-BE49-F238E27FC236}">
                    <a16:creationId xmlns:a16="http://schemas.microsoft.com/office/drawing/2014/main" id="{26252328-7AB3-AF3A-9274-72583BF11078}"/>
                  </a:ext>
                </a:extLst>
              </p14:cNvPr>
              <p14:cNvContentPartPr/>
              <p14:nvPr/>
            </p14:nvContentPartPr>
            <p14:xfrm>
              <a:off x="5347633" y="2021609"/>
              <a:ext cx="290520" cy="297720"/>
            </p14:xfrm>
          </p:contentPart>
        </mc:Choice>
        <mc:Fallback>
          <p:pic>
            <p:nvPicPr>
              <p:cNvPr id="1039" name="Ink 1038">
                <a:extLst>
                  <a:ext uri="{FF2B5EF4-FFF2-40B4-BE49-F238E27FC236}">
                    <a16:creationId xmlns:a16="http://schemas.microsoft.com/office/drawing/2014/main" id="{26252328-7AB3-AF3A-9274-72583BF11078}"/>
                  </a:ext>
                </a:extLst>
              </p:cNvPr>
              <p:cNvPicPr/>
              <p:nvPr/>
            </p:nvPicPr>
            <p:blipFill>
              <a:blip r:embed="rId17"/>
              <a:stretch>
                <a:fillRect/>
              </a:stretch>
            </p:blipFill>
            <p:spPr>
              <a:xfrm>
                <a:off x="5338633" y="2012609"/>
                <a:ext cx="308160" cy="31536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040" name="Ink 1039">
                <a:extLst>
                  <a:ext uri="{FF2B5EF4-FFF2-40B4-BE49-F238E27FC236}">
                    <a16:creationId xmlns:a16="http://schemas.microsoft.com/office/drawing/2014/main" id="{D2F04FE8-013A-82CE-859C-0EA8E72921BC}"/>
                  </a:ext>
                </a:extLst>
              </p14:cNvPr>
              <p14:cNvContentPartPr/>
              <p14:nvPr/>
            </p14:nvContentPartPr>
            <p14:xfrm>
              <a:off x="5348713" y="2227529"/>
              <a:ext cx="88200" cy="106560"/>
            </p14:xfrm>
          </p:contentPart>
        </mc:Choice>
        <mc:Fallback>
          <p:pic>
            <p:nvPicPr>
              <p:cNvPr id="1040" name="Ink 1039">
                <a:extLst>
                  <a:ext uri="{FF2B5EF4-FFF2-40B4-BE49-F238E27FC236}">
                    <a16:creationId xmlns:a16="http://schemas.microsoft.com/office/drawing/2014/main" id="{D2F04FE8-013A-82CE-859C-0EA8E72921BC}"/>
                  </a:ext>
                </a:extLst>
              </p:cNvPr>
              <p:cNvPicPr/>
              <p:nvPr/>
            </p:nvPicPr>
            <p:blipFill>
              <a:blip r:embed="rId19"/>
              <a:stretch>
                <a:fillRect/>
              </a:stretch>
            </p:blipFill>
            <p:spPr>
              <a:xfrm>
                <a:off x="5339713" y="2218889"/>
                <a:ext cx="105840" cy="12420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046" name="Ink 1045">
                <a:extLst>
                  <a:ext uri="{FF2B5EF4-FFF2-40B4-BE49-F238E27FC236}">
                    <a16:creationId xmlns:a16="http://schemas.microsoft.com/office/drawing/2014/main" id="{C5775FFA-AC00-5E9D-444E-88BEA030DD23}"/>
                  </a:ext>
                </a:extLst>
              </p14:cNvPr>
              <p14:cNvContentPartPr/>
              <p14:nvPr/>
            </p14:nvContentPartPr>
            <p14:xfrm>
              <a:off x="4657873" y="2543609"/>
              <a:ext cx="629280" cy="1009440"/>
            </p14:xfrm>
          </p:contentPart>
        </mc:Choice>
        <mc:Fallback>
          <p:pic>
            <p:nvPicPr>
              <p:cNvPr id="1046" name="Ink 1045">
                <a:extLst>
                  <a:ext uri="{FF2B5EF4-FFF2-40B4-BE49-F238E27FC236}">
                    <a16:creationId xmlns:a16="http://schemas.microsoft.com/office/drawing/2014/main" id="{C5775FFA-AC00-5E9D-444E-88BEA030DD23}"/>
                  </a:ext>
                </a:extLst>
              </p:cNvPr>
              <p:cNvPicPr/>
              <p:nvPr/>
            </p:nvPicPr>
            <p:blipFill>
              <a:blip r:embed="rId21"/>
              <a:stretch>
                <a:fillRect/>
              </a:stretch>
            </p:blipFill>
            <p:spPr>
              <a:xfrm>
                <a:off x="4649233" y="2534609"/>
                <a:ext cx="646920" cy="102708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047" name="Ink 1046">
                <a:extLst>
                  <a:ext uri="{FF2B5EF4-FFF2-40B4-BE49-F238E27FC236}">
                    <a16:creationId xmlns:a16="http://schemas.microsoft.com/office/drawing/2014/main" id="{D80BB832-8960-96C2-D895-55AE5EF12EBE}"/>
                  </a:ext>
                </a:extLst>
              </p14:cNvPr>
              <p14:cNvContentPartPr/>
              <p14:nvPr/>
            </p14:nvContentPartPr>
            <p14:xfrm>
              <a:off x="5187793" y="2544329"/>
              <a:ext cx="148680" cy="142920"/>
            </p14:xfrm>
          </p:contentPart>
        </mc:Choice>
        <mc:Fallback>
          <p:pic>
            <p:nvPicPr>
              <p:cNvPr id="1047" name="Ink 1046">
                <a:extLst>
                  <a:ext uri="{FF2B5EF4-FFF2-40B4-BE49-F238E27FC236}">
                    <a16:creationId xmlns:a16="http://schemas.microsoft.com/office/drawing/2014/main" id="{D80BB832-8960-96C2-D895-55AE5EF12EBE}"/>
                  </a:ext>
                </a:extLst>
              </p:cNvPr>
              <p:cNvPicPr/>
              <p:nvPr/>
            </p:nvPicPr>
            <p:blipFill>
              <a:blip r:embed="rId23"/>
              <a:stretch>
                <a:fillRect/>
              </a:stretch>
            </p:blipFill>
            <p:spPr>
              <a:xfrm>
                <a:off x="5179153" y="2535689"/>
                <a:ext cx="166320" cy="16056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054" name="Ink 1053">
                <a:extLst>
                  <a:ext uri="{FF2B5EF4-FFF2-40B4-BE49-F238E27FC236}">
                    <a16:creationId xmlns:a16="http://schemas.microsoft.com/office/drawing/2014/main" id="{5A7CFEA4-AC5A-3C73-D596-C13F44985511}"/>
                  </a:ext>
                </a:extLst>
              </p14:cNvPr>
              <p14:cNvContentPartPr/>
              <p14:nvPr/>
            </p14:nvContentPartPr>
            <p14:xfrm>
              <a:off x="4581553" y="3663929"/>
              <a:ext cx="54000" cy="63360"/>
            </p14:xfrm>
          </p:contentPart>
        </mc:Choice>
        <mc:Fallback>
          <p:pic>
            <p:nvPicPr>
              <p:cNvPr id="1054" name="Ink 1053">
                <a:extLst>
                  <a:ext uri="{FF2B5EF4-FFF2-40B4-BE49-F238E27FC236}">
                    <a16:creationId xmlns:a16="http://schemas.microsoft.com/office/drawing/2014/main" id="{5A7CFEA4-AC5A-3C73-D596-C13F44985511}"/>
                  </a:ext>
                </a:extLst>
              </p:cNvPr>
              <p:cNvPicPr/>
              <p:nvPr/>
            </p:nvPicPr>
            <p:blipFill>
              <a:blip r:embed="rId25"/>
              <a:stretch>
                <a:fillRect/>
              </a:stretch>
            </p:blipFill>
            <p:spPr>
              <a:xfrm>
                <a:off x="4572913" y="3655289"/>
                <a:ext cx="71640" cy="8100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1056" name="Ink 1055">
                <a:extLst>
                  <a:ext uri="{FF2B5EF4-FFF2-40B4-BE49-F238E27FC236}">
                    <a16:creationId xmlns:a16="http://schemas.microsoft.com/office/drawing/2014/main" id="{68C3906C-99B2-960C-17FF-3370D35642DD}"/>
                  </a:ext>
                </a:extLst>
              </p14:cNvPr>
              <p14:cNvContentPartPr/>
              <p14:nvPr/>
            </p14:nvContentPartPr>
            <p14:xfrm>
              <a:off x="5340433" y="3048689"/>
              <a:ext cx="147240" cy="117720"/>
            </p14:xfrm>
          </p:contentPart>
        </mc:Choice>
        <mc:Fallback>
          <p:pic>
            <p:nvPicPr>
              <p:cNvPr id="1056" name="Ink 1055">
                <a:extLst>
                  <a:ext uri="{FF2B5EF4-FFF2-40B4-BE49-F238E27FC236}">
                    <a16:creationId xmlns:a16="http://schemas.microsoft.com/office/drawing/2014/main" id="{68C3906C-99B2-960C-17FF-3370D35642DD}"/>
                  </a:ext>
                </a:extLst>
              </p:cNvPr>
              <p:cNvPicPr/>
              <p:nvPr/>
            </p:nvPicPr>
            <p:blipFill>
              <a:blip r:embed="rId27"/>
              <a:stretch>
                <a:fillRect/>
              </a:stretch>
            </p:blipFill>
            <p:spPr>
              <a:xfrm>
                <a:off x="5331433" y="3039689"/>
                <a:ext cx="164880" cy="13536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1057" name="Ink 1056">
                <a:extLst>
                  <a:ext uri="{FF2B5EF4-FFF2-40B4-BE49-F238E27FC236}">
                    <a16:creationId xmlns:a16="http://schemas.microsoft.com/office/drawing/2014/main" id="{1C7A3CA1-A9F2-BC3C-0893-8856BC1F8344}"/>
                  </a:ext>
                </a:extLst>
              </p14:cNvPr>
              <p14:cNvContentPartPr/>
              <p14:nvPr/>
            </p14:nvContentPartPr>
            <p14:xfrm>
              <a:off x="5459593" y="3029969"/>
              <a:ext cx="51120" cy="72720"/>
            </p14:xfrm>
          </p:contentPart>
        </mc:Choice>
        <mc:Fallback>
          <p:pic>
            <p:nvPicPr>
              <p:cNvPr id="1057" name="Ink 1056">
                <a:extLst>
                  <a:ext uri="{FF2B5EF4-FFF2-40B4-BE49-F238E27FC236}">
                    <a16:creationId xmlns:a16="http://schemas.microsoft.com/office/drawing/2014/main" id="{1C7A3CA1-A9F2-BC3C-0893-8856BC1F8344}"/>
                  </a:ext>
                </a:extLst>
              </p:cNvPr>
              <p:cNvPicPr/>
              <p:nvPr/>
            </p:nvPicPr>
            <p:blipFill>
              <a:blip r:embed="rId29"/>
              <a:stretch>
                <a:fillRect/>
              </a:stretch>
            </p:blipFill>
            <p:spPr>
              <a:xfrm>
                <a:off x="5450593" y="3021329"/>
                <a:ext cx="68760" cy="9036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1058" name="Ink 1057">
                <a:extLst>
                  <a:ext uri="{FF2B5EF4-FFF2-40B4-BE49-F238E27FC236}">
                    <a16:creationId xmlns:a16="http://schemas.microsoft.com/office/drawing/2014/main" id="{9C913277-4B55-26C0-B794-A2F073593674}"/>
                  </a:ext>
                </a:extLst>
              </p14:cNvPr>
              <p14:cNvContentPartPr/>
              <p14:nvPr/>
            </p14:nvContentPartPr>
            <p14:xfrm>
              <a:off x="5066473" y="3307889"/>
              <a:ext cx="99360" cy="145080"/>
            </p14:xfrm>
          </p:contentPart>
        </mc:Choice>
        <mc:Fallback>
          <p:pic>
            <p:nvPicPr>
              <p:cNvPr id="1058" name="Ink 1057">
                <a:extLst>
                  <a:ext uri="{FF2B5EF4-FFF2-40B4-BE49-F238E27FC236}">
                    <a16:creationId xmlns:a16="http://schemas.microsoft.com/office/drawing/2014/main" id="{9C913277-4B55-26C0-B794-A2F073593674}"/>
                  </a:ext>
                </a:extLst>
              </p:cNvPr>
              <p:cNvPicPr/>
              <p:nvPr/>
            </p:nvPicPr>
            <p:blipFill>
              <a:blip r:embed="rId31"/>
              <a:stretch>
                <a:fillRect/>
              </a:stretch>
            </p:blipFill>
            <p:spPr>
              <a:xfrm>
                <a:off x="5057473" y="3299249"/>
                <a:ext cx="117000" cy="16272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1059" name="Ink 1058">
                <a:extLst>
                  <a:ext uri="{FF2B5EF4-FFF2-40B4-BE49-F238E27FC236}">
                    <a16:creationId xmlns:a16="http://schemas.microsoft.com/office/drawing/2014/main" id="{CD04E41D-E997-8B40-C65F-00D11C4C65A0}"/>
                  </a:ext>
                </a:extLst>
              </p14:cNvPr>
              <p14:cNvContentPartPr/>
              <p14:nvPr/>
            </p14:nvContentPartPr>
            <p14:xfrm>
              <a:off x="5168353" y="3275129"/>
              <a:ext cx="48960" cy="84960"/>
            </p14:xfrm>
          </p:contentPart>
        </mc:Choice>
        <mc:Fallback>
          <p:pic>
            <p:nvPicPr>
              <p:cNvPr id="1059" name="Ink 1058">
                <a:extLst>
                  <a:ext uri="{FF2B5EF4-FFF2-40B4-BE49-F238E27FC236}">
                    <a16:creationId xmlns:a16="http://schemas.microsoft.com/office/drawing/2014/main" id="{CD04E41D-E997-8B40-C65F-00D11C4C65A0}"/>
                  </a:ext>
                </a:extLst>
              </p:cNvPr>
              <p:cNvPicPr/>
              <p:nvPr/>
            </p:nvPicPr>
            <p:blipFill>
              <a:blip r:embed="rId33"/>
              <a:stretch>
                <a:fillRect/>
              </a:stretch>
            </p:blipFill>
            <p:spPr>
              <a:xfrm>
                <a:off x="5159713" y="3266129"/>
                <a:ext cx="66600" cy="10260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1060" name="Ink 1059">
                <a:extLst>
                  <a:ext uri="{FF2B5EF4-FFF2-40B4-BE49-F238E27FC236}">
                    <a16:creationId xmlns:a16="http://schemas.microsoft.com/office/drawing/2014/main" id="{E8C98181-60A9-29EF-7098-646E357EB8F3}"/>
                  </a:ext>
                </a:extLst>
              </p14:cNvPr>
              <p14:cNvContentPartPr/>
              <p14:nvPr/>
            </p14:nvContentPartPr>
            <p14:xfrm>
              <a:off x="5206513" y="3226529"/>
              <a:ext cx="62280" cy="74880"/>
            </p14:xfrm>
          </p:contentPart>
        </mc:Choice>
        <mc:Fallback>
          <p:pic>
            <p:nvPicPr>
              <p:cNvPr id="1060" name="Ink 1059">
                <a:extLst>
                  <a:ext uri="{FF2B5EF4-FFF2-40B4-BE49-F238E27FC236}">
                    <a16:creationId xmlns:a16="http://schemas.microsoft.com/office/drawing/2014/main" id="{E8C98181-60A9-29EF-7098-646E357EB8F3}"/>
                  </a:ext>
                </a:extLst>
              </p:cNvPr>
              <p:cNvPicPr/>
              <p:nvPr/>
            </p:nvPicPr>
            <p:blipFill>
              <a:blip r:embed="rId35"/>
              <a:stretch>
                <a:fillRect/>
              </a:stretch>
            </p:blipFill>
            <p:spPr>
              <a:xfrm>
                <a:off x="5197873" y="3217889"/>
                <a:ext cx="79920" cy="9252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1061" name="Ink 1060">
                <a:extLst>
                  <a:ext uri="{FF2B5EF4-FFF2-40B4-BE49-F238E27FC236}">
                    <a16:creationId xmlns:a16="http://schemas.microsoft.com/office/drawing/2014/main" id="{AD5CA850-0C72-8616-49A3-F7C0AAAB37D5}"/>
                  </a:ext>
                </a:extLst>
              </p14:cNvPr>
              <p14:cNvContentPartPr/>
              <p14:nvPr/>
            </p14:nvContentPartPr>
            <p14:xfrm>
              <a:off x="5286793" y="3257849"/>
              <a:ext cx="124560" cy="86040"/>
            </p14:xfrm>
          </p:contentPart>
        </mc:Choice>
        <mc:Fallback>
          <p:pic>
            <p:nvPicPr>
              <p:cNvPr id="1061" name="Ink 1060">
                <a:extLst>
                  <a:ext uri="{FF2B5EF4-FFF2-40B4-BE49-F238E27FC236}">
                    <a16:creationId xmlns:a16="http://schemas.microsoft.com/office/drawing/2014/main" id="{AD5CA850-0C72-8616-49A3-F7C0AAAB37D5}"/>
                  </a:ext>
                </a:extLst>
              </p:cNvPr>
              <p:cNvPicPr/>
              <p:nvPr/>
            </p:nvPicPr>
            <p:blipFill>
              <a:blip r:embed="rId37"/>
              <a:stretch>
                <a:fillRect/>
              </a:stretch>
            </p:blipFill>
            <p:spPr>
              <a:xfrm>
                <a:off x="5277793" y="3249209"/>
                <a:ext cx="142200" cy="10368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24" name="Ink 23">
                <a:extLst>
                  <a:ext uri="{FF2B5EF4-FFF2-40B4-BE49-F238E27FC236}">
                    <a16:creationId xmlns:a16="http://schemas.microsoft.com/office/drawing/2014/main" id="{D03AA447-2B4C-1739-ECA5-2018927F5FC4}"/>
                  </a:ext>
                </a:extLst>
              </p14:cNvPr>
              <p14:cNvContentPartPr/>
              <p14:nvPr/>
            </p14:nvContentPartPr>
            <p14:xfrm>
              <a:off x="4905913" y="3900089"/>
              <a:ext cx="409320" cy="299160"/>
            </p14:xfrm>
          </p:contentPart>
        </mc:Choice>
        <mc:Fallback>
          <p:pic>
            <p:nvPicPr>
              <p:cNvPr id="24" name="Ink 23">
                <a:extLst>
                  <a:ext uri="{FF2B5EF4-FFF2-40B4-BE49-F238E27FC236}">
                    <a16:creationId xmlns:a16="http://schemas.microsoft.com/office/drawing/2014/main" id="{D03AA447-2B4C-1739-ECA5-2018927F5FC4}"/>
                  </a:ext>
                </a:extLst>
              </p:cNvPr>
              <p:cNvPicPr/>
              <p:nvPr/>
            </p:nvPicPr>
            <p:blipFill>
              <a:blip r:embed="rId39"/>
              <a:stretch>
                <a:fillRect/>
              </a:stretch>
            </p:blipFill>
            <p:spPr>
              <a:xfrm>
                <a:off x="4897273" y="3891449"/>
                <a:ext cx="426960" cy="31680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26" name="Ink 25">
                <a:extLst>
                  <a:ext uri="{FF2B5EF4-FFF2-40B4-BE49-F238E27FC236}">
                    <a16:creationId xmlns:a16="http://schemas.microsoft.com/office/drawing/2014/main" id="{AACD5A8B-E9C6-ABE5-F2AE-8DE1B620934C}"/>
                  </a:ext>
                </a:extLst>
              </p14:cNvPr>
              <p14:cNvContentPartPr/>
              <p14:nvPr/>
            </p14:nvContentPartPr>
            <p14:xfrm>
              <a:off x="5259793" y="3869129"/>
              <a:ext cx="83880" cy="105840"/>
            </p14:xfrm>
          </p:contentPart>
        </mc:Choice>
        <mc:Fallback>
          <p:pic>
            <p:nvPicPr>
              <p:cNvPr id="26" name="Ink 25">
                <a:extLst>
                  <a:ext uri="{FF2B5EF4-FFF2-40B4-BE49-F238E27FC236}">
                    <a16:creationId xmlns:a16="http://schemas.microsoft.com/office/drawing/2014/main" id="{AACD5A8B-E9C6-ABE5-F2AE-8DE1B620934C}"/>
                  </a:ext>
                </a:extLst>
              </p:cNvPr>
              <p:cNvPicPr/>
              <p:nvPr/>
            </p:nvPicPr>
            <p:blipFill>
              <a:blip r:embed="rId41"/>
              <a:stretch>
                <a:fillRect/>
              </a:stretch>
            </p:blipFill>
            <p:spPr>
              <a:xfrm>
                <a:off x="5251153" y="3860129"/>
                <a:ext cx="101520" cy="12348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28" name="Ink 27">
                <a:extLst>
                  <a:ext uri="{FF2B5EF4-FFF2-40B4-BE49-F238E27FC236}">
                    <a16:creationId xmlns:a16="http://schemas.microsoft.com/office/drawing/2014/main" id="{C18E82B0-F917-E3ED-9FD6-0BB57F9FAD33}"/>
                  </a:ext>
                </a:extLst>
              </p14:cNvPr>
              <p14:cNvContentPartPr/>
              <p14:nvPr/>
            </p14:nvContentPartPr>
            <p14:xfrm>
              <a:off x="4214353" y="4431809"/>
              <a:ext cx="59400" cy="131760"/>
            </p14:xfrm>
          </p:contentPart>
        </mc:Choice>
        <mc:Fallback>
          <p:pic>
            <p:nvPicPr>
              <p:cNvPr id="28" name="Ink 27">
                <a:extLst>
                  <a:ext uri="{FF2B5EF4-FFF2-40B4-BE49-F238E27FC236}">
                    <a16:creationId xmlns:a16="http://schemas.microsoft.com/office/drawing/2014/main" id="{C18E82B0-F917-E3ED-9FD6-0BB57F9FAD33}"/>
                  </a:ext>
                </a:extLst>
              </p:cNvPr>
              <p:cNvPicPr/>
              <p:nvPr/>
            </p:nvPicPr>
            <p:blipFill>
              <a:blip r:embed="rId43"/>
              <a:stretch>
                <a:fillRect/>
              </a:stretch>
            </p:blipFill>
            <p:spPr>
              <a:xfrm>
                <a:off x="4205713" y="4423169"/>
                <a:ext cx="77040" cy="14940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30" name="Ink 29">
                <a:extLst>
                  <a:ext uri="{FF2B5EF4-FFF2-40B4-BE49-F238E27FC236}">
                    <a16:creationId xmlns:a16="http://schemas.microsoft.com/office/drawing/2014/main" id="{99BA27F3-B53E-7961-74FF-2D54BE61B87E}"/>
                  </a:ext>
                </a:extLst>
              </p14:cNvPr>
              <p14:cNvContentPartPr/>
              <p14:nvPr/>
            </p14:nvContentPartPr>
            <p14:xfrm>
              <a:off x="4270513" y="4335689"/>
              <a:ext cx="138600" cy="166680"/>
            </p14:xfrm>
          </p:contentPart>
        </mc:Choice>
        <mc:Fallback>
          <p:pic>
            <p:nvPicPr>
              <p:cNvPr id="30" name="Ink 29">
                <a:extLst>
                  <a:ext uri="{FF2B5EF4-FFF2-40B4-BE49-F238E27FC236}">
                    <a16:creationId xmlns:a16="http://schemas.microsoft.com/office/drawing/2014/main" id="{99BA27F3-B53E-7961-74FF-2D54BE61B87E}"/>
                  </a:ext>
                </a:extLst>
              </p:cNvPr>
              <p:cNvPicPr/>
              <p:nvPr/>
            </p:nvPicPr>
            <p:blipFill>
              <a:blip r:embed="rId45"/>
              <a:stretch>
                <a:fillRect/>
              </a:stretch>
            </p:blipFill>
            <p:spPr>
              <a:xfrm>
                <a:off x="4261513" y="4326689"/>
                <a:ext cx="156240" cy="18432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31" name="Ink 30">
                <a:extLst>
                  <a:ext uri="{FF2B5EF4-FFF2-40B4-BE49-F238E27FC236}">
                    <a16:creationId xmlns:a16="http://schemas.microsoft.com/office/drawing/2014/main" id="{3923A122-6B69-CFD0-1E3B-9E1DA102607C}"/>
                  </a:ext>
                </a:extLst>
              </p14:cNvPr>
              <p14:cNvContentPartPr/>
              <p14:nvPr/>
            </p14:nvContentPartPr>
            <p14:xfrm>
              <a:off x="4494073" y="4230569"/>
              <a:ext cx="107280" cy="148680"/>
            </p14:xfrm>
          </p:contentPart>
        </mc:Choice>
        <mc:Fallback>
          <p:pic>
            <p:nvPicPr>
              <p:cNvPr id="31" name="Ink 30">
                <a:extLst>
                  <a:ext uri="{FF2B5EF4-FFF2-40B4-BE49-F238E27FC236}">
                    <a16:creationId xmlns:a16="http://schemas.microsoft.com/office/drawing/2014/main" id="{3923A122-6B69-CFD0-1E3B-9E1DA102607C}"/>
                  </a:ext>
                </a:extLst>
              </p:cNvPr>
              <p:cNvPicPr/>
              <p:nvPr/>
            </p:nvPicPr>
            <p:blipFill>
              <a:blip r:embed="rId47"/>
              <a:stretch>
                <a:fillRect/>
              </a:stretch>
            </p:blipFill>
            <p:spPr>
              <a:xfrm>
                <a:off x="4485073" y="4221569"/>
                <a:ext cx="124920" cy="16632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32" name="Ink 31">
                <a:extLst>
                  <a:ext uri="{FF2B5EF4-FFF2-40B4-BE49-F238E27FC236}">
                    <a16:creationId xmlns:a16="http://schemas.microsoft.com/office/drawing/2014/main" id="{A8959BC9-C88A-173A-9204-54C26C551199}"/>
                  </a:ext>
                </a:extLst>
              </p14:cNvPr>
              <p14:cNvContentPartPr/>
              <p14:nvPr/>
            </p14:nvContentPartPr>
            <p14:xfrm>
              <a:off x="4692793" y="4332449"/>
              <a:ext cx="6840" cy="12600"/>
            </p14:xfrm>
          </p:contentPart>
        </mc:Choice>
        <mc:Fallback>
          <p:pic>
            <p:nvPicPr>
              <p:cNvPr id="32" name="Ink 31">
                <a:extLst>
                  <a:ext uri="{FF2B5EF4-FFF2-40B4-BE49-F238E27FC236}">
                    <a16:creationId xmlns:a16="http://schemas.microsoft.com/office/drawing/2014/main" id="{A8959BC9-C88A-173A-9204-54C26C551199}"/>
                  </a:ext>
                </a:extLst>
              </p:cNvPr>
              <p:cNvPicPr/>
              <p:nvPr/>
            </p:nvPicPr>
            <p:blipFill>
              <a:blip r:embed="rId49"/>
              <a:stretch>
                <a:fillRect/>
              </a:stretch>
            </p:blipFill>
            <p:spPr>
              <a:xfrm>
                <a:off x="4683793" y="4323809"/>
                <a:ext cx="24480" cy="3024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52" name="Ink 51">
                <a:extLst>
                  <a:ext uri="{FF2B5EF4-FFF2-40B4-BE49-F238E27FC236}">
                    <a16:creationId xmlns:a16="http://schemas.microsoft.com/office/drawing/2014/main" id="{17C67A60-A07C-B7F0-C96E-6AC450229397}"/>
                  </a:ext>
                </a:extLst>
              </p14:cNvPr>
              <p14:cNvContentPartPr/>
              <p14:nvPr/>
            </p14:nvContentPartPr>
            <p14:xfrm>
              <a:off x="4274473" y="4750409"/>
              <a:ext cx="96480" cy="226440"/>
            </p14:xfrm>
          </p:contentPart>
        </mc:Choice>
        <mc:Fallback>
          <p:pic>
            <p:nvPicPr>
              <p:cNvPr id="52" name="Ink 51">
                <a:extLst>
                  <a:ext uri="{FF2B5EF4-FFF2-40B4-BE49-F238E27FC236}">
                    <a16:creationId xmlns:a16="http://schemas.microsoft.com/office/drawing/2014/main" id="{17C67A60-A07C-B7F0-C96E-6AC450229397}"/>
                  </a:ext>
                </a:extLst>
              </p:cNvPr>
              <p:cNvPicPr/>
              <p:nvPr/>
            </p:nvPicPr>
            <p:blipFill>
              <a:blip r:embed="rId51"/>
              <a:stretch>
                <a:fillRect/>
              </a:stretch>
            </p:blipFill>
            <p:spPr>
              <a:xfrm>
                <a:off x="4265833" y="4741409"/>
                <a:ext cx="114120" cy="24408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53" name="Ink 52">
                <a:extLst>
                  <a:ext uri="{FF2B5EF4-FFF2-40B4-BE49-F238E27FC236}">
                    <a16:creationId xmlns:a16="http://schemas.microsoft.com/office/drawing/2014/main" id="{55BC34C7-EE95-583E-7398-F9E79A60D1FA}"/>
                  </a:ext>
                </a:extLst>
              </p14:cNvPr>
              <p14:cNvContentPartPr/>
              <p14:nvPr/>
            </p14:nvContentPartPr>
            <p14:xfrm>
              <a:off x="4454113" y="4676969"/>
              <a:ext cx="128160" cy="183960"/>
            </p14:xfrm>
          </p:contentPart>
        </mc:Choice>
        <mc:Fallback>
          <p:pic>
            <p:nvPicPr>
              <p:cNvPr id="53" name="Ink 52">
                <a:extLst>
                  <a:ext uri="{FF2B5EF4-FFF2-40B4-BE49-F238E27FC236}">
                    <a16:creationId xmlns:a16="http://schemas.microsoft.com/office/drawing/2014/main" id="{55BC34C7-EE95-583E-7398-F9E79A60D1FA}"/>
                  </a:ext>
                </a:extLst>
              </p:cNvPr>
              <p:cNvPicPr/>
              <p:nvPr/>
            </p:nvPicPr>
            <p:blipFill>
              <a:blip r:embed="rId53"/>
              <a:stretch>
                <a:fillRect/>
              </a:stretch>
            </p:blipFill>
            <p:spPr>
              <a:xfrm>
                <a:off x="4445473" y="4667969"/>
                <a:ext cx="145800" cy="20160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54" name="Ink 53">
                <a:extLst>
                  <a:ext uri="{FF2B5EF4-FFF2-40B4-BE49-F238E27FC236}">
                    <a16:creationId xmlns:a16="http://schemas.microsoft.com/office/drawing/2014/main" id="{67C50599-D553-EFC5-BCC1-63810DEFC82B}"/>
                  </a:ext>
                </a:extLst>
              </p14:cNvPr>
              <p14:cNvContentPartPr/>
              <p14:nvPr/>
            </p14:nvContentPartPr>
            <p14:xfrm>
              <a:off x="4712593" y="4565369"/>
              <a:ext cx="77400" cy="146520"/>
            </p14:xfrm>
          </p:contentPart>
        </mc:Choice>
        <mc:Fallback>
          <p:pic>
            <p:nvPicPr>
              <p:cNvPr id="54" name="Ink 53">
                <a:extLst>
                  <a:ext uri="{FF2B5EF4-FFF2-40B4-BE49-F238E27FC236}">
                    <a16:creationId xmlns:a16="http://schemas.microsoft.com/office/drawing/2014/main" id="{67C50599-D553-EFC5-BCC1-63810DEFC82B}"/>
                  </a:ext>
                </a:extLst>
              </p:cNvPr>
              <p:cNvPicPr/>
              <p:nvPr/>
            </p:nvPicPr>
            <p:blipFill>
              <a:blip r:embed="rId55"/>
              <a:stretch>
                <a:fillRect/>
              </a:stretch>
            </p:blipFill>
            <p:spPr>
              <a:xfrm>
                <a:off x="4703953" y="4556729"/>
                <a:ext cx="95040" cy="16416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55" name="Ink 54">
                <a:extLst>
                  <a:ext uri="{FF2B5EF4-FFF2-40B4-BE49-F238E27FC236}">
                    <a16:creationId xmlns:a16="http://schemas.microsoft.com/office/drawing/2014/main" id="{45BCB386-70E2-E669-134B-E004FDE3F293}"/>
                  </a:ext>
                </a:extLst>
              </p14:cNvPr>
              <p14:cNvContentPartPr/>
              <p14:nvPr/>
            </p14:nvContentPartPr>
            <p14:xfrm>
              <a:off x="4687033" y="4561769"/>
              <a:ext cx="91800" cy="129240"/>
            </p14:xfrm>
          </p:contentPart>
        </mc:Choice>
        <mc:Fallback>
          <p:pic>
            <p:nvPicPr>
              <p:cNvPr id="55" name="Ink 54">
                <a:extLst>
                  <a:ext uri="{FF2B5EF4-FFF2-40B4-BE49-F238E27FC236}">
                    <a16:creationId xmlns:a16="http://schemas.microsoft.com/office/drawing/2014/main" id="{45BCB386-70E2-E669-134B-E004FDE3F293}"/>
                  </a:ext>
                </a:extLst>
              </p:cNvPr>
              <p:cNvPicPr/>
              <p:nvPr/>
            </p:nvPicPr>
            <p:blipFill>
              <a:blip r:embed="rId57"/>
              <a:stretch>
                <a:fillRect/>
              </a:stretch>
            </p:blipFill>
            <p:spPr>
              <a:xfrm>
                <a:off x="4678393" y="4553129"/>
                <a:ext cx="109440" cy="14688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56" name="Ink 55">
                <a:extLst>
                  <a:ext uri="{FF2B5EF4-FFF2-40B4-BE49-F238E27FC236}">
                    <a16:creationId xmlns:a16="http://schemas.microsoft.com/office/drawing/2014/main" id="{80B239A0-4710-374B-A4C9-0858CEC9E762}"/>
                  </a:ext>
                </a:extLst>
              </p14:cNvPr>
              <p14:cNvContentPartPr/>
              <p14:nvPr/>
            </p14:nvContentPartPr>
            <p14:xfrm>
              <a:off x="4824913" y="4439729"/>
              <a:ext cx="102240" cy="153000"/>
            </p14:xfrm>
          </p:contentPart>
        </mc:Choice>
        <mc:Fallback>
          <p:pic>
            <p:nvPicPr>
              <p:cNvPr id="56" name="Ink 55">
                <a:extLst>
                  <a:ext uri="{FF2B5EF4-FFF2-40B4-BE49-F238E27FC236}">
                    <a16:creationId xmlns:a16="http://schemas.microsoft.com/office/drawing/2014/main" id="{80B239A0-4710-374B-A4C9-0858CEC9E762}"/>
                  </a:ext>
                </a:extLst>
              </p:cNvPr>
              <p:cNvPicPr/>
              <p:nvPr/>
            </p:nvPicPr>
            <p:blipFill>
              <a:blip r:embed="rId59"/>
              <a:stretch>
                <a:fillRect/>
              </a:stretch>
            </p:blipFill>
            <p:spPr>
              <a:xfrm>
                <a:off x="4815913" y="4431089"/>
                <a:ext cx="119880" cy="17064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57" name="Ink 56">
                <a:extLst>
                  <a:ext uri="{FF2B5EF4-FFF2-40B4-BE49-F238E27FC236}">
                    <a16:creationId xmlns:a16="http://schemas.microsoft.com/office/drawing/2014/main" id="{C13F3F27-4C0D-D454-8A55-1A0DDB667849}"/>
                  </a:ext>
                </a:extLst>
              </p14:cNvPr>
              <p14:cNvContentPartPr/>
              <p14:nvPr/>
            </p14:nvContentPartPr>
            <p14:xfrm>
              <a:off x="4926433" y="4417049"/>
              <a:ext cx="61200" cy="108000"/>
            </p14:xfrm>
          </p:contentPart>
        </mc:Choice>
        <mc:Fallback>
          <p:pic>
            <p:nvPicPr>
              <p:cNvPr id="57" name="Ink 56">
                <a:extLst>
                  <a:ext uri="{FF2B5EF4-FFF2-40B4-BE49-F238E27FC236}">
                    <a16:creationId xmlns:a16="http://schemas.microsoft.com/office/drawing/2014/main" id="{C13F3F27-4C0D-D454-8A55-1A0DDB667849}"/>
                  </a:ext>
                </a:extLst>
              </p:cNvPr>
              <p:cNvPicPr/>
              <p:nvPr/>
            </p:nvPicPr>
            <p:blipFill>
              <a:blip r:embed="rId61"/>
              <a:stretch>
                <a:fillRect/>
              </a:stretch>
            </p:blipFill>
            <p:spPr>
              <a:xfrm>
                <a:off x="4917793" y="4408049"/>
                <a:ext cx="78840" cy="12564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58" name="Ink 57">
                <a:extLst>
                  <a:ext uri="{FF2B5EF4-FFF2-40B4-BE49-F238E27FC236}">
                    <a16:creationId xmlns:a16="http://schemas.microsoft.com/office/drawing/2014/main" id="{272462D2-919D-2039-E179-D185430599D1}"/>
                  </a:ext>
                </a:extLst>
              </p14:cNvPr>
              <p14:cNvContentPartPr/>
              <p14:nvPr/>
            </p14:nvContentPartPr>
            <p14:xfrm>
              <a:off x="5059273" y="4300409"/>
              <a:ext cx="94680" cy="141480"/>
            </p14:xfrm>
          </p:contentPart>
        </mc:Choice>
        <mc:Fallback>
          <p:pic>
            <p:nvPicPr>
              <p:cNvPr id="58" name="Ink 57">
                <a:extLst>
                  <a:ext uri="{FF2B5EF4-FFF2-40B4-BE49-F238E27FC236}">
                    <a16:creationId xmlns:a16="http://schemas.microsoft.com/office/drawing/2014/main" id="{272462D2-919D-2039-E179-D185430599D1}"/>
                  </a:ext>
                </a:extLst>
              </p:cNvPr>
              <p:cNvPicPr/>
              <p:nvPr/>
            </p:nvPicPr>
            <p:blipFill>
              <a:blip r:embed="rId63"/>
              <a:stretch>
                <a:fillRect/>
              </a:stretch>
            </p:blipFill>
            <p:spPr>
              <a:xfrm>
                <a:off x="5050273" y="4291769"/>
                <a:ext cx="112320" cy="15912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59" name="Ink 58">
                <a:extLst>
                  <a:ext uri="{FF2B5EF4-FFF2-40B4-BE49-F238E27FC236}">
                    <a16:creationId xmlns:a16="http://schemas.microsoft.com/office/drawing/2014/main" id="{E5CE4709-ACC3-540D-B45B-0A56EE7F896F}"/>
                  </a:ext>
                </a:extLst>
              </p14:cNvPr>
              <p14:cNvContentPartPr/>
              <p14:nvPr/>
            </p14:nvContentPartPr>
            <p14:xfrm>
              <a:off x="5069353" y="4357289"/>
              <a:ext cx="54720" cy="45720"/>
            </p14:xfrm>
          </p:contentPart>
        </mc:Choice>
        <mc:Fallback>
          <p:pic>
            <p:nvPicPr>
              <p:cNvPr id="59" name="Ink 58">
                <a:extLst>
                  <a:ext uri="{FF2B5EF4-FFF2-40B4-BE49-F238E27FC236}">
                    <a16:creationId xmlns:a16="http://schemas.microsoft.com/office/drawing/2014/main" id="{E5CE4709-ACC3-540D-B45B-0A56EE7F896F}"/>
                  </a:ext>
                </a:extLst>
              </p:cNvPr>
              <p:cNvPicPr/>
              <p:nvPr/>
            </p:nvPicPr>
            <p:blipFill>
              <a:blip r:embed="rId65"/>
              <a:stretch>
                <a:fillRect/>
              </a:stretch>
            </p:blipFill>
            <p:spPr>
              <a:xfrm>
                <a:off x="5060353" y="4348649"/>
                <a:ext cx="72360" cy="6336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60" name="Ink 59">
                <a:extLst>
                  <a:ext uri="{FF2B5EF4-FFF2-40B4-BE49-F238E27FC236}">
                    <a16:creationId xmlns:a16="http://schemas.microsoft.com/office/drawing/2014/main" id="{A68E67FB-95A7-B804-180E-5C722F2566D7}"/>
                  </a:ext>
                </a:extLst>
              </p14:cNvPr>
              <p14:cNvContentPartPr/>
              <p14:nvPr/>
            </p14:nvContentPartPr>
            <p14:xfrm>
              <a:off x="5181313" y="4256489"/>
              <a:ext cx="90720" cy="135720"/>
            </p14:xfrm>
          </p:contentPart>
        </mc:Choice>
        <mc:Fallback>
          <p:pic>
            <p:nvPicPr>
              <p:cNvPr id="60" name="Ink 59">
                <a:extLst>
                  <a:ext uri="{FF2B5EF4-FFF2-40B4-BE49-F238E27FC236}">
                    <a16:creationId xmlns:a16="http://schemas.microsoft.com/office/drawing/2014/main" id="{A68E67FB-95A7-B804-180E-5C722F2566D7}"/>
                  </a:ext>
                </a:extLst>
              </p:cNvPr>
              <p:cNvPicPr/>
              <p:nvPr/>
            </p:nvPicPr>
            <p:blipFill>
              <a:blip r:embed="rId67"/>
              <a:stretch>
                <a:fillRect/>
              </a:stretch>
            </p:blipFill>
            <p:spPr>
              <a:xfrm>
                <a:off x="5172313" y="4247489"/>
                <a:ext cx="108360" cy="15336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61" name="Ink 60">
                <a:extLst>
                  <a:ext uri="{FF2B5EF4-FFF2-40B4-BE49-F238E27FC236}">
                    <a16:creationId xmlns:a16="http://schemas.microsoft.com/office/drawing/2014/main" id="{B6818F8F-4B48-A3CE-DAAD-CE2421EC7D07}"/>
                  </a:ext>
                </a:extLst>
              </p14:cNvPr>
              <p14:cNvContentPartPr/>
              <p14:nvPr/>
            </p14:nvContentPartPr>
            <p14:xfrm>
              <a:off x="5214073" y="4275929"/>
              <a:ext cx="43560" cy="51480"/>
            </p14:xfrm>
          </p:contentPart>
        </mc:Choice>
        <mc:Fallback>
          <p:pic>
            <p:nvPicPr>
              <p:cNvPr id="61" name="Ink 60">
                <a:extLst>
                  <a:ext uri="{FF2B5EF4-FFF2-40B4-BE49-F238E27FC236}">
                    <a16:creationId xmlns:a16="http://schemas.microsoft.com/office/drawing/2014/main" id="{B6818F8F-4B48-A3CE-DAAD-CE2421EC7D07}"/>
                  </a:ext>
                </a:extLst>
              </p:cNvPr>
              <p:cNvPicPr/>
              <p:nvPr/>
            </p:nvPicPr>
            <p:blipFill>
              <a:blip r:embed="rId69"/>
              <a:stretch>
                <a:fillRect/>
              </a:stretch>
            </p:blipFill>
            <p:spPr>
              <a:xfrm>
                <a:off x="5205073" y="4267289"/>
                <a:ext cx="61200" cy="6912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62" name="Ink 61">
                <a:extLst>
                  <a:ext uri="{FF2B5EF4-FFF2-40B4-BE49-F238E27FC236}">
                    <a16:creationId xmlns:a16="http://schemas.microsoft.com/office/drawing/2014/main" id="{A1321BF3-5737-AFD9-5450-8D7BC8FF0A74}"/>
                  </a:ext>
                </a:extLst>
              </p14:cNvPr>
              <p14:cNvContentPartPr/>
              <p14:nvPr/>
            </p14:nvContentPartPr>
            <p14:xfrm>
              <a:off x="5275273" y="4147769"/>
              <a:ext cx="103680" cy="369360"/>
            </p14:xfrm>
          </p:contentPart>
        </mc:Choice>
        <mc:Fallback>
          <p:pic>
            <p:nvPicPr>
              <p:cNvPr id="62" name="Ink 61">
                <a:extLst>
                  <a:ext uri="{FF2B5EF4-FFF2-40B4-BE49-F238E27FC236}">
                    <a16:creationId xmlns:a16="http://schemas.microsoft.com/office/drawing/2014/main" id="{A1321BF3-5737-AFD9-5450-8D7BC8FF0A74}"/>
                  </a:ext>
                </a:extLst>
              </p:cNvPr>
              <p:cNvPicPr/>
              <p:nvPr/>
            </p:nvPicPr>
            <p:blipFill>
              <a:blip r:embed="rId71"/>
              <a:stretch>
                <a:fillRect/>
              </a:stretch>
            </p:blipFill>
            <p:spPr>
              <a:xfrm>
                <a:off x="5266273" y="4139129"/>
                <a:ext cx="121320" cy="38700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1049" name="Ink 1048">
                <a:extLst>
                  <a:ext uri="{FF2B5EF4-FFF2-40B4-BE49-F238E27FC236}">
                    <a16:creationId xmlns:a16="http://schemas.microsoft.com/office/drawing/2014/main" id="{1FFADB3A-D680-477F-7592-A7608DA6AA0B}"/>
                  </a:ext>
                </a:extLst>
              </p14:cNvPr>
              <p14:cNvContentPartPr/>
              <p14:nvPr/>
            </p14:nvContentPartPr>
            <p14:xfrm>
              <a:off x="4204993" y="3660689"/>
              <a:ext cx="148680" cy="204120"/>
            </p14:xfrm>
          </p:contentPart>
        </mc:Choice>
        <mc:Fallback>
          <p:pic>
            <p:nvPicPr>
              <p:cNvPr id="1049" name="Ink 1048">
                <a:extLst>
                  <a:ext uri="{FF2B5EF4-FFF2-40B4-BE49-F238E27FC236}">
                    <a16:creationId xmlns:a16="http://schemas.microsoft.com/office/drawing/2014/main" id="{1FFADB3A-D680-477F-7592-A7608DA6AA0B}"/>
                  </a:ext>
                </a:extLst>
              </p:cNvPr>
              <p:cNvPicPr/>
              <p:nvPr/>
            </p:nvPicPr>
            <p:blipFill>
              <a:blip r:embed="rId73"/>
              <a:stretch>
                <a:fillRect/>
              </a:stretch>
            </p:blipFill>
            <p:spPr>
              <a:xfrm>
                <a:off x="4195993" y="3652049"/>
                <a:ext cx="166320" cy="22176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1050" name="Ink 1049">
                <a:extLst>
                  <a:ext uri="{FF2B5EF4-FFF2-40B4-BE49-F238E27FC236}">
                    <a16:creationId xmlns:a16="http://schemas.microsoft.com/office/drawing/2014/main" id="{4A0FD0EC-87DC-9B0F-6BB4-256319767905}"/>
                  </a:ext>
                </a:extLst>
              </p14:cNvPr>
              <p14:cNvContentPartPr/>
              <p14:nvPr/>
            </p14:nvContentPartPr>
            <p14:xfrm>
              <a:off x="4377073" y="3736649"/>
              <a:ext cx="60480" cy="82080"/>
            </p14:xfrm>
          </p:contentPart>
        </mc:Choice>
        <mc:Fallback>
          <p:pic>
            <p:nvPicPr>
              <p:cNvPr id="1050" name="Ink 1049">
                <a:extLst>
                  <a:ext uri="{FF2B5EF4-FFF2-40B4-BE49-F238E27FC236}">
                    <a16:creationId xmlns:a16="http://schemas.microsoft.com/office/drawing/2014/main" id="{4A0FD0EC-87DC-9B0F-6BB4-256319767905}"/>
                  </a:ext>
                </a:extLst>
              </p:cNvPr>
              <p:cNvPicPr/>
              <p:nvPr/>
            </p:nvPicPr>
            <p:blipFill>
              <a:blip r:embed="rId75"/>
              <a:stretch>
                <a:fillRect/>
              </a:stretch>
            </p:blipFill>
            <p:spPr>
              <a:xfrm>
                <a:off x="4368073" y="3727649"/>
                <a:ext cx="78120" cy="9972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1051" name="Ink 1050">
                <a:extLst>
                  <a:ext uri="{FF2B5EF4-FFF2-40B4-BE49-F238E27FC236}">
                    <a16:creationId xmlns:a16="http://schemas.microsoft.com/office/drawing/2014/main" id="{2A2A956C-FD8C-ADB6-162D-227489664BE1}"/>
                  </a:ext>
                </a:extLst>
              </p14:cNvPr>
              <p14:cNvContentPartPr/>
              <p14:nvPr/>
            </p14:nvContentPartPr>
            <p14:xfrm>
              <a:off x="4441873" y="3691649"/>
              <a:ext cx="51480" cy="60480"/>
            </p14:xfrm>
          </p:contentPart>
        </mc:Choice>
        <mc:Fallback>
          <p:pic>
            <p:nvPicPr>
              <p:cNvPr id="1051" name="Ink 1050">
                <a:extLst>
                  <a:ext uri="{FF2B5EF4-FFF2-40B4-BE49-F238E27FC236}">
                    <a16:creationId xmlns:a16="http://schemas.microsoft.com/office/drawing/2014/main" id="{2A2A956C-FD8C-ADB6-162D-227489664BE1}"/>
                  </a:ext>
                </a:extLst>
              </p:cNvPr>
              <p:cNvPicPr/>
              <p:nvPr/>
            </p:nvPicPr>
            <p:blipFill>
              <a:blip r:embed="rId77"/>
              <a:stretch>
                <a:fillRect/>
              </a:stretch>
            </p:blipFill>
            <p:spPr>
              <a:xfrm>
                <a:off x="4433233" y="3683009"/>
                <a:ext cx="69120" cy="7812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1052" name="Ink 1051">
                <a:extLst>
                  <a:ext uri="{FF2B5EF4-FFF2-40B4-BE49-F238E27FC236}">
                    <a16:creationId xmlns:a16="http://schemas.microsoft.com/office/drawing/2014/main" id="{7B6E4C70-E953-6E4D-996A-4930D4EBF531}"/>
                  </a:ext>
                </a:extLst>
              </p14:cNvPr>
              <p14:cNvContentPartPr/>
              <p14:nvPr/>
            </p14:nvContentPartPr>
            <p14:xfrm>
              <a:off x="4475713" y="3674369"/>
              <a:ext cx="74880" cy="114480"/>
            </p14:xfrm>
          </p:contentPart>
        </mc:Choice>
        <mc:Fallback>
          <p:pic>
            <p:nvPicPr>
              <p:cNvPr id="1052" name="Ink 1051">
                <a:extLst>
                  <a:ext uri="{FF2B5EF4-FFF2-40B4-BE49-F238E27FC236}">
                    <a16:creationId xmlns:a16="http://schemas.microsoft.com/office/drawing/2014/main" id="{7B6E4C70-E953-6E4D-996A-4930D4EBF531}"/>
                  </a:ext>
                </a:extLst>
              </p:cNvPr>
              <p:cNvPicPr/>
              <p:nvPr/>
            </p:nvPicPr>
            <p:blipFill>
              <a:blip r:embed="rId79"/>
              <a:stretch>
                <a:fillRect/>
              </a:stretch>
            </p:blipFill>
            <p:spPr>
              <a:xfrm>
                <a:off x="4467073" y="3665369"/>
                <a:ext cx="92520" cy="13212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1062" name="Ink 1061">
                <a:extLst>
                  <a:ext uri="{FF2B5EF4-FFF2-40B4-BE49-F238E27FC236}">
                    <a16:creationId xmlns:a16="http://schemas.microsoft.com/office/drawing/2014/main" id="{8DF263E5-7E49-13D3-F3D6-C6642AEE95BB}"/>
                  </a:ext>
                </a:extLst>
              </p14:cNvPr>
              <p14:cNvContentPartPr/>
              <p14:nvPr/>
            </p14:nvContentPartPr>
            <p14:xfrm>
              <a:off x="5200753" y="3584729"/>
              <a:ext cx="244800" cy="158400"/>
            </p14:xfrm>
          </p:contentPart>
        </mc:Choice>
        <mc:Fallback>
          <p:pic>
            <p:nvPicPr>
              <p:cNvPr id="1062" name="Ink 1061">
                <a:extLst>
                  <a:ext uri="{FF2B5EF4-FFF2-40B4-BE49-F238E27FC236}">
                    <a16:creationId xmlns:a16="http://schemas.microsoft.com/office/drawing/2014/main" id="{8DF263E5-7E49-13D3-F3D6-C6642AEE95BB}"/>
                  </a:ext>
                </a:extLst>
              </p:cNvPr>
              <p:cNvPicPr/>
              <p:nvPr/>
            </p:nvPicPr>
            <p:blipFill>
              <a:blip r:embed="rId81"/>
              <a:stretch>
                <a:fillRect/>
              </a:stretch>
            </p:blipFill>
            <p:spPr>
              <a:xfrm>
                <a:off x="5191753" y="3576089"/>
                <a:ext cx="262440" cy="17604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1063" name="Ink 1062">
                <a:extLst>
                  <a:ext uri="{FF2B5EF4-FFF2-40B4-BE49-F238E27FC236}">
                    <a16:creationId xmlns:a16="http://schemas.microsoft.com/office/drawing/2014/main" id="{A577568C-C9BA-696D-EF60-F29ADB104D6B}"/>
                  </a:ext>
                </a:extLst>
              </p14:cNvPr>
              <p14:cNvContentPartPr/>
              <p14:nvPr/>
            </p14:nvContentPartPr>
            <p14:xfrm>
              <a:off x="4870273" y="3760409"/>
              <a:ext cx="128160" cy="145080"/>
            </p14:xfrm>
          </p:contentPart>
        </mc:Choice>
        <mc:Fallback>
          <p:pic>
            <p:nvPicPr>
              <p:cNvPr id="1063" name="Ink 1062">
                <a:extLst>
                  <a:ext uri="{FF2B5EF4-FFF2-40B4-BE49-F238E27FC236}">
                    <a16:creationId xmlns:a16="http://schemas.microsoft.com/office/drawing/2014/main" id="{A577568C-C9BA-696D-EF60-F29ADB104D6B}"/>
                  </a:ext>
                </a:extLst>
              </p:cNvPr>
              <p:cNvPicPr/>
              <p:nvPr/>
            </p:nvPicPr>
            <p:blipFill>
              <a:blip r:embed="rId83"/>
              <a:stretch>
                <a:fillRect/>
              </a:stretch>
            </p:blipFill>
            <p:spPr>
              <a:xfrm>
                <a:off x="4861273" y="3751409"/>
                <a:ext cx="145800" cy="16272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1064" name="Ink 1063">
                <a:extLst>
                  <a:ext uri="{FF2B5EF4-FFF2-40B4-BE49-F238E27FC236}">
                    <a16:creationId xmlns:a16="http://schemas.microsoft.com/office/drawing/2014/main" id="{CE422A4A-B4DA-E165-424C-A9D1E61A149D}"/>
                  </a:ext>
                </a:extLst>
              </p14:cNvPr>
              <p14:cNvContentPartPr/>
              <p14:nvPr/>
            </p14:nvContentPartPr>
            <p14:xfrm>
              <a:off x="5002033" y="3715409"/>
              <a:ext cx="14040" cy="136080"/>
            </p14:xfrm>
          </p:contentPart>
        </mc:Choice>
        <mc:Fallback>
          <p:pic>
            <p:nvPicPr>
              <p:cNvPr id="1064" name="Ink 1063">
                <a:extLst>
                  <a:ext uri="{FF2B5EF4-FFF2-40B4-BE49-F238E27FC236}">
                    <a16:creationId xmlns:a16="http://schemas.microsoft.com/office/drawing/2014/main" id="{CE422A4A-B4DA-E165-424C-A9D1E61A149D}"/>
                  </a:ext>
                </a:extLst>
              </p:cNvPr>
              <p:cNvPicPr/>
              <p:nvPr/>
            </p:nvPicPr>
            <p:blipFill>
              <a:blip r:embed="rId85"/>
              <a:stretch>
                <a:fillRect/>
              </a:stretch>
            </p:blipFill>
            <p:spPr>
              <a:xfrm>
                <a:off x="4993393" y="3706409"/>
                <a:ext cx="31680" cy="15372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1065" name="Ink 1064">
                <a:extLst>
                  <a:ext uri="{FF2B5EF4-FFF2-40B4-BE49-F238E27FC236}">
                    <a16:creationId xmlns:a16="http://schemas.microsoft.com/office/drawing/2014/main" id="{D3E2DEA5-AD3E-0F10-3C9E-BC36205D4963}"/>
                  </a:ext>
                </a:extLst>
              </p14:cNvPr>
              <p14:cNvContentPartPr/>
              <p14:nvPr/>
            </p14:nvContentPartPr>
            <p14:xfrm>
              <a:off x="5009953" y="3687689"/>
              <a:ext cx="79560" cy="92520"/>
            </p14:xfrm>
          </p:contentPart>
        </mc:Choice>
        <mc:Fallback>
          <p:pic>
            <p:nvPicPr>
              <p:cNvPr id="1065" name="Ink 1064">
                <a:extLst>
                  <a:ext uri="{FF2B5EF4-FFF2-40B4-BE49-F238E27FC236}">
                    <a16:creationId xmlns:a16="http://schemas.microsoft.com/office/drawing/2014/main" id="{D3E2DEA5-AD3E-0F10-3C9E-BC36205D4963}"/>
                  </a:ext>
                </a:extLst>
              </p:cNvPr>
              <p:cNvPicPr/>
              <p:nvPr/>
            </p:nvPicPr>
            <p:blipFill>
              <a:blip r:embed="rId87"/>
              <a:stretch>
                <a:fillRect/>
              </a:stretch>
            </p:blipFill>
            <p:spPr>
              <a:xfrm>
                <a:off x="5001313" y="3678689"/>
                <a:ext cx="97200" cy="11016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1066" name="Ink 1065">
                <a:extLst>
                  <a:ext uri="{FF2B5EF4-FFF2-40B4-BE49-F238E27FC236}">
                    <a16:creationId xmlns:a16="http://schemas.microsoft.com/office/drawing/2014/main" id="{12376998-FB41-6544-C71A-0A2FC4B07978}"/>
                  </a:ext>
                </a:extLst>
              </p14:cNvPr>
              <p14:cNvContentPartPr/>
              <p14:nvPr/>
            </p14:nvContentPartPr>
            <p14:xfrm>
              <a:off x="5104633" y="3792809"/>
              <a:ext cx="105120" cy="134280"/>
            </p14:xfrm>
          </p:contentPart>
        </mc:Choice>
        <mc:Fallback>
          <p:pic>
            <p:nvPicPr>
              <p:cNvPr id="1066" name="Ink 1065">
                <a:extLst>
                  <a:ext uri="{FF2B5EF4-FFF2-40B4-BE49-F238E27FC236}">
                    <a16:creationId xmlns:a16="http://schemas.microsoft.com/office/drawing/2014/main" id="{12376998-FB41-6544-C71A-0A2FC4B07978}"/>
                  </a:ext>
                </a:extLst>
              </p:cNvPr>
              <p:cNvPicPr/>
              <p:nvPr/>
            </p:nvPicPr>
            <p:blipFill>
              <a:blip r:embed="rId89"/>
              <a:stretch>
                <a:fillRect/>
              </a:stretch>
            </p:blipFill>
            <p:spPr>
              <a:xfrm>
                <a:off x="5095633" y="3783809"/>
                <a:ext cx="122760" cy="15192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1069" name="Ink 1068">
                <a:extLst>
                  <a:ext uri="{FF2B5EF4-FFF2-40B4-BE49-F238E27FC236}">
                    <a16:creationId xmlns:a16="http://schemas.microsoft.com/office/drawing/2014/main" id="{C9831FA3-F896-4296-50F8-F41C514AE6E5}"/>
                  </a:ext>
                </a:extLst>
              </p14:cNvPr>
              <p14:cNvContentPartPr/>
              <p14:nvPr/>
            </p14:nvContentPartPr>
            <p14:xfrm>
              <a:off x="5763073" y="2685089"/>
              <a:ext cx="187560" cy="1499400"/>
            </p14:xfrm>
          </p:contentPart>
        </mc:Choice>
        <mc:Fallback>
          <p:pic>
            <p:nvPicPr>
              <p:cNvPr id="1069" name="Ink 1068">
                <a:extLst>
                  <a:ext uri="{FF2B5EF4-FFF2-40B4-BE49-F238E27FC236}">
                    <a16:creationId xmlns:a16="http://schemas.microsoft.com/office/drawing/2014/main" id="{C9831FA3-F896-4296-50F8-F41C514AE6E5}"/>
                  </a:ext>
                </a:extLst>
              </p:cNvPr>
              <p:cNvPicPr/>
              <p:nvPr/>
            </p:nvPicPr>
            <p:blipFill>
              <a:blip r:embed="rId91"/>
              <a:stretch>
                <a:fillRect/>
              </a:stretch>
            </p:blipFill>
            <p:spPr>
              <a:xfrm>
                <a:off x="5754073" y="2676089"/>
                <a:ext cx="205200" cy="151704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1070" name="Ink 1069">
                <a:extLst>
                  <a:ext uri="{FF2B5EF4-FFF2-40B4-BE49-F238E27FC236}">
                    <a16:creationId xmlns:a16="http://schemas.microsoft.com/office/drawing/2014/main" id="{7158C7F2-0A78-8F79-B69A-3DD27EE69F34}"/>
                  </a:ext>
                </a:extLst>
              </p14:cNvPr>
              <p14:cNvContentPartPr/>
              <p14:nvPr/>
            </p14:nvContentPartPr>
            <p14:xfrm>
              <a:off x="5153593" y="3429929"/>
              <a:ext cx="912960" cy="1974240"/>
            </p14:xfrm>
          </p:contentPart>
        </mc:Choice>
        <mc:Fallback>
          <p:pic>
            <p:nvPicPr>
              <p:cNvPr id="1070" name="Ink 1069">
                <a:extLst>
                  <a:ext uri="{FF2B5EF4-FFF2-40B4-BE49-F238E27FC236}">
                    <a16:creationId xmlns:a16="http://schemas.microsoft.com/office/drawing/2014/main" id="{7158C7F2-0A78-8F79-B69A-3DD27EE69F34}"/>
                  </a:ext>
                </a:extLst>
              </p:cNvPr>
              <p:cNvPicPr/>
              <p:nvPr/>
            </p:nvPicPr>
            <p:blipFill>
              <a:blip r:embed="rId93"/>
              <a:stretch>
                <a:fillRect/>
              </a:stretch>
            </p:blipFill>
            <p:spPr>
              <a:xfrm>
                <a:off x="5144593" y="3420929"/>
                <a:ext cx="930600" cy="199188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1071" name="Ink 1070">
                <a:extLst>
                  <a:ext uri="{FF2B5EF4-FFF2-40B4-BE49-F238E27FC236}">
                    <a16:creationId xmlns:a16="http://schemas.microsoft.com/office/drawing/2014/main" id="{C146383A-DCF9-7B7C-91E3-8A23C793EE71}"/>
                  </a:ext>
                </a:extLst>
              </p14:cNvPr>
              <p14:cNvContentPartPr/>
              <p14:nvPr/>
            </p14:nvContentPartPr>
            <p14:xfrm>
              <a:off x="4716193" y="5601809"/>
              <a:ext cx="68400" cy="193320"/>
            </p14:xfrm>
          </p:contentPart>
        </mc:Choice>
        <mc:Fallback>
          <p:pic>
            <p:nvPicPr>
              <p:cNvPr id="1071" name="Ink 1070">
                <a:extLst>
                  <a:ext uri="{FF2B5EF4-FFF2-40B4-BE49-F238E27FC236}">
                    <a16:creationId xmlns:a16="http://schemas.microsoft.com/office/drawing/2014/main" id="{C146383A-DCF9-7B7C-91E3-8A23C793EE71}"/>
                  </a:ext>
                </a:extLst>
              </p:cNvPr>
              <p:cNvPicPr/>
              <p:nvPr/>
            </p:nvPicPr>
            <p:blipFill>
              <a:blip r:embed="rId95"/>
              <a:stretch>
                <a:fillRect/>
              </a:stretch>
            </p:blipFill>
            <p:spPr>
              <a:xfrm>
                <a:off x="4707553" y="5593169"/>
                <a:ext cx="86040" cy="21096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1072" name="Ink 1071">
                <a:extLst>
                  <a:ext uri="{FF2B5EF4-FFF2-40B4-BE49-F238E27FC236}">
                    <a16:creationId xmlns:a16="http://schemas.microsoft.com/office/drawing/2014/main" id="{47CBDBFF-628C-1156-6EA8-960290AE38E6}"/>
                  </a:ext>
                </a:extLst>
              </p14:cNvPr>
              <p14:cNvContentPartPr/>
              <p14:nvPr/>
            </p14:nvContentPartPr>
            <p14:xfrm>
              <a:off x="4678393" y="5471129"/>
              <a:ext cx="140760" cy="156240"/>
            </p14:xfrm>
          </p:contentPart>
        </mc:Choice>
        <mc:Fallback>
          <p:pic>
            <p:nvPicPr>
              <p:cNvPr id="1072" name="Ink 1071">
                <a:extLst>
                  <a:ext uri="{FF2B5EF4-FFF2-40B4-BE49-F238E27FC236}">
                    <a16:creationId xmlns:a16="http://schemas.microsoft.com/office/drawing/2014/main" id="{47CBDBFF-628C-1156-6EA8-960290AE38E6}"/>
                  </a:ext>
                </a:extLst>
              </p:cNvPr>
              <p:cNvPicPr/>
              <p:nvPr/>
            </p:nvPicPr>
            <p:blipFill>
              <a:blip r:embed="rId97"/>
              <a:stretch>
                <a:fillRect/>
              </a:stretch>
            </p:blipFill>
            <p:spPr>
              <a:xfrm>
                <a:off x="4669753" y="5462489"/>
                <a:ext cx="158400" cy="17388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1073" name="Ink 1072">
                <a:extLst>
                  <a:ext uri="{FF2B5EF4-FFF2-40B4-BE49-F238E27FC236}">
                    <a16:creationId xmlns:a16="http://schemas.microsoft.com/office/drawing/2014/main" id="{3988E10B-7C1F-E4EC-C558-B254AA408B0D}"/>
                  </a:ext>
                </a:extLst>
              </p14:cNvPr>
              <p14:cNvContentPartPr/>
              <p14:nvPr/>
            </p14:nvContentPartPr>
            <p14:xfrm>
              <a:off x="4748593" y="5641769"/>
              <a:ext cx="83160" cy="69480"/>
            </p14:xfrm>
          </p:contentPart>
        </mc:Choice>
        <mc:Fallback>
          <p:pic>
            <p:nvPicPr>
              <p:cNvPr id="1073" name="Ink 1072">
                <a:extLst>
                  <a:ext uri="{FF2B5EF4-FFF2-40B4-BE49-F238E27FC236}">
                    <a16:creationId xmlns:a16="http://schemas.microsoft.com/office/drawing/2014/main" id="{3988E10B-7C1F-E4EC-C558-B254AA408B0D}"/>
                  </a:ext>
                </a:extLst>
              </p:cNvPr>
              <p:cNvPicPr/>
              <p:nvPr/>
            </p:nvPicPr>
            <p:blipFill>
              <a:blip r:embed="rId99"/>
              <a:stretch>
                <a:fillRect/>
              </a:stretch>
            </p:blipFill>
            <p:spPr>
              <a:xfrm>
                <a:off x="4739953" y="5633129"/>
                <a:ext cx="100800" cy="8712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1074" name="Ink 1073">
                <a:extLst>
                  <a:ext uri="{FF2B5EF4-FFF2-40B4-BE49-F238E27FC236}">
                    <a16:creationId xmlns:a16="http://schemas.microsoft.com/office/drawing/2014/main" id="{BF01D540-6201-7379-2E93-1732BE3A0271}"/>
                  </a:ext>
                </a:extLst>
              </p14:cNvPr>
              <p14:cNvContentPartPr/>
              <p14:nvPr/>
            </p14:nvContentPartPr>
            <p14:xfrm>
              <a:off x="4957033" y="5634929"/>
              <a:ext cx="137160" cy="115200"/>
            </p14:xfrm>
          </p:contentPart>
        </mc:Choice>
        <mc:Fallback>
          <p:pic>
            <p:nvPicPr>
              <p:cNvPr id="1074" name="Ink 1073">
                <a:extLst>
                  <a:ext uri="{FF2B5EF4-FFF2-40B4-BE49-F238E27FC236}">
                    <a16:creationId xmlns:a16="http://schemas.microsoft.com/office/drawing/2014/main" id="{BF01D540-6201-7379-2E93-1732BE3A0271}"/>
                  </a:ext>
                </a:extLst>
              </p:cNvPr>
              <p:cNvPicPr/>
              <p:nvPr/>
            </p:nvPicPr>
            <p:blipFill>
              <a:blip r:embed="rId101"/>
              <a:stretch>
                <a:fillRect/>
              </a:stretch>
            </p:blipFill>
            <p:spPr>
              <a:xfrm>
                <a:off x="4948033" y="5626289"/>
                <a:ext cx="154800" cy="132840"/>
              </a:xfrm>
              <a:prstGeom prst="rect">
                <a:avLst/>
              </a:prstGeom>
            </p:spPr>
          </p:pic>
        </mc:Fallback>
      </mc:AlternateContent>
      <p:grpSp>
        <p:nvGrpSpPr>
          <p:cNvPr id="1079" name="Group 1078">
            <a:extLst>
              <a:ext uri="{FF2B5EF4-FFF2-40B4-BE49-F238E27FC236}">
                <a16:creationId xmlns:a16="http://schemas.microsoft.com/office/drawing/2014/main" id="{56F61B4A-BFB2-6F6B-8275-676C8468D7DD}"/>
              </a:ext>
            </a:extLst>
          </p:cNvPr>
          <p:cNvGrpSpPr/>
          <p:nvPr/>
        </p:nvGrpSpPr>
        <p:grpSpPr>
          <a:xfrm>
            <a:off x="4729513" y="835049"/>
            <a:ext cx="841320" cy="946800"/>
            <a:chOff x="4729513" y="835049"/>
            <a:chExt cx="841320" cy="946800"/>
          </a:xfrm>
        </p:grpSpPr>
        <mc:AlternateContent xmlns:mc="http://schemas.openxmlformats.org/markup-compatibility/2006">
          <mc:Choice xmlns:p14="http://schemas.microsoft.com/office/powerpoint/2010/main" Requires="p14">
            <p:contentPart p14:bwMode="auto" r:id="rId102">
              <p14:nvContentPartPr>
                <p14:cNvPr id="1035" name="Ink 1034">
                  <a:extLst>
                    <a:ext uri="{FF2B5EF4-FFF2-40B4-BE49-F238E27FC236}">
                      <a16:creationId xmlns:a16="http://schemas.microsoft.com/office/drawing/2014/main" id="{AE0201BB-66D7-8A31-6824-B6439247CF3E}"/>
                    </a:ext>
                  </a:extLst>
                </p14:cNvPr>
                <p14:cNvContentPartPr/>
                <p14:nvPr/>
              </p14:nvContentPartPr>
              <p14:xfrm>
                <a:off x="5130553" y="835049"/>
                <a:ext cx="141120" cy="232560"/>
              </p14:xfrm>
            </p:contentPart>
          </mc:Choice>
          <mc:Fallback>
            <p:pic>
              <p:nvPicPr>
                <p:cNvPr id="1035" name="Ink 1034">
                  <a:extLst>
                    <a:ext uri="{FF2B5EF4-FFF2-40B4-BE49-F238E27FC236}">
                      <a16:creationId xmlns:a16="http://schemas.microsoft.com/office/drawing/2014/main" id="{AE0201BB-66D7-8A31-6824-B6439247CF3E}"/>
                    </a:ext>
                  </a:extLst>
                </p:cNvPr>
                <p:cNvPicPr/>
                <p:nvPr/>
              </p:nvPicPr>
              <p:blipFill>
                <a:blip r:embed="rId103"/>
                <a:stretch>
                  <a:fillRect/>
                </a:stretch>
              </p:blipFill>
              <p:spPr>
                <a:xfrm>
                  <a:off x="5121913" y="826049"/>
                  <a:ext cx="158760" cy="25020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1036" name="Ink 1035">
                  <a:extLst>
                    <a:ext uri="{FF2B5EF4-FFF2-40B4-BE49-F238E27FC236}">
                      <a16:creationId xmlns:a16="http://schemas.microsoft.com/office/drawing/2014/main" id="{5104EBA2-CB5D-B362-DD00-18AB459837F9}"/>
                    </a:ext>
                  </a:extLst>
                </p14:cNvPr>
                <p14:cNvContentPartPr/>
                <p14:nvPr/>
              </p14:nvContentPartPr>
              <p14:xfrm>
                <a:off x="5359873" y="905609"/>
                <a:ext cx="210960" cy="106920"/>
              </p14:xfrm>
            </p:contentPart>
          </mc:Choice>
          <mc:Fallback>
            <p:pic>
              <p:nvPicPr>
                <p:cNvPr id="1036" name="Ink 1035">
                  <a:extLst>
                    <a:ext uri="{FF2B5EF4-FFF2-40B4-BE49-F238E27FC236}">
                      <a16:creationId xmlns:a16="http://schemas.microsoft.com/office/drawing/2014/main" id="{5104EBA2-CB5D-B362-DD00-18AB459837F9}"/>
                    </a:ext>
                  </a:extLst>
                </p:cNvPr>
                <p:cNvPicPr/>
                <p:nvPr/>
              </p:nvPicPr>
              <p:blipFill>
                <a:blip r:embed="rId105"/>
                <a:stretch>
                  <a:fillRect/>
                </a:stretch>
              </p:blipFill>
              <p:spPr>
                <a:xfrm>
                  <a:off x="5350873" y="896969"/>
                  <a:ext cx="228600" cy="12456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1032" name="Ink 1031">
                  <a:extLst>
                    <a:ext uri="{FF2B5EF4-FFF2-40B4-BE49-F238E27FC236}">
                      <a16:creationId xmlns:a16="http://schemas.microsoft.com/office/drawing/2014/main" id="{A7327788-0EEF-FF8C-97A0-C5AE6E453577}"/>
                    </a:ext>
                  </a:extLst>
                </p14:cNvPr>
                <p14:cNvContentPartPr/>
                <p14:nvPr/>
              </p14:nvContentPartPr>
              <p14:xfrm>
                <a:off x="4733833" y="1233929"/>
                <a:ext cx="407520" cy="547920"/>
              </p14:xfrm>
            </p:contentPart>
          </mc:Choice>
          <mc:Fallback>
            <p:pic>
              <p:nvPicPr>
                <p:cNvPr id="1032" name="Ink 1031">
                  <a:extLst>
                    <a:ext uri="{FF2B5EF4-FFF2-40B4-BE49-F238E27FC236}">
                      <a16:creationId xmlns:a16="http://schemas.microsoft.com/office/drawing/2014/main" id="{A7327788-0EEF-FF8C-97A0-C5AE6E453577}"/>
                    </a:ext>
                  </a:extLst>
                </p:cNvPr>
                <p:cNvPicPr/>
                <p:nvPr/>
              </p:nvPicPr>
              <p:blipFill>
                <a:blip r:embed="rId107"/>
                <a:stretch>
                  <a:fillRect/>
                </a:stretch>
              </p:blipFill>
              <p:spPr>
                <a:xfrm>
                  <a:off x="4725193" y="1225289"/>
                  <a:ext cx="425160" cy="56556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1033" name="Ink 1032">
                  <a:extLst>
                    <a:ext uri="{FF2B5EF4-FFF2-40B4-BE49-F238E27FC236}">
                      <a16:creationId xmlns:a16="http://schemas.microsoft.com/office/drawing/2014/main" id="{2E87FD91-1738-1CDE-FD8D-CF42EE51ADC4}"/>
                    </a:ext>
                  </a:extLst>
                </p14:cNvPr>
                <p14:cNvContentPartPr/>
                <p14:nvPr/>
              </p14:nvContentPartPr>
              <p14:xfrm>
                <a:off x="4729513" y="1618409"/>
                <a:ext cx="90360" cy="144000"/>
              </p14:xfrm>
            </p:contentPart>
          </mc:Choice>
          <mc:Fallback>
            <p:pic>
              <p:nvPicPr>
                <p:cNvPr id="1033" name="Ink 1032">
                  <a:extLst>
                    <a:ext uri="{FF2B5EF4-FFF2-40B4-BE49-F238E27FC236}">
                      <a16:creationId xmlns:a16="http://schemas.microsoft.com/office/drawing/2014/main" id="{2E87FD91-1738-1CDE-FD8D-CF42EE51ADC4}"/>
                    </a:ext>
                  </a:extLst>
                </p:cNvPr>
                <p:cNvPicPr/>
                <p:nvPr/>
              </p:nvPicPr>
              <p:blipFill>
                <a:blip r:embed="rId109"/>
                <a:stretch>
                  <a:fillRect/>
                </a:stretch>
              </p:blipFill>
              <p:spPr>
                <a:xfrm>
                  <a:off x="4720513" y="1609409"/>
                  <a:ext cx="108000" cy="16164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1076" name="Ink 1075">
                  <a:extLst>
                    <a:ext uri="{FF2B5EF4-FFF2-40B4-BE49-F238E27FC236}">
                      <a16:creationId xmlns:a16="http://schemas.microsoft.com/office/drawing/2014/main" id="{CEDCE794-96AE-A0AA-A102-3DA03D956A0D}"/>
                    </a:ext>
                  </a:extLst>
                </p14:cNvPr>
                <p14:cNvContentPartPr/>
                <p14:nvPr/>
              </p14:nvContentPartPr>
              <p14:xfrm>
                <a:off x="5315953" y="1069049"/>
                <a:ext cx="245160" cy="108720"/>
              </p14:xfrm>
            </p:contentPart>
          </mc:Choice>
          <mc:Fallback>
            <p:pic>
              <p:nvPicPr>
                <p:cNvPr id="1076" name="Ink 1075">
                  <a:extLst>
                    <a:ext uri="{FF2B5EF4-FFF2-40B4-BE49-F238E27FC236}">
                      <a16:creationId xmlns:a16="http://schemas.microsoft.com/office/drawing/2014/main" id="{CEDCE794-96AE-A0AA-A102-3DA03D956A0D}"/>
                    </a:ext>
                  </a:extLst>
                </p:cNvPr>
                <p:cNvPicPr/>
                <p:nvPr/>
              </p:nvPicPr>
              <p:blipFill>
                <a:blip r:embed="rId111"/>
                <a:stretch>
                  <a:fillRect/>
                </a:stretch>
              </p:blipFill>
              <p:spPr>
                <a:xfrm>
                  <a:off x="5306953" y="1060049"/>
                  <a:ext cx="262800" cy="126360"/>
                </a:xfrm>
                <a:prstGeom prst="rect">
                  <a:avLst/>
                </a:prstGeom>
              </p:spPr>
            </p:pic>
          </mc:Fallback>
        </mc:AlternateContent>
      </p:grpSp>
      <p:grpSp>
        <p:nvGrpSpPr>
          <p:cNvPr id="1078" name="Group 1077">
            <a:extLst>
              <a:ext uri="{FF2B5EF4-FFF2-40B4-BE49-F238E27FC236}">
                <a16:creationId xmlns:a16="http://schemas.microsoft.com/office/drawing/2014/main" id="{EC7EAFE7-C882-D70B-7297-F7E7BE0398EF}"/>
              </a:ext>
            </a:extLst>
          </p:cNvPr>
          <p:cNvGrpSpPr/>
          <p:nvPr/>
        </p:nvGrpSpPr>
        <p:grpSpPr>
          <a:xfrm>
            <a:off x="3519913" y="3470969"/>
            <a:ext cx="473400" cy="455760"/>
            <a:chOff x="3519913" y="3470969"/>
            <a:chExt cx="473400" cy="455760"/>
          </a:xfrm>
        </p:grpSpPr>
        <mc:AlternateContent xmlns:mc="http://schemas.openxmlformats.org/markup-compatibility/2006">
          <mc:Choice xmlns:p14="http://schemas.microsoft.com/office/powerpoint/2010/main" Requires="p14">
            <p:contentPart p14:bwMode="auto" r:id="rId112">
              <p14:nvContentPartPr>
                <p14:cNvPr id="1027" name="Ink 1026">
                  <a:extLst>
                    <a:ext uri="{FF2B5EF4-FFF2-40B4-BE49-F238E27FC236}">
                      <a16:creationId xmlns:a16="http://schemas.microsoft.com/office/drawing/2014/main" id="{43B35E39-2A09-4344-5C6B-F1FD97B31687}"/>
                    </a:ext>
                  </a:extLst>
                </p14:cNvPr>
                <p14:cNvContentPartPr/>
                <p14:nvPr/>
              </p14:nvContentPartPr>
              <p14:xfrm>
                <a:off x="3519913" y="3470969"/>
                <a:ext cx="198360" cy="263880"/>
              </p14:xfrm>
            </p:contentPart>
          </mc:Choice>
          <mc:Fallback>
            <p:pic>
              <p:nvPicPr>
                <p:cNvPr id="1027" name="Ink 1026">
                  <a:extLst>
                    <a:ext uri="{FF2B5EF4-FFF2-40B4-BE49-F238E27FC236}">
                      <a16:creationId xmlns:a16="http://schemas.microsoft.com/office/drawing/2014/main" id="{43B35E39-2A09-4344-5C6B-F1FD97B31687}"/>
                    </a:ext>
                  </a:extLst>
                </p:cNvPr>
                <p:cNvPicPr/>
                <p:nvPr/>
              </p:nvPicPr>
              <p:blipFill>
                <a:blip r:embed="rId113"/>
                <a:stretch>
                  <a:fillRect/>
                </a:stretch>
              </p:blipFill>
              <p:spPr>
                <a:xfrm>
                  <a:off x="3510913" y="3461969"/>
                  <a:ext cx="216000" cy="28152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1028" name="Ink 1027">
                  <a:extLst>
                    <a:ext uri="{FF2B5EF4-FFF2-40B4-BE49-F238E27FC236}">
                      <a16:creationId xmlns:a16="http://schemas.microsoft.com/office/drawing/2014/main" id="{14755823-94EE-FE5B-DD9F-B7CA4D221318}"/>
                    </a:ext>
                  </a:extLst>
                </p14:cNvPr>
                <p14:cNvContentPartPr/>
                <p14:nvPr/>
              </p14:nvContentPartPr>
              <p14:xfrm>
                <a:off x="3781993" y="3578609"/>
                <a:ext cx="59400" cy="105840"/>
              </p14:xfrm>
            </p:contentPart>
          </mc:Choice>
          <mc:Fallback>
            <p:pic>
              <p:nvPicPr>
                <p:cNvPr id="1028" name="Ink 1027">
                  <a:extLst>
                    <a:ext uri="{FF2B5EF4-FFF2-40B4-BE49-F238E27FC236}">
                      <a16:creationId xmlns:a16="http://schemas.microsoft.com/office/drawing/2014/main" id="{14755823-94EE-FE5B-DD9F-B7CA4D221318}"/>
                    </a:ext>
                  </a:extLst>
                </p:cNvPr>
                <p:cNvPicPr/>
                <p:nvPr/>
              </p:nvPicPr>
              <p:blipFill>
                <a:blip r:embed="rId115"/>
                <a:stretch>
                  <a:fillRect/>
                </a:stretch>
              </p:blipFill>
              <p:spPr>
                <a:xfrm>
                  <a:off x="3773353" y="3569969"/>
                  <a:ext cx="77040" cy="12348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1029" name="Ink 1028">
                  <a:extLst>
                    <a:ext uri="{FF2B5EF4-FFF2-40B4-BE49-F238E27FC236}">
                      <a16:creationId xmlns:a16="http://schemas.microsoft.com/office/drawing/2014/main" id="{327B707D-CFAD-2D89-0FE8-E036D68AE5E1}"/>
                    </a:ext>
                  </a:extLst>
                </p14:cNvPr>
                <p14:cNvContentPartPr/>
                <p14:nvPr/>
              </p14:nvContentPartPr>
              <p14:xfrm>
                <a:off x="3829513" y="3567449"/>
                <a:ext cx="64800" cy="91080"/>
              </p14:xfrm>
            </p:contentPart>
          </mc:Choice>
          <mc:Fallback>
            <p:pic>
              <p:nvPicPr>
                <p:cNvPr id="1029" name="Ink 1028">
                  <a:extLst>
                    <a:ext uri="{FF2B5EF4-FFF2-40B4-BE49-F238E27FC236}">
                      <a16:creationId xmlns:a16="http://schemas.microsoft.com/office/drawing/2014/main" id="{327B707D-CFAD-2D89-0FE8-E036D68AE5E1}"/>
                    </a:ext>
                  </a:extLst>
                </p:cNvPr>
                <p:cNvPicPr/>
                <p:nvPr/>
              </p:nvPicPr>
              <p:blipFill>
                <a:blip r:embed="rId117"/>
                <a:stretch>
                  <a:fillRect/>
                </a:stretch>
              </p:blipFill>
              <p:spPr>
                <a:xfrm>
                  <a:off x="3820873" y="3558809"/>
                  <a:ext cx="82440" cy="10872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1030" name="Ink 1029">
                  <a:extLst>
                    <a:ext uri="{FF2B5EF4-FFF2-40B4-BE49-F238E27FC236}">
                      <a16:creationId xmlns:a16="http://schemas.microsoft.com/office/drawing/2014/main" id="{442D0E63-FFC7-39BB-1C34-5DE9E8A7B176}"/>
                    </a:ext>
                  </a:extLst>
                </p14:cNvPr>
                <p14:cNvContentPartPr/>
                <p14:nvPr/>
              </p14:nvContentPartPr>
              <p14:xfrm>
                <a:off x="3878473" y="3504089"/>
                <a:ext cx="93600" cy="167760"/>
              </p14:xfrm>
            </p:contentPart>
          </mc:Choice>
          <mc:Fallback>
            <p:pic>
              <p:nvPicPr>
                <p:cNvPr id="1030" name="Ink 1029">
                  <a:extLst>
                    <a:ext uri="{FF2B5EF4-FFF2-40B4-BE49-F238E27FC236}">
                      <a16:creationId xmlns:a16="http://schemas.microsoft.com/office/drawing/2014/main" id="{442D0E63-FFC7-39BB-1C34-5DE9E8A7B176}"/>
                    </a:ext>
                  </a:extLst>
                </p:cNvPr>
                <p:cNvPicPr/>
                <p:nvPr/>
              </p:nvPicPr>
              <p:blipFill>
                <a:blip r:embed="rId119"/>
                <a:stretch>
                  <a:fillRect/>
                </a:stretch>
              </p:blipFill>
              <p:spPr>
                <a:xfrm>
                  <a:off x="3869833" y="3495449"/>
                  <a:ext cx="111240" cy="18540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1077" name="Ink 1076">
                  <a:extLst>
                    <a:ext uri="{FF2B5EF4-FFF2-40B4-BE49-F238E27FC236}">
                      <a16:creationId xmlns:a16="http://schemas.microsoft.com/office/drawing/2014/main" id="{D1D020E6-5750-7400-BF47-487F974CEE2B}"/>
                    </a:ext>
                  </a:extLst>
                </p14:cNvPr>
                <p14:cNvContentPartPr/>
                <p14:nvPr/>
              </p14:nvContentPartPr>
              <p14:xfrm>
                <a:off x="3752473" y="3777689"/>
                <a:ext cx="240840" cy="149040"/>
              </p14:xfrm>
            </p:contentPart>
          </mc:Choice>
          <mc:Fallback>
            <p:pic>
              <p:nvPicPr>
                <p:cNvPr id="1077" name="Ink 1076">
                  <a:extLst>
                    <a:ext uri="{FF2B5EF4-FFF2-40B4-BE49-F238E27FC236}">
                      <a16:creationId xmlns:a16="http://schemas.microsoft.com/office/drawing/2014/main" id="{D1D020E6-5750-7400-BF47-487F974CEE2B}"/>
                    </a:ext>
                  </a:extLst>
                </p:cNvPr>
                <p:cNvPicPr/>
                <p:nvPr/>
              </p:nvPicPr>
              <p:blipFill>
                <a:blip r:embed="rId121"/>
                <a:stretch>
                  <a:fillRect/>
                </a:stretch>
              </p:blipFill>
              <p:spPr>
                <a:xfrm>
                  <a:off x="3743473" y="3769049"/>
                  <a:ext cx="258480" cy="166680"/>
                </a:xfrm>
                <a:prstGeom prst="rect">
                  <a:avLst/>
                </a:prstGeom>
              </p:spPr>
            </p:pic>
          </mc:Fallback>
        </mc:AlternateContent>
      </p:grpSp>
      <p:grpSp>
        <p:nvGrpSpPr>
          <p:cNvPr id="1087" name="Group 1086">
            <a:extLst>
              <a:ext uri="{FF2B5EF4-FFF2-40B4-BE49-F238E27FC236}">
                <a16:creationId xmlns:a16="http://schemas.microsoft.com/office/drawing/2014/main" id="{8B1C4399-3109-6CF2-F3ED-D580E429DC7B}"/>
              </a:ext>
            </a:extLst>
          </p:cNvPr>
          <p:cNvGrpSpPr/>
          <p:nvPr/>
        </p:nvGrpSpPr>
        <p:grpSpPr>
          <a:xfrm>
            <a:off x="4069633" y="705089"/>
            <a:ext cx="682560" cy="667440"/>
            <a:chOff x="4069633" y="705089"/>
            <a:chExt cx="682560" cy="667440"/>
          </a:xfrm>
        </p:grpSpPr>
        <mc:AlternateContent xmlns:mc="http://schemas.openxmlformats.org/markup-compatibility/2006">
          <mc:Choice xmlns:p14="http://schemas.microsoft.com/office/powerpoint/2010/main" Requires="p14">
            <p:contentPart p14:bwMode="auto" r:id="rId122">
              <p14:nvContentPartPr>
                <p14:cNvPr id="1080" name="Ink 1079">
                  <a:extLst>
                    <a:ext uri="{FF2B5EF4-FFF2-40B4-BE49-F238E27FC236}">
                      <a16:creationId xmlns:a16="http://schemas.microsoft.com/office/drawing/2014/main" id="{1E380D51-E9C3-C186-50B3-65DE9004768D}"/>
                    </a:ext>
                  </a:extLst>
                </p14:cNvPr>
                <p14:cNvContentPartPr/>
                <p14:nvPr/>
              </p14:nvContentPartPr>
              <p14:xfrm>
                <a:off x="4138393" y="1154009"/>
                <a:ext cx="123120" cy="218520"/>
              </p14:xfrm>
            </p:contentPart>
          </mc:Choice>
          <mc:Fallback>
            <p:pic>
              <p:nvPicPr>
                <p:cNvPr id="1080" name="Ink 1079">
                  <a:extLst>
                    <a:ext uri="{FF2B5EF4-FFF2-40B4-BE49-F238E27FC236}">
                      <a16:creationId xmlns:a16="http://schemas.microsoft.com/office/drawing/2014/main" id="{1E380D51-E9C3-C186-50B3-65DE9004768D}"/>
                    </a:ext>
                  </a:extLst>
                </p:cNvPr>
                <p:cNvPicPr/>
                <p:nvPr/>
              </p:nvPicPr>
              <p:blipFill>
                <a:blip r:embed="rId123"/>
                <a:stretch>
                  <a:fillRect/>
                </a:stretch>
              </p:blipFill>
              <p:spPr>
                <a:xfrm>
                  <a:off x="4129753" y="1145009"/>
                  <a:ext cx="140760" cy="23616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1081" name="Ink 1080">
                  <a:extLst>
                    <a:ext uri="{FF2B5EF4-FFF2-40B4-BE49-F238E27FC236}">
                      <a16:creationId xmlns:a16="http://schemas.microsoft.com/office/drawing/2014/main" id="{74555E6B-1E86-0C21-05AC-16F748CEA838}"/>
                    </a:ext>
                  </a:extLst>
                </p14:cNvPr>
                <p14:cNvContentPartPr/>
                <p14:nvPr/>
              </p14:nvContentPartPr>
              <p14:xfrm>
                <a:off x="4069633" y="1089929"/>
                <a:ext cx="137160" cy="146160"/>
              </p14:xfrm>
            </p:contentPart>
          </mc:Choice>
          <mc:Fallback>
            <p:pic>
              <p:nvPicPr>
                <p:cNvPr id="1081" name="Ink 1080">
                  <a:extLst>
                    <a:ext uri="{FF2B5EF4-FFF2-40B4-BE49-F238E27FC236}">
                      <a16:creationId xmlns:a16="http://schemas.microsoft.com/office/drawing/2014/main" id="{74555E6B-1E86-0C21-05AC-16F748CEA838}"/>
                    </a:ext>
                  </a:extLst>
                </p:cNvPr>
                <p:cNvPicPr/>
                <p:nvPr/>
              </p:nvPicPr>
              <p:blipFill>
                <a:blip r:embed="rId125"/>
                <a:stretch>
                  <a:fillRect/>
                </a:stretch>
              </p:blipFill>
              <p:spPr>
                <a:xfrm>
                  <a:off x="4060993" y="1081289"/>
                  <a:ext cx="154800" cy="16380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1082" name="Ink 1081">
                  <a:extLst>
                    <a:ext uri="{FF2B5EF4-FFF2-40B4-BE49-F238E27FC236}">
                      <a16:creationId xmlns:a16="http://schemas.microsoft.com/office/drawing/2014/main" id="{C4B375DA-A58D-8A02-598A-303DF2C1D400}"/>
                    </a:ext>
                  </a:extLst>
                </p14:cNvPr>
                <p14:cNvContentPartPr/>
                <p14:nvPr/>
              </p14:nvContentPartPr>
              <p14:xfrm>
                <a:off x="4249273" y="1057169"/>
                <a:ext cx="64080" cy="82080"/>
              </p14:xfrm>
            </p:contentPart>
          </mc:Choice>
          <mc:Fallback>
            <p:pic>
              <p:nvPicPr>
                <p:cNvPr id="1082" name="Ink 1081">
                  <a:extLst>
                    <a:ext uri="{FF2B5EF4-FFF2-40B4-BE49-F238E27FC236}">
                      <a16:creationId xmlns:a16="http://schemas.microsoft.com/office/drawing/2014/main" id="{C4B375DA-A58D-8A02-598A-303DF2C1D400}"/>
                    </a:ext>
                  </a:extLst>
                </p:cNvPr>
                <p:cNvPicPr/>
                <p:nvPr/>
              </p:nvPicPr>
              <p:blipFill>
                <a:blip r:embed="rId127"/>
                <a:stretch>
                  <a:fillRect/>
                </a:stretch>
              </p:blipFill>
              <p:spPr>
                <a:xfrm>
                  <a:off x="4240273" y="1048169"/>
                  <a:ext cx="81720" cy="9972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1083" name="Ink 1082">
                  <a:extLst>
                    <a:ext uri="{FF2B5EF4-FFF2-40B4-BE49-F238E27FC236}">
                      <a16:creationId xmlns:a16="http://schemas.microsoft.com/office/drawing/2014/main" id="{3A2766F3-106F-408F-C073-9B0292628AA6}"/>
                    </a:ext>
                  </a:extLst>
                </p14:cNvPr>
                <p14:cNvContentPartPr/>
                <p14:nvPr/>
              </p14:nvContentPartPr>
              <p14:xfrm>
                <a:off x="4307233" y="909929"/>
                <a:ext cx="66240" cy="142200"/>
              </p14:xfrm>
            </p:contentPart>
          </mc:Choice>
          <mc:Fallback>
            <p:pic>
              <p:nvPicPr>
                <p:cNvPr id="1083" name="Ink 1082">
                  <a:extLst>
                    <a:ext uri="{FF2B5EF4-FFF2-40B4-BE49-F238E27FC236}">
                      <a16:creationId xmlns:a16="http://schemas.microsoft.com/office/drawing/2014/main" id="{3A2766F3-106F-408F-C073-9B0292628AA6}"/>
                    </a:ext>
                  </a:extLst>
                </p:cNvPr>
                <p:cNvPicPr/>
                <p:nvPr/>
              </p:nvPicPr>
              <p:blipFill>
                <a:blip r:embed="rId129"/>
                <a:stretch>
                  <a:fillRect/>
                </a:stretch>
              </p:blipFill>
              <p:spPr>
                <a:xfrm>
                  <a:off x="4298593" y="900929"/>
                  <a:ext cx="83880" cy="15984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1084" name="Ink 1083">
                  <a:extLst>
                    <a:ext uri="{FF2B5EF4-FFF2-40B4-BE49-F238E27FC236}">
                      <a16:creationId xmlns:a16="http://schemas.microsoft.com/office/drawing/2014/main" id="{6DE6DAC9-A9ED-7CE2-73BB-59F4FF0559E4}"/>
                    </a:ext>
                  </a:extLst>
                </p14:cNvPr>
                <p14:cNvContentPartPr/>
                <p14:nvPr/>
              </p14:nvContentPartPr>
              <p14:xfrm>
                <a:off x="4354393" y="824249"/>
                <a:ext cx="95400" cy="148680"/>
              </p14:xfrm>
            </p:contentPart>
          </mc:Choice>
          <mc:Fallback>
            <p:pic>
              <p:nvPicPr>
                <p:cNvPr id="1084" name="Ink 1083">
                  <a:extLst>
                    <a:ext uri="{FF2B5EF4-FFF2-40B4-BE49-F238E27FC236}">
                      <a16:creationId xmlns:a16="http://schemas.microsoft.com/office/drawing/2014/main" id="{6DE6DAC9-A9ED-7CE2-73BB-59F4FF0559E4}"/>
                    </a:ext>
                  </a:extLst>
                </p:cNvPr>
                <p:cNvPicPr/>
                <p:nvPr/>
              </p:nvPicPr>
              <p:blipFill>
                <a:blip r:embed="rId131"/>
                <a:stretch>
                  <a:fillRect/>
                </a:stretch>
              </p:blipFill>
              <p:spPr>
                <a:xfrm>
                  <a:off x="4345393" y="815609"/>
                  <a:ext cx="113040" cy="16632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1085" name="Ink 1084">
                  <a:extLst>
                    <a:ext uri="{FF2B5EF4-FFF2-40B4-BE49-F238E27FC236}">
                      <a16:creationId xmlns:a16="http://schemas.microsoft.com/office/drawing/2014/main" id="{AC1F73A1-C039-B1C4-66D0-1CC419FF552D}"/>
                    </a:ext>
                  </a:extLst>
                </p14:cNvPr>
                <p14:cNvContentPartPr/>
                <p14:nvPr/>
              </p14:nvContentPartPr>
              <p14:xfrm>
                <a:off x="4460953" y="854489"/>
                <a:ext cx="90000" cy="68760"/>
              </p14:xfrm>
            </p:contentPart>
          </mc:Choice>
          <mc:Fallback>
            <p:pic>
              <p:nvPicPr>
                <p:cNvPr id="1085" name="Ink 1084">
                  <a:extLst>
                    <a:ext uri="{FF2B5EF4-FFF2-40B4-BE49-F238E27FC236}">
                      <a16:creationId xmlns:a16="http://schemas.microsoft.com/office/drawing/2014/main" id="{AC1F73A1-C039-B1C4-66D0-1CC419FF552D}"/>
                    </a:ext>
                  </a:extLst>
                </p:cNvPr>
                <p:cNvPicPr/>
                <p:nvPr/>
              </p:nvPicPr>
              <p:blipFill>
                <a:blip r:embed="rId133"/>
                <a:stretch>
                  <a:fillRect/>
                </a:stretch>
              </p:blipFill>
              <p:spPr>
                <a:xfrm>
                  <a:off x="4452313" y="845489"/>
                  <a:ext cx="107640" cy="8640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1086" name="Ink 1085">
                  <a:extLst>
                    <a:ext uri="{FF2B5EF4-FFF2-40B4-BE49-F238E27FC236}">
                      <a16:creationId xmlns:a16="http://schemas.microsoft.com/office/drawing/2014/main" id="{1AB19E50-2137-7200-D111-93DB625B690B}"/>
                    </a:ext>
                  </a:extLst>
                </p14:cNvPr>
                <p14:cNvContentPartPr/>
                <p14:nvPr/>
              </p14:nvContentPartPr>
              <p14:xfrm>
                <a:off x="4560313" y="705089"/>
                <a:ext cx="191880" cy="172440"/>
              </p14:xfrm>
            </p:contentPart>
          </mc:Choice>
          <mc:Fallback>
            <p:pic>
              <p:nvPicPr>
                <p:cNvPr id="1086" name="Ink 1085">
                  <a:extLst>
                    <a:ext uri="{FF2B5EF4-FFF2-40B4-BE49-F238E27FC236}">
                      <a16:creationId xmlns:a16="http://schemas.microsoft.com/office/drawing/2014/main" id="{1AB19E50-2137-7200-D111-93DB625B690B}"/>
                    </a:ext>
                  </a:extLst>
                </p:cNvPr>
                <p:cNvPicPr/>
                <p:nvPr/>
              </p:nvPicPr>
              <p:blipFill>
                <a:blip r:embed="rId135"/>
                <a:stretch>
                  <a:fillRect/>
                </a:stretch>
              </p:blipFill>
              <p:spPr>
                <a:xfrm>
                  <a:off x="4551313" y="696089"/>
                  <a:ext cx="209520" cy="190080"/>
                </a:xfrm>
                <a:prstGeom prst="rect">
                  <a:avLst/>
                </a:prstGeom>
              </p:spPr>
            </p:pic>
          </mc:Fallback>
        </mc:AlternateContent>
      </p:grpSp>
      <p:grpSp>
        <p:nvGrpSpPr>
          <p:cNvPr id="1091" name="Group 1090">
            <a:extLst>
              <a:ext uri="{FF2B5EF4-FFF2-40B4-BE49-F238E27FC236}">
                <a16:creationId xmlns:a16="http://schemas.microsoft.com/office/drawing/2014/main" id="{6C473F50-C7E5-6025-0A71-655D12EB1F20}"/>
              </a:ext>
            </a:extLst>
          </p:cNvPr>
          <p:cNvGrpSpPr/>
          <p:nvPr/>
        </p:nvGrpSpPr>
        <p:grpSpPr>
          <a:xfrm>
            <a:off x="7104073" y="5578769"/>
            <a:ext cx="375840" cy="316440"/>
            <a:chOff x="7104073" y="5578769"/>
            <a:chExt cx="375840" cy="316440"/>
          </a:xfrm>
        </p:grpSpPr>
        <mc:AlternateContent xmlns:mc="http://schemas.openxmlformats.org/markup-compatibility/2006">
          <mc:Choice xmlns:p14="http://schemas.microsoft.com/office/powerpoint/2010/main" Requires="p14">
            <p:contentPart p14:bwMode="auto" r:id="rId136">
              <p14:nvContentPartPr>
                <p14:cNvPr id="1088" name="Ink 1087">
                  <a:extLst>
                    <a:ext uri="{FF2B5EF4-FFF2-40B4-BE49-F238E27FC236}">
                      <a16:creationId xmlns:a16="http://schemas.microsoft.com/office/drawing/2014/main" id="{ACC351FE-509F-A5D9-5E1B-B9D0E1E587A9}"/>
                    </a:ext>
                  </a:extLst>
                </p14:cNvPr>
                <p14:cNvContentPartPr/>
                <p14:nvPr/>
              </p14:nvContentPartPr>
              <p14:xfrm>
                <a:off x="7104073" y="5666609"/>
                <a:ext cx="249120" cy="228600"/>
              </p14:xfrm>
            </p:contentPart>
          </mc:Choice>
          <mc:Fallback>
            <p:pic>
              <p:nvPicPr>
                <p:cNvPr id="1088" name="Ink 1087">
                  <a:extLst>
                    <a:ext uri="{FF2B5EF4-FFF2-40B4-BE49-F238E27FC236}">
                      <a16:creationId xmlns:a16="http://schemas.microsoft.com/office/drawing/2014/main" id="{ACC351FE-509F-A5D9-5E1B-B9D0E1E587A9}"/>
                    </a:ext>
                  </a:extLst>
                </p:cNvPr>
                <p:cNvPicPr/>
                <p:nvPr/>
              </p:nvPicPr>
              <p:blipFill>
                <a:blip r:embed="rId137"/>
                <a:stretch>
                  <a:fillRect/>
                </a:stretch>
              </p:blipFill>
              <p:spPr>
                <a:xfrm>
                  <a:off x="7095073" y="5657969"/>
                  <a:ext cx="266760" cy="24624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1089" name="Ink 1088">
                  <a:extLst>
                    <a:ext uri="{FF2B5EF4-FFF2-40B4-BE49-F238E27FC236}">
                      <a16:creationId xmlns:a16="http://schemas.microsoft.com/office/drawing/2014/main" id="{979854D2-8473-6F29-07CC-CCD16E679005}"/>
                    </a:ext>
                  </a:extLst>
                </p14:cNvPr>
                <p14:cNvContentPartPr/>
                <p14:nvPr/>
              </p14:nvContentPartPr>
              <p14:xfrm>
                <a:off x="7314313" y="5578769"/>
                <a:ext cx="165600" cy="120240"/>
              </p14:xfrm>
            </p:contentPart>
          </mc:Choice>
          <mc:Fallback>
            <p:pic>
              <p:nvPicPr>
                <p:cNvPr id="1089" name="Ink 1088">
                  <a:extLst>
                    <a:ext uri="{FF2B5EF4-FFF2-40B4-BE49-F238E27FC236}">
                      <a16:creationId xmlns:a16="http://schemas.microsoft.com/office/drawing/2014/main" id="{979854D2-8473-6F29-07CC-CCD16E679005}"/>
                    </a:ext>
                  </a:extLst>
                </p:cNvPr>
                <p:cNvPicPr/>
                <p:nvPr/>
              </p:nvPicPr>
              <p:blipFill>
                <a:blip r:embed="rId139"/>
                <a:stretch>
                  <a:fillRect/>
                </a:stretch>
              </p:blipFill>
              <p:spPr>
                <a:xfrm>
                  <a:off x="7305313" y="5569769"/>
                  <a:ext cx="183240" cy="137880"/>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1090" name="Ink 1089">
                  <a:extLst>
                    <a:ext uri="{FF2B5EF4-FFF2-40B4-BE49-F238E27FC236}">
                      <a16:creationId xmlns:a16="http://schemas.microsoft.com/office/drawing/2014/main" id="{DABE647D-2E88-EFF8-8DE7-BA52AE1062FD}"/>
                    </a:ext>
                  </a:extLst>
                </p14:cNvPr>
                <p14:cNvContentPartPr/>
                <p14:nvPr/>
              </p14:nvContentPartPr>
              <p14:xfrm>
                <a:off x="7346353" y="5623049"/>
                <a:ext cx="73080" cy="106920"/>
              </p14:xfrm>
            </p:contentPart>
          </mc:Choice>
          <mc:Fallback>
            <p:pic>
              <p:nvPicPr>
                <p:cNvPr id="1090" name="Ink 1089">
                  <a:extLst>
                    <a:ext uri="{FF2B5EF4-FFF2-40B4-BE49-F238E27FC236}">
                      <a16:creationId xmlns:a16="http://schemas.microsoft.com/office/drawing/2014/main" id="{DABE647D-2E88-EFF8-8DE7-BA52AE1062FD}"/>
                    </a:ext>
                  </a:extLst>
                </p:cNvPr>
                <p:cNvPicPr/>
                <p:nvPr/>
              </p:nvPicPr>
              <p:blipFill>
                <a:blip r:embed="rId141"/>
                <a:stretch>
                  <a:fillRect/>
                </a:stretch>
              </p:blipFill>
              <p:spPr>
                <a:xfrm>
                  <a:off x="7337713" y="5614049"/>
                  <a:ext cx="90720" cy="124560"/>
                </a:xfrm>
                <a:prstGeom prst="rect">
                  <a:avLst/>
                </a:prstGeom>
              </p:spPr>
            </p:pic>
          </mc:Fallback>
        </mc:AlternateContent>
      </p:grpSp>
      <p:grpSp>
        <p:nvGrpSpPr>
          <p:cNvPr id="1099" name="Group 1098">
            <a:extLst>
              <a:ext uri="{FF2B5EF4-FFF2-40B4-BE49-F238E27FC236}">
                <a16:creationId xmlns:a16="http://schemas.microsoft.com/office/drawing/2014/main" id="{C861A59D-D303-1520-86DC-89260396A835}"/>
              </a:ext>
            </a:extLst>
          </p:cNvPr>
          <p:cNvGrpSpPr/>
          <p:nvPr/>
        </p:nvGrpSpPr>
        <p:grpSpPr>
          <a:xfrm>
            <a:off x="7182193" y="3555209"/>
            <a:ext cx="351360" cy="178560"/>
            <a:chOff x="7182193" y="3555209"/>
            <a:chExt cx="351360" cy="178560"/>
          </a:xfrm>
        </p:grpSpPr>
        <mc:AlternateContent xmlns:mc="http://schemas.openxmlformats.org/markup-compatibility/2006">
          <mc:Choice xmlns:p14="http://schemas.microsoft.com/office/powerpoint/2010/main" Requires="p14">
            <p:contentPart p14:bwMode="auto" r:id="rId142">
              <p14:nvContentPartPr>
                <p14:cNvPr id="1092" name="Ink 1091">
                  <a:extLst>
                    <a:ext uri="{FF2B5EF4-FFF2-40B4-BE49-F238E27FC236}">
                      <a16:creationId xmlns:a16="http://schemas.microsoft.com/office/drawing/2014/main" id="{100D7A52-E281-CE35-5EFF-CBEDB2A42ECB}"/>
                    </a:ext>
                  </a:extLst>
                </p14:cNvPr>
                <p14:cNvContentPartPr/>
                <p14:nvPr/>
              </p14:nvContentPartPr>
              <p14:xfrm>
                <a:off x="7182193" y="3555209"/>
                <a:ext cx="129960" cy="178560"/>
              </p14:xfrm>
            </p:contentPart>
          </mc:Choice>
          <mc:Fallback>
            <p:pic>
              <p:nvPicPr>
                <p:cNvPr id="1092" name="Ink 1091">
                  <a:extLst>
                    <a:ext uri="{FF2B5EF4-FFF2-40B4-BE49-F238E27FC236}">
                      <a16:creationId xmlns:a16="http://schemas.microsoft.com/office/drawing/2014/main" id="{100D7A52-E281-CE35-5EFF-CBEDB2A42ECB}"/>
                    </a:ext>
                  </a:extLst>
                </p:cNvPr>
                <p:cNvPicPr/>
                <p:nvPr/>
              </p:nvPicPr>
              <p:blipFill>
                <a:blip r:embed="rId143"/>
                <a:stretch>
                  <a:fillRect/>
                </a:stretch>
              </p:blipFill>
              <p:spPr>
                <a:xfrm>
                  <a:off x="7173553" y="3546569"/>
                  <a:ext cx="147600" cy="196200"/>
                </a:xfrm>
                <a:prstGeom prst="rect">
                  <a:avLst/>
                </a:prstGeom>
              </p:spPr>
            </p:pic>
          </mc:Fallback>
        </mc:AlternateContent>
        <mc:AlternateContent xmlns:mc="http://schemas.openxmlformats.org/markup-compatibility/2006">
          <mc:Choice xmlns:p14="http://schemas.microsoft.com/office/powerpoint/2010/main" Requires="p14">
            <p:contentPart p14:bwMode="auto" r:id="rId144">
              <p14:nvContentPartPr>
                <p14:cNvPr id="1093" name="Ink 1092">
                  <a:extLst>
                    <a:ext uri="{FF2B5EF4-FFF2-40B4-BE49-F238E27FC236}">
                      <a16:creationId xmlns:a16="http://schemas.microsoft.com/office/drawing/2014/main" id="{A73A5F64-3350-9561-9E93-F4B03BDA99BA}"/>
                    </a:ext>
                  </a:extLst>
                </p14:cNvPr>
                <p14:cNvContentPartPr/>
                <p14:nvPr/>
              </p14:nvContentPartPr>
              <p14:xfrm>
                <a:off x="7398193" y="3596969"/>
                <a:ext cx="135360" cy="96480"/>
              </p14:xfrm>
            </p:contentPart>
          </mc:Choice>
          <mc:Fallback>
            <p:pic>
              <p:nvPicPr>
                <p:cNvPr id="1093" name="Ink 1092">
                  <a:extLst>
                    <a:ext uri="{FF2B5EF4-FFF2-40B4-BE49-F238E27FC236}">
                      <a16:creationId xmlns:a16="http://schemas.microsoft.com/office/drawing/2014/main" id="{A73A5F64-3350-9561-9E93-F4B03BDA99BA}"/>
                    </a:ext>
                  </a:extLst>
                </p:cNvPr>
                <p:cNvPicPr/>
                <p:nvPr/>
              </p:nvPicPr>
              <p:blipFill>
                <a:blip r:embed="rId145"/>
                <a:stretch>
                  <a:fillRect/>
                </a:stretch>
              </p:blipFill>
              <p:spPr>
                <a:xfrm>
                  <a:off x="7389193" y="3588329"/>
                  <a:ext cx="153000" cy="114120"/>
                </a:xfrm>
                <a:prstGeom prst="rect">
                  <a:avLst/>
                </a:prstGeom>
              </p:spPr>
            </p:pic>
          </mc:Fallback>
        </mc:AlternateContent>
      </p:grpSp>
      <p:grpSp>
        <p:nvGrpSpPr>
          <p:cNvPr id="1098" name="Group 1097">
            <a:extLst>
              <a:ext uri="{FF2B5EF4-FFF2-40B4-BE49-F238E27FC236}">
                <a16:creationId xmlns:a16="http://schemas.microsoft.com/office/drawing/2014/main" id="{DE7C1D39-6D42-C0F9-68F0-12D2F63E43C4}"/>
              </a:ext>
            </a:extLst>
          </p:cNvPr>
          <p:cNvGrpSpPr/>
          <p:nvPr/>
        </p:nvGrpSpPr>
        <p:grpSpPr>
          <a:xfrm>
            <a:off x="6492433" y="3976049"/>
            <a:ext cx="514440" cy="394200"/>
            <a:chOff x="6492433" y="3976049"/>
            <a:chExt cx="514440" cy="394200"/>
          </a:xfrm>
        </p:grpSpPr>
        <mc:AlternateContent xmlns:mc="http://schemas.openxmlformats.org/markup-compatibility/2006">
          <mc:Choice xmlns:p14="http://schemas.microsoft.com/office/powerpoint/2010/main" Requires="p14">
            <p:contentPart p14:bwMode="auto" r:id="rId146">
              <p14:nvContentPartPr>
                <p14:cNvPr id="1094" name="Ink 1093">
                  <a:extLst>
                    <a:ext uri="{FF2B5EF4-FFF2-40B4-BE49-F238E27FC236}">
                      <a16:creationId xmlns:a16="http://schemas.microsoft.com/office/drawing/2014/main" id="{CC5F8CA8-94C0-CF97-C902-25B491B8C3B6}"/>
                    </a:ext>
                  </a:extLst>
                </p14:cNvPr>
                <p14:cNvContentPartPr/>
                <p14:nvPr/>
              </p14:nvContentPartPr>
              <p14:xfrm>
                <a:off x="6955753" y="3976049"/>
                <a:ext cx="51120" cy="71280"/>
              </p14:xfrm>
            </p:contentPart>
          </mc:Choice>
          <mc:Fallback>
            <p:pic>
              <p:nvPicPr>
                <p:cNvPr id="1094" name="Ink 1093">
                  <a:extLst>
                    <a:ext uri="{FF2B5EF4-FFF2-40B4-BE49-F238E27FC236}">
                      <a16:creationId xmlns:a16="http://schemas.microsoft.com/office/drawing/2014/main" id="{CC5F8CA8-94C0-CF97-C902-25B491B8C3B6}"/>
                    </a:ext>
                  </a:extLst>
                </p:cNvPr>
                <p:cNvPicPr/>
                <p:nvPr/>
              </p:nvPicPr>
              <p:blipFill>
                <a:blip r:embed="rId147"/>
                <a:stretch>
                  <a:fillRect/>
                </a:stretch>
              </p:blipFill>
              <p:spPr>
                <a:xfrm>
                  <a:off x="6946753" y="3967409"/>
                  <a:ext cx="68760" cy="8892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1095" name="Ink 1094">
                  <a:extLst>
                    <a:ext uri="{FF2B5EF4-FFF2-40B4-BE49-F238E27FC236}">
                      <a16:creationId xmlns:a16="http://schemas.microsoft.com/office/drawing/2014/main" id="{756FC316-ACF5-B374-E807-7D0D51C731DC}"/>
                    </a:ext>
                  </a:extLst>
                </p14:cNvPr>
                <p14:cNvContentPartPr/>
                <p14:nvPr/>
              </p14:nvContentPartPr>
              <p14:xfrm>
                <a:off x="6492433" y="4162529"/>
                <a:ext cx="146160" cy="205200"/>
              </p14:xfrm>
            </p:contentPart>
          </mc:Choice>
          <mc:Fallback>
            <p:pic>
              <p:nvPicPr>
                <p:cNvPr id="1095" name="Ink 1094">
                  <a:extLst>
                    <a:ext uri="{FF2B5EF4-FFF2-40B4-BE49-F238E27FC236}">
                      <a16:creationId xmlns:a16="http://schemas.microsoft.com/office/drawing/2014/main" id="{756FC316-ACF5-B374-E807-7D0D51C731DC}"/>
                    </a:ext>
                  </a:extLst>
                </p:cNvPr>
                <p:cNvPicPr/>
                <p:nvPr/>
              </p:nvPicPr>
              <p:blipFill>
                <a:blip r:embed="rId149"/>
                <a:stretch>
                  <a:fillRect/>
                </a:stretch>
              </p:blipFill>
              <p:spPr>
                <a:xfrm>
                  <a:off x="6483793" y="4153889"/>
                  <a:ext cx="163800" cy="222840"/>
                </a:xfrm>
                <a:prstGeom prst="rect">
                  <a:avLst/>
                </a:prstGeom>
              </p:spPr>
            </p:pic>
          </mc:Fallback>
        </mc:AlternateContent>
        <mc:AlternateContent xmlns:mc="http://schemas.openxmlformats.org/markup-compatibility/2006">
          <mc:Choice xmlns:p14="http://schemas.microsoft.com/office/powerpoint/2010/main" Requires="p14">
            <p:contentPart p14:bwMode="auto" r:id="rId150">
              <p14:nvContentPartPr>
                <p14:cNvPr id="1096" name="Ink 1095">
                  <a:extLst>
                    <a:ext uri="{FF2B5EF4-FFF2-40B4-BE49-F238E27FC236}">
                      <a16:creationId xmlns:a16="http://schemas.microsoft.com/office/drawing/2014/main" id="{05143EF3-3744-E659-EB00-CD497037E093}"/>
                    </a:ext>
                  </a:extLst>
                </p14:cNvPr>
                <p14:cNvContentPartPr/>
                <p14:nvPr/>
              </p14:nvContentPartPr>
              <p14:xfrm>
                <a:off x="6706993" y="4260809"/>
                <a:ext cx="52560" cy="85320"/>
              </p14:xfrm>
            </p:contentPart>
          </mc:Choice>
          <mc:Fallback>
            <p:pic>
              <p:nvPicPr>
                <p:cNvPr id="1096" name="Ink 1095">
                  <a:extLst>
                    <a:ext uri="{FF2B5EF4-FFF2-40B4-BE49-F238E27FC236}">
                      <a16:creationId xmlns:a16="http://schemas.microsoft.com/office/drawing/2014/main" id="{05143EF3-3744-E659-EB00-CD497037E093}"/>
                    </a:ext>
                  </a:extLst>
                </p:cNvPr>
                <p:cNvPicPr/>
                <p:nvPr/>
              </p:nvPicPr>
              <p:blipFill>
                <a:blip r:embed="rId151"/>
                <a:stretch>
                  <a:fillRect/>
                </a:stretch>
              </p:blipFill>
              <p:spPr>
                <a:xfrm>
                  <a:off x="6698353" y="4251809"/>
                  <a:ext cx="70200" cy="102960"/>
                </a:xfrm>
                <a:prstGeom prst="rect">
                  <a:avLst/>
                </a:prstGeom>
              </p:spPr>
            </p:pic>
          </mc:Fallback>
        </mc:AlternateContent>
        <mc:AlternateContent xmlns:mc="http://schemas.openxmlformats.org/markup-compatibility/2006">
          <mc:Choice xmlns:p14="http://schemas.microsoft.com/office/powerpoint/2010/main" Requires="p14">
            <p:contentPart p14:bwMode="auto" r:id="rId152">
              <p14:nvContentPartPr>
                <p14:cNvPr id="1097" name="Ink 1096">
                  <a:extLst>
                    <a:ext uri="{FF2B5EF4-FFF2-40B4-BE49-F238E27FC236}">
                      <a16:creationId xmlns:a16="http://schemas.microsoft.com/office/drawing/2014/main" id="{59DEC425-AB5E-2BBA-6DCE-8A8B66F7DFC0}"/>
                    </a:ext>
                  </a:extLst>
                </p14:cNvPr>
                <p14:cNvContentPartPr/>
                <p14:nvPr/>
              </p14:nvContentPartPr>
              <p14:xfrm>
                <a:off x="6744433" y="4199969"/>
                <a:ext cx="111240" cy="170280"/>
              </p14:xfrm>
            </p:contentPart>
          </mc:Choice>
          <mc:Fallback>
            <p:pic>
              <p:nvPicPr>
                <p:cNvPr id="1097" name="Ink 1096">
                  <a:extLst>
                    <a:ext uri="{FF2B5EF4-FFF2-40B4-BE49-F238E27FC236}">
                      <a16:creationId xmlns:a16="http://schemas.microsoft.com/office/drawing/2014/main" id="{59DEC425-AB5E-2BBA-6DCE-8A8B66F7DFC0}"/>
                    </a:ext>
                  </a:extLst>
                </p:cNvPr>
                <p:cNvPicPr/>
                <p:nvPr/>
              </p:nvPicPr>
              <p:blipFill>
                <a:blip r:embed="rId153"/>
                <a:stretch>
                  <a:fillRect/>
                </a:stretch>
              </p:blipFill>
              <p:spPr>
                <a:xfrm>
                  <a:off x="6735793" y="4191329"/>
                  <a:ext cx="128880" cy="187920"/>
                </a:xfrm>
                <a:prstGeom prst="rect">
                  <a:avLst/>
                </a:prstGeom>
              </p:spPr>
            </p:pic>
          </mc:Fallback>
        </mc:AlternateContent>
      </p:grpSp>
      <p:grpSp>
        <p:nvGrpSpPr>
          <p:cNvPr id="1118" name="Group 1117">
            <a:extLst>
              <a:ext uri="{FF2B5EF4-FFF2-40B4-BE49-F238E27FC236}">
                <a16:creationId xmlns:a16="http://schemas.microsoft.com/office/drawing/2014/main" id="{4AC802DB-6279-9503-5B11-002963B9E1FC}"/>
              </a:ext>
            </a:extLst>
          </p:cNvPr>
          <p:cNvGrpSpPr/>
          <p:nvPr/>
        </p:nvGrpSpPr>
        <p:grpSpPr>
          <a:xfrm>
            <a:off x="5685313" y="1756289"/>
            <a:ext cx="2985120" cy="1554480"/>
            <a:chOff x="5685313" y="1756289"/>
            <a:chExt cx="2985120" cy="1554480"/>
          </a:xfrm>
        </p:grpSpPr>
        <mc:AlternateContent xmlns:mc="http://schemas.openxmlformats.org/markup-compatibility/2006">
          <mc:Choice xmlns:p14="http://schemas.microsoft.com/office/powerpoint/2010/main" Requires="p14">
            <p:contentPart p14:bwMode="auto" r:id="rId154">
              <p14:nvContentPartPr>
                <p14:cNvPr id="41" name="Ink 40">
                  <a:extLst>
                    <a:ext uri="{FF2B5EF4-FFF2-40B4-BE49-F238E27FC236}">
                      <a16:creationId xmlns:a16="http://schemas.microsoft.com/office/drawing/2014/main" id="{1026F89D-FD33-400F-7B85-BB038F9EDDB6}"/>
                    </a:ext>
                  </a:extLst>
                </p14:cNvPr>
                <p14:cNvContentPartPr/>
                <p14:nvPr/>
              </p14:nvContentPartPr>
              <p14:xfrm>
                <a:off x="7152313" y="2247689"/>
                <a:ext cx="113760" cy="216720"/>
              </p14:xfrm>
            </p:contentPart>
          </mc:Choice>
          <mc:Fallback>
            <p:pic>
              <p:nvPicPr>
                <p:cNvPr id="41" name="Ink 40">
                  <a:extLst>
                    <a:ext uri="{FF2B5EF4-FFF2-40B4-BE49-F238E27FC236}">
                      <a16:creationId xmlns:a16="http://schemas.microsoft.com/office/drawing/2014/main" id="{1026F89D-FD33-400F-7B85-BB038F9EDDB6}"/>
                    </a:ext>
                  </a:extLst>
                </p:cNvPr>
                <p:cNvPicPr/>
                <p:nvPr/>
              </p:nvPicPr>
              <p:blipFill>
                <a:blip r:embed="rId155"/>
                <a:stretch>
                  <a:fillRect/>
                </a:stretch>
              </p:blipFill>
              <p:spPr>
                <a:xfrm>
                  <a:off x="7143313" y="2238689"/>
                  <a:ext cx="131400" cy="234360"/>
                </a:xfrm>
                <a:prstGeom prst="rect">
                  <a:avLst/>
                </a:prstGeom>
              </p:spPr>
            </p:pic>
          </mc:Fallback>
        </mc:AlternateContent>
        <mc:AlternateContent xmlns:mc="http://schemas.openxmlformats.org/markup-compatibility/2006">
          <mc:Choice xmlns:p14="http://schemas.microsoft.com/office/powerpoint/2010/main" Requires="p14">
            <p:contentPart p14:bwMode="auto" r:id="rId156">
              <p14:nvContentPartPr>
                <p14:cNvPr id="42" name="Ink 41">
                  <a:extLst>
                    <a:ext uri="{FF2B5EF4-FFF2-40B4-BE49-F238E27FC236}">
                      <a16:creationId xmlns:a16="http://schemas.microsoft.com/office/drawing/2014/main" id="{AB74336B-6CF8-F9F9-2310-0453B3C4DF68}"/>
                    </a:ext>
                  </a:extLst>
                </p14:cNvPr>
                <p14:cNvContentPartPr/>
                <p14:nvPr/>
              </p14:nvContentPartPr>
              <p14:xfrm>
                <a:off x="7312513" y="2215649"/>
                <a:ext cx="177120" cy="159480"/>
              </p14:xfrm>
            </p:contentPart>
          </mc:Choice>
          <mc:Fallback>
            <p:pic>
              <p:nvPicPr>
                <p:cNvPr id="42" name="Ink 41">
                  <a:extLst>
                    <a:ext uri="{FF2B5EF4-FFF2-40B4-BE49-F238E27FC236}">
                      <a16:creationId xmlns:a16="http://schemas.microsoft.com/office/drawing/2014/main" id="{AB74336B-6CF8-F9F9-2310-0453B3C4DF68}"/>
                    </a:ext>
                  </a:extLst>
                </p:cNvPr>
                <p:cNvPicPr/>
                <p:nvPr/>
              </p:nvPicPr>
              <p:blipFill>
                <a:blip r:embed="rId157"/>
                <a:stretch>
                  <a:fillRect/>
                </a:stretch>
              </p:blipFill>
              <p:spPr>
                <a:xfrm>
                  <a:off x="7303873" y="2207009"/>
                  <a:ext cx="194760" cy="177120"/>
                </a:xfrm>
                <a:prstGeom prst="rect">
                  <a:avLst/>
                </a:prstGeom>
              </p:spPr>
            </p:pic>
          </mc:Fallback>
        </mc:AlternateContent>
        <mc:AlternateContent xmlns:mc="http://schemas.openxmlformats.org/markup-compatibility/2006">
          <mc:Choice xmlns:p14="http://schemas.microsoft.com/office/powerpoint/2010/main" Requires="p14">
            <p:contentPart p14:bwMode="auto" r:id="rId158">
              <p14:nvContentPartPr>
                <p14:cNvPr id="43" name="Ink 42">
                  <a:extLst>
                    <a:ext uri="{FF2B5EF4-FFF2-40B4-BE49-F238E27FC236}">
                      <a16:creationId xmlns:a16="http://schemas.microsoft.com/office/drawing/2014/main" id="{B80D3EAE-CB99-764D-0CE4-1D12FB87E45F}"/>
                    </a:ext>
                  </a:extLst>
                </p14:cNvPr>
                <p14:cNvContentPartPr/>
                <p14:nvPr/>
              </p14:nvContentPartPr>
              <p14:xfrm>
                <a:off x="7574233" y="2083529"/>
                <a:ext cx="132480" cy="154080"/>
              </p14:xfrm>
            </p:contentPart>
          </mc:Choice>
          <mc:Fallback>
            <p:pic>
              <p:nvPicPr>
                <p:cNvPr id="43" name="Ink 42">
                  <a:extLst>
                    <a:ext uri="{FF2B5EF4-FFF2-40B4-BE49-F238E27FC236}">
                      <a16:creationId xmlns:a16="http://schemas.microsoft.com/office/drawing/2014/main" id="{B80D3EAE-CB99-764D-0CE4-1D12FB87E45F}"/>
                    </a:ext>
                  </a:extLst>
                </p:cNvPr>
                <p:cNvPicPr/>
                <p:nvPr/>
              </p:nvPicPr>
              <p:blipFill>
                <a:blip r:embed="rId159"/>
                <a:stretch>
                  <a:fillRect/>
                </a:stretch>
              </p:blipFill>
              <p:spPr>
                <a:xfrm>
                  <a:off x="7565593" y="2074889"/>
                  <a:ext cx="150120" cy="171720"/>
                </a:xfrm>
                <a:prstGeom prst="rect">
                  <a:avLst/>
                </a:prstGeom>
              </p:spPr>
            </p:pic>
          </mc:Fallback>
        </mc:AlternateContent>
        <mc:AlternateContent xmlns:mc="http://schemas.openxmlformats.org/markup-compatibility/2006">
          <mc:Choice xmlns:p14="http://schemas.microsoft.com/office/powerpoint/2010/main" Requires="p14">
            <p:contentPart p14:bwMode="auto" r:id="rId160">
              <p14:nvContentPartPr>
                <p14:cNvPr id="44" name="Ink 43">
                  <a:extLst>
                    <a:ext uri="{FF2B5EF4-FFF2-40B4-BE49-F238E27FC236}">
                      <a16:creationId xmlns:a16="http://schemas.microsoft.com/office/drawing/2014/main" id="{303BAD91-1E91-5469-F541-26F2743412FE}"/>
                    </a:ext>
                  </a:extLst>
                </p14:cNvPr>
                <p14:cNvContentPartPr/>
                <p14:nvPr/>
              </p14:nvContentPartPr>
              <p14:xfrm>
                <a:off x="7736233" y="2042489"/>
                <a:ext cx="36720" cy="53640"/>
              </p14:xfrm>
            </p:contentPart>
          </mc:Choice>
          <mc:Fallback>
            <p:pic>
              <p:nvPicPr>
                <p:cNvPr id="44" name="Ink 43">
                  <a:extLst>
                    <a:ext uri="{FF2B5EF4-FFF2-40B4-BE49-F238E27FC236}">
                      <a16:creationId xmlns:a16="http://schemas.microsoft.com/office/drawing/2014/main" id="{303BAD91-1E91-5469-F541-26F2743412FE}"/>
                    </a:ext>
                  </a:extLst>
                </p:cNvPr>
                <p:cNvPicPr/>
                <p:nvPr/>
              </p:nvPicPr>
              <p:blipFill>
                <a:blip r:embed="rId161"/>
                <a:stretch>
                  <a:fillRect/>
                </a:stretch>
              </p:blipFill>
              <p:spPr>
                <a:xfrm>
                  <a:off x="7727233" y="2033489"/>
                  <a:ext cx="54360" cy="71280"/>
                </a:xfrm>
                <a:prstGeom prst="rect">
                  <a:avLst/>
                </a:prstGeom>
              </p:spPr>
            </p:pic>
          </mc:Fallback>
        </mc:AlternateContent>
        <mc:AlternateContent xmlns:mc="http://schemas.openxmlformats.org/markup-compatibility/2006">
          <mc:Choice xmlns:p14="http://schemas.microsoft.com/office/powerpoint/2010/main" Requires="p14">
            <p:contentPart p14:bwMode="auto" r:id="rId162">
              <p14:nvContentPartPr>
                <p14:cNvPr id="45" name="Ink 44">
                  <a:extLst>
                    <a:ext uri="{FF2B5EF4-FFF2-40B4-BE49-F238E27FC236}">
                      <a16:creationId xmlns:a16="http://schemas.microsoft.com/office/drawing/2014/main" id="{A78A4BB8-89D3-1E39-71FD-2E6F161FB8C9}"/>
                    </a:ext>
                  </a:extLst>
                </p14:cNvPr>
                <p14:cNvContentPartPr/>
                <p14:nvPr/>
              </p14:nvContentPartPr>
              <p14:xfrm>
                <a:off x="7711393" y="2005049"/>
                <a:ext cx="245520" cy="177480"/>
              </p14:xfrm>
            </p:contentPart>
          </mc:Choice>
          <mc:Fallback>
            <p:pic>
              <p:nvPicPr>
                <p:cNvPr id="45" name="Ink 44">
                  <a:extLst>
                    <a:ext uri="{FF2B5EF4-FFF2-40B4-BE49-F238E27FC236}">
                      <a16:creationId xmlns:a16="http://schemas.microsoft.com/office/drawing/2014/main" id="{A78A4BB8-89D3-1E39-71FD-2E6F161FB8C9}"/>
                    </a:ext>
                  </a:extLst>
                </p:cNvPr>
                <p:cNvPicPr/>
                <p:nvPr/>
              </p:nvPicPr>
              <p:blipFill>
                <a:blip r:embed="rId163"/>
                <a:stretch>
                  <a:fillRect/>
                </a:stretch>
              </p:blipFill>
              <p:spPr>
                <a:xfrm>
                  <a:off x="7702393" y="1996409"/>
                  <a:ext cx="263160" cy="195120"/>
                </a:xfrm>
                <a:prstGeom prst="rect">
                  <a:avLst/>
                </a:prstGeom>
              </p:spPr>
            </p:pic>
          </mc:Fallback>
        </mc:AlternateContent>
        <mc:AlternateContent xmlns:mc="http://schemas.openxmlformats.org/markup-compatibility/2006">
          <mc:Choice xmlns:p14="http://schemas.microsoft.com/office/powerpoint/2010/main" Requires="p14">
            <p:contentPart p14:bwMode="auto" r:id="rId164">
              <p14:nvContentPartPr>
                <p14:cNvPr id="46" name="Ink 45">
                  <a:extLst>
                    <a:ext uri="{FF2B5EF4-FFF2-40B4-BE49-F238E27FC236}">
                      <a16:creationId xmlns:a16="http://schemas.microsoft.com/office/drawing/2014/main" id="{FE035235-BC28-4265-0888-E6657FBCA2FA}"/>
                    </a:ext>
                  </a:extLst>
                </p14:cNvPr>
                <p14:cNvContentPartPr/>
                <p14:nvPr/>
              </p14:nvContentPartPr>
              <p14:xfrm>
                <a:off x="8015953" y="1894889"/>
                <a:ext cx="108360" cy="138960"/>
              </p14:xfrm>
            </p:contentPart>
          </mc:Choice>
          <mc:Fallback>
            <p:pic>
              <p:nvPicPr>
                <p:cNvPr id="46" name="Ink 45">
                  <a:extLst>
                    <a:ext uri="{FF2B5EF4-FFF2-40B4-BE49-F238E27FC236}">
                      <a16:creationId xmlns:a16="http://schemas.microsoft.com/office/drawing/2014/main" id="{FE035235-BC28-4265-0888-E6657FBCA2FA}"/>
                    </a:ext>
                  </a:extLst>
                </p:cNvPr>
                <p:cNvPicPr/>
                <p:nvPr/>
              </p:nvPicPr>
              <p:blipFill>
                <a:blip r:embed="rId165"/>
                <a:stretch>
                  <a:fillRect/>
                </a:stretch>
              </p:blipFill>
              <p:spPr>
                <a:xfrm>
                  <a:off x="8006953" y="1886249"/>
                  <a:ext cx="126000" cy="156600"/>
                </a:xfrm>
                <a:prstGeom prst="rect">
                  <a:avLst/>
                </a:prstGeom>
              </p:spPr>
            </p:pic>
          </mc:Fallback>
        </mc:AlternateContent>
        <mc:AlternateContent xmlns:mc="http://schemas.openxmlformats.org/markup-compatibility/2006">
          <mc:Choice xmlns:p14="http://schemas.microsoft.com/office/powerpoint/2010/main" Requires="p14">
            <p:contentPart p14:bwMode="auto" r:id="rId166">
              <p14:nvContentPartPr>
                <p14:cNvPr id="47" name="Ink 46">
                  <a:extLst>
                    <a:ext uri="{FF2B5EF4-FFF2-40B4-BE49-F238E27FC236}">
                      <a16:creationId xmlns:a16="http://schemas.microsoft.com/office/drawing/2014/main" id="{623E905F-5BB8-328E-32F5-2F781BEB081D}"/>
                    </a:ext>
                  </a:extLst>
                </p14:cNvPr>
                <p14:cNvContentPartPr/>
                <p14:nvPr/>
              </p14:nvContentPartPr>
              <p14:xfrm>
                <a:off x="8027113" y="1930889"/>
                <a:ext cx="98640" cy="83880"/>
              </p14:xfrm>
            </p:contentPart>
          </mc:Choice>
          <mc:Fallback>
            <p:pic>
              <p:nvPicPr>
                <p:cNvPr id="47" name="Ink 46">
                  <a:extLst>
                    <a:ext uri="{FF2B5EF4-FFF2-40B4-BE49-F238E27FC236}">
                      <a16:creationId xmlns:a16="http://schemas.microsoft.com/office/drawing/2014/main" id="{623E905F-5BB8-328E-32F5-2F781BEB081D}"/>
                    </a:ext>
                  </a:extLst>
                </p:cNvPr>
                <p:cNvPicPr/>
                <p:nvPr/>
              </p:nvPicPr>
              <p:blipFill>
                <a:blip r:embed="rId167"/>
                <a:stretch>
                  <a:fillRect/>
                </a:stretch>
              </p:blipFill>
              <p:spPr>
                <a:xfrm>
                  <a:off x="8018113" y="1922249"/>
                  <a:ext cx="116280" cy="101520"/>
                </a:xfrm>
                <a:prstGeom prst="rect">
                  <a:avLst/>
                </a:prstGeom>
              </p:spPr>
            </p:pic>
          </mc:Fallback>
        </mc:AlternateContent>
        <mc:AlternateContent xmlns:mc="http://schemas.openxmlformats.org/markup-compatibility/2006">
          <mc:Choice xmlns:p14="http://schemas.microsoft.com/office/powerpoint/2010/main" Requires="p14">
            <p:contentPart p14:bwMode="auto" r:id="rId168">
              <p14:nvContentPartPr>
                <p14:cNvPr id="48" name="Ink 47">
                  <a:extLst>
                    <a:ext uri="{FF2B5EF4-FFF2-40B4-BE49-F238E27FC236}">
                      <a16:creationId xmlns:a16="http://schemas.microsoft.com/office/drawing/2014/main" id="{659C1904-B9EB-9EA0-7766-261FA9CFDEF4}"/>
                    </a:ext>
                  </a:extLst>
                </p14:cNvPr>
                <p14:cNvContentPartPr/>
                <p14:nvPr/>
              </p14:nvContentPartPr>
              <p14:xfrm>
                <a:off x="8180833" y="1816409"/>
                <a:ext cx="72360" cy="127800"/>
              </p14:xfrm>
            </p:contentPart>
          </mc:Choice>
          <mc:Fallback>
            <p:pic>
              <p:nvPicPr>
                <p:cNvPr id="48" name="Ink 47">
                  <a:extLst>
                    <a:ext uri="{FF2B5EF4-FFF2-40B4-BE49-F238E27FC236}">
                      <a16:creationId xmlns:a16="http://schemas.microsoft.com/office/drawing/2014/main" id="{659C1904-B9EB-9EA0-7766-261FA9CFDEF4}"/>
                    </a:ext>
                  </a:extLst>
                </p:cNvPr>
                <p:cNvPicPr/>
                <p:nvPr/>
              </p:nvPicPr>
              <p:blipFill>
                <a:blip r:embed="rId169"/>
                <a:stretch>
                  <a:fillRect/>
                </a:stretch>
              </p:blipFill>
              <p:spPr>
                <a:xfrm>
                  <a:off x="8171833" y="1807409"/>
                  <a:ext cx="90000" cy="145440"/>
                </a:xfrm>
                <a:prstGeom prst="rect">
                  <a:avLst/>
                </a:prstGeom>
              </p:spPr>
            </p:pic>
          </mc:Fallback>
        </mc:AlternateContent>
        <mc:AlternateContent xmlns:mc="http://schemas.openxmlformats.org/markup-compatibility/2006">
          <mc:Choice xmlns:p14="http://schemas.microsoft.com/office/powerpoint/2010/main" Requires="p14">
            <p:contentPart p14:bwMode="auto" r:id="rId170">
              <p14:nvContentPartPr>
                <p14:cNvPr id="49" name="Ink 48">
                  <a:extLst>
                    <a:ext uri="{FF2B5EF4-FFF2-40B4-BE49-F238E27FC236}">
                      <a16:creationId xmlns:a16="http://schemas.microsoft.com/office/drawing/2014/main" id="{FFB6A70E-7617-B002-A8DC-D39F9932B280}"/>
                    </a:ext>
                  </a:extLst>
                </p14:cNvPr>
                <p14:cNvContentPartPr/>
                <p14:nvPr/>
              </p14:nvContentPartPr>
              <p14:xfrm>
                <a:off x="8174353" y="1829369"/>
                <a:ext cx="85320" cy="104400"/>
              </p14:xfrm>
            </p:contentPart>
          </mc:Choice>
          <mc:Fallback>
            <p:pic>
              <p:nvPicPr>
                <p:cNvPr id="49" name="Ink 48">
                  <a:extLst>
                    <a:ext uri="{FF2B5EF4-FFF2-40B4-BE49-F238E27FC236}">
                      <a16:creationId xmlns:a16="http://schemas.microsoft.com/office/drawing/2014/main" id="{FFB6A70E-7617-B002-A8DC-D39F9932B280}"/>
                    </a:ext>
                  </a:extLst>
                </p:cNvPr>
                <p:cNvPicPr/>
                <p:nvPr/>
              </p:nvPicPr>
              <p:blipFill>
                <a:blip r:embed="rId171"/>
                <a:stretch>
                  <a:fillRect/>
                </a:stretch>
              </p:blipFill>
              <p:spPr>
                <a:xfrm>
                  <a:off x="8165353" y="1820729"/>
                  <a:ext cx="102960" cy="122040"/>
                </a:xfrm>
                <a:prstGeom prst="rect">
                  <a:avLst/>
                </a:prstGeom>
              </p:spPr>
            </p:pic>
          </mc:Fallback>
        </mc:AlternateContent>
        <mc:AlternateContent xmlns:mc="http://schemas.openxmlformats.org/markup-compatibility/2006">
          <mc:Choice xmlns:p14="http://schemas.microsoft.com/office/powerpoint/2010/main" Requires="p14">
            <p:contentPart p14:bwMode="auto" r:id="rId172">
              <p14:nvContentPartPr>
                <p14:cNvPr id="50" name="Ink 49">
                  <a:extLst>
                    <a:ext uri="{FF2B5EF4-FFF2-40B4-BE49-F238E27FC236}">
                      <a16:creationId xmlns:a16="http://schemas.microsoft.com/office/drawing/2014/main" id="{36745BEE-5D51-CA5C-FA81-A3F00A8DB2A0}"/>
                    </a:ext>
                  </a:extLst>
                </p14:cNvPr>
                <p14:cNvContentPartPr/>
                <p14:nvPr/>
              </p14:nvContentPartPr>
              <p14:xfrm>
                <a:off x="8267233" y="1756289"/>
                <a:ext cx="122400" cy="233280"/>
              </p14:xfrm>
            </p:contentPart>
          </mc:Choice>
          <mc:Fallback>
            <p:pic>
              <p:nvPicPr>
                <p:cNvPr id="50" name="Ink 49">
                  <a:extLst>
                    <a:ext uri="{FF2B5EF4-FFF2-40B4-BE49-F238E27FC236}">
                      <a16:creationId xmlns:a16="http://schemas.microsoft.com/office/drawing/2014/main" id="{36745BEE-5D51-CA5C-FA81-A3F00A8DB2A0}"/>
                    </a:ext>
                  </a:extLst>
                </p:cNvPr>
                <p:cNvPicPr/>
                <p:nvPr/>
              </p:nvPicPr>
              <p:blipFill>
                <a:blip r:embed="rId173"/>
                <a:stretch>
                  <a:fillRect/>
                </a:stretch>
              </p:blipFill>
              <p:spPr>
                <a:xfrm>
                  <a:off x="8258593" y="1747289"/>
                  <a:ext cx="140040" cy="250920"/>
                </a:xfrm>
                <a:prstGeom prst="rect">
                  <a:avLst/>
                </a:prstGeom>
              </p:spPr>
            </p:pic>
          </mc:Fallback>
        </mc:AlternateContent>
        <mc:AlternateContent xmlns:mc="http://schemas.openxmlformats.org/markup-compatibility/2006">
          <mc:Choice xmlns:p14="http://schemas.microsoft.com/office/powerpoint/2010/main" Requires="p14">
            <p:contentPart p14:bwMode="auto" r:id="rId174">
              <p14:nvContentPartPr>
                <p14:cNvPr id="34" name="Ink 33">
                  <a:extLst>
                    <a:ext uri="{FF2B5EF4-FFF2-40B4-BE49-F238E27FC236}">
                      <a16:creationId xmlns:a16="http://schemas.microsoft.com/office/drawing/2014/main" id="{7787D470-1DB9-575F-DB5C-5460D6299D3D}"/>
                    </a:ext>
                  </a:extLst>
                </p14:cNvPr>
                <p14:cNvContentPartPr/>
                <p14:nvPr/>
              </p14:nvContentPartPr>
              <p14:xfrm>
                <a:off x="5932633" y="2316449"/>
                <a:ext cx="500040" cy="321840"/>
              </p14:xfrm>
            </p:contentPart>
          </mc:Choice>
          <mc:Fallback>
            <p:pic>
              <p:nvPicPr>
                <p:cNvPr id="34" name="Ink 33">
                  <a:extLst>
                    <a:ext uri="{FF2B5EF4-FFF2-40B4-BE49-F238E27FC236}">
                      <a16:creationId xmlns:a16="http://schemas.microsoft.com/office/drawing/2014/main" id="{7787D470-1DB9-575F-DB5C-5460D6299D3D}"/>
                    </a:ext>
                  </a:extLst>
                </p:cNvPr>
                <p:cNvPicPr/>
                <p:nvPr/>
              </p:nvPicPr>
              <p:blipFill>
                <a:blip r:embed="rId175"/>
                <a:stretch>
                  <a:fillRect/>
                </a:stretch>
              </p:blipFill>
              <p:spPr>
                <a:xfrm>
                  <a:off x="5923993" y="2307449"/>
                  <a:ext cx="517680" cy="339480"/>
                </a:xfrm>
                <a:prstGeom prst="rect">
                  <a:avLst/>
                </a:prstGeom>
              </p:spPr>
            </p:pic>
          </mc:Fallback>
        </mc:AlternateContent>
        <mc:AlternateContent xmlns:mc="http://schemas.openxmlformats.org/markup-compatibility/2006">
          <mc:Choice xmlns:p14="http://schemas.microsoft.com/office/powerpoint/2010/main" Requires="p14">
            <p:contentPart p14:bwMode="auto" r:id="rId176">
              <p14:nvContentPartPr>
                <p14:cNvPr id="35" name="Ink 34">
                  <a:extLst>
                    <a:ext uri="{FF2B5EF4-FFF2-40B4-BE49-F238E27FC236}">
                      <a16:creationId xmlns:a16="http://schemas.microsoft.com/office/drawing/2014/main" id="{008A2A3B-533F-FFC3-80DE-7223A4B7D585}"/>
                    </a:ext>
                  </a:extLst>
                </p14:cNvPr>
                <p14:cNvContentPartPr/>
                <p14:nvPr/>
              </p14:nvContentPartPr>
              <p14:xfrm>
                <a:off x="5920753" y="2316089"/>
                <a:ext cx="104400" cy="104040"/>
              </p14:xfrm>
            </p:contentPart>
          </mc:Choice>
          <mc:Fallback>
            <p:pic>
              <p:nvPicPr>
                <p:cNvPr id="35" name="Ink 34">
                  <a:extLst>
                    <a:ext uri="{FF2B5EF4-FFF2-40B4-BE49-F238E27FC236}">
                      <a16:creationId xmlns:a16="http://schemas.microsoft.com/office/drawing/2014/main" id="{008A2A3B-533F-FFC3-80DE-7223A4B7D585}"/>
                    </a:ext>
                  </a:extLst>
                </p:cNvPr>
                <p:cNvPicPr/>
                <p:nvPr/>
              </p:nvPicPr>
              <p:blipFill>
                <a:blip r:embed="rId177"/>
                <a:stretch>
                  <a:fillRect/>
                </a:stretch>
              </p:blipFill>
              <p:spPr>
                <a:xfrm>
                  <a:off x="5912113" y="2307089"/>
                  <a:ext cx="122040" cy="121680"/>
                </a:xfrm>
                <a:prstGeom prst="rect">
                  <a:avLst/>
                </a:prstGeom>
              </p:spPr>
            </p:pic>
          </mc:Fallback>
        </mc:AlternateContent>
        <mc:AlternateContent xmlns:mc="http://schemas.openxmlformats.org/markup-compatibility/2006">
          <mc:Choice xmlns:p14="http://schemas.microsoft.com/office/powerpoint/2010/main" Requires="p14">
            <p:contentPart p14:bwMode="auto" r:id="rId178">
              <p14:nvContentPartPr>
                <p14:cNvPr id="36" name="Ink 35">
                  <a:extLst>
                    <a:ext uri="{FF2B5EF4-FFF2-40B4-BE49-F238E27FC236}">
                      <a16:creationId xmlns:a16="http://schemas.microsoft.com/office/drawing/2014/main" id="{30D6B8AA-DE16-95DE-2F34-DFC876B685AC}"/>
                    </a:ext>
                  </a:extLst>
                </p14:cNvPr>
                <p14:cNvContentPartPr/>
                <p14:nvPr/>
              </p14:nvContentPartPr>
              <p14:xfrm>
                <a:off x="6512233" y="2595089"/>
                <a:ext cx="1440" cy="3960"/>
              </p14:xfrm>
            </p:contentPart>
          </mc:Choice>
          <mc:Fallback>
            <p:pic>
              <p:nvPicPr>
                <p:cNvPr id="36" name="Ink 35">
                  <a:extLst>
                    <a:ext uri="{FF2B5EF4-FFF2-40B4-BE49-F238E27FC236}">
                      <a16:creationId xmlns:a16="http://schemas.microsoft.com/office/drawing/2014/main" id="{30D6B8AA-DE16-95DE-2F34-DFC876B685AC}"/>
                    </a:ext>
                  </a:extLst>
                </p:cNvPr>
                <p:cNvPicPr/>
                <p:nvPr/>
              </p:nvPicPr>
              <p:blipFill>
                <a:blip r:embed="rId179"/>
                <a:stretch>
                  <a:fillRect/>
                </a:stretch>
              </p:blipFill>
              <p:spPr>
                <a:xfrm>
                  <a:off x="6503233" y="2586089"/>
                  <a:ext cx="19080" cy="21600"/>
                </a:xfrm>
                <a:prstGeom prst="rect">
                  <a:avLst/>
                </a:prstGeom>
              </p:spPr>
            </p:pic>
          </mc:Fallback>
        </mc:AlternateContent>
        <mc:AlternateContent xmlns:mc="http://schemas.openxmlformats.org/markup-compatibility/2006">
          <mc:Choice xmlns:p14="http://schemas.microsoft.com/office/powerpoint/2010/main" Requires="p14">
            <p:contentPart p14:bwMode="auto" r:id="rId180">
              <p14:nvContentPartPr>
                <p14:cNvPr id="37" name="Ink 36">
                  <a:extLst>
                    <a:ext uri="{FF2B5EF4-FFF2-40B4-BE49-F238E27FC236}">
                      <a16:creationId xmlns:a16="http://schemas.microsoft.com/office/drawing/2014/main" id="{EC5FF157-59D4-3FCC-F921-478189677E67}"/>
                    </a:ext>
                  </a:extLst>
                </p14:cNvPr>
                <p14:cNvContentPartPr/>
                <p14:nvPr/>
              </p14:nvContentPartPr>
              <p14:xfrm>
                <a:off x="6518353" y="2558729"/>
                <a:ext cx="133920" cy="123840"/>
              </p14:xfrm>
            </p:contentPart>
          </mc:Choice>
          <mc:Fallback>
            <p:pic>
              <p:nvPicPr>
                <p:cNvPr id="37" name="Ink 36">
                  <a:extLst>
                    <a:ext uri="{FF2B5EF4-FFF2-40B4-BE49-F238E27FC236}">
                      <a16:creationId xmlns:a16="http://schemas.microsoft.com/office/drawing/2014/main" id="{EC5FF157-59D4-3FCC-F921-478189677E67}"/>
                    </a:ext>
                  </a:extLst>
                </p:cNvPr>
                <p:cNvPicPr/>
                <p:nvPr/>
              </p:nvPicPr>
              <p:blipFill>
                <a:blip r:embed="rId181"/>
                <a:stretch>
                  <a:fillRect/>
                </a:stretch>
              </p:blipFill>
              <p:spPr>
                <a:xfrm>
                  <a:off x="6509713" y="2549729"/>
                  <a:ext cx="151560" cy="141480"/>
                </a:xfrm>
                <a:prstGeom prst="rect">
                  <a:avLst/>
                </a:prstGeom>
              </p:spPr>
            </p:pic>
          </mc:Fallback>
        </mc:AlternateContent>
        <mc:AlternateContent xmlns:mc="http://schemas.openxmlformats.org/markup-compatibility/2006">
          <mc:Choice xmlns:p14="http://schemas.microsoft.com/office/powerpoint/2010/main" Requires="p14">
            <p:contentPart p14:bwMode="auto" r:id="rId182">
              <p14:nvContentPartPr>
                <p14:cNvPr id="38" name="Ink 37">
                  <a:extLst>
                    <a:ext uri="{FF2B5EF4-FFF2-40B4-BE49-F238E27FC236}">
                      <a16:creationId xmlns:a16="http://schemas.microsoft.com/office/drawing/2014/main" id="{46E0A288-D4E7-E464-2B87-188E72E0623E}"/>
                    </a:ext>
                  </a:extLst>
                </p14:cNvPr>
                <p14:cNvContentPartPr/>
                <p14:nvPr/>
              </p14:nvContentPartPr>
              <p14:xfrm>
                <a:off x="6718513" y="2577089"/>
                <a:ext cx="24120" cy="47880"/>
              </p14:xfrm>
            </p:contentPart>
          </mc:Choice>
          <mc:Fallback>
            <p:pic>
              <p:nvPicPr>
                <p:cNvPr id="38" name="Ink 37">
                  <a:extLst>
                    <a:ext uri="{FF2B5EF4-FFF2-40B4-BE49-F238E27FC236}">
                      <a16:creationId xmlns:a16="http://schemas.microsoft.com/office/drawing/2014/main" id="{46E0A288-D4E7-E464-2B87-188E72E0623E}"/>
                    </a:ext>
                  </a:extLst>
                </p:cNvPr>
                <p:cNvPicPr/>
                <p:nvPr/>
              </p:nvPicPr>
              <p:blipFill>
                <a:blip r:embed="rId183"/>
                <a:stretch>
                  <a:fillRect/>
                </a:stretch>
              </p:blipFill>
              <p:spPr>
                <a:xfrm>
                  <a:off x="6709873" y="2568449"/>
                  <a:ext cx="41760" cy="65520"/>
                </a:xfrm>
                <a:prstGeom prst="rect">
                  <a:avLst/>
                </a:prstGeom>
              </p:spPr>
            </p:pic>
          </mc:Fallback>
        </mc:AlternateContent>
        <mc:AlternateContent xmlns:mc="http://schemas.openxmlformats.org/markup-compatibility/2006">
          <mc:Choice xmlns:p14="http://schemas.microsoft.com/office/powerpoint/2010/main" Requires="p14">
            <p:contentPart p14:bwMode="auto" r:id="rId184">
              <p14:nvContentPartPr>
                <p14:cNvPr id="39" name="Ink 38">
                  <a:extLst>
                    <a:ext uri="{FF2B5EF4-FFF2-40B4-BE49-F238E27FC236}">
                      <a16:creationId xmlns:a16="http://schemas.microsoft.com/office/drawing/2014/main" id="{8FE4B0C7-DE2E-5AD9-3A88-197FE37FA281}"/>
                    </a:ext>
                  </a:extLst>
                </p14:cNvPr>
                <p14:cNvContentPartPr/>
                <p14:nvPr/>
              </p14:nvContentPartPr>
              <p14:xfrm>
                <a:off x="6777193" y="2456129"/>
                <a:ext cx="163080" cy="128160"/>
              </p14:xfrm>
            </p:contentPart>
          </mc:Choice>
          <mc:Fallback>
            <p:pic>
              <p:nvPicPr>
                <p:cNvPr id="39" name="Ink 38">
                  <a:extLst>
                    <a:ext uri="{FF2B5EF4-FFF2-40B4-BE49-F238E27FC236}">
                      <a16:creationId xmlns:a16="http://schemas.microsoft.com/office/drawing/2014/main" id="{8FE4B0C7-DE2E-5AD9-3A88-197FE37FA281}"/>
                    </a:ext>
                  </a:extLst>
                </p:cNvPr>
                <p:cNvPicPr/>
                <p:nvPr/>
              </p:nvPicPr>
              <p:blipFill>
                <a:blip r:embed="rId185"/>
                <a:stretch>
                  <a:fillRect/>
                </a:stretch>
              </p:blipFill>
              <p:spPr>
                <a:xfrm>
                  <a:off x="6768193" y="2447489"/>
                  <a:ext cx="180720" cy="145800"/>
                </a:xfrm>
                <a:prstGeom prst="rect">
                  <a:avLst/>
                </a:prstGeom>
              </p:spPr>
            </p:pic>
          </mc:Fallback>
        </mc:AlternateContent>
        <mc:AlternateContent xmlns:mc="http://schemas.openxmlformats.org/markup-compatibility/2006">
          <mc:Choice xmlns:p14="http://schemas.microsoft.com/office/powerpoint/2010/main" Requires="p14">
            <p:contentPart p14:bwMode="auto" r:id="rId186">
              <p14:nvContentPartPr>
                <p14:cNvPr id="1043" name="Ink 1042">
                  <a:extLst>
                    <a:ext uri="{FF2B5EF4-FFF2-40B4-BE49-F238E27FC236}">
                      <a16:creationId xmlns:a16="http://schemas.microsoft.com/office/drawing/2014/main" id="{E36E0ABC-2E0C-0B50-778F-D4668C361FDB}"/>
                    </a:ext>
                  </a:extLst>
                </p14:cNvPr>
                <p14:cNvContentPartPr/>
                <p14:nvPr/>
              </p14:nvContentPartPr>
              <p14:xfrm>
                <a:off x="5685313" y="1809929"/>
                <a:ext cx="156240" cy="166680"/>
              </p14:xfrm>
            </p:contentPart>
          </mc:Choice>
          <mc:Fallback>
            <p:pic>
              <p:nvPicPr>
                <p:cNvPr id="1043" name="Ink 1042">
                  <a:extLst>
                    <a:ext uri="{FF2B5EF4-FFF2-40B4-BE49-F238E27FC236}">
                      <a16:creationId xmlns:a16="http://schemas.microsoft.com/office/drawing/2014/main" id="{E36E0ABC-2E0C-0B50-778F-D4668C361FDB}"/>
                    </a:ext>
                  </a:extLst>
                </p:cNvPr>
                <p:cNvPicPr/>
                <p:nvPr/>
              </p:nvPicPr>
              <p:blipFill>
                <a:blip r:embed="rId187"/>
                <a:stretch>
                  <a:fillRect/>
                </a:stretch>
              </p:blipFill>
              <p:spPr>
                <a:xfrm>
                  <a:off x="5676313" y="1801289"/>
                  <a:ext cx="173880" cy="184320"/>
                </a:xfrm>
                <a:prstGeom prst="rect">
                  <a:avLst/>
                </a:prstGeom>
              </p:spPr>
            </p:pic>
          </mc:Fallback>
        </mc:AlternateContent>
        <mc:AlternateContent xmlns:mc="http://schemas.openxmlformats.org/markup-compatibility/2006">
          <mc:Choice xmlns:p14="http://schemas.microsoft.com/office/powerpoint/2010/main" Requires="p14">
            <p:contentPart p14:bwMode="auto" r:id="rId188">
              <p14:nvContentPartPr>
                <p14:cNvPr id="1044" name="Ink 1043">
                  <a:extLst>
                    <a:ext uri="{FF2B5EF4-FFF2-40B4-BE49-F238E27FC236}">
                      <a16:creationId xmlns:a16="http://schemas.microsoft.com/office/drawing/2014/main" id="{64A73D5D-8AC1-1FD9-59E0-066422B95241}"/>
                    </a:ext>
                  </a:extLst>
                </p14:cNvPr>
                <p14:cNvContentPartPr/>
                <p14:nvPr/>
              </p14:nvContentPartPr>
              <p14:xfrm>
                <a:off x="5902393" y="1824329"/>
                <a:ext cx="177840" cy="116640"/>
              </p14:xfrm>
            </p:contentPart>
          </mc:Choice>
          <mc:Fallback>
            <p:pic>
              <p:nvPicPr>
                <p:cNvPr id="1044" name="Ink 1043">
                  <a:extLst>
                    <a:ext uri="{FF2B5EF4-FFF2-40B4-BE49-F238E27FC236}">
                      <a16:creationId xmlns:a16="http://schemas.microsoft.com/office/drawing/2014/main" id="{64A73D5D-8AC1-1FD9-59E0-066422B95241}"/>
                    </a:ext>
                  </a:extLst>
                </p:cNvPr>
                <p:cNvPicPr/>
                <p:nvPr/>
              </p:nvPicPr>
              <p:blipFill>
                <a:blip r:embed="rId189"/>
                <a:stretch>
                  <a:fillRect/>
                </a:stretch>
              </p:blipFill>
              <p:spPr>
                <a:xfrm>
                  <a:off x="5893393" y="1815689"/>
                  <a:ext cx="195480" cy="134280"/>
                </a:xfrm>
                <a:prstGeom prst="rect">
                  <a:avLst/>
                </a:prstGeom>
              </p:spPr>
            </p:pic>
          </mc:Fallback>
        </mc:AlternateContent>
        <mc:AlternateContent xmlns:mc="http://schemas.openxmlformats.org/markup-compatibility/2006">
          <mc:Choice xmlns:p14="http://schemas.microsoft.com/office/powerpoint/2010/main" Requires="p14">
            <p:contentPart p14:bwMode="auto" r:id="rId190">
              <p14:nvContentPartPr>
                <p14:cNvPr id="1100" name="Ink 1099">
                  <a:extLst>
                    <a:ext uri="{FF2B5EF4-FFF2-40B4-BE49-F238E27FC236}">
                      <a16:creationId xmlns:a16="http://schemas.microsoft.com/office/drawing/2014/main" id="{2D51FC9C-C174-9388-0B58-E2D59A38D2C9}"/>
                    </a:ext>
                  </a:extLst>
                </p14:cNvPr>
                <p14:cNvContentPartPr/>
                <p14:nvPr/>
              </p14:nvContentPartPr>
              <p14:xfrm>
                <a:off x="6555793" y="3080009"/>
                <a:ext cx="269640" cy="205920"/>
              </p14:xfrm>
            </p:contentPart>
          </mc:Choice>
          <mc:Fallback>
            <p:pic>
              <p:nvPicPr>
                <p:cNvPr id="1100" name="Ink 1099">
                  <a:extLst>
                    <a:ext uri="{FF2B5EF4-FFF2-40B4-BE49-F238E27FC236}">
                      <a16:creationId xmlns:a16="http://schemas.microsoft.com/office/drawing/2014/main" id="{2D51FC9C-C174-9388-0B58-E2D59A38D2C9}"/>
                    </a:ext>
                  </a:extLst>
                </p:cNvPr>
                <p:cNvPicPr/>
                <p:nvPr/>
              </p:nvPicPr>
              <p:blipFill>
                <a:blip r:embed="rId191"/>
                <a:stretch>
                  <a:fillRect/>
                </a:stretch>
              </p:blipFill>
              <p:spPr>
                <a:xfrm>
                  <a:off x="6547153" y="3071369"/>
                  <a:ext cx="287280" cy="223560"/>
                </a:xfrm>
                <a:prstGeom prst="rect">
                  <a:avLst/>
                </a:prstGeom>
              </p:spPr>
            </p:pic>
          </mc:Fallback>
        </mc:AlternateContent>
        <mc:AlternateContent xmlns:mc="http://schemas.openxmlformats.org/markup-compatibility/2006">
          <mc:Choice xmlns:p14="http://schemas.microsoft.com/office/powerpoint/2010/main" Requires="p14">
            <p:contentPart p14:bwMode="auto" r:id="rId192">
              <p14:nvContentPartPr>
                <p14:cNvPr id="1101" name="Ink 1100">
                  <a:extLst>
                    <a:ext uri="{FF2B5EF4-FFF2-40B4-BE49-F238E27FC236}">
                      <a16:creationId xmlns:a16="http://schemas.microsoft.com/office/drawing/2014/main" id="{357D5AA4-951B-DEED-2BD3-476BEFE4C470}"/>
                    </a:ext>
                  </a:extLst>
                </p14:cNvPr>
                <p14:cNvContentPartPr/>
                <p14:nvPr/>
              </p14:nvContentPartPr>
              <p14:xfrm>
                <a:off x="6556873" y="3173249"/>
                <a:ext cx="154800" cy="137520"/>
              </p14:xfrm>
            </p:contentPart>
          </mc:Choice>
          <mc:Fallback>
            <p:pic>
              <p:nvPicPr>
                <p:cNvPr id="1101" name="Ink 1100">
                  <a:extLst>
                    <a:ext uri="{FF2B5EF4-FFF2-40B4-BE49-F238E27FC236}">
                      <a16:creationId xmlns:a16="http://schemas.microsoft.com/office/drawing/2014/main" id="{357D5AA4-951B-DEED-2BD3-476BEFE4C470}"/>
                    </a:ext>
                  </a:extLst>
                </p:cNvPr>
                <p:cNvPicPr/>
                <p:nvPr/>
              </p:nvPicPr>
              <p:blipFill>
                <a:blip r:embed="rId193"/>
                <a:stretch>
                  <a:fillRect/>
                </a:stretch>
              </p:blipFill>
              <p:spPr>
                <a:xfrm>
                  <a:off x="6548233" y="3164249"/>
                  <a:ext cx="172440" cy="155160"/>
                </a:xfrm>
                <a:prstGeom prst="rect">
                  <a:avLst/>
                </a:prstGeom>
              </p:spPr>
            </p:pic>
          </mc:Fallback>
        </mc:AlternateContent>
        <mc:AlternateContent xmlns:mc="http://schemas.openxmlformats.org/markup-compatibility/2006">
          <mc:Choice xmlns:p14="http://schemas.microsoft.com/office/powerpoint/2010/main" Requires="p14">
            <p:contentPart p14:bwMode="auto" r:id="rId194">
              <p14:nvContentPartPr>
                <p14:cNvPr id="1102" name="Ink 1101">
                  <a:extLst>
                    <a:ext uri="{FF2B5EF4-FFF2-40B4-BE49-F238E27FC236}">
                      <a16:creationId xmlns:a16="http://schemas.microsoft.com/office/drawing/2014/main" id="{CED602FC-EB91-C180-F075-60BD965179BA}"/>
                    </a:ext>
                  </a:extLst>
                </p14:cNvPr>
                <p14:cNvContentPartPr/>
                <p14:nvPr/>
              </p14:nvContentPartPr>
              <p14:xfrm>
                <a:off x="7005793" y="3035009"/>
                <a:ext cx="74520" cy="138600"/>
              </p14:xfrm>
            </p:contentPart>
          </mc:Choice>
          <mc:Fallback>
            <p:pic>
              <p:nvPicPr>
                <p:cNvPr id="1102" name="Ink 1101">
                  <a:extLst>
                    <a:ext uri="{FF2B5EF4-FFF2-40B4-BE49-F238E27FC236}">
                      <a16:creationId xmlns:a16="http://schemas.microsoft.com/office/drawing/2014/main" id="{CED602FC-EB91-C180-F075-60BD965179BA}"/>
                    </a:ext>
                  </a:extLst>
                </p:cNvPr>
                <p:cNvPicPr/>
                <p:nvPr/>
              </p:nvPicPr>
              <p:blipFill>
                <a:blip r:embed="rId195"/>
                <a:stretch>
                  <a:fillRect/>
                </a:stretch>
              </p:blipFill>
              <p:spPr>
                <a:xfrm>
                  <a:off x="6997153" y="3026009"/>
                  <a:ext cx="92160" cy="156240"/>
                </a:xfrm>
                <a:prstGeom prst="rect">
                  <a:avLst/>
                </a:prstGeom>
              </p:spPr>
            </p:pic>
          </mc:Fallback>
        </mc:AlternateContent>
        <mc:AlternateContent xmlns:mc="http://schemas.openxmlformats.org/markup-compatibility/2006">
          <mc:Choice xmlns:p14="http://schemas.microsoft.com/office/powerpoint/2010/main" Requires="p14">
            <p:contentPart p14:bwMode="auto" r:id="rId196">
              <p14:nvContentPartPr>
                <p14:cNvPr id="1103" name="Ink 1102">
                  <a:extLst>
                    <a:ext uri="{FF2B5EF4-FFF2-40B4-BE49-F238E27FC236}">
                      <a16:creationId xmlns:a16="http://schemas.microsoft.com/office/drawing/2014/main" id="{8F30CFCF-E22C-0E29-E845-7A832CFE0532}"/>
                    </a:ext>
                  </a:extLst>
                </p14:cNvPr>
                <p14:cNvContentPartPr/>
                <p14:nvPr/>
              </p14:nvContentPartPr>
              <p14:xfrm>
                <a:off x="6957193" y="2963009"/>
                <a:ext cx="137160" cy="120960"/>
              </p14:xfrm>
            </p:contentPart>
          </mc:Choice>
          <mc:Fallback>
            <p:pic>
              <p:nvPicPr>
                <p:cNvPr id="1103" name="Ink 1102">
                  <a:extLst>
                    <a:ext uri="{FF2B5EF4-FFF2-40B4-BE49-F238E27FC236}">
                      <a16:creationId xmlns:a16="http://schemas.microsoft.com/office/drawing/2014/main" id="{8F30CFCF-E22C-0E29-E845-7A832CFE0532}"/>
                    </a:ext>
                  </a:extLst>
                </p:cNvPr>
                <p:cNvPicPr/>
                <p:nvPr/>
              </p:nvPicPr>
              <p:blipFill>
                <a:blip r:embed="rId197"/>
                <a:stretch>
                  <a:fillRect/>
                </a:stretch>
              </p:blipFill>
              <p:spPr>
                <a:xfrm>
                  <a:off x="6948553" y="2954369"/>
                  <a:ext cx="154800" cy="138600"/>
                </a:xfrm>
                <a:prstGeom prst="rect">
                  <a:avLst/>
                </a:prstGeom>
              </p:spPr>
            </p:pic>
          </mc:Fallback>
        </mc:AlternateContent>
        <mc:AlternateContent xmlns:mc="http://schemas.openxmlformats.org/markup-compatibility/2006">
          <mc:Choice xmlns:p14="http://schemas.microsoft.com/office/powerpoint/2010/main" Requires="p14">
            <p:contentPart p14:bwMode="auto" r:id="rId198">
              <p14:nvContentPartPr>
                <p14:cNvPr id="1104" name="Ink 1103">
                  <a:extLst>
                    <a:ext uri="{FF2B5EF4-FFF2-40B4-BE49-F238E27FC236}">
                      <a16:creationId xmlns:a16="http://schemas.microsoft.com/office/drawing/2014/main" id="{4310A487-1858-1455-D148-FA491C2709FA}"/>
                    </a:ext>
                  </a:extLst>
                </p14:cNvPr>
                <p14:cNvContentPartPr/>
                <p14:nvPr/>
              </p14:nvContentPartPr>
              <p14:xfrm>
                <a:off x="7114153" y="2883449"/>
                <a:ext cx="120240" cy="121320"/>
              </p14:xfrm>
            </p:contentPart>
          </mc:Choice>
          <mc:Fallback>
            <p:pic>
              <p:nvPicPr>
                <p:cNvPr id="1104" name="Ink 1103">
                  <a:extLst>
                    <a:ext uri="{FF2B5EF4-FFF2-40B4-BE49-F238E27FC236}">
                      <a16:creationId xmlns:a16="http://schemas.microsoft.com/office/drawing/2014/main" id="{4310A487-1858-1455-D148-FA491C2709FA}"/>
                    </a:ext>
                  </a:extLst>
                </p:cNvPr>
                <p:cNvPicPr/>
                <p:nvPr/>
              </p:nvPicPr>
              <p:blipFill>
                <a:blip r:embed="rId199"/>
                <a:stretch>
                  <a:fillRect/>
                </a:stretch>
              </p:blipFill>
              <p:spPr>
                <a:xfrm>
                  <a:off x="7105153" y="2874449"/>
                  <a:ext cx="137880" cy="138960"/>
                </a:xfrm>
                <a:prstGeom prst="rect">
                  <a:avLst/>
                </a:prstGeom>
              </p:spPr>
            </p:pic>
          </mc:Fallback>
        </mc:AlternateContent>
        <mc:AlternateContent xmlns:mc="http://schemas.openxmlformats.org/markup-compatibility/2006">
          <mc:Choice xmlns:p14="http://schemas.microsoft.com/office/powerpoint/2010/main" Requires="p14">
            <p:contentPart p14:bwMode="auto" r:id="rId200">
              <p14:nvContentPartPr>
                <p14:cNvPr id="1105" name="Ink 1104">
                  <a:extLst>
                    <a:ext uri="{FF2B5EF4-FFF2-40B4-BE49-F238E27FC236}">
                      <a16:creationId xmlns:a16="http://schemas.microsoft.com/office/drawing/2014/main" id="{A5FE86AD-0A33-A7B1-42C5-AE256A890ED9}"/>
                    </a:ext>
                  </a:extLst>
                </p14:cNvPr>
                <p14:cNvContentPartPr/>
                <p14:nvPr/>
              </p14:nvContentPartPr>
              <p14:xfrm>
                <a:off x="7268953" y="2858249"/>
                <a:ext cx="64440" cy="85320"/>
              </p14:xfrm>
            </p:contentPart>
          </mc:Choice>
          <mc:Fallback>
            <p:pic>
              <p:nvPicPr>
                <p:cNvPr id="1105" name="Ink 1104">
                  <a:extLst>
                    <a:ext uri="{FF2B5EF4-FFF2-40B4-BE49-F238E27FC236}">
                      <a16:creationId xmlns:a16="http://schemas.microsoft.com/office/drawing/2014/main" id="{A5FE86AD-0A33-A7B1-42C5-AE256A890ED9}"/>
                    </a:ext>
                  </a:extLst>
                </p:cNvPr>
                <p:cNvPicPr/>
                <p:nvPr/>
              </p:nvPicPr>
              <p:blipFill>
                <a:blip r:embed="rId201"/>
                <a:stretch>
                  <a:fillRect/>
                </a:stretch>
              </p:blipFill>
              <p:spPr>
                <a:xfrm>
                  <a:off x="7259953" y="2849249"/>
                  <a:ext cx="82080" cy="102960"/>
                </a:xfrm>
                <a:prstGeom prst="rect">
                  <a:avLst/>
                </a:prstGeom>
              </p:spPr>
            </p:pic>
          </mc:Fallback>
        </mc:AlternateContent>
        <mc:AlternateContent xmlns:mc="http://schemas.openxmlformats.org/markup-compatibility/2006">
          <mc:Choice xmlns:p14="http://schemas.microsoft.com/office/powerpoint/2010/main" Requires="p14">
            <p:contentPart p14:bwMode="auto" r:id="rId202">
              <p14:nvContentPartPr>
                <p14:cNvPr id="1106" name="Ink 1105">
                  <a:extLst>
                    <a:ext uri="{FF2B5EF4-FFF2-40B4-BE49-F238E27FC236}">
                      <a16:creationId xmlns:a16="http://schemas.microsoft.com/office/drawing/2014/main" id="{0143C3FF-4BF0-F880-1516-9CEDCFBB421F}"/>
                    </a:ext>
                  </a:extLst>
                </p14:cNvPr>
                <p14:cNvContentPartPr/>
                <p14:nvPr/>
              </p14:nvContentPartPr>
              <p14:xfrm>
                <a:off x="7340233" y="2674649"/>
                <a:ext cx="77400" cy="221400"/>
              </p14:xfrm>
            </p:contentPart>
          </mc:Choice>
          <mc:Fallback>
            <p:pic>
              <p:nvPicPr>
                <p:cNvPr id="1106" name="Ink 1105">
                  <a:extLst>
                    <a:ext uri="{FF2B5EF4-FFF2-40B4-BE49-F238E27FC236}">
                      <a16:creationId xmlns:a16="http://schemas.microsoft.com/office/drawing/2014/main" id="{0143C3FF-4BF0-F880-1516-9CEDCFBB421F}"/>
                    </a:ext>
                  </a:extLst>
                </p:cNvPr>
                <p:cNvPicPr/>
                <p:nvPr/>
              </p:nvPicPr>
              <p:blipFill>
                <a:blip r:embed="rId203"/>
                <a:stretch>
                  <a:fillRect/>
                </a:stretch>
              </p:blipFill>
              <p:spPr>
                <a:xfrm>
                  <a:off x="7331233" y="2665649"/>
                  <a:ext cx="95040" cy="239040"/>
                </a:xfrm>
                <a:prstGeom prst="rect">
                  <a:avLst/>
                </a:prstGeom>
              </p:spPr>
            </p:pic>
          </mc:Fallback>
        </mc:AlternateContent>
        <mc:AlternateContent xmlns:mc="http://schemas.openxmlformats.org/markup-compatibility/2006">
          <mc:Choice xmlns:p14="http://schemas.microsoft.com/office/powerpoint/2010/main" Requires="p14">
            <p:contentPart p14:bwMode="auto" r:id="rId204">
              <p14:nvContentPartPr>
                <p14:cNvPr id="1107" name="Ink 1106">
                  <a:extLst>
                    <a:ext uri="{FF2B5EF4-FFF2-40B4-BE49-F238E27FC236}">
                      <a16:creationId xmlns:a16="http://schemas.microsoft.com/office/drawing/2014/main" id="{DA02E635-F4ED-D1AC-7345-364C4EC6C796}"/>
                    </a:ext>
                  </a:extLst>
                </p14:cNvPr>
                <p14:cNvContentPartPr/>
                <p14:nvPr/>
              </p14:nvContentPartPr>
              <p14:xfrm>
                <a:off x="7297753" y="2748809"/>
                <a:ext cx="91080" cy="85320"/>
              </p14:xfrm>
            </p:contentPart>
          </mc:Choice>
          <mc:Fallback>
            <p:pic>
              <p:nvPicPr>
                <p:cNvPr id="1107" name="Ink 1106">
                  <a:extLst>
                    <a:ext uri="{FF2B5EF4-FFF2-40B4-BE49-F238E27FC236}">
                      <a16:creationId xmlns:a16="http://schemas.microsoft.com/office/drawing/2014/main" id="{DA02E635-F4ED-D1AC-7345-364C4EC6C796}"/>
                    </a:ext>
                  </a:extLst>
                </p:cNvPr>
                <p:cNvPicPr/>
                <p:nvPr/>
              </p:nvPicPr>
              <p:blipFill>
                <a:blip r:embed="rId205"/>
                <a:stretch>
                  <a:fillRect/>
                </a:stretch>
              </p:blipFill>
              <p:spPr>
                <a:xfrm>
                  <a:off x="7289113" y="2739809"/>
                  <a:ext cx="108720" cy="102960"/>
                </a:xfrm>
                <a:prstGeom prst="rect">
                  <a:avLst/>
                </a:prstGeom>
              </p:spPr>
            </p:pic>
          </mc:Fallback>
        </mc:AlternateContent>
        <mc:AlternateContent xmlns:mc="http://schemas.openxmlformats.org/markup-compatibility/2006">
          <mc:Choice xmlns:p14="http://schemas.microsoft.com/office/powerpoint/2010/main" Requires="p14">
            <p:contentPart p14:bwMode="auto" r:id="rId206">
              <p14:nvContentPartPr>
                <p14:cNvPr id="1108" name="Ink 1107">
                  <a:extLst>
                    <a:ext uri="{FF2B5EF4-FFF2-40B4-BE49-F238E27FC236}">
                      <a16:creationId xmlns:a16="http://schemas.microsoft.com/office/drawing/2014/main" id="{F184157A-0D88-E748-8E1B-696299EF5AED}"/>
                    </a:ext>
                  </a:extLst>
                </p14:cNvPr>
                <p14:cNvContentPartPr/>
                <p14:nvPr/>
              </p14:nvContentPartPr>
              <p14:xfrm>
                <a:off x="7475953" y="2763569"/>
                <a:ext cx="156600" cy="89280"/>
              </p14:xfrm>
            </p:contentPart>
          </mc:Choice>
          <mc:Fallback>
            <p:pic>
              <p:nvPicPr>
                <p:cNvPr id="1108" name="Ink 1107">
                  <a:extLst>
                    <a:ext uri="{FF2B5EF4-FFF2-40B4-BE49-F238E27FC236}">
                      <a16:creationId xmlns:a16="http://schemas.microsoft.com/office/drawing/2014/main" id="{F184157A-0D88-E748-8E1B-696299EF5AED}"/>
                    </a:ext>
                  </a:extLst>
                </p:cNvPr>
                <p:cNvPicPr/>
                <p:nvPr/>
              </p:nvPicPr>
              <p:blipFill>
                <a:blip r:embed="rId207"/>
                <a:stretch>
                  <a:fillRect/>
                </a:stretch>
              </p:blipFill>
              <p:spPr>
                <a:xfrm>
                  <a:off x="7467313" y="2754929"/>
                  <a:ext cx="174240" cy="106920"/>
                </a:xfrm>
                <a:prstGeom prst="rect">
                  <a:avLst/>
                </a:prstGeom>
              </p:spPr>
            </p:pic>
          </mc:Fallback>
        </mc:AlternateContent>
        <mc:AlternateContent xmlns:mc="http://schemas.openxmlformats.org/markup-compatibility/2006">
          <mc:Choice xmlns:p14="http://schemas.microsoft.com/office/powerpoint/2010/main" Requires="p14">
            <p:contentPart p14:bwMode="auto" r:id="rId208">
              <p14:nvContentPartPr>
                <p14:cNvPr id="1109" name="Ink 1108">
                  <a:extLst>
                    <a:ext uri="{FF2B5EF4-FFF2-40B4-BE49-F238E27FC236}">
                      <a16:creationId xmlns:a16="http://schemas.microsoft.com/office/drawing/2014/main" id="{45FE3736-B13E-4F3B-36C5-92EB1E43DBE9}"/>
                    </a:ext>
                  </a:extLst>
                </p14:cNvPr>
                <p14:cNvContentPartPr/>
                <p14:nvPr/>
              </p14:nvContentPartPr>
              <p14:xfrm>
                <a:off x="7539673" y="2677889"/>
                <a:ext cx="9360" cy="4680"/>
              </p14:xfrm>
            </p:contentPart>
          </mc:Choice>
          <mc:Fallback>
            <p:pic>
              <p:nvPicPr>
                <p:cNvPr id="1109" name="Ink 1108">
                  <a:extLst>
                    <a:ext uri="{FF2B5EF4-FFF2-40B4-BE49-F238E27FC236}">
                      <a16:creationId xmlns:a16="http://schemas.microsoft.com/office/drawing/2014/main" id="{45FE3736-B13E-4F3B-36C5-92EB1E43DBE9}"/>
                    </a:ext>
                  </a:extLst>
                </p:cNvPr>
                <p:cNvPicPr/>
                <p:nvPr/>
              </p:nvPicPr>
              <p:blipFill>
                <a:blip r:embed="rId209"/>
                <a:stretch>
                  <a:fillRect/>
                </a:stretch>
              </p:blipFill>
              <p:spPr>
                <a:xfrm>
                  <a:off x="7531033" y="2669249"/>
                  <a:ext cx="27000" cy="22320"/>
                </a:xfrm>
                <a:prstGeom prst="rect">
                  <a:avLst/>
                </a:prstGeom>
              </p:spPr>
            </p:pic>
          </mc:Fallback>
        </mc:AlternateContent>
        <mc:AlternateContent xmlns:mc="http://schemas.openxmlformats.org/markup-compatibility/2006">
          <mc:Choice xmlns:p14="http://schemas.microsoft.com/office/powerpoint/2010/main" Requires="p14">
            <p:contentPart p14:bwMode="auto" r:id="rId210">
              <p14:nvContentPartPr>
                <p14:cNvPr id="1110" name="Ink 1109">
                  <a:extLst>
                    <a:ext uri="{FF2B5EF4-FFF2-40B4-BE49-F238E27FC236}">
                      <a16:creationId xmlns:a16="http://schemas.microsoft.com/office/drawing/2014/main" id="{7EACC1D7-28C9-581B-262C-4B46E0D93D20}"/>
                    </a:ext>
                  </a:extLst>
                </p14:cNvPr>
                <p14:cNvContentPartPr/>
                <p14:nvPr/>
              </p14:nvContentPartPr>
              <p14:xfrm>
                <a:off x="7631113" y="2680049"/>
                <a:ext cx="139320" cy="86040"/>
              </p14:xfrm>
            </p:contentPart>
          </mc:Choice>
          <mc:Fallback>
            <p:pic>
              <p:nvPicPr>
                <p:cNvPr id="1110" name="Ink 1109">
                  <a:extLst>
                    <a:ext uri="{FF2B5EF4-FFF2-40B4-BE49-F238E27FC236}">
                      <a16:creationId xmlns:a16="http://schemas.microsoft.com/office/drawing/2014/main" id="{7EACC1D7-28C9-581B-262C-4B46E0D93D20}"/>
                    </a:ext>
                  </a:extLst>
                </p:cNvPr>
                <p:cNvPicPr/>
                <p:nvPr/>
              </p:nvPicPr>
              <p:blipFill>
                <a:blip r:embed="rId211"/>
                <a:stretch>
                  <a:fillRect/>
                </a:stretch>
              </p:blipFill>
              <p:spPr>
                <a:xfrm>
                  <a:off x="7622113" y="2671049"/>
                  <a:ext cx="156960" cy="103680"/>
                </a:xfrm>
                <a:prstGeom prst="rect">
                  <a:avLst/>
                </a:prstGeom>
              </p:spPr>
            </p:pic>
          </mc:Fallback>
        </mc:AlternateContent>
        <mc:AlternateContent xmlns:mc="http://schemas.openxmlformats.org/markup-compatibility/2006">
          <mc:Choice xmlns:p14="http://schemas.microsoft.com/office/powerpoint/2010/main" Requires="p14">
            <p:contentPart p14:bwMode="auto" r:id="rId212">
              <p14:nvContentPartPr>
                <p14:cNvPr id="1111" name="Ink 1110">
                  <a:extLst>
                    <a:ext uri="{FF2B5EF4-FFF2-40B4-BE49-F238E27FC236}">
                      <a16:creationId xmlns:a16="http://schemas.microsoft.com/office/drawing/2014/main" id="{06659640-5594-A42C-AFA5-70E994D7C16F}"/>
                    </a:ext>
                  </a:extLst>
                </p14:cNvPr>
                <p14:cNvContentPartPr/>
                <p14:nvPr/>
              </p14:nvContentPartPr>
              <p14:xfrm>
                <a:off x="7552273" y="3039329"/>
                <a:ext cx="149400" cy="128520"/>
              </p14:xfrm>
            </p:contentPart>
          </mc:Choice>
          <mc:Fallback>
            <p:pic>
              <p:nvPicPr>
                <p:cNvPr id="1111" name="Ink 1110">
                  <a:extLst>
                    <a:ext uri="{FF2B5EF4-FFF2-40B4-BE49-F238E27FC236}">
                      <a16:creationId xmlns:a16="http://schemas.microsoft.com/office/drawing/2014/main" id="{06659640-5594-A42C-AFA5-70E994D7C16F}"/>
                    </a:ext>
                  </a:extLst>
                </p:cNvPr>
                <p:cNvPicPr/>
                <p:nvPr/>
              </p:nvPicPr>
              <p:blipFill>
                <a:blip r:embed="rId213"/>
                <a:stretch>
                  <a:fillRect/>
                </a:stretch>
              </p:blipFill>
              <p:spPr>
                <a:xfrm>
                  <a:off x="7543273" y="3030689"/>
                  <a:ext cx="167040" cy="146160"/>
                </a:xfrm>
                <a:prstGeom prst="rect">
                  <a:avLst/>
                </a:prstGeom>
              </p:spPr>
            </p:pic>
          </mc:Fallback>
        </mc:AlternateContent>
        <mc:AlternateContent xmlns:mc="http://schemas.openxmlformats.org/markup-compatibility/2006">
          <mc:Choice xmlns:p14="http://schemas.microsoft.com/office/powerpoint/2010/main" Requires="p14">
            <p:contentPart p14:bwMode="auto" r:id="rId214">
              <p14:nvContentPartPr>
                <p14:cNvPr id="1112" name="Ink 1111">
                  <a:extLst>
                    <a:ext uri="{FF2B5EF4-FFF2-40B4-BE49-F238E27FC236}">
                      <a16:creationId xmlns:a16="http://schemas.microsoft.com/office/drawing/2014/main" id="{E262A789-18DD-D698-9F2A-9D02B1950D91}"/>
                    </a:ext>
                  </a:extLst>
                </p14:cNvPr>
                <p14:cNvContentPartPr/>
                <p14:nvPr/>
              </p14:nvContentPartPr>
              <p14:xfrm>
                <a:off x="7731913" y="2798489"/>
                <a:ext cx="214200" cy="289800"/>
              </p14:xfrm>
            </p:contentPart>
          </mc:Choice>
          <mc:Fallback>
            <p:pic>
              <p:nvPicPr>
                <p:cNvPr id="1112" name="Ink 1111">
                  <a:extLst>
                    <a:ext uri="{FF2B5EF4-FFF2-40B4-BE49-F238E27FC236}">
                      <a16:creationId xmlns:a16="http://schemas.microsoft.com/office/drawing/2014/main" id="{E262A789-18DD-D698-9F2A-9D02B1950D91}"/>
                    </a:ext>
                  </a:extLst>
                </p:cNvPr>
                <p:cNvPicPr/>
                <p:nvPr/>
              </p:nvPicPr>
              <p:blipFill>
                <a:blip r:embed="rId215"/>
                <a:stretch>
                  <a:fillRect/>
                </a:stretch>
              </p:blipFill>
              <p:spPr>
                <a:xfrm>
                  <a:off x="7722913" y="2789849"/>
                  <a:ext cx="231840" cy="307440"/>
                </a:xfrm>
                <a:prstGeom prst="rect">
                  <a:avLst/>
                </a:prstGeom>
              </p:spPr>
            </p:pic>
          </mc:Fallback>
        </mc:AlternateContent>
        <mc:AlternateContent xmlns:mc="http://schemas.openxmlformats.org/markup-compatibility/2006">
          <mc:Choice xmlns:p14="http://schemas.microsoft.com/office/powerpoint/2010/main" Requires="p14">
            <p:contentPart p14:bwMode="auto" r:id="rId216">
              <p14:nvContentPartPr>
                <p14:cNvPr id="1113" name="Ink 1112">
                  <a:extLst>
                    <a:ext uri="{FF2B5EF4-FFF2-40B4-BE49-F238E27FC236}">
                      <a16:creationId xmlns:a16="http://schemas.microsoft.com/office/drawing/2014/main" id="{333FD3D9-B286-FEEA-C62D-17E3E38A559F}"/>
                    </a:ext>
                  </a:extLst>
                </p14:cNvPr>
                <p14:cNvContentPartPr/>
                <p14:nvPr/>
              </p14:nvContentPartPr>
              <p14:xfrm>
                <a:off x="7899673" y="2873729"/>
                <a:ext cx="135000" cy="97560"/>
              </p14:xfrm>
            </p:contentPart>
          </mc:Choice>
          <mc:Fallback>
            <p:pic>
              <p:nvPicPr>
                <p:cNvPr id="1113" name="Ink 1112">
                  <a:extLst>
                    <a:ext uri="{FF2B5EF4-FFF2-40B4-BE49-F238E27FC236}">
                      <a16:creationId xmlns:a16="http://schemas.microsoft.com/office/drawing/2014/main" id="{333FD3D9-B286-FEEA-C62D-17E3E38A559F}"/>
                    </a:ext>
                  </a:extLst>
                </p:cNvPr>
                <p:cNvPicPr/>
                <p:nvPr/>
              </p:nvPicPr>
              <p:blipFill>
                <a:blip r:embed="rId217"/>
                <a:stretch>
                  <a:fillRect/>
                </a:stretch>
              </p:blipFill>
              <p:spPr>
                <a:xfrm>
                  <a:off x="7891033" y="2864729"/>
                  <a:ext cx="152640" cy="115200"/>
                </a:xfrm>
                <a:prstGeom prst="rect">
                  <a:avLst/>
                </a:prstGeom>
              </p:spPr>
            </p:pic>
          </mc:Fallback>
        </mc:AlternateContent>
        <mc:AlternateContent xmlns:mc="http://schemas.openxmlformats.org/markup-compatibility/2006">
          <mc:Choice xmlns:p14="http://schemas.microsoft.com/office/powerpoint/2010/main" Requires="p14">
            <p:contentPart p14:bwMode="auto" r:id="rId218">
              <p14:nvContentPartPr>
                <p14:cNvPr id="1114" name="Ink 1113">
                  <a:extLst>
                    <a:ext uri="{FF2B5EF4-FFF2-40B4-BE49-F238E27FC236}">
                      <a16:creationId xmlns:a16="http://schemas.microsoft.com/office/drawing/2014/main" id="{5DDEF8BC-08D2-B161-971E-DD45802A8491}"/>
                    </a:ext>
                  </a:extLst>
                </p14:cNvPr>
                <p14:cNvContentPartPr/>
                <p14:nvPr/>
              </p14:nvContentPartPr>
              <p14:xfrm>
                <a:off x="7996873" y="2819009"/>
                <a:ext cx="23040" cy="7200"/>
              </p14:xfrm>
            </p:contentPart>
          </mc:Choice>
          <mc:Fallback>
            <p:pic>
              <p:nvPicPr>
                <p:cNvPr id="1114" name="Ink 1113">
                  <a:extLst>
                    <a:ext uri="{FF2B5EF4-FFF2-40B4-BE49-F238E27FC236}">
                      <a16:creationId xmlns:a16="http://schemas.microsoft.com/office/drawing/2014/main" id="{5DDEF8BC-08D2-B161-971E-DD45802A8491}"/>
                    </a:ext>
                  </a:extLst>
                </p:cNvPr>
                <p:cNvPicPr/>
                <p:nvPr/>
              </p:nvPicPr>
              <p:blipFill>
                <a:blip r:embed="rId219"/>
                <a:stretch>
                  <a:fillRect/>
                </a:stretch>
              </p:blipFill>
              <p:spPr>
                <a:xfrm>
                  <a:off x="7988233" y="2810009"/>
                  <a:ext cx="40680" cy="24840"/>
                </a:xfrm>
                <a:prstGeom prst="rect">
                  <a:avLst/>
                </a:prstGeom>
              </p:spPr>
            </p:pic>
          </mc:Fallback>
        </mc:AlternateContent>
        <mc:AlternateContent xmlns:mc="http://schemas.openxmlformats.org/markup-compatibility/2006">
          <mc:Choice xmlns:p14="http://schemas.microsoft.com/office/powerpoint/2010/main" Requires="p14">
            <p:contentPart p14:bwMode="auto" r:id="rId220">
              <p14:nvContentPartPr>
                <p14:cNvPr id="1115" name="Ink 1114">
                  <a:extLst>
                    <a:ext uri="{FF2B5EF4-FFF2-40B4-BE49-F238E27FC236}">
                      <a16:creationId xmlns:a16="http://schemas.microsoft.com/office/drawing/2014/main" id="{C665307B-B857-CC2B-48AA-24B861F70074}"/>
                    </a:ext>
                  </a:extLst>
                </p14:cNvPr>
                <p14:cNvContentPartPr/>
                <p14:nvPr/>
              </p14:nvContentPartPr>
              <p14:xfrm>
                <a:off x="8086513" y="2839889"/>
                <a:ext cx="155160" cy="280080"/>
              </p14:xfrm>
            </p:contentPart>
          </mc:Choice>
          <mc:Fallback>
            <p:pic>
              <p:nvPicPr>
                <p:cNvPr id="1115" name="Ink 1114">
                  <a:extLst>
                    <a:ext uri="{FF2B5EF4-FFF2-40B4-BE49-F238E27FC236}">
                      <a16:creationId xmlns:a16="http://schemas.microsoft.com/office/drawing/2014/main" id="{C665307B-B857-CC2B-48AA-24B861F70074}"/>
                    </a:ext>
                  </a:extLst>
                </p:cNvPr>
                <p:cNvPicPr/>
                <p:nvPr/>
              </p:nvPicPr>
              <p:blipFill>
                <a:blip r:embed="rId221"/>
                <a:stretch>
                  <a:fillRect/>
                </a:stretch>
              </p:blipFill>
              <p:spPr>
                <a:xfrm>
                  <a:off x="8077873" y="2831249"/>
                  <a:ext cx="172800" cy="297720"/>
                </a:xfrm>
                <a:prstGeom prst="rect">
                  <a:avLst/>
                </a:prstGeom>
              </p:spPr>
            </p:pic>
          </mc:Fallback>
        </mc:AlternateContent>
        <mc:AlternateContent xmlns:mc="http://schemas.openxmlformats.org/markup-compatibility/2006">
          <mc:Choice xmlns:p14="http://schemas.microsoft.com/office/powerpoint/2010/main" Requires="p14">
            <p:contentPart p14:bwMode="auto" r:id="rId222">
              <p14:nvContentPartPr>
                <p14:cNvPr id="1116" name="Ink 1115">
                  <a:extLst>
                    <a:ext uri="{FF2B5EF4-FFF2-40B4-BE49-F238E27FC236}">
                      <a16:creationId xmlns:a16="http://schemas.microsoft.com/office/drawing/2014/main" id="{98BFD995-D446-11B3-0460-61DA1D1D6595}"/>
                    </a:ext>
                  </a:extLst>
                </p14:cNvPr>
                <p14:cNvContentPartPr/>
                <p14:nvPr/>
              </p14:nvContentPartPr>
              <p14:xfrm>
                <a:off x="8228713" y="2755649"/>
                <a:ext cx="249120" cy="151920"/>
              </p14:xfrm>
            </p:contentPart>
          </mc:Choice>
          <mc:Fallback>
            <p:pic>
              <p:nvPicPr>
                <p:cNvPr id="1116" name="Ink 1115">
                  <a:extLst>
                    <a:ext uri="{FF2B5EF4-FFF2-40B4-BE49-F238E27FC236}">
                      <a16:creationId xmlns:a16="http://schemas.microsoft.com/office/drawing/2014/main" id="{98BFD995-D446-11B3-0460-61DA1D1D6595}"/>
                    </a:ext>
                  </a:extLst>
                </p:cNvPr>
                <p:cNvPicPr/>
                <p:nvPr/>
              </p:nvPicPr>
              <p:blipFill>
                <a:blip r:embed="rId223"/>
                <a:stretch>
                  <a:fillRect/>
                </a:stretch>
              </p:blipFill>
              <p:spPr>
                <a:xfrm>
                  <a:off x="8219713" y="2746649"/>
                  <a:ext cx="266760" cy="169560"/>
                </a:xfrm>
                <a:prstGeom prst="rect">
                  <a:avLst/>
                </a:prstGeom>
              </p:spPr>
            </p:pic>
          </mc:Fallback>
        </mc:AlternateContent>
        <mc:AlternateContent xmlns:mc="http://schemas.openxmlformats.org/markup-compatibility/2006">
          <mc:Choice xmlns:p14="http://schemas.microsoft.com/office/powerpoint/2010/main" Requires="p14">
            <p:contentPart p14:bwMode="auto" r:id="rId224">
              <p14:nvContentPartPr>
                <p14:cNvPr id="1117" name="Ink 1116">
                  <a:extLst>
                    <a:ext uri="{FF2B5EF4-FFF2-40B4-BE49-F238E27FC236}">
                      <a16:creationId xmlns:a16="http://schemas.microsoft.com/office/drawing/2014/main" id="{4C908FD5-0B28-8B1F-04E0-E383D44C356B}"/>
                    </a:ext>
                  </a:extLst>
                </p14:cNvPr>
                <p14:cNvContentPartPr/>
                <p14:nvPr/>
              </p14:nvContentPartPr>
              <p14:xfrm>
                <a:off x="8622553" y="2751329"/>
                <a:ext cx="47880" cy="28440"/>
              </p14:xfrm>
            </p:contentPart>
          </mc:Choice>
          <mc:Fallback>
            <p:pic>
              <p:nvPicPr>
                <p:cNvPr id="1117" name="Ink 1116">
                  <a:extLst>
                    <a:ext uri="{FF2B5EF4-FFF2-40B4-BE49-F238E27FC236}">
                      <a16:creationId xmlns:a16="http://schemas.microsoft.com/office/drawing/2014/main" id="{4C908FD5-0B28-8B1F-04E0-E383D44C356B}"/>
                    </a:ext>
                  </a:extLst>
                </p:cNvPr>
                <p:cNvPicPr/>
                <p:nvPr/>
              </p:nvPicPr>
              <p:blipFill>
                <a:blip r:embed="rId225"/>
                <a:stretch>
                  <a:fillRect/>
                </a:stretch>
              </p:blipFill>
              <p:spPr>
                <a:xfrm>
                  <a:off x="8613913" y="2742689"/>
                  <a:ext cx="65520" cy="460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26">
            <p14:nvContentPartPr>
              <p14:cNvPr id="1119" name="Ink 1118">
                <a:extLst>
                  <a:ext uri="{FF2B5EF4-FFF2-40B4-BE49-F238E27FC236}">
                    <a16:creationId xmlns:a16="http://schemas.microsoft.com/office/drawing/2014/main" id="{A7E2BDC9-8B76-DB1B-38D7-892DE0A8FA45}"/>
                  </a:ext>
                </a:extLst>
              </p14:cNvPr>
              <p14:cNvContentPartPr/>
              <p14:nvPr/>
            </p14:nvContentPartPr>
            <p14:xfrm>
              <a:off x="8528593" y="705089"/>
              <a:ext cx="105840" cy="108720"/>
            </p14:xfrm>
          </p:contentPart>
        </mc:Choice>
        <mc:Fallback>
          <p:pic>
            <p:nvPicPr>
              <p:cNvPr id="1119" name="Ink 1118">
                <a:extLst>
                  <a:ext uri="{FF2B5EF4-FFF2-40B4-BE49-F238E27FC236}">
                    <a16:creationId xmlns:a16="http://schemas.microsoft.com/office/drawing/2014/main" id="{A7E2BDC9-8B76-DB1B-38D7-892DE0A8FA45}"/>
                  </a:ext>
                </a:extLst>
              </p:cNvPr>
              <p:cNvPicPr/>
              <p:nvPr/>
            </p:nvPicPr>
            <p:blipFill>
              <a:blip r:embed="rId227"/>
              <a:stretch>
                <a:fillRect/>
              </a:stretch>
            </p:blipFill>
            <p:spPr>
              <a:xfrm>
                <a:off x="8519953" y="696449"/>
                <a:ext cx="123480" cy="126360"/>
              </a:xfrm>
              <a:prstGeom prst="rect">
                <a:avLst/>
              </a:prstGeom>
            </p:spPr>
          </p:pic>
        </mc:Fallback>
      </mc:AlternateContent>
      <p:grpSp>
        <p:nvGrpSpPr>
          <p:cNvPr id="1151" name="Group 1150">
            <a:extLst>
              <a:ext uri="{FF2B5EF4-FFF2-40B4-BE49-F238E27FC236}">
                <a16:creationId xmlns:a16="http://schemas.microsoft.com/office/drawing/2014/main" id="{8508614C-B16D-DBB5-DE2E-106241A5A096}"/>
              </a:ext>
            </a:extLst>
          </p:cNvPr>
          <p:cNvGrpSpPr/>
          <p:nvPr/>
        </p:nvGrpSpPr>
        <p:grpSpPr>
          <a:xfrm>
            <a:off x="8834953" y="1786529"/>
            <a:ext cx="1273320" cy="388080"/>
            <a:chOff x="8834953" y="1786529"/>
            <a:chExt cx="1273320" cy="388080"/>
          </a:xfrm>
        </p:grpSpPr>
        <mc:AlternateContent xmlns:mc="http://schemas.openxmlformats.org/markup-compatibility/2006">
          <mc:Choice xmlns:p14="http://schemas.microsoft.com/office/powerpoint/2010/main" Requires="p14">
            <p:contentPart p14:bwMode="auto" r:id="rId228">
              <p14:nvContentPartPr>
                <p14:cNvPr id="1146" name="Ink 1145">
                  <a:extLst>
                    <a:ext uri="{FF2B5EF4-FFF2-40B4-BE49-F238E27FC236}">
                      <a16:creationId xmlns:a16="http://schemas.microsoft.com/office/drawing/2014/main" id="{92F16331-B768-B96C-4599-435D3D47F0E6}"/>
                    </a:ext>
                  </a:extLst>
                </p14:cNvPr>
                <p14:cNvContentPartPr/>
                <p14:nvPr/>
              </p14:nvContentPartPr>
              <p14:xfrm>
                <a:off x="8883913" y="1786529"/>
                <a:ext cx="1224360" cy="147240"/>
              </p14:xfrm>
            </p:contentPart>
          </mc:Choice>
          <mc:Fallback>
            <p:pic>
              <p:nvPicPr>
                <p:cNvPr id="1146" name="Ink 1145">
                  <a:extLst>
                    <a:ext uri="{FF2B5EF4-FFF2-40B4-BE49-F238E27FC236}">
                      <a16:creationId xmlns:a16="http://schemas.microsoft.com/office/drawing/2014/main" id="{92F16331-B768-B96C-4599-435D3D47F0E6}"/>
                    </a:ext>
                  </a:extLst>
                </p:cNvPr>
                <p:cNvPicPr/>
                <p:nvPr/>
              </p:nvPicPr>
              <p:blipFill>
                <a:blip r:embed="rId229"/>
                <a:stretch>
                  <a:fillRect/>
                </a:stretch>
              </p:blipFill>
              <p:spPr>
                <a:xfrm>
                  <a:off x="8874913" y="1777889"/>
                  <a:ext cx="1242000" cy="164880"/>
                </a:xfrm>
                <a:prstGeom prst="rect">
                  <a:avLst/>
                </a:prstGeom>
              </p:spPr>
            </p:pic>
          </mc:Fallback>
        </mc:AlternateContent>
        <mc:AlternateContent xmlns:mc="http://schemas.openxmlformats.org/markup-compatibility/2006">
          <mc:Choice xmlns:p14="http://schemas.microsoft.com/office/powerpoint/2010/main" Requires="p14">
            <p:contentPart p14:bwMode="auto" r:id="rId230">
              <p14:nvContentPartPr>
                <p14:cNvPr id="1147" name="Ink 1146">
                  <a:extLst>
                    <a:ext uri="{FF2B5EF4-FFF2-40B4-BE49-F238E27FC236}">
                      <a16:creationId xmlns:a16="http://schemas.microsoft.com/office/drawing/2014/main" id="{A367078F-3AF6-61D2-2F56-D3C1F2FB0A61}"/>
                    </a:ext>
                  </a:extLst>
                </p14:cNvPr>
                <p14:cNvContentPartPr/>
                <p14:nvPr/>
              </p14:nvContentPartPr>
              <p14:xfrm>
                <a:off x="8834953" y="1805969"/>
                <a:ext cx="59760" cy="126360"/>
              </p14:xfrm>
            </p:contentPart>
          </mc:Choice>
          <mc:Fallback>
            <p:pic>
              <p:nvPicPr>
                <p:cNvPr id="1147" name="Ink 1146">
                  <a:extLst>
                    <a:ext uri="{FF2B5EF4-FFF2-40B4-BE49-F238E27FC236}">
                      <a16:creationId xmlns:a16="http://schemas.microsoft.com/office/drawing/2014/main" id="{A367078F-3AF6-61D2-2F56-D3C1F2FB0A61}"/>
                    </a:ext>
                  </a:extLst>
                </p:cNvPr>
                <p:cNvPicPr/>
                <p:nvPr/>
              </p:nvPicPr>
              <p:blipFill>
                <a:blip r:embed="rId231"/>
                <a:stretch>
                  <a:fillRect/>
                </a:stretch>
              </p:blipFill>
              <p:spPr>
                <a:xfrm>
                  <a:off x="8826313" y="1797329"/>
                  <a:ext cx="77400" cy="144000"/>
                </a:xfrm>
                <a:prstGeom prst="rect">
                  <a:avLst/>
                </a:prstGeom>
              </p:spPr>
            </p:pic>
          </mc:Fallback>
        </mc:AlternateContent>
        <mc:AlternateContent xmlns:mc="http://schemas.openxmlformats.org/markup-compatibility/2006">
          <mc:Choice xmlns:p14="http://schemas.microsoft.com/office/powerpoint/2010/main" Requires="p14">
            <p:contentPart p14:bwMode="auto" r:id="rId232">
              <p14:nvContentPartPr>
                <p14:cNvPr id="1149" name="Ink 1148">
                  <a:extLst>
                    <a:ext uri="{FF2B5EF4-FFF2-40B4-BE49-F238E27FC236}">
                      <a16:creationId xmlns:a16="http://schemas.microsoft.com/office/drawing/2014/main" id="{3C0B4072-CA00-6564-0741-65CE3B6F7DB6}"/>
                    </a:ext>
                  </a:extLst>
                </p14:cNvPr>
                <p14:cNvContentPartPr/>
                <p14:nvPr/>
              </p14:nvContentPartPr>
              <p14:xfrm>
                <a:off x="9181273" y="1915769"/>
                <a:ext cx="113760" cy="208080"/>
              </p14:xfrm>
            </p:contentPart>
          </mc:Choice>
          <mc:Fallback>
            <p:pic>
              <p:nvPicPr>
                <p:cNvPr id="1149" name="Ink 1148">
                  <a:extLst>
                    <a:ext uri="{FF2B5EF4-FFF2-40B4-BE49-F238E27FC236}">
                      <a16:creationId xmlns:a16="http://schemas.microsoft.com/office/drawing/2014/main" id="{3C0B4072-CA00-6564-0741-65CE3B6F7DB6}"/>
                    </a:ext>
                  </a:extLst>
                </p:cNvPr>
                <p:cNvPicPr/>
                <p:nvPr/>
              </p:nvPicPr>
              <p:blipFill>
                <a:blip r:embed="rId233"/>
                <a:stretch>
                  <a:fillRect/>
                </a:stretch>
              </p:blipFill>
              <p:spPr>
                <a:xfrm>
                  <a:off x="9172273" y="1906769"/>
                  <a:ext cx="131400" cy="225720"/>
                </a:xfrm>
                <a:prstGeom prst="rect">
                  <a:avLst/>
                </a:prstGeom>
              </p:spPr>
            </p:pic>
          </mc:Fallback>
        </mc:AlternateContent>
        <mc:AlternateContent xmlns:mc="http://schemas.openxmlformats.org/markup-compatibility/2006">
          <mc:Choice xmlns:p14="http://schemas.microsoft.com/office/powerpoint/2010/main" Requires="p14">
            <p:contentPart p14:bwMode="auto" r:id="rId234">
              <p14:nvContentPartPr>
                <p14:cNvPr id="1150" name="Ink 1149">
                  <a:extLst>
                    <a:ext uri="{FF2B5EF4-FFF2-40B4-BE49-F238E27FC236}">
                      <a16:creationId xmlns:a16="http://schemas.microsoft.com/office/drawing/2014/main" id="{E0049543-8465-13B3-4ED6-F5F5A8276145}"/>
                    </a:ext>
                  </a:extLst>
                </p14:cNvPr>
                <p14:cNvContentPartPr/>
                <p14:nvPr/>
              </p14:nvContentPartPr>
              <p14:xfrm>
                <a:off x="9358753" y="2072369"/>
                <a:ext cx="115920" cy="102240"/>
              </p14:xfrm>
            </p:contentPart>
          </mc:Choice>
          <mc:Fallback>
            <p:pic>
              <p:nvPicPr>
                <p:cNvPr id="1150" name="Ink 1149">
                  <a:extLst>
                    <a:ext uri="{FF2B5EF4-FFF2-40B4-BE49-F238E27FC236}">
                      <a16:creationId xmlns:a16="http://schemas.microsoft.com/office/drawing/2014/main" id="{E0049543-8465-13B3-4ED6-F5F5A8276145}"/>
                    </a:ext>
                  </a:extLst>
                </p:cNvPr>
                <p:cNvPicPr/>
                <p:nvPr/>
              </p:nvPicPr>
              <p:blipFill>
                <a:blip r:embed="rId235"/>
                <a:stretch>
                  <a:fillRect/>
                </a:stretch>
              </p:blipFill>
              <p:spPr>
                <a:xfrm>
                  <a:off x="9349753" y="2063729"/>
                  <a:ext cx="133560" cy="1198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36">
            <p14:nvContentPartPr>
              <p14:cNvPr id="1158" name="Ink 1157">
                <a:extLst>
                  <a:ext uri="{FF2B5EF4-FFF2-40B4-BE49-F238E27FC236}">
                    <a16:creationId xmlns:a16="http://schemas.microsoft.com/office/drawing/2014/main" id="{21582F7C-3F9A-5231-3D70-FA80A010086C}"/>
                  </a:ext>
                </a:extLst>
              </p14:cNvPr>
              <p14:cNvContentPartPr/>
              <p14:nvPr/>
            </p14:nvContentPartPr>
            <p14:xfrm>
              <a:off x="10143913" y="1680689"/>
              <a:ext cx="79200" cy="303840"/>
            </p14:xfrm>
          </p:contentPart>
        </mc:Choice>
        <mc:Fallback>
          <p:pic>
            <p:nvPicPr>
              <p:cNvPr id="1158" name="Ink 1157">
                <a:extLst>
                  <a:ext uri="{FF2B5EF4-FFF2-40B4-BE49-F238E27FC236}">
                    <a16:creationId xmlns:a16="http://schemas.microsoft.com/office/drawing/2014/main" id="{21582F7C-3F9A-5231-3D70-FA80A010086C}"/>
                  </a:ext>
                </a:extLst>
              </p:cNvPr>
              <p:cNvPicPr/>
              <p:nvPr/>
            </p:nvPicPr>
            <p:blipFill>
              <a:blip r:embed="rId237"/>
              <a:stretch>
                <a:fillRect/>
              </a:stretch>
            </p:blipFill>
            <p:spPr>
              <a:xfrm>
                <a:off x="10134913" y="1672049"/>
                <a:ext cx="96840" cy="321480"/>
              </a:xfrm>
              <a:prstGeom prst="rect">
                <a:avLst/>
              </a:prstGeom>
            </p:spPr>
          </p:pic>
        </mc:Fallback>
      </mc:AlternateContent>
      <p:grpSp>
        <p:nvGrpSpPr>
          <p:cNvPr id="1165" name="Group 1164">
            <a:extLst>
              <a:ext uri="{FF2B5EF4-FFF2-40B4-BE49-F238E27FC236}">
                <a16:creationId xmlns:a16="http://schemas.microsoft.com/office/drawing/2014/main" id="{8E4A046C-8BB0-FD4E-C8D3-1751408860BA}"/>
              </a:ext>
            </a:extLst>
          </p:cNvPr>
          <p:cNvGrpSpPr/>
          <p:nvPr/>
        </p:nvGrpSpPr>
        <p:grpSpPr>
          <a:xfrm>
            <a:off x="7741273" y="501689"/>
            <a:ext cx="4310280" cy="1135080"/>
            <a:chOff x="7741273" y="501689"/>
            <a:chExt cx="4310280" cy="1135080"/>
          </a:xfrm>
        </p:grpSpPr>
        <mc:AlternateContent xmlns:mc="http://schemas.openxmlformats.org/markup-compatibility/2006">
          <mc:Choice xmlns:p14="http://schemas.microsoft.com/office/powerpoint/2010/main" Requires="p14">
            <p:contentPart p14:bwMode="auto" r:id="rId238">
              <p14:nvContentPartPr>
                <p14:cNvPr id="1120" name="Ink 1119">
                  <a:extLst>
                    <a:ext uri="{FF2B5EF4-FFF2-40B4-BE49-F238E27FC236}">
                      <a16:creationId xmlns:a16="http://schemas.microsoft.com/office/drawing/2014/main" id="{FE7690F1-6CB0-9636-7C64-1B2383B6A4FC}"/>
                    </a:ext>
                  </a:extLst>
                </p14:cNvPr>
                <p14:cNvContentPartPr/>
                <p14:nvPr/>
              </p14:nvContentPartPr>
              <p14:xfrm>
                <a:off x="8422033" y="1027649"/>
                <a:ext cx="180000" cy="26280"/>
              </p14:xfrm>
            </p:contentPart>
          </mc:Choice>
          <mc:Fallback>
            <p:pic>
              <p:nvPicPr>
                <p:cNvPr id="1120" name="Ink 1119">
                  <a:extLst>
                    <a:ext uri="{FF2B5EF4-FFF2-40B4-BE49-F238E27FC236}">
                      <a16:creationId xmlns:a16="http://schemas.microsoft.com/office/drawing/2014/main" id="{FE7690F1-6CB0-9636-7C64-1B2383B6A4FC}"/>
                    </a:ext>
                  </a:extLst>
                </p:cNvPr>
                <p:cNvPicPr/>
                <p:nvPr/>
              </p:nvPicPr>
              <p:blipFill>
                <a:blip r:embed="rId239"/>
                <a:stretch>
                  <a:fillRect/>
                </a:stretch>
              </p:blipFill>
              <p:spPr>
                <a:xfrm>
                  <a:off x="8413033" y="1018649"/>
                  <a:ext cx="197640" cy="43920"/>
                </a:xfrm>
                <a:prstGeom prst="rect">
                  <a:avLst/>
                </a:prstGeom>
              </p:spPr>
            </p:pic>
          </mc:Fallback>
        </mc:AlternateContent>
        <mc:AlternateContent xmlns:mc="http://schemas.openxmlformats.org/markup-compatibility/2006">
          <mc:Choice xmlns:p14="http://schemas.microsoft.com/office/powerpoint/2010/main" Requires="p14">
            <p:contentPart p14:bwMode="auto" r:id="rId240">
              <p14:nvContentPartPr>
                <p14:cNvPr id="1121" name="Ink 1120">
                  <a:extLst>
                    <a:ext uri="{FF2B5EF4-FFF2-40B4-BE49-F238E27FC236}">
                      <a16:creationId xmlns:a16="http://schemas.microsoft.com/office/drawing/2014/main" id="{BECC93F7-0B58-48C6-8E24-C7CDB4B0DE57}"/>
                    </a:ext>
                  </a:extLst>
                </p14:cNvPr>
                <p14:cNvContentPartPr/>
                <p14:nvPr/>
              </p14:nvContentPartPr>
              <p14:xfrm>
                <a:off x="8564593" y="991649"/>
                <a:ext cx="84960" cy="87120"/>
              </p14:xfrm>
            </p:contentPart>
          </mc:Choice>
          <mc:Fallback>
            <p:pic>
              <p:nvPicPr>
                <p:cNvPr id="1121" name="Ink 1120">
                  <a:extLst>
                    <a:ext uri="{FF2B5EF4-FFF2-40B4-BE49-F238E27FC236}">
                      <a16:creationId xmlns:a16="http://schemas.microsoft.com/office/drawing/2014/main" id="{BECC93F7-0B58-48C6-8E24-C7CDB4B0DE57}"/>
                    </a:ext>
                  </a:extLst>
                </p:cNvPr>
                <p:cNvPicPr/>
                <p:nvPr/>
              </p:nvPicPr>
              <p:blipFill>
                <a:blip r:embed="rId241"/>
                <a:stretch>
                  <a:fillRect/>
                </a:stretch>
              </p:blipFill>
              <p:spPr>
                <a:xfrm>
                  <a:off x="8555593" y="983009"/>
                  <a:ext cx="102600" cy="104760"/>
                </a:xfrm>
                <a:prstGeom prst="rect">
                  <a:avLst/>
                </a:prstGeom>
              </p:spPr>
            </p:pic>
          </mc:Fallback>
        </mc:AlternateContent>
        <mc:AlternateContent xmlns:mc="http://schemas.openxmlformats.org/markup-compatibility/2006">
          <mc:Choice xmlns:p14="http://schemas.microsoft.com/office/powerpoint/2010/main" Requires="p14">
            <p:contentPart p14:bwMode="auto" r:id="rId242">
              <p14:nvContentPartPr>
                <p14:cNvPr id="1122" name="Ink 1121">
                  <a:extLst>
                    <a:ext uri="{FF2B5EF4-FFF2-40B4-BE49-F238E27FC236}">
                      <a16:creationId xmlns:a16="http://schemas.microsoft.com/office/drawing/2014/main" id="{DED88379-499A-B091-12AD-8CD8051DFBE7}"/>
                    </a:ext>
                  </a:extLst>
                </p14:cNvPr>
                <p14:cNvContentPartPr/>
                <p14:nvPr/>
              </p14:nvContentPartPr>
              <p14:xfrm>
                <a:off x="8574673" y="994169"/>
                <a:ext cx="54720" cy="102240"/>
              </p14:xfrm>
            </p:contentPart>
          </mc:Choice>
          <mc:Fallback>
            <p:pic>
              <p:nvPicPr>
                <p:cNvPr id="1122" name="Ink 1121">
                  <a:extLst>
                    <a:ext uri="{FF2B5EF4-FFF2-40B4-BE49-F238E27FC236}">
                      <a16:creationId xmlns:a16="http://schemas.microsoft.com/office/drawing/2014/main" id="{DED88379-499A-B091-12AD-8CD8051DFBE7}"/>
                    </a:ext>
                  </a:extLst>
                </p:cNvPr>
                <p:cNvPicPr/>
                <p:nvPr/>
              </p:nvPicPr>
              <p:blipFill>
                <a:blip r:embed="rId243"/>
                <a:stretch>
                  <a:fillRect/>
                </a:stretch>
              </p:blipFill>
              <p:spPr>
                <a:xfrm>
                  <a:off x="8565673" y="985529"/>
                  <a:ext cx="72360" cy="119880"/>
                </a:xfrm>
                <a:prstGeom prst="rect">
                  <a:avLst/>
                </a:prstGeom>
              </p:spPr>
            </p:pic>
          </mc:Fallback>
        </mc:AlternateContent>
        <mc:AlternateContent xmlns:mc="http://schemas.openxmlformats.org/markup-compatibility/2006">
          <mc:Choice xmlns:p14="http://schemas.microsoft.com/office/powerpoint/2010/main" Requires="p14">
            <p:contentPart p14:bwMode="auto" r:id="rId244">
              <p14:nvContentPartPr>
                <p14:cNvPr id="1124" name="Ink 1123">
                  <a:extLst>
                    <a:ext uri="{FF2B5EF4-FFF2-40B4-BE49-F238E27FC236}">
                      <a16:creationId xmlns:a16="http://schemas.microsoft.com/office/drawing/2014/main" id="{B349EBA8-DFA8-9905-D157-8F4350ABB095}"/>
                    </a:ext>
                  </a:extLst>
                </p14:cNvPr>
                <p14:cNvContentPartPr/>
                <p14:nvPr/>
              </p14:nvContentPartPr>
              <p14:xfrm>
                <a:off x="7774033" y="1044929"/>
                <a:ext cx="43920" cy="162720"/>
              </p14:xfrm>
            </p:contentPart>
          </mc:Choice>
          <mc:Fallback>
            <p:pic>
              <p:nvPicPr>
                <p:cNvPr id="1124" name="Ink 1123">
                  <a:extLst>
                    <a:ext uri="{FF2B5EF4-FFF2-40B4-BE49-F238E27FC236}">
                      <a16:creationId xmlns:a16="http://schemas.microsoft.com/office/drawing/2014/main" id="{B349EBA8-DFA8-9905-D157-8F4350ABB095}"/>
                    </a:ext>
                  </a:extLst>
                </p:cNvPr>
                <p:cNvPicPr/>
                <p:nvPr/>
              </p:nvPicPr>
              <p:blipFill>
                <a:blip r:embed="rId245"/>
                <a:stretch>
                  <a:fillRect/>
                </a:stretch>
              </p:blipFill>
              <p:spPr>
                <a:xfrm>
                  <a:off x="7765033" y="1035929"/>
                  <a:ext cx="61560" cy="180360"/>
                </a:xfrm>
                <a:prstGeom prst="rect">
                  <a:avLst/>
                </a:prstGeom>
              </p:spPr>
            </p:pic>
          </mc:Fallback>
        </mc:AlternateContent>
        <mc:AlternateContent xmlns:mc="http://schemas.openxmlformats.org/markup-compatibility/2006">
          <mc:Choice xmlns:p14="http://schemas.microsoft.com/office/powerpoint/2010/main" Requires="p14">
            <p:contentPart p14:bwMode="auto" r:id="rId246">
              <p14:nvContentPartPr>
                <p14:cNvPr id="1125" name="Ink 1124">
                  <a:extLst>
                    <a:ext uri="{FF2B5EF4-FFF2-40B4-BE49-F238E27FC236}">
                      <a16:creationId xmlns:a16="http://schemas.microsoft.com/office/drawing/2014/main" id="{321ABF62-79E3-6DCD-1A9C-DDA140051230}"/>
                    </a:ext>
                  </a:extLst>
                </p14:cNvPr>
                <p14:cNvContentPartPr/>
                <p14:nvPr/>
              </p14:nvContentPartPr>
              <p14:xfrm>
                <a:off x="7741273" y="992729"/>
                <a:ext cx="106560" cy="109440"/>
              </p14:xfrm>
            </p:contentPart>
          </mc:Choice>
          <mc:Fallback>
            <p:pic>
              <p:nvPicPr>
                <p:cNvPr id="1125" name="Ink 1124">
                  <a:extLst>
                    <a:ext uri="{FF2B5EF4-FFF2-40B4-BE49-F238E27FC236}">
                      <a16:creationId xmlns:a16="http://schemas.microsoft.com/office/drawing/2014/main" id="{321ABF62-79E3-6DCD-1A9C-DDA140051230}"/>
                    </a:ext>
                  </a:extLst>
                </p:cNvPr>
                <p:cNvPicPr/>
                <p:nvPr/>
              </p:nvPicPr>
              <p:blipFill>
                <a:blip r:embed="rId247"/>
                <a:stretch>
                  <a:fillRect/>
                </a:stretch>
              </p:blipFill>
              <p:spPr>
                <a:xfrm>
                  <a:off x="7732633" y="983729"/>
                  <a:ext cx="124200" cy="127080"/>
                </a:xfrm>
                <a:prstGeom prst="rect">
                  <a:avLst/>
                </a:prstGeom>
              </p:spPr>
            </p:pic>
          </mc:Fallback>
        </mc:AlternateContent>
        <mc:AlternateContent xmlns:mc="http://schemas.openxmlformats.org/markup-compatibility/2006">
          <mc:Choice xmlns:p14="http://schemas.microsoft.com/office/powerpoint/2010/main" Requires="p14">
            <p:contentPart p14:bwMode="auto" r:id="rId248">
              <p14:nvContentPartPr>
                <p14:cNvPr id="1126" name="Ink 1125">
                  <a:extLst>
                    <a:ext uri="{FF2B5EF4-FFF2-40B4-BE49-F238E27FC236}">
                      <a16:creationId xmlns:a16="http://schemas.microsoft.com/office/drawing/2014/main" id="{C33F73DF-11B7-E699-BFAD-276F765BF1BF}"/>
                    </a:ext>
                  </a:extLst>
                </p14:cNvPr>
                <p14:cNvContentPartPr/>
                <p14:nvPr/>
              </p14:nvContentPartPr>
              <p14:xfrm>
                <a:off x="7916593" y="1075529"/>
                <a:ext cx="54720" cy="65520"/>
              </p14:xfrm>
            </p:contentPart>
          </mc:Choice>
          <mc:Fallback>
            <p:pic>
              <p:nvPicPr>
                <p:cNvPr id="1126" name="Ink 1125">
                  <a:extLst>
                    <a:ext uri="{FF2B5EF4-FFF2-40B4-BE49-F238E27FC236}">
                      <a16:creationId xmlns:a16="http://schemas.microsoft.com/office/drawing/2014/main" id="{C33F73DF-11B7-E699-BFAD-276F765BF1BF}"/>
                    </a:ext>
                  </a:extLst>
                </p:cNvPr>
                <p:cNvPicPr/>
                <p:nvPr/>
              </p:nvPicPr>
              <p:blipFill>
                <a:blip r:embed="rId249"/>
                <a:stretch>
                  <a:fillRect/>
                </a:stretch>
              </p:blipFill>
              <p:spPr>
                <a:xfrm>
                  <a:off x="7907953" y="1066889"/>
                  <a:ext cx="72360" cy="83160"/>
                </a:xfrm>
                <a:prstGeom prst="rect">
                  <a:avLst/>
                </a:prstGeom>
              </p:spPr>
            </p:pic>
          </mc:Fallback>
        </mc:AlternateContent>
        <mc:AlternateContent xmlns:mc="http://schemas.openxmlformats.org/markup-compatibility/2006">
          <mc:Choice xmlns:p14="http://schemas.microsoft.com/office/powerpoint/2010/main" Requires="p14">
            <p:contentPart p14:bwMode="auto" r:id="rId250">
              <p14:nvContentPartPr>
                <p14:cNvPr id="1127" name="Ink 1126">
                  <a:extLst>
                    <a:ext uri="{FF2B5EF4-FFF2-40B4-BE49-F238E27FC236}">
                      <a16:creationId xmlns:a16="http://schemas.microsoft.com/office/drawing/2014/main" id="{45788C1F-2CB2-14EE-658B-4F1E529CDB6D}"/>
                    </a:ext>
                  </a:extLst>
                </p14:cNvPr>
                <p14:cNvContentPartPr/>
                <p14:nvPr/>
              </p14:nvContentPartPr>
              <p14:xfrm>
                <a:off x="8000113" y="940889"/>
                <a:ext cx="48960" cy="139320"/>
              </p14:xfrm>
            </p:contentPart>
          </mc:Choice>
          <mc:Fallback>
            <p:pic>
              <p:nvPicPr>
                <p:cNvPr id="1127" name="Ink 1126">
                  <a:extLst>
                    <a:ext uri="{FF2B5EF4-FFF2-40B4-BE49-F238E27FC236}">
                      <a16:creationId xmlns:a16="http://schemas.microsoft.com/office/drawing/2014/main" id="{45788C1F-2CB2-14EE-658B-4F1E529CDB6D}"/>
                    </a:ext>
                  </a:extLst>
                </p:cNvPr>
                <p:cNvPicPr/>
                <p:nvPr/>
              </p:nvPicPr>
              <p:blipFill>
                <a:blip r:embed="rId251"/>
                <a:stretch>
                  <a:fillRect/>
                </a:stretch>
              </p:blipFill>
              <p:spPr>
                <a:xfrm>
                  <a:off x="7991113" y="932249"/>
                  <a:ext cx="66600" cy="156960"/>
                </a:xfrm>
                <a:prstGeom prst="rect">
                  <a:avLst/>
                </a:prstGeom>
              </p:spPr>
            </p:pic>
          </mc:Fallback>
        </mc:AlternateContent>
        <mc:AlternateContent xmlns:mc="http://schemas.openxmlformats.org/markup-compatibility/2006">
          <mc:Choice xmlns:p14="http://schemas.microsoft.com/office/powerpoint/2010/main" Requires="p14">
            <p:contentPart p14:bwMode="auto" r:id="rId252">
              <p14:nvContentPartPr>
                <p14:cNvPr id="1128" name="Ink 1127">
                  <a:extLst>
                    <a:ext uri="{FF2B5EF4-FFF2-40B4-BE49-F238E27FC236}">
                      <a16:creationId xmlns:a16="http://schemas.microsoft.com/office/drawing/2014/main" id="{AF645589-2B5E-D3C3-B55F-5060304ED610}"/>
                    </a:ext>
                  </a:extLst>
                </p14:cNvPr>
                <p14:cNvContentPartPr/>
                <p14:nvPr/>
              </p14:nvContentPartPr>
              <p14:xfrm>
                <a:off x="8041153" y="914969"/>
                <a:ext cx="66240" cy="131400"/>
              </p14:xfrm>
            </p:contentPart>
          </mc:Choice>
          <mc:Fallback>
            <p:pic>
              <p:nvPicPr>
                <p:cNvPr id="1128" name="Ink 1127">
                  <a:extLst>
                    <a:ext uri="{FF2B5EF4-FFF2-40B4-BE49-F238E27FC236}">
                      <a16:creationId xmlns:a16="http://schemas.microsoft.com/office/drawing/2014/main" id="{AF645589-2B5E-D3C3-B55F-5060304ED610}"/>
                    </a:ext>
                  </a:extLst>
                </p:cNvPr>
                <p:cNvPicPr/>
                <p:nvPr/>
              </p:nvPicPr>
              <p:blipFill>
                <a:blip r:embed="rId253"/>
                <a:stretch>
                  <a:fillRect/>
                </a:stretch>
              </p:blipFill>
              <p:spPr>
                <a:xfrm>
                  <a:off x="8032513" y="906329"/>
                  <a:ext cx="83880" cy="149040"/>
                </a:xfrm>
                <a:prstGeom prst="rect">
                  <a:avLst/>
                </a:prstGeom>
              </p:spPr>
            </p:pic>
          </mc:Fallback>
        </mc:AlternateContent>
        <mc:AlternateContent xmlns:mc="http://schemas.openxmlformats.org/markup-compatibility/2006">
          <mc:Choice xmlns:p14="http://schemas.microsoft.com/office/powerpoint/2010/main" Requires="p14">
            <p:contentPart p14:bwMode="auto" r:id="rId254">
              <p14:nvContentPartPr>
                <p14:cNvPr id="1129" name="Ink 1128">
                  <a:extLst>
                    <a:ext uri="{FF2B5EF4-FFF2-40B4-BE49-F238E27FC236}">
                      <a16:creationId xmlns:a16="http://schemas.microsoft.com/office/drawing/2014/main" id="{B9417921-6845-0F6E-C4C3-FD19E5E91757}"/>
                    </a:ext>
                  </a:extLst>
                </p14:cNvPr>
                <p14:cNvContentPartPr/>
                <p14:nvPr/>
              </p14:nvContentPartPr>
              <p14:xfrm>
                <a:off x="8121433" y="949889"/>
                <a:ext cx="70200" cy="81720"/>
              </p14:xfrm>
            </p:contentPart>
          </mc:Choice>
          <mc:Fallback>
            <p:pic>
              <p:nvPicPr>
                <p:cNvPr id="1129" name="Ink 1128">
                  <a:extLst>
                    <a:ext uri="{FF2B5EF4-FFF2-40B4-BE49-F238E27FC236}">
                      <a16:creationId xmlns:a16="http://schemas.microsoft.com/office/drawing/2014/main" id="{B9417921-6845-0F6E-C4C3-FD19E5E91757}"/>
                    </a:ext>
                  </a:extLst>
                </p:cNvPr>
                <p:cNvPicPr/>
                <p:nvPr/>
              </p:nvPicPr>
              <p:blipFill>
                <a:blip r:embed="rId255"/>
                <a:stretch>
                  <a:fillRect/>
                </a:stretch>
              </p:blipFill>
              <p:spPr>
                <a:xfrm>
                  <a:off x="8112793" y="941249"/>
                  <a:ext cx="87840" cy="99360"/>
                </a:xfrm>
                <a:prstGeom prst="rect">
                  <a:avLst/>
                </a:prstGeom>
              </p:spPr>
            </p:pic>
          </mc:Fallback>
        </mc:AlternateContent>
        <mc:AlternateContent xmlns:mc="http://schemas.openxmlformats.org/markup-compatibility/2006">
          <mc:Choice xmlns:p14="http://schemas.microsoft.com/office/powerpoint/2010/main" Requires="p14">
            <p:contentPart p14:bwMode="auto" r:id="rId256">
              <p14:nvContentPartPr>
                <p14:cNvPr id="1130" name="Ink 1129">
                  <a:extLst>
                    <a:ext uri="{FF2B5EF4-FFF2-40B4-BE49-F238E27FC236}">
                      <a16:creationId xmlns:a16="http://schemas.microsoft.com/office/drawing/2014/main" id="{38CA92FB-BC82-F264-CDD4-4D324342E466}"/>
                    </a:ext>
                  </a:extLst>
                </p14:cNvPr>
                <p14:cNvContentPartPr/>
                <p14:nvPr/>
              </p14:nvContentPartPr>
              <p14:xfrm>
                <a:off x="8219353" y="950969"/>
                <a:ext cx="90720" cy="77400"/>
              </p14:xfrm>
            </p:contentPart>
          </mc:Choice>
          <mc:Fallback>
            <p:pic>
              <p:nvPicPr>
                <p:cNvPr id="1130" name="Ink 1129">
                  <a:extLst>
                    <a:ext uri="{FF2B5EF4-FFF2-40B4-BE49-F238E27FC236}">
                      <a16:creationId xmlns:a16="http://schemas.microsoft.com/office/drawing/2014/main" id="{38CA92FB-BC82-F264-CDD4-4D324342E466}"/>
                    </a:ext>
                  </a:extLst>
                </p:cNvPr>
                <p:cNvPicPr/>
                <p:nvPr/>
              </p:nvPicPr>
              <p:blipFill>
                <a:blip r:embed="rId257"/>
                <a:stretch>
                  <a:fillRect/>
                </a:stretch>
              </p:blipFill>
              <p:spPr>
                <a:xfrm>
                  <a:off x="8210353" y="942329"/>
                  <a:ext cx="108360" cy="95040"/>
                </a:xfrm>
                <a:prstGeom prst="rect">
                  <a:avLst/>
                </a:prstGeom>
              </p:spPr>
            </p:pic>
          </mc:Fallback>
        </mc:AlternateContent>
        <mc:AlternateContent xmlns:mc="http://schemas.openxmlformats.org/markup-compatibility/2006">
          <mc:Choice xmlns:p14="http://schemas.microsoft.com/office/powerpoint/2010/main" Requires="p14">
            <p:contentPart p14:bwMode="auto" r:id="rId258">
              <p14:nvContentPartPr>
                <p14:cNvPr id="1132" name="Ink 1131">
                  <a:extLst>
                    <a:ext uri="{FF2B5EF4-FFF2-40B4-BE49-F238E27FC236}">
                      <a16:creationId xmlns:a16="http://schemas.microsoft.com/office/drawing/2014/main" id="{6A64095E-A04E-672F-D8F9-ACA2C5B9B780}"/>
                    </a:ext>
                  </a:extLst>
                </p14:cNvPr>
                <p14:cNvContentPartPr/>
                <p14:nvPr/>
              </p14:nvContentPartPr>
              <p14:xfrm>
                <a:off x="8482153" y="1358489"/>
                <a:ext cx="162000" cy="19800"/>
              </p14:xfrm>
            </p:contentPart>
          </mc:Choice>
          <mc:Fallback>
            <p:pic>
              <p:nvPicPr>
                <p:cNvPr id="1132" name="Ink 1131">
                  <a:extLst>
                    <a:ext uri="{FF2B5EF4-FFF2-40B4-BE49-F238E27FC236}">
                      <a16:creationId xmlns:a16="http://schemas.microsoft.com/office/drawing/2014/main" id="{6A64095E-A04E-672F-D8F9-ACA2C5B9B780}"/>
                    </a:ext>
                  </a:extLst>
                </p:cNvPr>
                <p:cNvPicPr/>
                <p:nvPr/>
              </p:nvPicPr>
              <p:blipFill>
                <a:blip r:embed="rId259"/>
                <a:stretch>
                  <a:fillRect/>
                </a:stretch>
              </p:blipFill>
              <p:spPr>
                <a:xfrm>
                  <a:off x="8473153" y="1349849"/>
                  <a:ext cx="179640" cy="37440"/>
                </a:xfrm>
                <a:prstGeom prst="rect">
                  <a:avLst/>
                </a:prstGeom>
              </p:spPr>
            </p:pic>
          </mc:Fallback>
        </mc:AlternateContent>
        <mc:AlternateContent xmlns:mc="http://schemas.openxmlformats.org/markup-compatibility/2006">
          <mc:Choice xmlns:p14="http://schemas.microsoft.com/office/powerpoint/2010/main" Requires="p14">
            <p:contentPart p14:bwMode="auto" r:id="rId260">
              <p14:nvContentPartPr>
                <p14:cNvPr id="1133" name="Ink 1132">
                  <a:extLst>
                    <a:ext uri="{FF2B5EF4-FFF2-40B4-BE49-F238E27FC236}">
                      <a16:creationId xmlns:a16="http://schemas.microsoft.com/office/drawing/2014/main" id="{08FD55F3-95CB-C4B4-1E37-021042321B55}"/>
                    </a:ext>
                  </a:extLst>
                </p14:cNvPr>
                <p14:cNvContentPartPr/>
                <p14:nvPr/>
              </p14:nvContentPartPr>
              <p14:xfrm>
                <a:off x="8573953" y="1322849"/>
                <a:ext cx="75600" cy="80640"/>
              </p14:xfrm>
            </p:contentPart>
          </mc:Choice>
          <mc:Fallback>
            <p:pic>
              <p:nvPicPr>
                <p:cNvPr id="1133" name="Ink 1132">
                  <a:extLst>
                    <a:ext uri="{FF2B5EF4-FFF2-40B4-BE49-F238E27FC236}">
                      <a16:creationId xmlns:a16="http://schemas.microsoft.com/office/drawing/2014/main" id="{08FD55F3-95CB-C4B4-1E37-021042321B55}"/>
                    </a:ext>
                  </a:extLst>
                </p:cNvPr>
                <p:cNvPicPr/>
                <p:nvPr/>
              </p:nvPicPr>
              <p:blipFill>
                <a:blip r:embed="rId261"/>
                <a:stretch>
                  <a:fillRect/>
                </a:stretch>
              </p:blipFill>
              <p:spPr>
                <a:xfrm>
                  <a:off x="8565313" y="1313849"/>
                  <a:ext cx="93240" cy="98280"/>
                </a:xfrm>
                <a:prstGeom prst="rect">
                  <a:avLst/>
                </a:prstGeom>
              </p:spPr>
            </p:pic>
          </mc:Fallback>
        </mc:AlternateContent>
        <mc:AlternateContent xmlns:mc="http://schemas.openxmlformats.org/markup-compatibility/2006">
          <mc:Choice xmlns:p14="http://schemas.microsoft.com/office/powerpoint/2010/main" Requires="p14">
            <p:contentPart p14:bwMode="auto" r:id="rId262">
              <p14:nvContentPartPr>
                <p14:cNvPr id="1134" name="Ink 1133">
                  <a:extLst>
                    <a:ext uri="{FF2B5EF4-FFF2-40B4-BE49-F238E27FC236}">
                      <a16:creationId xmlns:a16="http://schemas.microsoft.com/office/drawing/2014/main" id="{5C2F9D42-2B0C-20AE-B403-E3D2BC8A48D8}"/>
                    </a:ext>
                  </a:extLst>
                </p14:cNvPr>
                <p14:cNvContentPartPr/>
                <p14:nvPr/>
              </p14:nvContentPartPr>
              <p14:xfrm>
                <a:off x="8587633" y="1333649"/>
                <a:ext cx="42480" cy="84240"/>
              </p14:xfrm>
            </p:contentPart>
          </mc:Choice>
          <mc:Fallback>
            <p:pic>
              <p:nvPicPr>
                <p:cNvPr id="1134" name="Ink 1133">
                  <a:extLst>
                    <a:ext uri="{FF2B5EF4-FFF2-40B4-BE49-F238E27FC236}">
                      <a16:creationId xmlns:a16="http://schemas.microsoft.com/office/drawing/2014/main" id="{5C2F9D42-2B0C-20AE-B403-E3D2BC8A48D8}"/>
                    </a:ext>
                  </a:extLst>
                </p:cNvPr>
                <p:cNvPicPr/>
                <p:nvPr/>
              </p:nvPicPr>
              <p:blipFill>
                <a:blip r:embed="rId263"/>
                <a:stretch>
                  <a:fillRect/>
                </a:stretch>
              </p:blipFill>
              <p:spPr>
                <a:xfrm>
                  <a:off x="8578993" y="1325009"/>
                  <a:ext cx="60120" cy="101880"/>
                </a:xfrm>
                <a:prstGeom prst="rect">
                  <a:avLst/>
                </a:prstGeom>
              </p:spPr>
            </p:pic>
          </mc:Fallback>
        </mc:AlternateContent>
        <mc:AlternateContent xmlns:mc="http://schemas.openxmlformats.org/markup-compatibility/2006">
          <mc:Choice xmlns:p14="http://schemas.microsoft.com/office/powerpoint/2010/main" Requires="p14">
            <p:contentPart p14:bwMode="auto" r:id="rId264">
              <p14:nvContentPartPr>
                <p14:cNvPr id="1136" name="Ink 1135">
                  <a:extLst>
                    <a:ext uri="{FF2B5EF4-FFF2-40B4-BE49-F238E27FC236}">
                      <a16:creationId xmlns:a16="http://schemas.microsoft.com/office/drawing/2014/main" id="{7C858A8B-1337-FD44-647B-A608EC45D004}"/>
                    </a:ext>
                  </a:extLst>
                </p14:cNvPr>
                <p14:cNvContentPartPr/>
                <p14:nvPr/>
              </p14:nvContentPartPr>
              <p14:xfrm>
                <a:off x="7838833" y="1507889"/>
                <a:ext cx="75240" cy="128880"/>
              </p14:xfrm>
            </p:contentPart>
          </mc:Choice>
          <mc:Fallback>
            <p:pic>
              <p:nvPicPr>
                <p:cNvPr id="1136" name="Ink 1135">
                  <a:extLst>
                    <a:ext uri="{FF2B5EF4-FFF2-40B4-BE49-F238E27FC236}">
                      <a16:creationId xmlns:a16="http://schemas.microsoft.com/office/drawing/2014/main" id="{7C858A8B-1337-FD44-647B-A608EC45D004}"/>
                    </a:ext>
                  </a:extLst>
                </p:cNvPr>
                <p:cNvPicPr/>
                <p:nvPr/>
              </p:nvPicPr>
              <p:blipFill>
                <a:blip r:embed="rId265"/>
                <a:stretch>
                  <a:fillRect/>
                </a:stretch>
              </p:blipFill>
              <p:spPr>
                <a:xfrm>
                  <a:off x="7830193" y="1498889"/>
                  <a:ext cx="92880" cy="146520"/>
                </a:xfrm>
                <a:prstGeom prst="rect">
                  <a:avLst/>
                </a:prstGeom>
              </p:spPr>
            </p:pic>
          </mc:Fallback>
        </mc:AlternateContent>
        <mc:AlternateContent xmlns:mc="http://schemas.openxmlformats.org/markup-compatibility/2006">
          <mc:Choice xmlns:p14="http://schemas.microsoft.com/office/powerpoint/2010/main" Requires="p14">
            <p:contentPart p14:bwMode="auto" r:id="rId266">
              <p14:nvContentPartPr>
                <p14:cNvPr id="1137" name="Ink 1136">
                  <a:extLst>
                    <a:ext uri="{FF2B5EF4-FFF2-40B4-BE49-F238E27FC236}">
                      <a16:creationId xmlns:a16="http://schemas.microsoft.com/office/drawing/2014/main" id="{541CABEC-C5A1-89A7-0110-EF97B1EC9D40}"/>
                    </a:ext>
                  </a:extLst>
                </p14:cNvPr>
                <p14:cNvContentPartPr/>
                <p14:nvPr/>
              </p14:nvContentPartPr>
              <p14:xfrm>
                <a:off x="7812553" y="1467929"/>
                <a:ext cx="105120" cy="72000"/>
              </p14:xfrm>
            </p:contentPart>
          </mc:Choice>
          <mc:Fallback>
            <p:pic>
              <p:nvPicPr>
                <p:cNvPr id="1137" name="Ink 1136">
                  <a:extLst>
                    <a:ext uri="{FF2B5EF4-FFF2-40B4-BE49-F238E27FC236}">
                      <a16:creationId xmlns:a16="http://schemas.microsoft.com/office/drawing/2014/main" id="{541CABEC-C5A1-89A7-0110-EF97B1EC9D40}"/>
                    </a:ext>
                  </a:extLst>
                </p:cNvPr>
                <p:cNvPicPr/>
                <p:nvPr/>
              </p:nvPicPr>
              <p:blipFill>
                <a:blip r:embed="rId267"/>
                <a:stretch>
                  <a:fillRect/>
                </a:stretch>
              </p:blipFill>
              <p:spPr>
                <a:xfrm>
                  <a:off x="7803913" y="1458929"/>
                  <a:ext cx="122760" cy="89640"/>
                </a:xfrm>
                <a:prstGeom prst="rect">
                  <a:avLst/>
                </a:prstGeom>
              </p:spPr>
            </p:pic>
          </mc:Fallback>
        </mc:AlternateContent>
        <mc:AlternateContent xmlns:mc="http://schemas.openxmlformats.org/markup-compatibility/2006">
          <mc:Choice xmlns:p14="http://schemas.microsoft.com/office/powerpoint/2010/main" Requires="p14">
            <p:contentPart p14:bwMode="auto" r:id="rId268">
              <p14:nvContentPartPr>
                <p14:cNvPr id="1138" name="Ink 1137">
                  <a:extLst>
                    <a:ext uri="{FF2B5EF4-FFF2-40B4-BE49-F238E27FC236}">
                      <a16:creationId xmlns:a16="http://schemas.microsoft.com/office/drawing/2014/main" id="{FED12EFD-33B4-B6F6-E1AB-7F77465AA8EE}"/>
                    </a:ext>
                  </a:extLst>
                </p14:cNvPr>
                <p14:cNvContentPartPr/>
                <p14:nvPr/>
              </p14:nvContentPartPr>
              <p14:xfrm>
                <a:off x="7956913" y="1405649"/>
                <a:ext cx="53280" cy="94680"/>
              </p14:xfrm>
            </p:contentPart>
          </mc:Choice>
          <mc:Fallback>
            <p:pic>
              <p:nvPicPr>
                <p:cNvPr id="1138" name="Ink 1137">
                  <a:extLst>
                    <a:ext uri="{FF2B5EF4-FFF2-40B4-BE49-F238E27FC236}">
                      <a16:creationId xmlns:a16="http://schemas.microsoft.com/office/drawing/2014/main" id="{FED12EFD-33B4-B6F6-E1AB-7F77465AA8EE}"/>
                    </a:ext>
                  </a:extLst>
                </p:cNvPr>
                <p:cNvPicPr/>
                <p:nvPr/>
              </p:nvPicPr>
              <p:blipFill>
                <a:blip r:embed="rId269"/>
                <a:stretch>
                  <a:fillRect/>
                </a:stretch>
              </p:blipFill>
              <p:spPr>
                <a:xfrm>
                  <a:off x="7947913" y="1396649"/>
                  <a:ext cx="70920" cy="112320"/>
                </a:xfrm>
                <a:prstGeom prst="rect">
                  <a:avLst/>
                </a:prstGeom>
              </p:spPr>
            </p:pic>
          </mc:Fallback>
        </mc:AlternateContent>
        <mc:AlternateContent xmlns:mc="http://schemas.openxmlformats.org/markup-compatibility/2006">
          <mc:Choice xmlns:p14="http://schemas.microsoft.com/office/powerpoint/2010/main" Requires="p14">
            <p:contentPart p14:bwMode="auto" r:id="rId270">
              <p14:nvContentPartPr>
                <p14:cNvPr id="1139" name="Ink 1138">
                  <a:extLst>
                    <a:ext uri="{FF2B5EF4-FFF2-40B4-BE49-F238E27FC236}">
                      <a16:creationId xmlns:a16="http://schemas.microsoft.com/office/drawing/2014/main" id="{8AC108AD-F8F4-1CB7-0B36-CD17861D5409}"/>
                    </a:ext>
                  </a:extLst>
                </p14:cNvPr>
                <p14:cNvContentPartPr/>
                <p14:nvPr/>
              </p14:nvContentPartPr>
              <p14:xfrm>
                <a:off x="8063113" y="1400249"/>
                <a:ext cx="66960" cy="68400"/>
              </p14:xfrm>
            </p:contentPart>
          </mc:Choice>
          <mc:Fallback>
            <p:pic>
              <p:nvPicPr>
                <p:cNvPr id="1139" name="Ink 1138">
                  <a:extLst>
                    <a:ext uri="{FF2B5EF4-FFF2-40B4-BE49-F238E27FC236}">
                      <a16:creationId xmlns:a16="http://schemas.microsoft.com/office/drawing/2014/main" id="{8AC108AD-F8F4-1CB7-0B36-CD17861D5409}"/>
                    </a:ext>
                  </a:extLst>
                </p:cNvPr>
                <p:cNvPicPr/>
                <p:nvPr/>
              </p:nvPicPr>
              <p:blipFill>
                <a:blip r:embed="rId271"/>
                <a:stretch>
                  <a:fillRect/>
                </a:stretch>
              </p:blipFill>
              <p:spPr>
                <a:xfrm>
                  <a:off x="8054113" y="1391249"/>
                  <a:ext cx="84600" cy="86040"/>
                </a:xfrm>
                <a:prstGeom prst="rect">
                  <a:avLst/>
                </a:prstGeom>
              </p:spPr>
            </p:pic>
          </mc:Fallback>
        </mc:AlternateContent>
        <mc:AlternateContent xmlns:mc="http://schemas.openxmlformats.org/markup-compatibility/2006">
          <mc:Choice xmlns:p14="http://schemas.microsoft.com/office/powerpoint/2010/main" Requires="p14">
            <p:contentPart p14:bwMode="auto" r:id="rId272">
              <p14:nvContentPartPr>
                <p14:cNvPr id="1140" name="Ink 1139">
                  <a:extLst>
                    <a:ext uri="{FF2B5EF4-FFF2-40B4-BE49-F238E27FC236}">
                      <a16:creationId xmlns:a16="http://schemas.microsoft.com/office/drawing/2014/main" id="{8622D1E0-6E43-7786-1248-A8187B3018CF}"/>
                    </a:ext>
                  </a:extLst>
                </p14:cNvPr>
                <p14:cNvContentPartPr/>
                <p14:nvPr/>
              </p14:nvContentPartPr>
              <p14:xfrm>
                <a:off x="8140153" y="1294769"/>
                <a:ext cx="46800" cy="130320"/>
              </p14:xfrm>
            </p:contentPart>
          </mc:Choice>
          <mc:Fallback>
            <p:pic>
              <p:nvPicPr>
                <p:cNvPr id="1140" name="Ink 1139">
                  <a:extLst>
                    <a:ext uri="{FF2B5EF4-FFF2-40B4-BE49-F238E27FC236}">
                      <a16:creationId xmlns:a16="http://schemas.microsoft.com/office/drawing/2014/main" id="{8622D1E0-6E43-7786-1248-A8187B3018CF}"/>
                    </a:ext>
                  </a:extLst>
                </p:cNvPr>
                <p:cNvPicPr/>
                <p:nvPr/>
              </p:nvPicPr>
              <p:blipFill>
                <a:blip r:embed="rId273"/>
                <a:stretch>
                  <a:fillRect/>
                </a:stretch>
              </p:blipFill>
              <p:spPr>
                <a:xfrm>
                  <a:off x="8131153" y="1285769"/>
                  <a:ext cx="64440" cy="147960"/>
                </a:xfrm>
                <a:prstGeom prst="rect">
                  <a:avLst/>
                </a:prstGeom>
              </p:spPr>
            </p:pic>
          </mc:Fallback>
        </mc:AlternateContent>
        <mc:AlternateContent xmlns:mc="http://schemas.openxmlformats.org/markup-compatibility/2006">
          <mc:Choice xmlns:p14="http://schemas.microsoft.com/office/powerpoint/2010/main" Requires="p14">
            <p:contentPart p14:bwMode="auto" r:id="rId274">
              <p14:nvContentPartPr>
                <p14:cNvPr id="1141" name="Ink 1140">
                  <a:extLst>
                    <a:ext uri="{FF2B5EF4-FFF2-40B4-BE49-F238E27FC236}">
                      <a16:creationId xmlns:a16="http://schemas.microsoft.com/office/drawing/2014/main" id="{64F09F23-01E2-8B1D-DECF-83C4C99CF354}"/>
                    </a:ext>
                  </a:extLst>
                </p14:cNvPr>
                <p14:cNvContentPartPr/>
                <p14:nvPr/>
              </p14:nvContentPartPr>
              <p14:xfrm>
                <a:off x="8105593" y="1328969"/>
                <a:ext cx="91800" cy="49320"/>
              </p14:xfrm>
            </p:contentPart>
          </mc:Choice>
          <mc:Fallback>
            <p:pic>
              <p:nvPicPr>
                <p:cNvPr id="1141" name="Ink 1140">
                  <a:extLst>
                    <a:ext uri="{FF2B5EF4-FFF2-40B4-BE49-F238E27FC236}">
                      <a16:creationId xmlns:a16="http://schemas.microsoft.com/office/drawing/2014/main" id="{64F09F23-01E2-8B1D-DECF-83C4C99CF354}"/>
                    </a:ext>
                  </a:extLst>
                </p:cNvPr>
                <p:cNvPicPr/>
                <p:nvPr/>
              </p:nvPicPr>
              <p:blipFill>
                <a:blip r:embed="rId275"/>
                <a:stretch>
                  <a:fillRect/>
                </a:stretch>
              </p:blipFill>
              <p:spPr>
                <a:xfrm>
                  <a:off x="8096953" y="1320329"/>
                  <a:ext cx="109440" cy="66960"/>
                </a:xfrm>
                <a:prstGeom prst="rect">
                  <a:avLst/>
                </a:prstGeom>
              </p:spPr>
            </p:pic>
          </mc:Fallback>
        </mc:AlternateContent>
        <mc:AlternateContent xmlns:mc="http://schemas.openxmlformats.org/markup-compatibility/2006">
          <mc:Choice xmlns:p14="http://schemas.microsoft.com/office/powerpoint/2010/main" Requires="p14">
            <p:contentPart p14:bwMode="auto" r:id="rId276">
              <p14:nvContentPartPr>
                <p14:cNvPr id="1142" name="Ink 1141">
                  <a:extLst>
                    <a:ext uri="{FF2B5EF4-FFF2-40B4-BE49-F238E27FC236}">
                      <a16:creationId xmlns:a16="http://schemas.microsoft.com/office/drawing/2014/main" id="{37232155-CF74-872E-B0F2-ED8F7957C90B}"/>
                    </a:ext>
                  </a:extLst>
                </p14:cNvPr>
                <p14:cNvContentPartPr/>
                <p14:nvPr/>
              </p14:nvContentPartPr>
              <p14:xfrm>
                <a:off x="8218993" y="1338689"/>
                <a:ext cx="114480" cy="60120"/>
              </p14:xfrm>
            </p:contentPart>
          </mc:Choice>
          <mc:Fallback>
            <p:pic>
              <p:nvPicPr>
                <p:cNvPr id="1142" name="Ink 1141">
                  <a:extLst>
                    <a:ext uri="{FF2B5EF4-FFF2-40B4-BE49-F238E27FC236}">
                      <a16:creationId xmlns:a16="http://schemas.microsoft.com/office/drawing/2014/main" id="{37232155-CF74-872E-B0F2-ED8F7957C90B}"/>
                    </a:ext>
                  </a:extLst>
                </p:cNvPr>
                <p:cNvPicPr/>
                <p:nvPr/>
              </p:nvPicPr>
              <p:blipFill>
                <a:blip r:embed="rId277"/>
                <a:stretch>
                  <a:fillRect/>
                </a:stretch>
              </p:blipFill>
              <p:spPr>
                <a:xfrm>
                  <a:off x="8210353" y="1329689"/>
                  <a:ext cx="132120" cy="77760"/>
                </a:xfrm>
                <a:prstGeom prst="rect">
                  <a:avLst/>
                </a:prstGeom>
              </p:spPr>
            </p:pic>
          </mc:Fallback>
        </mc:AlternateContent>
        <mc:AlternateContent xmlns:mc="http://schemas.openxmlformats.org/markup-compatibility/2006">
          <mc:Choice xmlns:p14="http://schemas.microsoft.com/office/powerpoint/2010/main" Requires="p14">
            <p:contentPart p14:bwMode="auto" r:id="rId278">
              <p14:nvContentPartPr>
                <p14:cNvPr id="1143" name="Ink 1142">
                  <a:extLst>
                    <a:ext uri="{FF2B5EF4-FFF2-40B4-BE49-F238E27FC236}">
                      <a16:creationId xmlns:a16="http://schemas.microsoft.com/office/drawing/2014/main" id="{29453085-7F2C-2A74-475A-1BD7A75AFB1E}"/>
                    </a:ext>
                  </a:extLst>
                </p14:cNvPr>
                <p14:cNvContentPartPr/>
                <p14:nvPr/>
              </p14:nvContentPartPr>
              <p14:xfrm>
                <a:off x="8265073" y="1274609"/>
                <a:ext cx="23760" cy="17280"/>
              </p14:xfrm>
            </p:contentPart>
          </mc:Choice>
          <mc:Fallback>
            <p:pic>
              <p:nvPicPr>
                <p:cNvPr id="1143" name="Ink 1142">
                  <a:extLst>
                    <a:ext uri="{FF2B5EF4-FFF2-40B4-BE49-F238E27FC236}">
                      <a16:creationId xmlns:a16="http://schemas.microsoft.com/office/drawing/2014/main" id="{29453085-7F2C-2A74-475A-1BD7A75AFB1E}"/>
                    </a:ext>
                  </a:extLst>
                </p:cNvPr>
                <p:cNvPicPr/>
                <p:nvPr/>
              </p:nvPicPr>
              <p:blipFill>
                <a:blip r:embed="rId279"/>
                <a:stretch>
                  <a:fillRect/>
                </a:stretch>
              </p:blipFill>
              <p:spPr>
                <a:xfrm>
                  <a:off x="8256433" y="1265969"/>
                  <a:ext cx="41400" cy="34920"/>
                </a:xfrm>
                <a:prstGeom prst="rect">
                  <a:avLst/>
                </a:prstGeom>
              </p:spPr>
            </p:pic>
          </mc:Fallback>
        </mc:AlternateContent>
        <mc:AlternateContent xmlns:mc="http://schemas.openxmlformats.org/markup-compatibility/2006">
          <mc:Choice xmlns:p14="http://schemas.microsoft.com/office/powerpoint/2010/main" Requires="p14">
            <p:contentPart p14:bwMode="auto" r:id="rId280">
              <p14:nvContentPartPr>
                <p14:cNvPr id="1144" name="Ink 1143">
                  <a:extLst>
                    <a:ext uri="{FF2B5EF4-FFF2-40B4-BE49-F238E27FC236}">
                      <a16:creationId xmlns:a16="http://schemas.microsoft.com/office/drawing/2014/main" id="{010A69F8-71C5-21CD-460E-437C426876F4}"/>
                    </a:ext>
                  </a:extLst>
                </p14:cNvPr>
                <p14:cNvContentPartPr/>
                <p14:nvPr/>
              </p14:nvContentPartPr>
              <p14:xfrm>
                <a:off x="8349673" y="1283969"/>
                <a:ext cx="147240" cy="63000"/>
              </p14:xfrm>
            </p:contentPart>
          </mc:Choice>
          <mc:Fallback>
            <p:pic>
              <p:nvPicPr>
                <p:cNvPr id="1144" name="Ink 1143">
                  <a:extLst>
                    <a:ext uri="{FF2B5EF4-FFF2-40B4-BE49-F238E27FC236}">
                      <a16:creationId xmlns:a16="http://schemas.microsoft.com/office/drawing/2014/main" id="{010A69F8-71C5-21CD-460E-437C426876F4}"/>
                    </a:ext>
                  </a:extLst>
                </p:cNvPr>
                <p:cNvPicPr/>
                <p:nvPr/>
              </p:nvPicPr>
              <p:blipFill>
                <a:blip r:embed="rId281"/>
                <a:stretch>
                  <a:fillRect/>
                </a:stretch>
              </p:blipFill>
              <p:spPr>
                <a:xfrm>
                  <a:off x="8340673" y="1275329"/>
                  <a:ext cx="164880" cy="80640"/>
                </a:xfrm>
                <a:prstGeom prst="rect">
                  <a:avLst/>
                </a:prstGeom>
              </p:spPr>
            </p:pic>
          </mc:Fallback>
        </mc:AlternateContent>
        <mc:AlternateContent xmlns:mc="http://schemas.openxmlformats.org/markup-compatibility/2006">
          <mc:Choice xmlns:p14="http://schemas.microsoft.com/office/powerpoint/2010/main" Requires="p14">
            <p:contentPart p14:bwMode="auto" r:id="rId282">
              <p14:nvContentPartPr>
                <p14:cNvPr id="1155" name="Ink 1154">
                  <a:extLst>
                    <a:ext uri="{FF2B5EF4-FFF2-40B4-BE49-F238E27FC236}">
                      <a16:creationId xmlns:a16="http://schemas.microsoft.com/office/drawing/2014/main" id="{95FEC451-47D3-E8FA-0AA7-0CF4C0511C3D}"/>
                    </a:ext>
                  </a:extLst>
                </p14:cNvPr>
                <p14:cNvContentPartPr/>
                <p14:nvPr/>
              </p14:nvContentPartPr>
              <p14:xfrm>
                <a:off x="8742073" y="1183169"/>
                <a:ext cx="167760" cy="51120"/>
              </p14:xfrm>
            </p:contentPart>
          </mc:Choice>
          <mc:Fallback>
            <p:pic>
              <p:nvPicPr>
                <p:cNvPr id="1155" name="Ink 1154">
                  <a:extLst>
                    <a:ext uri="{FF2B5EF4-FFF2-40B4-BE49-F238E27FC236}">
                      <a16:creationId xmlns:a16="http://schemas.microsoft.com/office/drawing/2014/main" id="{95FEC451-47D3-E8FA-0AA7-0CF4C0511C3D}"/>
                    </a:ext>
                  </a:extLst>
                </p:cNvPr>
                <p:cNvPicPr/>
                <p:nvPr/>
              </p:nvPicPr>
              <p:blipFill>
                <a:blip r:embed="rId283"/>
                <a:stretch>
                  <a:fillRect/>
                </a:stretch>
              </p:blipFill>
              <p:spPr>
                <a:xfrm>
                  <a:off x="8733073" y="1174529"/>
                  <a:ext cx="185400" cy="68760"/>
                </a:xfrm>
                <a:prstGeom prst="rect">
                  <a:avLst/>
                </a:prstGeom>
              </p:spPr>
            </p:pic>
          </mc:Fallback>
        </mc:AlternateContent>
        <mc:AlternateContent xmlns:mc="http://schemas.openxmlformats.org/markup-compatibility/2006">
          <mc:Choice xmlns:p14="http://schemas.microsoft.com/office/powerpoint/2010/main" Requires="p14">
            <p:contentPart p14:bwMode="auto" r:id="rId284">
              <p14:nvContentPartPr>
                <p14:cNvPr id="1152" name="Ink 1151">
                  <a:extLst>
                    <a:ext uri="{FF2B5EF4-FFF2-40B4-BE49-F238E27FC236}">
                      <a16:creationId xmlns:a16="http://schemas.microsoft.com/office/drawing/2014/main" id="{E3540B97-96DA-F636-7D68-47CA91B9939B}"/>
                    </a:ext>
                  </a:extLst>
                </p14:cNvPr>
                <p14:cNvContentPartPr/>
                <p14:nvPr/>
              </p14:nvContentPartPr>
              <p14:xfrm>
                <a:off x="9296833" y="835049"/>
                <a:ext cx="827640" cy="346320"/>
              </p14:xfrm>
            </p:contentPart>
          </mc:Choice>
          <mc:Fallback>
            <p:pic>
              <p:nvPicPr>
                <p:cNvPr id="1152" name="Ink 1151">
                  <a:extLst>
                    <a:ext uri="{FF2B5EF4-FFF2-40B4-BE49-F238E27FC236}">
                      <a16:creationId xmlns:a16="http://schemas.microsoft.com/office/drawing/2014/main" id="{E3540B97-96DA-F636-7D68-47CA91B9939B}"/>
                    </a:ext>
                  </a:extLst>
                </p:cNvPr>
                <p:cNvPicPr/>
                <p:nvPr/>
              </p:nvPicPr>
              <p:blipFill>
                <a:blip r:embed="rId285"/>
                <a:stretch>
                  <a:fillRect/>
                </a:stretch>
              </p:blipFill>
              <p:spPr>
                <a:xfrm>
                  <a:off x="9287833" y="826409"/>
                  <a:ext cx="845280" cy="363960"/>
                </a:xfrm>
                <a:prstGeom prst="rect">
                  <a:avLst/>
                </a:prstGeom>
              </p:spPr>
            </p:pic>
          </mc:Fallback>
        </mc:AlternateContent>
        <mc:AlternateContent xmlns:mc="http://schemas.openxmlformats.org/markup-compatibility/2006">
          <mc:Choice xmlns:p14="http://schemas.microsoft.com/office/powerpoint/2010/main" Requires="p14">
            <p:contentPart p14:bwMode="auto" r:id="rId286">
              <p14:nvContentPartPr>
                <p14:cNvPr id="1153" name="Ink 1152">
                  <a:extLst>
                    <a:ext uri="{FF2B5EF4-FFF2-40B4-BE49-F238E27FC236}">
                      <a16:creationId xmlns:a16="http://schemas.microsoft.com/office/drawing/2014/main" id="{CC005373-FE88-63EE-86E7-AC0366C44F09}"/>
                    </a:ext>
                  </a:extLst>
                </p14:cNvPr>
                <p14:cNvContentPartPr/>
                <p14:nvPr/>
              </p14:nvContentPartPr>
              <p14:xfrm>
                <a:off x="9257233" y="1178129"/>
                <a:ext cx="905040" cy="382680"/>
              </p14:xfrm>
            </p:contentPart>
          </mc:Choice>
          <mc:Fallback>
            <p:pic>
              <p:nvPicPr>
                <p:cNvPr id="1153" name="Ink 1152">
                  <a:extLst>
                    <a:ext uri="{FF2B5EF4-FFF2-40B4-BE49-F238E27FC236}">
                      <a16:creationId xmlns:a16="http://schemas.microsoft.com/office/drawing/2014/main" id="{CC005373-FE88-63EE-86E7-AC0366C44F09}"/>
                    </a:ext>
                  </a:extLst>
                </p:cNvPr>
                <p:cNvPicPr/>
                <p:nvPr/>
              </p:nvPicPr>
              <p:blipFill>
                <a:blip r:embed="rId287"/>
                <a:stretch>
                  <a:fillRect/>
                </a:stretch>
              </p:blipFill>
              <p:spPr>
                <a:xfrm>
                  <a:off x="9248593" y="1169489"/>
                  <a:ext cx="922680" cy="400320"/>
                </a:xfrm>
                <a:prstGeom prst="rect">
                  <a:avLst/>
                </a:prstGeom>
              </p:spPr>
            </p:pic>
          </mc:Fallback>
        </mc:AlternateContent>
        <mc:AlternateContent xmlns:mc="http://schemas.openxmlformats.org/markup-compatibility/2006">
          <mc:Choice xmlns:p14="http://schemas.microsoft.com/office/powerpoint/2010/main" Requires="p14">
            <p:contentPart p14:bwMode="auto" r:id="rId288">
              <p14:nvContentPartPr>
                <p14:cNvPr id="1156" name="Ink 1155">
                  <a:extLst>
                    <a:ext uri="{FF2B5EF4-FFF2-40B4-BE49-F238E27FC236}">
                      <a16:creationId xmlns:a16="http://schemas.microsoft.com/office/drawing/2014/main" id="{159887C9-C655-1951-87CD-8AEA1A1DD6EA}"/>
                    </a:ext>
                  </a:extLst>
                </p14:cNvPr>
                <p14:cNvContentPartPr/>
                <p14:nvPr/>
              </p14:nvContentPartPr>
              <p14:xfrm>
                <a:off x="9249673" y="1178129"/>
                <a:ext cx="132480" cy="22680"/>
              </p14:xfrm>
            </p:contentPart>
          </mc:Choice>
          <mc:Fallback>
            <p:pic>
              <p:nvPicPr>
                <p:cNvPr id="1156" name="Ink 1155">
                  <a:extLst>
                    <a:ext uri="{FF2B5EF4-FFF2-40B4-BE49-F238E27FC236}">
                      <a16:creationId xmlns:a16="http://schemas.microsoft.com/office/drawing/2014/main" id="{159887C9-C655-1951-87CD-8AEA1A1DD6EA}"/>
                    </a:ext>
                  </a:extLst>
                </p:cNvPr>
                <p:cNvPicPr/>
                <p:nvPr/>
              </p:nvPicPr>
              <p:blipFill>
                <a:blip r:embed="rId289"/>
                <a:stretch>
                  <a:fillRect/>
                </a:stretch>
              </p:blipFill>
              <p:spPr>
                <a:xfrm>
                  <a:off x="9241033" y="1169129"/>
                  <a:ext cx="150120" cy="40320"/>
                </a:xfrm>
                <a:prstGeom prst="rect">
                  <a:avLst/>
                </a:prstGeom>
              </p:spPr>
            </p:pic>
          </mc:Fallback>
        </mc:AlternateContent>
        <mc:AlternateContent xmlns:mc="http://schemas.openxmlformats.org/markup-compatibility/2006">
          <mc:Choice xmlns:p14="http://schemas.microsoft.com/office/powerpoint/2010/main" Requires="p14">
            <p:contentPart p14:bwMode="auto" r:id="rId290">
              <p14:nvContentPartPr>
                <p14:cNvPr id="1159" name="Ink 1158">
                  <a:extLst>
                    <a:ext uri="{FF2B5EF4-FFF2-40B4-BE49-F238E27FC236}">
                      <a16:creationId xmlns:a16="http://schemas.microsoft.com/office/drawing/2014/main" id="{BE4D6BE3-9820-C5CB-F9E1-86FD23DB03D9}"/>
                    </a:ext>
                  </a:extLst>
                </p14:cNvPr>
                <p14:cNvContentPartPr/>
                <p14:nvPr/>
              </p14:nvContentPartPr>
              <p14:xfrm>
                <a:off x="10109713" y="871049"/>
                <a:ext cx="1898640" cy="352080"/>
              </p14:xfrm>
            </p:contentPart>
          </mc:Choice>
          <mc:Fallback>
            <p:pic>
              <p:nvPicPr>
                <p:cNvPr id="1159" name="Ink 1158">
                  <a:extLst>
                    <a:ext uri="{FF2B5EF4-FFF2-40B4-BE49-F238E27FC236}">
                      <a16:creationId xmlns:a16="http://schemas.microsoft.com/office/drawing/2014/main" id="{BE4D6BE3-9820-C5CB-F9E1-86FD23DB03D9}"/>
                    </a:ext>
                  </a:extLst>
                </p:cNvPr>
                <p:cNvPicPr/>
                <p:nvPr/>
              </p:nvPicPr>
              <p:blipFill>
                <a:blip r:embed="rId291"/>
                <a:stretch>
                  <a:fillRect/>
                </a:stretch>
              </p:blipFill>
              <p:spPr>
                <a:xfrm>
                  <a:off x="10100713" y="862049"/>
                  <a:ext cx="1916280" cy="369720"/>
                </a:xfrm>
                <a:prstGeom prst="rect">
                  <a:avLst/>
                </a:prstGeom>
              </p:spPr>
            </p:pic>
          </mc:Fallback>
        </mc:AlternateContent>
        <mc:AlternateContent xmlns:mc="http://schemas.openxmlformats.org/markup-compatibility/2006">
          <mc:Choice xmlns:p14="http://schemas.microsoft.com/office/powerpoint/2010/main" Requires="p14">
            <p:contentPart p14:bwMode="auto" r:id="rId292">
              <p14:nvContentPartPr>
                <p14:cNvPr id="1160" name="Ink 1159">
                  <a:extLst>
                    <a:ext uri="{FF2B5EF4-FFF2-40B4-BE49-F238E27FC236}">
                      <a16:creationId xmlns:a16="http://schemas.microsoft.com/office/drawing/2014/main" id="{CA2A32F8-8463-5FF3-B01E-DDE0F1923CC2}"/>
                    </a:ext>
                  </a:extLst>
                </p14:cNvPr>
                <p14:cNvContentPartPr/>
                <p14:nvPr/>
              </p14:nvContentPartPr>
              <p14:xfrm>
                <a:off x="10157233" y="1115849"/>
                <a:ext cx="1891080" cy="470880"/>
              </p14:xfrm>
            </p:contentPart>
          </mc:Choice>
          <mc:Fallback>
            <p:pic>
              <p:nvPicPr>
                <p:cNvPr id="1160" name="Ink 1159">
                  <a:extLst>
                    <a:ext uri="{FF2B5EF4-FFF2-40B4-BE49-F238E27FC236}">
                      <a16:creationId xmlns:a16="http://schemas.microsoft.com/office/drawing/2014/main" id="{CA2A32F8-8463-5FF3-B01E-DDE0F1923CC2}"/>
                    </a:ext>
                  </a:extLst>
                </p:cNvPr>
                <p:cNvPicPr/>
                <p:nvPr/>
              </p:nvPicPr>
              <p:blipFill>
                <a:blip r:embed="rId293"/>
                <a:stretch>
                  <a:fillRect/>
                </a:stretch>
              </p:blipFill>
              <p:spPr>
                <a:xfrm>
                  <a:off x="10148593" y="1106849"/>
                  <a:ext cx="1908720" cy="488520"/>
                </a:xfrm>
                <a:prstGeom prst="rect">
                  <a:avLst/>
                </a:prstGeom>
              </p:spPr>
            </p:pic>
          </mc:Fallback>
        </mc:AlternateContent>
        <mc:AlternateContent xmlns:mc="http://schemas.openxmlformats.org/markup-compatibility/2006">
          <mc:Choice xmlns:p14="http://schemas.microsoft.com/office/powerpoint/2010/main" Requires="p14">
            <p:contentPart p14:bwMode="auto" r:id="rId294">
              <p14:nvContentPartPr>
                <p14:cNvPr id="1161" name="Ink 1160">
                  <a:extLst>
                    <a:ext uri="{FF2B5EF4-FFF2-40B4-BE49-F238E27FC236}">
                      <a16:creationId xmlns:a16="http://schemas.microsoft.com/office/drawing/2014/main" id="{D63D276A-C76D-FC47-9DEE-37A076A579EF}"/>
                    </a:ext>
                  </a:extLst>
                </p14:cNvPr>
                <p14:cNvContentPartPr/>
                <p14:nvPr/>
              </p14:nvContentPartPr>
              <p14:xfrm>
                <a:off x="11155873" y="733889"/>
                <a:ext cx="250200" cy="142920"/>
              </p14:xfrm>
            </p:contentPart>
          </mc:Choice>
          <mc:Fallback>
            <p:pic>
              <p:nvPicPr>
                <p:cNvPr id="1161" name="Ink 1160">
                  <a:extLst>
                    <a:ext uri="{FF2B5EF4-FFF2-40B4-BE49-F238E27FC236}">
                      <a16:creationId xmlns:a16="http://schemas.microsoft.com/office/drawing/2014/main" id="{D63D276A-C76D-FC47-9DEE-37A076A579EF}"/>
                    </a:ext>
                  </a:extLst>
                </p:cNvPr>
                <p:cNvPicPr/>
                <p:nvPr/>
              </p:nvPicPr>
              <p:blipFill>
                <a:blip r:embed="rId295"/>
                <a:stretch>
                  <a:fillRect/>
                </a:stretch>
              </p:blipFill>
              <p:spPr>
                <a:xfrm>
                  <a:off x="11146873" y="725249"/>
                  <a:ext cx="267840" cy="160560"/>
                </a:xfrm>
                <a:prstGeom prst="rect">
                  <a:avLst/>
                </a:prstGeom>
              </p:spPr>
            </p:pic>
          </mc:Fallback>
        </mc:AlternateContent>
        <mc:AlternateContent xmlns:mc="http://schemas.openxmlformats.org/markup-compatibility/2006">
          <mc:Choice xmlns:p14="http://schemas.microsoft.com/office/powerpoint/2010/main" Requires="p14">
            <p:contentPart p14:bwMode="auto" r:id="rId296">
              <p14:nvContentPartPr>
                <p14:cNvPr id="1162" name="Ink 1161">
                  <a:extLst>
                    <a:ext uri="{FF2B5EF4-FFF2-40B4-BE49-F238E27FC236}">
                      <a16:creationId xmlns:a16="http://schemas.microsoft.com/office/drawing/2014/main" id="{FDE91DF8-FF45-20A7-9E3C-D6F9D54E3245}"/>
                    </a:ext>
                  </a:extLst>
                </p14:cNvPr>
                <p14:cNvContentPartPr/>
                <p14:nvPr/>
              </p14:nvContentPartPr>
              <p14:xfrm>
                <a:off x="11513353" y="501689"/>
                <a:ext cx="155520" cy="171720"/>
              </p14:xfrm>
            </p:contentPart>
          </mc:Choice>
          <mc:Fallback>
            <p:pic>
              <p:nvPicPr>
                <p:cNvPr id="1162" name="Ink 1161">
                  <a:extLst>
                    <a:ext uri="{FF2B5EF4-FFF2-40B4-BE49-F238E27FC236}">
                      <a16:creationId xmlns:a16="http://schemas.microsoft.com/office/drawing/2014/main" id="{FDE91DF8-FF45-20A7-9E3C-D6F9D54E3245}"/>
                    </a:ext>
                  </a:extLst>
                </p:cNvPr>
                <p:cNvPicPr/>
                <p:nvPr/>
              </p:nvPicPr>
              <p:blipFill>
                <a:blip r:embed="rId297"/>
                <a:stretch>
                  <a:fillRect/>
                </a:stretch>
              </p:blipFill>
              <p:spPr>
                <a:xfrm>
                  <a:off x="11504713" y="492689"/>
                  <a:ext cx="173160" cy="189360"/>
                </a:xfrm>
                <a:prstGeom prst="rect">
                  <a:avLst/>
                </a:prstGeom>
              </p:spPr>
            </p:pic>
          </mc:Fallback>
        </mc:AlternateContent>
        <mc:AlternateContent xmlns:mc="http://schemas.openxmlformats.org/markup-compatibility/2006">
          <mc:Choice xmlns:p14="http://schemas.microsoft.com/office/powerpoint/2010/main" Requires="p14">
            <p:contentPart p14:bwMode="auto" r:id="rId298">
              <p14:nvContentPartPr>
                <p14:cNvPr id="1163" name="Ink 1162">
                  <a:extLst>
                    <a:ext uri="{FF2B5EF4-FFF2-40B4-BE49-F238E27FC236}">
                      <a16:creationId xmlns:a16="http://schemas.microsoft.com/office/drawing/2014/main" id="{274FC1E5-A7FA-BA26-1825-436FF2C4A720}"/>
                    </a:ext>
                  </a:extLst>
                </p14:cNvPr>
                <p14:cNvContentPartPr/>
                <p14:nvPr/>
              </p14:nvContentPartPr>
              <p14:xfrm>
                <a:off x="11728273" y="612209"/>
                <a:ext cx="189360" cy="90360"/>
              </p14:xfrm>
            </p:contentPart>
          </mc:Choice>
          <mc:Fallback>
            <p:pic>
              <p:nvPicPr>
                <p:cNvPr id="1163" name="Ink 1162">
                  <a:extLst>
                    <a:ext uri="{FF2B5EF4-FFF2-40B4-BE49-F238E27FC236}">
                      <a16:creationId xmlns:a16="http://schemas.microsoft.com/office/drawing/2014/main" id="{274FC1E5-A7FA-BA26-1825-436FF2C4A720}"/>
                    </a:ext>
                  </a:extLst>
                </p:cNvPr>
                <p:cNvPicPr/>
                <p:nvPr/>
              </p:nvPicPr>
              <p:blipFill>
                <a:blip r:embed="rId299"/>
                <a:stretch>
                  <a:fillRect/>
                </a:stretch>
              </p:blipFill>
              <p:spPr>
                <a:xfrm>
                  <a:off x="11719273" y="603209"/>
                  <a:ext cx="207000" cy="108000"/>
                </a:xfrm>
                <a:prstGeom prst="rect">
                  <a:avLst/>
                </a:prstGeom>
              </p:spPr>
            </p:pic>
          </mc:Fallback>
        </mc:AlternateContent>
        <mc:AlternateContent xmlns:mc="http://schemas.openxmlformats.org/markup-compatibility/2006">
          <mc:Choice xmlns:p14="http://schemas.microsoft.com/office/powerpoint/2010/main" Requires="p14">
            <p:contentPart p14:bwMode="auto" r:id="rId300">
              <p14:nvContentPartPr>
                <p14:cNvPr id="1164" name="Ink 1163">
                  <a:extLst>
                    <a:ext uri="{FF2B5EF4-FFF2-40B4-BE49-F238E27FC236}">
                      <a16:creationId xmlns:a16="http://schemas.microsoft.com/office/drawing/2014/main" id="{C76B06C7-EF88-E2A9-DD03-012ED8D73A4B}"/>
                    </a:ext>
                  </a:extLst>
                </p14:cNvPr>
                <p14:cNvContentPartPr/>
                <p14:nvPr/>
              </p14:nvContentPartPr>
              <p14:xfrm>
                <a:off x="12036433" y="612209"/>
                <a:ext cx="15120" cy="8280"/>
              </p14:xfrm>
            </p:contentPart>
          </mc:Choice>
          <mc:Fallback>
            <p:pic>
              <p:nvPicPr>
                <p:cNvPr id="1164" name="Ink 1163">
                  <a:extLst>
                    <a:ext uri="{FF2B5EF4-FFF2-40B4-BE49-F238E27FC236}">
                      <a16:creationId xmlns:a16="http://schemas.microsoft.com/office/drawing/2014/main" id="{C76B06C7-EF88-E2A9-DD03-012ED8D73A4B}"/>
                    </a:ext>
                  </a:extLst>
                </p:cNvPr>
                <p:cNvPicPr/>
                <p:nvPr/>
              </p:nvPicPr>
              <p:blipFill>
                <a:blip r:embed="rId301"/>
                <a:stretch>
                  <a:fillRect/>
                </a:stretch>
              </p:blipFill>
              <p:spPr>
                <a:xfrm>
                  <a:off x="12027793" y="603209"/>
                  <a:ext cx="32760" cy="259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02">
            <p14:nvContentPartPr>
              <p14:cNvPr id="1166" name="Ink 1165">
                <a:extLst>
                  <a:ext uri="{FF2B5EF4-FFF2-40B4-BE49-F238E27FC236}">
                    <a16:creationId xmlns:a16="http://schemas.microsoft.com/office/drawing/2014/main" id="{108EE114-F9D7-05B7-531A-A88081CBF4F9}"/>
                  </a:ext>
                </a:extLst>
              </p14:cNvPr>
              <p14:cNvContentPartPr/>
              <p14:nvPr/>
            </p14:nvContentPartPr>
            <p14:xfrm>
              <a:off x="8501233" y="4907009"/>
              <a:ext cx="60120" cy="74880"/>
            </p14:xfrm>
          </p:contentPart>
        </mc:Choice>
        <mc:Fallback>
          <p:pic>
            <p:nvPicPr>
              <p:cNvPr id="1166" name="Ink 1165">
                <a:extLst>
                  <a:ext uri="{FF2B5EF4-FFF2-40B4-BE49-F238E27FC236}">
                    <a16:creationId xmlns:a16="http://schemas.microsoft.com/office/drawing/2014/main" id="{108EE114-F9D7-05B7-531A-A88081CBF4F9}"/>
                  </a:ext>
                </a:extLst>
              </p:cNvPr>
              <p:cNvPicPr/>
              <p:nvPr/>
            </p:nvPicPr>
            <p:blipFill>
              <a:blip r:embed="rId303"/>
              <a:stretch>
                <a:fillRect/>
              </a:stretch>
            </p:blipFill>
            <p:spPr>
              <a:xfrm>
                <a:off x="8492233" y="4898369"/>
                <a:ext cx="77760" cy="92520"/>
              </a:xfrm>
              <a:prstGeom prst="rect">
                <a:avLst/>
              </a:prstGeom>
            </p:spPr>
          </p:pic>
        </mc:Fallback>
      </mc:AlternateContent>
      <p:grpSp>
        <p:nvGrpSpPr>
          <p:cNvPr id="1186" name="Group 1185">
            <a:extLst>
              <a:ext uri="{FF2B5EF4-FFF2-40B4-BE49-F238E27FC236}">
                <a16:creationId xmlns:a16="http://schemas.microsoft.com/office/drawing/2014/main" id="{19E014CF-DCAE-FB95-48CC-B2F62500CB47}"/>
              </a:ext>
            </a:extLst>
          </p:cNvPr>
          <p:cNvGrpSpPr/>
          <p:nvPr/>
        </p:nvGrpSpPr>
        <p:grpSpPr>
          <a:xfrm>
            <a:off x="8181553" y="5092769"/>
            <a:ext cx="538200" cy="736920"/>
            <a:chOff x="8181553" y="5092769"/>
            <a:chExt cx="538200" cy="736920"/>
          </a:xfrm>
        </p:grpSpPr>
        <mc:AlternateContent xmlns:mc="http://schemas.openxmlformats.org/markup-compatibility/2006">
          <mc:Choice xmlns:p14="http://schemas.microsoft.com/office/powerpoint/2010/main" Requires="p14">
            <p:contentPart p14:bwMode="auto" r:id="rId304">
              <p14:nvContentPartPr>
                <p14:cNvPr id="1167" name="Ink 1166">
                  <a:extLst>
                    <a:ext uri="{FF2B5EF4-FFF2-40B4-BE49-F238E27FC236}">
                      <a16:creationId xmlns:a16="http://schemas.microsoft.com/office/drawing/2014/main" id="{3D336095-0B80-B0F2-C8E2-AF5BB9F2F768}"/>
                    </a:ext>
                  </a:extLst>
                </p14:cNvPr>
                <p14:cNvContentPartPr/>
                <p14:nvPr/>
              </p14:nvContentPartPr>
              <p14:xfrm>
                <a:off x="8581873" y="5227409"/>
                <a:ext cx="130680" cy="31680"/>
              </p14:xfrm>
            </p:contentPart>
          </mc:Choice>
          <mc:Fallback>
            <p:pic>
              <p:nvPicPr>
                <p:cNvPr id="1167" name="Ink 1166">
                  <a:extLst>
                    <a:ext uri="{FF2B5EF4-FFF2-40B4-BE49-F238E27FC236}">
                      <a16:creationId xmlns:a16="http://schemas.microsoft.com/office/drawing/2014/main" id="{3D336095-0B80-B0F2-C8E2-AF5BB9F2F768}"/>
                    </a:ext>
                  </a:extLst>
                </p:cNvPr>
                <p:cNvPicPr/>
                <p:nvPr/>
              </p:nvPicPr>
              <p:blipFill>
                <a:blip r:embed="rId305"/>
                <a:stretch>
                  <a:fillRect/>
                </a:stretch>
              </p:blipFill>
              <p:spPr>
                <a:xfrm>
                  <a:off x="8573233" y="5218769"/>
                  <a:ext cx="148320" cy="49320"/>
                </a:xfrm>
                <a:prstGeom prst="rect">
                  <a:avLst/>
                </a:prstGeom>
              </p:spPr>
            </p:pic>
          </mc:Fallback>
        </mc:AlternateContent>
        <mc:AlternateContent xmlns:mc="http://schemas.openxmlformats.org/markup-compatibility/2006">
          <mc:Choice xmlns:p14="http://schemas.microsoft.com/office/powerpoint/2010/main" Requires="p14">
            <p:contentPart p14:bwMode="auto" r:id="rId306">
              <p14:nvContentPartPr>
                <p14:cNvPr id="1168" name="Ink 1167">
                  <a:extLst>
                    <a:ext uri="{FF2B5EF4-FFF2-40B4-BE49-F238E27FC236}">
                      <a16:creationId xmlns:a16="http://schemas.microsoft.com/office/drawing/2014/main" id="{4075B557-13A6-D080-7057-2691D43F37BE}"/>
                    </a:ext>
                  </a:extLst>
                </p14:cNvPr>
                <p14:cNvContentPartPr/>
                <p14:nvPr/>
              </p14:nvContentPartPr>
              <p14:xfrm>
                <a:off x="8238793" y="5214809"/>
                <a:ext cx="37800" cy="146520"/>
              </p14:xfrm>
            </p:contentPart>
          </mc:Choice>
          <mc:Fallback>
            <p:pic>
              <p:nvPicPr>
                <p:cNvPr id="1168" name="Ink 1167">
                  <a:extLst>
                    <a:ext uri="{FF2B5EF4-FFF2-40B4-BE49-F238E27FC236}">
                      <a16:creationId xmlns:a16="http://schemas.microsoft.com/office/drawing/2014/main" id="{4075B557-13A6-D080-7057-2691D43F37BE}"/>
                    </a:ext>
                  </a:extLst>
                </p:cNvPr>
                <p:cNvPicPr/>
                <p:nvPr/>
              </p:nvPicPr>
              <p:blipFill>
                <a:blip r:embed="rId307"/>
                <a:stretch>
                  <a:fillRect/>
                </a:stretch>
              </p:blipFill>
              <p:spPr>
                <a:xfrm>
                  <a:off x="8229793" y="5206169"/>
                  <a:ext cx="55440" cy="164160"/>
                </a:xfrm>
                <a:prstGeom prst="rect">
                  <a:avLst/>
                </a:prstGeom>
              </p:spPr>
            </p:pic>
          </mc:Fallback>
        </mc:AlternateContent>
        <mc:AlternateContent xmlns:mc="http://schemas.openxmlformats.org/markup-compatibility/2006">
          <mc:Choice xmlns:p14="http://schemas.microsoft.com/office/powerpoint/2010/main" Requires="p14">
            <p:contentPart p14:bwMode="auto" r:id="rId308">
              <p14:nvContentPartPr>
                <p14:cNvPr id="1169" name="Ink 1168">
                  <a:extLst>
                    <a:ext uri="{FF2B5EF4-FFF2-40B4-BE49-F238E27FC236}">
                      <a16:creationId xmlns:a16="http://schemas.microsoft.com/office/drawing/2014/main" id="{085CCD59-194D-AF9C-1878-D06A2C368A05}"/>
                    </a:ext>
                  </a:extLst>
                </p14:cNvPr>
                <p14:cNvContentPartPr/>
                <p14:nvPr/>
              </p14:nvContentPartPr>
              <p14:xfrm>
                <a:off x="8208193" y="5181689"/>
                <a:ext cx="97920" cy="76320"/>
              </p14:xfrm>
            </p:contentPart>
          </mc:Choice>
          <mc:Fallback>
            <p:pic>
              <p:nvPicPr>
                <p:cNvPr id="1169" name="Ink 1168">
                  <a:extLst>
                    <a:ext uri="{FF2B5EF4-FFF2-40B4-BE49-F238E27FC236}">
                      <a16:creationId xmlns:a16="http://schemas.microsoft.com/office/drawing/2014/main" id="{085CCD59-194D-AF9C-1878-D06A2C368A05}"/>
                    </a:ext>
                  </a:extLst>
                </p:cNvPr>
                <p:cNvPicPr/>
                <p:nvPr/>
              </p:nvPicPr>
              <p:blipFill>
                <a:blip r:embed="rId309"/>
                <a:stretch>
                  <a:fillRect/>
                </a:stretch>
              </p:blipFill>
              <p:spPr>
                <a:xfrm>
                  <a:off x="8199193" y="5173049"/>
                  <a:ext cx="115560" cy="93960"/>
                </a:xfrm>
                <a:prstGeom prst="rect">
                  <a:avLst/>
                </a:prstGeom>
              </p:spPr>
            </p:pic>
          </mc:Fallback>
        </mc:AlternateContent>
        <mc:AlternateContent xmlns:mc="http://schemas.openxmlformats.org/markup-compatibility/2006">
          <mc:Choice xmlns:p14="http://schemas.microsoft.com/office/powerpoint/2010/main" Requires="p14">
            <p:contentPart p14:bwMode="auto" r:id="rId310">
              <p14:nvContentPartPr>
                <p14:cNvPr id="1170" name="Ink 1169">
                  <a:extLst>
                    <a:ext uri="{FF2B5EF4-FFF2-40B4-BE49-F238E27FC236}">
                      <a16:creationId xmlns:a16="http://schemas.microsoft.com/office/drawing/2014/main" id="{78D035F6-64B1-6642-54F4-923FD61BB841}"/>
                    </a:ext>
                  </a:extLst>
                </p14:cNvPr>
                <p14:cNvContentPartPr/>
                <p14:nvPr/>
              </p14:nvContentPartPr>
              <p14:xfrm>
                <a:off x="8317273" y="5241809"/>
                <a:ext cx="62280" cy="52200"/>
              </p14:xfrm>
            </p:contentPart>
          </mc:Choice>
          <mc:Fallback>
            <p:pic>
              <p:nvPicPr>
                <p:cNvPr id="1170" name="Ink 1169">
                  <a:extLst>
                    <a:ext uri="{FF2B5EF4-FFF2-40B4-BE49-F238E27FC236}">
                      <a16:creationId xmlns:a16="http://schemas.microsoft.com/office/drawing/2014/main" id="{78D035F6-64B1-6642-54F4-923FD61BB841}"/>
                    </a:ext>
                  </a:extLst>
                </p:cNvPr>
                <p:cNvPicPr/>
                <p:nvPr/>
              </p:nvPicPr>
              <p:blipFill>
                <a:blip r:embed="rId311"/>
                <a:stretch>
                  <a:fillRect/>
                </a:stretch>
              </p:blipFill>
              <p:spPr>
                <a:xfrm>
                  <a:off x="8308633" y="5232809"/>
                  <a:ext cx="79920" cy="69840"/>
                </a:xfrm>
                <a:prstGeom prst="rect">
                  <a:avLst/>
                </a:prstGeom>
              </p:spPr>
            </p:pic>
          </mc:Fallback>
        </mc:AlternateContent>
        <mc:AlternateContent xmlns:mc="http://schemas.openxmlformats.org/markup-compatibility/2006">
          <mc:Choice xmlns:p14="http://schemas.microsoft.com/office/powerpoint/2010/main" Requires="p14">
            <p:contentPart p14:bwMode="auto" r:id="rId312">
              <p14:nvContentPartPr>
                <p14:cNvPr id="1171" name="Ink 1170">
                  <a:extLst>
                    <a:ext uri="{FF2B5EF4-FFF2-40B4-BE49-F238E27FC236}">
                      <a16:creationId xmlns:a16="http://schemas.microsoft.com/office/drawing/2014/main" id="{4899CED5-2D26-4485-891B-A859D20F4D70}"/>
                    </a:ext>
                  </a:extLst>
                </p14:cNvPr>
                <p14:cNvContentPartPr/>
                <p14:nvPr/>
              </p14:nvContentPartPr>
              <p14:xfrm>
                <a:off x="8379193" y="5137769"/>
                <a:ext cx="45360" cy="102960"/>
              </p14:xfrm>
            </p:contentPart>
          </mc:Choice>
          <mc:Fallback>
            <p:pic>
              <p:nvPicPr>
                <p:cNvPr id="1171" name="Ink 1170">
                  <a:extLst>
                    <a:ext uri="{FF2B5EF4-FFF2-40B4-BE49-F238E27FC236}">
                      <a16:creationId xmlns:a16="http://schemas.microsoft.com/office/drawing/2014/main" id="{4899CED5-2D26-4485-891B-A859D20F4D70}"/>
                    </a:ext>
                  </a:extLst>
                </p:cNvPr>
                <p:cNvPicPr/>
                <p:nvPr/>
              </p:nvPicPr>
              <p:blipFill>
                <a:blip r:embed="rId313"/>
                <a:stretch>
                  <a:fillRect/>
                </a:stretch>
              </p:blipFill>
              <p:spPr>
                <a:xfrm>
                  <a:off x="8370193" y="5128769"/>
                  <a:ext cx="63000" cy="120600"/>
                </a:xfrm>
                <a:prstGeom prst="rect">
                  <a:avLst/>
                </a:prstGeom>
              </p:spPr>
            </p:pic>
          </mc:Fallback>
        </mc:AlternateContent>
        <mc:AlternateContent xmlns:mc="http://schemas.openxmlformats.org/markup-compatibility/2006">
          <mc:Choice xmlns:p14="http://schemas.microsoft.com/office/powerpoint/2010/main" Requires="p14">
            <p:contentPart p14:bwMode="auto" r:id="rId314">
              <p14:nvContentPartPr>
                <p14:cNvPr id="1172" name="Ink 1171">
                  <a:extLst>
                    <a:ext uri="{FF2B5EF4-FFF2-40B4-BE49-F238E27FC236}">
                      <a16:creationId xmlns:a16="http://schemas.microsoft.com/office/drawing/2014/main" id="{C7F5C6C2-AA78-216A-0BCB-854A85A25102}"/>
                    </a:ext>
                  </a:extLst>
                </p14:cNvPr>
                <p14:cNvContentPartPr/>
                <p14:nvPr/>
              </p14:nvContentPartPr>
              <p14:xfrm>
                <a:off x="8434633" y="5092769"/>
                <a:ext cx="35640" cy="135720"/>
              </p14:xfrm>
            </p:contentPart>
          </mc:Choice>
          <mc:Fallback>
            <p:pic>
              <p:nvPicPr>
                <p:cNvPr id="1172" name="Ink 1171">
                  <a:extLst>
                    <a:ext uri="{FF2B5EF4-FFF2-40B4-BE49-F238E27FC236}">
                      <a16:creationId xmlns:a16="http://schemas.microsoft.com/office/drawing/2014/main" id="{C7F5C6C2-AA78-216A-0BCB-854A85A25102}"/>
                    </a:ext>
                  </a:extLst>
                </p:cNvPr>
                <p:cNvPicPr/>
                <p:nvPr/>
              </p:nvPicPr>
              <p:blipFill>
                <a:blip r:embed="rId315"/>
                <a:stretch>
                  <a:fillRect/>
                </a:stretch>
              </p:blipFill>
              <p:spPr>
                <a:xfrm>
                  <a:off x="8425633" y="5084129"/>
                  <a:ext cx="53280" cy="153360"/>
                </a:xfrm>
                <a:prstGeom prst="rect">
                  <a:avLst/>
                </a:prstGeom>
              </p:spPr>
            </p:pic>
          </mc:Fallback>
        </mc:AlternateContent>
        <mc:AlternateContent xmlns:mc="http://schemas.openxmlformats.org/markup-compatibility/2006">
          <mc:Choice xmlns:p14="http://schemas.microsoft.com/office/powerpoint/2010/main" Requires="p14">
            <p:contentPart p14:bwMode="auto" r:id="rId316">
              <p14:nvContentPartPr>
                <p14:cNvPr id="1173" name="Ink 1172">
                  <a:extLst>
                    <a:ext uri="{FF2B5EF4-FFF2-40B4-BE49-F238E27FC236}">
                      <a16:creationId xmlns:a16="http://schemas.microsoft.com/office/drawing/2014/main" id="{A1D87F5D-BA36-00EE-ECEF-DCC565B21B31}"/>
                    </a:ext>
                  </a:extLst>
                </p14:cNvPr>
                <p14:cNvContentPartPr/>
                <p14:nvPr/>
              </p14:nvContentPartPr>
              <p14:xfrm>
                <a:off x="8505193" y="5117249"/>
                <a:ext cx="47160" cy="74160"/>
              </p14:xfrm>
            </p:contentPart>
          </mc:Choice>
          <mc:Fallback>
            <p:pic>
              <p:nvPicPr>
                <p:cNvPr id="1173" name="Ink 1172">
                  <a:extLst>
                    <a:ext uri="{FF2B5EF4-FFF2-40B4-BE49-F238E27FC236}">
                      <a16:creationId xmlns:a16="http://schemas.microsoft.com/office/drawing/2014/main" id="{A1D87F5D-BA36-00EE-ECEF-DCC565B21B31}"/>
                    </a:ext>
                  </a:extLst>
                </p:cNvPr>
                <p:cNvPicPr/>
                <p:nvPr/>
              </p:nvPicPr>
              <p:blipFill>
                <a:blip r:embed="rId317"/>
                <a:stretch>
                  <a:fillRect/>
                </a:stretch>
              </p:blipFill>
              <p:spPr>
                <a:xfrm>
                  <a:off x="8496193" y="5108609"/>
                  <a:ext cx="64800" cy="91800"/>
                </a:xfrm>
                <a:prstGeom prst="rect">
                  <a:avLst/>
                </a:prstGeom>
              </p:spPr>
            </p:pic>
          </mc:Fallback>
        </mc:AlternateContent>
        <mc:AlternateContent xmlns:mc="http://schemas.openxmlformats.org/markup-compatibility/2006">
          <mc:Choice xmlns:p14="http://schemas.microsoft.com/office/powerpoint/2010/main" Requires="p14">
            <p:contentPart p14:bwMode="auto" r:id="rId318">
              <p14:nvContentPartPr>
                <p14:cNvPr id="1174" name="Ink 1173">
                  <a:extLst>
                    <a:ext uri="{FF2B5EF4-FFF2-40B4-BE49-F238E27FC236}">
                      <a16:creationId xmlns:a16="http://schemas.microsoft.com/office/drawing/2014/main" id="{D5B8679F-63E3-FADE-FB4A-FA978AD26B7F}"/>
                    </a:ext>
                  </a:extLst>
                </p14:cNvPr>
                <p14:cNvContentPartPr/>
                <p14:nvPr/>
              </p14:nvContentPartPr>
              <p14:xfrm>
                <a:off x="8576113" y="5109689"/>
                <a:ext cx="71280" cy="67320"/>
              </p14:xfrm>
            </p:contentPart>
          </mc:Choice>
          <mc:Fallback>
            <p:pic>
              <p:nvPicPr>
                <p:cNvPr id="1174" name="Ink 1173">
                  <a:extLst>
                    <a:ext uri="{FF2B5EF4-FFF2-40B4-BE49-F238E27FC236}">
                      <a16:creationId xmlns:a16="http://schemas.microsoft.com/office/drawing/2014/main" id="{D5B8679F-63E3-FADE-FB4A-FA978AD26B7F}"/>
                    </a:ext>
                  </a:extLst>
                </p:cNvPr>
                <p:cNvPicPr/>
                <p:nvPr/>
              </p:nvPicPr>
              <p:blipFill>
                <a:blip r:embed="rId319"/>
                <a:stretch>
                  <a:fillRect/>
                </a:stretch>
              </p:blipFill>
              <p:spPr>
                <a:xfrm>
                  <a:off x="8567113" y="5101049"/>
                  <a:ext cx="88920" cy="84960"/>
                </a:xfrm>
                <a:prstGeom prst="rect">
                  <a:avLst/>
                </a:prstGeom>
              </p:spPr>
            </p:pic>
          </mc:Fallback>
        </mc:AlternateContent>
        <mc:AlternateContent xmlns:mc="http://schemas.openxmlformats.org/markup-compatibility/2006">
          <mc:Choice xmlns:p14="http://schemas.microsoft.com/office/powerpoint/2010/main" Requires="p14">
            <p:contentPart p14:bwMode="auto" r:id="rId320">
              <p14:nvContentPartPr>
                <p14:cNvPr id="1175" name="Ink 1174">
                  <a:extLst>
                    <a:ext uri="{FF2B5EF4-FFF2-40B4-BE49-F238E27FC236}">
                      <a16:creationId xmlns:a16="http://schemas.microsoft.com/office/drawing/2014/main" id="{A8BCF07E-C7FE-693C-6B6B-0C10DF771A8E}"/>
                    </a:ext>
                  </a:extLst>
                </p14:cNvPr>
                <p14:cNvContentPartPr/>
                <p14:nvPr/>
              </p14:nvContentPartPr>
              <p14:xfrm>
                <a:off x="8629033" y="5515049"/>
                <a:ext cx="90720" cy="24480"/>
              </p14:xfrm>
            </p:contentPart>
          </mc:Choice>
          <mc:Fallback>
            <p:pic>
              <p:nvPicPr>
                <p:cNvPr id="1175" name="Ink 1174">
                  <a:extLst>
                    <a:ext uri="{FF2B5EF4-FFF2-40B4-BE49-F238E27FC236}">
                      <a16:creationId xmlns:a16="http://schemas.microsoft.com/office/drawing/2014/main" id="{A8BCF07E-C7FE-693C-6B6B-0C10DF771A8E}"/>
                    </a:ext>
                  </a:extLst>
                </p:cNvPr>
                <p:cNvPicPr/>
                <p:nvPr/>
              </p:nvPicPr>
              <p:blipFill>
                <a:blip r:embed="rId321"/>
                <a:stretch>
                  <a:fillRect/>
                </a:stretch>
              </p:blipFill>
              <p:spPr>
                <a:xfrm>
                  <a:off x="8620033" y="5506409"/>
                  <a:ext cx="108360" cy="42120"/>
                </a:xfrm>
                <a:prstGeom prst="rect">
                  <a:avLst/>
                </a:prstGeom>
              </p:spPr>
            </p:pic>
          </mc:Fallback>
        </mc:AlternateContent>
        <mc:AlternateContent xmlns:mc="http://schemas.openxmlformats.org/markup-compatibility/2006">
          <mc:Choice xmlns:p14="http://schemas.microsoft.com/office/powerpoint/2010/main" Requires="p14">
            <p:contentPart p14:bwMode="auto" r:id="rId322">
              <p14:nvContentPartPr>
                <p14:cNvPr id="1177" name="Ink 1176">
                  <a:extLst>
                    <a:ext uri="{FF2B5EF4-FFF2-40B4-BE49-F238E27FC236}">
                      <a16:creationId xmlns:a16="http://schemas.microsoft.com/office/drawing/2014/main" id="{A1A278BB-B2B2-0E73-5B8F-8484714BF512}"/>
                    </a:ext>
                  </a:extLst>
                </p14:cNvPr>
                <p14:cNvContentPartPr/>
                <p14:nvPr/>
              </p14:nvContentPartPr>
              <p14:xfrm>
                <a:off x="8202793" y="5719529"/>
                <a:ext cx="47520" cy="110160"/>
              </p14:xfrm>
            </p:contentPart>
          </mc:Choice>
          <mc:Fallback>
            <p:pic>
              <p:nvPicPr>
                <p:cNvPr id="1177" name="Ink 1176">
                  <a:extLst>
                    <a:ext uri="{FF2B5EF4-FFF2-40B4-BE49-F238E27FC236}">
                      <a16:creationId xmlns:a16="http://schemas.microsoft.com/office/drawing/2014/main" id="{A1A278BB-B2B2-0E73-5B8F-8484714BF512}"/>
                    </a:ext>
                  </a:extLst>
                </p:cNvPr>
                <p:cNvPicPr/>
                <p:nvPr/>
              </p:nvPicPr>
              <p:blipFill>
                <a:blip r:embed="rId323"/>
                <a:stretch>
                  <a:fillRect/>
                </a:stretch>
              </p:blipFill>
              <p:spPr>
                <a:xfrm>
                  <a:off x="8194153" y="5710889"/>
                  <a:ext cx="65160" cy="127800"/>
                </a:xfrm>
                <a:prstGeom prst="rect">
                  <a:avLst/>
                </a:prstGeom>
              </p:spPr>
            </p:pic>
          </mc:Fallback>
        </mc:AlternateContent>
        <mc:AlternateContent xmlns:mc="http://schemas.openxmlformats.org/markup-compatibility/2006">
          <mc:Choice xmlns:p14="http://schemas.microsoft.com/office/powerpoint/2010/main" Requires="p14">
            <p:contentPart p14:bwMode="auto" r:id="rId324">
              <p14:nvContentPartPr>
                <p14:cNvPr id="1178" name="Ink 1177">
                  <a:extLst>
                    <a:ext uri="{FF2B5EF4-FFF2-40B4-BE49-F238E27FC236}">
                      <a16:creationId xmlns:a16="http://schemas.microsoft.com/office/drawing/2014/main" id="{7311CEAF-2DCF-74A3-FF13-B19CB17CFE33}"/>
                    </a:ext>
                  </a:extLst>
                </p14:cNvPr>
                <p14:cNvContentPartPr/>
                <p14:nvPr/>
              </p14:nvContentPartPr>
              <p14:xfrm>
                <a:off x="8181553" y="5682089"/>
                <a:ext cx="68760" cy="86760"/>
              </p14:xfrm>
            </p:contentPart>
          </mc:Choice>
          <mc:Fallback>
            <p:pic>
              <p:nvPicPr>
                <p:cNvPr id="1178" name="Ink 1177">
                  <a:extLst>
                    <a:ext uri="{FF2B5EF4-FFF2-40B4-BE49-F238E27FC236}">
                      <a16:creationId xmlns:a16="http://schemas.microsoft.com/office/drawing/2014/main" id="{7311CEAF-2DCF-74A3-FF13-B19CB17CFE33}"/>
                    </a:ext>
                  </a:extLst>
                </p:cNvPr>
                <p:cNvPicPr/>
                <p:nvPr/>
              </p:nvPicPr>
              <p:blipFill>
                <a:blip r:embed="rId325"/>
                <a:stretch>
                  <a:fillRect/>
                </a:stretch>
              </p:blipFill>
              <p:spPr>
                <a:xfrm>
                  <a:off x="8172913" y="5673089"/>
                  <a:ext cx="86400" cy="104400"/>
                </a:xfrm>
                <a:prstGeom prst="rect">
                  <a:avLst/>
                </a:prstGeom>
              </p:spPr>
            </p:pic>
          </mc:Fallback>
        </mc:AlternateContent>
        <mc:AlternateContent xmlns:mc="http://schemas.openxmlformats.org/markup-compatibility/2006">
          <mc:Choice xmlns:p14="http://schemas.microsoft.com/office/powerpoint/2010/main" Requires="p14">
            <p:contentPart p14:bwMode="auto" r:id="rId326">
              <p14:nvContentPartPr>
                <p14:cNvPr id="1179" name="Ink 1178">
                  <a:extLst>
                    <a:ext uri="{FF2B5EF4-FFF2-40B4-BE49-F238E27FC236}">
                      <a16:creationId xmlns:a16="http://schemas.microsoft.com/office/drawing/2014/main" id="{3D4C7216-9C35-76D1-121F-9F907267228E}"/>
                    </a:ext>
                  </a:extLst>
                </p14:cNvPr>
                <p14:cNvContentPartPr/>
                <p14:nvPr/>
              </p14:nvContentPartPr>
              <p14:xfrm>
                <a:off x="8259313" y="5612249"/>
                <a:ext cx="32040" cy="79200"/>
              </p14:xfrm>
            </p:contentPart>
          </mc:Choice>
          <mc:Fallback>
            <p:pic>
              <p:nvPicPr>
                <p:cNvPr id="1179" name="Ink 1178">
                  <a:extLst>
                    <a:ext uri="{FF2B5EF4-FFF2-40B4-BE49-F238E27FC236}">
                      <a16:creationId xmlns:a16="http://schemas.microsoft.com/office/drawing/2014/main" id="{3D4C7216-9C35-76D1-121F-9F907267228E}"/>
                    </a:ext>
                  </a:extLst>
                </p:cNvPr>
                <p:cNvPicPr/>
                <p:nvPr/>
              </p:nvPicPr>
              <p:blipFill>
                <a:blip r:embed="rId327"/>
                <a:stretch>
                  <a:fillRect/>
                </a:stretch>
              </p:blipFill>
              <p:spPr>
                <a:xfrm>
                  <a:off x="8250673" y="5603609"/>
                  <a:ext cx="49680" cy="96840"/>
                </a:xfrm>
                <a:prstGeom prst="rect">
                  <a:avLst/>
                </a:prstGeom>
              </p:spPr>
            </p:pic>
          </mc:Fallback>
        </mc:AlternateContent>
        <mc:AlternateContent xmlns:mc="http://schemas.openxmlformats.org/markup-compatibility/2006">
          <mc:Choice xmlns:p14="http://schemas.microsoft.com/office/powerpoint/2010/main" Requires="p14">
            <p:contentPart p14:bwMode="auto" r:id="rId328">
              <p14:nvContentPartPr>
                <p14:cNvPr id="1180" name="Ink 1179">
                  <a:extLst>
                    <a:ext uri="{FF2B5EF4-FFF2-40B4-BE49-F238E27FC236}">
                      <a16:creationId xmlns:a16="http://schemas.microsoft.com/office/drawing/2014/main" id="{6DF654BA-32EE-50FA-A221-C0636D8DB61C}"/>
                    </a:ext>
                  </a:extLst>
                </p14:cNvPr>
                <p14:cNvContentPartPr/>
                <p14:nvPr/>
              </p14:nvContentPartPr>
              <p14:xfrm>
                <a:off x="8303593" y="5605409"/>
                <a:ext cx="62640" cy="72720"/>
              </p14:xfrm>
            </p:contentPart>
          </mc:Choice>
          <mc:Fallback>
            <p:pic>
              <p:nvPicPr>
                <p:cNvPr id="1180" name="Ink 1179">
                  <a:extLst>
                    <a:ext uri="{FF2B5EF4-FFF2-40B4-BE49-F238E27FC236}">
                      <a16:creationId xmlns:a16="http://schemas.microsoft.com/office/drawing/2014/main" id="{6DF654BA-32EE-50FA-A221-C0636D8DB61C}"/>
                    </a:ext>
                  </a:extLst>
                </p:cNvPr>
                <p:cNvPicPr/>
                <p:nvPr/>
              </p:nvPicPr>
              <p:blipFill>
                <a:blip r:embed="rId329"/>
                <a:stretch>
                  <a:fillRect/>
                </a:stretch>
              </p:blipFill>
              <p:spPr>
                <a:xfrm>
                  <a:off x="8294953" y="5596769"/>
                  <a:ext cx="80280" cy="90360"/>
                </a:xfrm>
                <a:prstGeom prst="rect">
                  <a:avLst/>
                </a:prstGeom>
              </p:spPr>
            </p:pic>
          </mc:Fallback>
        </mc:AlternateContent>
        <mc:AlternateContent xmlns:mc="http://schemas.openxmlformats.org/markup-compatibility/2006">
          <mc:Choice xmlns:p14="http://schemas.microsoft.com/office/powerpoint/2010/main" Requires="p14">
            <p:contentPart p14:bwMode="auto" r:id="rId330">
              <p14:nvContentPartPr>
                <p14:cNvPr id="1181" name="Ink 1180">
                  <a:extLst>
                    <a:ext uri="{FF2B5EF4-FFF2-40B4-BE49-F238E27FC236}">
                      <a16:creationId xmlns:a16="http://schemas.microsoft.com/office/drawing/2014/main" id="{79DAD6D4-AF2F-A864-93CC-446ACEED3198}"/>
                    </a:ext>
                  </a:extLst>
                </p14:cNvPr>
                <p14:cNvContentPartPr/>
                <p14:nvPr/>
              </p14:nvContentPartPr>
              <p14:xfrm>
                <a:off x="8339953" y="5468249"/>
                <a:ext cx="49320" cy="137160"/>
              </p14:xfrm>
            </p:contentPart>
          </mc:Choice>
          <mc:Fallback>
            <p:pic>
              <p:nvPicPr>
                <p:cNvPr id="1181" name="Ink 1180">
                  <a:extLst>
                    <a:ext uri="{FF2B5EF4-FFF2-40B4-BE49-F238E27FC236}">
                      <a16:creationId xmlns:a16="http://schemas.microsoft.com/office/drawing/2014/main" id="{79DAD6D4-AF2F-A864-93CC-446ACEED3198}"/>
                    </a:ext>
                  </a:extLst>
                </p:cNvPr>
                <p:cNvPicPr/>
                <p:nvPr/>
              </p:nvPicPr>
              <p:blipFill>
                <a:blip r:embed="rId331"/>
                <a:stretch>
                  <a:fillRect/>
                </a:stretch>
              </p:blipFill>
              <p:spPr>
                <a:xfrm>
                  <a:off x="8330953" y="5459249"/>
                  <a:ext cx="66960" cy="154800"/>
                </a:xfrm>
                <a:prstGeom prst="rect">
                  <a:avLst/>
                </a:prstGeom>
              </p:spPr>
            </p:pic>
          </mc:Fallback>
        </mc:AlternateContent>
        <mc:AlternateContent xmlns:mc="http://schemas.openxmlformats.org/markup-compatibility/2006">
          <mc:Choice xmlns:p14="http://schemas.microsoft.com/office/powerpoint/2010/main" Requires="p14">
            <p:contentPart p14:bwMode="auto" r:id="rId332">
              <p14:nvContentPartPr>
                <p14:cNvPr id="1182" name="Ink 1181">
                  <a:extLst>
                    <a:ext uri="{FF2B5EF4-FFF2-40B4-BE49-F238E27FC236}">
                      <a16:creationId xmlns:a16="http://schemas.microsoft.com/office/drawing/2014/main" id="{34CA1614-B84A-9EDA-6449-022B8933652F}"/>
                    </a:ext>
                  </a:extLst>
                </p14:cNvPr>
                <p14:cNvContentPartPr/>
                <p14:nvPr/>
              </p14:nvContentPartPr>
              <p14:xfrm>
                <a:off x="8316913" y="5508929"/>
                <a:ext cx="87120" cy="65880"/>
              </p14:xfrm>
            </p:contentPart>
          </mc:Choice>
          <mc:Fallback>
            <p:pic>
              <p:nvPicPr>
                <p:cNvPr id="1182" name="Ink 1181">
                  <a:extLst>
                    <a:ext uri="{FF2B5EF4-FFF2-40B4-BE49-F238E27FC236}">
                      <a16:creationId xmlns:a16="http://schemas.microsoft.com/office/drawing/2014/main" id="{34CA1614-B84A-9EDA-6449-022B8933652F}"/>
                    </a:ext>
                  </a:extLst>
                </p:cNvPr>
                <p:cNvPicPr/>
                <p:nvPr/>
              </p:nvPicPr>
              <p:blipFill>
                <a:blip r:embed="rId333"/>
                <a:stretch>
                  <a:fillRect/>
                </a:stretch>
              </p:blipFill>
              <p:spPr>
                <a:xfrm>
                  <a:off x="8307913" y="5499929"/>
                  <a:ext cx="104760" cy="83520"/>
                </a:xfrm>
                <a:prstGeom prst="rect">
                  <a:avLst/>
                </a:prstGeom>
              </p:spPr>
            </p:pic>
          </mc:Fallback>
        </mc:AlternateContent>
        <mc:AlternateContent xmlns:mc="http://schemas.openxmlformats.org/markup-compatibility/2006">
          <mc:Choice xmlns:p14="http://schemas.microsoft.com/office/powerpoint/2010/main" Requires="p14">
            <p:contentPart p14:bwMode="auto" r:id="rId334">
              <p14:nvContentPartPr>
                <p14:cNvPr id="1183" name="Ink 1182">
                  <a:extLst>
                    <a:ext uri="{FF2B5EF4-FFF2-40B4-BE49-F238E27FC236}">
                      <a16:creationId xmlns:a16="http://schemas.microsoft.com/office/drawing/2014/main" id="{7F2BB0F1-8D75-11D1-448B-6BE0407CB87E}"/>
                    </a:ext>
                  </a:extLst>
                </p14:cNvPr>
                <p14:cNvContentPartPr/>
                <p14:nvPr/>
              </p14:nvContentPartPr>
              <p14:xfrm>
                <a:off x="8429953" y="5491649"/>
                <a:ext cx="100800" cy="66960"/>
              </p14:xfrm>
            </p:contentPart>
          </mc:Choice>
          <mc:Fallback>
            <p:pic>
              <p:nvPicPr>
                <p:cNvPr id="1183" name="Ink 1182">
                  <a:extLst>
                    <a:ext uri="{FF2B5EF4-FFF2-40B4-BE49-F238E27FC236}">
                      <a16:creationId xmlns:a16="http://schemas.microsoft.com/office/drawing/2014/main" id="{7F2BB0F1-8D75-11D1-448B-6BE0407CB87E}"/>
                    </a:ext>
                  </a:extLst>
                </p:cNvPr>
                <p:cNvPicPr/>
                <p:nvPr/>
              </p:nvPicPr>
              <p:blipFill>
                <a:blip r:embed="rId335"/>
                <a:stretch>
                  <a:fillRect/>
                </a:stretch>
              </p:blipFill>
              <p:spPr>
                <a:xfrm>
                  <a:off x="8420953" y="5482649"/>
                  <a:ext cx="118440" cy="84600"/>
                </a:xfrm>
                <a:prstGeom prst="rect">
                  <a:avLst/>
                </a:prstGeom>
              </p:spPr>
            </p:pic>
          </mc:Fallback>
        </mc:AlternateContent>
        <mc:AlternateContent xmlns:mc="http://schemas.openxmlformats.org/markup-compatibility/2006">
          <mc:Choice xmlns:p14="http://schemas.microsoft.com/office/powerpoint/2010/main" Requires="p14">
            <p:contentPart p14:bwMode="auto" r:id="rId336">
              <p14:nvContentPartPr>
                <p14:cNvPr id="1184" name="Ink 1183">
                  <a:extLst>
                    <a:ext uri="{FF2B5EF4-FFF2-40B4-BE49-F238E27FC236}">
                      <a16:creationId xmlns:a16="http://schemas.microsoft.com/office/drawing/2014/main" id="{7B26C290-54BC-4BFA-9746-E29762E20561}"/>
                    </a:ext>
                  </a:extLst>
                </p14:cNvPr>
                <p14:cNvContentPartPr/>
                <p14:nvPr/>
              </p14:nvContentPartPr>
              <p14:xfrm>
                <a:off x="8466673" y="5421089"/>
                <a:ext cx="21960" cy="6120"/>
              </p14:xfrm>
            </p:contentPart>
          </mc:Choice>
          <mc:Fallback>
            <p:pic>
              <p:nvPicPr>
                <p:cNvPr id="1184" name="Ink 1183">
                  <a:extLst>
                    <a:ext uri="{FF2B5EF4-FFF2-40B4-BE49-F238E27FC236}">
                      <a16:creationId xmlns:a16="http://schemas.microsoft.com/office/drawing/2014/main" id="{7B26C290-54BC-4BFA-9746-E29762E20561}"/>
                    </a:ext>
                  </a:extLst>
                </p:cNvPr>
                <p:cNvPicPr/>
                <p:nvPr/>
              </p:nvPicPr>
              <p:blipFill>
                <a:blip r:embed="rId337"/>
                <a:stretch>
                  <a:fillRect/>
                </a:stretch>
              </p:blipFill>
              <p:spPr>
                <a:xfrm>
                  <a:off x="8458033" y="5412449"/>
                  <a:ext cx="39600" cy="23760"/>
                </a:xfrm>
                <a:prstGeom prst="rect">
                  <a:avLst/>
                </a:prstGeom>
              </p:spPr>
            </p:pic>
          </mc:Fallback>
        </mc:AlternateContent>
        <mc:AlternateContent xmlns:mc="http://schemas.openxmlformats.org/markup-compatibility/2006">
          <mc:Choice xmlns:p14="http://schemas.microsoft.com/office/powerpoint/2010/main" Requires="p14">
            <p:contentPart p14:bwMode="auto" r:id="rId338">
              <p14:nvContentPartPr>
                <p14:cNvPr id="1185" name="Ink 1184">
                  <a:extLst>
                    <a:ext uri="{FF2B5EF4-FFF2-40B4-BE49-F238E27FC236}">
                      <a16:creationId xmlns:a16="http://schemas.microsoft.com/office/drawing/2014/main" id="{AF9572C5-F80A-1391-0EF0-4EE028345FA9}"/>
                    </a:ext>
                  </a:extLst>
                </p14:cNvPr>
                <p14:cNvContentPartPr/>
                <p14:nvPr/>
              </p14:nvContentPartPr>
              <p14:xfrm>
                <a:off x="8516353" y="5447729"/>
                <a:ext cx="113400" cy="45720"/>
              </p14:xfrm>
            </p:contentPart>
          </mc:Choice>
          <mc:Fallback>
            <p:pic>
              <p:nvPicPr>
                <p:cNvPr id="1185" name="Ink 1184">
                  <a:extLst>
                    <a:ext uri="{FF2B5EF4-FFF2-40B4-BE49-F238E27FC236}">
                      <a16:creationId xmlns:a16="http://schemas.microsoft.com/office/drawing/2014/main" id="{AF9572C5-F80A-1391-0EF0-4EE028345FA9}"/>
                    </a:ext>
                  </a:extLst>
                </p:cNvPr>
                <p:cNvPicPr/>
                <p:nvPr/>
              </p:nvPicPr>
              <p:blipFill>
                <a:blip r:embed="rId339"/>
                <a:stretch>
                  <a:fillRect/>
                </a:stretch>
              </p:blipFill>
              <p:spPr>
                <a:xfrm>
                  <a:off x="8507713" y="5438729"/>
                  <a:ext cx="131040" cy="63360"/>
                </a:xfrm>
                <a:prstGeom prst="rect">
                  <a:avLst/>
                </a:prstGeom>
              </p:spPr>
            </p:pic>
          </mc:Fallback>
        </mc:AlternateContent>
      </p:grpSp>
      <p:grpSp>
        <p:nvGrpSpPr>
          <p:cNvPr id="1197" name="Group 1196">
            <a:extLst>
              <a:ext uri="{FF2B5EF4-FFF2-40B4-BE49-F238E27FC236}">
                <a16:creationId xmlns:a16="http://schemas.microsoft.com/office/drawing/2014/main" id="{360D8F28-974F-F7EE-76A4-47F9186811BB}"/>
              </a:ext>
            </a:extLst>
          </p:cNvPr>
          <p:cNvGrpSpPr/>
          <p:nvPr/>
        </p:nvGrpSpPr>
        <p:grpSpPr>
          <a:xfrm>
            <a:off x="9130513" y="4026449"/>
            <a:ext cx="1231920" cy="1208160"/>
            <a:chOff x="9130513" y="4026449"/>
            <a:chExt cx="1231920" cy="1208160"/>
          </a:xfrm>
        </p:grpSpPr>
        <mc:AlternateContent xmlns:mc="http://schemas.openxmlformats.org/markup-compatibility/2006">
          <mc:Choice xmlns:p14="http://schemas.microsoft.com/office/powerpoint/2010/main" Requires="p14">
            <p:contentPart p14:bwMode="auto" r:id="rId340">
              <p14:nvContentPartPr>
                <p14:cNvPr id="1187" name="Ink 1186">
                  <a:extLst>
                    <a:ext uri="{FF2B5EF4-FFF2-40B4-BE49-F238E27FC236}">
                      <a16:creationId xmlns:a16="http://schemas.microsoft.com/office/drawing/2014/main" id="{A6784A65-2F0C-FA18-8F9A-41E0C6B8FAB0}"/>
                    </a:ext>
                  </a:extLst>
                </p14:cNvPr>
                <p14:cNvContentPartPr/>
                <p14:nvPr/>
              </p14:nvContentPartPr>
              <p14:xfrm>
                <a:off x="9149593" y="4590929"/>
                <a:ext cx="531360" cy="643680"/>
              </p14:xfrm>
            </p:contentPart>
          </mc:Choice>
          <mc:Fallback>
            <p:pic>
              <p:nvPicPr>
                <p:cNvPr id="1187" name="Ink 1186">
                  <a:extLst>
                    <a:ext uri="{FF2B5EF4-FFF2-40B4-BE49-F238E27FC236}">
                      <a16:creationId xmlns:a16="http://schemas.microsoft.com/office/drawing/2014/main" id="{A6784A65-2F0C-FA18-8F9A-41E0C6B8FAB0}"/>
                    </a:ext>
                  </a:extLst>
                </p:cNvPr>
                <p:cNvPicPr/>
                <p:nvPr/>
              </p:nvPicPr>
              <p:blipFill>
                <a:blip r:embed="rId341"/>
                <a:stretch>
                  <a:fillRect/>
                </a:stretch>
              </p:blipFill>
              <p:spPr>
                <a:xfrm>
                  <a:off x="9140593" y="4581929"/>
                  <a:ext cx="549000" cy="661320"/>
                </a:xfrm>
                <a:prstGeom prst="rect">
                  <a:avLst/>
                </a:prstGeom>
              </p:spPr>
            </p:pic>
          </mc:Fallback>
        </mc:AlternateContent>
        <mc:AlternateContent xmlns:mc="http://schemas.openxmlformats.org/markup-compatibility/2006">
          <mc:Choice xmlns:p14="http://schemas.microsoft.com/office/powerpoint/2010/main" Requires="p14">
            <p:contentPart p14:bwMode="auto" r:id="rId342">
              <p14:nvContentPartPr>
                <p14:cNvPr id="1188" name="Ink 1187">
                  <a:extLst>
                    <a:ext uri="{FF2B5EF4-FFF2-40B4-BE49-F238E27FC236}">
                      <a16:creationId xmlns:a16="http://schemas.microsoft.com/office/drawing/2014/main" id="{49937FCA-FC50-478A-604C-8F6C8E0CA9FD}"/>
                    </a:ext>
                  </a:extLst>
                </p14:cNvPr>
                <p14:cNvContentPartPr/>
                <p14:nvPr/>
              </p14:nvContentPartPr>
              <p14:xfrm>
                <a:off x="9130513" y="5085929"/>
                <a:ext cx="117360" cy="140040"/>
              </p14:xfrm>
            </p:contentPart>
          </mc:Choice>
          <mc:Fallback>
            <p:pic>
              <p:nvPicPr>
                <p:cNvPr id="1188" name="Ink 1187">
                  <a:extLst>
                    <a:ext uri="{FF2B5EF4-FFF2-40B4-BE49-F238E27FC236}">
                      <a16:creationId xmlns:a16="http://schemas.microsoft.com/office/drawing/2014/main" id="{49937FCA-FC50-478A-604C-8F6C8E0CA9FD}"/>
                    </a:ext>
                  </a:extLst>
                </p:cNvPr>
                <p:cNvPicPr/>
                <p:nvPr/>
              </p:nvPicPr>
              <p:blipFill>
                <a:blip r:embed="rId343"/>
                <a:stretch>
                  <a:fillRect/>
                </a:stretch>
              </p:blipFill>
              <p:spPr>
                <a:xfrm>
                  <a:off x="9121873" y="5077289"/>
                  <a:ext cx="135000" cy="157680"/>
                </a:xfrm>
                <a:prstGeom prst="rect">
                  <a:avLst/>
                </a:prstGeom>
              </p:spPr>
            </p:pic>
          </mc:Fallback>
        </mc:AlternateContent>
        <mc:AlternateContent xmlns:mc="http://schemas.openxmlformats.org/markup-compatibility/2006">
          <mc:Choice xmlns:p14="http://schemas.microsoft.com/office/powerpoint/2010/main" Requires="p14">
            <p:contentPart p14:bwMode="auto" r:id="rId344">
              <p14:nvContentPartPr>
                <p14:cNvPr id="1190" name="Ink 1189">
                  <a:extLst>
                    <a:ext uri="{FF2B5EF4-FFF2-40B4-BE49-F238E27FC236}">
                      <a16:creationId xmlns:a16="http://schemas.microsoft.com/office/drawing/2014/main" id="{36D662B2-4F47-CA13-B163-83A3FB55549E}"/>
                    </a:ext>
                  </a:extLst>
                </p14:cNvPr>
                <p14:cNvContentPartPr/>
                <p14:nvPr/>
              </p14:nvContentPartPr>
              <p14:xfrm>
                <a:off x="9786433" y="4278809"/>
                <a:ext cx="243000" cy="300240"/>
              </p14:xfrm>
            </p:contentPart>
          </mc:Choice>
          <mc:Fallback>
            <p:pic>
              <p:nvPicPr>
                <p:cNvPr id="1190" name="Ink 1189">
                  <a:extLst>
                    <a:ext uri="{FF2B5EF4-FFF2-40B4-BE49-F238E27FC236}">
                      <a16:creationId xmlns:a16="http://schemas.microsoft.com/office/drawing/2014/main" id="{36D662B2-4F47-CA13-B163-83A3FB55549E}"/>
                    </a:ext>
                  </a:extLst>
                </p:cNvPr>
                <p:cNvPicPr/>
                <p:nvPr/>
              </p:nvPicPr>
              <p:blipFill>
                <a:blip r:embed="rId345"/>
                <a:stretch>
                  <a:fillRect/>
                </a:stretch>
              </p:blipFill>
              <p:spPr>
                <a:xfrm>
                  <a:off x="9777433" y="4270169"/>
                  <a:ext cx="260640" cy="317880"/>
                </a:xfrm>
                <a:prstGeom prst="rect">
                  <a:avLst/>
                </a:prstGeom>
              </p:spPr>
            </p:pic>
          </mc:Fallback>
        </mc:AlternateContent>
        <mc:AlternateContent xmlns:mc="http://schemas.openxmlformats.org/markup-compatibility/2006">
          <mc:Choice xmlns:p14="http://schemas.microsoft.com/office/powerpoint/2010/main" Requires="p14">
            <p:contentPart p14:bwMode="auto" r:id="rId346">
              <p14:nvContentPartPr>
                <p14:cNvPr id="1191" name="Ink 1190">
                  <a:extLst>
                    <a:ext uri="{FF2B5EF4-FFF2-40B4-BE49-F238E27FC236}">
                      <a16:creationId xmlns:a16="http://schemas.microsoft.com/office/drawing/2014/main" id="{41FC5445-CBC3-7C50-0362-1A8BA2EA9DD3}"/>
                    </a:ext>
                  </a:extLst>
                </p14:cNvPr>
                <p14:cNvContentPartPr/>
                <p14:nvPr/>
              </p14:nvContentPartPr>
              <p14:xfrm>
                <a:off x="9928273" y="4259729"/>
                <a:ext cx="58320" cy="28440"/>
              </p14:xfrm>
            </p:contentPart>
          </mc:Choice>
          <mc:Fallback>
            <p:pic>
              <p:nvPicPr>
                <p:cNvPr id="1191" name="Ink 1190">
                  <a:extLst>
                    <a:ext uri="{FF2B5EF4-FFF2-40B4-BE49-F238E27FC236}">
                      <a16:creationId xmlns:a16="http://schemas.microsoft.com/office/drawing/2014/main" id="{41FC5445-CBC3-7C50-0362-1A8BA2EA9DD3}"/>
                    </a:ext>
                  </a:extLst>
                </p:cNvPr>
                <p:cNvPicPr/>
                <p:nvPr/>
              </p:nvPicPr>
              <p:blipFill>
                <a:blip r:embed="rId347"/>
                <a:stretch>
                  <a:fillRect/>
                </a:stretch>
              </p:blipFill>
              <p:spPr>
                <a:xfrm>
                  <a:off x="9919633" y="4251089"/>
                  <a:ext cx="75960" cy="46080"/>
                </a:xfrm>
                <a:prstGeom prst="rect">
                  <a:avLst/>
                </a:prstGeom>
              </p:spPr>
            </p:pic>
          </mc:Fallback>
        </mc:AlternateContent>
        <mc:AlternateContent xmlns:mc="http://schemas.openxmlformats.org/markup-compatibility/2006">
          <mc:Choice xmlns:p14="http://schemas.microsoft.com/office/powerpoint/2010/main" Requires="p14">
            <p:contentPart p14:bwMode="auto" r:id="rId348">
              <p14:nvContentPartPr>
                <p14:cNvPr id="1192" name="Ink 1191">
                  <a:extLst>
                    <a:ext uri="{FF2B5EF4-FFF2-40B4-BE49-F238E27FC236}">
                      <a16:creationId xmlns:a16="http://schemas.microsoft.com/office/drawing/2014/main" id="{98FA9C3C-5BC4-D554-7A13-49200E04355B}"/>
                    </a:ext>
                  </a:extLst>
                </p14:cNvPr>
                <p14:cNvContentPartPr/>
                <p14:nvPr/>
              </p14:nvContentPartPr>
              <p14:xfrm>
                <a:off x="10047073" y="4095569"/>
                <a:ext cx="52560" cy="250200"/>
              </p14:xfrm>
            </p:contentPart>
          </mc:Choice>
          <mc:Fallback>
            <p:pic>
              <p:nvPicPr>
                <p:cNvPr id="1192" name="Ink 1191">
                  <a:extLst>
                    <a:ext uri="{FF2B5EF4-FFF2-40B4-BE49-F238E27FC236}">
                      <a16:creationId xmlns:a16="http://schemas.microsoft.com/office/drawing/2014/main" id="{98FA9C3C-5BC4-D554-7A13-49200E04355B}"/>
                    </a:ext>
                  </a:extLst>
                </p:cNvPr>
                <p:cNvPicPr/>
                <p:nvPr/>
              </p:nvPicPr>
              <p:blipFill>
                <a:blip r:embed="rId349"/>
                <a:stretch>
                  <a:fillRect/>
                </a:stretch>
              </p:blipFill>
              <p:spPr>
                <a:xfrm>
                  <a:off x="10038073" y="4086569"/>
                  <a:ext cx="70200" cy="267840"/>
                </a:xfrm>
                <a:prstGeom prst="rect">
                  <a:avLst/>
                </a:prstGeom>
              </p:spPr>
            </p:pic>
          </mc:Fallback>
        </mc:AlternateContent>
        <mc:AlternateContent xmlns:mc="http://schemas.openxmlformats.org/markup-compatibility/2006">
          <mc:Choice xmlns:p14="http://schemas.microsoft.com/office/powerpoint/2010/main" Requires="p14">
            <p:contentPart p14:bwMode="auto" r:id="rId350">
              <p14:nvContentPartPr>
                <p14:cNvPr id="1193" name="Ink 1192">
                  <a:extLst>
                    <a:ext uri="{FF2B5EF4-FFF2-40B4-BE49-F238E27FC236}">
                      <a16:creationId xmlns:a16="http://schemas.microsoft.com/office/drawing/2014/main" id="{E463FAFE-5D67-0495-80BB-262DB0CF4C20}"/>
                    </a:ext>
                  </a:extLst>
                </p14:cNvPr>
                <p14:cNvContentPartPr/>
                <p14:nvPr/>
              </p14:nvContentPartPr>
              <p14:xfrm>
                <a:off x="10020793" y="4225889"/>
                <a:ext cx="103680" cy="88560"/>
              </p14:xfrm>
            </p:contentPart>
          </mc:Choice>
          <mc:Fallback>
            <p:pic>
              <p:nvPicPr>
                <p:cNvPr id="1193" name="Ink 1192">
                  <a:extLst>
                    <a:ext uri="{FF2B5EF4-FFF2-40B4-BE49-F238E27FC236}">
                      <a16:creationId xmlns:a16="http://schemas.microsoft.com/office/drawing/2014/main" id="{E463FAFE-5D67-0495-80BB-262DB0CF4C20}"/>
                    </a:ext>
                  </a:extLst>
                </p:cNvPr>
                <p:cNvPicPr/>
                <p:nvPr/>
              </p:nvPicPr>
              <p:blipFill>
                <a:blip r:embed="rId351"/>
                <a:stretch>
                  <a:fillRect/>
                </a:stretch>
              </p:blipFill>
              <p:spPr>
                <a:xfrm>
                  <a:off x="10011793" y="4217249"/>
                  <a:ext cx="121320" cy="106200"/>
                </a:xfrm>
                <a:prstGeom prst="rect">
                  <a:avLst/>
                </a:prstGeom>
              </p:spPr>
            </p:pic>
          </mc:Fallback>
        </mc:AlternateContent>
        <mc:AlternateContent xmlns:mc="http://schemas.openxmlformats.org/markup-compatibility/2006">
          <mc:Choice xmlns:p14="http://schemas.microsoft.com/office/powerpoint/2010/main" Requires="p14">
            <p:contentPart p14:bwMode="auto" r:id="rId352">
              <p14:nvContentPartPr>
                <p14:cNvPr id="1194" name="Ink 1193">
                  <a:extLst>
                    <a:ext uri="{FF2B5EF4-FFF2-40B4-BE49-F238E27FC236}">
                      <a16:creationId xmlns:a16="http://schemas.microsoft.com/office/drawing/2014/main" id="{20E2E797-3DDA-047D-1763-A06C050025A1}"/>
                    </a:ext>
                  </a:extLst>
                </p14:cNvPr>
                <p14:cNvContentPartPr/>
                <p14:nvPr/>
              </p14:nvContentPartPr>
              <p14:xfrm>
                <a:off x="10159753" y="4026449"/>
                <a:ext cx="69480" cy="190800"/>
              </p14:xfrm>
            </p:contentPart>
          </mc:Choice>
          <mc:Fallback>
            <p:pic>
              <p:nvPicPr>
                <p:cNvPr id="1194" name="Ink 1193">
                  <a:extLst>
                    <a:ext uri="{FF2B5EF4-FFF2-40B4-BE49-F238E27FC236}">
                      <a16:creationId xmlns:a16="http://schemas.microsoft.com/office/drawing/2014/main" id="{20E2E797-3DDA-047D-1763-A06C050025A1}"/>
                    </a:ext>
                  </a:extLst>
                </p:cNvPr>
                <p:cNvPicPr/>
                <p:nvPr/>
              </p:nvPicPr>
              <p:blipFill>
                <a:blip r:embed="rId353"/>
                <a:stretch>
                  <a:fillRect/>
                </a:stretch>
              </p:blipFill>
              <p:spPr>
                <a:xfrm>
                  <a:off x="10150753" y="4017449"/>
                  <a:ext cx="87120" cy="208440"/>
                </a:xfrm>
                <a:prstGeom prst="rect">
                  <a:avLst/>
                </a:prstGeom>
              </p:spPr>
            </p:pic>
          </mc:Fallback>
        </mc:AlternateContent>
        <mc:AlternateContent xmlns:mc="http://schemas.openxmlformats.org/markup-compatibility/2006">
          <mc:Choice xmlns:p14="http://schemas.microsoft.com/office/powerpoint/2010/main" Requires="p14">
            <p:contentPart p14:bwMode="auto" r:id="rId354">
              <p14:nvContentPartPr>
                <p14:cNvPr id="1195" name="Ink 1194">
                  <a:extLst>
                    <a:ext uri="{FF2B5EF4-FFF2-40B4-BE49-F238E27FC236}">
                      <a16:creationId xmlns:a16="http://schemas.microsoft.com/office/drawing/2014/main" id="{DD3330CC-7A42-09A8-F462-A4B979A1AF0F}"/>
                    </a:ext>
                  </a:extLst>
                </p14:cNvPr>
                <p14:cNvContentPartPr/>
                <p14:nvPr/>
              </p14:nvContentPartPr>
              <p14:xfrm>
                <a:off x="10165873" y="4158929"/>
                <a:ext cx="70560" cy="24480"/>
              </p14:xfrm>
            </p:contentPart>
          </mc:Choice>
          <mc:Fallback>
            <p:pic>
              <p:nvPicPr>
                <p:cNvPr id="1195" name="Ink 1194">
                  <a:extLst>
                    <a:ext uri="{FF2B5EF4-FFF2-40B4-BE49-F238E27FC236}">
                      <a16:creationId xmlns:a16="http://schemas.microsoft.com/office/drawing/2014/main" id="{DD3330CC-7A42-09A8-F462-A4B979A1AF0F}"/>
                    </a:ext>
                  </a:extLst>
                </p:cNvPr>
                <p:cNvPicPr/>
                <p:nvPr/>
              </p:nvPicPr>
              <p:blipFill>
                <a:blip r:embed="rId355"/>
                <a:stretch>
                  <a:fillRect/>
                </a:stretch>
              </p:blipFill>
              <p:spPr>
                <a:xfrm>
                  <a:off x="10156873" y="4149929"/>
                  <a:ext cx="88200" cy="42120"/>
                </a:xfrm>
                <a:prstGeom prst="rect">
                  <a:avLst/>
                </a:prstGeom>
              </p:spPr>
            </p:pic>
          </mc:Fallback>
        </mc:AlternateContent>
        <mc:AlternateContent xmlns:mc="http://schemas.openxmlformats.org/markup-compatibility/2006">
          <mc:Choice xmlns:p14="http://schemas.microsoft.com/office/powerpoint/2010/main" Requires="p14">
            <p:contentPart p14:bwMode="auto" r:id="rId356">
              <p14:nvContentPartPr>
                <p14:cNvPr id="1196" name="Ink 1195">
                  <a:extLst>
                    <a:ext uri="{FF2B5EF4-FFF2-40B4-BE49-F238E27FC236}">
                      <a16:creationId xmlns:a16="http://schemas.microsoft.com/office/drawing/2014/main" id="{8BAB5CCA-D763-1D76-9C11-C26C89CA6072}"/>
                    </a:ext>
                  </a:extLst>
                </p14:cNvPr>
                <p14:cNvContentPartPr/>
                <p14:nvPr/>
              </p14:nvContentPartPr>
              <p14:xfrm>
                <a:off x="10347673" y="4110689"/>
                <a:ext cx="14760" cy="30960"/>
              </p14:xfrm>
            </p:contentPart>
          </mc:Choice>
          <mc:Fallback>
            <p:pic>
              <p:nvPicPr>
                <p:cNvPr id="1196" name="Ink 1195">
                  <a:extLst>
                    <a:ext uri="{FF2B5EF4-FFF2-40B4-BE49-F238E27FC236}">
                      <a16:creationId xmlns:a16="http://schemas.microsoft.com/office/drawing/2014/main" id="{8BAB5CCA-D763-1D76-9C11-C26C89CA6072}"/>
                    </a:ext>
                  </a:extLst>
                </p:cNvPr>
                <p:cNvPicPr/>
                <p:nvPr/>
              </p:nvPicPr>
              <p:blipFill>
                <a:blip r:embed="rId357"/>
                <a:stretch>
                  <a:fillRect/>
                </a:stretch>
              </p:blipFill>
              <p:spPr>
                <a:xfrm>
                  <a:off x="10338673" y="4102049"/>
                  <a:ext cx="32400" cy="48600"/>
                </a:xfrm>
                <a:prstGeom prst="rect">
                  <a:avLst/>
                </a:prstGeom>
              </p:spPr>
            </p:pic>
          </mc:Fallback>
        </mc:AlternateContent>
      </p:grpSp>
      <p:grpSp>
        <p:nvGrpSpPr>
          <p:cNvPr id="1209" name="Group 1208">
            <a:extLst>
              <a:ext uri="{FF2B5EF4-FFF2-40B4-BE49-F238E27FC236}">
                <a16:creationId xmlns:a16="http://schemas.microsoft.com/office/drawing/2014/main" id="{A01EBD4A-8E25-26FA-00AB-E265A5FB7763}"/>
              </a:ext>
            </a:extLst>
          </p:cNvPr>
          <p:cNvGrpSpPr/>
          <p:nvPr/>
        </p:nvGrpSpPr>
        <p:grpSpPr>
          <a:xfrm>
            <a:off x="11357113" y="4656449"/>
            <a:ext cx="285120" cy="489960"/>
            <a:chOff x="11357113" y="4656449"/>
            <a:chExt cx="285120" cy="489960"/>
          </a:xfrm>
        </p:grpSpPr>
        <mc:AlternateContent xmlns:mc="http://schemas.openxmlformats.org/markup-compatibility/2006">
          <mc:Choice xmlns:p14="http://schemas.microsoft.com/office/powerpoint/2010/main" Requires="p14">
            <p:contentPart p14:bwMode="auto" r:id="rId358">
              <p14:nvContentPartPr>
                <p14:cNvPr id="1198" name="Ink 1197">
                  <a:extLst>
                    <a:ext uri="{FF2B5EF4-FFF2-40B4-BE49-F238E27FC236}">
                      <a16:creationId xmlns:a16="http://schemas.microsoft.com/office/drawing/2014/main" id="{21C33975-A092-3685-7E06-CF3CF3C673EA}"/>
                    </a:ext>
                  </a:extLst>
                </p14:cNvPr>
                <p14:cNvContentPartPr/>
                <p14:nvPr/>
              </p14:nvContentPartPr>
              <p14:xfrm>
                <a:off x="11390953" y="4656449"/>
                <a:ext cx="251280" cy="471240"/>
              </p14:xfrm>
            </p:contentPart>
          </mc:Choice>
          <mc:Fallback>
            <p:pic>
              <p:nvPicPr>
                <p:cNvPr id="1198" name="Ink 1197">
                  <a:extLst>
                    <a:ext uri="{FF2B5EF4-FFF2-40B4-BE49-F238E27FC236}">
                      <a16:creationId xmlns:a16="http://schemas.microsoft.com/office/drawing/2014/main" id="{21C33975-A092-3685-7E06-CF3CF3C673EA}"/>
                    </a:ext>
                  </a:extLst>
                </p:cNvPr>
                <p:cNvPicPr/>
                <p:nvPr/>
              </p:nvPicPr>
              <p:blipFill>
                <a:blip r:embed="rId359"/>
                <a:stretch>
                  <a:fillRect/>
                </a:stretch>
              </p:blipFill>
              <p:spPr>
                <a:xfrm>
                  <a:off x="11381953" y="4647809"/>
                  <a:ext cx="268920" cy="488880"/>
                </a:xfrm>
                <a:prstGeom prst="rect">
                  <a:avLst/>
                </a:prstGeom>
              </p:spPr>
            </p:pic>
          </mc:Fallback>
        </mc:AlternateContent>
        <mc:AlternateContent xmlns:mc="http://schemas.openxmlformats.org/markup-compatibility/2006">
          <mc:Choice xmlns:p14="http://schemas.microsoft.com/office/powerpoint/2010/main" Requires="p14">
            <p:contentPart p14:bwMode="auto" r:id="rId360">
              <p14:nvContentPartPr>
                <p14:cNvPr id="1199" name="Ink 1198">
                  <a:extLst>
                    <a:ext uri="{FF2B5EF4-FFF2-40B4-BE49-F238E27FC236}">
                      <a16:creationId xmlns:a16="http://schemas.microsoft.com/office/drawing/2014/main" id="{BD86C896-A52C-736C-3B4F-E3E81C00ACAD}"/>
                    </a:ext>
                  </a:extLst>
                </p14:cNvPr>
                <p14:cNvContentPartPr/>
                <p14:nvPr/>
              </p14:nvContentPartPr>
              <p14:xfrm>
                <a:off x="11357113" y="5037329"/>
                <a:ext cx="111600" cy="109080"/>
              </p14:xfrm>
            </p:contentPart>
          </mc:Choice>
          <mc:Fallback>
            <p:pic>
              <p:nvPicPr>
                <p:cNvPr id="1199" name="Ink 1198">
                  <a:extLst>
                    <a:ext uri="{FF2B5EF4-FFF2-40B4-BE49-F238E27FC236}">
                      <a16:creationId xmlns:a16="http://schemas.microsoft.com/office/drawing/2014/main" id="{BD86C896-A52C-736C-3B4F-E3E81C00ACAD}"/>
                    </a:ext>
                  </a:extLst>
                </p:cNvPr>
                <p:cNvPicPr/>
                <p:nvPr/>
              </p:nvPicPr>
              <p:blipFill>
                <a:blip r:embed="rId361"/>
                <a:stretch>
                  <a:fillRect/>
                </a:stretch>
              </p:blipFill>
              <p:spPr>
                <a:xfrm>
                  <a:off x="11348113" y="5028689"/>
                  <a:ext cx="129240" cy="126720"/>
                </a:xfrm>
                <a:prstGeom prst="rect">
                  <a:avLst/>
                </a:prstGeom>
              </p:spPr>
            </p:pic>
          </mc:Fallback>
        </mc:AlternateContent>
      </p:grpSp>
      <p:grpSp>
        <p:nvGrpSpPr>
          <p:cNvPr id="1208" name="Group 1207">
            <a:extLst>
              <a:ext uri="{FF2B5EF4-FFF2-40B4-BE49-F238E27FC236}">
                <a16:creationId xmlns:a16="http://schemas.microsoft.com/office/drawing/2014/main" id="{5A55014E-4C4A-B871-C1B4-74E798BCD1A2}"/>
              </a:ext>
            </a:extLst>
          </p:cNvPr>
          <p:cNvGrpSpPr/>
          <p:nvPr/>
        </p:nvGrpSpPr>
        <p:grpSpPr>
          <a:xfrm>
            <a:off x="11290513" y="3906929"/>
            <a:ext cx="1071000" cy="600840"/>
            <a:chOff x="11290513" y="3906929"/>
            <a:chExt cx="1071000" cy="600840"/>
          </a:xfrm>
        </p:grpSpPr>
        <mc:AlternateContent xmlns:mc="http://schemas.openxmlformats.org/markup-compatibility/2006">
          <mc:Choice xmlns:p14="http://schemas.microsoft.com/office/powerpoint/2010/main" Requires="p14">
            <p:contentPart p14:bwMode="auto" r:id="rId362">
              <p14:nvContentPartPr>
                <p14:cNvPr id="1200" name="Ink 1199">
                  <a:extLst>
                    <a:ext uri="{FF2B5EF4-FFF2-40B4-BE49-F238E27FC236}">
                      <a16:creationId xmlns:a16="http://schemas.microsoft.com/office/drawing/2014/main" id="{62E8BBDC-C906-F741-0957-32B3C439CBED}"/>
                    </a:ext>
                  </a:extLst>
                </p14:cNvPr>
                <p14:cNvContentPartPr/>
                <p14:nvPr/>
              </p14:nvContentPartPr>
              <p14:xfrm>
                <a:off x="11306713" y="4431809"/>
                <a:ext cx="50040" cy="75960"/>
              </p14:xfrm>
            </p:contentPart>
          </mc:Choice>
          <mc:Fallback>
            <p:pic>
              <p:nvPicPr>
                <p:cNvPr id="1200" name="Ink 1199">
                  <a:extLst>
                    <a:ext uri="{FF2B5EF4-FFF2-40B4-BE49-F238E27FC236}">
                      <a16:creationId xmlns:a16="http://schemas.microsoft.com/office/drawing/2014/main" id="{62E8BBDC-C906-F741-0957-32B3C439CBED}"/>
                    </a:ext>
                  </a:extLst>
                </p:cNvPr>
                <p:cNvPicPr/>
                <p:nvPr/>
              </p:nvPicPr>
              <p:blipFill>
                <a:blip r:embed="rId363"/>
                <a:stretch>
                  <a:fillRect/>
                </a:stretch>
              </p:blipFill>
              <p:spPr>
                <a:xfrm>
                  <a:off x="11298073" y="4423169"/>
                  <a:ext cx="67680" cy="93600"/>
                </a:xfrm>
                <a:prstGeom prst="rect">
                  <a:avLst/>
                </a:prstGeom>
              </p:spPr>
            </p:pic>
          </mc:Fallback>
        </mc:AlternateContent>
        <mc:AlternateContent xmlns:mc="http://schemas.openxmlformats.org/markup-compatibility/2006">
          <mc:Choice xmlns:p14="http://schemas.microsoft.com/office/powerpoint/2010/main" Requires="p14">
            <p:contentPart p14:bwMode="auto" r:id="rId364">
              <p14:nvContentPartPr>
                <p14:cNvPr id="1201" name="Ink 1200">
                  <a:extLst>
                    <a:ext uri="{FF2B5EF4-FFF2-40B4-BE49-F238E27FC236}">
                      <a16:creationId xmlns:a16="http://schemas.microsoft.com/office/drawing/2014/main" id="{38360C7C-7137-9CE0-C9D3-4E81EB4A2A27}"/>
                    </a:ext>
                  </a:extLst>
                </p14:cNvPr>
                <p14:cNvContentPartPr/>
                <p14:nvPr/>
              </p14:nvContentPartPr>
              <p14:xfrm>
                <a:off x="11290513" y="4332449"/>
                <a:ext cx="9720" cy="6120"/>
              </p14:xfrm>
            </p:contentPart>
          </mc:Choice>
          <mc:Fallback>
            <p:pic>
              <p:nvPicPr>
                <p:cNvPr id="1201" name="Ink 1200">
                  <a:extLst>
                    <a:ext uri="{FF2B5EF4-FFF2-40B4-BE49-F238E27FC236}">
                      <a16:creationId xmlns:a16="http://schemas.microsoft.com/office/drawing/2014/main" id="{38360C7C-7137-9CE0-C9D3-4E81EB4A2A27}"/>
                    </a:ext>
                  </a:extLst>
                </p:cNvPr>
                <p:cNvPicPr/>
                <p:nvPr/>
              </p:nvPicPr>
              <p:blipFill>
                <a:blip r:embed="rId365"/>
                <a:stretch>
                  <a:fillRect/>
                </a:stretch>
              </p:blipFill>
              <p:spPr>
                <a:xfrm>
                  <a:off x="11281513" y="4323809"/>
                  <a:ext cx="27360" cy="23760"/>
                </a:xfrm>
                <a:prstGeom prst="rect">
                  <a:avLst/>
                </a:prstGeom>
              </p:spPr>
            </p:pic>
          </mc:Fallback>
        </mc:AlternateContent>
        <mc:AlternateContent xmlns:mc="http://schemas.openxmlformats.org/markup-compatibility/2006">
          <mc:Choice xmlns:p14="http://schemas.microsoft.com/office/powerpoint/2010/main" Requires="p14">
            <p:contentPart p14:bwMode="auto" r:id="rId366">
              <p14:nvContentPartPr>
                <p14:cNvPr id="1202" name="Ink 1201">
                  <a:extLst>
                    <a:ext uri="{FF2B5EF4-FFF2-40B4-BE49-F238E27FC236}">
                      <a16:creationId xmlns:a16="http://schemas.microsoft.com/office/drawing/2014/main" id="{56E1B633-2F3C-BFCA-4516-403806AD2A93}"/>
                    </a:ext>
                  </a:extLst>
                </p14:cNvPr>
                <p14:cNvContentPartPr/>
                <p14:nvPr/>
              </p14:nvContentPartPr>
              <p14:xfrm>
                <a:off x="11428393" y="4229849"/>
                <a:ext cx="86760" cy="203040"/>
              </p14:xfrm>
            </p:contentPart>
          </mc:Choice>
          <mc:Fallback>
            <p:pic>
              <p:nvPicPr>
                <p:cNvPr id="1202" name="Ink 1201">
                  <a:extLst>
                    <a:ext uri="{FF2B5EF4-FFF2-40B4-BE49-F238E27FC236}">
                      <a16:creationId xmlns:a16="http://schemas.microsoft.com/office/drawing/2014/main" id="{56E1B633-2F3C-BFCA-4516-403806AD2A93}"/>
                    </a:ext>
                  </a:extLst>
                </p:cNvPr>
                <p:cNvPicPr/>
                <p:nvPr/>
              </p:nvPicPr>
              <p:blipFill>
                <a:blip r:embed="rId367"/>
                <a:stretch>
                  <a:fillRect/>
                </a:stretch>
              </p:blipFill>
              <p:spPr>
                <a:xfrm>
                  <a:off x="11419393" y="4220849"/>
                  <a:ext cx="104400" cy="220680"/>
                </a:xfrm>
                <a:prstGeom prst="rect">
                  <a:avLst/>
                </a:prstGeom>
              </p:spPr>
            </p:pic>
          </mc:Fallback>
        </mc:AlternateContent>
        <mc:AlternateContent xmlns:mc="http://schemas.openxmlformats.org/markup-compatibility/2006">
          <mc:Choice xmlns:p14="http://schemas.microsoft.com/office/powerpoint/2010/main" Requires="p14">
            <p:contentPart p14:bwMode="auto" r:id="rId368">
              <p14:nvContentPartPr>
                <p14:cNvPr id="1203" name="Ink 1202">
                  <a:extLst>
                    <a:ext uri="{FF2B5EF4-FFF2-40B4-BE49-F238E27FC236}">
                      <a16:creationId xmlns:a16="http://schemas.microsoft.com/office/drawing/2014/main" id="{640FC33D-55A9-05A3-B8B9-147172F2B00D}"/>
                    </a:ext>
                  </a:extLst>
                </p14:cNvPr>
                <p14:cNvContentPartPr/>
                <p14:nvPr/>
              </p14:nvContentPartPr>
              <p14:xfrm>
                <a:off x="11558713" y="4031129"/>
                <a:ext cx="237600" cy="298800"/>
              </p14:xfrm>
            </p:contentPart>
          </mc:Choice>
          <mc:Fallback>
            <p:pic>
              <p:nvPicPr>
                <p:cNvPr id="1203" name="Ink 1202">
                  <a:extLst>
                    <a:ext uri="{FF2B5EF4-FFF2-40B4-BE49-F238E27FC236}">
                      <a16:creationId xmlns:a16="http://schemas.microsoft.com/office/drawing/2014/main" id="{640FC33D-55A9-05A3-B8B9-147172F2B00D}"/>
                    </a:ext>
                  </a:extLst>
                </p:cNvPr>
                <p:cNvPicPr/>
                <p:nvPr/>
              </p:nvPicPr>
              <p:blipFill>
                <a:blip r:embed="rId369"/>
                <a:stretch>
                  <a:fillRect/>
                </a:stretch>
              </p:blipFill>
              <p:spPr>
                <a:xfrm>
                  <a:off x="11550073" y="4022129"/>
                  <a:ext cx="255240" cy="316440"/>
                </a:xfrm>
                <a:prstGeom prst="rect">
                  <a:avLst/>
                </a:prstGeom>
              </p:spPr>
            </p:pic>
          </mc:Fallback>
        </mc:AlternateContent>
        <mc:AlternateContent xmlns:mc="http://schemas.openxmlformats.org/markup-compatibility/2006">
          <mc:Choice xmlns:p14="http://schemas.microsoft.com/office/powerpoint/2010/main" Requires="p14">
            <p:contentPart p14:bwMode="auto" r:id="rId370">
              <p14:nvContentPartPr>
                <p14:cNvPr id="1204" name="Ink 1203">
                  <a:extLst>
                    <a:ext uri="{FF2B5EF4-FFF2-40B4-BE49-F238E27FC236}">
                      <a16:creationId xmlns:a16="http://schemas.microsoft.com/office/drawing/2014/main" id="{B0A75BAE-375E-D7D0-E329-FE4486076331}"/>
                    </a:ext>
                  </a:extLst>
                </p14:cNvPr>
                <p14:cNvContentPartPr/>
                <p14:nvPr/>
              </p14:nvContentPartPr>
              <p14:xfrm>
                <a:off x="11782633" y="4142009"/>
                <a:ext cx="86040" cy="34200"/>
              </p14:xfrm>
            </p:contentPart>
          </mc:Choice>
          <mc:Fallback>
            <p:pic>
              <p:nvPicPr>
                <p:cNvPr id="1204" name="Ink 1203">
                  <a:extLst>
                    <a:ext uri="{FF2B5EF4-FFF2-40B4-BE49-F238E27FC236}">
                      <a16:creationId xmlns:a16="http://schemas.microsoft.com/office/drawing/2014/main" id="{B0A75BAE-375E-D7D0-E329-FE4486076331}"/>
                    </a:ext>
                  </a:extLst>
                </p:cNvPr>
                <p:cNvPicPr/>
                <p:nvPr/>
              </p:nvPicPr>
              <p:blipFill>
                <a:blip r:embed="rId371"/>
                <a:stretch>
                  <a:fillRect/>
                </a:stretch>
              </p:blipFill>
              <p:spPr>
                <a:xfrm>
                  <a:off x="11773633" y="4133009"/>
                  <a:ext cx="103680" cy="51840"/>
                </a:xfrm>
                <a:prstGeom prst="rect">
                  <a:avLst/>
                </a:prstGeom>
              </p:spPr>
            </p:pic>
          </mc:Fallback>
        </mc:AlternateContent>
        <mc:AlternateContent xmlns:mc="http://schemas.openxmlformats.org/markup-compatibility/2006">
          <mc:Choice xmlns:p14="http://schemas.microsoft.com/office/powerpoint/2010/main" Requires="p14">
            <p:contentPart p14:bwMode="auto" r:id="rId372">
              <p14:nvContentPartPr>
                <p14:cNvPr id="1205" name="Ink 1204">
                  <a:extLst>
                    <a:ext uri="{FF2B5EF4-FFF2-40B4-BE49-F238E27FC236}">
                      <a16:creationId xmlns:a16="http://schemas.microsoft.com/office/drawing/2014/main" id="{9E1260C6-2C89-B6D6-9B8C-A23844527F01}"/>
                    </a:ext>
                  </a:extLst>
                </p14:cNvPr>
                <p14:cNvContentPartPr/>
                <p14:nvPr/>
              </p14:nvContentPartPr>
              <p14:xfrm>
                <a:off x="11854273" y="4073249"/>
                <a:ext cx="14040" cy="15120"/>
              </p14:xfrm>
            </p:contentPart>
          </mc:Choice>
          <mc:Fallback>
            <p:pic>
              <p:nvPicPr>
                <p:cNvPr id="1205" name="Ink 1204">
                  <a:extLst>
                    <a:ext uri="{FF2B5EF4-FFF2-40B4-BE49-F238E27FC236}">
                      <a16:creationId xmlns:a16="http://schemas.microsoft.com/office/drawing/2014/main" id="{9E1260C6-2C89-B6D6-9B8C-A23844527F01}"/>
                    </a:ext>
                  </a:extLst>
                </p:cNvPr>
                <p:cNvPicPr/>
                <p:nvPr/>
              </p:nvPicPr>
              <p:blipFill>
                <a:blip r:embed="rId373"/>
                <a:stretch>
                  <a:fillRect/>
                </a:stretch>
              </p:blipFill>
              <p:spPr>
                <a:xfrm>
                  <a:off x="11845633" y="4064609"/>
                  <a:ext cx="31680" cy="32760"/>
                </a:xfrm>
                <a:prstGeom prst="rect">
                  <a:avLst/>
                </a:prstGeom>
              </p:spPr>
            </p:pic>
          </mc:Fallback>
        </mc:AlternateContent>
        <mc:AlternateContent xmlns:mc="http://schemas.openxmlformats.org/markup-compatibility/2006">
          <mc:Choice xmlns:p14="http://schemas.microsoft.com/office/powerpoint/2010/main" Requires="p14">
            <p:contentPart p14:bwMode="auto" r:id="rId374">
              <p14:nvContentPartPr>
                <p14:cNvPr id="1206" name="Ink 1205">
                  <a:extLst>
                    <a:ext uri="{FF2B5EF4-FFF2-40B4-BE49-F238E27FC236}">
                      <a16:creationId xmlns:a16="http://schemas.microsoft.com/office/drawing/2014/main" id="{E1718A55-5C96-D63B-F9B7-D322F7B57C9D}"/>
                    </a:ext>
                  </a:extLst>
                </p14:cNvPr>
                <p14:cNvContentPartPr/>
                <p14:nvPr/>
              </p14:nvContentPartPr>
              <p14:xfrm>
                <a:off x="11925913" y="3906929"/>
                <a:ext cx="322920" cy="229680"/>
              </p14:xfrm>
            </p:contentPart>
          </mc:Choice>
          <mc:Fallback>
            <p:pic>
              <p:nvPicPr>
                <p:cNvPr id="1206" name="Ink 1205">
                  <a:extLst>
                    <a:ext uri="{FF2B5EF4-FFF2-40B4-BE49-F238E27FC236}">
                      <a16:creationId xmlns:a16="http://schemas.microsoft.com/office/drawing/2014/main" id="{E1718A55-5C96-D63B-F9B7-D322F7B57C9D}"/>
                    </a:ext>
                  </a:extLst>
                </p:cNvPr>
                <p:cNvPicPr/>
                <p:nvPr/>
              </p:nvPicPr>
              <p:blipFill>
                <a:blip r:embed="rId375"/>
                <a:stretch>
                  <a:fillRect/>
                </a:stretch>
              </p:blipFill>
              <p:spPr>
                <a:xfrm>
                  <a:off x="11916913" y="3898289"/>
                  <a:ext cx="340560" cy="247320"/>
                </a:xfrm>
                <a:prstGeom prst="rect">
                  <a:avLst/>
                </a:prstGeom>
              </p:spPr>
            </p:pic>
          </mc:Fallback>
        </mc:AlternateContent>
        <mc:AlternateContent xmlns:mc="http://schemas.openxmlformats.org/markup-compatibility/2006">
          <mc:Choice xmlns:p14="http://schemas.microsoft.com/office/powerpoint/2010/main" Requires="p14">
            <p:contentPart p14:bwMode="auto" r:id="rId376">
              <p14:nvContentPartPr>
                <p14:cNvPr id="1207" name="Ink 1206">
                  <a:extLst>
                    <a:ext uri="{FF2B5EF4-FFF2-40B4-BE49-F238E27FC236}">
                      <a16:creationId xmlns:a16="http://schemas.microsoft.com/office/drawing/2014/main" id="{A5958204-D9CB-8658-0B51-59A81515D98A}"/>
                    </a:ext>
                  </a:extLst>
                </p14:cNvPr>
                <p14:cNvContentPartPr/>
                <p14:nvPr/>
              </p14:nvContentPartPr>
              <p14:xfrm>
                <a:off x="12356833" y="3975329"/>
                <a:ext cx="4680" cy="720"/>
              </p14:xfrm>
            </p:contentPart>
          </mc:Choice>
          <mc:Fallback>
            <p:pic>
              <p:nvPicPr>
                <p:cNvPr id="1207" name="Ink 1206">
                  <a:extLst>
                    <a:ext uri="{FF2B5EF4-FFF2-40B4-BE49-F238E27FC236}">
                      <a16:creationId xmlns:a16="http://schemas.microsoft.com/office/drawing/2014/main" id="{A5958204-D9CB-8658-0B51-59A81515D98A}"/>
                    </a:ext>
                  </a:extLst>
                </p:cNvPr>
                <p:cNvPicPr/>
                <p:nvPr/>
              </p:nvPicPr>
              <p:blipFill>
                <a:blip r:embed="rId377"/>
                <a:stretch>
                  <a:fillRect/>
                </a:stretch>
              </p:blipFill>
              <p:spPr>
                <a:xfrm>
                  <a:off x="12348193" y="3966329"/>
                  <a:ext cx="22320" cy="18360"/>
                </a:xfrm>
                <a:prstGeom prst="rect">
                  <a:avLst/>
                </a:prstGeom>
              </p:spPr>
            </p:pic>
          </mc:Fallback>
        </mc:AlternateContent>
      </p:grpSp>
    </p:spTree>
    <p:extLst>
      <p:ext uri="{BB962C8B-B14F-4D97-AF65-F5344CB8AC3E}">
        <p14:creationId xmlns:p14="http://schemas.microsoft.com/office/powerpoint/2010/main" val="375837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5F05779E-AFB5-4E27-AE16-075EF1A730E3}"/>
              </a:ext>
            </a:extLst>
          </p:cNvPr>
          <p:cNvSpPr>
            <a:spLocks noChangeArrowheads="1"/>
          </p:cNvSpPr>
          <p:nvPr/>
        </p:nvSpPr>
        <p:spPr bwMode="auto">
          <a:xfrm>
            <a:off x="1029459" y="53454"/>
            <a:ext cx="196729" cy="41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7381" tIns="48691" rIns="97381" bIns="48691" numCol="1" anchor="ctr" anchorCtr="0" compatLnSpc="1">
            <a:prstTxWarp prst="textNoShape">
              <a:avLst/>
            </a:prstTxWarp>
            <a:spAutoFit/>
          </a:bodyPr>
          <a:lstStyle/>
          <a:p>
            <a:endParaRPr lang="en-US" sz="2052" dirty="0">
              <a:latin typeface="Arial" panose="020B0604020202020204" pitchFamily="34" charset="0"/>
            </a:endParaRPr>
          </a:p>
        </p:txBody>
      </p:sp>
      <p:graphicFrame>
        <p:nvGraphicFramePr>
          <p:cNvPr id="6" name="Object 5">
            <a:extLst>
              <a:ext uri="{FF2B5EF4-FFF2-40B4-BE49-F238E27FC236}">
                <a16:creationId xmlns:a16="http://schemas.microsoft.com/office/drawing/2014/main" id="{8A189211-80C1-4785-801B-B989C3E820C2}"/>
              </a:ext>
            </a:extLst>
          </p:cNvPr>
          <p:cNvGraphicFramePr>
            <a:graphicFrameLocks/>
          </p:cNvGraphicFramePr>
          <p:nvPr>
            <p:extLst>
              <p:ext uri="{D42A27DB-BD31-4B8C-83A1-F6EECF244321}">
                <p14:modId xmlns:p14="http://schemas.microsoft.com/office/powerpoint/2010/main" val="2007767103"/>
              </p:ext>
            </p:extLst>
          </p:nvPr>
        </p:nvGraphicFramePr>
        <p:xfrm>
          <a:off x="371929" y="790429"/>
          <a:ext cx="8807340" cy="1676389"/>
        </p:xfrm>
        <a:graphic>
          <a:graphicData uri="http://schemas.openxmlformats.org/presentationml/2006/ole">
            <mc:AlternateContent xmlns:mc="http://schemas.openxmlformats.org/markup-compatibility/2006">
              <mc:Choice xmlns:v="urn:schemas-microsoft-com:vml" Requires="v">
                <p:oleObj name="MDLDrawObject Class" r:id="rId2" imgW="10038869" imgH="1543050" progId="MDLDrawOLE.MDLDrawObject.1">
                  <p:embed/>
                </p:oleObj>
              </mc:Choice>
              <mc:Fallback>
                <p:oleObj name="MDLDrawObject Class" r:id="rId2" imgW="10038869" imgH="1543050" progId="MDLDrawOLE.MDLDrawObject.1">
                  <p:embed/>
                  <p:pic>
                    <p:nvPicPr>
                      <p:cNvPr id="6" name="Object 5">
                        <a:extLst>
                          <a:ext uri="{FF2B5EF4-FFF2-40B4-BE49-F238E27FC236}">
                            <a16:creationId xmlns:a16="http://schemas.microsoft.com/office/drawing/2014/main" id="{8A189211-80C1-4785-801B-B989C3E820C2}"/>
                          </a:ext>
                        </a:extLst>
                      </p:cNvPr>
                      <p:cNvPicPr>
                        <a:picLocks noChangeArrowheads="1"/>
                      </p:cNvPicPr>
                      <p:nvPr/>
                    </p:nvPicPr>
                    <p:blipFill>
                      <a:blip r:embed="rId3"/>
                      <a:srcRect/>
                      <a:stretch>
                        <a:fillRect/>
                      </a:stretch>
                    </p:blipFill>
                    <p:spPr bwMode="auto">
                      <a:xfrm>
                        <a:off x="371929" y="790429"/>
                        <a:ext cx="8807340" cy="1676389"/>
                      </a:xfrm>
                      <a:prstGeom prst="rect">
                        <a:avLst/>
                      </a:prstGeom>
                      <a:noFill/>
                    </p:spPr>
                  </p:pic>
                </p:oleObj>
              </mc:Fallback>
            </mc:AlternateContent>
          </a:graphicData>
        </a:graphic>
      </p:graphicFrame>
      <p:cxnSp>
        <p:nvCxnSpPr>
          <p:cNvPr id="8" name="Straight Arrow Connector 7">
            <a:extLst>
              <a:ext uri="{FF2B5EF4-FFF2-40B4-BE49-F238E27FC236}">
                <a16:creationId xmlns:a16="http://schemas.microsoft.com/office/drawing/2014/main" id="{6B866509-63BB-411D-A9BE-6AF73DF2451A}"/>
              </a:ext>
            </a:extLst>
          </p:cNvPr>
          <p:cNvCxnSpPr>
            <a:cxnSpLocks/>
          </p:cNvCxnSpPr>
          <p:nvPr/>
        </p:nvCxnSpPr>
        <p:spPr>
          <a:xfrm>
            <a:off x="5445143" y="1355688"/>
            <a:ext cx="0" cy="6747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ACB7322B-0D85-496D-BBD2-455F883B2609}"/>
              </a:ext>
            </a:extLst>
          </p:cNvPr>
          <p:cNvCxnSpPr>
            <a:cxnSpLocks/>
          </p:cNvCxnSpPr>
          <p:nvPr/>
        </p:nvCxnSpPr>
        <p:spPr>
          <a:xfrm>
            <a:off x="393582" y="1694035"/>
            <a:ext cx="1183181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88721150-3B83-492F-91CD-118FD2D42C53}"/>
              </a:ext>
            </a:extLst>
          </p:cNvPr>
          <p:cNvCxnSpPr>
            <a:cxnSpLocks/>
          </p:cNvCxnSpPr>
          <p:nvPr/>
        </p:nvCxnSpPr>
        <p:spPr>
          <a:xfrm>
            <a:off x="5422849" y="2628713"/>
            <a:ext cx="0" cy="4217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4F8BBA61-24DD-4474-9E17-468283559BBE}"/>
              </a:ext>
            </a:extLst>
          </p:cNvPr>
          <p:cNvSpPr txBox="1"/>
          <p:nvPr/>
        </p:nvSpPr>
        <p:spPr>
          <a:xfrm>
            <a:off x="7330281" y="2735421"/>
            <a:ext cx="1496630" cy="354584"/>
          </a:xfrm>
          <a:prstGeom prst="rect">
            <a:avLst/>
          </a:prstGeom>
          <a:noFill/>
        </p:spPr>
        <p:txBody>
          <a:bodyPr wrap="square" rtlCol="0">
            <a:spAutoFit/>
          </a:bodyPr>
          <a:lstStyle/>
          <a:p>
            <a:r>
              <a:rPr lang="en-US" sz="1704" dirty="0">
                <a:latin typeface="Arial" panose="020B0604020202020204" pitchFamily="34" charset="0"/>
              </a:rPr>
              <a:t>Transcription</a:t>
            </a:r>
          </a:p>
        </p:txBody>
      </p:sp>
      <p:sp>
        <p:nvSpPr>
          <p:cNvPr id="15" name="TextBox 14">
            <a:extLst>
              <a:ext uri="{FF2B5EF4-FFF2-40B4-BE49-F238E27FC236}">
                <a16:creationId xmlns:a16="http://schemas.microsoft.com/office/drawing/2014/main" id="{D0B22273-F663-4137-B8F4-8BE0E95DEE75}"/>
              </a:ext>
            </a:extLst>
          </p:cNvPr>
          <p:cNvSpPr txBox="1"/>
          <p:nvPr/>
        </p:nvSpPr>
        <p:spPr>
          <a:xfrm>
            <a:off x="6897094" y="3863269"/>
            <a:ext cx="2292389" cy="616836"/>
          </a:xfrm>
          <a:prstGeom prst="rect">
            <a:avLst/>
          </a:prstGeom>
          <a:noFill/>
        </p:spPr>
        <p:txBody>
          <a:bodyPr wrap="square" rtlCol="0">
            <a:spAutoFit/>
          </a:bodyPr>
          <a:lstStyle/>
          <a:p>
            <a:r>
              <a:rPr lang="en-US" sz="1704" dirty="0">
                <a:latin typeface="Arial" panose="020B0604020202020204" pitchFamily="34" charset="0"/>
              </a:rPr>
              <a:t>mRNA Splicing (introns removed)</a:t>
            </a:r>
          </a:p>
        </p:txBody>
      </p:sp>
      <p:sp>
        <p:nvSpPr>
          <p:cNvPr id="16" name="TextBox 15">
            <a:extLst>
              <a:ext uri="{FF2B5EF4-FFF2-40B4-BE49-F238E27FC236}">
                <a16:creationId xmlns:a16="http://schemas.microsoft.com/office/drawing/2014/main" id="{0D88DA5D-525C-4BC9-BFB0-2C4F2EC384A5}"/>
              </a:ext>
            </a:extLst>
          </p:cNvPr>
          <p:cNvSpPr txBox="1"/>
          <p:nvPr/>
        </p:nvSpPr>
        <p:spPr>
          <a:xfrm>
            <a:off x="7108222" y="4728346"/>
            <a:ext cx="1294024" cy="354584"/>
          </a:xfrm>
          <a:prstGeom prst="rect">
            <a:avLst/>
          </a:prstGeom>
          <a:noFill/>
        </p:spPr>
        <p:txBody>
          <a:bodyPr wrap="square" rtlCol="0">
            <a:spAutoFit/>
          </a:bodyPr>
          <a:lstStyle/>
          <a:p>
            <a:r>
              <a:rPr lang="en-US" sz="1704" dirty="0">
                <a:latin typeface="Arial" panose="020B0604020202020204" pitchFamily="34" charset="0"/>
              </a:rPr>
              <a:t>Translation</a:t>
            </a:r>
          </a:p>
        </p:txBody>
      </p:sp>
      <p:sp>
        <p:nvSpPr>
          <p:cNvPr id="17" name="TextBox 16">
            <a:extLst>
              <a:ext uri="{FF2B5EF4-FFF2-40B4-BE49-F238E27FC236}">
                <a16:creationId xmlns:a16="http://schemas.microsoft.com/office/drawing/2014/main" id="{560F0903-EE67-485C-9EDE-9CF93F2081A5}"/>
              </a:ext>
            </a:extLst>
          </p:cNvPr>
          <p:cNvSpPr txBox="1"/>
          <p:nvPr/>
        </p:nvSpPr>
        <p:spPr>
          <a:xfrm>
            <a:off x="7863681" y="5705752"/>
            <a:ext cx="3861258" cy="616836"/>
          </a:xfrm>
          <a:prstGeom prst="rect">
            <a:avLst/>
          </a:prstGeom>
          <a:noFill/>
        </p:spPr>
        <p:txBody>
          <a:bodyPr wrap="square" rtlCol="0">
            <a:spAutoFit/>
          </a:bodyPr>
          <a:lstStyle/>
          <a:p>
            <a:r>
              <a:rPr lang="en-US" sz="1704" dirty="0">
                <a:latin typeface="Arial" panose="020B0604020202020204" pitchFamily="34" charset="0"/>
              </a:rPr>
              <a:t>Export to cell surface (ER -&gt;  </a:t>
            </a:r>
            <a:r>
              <a:rPr lang="en-US" sz="1704" dirty="0" err="1">
                <a:latin typeface="Arial" panose="020B0604020202020204" pitchFamily="34" charset="0"/>
              </a:rPr>
              <a:t>golgi</a:t>
            </a:r>
            <a:r>
              <a:rPr lang="en-US" sz="1704" dirty="0">
                <a:latin typeface="Arial" panose="020B0604020202020204" pitchFamily="34" charset="0"/>
              </a:rPr>
              <a:t> -&gt; Membrane)</a:t>
            </a:r>
          </a:p>
        </p:txBody>
      </p:sp>
      <p:cxnSp>
        <p:nvCxnSpPr>
          <p:cNvPr id="27" name="Straight Arrow Connector 26">
            <a:extLst>
              <a:ext uri="{FF2B5EF4-FFF2-40B4-BE49-F238E27FC236}">
                <a16:creationId xmlns:a16="http://schemas.microsoft.com/office/drawing/2014/main" id="{1DEBB6F6-0E32-4416-B29E-582352AF7014}"/>
              </a:ext>
            </a:extLst>
          </p:cNvPr>
          <p:cNvCxnSpPr>
            <a:cxnSpLocks/>
          </p:cNvCxnSpPr>
          <p:nvPr/>
        </p:nvCxnSpPr>
        <p:spPr>
          <a:xfrm>
            <a:off x="5445143" y="3589482"/>
            <a:ext cx="0" cy="4217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67536AC4-3DB3-47CA-B159-68EB80532FED}"/>
              </a:ext>
            </a:extLst>
          </p:cNvPr>
          <p:cNvCxnSpPr>
            <a:cxnSpLocks/>
          </p:cNvCxnSpPr>
          <p:nvPr/>
        </p:nvCxnSpPr>
        <p:spPr>
          <a:xfrm>
            <a:off x="5424623" y="4550362"/>
            <a:ext cx="0" cy="4217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84B3A965-7287-4A57-96A4-A18FC474E864}"/>
              </a:ext>
            </a:extLst>
          </p:cNvPr>
          <p:cNvCxnSpPr>
            <a:cxnSpLocks/>
          </p:cNvCxnSpPr>
          <p:nvPr/>
        </p:nvCxnSpPr>
        <p:spPr>
          <a:xfrm>
            <a:off x="7713870" y="5684837"/>
            <a:ext cx="0" cy="4217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8" name="Content Placeholder 7">
            <a:extLst>
              <a:ext uri="{FF2B5EF4-FFF2-40B4-BE49-F238E27FC236}">
                <a16:creationId xmlns:a16="http://schemas.microsoft.com/office/drawing/2014/main" id="{82C3E74B-A676-42C6-C949-1934A14C9663}"/>
              </a:ext>
            </a:extLst>
          </p:cNvPr>
          <p:cNvPicPr>
            <a:picLocks noChangeAspect="1"/>
          </p:cNvPicPr>
          <p:nvPr/>
        </p:nvPicPr>
        <p:blipFill rotWithShape="1">
          <a:blip r:embed="rId4">
            <a:extLst>
              <a:ext uri="{28A0092B-C50C-407E-A947-70E740481C1C}">
                <a14:useLocalDpi xmlns:a14="http://schemas.microsoft.com/office/drawing/2010/main" val="0"/>
              </a:ext>
            </a:extLst>
          </a:blip>
          <a:srcRect t="923" b="47085"/>
          <a:stretch/>
        </p:blipFill>
        <p:spPr>
          <a:xfrm>
            <a:off x="175413" y="4296984"/>
            <a:ext cx="4293399" cy="2506003"/>
          </a:xfrm>
          <a:prstGeom prst="rect">
            <a:avLst/>
          </a:prstGeom>
        </p:spPr>
      </p:pic>
      <p:pic>
        <p:nvPicPr>
          <p:cNvPr id="19" name="Picture 18">
            <a:extLst>
              <a:ext uri="{FF2B5EF4-FFF2-40B4-BE49-F238E27FC236}">
                <a16:creationId xmlns:a16="http://schemas.microsoft.com/office/drawing/2014/main" id="{6CFAFA48-FDAF-437A-3162-0BC9DB909FA9}"/>
              </a:ext>
            </a:extLst>
          </p:cNvPr>
          <p:cNvPicPr>
            <a:picLocks noChangeAspect="1"/>
          </p:cNvPicPr>
          <p:nvPr/>
        </p:nvPicPr>
        <p:blipFill rotWithShape="1">
          <a:blip r:embed="rId5"/>
          <a:srcRect l="46782" t="17755" r="11951" b="73786"/>
          <a:stretch/>
        </p:blipFill>
        <p:spPr>
          <a:xfrm>
            <a:off x="9495130" y="2271799"/>
            <a:ext cx="2495875" cy="356914"/>
          </a:xfrm>
          <a:prstGeom prst="rect">
            <a:avLst/>
          </a:prstGeom>
        </p:spPr>
      </p:pic>
      <p:sp>
        <p:nvSpPr>
          <p:cNvPr id="9" name="TextBox 8">
            <a:extLst>
              <a:ext uri="{FF2B5EF4-FFF2-40B4-BE49-F238E27FC236}">
                <a16:creationId xmlns:a16="http://schemas.microsoft.com/office/drawing/2014/main" id="{06B6765B-2A4B-7A4D-B132-50BD707EE0A4}"/>
              </a:ext>
            </a:extLst>
          </p:cNvPr>
          <p:cNvSpPr txBox="1"/>
          <p:nvPr/>
        </p:nvSpPr>
        <p:spPr>
          <a:xfrm>
            <a:off x="353201" y="2207830"/>
            <a:ext cx="1810826" cy="1039708"/>
          </a:xfrm>
          <a:prstGeom prst="rect">
            <a:avLst/>
          </a:prstGeom>
          <a:noFill/>
        </p:spPr>
        <p:txBody>
          <a:bodyPr wrap="square" rtlCol="0">
            <a:spAutoFit/>
          </a:bodyPr>
          <a:lstStyle/>
          <a:p>
            <a:r>
              <a:rPr lang="en-US" sz="2052" dirty="0">
                <a:latin typeface="Arial" panose="020B0604020202020204" pitchFamily="34" charset="0"/>
              </a:rPr>
              <a:t>Rearranged heavy chain gene</a:t>
            </a:r>
          </a:p>
        </p:txBody>
      </p:sp>
      <p:sp>
        <p:nvSpPr>
          <p:cNvPr id="21" name="TextBox 20">
            <a:extLst>
              <a:ext uri="{FF2B5EF4-FFF2-40B4-BE49-F238E27FC236}">
                <a16:creationId xmlns:a16="http://schemas.microsoft.com/office/drawing/2014/main" id="{8665B710-89C8-78CB-7EB6-D35DADDFD3B7}"/>
              </a:ext>
            </a:extLst>
          </p:cNvPr>
          <p:cNvSpPr txBox="1"/>
          <p:nvPr/>
        </p:nvSpPr>
        <p:spPr>
          <a:xfrm>
            <a:off x="10606882" y="1624330"/>
            <a:ext cx="2337317" cy="723916"/>
          </a:xfrm>
          <a:prstGeom prst="rect">
            <a:avLst/>
          </a:prstGeom>
          <a:noFill/>
        </p:spPr>
        <p:txBody>
          <a:bodyPr wrap="square" rtlCol="0">
            <a:spAutoFit/>
          </a:bodyPr>
          <a:lstStyle/>
          <a:p>
            <a:r>
              <a:rPr lang="en-US" sz="2052" dirty="0">
                <a:latin typeface="Arial" panose="020B0604020202020204" pitchFamily="34" charset="0"/>
              </a:rPr>
              <a:t>Rearranged light chain gene</a:t>
            </a:r>
          </a:p>
        </p:txBody>
      </p:sp>
      <p:pic>
        <p:nvPicPr>
          <p:cNvPr id="22" name="Picture 21">
            <a:extLst>
              <a:ext uri="{FF2B5EF4-FFF2-40B4-BE49-F238E27FC236}">
                <a16:creationId xmlns:a16="http://schemas.microsoft.com/office/drawing/2014/main" id="{41156495-6C87-69AD-2B9A-ED7A4D59E58B}"/>
              </a:ext>
            </a:extLst>
          </p:cNvPr>
          <p:cNvPicPr>
            <a:picLocks noChangeAspect="1"/>
          </p:cNvPicPr>
          <p:nvPr/>
        </p:nvPicPr>
        <p:blipFill rotWithShape="1">
          <a:blip r:embed="rId5"/>
          <a:srcRect r="7826" b="89926"/>
          <a:stretch/>
        </p:blipFill>
        <p:spPr>
          <a:xfrm>
            <a:off x="7993627" y="1258914"/>
            <a:ext cx="4584780" cy="349563"/>
          </a:xfrm>
          <a:prstGeom prst="rect">
            <a:avLst/>
          </a:prstGeom>
        </p:spPr>
      </p:pic>
      <p:cxnSp>
        <p:nvCxnSpPr>
          <p:cNvPr id="23" name="Straight Arrow Connector 22">
            <a:extLst>
              <a:ext uri="{FF2B5EF4-FFF2-40B4-BE49-F238E27FC236}">
                <a16:creationId xmlns:a16="http://schemas.microsoft.com/office/drawing/2014/main" id="{F06B003B-96FA-6C9B-84DF-F549463394F0}"/>
              </a:ext>
            </a:extLst>
          </p:cNvPr>
          <p:cNvCxnSpPr>
            <a:cxnSpLocks/>
          </p:cNvCxnSpPr>
          <p:nvPr/>
        </p:nvCxnSpPr>
        <p:spPr>
          <a:xfrm>
            <a:off x="10286016" y="1533117"/>
            <a:ext cx="0" cy="6747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2FA2951E-B184-E162-5ED7-45D6EB9231AB}"/>
              </a:ext>
            </a:extLst>
          </p:cNvPr>
          <p:cNvSpPr txBox="1"/>
          <p:nvPr/>
        </p:nvSpPr>
        <p:spPr>
          <a:xfrm>
            <a:off x="0" y="446928"/>
            <a:ext cx="1324402" cy="408125"/>
          </a:xfrm>
          <a:prstGeom prst="rect">
            <a:avLst/>
          </a:prstGeom>
          <a:noFill/>
        </p:spPr>
        <p:txBody>
          <a:bodyPr wrap="none" rtlCol="0">
            <a:spAutoFit/>
          </a:bodyPr>
          <a:lstStyle/>
          <a:p>
            <a:r>
              <a:rPr lang="en-US" sz="2052" dirty="0">
                <a:latin typeface="Arial" panose="020B0604020202020204" pitchFamily="34" charset="0"/>
              </a:rPr>
              <a:t>Stem Cell</a:t>
            </a:r>
          </a:p>
        </p:txBody>
      </p:sp>
      <p:sp>
        <p:nvSpPr>
          <p:cNvPr id="25" name="TextBox 24">
            <a:extLst>
              <a:ext uri="{FF2B5EF4-FFF2-40B4-BE49-F238E27FC236}">
                <a16:creationId xmlns:a16="http://schemas.microsoft.com/office/drawing/2014/main" id="{752B7327-1A0B-E6D7-C504-707487BD26AC}"/>
              </a:ext>
            </a:extLst>
          </p:cNvPr>
          <p:cNvSpPr txBox="1"/>
          <p:nvPr/>
        </p:nvSpPr>
        <p:spPr>
          <a:xfrm>
            <a:off x="29206" y="1693046"/>
            <a:ext cx="899605" cy="408125"/>
          </a:xfrm>
          <a:prstGeom prst="rect">
            <a:avLst/>
          </a:prstGeom>
          <a:noFill/>
        </p:spPr>
        <p:txBody>
          <a:bodyPr wrap="none" rtlCol="0">
            <a:spAutoFit/>
          </a:bodyPr>
          <a:lstStyle/>
          <a:p>
            <a:r>
              <a:rPr lang="en-US" sz="2052" dirty="0">
                <a:latin typeface="Arial" panose="020B0604020202020204" pitchFamily="34" charset="0"/>
              </a:rPr>
              <a:t>B-Cell</a:t>
            </a:r>
          </a:p>
        </p:txBody>
      </p:sp>
      <p:cxnSp>
        <p:nvCxnSpPr>
          <p:cNvPr id="26" name="Straight Arrow Connector 25">
            <a:extLst>
              <a:ext uri="{FF2B5EF4-FFF2-40B4-BE49-F238E27FC236}">
                <a16:creationId xmlns:a16="http://schemas.microsoft.com/office/drawing/2014/main" id="{26B6B42B-FD66-3791-97C1-B8061FC02EAF}"/>
              </a:ext>
            </a:extLst>
          </p:cNvPr>
          <p:cNvCxnSpPr>
            <a:cxnSpLocks/>
          </p:cNvCxnSpPr>
          <p:nvPr/>
        </p:nvCxnSpPr>
        <p:spPr>
          <a:xfrm>
            <a:off x="10319011" y="2774838"/>
            <a:ext cx="0" cy="4217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11166ACE-03F3-8CCB-0762-E464C3EC4778}"/>
              </a:ext>
            </a:extLst>
          </p:cNvPr>
          <p:cNvCxnSpPr>
            <a:cxnSpLocks/>
          </p:cNvCxnSpPr>
          <p:nvPr/>
        </p:nvCxnSpPr>
        <p:spPr>
          <a:xfrm>
            <a:off x="10319011" y="3505197"/>
            <a:ext cx="0" cy="4217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48B4A9D6-91E9-CD98-C70B-AABE9B533670}"/>
              </a:ext>
            </a:extLst>
          </p:cNvPr>
          <p:cNvCxnSpPr>
            <a:cxnSpLocks/>
          </p:cNvCxnSpPr>
          <p:nvPr/>
        </p:nvCxnSpPr>
        <p:spPr>
          <a:xfrm>
            <a:off x="10319011" y="4339496"/>
            <a:ext cx="0" cy="4217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5CD8314-79F6-777A-EBDC-55C640FB22F7}"/>
              </a:ext>
            </a:extLst>
          </p:cNvPr>
          <p:cNvCxnSpPr/>
          <p:nvPr/>
        </p:nvCxnSpPr>
        <p:spPr>
          <a:xfrm flipH="1">
            <a:off x="7863681" y="4887788"/>
            <a:ext cx="2292389" cy="65919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6B1069A-35FD-E07A-FD30-7394E32EF579}"/>
              </a:ext>
            </a:extLst>
          </p:cNvPr>
          <p:cNvCxnSpPr/>
          <p:nvPr/>
        </p:nvCxnSpPr>
        <p:spPr>
          <a:xfrm>
            <a:off x="5518110" y="5053607"/>
            <a:ext cx="2043045" cy="54811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30A7123-875F-19E9-0146-7DCAB697BB2D}"/>
              </a:ext>
            </a:extLst>
          </p:cNvPr>
          <p:cNvSpPr txBox="1"/>
          <p:nvPr/>
        </p:nvSpPr>
        <p:spPr>
          <a:xfrm>
            <a:off x="3389897" y="89315"/>
            <a:ext cx="7436651" cy="485646"/>
          </a:xfrm>
          <a:prstGeom prst="rect">
            <a:avLst/>
          </a:prstGeom>
          <a:noFill/>
        </p:spPr>
        <p:txBody>
          <a:bodyPr wrap="none" rtlCol="0">
            <a:spAutoFit/>
          </a:bodyPr>
          <a:lstStyle/>
          <a:p>
            <a:r>
              <a:rPr lang="en-US" sz="2556" dirty="0">
                <a:latin typeface="Arial" panose="020B0604020202020204" pitchFamily="34" charset="0"/>
              </a:rPr>
              <a:t>Antibody Production – From Stem Cells to B-Cells</a:t>
            </a:r>
          </a:p>
        </p:txBody>
      </p:sp>
      <p:sp>
        <p:nvSpPr>
          <p:cNvPr id="13" name="Date Placeholder 12">
            <a:extLst>
              <a:ext uri="{FF2B5EF4-FFF2-40B4-BE49-F238E27FC236}">
                <a16:creationId xmlns:a16="http://schemas.microsoft.com/office/drawing/2014/main" id="{FE173D27-AAC8-BD5F-D247-3110AF2E1DFF}"/>
              </a:ext>
            </a:extLst>
          </p:cNvPr>
          <p:cNvSpPr>
            <a:spLocks noGrp="1"/>
          </p:cNvSpPr>
          <p:nvPr>
            <p:ph type="dt" sz="half" idx="10"/>
          </p:nvPr>
        </p:nvSpPr>
        <p:spPr/>
        <p:txBody>
          <a:bodyPr/>
          <a:lstStyle/>
          <a:p>
            <a:fld id="{26E28EC5-0A5D-4FE2-91C3-125C0073AB1C}" type="datetime1">
              <a:rPr lang="en-US" smtClean="0"/>
              <a:t>2/8/2025</a:t>
            </a:fld>
            <a:endParaRPr lang="en-US"/>
          </a:p>
        </p:txBody>
      </p:sp>
      <p:sp>
        <p:nvSpPr>
          <p:cNvPr id="24" name="Footer Placeholder 23">
            <a:extLst>
              <a:ext uri="{FF2B5EF4-FFF2-40B4-BE49-F238E27FC236}">
                <a16:creationId xmlns:a16="http://schemas.microsoft.com/office/drawing/2014/main" id="{7BA2C902-4F4F-287B-6658-63DBAB7D861B}"/>
              </a:ext>
            </a:extLst>
          </p:cNvPr>
          <p:cNvSpPr>
            <a:spLocks noGrp="1"/>
          </p:cNvSpPr>
          <p:nvPr>
            <p:ph type="ftr" sz="quarter" idx="11"/>
          </p:nvPr>
        </p:nvSpPr>
        <p:spPr/>
        <p:txBody>
          <a:bodyPr/>
          <a:lstStyle/>
          <a:p>
            <a:r>
              <a:rPr lang="en-US"/>
              <a:t>Drugs and Disease Spring 2025 - Lecture 5</a:t>
            </a:r>
          </a:p>
        </p:txBody>
      </p:sp>
      <p:sp>
        <p:nvSpPr>
          <p:cNvPr id="33" name="Slide Number Placeholder 32">
            <a:extLst>
              <a:ext uri="{FF2B5EF4-FFF2-40B4-BE49-F238E27FC236}">
                <a16:creationId xmlns:a16="http://schemas.microsoft.com/office/drawing/2014/main" id="{44B0B62B-E98E-5599-A0C1-BADEC363DE42}"/>
              </a:ext>
            </a:extLst>
          </p:cNvPr>
          <p:cNvSpPr>
            <a:spLocks noGrp="1"/>
          </p:cNvSpPr>
          <p:nvPr>
            <p:ph type="sldNum" sz="quarter" idx="12"/>
          </p:nvPr>
        </p:nvSpPr>
        <p:spPr/>
        <p:txBody>
          <a:bodyPr/>
          <a:lstStyle/>
          <a:p>
            <a:fld id="{DC3BB032-4020-48F4-953B-341806DC4A2B}" type="slidenum">
              <a:rPr lang="en-US" smtClean="0"/>
              <a:t>11</a:t>
            </a:fld>
            <a:endParaRPr lang="en-US"/>
          </a:p>
        </p:txBody>
      </p:sp>
      <p:graphicFrame>
        <p:nvGraphicFramePr>
          <p:cNvPr id="2" name="Object 1">
            <a:extLst>
              <a:ext uri="{FF2B5EF4-FFF2-40B4-BE49-F238E27FC236}">
                <a16:creationId xmlns:a16="http://schemas.microsoft.com/office/drawing/2014/main" id="{F70183AA-C0B0-D64C-9408-08A498A8E732}"/>
              </a:ext>
            </a:extLst>
          </p:cNvPr>
          <p:cNvGraphicFramePr>
            <a:graphicFrameLocks/>
          </p:cNvGraphicFramePr>
          <p:nvPr>
            <p:extLst>
              <p:ext uri="{D42A27DB-BD31-4B8C-83A1-F6EECF244321}">
                <p14:modId xmlns:p14="http://schemas.microsoft.com/office/powerpoint/2010/main" val="1802175404"/>
              </p:ext>
            </p:extLst>
          </p:nvPr>
        </p:nvGraphicFramePr>
        <p:xfrm>
          <a:off x="3165526" y="3135457"/>
          <a:ext cx="4395788" cy="454025"/>
        </p:xfrm>
        <a:graphic>
          <a:graphicData uri="http://schemas.openxmlformats.org/presentationml/2006/ole">
            <mc:AlternateContent xmlns:mc="http://schemas.openxmlformats.org/markup-compatibility/2006">
              <mc:Choice xmlns:v="urn:schemas-microsoft-com:vml" Requires="v">
                <p:oleObj name="MDLDrawObject Class" r:id="rId6" imgW="5009373" imgH="418574" progId="MDLDrawOLE.MDLDrawObject.1">
                  <p:embed/>
                </p:oleObj>
              </mc:Choice>
              <mc:Fallback>
                <p:oleObj name="MDLDrawObject Class" r:id="rId6" imgW="5009373" imgH="418574" progId="MDLDrawOLE.MDLDrawObject.1">
                  <p:embed/>
                  <p:pic>
                    <p:nvPicPr>
                      <p:cNvPr id="6" name="Object 5">
                        <a:extLst>
                          <a:ext uri="{FF2B5EF4-FFF2-40B4-BE49-F238E27FC236}">
                            <a16:creationId xmlns:a16="http://schemas.microsoft.com/office/drawing/2014/main" id="{8A189211-80C1-4785-801B-B989C3E820C2}"/>
                          </a:ext>
                        </a:extLst>
                      </p:cNvPr>
                      <p:cNvPicPr>
                        <a:picLocks noChangeArrowheads="1"/>
                      </p:cNvPicPr>
                      <p:nvPr/>
                    </p:nvPicPr>
                    <p:blipFill>
                      <a:blip r:embed="rId7"/>
                      <a:srcRect/>
                      <a:stretch>
                        <a:fillRect/>
                      </a:stretch>
                    </p:blipFill>
                    <p:spPr bwMode="auto">
                      <a:xfrm>
                        <a:off x="3165526" y="3135457"/>
                        <a:ext cx="4395788" cy="454025"/>
                      </a:xfrm>
                      <a:prstGeom prst="rect">
                        <a:avLst/>
                      </a:prstGeom>
                      <a:noFill/>
                    </p:spPr>
                  </p:pic>
                </p:oleObj>
              </mc:Fallback>
            </mc:AlternateContent>
          </a:graphicData>
        </a:graphic>
      </p:graphicFrame>
      <p:graphicFrame>
        <p:nvGraphicFramePr>
          <p:cNvPr id="3" name="Object 2">
            <a:extLst>
              <a:ext uri="{FF2B5EF4-FFF2-40B4-BE49-F238E27FC236}">
                <a16:creationId xmlns:a16="http://schemas.microsoft.com/office/drawing/2014/main" id="{0A3AE9A8-11D5-8191-BD20-290069555A2F}"/>
              </a:ext>
            </a:extLst>
          </p:cNvPr>
          <p:cNvGraphicFramePr>
            <a:graphicFrameLocks/>
          </p:cNvGraphicFramePr>
          <p:nvPr>
            <p:extLst>
              <p:ext uri="{D42A27DB-BD31-4B8C-83A1-F6EECF244321}">
                <p14:modId xmlns:p14="http://schemas.microsoft.com/office/powerpoint/2010/main" val="1640806220"/>
              </p:ext>
            </p:extLst>
          </p:nvPr>
        </p:nvGraphicFramePr>
        <p:xfrm>
          <a:off x="3968576" y="4007609"/>
          <a:ext cx="2898775" cy="514350"/>
        </p:xfrm>
        <a:graphic>
          <a:graphicData uri="http://schemas.openxmlformats.org/presentationml/2006/ole">
            <mc:AlternateContent xmlns:mc="http://schemas.openxmlformats.org/markup-compatibility/2006">
              <mc:Choice xmlns:v="urn:schemas-microsoft-com:vml" Requires="v">
                <p:oleObj name="MDLDrawObject Class" r:id="rId8" imgW="3304861" imgH="475330" progId="MDLDrawOLE.MDLDrawObject.1">
                  <p:embed/>
                </p:oleObj>
              </mc:Choice>
              <mc:Fallback>
                <p:oleObj name="MDLDrawObject Class" r:id="rId8" imgW="3304861" imgH="475330" progId="MDLDrawOLE.MDLDrawObject.1">
                  <p:embed/>
                  <p:pic>
                    <p:nvPicPr>
                      <p:cNvPr id="2" name="Object 1">
                        <a:extLst>
                          <a:ext uri="{FF2B5EF4-FFF2-40B4-BE49-F238E27FC236}">
                            <a16:creationId xmlns:a16="http://schemas.microsoft.com/office/drawing/2014/main" id="{F70183AA-C0B0-D64C-9408-08A498A8E732}"/>
                          </a:ext>
                        </a:extLst>
                      </p:cNvPr>
                      <p:cNvPicPr>
                        <a:picLocks noChangeArrowheads="1"/>
                      </p:cNvPicPr>
                      <p:nvPr/>
                    </p:nvPicPr>
                    <p:blipFill>
                      <a:blip r:embed="rId9"/>
                      <a:srcRect/>
                      <a:stretch>
                        <a:fillRect/>
                      </a:stretch>
                    </p:blipFill>
                    <p:spPr bwMode="auto">
                      <a:xfrm>
                        <a:off x="3968576" y="4007609"/>
                        <a:ext cx="2898775" cy="514350"/>
                      </a:xfrm>
                      <a:prstGeom prst="rect">
                        <a:avLst/>
                      </a:prstGeom>
                      <a:noFill/>
                    </p:spPr>
                  </p:pic>
                </p:oleObj>
              </mc:Fallback>
            </mc:AlternateContent>
          </a:graphicData>
        </a:graphic>
      </p:graphicFrame>
      <mc:AlternateContent xmlns:mc="http://schemas.openxmlformats.org/markup-compatibility/2006">
        <mc:Choice xmlns:p14="http://schemas.microsoft.com/office/powerpoint/2010/main" Requires="p14">
          <p:contentPart p14:bwMode="auto" r:id="rId10">
            <p14:nvContentPartPr>
              <p14:cNvPr id="4" name="Ink 3">
                <a:extLst>
                  <a:ext uri="{FF2B5EF4-FFF2-40B4-BE49-F238E27FC236}">
                    <a16:creationId xmlns:a16="http://schemas.microsoft.com/office/drawing/2014/main" id="{C164DE74-26BE-85AD-CEAB-8A12C7FF12CE}"/>
                  </a:ext>
                </a:extLst>
              </p14:cNvPr>
              <p14:cNvContentPartPr/>
              <p14:nvPr/>
            </p14:nvContentPartPr>
            <p14:xfrm>
              <a:off x="100607" y="413489"/>
              <a:ext cx="1242000" cy="460800"/>
            </p14:xfrm>
          </p:contentPart>
        </mc:Choice>
        <mc:Fallback>
          <p:pic>
            <p:nvPicPr>
              <p:cNvPr id="4" name="Ink 3">
                <a:extLst>
                  <a:ext uri="{FF2B5EF4-FFF2-40B4-BE49-F238E27FC236}">
                    <a16:creationId xmlns:a16="http://schemas.microsoft.com/office/drawing/2014/main" id="{C164DE74-26BE-85AD-CEAB-8A12C7FF12CE}"/>
                  </a:ext>
                </a:extLst>
              </p:cNvPr>
              <p:cNvPicPr/>
              <p:nvPr/>
            </p:nvPicPr>
            <p:blipFill>
              <a:blip r:embed="rId11"/>
              <a:stretch>
                <a:fillRect/>
              </a:stretch>
            </p:blipFill>
            <p:spPr>
              <a:xfrm>
                <a:off x="91967" y="404489"/>
                <a:ext cx="1259640" cy="478440"/>
              </a:xfrm>
              <a:prstGeom prst="rect">
                <a:avLst/>
              </a:prstGeom>
            </p:spPr>
          </p:pic>
        </mc:Fallback>
      </mc:AlternateContent>
      <p:grpSp>
        <p:nvGrpSpPr>
          <p:cNvPr id="45" name="Group 44">
            <a:extLst>
              <a:ext uri="{FF2B5EF4-FFF2-40B4-BE49-F238E27FC236}">
                <a16:creationId xmlns:a16="http://schemas.microsoft.com/office/drawing/2014/main" id="{C802AC8F-2659-FBF1-02E6-80280D262971}"/>
              </a:ext>
            </a:extLst>
          </p:cNvPr>
          <p:cNvGrpSpPr/>
          <p:nvPr/>
        </p:nvGrpSpPr>
        <p:grpSpPr>
          <a:xfrm>
            <a:off x="1628807" y="191729"/>
            <a:ext cx="1565280" cy="533520"/>
            <a:chOff x="1628807" y="191729"/>
            <a:chExt cx="1565280" cy="533520"/>
          </a:xfrm>
        </p:grpSpPr>
        <mc:AlternateContent xmlns:mc="http://schemas.openxmlformats.org/markup-compatibility/2006">
          <mc:Choice xmlns:p14="http://schemas.microsoft.com/office/powerpoint/2010/main" Requires="p14">
            <p:contentPart p14:bwMode="auto" r:id="rId12">
              <p14:nvContentPartPr>
                <p14:cNvPr id="34" name="Ink 33">
                  <a:extLst>
                    <a:ext uri="{FF2B5EF4-FFF2-40B4-BE49-F238E27FC236}">
                      <a16:creationId xmlns:a16="http://schemas.microsoft.com/office/drawing/2014/main" id="{5A77EACA-D645-0C20-4929-9762D2C15BD9}"/>
                    </a:ext>
                  </a:extLst>
                </p14:cNvPr>
                <p14:cNvContentPartPr/>
                <p14:nvPr/>
              </p14:nvContentPartPr>
              <p14:xfrm>
                <a:off x="1672727" y="387569"/>
                <a:ext cx="64080" cy="164160"/>
              </p14:xfrm>
            </p:contentPart>
          </mc:Choice>
          <mc:Fallback>
            <p:pic>
              <p:nvPicPr>
                <p:cNvPr id="34" name="Ink 33">
                  <a:extLst>
                    <a:ext uri="{FF2B5EF4-FFF2-40B4-BE49-F238E27FC236}">
                      <a16:creationId xmlns:a16="http://schemas.microsoft.com/office/drawing/2014/main" id="{5A77EACA-D645-0C20-4929-9762D2C15BD9}"/>
                    </a:ext>
                  </a:extLst>
                </p:cNvPr>
                <p:cNvPicPr/>
                <p:nvPr/>
              </p:nvPicPr>
              <p:blipFill>
                <a:blip r:embed="rId13"/>
                <a:stretch>
                  <a:fillRect/>
                </a:stretch>
              </p:blipFill>
              <p:spPr>
                <a:xfrm>
                  <a:off x="1663727" y="378929"/>
                  <a:ext cx="81720" cy="18180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35" name="Ink 34">
                  <a:extLst>
                    <a:ext uri="{FF2B5EF4-FFF2-40B4-BE49-F238E27FC236}">
                      <a16:creationId xmlns:a16="http://schemas.microsoft.com/office/drawing/2014/main" id="{90DC3DCC-3890-6E32-CD29-53960BDDE6AB}"/>
                    </a:ext>
                  </a:extLst>
                </p14:cNvPr>
                <p14:cNvContentPartPr/>
                <p14:nvPr/>
              </p14:nvContentPartPr>
              <p14:xfrm>
                <a:off x="1628807" y="348329"/>
                <a:ext cx="185040" cy="163440"/>
              </p14:xfrm>
            </p:contentPart>
          </mc:Choice>
          <mc:Fallback>
            <p:pic>
              <p:nvPicPr>
                <p:cNvPr id="35" name="Ink 34">
                  <a:extLst>
                    <a:ext uri="{FF2B5EF4-FFF2-40B4-BE49-F238E27FC236}">
                      <a16:creationId xmlns:a16="http://schemas.microsoft.com/office/drawing/2014/main" id="{90DC3DCC-3890-6E32-CD29-53960BDDE6AB}"/>
                    </a:ext>
                  </a:extLst>
                </p:cNvPr>
                <p:cNvPicPr/>
                <p:nvPr/>
              </p:nvPicPr>
              <p:blipFill>
                <a:blip r:embed="rId15"/>
                <a:stretch>
                  <a:fillRect/>
                </a:stretch>
              </p:blipFill>
              <p:spPr>
                <a:xfrm>
                  <a:off x="1619807" y="339689"/>
                  <a:ext cx="202680" cy="18108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36" name="Ink 35">
                  <a:extLst>
                    <a:ext uri="{FF2B5EF4-FFF2-40B4-BE49-F238E27FC236}">
                      <a16:creationId xmlns:a16="http://schemas.microsoft.com/office/drawing/2014/main" id="{7BEFB208-53C2-288D-F727-915971483EF6}"/>
                    </a:ext>
                  </a:extLst>
                </p14:cNvPr>
                <p14:cNvContentPartPr/>
                <p14:nvPr/>
              </p14:nvContentPartPr>
              <p14:xfrm>
                <a:off x="1848047" y="365609"/>
                <a:ext cx="99720" cy="87120"/>
              </p14:xfrm>
            </p:contentPart>
          </mc:Choice>
          <mc:Fallback>
            <p:pic>
              <p:nvPicPr>
                <p:cNvPr id="36" name="Ink 35">
                  <a:extLst>
                    <a:ext uri="{FF2B5EF4-FFF2-40B4-BE49-F238E27FC236}">
                      <a16:creationId xmlns:a16="http://schemas.microsoft.com/office/drawing/2014/main" id="{7BEFB208-53C2-288D-F727-915971483EF6}"/>
                    </a:ext>
                  </a:extLst>
                </p:cNvPr>
                <p:cNvPicPr/>
                <p:nvPr/>
              </p:nvPicPr>
              <p:blipFill>
                <a:blip r:embed="rId17"/>
                <a:stretch>
                  <a:fillRect/>
                </a:stretch>
              </p:blipFill>
              <p:spPr>
                <a:xfrm>
                  <a:off x="1839407" y="356969"/>
                  <a:ext cx="117360" cy="10476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37" name="Ink 36">
                  <a:extLst>
                    <a:ext uri="{FF2B5EF4-FFF2-40B4-BE49-F238E27FC236}">
                      <a16:creationId xmlns:a16="http://schemas.microsoft.com/office/drawing/2014/main" id="{D640843F-DF77-4960-E157-6E406D823A02}"/>
                    </a:ext>
                  </a:extLst>
                </p14:cNvPr>
                <p14:cNvContentPartPr/>
                <p14:nvPr/>
              </p14:nvContentPartPr>
              <p14:xfrm>
                <a:off x="1995287" y="324569"/>
                <a:ext cx="118800" cy="90000"/>
              </p14:xfrm>
            </p:contentPart>
          </mc:Choice>
          <mc:Fallback>
            <p:pic>
              <p:nvPicPr>
                <p:cNvPr id="37" name="Ink 36">
                  <a:extLst>
                    <a:ext uri="{FF2B5EF4-FFF2-40B4-BE49-F238E27FC236}">
                      <a16:creationId xmlns:a16="http://schemas.microsoft.com/office/drawing/2014/main" id="{D640843F-DF77-4960-E157-6E406D823A02}"/>
                    </a:ext>
                  </a:extLst>
                </p:cNvPr>
                <p:cNvPicPr/>
                <p:nvPr/>
              </p:nvPicPr>
              <p:blipFill>
                <a:blip r:embed="rId19"/>
                <a:stretch>
                  <a:fillRect/>
                </a:stretch>
              </p:blipFill>
              <p:spPr>
                <a:xfrm>
                  <a:off x="1986287" y="315929"/>
                  <a:ext cx="136440" cy="10764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38" name="Ink 37">
                  <a:extLst>
                    <a:ext uri="{FF2B5EF4-FFF2-40B4-BE49-F238E27FC236}">
                      <a16:creationId xmlns:a16="http://schemas.microsoft.com/office/drawing/2014/main" id="{8217C87B-B5EB-4DBC-D15E-DD8E4D5040B2}"/>
                    </a:ext>
                  </a:extLst>
                </p14:cNvPr>
                <p14:cNvContentPartPr/>
                <p14:nvPr/>
              </p14:nvContentPartPr>
              <p14:xfrm>
                <a:off x="2183567" y="266609"/>
                <a:ext cx="139320" cy="99000"/>
              </p14:xfrm>
            </p:contentPart>
          </mc:Choice>
          <mc:Fallback>
            <p:pic>
              <p:nvPicPr>
                <p:cNvPr id="38" name="Ink 37">
                  <a:extLst>
                    <a:ext uri="{FF2B5EF4-FFF2-40B4-BE49-F238E27FC236}">
                      <a16:creationId xmlns:a16="http://schemas.microsoft.com/office/drawing/2014/main" id="{8217C87B-B5EB-4DBC-D15E-DD8E4D5040B2}"/>
                    </a:ext>
                  </a:extLst>
                </p:cNvPr>
                <p:cNvPicPr/>
                <p:nvPr/>
              </p:nvPicPr>
              <p:blipFill>
                <a:blip r:embed="rId21"/>
                <a:stretch>
                  <a:fillRect/>
                </a:stretch>
              </p:blipFill>
              <p:spPr>
                <a:xfrm>
                  <a:off x="2174927" y="257609"/>
                  <a:ext cx="156960" cy="11664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39" name="Ink 38">
                  <a:extLst>
                    <a:ext uri="{FF2B5EF4-FFF2-40B4-BE49-F238E27FC236}">
                      <a16:creationId xmlns:a16="http://schemas.microsoft.com/office/drawing/2014/main" id="{B1A1CE77-1779-86D2-1D57-6930A70F9192}"/>
                    </a:ext>
                  </a:extLst>
                </p14:cNvPr>
                <p14:cNvContentPartPr/>
                <p14:nvPr/>
              </p14:nvContentPartPr>
              <p14:xfrm>
                <a:off x="2099327" y="575129"/>
                <a:ext cx="306720" cy="150120"/>
              </p14:xfrm>
            </p:contentPart>
          </mc:Choice>
          <mc:Fallback>
            <p:pic>
              <p:nvPicPr>
                <p:cNvPr id="39" name="Ink 38">
                  <a:extLst>
                    <a:ext uri="{FF2B5EF4-FFF2-40B4-BE49-F238E27FC236}">
                      <a16:creationId xmlns:a16="http://schemas.microsoft.com/office/drawing/2014/main" id="{B1A1CE77-1779-86D2-1D57-6930A70F9192}"/>
                    </a:ext>
                  </a:extLst>
                </p:cNvPr>
                <p:cNvPicPr/>
                <p:nvPr/>
              </p:nvPicPr>
              <p:blipFill>
                <a:blip r:embed="rId23"/>
                <a:stretch>
                  <a:fillRect/>
                </a:stretch>
              </p:blipFill>
              <p:spPr>
                <a:xfrm>
                  <a:off x="2090327" y="566489"/>
                  <a:ext cx="324360" cy="16776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40" name="Ink 39">
                  <a:extLst>
                    <a:ext uri="{FF2B5EF4-FFF2-40B4-BE49-F238E27FC236}">
                      <a16:creationId xmlns:a16="http://schemas.microsoft.com/office/drawing/2014/main" id="{08EBC143-48B2-5164-6053-4FF954F866BC}"/>
                    </a:ext>
                  </a:extLst>
                </p14:cNvPr>
                <p14:cNvContentPartPr/>
                <p14:nvPr/>
              </p14:nvContentPartPr>
              <p14:xfrm>
                <a:off x="2421167" y="499529"/>
                <a:ext cx="89640" cy="95400"/>
              </p14:xfrm>
            </p:contentPart>
          </mc:Choice>
          <mc:Fallback>
            <p:pic>
              <p:nvPicPr>
                <p:cNvPr id="40" name="Ink 39">
                  <a:extLst>
                    <a:ext uri="{FF2B5EF4-FFF2-40B4-BE49-F238E27FC236}">
                      <a16:creationId xmlns:a16="http://schemas.microsoft.com/office/drawing/2014/main" id="{08EBC143-48B2-5164-6053-4FF954F866BC}"/>
                    </a:ext>
                  </a:extLst>
                </p:cNvPr>
                <p:cNvPicPr/>
                <p:nvPr/>
              </p:nvPicPr>
              <p:blipFill>
                <a:blip r:embed="rId25"/>
                <a:stretch>
                  <a:fillRect/>
                </a:stretch>
              </p:blipFill>
              <p:spPr>
                <a:xfrm>
                  <a:off x="2412527" y="490529"/>
                  <a:ext cx="107280" cy="11304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41" name="Ink 40">
                  <a:extLst>
                    <a:ext uri="{FF2B5EF4-FFF2-40B4-BE49-F238E27FC236}">
                      <a16:creationId xmlns:a16="http://schemas.microsoft.com/office/drawing/2014/main" id="{E1986DEE-AC0A-3A1C-5FD7-A5266281C394}"/>
                    </a:ext>
                  </a:extLst>
                </p14:cNvPr>
                <p14:cNvContentPartPr/>
                <p14:nvPr/>
              </p14:nvContentPartPr>
              <p14:xfrm>
                <a:off x="2557967" y="433649"/>
                <a:ext cx="128520" cy="103680"/>
              </p14:xfrm>
            </p:contentPart>
          </mc:Choice>
          <mc:Fallback>
            <p:pic>
              <p:nvPicPr>
                <p:cNvPr id="41" name="Ink 40">
                  <a:extLst>
                    <a:ext uri="{FF2B5EF4-FFF2-40B4-BE49-F238E27FC236}">
                      <a16:creationId xmlns:a16="http://schemas.microsoft.com/office/drawing/2014/main" id="{E1986DEE-AC0A-3A1C-5FD7-A5266281C394}"/>
                    </a:ext>
                  </a:extLst>
                </p:cNvPr>
                <p:cNvPicPr/>
                <p:nvPr/>
              </p:nvPicPr>
              <p:blipFill>
                <a:blip r:embed="rId27"/>
                <a:stretch>
                  <a:fillRect/>
                </a:stretch>
              </p:blipFill>
              <p:spPr>
                <a:xfrm>
                  <a:off x="2549327" y="424649"/>
                  <a:ext cx="146160" cy="12132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42" name="Ink 41">
                  <a:extLst>
                    <a:ext uri="{FF2B5EF4-FFF2-40B4-BE49-F238E27FC236}">
                      <a16:creationId xmlns:a16="http://schemas.microsoft.com/office/drawing/2014/main" id="{9976C4DD-6655-54EB-39D6-F31FDB689D6F}"/>
                    </a:ext>
                  </a:extLst>
                </p14:cNvPr>
                <p14:cNvContentPartPr/>
                <p14:nvPr/>
              </p14:nvContentPartPr>
              <p14:xfrm>
                <a:off x="2707007" y="316649"/>
                <a:ext cx="156240" cy="129240"/>
              </p14:xfrm>
            </p:contentPart>
          </mc:Choice>
          <mc:Fallback>
            <p:pic>
              <p:nvPicPr>
                <p:cNvPr id="42" name="Ink 41">
                  <a:extLst>
                    <a:ext uri="{FF2B5EF4-FFF2-40B4-BE49-F238E27FC236}">
                      <a16:creationId xmlns:a16="http://schemas.microsoft.com/office/drawing/2014/main" id="{9976C4DD-6655-54EB-39D6-F31FDB689D6F}"/>
                    </a:ext>
                  </a:extLst>
                </p:cNvPr>
                <p:cNvPicPr/>
                <p:nvPr/>
              </p:nvPicPr>
              <p:blipFill>
                <a:blip r:embed="rId29"/>
                <a:stretch>
                  <a:fillRect/>
                </a:stretch>
              </p:blipFill>
              <p:spPr>
                <a:xfrm>
                  <a:off x="2698007" y="308009"/>
                  <a:ext cx="173880" cy="14688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43" name="Ink 42">
                  <a:extLst>
                    <a:ext uri="{FF2B5EF4-FFF2-40B4-BE49-F238E27FC236}">
                      <a16:creationId xmlns:a16="http://schemas.microsoft.com/office/drawing/2014/main" id="{32F4B38C-9288-9D85-AE83-9877D9E40F02}"/>
                    </a:ext>
                  </a:extLst>
                </p14:cNvPr>
                <p14:cNvContentPartPr/>
                <p14:nvPr/>
              </p14:nvContentPartPr>
              <p14:xfrm>
                <a:off x="2858567" y="310529"/>
                <a:ext cx="85680" cy="71640"/>
              </p14:xfrm>
            </p:contentPart>
          </mc:Choice>
          <mc:Fallback>
            <p:pic>
              <p:nvPicPr>
                <p:cNvPr id="43" name="Ink 42">
                  <a:extLst>
                    <a:ext uri="{FF2B5EF4-FFF2-40B4-BE49-F238E27FC236}">
                      <a16:creationId xmlns:a16="http://schemas.microsoft.com/office/drawing/2014/main" id="{32F4B38C-9288-9D85-AE83-9877D9E40F02}"/>
                    </a:ext>
                  </a:extLst>
                </p:cNvPr>
                <p:cNvPicPr/>
                <p:nvPr/>
              </p:nvPicPr>
              <p:blipFill>
                <a:blip r:embed="rId31"/>
                <a:stretch>
                  <a:fillRect/>
                </a:stretch>
              </p:blipFill>
              <p:spPr>
                <a:xfrm>
                  <a:off x="2849567" y="301889"/>
                  <a:ext cx="103320" cy="8928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44" name="Ink 43">
                  <a:extLst>
                    <a:ext uri="{FF2B5EF4-FFF2-40B4-BE49-F238E27FC236}">
                      <a16:creationId xmlns:a16="http://schemas.microsoft.com/office/drawing/2014/main" id="{DC5CD1AA-A852-136B-4320-D8DF0F2FC955}"/>
                    </a:ext>
                  </a:extLst>
                </p14:cNvPr>
                <p14:cNvContentPartPr/>
                <p14:nvPr/>
              </p14:nvContentPartPr>
              <p14:xfrm>
                <a:off x="2991407" y="191729"/>
                <a:ext cx="202680" cy="152280"/>
              </p14:xfrm>
            </p:contentPart>
          </mc:Choice>
          <mc:Fallback>
            <p:pic>
              <p:nvPicPr>
                <p:cNvPr id="44" name="Ink 43">
                  <a:extLst>
                    <a:ext uri="{FF2B5EF4-FFF2-40B4-BE49-F238E27FC236}">
                      <a16:creationId xmlns:a16="http://schemas.microsoft.com/office/drawing/2014/main" id="{DC5CD1AA-A852-136B-4320-D8DF0F2FC955}"/>
                    </a:ext>
                  </a:extLst>
                </p:cNvPr>
                <p:cNvPicPr/>
                <p:nvPr/>
              </p:nvPicPr>
              <p:blipFill>
                <a:blip r:embed="rId33"/>
                <a:stretch>
                  <a:fillRect/>
                </a:stretch>
              </p:blipFill>
              <p:spPr>
                <a:xfrm>
                  <a:off x="2982767" y="183089"/>
                  <a:ext cx="220320" cy="1699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4">
            <p14:nvContentPartPr>
              <p14:cNvPr id="59" name="Ink 58">
                <a:extLst>
                  <a:ext uri="{FF2B5EF4-FFF2-40B4-BE49-F238E27FC236}">
                    <a16:creationId xmlns:a16="http://schemas.microsoft.com/office/drawing/2014/main" id="{0B28632A-20D8-9A4A-A883-280693128E89}"/>
                  </a:ext>
                </a:extLst>
              </p14:cNvPr>
              <p14:cNvContentPartPr/>
              <p14:nvPr/>
            </p14:nvContentPartPr>
            <p14:xfrm>
              <a:off x="486167" y="1105049"/>
              <a:ext cx="5954400" cy="297000"/>
            </p14:xfrm>
          </p:contentPart>
        </mc:Choice>
        <mc:Fallback>
          <p:pic>
            <p:nvPicPr>
              <p:cNvPr id="59" name="Ink 58">
                <a:extLst>
                  <a:ext uri="{FF2B5EF4-FFF2-40B4-BE49-F238E27FC236}">
                    <a16:creationId xmlns:a16="http://schemas.microsoft.com/office/drawing/2014/main" id="{0B28632A-20D8-9A4A-A883-280693128E89}"/>
                  </a:ext>
                </a:extLst>
              </p:cNvPr>
              <p:cNvPicPr/>
              <p:nvPr/>
            </p:nvPicPr>
            <p:blipFill>
              <a:blip r:embed="rId35"/>
              <a:stretch>
                <a:fillRect/>
              </a:stretch>
            </p:blipFill>
            <p:spPr>
              <a:xfrm>
                <a:off x="477527" y="1096409"/>
                <a:ext cx="5972040" cy="314640"/>
              </a:xfrm>
              <a:prstGeom prst="rect">
                <a:avLst/>
              </a:prstGeom>
            </p:spPr>
          </p:pic>
        </mc:Fallback>
      </mc:AlternateContent>
      <p:grpSp>
        <p:nvGrpSpPr>
          <p:cNvPr id="71" name="Group 70">
            <a:extLst>
              <a:ext uri="{FF2B5EF4-FFF2-40B4-BE49-F238E27FC236}">
                <a16:creationId xmlns:a16="http://schemas.microsoft.com/office/drawing/2014/main" id="{5FC66A9E-7356-850D-BC57-A0622F300B78}"/>
              </a:ext>
            </a:extLst>
          </p:cNvPr>
          <p:cNvGrpSpPr/>
          <p:nvPr/>
        </p:nvGrpSpPr>
        <p:grpSpPr>
          <a:xfrm>
            <a:off x="854087" y="1266689"/>
            <a:ext cx="132480" cy="318240"/>
            <a:chOff x="854087" y="1266689"/>
            <a:chExt cx="132480" cy="318240"/>
          </a:xfrm>
        </p:grpSpPr>
        <mc:AlternateContent xmlns:mc="http://schemas.openxmlformats.org/markup-compatibility/2006">
          <mc:Choice xmlns:p14="http://schemas.microsoft.com/office/powerpoint/2010/main" Requires="p14">
            <p:contentPart p14:bwMode="auto" r:id="rId36">
              <p14:nvContentPartPr>
                <p14:cNvPr id="60" name="Ink 59">
                  <a:extLst>
                    <a:ext uri="{FF2B5EF4-FFF2-40B4-BE49-F238E27FC236}">
                      <a16:creationId xmlns:a16="http://schemas.microsoft.com/office/drawing/2014/main" id="{476D5304-9E8B-8322-6F60-EBA6C3CF2C1E}"/>
                    </a:ext>
                  </a:extLst>
                </p14:cNvPr>
                <p14:cNvContentPartPr/>
                <p14:nvPr/>
              </p14:nvContentPartPr>
              <p14:xfrm>
                <a:off x="900527" y="1266689"/>
                <a:ext cx="27360" cy="318240"/>
              </p14:xfrm>
            </p:contentPart>
          </mc:Choice>
          <mc:Fallback>
            <p:pic>
              <p:nvPicPr>
                <p:cNvPr id="60" name="Ink 59">
                  <a:extLst>
                    <a:ext uri="{FF2B5EF4-FFF2-40B4-BE49-F238E27FC236}">
                      <a16:creationId xmlns:a16="http://schemas.microsoft.com/office/drawing/2014/main" id="{476D5304-9E8B-8322-6F60-EBA6C3CF2C1E}"/>
                    </a:ext>
                  </a:extLst>
                </p:cNvPr>
                <p:cNvPicPr/>
                <p:nvPr/>
              </p:nvPicPr>
              <p:blipFill>
                <a:blip r:embed="rId37"/>
                <a:stretch>
                  <a:fillRect/>
                </a:stretch>
              </p:blipFill>
              <p:spPr>
                <a:xfrm>
                  <a:off x="891887" y="1258049"/>
                  <a:ext cx="45000" cy="33588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61" name="Ink 60">
                  <a:extLst>
                    <a:ext uri="{FF2B5EF4-FFF2-40B4-BE49-F238E27FC236}">
                      <a16:creationId xmlns:a16="http://schemas.microsoft.com/office/drawing/2014/main" id="{4E190189-D42C-FB2E-5859-97188A52DE23}"/>
                    </a:ext>
                  </a:extLst>
                </p14:cNvPr>
                <p14:cNvContentPartPr/>
                <p14:nvPr/>
              </p14:nvContentPartPr>
              <p14:xfrm>
                <a:off x="854087" y="1289369"/>
                <a:ext cx="132480" cy="66240"/>
              </p14:xfrm>
            </p:contentPart>
          </mc:Choice>
          <mc:Fallback>
            <p:pic>
              <p:nvPicPr>
                <p:cNvPr id="61" name="Ink 60">
                  <a:extLst>
                    <a:ext uri="{FF2B5EF4-FFF2-40B4-BE49-F238E27FC236}">
                      <a16:creationId xmlns:a16="http://schemas.microsoft.com/office/drawing/2014/main" id="{4E190189-D42C-FB2E-5859-97188A52DE23}"/>
                    </a:ext>
                  </a:extLst>
                </p:cNvPr>
                <p:cNvPicPr/>
                <p:nvPr/>
              </p:nvPicPr>
              <p:blipFill>
                <a:blip r:embed="rId39"/>
                <a:stretch>
                  <a:fillRect/>
                </a:stretch>
              </p:blipFill>
              <p:spPr>
                <a:xfrm>
                  <a:off x="845087" y="1280369"/>
                  <a:ext cx="150120" cy="83880"/>
                </a:xfrm>
                <a:prstGeom prst="rect">
                  <a:avLst/>
                </a:prstGeom>
              </p:spPr>
            </p:pic>
          </mc:Fallback>
        </mc:AlternateContent>
      </p:grpSp>
      <p:grpSp>
        <p:nvGrpSpPr>
          <p:cNvPr id="70" name="Group 69">
            <a:extLst>
              <a:ext uri="{FF2B5EF4-FFF2-40B4-BE49-F238E27FC236}">
                <a16:creationId xmlns:a16="http://schemas.microsoft.com/office/drawing/2014/main" id="{21D78303-DC15-EF1B-73D7-1AD2380DD035}"/>
              </a:ext>
            </a:extLst>
          </p:cNvPr>
          <p:cNvGrpSpPr/>
          <p:nvPr/>
        </p:nvGrpSpPr>
        <p:grpSpPr>
          <a:xfrm>
            <a:off x="1542047" y="1274969"/>
            <a:ext cx="109440" cy="264240"/>
            <a:chOff x="1542047" y="1274969"/>
            <a:chExt cx="109440" cy="264240"/>
          </a:xfrm>
        </p:grpSpPr>
        <mc:AlternateContent xmlns:mc="http://schemas.openxmlformats.org/markup-compatibility/2006">
          <mc:Choice xmlns:p14="http://schemas.microsoft.com/office/powerpoint/2010/main" Requires="p14">
            <p:contentPart p14:bwMode="auto" r:id="rId40">
              <p14:nvContentPartPr>
                <p14:cNvPr id="62" name="Ink 61">
                  <a:extLst>
                    <a:ext uri="{FF2B5EF4-FFF2-40B4-BE49-F238E27FC236}">
                      <a16:creationId xmlns:a16="http://schemas.microsoft.com/office/drawing/2014/main" id="{359511F9-C4EC-D69D-C785-A183C7CBABFE}"/>
                    </a:ext>
                  </a:extLst>
                </p14:cNvPr>
                <p14:cNvContentPartPr/>
                <p14:nvPr/>
              </p14:nvContentPartPr>
              <p14:xfrm>
                <a:off x="1571207" y="1292969"/>
                <a:ext cx="26640" cy="246240"/>
              </p14:xfrm>
            </p:contentPart>
          </mc:Choice>
          <mc:Fallback>
            <p:pic>
              <p:nvPicPr>
                <p:cNvPr id="62" name="Ink 61">
                  <a:extLst>
                    <a:ext uri="{FF2B5EF4-FFF2-40B4-BE49-F238E27FC236}">
                      <a16:creationId xmlns:a16="http://schemas.microsoft.com/office/drawing/2014/main" id="{359511F9-C4EC-D69D-C785-A183C7CBABFE}"/>
                    </a:ext>
                  </a:extLst>
                </p:cNvPr>
                <p:cNvPicPr/>
                <p:nvPr/>
              </p:nvPicPr>
              <p:blipFill>
                <a:blip r:embed="rId41"/>
                <a:stretch>
                  <a:fillRect/>
                </a:stretch>
              </p:blipFill>
              <p:spPr>
                <a:xfrm>
                  <a:off x="1562207" y="1284329"/>
                  <a:ext cx="44280" cy="26388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63" name="Ink 62">
                  <a:extLst>
                    <a:ext uri="{FF2B5EF4-FFF2-40B4-BE49-F238E27FC236}">
                      <a16:creationId xmlns:a16="http://schemas.microsoft.com/office/drawing/2014/main" id="{2743D57B-3B7B-CF4D-FF43-C9FC7C737346}"/>
                    </a:ext>
                  </a:extLst>
                </p14:cNvPr>
                <p14:cNvContentPartPr/>
                <p14:nvPr/>
              </p14:nvContentPartPr>
              <p14:xfrm>
                <a:off x="1542047" y="1274969"/>
                <a:ext cx="109440" cy="99000"/>
              </p14:xfrm>
            </p:contentPart>
          </mc:Choice>
          <mc:Fallback>
            <p:pic>
              <p:nvPicPr>
                <p:cNvPr id="63" name="Ink 62">
                  <a:extLst>
                    <a:ext uri="{FF2B5EF4-FFF2-40B4-BE49-F238E27FC236}">
                      <a16:creationId xmlns:a16="http://schemas.microsoft.com/office/drawing/2014/main" id="{2743D57B-3B7B-CF4D-FF43-C9FC7C737346}"/>
                    </a:ext>
                  </a:extLst>
                </p:cNvPr>
                <p:cNvPicPr/>
                <p:nvPr/>
              </p:nvPicPr>
              <p:blipFill>
                <a:blip r:embed="rId43"/>
                <a:stretch>
                  <a:fillRect/>
                </a:stretch>
              </p:blipFill>
              <p:spPr>
                <a:xfrm>
                  <a:off x="1533047" y="1266329"/>
                  <a:ext cx="127080" cy="116640"/>
                </a:xfrm>
                <a:prstGeom prst="rect">
                  <a:avLst/>
                </a:prstGeom>
              </p:spPr>
            </p:pic>
          </mc:Fallback>
        </mc:AlternateContent>
      </p:grpSp>
      <p:grpSp>
        <p:nvGrpSpPr>
          <p:cNvPr id="69" name="Group 68">
            <a:extLst>
              <a:ext uri="{FF2B5EF4-FFF2-40B4-BE49-F238E27FC236}">
                <a16:creationId xmlns:a16="http://schemas.microsoft.com/office/drawing/2014/main" id="{0DCF3BBA-9077-A59A-44F9-F3ED7FF179BD}"/>
              </a:ext>
            </a:extLst>
          </p:cNvPr>
          <p:cNvGrpSpPr/>
          <p:nvPr/>
        </p:nvGrpSpPr>
        <p:grpSpPr>
          <a:xfrm>
            <a:off x="2281487" y="1285769"/>
            <a:ext cx="156960" cy="257040"/>
            <a:chOff x="2281487" y="1285769"/>
            <a:chExt cx="156960" cy="257040"/>
          </a:xfrm>
        </p:grpSpPr>
        <mc:AlternateContent xmlns:mc="http://schemas.openxmlformats.org/markup-compatibility/2006">
          <mc:Choice xmlns:p14="http://schemas.microsoft.com/office/powerpoint/2010/main" Requires="p14">
            <p:contentPart p14:bwMode="auto" r:id="rId44">
              <p14:nvContentPartPr>
                <p14:cNvPr id="64" name="Ink 63">
                  <a:extLst>
                    <a:ext uri="{FF2B5EF4-FFF2-40B4-BE49-F238E27FC236}">
                      <a16:creationId xmlns:a16="http://schemas.microsoft.com/office/drawing/2014/main" id="{DA275C8D-A70E-2FD2-3D22-BE5899238346}"/>
                    </a:ext>
                  </a:extLst>
                </p14:cNvPr>
                <p14:cNvContentPartPr/>
                <p14:nvPr/>
              </p14:nvContentPartPr>
              <p14:xfrm>
                <a:off x="2340527" y="1289369"/>
                <a:ext cx="25560" cy="253440"/>
              </p14:xfrm>
            </p:contentPart>
          </mc:Choice>
          <mc:Fallback>
            <p:pic>
              <p:nvPicPr>
                <p:cNvPr id="64" name="Ink 63">
                  <a:extLst>
                    <a:ext uri="{FF2B5EF4-FFF2-40B4-BE49-F238E27FC236}">
                      <a16:creationId xmlns:a16="http://schemas.microsoft.com/office/drawing/2014/main" id="{DA275C8D-A70E-2FD2-3D22-BE5899238346}"/>
                    </a:ext>
                  </a:extLst>
                </p:cNvPr>
                <p:cNvPicPr/>
                <p:nvPr/>
              </p:nvPicPr>
              <p:blipFill>
                <a:blip r:embed="rId45"/>
                <a:stretch>
                  <a:fillRect/>
                </a:stretch>
              </p:blipFill>
              <p:spPr>
                <a:xfrm>
                  <a:off x="2331527" y="1280729"/>
                  <a:ext cx="43200" cy="27108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65" name="Ink 64">
                  <a:extLst>
                    <a:ext uri="{FF2B5EF4-FFF2-40B4-BE49-F238E27FC236}">
                      <a16:creationId xmlns:a16="http://schemas.microsoft.com/office/drawing/2014/main" id="{11421F95-4631-5313-41E8-E829C7836163}"/>
                    </a:ext>
                  </a:extLst>
                </p14:cNvPr>
                <p14:cNvContentPartPr/>
                <p14:nvPr/>
              </p14:nvContentPartPr>
              <p14:xfrm>
                <a:off x="2281487" y="1285769"/>
                <a:ext cx="156960" cy="78480"/>
              </p14:xfrm>
            </p:contentPart>
          </mc:Choice>
          <mc:Fallback>
            <p:pic>
              <p:nvPicPr>
                <p:cNvPr id="65" name="Ink 64">
                  <a:extLst>
                    <a:ext uri="{FF2B5EF4-FFF2-40B4-BE49-F238E27FC236}">
                      <a16:creationId xmlns:a16="http://schemas.microsoft.com/office/drawing/2014/main" id="{11421F95-4631-5313-41E8-E829C7836163}"/>
                    </a:ext>
                  </a:extLst>
                </p:cNvPr>
                <p:cNvPicPr/>
                <p:nvPr/>
              </p:nvPicPr>
              <p:blipFill>
                <a:blip r:embed="rId47"/>
                <a:stretch>
                  <a:fillRect/>
                </a:stretch>
              </p:blipFill>
              <p:spPr>
                <a:xfrm>
                  <a:off x="2272847" y="1276769"/>
                  <a:ext cx="174600" cy="96120"/>
                </a:xfrm>
                <a:prstGeom prst="rect">
                  <a:avLst/>
                </a:prstGeom>
              </p:spPr>
            </p:pic>
          </mc:Fallback>
        </mc:AlternateContent>
      </p:grpSp>
      <p:grpSp>
        <p:nvGrpSpPr>
          <p:cNvPr id="75" name="Group 74">
            <a:extLst>
              <a:ext uri="{FF2B5EF4-FFF2-40B4-BE49-F238E27FC236}">
                <a16:creationId xmlns:a16="http://schemas.microsoft.com/office/drawing/2014/main" id="{02FF7D9C-F6CF-A1A4-E506-2996E837C4E0}"/>
              </a:ext>
            </a:extLst>
          </p:cNvPr>
          <p:cNvGrpSpPr/>
          <p:nvPr/>
        </p:nvGrpSpPr>
        <p:grpSpPr>
          <a:xfrm>
            <a:off x="3035327" y="1280009"/>
            <a:ext cx="528480" cy="345240"/>
            <a:chOff x="3035327" y="1280009"/>
            <a:chExt cx="528480" cy="345240"/>
          </a:xfrm>
        </p:grpSpPr>
        <mc:AlternateContent xmlns:mc="http://schemas.openxmlformats.org/markup-compatibility/2006">
          <mc:Choice xmlns:p14="http://schemas.microsoft.com/office/powerpoint/2010/main" Requires="p14">
            <p:contentPart p14:bwMode="auto" r:id="rId48">
              <p14:nvContentPartPr>
                <p14:cNvPr id="66" name="Ink 65">
                  <a:extLst>
                    <a:ext uri="{FF2B5EF4-FFF2-40B4-BE49-F238E27FC236}">
                      <a16:creationId xmlns:a16="http://schemas.microsoft.com/office/drawing/2014/main" id="{D229344A-483D-F401-02FD-9BAF50981126}"/>
                    </a:ext>
                  </a:extLst>
                </p14:cNvPr>
                <p14:cNvContentPartPr/>
                <p14:nvPr/>
              </p14:nvContentPartPr>
              <p14:xfrm>
                <a:off x="3058367" y="1322129"/>
                <a:ext cx="31680" cy="197280"/>
              </p14:xfrm>
            </p:contentPart>
          </mc:Choice>
          <mc:Fallback>
            <p:pic>
              <p:nvPicPr>
                <p:cNvPr id="66" name="Ink 65">
                  <a:extLst>
                    <a:ext uri="{FF2B5EF4-FFF2-40B4-BE49-F238E27FC236}">
                      <a16:creationId xmlns:a16="http://schemas.microsoft.com/office/drawing/2014/main" id="{D229344A-483D-F401-02FD-9BAF50981126}"/>
                    </a:ext>
                  </a:extLst>
                </p:cNvPr>
                <p:cNvPicPr/>
                <p:nvPr/>
              </p:nvPicPr>
              <p:blipFill>
                <a:blip r:embed="rId49"/>
                <a:stretch>
                  <a:fillRect/>
                </a:stretch>
              </p:blipFill>
              <p:spPr>
                <a:xfrm>
                  <a:off x="3049727" y="1313489"/>
                  <a:ext cx="49320" cy="21492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67" name="Ink 66">
                  <a:extLst>
                    <a:ext uri="{FF2B5EF4-FFF2-40B4-BE49-F238E27FC236}">
                      <a16:creationId xmlns:a16="http://schemas.microsoft.com/office/drawing/2014/main" id="{E16F24D4-19E9-53DF-62B4-75B2FA55CDB2}"/>
                    </a:ext>
                  </a:extLst>
                </p14:cNvPr>
                <p14:cNvContentPartPr/>
                <p14:nvPr/>
              </p14:nvContentPartPr>
              <p14:xfrm>
                <a:off x="3035327" y="1280009"/>
                <a:ext cx="92160" cy="83880"/>
              </p14:xfrm>
            </p:contentPart>
          </mc:Choice>
          <mc:Fallback>
            <p:pic>
              <p:nvPicPr>
                <p:cNvPr id="67" name="Ink 66">
                  <a:extLst>
                    <a:ext uri="{FF2B5EF4-FFF2-40B4-BE49-F238E27FC236}">
                      <a16:creationId xmlns:a16="http://schemas.microsoft.com/office/drawing/2014/main" id="{E16F24D4-19E9-53DF-62B4-75B2FA55CDB2}"/>
                    </a:ext>
                  </a:extLst>
                </p:cNvPr>
                <p:cNvPicPr/>
                <p:nvPr/>
              </p:nvPicPr>
              <p:blipFill>
                <a:blip r:embed="rId51"/>
                <a:stretch>
                  <a:fillRect/>
                </a:stretch>
              </p:blipFill>
              <p:spPr>
                <a:xfrm>
                  <a:off x="3026687" y="1271369"/>
                  <a:ext cx="109800" cy="10152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72" name="Ink 71">
                  <a:extLst>
                    <a:ext uri="{FF2B5EF4-FFF2-40B4-BE49-F238E27FC236}">
                      <a16:creationId xmlns:a16="http://schemas.microsoft.com/office/drawing/2014/main" id="{8EA9B6B9-2332-9C4A-07BD-6A912F274707}"/>
                    </a:ext>
                  </a:extLst>
                </p14:cNvPr>
                <p14:cNvContentPartPr/>
                <p14:nvPr/>
              </p14:nvContentPartPr>
              <p14:xfrm>
                <a:off x="3254207" y="1465769"/>
                <a:ext cx="117360" cy="108720"/>
              </p14:xfrm>
            </p:contentPart>
          </mc:Choice>
          <mc:Fallback>
            <p:pic>
              <p:nvPicPr>
                <p:cNvPr id="72" name="Ink 71">
                  <a:extLst>
                    <a:ext uri="{FF2B5EF4-FFF2-40B4-BE49-F238E27FC236}">
                      <a16:creationId xmlns:a16="http://schemas.microsoft.com/office/drawing/2014/main" id="{8EA9B6B9-2332-9C4A-07BD-6A912F274707}"/>
                    </a:ext>
                  </a:extLst>
                </p:cNvPr>
                <p:cNvPicPr/>
                <p:nvPr/>
              </p:nvPicPr>
              <p:blipFill>
                <a:blip r:embed="rId53"/>
                <a:stretch>
                  <a:fillRect/>
                </a:stretch>
              </p:blipFill>
              <p:spPr>
                <a:xfrm>
                  <a:off x="3245207" y="1457129"/>
                  <a:ext cx="135000" cy="12636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73" name="Ink 72">
                  <a:extLst>
                    <a:ext uri="{FF2B5EF4-FFF2-40B4-BE49-F238E27FC236}">
                      <a16:creationId xmlns:a16="http://schemas.microsoft.com/office/drawing/2014/main" id="{63D5B823-FAF0-FB69-4127-8CD531372428}"/>
                    </a:ext>
                  </a:extLst>
                </p14:cNvPr>
                <p14:cNvContentPartPr/>
                <p14:nvPr/>
              </p14:nvContentPartPr>
              <p14:xfrm>
                <a:off x="3398927" y="1451009"/>
                <a:ext cx="34560" cy="145800"/>
              </p14:xfrm>
            </p:contentPart>
          </mc:Choice>
          <mc:Fallback>
            <p:pic>
              <p:nvPicPr>
                <p:cNvPr id="73" name="Ink 72">
                  <a:extLst>
                    <a:ext uri="{FF2B5EF4-FFF2-40B4-BE49-F238E27FC236}">
                      <a16:creationId xmlns:a16="http://schemas.microsoft.com/office/drawing/2014/main" id="{63D5B823-FAF0-FB69-4127-8CD531372428}"/>
                    </a:ext>
                  </a:extLst>
                </p:cNvPr>
                <p:cNvPicPr/>
                <p:nvPr/>
              </p:nvPicPr>
              <p:blipFill>
                <a:blip r:embed="rId55"/>
                <a:stretch>
                  <a:fillRect/>
                </a:stretch>
              </p:blipFill>
              <p:spPr>
                <a:xfrm>
                  <a:off x="3390287" y="1442009"/>
                  <a:ext cx="52200" cy="16344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74" name="Ink 73">
                  <a:extLst>
                    <a:ext uri="{FF2B5EF4-FFF2-40B4-BE49-F238E27FC236}">
                      <a16:creationId xmlns:a16="http://schemas.microsoft.com/office/drawing/2014/main" id="{270A8A92-25A6-5665-4433-068CF20A75CA}"/>
                    </a:ext>
                  </a:extLst>
                </p14:cNvPr>
                <p14:cNvContentPartPr/>
                <p14:nvPr/>
              </p14:nvContentPartPr>
              <p14:xfrm>
                <a:off x="3481007" y="1527329"/>
                <a:ext cx="82800" cy="97920"/>
              </p14:xfrm>
            </p:contentPart>
          </mc:Choice>
          <mc:Fallback>
            <p:pic>
              <p:nvPicPr>
                <p:cNvPr id="74" name="Ink 73">
                  <a:extLst>
                    <a:ext uri="{FF2B5EF4-FFF2-40B4-BE49-F238E27FC236}">
                      <a16:creationId xmlns:a16="http://schemas.microsoft.com/office/drawing/2014/main" id="{270A8A92-25A6-5665-4433-068CF20A75CA}"/>
                    </a:ext>
                  </a:extLst>
                </p:cNvPr>
                <p:cNvPicPr/>
                <p:nvPr/>
              </p:nvPicPr>
              <p:blipFill>
                <a:blip r:embed="rId57"/>
                <a:stretch>
                  <a:fillRect/>
                </a:stretch>
              </p:blipFill>
              <p:spPr>
                <a:xfrm>
                  <a:off x="3472007" y="1518329"/>
                  <a:ext cx="100440" cy="115560"/>
                </a:xfrm>
                <a:prstGeom prst="rect">
                  <a:avLst/>
                </a:prstGeom>
              </p:spPr>
            </p:pic>
          </mc:Fallback>
        </mc:AlternateContent>
      </p:grpSp>
      <p:grpSp>
        <p:nvGrpSpPr>
          <p:cNvPr id="81" name="Group 80">
            <a:extLst>
              <a:ext uri="{FF2B5EF4-FFF2-40B4-BE49-F238E27FC236}">
                <a16:creationId xmlns:a16="http://schemas.microsoft.com/office/drawing/2014/main" id="{B76F4157-0099-A507-21DE-4C0251D798CA}"/>
              </a:ext>
            </a:extLst>
          </p:cNvPr>
          <p:cNvGrpSpPr/>
          <p:nvPr/>
        </p:nvGrpSpPr>
        <p:grpSpPr>
          <a:xfrm>
            <a:off x="3735167" y="1367489"/>
            <a:ext cx="409680" cy="216360"/>
            <a:chOff x="3735167" y="1367489"/>
            <a:chExt cx="409680" cy="216360"/>
          </a:xfrm>
        </p:grpSpPr>
        <mc:AlternateContent xmlns:mc="http://schemas.openxmlformats.org/markup-compatibility/2006">
          <mc:Choice xmlns:p14="http://schemas.microsoft.com/office/powerpoint/2010/main" Requires="p14">
            <p:contentPart p14:bwMode="auto" r:id="rId58">
              <p14:nvContentPartPr>
                <p14:cNvPr id="76" name="Ink 75">
                  <a:extLst>
                    <a:ext uri="{FF2B5EF4-FFF2-40B4-BE49-F238E27FC236}">
                      <a16:creationId xmlns:a16="http://schemas.microsoft.com/office/drawing/2014/main" id="{1F1E02EE-6FEA-FC8E-BB59-420D0CA4CB5D}"/>
                    </a:ext>
                  </a:extLst>
                </p14:cNvPr>
                <p14:cNvContentPartPr/>
                <p14:nvPr/>
              </p14:nvContentPartPr>
              <p14:xfrm>
                <a:off x="3735167" y="1367489"/>
                <a:ext cx="114120" cy="191160"/>
              </p14:xfrm>
            </p:contentPart>
          </mc:Choice>
          <mc:Fallback>
            <p:pic>
              <p:nvPicPr>
                <p:cNvPr id="76" name="Ink 75">
                  <a:extLst>
                    <a:ext uri="{FF2B5EF4-FFF2-40B4-BE49-F238E27FC236}">
                      <a16:creationId xmlns:a16="http://schemas.microsoft.com/office/drawing/2014/main" id="{1F1E02EE-6FEA-FC8E-BB59-420D0CA4CB5D}"/>
                    </a:ext>
                  </a:extLst>
                </p:cNvPr>
                <p:cNvPicPr/>
                <p:nvPr/>
              </p:nvPicPr>
              <p:blipFill>
                <a:blip r:embed="rId59"/>
                <a:stretch>
                  <a:fillRect/>
                </a:stretch>
              </p:blipFill>
              <p:spPr>
                <a:xfrm>
                  <a:off x="3726527" y="1358489"/>
                  <a:ext cx="131760" cy="20880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77" name="Ink 76">
                  <a:extLst>
                    <a:ext uri="{FF2B5EF4-FFF2-40B4-BE49-F238E27FC236}">
                      <a16:creationId xmlns:a16="http://schemas.microsoft.com/office/drawing/2014/main" id="{ED629E38-6800-FF45-DFD1-AC6BA054CFBB}"/>
                    </a:ext>
                  </a:extLst>
                </p14:cNvPr>
                <p14:cNvContentPartPr/>
                <p14:nvPr/>
              </p14:nvContentPartPr>
              <p14:xfrm>
                <a:off x="3916607" y="1516889"/>
                <a:ext cx="33840" cy="65160"/>
              </p14:xfrm>
            </p:contentPart>
          </mc:Choice>
          <mc:Fallback>
            <p:pic>
              <p:nvPicPr>
                <p:cNvPr id="77" name="Ink 76">
                  <a:extLst>
                    <a:ext uri="{FF2B5EF4-FFF2-40B4-BE49-F238E27FC236}">
                      <a16:creationId xmlns:a16="http://schemas.microsoft.com/office/drawing/2014/main" id="{ED629E38-6800-FF45-DFD1-AC6BA054CFBB}"/>
                    </a:ext>
                  </a:extLst>
                </p:cNvPr>
                <p:cNvPicPr/>
                <p:nvPr/>
              </p:nvPicPr>
              <p:blipFill>
                <a:blip r:embed="rId61"/>
                <a:stretch>
                  <a:fillRect/>
                </a:stretch>
              </p:blipFill>
              <p:spPr>
                <a:xfrm>
                  <a:off x="3907607" y="1508249"/>
                  <a:ext cx="51480" cy="8280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78" name="Ink 77">
                  <a:extLst>
                    <a:ext uri="{FF2B5EF4-FFF2-40B4-BE49-F238E27FC236}">
                      <a16:creationId xmlns:a16="http://schemas.microsoft.com/office/drawing/2014/main" id="{AD55EE2E-16AE-3DB4-DE45-E4A737CB0C50}"/>
                    </a:ext>
                  </a:extLst>
                </p14:cNvPr>
                <p14:cNvContentPartPr/>
                <p14:nvPr/>
              </p14:nvContentPartPr>
              <p14:xfrm>
                <a:off x="3942527" y="1530209"/>
                <a:ext cx="76320" cy="42480"/>
              </p14:xfrm>
            </p:contentPart>
          </mc:Choice>
          <mc:Fallback>
            <p:pic>
              <p:nvPicPr>
                <p:cNvPr id="78" name="Ink 77">
                  <a:extLst>
                    <a:ext uri="{FF2B5EF4-FFF2-40B4-BE49-F238E27FC236}">
                      <a16:creationId xmlns:a16="http://schemas.microsoft.com/office/drawing/2014/main" id="{AD55EE2E-16AE-3DB4-DE45-E4A737CB0C50}"/>
                    </a:ext>
                  </a:extLst>
                </p:cNvPr>
                <p:cNvPicPr/>
                <p:nvPr/>
              </p:nvPicPr>
              <p:blipFill>
                <a:blip r:embed="rId63"/>
                <a:stretch>
                  <a:fillRect/>
                </a:stretch>
              </p:blipFill>
              <p:spPr>
                <a:xfrm>
                  <a:off x="3933527" y="1521209"/>
                  <a:ext cx="93960" cy="6012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79" name="Ink 78">
                  <a:extLst>
                    <a:ext uri="{FF2B5EF4-FFF2-40B4-BE49-F238E27FC236}">
                      <a16:creationId xmlns:a16="http://schemas.microsoft.com/office/drawing/2014/main" id="{BFFED13E-6B39-EE86-5FBC-6EBA070D2415}"/>
                    </a:ext>
                  </a:extLst>
                </p14:cNvPr>
                <p14:cNvContentPartPr/>
                <p14:nvPr/>
              </p14:nvContentPartPr>
              <p14:xfrm>
                <a:off x="4014167" y="1461449"/>
                <a:ext cx="40320" cy="122400"/>
              </p14:xfrm>
            </p:contentPart>
          </mc:Choice>
          <mc:Fallback>
            <p:pic>
              <p:nvPicPr>
                <p:cNvPr id="79" name="Ink 78">
                  <a:extLst>
                    <a:ext uri="{FF2B5EF4-FFF2-40B4-BE49-F238E27FC236}">
                      <a16:creationId xmlns:a16="http://schemas.microsoft.com/office/drawing/2014/main" id="{BFFED13E-6B39-EE86-5FBC-6EBA070D2415}"/>
                    </a:ext>
                  </a:extLst>
                </p:cNvPr>
                <p:cNvPicPr/>
                <p:nvPr/>
              </p:nvPicPr>
              <p:blipFill>
                <a:blip r:embed="rId65"/>
                <a:stretch>
                  <a:fillRect/>
                </a:stretch>
              </p:blipFill>
              <p:spPr>
                <a:xfrm>
                  <a:off x="4005527" y="1452809"/>
                  <a:ext cx="57960" cy="14004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80" name="Ink 79">
                  <a:extLst>
                    <a:ext uri="{FF2B5EF4-FFF2-40B4-BE49-F238E27FC236}">
                      <a16:creationId xmlns:a16="http://schemas.microsoft.com/office/drawing/2014/main" id="{BFDC1A31-BFBD-95F5-D840-04528C57806F}"/>
                    </a:ext>
                  </a:extLst>
                </p14:cNvPr>
                <p14:cNvContentPartPr/>
                <p14:nvPr/>
              </p14:nvContentPartPr>
              <p14:xfrm>
                <a:off x="4136207" y="1563329"/>
                <a:ext cx="8640" cy="7200"/>
              </p14:xfrm>
            </p:contentPart>
          </mc:Choice>
          <mc:Fallback>
            <p:pic>
              <p:nvPicPr>
                <p:cNvPr id="80" name="Ink 79">
                  <a:extLst>
                    <a:ext uri="{FF2B5EF4-FFF2-40B4-BE49-F238E27FC236}">
                      <a16:creationId xmlns:a16="http://schemas.microsoft.com/office/drawing/2014/main" id="{BFDC1A31-BFBD-95F5-D840-04528C57806F}"/>
                    </a:ext>
                  </a:extLst>
                </p:cNvPr>
                <p:cNvPicPr/>
                <p:nvPr/>
              </p:nvPicPr>
              <p:blipFill>
                <a:blip r:embed="rId67"/>
                <a:stretch>
                  <a:fillRect/>
                </a:stretch>
              </p:blipFill>
              <p:spPr>
                <a:xfrm>
                  <a:off x="4127207" y="1554689"/>
                  <a:ext cx="26280" cy="248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68">
            <p14:nvContentPartPr>
              <p14:cNvPr id="82" name="Ink 81">
                <a:extLst>
                  <a:ext uri="{FF2B5EF4-FFF2-40B4-BE49-F238E27FC236}">
                    <a16:creationId xmlns:a16="http://schemas.microsoft.com/office/drawing/2014/main" id="{28B4B577-C12D-21AA-8895-0608C4D9B3C2}"/>
                  </a:ext>
                </a:extLst>
              </p14:cNvPr>
              <p14:cNvContentPartPr/>
              <p14:nvPr/>
            </p14:nvContentPartPr>
            <p14:xfrm>
              <a:off x="3525647" y="711209"/>
              <a:ext cx="1267560" cy="275400"/>
            </p14:xfrm>
          </p:contentPart>
        </mc:Choice>
        <mc:Fallback>
          <p:pic>
            <p:nvPicPr>
              <p:cNvPr id="82" name="Ink 81">
                <a:extLst>
                  <a:ext uri="{FF2B5EF4-FFF2-40B4-BE49-F238E27FC236}">
                    <a16:creationId xmlns:a16="http://schemas.microsoft.com/office/drawing/2014/main" id="{28B4B577-C12D-21AA-8895-0608C4D9B3C2}"/>
                  </a:ext>
                </a:extLst>
              </p:cNvPr>
              <p:cNvPicPr/>
              <p:nvPr/>
            </p:nvPicPr>
            <p:blipFill>
              <a:blip r:embed="rId69"/>
              <a:stretch>
                <a:fillRect/>
              </a:stretch>
            </p:blipFill>
            <p:spPr>
              <a:xfrm>
                <a:off x="3517007" y="702569"/>
                <a:ext cx="1285200" cy="29304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83" name="Ink 82">
                <a:extLst>
                  <a:ext uri="{FF2B5EF4-FFF2-40B4-BE49-F238E27FC236}">
                    <a16:creationId xmlns:a16="http://schemas.microsoft.com/office/drawing/2014/main" id="{F31518FD-EE44-8512-9B2F-055DEBFE5833}"/>
                  </a:ext>
                </a:extLst>
              </p14:cNvPr>
              <p14:cNvContentPartPr/>
              <p14:nvPr/>
            </p14:nvContentPartPr>
            <p14:xfrm>
              <a:off x="4764407" y="1105049"/>
              <a:ext cx="720" cy="5760"/>
            </p14:xfrm>
          </p:contentPart>
        </mc:Choice>
        <mc:Fallback>
          <p:pic>
            <p:nvPicPr>
              <p:cNvPr id="83" name="Ink 82">
                <a:extLst>
                  <a:ext uri="{FF2B5EF4-FFF2-40B4-BE49-F238E27FC236}">
                    <a16:creationId xmlns:a16="http://schemas.microsoft.com/office/drawing/2014/main" id="{F31518FD-EE44-8512-9B2F-055DEBFE5833}"/>
                  </a:ext>
                </a:extLst>
              </p:cNvPr>
              <p:cNvPicPr/>
              <p:nvPr/>
            </p:nvPicPr>
            <p:blipFill>
              <a:blip r:embed="rId71"/>
              <a:stretch>
                <a:fillRect/>
              </a:stretch>
            </p:blipFill>
            <p:spPr>
              <a:xfrm>
                <a:off x="4755767" y="1096409"/>
                <a:ext cx="18360" cy="2340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84" name="Ink 83">
                <a:extLst>
                  <a:ext uri="{FF2B5EF4-FFF2-40B4-BE49-F238E27FC236}">
                    <a16:creationId xmlns:a16="http://schemas.microsoft.com/office/drawing/2014/main" id="{27F72C93-C1C6-0BDB-AEFF-E89B39436BF6}"/>
                  </a:ext>
                </a:extLst>
              </p14:cNvPr>
              <p14:cNvContentPartPr/>
              <p14:nvPr/>
            </p14:nvContentPartPr>
            <p14:xfrm>
              <a:off x="4924247" y="684209"/>
              <a:ext cx="1460880" cy="266400"/>
            </p14:xfrm>
          </p:contentPart>
        </mc:Choice>
        <mc:Fallback>
          <p:pic>
            <p:nvPicPr>
              <p:cNvPr id="84" name="Ink 83">
                <a:extLst>
                  <a:ext uri="{FF2B5EF4-FFF2-40B4-BE49-F238E27FC236}">
                    <a16:creationId xmlns:a16="http://schemas.microsoft.com/office/drawing/2014/main" id="{27F72C93-C1C6-0BDB-AEFF-E89B39436BF6}"/>
                  </a:ext>
                </a:extLst>
              </p:cNvPr>
              <p:cNvPicPr/>
              <p:nvPr/>
            </p:nvPicPr>
            <p:blipFill>
              <a:blip r:embed="rId73"/>
              <a:stretch>
                <a:fillRect/>
              </a:stretch>
            </p:blipFill>
            <p:spPr>
              <a:xfrm>
                <a:off x="4915247" y="675569"/>
                <a:ext cx="1478520" cy="284040"/>
              </a:xfrm>
              <a:prstGeom prst="rect">
                <a:avLst/>
              </a:prstGeom>
            </p:spPr>
          </p:pic>
        </mc:Fallback>
      </mc:AlternateContent>
      <p:grpSp>
        <p:nvGrpSpPr>
          <p:cNvPr id="88" name="Group 87">
            <a:extLst>
              <a:ext uri="{FF2B5EF4-FFF2-40B4-BE49-F238E27FC236}">
                <a16:creationId xmlns:a16="http://schemas.microsoft.com/office/drawing/2014/main" id="{85221DE5-BCBF-10F6-DF29-18880825DC52}"/>
              </a:ext>
            </a:extLst>
          </p:cNvPr>
          <p:cNvGrpSpPr/>
          <p:nvPr/>
        </p:nvGrpSpPr>
        <p:grpSpPr>
          <a:xfrm>
            <a:off x="3878087" y="509609"/>
            <a:ext cx="213480" cy="158040"/>
            <a:chOff x="3878087" y="509609"/>
            <a:chExt cx="213480" cy="158040"/>
          </a:xfrm>
        </p:grpSpPr>
        <mc:AlternateContent xmlns:mc="http://schemas.openxmlformats.org/markup-compatibility/2006">
          <mc:Choice xmlns:p14="http://schemas.microsoft.com/office/powerpoint/2010/main" Requires="p14">
            <p:contentPart p14:bwMode="auto" r:id="rId74">
              <p14:nvContentPartPr>
                <p14:cNvPr id="85" name="Ink 84">
                  <a:extLst>
                    <a:ext uri="{FF2B5EF4-FFF2-40B4-BE49-F238E27FC236}">
                      <a16:creationId xmlns:a16="http://schemas.microsoft.com/office/drawing/2014/main" id="{CC4341E9-EC28-B160-CC85-429058C79454}"/>
                    </a:ext>
                  </a:extLst>
                </p14:cNvPr>
                <p14:cNvContentPartPr/>
                <p14:nvPr/>
              </p14:nvContentPartPr>
              <p14:xfrm>
                <a:off x="3878087" y="522569"/>
                <a:ext cx="50400" cy="62640"/>
              </p14:xfrm>
            </p:contentPart>
          </mc:Choice>
          <mc:Fallback>
            <p:pic>
              <p:nvPicPr>
                <p:cNvPr id="85" name="Ink 84">
                  <a:extLst>
                    <a:ext uri="{FF2B5EF4-FFF2-40B4-BE49-F238E27FC236}">
                      <a16:creationId xmlns:a16="http://schemas.microsoft.com/office/drawing/2014/main" id="{CC4341E9-EC28-B160-CC85-429058C79454}"/>
                    </a:ext>
                  </a:extLst>
                </p:cNvPr>
                <p:cNvPicPr/>
                <p:nvPr/>
              </p:nvPicPr>
              <p:blipFill>
                <a:blip r:embed="rId75"/>
                <a:stretch>
                  <a:fillRect/>
                </a:stretch>
              </p:blipFill>
              <p:spPr>
                <a:xfrm>
                  <a:off x="3869087" y="513929"/>
                  <a:ext cx="68040" cy="8028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86" name="Ink 85">
                  <a:extLst>
                    <a:ext uri="{FF2B5EF4-FFF2-40B4-BE49-F238E27FC236}">
                      <a16:creationId xmlns:a16="http://schemas.microsoft.com/office/drawing/2014/main" id="{809B3D5D-B437-F3E7-1534-7994BABB6C75}"/>
                    </a:ext>
                  </a:extLst>
                </p14:cNvPr>
                <p14:cNvContentPartPr/>
                <p14:nvPr/>
              </p14:nvContentPartPr>
              <p14:xfrm>
                <a:off x="3970967" y="509609"/>
                <a:ext cx="17640" cy="136440"/>
              </p14:xfrm>
            </p:contentPart>
          </mc:Choice>
          <mc:Fallback>
            <p:pic>
              <p:nvPicPr>
                <p:cNvPr id="86" name="Ink 85">
                  <a:extLst>
                    <a:ext uri="{FF2B5EF4-FFF2-40B4-BE49-F238E27FC236}">
                      <a16:creationId xmlns:a16="http://schemas.microsoft.com/office/drawing/2014/main" id="{809B3D5D-B437-F3E7-1534-7994BABB6C75}"/>
                    </a:ext>
                  </a:extLst>
                </p:cNvPr>
                <p:cNvPicPr/>
                <p:nvPr/>
              </p:nvPicPr>
              <p:blipFill>
                <a:blip r:embed="rId77"/>
                <a:stretch>
                  <a:fillRect/>
                </a:stretch>
              </p:blipFill>
              <p:spPr>
                <a:xfrm>
                  <a:off x="3962327" y="500969"/>
                  <a:ext cx="35280" cy="15408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87" name="Ink 86">
                  <a:extLst>
                    <a:ext uri="{FF2B5EF4-FFF2-40B4-BE49-F238E27FC236}">
                      <a16:creationId xmlns:a16="http://schemas.microsoft.com/office/drawing/2014/main" id="{8062B437-BEC8-ED60-8E43-7B1EE113C810}"/>
                    </a:ext>
                  </a:extLst>
                </p14:cNvPr>
                <p14:cNvContentPartPr/>
                <p14:nvPr/>
              </p14:nvContentPartPr>
              <p14:xfrm>
                <a:off x="4035767" y="520769"/>
                <a:ext cx="55800" cy="146880"/>
              </p14:xfrm>
            </p:contentPart>
          </mc:Choice>
          <mc:Fallback>
            <p:pic>
              <p:nvPicPr>
                <p:cNvPr id="87" name="Ink 86">
                  <a:extLst>
                    <a:ext uri="{FF2B5EF4-FFF2-40B4-BE49-F238E27FC236}">
                      <a16:creationId xmlns:a16="http://schemas.microsoft.com/office/drawing/2014/main" id="{8062B437-BEC8-ED60-8E43-7B1EE113C810}"/>
                    </a:ext>
                  </a:extLst>
                </p:cNvPr>
                <p:cNvPicPr/>
                <p:nvPr/>
              </p:nvPicPr>
              <p:blipFill>
                <a:blip r:embed="rId79"/>
                <a:stretch>
                  <a:fillRect/>
                </a:stretch>
              </p:blipFill>
              <p:spPr>
                <a:xfrm>
                  <a:off x="4026767" y="512129"/>
                  <a:ext cx="73440" cy="164520"/>
                </a:xfrm>
                <a:prstGeom prst="rect">
                  <a:avLst/>
                </a:prstGeom>
              </p:spPr>
            </p:pic>
          </mc:Fallback>
        </mc:AlternateContent>
      </p:grpSp>
      <p:grpSp>
        <p:nvGrpSpPr>
          <p:cNvPr id="92" name="Group 91">
            <a:extLst>
              <a:ext uri="{FF2B5EF4-FFF2-40B4-BE49-F238E27FC236}">
                <a16:creationId xmlns:a16="http://schemas.microsoft.com/office/drawing/2014/main" id="{A2066025-209D-6F23-921F-56000651D654}"/>
              </a:ext>
            </a:extLst>
          </p:cNvPr>
          <p:cNvGrpSpPr/>
          <p:nvPr/>
        </p:nvGrpSpPr>
        <p:grpSpPr>
          <a:xfrm>
            <a:off x="5309447" y="530489"/>
            <a:ext cx="216720" cy="145440"/>
            <a:chOff x="5309447" y="530489"/>
            <a:chExt cx="216720" cy="145440"/>
          </a:xfrm>
        </p:grpSpPr>
        <mc:AlternateContent xmlns:mc="http://schemas.openxmlformats.org/markup-compatibility/2006">
          <mc:Choice xmlns:p14="http://schemas.microsoft.com/office/powerpoint/2010/main" Requires="p14">
            <p:contentPart p14:bwMode="auto" r:id="rId80">
              <p14:nvContentPartPr>
                <p14:cNvPr id="89" name="Ink 88">
                  <a:extLst>
                    <a:ext uri="{FF2B5EF4-FFF2-40B4-BE49-F238E27FC236}">
                      <a16:creationId xmlns:a16="http://schemas.microsoft.com/office/drawing/2014/main" id="{06DAF30E-49CE-16D1-FEFF-1D29ADBE9F2E}"/>
                    </a:ext>
                  </a:extLst>
                </p14:cNvPr>
                <p14:cNvContentPartPr/>
                <p14:nvPr/>
              </p14:nvContentPartPr>
              <p14:xfrm>
                <a:off x="5309447" y="530489"/>
                <a:ext cx="46440" cy="90000"/>
              </p14:xfrm>
            </p:contentPart>
          </mc:Choice>
          <mc:Fallback>
            <p:pic>
              <p:nvPicPr>
                <p:cNvPr id="89" name="Ink 88">
                  <a:extLst>
                    <a:ext uri="{FF2B5EF4-FFF2-40B4-BE49-F238E27FC236}">
                      <a16:creationId xmlns:a16="http://schemas.microsoft.com/office/drawing/2014/main" id="{06DAF30E-49CE-16D1-FEFF-1D29ADBE9F2E}"/>
                    </a:ext>
                  </a:extLst>
                </p:cNvPr>
                <p:cNvPicPr/>
                <p:nvPr/>
              </p:nvPicPr>
              <p:blipFill>
                <a:blip r:embed="rId81"/>
                <a:stretch>
                  <a:fillRect/>
                </a:stretch>
              </p:blipFill>
              <p:spPr>
                <a:xfrm>
                  <a:off x="5300807" y="521489"/>
                  <a:ext cx="64080" cy="10764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90" name="Ink 89">
                  <a:extLst>
                    <a:ext uri="{FF2B5EF4-FFF2-40B4-BE49-F238E27FC236}">
                      <a16:creationId xmlns:a16="http://schemas.microsoft.com/office/drawing/2014/main" id="{E8FB03B0-905B-9042-88E6-9A56844429DB}"/>
                    </a:ext>
                  </a:extLst>
                </p14:cNvPr>
                <p14:cNvContentPartPr/>
                <p14:nvPr/>
              </p14:nvContentPartPr>
              <p14:xfrm>
                <a:off x="5391887" y="537689"/>
                <a:ext cx="22680" cy="129600"/>
              </p14:xfrm>
            </p:contentPart>
          </mc:Choice>
          <mc:Fallback>
            <p:pic>
              <p:nvPicPr>
                <p:cNvPr id="90" name="Ink 89">
                  <a:extLst>
                    <a:ext uri="{FF2B5EF4-FFF2-40B4-BE49-F238E27FC236}">
                      <a16:creationId xmlns:a16="http://schemas.microsoft.com/office/drawing/2014/main" id="{E8FB03B0-905B-9042-88E6-9A56844429DB}"/>
                    </a:ext>
                  </a:extLst>
                </p:cNvPr>
                <p:cNvPicPr/>
                <p:nvPr/>
              </p:nvPicPr>
              <p:blipFill>
                <a:blip r:embed="rId83"/>
                <a:stretch>
                  <a:fillRect/>
                </a:stretch>
              </p:blipFill>
              <p:spPr>
                <a:xfrm>
                  <a:off x="5383247" y="528689"/>
                  <a:ext cx="40320" cy="14724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91" name="Ink 90">
                  <a:extLst>
                    <a:ext uri="{FF2B5EF4-FFF2-40B4-BE49-F238E27FC236}">
                      <a16:creationId xmlns:a16="http://schemas.microsoft.com/office/drawing/2014/main" id="{A6AD9302-9F2E-17DB-80CA-2F881E84F2B6}"/>
                    </a:ext>
                  </a:extLst>
                </p14:cNvPr>
                <p14:cNvContentPartPr/>
                <p14:nvPr/>
              </p14:nvContentPartPr>
              <p14:xfrm>
                <a:off x="5454887" y="547049"/>
                <a:ext cx="71280" cy="128880"/>
              </p14:xfrm>
            </p:contentPart>
          </mc:Choice>
          <mc:Fallback>
            <p:pic>
              <p:nvPicPr>
                <p:cNvPr id="91" name="Ink 90">
                  <a:extLst>
                    <a:ext uri="{FF2B5EF4-FFF2-40B4-BE49-F238E27FC236}">
                      <a16:creationId xmlns:a16="http://schemas.microsoft.com/office/drawing/2014/main" id="{A6AD9302-9F2E-17DB-80CA-2F881E84F2B6}"/>
                    </a:ext>
                  </a:extLst>
                </p:cNvPr>
                <p:cNvPicPr/>
                <p:nvPr/>
              </p:nvPicPr>
              <p:blipFill>
                <a:blip r:embed="rId85"/>
                <a:stretch>
                  <a:fillRect/>
                </a:stretch>
              </p:blipFill>
              <p:spPr>
                <a:xfrm>
                  <a:off x="5445887" y="538409"/>
                  <a:ext cx="88920" cy="146520"/>
                </a:xfrm>
                <a:prstGeom prst="rect">
                  <a:avLst/>
                </a:prstGeom>
              </p:spPr>
            </p:pic>
          </mc:Fallback>
        </mc:AlternateContent>
      </p:grpSp>
      <p:grpSp>
        <p:nvGrpSpPr>
          <p:cNvPr id="101" name="Group 100">
            <a:extLst>
              <a:ext uri="{FF2B5EF4-FFF2-40B4-BE49-F238E27FC236}">
                <a16:creationId xmlns:a16="http://schemas.microsoft.com/office/drawing/2014/main" id="{53F82C48-47B9-7D9B-280C-0AE67E06C84D}"/>
              </a:ext>
            </a:extLst>
          </p:cNvPr>
          <p:cNvGrpSpPr/>
          <p:nvPr/>
        </p:nvGrpSpPr>
        <p:grpSpPr>
          <a:xfrm>
            <a:off x="6643247" y="548129"/>
            <a:ext cx="2135880" cy="498960"/>
            <a:chOff x="6643247" y="548129"/>
            <a:chExt cx="2135880" cy="498960"/>
          </a:xfrm>
        </p:grpSpPr>
        <mc:AlternateContent xmlns:mc="http://schemas.openxmlformats.org/markup-compatibility/2006">
          <mc:Choice xmlns:p14="http://schemas.microsoft.com/office/powerpoint/2010/main" Requires="p14">
            <p:contentPart p14:bwMode="auto" r:id="rId86">
              <p14:nvContentPartPr>
                <p14:cNvPr id="93" name="Ink 92">
                  <a:extLst>
                    <a:ext uri="{FF2B5EF4-FFF2-40B4-BE49-F238E27FC236}">
                      <a16:creationId xmlns:a16="http://schemas.microsoft.com/office/drawing/2014/main" id="{0E3E22DE-9296-6A85-E45D-8DCFE64AD3BA}"/>
                    </a:ext>
                  </a:extLst>
                </p14:cNvPr>
                <p14:cNvContentPartPr/>
                <p14:nvPr/>
              </p14:nvContentPartPr>
              <p14:xfrm>
                <a:off x="6643247" y="601049"/>
                <a:ext cx="1761120" cy="74160"/>
              </p14:xfrm>
            </p:contentPart>
          </mc:Choice>
          <mc:Fallback>
            <p:pic>
              <p:nvPicPr>
                <p:cNvPr id="93" name="Ink 92">
                  <a:extLst>
                    <a:ext uri="{FF2B5EF4-FFF2-40B4-BE49-F238E27FC236}">
                      <a16:creationId xmlns:a16="http://schemas.microsoft.com/office/drawing/2014/main" id="{0E3E22DE-9296-6A85-E45D-8DCFE64AD3BA}"/>
                    </a:ext>
                  </a:extLst>
                </p:cNvPr>
                <p:cNvPicPr/>
                <p:nvPr/>
              </p:nvPicPr>
              <p:blipFill>
                <a:blip r:embed="rId87"/>
                <a:stretch>
                  <a:fillRect/>
                </a:stretch>
              </p:blipFill>
              <p:spPr>
                <a:xfrm>
                  <a:off x="6634247" y="592049"/>
                  <a:ext cx="1778760" cy="9180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94" name="Ink 93">
                  <a:extLst>
                    <a:ext uri="{FF2B5EF4-FFF2-40B4-BE49-F238E27FC236}">
                      <a16:creationId xmlns:a16="http://schemas.microsoft.com/office/drawing/2014/main" id="{795CD641-1AEF-5ED8-27F9-3D62D37EC6D6}"/>
                    </a:ext>
                  </a:extLst>
                </p14:cNvPr>
                <p14:cNvContentPartPr/>
                <p14:nvPr/>
              </p14:nvContentPartPr>
              <p14:xfrm>
                <a:off x="8355407" y="548129"/>
                <a:ext cx="86400" cy="144000"/>
              </p14:xfrm>
            </p:contentPart>
          </mc:Choice>
          <mc:Fallback>
            <p:pic>
              <p:nvPicPr>
                <p:cNvPr id="94" name="Ink 93">
                  <a:extLst>
                    <a:ext uri="{FF2B5EF4-FFF2-40B4-BE49-F238E27FC236}">
                      <a16:creationId xmlns:a16="http://schemas.microsoft.com/office/drawing/2014/main" id="{795CD641-1AEF-5ED8-27F9-3D62D37EC6D6}"/>
                    </a:ext>
                  </a:extLst>
                </p:cNvPr>
                <p:cNvPicPr/>
                <p:nvPr/>
              </p:nvPicPr>
              <p:blipFill>
                <a:blip r:embed="rId89"/>
                <a:stretch>
                  <a:fillRect/>
                </a:stretch>
              </p:blipFill>
              <p:spPr>
                <a:xfrm>
                  <a:off x="8346407" y="539129"/>
                  <a:ext cx="104040" cy="16164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95" name="Ink 94">
                  <a:extLst>
                    <a:ext uri="{FF2B5EF4-FFF2-40B4-BE49-F238E27FC236}">
                      <a16:creationId xmlns:a16="http://schemas.microsoft.com/office/drawing/2014/main" id="{FDEFEE2C-E5AD-9779-84A8-DD974773F80D}"/>
                    </a:ext>
                  </a:extLst>
                </p14:cNvPr>
                <p14:cNvContentPartPr/>
                <p14:nvPr/>
              </p14:nvContentPartPr>
              <p14:xfrm>
                <a:off x="8362607" y="585209"/>
                <a:ext cx="24480" cy="113760"/>
              </p14:xfrm>
            </p:contentPart>
          </mc:Choice>
          <mc:Fallback>
            <p:pic>
              <p:nvPicPr>
                <p:cNvPr id="95" name="Ink 94">
                  <a:extLst>
                    <a:ext uri="{FF2B5EF4-FFF2-40B4-BE49-F238E27FC236}">
                      <a16:creationId xmlns:a16="http://schemas.microsoft.com/office/drawing/2014/main" id="{FDEFEE2C-E5AD-9779-84A8-DD974773F80D}"/>
                    </a:ext>
                  </a:extLst>
                </p:cNvPr>
                <p:cNvPicPr/>
                <p:nvPr/>
              </p:nvPicPr>
              <p:blipFill>
                <a:blip r:embed="rId91"/>
                <a:stretch>
                  <a:fillRect/>
                </a:stretch>
              </p:blipFill>
              <p:spPr>
                <a:xfrm>
                  <a:off x="8353967" y="576209"/>
                  <a:ext cx="42120" cy="13140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97" name="Ink 96">
                  <a:extLst>
                    <a:ext uri="{FF2B5EF4-FFF2-40B4-BE49-F238E27FC236}">
                      <a16:creationId xmlns:a16="http://schemas.microsoft.com/office/drawing/2014/main" id="{9164718B-D526-2D5B-C3EE-5C5C864D81F6}"/>
                    </a:ext>
                  </a:extLst>
                </p14:cNvPr>
                <p14:cNvContentPartPr/>
                <p14:nvPr/>
              </p14:nvContentPartPr>
              <p14:xfrm>
                <a:off x="6692567" y="752969"/>
                <a:ext cx="339120" cy="272880"/>
              </p14:xfrm>
            </p:contentPart>
          </mc:Choice>
          <mc:Fallback>
            <p:pic>
              <p:nvPicPr>
                <p:cNvPr id="97" name="Ink 96">
                  <a:extLst>
                    <a:ext uri="{FF2B5EF4-FFF2-40B4-BE49-F238E27FC236}">
                      <a16:creationId xmlns:a16="http://schemas.microsoft.com/office/drawing/2014/main" id="{9164718B-D526-2D5B-C3EE-5C5C864D81F6}"/>
                    </a:ext>
                  </a:extLst>
                </p:cNvPr>
                <p:cNvPicPr/>
                <p:nvPr/>
              </p:nvPicPr>
              <p:blipFill>
                <a:blip r:embed="rId93"/>
                <a:stretch>
                  <a:fillRect/>
                </a:stretch>
              </p:blipFill>
              <p:spPr>
                <a:xfrm>
                  <a:off x="6683567" y="744329"/>
                  <a:ext cx="356760" cy="29052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98" name="Ink 97">
                  <a:extLst>
                    <a:ext uri="{FF2B5EF4-FFF2-40B4-BE49-F238E27FC236}">
                      <a16:creationId xmlns:a16="http://schemas.microsoft.com/office/drawing/2014/main" id="{63D7BB64-3E7F-EB65-D790-4E3497AFFA2A}"/>
                    </a:ext>
                  </a:extLst>
                </p14:cNvPr>
                <p14:cNvContentPartPr/>
                <p14:nvPr/>
              </p14:nvContentPartPr>
              <p14:xfrm>
                <a:off x="7241927" y="733529"/>
                <a:ext cx="377280" cy="286560"/>
              </p14:xfrm>
            </p:contentPart>
          </mc:Choice>
          <mc:Fallback>
            <p:pic>
              <p:nvPicPr>
                <p:cNvPr id="98" name="Ink 97">
                  <a:extLst>
                    <a:ext uri="{FF2B5EF4-FFF2-40B4-BE49-F238E27FC236}">
                      <a16:creationId xmlns:a16="http://schemas.microsoft.com/office/drawing/2014/main" id="{63D7BB64-3E7F-EB65-D790-4E3497AFFA2A}"/>
                    </a:ext>
                  </a:extLst>
                </p:cNvPr>
                <p:cNvPicPr/>
                <p:nvPr/>
              </p:nvPicPr>
              <p:blipFill>
                <a:blip r:embed="rId95"/>
                <a:stretch>
                  <a:fillRect/>
                </a:stretch>
              </p:blipFill>
              <p:spPr>
                <a:xfrm>
                  <a:off x="7232927" y="724529"/>
                  <a:ext cx="394920" cy="30420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99" name="Ink 98">
                  <a:extLst>
                    <a:ext uri="{FF2B5EF4-FFF2-40B4-BE49-F238E27FC236}">
                      <a16:creationId xmlns:a16="http://schemas.microsoft.com/office/drawing/2014/main" id="{AA8861D8-7A5F-D0E7-BC34-46007F97B177}"/>
                    </a:ext>
                  </a:extLst>
                </p14:cNvPr>
                <p14:cNvContentPartPr/>
                <p14:nvPr/>
              </p14:nvContentPartPr>
              <p14:xfrm>
                <a:off x="7849967" y="724529"/>
                <a:ext cx="344520" cy="305640"/>
              </p14:xfrm>
            </p:contentPart>
          </mc:Choice>
          <mc:Fallback>
            <p:pic>
              <p:nvPicPr>
                <p:cNvPr id="99" name="Ink 98">
                  <a:extLst>
                    <a:ext uri="{FF2B5EF4-FFF2-40B4-BE49-F238E27FC236}">
                      <a16:creationId xmlns:a16="http://schemas.microsoft.com/office/drawing/2014/main" id="{AA8861D8-7A5F-D0E7-BC34-46007F97B177}"/>
                    </a:ext>
                  </a:extLst>
                </p:cNvPr>
                <p:cNvPicPr/>
                <p:nvPr/>
              </p:nvPicPr>
              <p:blipFill>
                <a:blip r:embed="rId97"/>
                <a:stretch>
                  <a:fillRect/>
                </a:stretch>
              </p:blipFill>
              <p:spPr>
                <a:xfrm>
                  <a:off x="7841327" y="715529"/>
                  <a:ext cx="362160" cy="32328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100" name="Ink 99">
                  <a:extLst>
                    <a:ext uri="{FF2B5EF4-FFF2-40B4-BE49-F238E27FC236}">
                      <a16:creationId xmlns:a16="http://schemas.microsoft.com/office/drawing/2014/main" id="{BDA7BB7D-C5C0-30C0-8418-C8C989003C3D}"/>
                    </a:ext>
                  </a:extLst>
                </p14:cNvPr>
                <p14:cNvContentPartPr/>
                <p14:nvPr/>
              </p14:nvContentPartPr>
              <p14:xfrm>
                <a:off x="8369807" y="728489"/>
                <a:ext cx="409320" cy="318600"/>
              </p14:xfrm>
            </p:contentPart>
          </mc:Choice>
          <mc:Fallback>
            <p:pic>
              <p:nvPicPr>
                <p:cNvPr id="100" name="Ink 99">
                  <a:extLst>
                    <a:ext uri="{FF2B5EF4-FFF2-40B4-BE49-F238E27FC236}">
                      <a16:creationId xmlns:a16="http://schemas.microsoft.com/office/drawing/2014/main" id="{BDA7BB7D-C5C0-30C0-8418-C8C989003C3D}"/>
                    </a:ext>
                  </a:extLst>
                </p:cNvPr>
                <p:cNvPicPr/>
                <p:nvPr/>
              </p:nvPicPr>
              <p:blipFill>
                <a:blip r:embed="rId99"/>
                <a:stretch>
                  <a:fillRect/>
                </a:stretch>
              </p:blipFill>
              <p:spPr>
                <a:xfrm>
                  <a:off x="8361167" y="719849"/>
                  <a:ext cx="426960" cy="3362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00">
            <p14:nvContentPartPr>
              <p14:cNvPr id="102" name="Ink 101">
                <a:extLst>
                  <a:ext uri="{FF2B5EF4-FFF2-40B4-BE49-F238E27FC236}">
                    <a16:creationId xmlns:a16="http://schemas.microsoft.com/office/drawing/2014/main" id="{1675D7F3-CEEC-A14C-2ABB-DA257BA91FFA}"/>
                  </a:ext>
                </a:extLst>
              </p14:cNvPr>
              <p14:cNvContentPartPr/>
              <p14:nvPr/>
            </p14:nvContentPartPr>
            <p14:xfrm>
              <a:off x="31487" y="1660889"/>
              <a:ext cx="976320" cy="455040"/>
            </p14:xfrm>
          </p:contentPart>
        </mc:Choice>
        <mc:Fallback>
          <p:pic>
            <p:nvPicPr>
              <p:cNvPr id="102" name="Ink 101">
                <a:extLst>
                  <a:ext uri="{FF2B5EF4-FFF2-40B4-BE49-F238E27FC236}">
                    <a16:creationId xmlns:a16="http://schemas.microsoft.com/office/drawing/2014/main" id="{1675D7F3-CEEC-A14C-2ABB-DA257BA91FFA}"/>
                  </a:ext>
                </a:extLst>
              </p:cNvPr>
              <p:cNvPicPr/>
              <p:nvPr/>
            </p:nvPicPr>
            <p:blipFill>
              <a:blip r:embed="rId101"/>
              <a:stretch>
                <a:fillRect/>
              </a:stretch>
            </p:blipFill>
            <p:spPr>
              <a:xfrm>
                <a:off x="22847" y="1651889"/>
                <a:ext cx="993960" cy="47268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103" name="Ink 102">
                <a:extLst>
                  <a:ext uri="{FF2B5EF4-FFF2-40B4-BE49-F238E27FC236}">
                    <a16:creationId xmlns:a16="http://schemas.microsoft.com/office/drawing/2014/main" id="{7DF37F84-9603-21CF-A70A-B687CD9DF5DD}"/>
                  </a:ext>
                </a:extLst>
              </p14:cNvPr>
              <p14:cNvContentPartPr/>
              <p14:nvPr/>
            </p14:nvContentPartPr>
            <p14:xfrm>
              <a:off x="720527" y="2569889"/>
              <a:ext cx="921960" cy="72000"/>
            </p14:xfrm>
          </p:contentPart>
        </mc:Choice>
        <mc:Fallback>
          <p:pic>
            <p:nvPicPr>
              <p:cNvPr id="103" name="Ink 102">
                <a:extLst>
                  <a:ext uri="{FF2B5EF4-FFF2-40B4-BE49-F238E27FC236}">
                    <a16:creationId xmlns:a16="http://schemas.microsoft.com/office/drawing/2014/main" id="{7DF37F84-9603-21CF-A70A-B687CD9DF5DD}"/>
                  </a:ext>
                </a:extLst>
              </p:cNvPr>
              <p:cNvPicPr/>
              <p:nvPr/>
            </p:nvPicPr>
            <p:blipFill>
              <a:blip r:embed="rId103"/>
              <a:stretch>
                <a:fillRect/>
              </a:stretch>
            </p:blipFill>
            <p:spPr>
              <a:xfrm>
                <a:off x="711887" y="2560889"/>
                <a:ext cx="939600" cy="8964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104" name="Ink 103">
                <a:extLst>
                  <a:ext uri="{FF2B5EF4-FFF2-40B4-BE49-F238E27FC236}">
                    <a16:creationId xmlns:a16="http://schemas.microsoft.com/office/drawing/2014/main" id="{71A85109-9752-76D6-30ED-E9439F0A3B53}"/>
                  </a:ext>
                </a:extLst>
              </p14:cNvPr>
              <p14:cNvContentPartPr/>
              <p14:nvPr/>
            </p14:nvContentPartPr>
            <p14:xfrm>
              <a:off x="731327" y="2841689"/>
              <a:ext cx="767520" cy="26640"/>
            </p14:xfrm>
          </p:contentPart>
        </mc:Choice>
        <mc:Fallback>
          <p:pic>
            <p:nvPicPr>
              <p:cNvPr id="104" name="Ink 103">
                <a:extLst>
                  <a:ext uri="{FF2B5EF4-FFF2-40B4-BE49-F238E27FC236}">
                    <a16:creationId xmlns:a16="http://schemas.microsoft.com/office/drawing/2014/main" id="{71A85109-9752-76D6-30ED-E9439F0A3B53}"/>
                  </a:ext>
                </a:extLst>
              </p:cNvPr>
              <p:cNvPicPr/>
              <p:nvPr/>
            </p:nvPicPr>
            <p:blipFill>
              <a:blip r:embed="rId105"/>
              <a:stretch>
                <a:fillRect/>
              </a:stretch>
            </p:blipFill>
            <p:spPr>
              <a:xfrm>
                <a:off x="722687" y="2832689"/>
                <a:ext cx="785160" cy="4428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105" name="Ink 104">
                <a:extLst>
                  <a:ext uri="{FF2B5EF4-FFF2-40B4-BE49-F238E27FC236}">
                    <a16:creationId xmlns:a16="http://schemas.microsoft.com/office/drawing/2014/main" id="{4B99D539-17FC-70A4-135C-C1385DD37F1E}"/>
                  </a:ext>
                </a:extLst>
              </p14:cNvPr>
              <p14:cNvContentPartPr/>
              <p14:nvPr/>
            </p14:nvContentPartPr>
            <p14:xfrm>
              <a:off x="539087" y="3148769"/>
              <a:ext cx="540360" cy="26280"/>
            </p14:xfrm>
          </p:contentPart>
        </mc:Choice>
        <mc:Fallback>
          <p:pic>
            <p:nvPicPr>
              <p:cNvPr id="105" name="Ink 104">
                <a:extLst>
                  <a:ext uri="{FF2B5EF4-FFF2-40B4-BE49-F238E27FC236}">
                    <a16:creationId xmlns:a16="http://schemas.microsoft.com/office/drawing/2014/main" id="{4B99D539-17FC-70A4-135C-C1385DD37F1E}"/>
                  </a:ext>
                </a:extLst>
              </p:cNvPr>
              <p:cNvPicPr/>
              <p:nvPr/>
            </p:nvPicPr>
            <p:blipFill>
              <a:blip r:embed="rId107"/>
              <a:stretch>
                <a:fillRect/>
              </a:stretch>
            </p:blipFill>
            <p:spPr>
              <a:xfrm>
                <a:off x="530087" y="3140129"/>
                <a:ext cx="558000" cy="43920"/>
              </a:xfrm>
              <a:prstGeom prst="rect">
                <a:avLst/>
              </a:prstGeom>
            </p:spPr>
          </p:pic>
        </mc:Fallback>
      </mc:AlternateContent>
      <p:grpSp>
        <p:nvGrpSpPr>
          <p:cNvPr id="109" name="Group 108">
            <a:extLst>
              <a:ext uri="{FF2B5EF4-FFF2-40B4-BE49-F238E27FC236}">
                <a16:creationId xmlns:a16="http://schemas.microsoft.com/office/drawing/2014/main" id="{DECE6D5A-489E-4F3B-EC6D-7C43FCAB08C6}"/>
              </a:ext>
            </a:extLst>
          </p:cNvPr>
          <p:cNvGrpSpPr/>
          <p:nvPr/>
        </p:nvGrpSpPr>
        <p:grpSpPr>
          <a:xfrm>
            <a:off x="3961247" y="1964009"/>
            <a:ext cx="886320" cy="295560"/>
            <a:chOff x="3961247" y="1964009"/>
            <a:chExt cx="886320" cy="295560"/>
          </a:xfrm>
        </p:grpSpPr>
        <mc:AlternateContent xmlns:mc="http://schemas.openxmlformats.org/markup-compatibility/2006">
          <mc:Choice xmlns:p14="http://schemas.microsoft.com/office/powerpoint/2010/main" Requires="p14">
            <p:contentPart p14:bwMode="auto" r:id="rId108">
              <p14:nvContentPartPr>
                <p14:cNvPr id="106" name="Ink 105">
                  <a:extLst>
                    <a:ext uri="{FF2B5EF4-FFF2-40B4-BE49-F238E27FC236}">
                      <a16:creationId xmlns:a16="http://schemas.microsoft.com/office/drawing/2014/main" id="{5FD5E9FA-6CB7-73E2-EBD3-EAF0DD7785A2}"/>
                    </a:ext>
                  </a:extLst>
                </p14:cNvPr>
                <p14:cNvContentPartPr/>
                <p14:nvPr/>
              </p14:nvContentPartPr>
              <p14:xfrm>
                <a:off x="3961247" y="1979489"/>
                <a:ext cx="294120" cy="280080"/>
              </p14:xfrm>
            </p:contentPart>
          </mc:Choice>
          <mc:Fallback>
            <p:pic>
              <p:nvPicPr>
                <p:cNvPr id="106" name="Ink 105">
                  <a:extLst>
                    <a:ext uri="{FF2B5EF4-FFF2-40B4-BE49-F238E27FC236}">
                      <a16:creationId xmlns:a16="http://schemas.microsoft.com/office/drawing/2014/main" id="{5FD5E9FA-6CB7-73E2-EBD3-EAF0DD7785A2}"/>
                    </a:ext>
                  </a:extLst>
                </p:cNvPr>
                <p:cNvPicPr/>
                <p:nvPr/>
              </p:nvPicPr>
              <p:blipFill>
                <a:blip r:embed="rId109"/>
                <a:stretch>
                  <a:fillRect/>
                </a:stretch>
              </p:blipFill>
              <p:spPr>
                <a:xfrm>
                  <a:off x="3952247" y="1970489"/>
                  <a:ext cx="311760" cy="29772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107" name="Ink 106">
                  <a:extLst>
                    <a:ext uri="{FF2B5EF4-FFF2-40B4-BE49-F238E27FC236}">
                      <a16:creationId xmlns:a16="http://schemas.microsoft.com/office/drawing/2014/main" id="{E9184BFF-EF24-A131-16ED-3C88C433E354}"/>
                    </a:ext>
                  </a:extLst>
                </p14:cNvPr>
                <p14:cNvContentPartPr/>
                <p14:nvPr/>
              </p14:nvContentPartPr>
              <p14:xfrm>
                <a:off x="4340327" y="1964009"/>
                <a:ext cx="304920" cy="263160"/>
              </p14:xfrm>
            </p:contentPart>
          </mc:Choice>
          <mc:Fallback>
            <p:pic>
              <p:nvPicPr>
                <p:cNvPr id="107" name="Ink 106">
                  <a:extLst>
                    <a:ext uri="{FF2B5EF4-FFF2-40B4-BE49-F238E27FC236}">
                      <a16:creationId xmlns:a16="http://schemas.microsoft.com/office/drawing/2014/main" id="{E9184BFF-EF24-A131-16ED-3C88C433E354}"/>
                    </a:ext>
                  </a:extLst>
                </p:cNvPr>
                <p:cNvPicPr/>
                <p:nvPr/>
              </p:nvPicPr>
              <p:blipFill>
                <a:blip r:embed="rId111"/>
                <a:stretch>
                  <a:fillRect/>
                </a:stretch>
              </p:blipFill>
              <p:spPr>
                <a:xfrm>
                  <a:off x="4331327" y="1955009"/>
                  <a:ext cx="322560" cy="28080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108" name="Ink 107">
                  <a:extLst>
                    <a:ext uri="{FF2B5EF4-FFF2-40B4-BE49-F238E27FC236}">
                      <a16:creationId xmlns:a16="http://schemas.microsoft.com/office/drawing/2014/main" id="{BB350CB3-E4EB-F8E2-D24C-5FA3DBA5AF14}"/>
                    </a:ext>
                  </a:extLst>
                </p14:cNvPr>
                <p14:cNvContentPartPr/>
                <p14:nvPr/>
              </p14:nvContentPartPr>
              <p14:xfrm>
                <a:off x="4621847" y="1971569"/>
                <a:ext cx="225720" cy="259560"/>
              </p14:xfrm>
            </p:contentPart>
          </mc:Choice>
          <mc:Fallback>
            <p:pic>
              <p:nvPicPr>
                <p:cNvPr id="108" name="Ink 107">
                  <a:extLst>
                    <a:ext uri="{FF2B5EF4-FFF2-40B4-BE49-F238E27FC236}">
                      <a16:creationId xmlns:a16="http://schemas.microsoft.com/office/drawing/2014/main" id="{BB350CB3-E4EB-F8E2-D24C-5FA3DBA5AF14}"/>
                    </a:ext>
                  </a:extLst>
                </p:cNvPr>
                <p:cNvPicPr/>
                <p:nvPr/>
              </p:nvPicPr>
              <p:blipFill>
                <a:blip r:embed="rId113"/>
                <a:stretch>
                  <a:fillRect/>
                </a:stretch>
              </p:blipFill>
              <p:spPr>
                <a:xfrm>
                  <a:off x="4613207" y="1962569"/>
                  <a:ext cx="243360" cy="2772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14">
            <p14:nvContentPartPr>
              <p14:cNvPr id="110" name="Ink 109">
                <a:extLst>
                  <a:ext uri="{FF2B5EF4-FFF2-40B4-BE49-F238E27FC236}">
                    <a16:creationId xmlns:a16="http://schemas.microsoft.com/office/drawing/2014/main" id="{54DC537A-3435-F5ED-3653-957F3570517D}"/>
                  </a:ext>
                </a:extLst>
              </p14:cNvPr>
              <p14:cNvContentPartPr/>
              <p14:nvPr/>
            </p14:nvContentPartPr>
            <p14:xfrm>
              <a:off x="3845327" y="2452169"/>
              <a:ext cx="995760" cy="180360"/>
            </p14:xfrm>
          </p:contentPart>
        </mc:Choice>
        <mc:Fallback>
          <p:pic>
            <p:nvPicPr>
              <p:cNvPr id="110" name="Ink 109">
                <a:extLst>
                  <a:ext uri="{FF2B5EF4-FFF2-40B4-BE49-F238E27FC236}">
                    <a16:creationId xmlns:a16="http://schemas.microsoft.com/office/drawing/2014/main" id="{54DC537A-3435-F5ED-3653-957F3570517D}"/>
                  </a:ext>
                </a:extLst>
              </p:cNvPr>
              <p:cNvPicPr/>
              <p:nvPr/>
            </p:nvPicPr>
            <p:blipFill>
              <a:blip r:embed="rId115"/>
              <a:stretch>
                <a:fillRect/>
              </a:stretch>
            </p:blipFill>
            <p:spPr>
              <a:xfrm>
                <a:off x="3836327" y="2443169"/>
                <a:ext cx="1013400" cy="198000"/>
              </a:xfrm>
              <a:prstGeom prst="rect">
                <a:avLst/>
              </a:prstGeom>
            </p:spPr>
          </p:pic>
        </mc:Fallback>
      </mc:AlternateContent>
      <p:grpSp>
        <p:nvGrpSpPr>
          <p:cNvPr id="115" name="Group 114">
            <a:extLst>
              <a:ext uri="{FF2B5EF4-FFF2-40B4-BE49-F238E27FC236}">
                <a16:creationId xmlns:a16="http://schemas.microsoft.com/office/drawing/2014/main" id="{E65C476A-DFF3-FF18-3BAC-B8210DF40E63}"/>
              </a:ext>
            </a:extLst>
          </p:cNvPr>
          <p:cNvGrpSpPr/>
          <p:nvPr/>
        </p:nvGrpSpPr>
        <p:grpSpPr>
          <a:xfrm>
            <a:off x="4033607" y="2700569"/>
            <a:ext cx="348480" cy="236520"/>
            <a:chOff x="4033607" y="2700569"/>
            <a:chExt cx="348480" cy="236520"/>
          </a:xfrm>
        </p:grpSpPr>
        <mc:AlternateContent xmlns:mc="http://schemas.openxmlformats.org/markup-compatibility/2006">
          <mc:Choice xmlns:p14="http://schemas.microsoft.com/office/powerpoint/2010/main" Requires="p14">
            <p:contentPart p14:bwMode="auto" r:id="rId116">
              <p14:nvContentPartPr>
                <p14:cNvPr id="111" name="Ink 110">
                  <a:extLst>
                    <a:ext uri="{FF2B5EF4-FFF2-40B4-BE49-F238E27FC236}">
                      <a16:creationId xmlns:a16="http://schemas.microsoft.com/office/drawing/2014/main" id="{1E8F644E-35BB-4291-035D-9A37CC906154}"/>
                    </a:ext>
                  </a:extLst>
                </p14:cNvPr>
                <p14:cNvContentPartPr/>
                <p14:nvPr/>
              </p14:nvContentPartPr>
              <p14:xfrm>
                <a:off x="4033607" y="2700569"/>
                <a:ext cx="158760" cy="212760"/>
              </p14:xfrm>
            </p:contentPart>
          </mc:Choice>
          <mc:Fallback>
            <p:pic>
              <p:nvPicPr>
                <p:cNvPr id="111" name="Ink 110">
                  <a:extLst>
                    <a:ext uri="{FF2B5EF4-FFF2-40B4-BE49-F238E27FC236}">
                      <a16:creationId xmlns:a16="http://schemas.microsoft.com/office/drawing/2014/main" id="{1E8F644E-35BB-4291-035D-9A37CC906154}"/>
                    </a:ext>
                  </a:extLst>
                </p:cNvPr>
                <p:cNvPicPr/>
                <p:nvPr/>
              </p:nvPicPr>
              <p:blipFill>
                <a:blip r:embed="rId117"/>
                <a:stretch>
                  <a:fillRect/>
                </a:stretch>
              </p:blipFill>
              <p:spPr>
                <a:xfrm>
                  <a:off x="4024967" y="2691929"/>
                  <a:ext cx="176400" cy="23040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112" name="Ink 111">
                  <a:extLst>
                    <a:ext uri="{FF2B5EF4-FFF2-40B4-BE49-F238E27FC236}">
                      <a16:creationId xmlns:a16="http://schemas.microsoft.com/office/drawing/2014/main" id="{E2603C53-4353-D00A-D616-2D16E8C74E23}"/>
                    </a:ext>
                  </a:extLst>
                </p14:cNvPr>
                <p14:cNvContentPartPr/>
                <p14:nvPr/>
              </p14:nvContentPartPr>
              <p14:xfrm>
                <a:off x="4276607" y="2834129"/>
                <a:ext cx="17640" cy="102960"/>
              </p14:xfrm>
            </p:contentPart>
          </mc:Choice>
          <mc:Fallback>
            <p:pic>
              <p:nvPicPr>
                <p:cNvPr id="112" name="Ink 111">
                  <a:extLst>
                    <a:ext uri="{FF2B5EF4-FFF2-40B4-BE49-F238E27FC236}">
                      <a16:creationId xmlns:a16="http://schemas.microsoft.com/office/drawing/2014/main" id="{E2603C53-4353-D00A-D616-2D16E8C74E23}"/>
                    </a:ext>
                  </a:extLst>
                </p:cNvPr>
                <p:cNvPicPr/>
                <p:nvPr/>
              </p:nvPicPr>
              <p:blipFill>
                <a:blip r:embed="rId119"/>
                <a:stretch>
                  <a:fillRect/>
                </a:stretch>
              </p:blipFill>
              <p:spPr>
                <a:xfrm>
                  <a:off x="4267607" y="2825129"/>
                  <a:ext cx="35280" cy="12060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113" name="Ink 112">
                  <a:extLst>
                    <a:ext uri="{FF2B5EF4-FFF2-40B4-BE49-F238E27FC236}">
                      <a16:creationId xmlns:a16="http://schemas.microsoft.com/office/drawing/2014/main" id="{58BB2CEF-5A38-F63C-64FA-E80BFE691D46}"/>
                    </a:ext>
                  </a:extLst>
                </p14:cNvPr>
                <p14:cNvContentPartPr/>
                <p14:nvPr/>
              </p14:nvContentPartPr>
              <p14:xfrm>
                <a:off x="4283807" y="2839169"/>
                <a:ext cx="60840" cy="47520"/>
              </p14:xfrm>
            </p:contentPart>
          </mc:Choice>
          <mc:Fallback>
            <p:pic>
              <p:nvPicPr>
                <p:cNvPr id="113" name="Ink 112">
                  <a:extLst>
                    <a:ext uri="{FF2B5EF4-FFF2-40B4-BE49-F238E27FC236}">
                      <a16:creationId xmlns:a16="http://schemas.microsoft.com/office/drawing/2014/main" id="{58BB2CEF-5A38-F63C-64FA-E80BFE691D46}"/>
                    </a:ext>
                  </a:extLst>
                </p:cNvPr>
                <p:cNvPicPr/>
                <p:nvPr/>
              </p:nvPicPr>
              <p:blipFill>
                <a:blip r:embed="rId121"/>
                <a:stretch>
                  <a:fillRect/>
                </a:stretch>
              </p:blipFill>
              <p:spPr>
                <a:xfrm>
                  <a:off x="4275167" y="2830169"/>
                  <a:ext cx="78480" cy="6516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114" name="Ink 113">
                  <a:extLst>
                    <a:ext uri="{FF2B5EF4-FFF2-40B4-BE49-F238E27FC236}">
                      <a16:creationId xmlns:a16="http://schemas.microsoft.com/office/drawing/2014/main" id="{DB40DCD0-2FC3-99B2-D22D-9F26A208DE06}"/>
                    </a:ext>
                  </a:extLst>
                </p14:cNvPr>
                <p14:cNvContentPartPr/>
                <p14:nvPr/>
              </p14:nvContentPartPr>
              <p14:xfrm>
                <a:off x="4337447" y="2774729"/>
                <a:ext cx="44640" cy="130320"/>
              </p14:xfrm>
            </p:contentPart>
          </mc:Choice>
          <mc:Fallback>
            <p:pic>
              <p:nvPicPr>
                <p:cNvPr id="114" name="Ink 113">
                  <a:extLst>
                    <a:ext uri="{FF2B5EF4-FFF2-40B4-BE49-F238E27FC236}">
                      <a16:creationId xmlns:a16="http://schemas.microsoft.com/office/drawing/2014/main" id="{DB40DCD0-2FC3-99B2-D22D-9F26A208DE06}"/>
                    </a:ext>
                  </a:extLst>
                </p:cNvPr>
                <p:cNvPicPr/>
                <p:nvPr/>
              </p:nvPicPr>
              <p:blipFill>
                <a:blip r:embed="rId123"/>
                <a:stretch>
                  <a:fillRect/>
                </a:stretch>
              </p:blipFill>
              <p:spPr>
                <a:xfrm>
                  <a:off x="4328447" y="2765729"/>
                  <a:ext cx="62280" cy="147960"/>
                </a:xfrm>
                <a:prstGeom prst="rect">
                  <a:avLst/>
                </a:prstGeom>
              </p:spPr>
            </p:pic>
          </mc:Fallback>
        </mc:AlternateContent>
      </p:grpSp>
      <p:grpSp>
        <p:nvGrpSpPr>
          <p:cNvPr id="122" name="Group 121">
            <a:extLst>
              <a:ext uri="{FF2B5EF4-FFF2-40B4-BE49-F238E27FC236}">
                <a16:creationId xmlns:a16="http://schemas.microsoft.com/office/drawing/2014/main" id="{DF627015-BB53-8ED5-4349-AB7C9045CC17}"/>
              </a:ext>
            </a:extLst>
          </p:cNvPr>
          <p:cNvGrpSpPr/>
          <p:nvPr/>
        </p:nvGrpSpPr>
        <p:grpSpPr>
          <a:xfrm>
            <a:off x="3048647" y="2747369"/>
            <a:ext cx="590400" cy="530640"/>
            <a:chOff x="3048647" y="2747369"/>
            <a:chExt cx="590400" cy="530640"/>
          </a:xfrm>
        </p:grpSpPr>
        <mc:AlternateContent xmlns:mc="http://schemas.openxmlformats.org/markup-compatibility/2006">
          <mc:Choice xmlns:p14="http://schemas.microsoft.com/office/powerpoint/2010/main" Requires="p14">
            <p:contentPart p14:bwMode="auto" r:id="rId124">
              <p14:nvContentPartPr>
                <p14:cNvPr id="116" name="Ink 115">
                  <a:extLst>
                    <a:ext uri="{FF2B5EF4-FFF2-40B4-BE49-F238E27FC236}">
                      <a16:creationId xmlns:a16="http://schemas.microsoft.com/office/drawing/2014/main" id="{029CD2C8-DE70-D43F-FB35-74A35132336C}"/>
                    </a:ext>
                  </a:extLst>
                </p14:cNvPr>
                <p14:cNvContentPartPr/>
                <p14:nvPr/>
              </p14:nvContentPartPr>
              <p14:xfrm>
                <a:off x="3048647" y="2968769"/>
                <a:ext cx="145800" cy="138600"/>
              </p14:xfrm>
            </p:contentPart>
          </mc:Choice>
          <mc:Fallback>
            <p:pic>
              <p:nvPicPr>
                <p:cNvPr id="116" name="Ink 115">
                  <a:extLst>
                    <a:ext uri="{FF2B5EF4-FFF2-40B4-BE49-F238E27FC236}">
                      <a16:creationId xmlns:a16="http://schemas.microsoft.com/office/drawing/2014/main" id="{029CD2C8-DE70-D43F-FB35-74A35132336C}"/>
                    </a:ext>
                  </a:extLst>
                </p:cNvPr>
                <p:cNvPicPr/>
                <p:nvPr/>
              </p:nvPicPr>
              <p:blipFill>
                <a:blip r:embed="rId125"/>
                <a:stretch>
                  <a:fillRect/>
                </a:stretch>
              </p:blipFill>
              <p:spPr>
                <a:xfrm>
                  <a:off x="3039647" y="2960129"/>
                  <a:ext cx="163440" cy="15624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117" name="Ink 116">
                  <a:extLst>
                    <a:ext uri="{FF2B5EF4-FFF2-40B4-BE49-F238E27FC236}">
                      <a16:creationId xmlns:a16="http://schemas.microsoft.com/office/drawing/2014/main" id="{39E2FBA7-A43F-0360-803D-666CD3B64171}"/>
                    </a:ext>
                  </a:extLst>
                </p14:cNvPr>
                <p14:cNvContentPartPr/>
                <p14:nvPr/>
              </p14:nvContentPartPr>
              <p14:xfrm>
                <a:off x="3186167" y="2911889"/>
                <a:ext cx="56160" cy="173880"/>
              </p14:xfrm>
            </p:contentPart>
          </mc:Choice>
          <mc:Fallback>
            <p:pic>
              <p:nvPicPr>
                <p:cNvPr id="117" name="Ink 116">
                  <a:extLst>
                    <a:ext uri="{FF2B5EF4-FFF2-40B4-BE49-F238E27FC236}">
                      <a16:creationId xmlns:a16="http://schemas.microsoft.com/office/drawing/2014/main" id="{39E2FBA7-A43F-0360-803D-666CD3B64171}"/>
                    </a:ext>
                  </a:extLst>
                </p:cNvPr>
                <p:cNvPicPr/>
                <p:nvPr/>
              </p:nvPicPr>
              <p:blipFill>
                <a:blip r:embed="rId127"/>
                <a:stretch>
                  <a:fillRect/>
                </a:stretch>
              </p:blipFill>
              <p:spPr>
                <a:xfrm>
                  <a:off x="3177527" y="2902889"/>
                  <a:ext cx="73800" cy="19152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118" name="Ink 117">
                  <a:extLst>
                    <a:ext uri="{FF2B5EF4-FFF2-40B4-BE49-F238E27FC236}">
                      <a16:creationId xmlns:a16="http://schemas.microsoft.com/office/drawing/2014/main" id="{DDB83F17-3E07-54D0-D8AD-8D2140DE71F8}"/>
                    </a:ext>
                  </a:extLst>
                </p14:cNvPr>
                <p14:cNvContentPartPr/>
                <p14:nvPr/>
              </p14:nvContentPartPr>
              <p14:xfrm>
                <a:off x="3176447" y="2973449"/>
                <a:ext cx="138240" cy="53640"/>
              </p14:xfrm>
            </p:contentPart>
          </mc:Choice>
          <mc:Fallback>
            <p:pic>
              <p:nvPicPr>
                <p:cNvPr id="118" name="Ink 117">
                  <a:extLst>
                    <a:ext uri="{FF2B5EF4-FFF2-40B4-BE49-F238E27FC236}">
                      <a16:creationId xmlns:a16="http://schemas.microsoft.com/office/drawing/2014/main" id="{DDB83F17-3E07-54D0-D8AD-8D2140DE71F8}"/>
                    </a:ext>
                  </a:extLst>
                </p:cNvPr>
                <p:cNvPicPr/>
                <p:nvPr/>
              </p:nvPicPr>
              <p:blipFill>
                <a:blip r:embed="rId129"/>
                <a:stretch>
                  <a:fillRect/>
                </a:stretch>
              </p:blipFill>
              <p:spPr>
                <a:xfrm>
                  <a:off x="3167447" y="2964809"/>
                  <a:ext cx="155880" cy="7128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119" name="Ink 118">
                  <a:extLst>
                    <a:ext uri="{FF2B5EF4-FFF2-40B4-BE49-F238E27FC236}">
                      <a16:creationId xmlns:a16="http://schemas.microsoft.com/office/drawing/2014/main" id="{EDA9E6B3-C8CC-57DB-1CA9-E40ADCACCE57}"/>
                    </a:ext>
                  </a:extLst>
                </p14:cNvPr>
                <p14:cNvContentPartPr/>
                <p14:nvPr/>
              </p14:nvContentPartPr>
              <p14:xfrm>
                <a:off x="3310727" y="2747369"/>
                <a:ext cx="258120" cy="252720"/>
              </p14:xfrm>
            </p:contentPart>
          </mc:Choice>
          <mc:Fallback>
            <p:pic>
              <p:nvPicPr>
                <p:cNvPr id="119" name="Ink 118">
                  <a:extLst>
                    <a:ext uri="{FF2B5EF4-FFF2-40B4-BE49-F238E27FC236}">
                      <a16:creationId xmlns:a16="http://schemas.microsoft.com/office/drawing/2014/main" id="{EDA9E6B3-C8CC-57DB-1CA9-E40ADCACCE57}"/>
                    </a:ext>
                  </a:extLst>
                </p:cNvPr>
                <p:cNvPicPr/>
                <p:nvPr/>
              </p:nvPicPr>
              <p:blipFill>
                <a:blip r:embed="rId131"/>
                <a:stretch>
                  <a:fillRect/>
                </a:stretch>
              </p:blipFill>
              <p:spPr>
                <a:xfrm>
                  <a:off x="3301727" y="2738369"/>
                  <a:ext cx="275760" cy="27036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120" name="Ink 119">
                  <a:extLst>
                    <a:ext uri="{FF2B5EF4-FFF2-40B4-BE49-F238E27FC236}">
                      <a16:creationId xmlns:a16="http://schemas.microsoft.com/office/drawing/2014/main" id="{E13893F7-7A46-46F1-51DC-11E882F14D4D}"/>
                    </a:ext>
                  </a:extLst>
                </p14:cNvPr>
                <p14:cNvContentPartPr/>
                <p14:nvPr/>
              </p14:nvContentPartPr>
              <p14:xfrm>
                <a:off x="3072767" y="2939969"/>
                <a:ext cx="522720" cy="319320"/>
              </p14:xfrm>
            </p:contentPart>
          </mc:Choice>
          <mc:Fallback>
            <p:pic>
              <p:nvPicPr>
                <p:cNvPr id="120" name="Ink 119">
                  <a:extLst>
                    <a:ext uri="{FF2B5EF4-FFF2-40B4-BE49-F238E27FC236}">
                      <a16:creationId xmlns:a16="http://schemas.microsoft.com/office/drawing/2014/main" id="{E13893F7-7A46-46F1-51DC-11E882F14D4D}"/>
                    </a:ext>
                  </a:extLst>
                </p:cNvPr>
                <p:cNvPicPr/>
                <p:nvPr/>
              </p:nvPicPr>
              <p:blipFill>
                <a:blip r:embed="rId133"/>
                <a:stretch>
                  <a:fillRect/>
                </a:stretch>
              </p:blipFill>
              <p:spPr>
                <a:xfrm>
                  <a:off x="3064127" y="2930969"/>
                  <a:ext cx="540360" cy="33696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121" name="Ink 120">
                  <a:extLst>
                    <a:ext uri="{FF2B5EF4-FFF2-40B4-BE49-F238E27FC236}">
                      <a16:creationId xmlns:a16="http://schemas.microsoft.com/office/drawing/2014/main" id="{016E1763-CAFF-D274-8219-0640636F64A2}"/>
                    </a:ext>
                  </a:extLst>
                </p14:cNvPr>
                <p14:cNvContentPartPr/>
                <p14:nvPr/>
              </p14:nvContentPartPr>
              <p14:xfrm>
                <a:off x="3229727" y="3031049"/>
                <a:ext cx="409320" cy="246960"/>
              </p14:xfrm>
            </p:contentPart>
          </mc:Choice>
          <mc:Fallback>
            <p:pic>
              <p:nvPicPr>
                <p:cNvPr id="121" name="Ink 120">
                  <a:extLst>
                    <a:ext uri="{FF2B5EF4-FFF2-40B4-BE49-F238E27FC236}">
                      <a16:creationId xmlns:a16="http://schemas.microsoft.com/office/drawing/2014/main" id="{016E1763-CAFF-D274-8219-0640636F64A2}"/>
                    </a:ext>
                  </a:extLst>
                </p:cNvPr>
                <p:cNvPicPr/>
                <p:nvPr/>
              </p:nvPicPr>
              <p:blipFill>
                <a:blip r:embed="rId135"/>
                <a:stretch>
                  <a:fillRect/>
                </a:stretch>
              </p:blipFill>
              <p:spPr>
                <a:xfrm>
                  <a:off x="3220727" y="3022409"/>
                  <a:ext cx="426960" cy="2646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36">
            <p14:nvContentPartPr>
              <p14:cNvPr id="123" name="Ink 122">
                <a:extLst>
                  <a:ext uri="{FF2B5EF4-FFF2-40B4-BE49-F238E27FC236}">
                    <a16:creationId xmlns:a16="http://schemas.microsoft.com/office/drawing/2014/main" id="{F42B2679-C615-F8C0-46EA-A707B1336738}"/>
                  </a:ext>
                </a:extLst>
              </p14:cNvPr>
              <p14:cNvContentPartPr/>
              <p14:nvPr/>
            </p14:nvContentPartPr>
            <p14:xfrm>
              <a:off x="5271287" y="2489249"/>
              <a:ext cx="426240" cy="128880"/>
            </p14:xfrm>
          </p:contentPart>
        </mc:Choice>
        <mc:Fallback>
          <p:pic>
            <p:nvPicPr>
              <p:cNvPr id="123" name="Ink 122">
                <a:extLst>
                  <a:ext uri="{FF2B5EF4-FFF2-40B4-BE49-F238E27FC236}">
                    <a16:creationId xmlns:a16="http://schemas.microsoft.com/office/drawing/2014/main" id="{F42B2679-C615-F8C0-46EA-A707B1336738}"/>
                  </a:ext>
                </a:extLst>
              </p:cNvPr>
              <p:cNvPicPr/>
              <p:nvPr/>
            </p:nvPicPr>
            <p:blipFill>
              <a:blip r:embed="rId137"/>
              <a:stretch>
                <a:fillRect/>
              </a:stretch>
            </p:blipFill>
            <p:spPr>
              <a:xfrm>
                <a:off x="5262647" y="2480249"/>
                <a:ext cx="443880" cy="146520"/>
              </a:xfrm>
              <a:prstGeom prst="rect">
                <a:avLst/>
              </a:prstGeom>
            </p:spPr>
          </p:pic>
        </mc:Fallback>
      </mc:AlternateContent>
      <p:grpSp>
        <p:nvGrpSpPr>
          <p:cNvPr id="127" name="Group 126">
            <a:extLst>
              <a:ext uri="{FF2B5EF4-FFF2-40B4-BE49-F238E27FC236}">
                <a16:creationId xmlns:a16="http://schemas.microsoft.com/office/drawing/2014/main" id="{E785549E-8B46-11BF-771D-0F7F7FD4AB0A}"/>
              </a:ext>
            </a:extLst>
          </p:cNvPr>
          <p:cNvGrpSpPr/>
          <p:nvPr/>
        </p:nvGrpSpPr>
        <p:grpSpPr>
          <a:xfrm>
            <a:off x="5997767" y="2473049"/>
            <a:ext cx="1439280" cy="198360"/>
            <a:chOff x="5997767" y="2473049"/>
            <a:chExt cx="1439280" cy="198360"/>
          </a:xfrm>
        </p:grpSpPr>
        <mc:AlternateContent xmlns:mc="http://schemas.openxmlformats.org/markup-compatibility/2006">
          <mc:Choice xmlns:p14="http://schemas.microsoft.com/office/powerpoint/2010/main" Requires="p14">
            <p:contentPart p14:bwMode="auto" r:id="rId138">
              <p14:nvContentPartPr>
                <p14:cNvPr id="124" name="Ink 123">
                  <a:extLst>
                    <a:ext uri="{FF2B5EF4-FFF2-40B4-BE49-F238E27FC236}">
                      <a16:creationId xmlns:a16="http://schemas.microsoft.com/office/drawing/2014/main" id="{E89B6169-C409-6535-91BB-63D12A8AA4AC}"/>
                    </a:ext>
                  </a:extLst>
                </p14:cNvPr>
                <p14:cNvContentPartPr/>
                <p14:nvPr/>
              </p14:nvContentPartPr>
              <p14:xfrm>
                <a:off x="5997767" y="2515889"/>
                <a:ext cx="363240" cy="139320"/>
              </p14:xfrm>
            </p:contentPart>
          </mc:Choice>
          <mc:Fallback>
            <p:pic>
              <p:nvPicPr>
                <p:cNvPr id="124" name="Ink 123">
                  <a:extLst>
                    <a:ext uri="{FF2B5EF4-FFF2-40B4-BE49-F238E27FC236}">
                      <a16:creationId xmlns:a16="http://schemas.microsoft.com/office/drawing/2014/main" id="{E89B6169-C409-6535-91BB-63D12A8AA4AC}"/>
                    </a:ext>
                  </a:extLst>
                </p:cNvPr>
                <p:cNvPicPr/>
                <p:nvPr/>
              </p:nvPicPr>
              <p:blipFill>
                <a:blip r:embed="rId139"/>
                <a:stretch>
                  <a:fillRect/>
                </a:stretch>
              </p:blipFill>
              <p:spPr>
                <a:xfrm>
                  <a:off x="5988767" y="2506889"/>
                  <a:ext cx="380880" cy="156960"/>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125" name="Ink 124">
                  <a:extLst>
                    <a:ext uri="{FF2B5EF4-FFF2-40B4-BE49-F238E27FC236}">
                      <a16:creationId xmlns:a16="http://schemas.microsoft.com/office/drawing/2014/main" id="{DD6F406B-8F98-ED22-23CB-31A36CF75EFA}"/>
                    </a:ext>
                  </a:extLst>
                </p14:cNvPr>
                <p14:cNvContentPartPr/>
                <p14:nvPr/>
              </p14:nvContentPartPr>
              <p14:xfrm>
                <a:off x="6564407" y="2511209"/>
                <a:ext cx="318240" cy="160200"/>
              </p14:xfrm>
            </p:contentPart>
          </mc:Choice>
          <mc:Fallback>
            <p:pic>
              <p:nvPicPr>
                <p:cNvPr id="125" name="Ink 124">
                  <a:extLst>
                    <a:ext uri="{FF2B5EF4-FFF2-40B4-BE49-F238E27FC236}">
                      <a16:creationId xmlns:a16="http://schemas.microsoft.com/office/drawing/2014/main" id="{DD6F406B-8F98-ED22-23CB-31A36CF75EFA}"/>
                    </a:ext>
                  </a:extLst>
                </p:cNvPr>
                <p:cNvPicPr/>
                <p:nvPr/>
              </p:nvPicPr>
              <p:blipFill>
                <a:blip r:embed="rId141"/>
                <a:stretch>
                  <a:fillRect/>
                </a:stretch>
              </p:blipFill>
              <p:spPr>
                <a:xfrm>
                  <a:off x="6555407" y="2502209"/>
                  <a:ext cx="335880" cy="17784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126" name="Ink 125">
                  <a:extLst>
                    <a:ext uri="{FF2B5EF4-FFF2-40B4-BE49-F238E27FC236}">
                      <a16:creationId xmlns:a16="http://schemas.microsoft.com/office/drawing/2014/main" id="{A3431B5E-7AD4-B6B2-59D4-8F4CCC3029DA}"/>
                    </a:ext>
                  </a:extLst>
                </p14:cNvPr>
                <p14:cNvContentPartPr/>
                <p14:nvPr/>
              </p14:nvContentPartPr>
              <p14:xfrm>
                <a:off x="7141847" y="2473049"/>
                <a:ext cx="295200" cy="182520"/>
              </p14:xfrm>
            </p:contentPart>
          </mc:Choice>
          <mc:Fallback>
            <p:pic>
              <p:nvPicPr>
                <p:cNvPr id="126" name="Ink 125">
                  <a:extLst>
                    <a:ext uri="{FF2B5EF4-FFF2-40B4-BE49-F238E27FC236}">
                      <a16:creationId xmlns:a16="http://schemas.microsoft.com/office/drawing/2014/main" id="{A3431B5E-7AD4-B6B2-59D4-8F4CCC3029DA}"/>
                    </a:ext>
                  </a:extLst>
                </p:cNvPr>
                <p:cNvPicPr/>
                <p:nvPr/>
              </p:nvPicPr>
              <p:blipFill>
                <a:blip r:embed="rId143"/>
                <a:stretch>
                  <a:fillRect/>
                </a:stretch>
              </p:blipFill>
              <p:spPr>
                <a:xfrm>
                  <a:off x="7133207" y="2464049"/>
                  <a:ext cx="312840" cy="200160"/>
                </a:xfrm>
                <a:prstGeom prst="rect">
                  <a:avLst/>
                </a:prstGeom>
              </p:spPr>
            </p:pic>
          </mc:Fallback>
        </mc:AlternateContent>
      </p:grpSp>
      <p:grpSp>
        <p:nvGrpSpPr>
          <p:cNvPr id="131" name="Group 130">
            <a:extLst>
              <a:ext uri="{FF2B5EF4-FFF2-40B4-BE49-F238E27FC236}">
                <a16:creationId xmlns:a16="http://schemas.microsoft.com/office/drawing/2014/main" id="{8C88F610-8EB5-7787-D9B8-098F1BDEBC7C}"/>
              </a:ext>
            </a:extLst>
          </p:cNvPr>
          <p:cNvGrpSpPr/>
          <p:nvPr/>
        </p:nvGrpSpPr>
        <p:grpSpPr>
          <a:xfrm>
            <a:off x="5565047" y="2757089"/>
            <a:ext cx="676440" cy="201240"/>
            <a:chOff x="5565047" y="2757089"/>
            <a:chExt cx="676440" cy="201240"/>
          </a:xfrm>
        </p:grpSpPr>
        <mc:AlternateContent xmlns:mc="http://schemas.openxmlformats.org/markup-compatibility/2006">
          <mc:Choice xmlns:p14="http://schemas.microsoft.com/office/powerpoint/2010/main" Requires="p14">
            <p:contentPart p14:bwMode="auto" r:id="rId144">
              <p14:nvContentPartPr>
                <p14:cNvPr id="128" name="Ink 127">
                  <a:extLst>
                    <a:ext uri="{FF2B5EF4-FFF2-40B4-BE49-F238E27FC236}">
                      <a16:creationId xmlns:a16="http://schemas.microsoft.com/office/drawing/2014/main" id="{FBBB3321-2790-A226-6ED1-067E0CE7476B}"/>
                    </a:ext>
                  </a:extLst>
                </p14:cNvPr>
                <p14:cNvContentPartPr/>
                <p14:nvPr/>
              </p14:nvContentPartPr>
              <p14:xfrm>
                <a:off x="5565047" y="2837369"/>
                <a:ext cx="127080" cy="120960"/>
              </p14:xfrm>
            </p:contentPart>
          </mc:Choice>
          <mc:Fallback>
            <p:pic>
              <p:nvPicPr>
                <p:cNvPr id="128" name="Ink 127">
                  <a:extLst>
                    <a:ext uri="{FF2B5EF4-FFF2-40B4-BE49-F238E27FC236}">
                      <a16:creationId xmlns:a16="http://schemas.microsoft.com/office/drawing/2014/main" id="{FBBB3321-2790-A226-6ED1-067E0CE7476B}"/>
                    </a:ext>
                  </a:extLst>
                </p:cNvPr>
                <p:cNvPicPr/>
                <p:nvPr/>
              </p:nvPicPr>
              <p:blipFill>
                <a:blip r:embed="rId145"/>
                <a:stretch>
                  <a:fillRect/>
                </a:stretch>
              </p:blipFill>
              <p:spPr>
                <a:xfrm>
                  <a:off x="5556047" y="2828729"/>
                  <a:ext cx="144720" cy="138600"/>
                </a:xfrm>
                <a:prstGeom prst="rect">
                  <a:avLst/>
                </a:prstGeom>
              </p:spPr>
            </p:pic>
          </mc:Fallback>
        </mc:AlternateContent>
        <mc:AlternateContent xmlns:mc="http://schemas.openxmlformats.org/markup-compatibility/2006">
          <mc:Choice xmlns:p14="http://schemas.microsoft.com/office/powerpoint/2010/main" Requires="p14">
            <p:contentPart p14:bwMode="auto" r:id="rId146">
              <p14:nvContentPartPr>
                <p14:cNvPr id="129" name="Ink 128">
                  <a:extLst>
                    <a:ext uri="{FF2B5EF4-FFF2-40B4-BE49-F238E27FC236}">
                      <a16:creationId xmlns:a16="http://schemas.microsoft.com/office/drawing/2014/main" id="{ECE1CF8C-35F6-5217-74FE-3C2B6A9EABA5}"/>
                    </a:ext>
                  </a:extLst>
                </p14:cNvPr>
                <p14:cNvContentPartPr/>
                <p14:nvPr/>
              </p14:nvContentPartPr>
              <p14:xfrm>
                <a:off x="5687807" y="2804609"/>
                <a:ext cx="448560" cy="124560"/>
              </p14:xfrm>
            </p:contentPart>
          </mc:Choice>
          <mc:Fallback>
            <p:pic>
              <p:nvPicPr>
                <p:cNvPr id="129" name="Ink 128">
                  <a:extLst>
                    <a:ext uri="{FF2B5EF4-FFF2-40B4-BE49-F238E27FC236}">
                      <a16:creationId xmlns:a16="http://schemas.microsoft.com/office/drawing/2014/main" id="{ECE1CF8C-35F6-5217-74FE-3C2B6A9EABA5}"/>
                    </a:ext>
                  </a:extLst>
                </p:cNvPr>
                <p:cNvPicPr/>
                <p:nvPr/>
              </p:nvPicPr>
              <p:blipFill>
                <a:blip r:embed="rId147"/>
                <a:stretch>
                  <a:fillRect/>
                </a:stretch>
              </p:blipFill>
              <p:spPr>
                <a:xfrm>
                  <a:off x="5678807" y="2795969"/>
                  <a:ext cx="466200" cy="14220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130" name="Ink 129">
                  <a:extLst>
                    <a:ext uri="{FF2B5EF4-FFF2-40B4-BE49-F238E27FC236}">
                      <a16:creationId xmlns:a16="http://schemas.microsoft.com/office/drawing/2014/main" id="{F59C1918-50C5-80B6-E312-35ED96BC7BE0}"/>
                    </a:ext>
                  </a:extLst>
                </p14:cNvPr>
                <p14:cNvContentPartPr/>
                <p14:nvPr/>
              </p14:nvContentPartPr>
              <p14:xfrm>
                <a:off x="6233207" y="2757089"/>
                <a:ext cx="8280" cy="3600"/>
              </p14:xfrm>
            </p:contentPart>
          </mc:Choice>
          <mc:Fallback>
            <p:pic>
              <p:nvPicPr>
                <p:cNvPr id="130" name="Ink 129">
                  <a:extLst>
                    <a:ext uri="{FF2B5EF4-FFF2-40B4-BE49-F238E27FC236}">
                      <a16:creationId xmlns:a16="http://schemas.microsoft.com/office/drawing/2014/main" id="{F59C1918-50C5-80B6-E312-35ED96BC7BE0}"/>
                    </a:ext>
                  </a:extLst>
                </p:cNvPr>
                <p:cNvPicPr/>
                <p:nvPr/>
              </p:nvPicPr>
              <p:blipFill>
                <a:blip r:embed="rId149"/>
                <a:stretch>
                  <a:fillRect/>
                </a:stretch>
              </p:blipFill>
              <p:spPr>
                <a:xfrm>
                  <a:off x="6224567" y="2748449"/>
                  <a:ext cx="25920" cy="212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50">
            <p14:nvContentPartPr>
              <p14:cNvPr id="132" name="Ink 131">
                <a:extLst>
                  <a:ext uri="{FF2B5EF4-FFF2-40B4-BE49-F238E27FC236}">
                    <a16:creationId xmlns:a16="http://schemas.microsoft.com/office/drawing/2014/main" id="{4D2BE01A-652D-7AF6-BC4B-81A18381D7E6}"/>
                  </a:ext>
                </a:extLst>
              </p14:cNvPr>
              <p14:cNvContentPartPr/>
              <p14:nvPr/>
            </p14:nvContentPartPr>
            <p14:xfrm>
              <a:off x="7511927" y="3063089"/>
              <a:ext cx="900720" cy="23040"/>
            </p14:xfrm>
          </p:contentPart>
        </mc:Choice>
        <mc:Fallback>
          <p:pic>
            <p:nvPicPr>
              <p:cNvPr id="132" name="Ink 131">
                <a:extLst>
                  <a:ext uri="{FF2B5EF4-FFF2-40B4-BE49-F238E27FC236}">
                    <a16:creationId xmlns:a16="http://schemas.microsoft.com/office/drawing/2014/main" id="{4D2BE01A-652D-7AF6-BC4B-81A18381D7E6}"/>
                  </a:ext>
                </a:extLst>
              </p:cNvPr>
              <p:cNvPicPr/>
              <p:nvPr/>
            </p:nvPicPr>
            <p:blipFill>
              <a:blip r:embed="rId151"/>
              <a:stretch>
                <a:fillRect/>
              </a:stretch>
            </p:blipFill>
            <p:spPr>
              <a:xfrm>
                <a:off x="7503287" y="3054449"/>
                <a:ext cx="918360" cy="40680"/>
              </a:xfrm>
              <a:prstGeom prst="rect">
                <a:avLst/>
              </a:prstGeom>
            </p:spPr>
          </p:pic>
        </mc:Fallback>
      </mc:AlternateContent>
      <p:grpSp>
        <p:nvGrpSpPr>
          <p:cNvPr id="139" name="Group 138">
            <a:extLst>
              <a:ext uri="{FF2B5EF4-FFF2-40B4-BE49-F238E27FC236}">
                <a16:creationId xmlns:a16="http://schemas.microsoft.com/office/drawing/2014/main" id="{E48ED2E6-B3E0-988A-DC83-7616B870A004}"/>
              </a:ext>
            </a:extLst>
          </p:cNvPr>
          <p:cNvGrpSpPr/>
          <p:nvPr/>
        </p:nvGrpSpPr>
        <p:grpSpPr>
          <a:xfrm>
            <a:off x="7718207" y="3260009"/>
            <a:ext cx="929880" cy="268200"/>
            <a:chOff x="7718207" y="3260009"/>
            <a:chExt cx="929880" cy="268200"/>
          </a:xfrm>
        </p:grpSpPr>
        <mc:AlternateContent xmlns:mc="http://schemas.openxmlformats.org/markup-compatibility/2006">
          <mc:Choice xmlns:p14="http://schemas.microsoft.com/office/powerpoint/2010/main" Requires="p14">
            <p:contentPart p14:bwMode="auto" r:id="rId152">
              <p14:nvContentPartPr>
                <p14:cNvPr id="133" name="Ink 132">
                  <a:extLst>
                    <a:ext uri="{FF2B5EF4-FFF2-40B4-BE49-F238E27FC236}">
                      <a16:creationId xmlns:a16="http://schemas.microsoft.com/office/drawing/2014/main" id="{7782D6BD-75D1-EF58-A338-BDD1706C79B5}"/>
                    </a:ext>
                  </a:extLst>
                </p14:cNvPr>
                <p14:cNvContentPartPr/>
                <p14:nvPr/>
              </p14:nvContentPartPr>
              <p14:xfrm>
                <a:off x="7718207" y="3423089"/>
                <a:ext cx="230760" cy="105120"/>
              </p14:xfrm>
            </p:contentPart>
          </mc:Choice>
          <mc:Fallback>
            <p:pic>
              <p:nvPicPr>
                <p:cNvPr id="133" name="Ink 132">
                  <a:extLst>
                    <a:ext uri="{FF2B5EF4-FFF2-40B4-BE49-F238E27FC236}">
                      <a16:creationId xmlns:a16="http://schemas.microsoft.com/office/drawing/2014/main" id="{7782D6BD-75D1-EF58-A338-BDD1706C79B5}"/>
                    </a:ext>
                  </a:extLst>
                </p:cNvPr>
                <p:cNvPicPr/>
                <p:nvPr/>
              </p:nvPicPr>
              <p:blipFill>
                <a:blip r:embed="rId153"/>
                <a:stretch>
                  <a:fillRect/>
                </a:stretch>
              </p:blipFill>
              <p:spPr>
                <a:xfrm>
                  <a:off x="7709207" y="3414089"/>
                  <a:ext cx="248400" cy="122760"/>
                </a:xfrm>
                <a:prstGeom prst="rect">
                  <a:avLst/>
                </a:prstGeom>
              </p:spPr>
            </p:pic>
          </mc:Fallback>
        </mc:AlternateContent>
        <mc:AlternateContent xmlns:mc="http://schemas.openxmlformats.org/markup-compatibility/2006">
          <mc:Choice xmlns:p14="http://schemas.microsoft.com/office/powerpoint/2010/main" Requires="p14">
            <p:contentPart p14:bwMode="auto" r:id="rId154">
              <p14:nvContentPartPr>
                <p14:cNvPr id="134" name="Ink 133">
                  <a:extLst>
                    <a:ext uri="{FF2B5EF4-FFF2-40B4-BE49-F238E27FC236}">
                      <a16:creationId xmlns:a16="http://schemas.microsoft.com/office/drawing/2014/main" id="{60BED595-1D43-E5DC-08B8-B53E978710D6}"/>
                    </a:ext>
                  </a:extLst>
                </p14:cNvPr>
                <p14:cNvContentPartPr/>
                <p14:nvPr/>
              </p14:nvContentPartPr>
              <p14:xfrm>
                <a:off x="8024207" y="3306089"/>
                <a:ext cx="173520" cy="181440"/>
              </p14:xfrm>
            </p:contentPart>
          </mc:Choice>
          <mc:Fallback>
            <p:pic>
              <p:nvPicPr>
                <p:cNvPr id="134" name="Ink 133">
                  <a:extLst>
                    <a:ext uri="{FF2B5EF4-FFF2-40B4-BE49-F238E27FC236}">
                      <a16:creationId xmlns:a16="http://schemas.microsoft.com/office/drawing/2014/main" id="{60BED595-1D43-E5DC-08B8-B53E978710D6}"/>
                    </a:ext>
                  </a:extLst>
                </p:cNvPr>
                <p:cNvPicPr/>
                <p:nvPr/>
              </p:nvPicPr>
              <p:blipFill>
                <a:blip r:embed="rId155"/>
                <a:stretch>
                  <a:fillRect/>
                </a:stretch>
              </p:blipFill>
              <p:spPr>
                <a:xfrm>
                  <a:off x="8015567" y="3297449"/>
                  <a:ext cx="191160" cy="199080"/>
                </a:xfrm>
                <a:prstGeom prst="rect">
                  <a:avLst/>
                </a:prstGeom>
              </p:spPr>
            </p:pic>
          </mc:Fallback>
        </mc:AlternateContent>
        <mc:AlternateContent xmlns:mc="http://schemas.openxmlformats.org/markup-compatibility/2006">
          <mc:Choice xmlns:p14="http://schemas.microsoft.com/office/powerpoint/2010/main" Requires="p14">
            <p:contentPart p14:bwMode="auto" r:id="rId156">
              <p14:nvContentPartPr>
                <p14:cNvPr id="135" name="Ink 134">
                  <a:extLst>
                    <a:ext uri="{FF2B5EF4-FFF2-40B4-BE49-F238E27FC236}">
                      <a16:creationId xmlns:a16="http://schemas.microsoft.com/office/drawing/2014/main" id="{B482904D-ABEE-9099-E90C-84CD830AE305}"/>
                    </a:ext>
                  </a:extLst>
                </p14:cNvPr>
                <p14:cNvContentPartPr/>
                <p14:nvPr/>
              </p14:nvContentPartPr>
              <p14:xfrm>
                <a:off x="8236607" y="3294569"/>
                <a:ext cx="109440" cy="134280"/>
              </p14:xfrm>
            </p:contentPart>
          </mc:Choice>
          <mc:Fallback>
            <p:pic>
              <p:nvPicPr>
                <p:cNvPr id="135" name="Ink 134">
                  <a:extLst>
                    <a:ext uri="{FF2B5EF4-FFF2-40B4-BE49-F238E27FC236}">
                      <a16:creationId xmlns:a16="http://schemas.microsoft.com/office/drawing/2014/main" id="{B482904D-ABEE-9099-E90C-84CD830AE305}"/>
                    </a:ext>
                  </a:extLst>
                </p:cNvPr>
                <p:cNvPicPr/>
                <p:nvPr/>
              </p:nvPicPr>
              <p:blipFill>
                <a:blip r:embed="rId157"/>
                <a:stretch>
                  <a:fillRect/>
                </a:stretch>
              </p:blipFill>
              <p:spPr>
                <a:xfrm>
                  <a:off x="8227607" y="3285929"/>
                  <a:ext cx="127080" cy="151920"/>
                </a:xfrm>
                <a:prstGeom prst="rect">
                  <a:avLst/>
                </a:prstGeom>
              </p:spPr>
            </p:pic>
          </mc:Fallback>
        </mc:AlternateContent>
        <mc:AlternateContent xmlns:mc="http://schemas.openxmlformats.org/markup-compatibility/2006">
          <mc:Choice xmlns:p14="http://schemas.microsoft.com/office/powerpoint/2010/main" Requires="p14">
            <p:contentPart p14:bwMode="auto" r:id="rId158">
              <p14:nvContentPartPr>
                <p14:cNvPr id="136" name="Ink 135">
                  <a:extLst>
                    <a:ext uri="{FF2B5EF4-FFF2-40B4-BE49-F238E27FC236}">
                      <a16:creationId xmlns:a16="http://schemas.microsoft.com/office/drawing/2014/main" id="{E2163BA1-08FB-4E6F-B801-6D61D626A755}"/>
                    </a:ext>
                  </a:extLst>
                </p14:cNvPr>
                <p14:cNvContentPartPr/>
                <p14:nvPr/>
              </p14:nvContentPartPr>
              <p14:xfrm>
                <a:off x="8420207" y="3260009"/>
                <a:ext cx="90360" cy="149040"/>
              </p14:xfrm>
            </p:contentPart>
          </mc:Choice>
          <mc:Fallback>
            <p:pic>
              <p:nvPicPr>
                <p:cNvPr id="136" name="Ink 135">
                  <a:extLst>
                    <a:ext uri="{FF2B5EF4-FFF2-40B4-BE49-F238E27FC236}">
                      <a16:creationId xmlns:a16="http://schemas.microsoft.com/office/drawing/2014/main" id="{E2163BA1-08FB-4E6F-B801-6D61D626A755}"/>
                    </a:ext>
                  </a:extLst>
                </p:cNvPr>
                <p:cNvPicPr/>
                <p:nvPr/>
              </p:nvPicPr>
              <p:blipFill>
                <a:blip r:embed="rId159"/>
                <a:stretch>
                  <a:fillRect/>
                </a:stretch>
              </p:blipFill>
              <p:spPr>
                <a:xfrm>
                  <a:off x="8411567" y="3251369"/>
                  <a:ext cx="108000" cy="166680"/>
                </a:xfrm>
                <a:prstGeom prst="rect">
                  <a:avLst/>
                </a:prstGeom>
              </p:spPr>
            </p:pic>
          </mc:Fallback>
        </mc:AlternateContent>
        <mc:AlternateContent xmlns:mc="http://schemas.openxmlformats.org/markup-compatibility/2006">
          <mc:Choice xmlns:p14="http://schemas.microsoft.com/office/powerpoint/2010/main" Requires="p14">
            <p:contentPart p14:bwMode="auto" r:id="rId160">
              <p14:nvContentPartPr>
                <p14:cNvPr id="137" name="Ink 136">
                  <a:extLst>
                    <a:ext uri="{FF2B5EF4-FFF2-40B4-BE49-F238E27FC236}">
                      <a16:creationId xmlns:a16="http://schemas.microsoft.com/office/drawing/2014/main" id="{5A307FD0-3B00-7232-D1EE-C0AA5946AF3F}"/>
                    </a:ext>
                  </a:extLst>
                </p14:cNvPr>
                <p14:cNvContentPartPr/>
                <p14:nvPr/>
              </p14:nvContentPartPr>
              <p14:xfrm>
                <a:off x="8443967" y="3328049"/>
                <a:ext cx="91800" cy="32040"/>
              </p14:xfrm>
            </p:contentPart>
          </mc:Choice>
          <mc:Fallback>
            <p:pic>
              <p:nvPicPr>
                <p:cNvPr id="137" name="Ink 136">
                  <a:extLst>
                    <a:ext uri="{FF2B5EF4-FFF2-40B4-BE49-F238E27FC236}">
                      <a16:creationId xmlns:a16="http://schemas.microsoft.com/office/drawing/2014/main" id="{5A307FD0-3B00-7232-D1EE-C0AA5946AF3F}"/>
                    </a:ext>
                  </a:extLst>
                </p:cNvPr>
                <p:cNvPicPr/>
                <p:nvPr/>
              </p:nvPicPr>
              <p:blipFill>
                <a:blip r:embed="rId161"/>
                <a:stretch>
                  <a:fillRect/>
                </a:stretch>
              </p:blipFill>
              <p:spPr>
                <a:xfrm>
                  <a:off x="8435327" y="3319049"/>
                  <a:ext cx="109440" cy="49680"/>
                </a:xfrm>
                <a:prstGeom prst="rect">
                  <a:avLst/>
                </a:prstGeom>
              </p:spPr>
            </p:pic>
          </mc:Fallback>
        </mc:AlternateContent>
        <mc:AlternateContent xmlns:mc="http://schemas.openxmlformats.org/markup-compatibility/2006">
          <mc:Choice xmlns:p14="http://schemas.microsoft.com/office/powerpoint/2010/main" Requires="p14">
            <p:contentPart p14:bwMode="auto" r:id="rId162">
              <p14:nvContentPartPr>
                <p14:cNvPr id="138" name="Ink 137">
                  <a:extLst>
                    <a:ext uri="{FF2B5EF4-FFF2-40B4-BE49-F238E27FC236}">
                      <a16:creationId xmlns:a16="http://schemas.microsoft.com/office/drawing/2014/main" id="{92360F27-AFD0-4F9A-EE7B-FD4993F67E39}"/>
                    </a:ext>
                  </a:extLst>
                </p14:cNvPr>
                <p14:cNvContentPartPr/>
                <p14:nvPr/>
              </p14:nvContentPartPr>
              <p14:xfrm>
                <a:off x="8629727" y="3335249"/>
                <a:ext cx="18360" cy="25560"/>
              </p14:xfrm>
            </p:contentPart>
          </mc:Choice>
          <mc:Fallback>
            <p:pic>
              <p:nvPicPr>
                <p:cNvPr id="138" name="Ink 137">
                  <a:extLst>
                    <a:ext uri="{FF2B5EF4-FFF2-40B4-BE49-F238E27FC236}">
                      <a16:creationId xmlns:a16="http://schemas.microsoft.com/office/drawing/2014/main" id="{92360F27-AFD0-4F9A-EE7B-FD4993F67E39}"/>
                    </a:ext>
                  </a:extLst>
                </p:cNvPr>
                <p:cNvPicPr/>
                <p:nvPr/>
              </p:nvPicPr>
              <p:blipFill>
                <a:blip r:embed="rId163"/>
                <a:stretch>
                  <a:fillRect/>
                </a:stretch>
              </p:blipFill>
              <p:spPr>
                <a:xfrm>
                  <a:off x="8621087" y="3326609"/>
                  <a:ext cx="36000" cy="43200"/>
                </a:xfrm>
                <a:prstGeom prst="rect">
                  <a:avLst/>
                </a:prstGeom>
              </p:spPr>
            </p:pic>
          </mc:Fallback>
        </mc:AlternateContent>
      </p:grpSp>
      <p:grpSp>
        <p:nvGrpSpPr>
          <p:cNvPr id="168" name="Group 167">
            <a:extLst>
              <a:ext uri="{FF2B5EF4-FFF2-40B4-BE49-F238E27FC236}">
                <a16:creationId xmlns:a16="http://schemas.microsoft.com/office/drawing/2014/main" id="{3E6F260D-BC37-4C64-6D17-8E6254DF87E1}"/>
              </a:ext>
            </a:extLst>
          </p:cNvPr>
          <p:cNvGrpSpPr/>
          <p:nvPr/>
        </p:nvGrpSpPr>
        <p:grpSpPr>
          <a:xfrm>
            <a:off x="3803927" y="6230369"/>
            <a:ext cx="680040" cy="279720"/>
            <a:chOff x="3803927" y="6230369"/>
            <a:chExt cx="680040" cy="279720"/>
          </a:xfrm>
        </p:grpSpPr>
        <mc:AlternateContent xmlns:mc="http://schemas.openxmlformats.org/markup-compatibility/2006">
          <mc:Choice xmlns:p14="http://schemas.microsoft.com/office/powerpoint/2010/main" Requires="p14">
            <p:contentPart p14:bwMode="auto" r:id="rId164">
              <p14:nvContentPartPr>
                <p14:cNvPr id="162" name="Ink 161">
                  <a:extLst>
                    <a:ext uri="{FF2B5EF4-FFF2-40B4-BE49-F238E27FC236}">
                      <a16:creationId xmlns:a16="http://schemas.microsoft.com/office/drawing/2014/main" id="{BA0D6F11-FE04-9723-FA3A-389E1FA966F9}"/>
                    </a:ext>
                  </a:extLst>
                </p14:cNvPr>
                <p14:cNvContentPartPr/>
                <p14:nvPr/>
              </p14:nvContentPartPr>
              <p14:xfrm>
                <a:off x="3803927" y="6324689"/>
                <a:ext cx="16560" cy="21600"/>
              </p14:xfrm>
            </p:contentPart>
          </mc:Choice>
          <mc:Fallback>
            <p:pic>
              <p:nvPicPr>
                <p:cNvPr id="162" name="Ink 161">
                  <a:extLst>
                    <a:ext uri="{FF2B5EF4-FFF2-40B4-BE49-F238E27FC236}">
                      <a16:creationId xmlns:a16="http://schemas.microsoft.com/office/drawing/2014/main" id="{BA0D6F11-FE04-9723-FA3A-389E1FA966F9}"/>
                    </a:ext>
                  </a:extLst>
                </p:cNvPr>
                <p:cNvPicPr/>
                <p:nvPr/>
              </p:nvPicPr>
              <p:blipFill>
                <a:blip r:embed="rId165"/>
                <a:stretch>
                  <a:fillRect/>
                </a:stretch>
              </p:blipFill>
              <p:spPr>
                <a:xfrm>
                  <a:off x="3795287" y="6315689"/>
                  <a:ext cx="34200" cy="39240"/>
                </a:xfrm>
                <a:prstGeom prst="rect">
                  <a:avLst/>
                </a:prstGeom>
              </p:spPr>
            </p:pic>
          </mc:Fallback>
        </mc:AlternateContent>
        <mc:AlternateContent xmlns:mc="http://schemas.openxmlformats.org/markup-compatibility/2006">
          <mc:Choice xmlns:p14="http://schemas.microsoft.com/office/powerpoint/2010/main" Requires="p14">
            <p:contentPart p14:bwMode="auto" r:id="rId166">
              <p14:nvContentPartPr>
                <p14:cNvPr id="163" name="Ink 162">
                  <a:extLst>
                    <a:ext uri="{FF2B5EF4-FFF2-40B4-BE49-F238E27FC236}">
                      <a16:creationId xmlns:a16="http://schemas.microsoft.com/office/drawing/2014/main" id="{3BA8E04E-04B5-4BBE-F04C-54F10BB14659}"/>
                    </a:ext>
                  </a:extLst>
                </p14:cNvPr>
                <p14:cNvContentPartPr/>
                <p14:nvPr/>
              </p14:nvContentPartPr>
              <p14:xfrm>
                <a:off x="3978887" y="6367169"/>
                <a:ext cx="33480" cy="133920"/>
              </p14:xfrm>
            </p:contentPart>
          </mc:Choice>
          <mc:Fallback>
            <p:pic>
              <p:nvPicPr>
                <p:cNvPr id="163" name="Ink 162">
                  <a:extLst>
                    <a:ext uri="{FF2B5EF4-FFF2-40B4-BE49-F238E27FC236}">
                      <a16:creationId xmlns:a16="http://schemas.microsoft.com/office/drawing/2014/main" id="{3BA8E04E-04B5-4BBE-F04C-54F10BB14659}"/>
                    </a:ext>
                  </a:extLst>
                </p:cNvPr>
                <p:cNvPicPr/>
                <p:nvPr/>
              </p:nvPicPr>
              <p:blipFill>
                <a:blip r:embed="rId167"/>
                <a:stretch>
                  <a:fillRect/>
                </a:stretch>
              </p:blipFill>
              <p:spPr>
                <a:xfrm>
                  <a:off x="3969887" y="6358169"/>
                  <a:ext cx="51120" cy="151560"/>
                </a:xfrm>
                <a:prstGeom prst="rect">
                  <a:avLst/>
                </a:prstGeom>
              </p:spPr>
            </p:pic>
          </mc:Fallback>
        </mc:AlternateContent>
        <mc:AlternateContent xmlns:mc="http://schemas.openxmlformats.org/markup-compatibility/2006">
          <mc:Choice xmlns:p14="http://schemas.microsoft.com/office/powerpoint/2010/main" Requires="p14">
            <p:contentPart p14:bwMode="auto" r:id="rId168">
              <p14:nvContentPartPr>
                <p14:cNvPr id="164" name="Ink 163">
                  <a:extLst>
                    <a:ext uri="{FF2B5EF4-FFF2-40B4-BE49-F238E27FC236}">
                      <a16:creationId xmlns:a16="http://schemas.microsoft.com/office/drawing/2014/main" id="{6261AD34-77BE-6CB4-276B-27E76A6BE4AD}"/>
                    </a:ext>
                  </a:extLst>
                </p14:cNvPr>
                <p14:cNvContentPartPr/>
                <p14:nvPr/>
              </p14:nvContentPartPr>
              <p14:xfrm>
                <a:off x="3967727" y="6329369"/>
                <a:ext cx="111240" cy="180720"/>
              </p14:xfrm>
            </p:contentPart>
          </mc:Choice>
          <mc:Fallback>
            <p:pic>
              <p:nvPicPr>
                <p:cNvPr id="164" name="Ink 163">
                  <a:extLst>
                    <a:ext uri="{FF2B5EF4-FFF2-40B4-BE49-F238E27FC236}">
                      <a16:creationId xmlns:a16="http://schemas.microsoft.com/office/drawing/2014/main" id="{6261AD34-77BE-6CB4-276B-27E76A6BE4AD}"/>
                    </a:ext>
                  </a:extLst>
                </p:cNvPr>
                <p:cNvPicPr/>
                <p:nvPr/>
              </p:nvPicPr>
              <p:blipFill>
                <a:blip r:embed="rId169"/>
                <a:stretch>
                  <a:fillRect/>
                </a:stretch>
              </p:blipFill>
              <p:spPr>
                <a:xfrm>
                  <a:off x="3958727" y="6320729"/>
                  <a:ext cx="128880" cy="198360"/>
                </a:xfrm>
                <a:prstGeom prst="rect">
                  <a:avLst/>
                </a:prstGeom>
              </p:spPr>
            </p:pic>
          </mc:Fallback>
        </mc:AlternateContent>
        <mc:AlternateContent xmlns:mc="http://schemas.openxmlformats.org/markup-compatibility/2006">
          <mc:Choice xmlns:p14="http://schemas.microsoft.com/office/powerpoint/2010/main" Requires="p14">
            <p:contentPart p14:bwMode="auto" r:id="rId170">
              <p14:nvContentPartPr>
                <p14:cNvPr id="165" name="Ink 164">
                  <a:extLst>
                    <a:ext uri="{FF2B5EF4-FFF2-40B4-BE49-F238E27FC236}">
                      <a16:creationId xmlns:a16="http://schemas.microsoft.com/office/drawing/2014/main" id="{BA2399B3-74DB-EBC6-6E0D-A582111CF68D}"/>
                    </a:ext>
                  </a:extLst>
                </p14:cNvPr>
                <p14:cNvContentPartPr/>
                <p14:nvPr/>
              </p14:nvContentPartPr>
              <p14:xfrm>
                <a:off x="4127207" y="6314249"/>
                <a:ext cx="92160" cy="118440"/>
              </p14:xfrm>
            </p:contentPart>
          </mc:Choice>
          <mc:Fallback>
            <p:pic>
              <p:nvPicPr>
                <p:cNvPr id="165" name="Ink 164">
                  <a:extLst>
                    <a:ext uri="{FF2B5EF4-FFF2-40B4-BE49-F238E27FC236}">
                      <a16:creationId xmlns:a16="http://schemas.microsoft.com/office/drawing/2014/main" id="{BA2399B3-74DB-EBC6-6E0D-A582111CF68D}"/>
                    </a:ext>
                  </a:extLst>
                </p:cNvPr>
                <p:cNvPicPr/>
                <p:nvPr/>
              </p:nvPicPr>
              <p:blipFill>
                <a:blip r:embed="rId171"/>
                <a:stretch>
                  <a:fillRect/>
                </a:stretch>
              </p:blipFill>
              <p:spPr>
                <a:xfrm>
                  <a:off x="4118567" y="6305249"/>
                  <a:ext cx="109800" cy="136080"/>
                </a:xfrm>
                <a:prstGeom prst="rect">
                  <a:avLst/>
                </a:prstGeom>
              </p:spPr>
            </p:pic>
          </mc:Fallback>
        </mc:AlternateContent>
        <mc:AlternateContent xmlns:mc="http://schemas.openxmlformats.org/markup-compatibility/2006">
          <mc:Choice xmlns:p14="http://schemas.microsoft.com/office/powerpoint/2010/main" Requires="p14">
            <p:contentPart p14:bwMode="auto" r:id="rId172">
              <p14:nvContentPartPr>
                <p14:cNvPr id="166" name="Ink 165">
                  <a:extLst>
                    <a:ext uri="{FF2B5EF4-FFF2-40B4-BE49-F238E27FC236}">
                      <a16:creationId xmlns:a16="http://schemas.microsoft.com/office/drawing/2014/main" id="{4C9F155C-8D3C-12A8-37CE-81E616163A00}"/>
                    </a:ext>
                  </a:extLst>
                </p14:cNvPr>
                <p14:cNvContentPartPr/>
                <p14:nvPr/>
              </p14:nvContentPartPr>
              <p14:xfrm>
                <a:off x="4243487" y="6230369"/>
                <a:ext cx="120240" cy="150840"/>
              </p14:xfrm>
            </p:contentPart>
          </mc:Choice>
          <mc:Fallback>
            <p:pic>
              <p:nvPicPr>
                <p:cNvPr id="166" name="Ink 165">
                  <a:extLst>
                    <a:ext uri="{FF2B5EF4-FFF2-40B4-BE49-F238E27FC236}">
                      <a16:creationId xmlns:a16="http://schemas.microsoft.com/office/drawing/2014/main" id="{4C9F155C-8D3C-12A8-37CE-81E616163A00}"/>
                    </a:ext>
                  </a:extLst>
                </p:cNvPr>
                <p:cNvPicPr/>
                <p:nvPr/>
              </p:nvPicPr>
              <p:blipFill>
                <a:blip r:embed="rId173"/>
                <a:stretch>
                  <a:fillRect/>
                </a:stretch>
              </p:blipFill>
              <p:spPr>
                <a:xfrm>
                  <a:off x="4234487" y="6221369"/>
                  <a:ext cx="137880" cy="168480"/>
                </a:xfrm>
                <a:prstGeom prst="rect">
                  <a:avLst/>
                </a:prstGeom>
              </p:spPr>
            </p:pic>
          </mc:Fallback>
        </mc:AlternateContent>
        <mc:AlternateContent xmlns:mc="http://schemas.openxmlformats.org/markup-compatibility/2006">
          <mc:Choice xmlns:p14="http://schemas.microsoft.com/office/powerpoint/2010/main" Requires="p14">
            <p:contentPart p14:bwMode="auto" r:id="rId174">
              <p14:nvContentPartPr>
                <p14:cNvPr id="167" name="Ink 166">
                  <a:extLst>
                    <a:ext uri="{FF2B5EF4-FFF2-40B4-BE49-F238E27FC236}">
                      <a16:creationId xmlns:a16="http://schemas.microsoft.com/office/drawing/2014/main" id="{3B2AC631-DD2E-CF5C-D08C-E4E79A56BD1C}"/>
                    </a:ext>
                  </a:extLst>
                </p14:cNvPr>
                <p14:cNvContentPartPr/>
                <p14:nvPr/>
              </p14:nvContentPartPr>
              <p14:xfrm>
                <a:off x="4471367" y="6266369"/>
                <a:ext cx="12600" cy="28800"/>
              </p14:xfrm>
            </p:contentPart>
          </mc:Choice>
          <mc:Fallback>
            <p:pic>
              <p:nvPicPr>
                <p:cNvPr id="167" name="Ink 166">
                  <a:extLst>
                    <a:ext uri="{FF2B5EF4-FFF2-40B4-BE49-F238E27FC236}">
                      <a16:creationId xmlns:a16="http://schemas.microsoft.com/office/drawing/2014/main" id="{3B2AC631-DD2E-CF5C-D08C-E4E79A56BD1C}"/>
                    </a:ext>
                  </a:extLst>
                </p:cNvPr>
                <p:cNvPicPr/>
                <p:nvPr/>
              </p:nvPicPr>
              <p:blipFill>
                <a:blip r:embed="rId175"/>
                <a:stretch>
                  <a:fillRect/>
                </a:stretch>
              </p:blipFill>
              <p:spPr>
                <a:xfrm>
                  <a:off x="4462727" y="6257729"/>
                  <a:ext cx="30240" cy="464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76">
            <p14:nvContentPartPr>
              <p14:cNvPr id="169" name="Ink 168">
                <a:extLst>
                  <a:ext uri="{FF2B5EF4-FFF2-40B4-BE49-F238E27FC236}">
                    <a16:creationId xmlns:a16="http://schemas.microsoft.com/office/drawing/2014/main" id="{D784F0D0-4ADB-2E3B-4F7F-7C1FB14975EF}"/>
                  </a:ext>
                </a:extLst>
              </p14:cNvPr>
              <p14:cNvContentPartPr/>
              <p14:nvPr/>
            </p14:nvContentPartPr>
            <p14:xfrm>
              <a:off x="4024967" y="3987929"/>
              <a:ext cx="945720" cy="665640"/>
            </p14:xfrm>
          </p:contentPart>
        </mc:Choice>
        <mc:Fallback>
          <p:pic>
            <p:nvPicPr>
              <p:cNvPr id="169" name="Ink 168">
                <a:extLst>
                  <a:ext uri="{FF2B5EF4-FFF2-40B4-BE49-F238E27FC236}">
                    <a16:creationId xmlns:a16="http://schemas.microsoft.com/office/drawing/2014/main" id="{D784F0D0-4ADB-2E3B-4F7F-7C1FB14975EF}"/>
                  </a:ext>
                </a:extLst>
              </p:cNvPr>
              <p:cNvPicPr/>
              <p:nvPr/>
            </p:nvPicPr>
            <p:blipFill>
              <a:blip r:embed="rId177"/>
              <a:stretch>
                <a:fillRect/>
              </a:stretch>
            </p:blipFill>
            <p:spPr>
              <a:xfrm>
                <a:off x="4015967" y="3978929"/>
                <a:ext cx="963360" cy="683280"/>
              </a:xfrm>
              <a:prstGeom prst="rect">
                <a:avLst/>
              </a:prstGeom>
            </p:spPr>
          </p:pic>
        </mc:Fallback>
      </mc:AlternateContent>
      <p:grpSp>
        <p:nvGrpSpPr>
          <p:cNvPr id="189" name="Group 188">
            <a:extLst>
              <a:ext uri="{FF2B5EF4-FFF2-40B4-BE49-F238E27FC236}">
                <a16:creationId xmlns:a16="http://schemas.microsoft.com/office/drawing/2014/main" id="{67FAEAF0-3823-E808-C8EE-57C62E71809F}"/>
              </a:ext>
            </a:extLst>
          </p:cNvPr>
          <p:cNvGrpSpPr/>
          <p:nvPr/>
        </p:nvGrpSpPr>
        <p:grpSpPr>
          <a:xfrm>
            <a:off x="2195447" y="3940049"/>
            <a:ext cx="4763160" cy="2397960"/>
            <a:chOff x="2195447" y="3940049"/>
            <a:chExt cx="4763160" cy="2397960"/>
          </a:xfrm>
        </p:grpSpPr>
        <mc:AlternateContent xmlns:mc="http://schemas.openxmlformats.org/markup-compatibility/2006">
          <mc:Choice xmlns:p14="http://schemas.microsoft.com/office/powerpoint/2010/main" Requires="p14">
            <p:contentPart p14:bwMode="auto" r:id="rId178">
              <p14:nvContentPartPr>
                <p14:cNvPr id="186" name="Ink 185">
                  <a:extLst>
                    <a:ext uri="{FF2B5EF4-FFF2-40B4-BE49-F238E27FC236}">
                      <a16:creationId xmlns:a16="http://schemas.microsoft.com/office/drawing/2014/main" id="{B95890FE-EFC7-6E28-62F1-D4F19604AB8C}"/>
                    </a:ext>
                  </a:extLst>
                </p14:cNvPr>
                <p14:cNvContentPartPr/>
                <p14:nvPr/>
              </p14:nvContentPartPr>
              <p14:xfrm>
                <a:off x="6648287" y="3940049"/>
                <a:ext cx="310320" cy="730440"/>
              </p14:xfrm>
            </p:contentPart>
          </mc:Choice>
          <mc:Fallback>
            <p:pic>
              <p:nvPicPr>
                <p:cNvPr id="186" name="Ink 185">
                  <a:extLst>
                    <a:ext uri="{FF2B5EF4-FFF2-40B4-BE49-F238E27FC236}">
                      <a16:creationId xmlns:a16="http://schemas.microsoft.com/office/drawing/2014/main" id="{B95890FE-EFC7-6E28-62F1-D4F19604AB8C}"/>
                    </a:ext>
                  </a:extLst>
                </p:cNvPr>
                <p:cNvPicPr/>
                <p:nvPr/>
              </p:nvPicPr>
              <p:blipFill>
                <a:blip r:embed="rId179"/>
                <a:stretch>
                  <a:fillRect/>
                </a:stretch>
              </p:blipFill>
              <p:spPr>
                <a:xfrm>
                  <a:off x="6639647" y="3931049"/>
                  <a:ext cx="327960" cy="748080"/>
                </a:xfrm>
                <a:prstGeom prst="rect">
                  <a:avLst/>
                </a:prstGeom>
              </p:spPr>
            </p:pic>
          </mc:Fallback>
        </mc:AlternateContent>
        <mc:AlternateContent xmlns:mc="http://schemas.openxmlformats.org/markup-compatibility/2006">
          <mc:Choice xmlns:p14="http://schemas.microsoft.com/office/powerpoint/2010/main" Requires="p14">
            <p:contentPart p14:bwMode="auto" r:id="rId180">
              <p14:nvContentPartPr>
                <p14:cNvPr id="187" name="Ink 186">
                  <a:extLst>
                    <a:ext uri="{FF2B5EF4-FFF2-40B4-BE49-F238E27FC236}">
                      <a16:creationId xmlns:a16="http://schemas.microsoft.com/office/drawing/2014/main" id="{1DE55BB1-BFD1-97A3-8CFC-A3136C1E895B}"/>
                    </a:ext>
                  </a:extLst>
                </p14:cNvPr>
                <p14:cNvContentPartPr/>
                <p14:nvPr/>
              </p14:nvContentPartPr>
              <p14:xfrm>
                <a:off x="2232167" y="4565729"/>
                <a:ext cx="4574880" cy="1698120"/>
              </p14:xfrm>
            </p:contentPart>
          </mc:Choice>
          <mc:Fallback>
            <p:pic>
              <p:nvPicPr>
                <p:cNvPr id="187" name="Ink 186">
                  <a:extLst>
                    <a:ext uri="{FF2B5EF4-FFF2-40B4-BE49-F238E27FC236}">
                      <a16:creationId xmlns:a16="http://schemas.microsoft.com/office/drawing/2014/main" id="{1DE55BB1-BFD1-97A3-8CFC-A3136C1E895B}"/>
                    </a:ext>
                  </a:extLst>
                </p:cNvPr>
                <p:cNvPicPr/>
                <p:nvPr/>
              </p:nvPicPr>
              <p:blipFill>
                <a:blip r:embed="rId181"/>
                <a:stretch>
                  <a:fillRect/>
                </a:stretch>
              </p:blipFill>
              <p:spPr>
                <a:xfrm>
                  <a:off x="2223527" y="4556729"/>
                  <a:ext cx="4592520" cy="1715760"/>
                </a:xfrm>
                <a:prstGeom prst="rect">
                  <a:avLst/>
                </a:prstGeom>
              </p:spPr>
            </p:pic>
          </mc:Fallback>
        </mc:AlternateContent>
        <mc:AlternateContent xmlns:mc="http://schemas.openxmlformats.org/markup-compatibility/2006">
          <mc:Choice xmlns:p14="http://schemas.microsoft.com/office/powerpoint/2010/main" Requires="p14">
            <p:contentPart p14:bwMode="auto" r:id="rId182">
              <p14:nvContentPartPr>
                <p14:cNvPr id="188" name="Ink 187">
                  <a:extLst>
                    <a:ext uri="{FF2B5EF4-FFF2-40B4-BE49-F238E27FC236}">
                      <a16:creationId xmlns:a16="http://schemas.microsoft.com/office/drawing/2014/main" id="{28118287-F370-05E9-58CE-82617FB29F99}"/>
                    </a:ext>
                  </a:extLst>
                </p14:cNvPr>
                <p14:cNvContentPartPr/>
                <p14:nvPr/>
              </p14:nvContentPartPr>
              <p14:xfrm>
                <a:off x="2195447" y="6149369"/>
                <a:ext cx="116640" cy="188640"/>
              </p14:xfrm>
            </p:contentPart>
          </mc:Choice>
          <mc:Fallback>
            <p:pic>
              <p:nvPicPr>
                <p:cNvPr id="188" name="Ink 187">
                  <a:extLst>
                    <a:ext uri="{FF2B5EF4-FFF2-40B4-BE49-F238E27FC236}">
                      <a16:creationId xmlns:a16="http://schemas.microsoft.com/office/drawing/2014/main" id="{28118287-F370-05E9-58CE-82617FB29F99}"/>
                    </a:ext>
                  </a:extLst>
                </p:cNvPr>
                <p:cNvPicPr/>
                <p:nvPr/>
              </p:nvPicPr>
              <p:blipFill>
                <a:blip r:embed="rId183"/>
                <a:stretch>
                  <a:fillRect/>
                </a:stretch>
              </p:blipFill>
              <p:spPr>
                <a:xfrm>
                  <a:off x="2186447" y="6140369"/>
                  <a:ext cx="134280" cy="206280"/>
                </a:xfrm>
                <a:prstGeom prst="rect">
                  <a:avLst/>
                </a:prstGeom>
              </p:spPr>
            </p:pic>
          </mc:Fallback>
        </mc:AlternateContent>
      </p:grpSp>
      <p:grpSp>
        <p:nvGrpSpPr>
          <p:cNvPr id="191" name="Group 190">
            <a:extLst>
              <a:ext uri="{FF2B5EF4-FFF2-40B4-BE49-F238E27FC236}">
                <a16:creationId xmlns:a16="http://schemas.microsoft.com/office/drawing/2014/main" id="{FB207A29-5A3A-08C4-09E5-C483AA9A79B8}"/>
              </a:ext>
            </a:extLst>
          </p:cNvPr>
          <p:cNvGrpSpPr/>
          <p:nvPr/>
        </p:nvGrpSpPr>
        <p:grpSpPr>
          <a:xfrm>
            <a:off x="11707727" y="270929"/>
            <a:ext cx="785880" cy="589680"/>
            <a:chOff x="11707727" y="270929"/>
            <a:chExt cx="785880" cy="589680"/>
          </a:xfrm>
        </p:grpSpPr>
        <mc:AlternateContent xmlns:mc="http://schemas.openxmlformats.org/markup-compatibility/2006">
          <mc:Choice xmlns:p14="http://schemas.microsoft.com/office/powerpoint/2010/main" Requires="p14">
            <p:contentPart p14:bwMode="auto" r:id="rId184">
              <p14:nvContentPartPr>
                <p14:cNvPr id="56" name="Ink 55">
                  <a:extLst>
                    <a:ext uri="{FF2B5EF4-FFF2-40B4-BE49-F238E27FC236}">
                      <a16:creationId xmlns:a16="http://schemas.microsoft.com/office/drawing/2014/main" id="{F9C8EE8B-42DD-6AF3-0915-CA53795CA589}"/>
                    </a:ext>
                  </a:extLst>
                </p14:cNvPr>
                <p14:cNvContentPartPr/>
                <p14:nvPr/>
              </p14:nvContentPartPr>
              <p14:xfrm>
                <a:off x="11908247" y="544889"/>
                <a:ext cx="157320" cy="169200"/>
              </p14:xfrm>
            </p:contentPart>
          </mc:Choice>
          <mc:Fallback>
            <p:pic>
              <p:nvPicPr>
                <p:cNvPr id="56" name="Ink 55">
                  <a:extLst>
                    <a:ext uri="{FF2B5EF4-FFF2-40B4-BE49-F238E27FC236}">
                      <a16:creationId xmlns:a16="http://schemas.microsoft.com/office/drawing/2014/main" id="{F9C8EE8B-42DD-6AF3-0915-CA53795CA589}"/>
                    </a:ext>
                  </a:extLst>
                </p:cNvPr>
                <p:cNvPicPr/>
                <p:nvPr/>
              </p:nvPicPr>
              <p:blipFill>
                <a:blip r:embed="rId185"/>
                <a:stretch>
                  <a:fillRect/>
                </a:stretch>
              </p:blipFill>
              <p:spPr>
                <a:xfrm>
                  <a:off x="11899247" y="535889"/>
                  <a:ext cx="174960" cy="186840"/>
                </a:xfrm>
                <a:prstGeom prst="rect">
                  <a:avLst/>
                </a:prstGeom>
              </p:spPr>
            </p:pic>
          </mc:Fallback>
        </mc:AlternateContent>
        <mc:AlternateContent xmlns:mc="http://schemas.openxmlformats.org/markup-compatibility/2006">
          <mc:Choice xmlns:p14="http://schemas.microsoft.com/office/powerpoint/2010/main" Requires="p14">
            <p:contentPart p14:bwMode="auto" r:id="rId186">
              <p14:nvContentPartPr>
                <p14:cNvPr id="57" name="Ink 56">
                  <a:extLst>
                    <a:ext uri="{FF2B5EF4-FFF2-40B4-BE49-F238E27FC236}">
                      <a16:creationId xmlns:a16="http://schemas.microsoft.com/office/drawing/2014/main" id="{485ACFEA-8ACB-458C-FFA3-864389A5446D}"/>
                    </a:ext>
                  </a:extLst>
                </p14:cNvPr>
                <p14:cNvContentPartPr/>
                <p14:nvPr/>
              </p14:nvContentPartPr>
              <p14:xfrm>
                <a:off x="12107687" y="509609"/>
                <a:ext cx="201960" cy="147960"/>
              </p14:xfrm>
            </p:contentPart>
          </mc:Choice>
          <mc:Fallback>
            <p:pic>
              <p:nvPicPr>
                <p:cNvPr id="57" name="Ink 56">
                  <a:extLst>
                    <a:ext uri="{FF2B5EF4-FFF2-40B4-BE49-F238E27FC236}">
                      <a16:creationId xmlns:a16="http://schemas.microsoft.com/office/drawing/2014/main" id="{485ACFEA-8ACB-458C-FFA3-864389A5446D}"/>
                    </a:ext>
                  </a:extLst>
                </p:cNvPr>
                <p:cNvPicPr/>
                <p:nvPr/>
              </p:nvPicPr>
              <p:blipFill>
                <a:blip r:embed="rId187"/>
                <a:stretch>
                  <a:fillRect/>
                </a:stretch>
              </p:blipFill>
              <p:spPr>
                <a:xfrm>
                  <a:off x="12098687" y="500609"/>
                  <a:ext cx="219600" cy="165600"/>
                </a:xfrm>
                <a:prstGeom prst="rect">
                  <a:avLst/>
                </a:prstGeom>
              </p:spPr>
            </p:pic>
          </mc:Fallback>
        </mc:AlternateContent>
        <mc:AlternateContent xmlns:mc="http://schemas.openxmlformats.org/markup-compatibility/2006">
          <mc:Choice xmlns:p14="http://schemas.microsoft.com/office/powerpoint/2010/main" Requires="p14">
            <p:contentPart p14:bwMode="auto" r:id="rId188">
              <p14:nvContentPartPr>
                <p14:cNvPr id="190" name="Ink 189">
                  <a:extLst>
                    <a:ext uri="{FF2B5EF4-FFF2-40B4-BE49-F238E27FC236}">
                      <a16:creationId xmlns:a16="http://schemas.microsoft.com/office/drawing/2014/main" id="{B01B8360-74CC-E8AD-B0C5-CD12D7520EEC}"/>
                    </a:ext>
                  </a:extLst>
                </p14:cNvPr>
                <p14:cNvContentPartPr/>
                <p14:nvPr/>
              </p14:nvContentPartPr>
              <p14:xfrm>
                <a:off x="11707727" y="270929"/>
                <a:ext cx="785880" cy="589680"/>
              </p14:xfrm>
            </p:contentPart>
          </mc:Choice>
          <mc:Fallback>
            <p:pic>
              <p:nvPicPr>
                <p:cNvPr id="190" name="Ink 189">
                  <a:extLst>
                    <a:ext uri="{FF2B5EF4-FFF2-40B4-BE49-F238E27FC236}">
                      <a16:creationId xmlns:a16="http://schemas.microsoft.com/office/drawing/2014/main" id="{B01B8360-74CC-E8AD-B0C5-CD12D7520EEC}"/>
                    </a:ext>
                  </a:extLst>
                </p:cNvPr>
                <p:cNvPicPr/>
                <p:nvPr/>
              </p:nvPicPr>
              <p:blipFill>
                <a:blip r:embed="rId189"/>
                <a:stretch>
                  <a:fillRect/>
                </a:stretch>
              </p:blipFill>
              <p:spPr>
                <a:xfrm>
                  <a:off x="11698727" y="261929"/>
                  <a:ext cx="803520" cy="6073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90">
            <p14:nvContentPartPr>
              <p14:cNvPr id="192" name="Ink 191">
                <a:extLst>
                  <a:ext uri="{FF2B5EF4-FFF2-40B4-BE49-F238E27FC236}">
                    <a16:creationId xmlns:a16="http://schemas.microsoft.com/office/drawing/2014/main" id="{6757E056-E455-8261-15AE-BE1ADB2F8A0A}"/>
                  </a:ext>
                </a:extLst>
              </p14:cNvPr>
              <p14:cNvContentPartPr/>
              <p14:nvPr/>
            </p14:nvContentPartPr>
            <p14:xfrm>
              <a:off x="11240087" y="1488449"/>
              <a:ext cx="37440" cy="38880"/>
            </p14:xfrm>
          </p:contentPart>
        </mc:Choice>
        <mc:Fallback>
          <p:pic>
            <p:nvPicPr>
              <p:cNvPr id="192" name="Ink 191">
                <a:extLst>
                  <a:ext uri="{FF2B5EF4-FFF2-40B4-BE49-F238E27FC236}">
                    <a16:creationId xmlns:a16="http://schemas.microsoft.com/office/drawing/2014/main" id="{6757E056-E455-8261-15AE-BE1ADB2F8A0A}"/>
                  </a:ext>
                </a:extLst>
              </p:cNvPr>
              <p:cNvPicPr/>
              <p:nvPr/>
            </p:nvPicPr>
            <p:blipFill>
              <a:blip r:embed="rId191"/>
              <a:stretch>
                <a:fillRect/>
              </a:stretch>
            </p:blipFill>
            <p:spPr>
              <a:xfrm>
                <a:off x="11231447" y="1479809"/>
                <a:ext cx="55080" cy="56520"/>
              </a:xfrm>
              <a:prstGeom prst="rect">
                <a:avLst/>
              </a:prstGeom>
            </p:spPr>
          </p:pic>
        </mc:Fallback>
      </mc:AlternateContent>
      <p:grpSp>
        <p:nvGrpSpPr>
          <p:cNvPr id="216" name="Group 215">
            <a:extLst>
              <a:ext uri="{FF2B5EF4-FFF2-40B4-BE49-F238E27FC236}">
                <a16:creationId xmlns:a16="http://schemas.microsoft.com/office/drawing/2014/main" id="{86CA75AA-9365-9000-FA27-B61762174E58}"/>
              </a:ext>
            </a:extLst>
          </p:cNvPr>
          <p:cNvGrpSpPr/>
          <p:nvPr/>
        </p:nvGrpSpPr>
        <p:grpSpPr>
          <a:xfrm>
            <a:off x="8933567" y="607889"/>
            <a:ext cx="2718720" cy="809280"/>
            <a:chOff x="8933567" y="607889"/>
            <a:chExt cx="2718720" cy="809280"/>
          </a:xfrm>
        </p:grpSpPr>
        <mc:AlternateContent xmlns:mc="http://schemas.openxmlformats.org/markup-compatibility/2006">
          <mc:Choice xmlns:p14="http://schemas.microsoft.com/office/powerpoint/2010/main" Requires="p14">
            <p:contentPart p14:bwMode="auto" r:id="rId192">
              <p14:nvContentPartPr>
                <p14:cNvPr id="46" name="Ink 45">
                  <a:extLst>
                    <a:ext uri="{FF2B5EF4-FFF2-40B4-BE49-F238E27FC236}">
                      <a16:creationId xmlns:a16="http://schemas.microsoft.com/office/drawing/2014/main" id="{26CA53F7-B565-8A93-D33A-7C4B890F30A0}"/>
                    </a:ext>
                  </a:extLst>
                </p14:cNvPr>
                <p14:cNvContentPartPr/>
                <p14:nvPr/>
              </p14:nvContentPartPr>
              <p14:xfrm>
                <a:off x="9305087" y="797609"/>
                <a:ext cx="286920" cy="164160"/>
              </p14:xfrm>
            </p:contentPart>
          </mc:Choice>
          <mc:Fallback>
            <p:pic>
              <p:nvPicPr>
                <p:cNvPr id="46" name="Ink 45">
                  <a:extLst>
                    <a:ext uri="{FF2B5EF4-FFF2-40B4-BE49-F238E27FC236}">
                      <a16:creationId xmlns:a16="http://schemas.microsoft.com/office/drawing/2014/main" id="{26CA53F7-B565-8A93-D33A-7C4B890F30A0}"/>
                    </a:ext>
                  </a:extLst>
                </p:cNvPr>
                <p:cNvPicPr/>
                <p:nvPr/>
              </p:nvPicPr>
              <p:blipFill>
                <a:blip r:embed="rId193"/>
                <a:stretch>
                  <a:fillRect/>
                </a:stretch>
              </p:blipFill>
              <p:spPr>
                <a:xfrm>
                  <a:off x="9296447" y="788969"/>
                  <a:ext cx="304560" cy="181800"/>
                </a:xfrm>
                <a:prstGeom prst="rect">
                  <a:avLst/>
                </a:prstGeom>
              </p:spPr>
            </p:pic>
          </mc:Fallback>
        </mc:AlternateContent>
        <mc:AlternateContent xmlns:mc="http://schemas.openxmlformats.org/markup-compatibility/2006">
          <mc:Choice xmlns:p14="http://schemas.microsoft.com/office/powerpoint/2010/main" Requires="p14">
            <p:contentPart p14:bwMode="auto" r:id="rId194">
              <p14:nvContentPartPr>
                <p14:cNvPr id="47" name="Ink 46">
                  <a:extLst>
                    <a:ext uri="{FF2B5EF4-FFF2-40B4-BE49-F238E27FC236}">
                      <a16:creationId xmlns:a16="http://schemas.microsoft.com/office/drawing/2014/main" id="{8E8B1552-2C18-33DC-994F-333C83A598A6}"/>
                    </a:ext>
                  </a:extLst>
                </p14:cNvPr>
                <p14:cNvContentPartPr/>
                <p14:nvPr/>
              </p14:nvContentPartPr>
              <p14:xfrm>
                <a:off x="9266207" y="867449"/>
                <a:ext cx="129600" cy="129960"/>
              </p14:xfrm>
            </p:contentPart>
          </mc:Choice>
          <mc:Fallback>
            <p:pic>
              <p:nvPicPr>
                <p:cNvPr id="47" name="Ink 46">
                  <a:extLst>
                    <a:ext uri="{FF2B5EF4-FFF2-40B4-BE49-F238E27FC236}">
                      <a16:creationId xmlns:a16="http://schemas.microsoft.com/office/drawing/2014/main" id="{8E8B1552-2C18-33DC-994F-333C83A598A6}"/>
                    </a:ext>
                  </a:extLst>
                </p:cNvPr>
                <p:cNvPicPr/>
                <p:nvPr/>
              </p:nvPicPr>
              <p:blipFill>
                <a:blip r:embed="rId195"/>
                <a:stretch>
                  <a:fillRect/>
                </a:stretch>
              </p:blipFill>
              <p:spPr>
                <a:xfrm>
                  <a:off x="9257567" y="858809"/>
                  <a:ext cx="147240" cy="147600"/>
                </a:xfrm>
                <a:prstGeom prst="rect">
                  <a:avLst/>
                </a:prstGeom>
              </p:spPr>
            </p:pic>
          </mc:Fallback>
        </mc:AlternateContent>
        <mc:AlternateContent xmlns:mc="http://schemas.openxmlformats.org/markup-compatibility/2006">
          <mc:Choice xmlns:p14="http://schemas.microsoft.com/office/powerpoint/2010/main" Requires="p14">
            <p:contentPart p14:bwMode="auto" r:id="rId196">
              <p14:nvContentPartPr>
                <p14:cNvPr id="48" name="Ink 47">
                  <a:extLst>
                    <a:ext uri="{FF2B5EF4-FFF2-40B4-BE49-F238E27FC236}">
                      <a16:creationId xmlns:a16="http://schemas.microsoft.com/office/drawing/2014/main" id="{1CD8D6D0-831B-5C55-BA77-DD142805B158}"/>
                    </a:ext>
                  </a:extLst>
                </p14:cNvPr>
                <p14:cNvContentPartPr/>
                <p14:nvPr/>
              </p14:nvContentPartPr>
              <p14:xfrm>
                <a:off x="9737447" y="689609"/>
                <a:ext cx="59040" cy="162360"/>
              </p14:xfrm>
            </p:contentPart>
          </mc:Choice>
          <mc:Fallback>
            <p:pic>
              <p:nvPicPr>
                <p:cNvPr id="48" name="Ink 47">
                  <a:extLst>
                    <a:ext uri="{FF2B5EF4-FFF2-40B4-BE49-F238E27FC236}">
                      <a16:creationId xmlns:a16="http://schemas.microsoft.com/office/drawing/2014/main" id="{1CD8D6D0-831B-5C55-BA77-DD142805B158}"/>
                    </a:ext>
                  </a:extLst>
                </p:cNvPr>
                <p:cNvPicPr/>
                <p:nvPr/>
              </p:nvPicPr>
              <p:blipFill>
                <a:blip r:embed="rId197"/>
                <a:stretch>
                  <a:fillRect/>
                </a:stretch>
              </p:blipFill>
              <p:spPr>
                <a:xfrm>
                  <a:off x="9728447" y="680969"/>
                  <a:ext cx="76680" cy="180000"/>
                </a:xfrm>
                <a:prstGeom prst="rect">
                  <a:avLst/>
                </a:prstGeom>
              </p:spPr>
            </p:pic>
          </mc:Fallback>
        </mc:AlternateContent>
        <mc:AlternateContent xmlns:mc="http://schemas.openxmlformats.org/markup-compatibility/2006">
          <mc:Choice xmlns:p14="http://schemas.microsoft.com/office/powerpoint/2010/main" Requires="p14">
            <p:contentPart p14:bwMode="auto" r:id="rId198">
              <p14:nvContentPartPr>
                <p14:cNvPr id="49" name="Ink 48">
                  <a:extLst>
                    <a:ext uri="{FF2B5EF4-FFF2-40B4-BE49-F238E27FC236}">
                      <a16:creationId xmlns:a16="http://schemas.microsoft.com/office/drawing/2014/main" id="{40010138-2A00-1F6B-AE09-6D353C033383}"/>
                    </a:ext>
                  </a:extLst>
                </p14:cNvPr>
                <p14:cNvContentPartPr/>
                <p14:nvPr/>
              </p14:nvContentPartPr>
              <p14:xfrm>
                <a:off x="9776687" y="676649"/>
                <a:ext cx="145080" cy="142200"/>
              </p14:xfrm>
            </p:contentPart>
          </mc:Choice>
          <mc:Fallback>
            <p:pic>
              <p:nvPicPr>
                <p:cNvPr id="49" name="Ink 48">
                  <a:extLst>
                    <a:ext uri="{FF2B5EF4-FFF2-40B4-BE49-F238E27FC236}">
                      <a16:creationId xmlns:a16="http://schemas.microsoft.com/office/drawing/2014/main" id="{40010138-2A00-1F6B-AE09-6D353C033383}"/>
                    </a:ext>
                  </a:extLst>
                </p:cNvPr>
                <p:cNvPicPr/>
                <p:nvPr/>
              </p:nvPicPr>
              <p:blipFill>
                <a:blip r:embed="rId199"/>
                <a:stretch>
                  <a:fillRect/>
                </a:stretch>
              </p:blipFill>
              <p:spPr>
                <a:xfrm>
                  <a:off x="9767687" y="668009"/>
                  <a:ext cx="162720" cy="159840"/>
                </a:xfrm>
                <a:prstGeom prst="rect">
                  <a:avLst/>
                </a:prstGeom>
              </p:spPr>
            </p:pic>
          </mc:Fallback>
        </mc:AlternateContent>
        <mc:AlternateContent xmlns:mc="http://schemas.openxmlformats.org/markup-compatibility/2006">
          <mc:Choice xmlns:p14="http://schemas.microsoft.com/office/powerpoint/2010/main" Requires="p14">
            <p:contentPart p14:bwMode="auto" r:id="rId200">
              <p14:nvContentPartPr>
                <p14:cNvPr id="50" name="Ink 49">
                  <a:extLst>
                    <a:ext uri="{FF2B5EF4-FFF2-40B4-BE49-F238E27FC236}">
                      <a16:creationId xmlns:a16="http://schemas.microsoft.com/office/drawing/2014/main" id="{4D44F700-0723-BBA8-AC9B-F725465E52F9}"/>
                    </a:ext>
                  </a:extLst>
                </p14:cNvPr>
                <p14:cNvContentPartPr/>
                <p14:nvPr/>
              </p14:nvContentPartPr>
              <p14:xfrm>
                <a:off x="9971447" y="607889"/>
                <a:ext cx="149040" cy="133920"/>
              </p14:xfrm>
            </p:contentPart>
          </mc:Choice>
          <mc:Fallback>
            <p:pic>
              <p:nvPicPr>
                <p:cNvPr id="50" name="Ink 49">
                  <a:extLst>
                    <a:ext uri="{FF2B5EF4-FFF2-40B4-BE49-F238E27FC236}">
                      <a16:creationId xmlns:a16="http://schemas.microsoft.com/office/drawing/2014/main" id="{4D44F700-0723-BBA8-AC9B-F725465E52F9}"/>
                    </a:ext>
                  </a:extLst>
                </p:cNvPr>
                <p:cNvPicPr/>
                <p:nvPr/>
              </p:nvPicPr>
              <p:blipFill>
                <a:blip r:embed="rId201"/>
                <a:stretch>
                  <a:fillRect/>
                </a:stretch>
              </p:blipFill>
              <p:spPr>
                <a:xfrm>
                  <a:off x="9962807" y="598889"/>
                  <a:ext cx="166680" cy="151560"/>
                </a:xfrm>
                <a:prstGeom prst="rect">
                  <a:avLst/>
                </a:prstGeom>
              </p:spPr>
            </p:pic>
          </mc:Fallback>
        </mc:AlternateContent>
        <mc:AlternateContent xmlns:mc="http://schemas.openxmlformats.org/markup-compatibility/2006">
          <mc:Choice xmlns:p14="http://schemas.microsoft.com/office/powerpoint/2010/main" Requires="p14">
            <p:contentPart p14:bwMode="auto" r:id="rId202">
              <p14:nvContentPartPr>
                <p14:cNvPr id="51" name="Ink 50">
                  <a:extLst>
                    <a:ext uri="{FF2B5EF4-FFF2-40B4-BE49-F238E27FC236}">
                      <a16:creationId xmlns:a16="http://schemas.microsoft.com/office/drawing/2014/main" id="{12925622-BC58-7A5A-CCF4-8C742115559E}"/>
                    </a:ext>
                  </a:extLst>
                </p14:cNvPr>
                <p14:cNvContentPartPr/>
                <p14:nvPr/>
              </p14:nvContentPartPr>
              <p14:xfrm>
                <a:off x="10220207" y="708689"/>
                <a:ext cx="30600" cy="3600"/>
              </p14:xfrm>
            </p:contentPart>
          </mc:Choice>
          <mc:Fallback>
            <p:pic>
              <p:nvPicPr>
                <p:cNvPr id="51" name="Ink 50">
                  <a:extLst>
                    <a:ext uri="{FF2B5EF4-FFF2-40B4-BE49-F238E27FC236}">
                      <a16:creationId xmlns:a16="http://schemas.microsoft.com/office/drawing/2014/main" id="{12925622-BC58-7A5A-CCF4-8C742115559E}"/>
                    </a:ext>
                  </a:extLst>
                </p:cNvPr>
                <p:cNvPicPr/>
                <p:nvPr/>
              </p:nvPicPr>
              <p:blipFill>
                <a:blip r:embed="rId203"/>
                <a:stretch>
                  <a:fillRect/>
                </a:stretch>
              </p:blipFill>
              <p:spPr>
                <a:xfrm>
                  <a:off x="10211207" y="699689"/>
                  <a:ext cx="48240" cy="21240"/>
                </a:xfrm>
                <a:prstGeom prst="rect">
                  <a:avLst/>
                </a:prstGeom>
              </p:spPr>
            </p:pic>
          </mc:Fallback>
        </mc:AlternateContent>
        <mc:AlternateContent xmlns:mc="http://schemas.openxmlformats.org/markup-compatibility/2006">
          <mc:Choice xmlns:p14="http://schemas.microsoft.com/office/powerpoint/2010/main" Requires="p14">
            <p:contentPart p14:bwMode="auto" r:id="rId204">
              <p14:nvContentPartPr>
                <p14:cNvPr id="193" name="Ink 192">
                  <a:extLst>
                    <a:ext uri="{FF2B5EF4-FFF2-40B4-BE49-F238E27FC236}">
                      <a16:creationId xmlns:a16="http://schemas.microsoft.com/office/drawing/2014/main" id="{11A72134-65FE-2D9D-96F6-50BA4B60215A}"/>
                    </a:ext>
                  </a:extLst>
                </p14:cNvPr>
                <p14:cNvContentPartPr/>
                <p14:nvPr/>
              </p14:nvContentPartPr>
              <p14:xfrm>
                <a:off x="8933567" y="1042769"/>
                <a:ext cx="919080" cy="321480"/>
              </p14:xfrm>
            </p:contentPart>
          </mc:Choice>
          <mc:Fallback>
            <p:pic>
              <p:nvPicPr>
                <p:cNvPr id="193" name="Ink 192">
                  <a:extLst>
                    <a:ext uri="{FF2B5EF4-FFF2-40B4-BE49-F238E27FC236}">
                      <a16:creationId xmlns:a16="http://schemas.microsoft.com/office/drawing/2014/main" id="{11A72134-65FE-2D9D-96F6-50BA4B60215A}"/>
                    </a:ext>
                  </a:extLst>
                </p:cNvPr>
                <p:cNvPicPr/>
                <p:nvPr/>
              </p:nvPicPr>
              <p:blipFill>
                <a:blip r:embed="rId205"/>
                <a:stretch>
                  <a:fillRect/>
                </a:stretch>
              </p:blipFill>
              <p:spPr>
                <a:xfrm>
                  <a:off x="8924567" y="1033769"/>
                  <a:ext cx="936720" cy="339120"/>
                </a:xfrm>
                <a:prstGeom prst="rect">
                  <a:avLst/>
                </a:prstGeom>
              </p:spPr>
            </p:pic>
          </mc:Fallback>
        </mc:AlternateContent>
        <mc:AlternateContent xmlns:mc="http://schemas.openxmlformats.org/markup-compatibility/2006">
          <mc:Choice xmlns:p14="http://schemas.microsoft.com/office/powerpoint/2010/main" Requires="p14">
            <p:contentPart p14:bwMode="auto" r:id="rId206">
              <p14:nvContentPartPr>
                <p14:cNvPr id="194" name="Ink 193">
                  <a:extLst>
                    <a:ext uri="{FF2B5EF4-FFF2-40B4-BE49-F238E27FC236}">
                      <a16:creationId xmlns:a16="http://schemas.microsoft.com/office/drawing/2014/main" id="{DC277AFA-A31E-512A-4890-16CC19BEFD95}"/>
                    </a:ext>
                  </a:extLst>
                </p14:cNvPr>
                <p14:cNvContentPartPr/>
                <p14:nvPr/>
              </p14:nvContentPartPr>
              <p14:xfrm>
                <a:off x="9577607" y="1233929"/>
                <a:ext cx="76320" cy="78120"/>
              </p14:xfrm>
            </p:contentPart>
          </mc:Choice>
          <mc:Fallback>
            <p:pic>
              <p:nvPicPr>
                <p:cNvPr id="194" name="Ink 193">
                  <a:extLst>
                    <a:ext uri="{FF2B5EF4-FFF2-40B4-BE49-F238E27FC236}">
                      <a16:creationId xmlns:a16="http://schemas.microsoft.com/office/drawing/2014/main" id="{DC277AFA-A31E-512A-4890-16CC19BEFD95}"/>
                    </a:ext>
                  </a:extLst>
                </p:cNvPr>
                <p:cNvPicPr/>
                <p:nvPr/>
              </p:nvPicPr>
              <p:blipFill>
                <a:blip r:embed="rId207"/>
                <a:stretch>
                  <a:fillRect/>
                </a:stretch>
              </p:blipFill>
              <p:spPr>
                <a:xfrm>
                  <a:off x="9568607" y="1225289"/>
                  <a:ext cx="93960" cy="95760"/>
                </a:xfrm>
                <a:prstGeom prst="rect">
                  <a:avLst/>
                </a:prstGeom>
              </p:spPr>
            </p:pic>
          </mc:Fallback>
        </mc:AlternateContent>
        <mc:AlternateContent xmlns:mc="http://schemas.openxmlformats.org/markup-compatibility/2006">
          <mc:Choice xmlns:p14="http://schemas.microsoft.com/office/powerpoint/2010/main" Requires="p14">
            <p:contentPart p14:bwMode="auto" r:id="rId208">
              <p14:nvContentPartPr>
                <p14:cNvPr id="195" name="Ink 194">
                  <a:extLst>
                    <a:ext uri="{FF2B5EF4-FFF2-40B4-BE49-F238E27FC236}">
                      <a16:creationId xmlns:a16="http://schemas.microsoft.com/office/drawing/2014/main" id="{D27344A6-F7FA-DCD8-2D18-08A8C8C5CDEE}"/>
                    </a:ext>
                  </a:extLst>
                </p14:cNvPr>
                <p14:cNvContentPartPr/>
                <p14:nvPr/>
              </p14:nvContentPartPr>
              <p14:xfrm>
                <a:off x="9908087" y="899849"/>
                <a:ext cx="134640" cy="189000"/>
              </p14:xfrm>
            </p:contentPart>
          </mc:Choice>
          <mc:Fallback>
            <p:pic>
              <p:nvPicPr>
                <p:cNvPr id="195" name="Ink 194">
                  <a:extLst>
                    <a:ext uri="{FF2B5EF4-FFF2-40B4-BE49-F238E27FC236}">
                      <a16:creationId xmlns:a16="http://schemas.microsoft.com/office/drawing/2014/main" id="{D27344A6-F7FA-DCD8-2D18-08A8C8C5CDEE}"/>
                    </a:ext>
                  </a:extLst>
                </p:cNvPr>
                <p:cNvPicPr/>
                <p:nvPr/>
              </p:nvPicPr>
              <p:blipFill>
                <a:blip r:embed="rId209"/>
                <a:stretch>
                  <a:fillRect/>
                </a:stretch>
              </p:blipFill>
              <p:spPr>
                <a:xfrm>
                  <a:off x="9899087" y="891209"/>
                  <a:ext cx="152280" cy="206640"/>
                </a:xfrm>
                <a:prstGeom prst="rect">
                  <a:avLst/>
                </a:prstGeom>
              </p:spPr>
            </p:pic>
          </mc:Fallback>
        </mc:AlternateContent>
        <mc:AlternateContent xmlns:mc="http://schemas.openxmlformats.org/markup-compatibility/2006">
          <mc:Choice xmlns:p14="http://schemas.microsoft.com/office/powerpoint/2010/main" Requires="p14">
            <p:contentPart p14:bwMode="auto" r:id="rId210">
              <p14:nvContentPartPr>
                <p14:cNvPr id="196" name="Ink 195">
                  <a:extLst>
                    <a:ext uri="{FF2B5EF4-FFF2-40B4-BE49-F238E27FC236}">
                      <a16:creationId xmlns:a16="http://schemas.microsoft.com/office/drawing/2014/main" id="{8BF1DB01-F358-8AE9-C44E-ED9F257715DA}"/>
                    </a:ext>
                  </a:extLst>
                </p14:cNvPr>
                <p14:cNvContentPartPr/>
                <p14:nvPr/>
              </p14:nvContentPartPr>
              <p14:xfrm>
                <a:off x="10180607" y="914249"/>
                <a:ext cx="337320" cy="186480"/>
              </p14:xfrm>
            </p:contentPart>
          </mc:Choice>
          <mc:Fallback>
            <p:pic>
              <p:nvPicPr>
                <p:cNvPr id="196" name="Ink 195">
                  <a:extLst>
                    <a:ext uri="{FF2B5EF4-FFF2-40B4-BE49-F238E27FC236}">
                      <a16:creationId xmlns:a16="http://schemas.microsoft.com/office/drawing/2014/main" id="{8BF1DB01-F358-8AE9-C44E-ED9F257715DA}"/>
                    </a:ext>
                  </a:extLst>
                </p:cNvPr>
                <p:cNvPicPr/>
                <p:nvPr/>
              </p:nvPicPr>
              <p:blipFill>
                <a:blip r:embed="rId211"/>
                <a:stretch>
                  <a:fillRect/>
                </a:stretch>
              </p:blipFill>
              <p:spPr>
                <a:xfrm>
                  <a:off x="10171967" y="905609"/>
                  <a:ext cx="354960" cy="204120"/>
                </a:xfrm>
                <a:prstGeom prst="rect">
                  <a:avLst/>
                </a:prstGeom>
              </p:spPr>
            </p:pic>
          </mc:Fallback>
        </mc:AlternateContent>
        <mc:AlternateContent xmlns:mc="http://schemas.openxmlformats.org/markup-compatibility/2006">
          <mc:Choice xmlns:p14="http://schemas.microsoft.com/office/powerpoint/2010/main" Requires="p14">
            <p:contentPart p14:bwMode="auto" r:id="rId212">
              <p14:nvContentPartPr>
                <p14:cNvPr id="197" name="Ink 196">
                  <a:extLst>
                    <a:ext uri="{FF2B5EF4-FFF2-40B4-BE49-F238E27FC236}">
                      <a16:creationId xmlns:a16="http://schemas.microsoft.com/office/drawing/2014/main" id="{91C93A1B-92E3-31AE-8F32-7D87890A1033}"/>
                    </a:ext>
                  </a:extLst>
                </p14:cNvPr>
                <p14:cNvContentPartPr/>
                <p14:nvPr/>
              </p14:nvContentPartPr>
              <p14:xfrm>
                <a:off x="10550687" y="625529"/>
                <a:ext cx="477720" cy="323280"/>
              </p14:xfrm>
            </p:contentPart>
          </mc:Choice>
          <mc:Fallback>
            <p:pic>
              <p:nvPicPr>
                <p:cNvPr id="197" name="Ink 196">
                  <a:extLst>
                    <a:ext uri="{FF2B5EF4-FFF2-40B4-BE49-F238E27FC236}">
                      <a16:creationId xmlns:a16="http://schemas.microsoft.com/office/drawing/2014/main" id="{91C93A1B-92E3-31AE-8F32-7D87890A1033}"/>
                    </a:ext>
                  </a:extLst>
                </p:cNvPr>
                <p:cNvPicPr/>
                <p:nvPr/>
              </p:nvPicPr>
              <p:blipFill>
                <a:blip r:embed="rId213"/>
                <a:stretch>
                  <a:fillRect/>
                </a:stretch>
              </p:blipFill>
              <p:spPr>
                <a:xfrm>
                  <a:off x="10541687" y="616889"/>
                  <a:ext cx="495360" cy="340920"/>
                </a:xfrm>
                <a:prstGeom prst="rect">
                  <a:avLst/>
                </a:prstGeom>
              </p:spPr>
            </p:pic>
          </mc:Fallback>
        </mc:AlternateContent>
        <mc:AlternateContent xmlns:mc="http://schemas.openxmlformats.org/markup-compatibility/2006">
          <mc:Choice xmlns:p14="http://schemas.microsoft.com/office/powerpoint/2010/main" Requires="p14">
            <p:contentPart p14:bwMode="auto" r:id="rId214">
              <p14:nvContentPartPr>
                <p14:cNvPr id="199" name="Ink 198">
                  <a:extLst>
                    <a:ext uri="{FF2B5EF4-FFF2-40B4-BE49-F238E27FC236}">
                      <a16:creationId xmlns:a16="http://schemas.microsoft.com/office/drawing/2014/main" id="{AEEE8E71-93DC-556D-5BFD-89DCEF62C65A}"/>
                    </a:ext>
                  </a:extLst>
                </p14:cNvPr>
                <p14:cNvContentPartPr/>
                <p14:nvPr/>
              </p14:nvContentPartPr>
              <p14:xfrm>
                <a:off x="10780367" y="967889"/>
                <a:ext cx="63000" cy="96120"/>
              </p14:xfrm>
            </p:contentPart>
          </mc:Choice>
          <mc:Fallback>
            <p:pic>
              <p:nvPicPr>
                <p:cNvPr id="199" name="Ink 198">
                  <a:extLst>
                    <a:ext uri="{FF2B5EF4-FFF2-40B4-BE49-F238E27FC236}">
                      <a16:creationId xmlns:a16="http://schemas.microsoft.com/office/drawing/2014/main" id="{AEEE8E71-93DC-556D-5BFD-89DCEF62C65A}"/>
                    </a:ext>
                  </a:extLst>
                </p:cNvPr>
                <p:cNvPicPr/>
                <p:nvPr/>
              </p:nvPicPr>
              <p:blipFill>
                <a:blip r:embed="rId215"/>
                <a:stretch>
                  <a:fillRect/>
                </a:stretch>
              </p:blipFill>
              <p:spPr>
                <a:xfrm>
                  <a:off x="10771367" y="958889"/>
                  <a:ext cx="80640" cy="113760"/>
                </a:xfrm>
                <a:prstGeom prst="rect">
                  <a:avLst/>
                </a:prstGeom>
              </p:spPr>
            </p:pic>
          </mc:Fallback>
        </mc:AlternateContent>
        <mc:AlternateContent xmlns:mc="http://schemas.openxmlformats.org/markup-compatibility/2006">
          <mc:Choice xmlns:p14="http://schemas.microsoft.com/office/powerpoint/2010/main" Requires="p14">
            <p:contentPart p14:bwMode="auto" r:id="rId216">
              <p14:nvContentPartPr>
                <p14:cNvPr id="200" name="Ink 199">
                  <a:extLst>
                    <a:ext uri="{FF2B5EF4-FFF2-40B4-BE49-F238E27FC236}">
                      <a16:creationId xmlns:a16="http://schemas.microsoft.com/office/drawing/2014/main" id="{25ECEA6A-7FF3-6EE7-E711-CF0D3EB2FF05}"/>
                    </a:ext>
                  </a:extLst>
                </p14:cNvPr>
                <p14:cNvContentPartPr/>
                <p14:nvPr/>
              </p14:nvContentPartPr>
              <p14:xfrm>
                <a:off x="10730687" y="953489"/>
                <a:ext cx="105480" cy="103320"/>
              </p14:xfrm>
            </p:contentPart>
          </mc:Choice>
          <mc:Fallback>
            <p:pic>
              <p:nvPicPr>
                <p:cNvPr id="200" name="Ink 199">
                  <a:extLst>
                    <a:ext uri="{FF2B5EF4-FFF2-40B4-BE49-F238E27FC236}">
                      <a16:creationId xmlns:a16="http://schemas.microsoft.com/office/drawing/2014/main" id="{25ECEA6A-7FF3-6EE7-E711-CF0D3EB2FF05}"/>
                    </a:ext>
                  </a:extLst>
                </p:cNvPr>
                <p:cNvPicPr/>
                <p:nvPr/>
              </p:nvPicPr>
              <p:blipFill>
                <a:blip r:embed="rId217"/>
                <a:stretch>
                  <a:fillRect/>
                </a:stretch>
              </p:blipFill>
              <p:spPr>
                <a:xfrm>
                  <a:off x="10721687" y="944849"/>
                  <a:ext cx="123120" cy="120960"/>
                </a:xfrm>
                <a:prstGeom prst="rect">
                  <a:avLst/>
                </a:prstGeom>
              </p:spPr>
            </p:pic>
          </mc:Fallback>
        </mc:AlternateContent>
        <mc:AlternateContent xmlns:mc="http://schemas.openxmlformats.org/markup-compatibility/2006">
          <mc:Choice xmlns:p14="http://schemas.microsoft.com/office/powerpoint/2010/main" Requires="p14">
            <p:contentPart p14:bwMode="auto" r:id="rId218">
              <p14:nvContentPartPr>
                <p14:cNvPr id="201" name="Ink 200">
                  <a:extLst>
                    <a:ext uri="{FF2B5EF4-FFF2-40B4-BE49-F238E27FC236}">
                      <a16:creationId xmlns:a16="http://schemas.microsoft.com/office/drawing/2014/main" id="{62A90AB8-AE05-F753-C6FA-EE3D1E64B17A}"/>
                    </a:ext>
                  </a:extLst>
                </p14:cNvPr>
                <p14:cNvContentPartPr/>
                <p14:nvPr/>
              </p14:nvContentPartPr>
              <p14:xfrm>
                <a:off x="10886927" y="912809"/>
                <a:ext cx="18000" cy="171000"/>
              </p14:xfrm>
            </p:contentPart>
          </mc:Choice>
          <mc:Fallback>
            <p:pic>
              <p:nvPicPr>
                <p:cNvPr id="201" name="Ink 200">
                  <a:extLst>
                    <a:ext uri="{FF2B5EF4-FFF2-40B4-BE49-F238E27FC236}">
                      <a16:creationId xmlns:a16="http://schemas.microsoft.com/office/drawing/2014/main" id="{62A90AB8-AE05-F753-C6FA-EE3D1E64B17A}"/>
                    </a:ext>
                  </a:extLst>
                </p:cNvPr>
                <p:cNvPicPr/>
                <p:nvPr/>
              </p:nvPicPr>
              <p:blipFill>
                <a:blip r:embed="rId219"/>
                <a:stretch>
                  <a:fillRect/>
                </a:stretch>
              </p:blipFill>
              <p:spPr>
                <a:xfrm>
                  <a:off x="10878287" y="904169"/>
                  <a:ext cx="35640" cy="188640"/>
                </a:xfrm>
                <a:prstGeom prst="rect">
                  <a:avLst/>
                </a:prstGeom>
              </p:spPr>
            </p:pic>
          </mc:Fallback>
        </mc:AlternateContent>
        <mc:AlternateContent xmlns:mc="http://schemas.openxmlformats.org/markup-compatibility/2006">
          <mc:Choice xmlns:p14="http://schemas.microsoft.com/office/powerpoint/2010/main" Requires="p14">
            <p:contentPart p14:bwMode="auto" r:id="rId220">
              <p14:nvContentPartPr>
                <p14:cNvPr id="202" name="Ink 201">
                  <a:extLst>
                    <a:ext uri="{FF2B5EF4-FFF2-40B4-BE49-F238E27FC236}">
                      <a16:creationId xmlns:a16="http://schemas.microsoft.com/office/drawing/2014/main" id="{CA515C71-70FA-D7D9-C185-DA1010BED0E0}"/>
                    </a:ext>
                  </a:extLst>
                </p14:cNvPr>
                <p14:cNvContentPartPr/>
                <p14:nvPr/>
              </p14:nvContentPartPr>
              <p14:xfrm>
                <a:off x="10966127" y="923969"/>
                <a:ext cx="78120" cy="55440"/>
              </p14:xfrm>
            </p:contentPart>
          </mc:Choice>
          <mc:Fallback>
            <p:pic>
              <p:nvPicPr>
                <p:cNvPr id="202" name="Ink 201">
                  <a:extLst>
                    <a:ext uri="{FF2B5EF4-FFF2-40B4-BE49-F238E27FC236}">
                      <a16:creationId xmlns:a16="http://schemas.microsoft.com/office/drawing/2014/main" id="{CA515C71-70FA-D7D9-C185-DA1010BED0E0}"/>
                    </a:ext>
                  </a:extLst>
                </p:cNvPr>
                <p:cNvPicPr/>
                <p:nvPr/>
              </p:nvPicPr>
              <p:blipFill>
                <a:blip r:embed="rId221"/>
                <a:stretch>
                  <a:fillRect/>
                </a:stretch>
              </p:blipFill>
              <p:spPr>
                <a:xfrm>
                  <a:off x="10957487" y="915329"/>
                  <a:ext cx="95760" cy="73080"/>
                </a:xfrm>
                <a:prstGeom prst="rect">
                  <a:avLst/>
                </a:prstGeom>
              </p:spPr>
            </p:pic>
          </mc:Fallback>
        </mc:AlternateContent>
        <mc:AlternateContent xmlns:mc="http://schemas.openxmlformats.org/markup-compatibility/2006">
          <mc:Choice xmlns:p14="http://schemas.microsoft.com/office/powerpoint/2010/main" Requires="p14">
            <p:contentPart p14:bwMode="auto" r:id="rId222">
              <p14:nvContentPartPr>
                <p14:cNvPr id="203" name="Ink 202">
                  <a:extLst>
                    <a:ext uri="{FF2B5EF4-FFF2-40B4-BE49-F238E27FC236}">
                      <a16:creationId xmlns:a16="http://schemas.microsoft.com/office/drawing/2014/main" id="{6C5A98A1-D263-B180-D2E5-9C928AE51F70}"/>
                    </a:ext>
                  </a:extLst>
                </p14:cNvPr>
                <p14:cNvContentPartPr/>
                <p14:nvPr/>
              </p14:nvContentPartPr>
              <p14:xfrm>
                <a:off x="10965407" y="970409"/>
                <a:ext cx="78120" cy="117720"/>
              </p14:xfrm>
            </p:contentPart>
          </mc:Choice>
          <mc:Fallback>
            <p:pic>
              <p:nvPicPr>
                <p:cNvPr id="203" name="Ink 202">
                  <a:extLst>
                    <a:ext uri="{FF2B5EF4-FFF2-40B4-BE49-F238E27FC236}">
                      <a16:creationId xmlns:a16="http://schemas.microsoft.com/office/drawing/2014/main" id="{6C5A98A1-D263-B180-D2E5-9C928AE51F70}"/>
                    </a:ext>
                  </a:extLst>
                </p:cNvPr>
                <p:cNvPicPr/>
                <p:nvPr/>
              </p:nvPicPr>
              <p:blipFill>
                <a:blip r:embed="rId223"/>
                <a:stretch>
                  <a:fillRect/>
                </a:stretch>
              </p:blipFill>
              <p:spPr>
                <a:xfrm>
                  <a:off x="10956407" y="961769"/>
                  <a:ext cx="95760" cy="135360"/>
                </a:xfrm>
                <a:prstGeom prst="rect">
                  <a:avLst/>
                </a:prstGeom>
              </p:spPr>
            </p:pic>
          </mc:Fallback>
        </mc:AlternateContent>
        <mc:AlternateContent xmlns:mc="http://schemas.openxmlformats.org/markup-compatibility/2006">
          <mc:Choice xmlns:p14="http://schemas.microsoft.com/office/powerpoint/2010/main" Requires="p14">
            <p:contentPart p14:bwMode="auto" r:id="rId224">
              <p14:nvContentPartPr>
                <p14:cNvPr id="204" name="Ink 203">
                  <a:extLst>
                    <a:ext uri="{FF2B5EF4-FFF2-40B4-BE49-F238E27FC236}">
                      <a16:creationId xmlns:a16="http://schemas.microsoft.com/office/drawing/2014/main" id="{CB110304-893D-0125-B7EE-56C7D38EFE57}"/>
                    </a:ext>
                  </a:extLst>
                </p14:cNvPr>
                <p14:cNvContentPartPr/>
                <p14:nvPr/>
              </p14:nvContentPartPr>
              <p14:xfrm>
                <a:off x="11085287" y="719489"/>
                <a:ext cx="145800" cy="202320"/>
              </p14:xfrm>
            </p:contentPart>
          </mc:Choice>
          <mc:Fallback>
            <p:pic>
              <p:nvPicPr>
                <p:cNvPr id="204" name="Ink 203">
                  <a:extLst>
                    <a:ext uri="{FF2B5EF4-FFF2-40B4-BE49-F238E27FC236}">
                      <a16:creationId xmlns:a16="http://schemas.microsoft.com/office/drawing/2014/main" id="{CB110304-893D-0125-B7EE-56C7D38EFE57}"/>
                    </a:ext>
                  </a:extLst>
                </p:cNvPr>
                <p:cNvPicPr/>
                <p:nvPr/>
              </p:nvPicPr>
              <p:blipFill>
                <a:blip r:embed="rId225"/>
                <a:stretch>
                  <a:fillRect/>
                </a:stretch>
              </p:blipFill>
              <p:spPr>
                <a:xfrm>
                  <a:off x="11076287" y="710489"/>
                  <a:ext cx="163440" cy="219960"/>
                </a:xfrm>
                <a:prstGeom prst="rect">
                  <a:avLst/>
                </a:prstGeom>
              </p:spPr>
            </p:pic>
          </mc:Fallback>
        </mc:AlternateContent>
        <mc:AlternateContent xmlns:mc="http://schemas.openxmlformats.org/markup-compatibility/2006">
          <mc:Choice xmlns:p14="http://schemas.microsoft.com/office/powerpoint/2010/main" Requires="p14">
            <p:contentPart p14:bwMode="auto" r:id="rId226">
              <p14:nvContentPartPr>
                <p14:cNvPr id="205" name="Ink 204">
                  <a:extLst>
                    <a:ext uri="{FF2B5EF4-FFF2-40B4-BE49-F238E27FC236}">
                      <a16:creationId xmlns:a16="http://schemas.microsoft.com/office/drawing/2014/main" id="{041C9193-3B17-4DBB-3F5B-E2677A8811CB}"/>
                    </a:ext>
                  </a:extLst>
                </p14:cNvPr>
                <p14:cNvContentPartPr/>
                <p14:nvPr/>
              </p14:nvContentPartPr>
              <p14:xfrm>
                <a:off x="11272847" y="827849"/>
                <a:ext cx="163440" cy="94680"/>
              </p14:xfrm>
            </p:contentPart>
          </mc:Choice>
          <mc:Fallback>
            <p:pic>
              <p:nvPicPr>
                <p:cNvPr id="205" name="Ink 204">
                  <a:extLst>
                    <a:ext uri="{FF2B5EF4-FFF2-40B4-BE49-F238E27FC236}">
                      <a16:creationId xmlns:a16="http://schemas.microsoft.com/office/drawing/2014/main" id="{041C9193-3B17-4DBB-3F5B-E2677A8811CB}"/>
                    </a:ext>
                  </a:extLst>
                </p:cNvPr>
                <p:cNvPicPr/>
                <p:nvPr/>
              </p:nvPicPr>
              <p:blipFill>
                <a:blip r:embed="rId227"/>
                <a:stretch>
                  <a:fillRect/>
                </a:stretch>
              </p:blipFill>
              <p:spPr>
                <a:xfrm>
                  <a:off x="11264207" y="819209"/>
                  <a:ext cx="181080" cy="112320"/>
                </a:xfrm>
                <a:prstGeom prst="rect">
                  <a:avLst/>
                </a:prstGeom>
              </p:spPr>
            </p:pic>
          </mc:Fallback>
        </mc:AlternateContent>
        <mc:AlternateContent xmlns:mc="http://schemas.openxmlformats.org/markup-compatibility/2006">
          <mc:Choice xmlns:p14="http://schemas.microsoft.com/office/powerpoint/2010/main" Requires="p14">
            <p:contentPart p14:bwMode="auto" r:id="rId228">
              <p14:nvContentPartPr>
                <p14:cNvPr id="207" name="Ink 206">
                  <a:extLst>
                    <a:ext uri="{FF2B5EF4-FFF2-40B4-BE49-F238E27FC236}">
                      <a16:creationId xmlns:a16="http://schemas.microsoft.com/office/drawing/2014/main" id="{0809BC8B-CE62-45A7-D1F4-2EBBBAD9607E}"/>
                    </a:ext>
                  </a:extLst>
                </p14:cNvPr>
                <p14:cNvContentPartPr/>
                <p14:nvPr/>
              </p14:nvContentPartPr>
              <p14:xfrm>
                <a:off x="10364207" y="1264889"/>
                <a:ext cx="903240" cy="152280"/>
              </p14:xfrm>
            </p:contentPart>
          </mc:Choice>
          <mc:Fallback>
            <p:pic>
              <p:nvPicPr>
                <p:cNvPr id="207" name="Ink 206">
                  <a:extLst>
                    <a:ext uri="{FF2B5EF4-FFF2-40B4-BE49-F238E27FC236}">
                      <a16:creationId xmlns:a16="http://schemas.microsoft.com/office/drawing/2014/main" id="{0809BC8B-CE62-45A7-D1F4-2EBBBAD9607E}"/>
                    </a:ext>
                  </a:extLst>
                </p:cNvPr>
                <p:cNvPicPr/>
                <p:nvPr/>
              </p:nvPicPr>
              <p:blipFill>
                <a:blip r:embed="rId229"/>
                <a:stretch>
                  <a:fillRect/>
                </a:stretch>
              </p:blipFill>
              <p:spPr>
                <a:xfrm>
                  <a:off x="10355567" y="1255889"/>
                  <a:ext cx="920880" cy="169920"/>
                </a:xfrm>
                <a:prstGeom prst="rect">
                  <a:avLst/>
                </a:prstGeom>
              </p:spPr>
            </p:pic>
          </mc:Fallback>
        </mc:AlternateContent>
        <mc:AlternateContent xmlns:mc="http://schemas.openxmlformats.org/markup-compatibility/2006">
          <mc:Choice xmlns:p14="http://schemas.microsoft.com/office/powerpoint/2010/main" Requires="p14">
            <p:contentPart p14:bwMode="auto" r:id="rId230">
              <p14:nvContentPartPr>
                <p14:cNvPr id="208" name="Ink 207">
                  <a:extLst>
                    <a:ext uri="{FF2B5EF4-FFF2-40B4-BE49-F238E27FC236}">
                      <a16:creationId xmlns:a16="http://schemas.microsoft.com/office/drawing/2014/main" id="{BF97FF28-6308-022C-E451-9C3770FF37CE}"/>
                    </a:ext>
                  </a:extLst>
                </p14:cNvPr>
                <p14:cNvContentPartPr/>
                <p14:nvPr/>
              </p14:nvContentPartPr>
              <p14:xfrm>
                <a:off x="11030567" y="1202249"/>
                <a:ext cx="235800" cy="114840"/>
              </p14:xfrm>
            </p:contentPart>
          </mc:Choice>
          <mc:Fallback>
            <p:pic>
              <p:nvPicPr>
                <p:cNvPr id="208" name="Ink 207">
                  <a:extLst>
                    <a:ext uri="{FF2B5EF4-FFF2-40B4-BE49-F238E27FC236}">
                      <a16:creationId xmlns:a16="http://schemas.microsoft.com/office/drawing/2014/main" id="{BF97FF28-6308-022C-E451-9C3770FF37CE}"/>
                    </a:ext>
                  </a:extLst>
                </p:cNvPr>
                <p:cNvPicPr/>
                <p:nvPr/>
              </p:nvPicPr>
              <p:blipFill>
                <a:blip r:embed="rId231"/>
                <a:stretch>
                  <a:fillRect/>
                </a:stretch>
              </p:blipFill>
              <p:spPr>
                <a:xfrm>
                  <a:off x="11021567" y="1193609"/>
                  <a:ext cx="253440" cy="132480"/>
                </a:xfrm>
                <a:prstGeom prst="rect">
                  <a:avLst/>
                </a:prstGeom>
              </p:spPr>
            </p:pic>
          </mc:Fallback>
        </mc:AlternateContent>
        <mc:AlternateContent xmlns:mc="http://schemas.openxmlformats.org/markup-compatibility/2006">
          <mc:Choice xmlns:p14="http://schemas.microsoft.com/office/powerpoint/2010/main" Requires="p14">
            <p:contentPart p14:bwMode="auto" r:id="rId232">
              <p14:nvContentPartPr>
                <p14:cNvPr id="210" name="Ink 209">
                  <a:extLst>
                    <a:ext uri="{FF2B5EF4-FFF2-40B4-BE49-F238E27FC236}">
                      <a16:creationId xmlns:a16="http://schemas.microsoft.com/office/drawing/2014/main" id="{5E72AF2F-F0D3-689B-C37A-F79FC75C3B99}"/>
                    </a:ext>
                  </a:extLst>
                </p14:cNvPr>
                <p14:cNvContentPartPr/>
                <p14:nvPr/>
              </p14:nvContentPartPr>
              <p14:xfrm>
                <a:off x="11181767" y="1177049"/>
                <a:ext cx="127440" cy="72720"/>
              </p14:xfrm>
            </p:contentPart>
          </mc:Choice>
          <mc:Fallback>
            <p:pic>
              <p:nvPicPr>
                <p:cNvPr id="210" name="Ink 209">
                  <a:extLst>
                    <a:ext uri="{FF2B5EF4-FFF2-40B4-BE49-F238E27FC236}">
                      <a16:creationId xmlns:a16="http://schemas.microsoft.com/office/drawing/2014/main" id="{5E72AF2F-F0D3-689B-C37A-F79FC75C3B99}"/>
                    </a:ext>
                  </a:extLst>
                </p:cNvPr>
                <p:cNvPicPr/>
                <p:nvPr/>
              </p:nvPicPr>
              <p:blipFill>
                <a:blip r:embed="rId233"/>
                <a:stretch>
                  <a:fillRect/>
                </a:stretch>
              </p:blipFill>
              <p:spPr>
                <a:xfrm>
                  <a:off x="11173127" y="1168049"/>
                  <a:ext cx="145080" cy="90360"/>
                </a:xfrm>
                <a:prstGeom prst="rect">
                  <a:avLst/>
                </a:prstGeom>
              </p:spPr>
            </p:pic>
          </mc:Fallback>
        </mc:AlternateContent>
        <mc:AlternateContent xmlns:mc="http://schemas.openxmlformats.org/markup-compatibility/2006">
          <mc:Choice xmlns:p14="http://schemas.microsoft.com/office/powerpoint/2010/main" Requires="p14">
            <p:contentPart p14:bwMode="auto" r:id="rId234">
              <p14:nvContentPartPr>
                <p14:cNvPr id="212" name="Ink 211">
                  <a:extLst>
                    <a:ext uri="{FF2B5EF4-FFF2-40B4-BE49-F238E27FC236}">
                      <a16:creationId xmlns:a16="http://schemas.microsoft.com/office/drawing/2014/main" id="{096E5D6C-B863-FB56-DFB5-D4055FB0CA73}"/>
                    </a:ext>
                  </a:extLst>
                </p14:cNvPr>
                <p14:cNvContentPartPr/>
                <p14:nvPr/>
              </p14:nvContentPartPr>
              <p14:xfrm>
                <a:off x="11407847" y="1076969"/>
                <a:ext cx="42480" cy="86760"/>
              </p14:xfrm>
            </p:contentPart>
          </mc:Choice>
          <mc:Fallback>
            <p:pic>
              <p:nvPicPr>
                <p:cNvPr id="212" name="Ink 211">
                  <a:extLst>
                    <a:ext uri="{FF2B5EF4-FFF2-40B4-BE49-F238E27FC236}">
                      <a16:creationId xmlns:a16="http://schemas.microsoft.com/office/drawing/2014/main" id="{096E5D6C-B863-FB56-DFB5-D4055FB0CA73}"/>
                    </a:ext>
                  </a:extLst>
                </p:cNvPr>
                <p:cNvPicPr/>
                <p:nvPr/>
              </p:nvPicPr>
              <p:blipFill>
                <a:blip r:embed="rId235"/>
                <a:stretch>
                  <a:fillRect/>
                </a:stretch>
              </p:blipFill>
              <p:spPr>
                <a:xfrm>
                  <a:off x="11399207" y="1068329"/>
                  <a:ext cx="60120" cy="104400"/>
                </a:xfrm>
                <a:prstGeom prst="rect">
                  <a:avLst/>
                </a:prstGeom>
              </p:spPr>
            </p:pic>
          </mc:Fallback>
        </mc:AlternateContent>
        <mc:AlternateContent xmlns:mc="http://schemas.openxmlformats.org/markup-compatibility/2006">
          <mc:Choice xmlns:p14="http://schemas.microsoft.com/office/powerpoint/2010/main" Requires="p14">
            <p:contentPart p14:bwMode="auto" r:id="rId236">
              <p14:nvContentPartPr>
                <p14:cNvPr id="213" name="Ink 212">
                  <a:extLst>
                    <a:ext uri="{FF2B5EF4-FFF2-40B4-BE49-F238E27FC236}">
                      <a16:creationId xmlns:a16="http://schemas.microsoft.com/office/drawing/2014/main" id="{B5783430-A129-3180-7A2F-08C65190F03E}"/>
                    </a:ext>
                  </a:extLst>
                </p14:cNvPr>
                <p14:cNvContentPartPr/>
                <p14:nvPr/>
              </p14:nvContentPartPr>
              <p14:xfrm>
                <a:off x="11483087" y="1035569"/>
                <a:ext cx="21240" cy="193320"/>
              </p14:xfrm>
            </p:contentPart>
          </mc:Choice>
          <mc:Fallback>
            <p:pic>
              <p:nvPicPr>
                <p:cNvPr id="213" name="Ink 212">
                  <a:extLst>
                    <a:ext uri="{FF2B5EF4-FFF2-40B4-BE49-F238E27FC236}">
                      <a16:creationId xmlns:a16="http://schemas.microsoft.com/office/drawing/2014/main" id="{B5783430-A129-3180-7A2F-08C65190F03E}"/>
                    </a:ext>
                  </a:extLst>
                </p:cNvPr>
                <p:cNvPicPr/>
                <p:nvPr/>
              </p:nvPicPr>
              <p:blipFill>
                <a:blip r:embed="rId237"/>
                <a:stretch>
                  <a:fillRect/>
                </a:stretch>
              </p:blipFill>
              <p:spPr>
                <a:xfrm>
                  <a:off x="11474447" y="1026569"/>
                  <a:ext cx="38880" cy="210960"/>
                </a:xfrm>
                <a:prstGeom prst="rect">
                  <a:avLst/>
                </a:prstGeom>
              </p:spPr>
            </p:pic>
          </mc:Fallback>
        </mc:AlternateContent>
        <mc:AlternateContent xmlns:mc="http://schemas.openxmlformats.org/markup-compatibility/2006">
          <mc:Choice xmlns:p14="http://schemas.microsoft.com/office/powerpoint/2010/main" Requires="p14">
            <p:contentPart p14:bwMode="auto" r:id="rId238">
              <p14:nvContentPartPr>
                <p14:cNvPr id="214" name="Ink 213">
                  <a:extLst>
                    <a:ext uri="{FF2B5EF4-FFF2-40B4-BE49-F238E27FC236}">
                      <a16:creationId xmlns:a16="http://schemas.microsoft.com/office/drawing/2014/main" id="{7B4CB35E-116E-6AC7-A6E9-ADF5B9BF3E70}"/>
                    </a:ext>
                  </a:extLst>
                </p14:cNvPr>
                <p14:cNvContentPartPr/>
                <p14:nvPr/>
              </p14:nvContentPartPr>
              <p14:xfrm>
                <a:off x="11551127" y="1065089"/>
                <a:ext cx="97560" cy="72720"/>
              </p14:xfrm>
            </p:contentPart>
          </mc:Choice>
          <mc:Fallback>
            <p:pic>
              <p:nvPicPr>
                <p:cNvPr id="214" name="Ink 213">
                  <a:extLst>
                    <a:ext uri="{FF2B5EF4-FFF2-40B4-BE49-F238E27FC236}">
                      <a16:creationId xmlns:a16="http://schemas.microsoft.com/office/drawing/2014/main" id="{7B4CB35E-116E-6AC7-A6E9-ADF5B9BF3E70}"/>
                    </a:ext>
                  </a:extLst>
                </p:cNvPr>
                <p:cNvPicPr/>
                <p:nvPr/>
              </p:nvPicPr>
              <p:blipFill>
                <a:blip r:embed="rId239"/>
                <a:stretch>
                  <a:fillRect/>
                </a:stretch>
              </p:blipFill>
              <p:spPr>
                <a:xfrm>
                  <a:off x="11542487" y="1056089"/>
                  <a:ext cx="115200" cy="90360"/>
                </a:xfrm>
                <a:prstGeom prst="rect">
                  <a:avLst/>
                </a:prstGeom>
              </p:spPr>
            </p:pic>
          </mc:Fallback>
        </mc:AlternateContent>
        <mc:AlternateContent xmlns:mc="http://schemas.openxmlformats.org/markup-compatibility/2006">
          <mc:Choice xmlns:p14="http://schemas.microsoft.com/office/powerpoint/2010/main" Requires="p14">
            <p:contentPart p14:bwMode="auto" r:id="rId240">
              <p14:nvContentPartPr>
                <p14:cNvPr id="215" name="Ink 214">
                  <a:extLst>
                    <a:ext uri="{FF2B5EF4-FFF2-40B4-BE49-F238E27FC236}">
                      <a16:creationId xmlns:a16="http://schemas.microsoft.com/office/drawing/2014/main" id="{DC70320A-F083-7232-F9D2-2C76876549C6}"/>
                    </a:ext>
                  </a:extLst>
                </p14:cNvPr>
                <p14:cNvContentPartPr/>
                <p14:nvPr/>
              </p14:nvContentPartPr>
              <p14:xfrm>
                <a:off x="11566607" y="1105769"/>
                <a:ext cx="85680" cy="134280"/>
              </p14:xfrm>
            </p:contentPart>
          </mc:Choice>
          <mc:Fallback>
            <p:pic>
              <p:nvPicPr>
                <p:cNvPr id="215" name="Ink 214">
                  <a:extLst>
                    <a:ext uri="{FF2B5EF4-FFF2-40B4-BE49-F238E27FC236}">
                      <a16:creationId xmlns:a16="http://schemas.microsoft.com/office/drawing/2014/main" id="{DC70320A-F083-7232-F9D2-2C76876549C6}"/>
                    </a:ext>
                  </a:extLst>
                </p:cNvPr>
                <p:cNvPicPr/>
                <p:nvPr/>
              </p:nvPicPr>
              <p:blipFill>
                <a:blip r:embed="rId241"/>
                <a:stretch>
                  <a:fillRect/>
                </a:stretch>
              </p:blipFill>
              <p:spPr>
                <a:xfrm>
                  <a:off x="11557967" y="1096769"/>
                  <a:ext cx="103320" cy="151920"/>
                </a:xfrm>
                <a:prstGeom prst="rect">
                  <a:avLst/>
                </a:prstGeom>
              </p:spPr>
            </p:pic>
          </mc:Fallback>
        </mc:AlternateContent>
      </p:grpSp>
      <p:grpSp>
        <p:nvGrpSpPr>
          <p:cNvPr id="222" name="Group 221">
            <a:extLst>
              <a:ext uri="{FF2B5EF4-FFF2-40B4-BE49-F238E27FC236}">
                <a16:creationId xmlns:a16="http://schemas.microsoft.com/office/drawing/2014/main" id="{4D1FF90C-62D1-E7E2-5A5A-9E4B3865F838}"/>
              </a:ext>
            </a:extLst>
          </p:cNvPr>
          <p:cNvGrpSpPr/>
          <p:nvPr/>
        </p:nvGrpSpPr>
        <p:grpSpPr>
          <a:xfrm>
            <a:off x="11911127" y="833969"/>
            <a:ext cx="866880" cy="527400"/>
            <a:chOff x="11911127" y="833969"/>
            <a:chExt cx="866880" cy="527400"/>
          </a:xfrm>
        </p:grpSpPr>
        <mc:AlternateContent xmlns:mc="http://schemas.openxmlformats.org/markup-compatibility/2006">
          <mc:Choice xmlns:p14="http://schemas.microsoft.com/office/powerpoint/2010/main" Requires="p14">
            <p:contentPart p14:bwMode="auto" r:id="rId242">
              <p14:nvContentPartPr>
                <p14:cNvPr id="53" name="Ink 52">
                  <a:extLst>
                    <a:ext uri="{FF2B5EF4-FFF2-40B4-BE49-F238E27FC236}">
                      <a16:creationId xmlns:a16="http://schemas.microsoft.com/office/drawing/2014/main" id="{DBDA75AB-561E-6CB6-6FA7-E596C4C22CBA}"/>
                    </a:ext>
                  </a:extLst>
                </p14:cNvPr>
                <p14:cNvContentPartPr/>
                <p14:nvPr/>
              </p14:nvContentPartPr>
              <p14:xfrm>
                <a:off x="11996807" y="833969"/>
                <a:ext cx="304200" cy="416520"/>
              </p14:xfrm>
            </p:contentPart>
          </mc:Choice>
          <mc:Fallback>
            <p:pic>
              <p:nvPicPr>
                <p:cNvPr id="53" name="Ink 52">
                  <a:extLst>
                    <a:ext uri="{FF2B5EF4-FFF2-40B4-BE49-F238E27FC236}">
                      <a16:creationId xmlns:a16="http://schemas.microsoft.com/office/drawing/2014/main" id="{DBDA75AB-561E-6CB6-6FA7-E596C4C22CBA}"/>
                    </a:ext>
                  </a:extLst>
                </p:cNvPr>
                <p:cNvPicPr/>
                <p:nvPr/>
              </p:nvPicPr>
              <p:blipFill>
                <a:blip r:embed="rId243"/>
                <a:stretch>
                  <a:fillRect/>
                </a:stretch>
              </p:blipFill>
              <p:spPr>
                <a:xfrm>
                  <a:off x="11987807" y="824969"/>
                  <a:ext cx="321840" cy="434160"/>
                </a:xfrm>
                <a:prstGeom prst="rect">
                  <a:avLst/>
                </a:prstGeom>
              </p:spPr>
            </p:pic>
          </mc:Fallback>
        </mc:AlternateContent>
        <mc:AlternateContent xmlns:mc="http://schemas.openxmlformats.org/markup-compatibility/2006">
          <mc:Choice xmlns:p14="http://schemas.microsoft.com/office/powerpoint/2010/main" Requires="p14">
            <p:contentPart p14:bwMode="auto" r:id="rId244">
              <p14:nvContentPartPr>
                <p14:cNvPr id="54" name="Ink 53">
                  <a:extLst>
                    <a:ext uri="{FF2B5EF4-FFF2-40B4-BE49-F238E27FC236}">
                      <a16:creationId xmlns:a16="http://schemas.microsoft.com/office/drawing/2014/main" id="{0391B9F2-6BF5-38FF-BEA4-E28F66F51EA7}"/>
                    </a:ext>
                  </a:extLst>
                </p14:cNvPr>
                <p14:cNvContentPartPr/>
                <p14:nvPr/>
              </p14:nvContentPartPr>
              <p14:xfrm>
                <a:off x="11911127" y="1133129"/>
                <a:ext cx="150120" cy="162720"/>
              </p14:xfrm>
            </p:contentPart>
          </mc:Choice>
          <mc:Fallback>
            <p:pic>
              <p:nvPicPr>
                <p:cNvPr id="54" name="Ink 53">
                  <a:extLst>
                    <a:ext uri="{FF2B5EF4-FFF2-40B4-BE49-F238E27FC236}">
                      <a16:creationId xmlns:a16="http://schemas.microsoft.com/office/drawing/2014/main" id="{0391B9F2-6BF5-38FF-BEA4-E28F66F51EA7}"/>
                    </a:ext>
                  </a:extLst>
                </p:cNvPr>
                <p:cNvPicPr/>
                <p:nvPr/>
              </p:nvPicPr>
              <p:blipFill>
                <a:blip r:embed="rId245"/>
                <a:stretch>
                  <a:fillRect/>
                </a:stretch>
              </p:blipFill>
              <p:spPr>
                <a:xfrm>
                  <a:off x="11902127" y="1124129"/>
                  <a:ext cx="167760" cy="180360"/>
                </a:xfrm>
                <a:prstGeom prst="rect">
                  <a:avLst/>
                </a:prstGeom>
              </p:spPr>
            </p:pic>
          </mc:Fallback>
        </mc:AlternateContent>
        <mc:AlternateContent xmlns:mc="http://schemas.openxmlformats.org/markup-compatibility/2006">
          <mc:Choice xmlns:p14="http://schemas.microsoft.com/office/powerpoint/2010/main" Requires="p14">
            <p:contentPart p14:bwMode="auto" r:id="rId246">
              <p14:nvContentPartPr>
                <p14:cNvPr id="217" name="Ink 216">
                  <a:extLst>
                    <a:ext uri="{FF2B5EF4-FFF2-40B4-BE49-F238E27FC236}">
                      <a16:creationId xmlns:a16="http://schemas.microsoft.com/office/drawing/2014/main" id="{9322DB8B-D3C5-BF3B-C66D-32D03CC23588}"/>
                    </a:ext>
                  </a:extLst>
                </p14:cNvPr>
                <p14:cNvContentPartPr/>
                <p14:nvPr/>
              </p14:nvContentPartPr>
              <p14:xfrm>
                <a:off x="12155207" y="1148969"/>
                <a:ext cx="219600" cy="187200"/>
              </p14:xfrm>
            </p:contentPart>
          </mc:Choice>
          <mc:Fallback>
            <p:pic>
              <p:nvPicPr>
                <p:cNvPr id="217" name="Ink 216">
                  <a:extLst>
                    <a:ext uri="{FF2B5EF4-FFF2-40B4-BE49-F238E27FC236}">
                      <a16:creationId xmlns:a16="http://schemas.microsoft.com/office/drawing/2014/main" id="{9322DB8B-D3C5-BF3B-C66D-32D03CC23588}"/>
                    </a:ext>
                  </a:extLst>
                </p:cNvPr>
                <p:cNvPicPr/>
                <p:nvPr/>
              </p:nvPicPr>
              <p:blipFill>
                <a:blip r:embed="rId247"/>
                <a:stretch>
                  <a:fillRect/>
                </a:stretch>
              </p:blipFill>
              <p:spPr>
                <a:xfrm>
                  <a:off x="12146567" y="1139969"/>
                  <a:ext cx="237240" cy="204840"/>
                </a:xfrm>
                <a:prstGeom prst="rect">
                  <a:avLst/>
                </a:prstGeom>
              </p:spPr>
            </p:pic>
          </mc:Fallback>
        </mc:AlternateContent>
        <mc:AlternateContent xmlns:mc="http://schemas.openxmlformats.org/markup-compatibility/2006">
          <mc:Choice xmlns:p14="http://schemas.microsoft.com/office/powerpoint/2010/main" Requires="p14">
            <p:contentPart p14:bwMode="auto" r:id="rId248">
              <p14:nvContentPartPr>
                <p14:cNvPr id="218" name="Ink 217">
                  <a:extLst>
                    <a:ext uri="{FF2B5EF4-FFF2-40B4-BE49-F238E27FC236}">
                      <a16:creationId xmlns:a16="http://schemas.microsoft.com/office/drawing/2014/main" id="{28F72C65-D187-615A-4735-D38B1850EC46}"/>
                    </a:ext>
                  </a:extLst>
                </p14:cNvPr>
                <p14:cNvContentPartPr/>
                <p14:nvPr/>
              </p14:nvContentPartPr>
              <p14:xfrm>
                <a:off x="12126767" y="1235009"/>
                <a:ext cx="102960" cy="126360"/>
              </p14:xfrm>
            </p:contentPart>
          </mc:Choice>
          <mc:Fallback>
            <p:pic>
              <p:nvPicPr>
                <p:cNvPr id="218" name="Ink 217">
                  <a:extLst>
                    <a:ext uri="{FF2B5EF4-FFF2-40B4-BE49-F238E27FC236}">
                      <a16:creationId xmlns:a16="http://schemas.microsoft.com/office/drawing/2014/main" id="{28F72C65-D187-615A-4735-D38B1850EC46}"/>
                    </a:ext>
                  </a:extLst>
                </p:cNvPr>
                <p:cNvPicPr/>
                <p:nvPr/>
              </p:nvPicPr>
              <p:blipFill>
                <a:blip r:embed="rId249"/>
                <a:stretch>
                  <a:fillRect/>
                </a:stretch>
              </p:blipFill>
              <p:spPr>
                <a:xfrm>
                  <a:off x="12117767" y="1226369"/>
                  <a:ext cx="120600" cy="144000"/>
                </a:xfrm>
                <a:prstGeom prst="rect">
                  <a:avLst/>
                </a:prstGeom>
              </p:spPr>
            </p:pic>
          </mc:Fallback>
        </mc:AlternateContent>
        <mc:AlternateContent xmlns:mc="http://schemas.openxmlformats.org/markup-compatibility/2006">
          <mc:Choice xmlns:p14="http://schemas.microsoft.com/office/powerpoint/2010/main" Requires="p14">
            <p:contentPart p14:bwMode="auto" r:id="rId250">
              <p14:nvContentPartPr>
                <p14:cNvPr id="220" name="Ink 219">
                  <a:extLst>
                    <a:ext uri="{FF2B5EF4-FFF2-40B4-BE49-F238E27FC236}">
                      <a16:creationId xmlns:a16="http://schemas.microsoft.com/office/drawing/2014/main" id="{B32D501A-8964-5368-2D04-9C5F84353134}"/>
                    </a:ext>
                  </a:extLst>
                </p14:cNvPr>
                <p14:cNvContentPartPr/>
                <p14:nvPr/>
              </p14:nvContentPartPr>
              <p14:xfrm>
                <a:off x="12459407" y="930089"/>
                <a:ext cx="127080" cy="147960"/>
              </p14:xfrm>
            </p:contentPart>
          </mc:Choice>
          <mc:Fallback>
            <p:pic>
              <p:nvPicPr>
                <p:cNvPr id="220" name="Ink 219">
                  <a:extLst>
                    <a:ext uri="{FF2B5EF4-FFF2-40B4-BE49-F238E27FC236}">
                      <a16:creationId xmlns:a16="http://schemas.microsoft.com/office/drawing/2014/main" id="{B32D501A-8964-5368-2D04-9C5F84353134}"/>
                    </a:ext>
                  </a:extLst>
                </p:cNvPr>
                <p:cNvPicPr/>
                <p:nvPr/>
              </p:nvPicPr>
              <p:blipFill>
                <a:blip r:embed="rId251"/>
                <a:stretch>
                  <a:fillRect/>
                </a:stretch>
              </p:blipFill>
              <p:spPr>
                <a:xfrm>
                  <a:off x="12450407" y="921449"/>
                  <a:ext cx="144720" cy="165600"/>
                </a:xfrm>
                <a:prstGeom prst="rect">
                  <a:avLst/>
                </a:prstGeom>
              </p:spPr>
            </p:pic>
          </mc:Fallback>
        </mc:AlternateContent>
        <mc:AlternateContent xmlns:mc="http://schemas.openxmlformats.org/markup-compatibility/2006">
          <mc:Choice xmlns:p14="http://schemas.microsoft.com/office/powerpoint/2010/main" Requires="p14">
            <p:contentPart p14:bwMode="auto" r:id="rId252">
              <p14:nvContentPartPr>
                <p14:cNvPr id="221" name="Ink 220">
                  <a:extLst>
                    <a:ext uri="{FF2B5EF4-FFF2-40B4-BE49-F238E27FC236}">
                      <a16:creationId xmlns:a16="http://schemas.microsoft.com/office/drawing/2014/main" id="{3F48D9C3-2731-940E-1D06-FDF667DFA187}"/>
                    </a:ext>
                  </a:extLst>
                </p14:cNvPr>
                <p14:cNvContentPartPr/>
                <p14:nvPr/>
              </p14:nvContentPartPr>
              <p14:xfrm>
                <a:off x="12618887" y="1004969"/>
                <a:ext cx="159120" cy="116640"/>
              </p14:xfrm>
            </p:contentPart>
          </mc:Choice>
          <mc:Fallback>
            <p:pic>
              <p:nvPicPr>
                <p:cNvPr id="221" name="Ink 220">
                  <a:extLst>
                    <a:ext uri="{FF2B5EF4-FFF2-40B4-BE49-F238E27FC236}">
                      <a16:creationId xmlns:a16="http://schemas.microsoft.com/office/drawing/2014/main" id="{3F48D9C3-2731-940E-1D06-FDF667DFA187}"/>
                    </a:ext>
                  </a:extLst>
                </p:cNvPr>
                <p:cNvPicPr/>
                <p:nvPr/>
              </p:nvPicPr>
              <p:blipFill>
                <a:blip r:embed="rId253"/>
                <a:stretch>
                  <a:fillRect/>
                </a:stretch>
              </p:blipFill>
              <p:spPr>
                <a:xfrm>
                  <a:off x="12609887" y="996329"/>
                  <a:ext cx="176760" cy="134280"/>
                </a:xfrm>
                <a:prstGeom prst="rect">
                  <a:avLst/>
                </a:prstGeom>
              </p:spPr>
            </p:pic>
          </mc:Fallback>
        </mc:AlternateContent>
      </p:grpSp>
      <p:grpSp>
        <p:nvGrpSpPr>
          <p:cNvPr id="226" name="Group 225">
            <a:extLst>
              <a:ext uri="{FF2B5EF4-FFF2-40B4-BE49-F238E27FC236}">
                <a16:creationId xmlns:a16="http://schemas.microsoft.com/office/drawing/2014/main" id="{924AE4FB-1C7C-8424-263A-3D4CFE4A9C83}"/>
              </a:ext>
            </a:extLst>
          </p:cNvPr>
          <p:cNvGrpSpPr/>
          <p:nvPr/>
        </p:nvGrpSpPr>
        <p:grpSpPr>
          <a:xfrm>
            <a:off x="9535487" y="2625329"/>
            <a:ext cx="852480" cy="640800"/>
            <a:chOff x="9535487" y="2625329"/>
            <a:chExt cx="852480" cy="640800"/>
          </a:xfrm>
        </p:grpSpPr>
        <mc:AlternateContent xmlns:mc="http://schemas.openxmlformats.org/markup-compatibility/2006">
          <mc:Choice xmlns:p14="http://schemas.microsoft.com/office/powerpoint/2010/main" Requires="p14">
            <p:contentPart p14:bwMode="auto" r:id="rId254">
              <p14:nvContentPartPr>
                <p14:cNvPr id="223" name="Ink 222">
                  <a:extLst>
                    <a:ext uri="{FF2B5EF4-FFF2-40B4-BE49-F238E27FC236}">
                      <a16:creationId xmlns:a16="http://schemas.microsoft.com/office/drawing/2014/main" id="{F0A14712-20D5-7CB2-6001-36FEE7D54206}"/>
                    </a:ext>
                  </a:extLst>
                </p14:cNvPr>
                <p14:cNvContentPartPr/>
                <p14:nvPr/>
              </p14:nvContentPartPr>
              <p14:xfrm>
                <a:off x="9535487" y="2625329"/>
                <a:ext cx="852480" cy="184320"/>
              </p14:xfrm>
            </p:contentPart>
          </mc:Choice>
          <mc:Fallback>
            <p:pic>
              <p:nvPicPr>
                <p:cNvPr id="223" name="Ink 222">
                  <a:extLst>
                    <a:ext uri="{FF2B5EF4-FFF2-40B4-BE49-F238E27FC236}">
                      <a16:creationId xmlns:a16="http://schemas.microsoft.com/office/drawing/2014/main" id="{F0A14712-20D5-7CB2-6001-36FEE7D54206}"/>
                    </a:ext>
                  </a:extLst>
                </p:cNvPr>
                <p:cNvPicPr/>
                <p:nvPr/>
              </p:nvPicPr>
              <p:blipFill>
                <a:blip r:embed="rId255"/>
                <a:stretch>
                  <a:fillRect/>
                </a:stretch>
              </p:blipFill>
              <p:spPr>
                <a:xfrm>
                  <a:off x="9526487" y="2616329"/>
                  <a:ext cx="870120" cy="201960"/>
                </a:xfrm>
                <a:prstGeom prst="rect">
                  <a:avLst/>
                </a:prstGeom>
              </p:spPr>
            </p:pic>
          </mc:Fallback>
        </mc:AlternateContent>
        <mc:AlternateContent xmlns:mc="http://schemas.openxmlformats.org/markup-compatibility/2006">
          <mc:Choice xmlns:p14="http://schemas.microsoft.com/office/powerpoint/2010/main" Requires="p14">
            <p:contentPart p14:bwMode="auto" r:id="rId256">
              <p14:nvContentPartPr>
                <p14:cNvPr id="224" name="Ink 223">
                  <a:extLst>
                    <a:ext uri="{FF2B5EF4-FFF2-40B4-BE49-F238E27FC236}">
                      <a16:creationId xmlns:a16="http://schemas.microsoft.com/office/drawing/2014/main" id="{F373B318-EB13-E318-E4E7-3D11F57355E6}"/>
                    </a:ext>
                  </a:extLst>
                </p14:cNvPr>
                <p14:cNvContentPartPr/>
                <p14:nvPr/>
              </p14:nvContentPartPr>
              <p14:xfrm>
                <a:off x="9683807" y="2841689"/>
                <a:ext cx="236520" cy="424440"/>
              </p14:xfrm>
            </p:contentPart>
          </mc:Choice>
          <mc:Fallback>
            <p:pic>
              <p:nvPicPr>
                <p:cNvPr id="224" name="Ink 223">
                  <a:extLst>
                    <a:ext uri="{FF2B5EF4-FFF2-40B4-BE49-F238E27FC236}">
                      <a16:creationId xmlns:a16="http://schemas.microsoft.com/office/drawing/2014/main" id="{F373B318-EB13-E318-E4E7-3D11F57355E6}"/>
                    </a:ext>
                  </a:extLst>
                </p:cNvPr>
                <p:cNvPicPr/>
                <p:nvPr/>
              </p:nvPicPr>
              <p:blipFill>
                <a:blip r:embed="rId257"/>
                <a:stretch>
                  <a:fillRect/>
                </a:stretch>
              </p:blipFill>
              <p:spPr>
                <a:xfrm>
                  <a:off x="9675167" y="2832689"/>
                  <a:ext cx="254160" cy="442080"/>
                </a:xfrm>
                <a:prstGeom prst="rect">
                  <a:avLst/>
                </a:prstGeom>
              </p:spPr>
            </p:pic>
          </mc:Fallback>
        </mc:AlternateContent>
        <mc:AlternateContent xmlns:mc="http://schemas.openxmlformats.org/markup-compatibility/2006">
          <mc:Choice xmlns:p14="http://schemas.microsoft.com/office/powerpoint/2010/main" Requires="p14">
            <p:contentPart p14:bwMode="auto" r:id="rId258">
              <p14:nvContentPartPr>
                <p14:cNvPr id="225" name="Ink 224">
                  <a:extLst>
                    <a:ext uri="{FF2B5EF4-FFF2-40B4-BE49-F238E27FC236}">
                      <a16:creationId xmlns:a16="http://schemas.microsoft.com/office/drawing/2014/main" id="{58B7C201-8D9F-6A47-6D0E-4938BA53B731}"/>
                    </a:ext>
                  </a:extLst>
                </p14:cNvPr>
                <p14:cNvContentPartPr/>
                <p14:nvPr/>
              </p14:nvContentPartPr>
              <p14:xfrm>
                <a:off x="9833927" y="2847449"/>
                <a:ext cx="128880" cy="81360"/>
              </p14:xfrm>
            </p:contentPart>
          </mc:Choice>
          <mc:Fallback>
            <p:pic>
              <p:nvPicPr>
                <p:cNvPr id="225" name="Ink 224">
                  <a:extLst>
                    <a:ext uri="{FF2B5EF4-FFF2-40B4-BE49-F238E27FC236}">
                      <a16:creationId xmlns:a16="http://schemas.microsoft.com/office/drawing/2014/main" id="{58B7C201-8D9F-6A47-6D0E-4938BA53B731}"/>
                    </a:ext>
                  </a:extLst>
                </p:cNvPr>
                <p:cNvPicPr/>
                <p:nvPr/>
              </p:nvPicPr>
              <p:blipFill>
                <a:blip r:embed="rId259"/>
                <a:stretch>
                  <a:fillRect/>
                </a:stretch>
              </p:blipFill>
              <p:spPr>
                <a:xfrm>
                  <a:off x="9824927" y="2838809"/>
                  <a:ext cx="146520" cy="99000"/>
                </a:xfrm>
                <a:prstGeom prst="rect">
                  <a:avLst/>
                </a:prstGeom>
              </p:spPr>
            </p:pic>
          </mc:Fallback>
        </mc:AlternateContent>
      </p:grpSp>
      <p:grpSp>
        <p:nvGrpSpPr>
          <p:cNvPr id="229" name="Group 228">
            <a:extLst>
              <a:ext uri="{FF2B5EF4-FFF2-40B4-BE49-F238E27FC236}">
                <a16:creationId xmlns:a16="http://schemas.microsoft.com/office/drawing/2014/main" id="{135EF657-4406-1C37-3A95-EA33ACD9FAE2}"/>
              </a:ext>
            </a:extLst>
          </p:cNvPr>
          <p:cNvGrpSpPr/>
          <p:nvPr/>
        </p:nvGrpSpPr>
        <p:grpSpPr>
          <a:xfrm>
            <a:off x="9385007" y="3295289"/>
            <a:ext cx="397440" cy="284760"/>
            <a:chOff x="9385007" y="3295289"/>
            <a:chExt cx="397440" cy="284760"/>
          </a:xfrm>
        </p:grpSpPr>
        <mc:AlternateContent xmlns:mc="http://schemas.openxmlformats.org/markup-compatibility/2006">
          <mc:Choice xmlns:p14="http://schemas.microsoft.com/office/powerpoint/2010/main" Requires="p14">
            <p:contentPart p14:bwMode="auto" r:id="rId260">
              <p14:nvContentPartPr>
                <p14:cNvPr id="227" name="Ink 226">
                  <a:extLst>
                    <a:ext uri="{FF2B5EF4-FFF2-40B4-BE49-F238E27FC236}">
                      <a16:creationId xmlns:a16="http://schemas.microsoft.com/office/drawing/2014/main" id="{A4EABA6B-DF33-DE37-1B56-D7532690BCA3}"/>
                    </a:ext>
                  </a:extLst>
                </p14:cNvPr>
                <p14:cNvContentPartPr/>
                <p14:nvPr/>
              </p14:nvContentPartPr>
              <p14:xfrm>
                <a:off x="9385007" y="3295289"/>
                <a:ext cx="145440" cy="276840"/>
              </p14:xfrm>
            </p:contentPart>
          </mc:Choice>
          <mc:Fallback>
            <p:pic>
              <p:nvPicPr>
                <p:cNvPr id="227" name="Ink 226">
                  <a:extLst>
                    <a:ext uri="{FF2B5EF4-FFF2-40B4-BE49-F238E27FC236}">
                      <a16:creationId xmlns:a16="http://schemas.microsoft.com/office/drawing/2014/main" id="{A4EABA6B-DF33-DE37-1B56-D7532690BCA3}"/>
                    </a:ext>
                  </a:extLst>
                </p:cNvPr>
                <p:cNvPicPr/>
                <p:nvPr/>
              </p:nvPicPr>
              <p:blipFill>
                <a:blip r:embed="rId261"/>
                <a:stretch>
                  <a:fillRect/>
                </a:stretch>
              </p:blipFill>
              <p:spPr>
                <a:xfrm>
                  <a:off x="9376367" y="3286649"/>
                  <a:ext cx="163080" cy="294480"/>
                </a:xfrm>
                <a:prstGeom prst="rect">
                  <a:avLst/>
                </a:prstGeom>
              </p:spPr>
            </p:pic>
          </mc:Fallback>
        </mc:AlternateContent>
        <mc:AlternateContent xmlns:mc="http://schemas.openxmlformats.org/markup-compatibility/2006">
          <mc:Choice xmlns:p14="http://schemas.microsoft.com/office/powerpoint/2010/main" Requires="p14">
            <p:contentPart p14:bwMode="auto" r:id="rId262">
              <p14:nvContentPartPr>
                <p14:cNvPr id="228" name="Ink 227">
                  <a:extLst>
                    <a:ext uri="{FF2B5EF4-FFF2-40B4-BE49-F238E27FC236}">
                      <a16:creationId xmlns:a16="http://schemas.microsoft.com/office/drawing/2014/main" id="{7D04CC36-F080-10F9-FF37-E5577187F0E2}"/>
                    </a:ext>
                  </a:extLst>
                </p14:cNvPr>
                <p14:cNvContentPartPr/>
                <p14:nvPr/>
              </p14:nvContentPartPr>
              <p14:xfrm>
                <a:off x="9589127" y="3468809"/>
                <a:ext cx="193320" cy="111240"/>
              </p14:xfrm>
            </p:contentPart>
          </mc:Choice>
          <mc:Fallback>
            <p:pic>
              <p:nvPicPr>
                <p:cNvPr id="228" name="Ink 227">
                  <a:extLst>
                    <a:ext uri="{FF2B5EF4-FFF2-40B4-BE49-F238E27FC236}">
                      <a16:creationId xmlns:a16="http://schemas.microsoft.com/office/drawing/2014/main" id="{7D04CC36-F080-10F9-FF37-E5577187F0E2}"/>
                    </a:ext>
                  </a:extLst>
                </p:cNvPr>
                <p:cNvPicPr/>
                <p:nvPr/>
              </p:nvPicPr>
              <p:blipFill>
                <a:blip r:embed="rId263"/>
                <a:stretch>
                  <a:fillRect/>
                </a:stretch>
              </p:blipFill>
              <p:spPr>
                <a:xfrm>
                  <a:off x="9580127" y="3459809"/>
                  <a:ext cx="210960" cy="1288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64">
            <p14:nvContentPartPr>
              <p14:cNvPr id="230" name="Ink 229">
                <a:extLst>
                  <a:ext uri="{FF2B5EF4-FFF2-40B4-BE49-F238E27FC236}">
                    <a16:creationId xmlns:a16="http://schemas.microsoft.com/office/drawing/2014/main" id="{5D83326F-9C5D-3A5B-6B2A-76A197EFA826}"/>
                  </a:ext>
                </a:extLst>
              </p14:cNvPr>
              <p14:cNvContentPartPr/>
              <p14:nvPr/>
            </p14:nvContentPartPr>
            <p14:xfrm>
              <a:off x="9843647" y="2495729"/>
              <a:ext cx="31680" cy="10800"/>
            </p14:xfrm>
          </p:contentPart>
        </mc:Choice>
        <mc:Fallback>
          <p:pic>
            <p:nvPicPr>
              <p:cNvPr id="230" name="Ink 229">
                <a:extLst>
                  <a:ext uri="{FF2B5EF4-FFF2-40B4-BE49-F238E27FC236}">
                    <a16:creationId xmlns:a16="http://schemas.microsoft.com/office/drawing/2014/main" id="{5D83326F-9C5D-3A5B-6B2A-76A197EFA826}"/>
                  </a:ext>
                </a:extLst>
              </p:cNvPr>
              <p:cNvPicPr/>
              <p:nvPr/>
            </p:nvPicPr>
            <p:blipFill>
              <a:blip r:embed="rId265"/>
              <a:stretch>
                <a:fillRect/>
              </a:stretch>
            </p:blipFill>
            <p:spPr>
              <a:xfrm>
                <a:off x="9835007" y="2487089"/>
                <a:ext cx="49320" cy="28440"/>
              </a:xfrm>
              <a:prstGeom prst="rect">
                <a:avLst/>
              </a:prstGeom>
            </p:spPr>
          </p:pic>
        </mc:Fallback>
      </mc:AlternateContent>
      <mc:AlternateContent xmlns:mc="http://schemas.openxmlformats.org/markup-compatibility/2006">
        <mc:Choice xmlns:p14="http://schemas.microsoft.com/office/powerpoint/2010/main" Requires="p14">
          <p:contentPart p14:bwMode="auto" r:id="rId266">
            <p14:nvContentPartPr>
              <p14:cNvPr id="231" name="Ink 230">
                <a:extLst>
                  <a:ext uri="{FF2B5EF4-FFF2-40B4-BE49-F238E27FC236}">
                    <a16:creationId xmlns:a16="http://schemas.microsoft.com/office/drawing/2014/main" id="{C0FB41EE-EEFF-26A0-B5BC-39CD1CDC5AF1}"/>
                  </a:ext>
                </a:extLst>
              </p14:cNvPr>
              <p14:cNvContentPartPr/>
              <p14:nvPr/>
            </p14:nvContentPartPr>
            <p14:xfrm>
              <a:off x="10342247" y="2488529"/>
              <a:ext cx="19800" cy="7200"/>
            </p14:xfrm>
          </p:contentPart>
        </mc:Choice>
        <mc:Fallback>
          <p:pic>
            <p:nvPicPr>
              <p:cNvPr id="231" name="Ink 230">
                <a:extLst>
                  <a:ext uri="{FF2B5EF4-FFF2-40B4-BE49-F238E27FC236}">
                    <a16:creationId xmlns:a16="http://schemas.microsoft.com/office/drawing/2014/main" id="{C0FB41EE-EEFF-26A0-B5BC-39CD1CDC5AF1}"/>
                  </a:ext>
                </a:extLst>
              </p:cNvPr>
              <p:cNvPicPr/>
              <p:nvPr/>
            </p:nvPicPr>
            <p:blipFill>
              <a:blip r:embed="rId267"/>
              <a:stretch>
                <a:fillRect/>
              </a:stretch>
            </p:blipFill>
            <p:spPr>
              <a:xfrm>
                <a:off x="10333247" y="2479529"/>
                <a:ext cx="37440" cy="24840"/>
              </a:xfrm>
              <a:prstGeom prst="rect">
                <a:avLst/>
              </a:prstGeom>
            </p:spPr>
          </p:pic>
        </mc:Fallback>
      </mc:AlternateContent>
      <p:grpSp>
        <p:nvGrpSpPr>
          <p:cNvPr id="234" name="Group 233">
            <a:extLst>
              <a:ext uri="{FF2B5EF4-FFF2-40B4-BE49-F238E27FC236}">
                <a16:creationId xmlns:a16="http://schemas.microsoft.com/office/drawing/2014/main" id="{A3335614-834E-1A85-604F-B5FA3B2FCB41}"/>
              </a:ext>
            </a:extLst>
          </p:cNvPr>
          <p:cNvGrpSpPr/>
          <p:nvPr/>
        </p:nvGrpSpPr>
        <p:grpSpPr>
          <a:xfrm>
            <a:off x="11347367" y="2610569"/>
            <a:ext cx="155520" cy="328680"/>
            <a:chOff x="11347367" y="2610569"/>
            <a:chExt cx="155520" cy="328680"/>
          </a:xfrm>
        </p:grpSpPr>
        <mc:AlternateContent xmlns:mc="http://schemas.openxmlformats.org/markup-compatibility/2006">
          <mc:Choice xmlns:p14="http://schemas.microsoft.com/office/powerpoint/2010/main" Requires="p14">
            <p:contentPart p14:bwMode="auto" r:id="rId268">
              <p14:nvContentPartPr>
                <p14:cNvPr id="232" name="Ink 231">
                  <a:extLst>
                    <a:ext uri="{FF2B5EF4-FFF2-40B4-BE49-F238E27FC236}">
                      <a16:creationId xmlns:a16="http://schemas.microsoft.com/office/drawing/2014/main" id="{5FBE5881-F3BF-C410-1AC7-433A2266CF87}"/>
                    </a:ext>
                  </a:extLst>
                </p14:cNvPr>
                <p14:cNvContentPartPr/>
                <p14:nvPr/>
              </p14:nvContentPartPr>
              <p14:xfrm>
                <a:off x="11347367" y="2610569"/>
                <a:ext cx="128880" cy="328680"/>
              </p14:xfrm>
            </p:contentPart>
          </mc:Choice>
          <mc:Fallback>
            <p:pic>
              <p:nvPicPr>
                <p:cNvPr id="232" name="Ink 231">
                  <a:extLst>
                    <a:ext uri="{FF2B5EF4-FFF2-40B4-BE49-F238E27FC236}">
                      <a16:creationId xmlns:a16="http://schemas.microsoft.com/office/drawing/2014/main" id="{5FBE5881-F3BF-C410-1AC7-433A2266CF87}"/>
                    </a:ext>
                  </a:extLst>
                </p:cNvPr>
                <p:cNvPicPr/>
                <p:nvPr/>
              </p:nvPicPr>
              <p:blipFill>
                <a:blip r:embed="rId269"/>
                <a:stretch>
                  <a:fillRect/>
                </a:stretch>
              </p:blipFill>
              <p:spPr>
                <a:xfrm>
                  <a:off x="11338367" y="2601929"/>
                  <a:ext cx="146520" cy="346320"/>
                </a:xfrm>
                <a:prstGeom prst="rect">
                  <a:avLst/>
                </a:prstGeom>
              </p:spPr>
            </p:pic>
          </mc:Fallback>
        </mc:AlternateContent>
        <mc:AlternateContent xmlns:mc="http://schemas.openxmlformats.org/markup-compatibility/2006">
          <mc:Choice xmlns:p14="http://schemas.microsoft.com/office/powerpoint/2010/main" Requires="p14">
            <p:contentPart p14:bwMode="auto" r:id="rId270">
              <p14:nvContentPartPr>
                <p14:cNvPr id="233" name="Ink 232">
                  <a:extLst>
                    <a:ext uri="{FF2B5EF4-FFF2-40B4-BE49-F238E27FC236}">
                      <a16:creationId xmlns:a16="http://schemas.microsoft.com/office/drawing/2014/main" id="{867AAC34-0DCC-B213-1534-313824FF5106}"/>
                    </a:ext>
                  </a:extLst>
                </p14:cNvPr>
                <p14:cNvContentPartPr/>
                <p14:nvPr/>
              </p14:nvContentPartPr>
              <p14:xfrm>
                <a:off x="11368607" y="2624969"/>
                <a:ext cx="134280" cy="106920"/>
              </p14:xfrm>
            </p:contentPart>
          </mc:Choice>
          <mc:Fallback>
            <p:pic>
              <p:nvPicPr>
                <p:cNvPr id="233" name="Ink 232">
                  <a:extLst>
                    <a:ext uri="{FF2B5EF4-FFF2-40B4-BE49-F238E27FC236}">
                      <a16:creationId xmlns:a16="http://schemas.microsoft.com/office/drawing/2014/main" id="{867AAC34-0DCC-B213-1534-313824FF5106}"/>
                    </a:ext>
                  </a:extLst>
                </p:cNvPr>
                <p:cNvPicPr/>
                <p:nvPr/>
              </p:nvPicPr>
              <p:blipFill>
                <a:blip r:embed="rId271"/>
                <a:stretch>
                  <a:fillRect/>
                </a:stretch>
              </p:blipFill>
              <p:spPr>
                <a:xfrm>
                  <a:off x="11359967" y="2615969"/>
                  <a:ext cx="151920" cy="124560"/>
                </a:xfrm>
                <a:prstGeom prst="rect">
                  <a:avLst/>
                </a:prstGeom>
              </p:spPr>
            </p:pic>
          </mc:Fallback>
        </mc:AlternateContent>
      </p:grpSp>
      <p:grpSp>
        <p:nvGrpSpPr>
          <p:cNvPr id="238" name="Group 237">
            <a:extLst>
              <a:ext uri="{FF2B5EF4-FFF2-40B4-BE49-F238E27FC236}">
                <a16:creationId xmlns:a16="http://schemas.microsoft.com/office/drawing/2014/main" id="{FA5DFCC9-F872-33E9-419D-7B61BF988343}"/>
              </a:ext>
            </a:extLst>
          </p:cNvPr>
          <p:cNvGrpSpPr/>
          <p:nvPr/>
        </p:nvGrpSpPr>
        <p:grpSpPr>
          <a:xfrm>
            <a:off x="11167727" y="3082529"/>
            <a:ext cx="462600" cy="171720"/>
            <a:chOff x="11167727" y="3082529"/>
            <a:chExt cx="462600" cy="171720"/>
          </a:xfrm>
        </p:grpSpPr>
        <mc:AlternateContent xmlns:mc="http://schemas.openxmlformats.org/markup-compatibility/2006">
          <mc:Choice xmlns:p14="http://schemas.microsoft.com/office/powerpoint/2010/main" Requires="p14">
            <p:contentPart p14:bwMode="auto" r:id="rId272">
              <p14:nvContentPartPr>
                <p14:cNvPr id="235" name="Ink 234">
                  <a:extLst>
                    <a:ext uri="{FF2B5EF4-FFF2-40B4-BE49-F238E27FC236}">
                      <a16:creationId xmlns:a16="http://schemas.microsoft.com/office/drawing/2014/main" id="{B9045C79-2BE0-499B-D27E-C9A2701F813A}"/>
                    </a:ext>
                  </a:extLst>
                </p14:cNvPr>
                <p14:cNvContentPartPr/>
                <p14:nvPr/>
              </p14:nvContentPartPr>
              <p14:xfrm>
                <a:off x="11258807" y="3094049"/>
                <a:ext cx="8640" cy="22320"/>
              </p14:xfrm>
            </p:contentPart>
          </mc:Choice>
          <mc:Fallback>
            <p:pic>
              <p:nvPicPr>
                <p:cNvPr id="235" name="Ink 234">
                  <a:extLst>
                    <a:ext uri="{FF2B5EF4-FFF2-40B4-BE49-F238E27FC236}">
                      <a16:creationId xmlns:a16="http://schemas.microsoft.com/office/drawing/2014/main" id="{B9045C79-2BE0-499B-D27E-C9A2701F813A}"/>
                    </a:ext>
                  </a:extLst>
                </p:cNvPr>
                <p:cNvPicPr/>
                <p:nvPr/>
              </p:nvPicPr>
              <p:blipFill>
                <a:blip r:embed="rId273"/>
                <a:stretch>
                  <a:fillRect/>
                </a:stretch>
              </p:blipFill>
              <p:spPr>
                <a:xfrm>
                  <a:off x="11250167" y="3085409"/>
                  <a:ext cx="26280" cy="39960"/>
                </a:xfrm>
                <a:prstGeom prst="rect">
                  <a:avLst/>
                </a:prstGeom>
              </p:spPr>
            </p:pic>
          </mc:Fallback>
        </mc:AlternateContent>
        <mc:AlternateContent xmlns:mc="http://schemas.openxmlformats.org/markup-compatibility/2006">
          <mc:Choice xmlns:p14="http://schemas.microsoft.com/office/powerpoint/2010/main" Requires="p14">
            <p:contentPart p14:bwMode="auto" r:id="rId274">
              <p14:nvContentPartPr>
                <p14:cNvPr id="236" name="Ink 235">
                  <a:extLst>
                    <a:ext uri="{FF2B5EF4-FFF2-40B4-BE49-F238E27FC236}">
                      <a16:creationId xmlns:a16="http://schemas.microsoft.com/office/drawing/2014/main" id="{3D60C1C0-722A-B78F-4A17-83FC890D4569}"/>
                    </a:ext>
                  </a:extLst>
                </p14:cNvPr>
                <p14:cNvContentPartPr/>
                <p14:nvPr/>
              </p14:nvContentPartPr>
              <p14:xfrm>
                <a:off x="11167727" y="3082529"/>
                <a:ext cx="177840" cy="143640"/>
              </p14:xfrm>
            </p:contentPart>
          </mc:Choice>
          <mc:Fallback>
            <p:pic>
              <p:nvPicPr>
                <p:cNvPr id="236" name="Ink 235">
                  <a:extLst>
                    <a:ext uri="{FF2B5EF4-FFF2-40B4-BE49-F238E27FC236}">
                      <a16:creationId xmlns:a16="http://schemas.microsoft.com/office/drawing/2014/main" id="{3D60C1C0-722A-B78F-4A17-83FC890D4569}"/>
                    </a:ext>
                  </a:extLst>
                </p:cNvPr>
                <p:cNvPicPr/>
                <p:nvPr/>
              </p:nvPicPr>
              <p:blipFill>
                <a:blip r:embed="rId275"/>
                <a:stretch>
                  <a:fillRect/>
                </a:stretch>
              </p:blipFill>
              <p:spPr>
                <a:xfrm>
                  <a:off x="11158727" y="3073529"/>
                  <a:ext cx="195480" cy="161280"/>
                </a:xfrm>
                <a:prstGeom prst="rect">
                  <a:avLst/>
                </a:prstGeom>
              </p:spPr>
            </p:pic>
          </mc:Fallback>
        </mc:AlternateContent>
        <mc:AlternateContent xmlns:mc="http://schemas.openxmlformats.org/markup-compatibility/2006">
          <mc:Choice xmlns:p14="http://schemas.microsoft.com/office/powerpoint/2010/main" Requires="p14">
            <p:contentPart p14:bwMode="auto" r:id="rId276">
              <p14:nvContentPartPr>
                <p14:cNvPr id="237" name="Ink 236">
                  <a:extLst>
                    <a:ext uri="{FF2B5EF4-FFF2-40B4-BE49-F238E27FC236}">
                      <a16:creationId xmlns:a16="http://schemas.microsoft.com/office/drawing/2014/main" id="{E00409CE-CA49-FFC4-35A4-14AE6C8BA1D7}"/>
                    </a:ext>
                  </a:extLst>
                </p14:cNvPr>
                <p14:cNvContentPartPr/>
                <p14:nvPr/>
              </p14:nvContentPartPr>
              <p14:xfrm>
                <a:off x="11404967" y="3147689"/>
                <a:ext cx="225360" cy="106560"/>
              </p14:xfrm>
            </p:contentPart>
          </mc:Choice>
          <mc:Fallback>
            <p:pic>
              <p:nvPicPr>
                <p:cNvPr id="237" name="Ink 236">
                  <a:extLst>
                    <a:ext uri="{FF2B5EF4-FFF2-40B4-BE49-F238E27FC236}">
                      <a16:creationId xmlns:a16="http://schemas.microsoft.com/office/drawing/2014/main" id="{E00409CE-CA49-FFC4-35A4-14AE6C8BA1D7}"/>
                    </a:ext>
                  </a:extLst>
                </p:cNvPr>
                <p:cNvPicPr/>
                <p:nvPr/>
              </p:nvPicPr>
              <p:blipFill>
                <a:blip r:embed="rId277"/>
                <a:stretch>
                  <a:fillRect/>
                </a:stretch>
              </p:blipFill>
              <p:spPr>
                <a:xfrm>
                  <a:off x="11395967" y="3139049"/>
                  <a:ext cx="243000" cy="1242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78">
            <p14:nvContentPartPr>
              <p14:cNvPr id="239" name="Ink 238">
                <a:extLst>
                  <a:ext uri="{FF2B5EF4-FFF2-40B4-BE49-F238E27FC236}">
                    <a16:creationId xmlns:a16="http://schemas.microsoft.com/office/drawing/2014/main" id="{C77D285B-2645-A6FD-0C4D-BDF89826CB35}"/>
                  </a:ext>
                </a:extLst>
              </p14:cNvPr>
              <p14:cNvContentPartPr/>
              <p14:nvPr/>
            </p14:nvContentPartPr>
            <p14:xfrm>
              <a:off x="9590927" y="3784169"/>
              <a:ext cx="2217600" cy="80280"/>
            </p14:xfrm>
          </p:contentPart>
        </mc:Choice>
        <mc:Fallback>
          <p:pic>
            <p:nvPicPr>
              <p:cNvPr id="239" name="Ink 238">
                <a:extLst>
                  <a:ext uri="{FF2B5EF4-FFF2-40B4-BE49-F238E27FC236}">
                    <a16:creationId xmlns:a16="http://schemas.microsoft.com/office/drawing/2014/main" id="{C77D285B-2645-A6FD-0C4D-BDF89826CB35}"/>
                  </a:ext>
                </a:extLst>
              </p:cNvPr>
              <p:cNvPicPr/>
              <p:nvPr/>
            </p:nvPicPr>
            <p:blipFill>
              <a:blip r:embed="rId279"/>
              <a:stretch>
                <a:fillRect/>
              </a:stretch>
            </p:blipFill>
            <p:spPr>
              <a:xfrm>
                <a:off x="9582287" y="3775169"/>
                <a:ext cx="2235240" cy="97920"/>
              </a:xfrm>
              <a:prstGeom prst="rect">
                <a:avLst/>
              </a:prstGeom>
            </p:spPr>
          </p:pic>
        </mc:Fallback>
      </mc:AlternateContent>
      <p:grpSp>
        <p:nvGrpSpPr>
          <p:cNvPr id="245" name="Group 244">
            <a:extLst>
              <a:ext uri="{FF2B5EF4-FFF2-40B4-BE49-F238E27FC236}">
                <a16:creationId xmlns:a16="http://schemas.microsoft.com/office/drawing/2014/main" id="{11479E53-8E0A-5283-2AC3-3233996E4688}"/>
              </a:ext>
            </a:extLst>
          </p:cNvPr>
          <p:cNvGrpSpPr/>
          <p:nvPr/>
        </p:nvGrpSpPr>
        <p:grpSpPr>
          <a:xfrm>
            <a:off x="12073847" y="3486809"/>
            <a:ext cx="724680" cy="347040"/>
            <a:chOff x="12073847" y="3486809"/>
            <a:chExt cx="724680" cy="347040"/>
          </a:xfrm>
        </p:grpSpPr>
        <mc:AlternateContent xmlns:mc="http://schemas.openxmlformats.org/markup-compatibility/2006">
          <mc:Choice xmlns:p14="http://schemas.microsoft.com/office/powerpoint/2010/main" Requires="p14">
            <p:contentPart p14:bwMode="auto" r:id="rId280">
              <p14:nvContentPartPr>
                <p14:cNvPr id="240" name="Ink 239">
                  <a:extLst>
                    <a:ext uri="{FF2B5EF4-FFF2-40B4-BE49-F238E27FC236}">
                      <a16:creationId xmlns:a16="http://schemas.microsoft.com/office/drawing/2014/main" id="{367D1EA0-AB98-0C2B-A890-007E49017C81}"/>
                    </a:ext>
                  </a:extLst>
                </p14:cNvPr>
                <p14:cNvContentPartPr/>
                <p14:nvPr/>
              </p14:nvContentPartPr>
              <p14:xfrm>
                <a:off x="12073847" y="3733049"/>
                <a:ext cx="183240" cy="100800"/>
              </p14:xfrm>
            </p:contentPart>
          </mc:Choice>
          <mc:Fallback>
            <p:pic>
              <p:nvPicPr>
                <p:cNvPr id="240" name="Ink 239">
                  <a:extLst>
                    <a:ext uri="{FF2B5EF4-FFF2-40B4-BE49-F238E27FC236}">
                      <a16:creationId xmlns:a16="http://schemas.microsoft.com/office/drawing/2014/main" id="{367D1EA0-AB98-0C2B-A890-007E49017C81}"/>
                    </a:ext>
                  </a:extLst>
                </p:cNvPr>
                <p:cNvPicPr/>
                <p:nvPr/>
              </p:nvPicPr>
              <p:blipFill>
                <a:blip r:embed="rId281"/>
                <a:stretch>
                  <a:fillRect/>
                </a:stretch>
              </p:blipFill>
              <p:spPr>
                <a:xfrm>
                  <a:off x="12064847" y="3724409"/>
                  <a:ext cx="200880" cy="118440"/>
                </a:xfrm>
                <a:prstGeom prst="rect">
                  <a:avLst/>
                </a:prstGeom>
              </p:spPr>
            </p:pic>
          </mc:Fallback>
        </mc:AlternateContent>
        <mc:AlternateContent xmlns:mc="http://schemas.openxmlformats.org/markup-compatibility/2006">
          <mc:Choice xmlns:p14="http://schemas.microsoft.com/office/powerpoint/2010/main" Requires="p14">
            <p:contentPart p14:bwMode="auto" r:id="rId282">
              <p14:nvContentPartPr>
                <p14:cNvPr id="241" name="Ink 240">
                  <a:extLst>
                    <a:ext uri="{FF2B5EF4-FFF2-40B4-BE49-F238E27FC236}">
                      <a16:creationId xmlns:a16="http://schemas.microsoft.com/office/drawing/2014/main" id="{D4D131E0-CD00-59A9-E605-C19A5B5879AD}"/>
                    </a:ext>
                  </a:extLst>
                </p14:cNvPr>
                <p14:cNvContentPartPr/>
                <p14:nvPr/>
              </p14:nvContentPartPr>
              <p14:xfrm>
                <a:off x="12369407" y="3563849"/>
                <a:ext cx="125640" cy="175320"/>
              </p14:xfrm>
            </p:contentPart>
          </mc:Choice>
          <mc:Fallback>
            <p:pic>
              <p:nvPicPr>
                <p:cNvPr id="241" name="Ink 240">
                  <a:extLst>
                    <a:ext uri="{FF2B5EF4-FFF2-40B4-BE49-F238E27FC236}">
                      <a16:creationId xmlns:a16="http://schemas.microsoft.com/office/drawing/2014/main" id="{D4D131E0-CD00-59A9-E605-C19A5B5879AD}"/>
                    </a:ext>
                  </a:extLst>
                </p:cNvPr>
                <p:cNvPicPr/>
                <p:nvPr/>
              </p:nvPicPr>
              <p:blipFill>
                <a:blip r:embed="rId283"/>
                <a:stretch>
                  <a:fillRect/>
                </a:stretch>
              </p:blipFill>
              <p:spPr>
                <a:xfrm>
                  <a:off x="12360767" y="3554849"/>
                  <a:ext cx="143280" cy="192960"/>
                </a:xfrm>
                <a:prstGeom prst="rect">
                  <a:avLst/>
                </a:prstGeom>
              </p:spPr>
            </p:pic>
          </mc:Fallback>
        </mc:AlternateContent>
        <mc:AlternateContent xmlns:mc="http://schemas.openxmlformats.org/markup-compatibility/2006">
          <mc:Choice xmlns:p14="http://schemas.microsoft.com/office/powerpoint/2010/main" Requires="p14">
            <p:contentPart p14:bwMode="auto" r:id="rId284">
              <p14:nvContentPartPr>
                <p14:cNvPr id="242" name="Ink 241">
                  <a:extLst>
                    <a:ext uri="{FF2B5EF4-FFF2-40B4-BE49-F238E27FC236}">
                      <a16:creationId xmlns:a16="http://schemas.microsoft.com/office/drawing/2014/main" id="{DC03EDC2-EDAC-87DB-46FF-39FFC785C3EF}"/>
                    </a:ext>
                  </a:extLst>
                </p14:cNvPr>
                <p14:cNvContentPartPr/>
                <p14:nvPr/>
              </p14:nvContentPartPr>
              <p14:xfrm>
                <a:off x="12544007" y="3566369"/>
                <a:ext cx="87480" cy="148680"/>
              </p14:xfrm>
            </p:contentPart>
          </mc:Choice>
          <mc:Fallback>
            <p:pic>
              <p:nvPicPr>
                <p:cNvPr id="242" name="Ink 241">
                  <a:extLst>
                    <a:ext uri="{FF2B5EF4-FFF2-40B4-BE49-F238E27FC236}">
                      <a16:creationId xmlns:a16="http://schemas.microsoft.com/office/drawing/2014/main" id="{DC03EDC2-EDAC-87DB-46FF-39FFC785C3EF}"/>
                    </a:ext>
                  </a:extLst>
                </p:cNvPr>
                <p:cNvPicPr/>
                <p:nvPr/>
              </p:nvPicPr>
              <p:blipFill>
                <a:blip r:embed="rId285"/>
                <a:stretch>
                  <a:fillRect/>
                </a:stretch>
              </p:blipFill>
              <p:spPr>
                <a:xfrm>
                  <a:off x="12535007" y="3557729"/>
                  <a:ext cx="105120" cy="166320"/>
                </a:xfrm>
                <a:prstGeom prst="rect">
                  <a:avLst/>
                </a:prstGeom>
              </p:spPr>
            </p:pic>
          </mc:Fallback>
        </mc:AlternateContent>
        <mc:AlternateContent xmlns:mc="http://schemas.openxmlformats.org/markup-compatibility/2006">
          <mc:Choice xmlns:p14="http://schemas.microsoft.com/office/powerpoint/2010/main" Requires="p14">
            <p:contentPart p14:bwMode="auto" r:id="rId286">
              <p14:nvContentPartPr>
                <p14:cNvPr id="243" name="Ink 242">
                  <a:extLst>
                    <a:ext uri="{FF2B5EF4-FFF2-40B4-BE49-F238E27FC236}">
                      <a16:creationId xmlns:a16="http://schemas.microsoft.com/office/drawing/2014/main" id="{39ED12B3-EC22-F6EB-9648-36FF9A8578A4}"/>
                    </a:ext>
                  </a:extLst>
                </p14:cNvPr>
                <p14:cNvContentPartPr/>
                <p14:nvPr/>
              </p14:nvContentPartPr>
              <p14:xfrm>
                <a:off x="12699887" y="3486809"/>
                <a:ext cx="64080" cy="172440"/>
              </p14:xfrm>
            </p:contentPart>
          </mc:Choice>
          <mc:Fallback>
            <p:pic>
              <p:nvPicPr>
                <p:cNvPr id="243" name="Ink 242">
                  <a:extLst>
                    <a:ext uri="{FF2B5EF4-FFF2-40B4-BE49-F238E27FC236}">
                      <a16:creationId xmlns:a16="http://schemas.microsoft.com/office/drawing/2014/main" id="{39ED12B3-EC22-F6EB-9648-36FF9A8578A4}"/>
                    </a:ext>
                  </a:extLst>
                </p:cNvPr>
                <p:cNvPicPr/>
                <p:nvPr/>
              </p:nvPicPr>
              <p:blipFill>
                <a:blip r:embed="rId287"/>
                <a:stretch>
                  <a:fillRect/>
                </a:stretch>
              </p:blipFill>
              <p:spPr>
                <a:xfrm>
                  <a:off x="12691247" y="3478169"/>
                  <a:ext cx="81720" cy="190080"/>
                </a:xfrm>
                <a:prstGeom prst="rect">
                  <a:avLst/>
                </a:prstGeom>
              </p:spPr>
            </p:pic>
          </mc:Fallback>
        </mc:AlternateContent>
        <mc:AlternateContent xmlns:mc="http://schemas.openxmlformats.org/markup-compatibility/2006">
          <mc:Choice xmlns:p14="http://schemas.microsoft.com/office/powerpoint/2010/main" Requires="p14">
            <p:contentPart p14:bwMode="auto" r:id="rId288">
              <p14:nvContentPartPr>
                <p14:cNvPr id="244" name="Ink 243">
                  <a:extLst>
                    <a:ext uri="{FF2B5EF4-FFF2-40B4-BE49-F238E27FC236}">
                      <a16:creationId xmlns:a16="http://schemas.microsoft.com/office/drawing/2014/main" id="{741DDC6D-BE2A-30C0-42ED-1CFDE3CC23D8}"/>
                    </a:ext>
                  </a:extLst>
                </p14:cNvPr>
                <p14:cNvContentPartPr/>
                <p14:nvPr/>
              </p14:nvContentPartPr>
              <p14:xfrm>
                <a:off x="12727967" y="3562409"/>
                <a:ext cx="70560" cy="7200"/>
              </p14:xfrm>
            </p:contentPart>
          </mc:Choice>
          <mc:Fallback>
            <p:pic>
              <p:nvPicPr>
                <p:cNvPr id="244" name="Ink 243">
                  <a:extLst>
                    <a:ext uri="{FF2B5EF4-FFF2-40B4-BE49-F238E27FC236}">
                      <a16:creationId xmlns:a16="http://schemas.microsoft.com/office/drawing/2014/main" id="{741DDC6D-BE2A-30C0-42ED-1CFDE3CC23D8}"/>
                    </a:ext>
                  </a:extLst>
                </p:cNvPr>
                <p:cNvPicPr/>
                <p:nvPr/>
              </p:nvPicPr>
              <p:blipFill>
                <a:blip r:embed="rId289"/>
                <a:stretch>
                  <a:fillRect/>
                </a:stretch>
              </p:blipFill>
              <p:spPr>
                <a:xfrm>
                  <a:off x="12719327" y="3553409"/>
                  <a:ext cx="88200" cy="248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90">
            <p14:nvContentPartPr>
              <p14:cNvPr id="269" name="Ink 268">
                <a:extLst>
                  <a:ext uri="{FF2B5EF4-FFF2-40B4-BE49-F238E27FC236}">
                    <a16:creationId xmlns:a16="http://schemas.microsoft.com/office/drawing/2014/main" id="{D83B7A35-99EB-F5AA-23CC-6A68A29459BB}"/>
                  </a:ext>
                </a:extLst>
              </p14:cNvPr>
              <p14:cNvContentPartPr/>
              <p14:nvPr/>
            </p14:nvContentPartPr>
            <p14:xfrm>
              <a:off x="9836807" y="4115009"/>
              <a:ext cx="807120" cy="694440"/>
            </p14:xfrm>
          </p:contentPart>
        </mc:Choice>
        <mc:Fallback>
          <p:pic>
            <p:nvPicPr>
              <p:cNvPr id="269" name="Ink 268">
                <a:extLst>
                  <a:ext uri="{FF2B5EF4-FFF2-40B4-BE49-F238E27FC236}">
                    <a16:creationId xmlns:a16="http://schemas.microsoft.com/office/drawing/2014/main" id="{D83B7A35-99EB-F5AA-23CC-6A68A29459BB}"/>
                  </a:ext>
                </a:extLst>
              </p:cNvPr>
              <p:cNvPicPr/>
              <p:nvPr/>
            </p:nvPicPr>
            <p:blipFill>
              <a:blip r:embed="rId291"/>
              <a:stretch>
                <a:fillRect/>
              </a:stretch>
            </p:blipFill>
            <p:spPr>
              <a:xfrm>
                <a:off x="9828167" y="4106369"/>
                <a:ext cx="824760" cy="712080"/>
              </a:xfrm>
              <a:prstGeom prst="rect">
                <a:avLst/>
              </a:prstGeom>
            </p:spPr>
          </p:pic>
        </mc:Fallback>
      </mc:AlternateContent>
      <p:grpSp>
        <p:nvGrpSpPr>
          <p:cNvPr id="272" name="Group 271">
            <a:extLst>
              <a:ext uri="{FF2B5EF4-FFF2-40B4-BE49-F238E27FC236}">
                <a16:creationId xmlns:a16="http://schemas.microsoft.com/office/drawing/2014/main" id="{2658BA31-69A1-D142-0B36-DA7205825BF1}"/>
              </a:ext>
            </a:extLst>
          </p:cNvPr>
          <p:cNvGrpSpPr/>
          <p:nvPr/>
        </p:nvGrpSpPr>
        <p:grpSpPr>
          <a:xfrm>
            <a:off x="2196887" y="3679409"/>
            <a:ext cx="9281160" cy="2038680"/>
            <a:chOff x="2196887" y="3679409"/>
            <a:chExt cx="9281160" cy="2038680"/>
          </a:xfrm>
        </p:grpSpPr>
        <mc:AlternateContent xmlns:mc="http://schemas.openxmlformats.org/markup-compatibility/2006">
          <mc:Choice xmlns:p14="http://schemas.microsoft.com/office/powerpoint/2010/main" Requires="p14">
            <p:contentPart p14:bwMode="auto" r:id="rId292">
              <p14:nvContentPartPr>
                <p14:cNvPr id="140" name="Ink 139">
                  <a:extLst>
                    <a:ext uri="{FF2B5EF4-FFF2-40B4-BE49-F238E27FC236}">
                      <a16:creationId xmlns:a16="http://schemas.microsoft.com/office/drawing/2014/main" id="{3EB4B4BE-ECB0-695A-6AC6-CD617F0869F6}"/>
                    </a:ext>
                  </a:extLst>
                </p14:cNvPr>
                <p14:cNvContentPartPr/>
                <p14:nvPr/>
              </p14:nvContentPartPr>
              <p14:xfrm>
                <a:off x="7821887" y="4138049"/>
                <a:ext cx="432000" cy="31320"/>
              </p14:xfrm>
            </p:contentPart>
          </mc:Choice>
          <mc:Fallback>
            <p:pic>
              <p:nvPicPr>
                <p:cNvPr id="140" name="Ink 139">
                  <a:extLst>
                    <a:ext uri="{FF2B5EF4-FFF2-40B4-BE49-F238E27FC236}">
                      <a16:creationId xmlns:a16="http://schemas.microsoft.com/office/drawing/2014/main" id="{3EB4B4BE-ECB0-695A-6AC6-CD617F0869F6}"/>
                    </a:ext>
                  </a:extLst>
                </p:cNvPr>
                <p:cNvPicPr/>
                <p:nvPr/>
              </p:nvPicPr>
              <p:blipFill>
                <a:blip r:embed="rId293"/>
                <a:stretch>
                  <a:fillRect/>
                </a:stretch>
              </p:blipFill>
              <p:spPr>
                <a:xfrm>
                  <a:off x="7812887" y="4129049"/>
                  <a:ext cx="449640" cy="48960"/>
                </a:xfrm>
                <a:prstGeom prst="rect">
                  <a:avLst/>
                </a:prstGeom>
              </p:spPr>
            </p:pic>
          </mc:Fallback>
        </mc:AlternateContent>
        <mc:AlternateContent xmlns:mc="http://schemas.openxmlformats.org/markup-compatibility/2006">
          <mc:Choice xmlns:p14="http://schemas.microsoft.com/office/powerpoint/2010/main" Requires="p14">
            <p:contentPart p14:bwMode="auto" r:id="rId294">
              <p14:nvContentPartPr>
                <p14:cNvPr id="141" name="Ink 140">
                  <a:extLst>
                    <a:ext uri="{FF2B5EF4-FFF2-40B4-BE49-F238E27FC236}">
                      <a16:creationId xmlns:a16="http://schemas.microsoft.com/office/drawing/2014/main" id="{D7BD4F25-7720-8E67-85DA-705F01180209}"/>
                    </a:ext>
                  </a:extLst>
                </p14:cNvPr>
                <p14:cNvContentPartPr/>
                <p14:nvPr/>
              </p14:nvContentPartPr>
              <p14:xfrm>
                <a:off x="6986327" y="4172609"/>
                <a:ext cx="755280" cy="293400"/>
              </p14:xfrm>
            </p:contentPart>
          </mc:Choice>
          <mc:Fallback>
            <p:pic>
              <p:nvPicPr>
                <p:cNvPr id="141" name="Ink 140">
                  <a:extLst>
                    <a:ext uri="{FF2B5EF4-FFF2-40B4-BE49-F238E27FC236}">
                      <a16:creationId xmlns:a16="http://schemas.microsoft.com/office/drawing/2014/main" id="{D7BD4F25-7720-8E67-85DA-705F01180209}"/>
                    </a:ext>
                  </a:extLst>
                </p:cNvPr>
                <p:cNvPicPr/>
                <p:nvPr/>
              </p:nvPicPr>
              <p:blipFill>
                <a:blip r:embed="rId295"/>
                <a:stretch>
                  <a:fillRect/>
                </a:stretch>
              </p:blipFill>
              <p:spPr>
                <a:xfrm>
                  <a:off x="6977327" y="4163609"/>
                  <a:ext cx="772920" cy="311040"/>
                </a:xfrm>
                <a:prstGeom prst="rect">
                  <a:avLst/>
                </a:prstGeom>
              </p:spPr>
            </p:pic>
          </mc:Fallback>
        </mc:AlternateContent>
        <mc:AlternateContent xmlns:mc="http://schemas.openxmlformats.org/markup-compatibility/2006">
          <mc:Choice xmlns:p14="http://schemas.microsoft.com/office/powerpoint/2010/main" Requires="p14">
            <p:contentPart p14:bwMode="auto" r:id="rId296">
              <p14:nvContentPartPr>
                <p14:cNvPr id="143" name="Ink 142">
                  <a:extLst>
                    <a:ext uri="{FF2B5EF4-FFF2-40B4-BE49-F238E27FC236}">
                      <a16:creationId xmlns:a16="http://schemas.microsoft.com/office/drawing/2014/main" id="{B37BED90-39F7-2465-1958-6E2351D1262C}"/>
                    </a:ext>
                  </a:extLst>
                </p14:cNvPr>
                <p14:cNvContentPartPr/>
                <p14:nvPr/>
              </p14:nvContentPartPr>
              <p14:xfrm>
                <a:off x="6950327" y="4568609"/>
                <a:ext cx="392760" cy="89280"/>
              </p14:xfrm>
            </p:contentPart>
          </mc:Choice>
          <mc:Fallback>
            <p:pic>
              <p:nvPicPr>
                <p:cNvPr id="143" name="Ink 142">
                  <a:extLst>
                    <a:ext uri="{FF2B5EF4-FFF2-40B4-BE49-F238E27FC236}">
                      <a16:creationId xmlns:a16="http://schemas.microsoft.com/office/drawing/2014/main" id="{B37BED90-39F7-2465-1958-6E2351D1262C}"/>
                    </a:ext>
                  </a:extLst>
                </p:cNvPr>
                <p:cNvPicPr/>
                <p:nvPr/>
              </p:nvPicPr>
              <p:blipFill>
                <a:blip r:embed="rId297"/>
                <a:stretch>
                  <a:fillRect/>
                </a:stretch>
              </p:blipFill>
              <p:spPr>
                <a:xfrm>
                  <a:off x="6941327" y="4559609"/>
                  <a:ext cx="410400" cy="106920"/>
                </a:xfrm>
                <a:prstGeom prst="rect">
                  <a:avLst/>
                </a:prstGeom>
              </p:spPr>
            </p:pic>
          </mc:Fallback>
        </mc:AlternateContent>
        <mc:AlternateContent xmlns:mc="http://schemas.openxmlformats.org/markup-compatibility/2006">
          <mc:Choice xmlns:p14="http://schemas.microsoft.com/office/powerpoint/2010/main" Requires="p14">
            <p:contentPart p14:bwMode="auto" r:id="rId298">
              <p14:nvContentPartPr>
                <p14:cNvPr id="144" name="Ink 143">
                  <a:extLst>
                    <a:ext uri="{FF2B5EF4-FFF2-40B4-BE49-F238E27FC236}">
                      <a16:creationId xmlns:a16="http://schemas.microsoft.com/office/drawing/2014/main" id="{EB46E5B8-0457-3373-AA9D-AB393A7E61D6}"/>
                    </a:ext>
                  </a:extLst>
                </p14:cNvPr>
                <p14:cNvContentPartPr/>
                <p14:nvPr/>
              </p14:nvContentPartPr>
              <p14:xfrm>
                <a:off x="7561247" y="4606049"/>
                <a:ext cx="221400" cy="80640"/>
              </p14:xfrm>
            </p:contentPart>
          </mc:Choice>
          <mc:Fallback>
            <p:pic>
              <p:nvPicPr>
                <p:cNvPr id="144" name="Ink 143">
                  <a:extLst>
                    <a:ext uri="{FF2B5EF4-FFF2-40B4-BE49-F238E27FC236}">
                      <a16:creationId xmlns:a16="http://schemas.microsoft.com/office/drawing/2014/main" id="{EB46E5B8-0457-3373-AA9D-AB393A7E61D6}"/>
                    </a:ext>
                  </a:extLst>
                </p:cNvPr>
                <p:cNvPicPr/>
                <p:nvPr/>
              </p:nvPicPr>
              <p:blipFill>
                <a:blip r:embed="rId299"/>
                <a:stretch>
                  <a:fillRect/>
                </a:stretch>
              </p:blipFill>
              <p:spPr>
                <a:xfrm>
                  <a:off x="7552247" y="4597409"/>
                  <a:ext cx="239040" cy="98280"/>
                </a:xfrm>
                <a:prstGeom prst="rect">
                  <a:avLst/>
                </a:prstGeom>
              </p:spPr>
            </p:pic>
          </mc:Fallback>
        </mc:AlternateContent>
        <mc:AlternateContent xmlns:mc="http://schemas.openxmlformats.org/markup-compatibility/2006">
          <mc:Choice xmlns:p14="http://schemas.microsoft.com/office/powerpoint/2010/main" Requires="p14">
            <p:contentPart p14:bwMode="auto" r:id="rId300">
              <p14:nvContentPartPr>
                <p14:cNvPr id="146" name="Ink 145">
                  <a:extLst>
                    <a:ext uri="{FF2B5EF4-FFF2-40B4-BE49-F238E27FC236}">
                      <a16:creationId xmlns:a16="http://schemas.microsoft.com/office/drawing/2014/main" id="{BF98128A-6FCB-5A2D-955D-8EE3FFA558BA}"/>
                    </a:ext>
                  </a:extLst>
                </p14:cNvPr>
                <p14:cNvContentPartPr/>
                <p14:nvPr/>
              </p14:nvContentPartPr>
              <p14:xfrm>
                <a:off x="7852127" y="4534409"/>
                <a:ext cx="174240" cy="134640"/>
              </p14:xfrm>
            </p:contentPart>
          </mc:Choice>
          <mc:Fallback>
            <p:pic>
              <p:nvPicPr>
                <p:cNvPr id="146" name="Ink 145">
                  <a:extLst>
                    <a:ext uri="{FF2B5EF4-FFF2-40B4-BE49-F238E27FC236}">
                      <a16:creationId xmlns:a16="http://schemas.microsoft.com/office/drawing/2014/main" id="{BF98128A-6FCB-5A2D-955D-8EE3FFA558BA}"/>
                    </a:ext>
                  </a:extLst>
                </p:cNvPr>
                <p:cNvPicPr/>
                <p:nvPr/>
              </p:nvPicPr>
              <p:blipFill>
                <a:blip r:embed="rId301"/>
                <a:stretch>
                  <a:fillRect/>
                </a:stretch>
              </p:blipFill>
              <p:spPr>
                <a:xfrm>
                  <a:off x="7843127" y="4525769"/>
                  <a:ext cx="191880" cy="152280"/>
                </a:xfrm>
                <a:prstGeom prst="rect">
                  <a:avLst/>
                </a:prstGeom>
              </p:spPr>
            </p:pic>
          </mc:Fallback>
        </mc:AlternateContent>
        <mc:AlternateContent xmlns:mc="http://schemas.openxmlformats.org/markup-compatibility/2006">
          <mc:Choice xmlns:p14="http://schemas.microsoft.com/office/powerpoint/2010/main" Requires="p14">
            <p:contentPart p14:bwMode="auto" r:id="rId302">
              <p14:nvContentPartPr>
                <p14:cNvPr id="147" name="Ink 146">
                  <a:extLst>
                    <a:ext uri="{FF2B5EF4-FFF2-40B4-BE49-F238E27FC236}">
                      <a16:creationId xmlns:a16="http://schemas.microsoft.com/office/drawing/2014/main" id="{97509F89-B3BD-05B5-36F1-BA5434476B69}"/>
                    </a:ext>
                  </a:extLst>
                </p14:cNvPr>
                <p14:cNvContentPartPr/>
                <p14:nvPr/>
              </p14:nvContentPartPr>
              <p14:xfrm>
                <a:off x="8057687" y="4493729"/>
                <a:ext cx="106560" cy="145800"/>
              </p14:xfrm>
            </p:contentPart>
          </mc:Choice>
          <mc:Fallback>
            <p:pic>
              <p:nvPicPr>
                <p:cNvPr id="147" name="Ink 146">
                  <a:extLst>
                    <a:ext uri="{FF2B5EF4-FFF2-40B4-BE49-F238E27FC236}">
                      <a16:creationId xmlns:a16="http://schemas.microsoft.com/office/drawing/2014/main" id="{97509F89-B3BD-05B5-36F1-BA5434476B69}"/>
                    </a:ext>
                  </a:extLst>
                </p:cNvPr>
                <p:cNvPicPr/>
                <p:nvPr/>
              </p:nvPicPr>
              <p:blipFill>
                <a:blip r:embed="rId303"/>
                <a:stretch>
                  <a:fillRect/>
                </a:stretch>
              </p:blipFill>
              <p:spPr>
                <a:xfrm>
                  <a:off x="8049047" y="4485089"/>
                  <a:ext cx="124200" cy="163440"/>
                </a:xfrm>
                <a:prstGeom prst="rect">
                  <a:avLst/>
                </a:prstGeom>
              </p:spPr>
            </p:pic>
          </mc:Fallback>
        </mc:AlternateContent>
        <mc:AlternateContent xmlns:mc="http://schemas.openxmlformats.org/markup-compatibility/2006">
          <mc:Choice xmlns:p14="http://schemas.microsoft.com/office/powerpoint/2010/main" Requires="p14">
            <p:contentPart p14:bwMode="auto" r:id="rId304">
              <p14:nvContentPartPr>
                <p14:cNvPr id="148" name="Ink 147">
                  <a:extLst>
                    <a:ext uri="{FF2B5EF4-FFF2-40B4-BE49-F238E27FC236}">
                      <a16:creationId xmlns:a16="http://schemas.microsoft.com/office/drawing/2014/main" id="{257CBBD7-3D40-C8E8-DFD8-E08B53A269CD}"/>
                    </a:ext>
                  </a:extLst>
                </p14:cNvPr>
                <p14:cNvContentPartPr/>
                <p14:nvPr/>
              </p14:nvContentPartPr>
              <p14:xfrm>
                <a:off x="8221847" y="4481129"/>
                <a:ext cx="97560" cy="146160"/>
              </p14:xfrm>
            </p:contentPart>
          </mc:Choice>
          <mc:Fallback>
            <p:pic>
              <p:nvPicPr>
                <p:cNvPr id="148" name="Ink 147">
                  <a:extLst>
                    <a:ext uri="{FF2B5EF4-FFF2-40B4-BE49-F238E27FC236}">
                      <a16:creationId xmlns:a16="http://schemas.microsoft.com/office/drawing/2014/main" id="{257CBBD7-3D40-C8E8-DFD8-E08B53A269CD}"/>
                    </a:ext>
                  </a:extLst>
                </p:cNvPr>
                <p:cNvPicPr/>
                <p:nvPr/>
              </p:nvPicPr>
              <p:blipFill>
                <a:blip r:embed="rId305"/>
                <a:stretch>
                  <a:fillRect/>
                </a:stretch>
              </p:blipFill>
              <p:spPr>
                <a:xfrm>
                  <a:off x="8212847" y="4472129"/>
                  <a:ext cx="115200" cy="163800"/>
                </a:xfrm>
                <a:prstGeom prst="rect">
                  <a:avLst/>
                </a:prstGeom>
              </p:spPr>
            </p:pic>
          </mc:Fallback>
        </mc:AlternateContent>
        <mc:AlternateContent xmlns:mc="http://schemas.openxmlformats.org/markup-compatibility/2006">
          <mc:Choice xmlns:p14="http://schemas.microsoft.com/office/powerpoint/2010/main" Requires="p14">
            <p:contentPart p14:bwMode="auto" r:id="rId306">
              <p14:nvContentPartPr>
                <p14:cNvPr id="149" name="Ink 148">
                  <a:extLst>
                    <a:ext uri="{FF2B5EF4-FFF2-40B4-BE49-F238E27FC236}">
                      <a16:creationId xmlns:a16="http://schemas.microsoft.com/office/drawing/2014/main" id="{3A2C239F-D882-458A-4FDA-BB453FCA9419}"/>
                    </a:ext>
                  </a:extLst>
                </p14:cNvPr>
                <p14:cNvContentPartPr/>
                <p14:nvPr/>
              </p14:nvContentPartPr>
              <p14:xfrm>
                <a:off x="8241287" y="4572929"/>
                <a:ext cx="53640" cy="23040"/>
              </p14:xfrm>
            </p:contentPart>
          </mc:Choice>
          <mc:Fallback>
            <p:pic>
              <p:nvPicPr>
                <p:cNvPr id="149" name="Ink 148">
                  <a:extLst>
                    <a:ext uri="{FF2B5EF4-FFF2-40B4-BE49-F238E27FC236}">
                      <a16:creationId xmlns:a16="http://schemas.microsoft.com/office/drawing/2014/main" id="{3A2C239F-D882-458A-4FDA-BB453FCA9419}"/>
                    </a:ext>
                  </a:extLst>
                </p:cNvPr>
                <p:cNvPicPr/>
                <p:nvPr/>
              </p:nvPicPr>
              <p:blipFill>
                <a:blip r:embed="rId307"/>
                <a:stretch>
                  <a:fillRect/>
                </a:stretch>
              </p:blipFill>
              <p:spPr>
                <a:xfrm>
                  <a:off x="8232287" y="4563929"/>
                  <a:ext cx="71280" cy="40680"/>
                </a:xfrm>
                <a:prstGeom prst="rect">
                  <a:avLst/>
                </a:prstGeom>
              </p:spPr>
            </p:pic>
          </mc:Fallback>
        </mc:AlternateContent>
        <mc:AlternateContent xmlns:mc="http://schemas.openxmlformats.org/markup-compatibility/2006">
          <mc:Choice xmlns:p14="http://schemas.microsoft.com/office/powerpoint/2010/main" Requires="p14">
            <p:contentPart p14:bwMode="auto" r:id="rId308">
              <p14:nvContentPartPr>
                <p14:cNvPr id="150" name="Ink 149">
                  <a:extLst>
                    <a:ext uri="{FF2B5EF4-FFF2-40B4-BE49-F238E27FC236}">
                      <a16:creationId xmlns:a16="http://schemas.microsoft.com/office/drawing/2014/main" id="{27682092-6DB2-8A23-3E74-988D08A24360}"/>
                    </a:ext>
                  </a:extLst>
                </p14:cNvPr>
                <p14:cNvContentPartPr/>
                <p14:nvPr/>
              </p14:nvContentPartPr>
              <p14:xfrm>
                <a:off x="8629727" y="4510289"/>
                <a:ext cx="222120" cy="108720"/>
              </p14:xfrm>
            </p:contentPart>
          </mc:Choice>
          <mc:Fallback>
            <p:pic>
              <p:nvPicPr>
                <p:cNvPr id="150" name="Ink 149">
                  <a:extLst>
                    <a:ext uri="{FF2B5EF4-FFF2-40B4-BE49-F238E27FC236}">
                      <a16:creationId xmlns:a16="http://schemas.microsoft.com/office/drawing/2014/main" id="{27682092-6DB2-8A23-3E74-988D08A24360}"/>
                    </a:ext>
                  </a:extLst>
                </p:cNvPr>
                <p:cNvPicPr/>
                <p:nvPr/>
              </p:nvPicPr>
              <p:blipFill>
                <a:blip r:embed="rId309"/>
                <a:stretch>
                  <a:fillRect/>
                </a:stretch>
              </p:blipFill>
              <p:spPr>
                <a:xfrm>
                  <a:off x="8621087" y="4501289"/>
                  <a:ext cx="239760" cy="126360"/>
                </a:xfrm>
                <a:prstGeom prst="rect">
                  <a:avLst/>
                </a:prstGeom>
              </p:spPr>
            </p:pic>
          </mc:Fallback>
        </mc:AlternateContent>
        <mc:AlternateContent xmlns:mc="http://schemas.openxmlformats.org/markup-compatibility/2006">
          <mc:Choice xmlns:p14="http://schemas.microsoft.com/office/powerpoint/2010/main" Requires="p14">
            <p:contentPart p14:bwMode="auto" r:id="rId310">
              <p14:nvContentPartPr>
                <p14:cNvPr id="151" name="Ink 150">
                  <a:extLst>
                    <a:ext uri="{FF2B5EF4-FFF2-40B4-BE49-F238E27FC236}">
                      <a16:creationId xmlns:a16="http://schemas.microsoft.com/office/drawing/2014/main" id="{C5F3C272-78A6-BA65-7577-D71345F71BB9}"/>
                    </a:ext>
                  </a:extLst>
                </p14:cNvPr>
                <p14:cNvContentPartPr/>
                <p14:nvPr/>
              </p14:nvContentPartPr>
              <p14:xfrm>
                <a:off x="8909447" y="4399409"/>
                <a:ext cx="339480" cy="176040"/>
              </p14:xfrm>
            </p:contentPart>
          </mc:Choice>
          <mc:Fallback>
            <p:pic>
              <p:nvPicPr>
                <p:cNvPr id="151" name="Ink 150">
                  <a:extLst>
                    <a:ext uri="{FF2B5EF4-FFF2-40B4-BE49-F238E27FC236}">
                      <a16:creationId xmlns:a16="http://schemas.microsoft.com/office/drawing/2014/main" id="{C5F3C272-78A6-BA65-7577-D71345F71BB9}"/>
                    </a:ext>
                  </a:extLst>
                </p:cNvPr>
                <p:cNvPicPr/>
                <p:nvPr/>
              </p:nvPicPr>
              <p:blipFill>
                <a:blip r:embed="rId311"/>
                <a:stretch>
                  <a:fillRect/>
                </a:stretch>
              </p:blipFill>
              <p:spPr>
                <a:xfrm>
                  <a:off x="8900807" y="4390769"/>
                  <a:ext cx="357120" cy="193680"/>
                </a:xfrm>
                <a:prstGeom prst="rect">
                  <a:avLst/>
                </a:prstGeom>
              </p:spPr>
            </p:pic>
          </mc:Fallback>
        </mc:AlternateContent>
        <mc:AlternateContent xmlns:mc="http://schemas.openxmlformats.org/markup-compatibility/2006">
          <mc:Choice xmlns:p14="http://schemas.microsoft.com/office/powerpoint/2010/main" Requires="p14">
            <p:contentPart p14:bwMode="auto" r:id="rId312">
              <p14:nvContentPartPr>
                <p14:cNvPr id="152" name="Ink 151">
                  <a:extLst>
                    <a:ext uri="{FF2B5EF4-FFF2-40B4-BE49-F238E27FC236}">
                      <a16:creationId xmlns:a16="http://schemas.microsoft.com/office/drawing/2014/main" id="{6B8A13D3-597D-65AB-29F5-FEA337852E54}"/>
                    </a:ext>
                  </a:extLst>
                </p14:cNvPr>
                <p14:cNvContentPartPr/>
                <p14:nvPr/>
              </p14:nvContentPartPr>
              <p14:xfrm>
                <a:off x="8588687" y="4787129"/>
                <a:ext cx="28800" cy="126000"/>
              </p14:xfrm>
            </p:contentPart>
          </mc:Choice>
          <mc:Fallback>
            <p:pic>
              <p:nvPicPr>
                <p:cNvPr id="152" name="Ink 151">
                  <a:extLst>
                    <a:ext uri="{FF2B5EF4-FFF2-40B4-BE49-F238E27FC236}">
                      <a16:creationId xmlns:a16="http://schemas.microsoft.com/office/drawing/2014/main" id="{6B8A13D3-597D-65AB-29F5-FEA337852E54}"/>
                    </a:ext>
                  </a:extLst>
                </p:cNvPr>
                <p:cNvPicPr/>
                <p:nvPr/>
              </p:nvPicPr>
              <p:blipFill>
                <a:blip r:embed="rId313"/>
                <a:stretch>
                  <a:fillRect/>
                </a:stretch>
              </p:blipFill>
              <p:spPr>
                <a:xfrm>
                  <a:off x="8579687" y="4778489"/>
                  <a:ext cx="46440" cy="143640"/>
                </a:xfrm>
                <a:prstGeom prst="rect">
                  <a:avLst/>
                </a:prstGeom>
              </p:spPr>
            </p:pic>
          </mc:Fallback>
        </mc:AlternateContent>
        <mc:AlternateContent xmlns:mc="http://schemas.openxmlformats.org/markup-compatibility/2006">
          <mc:Choice xmlns:p14="http://schemas.microsoft.com/office/powerpoint/2010/main" Requires="p14">
            <p:contentPart p14:bwMode="auto" r:id="rId314">
              <p14:nvContentPartPr>
                <p14:cNvPr id="153" name="Ink 152">
                  <a:extLst>
                    <a:ext uri="{FF2B5EF4-FFF2-40B4-BE49-F238E27FC236}">
                      <a16:creationId xmlns:a16="http://schemas.microsoft.com/office/drawing/2014/main" id="{E9D56350-53C0-D338-A8B8-F5D1F8609AC0}"/>
                    </a:ext>
                  </a:extLst>
                </p14:cNvPr>
                <p14:cNvContentPartPr/>
                <p14:nvPr/>
              </p14:nvContentPartPr>
              <p14:xfrm>
                <a:off x="8603807" y="4710089"/>
                <a:ext cx="159840" cy="154440"/>
              </p14:xfrm>
            </p:contentPart>
          </mc:Choice>
          <mc:Fallback>
            <p:pic>
              <p:nvPicPr>
                <p:cNvPr id="153" name="Ink 152">
                  <a:extLst>
                    <a:ext uri="{FF2B5EF4-FFF2-40B4-BE49-F238E27FC236}">
                      <a16:creationId xmlns:a16="http://schemas.microsoft.com/office/drawing/2014/main" id="{E9D56350-53C0-D338-A8B8-F5D1F8609AC0}"/>
                    </a:ext>
                  </a:extLst>
                </p:cNvPr>
                <p:cNvPicPr/>
                <p:nvPr/>
              </p:nvPicPr>
              <p:blipFill>
                <a:blip r:embed="rId315"/>
                <a:stretch>
                  <a:fillRect/>
                </a:stretch>
              </p:blipFill>
              <p:spPr>
                <a:xfrm>
                  <a:off x="8595167" y="4701449"/>
                  <a:ext cx="177480" cy="172080"/>
                </a:xfrm>
                <a:prstGeom prst="rect">
                  <a:avLst/>
                </a:prstGeom>
              </p:spPr>
            </p:pic>
          </mc:Fallback>
        </mc:AlternateContent>
        <mc:AlternateContent xmlns:mc="http://schemas.openxmlformats.org/markup-compatibility/2006">
          <mc:Choice xmlns:p14="http://schemas.microsoft.com/office/powerpoint/2010/main" Requires="p14">
            <p:contentPart p14:bwMode="auto" r:id="rId316">
              <p14:nvContentPartPr>
                <p14:cNvPr id="154" name="Ink 153">
                  <a:extLst>
                    <a:ext uri="{FF2B5EF4-FFF2-40B4-BE49-F238E27FC236}">
                      <a16:creationId xmlns:a16="http://schemas.microsoft.com/office/drawing/2014/main" id="{9B26AD9F-337B-96D6-FECE-8E9A95B93C31}"/>
                    </a:ext>
                  </a:extLst>
                </p14:cNvPr>
                <p14:cNvContentPartPr/>
                <p14:nvPr/>
              </p14:nvContentPartPr>
              <p14:xfrm>
                <a:off x="8838527" y="4818809"/>
                <a:ext cx="52560" cy="18360"/>
              </p14:xfrm>
            </p:contentPart>
          </mc:Choice>
          <mc:Fallback>
            <p:pic>
              <p:nvPicPr>
                <p:cNvPr id="154" name="Ink 153">
                  <a:extLst>
                    <a:ext uri="{FF2B5EF4-FFF2-40B4-BE49-F238E27FC236}">
                      <a16:creationId xmlns:a16="http://schemas.microsoft.com/office/drawing/2014/main" id="{9B26AD9F-337B-96D6-FECE-8E9A95B93C31}"/>
                    </a:ext>
                  </a:extLst>
                </p:cNvPr>
                <p:cNvPicPr/>
                <p:nvPr/>
              </p:nvPicPr>
              <p:blipFill>
                <a:blip r:embed="rId317"/>
                <a:stretch>
                  <a:fillRect/>
                </a:stretch>
              </p:blipFill>
              <p:spPr>
                <a:xfrm>
                  <a:off x="8829527" y="4810169"/>
                  <a:ext cx="7020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318">
              <p14:nvContentPartPr>
                <p14:cNvPr id="155" name="Ink 154">
                  <a:extLst>
                    <a:ext uri="{FF2B5EF4-FFF2-40B4-BE49-F238E27FC236}">
                      <a16:creationId xmlns:a16="http://schemas.microsoft.com/office/drawing/2014/main" id="{F218D855-9980-8F73-8C32-6A586C986EEC}"/>
                    </a:ext>
                  </a:extLst>
                </p14:cNvPr>
                <p14:cNvContentPartPr/>
                <p14:nvPr/>
              </p14:nvContentPartPr>
              <p14:xfrm>
                <a:off x="8915207" y="4700729"/>
                <a:ext cx="137880" cy="120240"/>
              </p14:xfrm>
            </p:contentPart>
          </mc:Choice>
          <mc:Fallback>
            <p:pic>
              <p:nvPicPr>
                <p:cNvPr id="155" name="Ink 154">
                  <a:extLst>
                    <a:ext uri="{FF2B5EF4-FFF2-40B4-BE49-F238E27FC236}">
                      <a16:creationId xmlns:a16="http://schemas.microsoft.com/office/drawing/2014/main" id="{F218D855-9980-8F73-8C32-6A586C986EEC}"/>
                    </a:ext>
                  </a:extLst>
                </p:cNvPr>
                <p:cNvPicPr/>
                <p:nvPr/>
              </p:nvPicPr>
              <p:blipFill>
                <a:blip r:embed="rId319"/>
                <a:stretch>
                  <a:fillRect/>
                </a:stretch>
              </p:blipFill>
              <p:spPr>
                <a:xfrm>
                  <a:off x="8906207" y="4691729"/>
                  <a:ext cx="155520" cy="137880"/>
                </a:xfrm>
                <a:prstGeom prst="rect">
                  <a:avLst/>
                </a:prstGeom>
              </p:spPr>
            </p:pic>
          </mc:Fallback>
        </mc:AlternateContent>
        <mc:AlternateContent xmlns:mc="http://schemas.openxmlformats.org/markup-compatibility/2006">
          <mc:Choice xmlns:p14="http://schemas.microsoft.com/office/powerpoint/2010/main" Requires="p14">
            <p:contentPart p14:bwMode="auto" r:id="rId320">
              <p14:nvContentPartPr>
                <p14:cNvPr id="156" name="Ink 155">
                  <a:extLst>
                    <a:ext uri="{FF2B5EF4-FFF2-40B4-BE49-F238E27FC236}">
                      <a16:creationId xmlns:a16="http://schemas.microsoft.com/office/drawing/2014/main" id="{C3A66361-171F-FD01-61F3-34263FF6D826}"/>
                    </a:ext>
                  </a:extLst>
                </p14:cNvPr>
                <p14:cNvContentPartPr/>
                <p14:nvPr/>
              </p14:nvContentPartPr>
              <p14:xfrm>
                <a:off x="9180887" y="4796849"/>
                <a:ext cx="1800" cy="30960"/>
              </p14:xfrm>
            </p:contentPart>
          </mc:Choice>
          <mc:Fallback>
            <p:pic>
              <p:nvPicPr>
                <p:cNvPr id="156" name="Ink 155">
                  <a:extLst>
                    <a:ext uri="{FF2B5EF4-FFF2-40B4-BE49-F238E27FC236}">
                      <a16:creationId xmlns:a16="http://schemas.microsoft.com/office/drawing/2014/main" id="{C3A66361-171F-FD01-61F3-34263FF6D826}"/>
                    </a:ext>
                  </a:extLst>
                </p:cNvPr>
                <p:cNvPicPr/>
                <p:nvPr/>
              </p:nvPicPr>
              <p:blipFill>
                <a:blip r:embed="rId321"/>
                <a:stretch>
                  <a:fillRect/>
                </a:stretch>
              </p:blipFill>
              <p:spPr>
                <a:xfrm>
                  <a:off x="9172247" y="4787849"/>
                  <a:ext cx="19440" cy="48600"/>
                </a:xfrm>
                <a:prstGeom prst="rect">
                  <a:avLst/>
                </a:prstGeom>
              </p:spPr>
            </p:pic>
          </mc:Fallback>
        </mc:AlternateContent>
        <mc:AlternateContent xmlns:mc="http://schemas.openxmlformats.org/markup-compatibility/2006">
          <mc:Choice xmlns:p14="http://schemas.microsoft.com/office/powerpoint/2010/main" Requires="p14">
            <p:contentPart p14:bwMode="auto" r:id="rId322">
              <p14:nvContentPartPr>
                <p14:cNvPr id="160" name="Ink 159">
                  <a:extLst>
                    <a:ext uri="{FF2B5EF4-FFF2-40B4-BE49-F238E27FC236}">
                      <a16:creationId xmlns:a16="http://schemas.microsoft.com/office/drawing/2014/main" id="{EE3A6F6A-863A-6FCC-7D0F-6EBC7FD6FE52}"/>
                    </a:ext>
                  </a:extLst>
                </p14:cNvPr>
                <p14:cNvContentPartPr/>
                <p14:nvPr/>
              </p14:nvContentPartPr>
              <p14:xfrm>
                <a:off x="7211687" y="4660409"/>
                <a:ext cx="1111320" cy="567360"/>
              </p14:xfrm>
            </p:contentPart>
          </mc:Choice>
          <mc:Fallback>
            <p:pic>
              <p:nvPicPr>
                <p:cNvPr id="160" name="Ink 159">
                  <a:extLst>
                    <a:ext uri="{FF2B5EF4-FFF2-40B4-BE49-F238E27FC236}">
                      <a16:creationId xmlns:a16="http://schemas.microsoft.com/office/drawing/2014/main" id="{EE3A6F6A-863A-6FCC-7D0F-6EBC7FD6FE52}"/>
                    </a:ext>
                  </a:extLst>
                </p:cNvPr>
                <p:cNvPicPr/>
                <p:nvPr/>
              </p:nvPicPr>
              <p:blipFill>
                <a:blip r:embed="rId323"/>
                <a:stretch>
                  <a:fillRect/>
                </a:stretch>
              </p:blipFill>
              <p:spPr>
                <a:xfrm>
                  <a:off x="7202687" y="4651769"/>
                  <a:ext cx="1128960" cy="585000"/>
                </a:xfrm>
                <a:prstGeom prst="rect">
                  <a:avLst/>
                </a:prstGeom>
              </p:spPr>
            </p:pic>
          </mc:Fallback>
        </mc:AlternateContent>
        <mc:AlternateContent xmlns:mc="http://schemas.openxmlformats.org/markup-compatibility/2006">
          <mc:Choice xmlns:p14="http://schemas.microsoft.com/office/powerpoint/2010/main" Requires="p14">
            <p:contentPart p14:bwMode="auto" r:id="rId324">
              <p14:nvContentPartPr>
                <p14:cNvPr id="170" name="Ink 169">
                  <a:extLst>
                    <a:ext uri="{FF2B5EF4-FFF2-40B4-BE49-F238E27FC236}">
                      <a16:creationId xmlns:a16="http://schemas.microsoft.com/office/drawing/2014/main" id="{26F967D5-7233-90D2-5F35-29170098E063}"/>
                    </a:ext>
                  </a:extLst>
                </p14:cNvPr>
                <p14:cNvContentPartPr/>
                <p14:nvPr/>
              </p14:nvContentPartPr>
              <p14:xfrm>
                <a:off x="2448887" y="3824489"/>
                <a:ext cx="1784880" cy="1097640"/>
              </p14:xfrm>
            </p:contentPart>
          </mc:Choice>
          <mc:Fallback>
            <p:pic>
              <p:nvPicPr>
                <p:cNvPr id="170" name="Ink 169">
                  <a:extLst>
                    <a:ext uri="{FF2B5EF4-FFF2-40B4-BE49-F238E27FC236}">
                      <a16:creationId xmlns:a16="http://schemas.microsoft.com/office/drawing/2014/main" id="{26F967D5-7233-90D2-5F35-29170098E063}"/>
                    </a:ext>
                  </a:extLst>
                </p:cNvPr>
                <p:cNvPicPr/>
                <p:nvPr/>
              </p:nvPicPr>
              <p:blipFill>
                <a:blip r:embed="rId325"/>
                <a:stretch>
                  <a:fillRect/>
                </a:stretch>
              </p:blipFill>
              <p:spPr>
                <a:xfrm>
                  <a:off x="2440247" y="3815489"/>
                  <a:ext cx="1802520" cy="1115280"/>
                </a:xfrm>
                <a:prstGeom prst="rect">
                  <a:avLst/>
                </a:prstGeom>
              </p:spPr>
            </p:pic>
          </mc:Fallback>
        </mc:AlternateContent>
        <mc:AlternateContent xmlns:mc="http://schemas.openxmlformats.org/markup-compatibility/2006">
          <mc:Choice xmlns:p14="http://schemas.microsoft.com/office/powerpoint/2010/main" Requires="p14">
            <p:contentPart p14:bwMode="auto" r:id="rId326">
              <p14:nvContentPartPr>
                <p14:cNvPr id="171" name="Ink 170">
                  <a:extLst>
                    <a:ext uri="{FF2B5EF4-FFF2-40B4-BE49-F238E27FC236}">
                      <a16:creationId xmlns:a16="http://schemas.microsoft.com/office/drawing/2014/main" id="{7D1B31A8-030D-3F61-F529-BFBDB979F4B5}"/>
                    </a:ext>
                  </a:extLst>
                </p14:cNvPr>
                <p14:cNvContentPartPr/>
                <p14:nvPr/>
              </p14:nvContentPartPr>
              <p14:xfrm>
                <a:off x="2409647" y="4817729"/>
                <a:ext cx="107280" cy="148320"/>
              </p14:xfrm>
            </p:contentPart>
          </mc:Choice>
          <mc:Fallback>
            <p:pic>
              <p:nvPicPr>
                <p:cNvPr id="171" name="Ink 170">
                  <a:extLst>
                    <a:ext uri="{FF2B5EF4-FFF2-40B4-BE49-F238E27FC236}">
                      <a16:creationId xmlns:a16="http://schemas.microsoft.com/office/drawing/2014/main" id="{7D1B31A8-030D-3F61-F529-BFBDB979F4B5}"/>
                    </a:ext>
                  </a:extLst>
                </p:cNvPr>
                <p:cNvPicPr/>
                <p:nvPr/>
              </p:nvPicPr>
              <p:blipFill>
                <a:blip r:embed="rId327"/>
                <a:stretch>
                  <a:fillRect/>
                </a:stretch>
              </p:blipFill>
              <p:spPr>
                <a:xfrm>
                  <a:off x="2400647" y="4808729"/>
                  <a:ext cx="124920" cy="165960"/>
                </a:xfrm>
                <a:prstGeom prst="rect">
                  <a:avLst/>
                </a:prstGeom>
              </p:spPr>
            </p:pic>
          </mc:Fallback>
        </mc:AlternateContent>
        <mc:AlternateContent xmlns:mc="http://schemas.openxmlformats.org/markup-compatibility/2006">
          <mc:Choice xmlns:p14="http://schemas.microsoft.com/office/powerpoint/2010/main" Requires="p14">
            <p:contentPart p14:bwMode="auto" r:id="rId328">
              <p14:nvContentPartPr>
                <p14:cNvPr id="172" name="Ink 171">
                  <a:extLst>
                    <a:ext uri="{FF2B5EF4-FFF2-40B4-BE49-F238E27FC236}">
                      <a16:creationId xmlns:a16="http://schemas.microsoft.com/office/drawing/2014/main" id="{0A968CB4-5AF4-DDBD-5EDC-14A6D422C8BF}"/>
                    </a:ext>
                  </a:extLst>
                </p14:cNvPr>
                <p14:cNvContentPartPr/>
                <p14:nvPr/>
              </p14:nvContentPartPr>
              <p14:xfrm>
                <a:off x="2196887" y="4143809"/>
                <a:ext cx="128880" cy="225360"/>
              </p14:xfrm>
            </p:contentPart>
          </mc:Choice>
          <mc:Fallback>
            <p:pic>
              <p:nvPicPr>
                <p:cNvPr id="172" name="Ink 171">
                  <a:extLst>
                    <a:ext uri="{FF2B5EF4-FFF2-40B4-BE49-F238E27FC236}">
                      <a16:creationId xmlns:a16="http://schemas.microsoft.com/office/drawing/2014/main" id="{0A968CB4-5AF4-DDBD-5EDC-14A6D422C8BF}"/>
                    </a:ext>
                  </a:extLst>
                </p:cNvPr>
                <p:cNvPicPr/>
                <p:nvPr/>
              </p:nvPicPr>
              <p:blipFill>
                <a:blip r:embed="rId329"/>
                <a:stretch>
                  <a:fillRect/>
                </a:stretch>
              </p:blipFill>
              <p:spPr>
                <a:xfrm>
                  <a:off x="2187887" y="4135169"/>
                  <a:ext cx="146520" cy="243000"/>
                </a:xfrm>
                <a:prstGeom prst="rect">
                  <a:avLst/>
                </a:prstGeom>
              </p:spPr>
            </p:pic>
          </mc:Fallback>
        </mc:AlternateContent>
        <mc:AlternateContent xmlns:mc="http://schemas.openxmlformats.org/markup-compatibility/2006">
          <mc:Choice xmlns:p14="http://schemas.microsoft.com/office/powerpoint/2010/main" Requires="p14">
            <p:contentPart p14:bwMode="auto" r:id="rId330">
              <p14:nvContentPartPr>
                <p14:cNvPr id="173" name="Ink 172">
                  <a:extLst>
                    <a:ext uri="{FF2B5EF4-FFF2-40B4-BE49-F238E27FC236}">
                      <a16:creationId xmlns:a16="http://schemas.microsoft.com/office/drawing/2014/main" id="{65E8923C-B247-9C17-C92B-87E9177918C2}"/>
                    </a:ext>
                  </a:extLst>
                </p14:cNvPr>
                <p14:cNvContentPartPr/>
                <p14:nvPr/>
              </p14:nvContentPartPr>
              <p14:xfrm>
                <a:off x="2374727" y="4222649"/>
                <a:ext cx="46440" cy="98280"/>
              </p14:xfrm>
            </p:contentPart>
          </mc:Choice>
          <mc:Fallback>
            <p:pic>
              <p:nvPicPr>
                <p:cNvPr id="173" name="Ink 172">
                  <a:extLst>
                    <a:ext uri="{FF2B5EF4-FFF2-40B4-BE49-F238E27FC236}">
                      <a16:creationId xmlns:a16="http://schemas.microsoft.com/office/drawing/2014/main" id="{65E8923C-B247-9C17-C92B-87E9177918C2}"/>
                    </a:ext>
                  </a:extLst>
                </p:cNvPr>
                <p:cNvPicPr/>
                <p:nvPr/>
              </p:nvPicPr>
              <p:blipFill>
                <a:blip r:embed="rId331"/>
                <a:stretch>
                  <a:fillRect/>
                </a:stretch>
              </p:blipFill>
              <p:spPr>
                <a:xfrm>
                  <a:off x="2366087" y="4214009"/>
                  <a:ext cx="64080" cy="115920"/>
                </a:xfrm>
                <a:prstGeom prst="rect">
                  <a:avLst/>
                </a:prstGeom>
              </p:spPr>
            </p:pic>
          </mc:Fallback>
        </mc:AlternateContent>
        <mc:AlternateContent xmlns:mc="http://schemas.openxmlformats.org/markup-compatibility/2006">
          <mc:Choice xmlns:p14="http://schemas.microsoft.com/office/powerpoint/2010/main" Requires="p14">
            <p:contentPart p14:bwMode="auto" r:id="rId332">
              <p14:nvContentPartPr>
                <p14:cNvPr id="174" name="Ink 173">
                  <a:extLst>
                    <a:ext uri="{FF2B5EF4-FFF2-40B4-BE49-F238E27FC236}">
                      <a16:creationId xmlns:a16="http://schemas.microsoft.com/office/drawing/2014/main" id="{4FBD81C9-97D1-00C2-0904-941E12266603}"/>
                    </a:ext>
                  </a:extLst>
                </p14:cNvPr>
                <p14:cNvContentPartPr/>
                <p14:nvPr/>
              </p14:nvContentPartPr>
              <p14:xfrm>
                <a:off x="2407487" y="4209689"/>
                <a:ext cx="50400" cy="91080"/>
              </p14:xfrm>
            </p:contentPart>
          </mc:Choice>
          <mc:Fallback>
            <p:pic>
              <p:nvPicPr>
                <p:cNvPr id="174" name="Ink 173">
                  <a:extLst>
                    <a:ext uri="{FF2B5EF4-FFF2-40B4-BE49-F238E27FC236}">
                      <a16:creationId xmlns:a16="http://schemas.microsoft.com/office/drawing/2014/main" id="{4FBD81C9-97D1-00C2-0904-941E12266603}"/>
                    </a:ext>
                  </a:extLst>
                </p:cNvPr>
                <p:cNvPicPr/>
                <p:nvPr/>
              </p:nvPicPr>
              <p:blipFill>
                <a:blip r:embed="rId333"/>
                <a:stretch>
                  <a:fillRect/>
                </a:stretch>
              </p:blipFill>
              <p:spPr>
                <a:xfrm>
                  <a:off x="2398847" y="4200689"/>
                  <a:ext cx="68040" cy="108720"/>
                </a:xfrm>
                <a:prstGeom prst="rect">
                  <a:avLst/>
                </a:prstGeom>
              </p:spPr>
            </p:pic>
          </mc:Fallback>
        </mc:AlternateContent>
        <mc:AlternateContent xmlns:mc="http://schemas.openxmlformats.org/markup-compatibility/2006">
          <mc:Choice xmlns:p14="http://schemas.microsoft.com/office/powerpoint/2010/main" Requires="p14">
            <p:contentPart p14:bwMode="auto" r:id="rId334">
              <p14:nvContentPartPr>
                <p14:cNvPr id="175" name="Ink 174">
                  <a:extLst>
                    <a:ext uri="{FF2B5EF4-FFF2-40B4-BE49-F238E27FC236}">
                      <a16:creationId xmlns:a16="http://schemas.microsoft.com/office/drawing/2014/main" id="{6D943961-058F-1499-EF31-2F06EB81D891}"/>
                    </a:ext>
                  </a:extLst>
                </p14:cNvPr>
                <p14:cNvContentPartPr/>
                <p14:nvPr/>
              </p14:nvContentPartPr>
              <p14:xfrm>
                <a:off x="2445647" y="4145609"/>
                <a:ext cx="55440" cy="115920"/>
              </p14:xfrm>
            </p:contentPart>
          </mc:Choice>
          <mc:Fallback>
            <p:pic>
              <p:nvPicPr>
                <p:cNvPr id="175" name="Ink 174">
                  <a:extLst>
                    <a:ext uri="{FF2B5EF4-FFF2-40B4-BE49-F238E27FC236}">
                      <a16:creationId xmlns:a16="http://schemas.microsoft.com/office/drawing/2014/main" id="{6D943961-058F-1499-EF31-2F06EB81D891}"/>
                    </a:ext>
                  </a:extLst>
                </p:cNvPr>
                <p:cNvPicPr/>
                <p:nvPr/>
              </p:nvPicPr>
              <p:blipFill>
                <a:blip r:embed="rId335"/>
                <a:stretch>
                  <a:fillRect/>
                </a:stretch>
              </p:blipFill>
              <p:spPr>
                <a:xfrm>
                  <a:off x="2436647" y="4136969"/>
                  <a:ext cx="73080" cy="133560"/>
                </a:xfrm>
                <a:prstGeom prst="rect">
                  <a:avLst/>
                </a:prstGeom>
              </p:spPr>
            </p:pic>
          </mc:Fallback>
        </mc:AlternateContent>
        <mc:AlternateContent xmlns:mc="http://schemas.openxmlformats.org/markup-compatibility/2006">
          <mc:Choice xmlns:p14="http://schemas.microsoft.com/office/powerpoint/2010/main" Requires="p14">
            <p:contentPart p14:bwMode="auto" r:id="rId336">
              <p14:nvContentPartPr>
                <p14:cNvPr id="248" name="Ink 247">
                  <a:extLst>
                    <a:ext uri="{FF2B5EF4-FFF2-40B4-BE49-F238E27FC236}">
                      <a16:creationId xmlns:a16="http://schemas.microsoft.com/office/drawing/2014/main" id="{772A0225-32AC-4B71-6E56-42C69BDA5387}"/>
                    </a:ext>
                  </a:extLst>
                </p14:cNvPr>
                <p14:cNvContentPartPr/>
                <p14:nvPr/>
              </p14:nvContentPartPr>
              <p14:xfrm>
                <a:off x="11027327" y="3695969"/>
                <a:ext cx="30960" cy="254520"/>
              </p14:xfrm>
            </p:contentPart>
          </mc:Choice>
          <mc:Fallback>
            <p:pic>
              <p:nvPicPr>
                <p:cNvPr id="248" name="Ink 247">
                  <a:extLst>
                    <a:ext uri="{FF2B5EF4-FFF2-40B4-BE49-F238E27FC236}">
                      <a16:creationId xmlns:a16="http://schemas.microsoft.com/office/drawing/2014/main" id="{772A0225-32AC-4B71-6E56-42C69BDA5387}"/>
                    </a:ext>
                  </a:extLst>
                </p:cNvPr>
                <p:cNvPicPr/>
                <p:nvPr/>
              </p:nvPicPr>
              <p:blipFill>
                <a:blip r:embed="rId337"/>
                <a:stretch>
                  <a:fillRect/>
                </a:stretch>
              </p:blipFill>
              <p:spPr>
                <a:xfrm>
                  <a:off x="11018687" y="3687329"/>
                  <a:ext cx="48600" cy="272160"/>
                </a:xfrm>
                <a:prstGeom prst="rect">
                  <a:avLst/>
                </a:prstGeom>
              </p:spPr>
            </p:pic>
          </mc:Fallback>
        </mc:AlternateContent>
        <mc:AlternateContent xmlns:mc="http://schemas.openxmlformats.org/markup-compatibility/2006">
          <mc:Choice xmlns:p14="http://schemas.microsoft.com/office/powerpoint/2010/main" Requires="p14">
            <p:contentPart p14:bwMode="auto" r:id="rId338">
              <p14:nvContentPartPr>
                <p14:cNvPr id="249" name="Ink 248">
                  <a:extLst>
                    <a:ext uri="{FF2B5EF4-FFF2-40B4-BE49-F238E27FC236}">
                      <a16:creationId xmlns:a16="http://schemas.microsoft.com/office/drawing/2014/main" id="{02F2FCDF-C181-1FB0-DA2E-D877F02DDB63}"/>
                    </a:ext>
                  </a:extLst>
                </p14:cNvPr>
                <p14:cNvContentPartPr/>
                <p14:nvPr/>
              </p14:nvContentPartPr>
              <p14:xfrm>
                <a:off x="11034167" y="3690929"/>
                <a:ext cx="443880" cy="340200"/>
              </p14:xfrm>
            </p:contentPart>
          </mc:Choice>
          <mc:Fallback>
            <p:pic>
              <p:nvPicPr>
                <p:cNvPr id="249" name="Ink 248">
                  <a:extLst>
                    <a:ext uri="{FF2B5EF4-FFF2-40B4-BE49-F238E27FC236}">
                      <a16:creationId xmlns:a16="http://schemas.microsoft.com/office/drawing/2014/main" id="{02F2FCDF-C181-1FB0-DA2E-D877F02DDB63}"/>
                    </a:ext>
                  </a:extLst>
                </p:cNvPr>
                <p:cNvPicPr/>
                <p:nvPr/>
              </p:nvPicPr>
              <p:blipFill>
                <a:blip r:embed="rId339"/>
                <a:stretch>
                  <a:fillRect/>
                </a:stretch>
              </p:blipFill>
              <p:spPr>
                <a:xfrm>
                  <a:off x="11025527" y="3681929"/>
                  <a:ext cx="461520" cy="357840"/>
                </a:xfrm>
                <a:prstGeom prst="rect">
                  <a:avLst/>
                </a:prstGeom>
              </p:spPr>
            </p:pic>
          </mc:Fallback>
        </mc:AlternateContent>
        <mc:AlternateContent xmlns:mc="http://schemas.openxmlformats.org/markup-compatibility/2006">
          <mc:Choice xmlns:p14="http://schemas.microsoft.com/office/powerpoint/2010/main" Requires="p14">
            <p:contentPart p14:bwMode="auto" r:id="rId340">
              <p14:nvContentPartPr>
                <p14:cNvPr id="250" name="Ink 249">
                  <a:extLst>
                    <a:ext uri="{FF2B5EF4-FFF2-40B4-BE49-F238E27FC236}">
                      <a16:creationId xmlns:a16="http://schemas.microsoft.com/office/drawing/2014/main" id="{D7E8E950-E89F-18B6-17C3-6709423FD978}"/>
                    </a:ext>
                  </a:extLst>
                </p14:cNvPr>
                <p14:cNvContentPartPr/>
                <p14:nvPr/>
              </p14:nvContentPartPr>
              <p14:xfrm>
                <a:off x="11089607" y="3963809"/>
                <a:ext cx="315360" cy="22320"/>
              </p14:xfrm>
            </p:contentPart>
          </mc:Choice>
          <mc:Fallback>
            <p:pic>
              <p:nvPicPr>
                <p:cNvPr id="250" name="Ink 249">
                  <a:extLst>
                    <a:ext uri="{FF2B5EF4-FFF2-40B4-BE49-F238E27FC236}">
                      <a16:creationId xmlns:a16="http://schemas.microsoft.com/office/drawing/2014/main" id="{D7E8E950-E89F-18B6-17C3-6709423FD978}"/>
                    </a:ext>
                  </a:extLst>
                </p:cNvPr>
                <p:cNvPicPr/>
                <p:nvPr/>
              </p:nvPicPr>
              <p:blipFill>
                <a:blip r:embed="rId341"/>
                <a:stretch>
                  <a:fillRect/>
                </a:stretch>
              </p:blipFill>
              <p:spPr>
                <a:xfrm>
                  <a:off x="11080607" y="3955169"/>
                  <a:ext cx="333000" cy="39960"/>
                </a:xfrm>
                <a:prstGeom prst="rect">
                  <a:avLst/>
                </a:prstGeom>
              </p:spPr>
            </p:pic>
          </mc:Fallback>
        </mc:AlternateContent>
        <mc:AlternateContent xmlns:mc="http://schemas.openxmlformats.org/markup-compatibility/2006">
          <mc:Choice xmlns:p14="http://schemas.microsoft.com/office/powerpoint/2010/main" Requires="p14">
            <p:contentPart p14:bwMode="auto" r:id="rId342">
              <p14:nvContentPartPr>
                <p14:cNvPr id="253" name="Ink 252">
                  <a:extLst>
                    <a:ext uri="{FF2B5EF4-FFF2-40B4-BE49-F238E27FC236}">
                      <a16:creationId xmlns:a16="http://schemas.microsoft.com/office/drawing/2014/main" id="{97B8F777-A7C8-B09F-D535-4F06F9191021}"/>
                    </a:ext>
                  </a:extLst>
                </p14:cNvPr>
                <p14:cNvContentPartPr/>
                <p14:nvPr/>
              </p14:nvContentPartPr>
              <p14:xfrm>
                <a:off x="9704327" y="4524329"/>
                <a:ext cx="1465560" cy="43560"/>
              </p14:xfrm>
            </p:contentPart>
          </mc:Choice>
          <mc:Fallback>
            <p:pic>
              <p:nvPicPr>
                <p:cNvPr id="253" name="Ink 252">
                  <a:extLst>
                    <a:ext uri="{FF2B5EF4-FFF2-40B4-BE49-F238E27FC236}">
                      <a16:creationId xmlns:a16="http://schemas.microsoft.com/office/drawing/2014/main" id="{97B8F777-A7C8-B09F-D535-4F06F9191021}"/>
                    </a:ext>
                  </a:extLst>
                </p:cNvPr>
                <p:cNvPicPr/>
                <p:nvPr/>
              </p:nvPicPr>
              <p:blipFill>
                <a:blip r:embed="rId343"/>
                <a:stretch>
                  <a:fillRect/>
                </a:stretch>
              </p:blipFill>
              <p:spPr>
                <a:xfrm>
                  <a:off x="9695327" y="4515329"/>
                  <a:ext cx="1483200" cy="61200"/>
                </a:xfrm>
                <a:prstGeom prst="rect">
                  <a:avLst/>
                </a:prstGeom>
              </p:spPr>
            </p:pic>
          </mc:Fallback>
        </mc:AlternateContent>
        <mc:AlternateContent xmlns:mc="http://schemas.openxmlformats.org/markup-compatibility/2006">
          <mc:Choice xmlns:p14="http://schemas.microsoft.com/office/powerpoint/2010/main" Requires="p14">
            <p:contentPart p14:bwMode="auto" r:id="rId344">
              <p14:nvContentPartPr>
                <p14:cNvPr id="254" name="Ink 253">
                  <a:extLst>
                    <a:ext uri="{FF2B5EF4-FFF2-40B4-BE49-F238E27FC236}">
                      <a16:creationId xmlns:a16="http://schemas.microsoft.com/office/drawing/2014/main" id="{8095617A-724B-4C13-7502-3D99BC4B4024}"/>
                    </a:ext>
                  </a:extLst>
                </p14:cNvPr>
                <p14:cNvContentPartPr/>
                <p14:nvPr/>
              </p14:nvContentPartPr>
              <p14:xfrm>
                <a:off x="9940127" y="4414889"/>
                <a:ext cx="44280" cy="185760"/>
              </p14:xfrm>
            </p:contentPart>
          </mc:Choice>
          <mc:Fallback>
            <p:pic>
              <p:nvPicPr>
                <p:cNvPr id="254" name="Ink 253">
                  <a:extLst>
                    <a:ext uri="{FF2B5EF4-FFF2-40B4-BE49-F238E27FC236}">
                      <a16:creationId xmlns:a16="http://schemas.microsoft.com/office/drawing/2014/main" id="{8095617A-724B-4C13-7502-3D99BC4B4024}"/>
                    </a:ext>
                  </a:extLst>
                </p:cNvPr>
                <p:cNvPicPr/>
                <p:nvPr/>
              </p:nvPicPr>
              <p:blipFill>
                <a:blip r:embed="rId345"/>
                <a:stretch>
                  <a:fillRect/>
                </a:stretch>
              </p:blipFill>
              <p:spPr>
                <a:xfrm>
                  <a:off x="9931487" y="4406249"/>
                  <a:ext cx="61920" cy="203400"/>
                </a:xfrm>
                <a:prstGeom prst="rect">
                  <a:avLst/>
                </a:prstGeom>
              </p:spPr>
            </p:pic>
          </mc:Fallback>
        </mc:AlternateContent>
        <mc:AlternateContent xmlns:mc="http://schemas.openxmlformats.org/markup-compatibility/2006">
          <mc:Choice xmlns:p14="http://schemas.microsoft.com/office/powerpoint/2010/main" Requires="p14">
            <p:contentPart p14:bwMode="auto" r:id="rId346">
              <p14:nvContentPartPr>
                <p14:cNvPr id="255" name="Ink 254">
                  <a:extLst>
                    <a:ext uri="{FF2B5EF4-FFF2-40B4-BE49-F238E27FC236}">
                      <a16:creationId xmlns:a16="http://schemas.microsoft.com/office/drawing/2014/main" id="{40B3D0A4-E5C2-C15D-9272-B4988AB87248}"/>
                    </a:ext>
                  </a:extLst>
                </p14:cNvPr>
                <p14:cNvContentPartPr/>
                <p14:nvPr/>
              </p14:nvContentPartPr>
              <p14:xfrm>
                <a:off x="9916007" y="4380329"/>
                <a:ext cx="674280" cy="253080"/>
              </p14:xfrm>
            </p:contentPart>
          </mc:Choice>
          <mc:Fallback>
            <p:pic>
              <p:nvPicPr>
                <p:cNvPr id="255" name="Ink 254">
                  <a:extLst>
                    <a:ext uri="{FF2B5EF4-FFF2-40B4-BE49-F238E27FC236}">
                      <a16:creationId xmlns:a16="http://schemas.microsoft.com/office/drawing/2014/main" id="{40B3D0A4-E5C2-C15D-9272-B4988AB87248}"/>
                    </a:ext>
                  </a:extLst>
                </p:cNvPr>
                <p:cNvPicPr/>
                <p:nvPr/>
              </p:nvPicPr>
              <p:blipFill>
                <a:blip r:embed="rId347"/>
                <a:stretch>
                  <a:fillRect/>
                </a:stretch>
              </p:blipFill>
              <p:spPr>
                <a:xfrm>
                  <a:off x="9907007" y="4371329"/>
                  <a:ext cx="691920" cy="270720"/>
                </a:xfrm>
                <a:prstGeom prst="rect">
                  <a:avLst/>
                </a:prstGeom>
              </p:spPr>
            </p:pic>
          </mc:Fallback>
        </mc:AlternateContent>
        <mc:AlternateContent xmlns:mc="http://schemas.openxmlformats.org/markup-compatibility/2006">
          <mc:Choice xmlns:p14="http://schemas.microsoft.com/office/powerpoint/2010/main" Requires="p14">
            <p:contentPart p14:bwMode="auto" r:id="rId348">
              <p14:nvContentPartPr>
                <p14:cNvPr id="256" name="Ink 255">
                  <a:extLst>
                    <a:ext uri="{FF2B5EF4-FFF2-40B4-BE49-F238E27FC236}">
                      <a16:creationId xmlns:a16="http://schemas.microsoft.com/office/drawing/2014/main" id="{05CF1F5A-3C90-3338-35F5-C494DCD24772}"/>
                    </a:ext>
                  </a:extLst>
                </p14:cNvPr>
                <p14:cNvContentPartPr/>
                <p14:nvPr/>
              </p14:nvContentPartPr>
              <p14:xfrm>
                <a:off x="9903047" y="4604609"/>
                <a:ext cx="551880" cy="32400"/>
              </p14:xfrm>
            </p:contentPart>
          </mc:Choice>
          <mc:Fallback>
            <p:pic>
              <p:nvPicPr>
                <p:cNvPr id="256" name="Ink 255">
                  <a:extLst>
                    <a:ext uri="{FF2B5EF4-FFF2-40B4-BE49-F238E27FC236}">
                      <a16:creationId xmlns:a16="http://schemas.microsoft.com/office/drawing/2014/main" id="{05CF1F5A-3C90-3338-35F5-C494DCD24772}"/>
                    </a:ext>
                  </a:extLst>
                </p:cNvPr>
                <p:cNvPicPr/>
                <p:nvPr/>
              </p:nvPicPr>
              <p:blipFill>
                <a:blip r:embed="rId349"/>
                <a:stretch>
                  <a:fillRect/>
                </a:stretch>
              </p:blipFill>
              <p:spPr>
                <a:xfrm>
                  <a:off x="9894047" y="4595969"/>
                  <a:ext cx="569520" cy="50040"/>
                </a:xfrm>
                <a:prstGeom prst="rect">
                  <a:avLst/>
                </a:prstGeom>
              </p:spPr>
            </p:pic>
          </mc:Fallback>
        </mc:AlternateContent>
        <mc:AlternateContent xmlns:mc="http://schemas.openxmlformats.org/markup-compatibility/2006">
          <mc:Choice xmlns:p14="http://schemas.microsoft.com/office/powerpoint/2010/main" Requires="p14">
            <p:contentPart p14:bwMode="auto" r:id="rId350">
              <p14:nvContentPartPr>
                <p14:cNvPr id="257" name="Ink 256">
                  <a:extLst>
                    <a:ext uri="{FF2B5EF4-FFF2-40B4-BE49-F238E27FC236}">
                      <a16:creationId xmlns:a16="http://schemas.microsoft.com/office/drawing/2014/main" id="{37DC4535-B4F5-5CCA-F5D3-5EBDE7B550A1}"/>
                    </a:ext>
                  </a:extLst>
                </p14:cNvPr>
                <p14:cNvContentPartPr/>
                <p14:nvPr/>
              </p14:nvContentPartPr>
              <p14:xfrm>
                <a:off x="10555007" y="4381769"/>
                <a:ext cx="48600" cy="232560"/>
              </p14:xfrm>
            </p:contentPart>
          </mc:Choice>
          <mc:Fallback>
            <p:pic>
              <p:nvPicPr>
                <p:cNvPr id="257" name="Ink 256">
                  <a:extLst>
                    <a:ext uri="{FF2B5EF4-FFF2-40B4-BE49-F238E27FC236}">
                      <a16:creationId xmlns:a16="http://schemas.microsoft.com/office/drawing/2014/main" id="{37DC4535-B4F5-5CCA-F5D3-5EBDE7B550A1}"/>
                    </a:ext>
                  </a:extLst>
                </p:cNvPr>
                <p:cNvPicPr/>
                <p:nvPr/>
              </p:nvPicPr>
              <p:blipFill>
                <a:blip r:embed="rId351"/>
                <a:stretch>
                  <a:fillRect/>
                </a:stretch>
              </p:blipFill>
              <p:spPr>
                <a:xfrm>
                  <a:off x="10546007" y="4373129"/>
                  <a:ext cx="66240" cy="250200"/>
                </a:xfrm>
                <a:prstGeom prst="rect">
                  <a:avLst/>
                </a:prstGeom>
              </p:spPr>
            </p:pic>
          </mc:Fallback>
        </mc:AlternateContent>
        <mc:AlternateContent xmlns:mc="http://schemas.openxmlformats.org/markup-compatibility/2006">
          <mc:Choice xmlns:p14="http://schemas.microsoft.com/office/powerpoint/2010/main" Requires="p14">
            <p:contentPart p14:bwMode="auto" r:id="rId352">
              <p14:nvContentPartPr>
                <p14:cNvPr id="258" name="Ink 257">
                  <a:extLst>
                    <a:ext uri="{FF2B5EF4-FFF2-40B4-BE49-F238E27FC236}">
                      <a16:creationId xmlns:a16="http://schemas.microsoft.com/office/drawing/2014/main" id="{FE254952-A104-7494-2BF5-64E7800E654A}"/>
                    </a:ext>
                  </a:extLst>
                </p14:cNvPr>
                <p14:cNvContentPartPr/>
                <p14:nvPr/>
              </p14:nvContentPartPr>
              <p14:xfrm>
                <a:off x="10384727" y="4626209"/>
                <a:ext cx="218880" cy="22320"/>
              </p14:xfrm>
            </p:contentPart>
          </mc:Choice>
          <mc:Fallback>
            <p:pic>
              <p:nvPicPr>
                <p:cNvPr id="258" name="Ink 257">
                  <a:extLst>
                    <a:ext uri="{FF2B5EF4-FFF2-40B4-BE49-F238E27FC236}">
                      <a16:creationId xmlns:a16="http://schemas.microsoft.com/office/drawing/2014/main" id="{FE254952-A104-7494-2BF5-64E7800E654A}"/>
                    </a:ext>
                  </a:extLst>
                </p:cNvPr>
                <p:cNvPicPr/>
                <p:nvPr/>
              </p:nvPicPr>
              <p:blipFill>
                <a:blip r:embed="rId353"/>
                <a:stretch>
                  <a:fillRect/>
                </a:stretch>
              </p:blipFill>
              <p:spPr>
                <a:xfrm>
                  <a:off x="10376087" y="4617209"/>
                  <a:ext cx="236520" cy="39960"/>
                </a:xfrm>
                <a:prstGeom prst="rect">
                  <a:avLst/>
                </a:prstGeom>
              </p:spPr>
            </p:pic>
          </mc:Fallback>
        </mc:AlternateContent>
        <mc:AlternateContent xmlns:mc="http://schemas.openxmlformats.org/markup-compatibility/2006">
          <mc:Choice xmlns:p14="http://schemas.microsoft.com/office/powerpoint/2010/main" Requires="p14">
            <p:contentPart p14:bwMode="auto" r:id="rId354">
              <p14:nvContentPartPr>
                <p14:cNvPr id="259" name="Ink 258">
                  <a:extLst>
                    <a:ext uri="{FF2B5EF4-FFF2-40B4-BE49-F238E27FC236}">
                      <a16:creationId xmlns:a16="http://schemas.microsoft.com/office/drawing/2014/main" id="{49D81D4C-A676-578E-C536-E83882805FA9}"/>
                    </a:ext>
                  </a:extLst>
                </p14:cNvPr>
                <p14:cNvContentPartPr/>
                <p14:nvPr/>
              </p14:nvContentPartPr>
              <p14:xfrm>
                <a:off x="10551047" y="4382849"/>
                <a:ext cx="49320" cy="192240"/>
              </p14:xfrm>
            </p:contentPart>
          </mc:Choice>
          <mc:Fallback>
            <p:pic>
              <p:nvPicPr>
                <p:cNvPr id="259" name="Ink 258">
                  <a:extLst>
                    <a:ext uri="{FF2B5EF4-FFF2-40B4-BE49-F238E27FC236}">
                      <a16:creationId xmlns:a16="http://schemas.microsoft.com/office/drawing/2014/main" id="{49D81D4C-A676-578E-C536-E83882805FA9}"/>
                    </a:ext>
                  </a:extLst>
                </p:cNvPr>
                <p:cNvPicPr/>
                <p:nvPr/>
              </p:nvPicPr>
              <p:blipFill>
                <a:blip r:embed="rId355"/>
                <a:stretch>
                  <a:fillRect/>
                </a:stretch>
              </p:blipFill>
              <p:spPr>
                <a:xfrm>
                  <a:off x="10542047" y="4374209"/>
                  <a:ext cx="66960" cy="209880"/>
                </a:xfrm>
                <a:prstGeom prst="rect">
                  <a:avLst/>
                </a:prstGeom>
              </p:spPr>
            </p:pic>
          </mc:Fallback>
        </mc:AlternateContent>
        <mc:AlternateContent xmlns:mc="http://schemas.openxmlformats.org/markup-compatibility/2006">
          <mc:Choice xmlns:p14="http://schemas.microsoft.com/office/powerpoint/2010/main" Requires="p14">
            <p:contentPart p14:bwMode="auto" r:id="rId356">
              <p14:nvContentPartPr>
                <p14:cNvPr id="260" name="Ink 259">
                  <a:extLst>
                    <a:ext uri="{FF2B5EF4-FFF2-40B4-BE49-F238E27FC236}">
                      <a16:creationId xmlns:a16="http://schemas.microsoft.com/office/drawing/2014/main" id="{A5FD2473-E6D8-31F8-F13B-F74D62D6DC12}"/>
                    </a:ext>
                  </a:extLst>
                </p14:cNvPr>
                <p14:cNvContentPartPr/>
                <p14:nvPr/>
              </p14:nvContentPartPr>
              <p14:xfrm>
                <a:off x="10501367" y="4367729"/>
                <a:ext cx="590760" cy="326520"/>
              </p14:xfrm>
            </p:contentPart>
          </mc:Choice>
          <mc:Fallback>
            <p:pic>
              <p:nvPicPr>
                <p:cNvPr id="260" name="Ink 259">
                  <a:extLst>
                    <a:ext uri="{FF2B5EF4-FFF2-40B4-BE49-F238E27FC236}">
                      <a16:creationId xmlns:a16="http://schemas.microsoft.com/office/drawing/2014/main" id="{A5FD2473-E6D8-31F8-F13B-F74D62D6DC12}"/>
                    </a:ext>
                  </a:extLst>
                </p:cNvPr>
                <p:cNvPicPr/>
                <p:nvPr/>
              </p:nvPicPr>
              <p:blipFill>
                <a:blip r:embed="rId357"/>
                <a:stretch>
                  <a:fillRect/>
                </a:stretch>
              </p:blipFill>
              <p:spPr>
                <a:xfrm>
                  <a:off x="10492367" y="4359089"/>
                  <a:ext cx="608400" cy="344160"/>
                </a:xfrm>
                <a:prstGeom prst="rect">
                  <a:avLst/>
                </a:prstGeom>
              </p:spPr>
            </p:pic>
          </mc:Fallback>
        </mc:AlternateContent>
        <mc:AlternateContent xmlns:mc="http://schemas.openxmlformats.org/markup-compatibility/2006">
          <mc:Choice xmlns:p14="http://schemas.microsoft.com/office/powerpoint/2010/main" Requires="p14">
            <p:contentPart p14:bwMode="auto" r:id="rId358">
              <p14:nvContentPartPr>
                <p14:cNvPr id="261" name="Ink 260">
                  <a:extLst>
                    <a:ext uri="{FF2B5EF4-FFF2-40B4-BE49-F238E27FC236}">
                      <a16:creationId xmlns:a16="http://schemas.microsoft.com/office/drawing/2014/main" id="{4AE465ED-5C72-6996-AE88-C93E6B5991C6}"/>
                    </a:ext>
                  </a:extLst>
                </p14:cNvPr>
                <p14:cNvContentPartPr/>
                <p14:nvPr/>
              </p14:nvContentPartPr>
              <p14:xfrm>
                <a:off x="11007527" y="4478249"/>
                <a:ext cx="369000" cy="62280"/>
              </p14:xfrm>
            </p:contentPart>
          </mc:Choice>
          <mc:Fallback>
            <p:pic>
              <p:nvPicPr>
                <p:cNvPr id="261" name="Ink 260">
                  <a:extLst>
                    <a:ext uri="{FF2B5EF4-FFF2-40B4-BE49-F238E27FC236}">
                      <a16:creationId xmlns:a16="http://schemas.microsoft.com/office/drawing/2014/main" id="{4AE465ED-5C72-6996-AE88-C93E6B5991C6}"/>
                    </a:ext>
                  </a:extLst>
                </p:cNvPr>
                <p:cNvPicPr/>
                <p:nvPr/>
              </p:nvPicPr>
              <p:blipFill>
                <a:blip r:embed="rId359"/>
                <a:stretch>
                  <a:fillRect/>
                </a:stretch>
              </p:blipFill>
              <p:spPr>
                <a:xfrm>
                  <a:off x="10998887" y="4469609"/>
                  <a:ext cx="386640" cy="79920"/>
                </a:xfrm>
                <a:prstGeom prst="rect">
                  <a:avLst/>
                </a:prstGeom>
              </p:spPr>
            </p:pic>
          </mc:Fallback>
        </mc:AlternateContent>
        <mc:AlternateContent xmlns:mc="http://schemas.openxmlformats.org/markup-compatibility/2006">
          <mc:Choice xmlns:p14="http://schemas.microsoft.com/office/powerpoint/2010/main" Requires="p14">
            <p:contentPart p14:bwMode="auto" r:id="rId360">
              <p14:nvContentPartPr>
                <p14:cNvPr id="246" name="Ink 245">
                  <a:extLst>
                    <a:ext uri="{FF2B5EF4-FFF2-40B4-BE49-F238E27FC236}">
                      <a16:creationId xmlns:a16="http://schemas.microsoft.com/office/drawing/2014/main" id="{5D959DF6-7181-618A-6EF5-D6FCEF84C1D7}"/>
                    </a:ext>
                  </a:extLst>
                </p14:cNvPr>
                <p14:cNvContentPartPr/>
                <p14:nvPr/>
              </p14:nvContentPartPr>
              <p14:xfrm>
                <a:off x="9729167" y="3729449"/>
                <a:ext cx="24480" cy="236880"/>
              </p14:xfrm>
            </p:contentPart>
          </mc:Choice>
          <mc:Fallback>
            <p:pic>
              <p:nvPicPr>
                <p:cNvPr id="246" name="Ink 245">
                  <a:extLst>
                    <a:ext uri="{FF2B5EF4-FFF2-40B4-BE49-F238E27FC236}">
                      <a16:creationId xmlns:a16="http://schemas.microsoft.com/office/drawing/2014/main" id="{5D959DF6-7181-618A-6EF5-D6FCEF84C1D7}"/>
                    </a:ext>
                  </a:extLst>
                </p:cNvPr>
                <p:cNvPicPr/>
                <p:nvPr/>
              </p:nvPicPr>
              <p:blipFill>
                <a:blip r:embed="rId361"/>
                <a:stretch>
                  <a:fillRect/>
                </a:stretch>
              </p:blipFill>
              <p:spPr>
                <a:xfrm>
                  <a:off x="9720527" y="3720449"/>
                  <a:ext cx="42120" cy="254520"/>
                </a:xfrm>
                <a:prstGeom prst="rect">
                  <a:avLst/>
                </a:prstGeom>
              </p:spPr>
            </p:pic>
          </mc:Fallback>
        </mc:AlternateContent>
        <mc:AlternateContent xmlns:mc="http://schemas.openxmlformats.org/markup-compatibility/2006">
          <mc:Choice xmlns:p14="http://schemas.microsoft.com/office/powerpoint/2010/main" Requires="p14">
            <p:contentPart p14:bwMode="auto" r:id="rId362">
              <p14:nvContentPartPr>
                <p14:cNvPr id="247" name="Ink 246">
                  <a:extLst>
                    <a:ext uri="{FF2B5EF4-FFF2-40B4-BE49-F238E27FC236}">
                      <a16:creationId xmlns:a16="http://schemas.microsoft.com/office/drawing/2014/main" id="{1AD75D82-03FD-68BD-CED2-69AE5A6FCE69}"/>
                    </a:ext>
                  </a:extLst>
                </p14:cNvPr>
                <p14:cNvContentPartPr/>
                <p14:nvPr/>
              </p14:nvContentPartPr>
              <p14:xfrm>
                <a:off x="9707927" y="3679409"/>
                <a:ext cx="525600" cy="275760"/>
              </p14:xfrm>
            </p:contentPart>
          </mc:Choice>
          <mc:Fallback>
            <p:pic>
              <p:nvPicPr>
                <p:cNvPr id="247" name="Ink 246">
                  <a:extLst>
                    <a:ext uri="{FF2B5EF4-FFF2-40B4-BE49-F238E27FC236}">
                      <a16:creationId xmlns:a16="http://schemas.microsoft.com/office/drawing/2014/main" id="{1AD75D82-03FD-68BD-CED2-69AE5A6FCE69}"/>
                    </a:ext>
                  </a:extLst>
                </p:cNvPr>
                <p:cNvPicPr/>
                <p:nvPr/>
              </p:nvPicPr>
              <p:blipFill>
                <a:blip r:embed="rId363"/>
                <a:stretch>
                  <a:fillRect/>
                </a:stretch>
              </p:blipFill>
              <p:spPr>
                <a:xfrm>
                  <a:off x="9699287" y="3670409"/>
                  <a:ext cx="543240" cy="293400"/>
                </a:xfrm>
                <a:prstGeom prst="rect">
                  <a:avLst/>
                </a:prstGeom>
              </p:spPr>
            </p:pic>
          </mc:Fallback>
        </mc:AlternateContent>
        <mc:AlternateContent xmlns:mc="http://schemas.openxmlformats.org/markup-compatibility/2006">
          <mc:Choice xmlns:p14="http://schemas.microsoft.com/office/powerpoint/2010/main" Requires="p14">
            <p:contentPart p14:bwMode="auto" r:id="rId364">
              <p14:nvContentPartPr>
                <p14:cNvPr id="263" name="Ink 262">
                  <a:extLst>
                    <a:ext uri="{FF2B5EF4-FFF2-40B4-BE49-F238E27FC236}">
                      <a16:creationId xmlns:a16="http://schemas.microsoft.com/office/drawing/2014/main" id="{7A9A9103-8A0A-5A90-DB34-2069102E520E}"/>
                    </a:ext>
                  </a:extLst>
                </p14:cNvPr>
                <p14:cNvContentPartPr/>
                <p14:nvPr/>
              </p14:nvContentPartPr>
              <p14:xfrm>
                <a:off x="10006727" y="4035449"/>
                <a:ext cx="172440" cy="205560"/>
              </p14:xfrm>
            </p:contentPart>
          </mc:Choice>
          <mc:Fallback>
            <p:pic>
              <p:nvPicPr>
                <p:cNvPr id="263" name="Ink 262">
                  <a:extLst>
                    <a:ext uri="{FF2B5EF4-FFF2-40B4-BE49-F238E27FC236}">
                      <a16:creationId xmlns:a16="http://schemas.microsoft.com/office/drawing/2014/main" id="{7A9A9103-8A0A-5A90-DB34-2069102E520E}"/>
                    </a:ext>
                  </a:extLst>
                </p:cNvPr>
                <p:cNvPicPr/>
                <p:nvPr/>
              </p:nvPicPr>
              <p:blipFill>
                <a:blip r:embed="rId365"/>
                <a:stretch>
                  <a:fillRect/>
                </a:stretch>
              </p:blipFill>
              <p:spPr>
                <a:xfrm>
                  <a:off x="9998087" y="4026449"/>
                  <a:ext cx="190080" cy="223200"/>
                </a:xfrm>
                <a:prstGeom prst="rect">
                  <a:avLst/>
                </a:prstGeom>
              </p:spPr>
            </p:pic>
          </mc:Fallback>
        </mc:AlternateContent>
        <mc:AlternateContent xmlns:mc="http://schemas.openxmlformats.org/markup-compatibility/2006">
          <mc:Choice xmlns:p14="http://schemas.microsoft.com/office/powerpoint/2010/main" Requires="p14">
            <p:contentPart p14:bwMode="auto" r:id="rId366">
              <p14:nvContentPartPr>
                <p14:cNvPr id="264" name="Ink 263">
                  <a:extLst>
                    <a:ext uri="{FF2B5EF4-FFF2-40B4-BE49-F238E27FC236}">
                      <a16:creationId xmlns:a16="http://schemas.microsoft.com/office/drawing/2014/main" id="{1A3E3E3B-742F-4C9A-FA98-15A7FB14FD2A}"/>
                    </a:ext>
                  </a:extLst>
                </p14:cNvPr>
                <p14:cNvContentPartPr/>
                <p14:nvPr/>
              </p14:nvContentPartPr>
              <p14:xfrm>
                <a:off x="10301207" y="4150649"/>
                <a:ext cx="151560" cy="91440"/>
              </p14:xfrm>
            </p:contentPart>
          </mc:Choice>
          <mc:Fallback>
            <p:pic>
              <p:nvPicPr>
                <p:cNvPr id="264" name="Ink 263">
                  <a:extLst>
                    <a:ext uri="{FF2B5EF4-FFF2-40B4-BE49-F238E27FC236}">
                      <a16:creationId xmlns:a16="http://schemas.microsoft.com/office/drawing/2014/main" id="{1A3E3E3B-742F-4C9A-FA98-15A7FB14FD2A}"/>
                    </a:ext>
                  </a:extLst>
                </p:cNvPr>
                <p:cNvPicPr/>
                <p:nvPr/>
              </p:nvPicPr>
              <p:blipFill>
                <a:blip r:embed="rId367"/>
                <a:stretch>
                  <a:fillRect/>
                </a:stretch>
              </p:blipFill>
              <p:spPr>
                <a:xfrm>
                  <a:off x="10292207" y="4142009"/>
                  <a:ext cx="169200" cy="109080"/>
                </a:xfrm>
                <a:prstGeom prst="rect">
                  <a:avLst/>
                </a:prstGeom>
              </p:spPr>
            </p:pic>
          </mc:Fallback>
        </mc:AlternateContent>
        <mc:AlternateContent xmlns:mc="http://schemas.openxmlformats.org/markup-compatibility/2006">
          <mc:Choice xmlns:p14="http://schemas.microsoft.com/office/powerpoint/2010/main" Requires="p14">
            <p:contentPart p14:bwMode="auto" r:id="rId368">
              <p14:nvContentPartPr>
                <p14:cNvPr id="266" name="Ink 265">
                  <a:extLst>
                    <a:ext uri="{FF2B5EF4-FFF2-40B4-BE49-F238E27FC236}">
                      <a16:creationId xmlns:a16="http://schemas.microsoft.com/office/drawing/2014/main" id="{63A06E06-8C5C-1655-088C-F3C3888E6D15}"/>
                    </a:ext>
                  </a:extLst>
                </p14:cNvPr>
                <p14:cNvContentPartPr/>
                <p14:nvPr/>
              </p14:nvContentPartPr>
              <p14:xfrm>
                <a:off x="10720607" y="4081889"/>
                <a:ext cx="180360" cy="139680"/>
              </p14:xfrm>
            </p:contentPart>
          </mc:Choice>
          <mc:Fallback>
            <p:pic>
              <p:nvPicPr>
                <p:cNvPr id="266" name="Ink 265">
                  <a:extLst>
                    <a:ext uri="{FF2B5EF4-FFF2-40B4-BE49-F238E27FC236}">
                      <a16:creationId xmlns:a16="http://schemas.microsoft.com/office/drawing/2014/main" id="{63A06E06-8C5C-1655-088C-F3C3888E6D15}"/>
                    </a:ext>
                  </a:extLst>
                </p:cNvPr>
                <p:cNvPicPr/>
                <p:nvPr/>
              </p:nvPicPr>
              <p:blipFill>
                <a:blip r:embed="rId369"/>
                <a:stretch>
                  <a:fillRect/>
                </a:stretch>
              </p:blipFill>
              <p:spPr>
                <a:xfrm>
                  <a:off x="10711967" y="4073249"/>
                  <a:ext cx="198000" cy="157320"/>
                </a:xfrm>
                <a:prstGeom prst="rect">
                  <a:avLst/>
                </a:prstGeom>
              </p:spPr>
            </p:pic>
          </mc:Fallback>
        </mc:AlternateContent>
        <mc:AlternateContent xmlns:mc="http://schemas.openxmlformats.org/markup-compatibility/2006">
          <mc:Choice xmlns:p14="http://schemas.microsoft.com/office/powerpoint/2010/main" Requires="p14">
            <p:contentPart p14:bwMode="auto" r:id="rId370">
              <p14:nvContentPartPr>
                <p14:cNvPr id="267" name="Ink 266">
                  <a:extLst>
                    <a:ext uri="{FF2B5EF4-FFF2-40B4-BE49-F238E27FC236}">
                      <a16:creationId xmlns:a16="http://schemas.microsoft.com/office/drawing/2014/main" id="{DF9A0CE5-2D4A-A3FC-AF1F-2B9D5342D2E8}"/>
                    </a:ext>
                  </a:extLst>
                </p14:cNvPr>
                <p14:cNvContentPartPr/>
                <p14:nvPr/>
              </p14:nvContentPartPr>
              <p14:xfrm>
                <a:off x="10994567" y="4225529"/>
                <a:ext cx="171360" cy="84600"/>
              </p14:xfrm>
            </p:contentPart>
          </mc:Choice>
          <mc:Fallback>
            <p:pic>
              <p:nvPicPr>
                <p:cNvPr id="267" name="Ink 266">
                  <a:extLst>
                    <a:ext uri="{FF2B5EF4-FFF2-40B4-BE49-F238E27FC236}">
                      <a16:creationId xmlns:a16="http://schemas.microsoft.com/office/drawing/2014/main" id="{DF9A0CE5-2D4A-A3FC-AF1F-2B9D5342D2E8}"/>
                    </a:ext>
                  </a:extLst>
                </p:cNvPr>
                <p:cNvPicPr/>
                <p:nvPr/>
              </p:nvPicPr>
              <p:blipFill>
                <a:blip r:embed="rId371"/>
                <a:stretch>
                  <a:fillRect/>
                </a:stretch>
              </p:blipFill>
              <p:spPr>
                <a:xfrm>
                  <a:off x="10985927" y="4216529"/>
                  <a:ext cx="189000" cy="102240"/>
                </a:xfrm>
                <a:prstGeom prst="rect">
                  <a:avLst/>
                </a:prstGeom>
              </p:spPr>
            </p:pic>
          </mc:Fallback>
        </mc:AlternateContent>
        <mc:AlternateContent xmlns:mc="http://schemas.openxmlformats.org/markup-compatibility/2006">
          <mc:Choice xmlns:p14="http://schemas.microsoft.com/office/powerpoint/2010/main" Requires="p14">
            <p:contentPart p14:bwMode="auto" r:id="rId372">
              <p14:nvContentPartPr>
                <p14:cNvPr id="271" name="Ink 270">
                  <a:extLst>
                    <a:ext uri="{FF2B5EF4-FFF2-40B4-BE49-F238E27FC236}">
                      <a16:creationId xmlns:a16="http://schemas.microsoft.com/office/drawing/2014/main" id="{67CF2EC5-233F-7BB4-7EC9-925A2402B8C5}"/>
                    </a:ext>
                  </a:extLst>
                </p14:cNvPr>
                <p14:cNvContentPartPr/>
                <p14:nvPr/>
              </p14:nvContentPartPr>
              <p14:xfrm>
                <a:off x="2781167" y="4651049"/>
                <a:ext cx="7422480" cy="1067040"/>
              </p14:xfrm>
            </p:contentPart>
          </mc:Choice>
          <mc:Fallback>
            <p:pic>
              <p:nvPicPr>
                <p:cNvPr id="271" name="Ink 270">
                  <a:extLst>
                    <a:ext uri="{FF2B5EF4-FFF2-40B4-BE49-F238E27FC236}">
                      <a16:creationId xmlns:a16="http://schemas.microsoft.com/office/drawing/2014/main" id="{67CF2EC5-233F-7BB4-7EC9-925A2402B8C5}"/>
                    </a:ext>
                  </a:extLst>
                </p:cNvPr>
                <p:cNvPicPr/>
                <p:nvPr/>
              </p:nvPicPr>
              <p:blipFill>
                <a:blip r:embed="rId373"/>
                <a:stretch>
                  <a:fillRect/>
                </a:stretch>
              </p:blipFill>
              <p:spPr>
                <a:xfrm>
                  <a:off x="2772527" y="4642049"/>
                  <a:ext cx="7440120" cy="1084680"/>
                </a:xfrm>
                <a:prstGeom prst="rect">
                  <a:avLst/>
                </a:prstGeom>
              </p:spPr>
            </p:pic>
          </mc:Fallback>
        </mc:AlternateContent>
      </p:grpSp>
      <p:grpSp>
        <p:nvGrpSpPr>
          <p:cNvPr id="275" name="Group 274">
            <a:extLst>
              <a:ext uri="{FF2B5EF4-FFF2-40B4-BE49-F238E27FC236}">
                <a16:creationId xmlns:a16="http://schemas.microsoft.com/office/drawing/2014/main" id="{796C8D72-4369-A07C-AAA1-17AB626EA4AE}"/>
              </a:ext>
            </a:extLst>
          </p:cNvPr>
          <p:cNvGrpSpPr/>
          <p:nvPr/>
        </p:nvGrpSpPr>
        <p:grpSpPr>
          <a:xfrm>
            <a:off x="3119567" y="5022929"/>
            <a:ext cx="366480" cy="171000"/>
            <a:chOff x="3119567" y="5022929"/>
            <a:chExt cx="366480" cy="171000"/>
          </a:xfrm>
        </p:grpSpPr>
        <mc:AlternateContent xmlns:mc="http://schemas.openxmlformats.org/markup-compatibility/2006">
          <mc:Choice xmlns:p14="http://schemas.microsoft.com/office/powerpoint/2010/main" Requires="p14">
            <p:contentPart p14:bwMode="auto" r:id="rId374">
              <p14:nvContentPartPr>
                <p14:cNvPr id="273" name="Ink 272">
                  <a:extLst>
                    <a:ext uri="{FF2B5EF4-FFF2-40B4-BE49-F238E27FC236}">
                      <a16:creationId xmlns:a16="http://schemas.microsoft.com/office/drawing/2014/main" id="{49E2442D-8408-0C3A-501D-E832FCFD3E18}"/>
                    </a:ext>
                  </a:extLst>
                </p14:cNvPr>
                <p14:cNvContentPartPr/>
                <p14:nvPr/>
              </p14:nvContentPartPr>
              <p14:xfrm>
                <a:off x="3119567" y="5022929"/>
                <a:ext cx="118800" cy="171000"/>
              </p14:xfrm>
            </p:contentPart>
          </mc:Choice>
          <mc:Fallback>
            <p:pic>
              <p:nvPicPr>
                <p:cNvPr id="273" name="Ink 272">
                  <a:extLst>
                    <a:ext uri="{FF2B5EF4-FFF2-40B4-BE49-F238E27FC236}">
                      <a16:creationId xmlns:a16="http://schemas.microsoft.com/office/drawing/2014/main" id="{49E2442D-8408-0C3A-501D-E832FCFD3E18}"/>
                    </a:ext>
                  </a:extLst>
                </p:cNvPr>
                <p:cNvPicPr/>
                <p:nvPr/>
              </p:nvPicPr>
              <p:blipFill>
                <a:blip r:embed="rId375"/>
                <a:stretch>
                  <a:fillRect/>
                </a:stretch>
              </p:blipFill>
              <p:spPr>
                <a:xfrm>
                  <a:off x="3110927" y="5014289"/>
                  <a:ext cx="136440" cy="188640"/>
                </a:xfrm>
                <a:prstGeom prst="rect">
                  <a:avLst/>
                </a:prstGeom>
              </p:spPr>
            </p:pic>
          </mc:Fallback>
        </mc:AlternateContent>
        <mc:AlternateContent xmlns:mc="http://schemas.openxmlformats.org/markup-compatibility/2006">
          <mc:Choice xmlns:p14="http://schemas.microsoft.com/office/powerpoint/2010/main" Requires="p14">
            <p:contentPart p14:bwMode="auto" r:id="rId376">
              <p14:nvContentPartPr>
                <p14:cNvPr id="274" name="Ink 273">
                  <a:extLst>
                    <a:ext uri="{FF2B5EF4-FFF2-40B4-BE49-F238E27FC236}">
                      <a16:creationId xmlns:a16="http://schemas.microsoft.com/office/drawing/2014/main" id="{062D0728-048D-6A21-3F6D-CC808BB789B3}"/>
                    </a:ext>
                  </a:extLst>
                </p14:cNvPr>
                <p14:cNvContentPartPr/>
                <p14:nvPr/>
              </p14:nvContentPartPr>
              <p14:xfrm>
                <a:off x="3323687" y="5055329"/>
                <a:ext cx="162360" cy="100080"/>
              </p14:xfrm>
            </p:contentPart>
          </mc:Choice>
          <mc:Fallback>
            <p:pic>
              <p:nvPicPr>
                <p:cNvPr id="274" name="Ink 273">
                  <a:extLst>
                    <a:ext uri="{FF2B5EF4-FFF2-40B4-BE49-F238E27FC236}">
                      <a16:creationId xmlns:a16="http://schemas.microsoft.com/office/drawing/2014/main" id="{062D0728-048D-6A21-3F6D-CC808BB789B3}"/>
                    </a:ext>
                  </a:extLst>
                </p:cNvPr>
                <p:cNvPicPr/>
                <p:nvPr/>
              </p:nvPicPr>
              <p:blipFill>
                <a:blip r:embed="rId377"/>
                <a:stretch>
                  <a:fillRect/>
                </a:stretch>
              </p:blipFill>
              <p:spPr>
                <a:xfrm>
                  <a:off x="3314687" y="5046689"/>
                  <a:ext cx="180000" cy="117720"/>
                </a:xfrm>
                <a:prstGeom prst="rect">
                  <a:avLst/>
                </a:prstGeom>
              </p:spPr>
            </p:pic>
          </mc:Fallback>
        </mc:AlternateContent>
      </p:grpSp>
      <p:grpSp>
        <p:nvGrpSpPr>
          <p:cNvPr id="280" name="Group 279">
            <a:extLst>
              <a:ext uri="{FF2B5EF4-FFF2-40B4-BE49-F238E27FC236}">
                <a16:creationId xmlns:a16="http://schemas.microsoft.com/office/drawing/2014/main" id="{2403334E-C0B0-29EA-7EB8-2E5A9F56A58A}"/>
              </a:ext>
            </a:extLst>
          </p:cNvPr>
          <p:cNvGrpSpPr/>
          <p:nvPr/>
        </p:nvGrpSpPr>
        <p:grpSpPr>
          <a:xfrm>
            <a:off x="1958927" y="3498689"/>
            <a:ext cx="9269640" cy="2686680"/>
            <a:chOff x="1958927" y="3498689"/>
            <a:chExt cx="9269640" cy="2686680"/>
          </a:xfrm>
        </p:grpSpPr>
        <mc:AlternateContent xmlns:mc="http://schemas.openxmlformats.org/markup-compatibility/2006">
          <mc:Choice xmlns:p14="http://schemas.microsoft.com/office/powerpoint/2010/main" Requires="p14">
            <p:contentPart p14:bwMode="auto" r:id="rId378">
              <p14:nvContentPartPr>
                <p14:cNvPr id="177" name="Ink 176">
                  <a:extLst>
                    <a:ext uri="{FF2B5EF4-FFF2-40B4-BE49-F238E27FC236}">
                      <a16:creationId xmlns:a16="http://schemas.microsoft.com/office/drawing/2014/main" id="{C6A5D2B7-D1C5-6FBD-0A39-D479D91EDA9B}"/>
                    </a:ext>
                  </a:extLst>
                </p14:cNvPr>
                <p14:cNvContentPartPr/>
                <p14:nvPr/>
              </p14:nvContentPartPr>
              <p14:xfrm>
                <a:off x="4940807" y="4088009"/>
                <a:ext cx="1806480" cy="577080"/>
              </p14:xfrm>
            </p:contentPart>
          </mc:Choice>
          <mc:Fallback>
            <p:pic>
              <p:nvPicPr>
                <p:cNvPr id="177" name="Ink 176">
                  <a:extLst>
                    <a:ext uri="{FF2B5EF4-FFF2-40B4-BE49-F238E27FC236}">
                      <a16:creationId xmlns:a16="http://schemas.microsoft.com/office/drawing/2014/main" id="{C6A5D2B7-D1C5-6FBD-0A39-D479D91EDA9B}"/>
                    </a:ext>
                  </a:extLst>
                </p:cNvPr>
                <p:cNvPicPr/>
                <p:nvPr/>
              </p:nvPicPr>
              <p:blipFill>
                <a:blip r:embed="rId379"/>
                <a:stretch>
                  <a:fillRect/>
                </a:stretch>
              </p:blipFill>
              <p:spPr>
                <a:xfrm>
                  <a:off x="4932167" y="4079369"/>
                  <a:ext cx="1824120" cy="594720"/>
                </a:xfrm>
                <a:prstGeom prst="rect">
                  <a:avLst/>
                </a:prstGeom>
              </p:spPr>
            </p:pic>
          </mc:Fallback>
        </mc:AlternateContent>
        <mc:AlternateContent xmlns:mc="http://schemas.openxmlformats.org/markup-compatibility/2006">
          <mc:Choice xmlns:p14="http://schemas.microsoft.com/office/powerpoint/2010/main" Requires="p14">
            <p:contentPart p14:bwMode="auto" r:id="rId380">
              <p14:nvContentPartPr>
                <p14:cNvPr id="178" name="Ink 177">
                  <a:extLst>
                    <a:ext uri="{FF2B5EF4-FFF2-40B4-BE49-F238E27FC236}">
                      <a16:creationId xmlns:a16="http://schemas.microsoft.com/office/drawing/2014/main" id="{DBB48F48-9631-B2CD-420F-982A3B18CFEC}"/>
                    </a:ext>
                  </a:extLst>
                </p14:cNvPr>
                <p14:cNvContentPartPr/>
                <p14:nvPr/>
              </p14:nvContentPartPr>
              <p14:xfrm>
                <a:off x="1988807" y="3498689"/>
                <a:ext cx="3123000" cy="1614240"/>
              </p14:xfrm>
            </p:contentPart>
          </mc:Choice>
          <mc:Fallback>
            <p:pic>
              <p:nvPicPr>
                <p:cNvPr id="178" name="Ink 177">
                  <a:extLst>
                    <a:ext uri="{FF2B5EF4-FFF2-40B4-BE49-F238E27FC236}">
                      <a16:creationId xmlns:a16="http://schemas.microsoft.com/office/drawing/2014/main" id="{DBB48F48-9631-B2CD-420F-982A3B18CFEC}"/>
                    </a:ext>
                  </a:extLst>
                </p:cNvPr>
                <p:cNvPicPr/>
                <p:nvPr/>
              </p:nvPicPr>
              <p:blipFill>
                <a:blip r:embed="rId381"/>
                <a:stretch>
                  <a:fillRect/>
                </a:stretch>
              </p:blipFill>
              <p:spPr>
                <a:xfrm>
                  <a:off x="1980167" y="3490049"/>
                  <a:ext cx="3140640" cy="1631880"/>
                </a:xfrm>
                <a:prstGeom prst="rect">
                  <a:avLst/>
                </a:prstGeom>
              </p:spPr>
            </p:pic>
          </mc:Fallback>
        </mc:AlternateContent>
        <mc:AlternateContent xmlns:mc="http://schemas.openxmlformats.org/markup-compatibility/2006">
          <mc:Choice xmlns:p14="http://schemas.microsoft.com/office/powerpoint/2010/main" Requires="p14">
            <p:contentPart p14:bwMode="auto" r:id="rId382">
              <p14:nvContentPartPr>
                <p14:cNvPr id="179" name="Ink 178">
                  <a:extLst>
                    <a:ext uri="{FF2B5EF4-FFF2-40B4-BE49-F238E27FC236}">
                      <a16:creationId xmlns:a16="http://schemas.microsoft.com/office/drawing/2014/main" id="{E0EBCBA6-6F15-372C-119A-2D83D015DE19}"/>
                    </a:ext>
                  </a:extLst>
                </p14:cNvPr>
                <p14:cNvContentPartPr/>
                <p14:nvPr/>
              </p14:nvContentPartPr>
              <p14:xfrm>
                <a:off x="2100407" y="5063969"/>
                <a:ext cx="144000" cy="64080"/>
              </p14:xfrm>
            </p:contentPart>
          </mc:Choice>
          <mc:Fallback>
            <p:pic>
              <p:nvPicPr>
                <p:cNvPr id="179" name="Ink 178">
                  <a:extLst>
                    <a:ext uri="{FF2B5EF4-FFF2-40B4-BE49-F238E27FC236}">
                      <a16:creationId xmlns:a16="http://schemas.microsoft.com/office/drawing/2014/main" id="{E0EBCBA6-6F15-372C-119A-2D83D015DE19}"/>
                    </a:ext>
                  </a:extLst>
                </p:cNvPr>
                <p:cNvPicPr/>
                <p:nvPr/>
              </p:nvPicPr>
              <p:blipFill>
                <a:blip r:embed="rId383"/>
                <a:stretch>
                  <a:fillRect/>
                </a:stretch>
              </p:blipFill>
              <p:spPr>
                <a:xfrm>
                  <a:off x="2091407" y="5054969"/>
                  <a:ext cx="161640" cy="81720"/>
                </a:xfrm>
                <a:prstGeom prst="rect">
                  <a:avLst/>
                </a:prstGeom>
              </p:spPr>
            </p:pic>
          </mc:Fallback>
        </mc:AlternateContent>
        <mc:AlternateContent xmlns:mc="http://schemas.openxmlformats.org/markup-compatibility/2006">
          <mc:Choice xmlns:p14="http://schemas.microsoft.com/office/powerpoint/2010/main" Requires="p14">
            <p:contentPart p14:bwMode="auto" r:id="rId384">
              <p14:nvContentPartPr>
                <p14:cNvPr id="181" name="Ink 180">
                  <a:extLst>
                    <a:ext uri="{FF2B5EF4-FFF2-40B4-BE49-F238E27FC236}">
                      <a16:creationId xmlns:a16="http://schemas.microsoft.com/office/drawing/2014/main" id="{7C1F383A-73AD-523D-EABD-82F3DF13F2AE}"/>
                    </a:ext>
                  </a:extLst>
                </p14:cNvPr>
                <p14:cNvContentPartPr/>
                <p14:nvPr/>
              </p14:nvContentPartPr>
              <p14:xfrm>
                <a:off x="2320367" y="5039129"/>
                <a:ext cx="131400" cy="174960"/>
              </p14:xfrm>
            </p:contentPart>
          </mc:Choice>
          <mc:Fallback>
            <p:pic>
              <p:nvPicPr>
                <p:cNvPr id="181" name="Ink 180">
                  <a:extLst>
                    <a:ext uri="{FF2B5EF4-FFF2-40B4-BE49-F238E27FC236}">
                      <a16:creationId xmlns:a16="http://schemas.microsoft.com/office/drawing/2014/main" id="{7C1F383A-73AD-523D-EABD-82F3DF13F2AE}"/>
                    </a:ext>
                  </a:extLst>
                </p:cNvPr>
                <p:cNvPicPr/>
                <p:nvPr/>
              </p:nvPicPr>
              <p:blipFill>
                <a:blip r:embed="rId385"/>
                <a:stretch>
                  <a:fillRect/>
                </a:stretch>
              </p:blipFill>
              <p:spPr>
                <a:xfrm>
                  <a:off x="2311367" y="5030129"/>
                  <a:ext cx="149040" cy="192600"/>
                </a:xfrm>
                <a:prstGeom prst="rect">
                  <a:avLst/>
                </a:prstGeom>
              </p:spPr>
            </p:pic>
          </mc:Fallback>
        </mc:AlternateContent>
        <mc:AlternateContent xmlns:mc="http://schemas.openxmlformats.org/markup-compatibility/2006">
          <mc:Choice xmlns:p14="http://schemas.microsoft.com/office/powerpoint/2010/main" Requires="p14">
            <p:contentPart p14:bwMode="auto" r:id="rId386">
              <p14:nvContentPartPr>
                <p14:cNvPr id="183" name="Ink 182">
                  <a:extLst>
                    <a:ext uri="{FF2B5EF4-FFF2-40B4-BE49-F238E27FC236}">
                      <a16:creationId xmlns:a16="http://schemas.microsoft.com/office/drawing/2014/main" id="{3CF849A3-359B-B89A-4EC4-F16ACA607AF7}"/>
                    </a:ext>
                  </a:extLst>
                </p14:cNvPr>
                <p14:cNvContentPartPr/>
                <p14:nvPr/>
              </p14:nvContentPartPr>
              <p14:xfrm>
                <a:off x="1958927" y="4341089"/>
                <a:ext cx="145800" cy="1410120"/>
              </p14:xfrm>
            </p:contentPart>
          </mc:Choice>
          <mc:Fallback>
            <p:pic>
              <p:nvPicPr>
                <p:cNvPr id="183" name="Ink 182">
                  <a:extLst>
                    <a:ext uri="{FF2B5EF4-FFF2-40B4-BE49-F238E27FC236}">
                      <a16:creationId xmlns:a16="http://schemas.microsoft.com/office/drawing/2014/main" id="{3CF849A3-359B-B89A-4EC4-F16ACA607AF7}"/>
                    </a:ext>
                  </a:extLst>
                </p:cNvPr>
                <p:cNvPicPr/>
                <p:nvPr/>
              </p:nvPicPr>
              <p:blipFill>
                <a:blip r:embed="rId387"/>
                <a:stretch>
                  <a:fillRect/>
                </a:stretch>
              </p:blipFill>
              <p:spPr>
                <a:xfrm>
                  <a:off x="1949927" y="4332449"/>
                  <a:ext cx="163440" cy="1427760"/>
                </a:xfrm>
                <a:prstGeom prst="rect">
                  <a:avLst/>
                </a:prstGeom>
              </p:spPr>
            </p:pic>
          </mc:Fallback>
        </mc:AlternateContent>
        <mc:AlternateContent xmlns:mc="http://schemas.openxmlformats.org/markup-compatibility/2006">
          <mc:Choice xmlns:p14="http://schemas.microsoft.com/office/powerpoint/2010/main" Requires="p14">
            <p:contentPart p14:bwMode="auto" r:id="rId388">
              <p14:nvContentPartPr>
                <p14:cNvPr id="184" name="Ink 183">
                  <a:extLst>
                    <a:ext uri="{FF2B5EF4-FFF2-40B4-BE49-F238E27FC236}">
                      <a16:creationId xmlns:a16="http://schemas.microsoft.com/office/drawing/2014/main" id="{EE289DEC-7513-1079-8FFB-ADF0141FBBAA}"/>
                    </a:ext>
                  </a:extLst>
                </p14:cNvPr>
                <p14:cNvContentPartPr/>
                <p14:nvPr/>
              </p14:nvContentPartPr>
              <p14:xfrm>
                <a:off x="2055767" y="5661569"/>
                <a:ext cx="79560" cy="94320"/>
              </p14:xfrm>
            </p:contentPart>
          </mc:Choice>
          <mc:Fallback>
            <p:pic>
              <p:nvPicPr>
                <p:cNvPr id="184" name="Ink 183">
                  <a:extLst>
                    <a:ext uri="{FF2B5EF4-FFF2-40B4-BE49-F238E27FC236}">
                      <a16:creationId xmlns:a16="http://schemas.microsoft.com/office/drawing/2014/main" id="{EE289DEC-7513-1079-8FFB-ADF0141FBBAA}"/>
                    </a:ext>
                  </a:extLst>
                </p:cNvPr>
                <p:cNvPicPr/>
                <p:nvPr/>
              </p:nvPicPr>
              <p:blipFill>
                <a:blip r:embed="rId389"/>
                <a:stretch>
                  <a:fillRect/>
                </a:stretch>
              </p:blipFill>
              <p:spPr>
                <a:xfrm>
                  <a:off x="2046767" y="5652569"/>
                  <a:ext cx="97200" cy="111960"/>
                </a:xfrm>
                <a:prstGeom prst="rect">
                  <a:avLst/>
                </a:prstGeom>
              </p:spPr>
            </p:pic>
          </mc:Fallback>
        </mc:AlternateContent>
        <mc:AlternateContent xmlns:mc="http://schemas.openxmlformats.org/markup-compatibility/2006">
          <mc:Choice xmlns:p14="http://schemas.microsoft.com/office/powerpoint/2010/main" Requires="p14">
            <p:contentPart p14:bwMode="auto" r:id="rId390">
              <p14:nvContentPartPr>
                <p14:cNvPr id="276" name="Ink 275">
                  <a:extLst>
                    <a:ext uri="{FF2B5EF4-FFF2-40B4-BE49-F238E27FC236}">
                      <a16:creationId xmlns:a16="http://schemas.microsoft.com/office/drawing/2014/main" id="{467684AB-7584-ED35-68EF-9C75064B4D73}"/>
                    </a:ext>
                  </a:extLst>
                </p14:cNvPr>
                <p14:cNvContentPartPr/>
                <p14:nvPr/>
              </p14:nvContentPartPr>
              <p14:xfrm>
                <a:off x="10449887" y="4173689"/>
                <a:ext cx="778680" cy="678240"/>
              </p14:xfrm>
            </p:contentPart>
          </mc:Choice>
          <mc:Fallback>
            <p:pic>
              <p:nvPicPr>
                <p:cNvPr id="276" name="Ink 275">
                  <a:extLst>
                    <a:ext uri="{FF2B5EF4-FFF2-40B4-BE49-F238E27FC236}">
                      <a16:creationId xmlns:a16="http://schemas.microsoft.com/office/drawing/2014/main" id="{467684AB-7584-ED35-68EF-9C75064B4D73}"/>
                    </a:ext>
                  </a:extLst>
                </p:cNvPr>
                <p:cNvPicPr/>
                <p:nvPr/>
              </p:nvPicPr>
              <p:blipFill>
                <a:blip r:embed="rId391"/>
                <a:stretch>
                  <a:fillRect/>
                </a:stretch>
              </p:blipFill>
              <p:spPr>
                <a:xfrm>
                  <a:off x="10441247" y="4164689"/>
                  <a:ext cx="796320" cy="695880"/>
                </a:xfrm>
                <a:prstGeom prst="rect">
                  <a:avLst/>
                </a:prstGeom>
              </p:spPr>
            </p:pic>
          </mc:Fallback>
        </mc:AlternateContent>
        <mc:AlternateContent xmlns:mc="http://schemas.openxmlformats.org/markup-compatibility/2006">
          <mc:Choice xmlns:p14="http://schemas.microsoft.com/office/powerpoint/2010/main" Requires="p14">
            <p:contentPart p14:bwMode="auto" r:id="rId392">
              <p14:nvContentPartPr>
                <p14:cNvPr id="277" name="Ink 276">
                  <a:extLst>
                    <a:ext uri="{FF2B5EF4-FFF2-40B4-BE49-F238E27FC236}">
                      <a16:creationId xmlns:a16="http://schemas.microsoft.com/office/drawing/2014/main" id="{D8094011-A55A-6635-AE4D-CB1B2BFEB7F6}"/>
                    </a:ext>
                  </a:extLst>
                </p14:cNvPr>
                <p14:cNvContentPartPr/>
                <p14:nvPr/>
              </p14:nvContentPartPr>
              <p14:xfrm>
                <a:off x="2428367" y="4782809"/>
                <a:ext cx="8401320" cy="1402560"/>
              </p14:xfrm>
            </p:contentPart>
          </mc:Choice>
          <mc:Fallback>
            <p:pic>
              <p:nvPicPr>
                <p:cNvPr id="277" name="Ink 276">
                  <a:extLst>
                    <a:ext uri="{FF2B5EF4-FFF2-40B4-BE49-F238E27FC236}">
                      <a16:creationId xmlns:a16="http://schemas.microsoft.com/office/drawing/2014/main" id="{D8094011-A55A-6635-AE4D-CB1B2BFEB7F6}"/>
                    </a:ext>
                  </a:extLst>
                </p:cNvPr>
                <p:cNvPicPr/>
                <p:nvPr/>
              </p:nvPicPr>
              <p:blipFill>
                <a:blip r:embed="rId393"/>
                <a:stretch>
                  <a:fillRect/>
                </a:stretch>
              </p:blipFill>
              <p:spPr>
                <a:xfrm>
                  <a:off x="2419367" y="4774169"/>
                  <a:ext cx="8418960" cy="1420200"/>
                </a:xfrm>
                <a:prstGeom prst="rect">
                  <a:avLst/>
                </a:prstGeom>
              </p:spPr>
            </p:pic>
          </mc:Fallback>
        </mc:AlternateContent>
        <mc:AlternateContent xmlns:mc="http://schemas.openxmlformats.org/markup-compatibility/2006">
          <mc:Choice xmlns:p14="http://schemas.microsoft.com/office/powerpoint/2010/main" Requires="p14">
            <p:contentPart p14:bwMode="auto" r:id="rId394">
              <p14:nvContentPartPr>
                <p14:cNvPr id="278" name="Ink 277">
                  <a:extLst>
                    <a:ext uri="{FF2B5EF4-FFF2-40B4-BE49-F238E27FC236}">
                      <a16:creationId xmlns:a16="http://schemas.microsoft.com/office/drawing/2014/main" id="{20252011-9C83-EC9C-4AAD-00F743134384}"/>
                    </a:ext>
                  </a:extLst>
                </p14:cNvPr>
                <p14:cNvContentPartPr/>
                <p14:nvPr/>
              </p14:nvContentPartPr>
              <p14:xfrm>
                <a:off x="2580287" y="5689649"/>
                <a:ext cx="136440" cy="134640"/>
              </p14:xfrm>
            </p:contentPart>
          </mc:Choice>
          <mc:Fallback>
            <p:pic>
              <p:nvPicPr>
                <p:cNvPr id="278" name="Ink 277">
                  <a:extLst>
                    <a:ext uri="{FF2B5EF4-FFF2-40B4-BE49-F238E27FC236}">
                      <a16:creationId xmlns:a16="http://schemas.microsoft.com/office/drawing/2014/main" id="{20252011-9C83-EC9C-4AAD-00F743134384}"/>
                    </a:ext>
                  </a:extLst>
                </p:cNvPr>
                <p:cNvPicPr/>
                <p:nvPr/>
              </p:nvPicPr>
              <p:blipFill>
                <a:blip r:embed="rId395"/>
                <a:stretch>
                  <a:fillRect/>
                </a:stretch>
              </p:blipFill>
              <p:spPr>
                <a:xfrm>
                  <a:off x="2571647" y="5681009"/>
                  <a:ext cx="154080" cy="152280"/>
                </a:xfrm>
                <a:prstGeom prst="rect">
                  <a:avLst/>
                </a:prstGeom>
              </p:spPr>
            </p:pic>
          </mc:Fallback>
        </mc:AlternateContent>
        <mc:AlternateContent xmlns:mc="http://schemas.openxmlformats.org/markup-compatibility/2006">
          <mc:Choice xmlns:p14="http://schemas.microsoft.com/office/powerpoint/2010/main" Requires="p14">
            <p:contentPart p14:bwMode="auto" r:id="rId396">
              <p14:nvContentPartPr>
                <p14:cNvPr id="279" name="Ink 278">
                  <a:extLst>
                    <a:ext uri="{FF2B5EF4-FFF2-40B4-BE49-F238E27FC236}">
                      <a16:creationId xmlns:a16="http://schemas.microsoft.com/office/drawing/2014/main" id="{E4FD1B61-91D5-19B5-6C92-8F65AE87324D}"/>
                    </a:ext>
                  </a:extLst>
                </p14:cNvPr>
                <p14:cNvContentPartPr/>
                <p14:nvPr/>
              </p14:nvContentPartPr>
              <p14:xfrm>
                <a:off x="2746607" y="5720609"/>
                <a:ext cx="149400" cy="66600"/>
              </p14:xfrm>
            </p:contentPart>
          </mc:Choice>
          <mc:Fallback>
            <p:pic>
              <p:nvPicPr>
                <p:cNvPr id="279" name="Ink 278">
                  <a:extLst>
                    <a:ext uri="{FF2B5EF4-FFF2-40B4-BE49-F238E27FC236}">
                      <a16:creationId xmlns:a16="http://schemas.microsoft.com/office/drawing/2014/main" id="{E4FD1B61-91D5-19B5-6C92-8F65AE87324D}"/>
                    </a:ext>
                  </a:extLst>
                </p:cNvPr>
                <p:cNvPicPr/>
                <p:nvPr/>
              </p:nvPicPr>
              <p:blipFill>
                <a:blip r:embed="rId397"/>
                <a:stretch>
                  <a:fillRect/>
                </a:stretch>
              </p:blipFill>
              <p:spPr>
                <a:xfrm>
                  <a:off x="2737607" y="5711609"/>
                  <a:ext cx="167040" cy="84240"/>
                </a:xfrm>
                <a:prstGeom prst="rect">
                  <a:avLst/>
                </a:prstGeom>
              </p:spPr>
            </p:pic>
          </mc:Fallback>
        </mc:AlternateContent>
      </p:grpSp>
    </p:spTree>
    <p:extLst>
      <p:ext uri="{BB962C8B-B14F-4D97-AF65-F5344CB8AC3E}">
        <p14:creationId xmlns:p14="http://schemas.microsoft.com/office/powerpoint/2010/main" val="3504491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ADA066-A379-4473-BC1A-311855BB9107}"/>
              </a:ext>
            </a:extLst>
          </p:cNvPr>
          <p:cNvSpPr txBox="1"/>
          <p:nvPr/>
        </p:nvSpPr>
        <p:spPr>
          <a:xfrm>
            <a:off x="3002587" y="3939386"/>
            <a:ext cx="2198873" cy="551177"/>
          </a:xfrm>
          <a:prstGeom prst="rect">
            <a:avLst/>
          </a:prstGeom>
          <a:noFill/>
        </p:spPr>
        <p:txBody>
          <a:bodyPr wrap="square" rtlCol="0">
            <a:spAutoFit/>
          </a:bodyPr>
          <a:lstStyle/>
          <a:p>
            <a:r>
              <a:rPr lang="en-US" sz="1491" dirty="0">
                <a:latin typeface="Arial" panose="020B0604020202020204" pitchFamily="34" charset="0"/>
              </a:rPr>
              <a:t>Heavy chains have different V-sequences.</a:t>
            </a:r>
          </a:p>
        </p:txBody>
      </p:sp>
      <p:sp>
        <p:nvSpPr>
          <p:cNvPr id="12" name="TextBox 11">
            <a:extLst>
              <a:ext uri="{FF2B5EF4-FFF2-40B4-BE49-F238E27FC236}">
                <a16:creationId xmlns:a16="http://schemas.microsoft.com/office/drawing/2014/main" id="{2D034E97-9133-45AB-80DA-D0B337B60EF3}"/>
              </a:ext>
            </a:extLst>
          </p:cNvPr>
          <p:cNvSpPr txBox="1"/>
          <p:nvPr/>
        </p:nvSpPr>
        <p:spPr>
          <a:xfrm>
            <a:off x="23059" y="5540168"/>
            <a:ext cx="7555179" cy="1477328"/>
          </a:xfrm>
          <a:prstGeom prst="rect">
            <a:avLst/>
          </a:prstGeom>
          <a:noFill/>
        </p:spPr>
        <p:txBody>
          <a:bodyPr wrap="square" rtlCol="0">
            <a:spAutoFit/>
          </a:bodyPr>
          <a:lstStyle/>
          <a:p>
            <a:pPr marL="304324" indent="-304324">
              <a:buFont typeface="Arial" panose="020B0604020202020204" pitchFamily="34" charset="0"/>
              <a:buChar char="•"/>
            </a:pPr>
            <a:r>
              <a:rPr lang="en-US" sz="1800" dirty="0">
                <a:latin typeface="Arial" panose="020B0604020202020204" pitchFamily="34" charset="0"/>
              </a:rPr>
              <a:t>The exon that codes for the variable region of the heavy chain is generated by the random joining of a V, D, and J DNA segments.</a:t>
            </a:r>
          </a:p>
          <a:p>
            <a:pPr marL="304324" indent="-304324">
              <a:buFont typeface="Arial" panose="020B0604020202020204" pitchFamily="34" charset="0"/>
              <a:buChar char="•"/>
            </a:pPr>
            <a:r>
              <a:rPr lang="en-US" sz="1800" dirty="0">
                <a:latin typeface="Arial" panose="020B0604020202020204" pitchFamily="34" charset="0"/>
              </a:rPr>
              <a:t>Each B-cell will generate a unique sequence for its heavy and light chain DNA.</a:t>
            </a:r>
          </a:p>
          <a:p>
            <a:pPr marL="304324" indent="-304324">
              <a:buFont typeface="Arial" panose="020B0604020202020204" pitchFamily="34" charset="0"/>
              <a:buChar char="•"/>
            </a:pPr>
            <a:r>
              <a:rPr lang="en-US" sz="1800" dirty="0">
                <a:latin typeface="Arial" panose="020B0604020202020204" pitchFamily="34" charset="0"/>
              </a:rPr>
              <a:t>This is a permanent change to the DNA (</a:t>
            </a:r>
            <a:r>
              <a:rPr lang="en-US" sz="1800" b="1" i="1" dirty="0">
                <a:latin typeface="Arial" panose="020B0604020202020204" pitchFamily="34" charset="0"/>
              </a:rPr>
              <a:t>genome)</a:t>
            </a:r>
            <a:r>
              <a:rPr lang="en-US" sz="1800" dirty="0">
                <a:latin typeface="Arial" panose="020B0604020202020204" pitchFamily="34" charset="0"/>
              </a:rPr>
              <a:t> of the B-cell.</a:t>
            </a:r>
          </a:p>
        </p:txBody>
      </p:sp>
      <p:sp>
        <p:nvSpPr>
          <p:cNvPr id="7" name="TextBox 6">
            <a:extLst>
              <a:ext uri="{FF2B5EF4-FFF2-40B4-BE49-F238E27FC236}">
                <a16:creationId xmlns:a16="http://schemas.microsoft.com/office/drawing/2014/main" id="{B837A72B-DAC9-4604-879B-8D7DAEFF51F6}"/>
              </a:ext>
            </a:extLst>
          </p:cNvPr>
          <p:cNvSpPr txBox="1"/>
          <p:nvPr/>
        </p:nvSpPr>
        <p:spPr>
          <a:xfrm>
            <a:off x="215210" y="39431"/>
            <a:ext cx="12220471" cy="461665"/>
          </a:xfrm>
          <a:prstGeom prst="rect">
            <a:avLst/>
          </a:prstGeom>
          <a:noFill/>
        </p:spPr>
        <p:txBody>
          <a:bodyPr wrap="square" rtlCol="0">
            <a:spAutoFit/>
          </a:bodyPr>
          <a:lstStyle/>
          <a:p>
            <a:r>
              <a:rPr lang="en-US" sz="2400" dirty="0">
                <a:latin typeface="Arial" panose="020B0604020202020204" pitchFamily="34" charset="0"/>
              </a:rPr>
              <a:t>Antibody Genes are Assembled From DNA Segments: Giving Many Different Sequences.</a:t>
            </a:r>
          </a:p>
        </p:txBody>
      </p:sp>
      <p:pic>
        <p:nvPicPr>
          <p:cNvPr id="31" name="Picture 30">
            <a:extLst>
              <a:ext uri="{FF2B5EF4-FFF2-40B4-BE49-F238E27FC236}">
                <a16:creationId xmlns:a16="http://schemas.microsoft.com/office/drawing/2014/main" id="{ED94BAB6-2F79-4BF7-A7DD-16BFB8E77FF1}"/>
              </a:ext>
            </a:extLst>
          </p:cNvPr>
          <p:cNvPicPr>
            <a:picLocks noChangeAspect="1"/>
          </p:cNvPicPr>
          <p:nvPr/>
        </p:nvPicPr>
        <p:blipFill rotWithShape="1">
          <a:blip r:embed="rId2"/>
          <a:srcRect t="6466" b="56352"/>
          <a:stretch/>
        </p:blipFill>
        <p:spPr>
          <a:xfrm>
            <a:off x="2191078" y="1128335"/>
            <a:ext cx="7182279" cy="3779070"/>
          </a:xfrm>
          <a:prstGeom prst="rect">
            <a:avLst/>
          </a:prstGeom>
        </p:spPr>
      </p:pic>
      <p:grpSp>
        <p:nvGrpSpPr>
          <p:cNvPr id="19" name="Group 18">
            <a:extLst>
              <a:ext uri="{FF2B5EF4-FFF2-40B4-BE49-F238E27FC236}">
                <a16:creationId xmlns:a16="http://schemas.microsoft.com/office/drawing/2014/main" id="{9856AA2A-E3D3-4A53-91E2-4768856A06C1}"/>
              </a:ext>
            </a:extLst>
          </p:cNvPr>
          <p:cNvGrpSpPr/>
          <p:nvPr/>
        </p:nvGrpSpPr>
        <p:grpSpPr>
          <a:xfrm rot="10800000">
            <a:off x="9267501" y="1756013"/>
            <a:ext cx="211710" cy="296298"/>
            <a:chOff x="5577385" y="4454691"/>
            <a:chExt cx="132045" cy="236561"/>
          </a:xfrm>
        </p:grpSpPr>
        <p:sp>
          <p:nvSpPr>
            <p:cNvPr id="20" name="Rectangle 19">
              <a:extLst>
                <a:ext uri="{FF2B5EF4-FFF2-40B4-BE49-F238E27FC236}">
                  <a16:creationId xmlns:a16="http://schemas.microsoft.com/office/drawing/2014/main" id="{BD18A596-1807-4158-BEFC-890775A25E48}"/>
                </a:ext>
              </a:extLst>
            </p:cNvPr>
            <p:cNvSpPr/>
            <p:nvPr/>
          </p:nvSpPr>
          <p:spPr>
            <a:xfrm>
              <a:off x="5577385" y="4454691"/>
              <a:ext cx="45719" cy="236561"/>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1" name="Rectangle 20">
              <a:extLst>
                <a:ext uri="{FF2B5EF4-FFF2-40B4-BE49-F238E27FC236}">
                  <a16:creationId xmlns:a16="http://schemas.microsoft.com/office/drawing/2014/main" id="{82553CF1-AF6B-4F2B-875C-70CD8B3B016F}"/>
                </a:ext>
              </a:extLst>
            </p:cNvPr>
            <p:cNvSpPr/>
            <p:nvPr/>
          </p:nvSpPr>
          <p:spPr>
            <a:xfrm>
              <a:off x="5663711" y="4454691"/>
              <a:ext cx="45719" cy="2365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grpSp>
        <p:nvGrpSpPr>
          <p:cNvPr id="22" name="Group 21">
            <a:extLst>
              <a:ext uri="{FF2B5EF4-FFF2-40B4-BE49-F238E27FC236}">
                <a16:creationId xmlns:a16="http://schemas.microsoft.com/office/drawing/2014/main" id="{DE1E9FA4-7774-444F-AA35-245E3EBB0A29}"/>
              </a:ext>
            </a:extLst>
          </p:cNvPr>
          <p:cNvGrpSpPr/>
          <p:nvPr/>
        </p:nvGrpSpPr>
        <p:grpSpPr>
          <a:xfrm rot="10800000">
            <a:off x="8780137" y="3216731"/>
            <a:ext cx="211710" cy="296298"/>
            <a:chOff x="5577385" y="4454691"/>
            <a:chExt cx="132045" cy="236561"/>
          </a:xfrm>
        </p:grpSpPr>
        <p:sp>
          <p:nvSpPr>
            <p:cNvPr id="23" name="Rectangle 22">
              <a:extLst>
                <a:ext uri="{FF2B5EF4-FFF2-40B4-BE49-F238E27FC236}">
                  <a16:creationId xmlns:a16="http://schemas.microsoft.com/office/drawing/2014/main" id="{B3B147B8-08D7-4F73-ADF3-AF3764385021}"/>
                </a:ext>
              </a:extLst>
            </p:cNvPr>
            <p:cNvSpPr/>
            <p:nvPr/>
          </p:nvSpPr>
          <p:spPr>
            <a:xfrm>
              <a:off x="5577385" y="4454691"/>
              <a:ext cx="45719" cy="236561"/>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4" name="Rectangle 23">
              <a:extLst>
                <a:ext uri="{FF2B5EF4-FFF2-40B4-BE49-F238E27FC236}">
                  <a16:creationId xmlns:a16="http://schemas.microsoft.com/office/drawing/2014/main" id="{EA520C2B-1B4C-4085-B29F-D733FB42EEAD}"/>
                </a:ext>
              </a:extLst>
            </p:cNvPr>
            <p:cNvSpPr/>
            <p:nvPr/>
          </p:nvSpPr>
          <p:spPr>
            <a:xfrm>
              <a:off x="5663711" y="4454691"/>
              <a:ext cx="45719" cy="2365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grpSp>
        <p:nvGrpSpPr>
          <p:cNvPr id="25" name="Group 24">
            <a:extLst>
              <a:ext uri="{FF2B5EF4-FFF2-40B4-BE49-F238E27FC236}">
                <a16:creationId xmlns:a16="http://schemas.microsoft.com/office/drawing/2014/main" id="{3F1FD00E-A5FC-49A0-8660-860A69AB4852}"/>
              </a:ext>
            </a:extLst>
          </p:cNvPr>
          <p:cNvGrpSpPr/>
          <p:nvPr/>
        </p:nvGrpSpPr>
        <p:grpSpPr>
          <a:xfrm rot="10800000">
            <a:off x="8591471" y="4510671"/>
            <a:ext cx="211710" cy="296298"/>
            <a:chOff x="5577385" y="4454691"/>
            <a:chExt cx="132045" cy="236561"/>
          </a:xfrm>
        </p:grpSpPr>
        <p:sp>
          <p:nvSpPr>
            <p:cNvPr id="26" name="Rectangle 25">
              <a:extLst>
                <a:ext uri="{FF2B5EF4-FFF2-40B4-BE49-F238E27FC236}">
                  <a16:creationId xmlns:a16="http://schemas.microsoft.com/office/drawing/2014/main" id="{C3EAEDB3-C0E1-45E2-AF51-6B8EA1831BDC}"/>
                </a:ext>
              </a:extLst>
            </p:cNvPr>
            <p:cNvSpPr/>
            <p:nvPr/>
          </p:nvSpPr>
          <p:spPr>
            <a:xfrm>
              <a:off x="5577385" y="4454691"/>
              <a:ext cx="45719" cy="236561"/>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7" name="Rectangle 26">
              <a:extLst>
                <a:ext uri="{FF2B5EF4-FFF2-40B4-BE49-F238E27FC236}">
                  <a16:creationId xmlns:a16="http://schemas.microsoft.com/office/drawing/2014/main" id="{828F6443-DF7F-494E-A7BD-FF5A3223CA6B}"/>
                </a:ext>
              </a:extLst>
            </p:cNvPr>
            <p:cNvSpPr/>
            <p:nvPr/>
          </p:nvSpPr>
          <p:spPr>
            <a:xfrm>
              <a:off x="5663711" y="4454691"/>
              <a:ext cx="45719" cy="2365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sp>
        <p:nvSpPr>
          <p:cNvPr id="9" name="TextBox 8">
            <a:extLst>
              <a:ext uri="{FF2B5EF4-FFF2-40B4-BE49-F238E27FC236}">
                <a16:creationId xmlns:a16="http://schemas.microsoft.com/office/drawing/2014/main" id="{4CC69542-F6E5-43EE-A415-C7ABCB68E806}"/>
              </a:ext>
            </a:extLst>
          </p:cNvPr>
          <p:cNvSpPr txBox="1"/>
          <p:nvPr/>
        </p:nvSpPr>
        <p:spPr>
          <a:xfrm>
            <a:off x="135469" y="5182963"/>
            <a:ext cx="2422458" cy="369332"/>
          </a:xfrm>
          <a:prstGeom prst="rect">
            <a:avLst/>
          </a:prstGeom>
          <a:noFill/>
        </p:spPr>
        <p:txBody>
          <a:bodyPr wrap="none" rtlCol="0">
            <a:spAutoFit/>
          </a:bodyPr>
          <a:lstStyle/>
          <a:p>
            <a:r>
              <a:rPr lang="en-US" sz="1800" b="1" dirty="0">
                <a:latin typeface="Arial" panose="020B0604020202020204" pitchFamily="34" charset="0"/>
              </a:rPr>
              <a:t>Stem cells -&gt; B-cells</a:t>
            </a:r>
          </a:p>
        </p:txBody>
      </p:sp>
      <p:sp>
        <p:nvSpPr>
          <p:cNvPr id="29" name="TextBox 28">
            <a:extLst>
              <a:ext uri="{FF2B5EF4-FFF2-40B4-BE49-F238E27FC236}">
                <a16:creationId xmlns:a16="http://schemas.microsoft.com/office/drawing/2014/main" id="{CD4C0133-44CD-4954-81BC-352A238C637D}"/>
              </a:ext>
            </a:extLst>
          </p:cNvPr>
          <p:cNvSpPr txBox="1"/>
          <p:nvPr/>
        </p:nvSpPr>
        <p:spPr>
          <a:xfrm>
            <a:off x="6116972" y="4851117"/>
            <a:ext cx="3223831" cy="551177"/>
          </a:xfrm>
          <a:prstGeom prst="rect">
            <a:avLst/>
          </a:prstGeom>
          <a:noFill/>
        </p:spPr>
        <p:txBody>
          <a:bodyPr wrap="square" rtlCol="0">
            <a:spAutoFit/>
          </a:bodyPr>
          <a:lstStyle/>
          <a:p>
            <a:r>
              <a:rPr lang="en-US" sz="1491" dirty="0">
                <a:latin typeface="Arial" panose="020B0604020202020204" pitchFamily="34" charset="0"/>
              </a:rPr>
              <a:t>Heavy chains have the same constant sequences in all B-cells.</a:t>
            </a:r>
          </a:p>
        </p:txBody>
      </p:sp>
      <p:sp>
        <p:nvSpPr>
          <p:cNvPr id="30" name="TextBox 29">
            <a:extLst>
              <a:ext uri="{FF2B5EF4-FFF2-40B4-BE49-F238E27FC236}">
                <a16:creationId xmlns:a16="http://schemas.microsoft.com/office/drawing/2014/main" id="{77EC18FC-DDED-446F-8DDD-3FFFE055F810}"/>
              </a:ext>
            </a:extLst>
          </p:cNvPr>
          <p:cNvSpPr txBox="1"/>
          <p:nvPr/>
        </p:nvSpPr>
        <p:spPr>
          <a:xfrm>
            <a:off x="2750623" y="4475046"/>
            <a:ext cx="1306928" cy="321755"/>
          </a:xfrm>
          <a:prstGeom prst="rect">
            <a:avLst/>
          </a:prstGeom>
          <a:solidFill>
            <a:schemeClr val="bg1">
              <a:lumMod val="95000"/>
            </a:schemeClr>
          </a:solidFill>
        </p:spPr>
        <p:txBody>
          <a:bodyPr wrap="square" rtlCol="0">
            <a:spAutoFit/>
          </a:bodyPr>
          <a:lstStyle/>
          <a:p>
            <a:r>
              <a:rPr lang="en-US" sz="1491" dirty="0">
                <a:latin typeface="Arial" panose="020B0604020202020204" pitchFamily="34" charset="0"/>
              </a:rPr>
              <a:t>B-cell DNA</a:t>
            </a:r>
          </a:p>
        </p:txBody>
      </p:sp>
      <p:sp>
        <p:nvSpPr>
          <p:cNvPr id="33" name="TextBox 32">
            <a:extLst>
              <a:ext uri="{FF2B5EF4-FFF2-40B4-BE49-F238E27FC236}">
                <a16:creationId xmlns:a16="http://schemas.microsoft.com/office/drawing/2014/main" id="{814C0B29-6B42-459B-B1C8-941F43554E29}"/>
              </a:ext>
            </a:extLst>
          </p:cNvPr>
          <p:cNvSpPr txBox="1"/>
          <p:nvPr/>
        </p:nvSpPr>
        <p:spPr>
          <a:xfrm>
            <a:off x="872170" y="1130542"/>
            <a:ext cx="2257349" cy="321755"/>
          </a:xfrm>
          <a:prstGeom prst="rect">
            <a:avLst/>
          </a:prstGeom>
          <a:solidFill>
            <a:schemeClr val="bg1">
              <a:lumMod val="95000"/>
            </a:schemeClr>
          </a:solidFill>
        </p:spPr>
        <p:txBody>
          <a:bodyPr wrap="none" rtlCol="0">
            <a:spAutoFit/>
          </a:bodyPr>
          <a:lstStyle/>
          <a:p>
            <a:r>
              <a:rPr lang="en-US" sz="1491" dirty="0">
                <a:latin typeface="Arial" panose="020B0604020202020204" pitchFamily="34" charset="0"/>
              </a:rPr>
              <a:t>Germline/Stem cell DNA</a:t>
            </a:r>
          </a:p>
        </p:txBody>
      </p:sp>
      <p:sp>
        <p:nvSpPr>
          <p:cNvPr id="32" name="TextBox 31">
            <a:extLst>
              <a:ext uri="{FF2B5EF4-FFF2-40B4-BE49-F238E27FC236}">
                <a16:creationId xmlns:a16="http://schemas.microsoft.com/office/drawing/2014/main" id="{A0C56971-C06B-4EF0-A011-6B4B8E33DA6B}"/>
              </a:ext>
            </a:extLst>
          </p:cNvPr>
          <p:cNvSpPr txBox="1"/>
          <p:nvPr/>
        </p:nvSpPr>
        <p:spPr>
          <a:xfrm>
            <a:off x="160859" y="3108013"/>
            <a:ext cx="2409634" cy="1200329"/>
          </a:xfrm>
          <a:prstGeom prst="rect">
            <a:avLst/>
          </a:prstGeom>
          <a:noFill/>
        </p:spPr>
        <p:txBody>
          <a:bodyPr wrap="none" rtlCol="0">
            <a:spAutoFit/>
          </a:bodyPr>
          <a:lstStyle/>
          <a:p>
            <a:r>
              <a:rPr lang="en-US" sz="1800" dirty="0">
                <a:latin typeface="Arial" panose="020B0604020202020204" pitchFamily="34" charset="0"/>
              </a:rPr>
              <a:t>L = leader (signal)</a:t>
            </a:r>
          </a:p>
          <a:p>
            <a:r>
              <a:rPr lang="en-US" sz="1800" dirty="0">
                <a:latin typeface="Arial" panose="020B0604020202020204" pitchFamily="34" charset="0"/>
              </a:rPr>
              <a:t>V = variable segment</a:t>
            </a:r>
          </a:p>
          <a:p>
            <a:r>
              <a:rPr lang="en-US" sz="1800" dirty="0">
                <a:latin typeface="Arial" panose="020B0604020202020204" pitchFamily="34" charset="0"/>
              </a:rPr>
              <a:t>D = diversity segment</a:t>
            </a:r>
          </a:p>
          <a:p>
            <a:r>
              <a:rPr lang="en-US" sz="1800" dirty="0">
                <a:latin typeface="Arial" panose="020B0604020202020204" pitchFamily="34" charset="0"/>
              </a:rPr>
              <a:t>J = joining segment</a:t>
            </a:r>
          </a:p>
        </p:txBody>
      </p:sp>
      <p:pic>
        <p:nvPicPr>
          <p:cNvPr id="37" name="Picture 36">
            <a:extLst>
              <a:ext uri="{FF2B5EF4-FFF2-40B4-BE49-F238E27FC236}">
                <a16:creationId xmlns:a16="http://schemas.microsoft.com/office/drawing/2014/main" id="{BD849FEA-8405-471A-A430-E10CE3DC8DE4}"/>
              </a:ext>
            </a:extLst>
          </p:cNvPr>
          <p:cNvPicPr>
            <a:picLocks noChangeAspect="1"/>
          </p:cNvPicPr>
          <p:nvPr/>
        </p:nvPicPr>
        <p:blipFill rotWithShape="1">
          <a:blip r:embed="rId2"/>
          <a:srcRect l="34035" t="37276" r="11731" b="56352"/>
          <a:stretch/>
        </p:blipFill>
        <p:spPr>
          <a:xfrm rot="5400000">
            <a:off x="8066699" y="3055216"/>
            <a:ext cx="3895249" cy="647633"/>
          </a:xfrm>
          <a:prstGeom prst="rect">
            <a:avLst/>
          </a:prstGeom>
        </p:spPr>
      </p:pic>
      <p:grpSp>
        <p:nvGrpSpPr>
          <p:cNvPr id="5" name="Group 4">
            <a:extLst>
              <a:ext uri="{FF2B5EF4-FFF2-40B4-BE49-F238E27FC236}">
                <a16:creationId xmlns:a16="http://schemas.microsoft.com/office/drawing/2014/main" id="{45D1C1E5-907F-4650-8602-96E67D170451}"/>
              </a:ext>
            </a:extLst>
          </p:cNvPr>
          <p:cNvGrpSpPr/>
          <p:nvPr/>
        </p:nvGrpSpPr>
        <p:grpSpPr>
          <a:xfrm>
            <a:off x="9795647" y="1276955"/>
            <a:ext cx="3010722" cy="4049703"/>
            <a:chOff x="9220200" y="1676400"/>
            <a:chExt cx="2827038" cy="3802631"/>
          </a:xfrm>
        </p:grpSpPr>
        <p:pic>
          <p:nvPicPr>
            <p:cNvPr id="41" name="Picture 40">
              <a:extLst>
                <a:ext uri="{FF2B5EF4-FFF2-40B4-BE49-F238E27FC236}">
                  <a16:creationId xmlns:a16="http://schemas.microsoft.com/office/drawing/2014/main" id="{661F78A0-D57F-4295-9BD0-6FC50A0058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0757" y="1676400"/>
              <a:ext cx="2096481" cy="2918022"/>
            </a:xfrm>
            <a:prstGeom prst="rect">
              <a:avLst/>
            </a:prstGeom>
          </p:spPr>
        </p:pic>
        <p:sp>
          <p:nvSpPr>
            <p:cNvPr id="45" name="Rectangle 44">
              <a:extLst>
                <a:ext uri="{FF2B5EF4-FFF2-40B4-BE49-F238E27FC236}">
                  <a16:creationId xmlns:a16="http://schemas.microsoft.com/office/drawing/2014/main" id="{9ACC2D24-4465-4248-975B-87A8090A6285}"/>
                </a:ext>
              </a:extLst>
            </p:cNvPr>
            <p:cNvSpPr/>
            <p:nvPr/>
          </p:nvSpPr>
          <p:spPr>
            <a:xfrm rot="5400000">
              <a:off x="9324896" y="5305505"/>
              <a:ext cx="68830" cy="27822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46" name="Right Brace 45">
              <a:extLst>
                <a:ext uri="{FF2B5EF4-FFF2-40B4-BE49-F238E27FC236}">
                  <a16:creationId xmlns:a16="http://schemas.microsoft.com/office/drawing/2014/main" id="{2C5A35C8-DBB9-4AE3-A445-CF5A53DB71BA}"/>
                </a:ext>
              </a:extLst>
            </p:cNvPr>
            <p:cNvSpPr/>
            <p:nvPr/>
          </p:nvSpPr>
          <p:spPr>
            <a:xfrm>
              <a:off x="9725564" y="1794129"/>
              <a:ext cx="45719" cy="643929"/>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52" dirty="0">
                <a:latin typeface="Arial" panose="020B0604020202020204" pitchFamily="34" charset="0"/>
              </a:endParaRPr>
            </a:p>
          </p:txBody>
        </p:sp>
        <p:cxnSp>
          <p:nvCxnSpPr>
            <p:cNvPr id="48" name="Straight Arrow Connector 47">
              <a:extLst>
                <a:ext uri="{FF2B5EF4-FFF2-40B4-BE49-F238E27FC236}">
                  <a16:creationId xmlns:a16="http://schemas.microsoft.com/office/drawing/2014/main" id="{5B796D56-00B7-4237-A459-3D3127473327}"/>
                </a:ext>
              </a:extLst>
            </p:cNvPr>
            <p:cNvCxnSpPr>
              <a:cxnSpLocks/>
            </p:cNvCxnSpPr>
            <p:nvPr/>
          </p:nvCxnSpPr>
          <p:spPr>
            <a:xfrm flipV="1">
              <a:off x="9753131" y="1961144"/>
              <a:ext cx="686269" cy="166019"/>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288E1CEA-A7E3-4B6D-9D94-6D79A80D2B7D}"/>
                </a:ext>
              </a:extLst>
            </p:cNvPr>
            <p:cNvCxnSpPr/>
            <p:nvPr/>
          </p:nvCxnSpPr>
          <p:spPr>
            <a:xfrm flipV="1">
              <a:off x="9707412" y="2503672"/>
              <a:ext cx="975333" cy="703251"/>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B7403911-5F88-4545-88C9-85E01BB7B38F}"/>
                </a:ext>
              </a:extLst>
            </p:cNvPr>
            <p:cNvCxnSpPr/>
            <p:nvPr/>
          </p:nvCxnSpPr>
          <p:spPr>
            <a:xfrm flipV="1">
              <a:off x="9669094" y="3147601"/>
              <a:ext cx="1110577" cy="776587"/>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B52763E3-A7DE-461F-A169-3B6D28F06E47}"/>
                </a:ext>
              </a:extLst>
            </p:cNvPr>
            <p:cNvCxnSpPr/>
            <p:nvPr/>
          </p:nvCxnSpPr>
          <p:spPr>
            <a:xfrm flipV="1">
              <a:off x="9669094" y="3598364"/>
              <a:ext cx="1110577" cy="841355"/>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40959C5C-3702-4676-874E-6840C5C8377D}"/>
                </a:ext>
              </a:extLst>
            </p:cNvPr>
            <p:cNvCxnSpPr/>
            <p:nvPr/>
          </p:nvCxnSpPr>
          <p:spPr>
            <a:xfrm flipV="1">
              <a:off x="9669094" y="4121242"/>
              <a:ext cx="1076162" cy="1021728"/>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A12F153C-A506-48A9-9590-6F5723A55AC4}"/>
                </a:ext>
              </a:extLst>
            </p:cNvPr>
            <p:cNvCxnSpPr/>
            <p:nvPr/>
          </p:nvCxnSpPr>
          <p:spPr>
            <a:xfrm flipV="1">
              <a:off x="9634679" y="4568117"/>
              <a:ext cx="1110577" cy="85281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157F7884-FB56-479C-89E1-145D16CC4F18}"/>
              </a:ext>
            </a:extLst>
          </p:cNvPr>
          <p:cNvSpPr txBox="1"/>
          <p:nvPr/>
        </p:nvSpPr>
        <p:spPr>
          <a:xfrm>
            <a:off x="7531741" y="5452480"/>
            <a:ext cx="5274628" cy="923330"/>
          </a:xfrm>
          <a:prstGeom prst="rect">
            <a:avLst/>
          </a:prstGeom>
          <a:noFill/>
        </p:spPr>
        <p:txBody>
          <a:bodyPr wrap="square" rtlCol="0">
            <a:spAutoFit/>
          </a:bodyPr>
          <a:lstStyle/>
          <a:p>
            <a:r>
              <a:rPr lang="en-US" sz="1800" i="1" dirty="0">
                <a:solidFill>
                  <a:srgbClr val="00B0F0"/>
                </a:solidFill>
                <a:latin typeface="Arial" panose="020B0604020202020204" pitchFamily="34" charset="0"/>
              </a:rPr>
              <a:t>1. If there are 300 possible V-heavy segments, 10 possible D segments, and 6 possible J segments, how many different heavy chains can be made?</a:t>
            </a:r>
          </a:p>
        </p:txBody>
      </p:sp>
      <p:sp>
        <p:nvSpPr>
          <p:cNvPr id="38" name="TextBox 37">
            <a:extLst>
              <a:ext uri="{FF2B5EF4-FFF2-40B4-BE49-F238E27FC236}">
                <a16:creationId xmlns:a16="http://schemas.microsoft.com/office/drawing/2014/main" id="{46E213F8-2529-4ACD-A452-B7F3FC6F72E8}"/>
              </a:ext>
            </a:extLst>
          </p:cNvPr>
          <p:cNvSpPr txBox="1"/>
          <p:nvPr/>
        </p:nvSpPr>
        <p:spPr>
          <a:xfrm>
            <a:off x="94817" y="495898"/>
            <a:ext cx="5861659" cy="646331"/>
          </a:xfrm>
          <a:prstGeom prst="rect">
            <a:avLst/>
          </a:prstGeom>
          <a:solidFill>
            <a:schemeClr val="bg1"/>
          </a:solidFill>
        </p:spPr>
        <p:txBody>
          <a:bodyPr wrap="square" rtlCol="0">
            <a:spAutoFit/>
          </a:bodyPr>
          <a:lstStyle/>
          <a:p>
            <a:r>
              <a:rPr lang="en-US" sz="1800" dirty="0">
                <a:solidFill>
                  <a:srgbClr val="C00000"/>
                </a:solidFill>
                <a:latin typeface="Arial" panose="020B0604020202020204" pitchFamily="34" charset="0"/>
              </a:rPr>
              <a:t>Production of Heavy Chain Gene:</a:t>
            </a:r>
          </a:p>
          <a:p>
            <a:r>
              <a:rPr lang="en-US" sz="1800" dirty="0">
                <a:solidFill>
                  <a:srgbClr val="C00000"/>
                </a:solidFill>
                <a:latin typeface="Arial" panose="020B0604020202020204" pitchFamily="34" charset="0"/>
              </a:rPr>
              <a:t>V</a:t>
            </a:r>
            <a:r>
              <a:rPr lang="en-US" sz="1800" baseline="-25000" dirty="0">
                <a:solidFill>
                  <a:srgbClr val="C00000"/>
                </a:solidFill>
                <a:latin typeface="Arial" panose="020B0604020202020204" pitchFamily="34" charset="0"/>
              </a:rPr>
              <a:t>H</a:t>
            </a:r>
            <a:r>
              <a:rPr lang="en-US" sz="1800" dirty="0">
                <a:solidFill>
                  <a:srgbClr val="C00000"/>
                </a:solidFill>
                <a:latin typeface="Arial" panose="020B0604020202020204" pitchFamily="34" charset="0"/>
              </a:rPr>
              <a:t> exon = V+D+J segment (selected at random)</a:t>
            </a:r>
          </a:p>
        </p:txBody>
      </p:sp>
      <p:sp>
        <p:nvSpPr>
          <p:cNvPr id="39" name="TextBox 38">
            <a:extLst>
              <a:ext uri="{FF2B5EF4-FFF2-40B4-BE49-F238E27FC236}">
                <a16:creationId xmlns:a16="http://schemas.microsoft.com/office/drawing/2014/main" id="{9056B846-652E-4259-8E11-E029EB14C1E1}"/>
              </a:ext>
            </a:extLst>
          </p:cNvPr>
          <p:cNvSpPr txBox="1"/>
          <p:nvPr/>
        </p:nvSpPr>
        <p:spPr>
          <a:xfrm>
            <a:off x="3399772" y="2122038"/>
            <a:ext cx="877163" cy="321755"/>
          </a:xfrm>
          <a:prstGeom prst="rect">
            <a:avLst/>
          </a:prstGeom>
          <a:noFill/>
        </p:spPr>
        <p:txBody>
          <a:bodyPr wrap="none" rtlCol="0">
            <a:spAutoFit/>
          </a:bodyPr>
          <a:lstStyle/>
          <a:p>
            <a:r>
              <a:rPr lang="en-US" sz="1491" dirty="0">
                <a:latin typeface="Arial" panose="020B0604020202020204" pitchFamily="34" charset="0"/>
                <a:sym typeface="Wingdings" panose="05000000000000000000" pitchFamily="2" charset="2"/>
              </a:rPr>
              <a:t></a:t>
            </a:r>
            <a:r>
              <a:rPr lang="en-US" sz="1491" dirty="0">
                <a:latin typeface="Arial" panose="020B0604020202020204" pitchFamily="34" charset="0"/>
              </a:rPr>
              <a:t>300</a:t>
            </a:r>
            <a:r>
              <a:rPr lang="en-US" sz="1491" dirty="0">
                <a:latin typeface="Arial" panose="020B0604020202020204" pitchFamily="34" charset="0"/>
                <a:sym typeface="Wingdings" panose="05000000000000000000" pitchFamily="2" charset="2"/>
              </a:rPr>
              <a:t></a:t>
            </a:r>
            <a:endParaRPr lang="en-US" sz="1491" dirty="0">
              <a:latin typeface="Arial" panose="020B0604020202020204" pitchFamily="34" charset="0"/>
            </a:endParaRPr>
          </a:p>
        </p:txBody>
      </p:sp>
      <p:sp>
        <p:nvSpPr>
          <p:cNvPr id="43" name="Rectangle 42">
            <a:extLst>
              <a:ext uri="{FF2B5EF4-FFF2-40B4-BE49-F238E27FC236}">
                <a16:creationId xmlns:a16="http://schemas.microsoft.com/office/drawing/2014/main" id="{CCBD3EA5-3B8D-458E-AAB9-75BE171D08C0}"/>
              </a:ext>
            </a:extLst>
          </p:cNvPr>
          <p:cNvSpPr/>
          <p:nvPr/>
        </p:nvSpPr>
        <p:spPr>
          <a:xfrm rot="10800000">
            <a:off x="3321953" y="3181694"/>
            <a:ext cx="73302" cy="2962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44" name="Rectangle 43">
            <a:extLst>
              <a:ext uri="{FF2B5EF4-FFF2-40B4-BE49-F238E27FC236}">
                <a16:creationId xmlns:a16="http://schemas.microsoft.com/office/drawing/2014/main" id="{D3DE2264-38FD-4035-BCBC-0BE096C925A6}"/>
              </a:ext>
            </a:extLst>
          </p:cNvPr>
          <p:cNvSpPr/>
          <p:nvPr/>
        </p:nvSpPr>
        <p:spPr>
          <a:xfrm rot="10800000">
            <a:off x="2790026" y="1773716"/>
            <a:ext cx="73302" cy="2962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47" name="Rectangle 46">
            <a:extLst>
              <a:ext uri="{FF2B5EF4-FFF2-40B4-BE49-F238E27FC236}">
                <a16:creationId xmlns:a16="http://schemas.microsoft.com/office/drawing/2014/main" id="{7DA3E51F-527D-4C61-84D2-521AC0CE271E}"/>
              </a:ext>
            </a:extLst>
          </p:cNvPr>
          <p:cNvSpPr/>
          <p:nvPr/>
        </p:nvSpPr>
        <p:spPr>
          <a:xfrm rot="10800000">
            <a:off x="4580445" y="4490783"/>
            <a:ext cx="73302" cy="2962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49" name="Rectangle 48">
            <a:extLst>
              <a:ext uri="{FF2B5EF4-FFF2-40B4-BE49-F238E27FC236}">
                <a16:creationId xmlns:a16="http://schemas.microsoft.com/office/drawing/2014/main" id="{8595B202-9430-4D47-A327-DF6D1A26578E}"/>
              </a:ext>
            </a:extLst>
          </p:cNvPr>
          <p:cNvSpPr/>
          <p:nvPr/>
        </p:nvSpPr>
        <p:spPr>
          <a:xfrm rot="10800000">
            <a:off x="3915759" y="1767267"/>
            <a:ext cx="73302" cy="2962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51" name="Rectangle 50">
            <a:extLst>
              <a:ext uri="{FF2B5EF4-FFF2-40B4-BE49-F238E27FC236}">
                <a16:creationId xmlns:a16="http://schemas.microsoft.com/office/drawing/2014/main" id="{A96A5A0F-1E61-4C6D-B8D7-49729CC23CD7}"/>
              </a:ext>
            </a:extLst>
          </p:cNvPr>
          <p:cNvSpPr/>
          <p:nvPr/>
        </p:nvSpPr>
        <p:spPr>
          <a:xfrm rot="10800000">
            <a:off x="4446927" y="3205551"/>
            <a:ext cx="73302" cy="2962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6" name="TextBox 5">
            <a:extLst>
              <a:ext uri="{FF2B5EF4-FFF2-40B4-BE49-F238E27FC236}">
                <a16:creationId xmlns:a16="http://schemas.microsoft.com/office/drawing/2014/main" id="{4AFEB715-E3C6-4D2C-8416-3A29D125D0DE}"/>
              </a:ext>
            </a:extLst>
          </p:cNvPr>
          <p:cNvSpPr txBox="1"/>
          <p:nvPr/>
        </p:nvSpPr>
        <p:spPr>
          <a:xfrm>
            <a:off x="5632676" y="2253982"/>
            <a:ext cx="3570648" cy="551177"/>
          </a:xfrm>
          <a:prstGeom prst="rect">
            <a:avLst/>
          </a:prstGeom>
          <a:solidFill>
            <a:schemeClr val="bg1"/>
          </a:solidFill>
        </p:spPr>
        <p:txBody>
          <a:bodyPr wrap="square" rtlCol="0">
            <a:spAutoFit/>
          </a:bodyPr>
          <a:lstStyle/>
          <a:p>
            <a:r>
              <a:rPr lang="en-US" sz="1491" dirty="0">
                <a:latin typeface="Arial" panose="020B0604020202020204" pitchFamily="34" charset="0"/>
              </a:rPr>
              <a:t>D-J joining</a:t>
            </a:r>
          </a:p>
          <a:p>
            <a:r>
              <a:rPr lang="en-US" sz="1491" dirty="0">
                <a:latin typeface="Arial" panose="020B0604020202020204" pitchFamily="34" charset="0"/>
              </a:rPr>
              <a:t>Random selection of D &amp; J segments</a:t>
            </a:r>
          </a:p>
        </p:txBody>
      </p:sp>
      <p:sp>
        <p:nvSpPr>
          <p:cNvPr id="53" name="TextBox 52">
            <a:extLst>
              <a:ext uri="{FF2B5EF4-FFF2-40B4-BE49-F238E27FC236}">
                <a16:creationId xmlns:a16="http://schemas.microsoft.com/office/drawing/2014/main" id="{EC33699F-F47B-4915-A284-A344C6EE862A}"/>
              </a:ext>
            </a:extLst>
          </p:cNvPr>
          <p:cNvSpPr txBox="1"/>
          <p:nvPr/>
        </p:nvSpPr>
        <p:spPr>
          <a:xfrm>
            <a:off x="5643367" y="3684580"/>
            <a:ext cx="2803690" cy="780598"/>
          </a:xfrm>
          <a:prstGeom prst="rect">
            <a:avLst/>
          </a:prstGeom>
          <a:solidFill>
            <a:schemeClr val="bg1"/>
          </a:solidFill>
        </p:spPr>
        <p:txBody>
          <a:bodyPr wrap="square" rtlCol="0">
            <a:spAutoFit/>
          </a:bodyPr>
          <a:lstStyle/>
          <a:p>
            <a:r>
              <a:rPr lang="en-US" sz="1491" dirty="0">
                <a:latin typeface="Arial" panose="020B0604020202020204" pitchFamily="34" charset="0"/>
              </a:rPr>
              <a:t>V joining to (DJ)</a:t>
            </a:r>
          </a:p>
          <a:p>
            <a:r>
              <a:rPr lang="en-US" sz="1491" dirty="0">
                <a:latin typeface="Arial" panose="020B0604020202020204" pitchFamily="34" charset="0"/>
              </a:rPr>
              <a:t>Random selection of V-segment</a:t>
            </a:r>
          </a:p>
        </p:txBody>
      </p:sp>
      <p:sp>
        <p:nvSpPr>
          <p:cNvPr id="55" name="TextBox 54">
            <a:extLst>
              <a:ext uri="{FF2B5EF4-FFF2-40B4-BE49-F238E27FC236}">
                <a16:creationId xmlns:a16="http://schemas.microsoft.com/office/drawing/2014/main" id="{DC05E033-529D-43AB-89B4-CCA842D0516E}"/>
              </a:ext>
            </a:extLst>
          </p:cNvPr>
          <p:cNvSpPr txBox="1"/>
          <p:nvPr/>
        </p:nvSpPr>
        <p:spPr>
          <a:xfrm>
            <a:off x="3262441" y="4885850"/>
            <a:ext cx="2309042" cy="551177"/>
          </a:xfrm>
          <a:prstGeom prst="rect">
            <a:avLst/>
          </a:prstGeom>
          <a:noFill/>
        </p:spPr>
        <p:txBody>
          <a:bodyPr wrap="square" rtlCol="0">
            <a:spAutoFit/>
          </a:bodyPr>
          <a:lstStyle/>
          <a:p>
            <a:r>
              <a:rPr lang="en-US" sz="1491" dirty="0">
                <a:latin typeface="Arial" panose="020B0604020202020204" pitchFamily="34" charset="0"/>
              </a:rPr>
              <a:t>V</a:t>
            </a:r>
            <a:r>
              <a:rPr lang="en-US" sz="1491" baseline="-25000" dirty="0">
                <a:latin typeface="Arial" panose="020B0604020202020204" pitchFamily="34" charset="0"/>
              </a:rPr>
              <a:t>H</a:t>
            </a:r>
            <a:r>
              <a:rPr lang="en-US" sz="1491" dirty="0">
                <a:latin typeface="Arial" panose="020B0604020202020204" pitchFamily="34" charset="0"/>
              </a:rPr>
              <a:t> exon differs from one cell to the next.</a:t>
            </a:r>
          </a:p>
        </p:txBody>
      </p:sp>
      <p:sp>
        <p:nvSpPr>
          <p:cNvPr id="8" name="TextBox 7">
            <a:extLst>
              <a:ext uri="{FF2B5EF4-FFF2-40B4-BE49-F238E27FC236}">
                <a16:creationId xmlns:a16="http://schemas.microsoft.com/office/drawing/2014/main" id="{6CD201E1-99C2-85C9-1C38-E3A961DA930F}"/>
              </a:ext>
            </a:extLst>
          </p:cNvPr>
          <p:cNvSpPr txBox="1"/>
          <p:nvPr/>
        </p:nvSpPr>
        <p:spPr>
          <a:xfrm>
            <a:off x="9267501" y="523170"/>
            <a:ext cx="3624317" cy="646331"/>
          </a:xfrm>
          <a:prstGeom prst="rect">
            <a:avLst/>
          </a:prstGeom>
          <a:noFill/>
        </p:spPr>
        <p:txBody>
          <a:bodyPr wrap="square" rtlCol="0">
            <a:spAutoFit/>
          </a:bodyPr>
          <a:lstStyle/>
          <a:p>
            <a:r>
              <a:rPr lang="en-US" sz="1800" dirty="0">
                <a:latin typeface="Arial" panose="020B0604020202020204" pitchFamily="34" charset="0"/>
              </a:rPr>
              <a:t>The mRNA coding for antibodies contains 5 exons.</a:t>
            </a:r>
          </a:p>
        </p:txBody>
      </p:sp>
      <p:sp>
        <p:nvSpPr>
          <p:cNvPr id="11" name="Date Placeholder 10">
            <a:extLst>
              <a:ext uri="{FF2B5EF4-FFF2-40B4-BE49-F238E27FC236}">
                <a16:creationId xmlns:a16="http://schemas.microsoft.com/office/drawing/2014/main" id="{FB4620B2-2827-6EC1-38B6-81FE527CDDFC}"/>
              </a:ext>
            </a:extLst>
          </p:cNvPr>
          <p:cNvSpPr>
            <a:spLocks noGrp="1"/>
          </p:cNvSpPr>
          <p:nvPr>
            <p:ph type="dt" sz="half" idx="10"/>
          </p:nvPr>
        </p:nvSpPr>
        <p:spPr/>
        <p:txBody>
          <a:bodyPr/>
          <a:lstStyle/>
          <a:p>
            <a:fld id="{B7BD912E-59C1-44E8-BB35-2222FE41A7BE}" type="datetime1">
              <a:rPr lang="en-US" smtClean="0"/>
              <a:t>2/8/2025</a:t>
            </a:fld>
            <a:endParaRPr lang="en-US" dirty="0"/>
          </a:p>
        </p:txBody>
      </p:sp>
      <p:sp>
        <p:nvSpPr>
          <p:cNvPr id="13" name="Footer Placeholder 12">
            <a:extLst>
              <a:ext uri="{FF2B5EF4-FFF2-40B4-BE49-F238E27FC236}">
                <a16:creationId xmlns:a16="http://schemas.microsoft.com/office/drawing/2014/main" id="{6A695769-EB82-8E36-AA40-7E7B340D6F2B}"/>
              </a:ext>
            </a:extLst>
          </p:cNvPr>
          <p:cNvSpPr>
            <a:spLocks noGrp="1"/>
          </p:cNvSpPr>
          <p:nvPr>
            <p:ph type="ftr" sz="quarter" idx="11"/>
          </p:nvPr>
        </p:nvSpPr>
        <p:spPr/>
        <p:txBody>
          <a:bodyPr/>
          <a:lstStyle/>
          <a:p>
            <a:r>
              <a:rPr lang="en-US"/>
              <a:t>Drugs and Disease Spring 2025 - Lecture 5</a:t>
            </a:r>
          </a:p>
        </p:txBody>
      </p:sp>
      <p:sp>
        <p:nvSpPr>
          <p:cNvPr id="14" name="Slide Number Placeholder 13">
            <a:extLst>
              <a:ext uri="{FF2B5EF4-FFF2-40B4-BE49-F238E27FC236}">
                <a16:creationId xmlns:a16="http://schemas.microsoft.com/office/drawing/2014/main" id="{015B4DD0-F3FE-E5F7-5AFE-AF2B58AACE69}"/>
              </a:ext>
            </a:extLst>
          </p:cNvPr>
          <p:cNvSpPr>
            <a:spLocks noGrp="1"/>
          </p:cNvSpPr>
          <p:nvPr>
            <p:ph type="sldNum" sz="quarter" idx="12"/>
          </p:nvPr>
        </p:nvSpPr>
        <p:spPr/>
        <p:txBody>
          <a:bodyPr/>
          <a:lstStyle/>
          <a:p>
            <a:fld id="{DC3BB032-4020-48F4-953B-341806DC4A2B}" type="slidenum">
              <a:rPr lang="en-US" smtClean="0"/>
              <a:t>12</a:t>
            </a:fld>
            <a:endParaRPr lang="en-US"/>
          </a:p>
        </p:txBody>
      </p:sp>
      <p:grpSp>
        <p:nvGrpSpPr>
          <p:cNvPr id="15" name="Group 14">
            <a:extLst>
              <a:ext uri="{FF2B5EF4-FFF2-40B4-BE49-F238E27FC236}">
                <a16:creationId xmlns:a16="http://schemas.microsoft.com/office/drawing/2014/main" id="{60717A73-6ED9-21FA-CC4E-222F396A9A52}"/>
              </a:ext>
            </a:extLst>
          </p:cNvPr>
          <p:cNvGrpSpPr/>
          <p:nvPr/>
        </p:nvGrpSpPr>
        <p:grpSpPr>
          <a:xfrm>
            <a:off x="1903873" y="1107209"/>
            <a:ext cx="2858400" cy="1382760"/>
            <a:chOff x="1903873" y="1107209"/>
            <a:chExt cx="2858400" cy="1382760"/>
          </a:xfrm>
        </p:grpSpPr>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85E51678-3AB4-04CF-D2B7-29235DD6DCCE}"/>
                    </a:ext>
                  </a:extLst>
                </p14:cNvPr>
                <p14:cNvContentPartPr/>
                <p14:nvPr/>
              </p14:nvContentPartPr>
              <p14:xfrm>
                <a:off x="2853913" y="2431289"/>
                <a:ext cx="33120" cy="7920"/>
              </p14:xfrm>
            </p:contentPart>
          </mc:Choice>
          <mc:Fallback>
            <p:pic>
              <p:nvPicPr>
                <p:cNvPr id="2" name="Ink 1">
                  <a:extLst>
                    <a:ext uri="{FF2B5EF4-FFF2-40B4-BE49-F238E27FC236}">
                      <a16:creationId xmlns:a16="http://schemas.microsoft.com/office/drawing/2014/main" id="{85E51678-3AB4-04CF-D2B7-29235DD6DCCE}"/>
                    </a:ext>
                  </a:extLst>
                </p:cNvPr>
                <p:cNvPicPr/>
                <p:nvPr/>
              </p:nvPicPr>
              <p:blipFill>
                <a:blip r:embed="rId5"/>
                <a:stretch>
                  <a:fillRect/>
                </a:stretch>
              </p:blipFill>
              <p:spPr>
                <a:xfrm>
                  <a:off x="2844913" y="2422649"/>
                  <a:ext cx="50760" cy="2556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3" name="Ink 2">
                  <a:extLst>
                    <a:ext uri="{FF2B5EF4-FFF2-40B4-BE49-F238E27FC236}">
                      <a16:creationId xmlns:a16="http://schemas.microsoft.com/office/drawing/2014/main" id="{BFA155CF-D1B8-DC89-1F89-267D424AE6B2}"/>
                    </a:ext>
                  </a:extLst>
                </p14:cNvPr>
                <p14:cNvContentPartPr/>
                <p14:nvPr/>
              </p14:nvContentPartPr>
              <p14:xfrm>
                <a:off x="1903873" y="1107209"/>
                <a:ext cx="1012680" cy="477720"/>
              </p14:xfrm>
            </p:contentPart>
          </mc:Choice>
          <mc:Fallback>
            <p:pic>
              <p:nvPicPr>
                <p:cNvPr id="3" name="Ink 2">
                  <a:extLst>
                    <a:ext uri="{FF2B5EF4-FFF2-40B4-BE49-F238E27FC236}">
                      <a16:creationId xmlns:a16="http://schemas.microsoft.com/office/drawing/2014/main" id="{BFA155CF-D1B8-DC89-1F89-267D424AE6B2}"/>
                    </a:ext>
                  </a:extLst>
                </p:cNvPr>
                <p:cNvPicPr/>
                <p:nvPr/>
              </p:nvPicPr>
              <p:blipFill>
                <a:blip r:embed="rId7"/>
                <a:stretch>
                  <a:fillRect/>
                </a:stretch>
              </p:blipFill>
              <p:spPr>
                <a:xfrm>
                  <a:off x="1894873" y="1098209"/>
                  <a:ext cx="1030320" cy="49536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0" name="Ink 9">
                  <a:extLst>
                    <a:ext uri="{FF2B5EF4-FFF2-40B4-BE49-F238E27FC236}">
                      <a16:creationId xmlns:a16="http://schemas.microsoft.com/office/drawing/2014/main" id="{AB109A5E-0CDA-6898-5A8A-EC3CBE12F774}"/>
                    </a:ext>
                  </a:extLst>
                </p14:cNvPr>
                <p14:cNvContentPartPr/>
                <p14:nvPr/>
              </p14:nvContentPartPr>
              <p14:xfrm>
                <a:off x="2700913" y="1419689"/>
                <a:ext cx="2061360" cy="1070280"/>
              </p14:xfrm>
            </p:contentPart>
          </mc:Choice>
          <mc:Fallback>
            <p:pic>
              <p:nvPicPr>
                <p:cNvPr id="10" name="Ink 9">
                  <a:extLst>
                    <a:ext uri="{FF2B5EF4-FFF2-40B4-BE49-F238E27FC236}">
                      <a16:creationId xmlns:a16="http://schemas.microsoft.com/office/drawing/2014/main" id="{AB109A5E-0CDA-6898-5A8A-EC3CBE12F774}"/>
                    </a:ext>
                  </a:extLst>
                </p:cNvPr>
                <p:cNvPicPr/>
                <p:nvPr/>
              </p:nvPicPr>
              <p:blipFill>
                <a:blip r:embed="rId9"/>
                <a:stretch>
                  <a:fillRect/>
                </a:stretch>
              </p:blipFill>
              <p:spPr>
                <a:xfrm>
                  <a:off x="2691913" y="1411049"/>
                  <a:ext cx="2079000" cy="1087920"/>
                </a:xfrm>
                <a:prstGeom prst="rect">
                  <a:avLst/>
                </a:prstGeom>
              </p:spPr>
            </p:pic>
          </mc:Fallback>
        </mc:AlternateContent>
      </p:grpSp>
      <p:grpSp>
        <p:nvGrpSpPr>
          <p:cNvPr id="57" name="Group 56">
            <a:extLst>
              <a:ext uri="{FF2B5EF4-FFF2-40B4-BE49-F238E27FC236}">
                <a16:creationId xmlns:a16="http://schemas.microsoft.com/office/drawing/2014/main" id="{5521CF43-8B71-826F-06ED-58437B154D42}"/>
              </a:ext>
            </a:extLst>
          </p:cNvPr>
          <p:cNvGrpSpPr/>
          <p:nvPr/>
        </p:nvGrpSpPr>
        <p:grpSpPr>
          <a:xfrm>
            <a:off x="4651753" y="907049"/>
            <a:ext cx="2005560" cy="1414080"/>
            <a:chOff x="4651753" y="907049"/>
            <a:chExt cx="2005560" cy="1414080"/>
          </a:xfrm>
        </p:grpSpPr>
        <mc:AlternateContent xmlns:mc="http://schemas.openxmlformats.org/markup-compatibility/2006">
          <mc:Choice xmlns:p14="http://schemas.microsoft.com/office/powerpoint/2010/main" Requires="p14">
            <p:contentPart p14:bwMode="auto" r:id="rId10">
              <p14:nvContentPartPr>
                <p14:cNvPr id="16" name="Ink 15">
                  <a:extLst>
                    <a:ext uri="{FF2B5EF4-FFF2-40B4-BE49-F238E27FC236}">
                      <a16:creationId xmlns:a16="http://schemas.microsoft.com/office/drawing/2014/main" id="{7E4FE96C-A2FD-6DB3-E540-03736E0EB818}"/>
                    </a:ext>
                  </a:extLst>
                </p14:cNvPr>
                <p14:cNvContentPartPr/>
                <p14:nvPr/>
              </p14:nvContentPartPr>
              <p14:xfrm>
                <a:off x="4651753" y="1213769"/>
                <a:ext cx="766080" cy="1036800"/>
              </p14:xfrm>
            </p:contentPart>
          </mc:Choice>
          <mc:Fallback>
            <p:pic>
              <p:nvPicPr>
                <p:cNvPr id="16" name="Ink 15">
                  <a:extLst>
                    <a:ext uri="{FF2B5EF4-FFF2-40B4-BE49-F238E27FC236}">
                      <a16:creationId xmlns:a16="http://schemas.microsoft.com/office/drawing/2014/main" id="{7E4FE96C-A2FD-6DB3-E540-03736E0EB818}"/>
                    </a:ext>
                  </a:extLst>
                </p:cNvPr>
                <p:cNvPicPr/>
                <p:nvPr/>
              </p:nvPicPr>
              <p:blipFill>
                <a:blip r:embed="rId11"/>
                <a:stretch>
                  <a:fillRect/>
                </a:stretch>
              </p:blipFill>
              <p:spPr>
                <a:xfrm>
                  <a:off x="4642753" y="1205129"/>
                  <a:ext cx="783720" cy="105444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7" name="Ink 16">
                  <a:extLst>
                    <a:ext uri="{FF2B5EF4-FFF2-40B4-BE49-F238E27FC236}">
                      <a16:creationId xmlns:a16="http://schemas.microsoft.com/office/drawing/2014/main" id="{CC49C14C-BA24-6C99-C718-5BFDCA29FFBD}"/>
                    </a:ext>
                  </a:extLst>
                </p14:cNvPr>
                <p14:cNvContentPartPr/>
                <p14:nvPr/>
              </p14:nvContentPartPr>
              <p14:xfrm>
                <a:off x="5283193" y="1008569"/>
                <a:ext cx="37800" cy="182160"/>
              </p14:xfrm>
            </p:contentPart>
          </mc:Choice>
          <mc:Fallback>
            <p:pic>
              <p:nvPicPr>
                <p:cNvPr id="17" name="Ink 16">
                  <a:extLst>
                    <a:ext uri="{FF2B5EF4-FFF2-40B4-BE49-F238E27FC236}">
                      <a16:creationId xmlns:a16="http://schemas.microsoft.com/office/drawing/2014/main" id="{CC49C14C-BA24-6C99-C718-5BFDCA29FFBD}"/>
                    </a:ext>
                  </a:extLst>
                </p:cNvPr>
                <p:cNvPicPr/>
                <p:nvPr/>
              </p:nvPicPr>
              <p:blipFill>
                <a:blip r:embed="rId13"/>
                <a:stretch>
                  <a:fillRect/>
                </a:stretch>
              </p:blipFill>
              <p:spPr>
                <a:xfrm>
                  <a:off x="5274193" y="999569"/>
                  <a:ext cx="55440" cy="19980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8" name="Ink 17">
                  <a:extLst>
                    <a:ext uri="{FF2B5EF4-FFF2-40B4-BE49-F238E27FC236}">
                      <a16:creationId xmlns:a16="http://schemas.microsoft.com/office/drawing/2014/main" id="{C0A9D284-011B-C64D-138C-997AB97BD650}"/>
                    </a:ext>
                  </a:extLst>
                </p14:cNvPr>
                <p14:cNvContentPartPr/>
                <p14:nvPr/>
              </p14:nvContentPartPr>
              <p14:xfrm>
                <a:off x="5417833" y="926129"/>
                <a:ext cx="118080" cy="160200"/>
              </p14:xfrm>
            </p:contentPart>
          </mc:Choice>
          <mc:Fallback>
            <p:pic>
              <p:nvPicPr>
                <p:cNvPr id="18" name="Ink 17">
                  <a:extLst>
                    <a:ext uri="{FF2B5EF4-FFF2-40B4-BE49-F238E27FC236}">
                      <a16:creationId xmlns:a16="http://schemas.microsoft.com/office/drawing/2014/main" id="{C0A9D284-011B-C64D-138C-997AB97BD650}"/>
                    </a:ext>
                  </a:extLst>
                </p:cNvPr>
                <p:cNvPicPr/>
                <p:nvPr/>
              </p:nvPicPr>
              <p:blipFill>
                <a:blip r:embed="rId15"/>
                <a:stretch>
                  <a:fillRect/>
                </a:stretch>
              </p:blipFill>
              <p:spPr>
                <a:xfrm>
                  <a:off x="5408833" y="917129"/>
                  <a:ext cx="135720" cy="17784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34" name="Ink 33">
                  <a:extLst>
                    <a:ext uri="{FF2B5EF4-FFF2-40B4-BE49-F238E27FC236}">
                      <a16:creationId xmlns:a16="http://schemas.microsoft.com/office/drawing/2014/main" id="{6EE12E84-327C-61C2-E49E-E12598701505}"/>
                    </a:ext>
                  </a:extLst>
                </p14:cNvPr>
                <p14:cNvContentPartPr/>
                <p14:nvPr/>
              </p14:nvContentPartPr>
              <p14:xfrm>
                <a:off x="5479753" y="1137809"/>
                <a:ext cx="1060560" cy="1183320"/>
              </p14:xfrm>
            </p:contentPart>
          </mc:Choice>
          <mc:Fallback>
            <p:pic>
              <p:nvPicPr>
                <p:cNvPr id="34" name="Ink 33">
                  <a:extLst>
                    <a:ext uri="{FF2B5EF4-FFF2-40B4-BE49-F238E27FC236}">
                      <a16:creationId xmlns:a16="http://schemas.microsoft.com/office/drawing/2014/main" id="{6EE12E84-327C-61C2-E49E-E12598701505}"/>
                    </a:ext>
                  </a:extLst>
                </p:cNvPr>
                <p:cNvPicPr/>
                <p:nvPr/>
              </p:nvPicPr>
              <p:blipFill>
                <a:blip r:embed="rId17"/>
                <a:stretch>
                  <a:fillRect/>
                </a:stretch>
              </p:blipFill>
              <p:spPr>
                <a:xfrm>
                  <a:off x="5471113" y="1128809"/>
                  <a:ext cx="1078200" cy="120096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40" name="Ink 39">
                  <a:extLst>
                    <a:ext uri="{FF2B5EF4-FFF2-40B4-BE49-F238E27FC236}">
                      <a16:creationId xmlns:a16="http://schemas.microsoft.com/office/drawing/2014/main" id="{75BA8147-B69C-5750-33F1-F4F73DDC9D98}"/>
                    </a:ext>
                  </a:extLst>
                </p14:cNvPr>
                <p14:cNvContentPartPr/>
                <p14:nvPr/>
              </p14:nvContentPartPr>
              <p14:xfrm>
                <a:off x="6431593" y="923969"/>
                <a:ext cx="133920" cy="327600"/>
              </p14:xfrm>
            </p:contentPart>
          </mc:Choice>
          <mc:Fallback>
            <p:pic>
              <p:nvPicPr>
                <p:cNvPr id="40" name="Ink 39">
                  <a:extLst>
                    <a:ext uri="{FF2B5EF4-FFF2-40B4-BE49-F238E27FC236}">
                      <a16:creationId xmlns:a16="http://schemas.microsoft.com/office/drawing/2014/main" id="{75BA8147-B69C-5750-33F1-F4F73DDC9D98}"/>
                    </a:ext>
                  </a:extLst>
                </p:cNvPr>
                <p:cNvPicPr/>
                <p:nvPr/>
              </p:nvPicPr>
              <p:blipFill>
                <a:blip r:embed="rId19"/>
                <a:stretch>
                  <a:fillRect/>
                </a:stretch>
              </p:blipFill>
              <p:spPr>
                <a:xfrm>
                  <a:off x="6422593" y="915329"/>
                  <a:ext cx="151560" cy="34524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42" name="Ink 41">
                  <a:extLst>
                    <a:ext uri="{FF2B5EF4-FFF2-40B4-BE49-F238E27FC236}">
                      <a16:creationId xmlns:a16="http://schemas.microsoft.com/office/drawing/2014/main" id="{53EF8096-E841-C2F5-DD4C-CCD1F7E16F7C}"/>
                    </a:ext>
                  </a:extLst>
                </p14:cNvPr>
                <p14:cNvContentPartPr/>
                <p14:nvPr/>
              </p14:nvContentPartPr>
              <p14:xfrm>
                <a:off x="6416113" y="907049"/>
                <a:ext cx="241200" cy="383040"/>
              </p14:xfrm>
            </p:contentPart>
          </mc:Choice>
          <mc:Fallback>
            <p:pic>
              <p:nvPicPr>
                <p:cNvPr id="42" name="Ink 41">
                  <a:extLst>
                    <a:ext uri="{FF2B5EF4-FFF2-40B4-BE49-F238E27FC236}">
                      <a16:creationId xmlns:a16="http://schemas.microsoft.com/office/drawing/2014/main" id="{53EF8096-E841-C2F5-DD4C-CCD1F7E16F7C}"/>
                    </a:ext>
                  </a:extLst>
                </p:cNvPr>
                <p:cNvPicPr/>
                <p:nvPr/>
              </p:nvPicPr>
              <p:blipFill>
                <a:blip r:embed="rId21"/>
                <a:stretch>
                  <a:fillRect/>
                </a:stretch>
              </p:blipFill>
              <p:spPr>
                <a:xfrm>
                  <a:off x="6407473" y="898409"/>
                  <a:ext cx="258840" cy="4006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2">
            <p14:nvContentPartPr>
              <p14:cNvPr id="59" name="Ink 58">
                <a:extLst>
                  <a:ext uri="{FF2B5EF4-FFF2-40B4-BE49-F238E27FC236}">
                    <a16:creationId xmlns:a16="http://schemas.microsoft.com/office/drawing/2014/main" id="{79FCCF56-DBEB-730F-42A0-C938DD2580AD}"/>
                  </a:ext>
                </a:extLst>
              </p14:cNvPr>
              <p14:cNvContentPartPr/>
              <p14:nvPr/>
            </p14:nvContentPartPr>
            <p14:xfrm>
              <a:off x="5654713" y="2235089"/>
              <a:ext cx="1089360" cy="403560"/>
            </p14:xfrm>
          </p:contentPart>
        </mc:Choice>
        <mc:Fallback>
          <p:pic>
            <p:nvPicPr>
              <p:cNvPr id="59" name="Ink 58">
                <a:extLst>
                  <a:ext uri="{FF2B5EF4-FFF2-40B4-BE49-F238E27FC236}">
                    <a16:creationId xmlns:a16="http://schemas.microsoft.com/office/drawing/2014/main" id="{79FCCF56-DBEB-730F-42A0-C938DD2580AD}"/>
                  </a:ext>
                </a:extLst>
              </p:cNvPr>
              <p:cNvPicPr/>
              <p:nvPr/>
            </p:nvPicPr>
            <p:blipFill>
              <a:blip r:embed="rId23"/>
              <a:stretch>
                <a:fillRect/>
              </a:stretch>
            </p:blipFill>
            <p:spPr>
              <a:xfrm>
                <a:off x="5645713" y="2226449"/>
                <a:ext cx="1107000" cy="42120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60" name="Ink 59">
                <a:extLst>
                  <a:ext uri="{FF2B5EF4-FFF2-40B4-BE49-F238E27FC236}">
                    <a16:creationId xmlns:a16="http://schemas.microsoft.com/office/drawing/2014/main" id="{17516371-1DAB-C8A2-477F-F3C7510B7737}"/>
                  </a:ext>
                </a:extLst>
              </p14:cNvPr>
              <p14:cNvContentPartPr/>
              <p14:nvPr/>
            </p14:nvContentPartPr>
            <p14:xfrm>
              <a:off x="6768913" y="2359649"/>
              <a:ext cx="54720" cy="56880"/>
            </p14:xfrm>
          </p:contentPart>
        </mc:Choice>
        <mc:Fallback>
          <p:pic>
            <p:nvPicPr>
              <p:cNvPr id="60" name="Ink 59">
                <a:extLst>
                  <a:ext uri="{FF2B5EF4-FFF2-40B4-BE49-F238E27FC236}">
                    <a16:creationId xmlns:a16="http://schemas.microsoft.com/office/drawing/2014/main" id="{17516371-1DAB-C8A2-477F-F3C7510B7737}"/>
                  </a:ext>
                </a:extLst>
              </p:cNvPr>
              <p:cNvPicPr/>
              <p:nvPr/>
            </p:nvPicPr>
            <p:blipFill>
              <a:blip r:embed="rId25"/>
              <a:stretch>
                <a:fillRect/>
              </a:stretch>
            </p:blipFill>
            <p:spPr>
              <a:xfrm>
                <a:off x="6759913" y="2350649"/>
                <a:ext cx="72360" cy="74520"/>
              </a:xfrm>
              <a:prstGeom prst="rect">
                <a:avLst/>
              </a:prstGeom>
            </p:spPr>
          </p:pic>
        </mc:Fallback>
      </mc:AlternateContent>
      <p:grpSp>
        <p:nvGrpSpPr>
          <p:cNvPr id="70" name="Group 69">
            <a:extLst>
              <a:ext uri="{FF2B5EF4-FFF2-40B4-BE49-F238E27FC236}">
                <a16:creationId xmlns:a16="http://schemas.microsoft.com/office/drawing/2014/main" id="{E66D6C50-3594-D49B-0541-76CE51E82E07}"/>
              </a:ext>
            </a:extLst>
          </p:cNvPr>
          <p:cNvGrpSpPr/>
          <p:nvPr/>
        </p:nvGrpSpPr>
        <p:grpSpPr>
          <a:xfrm>
            <a:off x="7188673" y="2149409"/>
            <a:ext cx="1362600" cy="309960"/>
            <a:chOff x="7188673" y="2149409"/>
            <a:chExt cx="1362600" cy="309960"/>
          </a:xfrm>
        </p:grpSpPr>
        <mc:AlternateContent xmlns:mc="http://schemas.openxmlformats.org/markup-compatibility/2006">
          <mc:Choice xmlns:p14="http://schemas.microsoft.com/office/powerpoint/2010/main" Requires="p14">
            <p:contentPart p14:bwMode="auto" r:id="rId26">
              <p14:nvContentPartPr>
                <p14:cNvPr id="61" name="Ink 60">
                  <a:extLst>
                    <a:ext uri="{FF2B5EF4-FFF2-40B4-BE49-F238E27FC236}">
                      <a16:creationId xmlns:a16="http://schemas.microsoft.com/office/drawing/2014/main" id="{780B2DF6-D634-A938-CD41-536E7CA4866F}"/>
                    </a:ext>
                  </a:extLst>
                </p14:cNvPr>
                <p14:cNvContentPartPr/>
                <p14:nvPr/>
              </p14:nvContentPartPr>
              <p14:xfrm>
                <a:off x="7188673" y="2246609"/>
                <a:ext cx="25920" cy="212760"/>
              </p14:xfrm>
            </p:contentPart>
          </mc:Choice>
          <mc:Fallback>
            <p:pic>
              <p:nvPicPr>
                <p:cNvPr id="61" name="Ink 60">
                  <a:extLst>
                    <a:ext uri="{FF2B5EF4-FFF2-40B4-BE49-F238E27FC236}">
                      <a16:creationId xmlns:a16="http://schemas.microsoft.com/office/drawing/2014/main" id="{780B2DF6-D634-A938-CD41-536E7CA4866F}"/>
                    </a:ext>
                  </a:extLst>
                </p:cNvPr>
                <p:cNvPicPr/>
                <p:nvPr/>
              </p:nvPicPr>
              <p:blipFill>
                <a:blip r:embed="rId27"/>
                <a:stretch>
                  <a:fillRect/>
                </a:stretch>
              </p:blipFill>
              <p:spPr>
                <a:xfrm>
                  <a:off x="7180033" y="2237969"/>
                  <a:ext cx="43560" cy="23040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62" name="Ink 61">
                  <a:extLst>
                    <a:ext uri="{FF2B5EF4-FFF2-40B4-BE49-F238E27FC236}">
                      <a16:creationId xmlns:a16="http://schemas.microsoft.com/office/drawing/2014/main" id="{52D238DF-71BF-7324-9655-DC37E96F6232}"/>
                    </a:ext>
                  </a:extLst>
                </p14:cNvPr>
                <p14:cNvContentPartPr/>
                <p14:nvPr/>
              </p14:nvContentPartPr>
              <p14:xfrm>
                <a:off x="7288033" y="2264609"/>
                <a:ext cx="128160" cy="154080"/>
              </p14:xfrm>
            </p:contentPart>
          </mc:Choice>
          <mc:Fallback>
            <p:pic>
              <p:nvPicPr>
                <p:cNvPr id="62" name="Ink 61">
                  <a:extLst>
                    <a:ext uri="{FF2B5EF4-FFF2-40B4-BE49-F238E27FC236}">
                      <a16:creationId xmlns:a16="http://schemas.microsoft.com/office/drawing/2014/main" id="{52D238DF-71BF-7324-9655-DC37E96F6232}"/>
                    </a:ext>
                  </a:extLst>
                </p:cNvPr>
                <p:cNvPicPr/>
                <p:nvPr/>
              </p:nvPicPr>
              <p:blipFill>
                <a:blip r:embed="rId29"/>
                <a:stretch>
                  <a:fillRect/>
                </a:stretch>
              </p:blipFill>
              <p:spPr>
                <a:xfrm>
                  <a:off x="7279393" y="2255609"/>
                  <a:ext cx="145800" cy="17172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63" name="Ink 62">
                  <a:extLst>
                    <a:ext uri="{FF2B5EF4-FFF2-40B4-BE49-F238E27FC236}">
                      <a16:creationId xmlns:a16="http://schemas.microsoft.com/office/drawing/2014/main" id="{BA430E38-8A86-0155-D253-D43562E6CA08}"/>
                    </a:ext>
                  </a:extLst>
                </p14:cNvPr>
                <p14:cNvContentPartPr/>
                <p14:nvPr/>
              </p14:nvContentPartPr>
              <p14:xfrm>
                <a:off x="7530673" y="2234369"/>
                <a:ext cx="38520" cy="152640"/>
              </p14:xfrm>
            </p:contentPart>
          </mc:Choice>
          <mc:Fallback>
            <p:pic>
              <p:nvPicPr>
                <p:cNvPr id="63" name="Ink 62">
                  <a:extLst>
                    <a:ext uri="{FF2B5EF4-FFF2-40B4-BE49-F238E27FC236}">
                      <a16:creationId xmlns:a16="http://schemas.microsoft.com/office/drawing/2014/main" id="{BA430E38-8A86-0155-D253-D43562E6CA08}"/>
                    </a:ext>
                  </a:extLst>
                </p:cNvPr>
                <p:cNvPicPr/>
                <p:nvPr/>
              </p:nvPicPr>
              <p:blipFill>
                <a:blip r:embed="rId31"/>
                <a:stretch>
                  <a:fillRect/>
                </a:stretch>
              </p:blipFill>
              <p:spPr>
                <a:xfrm>
                  <a:off x="7522033" y="2225729"/>
                  <a:ext cx="56160" cy="17028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64" name="Ink 63">
                  <a:extLst>
                    <a:ext uri="{FF2B5EF4-FFF2-40B4-BE49-F238E27FC236}">
                      <a16:creationId xmlns:a16="http://schemas.microsoft.com/office/drawing/2014/main" id="{E4C5CA6F-54DE-6466-6C8C-2D6747B83F77}"/>
                    </a:ext>
                  </a:extLst>
                </p14:cNvPr>
                <p14:cNvContentPartPr/>
                <p14:nvPr/>
              </p14:nvContentPartPr>
              <p14:xfrm>
                <a:off x="7509433" y="2271809"/>
                <a:ext cx="78120" cy="68040"/>
              </p14:xfrm>
            </p:contentPart>
          </mc:Choice>
          <mc:Fallback>
            <p:pic>
              <p:nvPicPr>
                <p:cNvPr id="64" name="Ink 63">
                  <a:extLst>
                    <a:ext uri="{FF2B5EF4-FFF2-40B4-BE49-F238E27FC236}">
                      <a16:creationId xmlns:a16="http://schemas.microsoft.com/office/drawing/2014/main" id="{E4C5CA6F-54DE-6466-6C8C-2D6747B83F77}"/>
                    </a:ext>
                  </a:extLst>
                </p:cNvPr>
                <p:cNvPicPr/>
                <p:nvPr/>
              </p:nvPicPr>
              <p:blipFill>
                <a:blip r:embed="rId33"/>
                <a:stretch>
                  <a:fillRect/>
                </a:stretch>
              </p:blipFill>
              <p:spPr>
                <a:xfrm>
                  <a:off x="7500793" y="2263169"/>
                  <a:ext cx="95760" cy="8568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65" name="Ink 64">
                  <a:extLst>
                    <a:ext uri="{FF2B5EF4-FFF2-40B4-BE49-F238E27FC236}">
                      <a16:creationId xmlns:a16="http://schemas.microsoft.com/office/drawing/2014/main" id="{C3A80F82-D1AA-3BF0-4A3A-A3B9B6E4C8F2}"/>
                    </a:ext>
                  </a:extLst>
                </p14:cNvPr>
                <p14:cNvContentPartPr/>
                <p14:nvPr/>
              </p14:nvContentPartPr>
              <p14:xfrm>
                <a:off x="7678633" y="2191889"/>
                <a:ext cx="119880" cy="183960"/>
              </p14:xfrm>
            </p:contentPart>
          </mc:Choice>
          <mc:Fallback>
            <p:pic>
              <p:nvPicPr>
                <p:cNvPr id="65" name="Ink 64">
                  <a:extLst>
                    <a:ext uri="{FF2B5EF4-FFF2-40B4-BE49-F238E27FC236}">
                      <a16:creationId xmlns:a16="http://schemas.microsoft.com/office/drawing/2014/main" id="{C3A80F82-D1AA-3BF0-4A3A-A3B9B6E4C8F2}"/>
                    </a:ext>
                  </a:extLst>
                </p:cNvPr>
                <p:cNvPicPr/>
                <p:nvPr/>
              </p:nvPicPr>
              <p:blipFill>
                <a:blip r:embed="rId35"/>
                <a:stretch>
                  <a:fillRect/>
                </a:stretch>
              </p:blipFill>
              <p:spPr>
                <a:xfrm>
                  <a:off x="7669993" y="2182889"/>
                  <a:ext cx="137520" cy="20160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66" name="Ink 65">
                  <a:extLst>
                    <a:ext uri="{FF2B5EF4-FFF2-40B4-BE49-F238E27FC236}">
                      <a16:creationId xmlns:a16="http://schemas.microsoft.com/office/drawing/2014/main" id="{3050D769-9F18-500C-9957-3844B90453D0}"/>
                    </a:ext>
                  </a:extLst>
                </p14:cNvPr>
                <p14:cNvContentPartPr/>
                <p14:nvPr/>
              </p14:nvContentPartPr>
              <p14:xfrm>
                <a:off x="7924153" y="2219609"/>
                <a:ext cx="82080" cy="15840"/>
              </p14:xfrm>
            </p:contentPart>
          </mc:Choice>
          <mc:Fallback>
            <p:pic>
              <p:nvPicPr>
                <p:cNvPr id="66" name="Ink 65">
                  <a:extLst>
                    <a:ext uri="{FF2B5EF4-FFF2-40B4-BE49-F238E27FC236}">
                      <a16:creationId xmlns:a16="http://schemas.microsoft.com/office/drawing/2014/main" id="{3050D769-9F18-500C-9957-3844B90453D0}"/>
                    </a:ext>
                  </a:extLst>
                </p:cNvPr>
                <p:cNvPicPr/>
                <p:nvPr/>
              </p:nvPicPr>
              <p:blipFill>
                <a:blip r:embed="rId37"/>
                <a:stretch>
                  <a:fillRect/>
                </a:stretch>
              </p:blipFill>
              <p:spPr>
                <a:xfrm>
                  <a:off x="7915153" y="2210969"/>
                  <a:ext cx="99720" cy="3348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67" name="Ink 66">
                  <a:extLst>
                    <a:ext uri="{FF2B5EF4-FFF2-40B4-BE49-F238E27FC236}">
                      <a16:creationId xmlns:a16="http://schemas.microsoft.com/office/drawing/2014/main" id="{60919D3E-65E2-616D-AA2C-6B1E69F5E658}"/>
                    </a:ext>
                  </a:extLst>
                </p14:cNvPr>
                <p14:cNvContentPartPr/>
                <p14:nvPr/>
              </p14:nvContentPartPr>
              <p14:xfrm>
                <a:off x="7970593" y="2270369"/>
                <a:ext cx="69120" cy="27720"/>
              </p14:xfrm>
            </p:contentPart>
          </mc:Choice>
          <mc:Fallback>
            <p:pic>
              <p:nvPicPr>
                <p:cNvPr id="67" name="Ink 66">
                  <a:extLst>
                    <a:ext uri="{FF2B5EF4-FFF2-40B4-BE49-F238E27FC236}">
                      <a16:creationId xmlns:a16="http://schemas.microsoft.com/office/drawing/2014/main" id="{60919D3E-65E2-616D-AA2C-6B1E69F5E658}"/>
                    </a:ext>
                  </a:extLst>
                </p:cNvPr>
                <p:cNvPicPr/>
                <p:nvPr/>
              </p:nvPicPr>
              <p:blipFill>
                <a:blip r:embed="rId39"/>
                <a:stretch>
                  <a:fillRect/>
                </a:stretch>
              </p:blipFill>
              <p:spPr>
                <a:xfrm>
                  <a:off x="7961593" y="2261729"/>
                  <a:ext cx="86760" cy="4536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68" name="Ink 67">
                  <a:extLst>
                    <a:ext uri="{FF2B5EF4-FFF2-40B4-BE49-F238E27FC236}">
                      <a16:creationId xmlns:a16="http://schemas.microsoft.com/office/drawing/2014/main" id="{CB296CFB-C569-68E1-3E5C-52F08E2BBDE8}"/>
                    </a:ext>
                  </a:extLst>
                </p14:cNvPr>
                <p14:cNvContentPartPr/>
                <p14:nvPr/>
              </p14:nvContentPartPr>
              <p14:xfrm>
                <a:off x="8187313" y="2149409"/>
                <a:ext cx="121320" cy="237600"/>
              </p14:xfrm>
            </p:contentPart>
          </mc:Choice>
          <mc:Fallback>
            <p:pic>
              <p:nvPicPr>
                <p:cNvPr id="68" name="Ink 67">
                  <a:extLst>
                    <a:ext uri="{FF2B5EF4-FFF2-40B4-BE49-F238E27FC236}">
                      <a16:creationId xmlns:a16="http://schemas.microsoft.com/office/drawing/2014/main" id="{CB296CFB-C569-68E1-3E5C-52F08E2BBDE8}"/>
                    </a:ext>
                  </a:extLst>
                </p:cNvPr>
                <p:cNvPicPr/>
                <p:nvPr/>
              </p:nvPicPr>
              <p:blipFill>
                <a:blip r:embed="rId41"/>
                <a:stretch>
                  <a:fillRect/>
                </a:stretch>
              </p:blipFill>
              <p:spPr>
                <a:xfrm>
                  <a:off x="8178673" y="2140769"/>
                  <a:ext cx="138960" cy="25524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69" name="Ink 68">
                  <a:extLst>
                    <a:ext uri="{FF2B5EF4-FFF2-40B4-BE49-F238E27FC236}">
                      <a16:creationId xmlns:a16="http://schemas.microsoft.com/office/drawing/2014/main" id="{D92160DD-1CF6-0F82-5996-9948C5CBFD9B}"/>
                    </a:ext>
                  </a:extLst>
                </p14:cNvPr>
                <p14:cNvContentPartPr/>
                <p14:nvPr/>
              </p14:nvContentPartPr>
              <p14:xfrm>
                <a:off x="8397553" y="2198729"/>
                <a:ext cx="153720" cy="158760"/>
              </p14:xfrm>
            </p:contentPart>
          </mc:Choice>
          <mc:Fallback>
            <p:pic>
              <p:nvPicPr>
                <p:cNvPr id="69" name="Ink 68">
                  <a:extLst>
                    <a:ext uri="{FF2B5EF4-FFF2-40B4-BE49-F238E27FC236}">
                      <a16:creationId xmlns:a16="http://schemas.microsoft.com/office/drawing/2014/main" id="{D92160DD-1CF6-0F82-5996-9948C5CBFD9B}"/>
                    </a:ext>
                  </a:extLst>
                </p:cNvPr>
                <p:cNvPicPr/>
                <p:nvPr/>
              </p:nvPicPr>
              <p:blipFill>
                <a:blip r:embed="rId43"/>
                <a:stretch>
                  <a:fillRect/>
                </a:stretch>
              </p:blipFill>
              <p:spPr>
                <a:xfrm>
                  <a:off x="8388913" y="2190089"/>
                  <a:ext cx="171360" cy="1764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44">
            <p14:nvContentPartPr>
              <p14:cNvPr id="71" name="Ink 70">
                <a:extLst>
                  <a:ext uri="{FF2B5EF4-FFF2-40B4-BE49-F238E27FC236}">
                    <a16:creationId xmlns:a16="http://schemas.microsoft.com/office/drawing/2014/main" id="{C480A317-2912-C51A-485D-DAC2E4FD2E2D}"/>
                  </a:ext>
                </a:extLst>
              </p14:cNvPr>
              <p14:cNvContentPartPr/>
              <p14:nvPr/>
            </p14:nvContentPartPr>
            <p14:xfrm>
              <a:off x="5414233" y="3079289"/>
              <a:ext cx="239760" cy="541800"/>
            </p14:xfrm>
          </p:contentPart>
        </mc:Choice>
        <mc:Fallback>
          <p:pic>
            <p:nvPicPr>
              <p:cNvPr id="71" name="Ink 70">
                <a:extLst>
                  <a:ext uri="{FF2B5EF4-FFF2-40B4-BE49-F238E27FC236}">
                    <a16:creationId xmlns:a16="http://schemas.microsoft.com/office/drawing/2014/main" id="{C480A317-2912-C51A-485D-DAC2E4FD2E2D}"/>
                  </a:ext>
                </a:extLst>
              </p:cNvPr>
              <p:cNvPicPr/>
              <p:nvPr/>
            </p:nvPicPr>
            <p:blipFill>
              <a:blip r:embed="rId45"/>
              <a:stretch>
                <a:fillRect/>
              </a:stretch>
            </p:blipFill>
            <p:spPr>
              <a:xfrm>
                <a:off x="5405593" y="3070649"/>
                <a:ext cx="257400" cy="55944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72" name="Ink 71">
                <a:extLst>
                  <a:ext uri="{FF2B5EF4-FFF2-40B4-BE49-F238E27FC236}">
                    <a16:creationId xmlns:a16="http://schemas.microsoft.com/office/drawing/2014/main" id="{E93DC047-9213-E2DB-FC6E-65E2B13C567B}"/>
                  </a:ext>
                </a:extLst>
              </p14:cNvPr>
              <p14:cNvContentPartPr/>
              <p14:nvPr/>
            </p14:nvContentPartPr>
            <p14:xfrm>
              <a:off x="3546553" y="3609569"/>
              <a:ext cx="1211040" cy="86760"/>
            </p14:xfrm>
          </p:contentPart>
        </mc:Choice>
        <mc:Fallback>
          <p:pic>
            <p:nvPicPr>
              <p:cNvPr id="72" name="Ink 71">
                <a:extLst>
                  <a:ext uri="{FF2B5EF4-FFF2-40B4-BE49-F238E27FC236}">
                    <a16:creationId xmlns:a16="http://schemas.microsoft.com/office/drawing/2014/main" id="{E93DC047-9213-E2DB-FC6E-65E2B13C567B}"/>
                  </a:ext>
                </a:extLst>
              </p:cNvPr>
              <p:cNvPicPr/>
              <p:nvPr/>
            </p:nvPicPr>
            <p:blipFill>
              <a:blip r:embed="rId47"/>
              <a:stretch>
                <a:fillRect/>
              </a:stretch>
            </p:blipFill>
            <p:spPr>
              <a:xfrm>
                <a:off x="3537553" y="3600929"/>
                <a:ext cx="1228680" cy="104400"/>
              </a:xfrm>
              <a:prstGeom prst="rect">
                <a:avLst/>
              </a:prstGeom>
            </p:spPr>
          </p:pic>
        </mc:Fallback>
      </mc:AlternateContent>
      <p:grpSp>
        <p:nvGrpSpPr>
          <p:cNvPr id="78" name="Group 77">
            <a:extLst>
              <a:ext uri="{FF2B5EF4-FFF2-40B4-BE49-F238E27FC236}">
                <a16:creationId xmlns:a16="http://schemas.microsoft.com/office/drawing/2014/main" id="{73B819B3-D47F-F926-7827-BBF7B5A4E00E}"/>
              </a:ext>
            </a:extLst>
          </p:cNvPr>
          <p:cNvGrpSpPr/>
          <p:nvPr/>
        </p:nvGrpSpPr>
        <p:grpSpPr>
          <a:xfrm>
            <a:off x="3116713" y="3681569"/>
            <a:ext cx="913320" cy="449640"/>
            <a:chOff x="3116713" y="3681569"/>
            <a:chExt cx="913320" cy="449640"/>
          </a:xfrm>
        </p:grpSpPr>
        <mc:AlternateContent xmlns:mc="http://schemas.openxmlformats.org/markup-compatibility/2006">
          <mc:Choice xmlns:p14="http://schemas.microsoft.com/office/powerpoint/2010/main" Requires="p14">
            <p:contentPart p14:bwMode="auto" r:id="rId48">
              <p14:nvContentPartPr>
                <p14:cNvPr id="73" name="Ink 72">
                  <a:extLst>
                    <a:ext uri="{FF2B5EF4-FFF2-40B4-BE49-F238E27FC236}">
                      <a16:creationId xmlns:a16="http://schemas.microsoft.com/office/drawing/2014/main" id="{E001E288-234B-D061-7C50-9C6C659A77F9}"/>
                    </a:ext>
                  </a:extLst>
                </p14:cNvPr>
                <p14:cNvContentPartPr/>
                <p14:nvPr/>
              </p14:nvContentPartPr>
              <p14:xfrm>
                <a:off x="3116713" y="3960929"/>
                <a:ext cx="89640" cy="170280"/>
              </p14:xfrm>
            </p:contentPart>
          </mc:Choice>
          <mc:Fallback>
            <p:pic>
              <p:nvPicPr>
                <p:cNvPr id="73" name="Ink 72">
                  <a:extLst>
                    <a:ext uri="{FF2B5EF4-FFF2-40B4-BE49-F238E27FC236}">
                      <a16:creationId xmlns:a16="http://schemas.microsoft.com/office/drawing/2014/main" id="{E001E288-234B-D061-7C50-9C6C659A77F9}"/>
                    </a:ext>
                  </a:extLst>
                </p:cNvPr>
                <p:cNvPicPr/>
                <p:nvPr/>
              </p:nvPicPr>
              <p:blipFill>
                <a:blip r:embed="rId49"/>
                <a:stretch>
                  <a:fillRect/>
                </a:stretch>
              </p:blipFill>
              <p:spPr>
                <a:xfrm>
                  <a:off x="3108073" y="3952289"/>
                  <a:ext cx="107280" cy="18792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74" name="Ink 73">
                  <a:extLst>
                    <a:ext uri="{FF2B5EF4-FFF2-40B4-BE49-F238E27FC236}">
                      <a16:creationId xmlns:a16="http://schemas.microsoft.com/office/drawing/2014/main" id="{84584F67-542F-D250-8538-322FCFFE4D80}"/>
                    </a:ext>
                  </a:extLst>
                </p14:cNvPr>
                <p14:cNvContentPartPr/>
                <p14:nvPr/>
              </p14:nvContentPartPr>
              <p14:xfrm>
                <a:off x="3284833" y="3930689"/>
                <a:ext cx="119520" cy="116280"/>
              </p14:xfrm>
            </p:contentPart>
          </mc:Choice>
          <mc:Fallback>
            <p:pic>
              <p:nvPicPr>
                <p:cNvPr id="74" name="Ink 73">
                  <a:extLst>
                    <a:ext uri="{FF2B5EF4-FFF2-40B4-BE49-F238E27FC236}">
                      <a16:creationId xmlns:a16="http://schemas.microsoft.com/office/drawing/2014/main" id="{84584F67-542F-D250-8538-322FCFFE4D80}"/>
                    </a:ext>
                  </a:extLst>
                </p:cNvPr>
                <p:cNvPicPr/>
                <p:nvPr/>
              </p:nvPicPr>
              <p:blipFill>
                <a:blip r:embed="rId51"/>
                <a:stretch>
                  <a:fillRect/>
                </a:stretch>
              </p:blipFill>
              <p:spPr>
                <a:xfrm>
                  <a:off x="3276193" y="3922049"/>
                  <a:ext cx="137160" cy="13392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75" name="Ink 74">
                  <a:extLst>
                    <a:ext uri="{FF2B5EF4-FFF2-40B4-BE49-F238E27FC236}">
                      <a16:creationId xmlns:a16="http://schemas.microsoft.com/office/drawing/2014/main" id="{D9F37DC3-4627-2490-27C9-8D618F12AAB3}"/>
                    </a:ext>
                  </a:extLst>
                </p14:cNvPr>
                <p14:cNvContentPartPr/>
                <p14:nvPr/>
              </p14:nvContentPartPr>
              <p14:xfrm>
                <a:off x="3444673" y="3880649"/>
                <a:ext cx="127080" cy="74880"/>
              </p14:xfrm>
            </p:contentPart>
          </mc:Choice>
          <mc:Fallback>
            <p:pic>
              <p:nvPicPr>
                <p:cNvPr id="75" name="Ink 74">
                  <a:extLst>
                    <a:ext uri="{FF2B5EF4-FFF2-40B4-BE49-F238E27FC236}">
                      <a16:creationId xmlns:a16="http://schemas.microsoft.com/office/drawing/2014/main" id="{D9F37DC3-4627-2490-27C9-8D618F12AAB3}"/>
                    </a:ext>
                  </a:extLst>
                </p:cNvPr>
                <p:cNvPicPr/>
                <p:nvPr/>
              </p:nvPicPr>
              <p:blipFill>
                <a:blip r:embed="rId53"/>
                <a:stretch>
                  <a:fillRect/>
                </a:stretch>
              </p:blipFill>
              <p:spPr>
                <a:xfrm>
                  <a:off x="3435673" y="3872009"/>
                  <a:ext cx="144720" cy="9252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76" name="Ink 75">
                  <a:extLst>
                    <a:ext uri="{FF2B5EF4-FFF2-40B4-BE49-F238E27FC236}">
                      <a16:creationId xmlns:a16="http://schemas.microsoft.com/office/drawing/2014/main" id="{ED3718F1-E883-4BD6-31A8-A8B5E9CC3DEF}"/>
                    </a:ext>
                  </a:extLst>
                </p14:cNvPr>
                <p14:cNvContentPartPr/>
                <p14:nvPr/>
              </p14:nvContentPartPr>
              <p14:xfrm>
                <a:off x="3616753" y="3681569"/>
                <a:ext cx="190440" cy="230040"/>
              </p14:xfrm>
            </p:contentPart>
          </mc:Choice>
          <mc:Fallback>
            <p:pic>
              <p:nvPicPr>
                <p:cNvPr id="76" name="Ink 75">
                  <a:extLst>
                    <a:ext uri="{FF2B5EF4-FFF2-40B4-BE49-F238E27FC236}">
                      <a16:creationId xmlns:a16="http://schemas.microsoft.com/office/drawing/2014/main" id="{ED3718F1-E883-4BD6-31A8-A8B5E9CC3DEF}"/>
                    </a:ext>
                  </a:extLst>
                </p:cNvPr>
                <p:cNvPicPr/>
                <p:nvPr/>
              </p:nvPicPr>
              <p:blipFill>
                <a:blip r:embed="rId55"/>
                <a:stretch>
                  <a:fillRect/>
                </a:stretch>
              </p:blipFill>
              <p:spPr>
                <a:xfrm>
                  <a:off x="3608113" y="3672569"/>
                  <a:ext cx="208080" cy="24768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77" name="Ink 76">
                  <a:extLst>
                    <a:ext uri="{FF2B5EF4-FFF2-40B4-BE49-F238E27FC236}">
                      <a16:creationId xmlns:a16="http://schemas.microsoft.com/office/drawing/2014/main" id="{A52B728B-8226-5056-AC94-EB1DC63E5731}"/>
                    </a:ext>
                  </a:extLst>
                </p14:cNvPr>
                <p14:cNvContentPartPr/>
                <p14:nvPr/>
              </p14:nvContentPartPr>
              <p14:xfrm>
                <a:off x="3846433" y="3701009"/>
                <a:ext cx="183600" cy="76680"/>
              </p14:xfrm>
            </p:contentPart>
          </mc:Choice>
          <mc:Fallback>
            <p:pic>
              <p:nvPicPr>
                <p:cNvPr id="77" name="Ink 76">
                  <a:extLst>
                    <a:ext uri="{FF2B5EF4-FFF2-40B4-BE49-F238E27FC236}">
                      <a16:creationId xmlns:a16="http://schemas.microsoft.com/office/drawing/2014/main" id="{A52B728B-8226-5056-AC94-EB1DC63E5731}"/>
                    </a:ext>
                  </a:extLst>
                </p:cNvPr>
                <p:cNvPicPr/>
                <p:nvPr/>
              </p:nvPicPr>
              <p:blipFill>
                <a:blip r:embed="rId57"/>
                <a:stretch>
                  <a:fillRect/>
                </a:stretch>
              </p:blipFill>
              <p:spPr>
                <a:xfrm>
                  <a:off x="3837433" y="3692369"/>
                  <a:ext cx="201240" cy="943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8">
            <p14:nvContentPartPr>
              <p14:cNvPr id="79" name="Ink 78">
                <a:extLst>
                  <a:ext uri="{FF2B5EF4-FFF2-40B4-BE49-F238E27FC236}">
                    <a16:creationId xmlns:a16="http://schemas.microsoft.com/office/drawing/2014/main" id="{A0DD24FE-E17C-09C9-06E8-824A8BDAD868}"/>
                  </a:ext>
                </a:extLst>
              </p14:cNvPr>
              <p14:cNvContentPartPr/>
              <p14:nvPr/>
            </p14:nvContentPartPr>
            <p14:xfrm>
              <a:off x="5574073" y="3262889"/>
              <a:ext cx="13680" cy="13680"/>
            </p14:xfrm>
          </p:contentPart>
        </mc:Choice>
        <mc:Fallback>
          <p:pic>
            <p:nvPicPr>
              <p:cNvPr id="79" name="Ink 78">
                <a:extLst>
                  <a:ext uri="{FF2B5EF4-FFF2-40B4-BE49-F238E27FC236}">
                    <a16:creationId xmlns:a16="http://schemas.microsoft.com/office/drawing/2014/main" id="{A0DD24FE-E17C-09C9-06E8-824A8BDAD868}"/>
                  </a:ext>
                </a:extLst>
              </p:cNvPr>
              <p:cNvPicPr/>
              <p:nvPr/>
            </p:nvPicPr>
            <p:blipFill>
              <a:blip r:embed="rId59"/>
              <a:stretch>
                <a:fillRect/>
              </a:stretch>
            </p:blipFill>
            <p:spPr>
              <a:xfrm>
                <a:off x="5565073" y="3254249"/>
                <a:ext cx="31320" cy="3132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80" name="Ink 79">
                <a:extLst>
                  <a:ext uri="{FF2B5EF4-FFF2-40B4-BE49-F238E27FC236}">
                    <a16:creationId xmlns:a16="http://schemas.microsoft.com/office/drawing/2014/main" id="{609F1657-9E68-BCA8-232C-3F82AC155CF5}"/>
                  </a:ext>
                </a:extLst>
              </p14:cNvPr>
              <p14:cNvContentPartPr/>
              <p14:nvPr/>
            </p14:nvContentPartPr>
            <p14:xfrm>
              <a:off x="4883233" y="4069289"/>
              <a:ext cx="538920" cy="288360"/>
            </p14:xfrm>
          </p:contentPart>
        </mc:Choice>
        <mc:Fallback>
          <p:pic>
            <p:nvPicPr>
              <p:cNvPr id="80" name="Ink 79">
                <a:extLst>
                  <a:ext uri="{FF2B5EF4-FFF2-40B4-BE49-F238E27FC236}">
                    <a16:creationId xmlns:a16="http://schemas.microsoft.com/office/drawing/2014/main" id="{609F1657-9E68-BCA8-232C-3F82AC155CF5}"/>
                  </a:ext>
                </a:extLst>
              </p:cNvPr>
              <p:cNvPicPr/>
              <p:nvPr/>
            </p:nvPicPr>
            <p:blipFill>
              <a:blip r:embed="rId61"/>
              <a:stretch>
                <a:fillRect/>
              </a:stretch>
            </p:blipFill>
            <p:spPr>
              <a:xfrm>
                <a:off x="4874593" y="4060649"/>
                <a:ext cx="556560" cy="306000"/>
              </a:xfrm>
              <a:prstGeom prst="rect">
                <a:avLst/>
              </a:prstGeom>
            </p:spPr>
          </p:pic>
        </mc:Fallback>
      </mc:AlternateContent>
      <p:grpSp>
        <p:nvGrpSpPr>
          <p:cNvPr id="90" name="Group 89">
            <a:extLst>
              <a:ext uri="{FF2B5EF4-FFF2-40B4-BE49-F238E27FC236}">
                <a16:creationId xmlns:a16="http://schemas.microsoft.com/office/drawing/2014/main" id="{01C0155A-34FA-4F5A-4C35-243D71072A10}"/>
              </a:ext>
            </a:extLst>
          </p:cNvPr>
          <p:cNvGrpSpPr/>
          <p:nvPr/>
        </p:nvGrpSpPr>
        <p:grpSpPr>
          <a:xfrm>
            <a:off x="4690633" y="4751849"/>
            <a:ext cx="1042560" cy="777240"/>
            <a:chOff x="4690633" y="4751849"/>
            <a:chExt cx="1042560" cy="777240"/>
          </a:xfrm>
        </p:grpSpPr>
        <mc:AlternateContent xmlns:mc="http://schemas.openxmlformats.org/markup-compatibility/2006">
          <mc:Choice xmlns:p14="http://schemas.microsoft.com/office/powerpoint/2010/main" Requires="p14">
            <p:contentPart p14:bwMode="auto" r:id="rId62">
              <p14:nvContentPartPr>
                <p14:cNvPr id="81" name="Ink 80">
                  <a:extLst>
                    <a:ext uri="{FF2B5EF4-FFF2-40B4-BE49-F238E27FC236}">
                      <a16:creationId xmlns:a16="http://schemas.microsoft.com/office/drawing/2014/main" id="{B8CDB72C-E329-C3EA-E3F3-DB98DEF03744}"/>
                    </a:ext>
                  </a:extLst>
                </p14:cNvPr>
                <p14:cNvContentPartPr/>
                <p14:nvPr/>
              </p14:nvContentPartPr>
              <p14:xfrm>
                <a:off x="4690633" y="4809449"/>
                <a:ext cx="61920" cy="87840"/>
              </p14:xfrm>
            </p:contentPart>
          </mc:Choice>
          <mc:Fallback>
            <p:pic>
              <p:nvPicPr>
                <p:cNvPr id="81" name="Ink 80">
                  <a:extLst>
                    <a:ext uri="{FF2B5EF4-FFF2-40B4-BE49-F238E27FC236}">
                      <a16:creationId xmlns:a16="http://schemas.microsoft.com/office/drawing/2014/main" id="{B8CDB72C-E329-C3EA-E3F3-DB98DEF03744}"/>
                    </a:ext>
                  </a:extLst>
                </p:cNvPr>
                <p:cNvPicPr/>
                <p:nvPr/>
              </p:nvPicPr>
              <p:blipFill>
                <a:blip r:embed="rId63"/>
                <a:stretch>
                  <a:fillRect/>
                </a:stretch>
              </p:blipFill>
              <p:spPr>
                <a:xfrm>
                  <a:off x="4681993" y="4800449"/>
                  <a:ext cx="79560" cy="10548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82" name="Ink 81">
                  <a:extLst>
                    <a:ext uri="{FF2B5EF4-FFF2-40B4-BE49-F238E27FC236}">
                      <a16:creationId xmlns:a16="http://schemas.microsoft.com/office/drawing/2014/main" id="{4B02B27B-3D4E-963A-B0A1-94A124F5FEFD}"/>
                    </a:ext>
                  </a:extLst>
                </p14:cNvPr>
                <p14:cNvContentPartPr/>
                <p14:nvPr/>
              </p14:nvContentPartPr>
              <p14:xfrm>
                <a:off x="4712953" y="4751849"/>
                <a:ext cx="672480" cy="255600"/>
              </p14:xfrm>
            </p:contentPart>
          </mc:Choice>
          <mc:Fallback>
            <p:pic>
              <p:nvPicPr>
                <p:cNvPr id="82" name="Ink 81">
                  <a:extLst>
                    <a:ext uri="{FF2B5EF4-FFF2-40B4-BE49-F238E27FC236}">
                      <a16:creationId xmlns:a16="http://schemas.microsoft.com/office/drawing/2014/main" id="{4B02B27B-3D4E-963A-B0A1-94A124F5FEFD}"/>
                    </a:ext>
                  </a:extLst>
                </p:cNvPr>
                <p:cNvPicPr/>
                <p:nvPr/>
              </p:nvPicPr>
              <p:blipFill>
                <a:blip r:embed="rId65"/>
                <a:stretch>
                  <a:fillRect/>
                </a:stretch>
              </p:blipFill>
              <p:spPr>
                <a:xfrm>
                  <a:off x="4703953" y="4742849"/>
                  <a:ext cx="690120" cy="27324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83" name="Ink 82">
                  <a:extLst>
                    <a:ext uri="{FF2B5EF4-FFF2-40B4-BE49-F238E27FC236}">
                      <a16:creationId xmlns:a16="http://schemas.microsoft.com/office/drawing/2014/main" id="{B1CDADFB-0B0A-2F68-292E-6ED2F0057133}"/>
                    </a:ext>
                  </a:extLst>
                </p14:cNvPr>
                <p14:cNvContentPartPr/>
                <p14:nvPr/>
              </p14:nvContentPartPr>
              <p14:xfrm>
                <a:off x="5024353" y="4978289"/>
                <a:ext cx="205200" cy="318600"/>
              </p14:xfrm>
            </p:contentPart>
          </mc:Choice>
          <mc:Fallback>
            <p:pic>
              <p:nvPicPr>
                <p:cNvPr id="83" name="Ink 82">
                  <a:extLst>
                    <a:ext uri="{FF2B5EF4-FFF2-40B4-BE49-F238E27FC236}">
                      <a16:creationId xmlns:a16="http://schemas.microsoft.com/office/drawing/2014/main" id="{B1CDADFB-0B0A-2F68-292E-6ED2F0057133}"/>
                    </a:ext>
                  </a:extLst>
                </p:cNvPr>
                <p:cNvPicPr/>
                <p:nvPr/>
              </p:nvPicPr>
              <p:blipFill>
                <a:blip r:embed="rId67"/>
                <a:stretch>
                  <a:fillRect/>
                </a:stretch>
              </p:blipFill>
              <p:spPr>
                <a:xfrm>
                  <a:off x="5015713" y="4969289"/>
                  <a:ext cx="222840" cy="33624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85" name="Ink 84">
                  <a:extLst>
                    <a:ext uri="{FF2B5EF4-FFF2-40B4-BE49-F238E27FC236}">
                      <a16:creationId xmlns:a16="http://schemas.microsoft.com/office/drawing/2014/main" id="{4363743C-3864-2257-DF0D-5CD8732AE477}"/>
                    </a:ext>
                  </a:extLst>
                </p14:cNvPr>
                <p14:cNvContentPartPr/>
                <p14:nvPr/>
              </p14:nvContentPartPr>
              <p14:xfrm>
                <a:off x="5262673" y="5257649"/>
                <a:ext cx="151560" cy="253800"/>
              </p14:xfrm>
            </p:contentPart>
          </mc:Choice>
          <mc:Fallback>
            <p:pic>
              <p:nvPicPr>
                <p:cNvPr id="85" name="Ink 84">
                  <a:extLst>
                    <a:ext uri="{FF2B5EF4-FFF2-40B4-BE49-F238E27FC236}">
                      <a16:creationId xmlns:a16="http://schemas.microsoft.com/office/drawing/2014/main" id="{4363743C-3864-2257-DF0D-5CD8732AE477}"/>
                    </a:ext>
                  </a:extLst>
                </p:cNvPr>
                <p:cNvPicPr/>
                <p:nvPr/>
              </p:nvPicPr>
              <p:blipFill>
                <a:blip r:embed="rId69"/>
                <a:stretch>
                  <a:fillRect/>
                </a:stretch>
              </p:blipFill>
              <p:spPr>
                <a:xfrm>
                  <a:off x="5254033" y="5249009"/>
                  <a:ext cx="169200" cy="27144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86" name="Ink 85">
                  <a:extLst>
                    <a:ext uri="{FF2B5EF4-FFF2-40B4-BE49-F238E27FC236}">
                      <a16:creationId xmlns:a16="http://schemas.microsoft.com/office/drawing/2014/main" id="{68BB16E7-65DA-D0F0-B8A2-FBA068FAA116}"/>
                    </a:ext>
                  </a:extLst>
                </p14:cNvPr>
                <p14:cNvContentPartPr/>
                <p14:nvPr/>
              </p14:nvContentPartPr>
              <p14:xfrm>
                <a:off x="5488393" y="5424329"/>
                <a:ext cx="50040" cy="104760"/>
              </p14:xfrm>
            </p:contentPart>
          </mc:Choice>
          <mc:Fallback>
            <p:pic>
              <p:nvPicPr>
                <p:cNvPr id="86" name="Ink 85">
                  <a:extLst>
                    <a:ext uri="{FF2B5EF4-FFF2-40B4-BE49-F238E27FC236}">
                      <a16:creationId xmlns:a16="http://schemas.microsoft.com/office/drawing/2014/main" id="{68BB16E7-65DA-D0F0-B8A2-FBA068FAA116}"/>
                    </a:ext>
                  </a:extLst>
                </p:cNvPr>
                <p:cNvPicPr/>
                <p:nvPr/>
              </p:nvPicPr>
              <p:blipFill>
                <a:blip r:embed="rId71"/>
                <a:stretch>
                  <a:fillRect/>
                </a:stretch>
              </p:blipFill>
              <p:spPr>
                <a:xfrm>
                  <a:off x="5479753" y="5415689"/>
                  <a:ext cx="67680" cy="12240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87" name="Ink 86">
                  <a:extLst>
                    <a:ext uri="{FF2B5EF4-FFF2-40B4-BE49-F238E27FC236}">
                      <a16:creationId xmlns:a16="http://schemas.microsoft.com/office/drawing/2014/main" id="{B4B0F1B0-06C0-B365-D4BD-FAEE52226887}"/>
                    </a:ext>
                  </a:extLst>
                </p14:cNvPr>
                <p14:cNvContentPartPr/>
                <p14:nvPr/>
              </p14:nvContentPartPr>
              <p14:xfrm>
                <a:off x="5524753" y="5447009"/>
                <a:ext cx="71280" cy="55440"/>
              </p14:xfrm>
            </p:contentPart>
          </mc:Choice>
          <mc:Fallback>
            <p:pic>
              <p:nvPicPr>
                <p:cNvPr id="87" name="Ink 86">
                  <a:extLst>
                    <a:ext uri="{FF2B5EF4-FFF2-40B4-BE49-F238E27FC236}">
                      <a16:creationId xmlns:a16="http://schemas.microsoft.com/office/drawing/2014/main" id="{B4B0F1B0-06C0-B365-D4BD-FAEE52226887}"/>
                    </a:ext>
                  </a:extLst>
                </p:cNvPr>
                <p:cNvPicPr/>
                <p:nvPr/>
              </p:nvPicPr>
              <p:blipFill>
                <a:blip r:embed="rId73"/>
                <a:stretch>
                  <a:fillRect/>
                </a:stretch>
              </p:blipFill>
              <p:spPr>
                <a:xfrm>
                  <a:off x="5516113" y="5438369"/>
                  <a:ext cx="88920" cy="7308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88" name="Ink 87">
                  <a:extLst>
                    <a:ext uri="{FF2B5EF4-FFF2-40B4-BE49-F238E27FC236}">
                      <a16:creationId xmlns:a16="http://schemas.microsoft.com/office/drawing/2014/main" id="{8F899DC7-A352-5D37-0E92-E96208E72A68}"/>
                    </a:ext>
                  </a:extLst>
                </p14:cNvPr>
                <p14:cNvContentPartPr/>
                <p14:nvPr/>
              </p14:nvContentPartPr>
              <p14:xfrm>
                <a:off x="5592433" y="5364209"/>
                <a:ext cx="66240" cy="110880"/>
              </p14:xfrm>
            </p:contentPart>
          </mc:Choice>
          <mc:Fallback>
            <p:pic>
              <p:nvPicPr>
                <p:cNvPr id="88" name="Ink 87">
                  <a:extLst>
                    <a:ext uri="{FF2B5EF4-FFF2-40B4-BE49-F238E27FC236}">
                      <a16:creationId xmlns:a16="http://schemas.microsoft.com/office/drawing/2014/main" id="{8F899DC7-A352-5D37-0E92-E96208E72A68}"/>
                    </a:ext>
                  </a:extLst>
                </p:cNvPr>
                <p:cNvPicPr/>
                <p:nvPr/>
              </p:nvPicPr>
              <p:blipFill>
                <a:blip r:embed="rId75"/>
                <a:stretch>
                  <a:fillRect/>
                </a:stretch>
              </p:blipFill>
              <p:spPr>
                <a:xfrm>
                  <a:off x="5583793" y="5355569"/>
                  <a:ext cx="83880" cy="12852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89" name="Ink 88">
                  <a:extLst>
                    <a:ext uri="{FF2B5EF4-FFF2-40B4-BE49-F238E27FC236}">
                      <a16:creationId xmlns:a16="http://schemas.microsoft.com/office/drawing/2014/main" id="{C1415B9E-EC63-8A25-29A6-89C762C2AEED}"/>
                    </a:ext>
                  </a:extLst>
                </p14:cNvPr>
                <p14:cNvContentPartPr/>
                <p14:nvPr/>
              </p14:nvContentPartPr>
              <p14:xfrm>
                <a:off x="5729233" y="5455649"/>
                <a:ext cx="3960" cy="2520"/>
              </p14:xfrm>
            </p:contentPart>
          </mc:Choice>
          <mc:Fallback>
            <p:pic>
              <p:nvPicPr>
                <p:cNvPr id="89" name="Ink 88">
                  <a:extLst>
                    <a:ext uri="{FF2B5EF4-FFF2-40B4-BE49-F238E27FC236}">
                      <a16:creationId xmlns:a16="http://schemas.microsoft.com/office/drawing/2014/main" id="{C1415B9E-EC63-8A25-29A6-89C762C2AEED}"/>
                    </a:ext>
                  </a:extLst>
                </p:cNvPr>
                <p:cNvPicPr/>
                <p:nvPr/>
              </p:nvPicPr>
              <p:blipFill>
                <a:blip r:embed="rId77"/>
                <a:stretch>
                  <a:fillRect/>
                </a:stretch>
              </p:blipFill>
              <p:spPr>
                <a:xfrm>
                  <a:off x="5720233" y="5446649"/>
                  <a:ext cx="21600" cy="20160"/>
                </a:xfrm>
                <a:prstGeom prst="rect">
                  <a:avLst/>
                </a:prstGeom>
              </p:spPr>
            </p:pic>
          </mc:Fallback>
        </mc:AlternateContent>
      </p:grpSp>
      <p:grpSp>
        <p:nvGrpSpPr>
          <p:cNvPr id="103" name="Group 102">
            <a:extLst>
              <a:ext uri="{FF2B5EF4-FFF2-40B4-BE49-F238E27FC236}">
                <a16:creationId xmlns:a16="http://schemas.microsoft.com/office/drawing/2014/main" id="{A398992B-EFAB-20BB-FCD6-E0B806336DB5}"/>
              </a:ext>
            </a:extLst>
          </p:cNvPr>
          <p:cNvGrpSpPr/>
          <p:nvPr/>
        </p:nvGrpSpPr>
        <p:grpSpPr>
          <a:xfrm>
            <a:off x="8307193" y="6494609"/>
            <a:ext cx="704520" cy="270360"/>
            <a:chOff x="8307193" y="6494609"/>
            <a:chExt cx="704520" cy="270360"/>
          </a:xfrm>
        </p:grpSpPr>
        <mc:AlternateContent xmlns:mc="http://schemas.openxmlformats.org/markup-compatibility/2006">
          <mc:Choice xmlns:p14="http://schemas.microsoft.com/office/powerpoint/2010/main" Requires="p14">
            <p:contentPart p14:bwMode="auto" r:id="rId78">
              <p14:nvContentPartPr>
                <p14:cNvPr id="91" name="Ink 90">
                  <a:extLst>
                    <a:ext uri="{FF2B5EF4-FFF2-40B4-BE49-F238E27FC236}">
                      <a16:creationId xmlns:a16="http://schemas.microsoft.com/office/drawing/2014/main" id="{86EF3486-FFF8-2763-F531-540004A045A5}"/>
                    </a:ext>
                  </a:extLst>
                </p14:cNvPr>
                <p14:cNvContentPartPr/>
                <p14:nvPr/>
              </p14:nvContentPartPr>
              <p14:xfrm>
                <a:off x="8307193" y="6494609"/>
                <a:ext cx="166320" cy="270360"/>
              </p14:xfrm>
            </p:contentPart>
          </mc:Choice>
          <mc:Fallback>
            <p:pic>
              <p:nvPicPr>
                <p:cNvPr id="91" name="Ink 90">
                  <a:extLst>
                    <a:ext uri="{FF2B5EF4-FFF2-40B4-BE49-F238E27FC236}">
                      <a16:creationId xmlns:a16="http://schemas.microsoft.com/office/drawing/2014/main" id="{86EF3486-FFF8-2763-F531-540004A045A5}"/>
                    </a:ext>
                  </a:extLst>
                </p:cNvPr>
                <p:cNvPicPr/>
                <p:nvPr/>
              </p:nvPicPr>
              <p:blipFill>
                <a:blip r:embed="rId79"/>
                <a:stretch>
                  <a:fillRect/>
                </a:stretch>
              </p:blipFill>
              <p:spPr>
                <a:xfrm>
                  <a:off x="8298193" y="6485969"/>
                  <a:ext cx="183960" cy="28800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92" name="Ink 91">
                  <a:extLst>
                    <a:ext uri="{FF2B5EF4-FFF2-40B4-BE49-F238E27FC236}">
                      <a16:creationId xmlns:a16="http://schemas.microsoft.com/office/drawing/2014/main" id="{A2F9BB47-B16B-755D-2B14-A4F64ECF89AA}"/>
                    </a:ext>
                  </a:extLst>
                </p14:cNvPr>
                <p14:cNvContentPartPr/>
                <p14:nvPr/>
              </p14:nvContentPartPr>
              <p14:xfrm>
                <a:off x="8535433" y="6536729"/>
                <a:ext cx="102960" cy="131400"/>
              </p14:xfrm>
            </p:contentPart>
          </mc:Choice>
          <mc:Fallback>
            <p:pic>
              <p:nvPicPr>
                <p:cNvPr id="92" name="Ink 91">
                  <a:extLst>
                    <a:ext uri="{FF2B5EF4-FFF2-40B4-BE49-F238E27FC236}">
                      <a16:creationId xmlns:a16="http://schemas.microsoft.com/office/drawing/2014/main" id="{A2F9BB47-B16B-755D-2B14-A4F64ECF89AA}"/>
                    </a:ext>
                  </a:extLst>
                </p:cNvPr>
                <p:cNvPicPr/>
                <p:nvPr/>
              </p:nvPicPr>
              <p:blipFill>
                <a:blip r:embed="rId81"/>
                <a:stretch>
                  <a:fillRect/>
                </a:stretch>
              </p:blipFill>
              <p:spPr>
                <a:xfrm>
                  <a:off x="8526433" y="6528089"/>
                  <a:ext cx="120600" cy="14904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93" name="Ink 92">
                  <a:extLst>
                    <a:ext uri="{FF2B5EF4-FFF2-40B4-BE49-F238E27FC236}">
                      <a16:creationId xmlns:a16="http://schemas.microsoft.com/office/drawing/2014/main" id="{EC4B9E64-5889-4EA1-EB53-30973E470814}"/>
                    </a:ext>
                  </a:extLst>
                </p14:cNvPr>
                <p14:cNvContentPartPr/>
                <p14:nvPr/>
              </p14:nvContentPartPr>
              <p14:xfrm>
                <a:off x="8683033" y="6520169"/>
                <a:ext cx="95040" cy="150840"/>
              </p14:xfrm>
            </p:contentPart>
          </mc:Choice>
          <mc:Fallback>
            <p:pic>
              <p:nvPicPr>
                <p:cNvPr id="93" name="Ink 92">
                  <a:extLst>
                    <a:ext uri="{FF2B5EF4-FFF2-40B4-BE49-F238E27FC236}">
                      <a16:creationId xmlns:a16="http://schemas.microsoft.com/office/drawing/2014/main" id="{EC4B9E64-5889-4EA1-EB53-30973E470814}"/>
                    </a:ext>
                  </a:extLst>
                </p:cNvPr>
                <p:cNvPicPr/>
                <p:nvPr/>
              </p:nvPicPr>
              <p:blipFill>
                <a:blip r:embed="rId83"/>
                <a:stretch>
                  <a:fillRect/>
                </a:stretch>
              </p:blipFill>
              <p:spPr>
                <a:xfrm>
                  <a:off x="8674393" y="6511169"/>
                  <a:ext cx="112680" cy="16848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94" name="Ink 93">
                  <a:extLst>
                    <a:ext uri="{FF2B5EF4-FFF2-40B4-BE49-F238E27FC236}">
                      <a16:creationId xmlns:a16="http://schemas.microsoft.com/office/drawing/2014/main" id="{45DC005E-DD3D-658E-3512-E9E54C9967A2}"/>
                    </a:ext>
                  </a:extLst>
                </p14:cNvPr>
                <p14:cNvContentPartPr/>
                <p14:nvPr/>
              </p14:nvContentPartPr>
              <p14:xfrm>
                <a:off x="8930353" y="6534929"/>
                <a:ext cx="36360" cy="197640"/>
              </p14:xfrm>
            </p:contentPart>
          </mc:Choice>
          <mc:Fallback>
            <p:pic>
              <p:nvPicPr>
                <p:cNvPr id="94" name="Ink 93">
                  <a:extLst>
                    <a:ext uri="{FF2B5EF4-FFF2-40B4-BE49-F238E27FC236}">
                      <a16:creationId xmlns:a16="http://schemas.microsoft.com/office/drawing/2014/main" id="{45DC005E-DD3D-658E-3512-E9E54C9967A2}"/>
                    </a:ext>
                  </a:extLst>
                </p:cNvPr>
                <p:cNvPicPr/>
                <p:nvPr/>
              </p:nvPicPr>
              <p:blipFill>
                <a:blip r:embed="rId85"/>
                <a:stretch>
                  <a:fillRect/>
                </a:stretch>
              </p:blipFill>
              <p:spPr>
                <a:xfrm>
                  <a:off x="8921713" y="6525929"/>
                  <a:ext cx="54000" cy="21528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95" name="Ink 94">
                  <a:extLst>
                    <a:ext uri="{FF2B5EF4-FFF2-40B4-BE49-F238E27FC236}">
                      <a16:creationId xmlns:a16="http://schemas.microsoft.com/office/drawing/2014/main" id="{8BB3C37C-B7B2-FD30-AE32-95A5C3BFED31}"/>
                    </a:ext>
                  </a:extLst>
                </p14:cNvPr>
                <p14:cNvContentPartPr/>
                <p14:nvPr/>
              </p14:nvContentPartPr>
              <p14:xfrm>
                <a:off x="8856553" y="6619169"/>
                <a:ext cx="155160" cy="68400"/>
              </p14:xfrm>
            </p:contentPart>
          </mc:Choice>
          <mc:Fallback>
            <p:pic>
              <p:nvPicPr>
                <p:cNvPr id="95" name="Ink 94">
                  <a:extLst>
                    <a:ext uri="{FF2B5EF4-FFF2-40B4-BE49-F238E27FC236}">
                      <a16:creationId xmlns:a16="http://schemas.microsoft.com/office/drawing/2014/main" id="{8BB3C37C-B7B2-FD30-AE32-95A5C3BFED31}"/>
                    </a:ext>
                  </a:extLst>
                </p:cNvPr>
                <p:cNvPicPr/>
                <p:nvPr/>
              </p:nvPicPr>
              <p:blipFill>
                <a:blip r:embed="rId87"/>
                <a:stretch>
                  <a:fillRect/>
                </a:stretch>
              </p:blipFill>
              <p:spPr>
                <a:xfrm>
                  <a:off x="8847553" y="6610529"/>
                  <a:ext cx="172800" cy="86040"/>
                </a:xfrm>
                <a:prstGeom prst="rect">
                  <a:avLst/>
                </a:prstGeom>
              </p:spPr>
            </p:pic>
          </mc:Fallback>
        </mc:AlternateContent>
      </p:grpSp>
      <p:grpSp>
        <p:nvGrpSpPr>
          <p:cNvPr id="102" name="Group 101">
            <a:extLst>
              <a:ext uri="{FF2B5EF4-FFF2-40B4-BE49-F238E27FC236}">
                <a16:creationId xmlns:a16="http://schemas.microsoft.com/office/drawing/2014/main" id="{DAC3AAE6-701F-B351-F076-866AB817FC1D}"/>
              </a:ext>
            </a:extLst>
          </p:cNvPr>
          <p:cNvGrpSpPr/>
          <p:nvPr/>
        </p:nvGrpSpPr>
        <p:grpSpPr>
          <a:xfrm>
            <a:off x="9181633" y="6474449"/>
            <a:ext cx="230040" cy="257400"/>
            <a:chOff x="9181633" y="6474449"/>
            <a:chExt cx="230040" cy="257400"/>
          </a:xfrm>
        </p:grpSpPr>
        <mc:AlternateContent xmlns:mc="http://schemas.openxmlformats.org/markup-compatibility/2006">
          <mc:Choice xmlns:p14="http://schemas.microsoft.com/office/powerpoint/2010/main" Requires="p14">
            <p:contentPart p14:bwMode="auto" r:id="rId88">
              <p14:nvContentPartPr>
                <p14:cNvPr id="96" name="Ink 95">
                  <a:extLst>
                    <a:ext uri="{FF2B5EF4-FFF2-40B4-BE49-F238E27FC236}">
                      <a16:creationId xmlns:a16="http://schemas.microsoft.com/office/drawing/2014/main" id="{86726EFA-D578-E1F8-2F24-13576870DF04}"/>
                    </a:ext>
                  </a:extLst>
                </p14:cNvPr>
                <p14:cNvContentPartPr/>
                <p14:nvPr/>
              </p14:nvContentPartPr>
              <p14:xfrm>
                <a:off x="9181633" y="6474449"/>
                <a:ext cx="29880" cy="257400"/>
              </p14:xfrm>
            </p:contentPart>
          </mc:Choice>
          <mc:Fallback>
            <p:pic>
              <p:nvPicPr>
                <p:cNvPr id="96" name="Ink 95">
                  <a:extLst>
                    <a:ext uri="{FF2B5EF4-FFF2-40B4-BE49-F238E27FC236}">
                      <a16:creationId xmlns:a16="http://schemas.microsoft.com/office/drawing/2014/main" id="{86726EFA-D578-E1F8-2F24-13576870DF04}"/>
                    </a:ext>
                  </a:extLst>
                </p:cNvPr>
                <p:cNvPicPr/>
                <p:nvPr/>
              </p:nvPicPr>
              <p:blipFill>
                <a:blip r:embed="rId89"/>
                <a:stretch>
                  <a:fillRect/>
                </a:stretch>
              </p:blipFill>
              <p:spPr>
                <a:xfrm>
                  <a:off x="9172993" y="6465809"/>
                  <a:ext cx="47520" cy="27504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97" name="Ink 96">
                  <a:extLst>
                    <a:ext uri="{FF2B5EF4-FFF2-40B4-BE49-F238E27FC236}">
                      <a16:creationId xmlns:a16="http://schemas.microsoft.com/office/drawing/2014/main" id="{1A6D6998-D595-D9C4-1C49-A78EC4790247}"/>
                    </a:ext>
                  </a:extLst>
                </p14:cNvPr>
                <p14:cNvContentPartPr/>
                <p14:nvPr/>
              </p14:nvContentPartPr>
              <p14:xfrm>
                <a:off x="9282433" y="6515489"/>
                <a:ext cx="129240" cy="171360"/>
              </p14:xfrm>
            </p:contentPart>
          </mc:Choice>
          <mc:Fallback>
            <p:pic>
              <p:nvPicPr>
                <p:cNvPr id="97" name="Ink 96">
                  <a:extLst>
                    <a:ext uri="{FF2B5EF4-FFF2-40B4-BE49-F238E27FC236}">
                      <a16:creationId xmlns:a16="http://schemas.microsoft.com/office/drawing/2014/main" id="{1A6D6998-D595-D9C4-1C49-A78EC4790247}"/>
                    </a:ext>
                  </a:extLst>
                </p:cNvPr>
                <p:cNvPicPr/>
                <p:nvPr/>
              </p:nvPicPr>
              <p:blipFill>
                <a:blip r:embed="rId91"/>
                <a:stretch>
                  <a:fillRect/>
                </a:stretch>
              </p:blipFill>
              <p:spPr>
                <a:xfrm>
                  <a:off x="9273793" y="6506849"/>
                  <a:ext cx="146880" cy="189000"/>
                </a:xfrm>
                <a:prstGeom prst="rect">
                  <a:avLst/>
                </a:prstGeom>
              </p:spPr>
            </p:pic>
          </mc:Fallback>
        </mc:AlternateContent>
      </p:grpSp>
      <p:grpSp>
        <p:nvGrpSpPr>
          <p:cNvPr id="101" name="Group 100">
            <a:extLst>
              <a:ext uri="{FF2B5EF4-FFF2-40B4-BE49-F238E27FC236}">
                <a16:creationId xmlns:a16="http://schemas.microsoft.com/office/drawing/2014/main" id="{F33F5489-DDFE-62EC-FC0F-E917D14961B3}"/>
              </a:ext>
            </a:extLst>
          </p:cNvPr>
          <p:cNvGrpSpPr/>
          <p:nvPr/>
        </p:nvGrpSpPr>
        <p:grpSpPr>
          <a:xfrm>
            <a:off x="9561793" y="6467969"/>
            <a:ext cx="363960" cy="247680"/>
            <a:chOff x="9561793" y="6467969"/>
            <a:chExt cx="363960" cy="247680"/>
          </a:xfrm>
        </p:grpSpPr>
        <mc:AlternateContent xmlns:mc="http://schemas.openxmlformats.org/markup-compatibility/2006">
          <mc:Choice xmlns:p14="http://schemas.microsoft.com/office/powerpoint/2010/main" Requires="p14">
            <p:contentPart p14:bwMode="auto" r:id="rId92">
              <p14:nvContentPartPr>
                <p14:cNvPr id="98" name="Ink 97">
                  <a:extLst>
                    <a:ext uri="{FF2B5EF4-FFF2-40B4-BE49-F238E27FC236}">
                      <a16:creationId xmlns:a16="http://schemas.microsoft.com/office/drawing/2014/main" id="{88297157-90F5-8939-D0B4-98DEC17CE844}"/>
                    </a:ext>
                  </a:extLst>
                </p14:cNvPr>
                <p14:cNvContentPartPr/>
                <p14:nvPr/>
              </p14:nvContentPartPr>
              <p14:xfrm>
                <a:off x="9590233" y="6524849"/>
                <a:ext cx="56160" cy="176760"/>
              </p14:xfrm>
            </p:contentPart>
          </mc:Choice>
          <mc:Fallback>
            <p:pic>
              <p:nvPicPr>
                <p:cNvPr id="98" name="Ink 97">
                  <a:extLst>
                    <a:ext uri="{FF2B5EF4-FFF2-40B4-BE49-F238E27FC236}">
                      <a16:creationId xmlns:a16="http://schemas.microsoft.com/office/drawing/2014/main" id="{88297157-90F5-8939-D0B4-98DEC17CE844}"/>
                    </a:ext>
                  </a:extLst>
                </p:cNvPr>
                <p:cNvPicPr/>
                <p:nvPr/>
              </p:nvPicPr>
              <p:blipFill>
                <a:blip r:embed="rId93"/>
                <a:stretch>
                  <a:fillRect/>
                </a:stretch>
              </p:blipFill>
              <p:spPr>
                <a:xfrm>
                  <a:off x="9581593" y="6515849"/>
                  <a:ext cx="73800" cy="19440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99" name="Ink 98">
                  <a:extLst>
                    <a:ext uri="{FF2B5EF4-FFF2-40B4-BE49-F238E27FC236}">
                      <a16:creationId xmlns:a16="http://schemas.microsoft.com/office/drawing/2014/main" id="{46E0DEC5-5E60-4250-B024-71578B7E984F}"/>
                    </a:ext>
                  </a:extLst>
                </p14:cNvPr>
                <p14:cNvContentPartPr/>
                <p14:nvPr/>
              </p14:nvContentPartPr>
              <p14:xfrm>
                <a:off x="9561793" y="6572369"/>
                <a:ext cx="136440" cy="100800"/>
              </p14:xfrm>
            </p:contentPart>
          </mc:Choice>
          <mc:Fallback>
            <p:pic>
              <p:nvPicPr>
                <p:cNvPr id="99" name="Ink 98">
                  <a:extLst>
                    <a:ext uri="{FF2B5EF4-FFF2-40B4-BE49-F238E27FC236}">
                      <a16:creationId xmlns:a16="http://schemas.microsoft.com/office/drawing/2014/main" id="{46E0DEC5-5E60-4250-B024-71578B7E984F}"/>
                    </a:ext>
                  </a:extLst>
                </p:cNvPr>
                <p:cNvPicPr/>
                <p:nvPr/>
              </p:nvPicPr>
              <p:blipFill>
                <a:blip r:embed="rId95"/>
                <a:stretch>
                  <a:fillRect/>
                </a:stretch>
              </p:blipFill>
              <p:spPr>
                <a:xfrm>
                  <a:off x="9553153" y="6563369"/>
                  <a:ext cx="154080" cy="11844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100" name="Ink 99">
                  <a:extLst>
                    <a:ext uri="{FF2B5EF4-FFF2-40B4-BE49-F238E27FC236}">
                      <a16:creationId xmlns:a16="http://schemas.microsoft.com/office/drawing/2014/main" id="{E87991DC-63AB-0561-3BFB-24229361E3DF}"/>
                    </a:ext>
                  </a:extLst>
                </p14:cNvPr>
                <p14:cNvContentPartPr/>
                <p14:nvPr/>
              </p14:nvContentPartPr>
              <p14:xfrm>
                <a:off x="9819913" y="6467969"/>
                <a:ext cx="105840" cy="247680"/>
              </p14:xfrm>
            </p:contentPart>
          </mc:Choice>
          <mc:Fallback>
            <p:pic>
              <p:nvPicPr>
                <p:cNvPr id="100" name="Ink 99">
                  <a:extLst>
                    <a:ext uri="{FF2B5EF4-FFF2-40B4-BE49-F238E27FC236}">
                      <a16:creationId xmlns:a16="http://schemas.microsoft.com/office/drawing/2014/main" id="{E87991DC-63AB-0561-3BFB-24229361E3DF}"/>
                    </a:ext>
                  </a:extLst>
                </p:cNvPr>
                <p:cNvPicPr/>
                <p:nvPr/>
              </p:nvPicPr>
              <p:blipFill>
                <a:blip r:embed="rId97"/>
                <a:stretch>
                  <a:fillRect/>
                </a:stretch>
              </p:blipFill>
              <p:spPr>
                <a:xfrm>
                  <a:off x="9811273" y="6459329"/>
                  <a:ext cx="123480" cy="265320"/>
                </a:xfrm>
                <a:prstGeom prst="rect">
                  <a:avLst/>
                </a:prstGeom>
              </p:spPr>
            </p:pic>
          </mc:Fallback>
        </mc:AlternateContent>
      </p:grpSp>
      <p:grpSp>
        <p:nvGrpSpPr>
          <p:cNvPr id="115" name="Group 114">
            <a:extLst>
              <a:ext uri="{FF2B5EF4-FFF2-40B4-BE49-F238E27FC236}">
                <a16:creationId xmlns:a16="http://schemas.microsoft.com/office/drawing/2014/main" id="{74AEBDC5-849C-AC15-F93F-44B3FECE73E0}"/>
              </a:ext>
            </a:extLst>
          </p:cNvPr>
          <p:cNvGrpSpPr/>
          <p:nvPr/>
        </p:nvGrpSpPr>
        <p:grpSpPr>
          <a:xfrm>
            <a:off x="10264153" y="6102209"/>
            <a:ext cx="1785960" cy="1023120"/>
            <a:chOff x="10264153" y="6102209"/>
            <a:chExt cx="1785960" cy="1023120"/>
          </a:xfrm>
        </p:grpSpPr>
        <mc:AlternateContent xmlns:mc="http://schemas.openxmlformats.org/markup-compatibility/2006">
          <mc:Choice xmlns:p14="http://schemas.microsoft.com/office/powerpoint/2010/main" Requires="p14">
            <p:contentPart p14:bwMode="auto" r:id="rId98">
              <p14:nvContentPartPr>
                <p14:cNvPr id="104" name="Ink 103">
                  <a:extLst>
                    <a:ext uri="{FF2B5EF4-FFF2-40B4-BE49-F238E27FC236}">
                      <a16:creationId xmlns:a16="http://schemas.microsoft.com/office/drawing/2014/main" id="{CB918A2E-C91F-BFC7-4FCA-EFD326F69EAA}"/>
                    </a:ext>
                  </a:extLst>
                </p14:cNvPr>
                <p14:cNvContentPartPr/>
                <p14:nvPr/>
              </p14:nvContentPartPr>
              <p14:xfrm>
                <a:off x="10656913" y="6543569"/>
                <a:ext cx="11520" cy="193320"/>
              </p14:xfrm>
            </p:contentPart>
          </mc:Choice>
          <mc:Fallback>
            <p:pic>
              <p:nvPicPr>
                <p:cNvPr id="104" name="Ink 103">
                  <a:extLst>
                    <a:ext uri="{FF2B5EF4-FFF2-40B4-BE49-F238E27FC236}">
                      <a16:creationId xmlns:a16="http://schemas.microsoft.com/office/drawing/2014/main" id="{CB918A2E-C91F-BFC7-4FCA-EFD326F69EAA}"/>
                    </a:ext>
                  </a:extLst>
                </p:cNvPr>
                <p:cNvPicPr/>
                <p:nvPr/>
              </p:nvPicPr>
              <p:blipFill>
                <a:blip r:embed="rId99"/>
                <a:stretch>
                  <a:fillRect/>
                </a:stretch>
              </p:blipFill>
              <p:spPr>
                <a:xfrm>
                  <a:off x="10647913" y="6534929"/>
                  <a:ext cx="29160" cy="21096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105" name="Ink 104">
                  <a:extLst>
                    <a:ext uri="{FF2B5EF4-FFF2-40B4-BE49-F238E27FC236}">
                      <a16:creationId xmlns:a16="http://schemas.microsoft.com/office/drawing/2014/main" id="{8932DDA0-A611-2493-BABF-FA827A48503A}"/>
                    </a:ext>
                  </a:extLst>
                </p14:cNvPr>
                <p14:cNvContentPartPr/>
                <p14:nvPr/>
              </p14:nvContentPartPr>
              <p14:xfrm>
                <a:off x="10833673" y="6484169"/>
                <a:ext cx="117360" cy="200520"/>
              </p14:xfrm>
            </p:contentPart>
          </mc:Choice>
          <mc:Fallback>
            <p:pic>
              <p:nvPicPr>
                <p:cNvPr id="105" name="Ink 104">
                  <a:extLst>
                    <a:ext uri="{FF2B5EF4-FFF2-40B4-BE49-F238E27FC236}">
                      <a16:creationId xmlns:a16="http://schemas.microsoft.com/office/drawing/2014/main" id="{8932DDA0-A611-2493-BABF-FA827A48503A}"/>
                    </a:ext>
                  </a:extLst>
                </p:cNvPr>
                <p:cNvPicPr/>
                <p:nvPr/>
              </p:nvPicPr>
              <p:blipFill>
                <a:blip r:embed="rId101"/>
                <a:stretch>
                  <a:fillRect/>
                </a:stretch>
              </p:blipFill>
              <p:spPr>
                <a:xfrm>
                  <a:off x="10825033" y="6475169"/>
                  <a:ext cx="135000" cy="21816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106" name="Ink 105">
                  <a:extLst>
                    <a:ext uri="{FF2B5EF4-FFF2-40B4-BE49-F238E27FC236}">
                      <a16:creationId xmlns:a16="http://schemas.microsoft.com/office/drawing/2014/main" id="{04068C68-BA64-7CC0-187F-95D956976549}"/>
                    </a:ext>
                  </a:extLst>
                </p14:cNvPr>
                <p14:cNvContentPartPr/>
                <p14:nvPr/>
              </p14:nvContentPartPr>
              <p14:xfrm>
                <a:off x="10803793" y="6714209"/>
                <a:ext cx="27360" cy="29520"/>
              </p14:xfrm>
            </p:contentPart>
          </mc:Choice>
          <mc:Fallback>
            <p:pic>
              <p:nvPicPr>
                <p:cNvPr id="106" name="Ink 105">
                  <a:extLst>
                    <a:ext uri="{FF2B5EF4-FFF2-40B4-BE49-F238E27FC236}">
                      <a16:creationId xmlns:a16="http://schemas.microsoft.com/office/drawing/2014/main" id="{04068C68-BA64-7CC0-187F-95D956976549}"/>
                    </a:ext>
                  </a:extLst>
                </p:cNvPr>
                <p:cNvPicPr/>
                <p:nvPr/>
              </p:nvPicPr>
              <p:blipFill>
                <a:blip r:embed="rId103"/>
                <a:stretch>
                  <a:fillRect/>
                </a:stretch>
              </p:blipFill>
              <p:spPr>
                <a:xfrm>
                  <a:off x="10794793" y="6705569"/>
                  <a:ext cx="45000" cy="4716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107" name="Ink 106">
                  <a:extLst>
                    <a:ext uri="{FF2B5EF4-FFF2-40B4-BE49-F238E27FC236}">
                      <a16:creationId xmlns:a16="http://schemas.microsoft.com/office/drawing/2014/main" id="{8CB02878-00CD-0819-00FC-4B2CB89BE5D5}"/>
                    </a:ext>
                  </a:extLst>
                </p14:cNvPr>
                <p14:cNvContentPartPr/>
                <p14:nvPr/>
              </p14:nvContentPartPr>
              <p14:xfrm>
                <a:off x="11067673" y="6530609"/>
                <a:ext cx="99720" cy="151920"/>
              </p14:xfrm>
            </p:contentPart>
          </mc:Choice>
          <mc:Fallback>
            <p:pic>
              <p:nvPicPr>
                <p:cNvPr id="107" name="Ink 106">
                  <a:extLst>
                    <a:ext uri="{FF2B5EF4-FFF2-40B4-BE49-F238E27FC236}">
                      <a16:creationId xmlns:a16="http://schemas.microsoft.com/office/drawing/2014/main" id="{8CB02878-00CD-0819-00FC-4B2CB89BE5D5}"/>
                    </a:ext>
                  </a:extLst>
                </p:cNvPr>
                <p:cNvPicPr/>
                <p:nvPr/>
              </p:nvPicPr>
              <p:blipFill>
                <a:blip r:embed="rId105"/>
                <a:stretch>
                  <a:fillRect/>
                </a:stretch>
              </p:blipFill>
              <p:spPr>
                <a:xfrm>
                  <a:off x="11058673" y="6521609"/>
                  <a:ext cx="117360" cy="16956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108" name="Ink 107">
                  <a:extLst>
                    <a:ext uri="{FF2B5EF4-FFF2-40B4-BE49-F238E27FC236}">
                      <a16:creationId xmlns:a16="http://schemas.microsoft.com/office/drawing/2014/main" id="{31E338DC-04EB-A842-4CC7-9CA05F91DEBB}"/>
                    </a:ext>
                  </a:extLst>
                </p14:cNvPr>
                <p14:cNvContentPartPr/>
                <p14:nvPr/>
              </p14:nvContentPartPr>
              <p14:xfrm>
                <a:off x="11072353" y="6587129"/>
                <a:ext cx="146520" cy="51120"/>
              </p14:xfrm>
            </p:contentPart>
          </mc:Choice>
          <mc:Fallback>
            <p:pic>
              <p:nvPicPr>
                <p:cNvPr id="108" name="Ink 107">
                  <a:extLst>
                    <a:ext uri="{FF2B5EF4-FFF2-40B4-BE49-F238E27FC236}">
                      <a16:creationId xmlns:a16="http://schemas.microsoft.com/office/drawing/2014/main" id="{31E338DC-04EB-A842-4CC7-9CA05F91DEBB}"/>
                    </a:ext>
                  </a:extLst>
                </p:cNvPr>
                <p:cNvPicPr/>
                <p:nvPr/>
              </p:nvPicPr>
              <p:blipFill>
                <a:blip r:embed="rId107"/>
                <a:stretch>
                  <a:fillRect/>
                </a:stretch>
              </p:blipFill>
              <p:spPr>
                <a:xfrm>
                  <a:off x="11063713" y="6578129"/>
                  <a:ext cx="164160" cy="6876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109" name="Ink 108">
                  <a:extLst>
                    <a:ext uri="{FF2B5EF4-FFF2-40B4-BE49-F238E27FC236}">
                      <a16:creationId xmlns:a16="http://schemas.microsoft.com/office/drawing/2014/main" id="{85B55833-CA52-ED46-1206-3DB5F455FA39}"/>
                    </a:ext>
                  </a:extLst>
                </p14:cNvPr>
                <p14:cNvContentPartPr/>
                <p14:nvPr/>
              </p14:nvContentPartPr>
              <p14:xfrm>
                <a:off x="11307433" y="6544289"/>
                <a:ext cx="14040" cy="91800"/>
              </p14:xfrm>
            </p:contentPart>
          </mc:Choice>
          <mc:Fallback>
            <p:pic>
              <p:nvPicPr>
                <p:cNvPr id="109" name="Ink 108">
                  <a:extLst>
                    <a:ext uri="{FF2B5EF4-FFF2-40B4-BE49-F238E27FC236}">
                      <a16:creationId xmlns:a16="http://schemas.microsoft.com/office/drawing/2014/main" id="{85B55833-CA52-ED46-1206-3DB5F455FA39}"/>
                    </a:ext>
                  </a:extLst>
                </p:cNvPr>
                <p:cNvPicPr/>
                <p:nvPr/>
              </p:nvPicPr>
              <p:blipFill>
                <a:blip r:embed="rId109"/>
                <a:stretch>
                  <a:fillRect/>
                </a:stretch>
              </p:blipFill>
              <p:spPr>
                <a:xfrm>
                  <a:off x="11298433" y="6535289"/>
                  <a:ext cx="31680" cy="10944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110" name="Ink 109">
                  <a:extLst>
                    <a:ext uri="{FF2B5EF4-FFF2-40B4-BE49-F238E27FC236}">
                      <a16:creationId xmlns:a16="http://schemas.microsoft.com/office/drawing/2014/main" id="{4B57A773-D62B-6915-DD0F-19CB3C36B5FD}"/>
                    </a:ext>
                  </a:extLst>
                </p14:cNvPr>
                <p14:cNvContentPartPr/>
                <p14:nvPr/>
              </p14:nvContentPartPr>
              <p14:xfrm>
                <a:off x="11369713" y="6520529"/>
                <a:ext cx="122040" cy="86760"/>
              </p14:xfrm>
            </p:contentPart>
          </mc:Choice>
          <mc:Fallback>
            <p:pic>
              <p:nvPicPr>
                <p:cNvPr id="110" name="Ink 109">
                  <a:extLst>
                    <a:ext uri="{FF2B5EF4-FFF2-40B4-BE49-F238E27FC236}">
                      <a16:creationId xmlns:a16="http://schemas.microsoft.com/office/drawing/2014/main" id="{4B57A773-D62B-6915-DD0F-19CB3C36B5FD}"/>
                    </a:ext>
                  </a:extLst>
                </p:cNvPr>
                <p:cNvPicPr/>
                <p:nvPr/>
              </p:nvPicPr>
              <p:blipFill>
                <a:blip r:embed="rId111"/>
                <a:stretch>
                  <a:fillRect/>
                </a:stretch>
              </p:blipFill>
              <p:spPr>
                <a:xfrm>
                  <a:off x="11360713" y="6511529"/>
                  <a:ext cx="139680" cy="10440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111" name="Ink 110">
                  <a:extLst>
                    <a:ext uri="{FF2B5EF4-FFF2-40B4-BE49-F238E27FC236}">
                      <a16:creationId xmlns:a16="http://schemas.microsoft.com/office/drawing/2014/main" id="{1F0A9D2C-94B3-1501-F288-62FBC17DB828}"/>
                    </a:ext>
                  </a:extLst>
                </p14:cNvPr>
                <p14:cNvContentPartPr/>
                <p14:nvPr/>
              </p14:nvContentPartPr>
              <p14:xfrm>
                <a:off x="11539633" y="6312089"/>
                <a:ext cx="53280" cy="181440"/>
              </p14:xfrm>
            </p:contentPart>
          </mc:Choice>
          <mc:Fallback>
            <p:pic>
              <p:nvPicPr>
                <p:cNvPr id="111" name="Ink 110">
                  <a:extLst>
                    <a:ext uri="{FF2B5EF4-FFF2-40B4-BE49-F238E27FC236}">
                      <a16:creationId xmlns:a16="http://schemas.microsoft.com/office/drawing/2014/main" id="{1F0A9D2C-94B3-1501-F288-62FBC17DB828}"/>
                    </a:ext>
                  </a:extLst>
                </p:cNvPr>
                <p:cNvPicPr/>
                <p:nvPr/>
              </p:nvPicPr>
              <p:blipFill>
                <a:blip r:embed="rId113"/>
                <a:stretch>
                  <a:fillRect/>
                </a:stretch>
              </p:blipFill>
              <p:spPr>
                <a:xfrm>
                  <a:off x="11530993" y="6303089"/>
                  <a:ext cx="70920" cy="19908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112" name="Ink 111">
                  <a:extLst>
                    <a:ext uri="{FF2B5EF4-FFF2-40B4-BE49-F238E27FC236}">
                      <a16:creationId xmlns:a16="http://schemas.microsoft.com/office/drawing/2014/main" id="{8F8339D1-203E-FAC1-97B6-41BEB494245D}"/>
                    </a:ext>
                  </a:extLst>
                </p14:cNvPr>
                <p14:cNvContentPartPr/>
                <p14:nvPr/>
              </p14:nvContentPartPr>
              <p14:xfrm>
                <a:off x="11520553" y="6357089"/>
                <a:ext cx="165960" cy="67320"/>
              </p14:xfrm>
            </p:contentPart>
          </mc:Choice>
          <mc:Fallback>
            <p:pic>
              <p:nvPicPr>
                <p:cNvPr id="112" name="Ink 111">
                  <a:extLst>
                    <a:ext uri="{FF2B5EF4-FFF2-40B4-BE49-F238E27FC236}">
                      <a16:creationId xmlns:a16="http://schemas.microsoft.com/office/drawing/2014/main" id="{8F8339D1-203E-FAC1-97B6-41BEB494245D}"/>
                    </a:ext>
                  </a:extLst>
                </p:cNvPr>
                <p:cNvPicPr/>
                <p:nvPr/>
              </p:nvPicPr>
              <p:blipFill>
                <a:blip r:embed="rId115"/>
                <a:stretch>
                  <a:fillRect/>
                </a:stretch>
              </p:blipFill>
              <p:spPr>
                <a:xfrm>
                  <a:off x="11511553" y="6348449"/>
                  <a:ext cx="183600" cy="8496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114" name="Ink 113">
                  <a:extLst>
                    <a:ext uri="{FF2B5EF4-FFF2-40B4-BE49-F238E27FC236}">
                      <a16:creationId xmlns:a16="http://schemas.microsoft.com/office/drawing/2014/main" id="{CF487D26-160F-BC5B-71DF-03AF7AB7F997}"/>
                    </a:ext>
                  </a:extLst>
                </p14:cNvPr>
                <p14:cNvContentPartPr/>
                <p14:nvPr/>
              </p14:nvContentPartPr>
              <p14:xfrm>
                <a:off x="10264153" y="6102209"/>
                <a:ext cx="1785960" cy="1023120"/>
              </p14:xfrm>
            </p:contentPart>
          </mc:Choice>
          <mc:Fallback>
            <p:pic>
              <p:nvPicPr>
                <p:cNvPr id="114" name="Ink 113">
                  <a:extLst>
                    <a:ext uri="{FF2B5EF4-FFF2-40B4-BE49-F238E27FC236}">
                      <a16:creationId xmlns:a16="http://schemas.microsoft.com/office/drawing/2014/main" id="{CF487D26-160F-BC5B-71DF-03AF7AB7F997}"/>
                    </a:ext>
                  </a:extLst>
                </p:cNvPr>
                <p:cNvPicPr/>
                <p:nvPr/>
              </p:nvPicPr>
              <p:blipFill>
                <a:blip r:embed="rId117"/>
                <a:stretch>
                  <a:fillRect/>
                </a:stretch>
              </p:blipFill>
              <p:spPr>
                <a:xfrm>
                  <a:off x="10255153" y="6093209"/>
                  <a:ext cx="1803600" cy="1040760"/>
                </a:xfrm>
                <a:prstGeom prst="rect">
                  <a:avLst/>
                </a:prstGeom>
              </p:spPr>
            </p:pic>
          </mc:Fallback>
        </mc:AlternateContent>
      </p:grpSp>
    </p:spTree>
    <p:extLst>
      <p:ext uri="{BB962C8B-B14F-4D97-AF65-F5344CB8AC3E}">
        <p14:creationId xmlns:p14="http://schemas.microsoft.com/office/powerpoint/2010/main" val="3601230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E81710C-069F-4907-9707-2582E6578BA0}"/>
              </a:ext>
            </a:extLst>
          </p:cNvPr>
          <p:cNvPicPr>
            <a:picLocks noChangeAspect="1"/>
          </p:cNvPicPr>
          <p:nvPr/>
        </p:nvPicPr>
        <p:blipFill rotWithShape="1">
          <a:blip r:embed="rId2"/>
          <a:srcRect b="73785"/>
          <a:stretch/>
        </p:blipFill>
        <p:spPr>
          <a:xfrm>
            <a:off x="1719171" y="1734075"/>
            <a:ext cx="5434169" cy="993872"/>
          </a:xfrm>
          <a:prstGeom prst="rect">
            <a:avLst/>
          </a:prstGeom>
        </p:spPr>
      </p:pic>
      <p:sp>
        <p:nvSpPr>
          <p:cNvPr id="18" name="TextBox 17">
            <a:extLst>
              <a:ext uri="{FF2B5EF4-FFF2-40B4-BE49-F238E27FC236}">
                <a16:creationId xmlns:a16="http://schemas.microsoft.com/office/drawing/2014/main" id="{D5990BF8-ED99-40E6-AA83-FCC8BC9DB859}"/>
              </a:ext>
            </a:extLst>
          </p:cNvPr>
          <p:cNvSpPr txBox="1"/>
          <p:nvPr/>
        </p:nvSpPr>
        <p:spPr>
          <a:xfrm>
            <a:off x="2132868" y="1041438"/>
            <a:ext cx="3852337" cy="408125"/>
          </a:xfrm>
          <a:prstGeom prst="rect">
            <a:avLst/>
          </a:prstGeom>
          <a:noFill/>
        </p:spPr>
        <p:txBody>
          <a:bodyPr wrap="none" rtlCol="0">
            <a:spAutoFit/>
          </a:bodyPr>
          <a:lstStyle/>
          <a:p>
            <a:r>
              <a:rPr lang="en-US" sz="2052" dirty="0">
                <a:solidFill>
                  <a:srgbClr val="C00000"/>
                </a:solidFill>
                <a:latin typeface="Arial" panose="020B0604020202020204" pitchFamily="34" charset="0"/>
              </a:rPr>
              <a:t>Production of Light Chain Gene</a:t>
            </a:r>
          </a:p>
        </p:txBody>
      </p:sp>
      <p:sp>
        <p:nvSpPr>
          <p:cNvPr id="5" name="TextBox 4">
            <a:extLst>
              <a:ext uri="{FF2B5EF4-FFF2-40B4-BE49-F238E27FC236}">
                <a16:creationId xmlns:a16="http://schemas.microsoft.com/office/drawing/2014/main" id="{2F8A3615-1B85-4846-B9BD-B41433EB2428}"/>
              </a:ext>
            </a:extLst>
          </p:cNvPr>
          <p:cNvSpPr txBox="1"/>
          <p:nvPr/>
        </p:nvSpPr>
        <p:spPr>
          <a:xfrm>
            <a:off x="5760779" y="2997918"/>
            <a:ext cx="3035458" cy="551177"/>
          </a:xfrm>
          <a:prstGeom prst="rect">
            <a:avLst/>
          </a:prstGeom>
          <a:noFill/>
        </p:spPr>
        <p:txBody>
          <a:bodyPr wrap="square" rtlCol="0">
            <a:spAutoFit/>
          </a:bodyPr>
          <a:lstStyle/>
          <a:p>
            <a:r>
              <a:rPr lang="en-US" sz="1491" dirty="0">
                <a:latin typeface="Arial" panose="020B0604020202020204" pitchFamily="34" charset="0"/>
              </a:rPr>
              <a:t>Light chains have the same constant sequences in all B-cells.</a:t>
            </a:r>
          </a:p>
        </p:txBody>
      </p:sp>
      <p:cxnSp>
        <p:nvCxnSpPr>
          <p:cNvPr id="10" name="Straight Arrow Connector 9">
            <a:extLst>
              <a:ext uri="{FF2B5EF4-FFF2-40B4-BE49-F238E27FC236}">
                <a16:creationId xmlns:a16="http://schemas.microsoft.com/office/drawing/2014/main" id="{0DDE2394-F61B-4FBF-830D-3F62139C4148}"/>
              </a:ext>
            </a:extLst>
          </p:cNvPr>
          <p:cNvCxnSpPr>
            <a:cxnSpLocks/>
          </p:cNvCxnSpPr>
          <p:nvPr/>
        </p:nvCxnSpPr>
        <p:spPr>
          <a:xfrm flipH="1" flipV="1">
            <a:off x="6192420" y="2792629"/>
            <a:ext cx="248793" cy="22390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30E5B006-FC3A-4BEF-9D54-F1943DFC200E}"/>
              </a:ext>
            </a:extLst>
          </p:cNvPr>
          <p:cNvSpPr txBox="1"/>
          <p:nvPr/>
        </p:nvSpPr>
        <p:spPr>
          <a:xfrm>
            <a:off x="6217189" y="4046183"/>
            <a:ext cx="3627691" cy="1200329"/>
          </a:xfrm>
          <a:prstGeom prst="rect">
            <a:avLst/>
          </a:prstGeom>
          <a:noFill/>
        </p:spPr>
        <p:txBody>
          <a:bodyPr wrap="square" rtlCol="0">
            <a:spAutoFit/>
          </a:bodyPr>
          <a:lstStyle/>
          <a:p>
            <a:r>
              <a:rPr lang="en-US" sz="1800" i="1" dirty="0">
                <a:solidFill>
                  <a:srgbClr val="00B0F0"/>
                </a:solidFill>
                <a:latin typeface="Arial" panose="020B0604020202020204" pitchFamily="34" charset="0"/>
              </a:rPr>
              <a:t>1. If there are 100 possible V-heavy segments and 5 possible J segments, how many different light chains can be made?</a:t>
            </a:r>
          </a:p>
        </p:txBody>
      </p:sp>
      <p:sp>
        <p:nvSpPr>
          <p:cNvPr id="17" name="TextBox 16">
            <a:extLst>
              <a:ext uri="{FF2B5EF4-FFF2-40B4-BE49-F238E27FC236}">
                <a16:creationId xmlns:a16="http://schemas.microsoft.com/office/drawing/2014/main" id="{3CFC9C7D-0F30-4D9B-9529-DE9192EF12E3}"/>
              </a:ext>
            </a:extLst>
          </p:cNvPr>
          <p:cNvSpPr txBox="1"/>
          <p:nvPr/>
        </p:nvSpPr>
        <p:spPr>
          <a:xfrm>
            <a:off x="6211605" y="5313420"/>
            <a:ext cx="4545040" cy="1754326"/>
          </a:xfrm>
          <a:prstGeom prst="rect">
            <a:avLst/>
          </a:prstGeom>
          <a:noFill/>
        </p:spPr>
        <p:txBody>
          <a:bodyPr wrap="square" rtlCol="0">
            <a:spAutoFit/>
          </a:bodyPr>
          <a:lstStyle/>
          <a:p>
            <a:r>
              <a:rPr lang="en-US" sz="1800" i="1" dirty="0">
                <a:solidFill>
                  <a:srgbClr val="00B0F0"/>
                </a:solidFill>
                <a:latin typeface="Arial" panose="020B0604020202020204" pitchFamily="34" charset="0"/>
              </a:rPr>
              <a:t>2. If any heavy chain that is generated can pair with any light chain that is generated, how many different antibodies can be generated (assuming there are 10,000 possible heavy chains and 500 different light chains) ?</a:t>
            </a:r>
          </a:p>
        </p:txBody>
      </p:sp>
      <p:sp>
        <p:nvSpPr>
          <p:cNvPr id="12" name="TextBox 11">
            <a:extLst>
              <a:ext uri="{FF2B5EF4-FFF2-40B4-BE49-F238E27FC236}">
                <a16:creationId xmlns:a16="http://schemas.microsoft.com/office/drawing/2014/main" id="{2D034E97-9133-45AB-80DA-D0B337B60EF3}"/>
              </a:ext>
            </a:extLst>
          </p:cNvPr>
          <p:cNvSpPr txBox="1"/>
          <p:nvPr/>
        </p:nvSpPr>
        <p:spPr>
          <a:xfrm>
            <a:off x="202259" y="5039189"/>
            <a:ext cx="5594993" cy="1754326"/>
          </a:xfrm>
          <a:prstGeom prst="rect">
            <a:avLst/>
          </a:prstGeom>
          <a:noFill/>
        </p:spPr>
        <p:txBody>
          <a:bodyPr wrap="square" rtlCol="0">
            <a:spAutoFit/>
          </a:bodyPr>
          <a:lstStyle/>
          <a:p>
            <a:pPr marL="304324" indent="-304324">
              <a:buFont typeface="Arial" panose="020B0604020202020204" pitchFamily="34" charset="0"/>
              <a:buChar char="•"/>
            </a:pPr>
            <a:r>
              <a:rPr lang="en-US" sz="1800" dirty="0">
                <a:latin typeface="Arial" panose="020B0604020202020204" pitchFamily="34" charset="0"/>
              </a:rPr>
              <a:t>In the case of the light chain, the variable region is generated by VJ joining.</a:t>
            </a:r>
          </a:p>
          <a:p>
            <a:pPr marL="304324" indent="-304324">
              <a:buFont typeface="Arial" panose="020B0604020202020204" pitchFamily="34" charset="0"/>
              <a:buChar char="•"/>
            </a:pPr>
            <a:r>
              <a:rPr lang="en-US" sz="1800" dirty="0">
                <a:latin typeface="Arial" panose="020B0604020202020204" pitchFamily="34" charset="0"/>
              </a:rPr>
              <a:t>Each B-cell will generate a unique sequence for its heavy and light chain DNA.</a:t>
            </a:r>
          </a:p>
          <a:p>
            <a:pPr marL="304324" indent="-304324">
              <a:buFont typeface="Arial" panose="020B0604020202020204" pitchFamily="34" charset="0"/>
              <a:buChar char="•"/>
            </a:pPr>
            <a:r>
              <a:rPr lang="en-US" sz="1800" dirty="0">
                <a:latin typeface="Arial" panose="020B0604020202020204" pitchFamily="34" charset="0"/>
              </a:rPr>
              <a:t>This is a permanent change to the DNA (</a:t>
            </a:r>
            <a:r>
              <a:rPr lang="en-US" sz="1800" b="1" i="1" dirty="0">
                <a:latin typeface="Arial" panose="020B0604020202020204" pitchFamily="34" charset="0"/>
              </a:rPr>
              <a:t>genome)</a:t>
            </a:r>
            <a:r>
              <a:rPr lang="en-US" sz="1800" dirty="0">
                <a:latin typeface="Arial" panose="020B0604020202020204" pitchFamily="34" charset="0"/>
              </a:rPr>
              <a:t> of the B-cell.</a:t>
            </a:r>
          </a:p>
        </p:txBody>
      </p:sp>
      <p:sp>
        <p:nvSpPr>
          <p:cNvPr id="7" name="TextBox 6">
            <a:extLst>
              <a:ext uri="{FF2B5EF4-FFF2-40B4-BE49-F238E27FC236}">
                <a16:creationId xmlns:a16="http://schemas.microsoft.com/office/drawing/2014/main" id="{B837A72B-DAC9-4604-879B-8D7DAEFF51F6}"/>
              </a:ext>
            </a:extLst>
          </p:cNvPr>
          <p:cNvSpPr txBox="1"/>
          <p:nvPr/>
        </p:nvSpPr>
        <p:spPr>
          <a:xfrm>
            <a:off x="202259" y="24210"/>
            <a:ext cx="7912843" cy="830997"/>
          </a:xfrm>
          <a:prstGeom prst="rect">
            <a:avLst/>
          </a:prstGeom>
          <a:noFill/>
        </p:spPr>
        <p:txBody>
          <a:bodyPr wrap="square" rtlCol="0">
            <a:spAutoFit/>
          </a:bodyPr>
          <a:lstStyle/>
          <a:p>
            <a:r>
              <a:rPr lang="en-US" sz="2400" dirty="0">
                <a:latin typeface="Arial" panose="020B0604020202020204" pitchFamily="34" charset="0"/>
              </a:rPr>
              <a:t>Light-chain Genes are Assembled From DNA Segments: Giving many different sequences.</a:t>
            </a:r>
          </a:p>
        </p:txBody>
      </p:sp>
      <p:sp>
        <p:nvSpPr>
          <p:cNvPr id="9" name="TextBox 8">
            <a:extLst>
              <a:ext uri="{FF2B5EF4-FFF2-40B4-BE49-F238E27FC236}">
                <a16:creationId xmlns:a16="http://schemas.microsoft.com/office/drawing/2014/main" id="{4CC69542-F6E5-43EE-A415-C7ABCB68E806}"/>
              </a:ext>
            </a:extLst>
          </p:cNvPr>
          <p:cNvSpPr txBox="1"/>
          <p:nvPr/>
        </p:nvSpPr>
        <p:spPr>
          <a:xfrm>
            <a:off x="0" y="4698052"/>
            <a:ext cx="2422458" cy="369332"/>
          </a:xfrm>
          <a:prstGeom prst="rect">
            <a:avLst/>
          </a:prstGeom>
          <a:noFill/>
        </p:spPr>
        <p:txBody>
          <a:bodyPr wrap="none" rtlCol="0">
            <a:spAutoFit/>
          </a:bodyPr>
          <a:lstStyle/>
          <a:p>
            <a:r>
              <a:rPr lang="en-US" sz="1800" b="1" dirty="0">
                <a:latin typeface="Arial" panose="020B0604020202020204" pitchFamily="34" charset="0"/>
              </a:rPr>
              <a:t>Stem cells -&gt; B-cells</a:t>
            </a:r>
          </a:p>
        </p:txBody>
      </p:sp>
      <p:sp>
        <p:nvSpPr>
          <p:cNvPr id="28" name="TextBox 27">
            <a:extLst>
              <a:ext uri="{FF2B5EF4-FFF2-40B4-BE49-F238E27FC236}">
                <a16:creationId xmlns:a16="http://schemas.microsoft.com/office/drawing/2014/main" id="{AED6E503-5CD6-4589-A517-ED877AE648BF}"/>
              </a:ext>
            </a:extLst>
          </p:cNvPr>
          <p:cNvSpPr txBox="1"/>
          <p:nvPr/>
        </p:nvSpPr>
        <p:spPr>
          <a:xfrm>
            <a:off x="2759134" y="3026689"/>
            <a:ext cx="2850871" cy="551177"/>
          </a:xfrm>
          <a:prstGeom prst="rect">
            <a:avLst/>
          </a:prstGeom>
          <a:noFill/>
        </p:spPr>
        <p:txBody>
          <a:bodyPr wrap="square" rtlCol="0">
            <a:spAutoFit/>
          </a:bodyPr>
          <a:lstStyle/>
          <a:p>
            <a:r>
              <a:rPr lang="en-US" sz="1491" dirty="0">
                <a:latin typeface="Arial" panose="020B0604020202020204" pitchFamily="34" charset="0"/>
              </a:rPr>
              <a:t>Light chains have different V-sequences in different B-cells.</a:t>
            </a:r>
          </a:p>
        </p:txBody>
      </p:sp>
      <p:sp>
        <p:nvSpPr>
          <p:cNvPr id="16" name="TextBox 15">
            <a:extLst>
              <a:ext uri="{FF2B5EF4-FFF2-40B4-BE49-F238E27FC236}">
                <a16:creationId xmlns:a16="http://schemas.microsoft.com/office/drawing/2014/main" id="{EE7F5787-576E-47BD-AC87-0B871D32E48F}"/>
              </a:ext>
            </a:extLst>
          </p:cNvPr>
          <p:cNvSpPr txBox="1"/>
          <p:nvPr/>
        </p:nvSpPr>
        <p:spPr>
          <a:xfrm>
            <a:off x="6228798" y="3686038"/>
            <a:ext cx="2031325" cy="369332"/>
          </a:xfrm>
          <a:prstGeom prst="rect">
            <a:avLst/>
          </a:prstGeom>
          <a:noFill/>
        </p:spPr>
        <p:txBody>
          <a:bodyPr wrap="none" rtlCol="0">
            <a:spAutoFit/>
          </a:bodyPr>
          <a:lstStyle/>
          <a:p>
            <a:r>
              <a:rPr lang="en-US" sz="1800" dirty="0">
                <a:solidFill>
                  <a:srgbClr val="C00000"/>
                </a:solidFill>
                <a:latin typeface="Arial" panose="020B0604020202020204" pitchFamily="34" charset="0"/>
              </a:rPr>
              <a:t>Antibody Diversity</a:t>
            </a:r>
          </a:p>
        </p:txBody>
      </p:sp>
      <p:sp>
        <p:nvSpPr>
          <p:cNvPr id="30" name="TextBox 29">
            <a:extLst>
              <a:ext uri="{FF2B5EF4-FFF2-40B4-BE49-F238E27FC236}">
                <a16:creationId xmlns:a16="http://schemas.microsoft.com/office/drawing/2014/main" id="{77EC18FC-DDED-446F-8DDD-3FFFE055F810}"/>
              </a:ext>
            </a:extLst>
          </p:cNvPr>
          <p:cNvSpPr txBox="1"/>
          <p:nvPr/>
        </p:nvSpPr>
        <p:spPr>
          <a:xfrm>
            <a:off x="622596" y="2541823"/>
            <a:ext cx="1122423" cy="321755"/>
          </a:xfrm>
          <a:prstGeom prst="rect">
            <a:avLst/>
          </a:prstGeom>
          <a:solidFill>
            <a:schemeClr val="bg1">
              <a:lumMod val="95000"/>
            </a:schemeClr>
          </a:solidFill>
        </p:spPr>
        <p:txBody>
          <a:bodyPr wrap="none" rtlCol="0">
            <a:spAutoFit/>
          </a:bodyPr>
          <a:lstStyle/>
          <a:p>
            <a:r>
              <a:rPr lang="en-US" sz="1491" dirty="0">
                <a:latin typeface="Arial" panose="020B0604020202020204" pitchFamily="34" charset="0"/>
              </a:rPr>
              <a:t>B-cell DNA</a:t>
            </a:r>
          </a:p>
        </p:txBody>
      </p:sp>
      <p:pic>
        <p:nvPicPr>
          <p:cNvPr id="37" name="Picture 36">
            <a:extLst>
              <a:ext uri="{FF2B5EF4-FFF2-40B4-BE49-F238E27FC236}">
                <a16:creationId xmlns:a16="http://schemas.microsoft.com/office/drawing/2014/main" id="{A22C4BB0-1112-4D5D-929E-EED9298D0D92}"/>
              </a:ext>
            </a:extLst>
          </p:cNvPr>
          <p:cNvPicPr>
            <a:picLocks noChangeAspect="1"/>
          </p:cNvPicPr>
          <p:nvPr/>
        </p:nvPicPr>
        <p:blipFill rotWithShape="1">
          <a:blip r:embed="rId2"/>
          <a:srcRect l="46782" t="17755" r="11951" b="73786"/>
          <a:stretch/>
        </p:blipFill>
        <p:spPr>
          <a:xfrm rot="5400000">
            <a:off x="7708363" y="1750839"/>
            <a:ext cx="3207460" cy="458673"/>
          </a:xfrm>
          <a:prstGeom prst="rect">
            <a:avLst/>
          </a:prstGeom>
        </p:spPr>
      </p:pic>
      <p:pic>
        <p:nvPicPr>
          <p:cNvPr id="38" name="Picture 37">
            <a:extLst>
              <a:ext uri="{FF2B5EF4-FFF2-40B4-BE49-F238E27FC236}">
                <a16:creationId xmlns:a16="http://schemas.microsoft.com/office/drawing/2014/main" id="{85E195AC-7770-4943-A70B-603DA0E044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4549" y="295197"/>
            <a:ext cx="2232698" cy="3107617"/>
          </a:xfrm>
          <a:prstGeom prst="rect">
            <a:avLst/>
          </a:prstGeom>
        </p:spPr>
      </p:pic>
      <p:sp>
        <p:nvSpPr>
          <p:cNvPr id="14" name="Right Brace 13">
            <a:extLst>
              <a:ext uri="{FF2B5EF4-FFF2-40B4-BE49-F238E27FC236}">
                <a16:creationId xmlns:a16="http://schemas.microsoft.com/office/drawing/2014/main" id="{540E1B06-6961-4ED3-97E5-16EFCBE2E358}"/>
              </a:ext>
            </a:extLst>
          </p:cNvPr>
          <p:cNvSpPr/>
          <p:nvPr/>
        </p:nvSpPr>
        <p:spPr>
          <a:xfrm>
            <a:off x="9541429" y="376445"/>
            <a:ext cx="196693" cy="1136114"/>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52" dirty="0">
              <a:latin typeface="Arial" panose="020B0604020202020204" pitchFamily="34" charset="0"/>
            </a:endParaRPr>
          </a:p>
        </p:txBody>
      </p:sp>
      <p:cxnSp>
        <p:nvCxnSpPr>
          <p:cNvPr id="39" name="Straight Arrow Connector 38">
            <a:extLst>
              <a:ext uri="{FF2B5EF4-FFF2-40B4-BE49-F238E27FC236}">
                <a16:creationId xmlns:a16="http://schemas.microsoft.com/office/drawing/2014/main" id="{E5DAC29C-0E31-44B5-B188-96EA9CFD4BDB}"/>
              </a:ext>
            </a:extLst>
          </p:cNvPr>
          <p:cNvCxnSpPr>
            <a:stCxn id="14" idx="1"/>
          </p:cNvCxnSpPr>
          <p:nvPr/>
        </p:nvCxnSpPr>
        <p:spPr>
          <a:xfrm flipV="1">
            <a:off x="9738122" y="701049"/>
            <a:ext cx="689055" cy="243453"/>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AE3B0A8-D927-4982-8A5D-23FF7DD2C403}"/>
              </a:ext>
            </a:extLst>
          </p:cNvPr>
          <p:cNvCxnSpPr/>
          <p:nvPr/>
        </p:nvCxnSpPr>
        <p:spPr>
          <a:xfrm flipV="1">
            <a:off x="9541429" y="1417624"/>
            <a:ext cx="1215216" cy="1580295"/>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BF5075C-F90D-43C3-AF2F-ED4C32549C6C}"/>
              </a:ext>
            </a:extLst>
          </p:cNvPr>
          <p:cNvSpPr txBox="1"/>
          <p:nvPr/>
        </p:nvSpPr>
        <p:spPr>
          <a:xfrm>
            <a:off x="102475" y="1472719"/>
            <a:ext cx="2257349" cy="321755"/>
          </a:xfrm>
          <a:prstGeom prst="rect">
            <a:avLst/>
          </a:prstGeom>
          <a:solidFill>
            <a:schemeClr val="bg1">
              <a:lumMod val="95000"/>
            </a:schemeClr>
          </a:solidFill>
        </p:spPr>
        <p:txBody>
          <a:bodyPr wrap="none" rtlCol="0">
            <a:spAutoFit/>
          </a:bodyPr>
          <a:lstStyle/>
          <a:p>
            <a:r>
              <a:rPr lang="en-US" sz="1491" dirty="0">
                <a:latin typeface="Arial" panose="020B0604020202020204" pitchFamily="34" charset="0"/>
              </a:rPr>
              <a:t>Germline/Stem cell DNA</a:t>
            </a:r>
          </a:p>
        </p:txBody>
      </p:sp>
      <p:sp>
        <p:nvSpPr>
          <p:cNvPr id="25" name="TextBox 24">
            <a:extLst>
              <a:ext uri="{FF2B5EF4-FFF2-40B4-BE49-F238E27FC236}">
                <a16:creationId xmlns:a16="http://schemas.microsoft.com/office/drawing/2014/main" id="{D787E379-8B59-429C-8362-D780C77959DB}"/>
              </a:ext>
            </a:extLst>
          </p:cNvPr>
          <p:cNvSpPr txBox="1"/>
          <p:nvPr/>
        </p:nvSpPr>
        <p:spPr>
          <a:xfrm>
            <a:off x="2482558" y="1464105"/>
            <a:ext cx="877163" cy="321755"/>
          </a:xfrm>
          <a:prstGeom prst="rect">
            <a:avLst/>
          </a:prstGeom>
          <a:solidFill>
            <a:schemeClr val="bg1"/>
          </a:solidFill>
        </p:spPr>
        <p:txBody>
          <a:bodyPr wrap="none" rtlCol="0">
            <a:spAutoFit/>
          </a:bodyPr>
          <a:lstStyle/>
          <a:p>
            <a:r>
              <a:rPr lang="en-US" sz="1491" dirty="0">
                <a:latin typeface="Arial" panose="020B0604020202020204" pitchFamily="34" charset="0"/>
                <a:sym typeface="Wingdings" panose="05000000000000000000" pitchFamily="2" charset="2"/>
              </a:rPr>
              <a:t>1</a:t>
            </a:r>
            <a:r>
              <a:rPr lang="en-US" sz="1491" dirty="0">
                <a:latin typeface="Arial" panose="020B0604020202020204" pitchFamily="34" charset="0"/>
              </a:rPr>
              <a:t>00</a:t>
            </a:r>
            <a:r>
              <a:rPr lang="en-US" sz="1491" dirty="0">
                <a:latin typeface="Arial" panose="020B0604020202020204" pitchFamily="34" charset="0"/>
                <a:sym typeface="Wingdings" panose="05000000000000000000" pitchFamily="2" charset="2"/>
              </a:rPr>
              <a:t></a:t>
            </a:r>
            <a:endParaRPr lang="en-US" sz="1491" dirty="0">
              <a:latin typeface="Arial" panose="020B0604020202020204" pitchFamily="34" charset="0"/>
            </a:endParaRPr>
          </a:p>
        </p:txBody>
      </p:sp>
      <p:sp>
        <p:nvSpPr>
          <p:cNvPr id="26" name="Rectangle 25">
            <a:extLst>
              <a:ext uri="{FF2B5EF4-FFF2-40B4-BE49-F238E27FC236}">
                <a16:creationId xmlns:a16="http://schemas.microsoft.com/office/drawing/2014/main" id="{EB43CF02-0810-4DE4-8601-6DE31E1381BD}"/>
              </a:ext>
            </a:extLst>
          </p:cNvPr>
          <p:cNvSpPr/>
          <p:nvPr/>
        </p:nvSpPr>
        <p:spPr>
          <a:xfrm rot="10800000">
            <a:off x="4046110" y="2409409"/>
            <a:ext cx="168420" cy="2962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7" name="Rectangle 26">
            <a:extLst>
              <a:ext uri="{FF2B5EF4-FFF2-40B4-BE49-F238E27FC236}">
                <a16:creationId xmlns:a16="http://schemas.microsoft.com/office/drawing/2014/main" id="{45F26FB0-E1E4-483F-8070-44439B1CA713}"/>
              </a:ext>
            </a:extLst>
          </p:cNvPr>
          <p:cNvSpPr/>
          <p:nvPr/>
        </p:nvSpPr>
        <p:spPr>
          <a:xfrm rot="10800000">
            <a:off x="2915544" y="1832026"/>
            <a:ext cx="168420" cy="2962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9" name="Rectangle 28">
            <a:extLst>
              <a:ext uri="{FF2B5EF4-FFF2-40B4-BE49-F238E27FC236}">
                <a16:creationId xmlns:a16="http://schemas.microsoft.com/office/drawing/2014/main" id="{1FA07349-D404-471F-869E-76737A5220D7}"/>
              </a:ext>
            </a:extLst>
          </p:cNvPr>
          <p:cNvSpPr/>
          <p:nvPr/>
        </p:nvSpPr>
        <p:spPr>
          <a:xfrm rot="10800000">
            <a:off x="1719171" y="1827821"/>
            <a:ext cx="168420" cy="2962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6" name="Date Placeholder 5">
            <a:extLst>
              <a:ext uri="{FF2B5EF4-FFF2-40B4-BE49-F238E27FC236}">
                <a16:creationId xmlns:a16="http://schemas.microsoft.com/office/drawing/2014/main" id="{8E28DC9E-744F-E0D1-8964-36FFE8E0CCA7}"/>
              </a:ext>
            </a:extLst>
          </p:cNvPr>
          <p:cNvSpPr>
            <a:spLocks noGrp="1"/>
          </p:cNvSpPr>
          <p:nvPr>
            <p:ph type="dt" sz="half" idx="10"/>
          </p:nvPr>
        </p:nvSpPr>
        <p:spPr/>
        <p:txBody>
          <a:bodyPr/>
          <a:lstStyle/>
          <a:p>
            <a:fld id="{A77AD401-6A72-4164-BAD7-6DC19CA826C4}" type="datetime1">
              <a:rPr lang="en-US" smtClean="0"/>
              <a:t>2/8/2025</a:t>
            </a:fld>
            <a:endParaRPr lang="en-US"/>
          </a:p>
        </p:txBody>
      </p:sp>
      <p:sp>
        <p:nvSpPr>
          <p:cNvPr id="8" name="Footer Placeholder 7">
            <a:extLst>
              <a:ext uri="{FF2B5EF4-FFF2-40B4-BE49-F238E27FC236}">
                <a16:creationId xmlns:a16="http://schemas.microsoft.com/office/drawing/2014/main" id="{89E93309-6FD2-FB64-EDD2-F2A2C3099F9A}"/>
              </a:ext>
            </a:extLst>
          </p:cNvPr>
          <p:cNvSpPr>
            <a:spLocks noGrp="1"/>
          </p:cNvSpPr>
          <p:nvPr>
            <p:ph type="ftr" sz="quarter" idx="11"/>
          </p:nvPr>
        </p:nvSpPr>
        <p:spPr/>
        <p:txBody>
          <a:bodyPr/>
          <a:lstStyle/>
          <a:p>
            <a:r>
              <a:rPr lang="en-US"/>
              <a:t>Drugs and Disease Spring 2025 - Lecture 5</a:t>
            </a:r>
          </a:p>
        </p:txBody>
      </p:sp>
      <p:sp>
        <p:nvSpPr>
          <p:cNvPr id="11" name="Slide Number Placeholder 10">
            <a:extLst>
              <a:ext uri="{FF2B5EF4-FFF2-40B4-BE49-F238E27FC236}">
                <a16:creationId xmlns:a16="http://schemas.microsoft.com/office/drawing/2014/main" id="{A530259E-40AC-B1A3-83F5-FE1FAAD165FB}"/>
              </a:ext>
            </a:extLst>
          </p:cNvPr>
          <p:cNvSpPr>
            <a:spLocks noGrp="1"/>
          </p:cNvSpPr>
          <p:nvPr>
            <p:ph type="sldNum" sz="quarter" idx="12"/>
          </p:nvPr>
        </p:nvSpPr>
        <p:spPr/>
        <p:txBody>
          <a:bodyPr/>
          <a:lstStyle/>
          <a:p>
            <a:fld id="{DC3BB032-4020-48F4-953B-341806DC4A2B}" type="slidenum">
              <a:rPr lang="en-US" smtClean="0"/>
              <a:t>13</a:t>
            </a:fld>
            <a:endParaRPr lang="en-US"/>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F5775994-D6D8-25A2-034F-D66C39C4A28D}"/>
                  </a:ext>
                </a:extLst>
              </p14:cNvPr>
              <p14:cNvContentPartPr/>
              <p14:nvPr/>
            </p14:nvContentPartPr>
            <p14:xfrm>
              <a:off x="2450327" y="1364609"/>
              <a:ext cx="835920" cy="440280"/>
            </p14:xfrm>
          </p:contentPart>
        </mc:Choice>
        <mc:Fallback>
          <p:pic>
            <p:nvPicPr>
              <p:cNvPr id="2" name="Ink 1">
                <a:extLst>
                  <a:ext uri="{FF2B5EF4-FFF2-40B4-BE49-F238E27FC236}">
                    <a16:creationId xmlns:a16="http://schemas.microsoft.com/office/drawing/2014/main" id="{F5775994-D6D8-25A2-034F-D66C39C4A28D}"/>
                  </a:ext>
                </a:extLst>
              </p:cNvPr>
              <p:cNvPicPr/>
              <p:nvPr/>
            </p:nvPicPr>
            <p:blipFill>
              <a:blip r:embed="rId5"/>
              <a:stretch>
                <a:fillRect/>
              </a:stretch>
            </p:blipFill>
            <p:spPr>
              <a:xfrm>
                <a:off x="2441327" y="1355609"/>
                <a:ext cx="853560" cy="457920"/>
              </a:xfrm>
              <a:prstGeom prst="rect">
                <a:avLst/>
              </a:prstGeom>
            </p:spPr>
          </p:pic>
        </mc:Fallback>
      </mc:AlternateContent>
      <p:grpSp>
        <p:nvGrpSpPr>
          <p:cNvPr id="20" name="Group 19">
            <a:extLst>
              <a:ext uri="{FF2B5EF4-FFF2-40B4-BE49-F238E27FC236}">
                <a16:creationId xmlns:a16="http://schemas.microsoft.com/office/drawing/2014/main" id="{BC5731D4-42A7-97E3-B797-03DBDDD2E680}"/>
              </a:ext>
            </a:extLst>
          </p:cNvPr>
          <p:cNvGrpSpPr/>
          <p:nvPr/>
        </p:nvGrpSpPr>
        <p:grpSpPr>
          <a:xfrm>
            <a:off x="4574687" y="1474769"/>
            <a:ext cx="399240" cy="331920"/>
            <a:chOff x="4574687" y="1474769"/>
            <a:chExt cx="399240" cy="331920"/>
          </a:xfrm>
        </p:grpSpPr>
        <mc:AlternateContent xmlns:mc="http://schemas.openxmlformats.org/markup-compatibility/2006">
          <mc:Choice xmlns:p14="http://schemas.microsoft.com/office/powerpoint/2010/main" Requires="p14">
            <p:contentPart p14:bwMode="auto" r:id="rId6">
              <p14:nvContentPartPr>
                <p14:cNvPr id="3" name="Ink 2">
                  <a:extLst>
                    <a:ext uri="{FF2B5EF4-FFF2-40B4-BE49-F238E27FC236}">
                      <a16:creationId xmlns:a16="http://schemas.microsoft.com/office/drawing/2014/main" id="{66558F7E-F94D-ECB5-AD91-A456C0105DAA}"/>
                    </a:ext>
                  </a:extLst>
                </p14:cNvPr>
                <p14:cNvContentPartPr/>
                <p14:nvPr/>
              </p14:nvContentPartPr>
              <p14:xfrm>
                <a:off x="4742447" y="1570169"/>
                <a:ext cx="56880" cy="17640"/>
              </p14:xfrm>
            </p:contentPart>
          </mc:Choice>
          <mc:Fallback>
            <p:pic>
              <p:nvPicPr>
                <p:cNvPr id="3" name="Ink 2">
                  <a:extLst>
                    <a:ext uri="{FF2B5EF4-FFF2-40B4-BE49-F238E27FC236}">
                      <a16:creationId xmlns:a16="http://schemas.microsoft.com/office/drawing/2014/main" id="{66558F7E-F94D-ECB5-AD91-A456C0105DAA}"/>
                    </a:ext>
                  </a:extLst>
                </p:cNvPr>
                <p:cNvPicPr/>
                <p:nvPr/>
              </p:nvPicPr>
              <p:blipFill>
                <a:blip r:embed="rId7"/>
                <a:stretch>
                  <a:fillRect/>
                </a:stretch>
              </p:blipFill>
              <p:spPr>
                <a:xfrm>
                  <a:off x="4733447" y="1561529"/>
                  <a:ext cx="74520" cy="3528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4" name="Ink 3">
                  <a:extLst>
                    <a:ext uri="{FF2B5EF4-FFF2-40B4-BE49-F238E27FC236}">
                      <a16:creationId xmlns:a16="http://schemas.microsoft.com/office/drawing/2014/main" id="{70B87F00-303A-E9D3-35C3-E001288C0BAF}"/>
                    </a:ext>
                  </a:extLst>
                </p14:cNvPr>
                <p14:cNvContentPartPr/>
                <p14:nvPr/>
              </p14:nvContentPartPr>
              <p14:xfrm>
                <a:off x="4662527" y="1590329"/>
                <a:ext cx="133920" cy="118800"/>
              </p14:xfrm>
            </p:contentPart>
          </mc:Choice>
          <mc:Fallback>
            <p:pic>
              <p:nvPicPr>
                <p:cNvPr id="4" name="Ink 3">
                  <a:extLst>
                    <a:ext uri="{FF2B5EF4-FFF2-40B4-BE49-F238E27FC236}">
                      <a16:creationId xmlns:a16="http://schemas.microsoft.com/office/drawing/2014/main" id="{70B87F00-303A-E9D3-35C3-E001288C0BAF}"/>
                    </a:ext>
                  </a:extLst>
                </p:cNvPr>
                <p:cNvPicPr/>
                <p:nvPr/>
              </p:nvPicPr>
              <p:blipFill>
                <a:blip r:embed="rId9"/>
                <a:stretch>
                  <a:fillRect/>
                </a:stretch>
              </p:blipFill>
              <p:spPr>
                <a:xfrm>
                  <a:off x="4653887" y="1581689"/>
                  <a:ext cx="151560" cy="13644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9" name="Ink 18">
                  <a:extLst>
                    <a:ext uri="{FF2B5EF4-FFF2-40B4-BE49-F238E27FC236}">
                      <a16:creationId xmlns:a16="http://schemas.microsoft.com/office/drawing/2014/main" id="{72C123DF-EF59-E29C-56DE-BDDE896BF89A}"/>
                    </a:ext>
                  </a:extLst>
                </p14:cNvPr>
                <p14:cNvContentPartPr/>
                <p14:nvPr/>
              </p14:nvContentPartPr>
              <p14:xfrm>
                <a:off x="4574687" y="1474769"/>
                <a:ext cx="399240" cy="331920"/>
              </p14:xfrm>
            </p:contentPart>
          </mc:Choice>
          <mc:Fallback>
            <p:pic>
              <p:nvPicPr>
                <p:cNvPr id="19" name="Ink 18">
                  <a:extLst>
                    <a:ext uri="{FF2B5EF4-FFF2-40B4-BE49-F238E27FC236}">
                      <a16:creationId xmlns:a16="http://schemas.microsoft.com/office/drawing/2014/main" id="{72C123DF-EF59-E29C-56DE-BDDE896BF89A}"/>
                    </a:ext>
                  </a:extLst>
                </p:cNvPr>
                <p:cNvPicPr/>
                <p:nvPr/>
              </p:nvPicPr>
              <p:blipFill>
                <a:blip r:embed="rId11"/>
                <a:stretch>
                  <a:fillRect/>
                </a:stretch>
              </p:blipFill>
              <p:spPr>
                <a:xfrm>
                  <a:off x="4565687" y="1466129"/>
                  <a:ext cx="416880" cy="3495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2">
            <p14:nvContentPartPr>
              <p14:cNvPr id="21" name="Ink 20">
                <a:extLst>
                  <a:ext uri="{FF2B5EF4-FFF2-40B4-BE49-F238E27FC236}">
                    <a16:creationId xmlns:a16="http://schemas.microsoft.com/office/drawing/2014/main" id="{179D2706-6A5F-E57F-BEEC-0A6C4B3248BE}"/>
                  </a:ext>
                </a:extLst>
              </p14:cNvPr>
              <p14:cNvContentPartPr/>
              <p14:nvPr/>
            </p14:nvContentPartPr>
            <p14:xfrm>
              <a:off x="1227407" y="1408169"/>
              <a:ext cx="575280" cy="425880"/>
            </p14:xfrm>
          </p:contentPart>
        </mc:Choice>
        <mc:Fallback>
          <p:pic>
            <p:nvPicPr>
              <p:cNvPr id="21" name="Ink 20">
                <a:extLst>
                  <a:ext uri="{FF2B5EF4-FFF2-40B4-BE49-F238E27FC236}">
                    <a16:creationId xmlns:a16="http://schemas.microsoft.com/office/drawing/2014/main" id="{179D2706-6A5F-E57F-BEEC-0A6C4B3248BE}"/>
                  </a:ext>
                </a:extLst>
              </p:cNvPr>
              <p:cNvPicPr/>
              <p:nvPr/>
            </p:nvPicPr>
            <p:blipFill>
              <a:blip r:embed="rId13"/>
              <a:stretch>
                <a:fillRect/>
              </a:stretch>
            </p:blipFill>
            <p:spPr>
              <a:xfrm>
                <a:off x="1218767" y="1399169"/>
                <a:ext cx="592920" cy="44352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22" name="Ink 21">
                <a:extLst>
                  <a:ext uri="{FF2B5EF4-FFF2-40B4-BE49-F238E27FC236}">
                    <a16:creationId xmlns:a16="http://schemas.microsoft.com/office/drawing/2014/main" id="{B1F86F9A-B907-C846-0E7A-35D8522F2454}"/>
                  </a:ext>
                </a:extLst>
              </p14:cNvPr>
              <p14:cNvContentPartPr/>
              <p14:nvPr/>
            </p14:nvContentPartPr>
            <p14:xfrm>
              <a:off x="1200407" y="2623529"/>
              <a:ext cx="7200" cy="7200"/>
            </p14:xfrm>
          </p:contentPart>
        </mc:Choice>
        <mc:Fallback>
          <p:pic>
            <p:nvPicPr>
              <p:cNvPr id="22" name="Ink 21">
                <a:extLst>
                  <a:ext uri="{FF2B5EF4-FFF2-40B4-BE49-F238E27FC236}">
                    <a16:creationId xmlns:a16="http://schemas.microsoft.com/office/drawing/2014/main" id="{B1F86F9A-B907-C846-0E7A-35D8522F2454}"/>
                  </a:ext>
                </a:extLst>
              </p:cNvPr>
              <p:cNvPicPr/>
              <p:nvPr/>
            </p:nvPicPr>
            <p:blipFill>
              <a:blip r:embed="rId15"/>
              <a:stretch>
                <a:fillRect/>
              </a:stretch>
            </p:blipFill>
            <p:spPr>
              <a:xfrm>
                <a:off x="1191767" y="2614889"/>
                <a:ext cx="24840" cy="2484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23" name="Ink 22">
                <a:extLst>
                  <a:ext uri="{FF2B5EF4-FFF2-40B4-BE49-F238E27FC236}">
                    <a16:creationId xmlns:a16="http://schemas.microsoft.com/office/drawing/2014/main" id="{2B9C9788-5625-BCBB-C9A0-B5774E228140}"/>
                  </a:ext>
                </a:extLst>
              </p14:cNvPr>
              <p14:cNvContentPartPr/>
              <p14:nvPr/>
            </p14:nvContentPartPr>
            <p14:xfrm>
              <a:off x="5233847" y="1772129"/>
              <a:ext cx="9720" cy="23040"/>
            </p14:xfrm>
          </p:contentPart>
        </mc:Choice>
        <mc:Fallback>
          <p:pic>
            <p:nvPicPr>
              <p:cNvPr id="23" name="Ink 22">
                <a:extLst>
                  <a:ext uri="{FF2B5EF4-FFF2-40B4-BE49-F238E27FC236}">
                    <a16:creationId xmlns:a16="http://schemas.microsoft.com/office/drawing/2014/main" id="{2B9C9788-5625-BCBB-C9A0-B5774E228140}"/>
                  </a:ext>
                </a:extLst>
              </p:cNvPr>
              <p:cNvPicPr/>
              <p:nvPr/>
            </p:nvPicPr>
            <p:blipFill>
              <a:blip r:embed="rId17"/>
              <a:stretch>
                <a:fillRect/>
              </a:stretch>
            </p:blipFill>
            <p:spPr>
              <a:xfrm>
                <a:off x="5224847" y="1763129"/>
                <a:ext cx="27360" cy="4068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31" name="Ink 30">
                <a:extLst>
                  <a:ext uri="{FF2B5EF4-FFF2-40B4-BE49-F238E27FC236}">
                    <a16:creationId xmlns:a16="http://schemas.microsoft.com/office/drawing/2014/main" id="{AA29EAAA-EB24-0913-3AB4-5417CF35FF2E}"/>
                  </a:ext>
                </a:extLst>
              </p14:cNvPr>
              <p14:cNvContentPartPr/>
              <p14:nvPr/>
            </p14:nvContentPartPr>
            <p14:xfrm>
              <a:off x="3071687" y="1804169"/>
              <a:ext cx="28800" cy="5760"/>
            </p14:xfrm>
          </p:contentPart>
        </mc:Choice>
        <mc:Fallback>
          <p:pic>
            <p:nvPicPr>
              <p:cNvPr id="31" name="Ink 30">
                <a:extLst>
                  <a:ext uri="{FF2B5EF4-FFF2-40B4-BE49-F238E27FC236}">
                    <a16:creationId xmlns:a16="http://schemas.microsoft.com/office/drawing/2014/main" id="{AA29EAAA-EB24-0913-3AB4-5417CF35FF2E}"/>
                  </a:ext>
                </a:extLst>
              </p:cNvPr>
              <p:cNvPicPr/>
              <p:nvPr/>
            </p:nvPicPr>
            <p:blipFill>
              <a:blip r:embed="rId19"/>
              <a:stretch>
                <a:fillRect/>
              </a:stretch>
            </p:blipFill>
            <p:spPr>
              <a:xfrm>
                <a:off x="3063047" y="1795529"/>
                <a:ext cx="46440" cy="23400"/>
              </a:xfrm>
              <a:prstGeom prst="rect">
                <a:avLst/>
              </a:prstGeom>
            </p:spPr>
          </p:pic>
        </mc:Fallback>
      </mc:AlternateContent>
      <p:grpSp>
        <p:nvGrpSpPr>
          <p:cNvPr id="51" name="Group 50">
            <a:extLst>
              <a:ext uri="{FF2B5EF4-FFF2-40B4-BE49-F238E27FC236}">
                <a16:creationId xmlns:a16="http://schemas.microsoft.com/office/drawing/2014/main" id="{A51CA1C2-762E-9662-DDF3-AAB1016FE50E}"/>
              </a:ext>
            </a:extLst>
          </p:cNvPr>
          <p:cNvGrpSpPr/>
          <p:nvPr/>
        </p:nvGrpSpPr>
        <p:grpSpPr>
          <a:xfrm>
            <a:off x="10215887" y="4257209"/>
            <a:ext cx="462600" cy="226440"/>
            <a:chOff x="10215887" y="4257209"/>
            <a:chExt cx="462600" cy="226440"/>
          </a:xfrm>
        </p:grpSpPr>
        <mc:AlternateContent xmlns:mc="http://schemas.openxmlformats.org/markup-compatibility/2006">
          <mc:Choice xmlns:p14="http://schemas.microsoft.com/office/powerpoint/2010/main" Requires="p14">
            <p:contentPart p14:bwMode="auto" r:id="rId20">
              <p14:nvContentPartPr>
                <p14:cNvPr id="32" name="Ink 31">
                  <a:extLst>
                    <a:ext uri="{FF2B5EF4-FFF2-40B4-BE49-F238E27FC236}">
                      <a16:creationId xmlns:a16="http://schemas.microsoft.com/office/drawing/2014/main" id="{FD3E3D4C-71CB-6364-BF97-077ABC7F290A}"/>
                    </a:ext>
                  </a:extLst>
                </p14:cNvPr>
                <p14:cNvContentPartPr/>
                <p14:nvPr/>
              </p14:nvContentPartPr>
              <p14:xfrm>
                <a:off x="10215887" y="4257209"/>
                <a:ext cx="36360" cy="226440"/>
              </p14:xfrm>
            </p:contentPart>
          </mc:Choice>
          <mc:Fallback>
            <p:pic>
              <p:nvPicPr>
                <p:cNvPr id="32" name="Ink 31">
                  <a:extLst>
                    <a:ext uri="{FF2B5EF4-FFF2-40B4-BE49-F238E27FC236}">
                      <a16:creationId xmlns:a16="http://schemas.microsoft.com/office/drawing/2014/main" id="{FD3E3D4C-71CB-6364-BF97-077ABC7F290A}"/>
                    </a:ext>
                  </a:extLst>
                </p:cNvPr>
                <p:cNvPicPr/>
                <p:nvPr/>
              </p:nvPicPr>
              <p:blipFill>
                <a:blip r:embed="rId21"/>
                <a:stretch>
                  <a:fillRect/>
                </a:stretch>
              </p:blipFill>
              <p:spPr>
                <a:xfrm>
                  <a:off x="10206887" y="4248209"/>
                  <a:ext cx="54000" cy="24408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33" name="Ink 32">
                  <a:extLst>
                    <a:ext uri="{FF2B5EF4-FFF2-40B4-BE49-F238E27FC236}">
                      <a16:creationId xmlns:a16="http://schemas.microsoft.com/office/drawing/2014/main" id="{1E62C67D-4B09-66F8-19D9-9C34122EB1F2}"/>
                    </a:ext>
                  </a:extLst>
                </p14:cNvPr>
                <p14:cNvContentPartPr/>
                <p14:nvPr/>
              </p14:nvContentPartPr>
              <p14:xfrm>
                <a:off x="10327487" y="4315169"/>
                <a:ext cx="119880" cy="129240"/>
              </p14:xfrm>
            </p:contentPart>
          </mc:Choice>
          <mc:Fallback>
            <p:pic>
              <p:nvPicPr>
                <p:cNvPr id="33" name="Ink 32">
                  <a:extLst>
                    <a:ext uri="{FF2B5EF4-FFF2-40B4-BE49-F238E27FC236}">
                      <a16:creationId xmlns:a16="http://schemas.microsoft.com/office/drawing/2014/main" id="{1E62C67D-4B09-66F8-19D9-9C34122EB1F2}"/>
                    </a:ext>
                  </a:extLst>
                </p:cNvPr>
                <p:cNvPicPr/>
                <p:nvPr/>
              </p:nvPicPr>
              <p:blipFill>
                <a:blip r:embed="rId23"/>
                <a:stretch>
                  <a:fillRect/>
                </a:stretch>
              </p:blipFill>
              <p:spPr>
                <a:xfrm>
                  <a:off x="10318847" y="4306169"/>
                  <a:ext cx="137520" cy="14688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34" name="Ink 33">
                  <a:extLst>
                    <a:ext uri="{FF2B5EF4-FFF2-40B4-BE49-F238E27FC236}">
                      <a16:creationId xmlns:a16="http://schemas.microsoft.com/office/drawing/2014/main" id="{6D273901-A55A-F06B-CEA1-C0B27C7E9659}"/>
                    </a:ext>
                  </a:extLst>
                </p14:cNvPr>
                <p14:cNvContentPartPr/>
                <p14:nvPr/>
              </p14:nvContentPartPr>
              <p14:xfrm>
                <a:off x="10546367" y="4277729"/>
                <a:ext cx="132120" cy="138960"/>
              </p14:xfrm>
            </p:contentPart>
          </mc:Choice>
          <mc:Fallback>
            <p:pic>
              <p:nvPicPr>
                <p:cNvPr id="34" name="Ink 33">
                  <a:extLst>
                    <a:ext uri="{FF2B5EF4-FFF2-40B4-BE49-F238E27FC236}">
                      <a16:creationId xmlns:a16="http://schemas.microsoft.com/office/drawing/2014/main" id="{6D273901-A55A-F06B-CEA1-C0B27C7E9659}"/>
                    </a:ext>
                  </a:extLst>
                </p:cNvPr>
                <p:cNvPicPr/>
                <p:nvPr/>
              </p:nvPicPr>
              <p:blipFill>
                <a:blip r:embed="rId25"/>
                <a:stretch>
                  <a:fillRect/>
                </a:stretch>
              </p:blipFill>
              <p:spPr>
                <a:xfrm>
                  <a:off x="10537727" y="4268729"/>
                  <a:ext cx="149760" cy="156600"/>
                </a:xfrm>
                <a:prstGeom prst="rect">
                  <a:avLst/>
                </a:prstGeom>
              </p:spPr>
            </p:pic>
          </mc:Fallback>
        </mc:AlternateContent>
      </p:grpSp>
      <p:grpSp>
        <p:nvGrpSpPr>
          <p:cNvPr id="50" name="Group 49">
            <a:extLst>
              <a:ext uri="{FF2B5EF4-FFF2-40B4-BE49-F238E27FC236}">
                <a16:creationId xmlns:a16="http://schemas.microsoft.com/office/drawing/2014/main" id="{2D6F9D30-4B98-1DDA-E92B-24A5F7F904AD}"/>
              </a:ext>
            </a:extLst>
          </p:cNvPr>
          <p:cNvGrpSpPr/>
          <p:nvPr/>
        </p:nvGrpSpPr>
        <p:grpSpPr>
          <a:xfrm>
            <a:off x="10871807" y="4102769"/>
            <a:ext cx="1393200" cy="300960"/>
            <a:chOff x="10871807" y="4102769"/>
            <a:chExt cx="1393200" cy="300960"/>
          </a:xfrm>
        </p:grpSpPr>
        <mc:AlternateContent xmlns:mc="http://schemas.openxmlformats.org/markup-compatibility/2006">
          <mc:Choice xmlns:p14="http://schemas.microsoft.com/office/powerpoint/2010/main" Requires="p14">
            <p:contentPart p14:bwMode="auto" r:id="rId26">
              <p14:nvContentPartPr>
                <p14:cNvPr id="35" name="Ink 34">
                  <a:extLst>
                    <a:ext uri="{FF2B5EF4-FFF2-40B4-BE49-F238E27FC236}">
                      <a16:creationId xmlns:a16="http://schemas.microsoft.com/office/drawing/2014/main" id="{13E9D49B-DE2D-ACE0-1B02-1D68744BF536}"/>
                    </a:ext>
                  </a:extLst>
                </p14:cNvPr>
                <p14:cNvContentPartPr/>
                <p14:nvPr/>
              </p14:nvContentPartPr>
              <p14:xfrm>
                <a:off x="10883327" y="4256129"/>
                <a:ext cx="87840" cy="147600"/>
              </p14:xfrm>
            </p:contentPart>
          </mc:Choice>
          <mc:Fallback>
            <p:pic>
              <p:nvPicPr>
                <p:cNvPr id="35" name="Ink 34">
                  <a:extLst>
                    <a:ext uri="{FF2B5EF4-FFF2-40B4-BE49-F238E27FC236}">
                      <a16:creationId xmlns:a16="http://schemas.microsoft.com/office/drawing/2014/main" id="{13E9D49B-DE2D-ACE0-1B02-1D68744BF536}"/>
                    </a:ext>
                  </a:extLst>
                </p:cNvPr>
                <p:cNvPicPr/>
                <p:nvPr/>
              </p:nvPicPr>
              <p:blipFill>
                <a:blip r:embed="rId27"/>
                <a:stretch>
                  <a:fillRect/>
                </a:stretch>
              </p:blipFill>
              <p:spPr>
                <a:xfrm>
                  <a:off x="10874327" y="4247129"/>
                  <a:ext cx="105480" cy="16524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36" name="Ink 35">
                  <a:extLst>
                    <a:ext uri="{FF2B5EF4-FFF2-40B4-BE49-F238E27FC236}">
                      <a16:creationId xmlns:a16="http://schemas.microsoft.com/office/drawing/2014/main" id="{8E9CE341-DE81-07F5-EDC8-534CF9E30A20}"/>
                    </a:ext>
                  </a:extLst>
                </p14:cNvPr>
                <p14:cNvContentPartPr/>
                <p14:nvPr/>
              </p14:nvContentPartPr>
              <p14:xfrm>
                <a:off x="10871807" y="4306889"/>
                <a:ext cx="104400" cy="90720"/>
              </p14:xfrm>
            </p:contentPart>
          </mc:Choice>
          <mc:Fallback>
            <p:pic>
              <p:nvPicPr>
                <p:cNvPr id="36" name="Ink 35">
                  <a:extLst>
                    <a:ext uri="{FF2B5EF4-FFF2-40B4-BE49-F238E27FC236}">
                      <a16:creationId xmlns:a16="http://schemas.microsoft.com/office/drawing/2014/main" id="{8E9CE341-DE81-07F5-EDC8-534CF9E30A20}"/>
                    </a:ext>
                  </a:extLst>
                </p:cNvPr>
                <p:cNvPicPr/>
                <p:nvPr/>
              </p:nvPicPr>
              <p:blipFill>
                <a:blip r:embed="rId29"/>
                <a:stretch>
                  <a:fillRect/>
                </a:stretch>
              </p:blipFill>
              <p:spPr>
                <a:xfrm>
                  <a:off x="10862807" y="4297889"/>
                  <a:ext cx="122040" cy="10836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40" name="Ink 39">
                  <a:extLst>
                    <a:ext uri="{FF2B5EF4-FFF2-40B4-BE49-F238E27FC236}">
                      <a16:creationId xmlns:a16="http://schemas.microsoft.com/office/drawing/2014/main" id="{1A9BD9EF-5AE5-9F8B-9998-2F3DBE7ADD0C}"/>
                    </a:ext>
                  </a:extLst>
                </p14:cNvPr>
                <p14:cNvContentPartPr/>
                <p14:nvPr/>
              </p14:nvContentPartPr>
              <p14:xfrm>
                <a:off x="11128127" y="4201049"/>
                <a:ext cx="88560" cy="25560"/>
              </p14:xfrm>
            </p:contentPart>
          </mc:Choice>
          <mc:Fallback>
            <p:pic>
              <p:nvPicPr>
                <p:cNvPr id="40" name="Ink 39">
                  <a:extLst>
                    <a:ext uri="{FF2B5EF4-FFF2-40B4-BE49-F238E27FC236}">
                      <a16:creationId xmlns:a16="http://schemas.microsoft.com/office/drawing/2014/main" id="{1A9BD9EF-5AE5-9F8B-9998-2F3DBE7ADD0C}"/>
                    </a:ext>
                  </a:extLst>
                </p:cNvPr>
                <p:cNvPicPr/>
                <p:nvPr/>
              </p:nvPicPr>
              <p:blipFill>
                <a:blip r:embed="rId31"/>
                <a:stretch>
                  <a:fillRect/>
                </a:stretch>
              </p:blipFill>
              <p:spPr>
                <a:xfrm>
                  <a:off x="11119487" y="4192409"/>
                  <a:ext cx="106200" cy="4320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42" name="Ink 41">
                  <a:extLst>
                    <a:ext uri="{FF2B5EF4-FFF2-40B4-BE49-F238E27FC236}">
                      <a16:creationId xmlns:a16="http://schemas.microsoft.com/office/drawing/2014/main" id="{C7E68310-E014-72A0-5743-4B725B659607}"/>
                    </a:ext>
                  </a:extLst>
                </p14:cNvPr>
                <p14:cNvContentPartPr/>
                <p14:nvPr/>
              </p14:nvContentPartPr>
              <p14:xfrm>
                <a:off x="11108327" y="4211129"/>
                <a:ext cx="121320" cy="190440"/>
              </p14:xfrm>
            </p:contentPart>
          </mc:Choice>
          <mc:Fallback>
            <p:pic>
              <p:nvPicPr>
                <p:cNvPr id="42" name="Ink 41">
                  <a:extLst>
                    <a:ext uri="{FF2B5EF4-FFF2-40B4-BE49-F238E27FC236}">
                      <a16:creationId xmlns:a16="http://schemas.microsoft.com/office/drawing/2014/main" id="{C7E68310-E014-72A0-5743-4B725B659607}"/>
                    </a:ext>
                  </a:extLst>
                </p:cNvPr>
                <p:cNvPicPr/>
                <p:nvPr/>
              </p:nvPicPr>
              <p:blipFill>
                <a:blip r:embed="rId33"/>
                <a:stretch>
                  <a:fillRect/>
                </a:stretch>
              </p:blipFill>
              <p:spPr>
                <a:xfrm>
                  <a:off x="11099327" y="4202489"/>
                  <a:ext cx="138960" cy="20808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43" name="Ink 42">
                  <a:extLst>
                    <a:ext uri="{FF2B5EF4-FFF2-40B4-BE49-F238E27FC236}">
                      <a16:creationId xmlns:a16="http://schemas.microsoft.com/office/drawing/2014/main" id="{5F1D00EA-C33A-7EBC-CD9D-5F7F58EB9E70}"/>
                    </a:ext>
                  </a:extLst>
                </p14:cNvPr>
                <p14:cNvContentPartPr/>
                <p14:nvPr/>
              </p14:nvContentPartPr>
              <p14:xfrm>
                <a:off x="11377967" y="4232729"/>
                <a:ext cx="192240" cy="40680"/>
              </p14:xfrm>
            </p:contentPart>
          </mc:Choice>
          <mc:Fallback>
            <p:pic>
              <p:nvPicPr>
                <p:cNvPr id="43" name="Ink 42">
                  <a:extLst>
                    <a:ext uri="{FF2B5EF4-FFF2-40B4-BE49-F238E27FC236}">
                      <a16:creationId xmlns:a16="http://schemas.microsoft.com/office/drawing/2014/main" id="{5F1D00EA-C33A-7EBC-CD9D-5F7F58EB9E70}"/>
                    </a:ext>
                  </a:extLst>
                </p:cNvPr>
                <p:cNvPicPr/>
                <p:nvPr/>
              </p:nvPicPr>
              <p:blipFill>
                <a:blip r:embed="rId35"/>
                <a:stretch>
                  <a:fillRect/>
                </a:stretch>
              </p:blipFill>
              <p:spPr>
                <a:xfrm>
                  <a:off x="11369327" y="4223729"/>
                  <a:ext cx="209880" cy="5832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44" name="Ink 43">
                  <a:extLst>
                    <a:ext uri="{FF2B5EF4-FFF2-40B4-BE49-F238E27FC236}">
                      <a16:creationId xmlns:a16="http://schemas.microsoft.com/office/drawing/2014/main" id="{9313F826-B1F2-1F04-0470-1B32B424315C}"/>
                    </a:ext>
                  </a:extLst>
                </p14:cNvPr>
                <p14:cNvContentPartPr/>
                <p14:nvPr/>
              </p14:nvContentPartPr>
              <p14:xfrm>
                <a:off x="11454647" y="4340009"/>
                <a:ext cx="129240" cy="29880"/>
              </p14:xfrm>
            </p:contentPart>
          </mc:Choice>
          <mc:Fallback>
            <p:pic>
              <p:nvPicPr>
                <p:cNvPr id="44" name="Ink 43">
                  <a:extLst>
                    <a:ext uri="{FF2B5EF4-FFF2-40B4-BE49-F238E27FC236}">
                      <a16:creationId xmlns:a16="http://schemas.microsoft.com/office/drawing/2014/main" id="{9313F826-B1F2-1F04-0470-1B32B424315C}"/>
                    </a:ext>
                  </a:extLst>
                </p:cNvPr>
                <p:cNvPicPr/>
                <p:nvPr/>
              </p:nvPicPr>
              <p:blipFill>
                <a:blip r:embed="rId37"/>
                <a:stretch>
                  <a:fillRect/>
                </a:stretch>
              </p:blipFill>
              <p:spPr>
                <a:xfrm>
                  <a:off x="11445647" y="4331009"/>
                  <a:ext cx="146880" cy="4752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45" name="Ink 44">
                  <a:extLst>
                    <a:ext uri="{FF2B5EF4-FFF2-40B4-BE49-F238E27FC236}">
                      <a16:creationId xmlns:a16="http://schemas.microsoft.com/office/drawing/2014/main" id="{3F7D54B6-EAE2-B806-327A-B81780DC20E2}"/>
                    </a:ext>
                  </a:extLst>
                </p14:cNvPr>
                <p14:cNvContentPartPr/>
                <p14:nvPr/>
              </p14:nvContentPartPr>
              <p14:xfrm>
                <a:off x="11757767" y="4148489"/>
                <a:ext cx="103320" cy="35280"/>
              </p14:xfrm>
            </p:contentPart>
          </mc:Choice>
          <mc:Fallback>
            <p:pic>
              <p:nvPicPr>
                <p:cNvPr id="45" name="Ink 44">
                  <a:extLst>
                    <a:ext uri="{FF2B5EF4-FFF2-40B4-BE49-F238E27FC236}">
                      <a16:creationId xmlns:a16="http://schemas.microsoft.com/office/drawing/2014/main" id="{3F7D54B6-EAE2-B806-327A-B81780DC20E2}"/>
                    </a:ext>
                  </a:extLst>
                </p:cNvPr>
                <p:cNvPicPr/>
                <p:nvPr/>
              </p:nvPicPr>
              <p:blipFill>
                <a:blip r:embed="rId39"/>
                <a:stretch>
                  <a:fillRect/>
                </a:stretch>
              </p:blipFill>
              <p:spPr>
                <a:xfrm>
                  <a:off x="11748767" y="4139489"/>
                  <a:ext cx="120960" cy="5292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46" name="Ink 45">
                  <a:extLst>
                    <a:ext uri="{FF2B5EF4-FFF2-40B4-BE49-F238E27FC236}">
                      <a16:creationId xmlns:a16="http://schemas.microsoft.com/office/drawing/2014/main" id="{2D1074BE-8714-B2C3-D8AD-0C5B8804BD49}"/>
                    </a:ext>
                  </a:extLst>
                </p14:cNvPr>
                <p14:cNvContentPartPr/>
                <p14:nvPr/>
              </p14:nvContentPartPr>
              <p14:xfrm>
                <a:off x="11740847" y="4189529"/>
                <a:ext cx="129240" cy="153360"/>
              </p14:xfrm>
            </p:contentPart>
          </mc:Choice>
          <mc:Fallback>
            <p:pic>
              <p:nvPicPr>
                <p:cNvPr id="46" name="Ink 45">
                  <a:extLst>
                    <a:ext uri="{FF2B5EF4-FFF2-40B4-BE49-F238E27FC236}">
                      <a16:creationId xmlns:a16="http://schemas.microsoft.com/office/drawing/2014/main" id="{2D1074BE-8714-B2C3-D8AD-0C5B8804BD49}"/>
                    </a:ext>
                  </a:extLst>
                </p:cNvPr>
                <p:cNvPicPr/>
                <p:nvPr/>
              </p:nvPicPr>
              <p:blipFill>
                <a:blip r:embed="rId41"/>
                <a:stretch>
                  <a:fillRect/>
                </a:stretch>
              </p:blipFill>
              <p:spPr>
                <a:xfrm>
                  <a:off x="11731847" y="4180529"/>
                  <a:ext cx="146880" cy="17100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47" name="Ink 46">
                  <a:extLst>
                    <a:ext uri="{FF2B5EF4-FFF2-40B4-BE49-F238E27FC236}">
                      <a16:creationId xmlns:a16="http://schemas.microsoft.com/office/drawing/2014/main" id="{EAE1AF93-C4D0-14ED-8EDE-E469EA30EB54}"/>
                    </a:ext>
                  </a:extLst>
                </p14:cNvPr>
                <p14:cNvContentPartPr/>
                <p14:nvPr/>
              </p14:nvContentPartPr>
              <p14:xfrm>
                <a:off x="11951087" y="4164329"/>
                <a:ext cx="74160" cy="102600"/>
              </p14:xfrm>
            </p:contentPart>
          </mc:Choice>
          <mc:Fallback>
            <p:pic>
              <p:nvPicPr>
                <p:cNvPr id="47" name="Ink 46">
                  <a:extLst>
                    <a:ext uri="{FF2B5EF4-FFF2-40B4-BE49-F238E27FC236}">
                      <a16:creationId xmlns:a16="http://schemas.microsoft.com/office/drawing/2014/main" id="{EAE1AF93-C4D0-14ED-8EDE-E469EA30EB54}"/>
                    </a:ext>
                  </a:extLst>
                </p:cNvPr>
                <p:cNvPicPr/>
                <p:nvPr/>
              </p:nvPicPr>
              <p:blipFill>
                <a:blip r:embed="rId43"/>
                <a:stretch>
                  <a:fillRect/>
                </a:stretch>
              </p:blipFill>
              <p:spPr>
                <a:xfrm>
                  <a:off x="11942447" y="4155329"/>
                  <a:ext cx="91800" cy="12024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48" name="Ink 47">
                  <a:extLst>
                    <a:ext uri="{FF2B5EF4-FFF2-40B4-BE49-F238E27FC236}">
                      <a16:creationId xmlns:a16="http://schemas.microsoft.com/office/drawing/2014/main" id="{0991B503-CF45-96F7-FA01-E515330A3EB0}"/>
                    </a:ext>
                  </a:extLst>
                </p14:cNvPr>
                <p14:cNvContentPartPr/>
                <p14:nvPr/>
              </p14:nvContentPartPr>
              <p14:xfrm>
                <a:off x="12129287" y="4117529"/>
                <a:ext cx="17640" cy="25560"/>
              </p14:xfrm>
            </p:contentPart>
          </mc:Choice>
          <mc:Fallback>
            <p:pic>
              <p:nvPicPr>
                <p:cNvPr id="48" name="Ink 47">
                  <a:extLst>
                    <a:ext uri="{FF2B5EF4-FFF2-40B4-BE49-F238E27FC236}">
                      <a16:creationId xmlns:a16="http://schemas.microsoft.com/office/drawing/2014/main" id="{0991B503-CF45-96F7-FA01-E515330A3EB0}"/>
                    </a:ext>
                  </a:extLst>
                </p:cNvPr>
                <p:cNvPicPr/>
                <p:nvPr/>
              </p:nvPicPr>
              <p:blipFill>
                <a:blip r:embed="rId45"/>
                <a:stretch>
                  <a:fillRect/>
                </a:stretch>
              </p:blipFill>
              <p:spPr>
                <a:xfrm>
                  <a:off x="12120647" y="4108889"/>
                  <a:ext cx="35280" cy="4320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49" name="Ink 48">
                  <a:extLst>
                    <a:ext uri="{FF2B5EF4-FFF2-40B4-BE49-F238E27FC236}">
                      <a16:creationId xmlns:a16="http://schemas.microsoft.com/office/drawing/2014/main" id="{A66F0457-B46D-7107-2CF6-720FD8FC29A9}"/>
                    </a:ext>
                  </a:extLst>
                </p14:cNvPr>
                <p14:cNvContentPartPr/>
                <p14:nvPr/>
              </p14:nvContentPartPr>
              <p14:xfrm>
                <a:off x="12076367" y="4102769"/>
                <a:ext cx="188640" cy="172800"/>
              </p14:xfrm>
            </p:contentPart>
          </mc:Choice>
          <mc:Fallback>
            <p:pic>
              <p:nvPicPr>
                <p:cNvPr id="49" name="Ink 48">
                  <a:extLst>
                    <a:ext uri="{FF2B5EF4-FFF2-40B4-BE49-F238E27FC236}">
                      <a16:creationId xmlns:a16="http://schemas.microsoft.com/office/drawing/2014/main" id="{A66F0457-B46D-7107-2CF6-720FD8FC29A9}"/>
                    </a:ext>
                  </a:extLst>
                </p:cNvPr>
                <p:cNvPicPr/>
                <p:nvPr/>
              </p:nvPicPr>
              <p:blipFill>
                <a:blip r:embed="rId47"/>
                <a:stretch>
                  <a:fillRect/>
                </a:stretch>
              </p:blipFill>
              <p:spPr>
                <a:xfrm>
                  <a:off x="12067367" y="4093769"/>
                  <a:ext cx="206280" cy="1904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48">
            <p14:nvContentPartPr>
              <p14:cNvPr id="52" name="Ink 51">
                <a:extLst>
                  <a:ext uri="{FF2B5EF4-FFF2-40B4-BE49-F238E27FC236}">
                    <a16:creationId xmlns:a16="http://schemas.microsoft.com/office/drawing/2014/main" id="{F8D73BC5-3A19-C88C-BD12-6D139403FCBA}"/>
                  </a:ext>
                </a:extLst>
              </p14:cNvPr>
              <p14:cNvContentPartPr/>
              <p14:nvPr/>
            </p14:nvContentPartPr>
            <p14:xfrm>
              <a:off x="6150407" y="5306969"/>
              <a:ext cx="352080" cy="366480"/>
            </p14:xfrm>
          </p:contentPart>
        </mc:Choice>
        <mc:Fallback>
          <p:pic>
            <p:nvPicPr>
              <p:cNvPr id="52" name="Ink 51">
                <a:extLst>
                  <a:ext uri="{FF2B5EF4-FFF2-40B4-BE49-F238E27FC236}">
                    <a16:creationId xmlns:a16="http://schemas.microsoft.com/office/drawing/2014/main" id="{F8D73BC5-3A19-C88C-BD12-6D139403FCBA}"/>
                  </a:ext>
                </a:extLst>
              </p:cNvPr>
              <p:cNvPicPr/>
              <p:nvPr/>
            </p:nvPicPr>
            <p:blipFill>
              <a:blip r:embed="rId49"/>
              <a:stretch>
                <a:fillRect/>
              </a:stretch>
            </p:blipFill>
            <p:spPr>
              <a:xfrm>
                <a:off x="6141407" y="5297969"/>
                <a:ext cx="369720" cy="38412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77" name="Ink 76">
                <a:extLst>
                  <a:ext uri="{FF2B5EF4-FFF2-40B4-BE49-F238E27FC236}">
                    <a16:creationId xmlns:a16="http://schemas.microsoft.com/office/drawing/2014/main" id="{593608C0-0A0A-DAC1-05FA-6620D3D0C109}"/>
                  </a:ext>
                </a:extLst>
              </p14:cNvPr>
              <p14:cNvContentPartPr/>
              <p14:nvPr/>
            </p14:nvContentPartPr>
            <p14:xfrm>
              <a:off x="9594527" y="6176729"/>
              <a:ext cx="594360" cy="397080"/>
            </p14:xfrm>
          </p:contentPart>
        </mc:Choice>
        <mc:Fallback>
          <p:pic>
            <p:nvPicPr>
              <p:cNvPr id="77" name="Ink 76">
                <a:extLst>
                  <a:ext uri="{FF2B5EF4-FFF2-40B4-BE49-F238E27FC236}">
                    <a16:creationId xmlns:a16="http://schemas.microsoft.com/office/drawing/2014/main" id="{593608C0-0A0A-DAC1-05FA-6620D3D0C109}"/>
                  </a:ext>
                </a:extLst>
              </p:cNvPr>
              <p:cNvPicPr/>
              <p:nvPr/>
            </p:nvPicPr>
            <p:blipFill>
              <a:blip r:embed="rId51"/>
              <a:stretch>
                <a:fillRect/>
              </a:stretch>
            </p:blipFill>
            <p:spPr>
              <a:xfrm>
                <a:off x="9585887" y="6168089"/>
                <a:ext cx="612000" cy="41472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95" name="Ink 94">
                <a:extLst>
                  <a:ext uri="{FF2B5EF4-FFF2-40B4-BE49-F238E27FC236}">
                    <a16:creationId xmlns:a16="http://schemas.microsoft.com/office/drawing/2014/main" id="{4558D027-0591-7F88-3161-A66416858397}"/>
                  </a:ext>
                </a:extLst>
              </p14:cNvPr>
              <p14:cNvContentPartPr/>
              <p14:nvPr/>
            </p14:nvContentPartPr>
            <p14:xfrm>
              <a:off x="9017087" y="6458969"/>
              <a:ext cx="430200" cy="311400"/>
            </p14:xfrm>
          </p:contentPart>
        </mc:Choice>
        <mc:Fallback>
          <p:pic>
            <p:nvPicPr>
              <p:cNvPr id="95" name="Ink 94">
                <a:extLst>
                  <a:ext uri="{FF2B5EF4-FFF2-40B4-BE49-F238E27FC236}">
                    <a16:creationId xmlns:a16="http://schemas.microsoft.com/office/drawing/2014/main" id="{4558D027-0591-7F88-3161-A66416858397}"/>
                  </a:ext>
                </a:extLst>
              </p:cNvPr>
              <p:cNvPicPr/>
              <p:nvPr/>
            </p:nvPicPr>
            <p:blipFill>
              <a:blip r:embed="rId53"/>
              <a:stretch>
                <a:fillRect/>
              </a:stretch>
            </p:blipFill>
            <p:spPr>
              <a:xfrm>
                <a:off x="9008447" y="6449969"/>
                <a:ext cx="447840" cy="329040"/>
              </a:xfrm>
              <a:prstGeom prst="rect">
                <a:avLst/>
              </a:prstGeom>
            </p:spPr>
          </p:pic>
        </mc:Fallback>
      </mc:AlternateContent>
      <p:grpSp>
        <p:nvGrpSpPr>
          <p:cNvPr id="126" name="Group 125">
            <a:extLst>
              <a:ext uri="{FF2B5EF4-FFF2-40B4-BE49-F238E27FC236}">
                <a16:creationId xmlns:a16="http://schemas.microsoft.com/office/drawing/2014/main" id="{2E13CFCA-5774-0CAF-C536-0CABE1578CAA}"/>
              </a:ext>
            </a:extLst>
          </p:cNvPr>
          <p:cNvGrpSpPr/>
          <p:nvPr/>
        </p:nvGrpSpPr>
        <p:grpSpPr>
          <a:xfrm>
            <a:off x="10660487" y="5198249"/>
            <a:ext cx="2176200" cy="2077920"/>
            <a:chOff x="10660487" y="5198249"/>
            <a:chExt cx="2176200" cy="2077920"/>
          </a:xfrm>
        </p:grpSpPr>
        <mc:AlternateContent xmlns:mc="http://schemas.openxmlformats.org/markup-compatibility/2006">
          <mc:Choice xmlns:p14="http://schemas.microsoft.com/office/powerpoint/2010/main" Requires="p14">
            <p:contentPart p14:bwMode="auto" r:id="rId54">
              <p14:nvContentPartPr>
                <p14:cNvPr id="53" name="Ink 52">
                  <a:extLst>
                    <a:ext uri="{FF2B5EF4-FFF2-40B4-BE49-F238E27FC236}">
                      <a16:creationId xmlns:a16="http://schemas.microsoft.com/office/drawing/2014/main" id="{86A523C1-B4C2-6ADF-EE4E-58593F3CBC28}"/>
                    </a:ext>
                  </a:extLst>
                </p14:cNvPr>
                <p14:cNvContentPartPr/>
                <p14:nvPr/>
              </p14:nvContentPartPr>
              <p14:xfrm>
                <a:off x="11031647" y="5198249"/>
                <a:ext cx="555120" cy="399960"/>
              </p14:xfrm>
            </p:contentPart>
          </mc:Choice>
          <mc:Fallback>
            <p:pic>
              <p:nvPicPr>
                <p:cNvPr id="53" name="Ink 52">
                  <a:extLst>
                    <a:ext uri="{FF2B5EF4-FFF2-40B4-BE49-F238E27FC236}">
                      <a16:creationId xmlns:a16="http://schemas.microsoft.com/office/drawing/2014/main" id="{86A523C1-B4C2-6ADF-EE4E-58593F3CBC28}"/>
                    </a:ext>
                  </a:extLst>
                </p:cNvPr>
                <p:cNvPicPr/>
                <p:nvPr/>
              </p:nvPicPr>
              <p:blipFill>
                <a:blip r:embed="rId55"/>
                <a:stretch>
                  <a:fillRect/>
                </a:stretch>
              </p:blipFill>
              <p:spPr>
                <a:xfrm>
                  <a:off x="11023007" y="5189249"/>
                  <a:ext cx="572760" cy="41760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54" name="Ink 53">
                  <a:extLst>
                    <a:ext uri="{FF2B5EF4-FFF2-40B4-BE49-F238E27FC236}">
                      <a16:creationId xmlns:a16="http://schemas.microsoft.com/office/drawing/2014/main" id="{2E1E7084-CFB6-A5F6-E358-8A44E95F368D}"/>
                    </a:ext>
                  </a:extLst>
                </p14:cNvPr>
                <p14:cNvContentPartPr/>
                <p14:nvPr/>
              </p14:nvContentPartPr>
              <p14:xfrm>
                <a:off x="11163047" y="5363849"/>
                <a:ext cx="95760" cy="120240"/>
              </p14:xfrm>
            </p:contentPart>
          </mc:Choice>
          <mc:Fallback>
            <p:pic>
              <p:nvPicPr>
                <p:cNvPr id="54" name="Ink 53">
                  <a:extLst>
                    <a:ext uri="{FF2B5EF4-FFF2-40B4-BE49-F238E27FC236}">
                      <a16:creationId xmlns:a16="http://schemas.microsoft.com/office/drawing/2014/main" id="{2E1E7084-CFB6-A5F6-E358-8A44E95F368D}"/>
                    </a:ext>
                  </a:extLst>
                </p:cNvPr>
                <p:cNvPicPr/>
                <p:nvPr/>
              </p:nvPicPr>
              <p:blipFill>
                <a:blip r:embed="rId57"/>
                <a:stretch>
                  <a:fillRect/>
                </a:stretch>
              </p:blipFill>
              <p:spPr>
                <a:xfrm>
                  <a:off x="11154047" y="5355209"/>
                  <a:ext cx="113400" cy="13788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55" name="Ink 54">
                  <a:extLst>
                    <a:ext uri="{FF2B5EF4-FFF2-40B4-BE49-F238E27FC236}">
                      <a16:creationId xmlns:a16="http://schemas.microsoft.com/office/drawing/2014/main" id="{ED835D99-598E-625F-4EA1-83ED71449413}"/>
                    </a:ext>
                  </a:extLst>
                </p14:cNvPr>
                <p14:cNvContentPartPr/>
                <p14:nvPr/>
              </p14:nvContentPartPr>
              <p14:xfrm>
                <a:off x="11286167" y="5379689"/>
                <a:ext cx="28800" cy="75960"/>
              </p14:xfrm>
            </p:contentPart>
          </mc:Choice>
          <mc:Fallback>
            <p:pic>
              <p:nvPicPr>
                <p:cNvPr id="55" name="Ink 54">
                  <a:extLst>
                    <a:ext uri="{FF2B5EF4-FFF2-40B4-BE49-F238E27FC236}">
                      <a16:creationId xmlns:a16="http://schemas.microsoft.com/office/drawing/2014/main" id="{ED835D99-598E-625F-4EA1-83ED71449413}"/>
                    </a:ext>
                  </a:extLst>
                </p:cNvPr>
                <p:cNvPicPr/>
                <p:nvPr/>
              </p:nvPicPr>
              <p:blipFill>
                <a:blip r:embed="rId59"/>
                <a:stretch>
                  <a:fillRect/>
                </a:stretch>
              </p:blipFill>
              <p:spPr>
                <a:xfrm>
                  <a:off x="11277167" y="5370689"/>
                  <a:ext cx="46440" cy="9360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56" name="Ink 55">
                  <a:extLst>
                    <a:ext uri="{FF2B5EF4-FFF2-40B4-BE49-F238E27FC236}">
                      <a16:creationId xmlns:a16="http://schemas.microsoft.com/office/drawing/2014/main" id="{5D7F9FF5-A8D3-3D76-1871-D24A9D09BB7B}"/>
                    </a:ext>
                  </a:extLst>
                </p14:cNvPr>
                <p14:cNvContentPartPr/>
                <p14:nvPr/>
              </p14:nvContentPartPr>
              <p14:xfrm>
                <a:off x="11231087" y="5328929"/>
                <a:ext cx="95040" cy="74160"/>
              </p14:xfrm>
            </p:contentPart>
          </mc:Choice>
          <mc:Fallback>
            <p:pic>
              <p:nvPicPr>
                <p:cNvPr id="56" name="Ink 55">
                  <a:extLst>
                    <a:ext uri="{FF2B5EF4-FFF2-40B4-BE49-F238E27FC236}">
                      <a16:creationId xmlns:a16="http://schemas.microsoft.com/office/drawing/2014/main" id="{5D7F9FF5-A8D3-3D76-1871-D24A9D09BB7B}"/>
                    </a:ext>
                  </a:extLst>
                </p:cNvPr>
                <p:cNvPicPr/>
                <p:nvPr/>
              </p:nvPicPr>
              <p:blipFill>
                <a:blip r:embed="rId61"/>
                <a:stretch>
                  <a:fillRect/>
                </a:stretch>
              </p:blipFill>
              <p:spPr>
                <a:xfrm>
                  <a:off x="11222447" y="5319929"/>
                  <a:ext cx="112680" cy="9180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57" name="Ink 56">
                  <a:extLst>
                    <a:ext uri="{FF2B5EF4-FFF2-40B4-BE49-F238E27FC236}">
                      <a16:creationId xmlns:a16="http://schemas.microsoft.com/office/drawing/2014/main" id="{CDDD02DE-CA00-94A1-5AA3-CDA186CD22E2}"/>
                    </a:ext>
                  </a:extLst>
                </p14:cNvPr>
                <p14:cNvContentPartPr/>
                <p14:nvPr/>
              </p14:nvContentPartPr>
              <p14:xfrm>
                <a:off x="11340527" y="5363849"/>
                <a:ext cx="35280" cy="65880"/>
              </p14:xfrm>
            </p:contentPart>
          </mc:Choice>
          <mc:Fallback>
            <p:pic>
              <p:nvPicPr>
                <p:cNvPr id="57" name="Ink 56">
                  <a:extLst>
                    <a:ext uri="{FF2B5EF4-FFF2-40B4-BE49-F238E27FC236}">
                      <a16:creationId xmlns:a16="http://schemas.microsoft.com/office/drawing/2014/main" id="{CDDD02DE-CA00-94A1-5AA3-CDA186CD22E2}"/>
                    </a:ext>
                  </a:extLst>
                </p:cNvPr>
                <p:cNvPicPr/>
                <p:nvPr/>
              </p:nvPicPr>
              <p:blipFill>
                <a:blip r:embed="rId63"/>
                <a:stretch>
                  <a:fillRect/>
                </a:stretch>
              </p:blipFill>
              <p:spPr>
                <a:xfrm>
                  <a:off x="11331527" y="5354849"/>
                  <a:ext cx="52920" cy="8352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58" name="Ink 57">
                  <a:extLst>
                    <a:ext uri="{FF2B5EF4-FFF2-40B4-BE49-F238E27FC236}">
                      <a16:creationId xmlns:a16="http://schemas.microsoft.com/office/drawing/2014/main" id="{F13A3BC4-3AB4-A416-7964-B43F135C9A7F}"/>
                    </a:ext>
                  </a:extLst>
                </p14:cNvPr>
                <p14:cNvContentPartPr/>
                <p14:nvPr/>
              </p14:nvContentPartPr>
              <p14:xfrm>
                <a:off x="11339447" y="5325329"/>
                <a:ext cx="66960" cy="46440"/>
              </p14:xfrm>
            </p:contentPart>
          </mc:Choice>
          <mc:Fallback>
            <p:pic>
              <p:nvPicPr>
                <p:cNvPr id="58" name="Ink 57">
                  <a:extLst>
                    <a:ext uri="{FF2B5EF4-FFF2-40B4-BE49-F238E27FC236}">
                      <a16:creationId xmlns:a16="http://schemas.microsoft.com/office/drawing/2014/main" id="{F13A3BC4-3AB4-A416-7964-B43F135C9A7F}"/>
                    </a:ext>
                  </a:extLst>
                </p:cNvPr>
                <p:cNvPicPr/>
                <p:nvPr/>
              </p:nvPicPr>
              <p:blipFill>
                <a:blip r:embed="rId65"/>
                <a:stretch>
                  <a:fillRect/>
                </a:stretch>
              </p:blipFill>
              <p:spPr>
                <a:xfrm>
                  <a:off x="11330447" y="5316329"/>
                  <a:ext cx="84600" cy="6408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59" name="Ink 58">
                  <a:extLst>
                    <a:ext uri="{FF2B5EF4-FFF2-40B4-BE49-F238E27FC236}">
                      <a16:creationId xmlns:a16="http://schemas.microsoft.com/office/drawing/2014/main" id="{85D71DF1-8D43-6081-4715-E0778EDCA1A7}"/>
                    </a:ext>
                  </a:extLst>
                </p14:cNvPr>
                <p14:cNvContentPartPr/>
                <p14:nvPr/>
              </p14:nvContentPartPr>
              <p14:xfrm>
                <a:off x="11374727" y="5378609"/>
                <a:ext cx="36720" cy="15840"/>
              </p14:xfrm>
            </p:contentPart>
          </mc:Choice>
          <mc:Fallback>
            <p:pic>
              <p:nvPicPr>
                <p:cNvPr id="59" name="Ink 58">
                  <a:extLst>
                    <a:ext uri="{FF2B5EF4-FFF2-40B4-BE49-F238E27FC236}">
                      <a16:creationId xmlns:a16="http://schemas.microsoft.com/office/drawing/2014/main" id="{85D71DF1-8D43-6081-4715-E0778EDCA1A7}"/>
                    </a:ext>
                  </a:extLst>
                </p:cNvPr>
                <p:cNvPicPr/>
                <p:nvPr/>
              </p:nvPicPr>
              <p:blipFill>
                <a:blip r:embed="rId67"/>
                <a:stretch>
                  <a:fillRect/>
                </a:stretch>
              </p:blipFill>
              <p:spPr>
                <a:xfrm>
                  <a:off x="11366087" y="5369609"/>
                  <a:ext cx="54360" cy="3348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60" name="Ink 59">
                  <a:extLst>
                    <a:ext uri="{FF2B5EF4-FFF2-40B4-BE49-F238E27FC236}">
                      <a16:creationId xmlns:a16="http://schemas.microsoft.com/office/drawing/2014/main" id="{6313A71E-600D-A869-020B-FD9FC7C7A575}"/>
                    </a:ext>
                  </a:extLst>
                </p14:cNvPr>
                <p14:cNvContentPartPr/>
                <p14:nvPr/>
              </p14:nvContentPartPr>
              <p14:xfrm>
                <a:off x="11385887" y="5421809"/>
                <a:ext cx="41400" cy="27720"/>
              </p14:xfrm>
            </p:contentPart>
          </mc:Choice>
          <mc:Fallback>
            <p:pic>
              <p:nvPicPr>
                <p:cNvPr id="60" name="Ink 59">
                  <a:extLst>
                    <a:ext uri="{FF2B5EF4-FFF2-40B4-BE49-F238E27FC236}">
                      <a16:creationId xmlns:a16="http://schemas.microsoft.com/office/drawing/2014/main" id="{6313A71E-600D-A869-020B-FD9FC7C7A575}"/>
                    </a:ext>
                  </a:extLst>
                </p:cNvPr>
                <p:cNvPicPr/>
                <p:nvPr/>
              </p:nvPicPr>
              <p:blipFill>
                <a:blip r:embed="rId69"/>
                <a:stretch>
                  <a:fillRect/>
                </a:stretch>
              </p:blipFill>
              <p:spPr>
                <a:xfrm>
                  <a:off x="11377247" y="5412809"/>
                  <a:ext cx="59040" cy="4536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61" name="Ink 60">
                  <a:extLst>
                    <a:ext uri="{FF2B5EF4-FFF2-40B4-BE49-F238E27FC236}">
                      <a16:creationId xmlns:a16="http://schemas.microsoft.com/office/drawing/2014/main" id="{5966FD98-519B-9D48-DED1-9BD7EE93CDF9}"/>
                    </a:ext>
                  </a:extLst>
                </p14:cNvPr>
                <p14:cNvContentPartPr/>
                <p14:nvPr/>
              </p14:nvContentPartPr>
              <p14:xfrm>
                <a:off x="11442407" y="5308409"/>
                <a:ext cx="103320" cy="122400"/>
              </p14:xfrm>
            </p:contentPart>
          </mc:Choice>
          <mc:Fallback>
            <p:pic>
              <p:nvPicPr>
                <p:cNvPr id="61" name="Ink 60">
                  <a:extLst>
                    <a:ext uri="{FF2B5EF4-FFF2-40B4-BE49-F238E27FC236}">
                      <a16:creationId xmlns:a16="http://schemas.microsoft.com/office/drawing/2014/main" id="{5966FD98-519B-9D48-DED1-9BD7EE93CDF9}"/>
                    </a:ext>
                  </a:extLst>
                </p:cNvPr>
                <p:cNvPicPr/>
                <p:nvPr/>
              </p:nvPicPr>
              <p:blipFill>
                <a:blip r:embed="rId71"/>
                <a:stretch>
                  <a:fillRect/>
                </a:stretch>
              </p:blipFill>
              <p:spPr>
                <a:xfrm>
                  <a:off x="11433407" y="5299769"/>
                  <a:ext cx="120960" cy="14004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63" name="Ink 62">
                  <a:extLst>
                    <a:ext uri="{FF2B5EF4-FFF2-40B4-BE49-F238E27FC236}">
                      <a16:creationId xmlns:a16="http://schemas.microsoft.com/office/drawing/2014/main" id="{D7F3D1A3-BA02-773C-84E3-5ECDCD7B60E2}"/>
                    </a:ext>
                  </a:extLst>
                </p14:cNvPr>
                <p14:cNvContentPartPr/>
                <p14:nvPr/>
              </p14:nvContentPartPr>
              <p14:xfrm>
                <a:off x="11282207" y="5704769"/>
                <a:ext cx="39240" cy="222840"/>
              </p14:xfrm>
            </p:contentPart>
          </mc:Choice>
          <mc:Fallback>
            <p:pic>
              <p:nvPicPr>
                <p:cNvPr id="63" name="Ink 62">
                  <a:extLst>
                    <a:ext uri="{FF2B5EF4-FFF2-40B4-BE49-F238E27FC236}">
                      <a16:creationId xmlns:a16="http://schemas.microsoft.com/office/drawing/2014/main" id="{D7F3D1A3-BA02-773C-84E3-5ECDCD7B60E2}"/>
                    </a:ext>
                  </a:extLst>
                </p:cNvPr>
                <p:cNvPicPr/>
                <p:nvPr/>
              </p:nvPicPr>
              <p:blipFill>
                <a:blip r:embed="rId73"/>
                <a:stretch>
                  <a:fillRect/>
                </a:stretch>
              </p:blipFill>
              <p:spPr>
                <a:xfrm>
                  <a:off x="11273207" y="5695769"/>
                  <a:ext cx="56880" cy="24048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64" name="Ink 63">
                  <a:extLst>
                    <a:ext uri="{FF2B5EF4-FFF2-40B4-BE49-F238E27FC236}">
                      <a16:creationId xmlns:a16="http://schemas.microsoft.com/office/drawing/2014/main" id="{432E1492-A450-22FD-1E58-B8F3C7F8E25C}"/>
                    </a:ext>
                  </a:extLst>
                </p14:cNvPr>
                <p14:cNvContentPartPr/>
                <p14:nvPr/>
              </p14:nvContentPartPr>
              <p14:xfrm>
                <a:off x="11266727" y="5890169"/>
                <a:ext cx="93240" cy="103680"/>
              </p14:xfrm>
            </p:contentPart>
          </mc:Choice>
          <mc:Fallback>
            <p:pic>
              <p:nvPicPr>
                <p:cNvPr id="64" name="Ink 63">
                  <a:extLst>
                    <a:ext uri="{FF2B5EF4-FFF2-40B4-BE49-F238E27FC236}">
                      <a16:creationId xmlns:a16="http://schemas.microsoft.com/office/drawing/2014/main" id="{432E1492-A450-22FD-1E58-B8F3C7F8E25C}"/>
                    </a:ext>
                  </a:extLst>
                </p:cNvPr>
                <p:cNvPicPr/>
                <p:nvPr/>
              </p:nvPicPr>
              <p:blipFill>
                <a:blip r:embed="rId75"/>
                <a:stretch>
                  <a:fillRect/>
                </a:stretch>
              </p:blipFill>
              <p:spPr>
                <a:xfrm>
                  <a:off x="11257727" y="5881169"/>
                  <a:ext cx="110880" cy="12132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66" name="Ink 65">
                  <a:extLst>
                    <a:ext uri="{FF2B5EF4-FFF2-40B4-BE49-F238E27FC236}">
                      <a16:creationId xmlns:a16="http://schemas.microsoft.com/office/drawing/2014/main" id="{FD164B1F-93FE-52DD-9280-85FFEBE8CE35}"/>
                    </a:ext>
                  </a:extLst>
                </p14:cNvPr>
                <p14:cNvContentPartPr/>
                <p14:nvPr/>
              </p14:nvContentPartPr>
              <p14:xfrm>
                <a:off x="11498207" y="5670569"/>
                <a:ext cx="93960" cy="121320"/>
              </p14:xfrm>
            </p:contentPart>
          </mc:Choice>
          <mc:Fallback>
            <p:pic>
              <p:nvPicPr>
                <p:cNvPr id="66" name="Ink 65">
                  <a:extLst>
                    <a:ext uri="{FF2B5EF4-FFF2-40B4-BE49-F238E27FC236}">
                      <a16:creationId xmlns:a16="http://schemas.microsoft.com/office/drawing/2014/main" id="{FD164B1F-93FE-52DD-9280-85FFEBE8CE35}"/>
                    </a:ext>
                  </a:extLst>
                </p:cNvPr>
                <p:cNvPicPr/>
                <p:nvPr/>
              </p:nvPicPr>
              <p:blipFill>
                <a:blip r:embed="rId77"/>
                <a:stretch>
                  <a:fillRect/>
                </a:stretch>
              </p:blipFill>
              <p:spPr>
                <a:xfrm>
                  <a:off x="11489207" y="5661569"/>
                  <a:ext cx="111600" cy="13896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67" name="Ink 66">
                  <a:extLst>
                    <a:ext uri="{FF2B5EF4-FFF2-40B4-BE49-F238E27FC236}">
                      <a16:creationId xmlns:a16="http://schemas.microsoft.com/office/drawing/2014/main" id="{D7346478-8404-2AE2-B862-70D386CD971C}"/>
                    </a:ext>
                  </a:extLst>
                </p14:cNvPr>
                <p14:cNvContentPartPr/>
                <p14:nvPr/>
              </p14:nvContentPartPr>
              <p14:xfrm>
                <a:off x="11665607" y="5648969"/>
                <a:ext cx="15120" cy="87480"/>
              </p14:xfrm>
            </p:contentPart>
          </mc:Choice>
          <mc:Fallback>
            <p:pic>
              <p:nvPicPr>
                <p:cNvPr id="67" name="Ink 66">
                  <a:extLst>
                    <a:ext uri="{FF2B5EF4-FFF2-40B4-BE49-F238E27FC236}">
                      <a16:creationId xmlns:a16="http://schemas.microsoft.com/office/drawing/2014/main" id="{D7346478-8404-2AE2-B862-70D386CD971C}"/>
                    </a:ext>
                  </a:extLst>
                </p:cNvPr>
                <p:cNvPicPr/>
                <p:nvPr/>
              </p:nvPicPr>
              <p:blipFill>
                <a:blip r:embed="rId79"/>
                <a:stretch>
                  <a:fillRect/>
                </a:stretch>
              </p:blipFill>
              <p:spPr>
                <a:xfrm>
                  <a:off x="11656967" y="5639969"/>
                  <a:ext cx="32760" cy="10512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68" name="Ink 67">
                  <a:extLst>
                    <a:ext uri="{FF2B5EF4-FFF2-40B4-BE49-F238E27FC236}">
                      <a16:creationId xmlns:a16="http://schemas.microsoft.com/office/drawing/2014/main" id="{0FD4FFCE-6BAB-B971-4B9F-385C196A24E5}"/>
                    </a:ext>
                  </a:extLst>
                </p14:cNvPr>
                <p14:cNvContentPartPr/>
                <p14:nvPr/>
              </p14:nvContentPartPr>
              <p14:xfrm>
                <a:off x="11628887" y="5644649"/>
                <a:ext cx="109440" cy="83160"/>
              </p14:xfrm>
            </p:contentPart>
          </mc:Choice>
          <mc:Fallback>
            <p:pic>
              <p:nvPicPr>
                <p:cNvPr id="68" name="Ink 67">
                  <a:extLst>
                    <a:ext uri="{FF2B5EF4-FFF2-40B4-BE49-F238E27FC236}">
                      <a16:creationId xmlns:a16="http://schemas.microsoft.com/office/drawing/2014/main" id="{0FD4FFCE-6BAB-B971-4B9F-385C196A24E5}"/>
                    </a:ext>
                  </a:extLst>
                </p:cNvPr>
                <p:cNvPicPr/>
                <p:nvPr/>
              </p:nvPicPr>
              <p:blipFill>
                <a:blip r:embed="rId81"/>
                <a:stretch>
                  <a:fillRect/>
                </a:stretch>
              </p:blipFill>
              <p:spPr>
                <a:xfrm>
                  <a:off x="11619887" y="5635649"/>
                  <a:ext cx="127080" cy="10080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69" name="Ink 68">
                  <a:extLst>
                    <a:ext uri="{FF2B5EF4-FFF2-40B4-BE49-F238E27FC236}">
                      <a16:creationId xmlns:a16="http://schemas.microsoft.com/office/drawing/2014/main" id="{625C175D-B1B2-10F0-8354-70CAE8865571}"/>
                    </a:ext>
                  </a:extLst>
                </p14:cNvPr>
                <p14:cNvContentPartPr/>
                <p14:nvPr/>
              </p14:nvContentPartPr>
              <p14:xfrm>
                <a:off x="11793047" y="5602889"/>
                <a:ext cx="75600" cy="100800"/>
              </p14:xfrm>
            </p:contentPart>
          </mc:Choice>
          <mc:Fallback>
            <p:pic>
              <p:nvPicPr>
                <p:cNvPr id="69" name="Ink 68">
                  <a:extLst>
                    <a:ext uri="{FF2B5EF4-FFF2-40B4-BE49-F238E27FC236}">
                      <a16:creationId xmlns:a16="http://schemas.microsoft.com/office/drawing/2014/main" id="{625C175D-B1B2-10F0-8354-70CAE8865571}"/>
                    </a:ext>
                  </a:extLst>
                </p:cNvPr>
                <p:cNvPicPr/>
                <p:nvPr/>
              </p:nvPicPr>
              <p:blipFill>
                <a:blip r:embed="rId83"/>
                <a:stretch>
                  <a:fillRect/>
                </a:stretch>
              </p:blipFill>
              <p:spPr>
                <a:xfrm>
                  <a:off x="11784407" y="5593889"/>
                  <a:ext cx="93240" cy="11844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70" name="Ink 69">
                  <a:extLst>
                    <a:ext uri="{FF2B5EF4-FFF2-40B4-BE49-F238E27FC236}">
                      <a16:creationId xmlns:a16="http://schemas.microsoft.com/office/drawing/2014/main" id="{4F54C56F-217D-F8A3-23E4-13E28C80CA3F}"/>
                    </a:ext>
                  </a:extLst>
                </p14:cNvPr>
                <p14:cNvContentPartPr/>
                <p14:nvPr/>
              </p14:nvContentPartPr>
              <p14:xfrm>
                <a:off x="11758127" y="5567969"/>
                <a:ext cx="111600" cy="59400"/>
              </p14:xfrm>
            </p:contentPart>
          </mc:Choice>
          <mc:Fallback>
            <p:pic>
              <p:nvPicPr>
                <p:cNvPr id="70" name="Ink 69">
                  <a:extLst>
                    <a:ext uri="{FF2B5EF4-FFF2-40B4-BE49-F238E27FC236}">
                      <a16:creationId xmlns:a16="http://schemas.microsoft.com/office/drawing/2014/main" id="{4F54C56F-217D-F8A3-23E4-13E28C80CA3F}"/>
                    </a:ext>
                  </a:extLst>
                </p:cNvPr>
                <p:cNvPicPr/>
                <p:nvPr/>
              </p:nvPicPr>
              <p:blipFill>
                <a:blip r:embed="rId85"/>
                <a:stretch>
                  <a:fillRect/>
                </a:stretch>
              </p:blipFill>
              <p:spPr>
                <a:xfrm>
                  <a:off x="11749127" y="5559329"/>
                  <a:ext cx="129240" cy="7704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71" name="Ink 70">
                  <a:extLst>
                    <a:ext uri="{FF2B5EF4-FFF2-40B4-BE49-F238E27FC236}">
                      <a16:creationId xmlns:a16="http://schemas.microsoft.com/office/drawing/2014/main" id="{99D50E78-3846-7EB9-48E4-DD3018F8CAF2}"/>
                    </a:ext>
                  </a:extLst>
                </p14:cNvPr>
                <p14:cNvContentPartPr/>
                <p14:nvPr/>
              </p14:nvContentPartPr>
              <p14:xfrm>
                <a:off x="11987447" y="5481929"/>
                <a:ext cx="108720" cy="185760"/>
              </p14:xfrm>
            </p:contentPart>
          </mc:Choice>
          <mc:Fallback>
            <p:pic>
              <p:nvPicPr>
                <p:cNvPr id="71" name="Ink 70">
                  <a:extLst>
                    <a:ext uri="{FF2B5EF4-FFF2-40B4-BE49-F238E27FC236}">
                      <a16:creationId xmlns:a16="http://schemas.microsoft.com/office/drawing/2014/main" id="{99D50E78-3846-7EB9-48E4-DD3018F8CAF2}"/>
                    </a:ext>
                  </a:extLst>
                </p:cNvPr>
                <p:cNvPicPr/>
                <p:nvPr/>
              </p:nvPicPr>
              <p:blipFill>
                <a:blip r:embed="rId87"/>
                <a:stretch>
                  <a:fillRect/>
                </a:stretch>
              </p:blipFill>
              <p:spPr>
                <a:xfrm>
                  <a:off x="11978447" y="5473289"/>
                  <a:ext cx="126360" cy="20340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72" name="Ink 71">
                  <a:extLst>
                    <a:ext uri="{FF2B5EF4-FFF2-40B4-BE49-F238E27FC236}">
                      <a16:creationId xmlns:a16="http://schemas.microsoft.com/office/drawing/2014/main" id="{28528935-6747-3273-239E-95D59AD13580}"/>
                    </a:ext>
                  </a:extLst>
                </p14:cNvPr>
                <p14:cNvContentPartPr/>
                <p14:nvPr/>
              </p14:nvContentPartPr>
              <p14:xfrm>
                <a:off x="12098327" y="5504249"/>
                <a:ext cx="47520" cy="79920"/>
              </p14:xfrm>
            </p:contentPart>
          </mc:Choice>
          <mc:Fallback>
            <p:pic>
              <p:nvPicPr>
                <p:cNvPr id="72" name="Ink 71">
                  <a:extLst>
                    <a:ext uri="{FF2B5EF4-FFF2-40B4-BE49-F238E27FC236}">
                      <a16:creationId xmlns:a16="http://schemas.microsoft.com/office/drawing/2014/main" id="{28528935-6747-3273-239E-95D59AD13580}"/>
                    </a:ext>
                  </a:extLst>
                </p:cNvPr>
                <p:cNvPicPr/>
                <p:nvPr/>
              </p:nvPicPr>
              <p:blipFill>
                <a:blip r:embed="rId89"/>
                <a:stretch>
                  <a:fillRect/>
                </a:stretch>
              </p:blipFill>
              <p:spPr>
                <a:xfrm>
                  <a:off x="12089327" y="5495249"/>
                  <a:ext cx="65160" cy="9756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73" name="Ink 72">
                  <a:extLst>
                    <a:ext uri="{FF2B5EF4-FFF2-40B4-BE49-F238E27FC236}">
                      <a16:creationId xmlns:a16="http://schemas.microsoft.com/office/drawing/2014/main" id="{CE430411-0881-C4F7-33D9-B8580E136EC8}"/>
                    </a:ext>
                  </a:extLst>
                </p14:cNvPr>
                <p14:cNvContentPartPr/>
                <p14:nvPr/>
              </p14:nvContentPartPr>
              <p14:xfrm>
                <a:off x="12138287" y="5471849"/>
                <a:ext cx="116640" cy="83880"/>
              </p14:xfrm>
            </p:contentPart>
          </mc:Choice>
          <mc:Fallback>
            <p:pic>
              <p:nvPicPr>
                <p:cNvPr id="73" name="Ink 72">
                  <a:extLst>
                    <a:ext uri="{FF2B5EF4-FFF2-40B4-BE49-F238E27FC236}">
                      <a16:creationId xmlns:a16="http://schemas.microsoft.com/office/drawing/2014/main" id="{CE430411-0881-C4F7-33D9-B8580E136EC8}"/>
                    </a:ext>
                  </a:extLst>
                </p:cNvPr>
                <p:cNvPicPr/>
                <p:nvPr/>
              </p:nvPicPr>
              <p:blipFill>
                <a:blip r:embed="rId91"/>
                <a:stretch>
                  <a:fillRect/>
                </a:stretch>
              </p:blipFill>
              <p:spPr>
                <a:xfrm>
                  <a:off x="12129287" y="5462849"/>
                  <a:ext cx="134280" cy="10152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74" name="Ink 73">
                  <a:extLst>
                    <a:ext uri="{FF2B5EF4-FFF2-40B4-BE49-F238E27FC236}">
                      <a16:creationId xmlns:a16="http://schemas.microsoft.com/office/drawing/2014/main" id="{52DDB476-1722-F1AA-0834-33BDB95219E4}"/>
                    </a:ext>
                  </a:extLst>
                </p14:cNvPr>
                <p14:cNvContentPartPr/>
                <p14:nvPr/>
              </p14:nvContentPartPr>
              <p14:xfrm>
                <a:off x="12263567" y="5434409"/>
                <a:ext cx="101160" cy="86040"/>
              </p14:xfrm>
            </p:contentPart>
          </mc:Choice>
          <mc:Fallback>
            <p:pic>
              <p:nvPicPr>
                <p:cNvPr id="74" name="Ink 73">
                  <a:extLst>
                    <a:ext uri="{FF2B5EF4-FFF2-40B4-BE49-F238E27FC236}">
                      <a16:creationId xmlns:a16="http://schemas.microsoft.com/office/drawing/2014/main" id="{52DDB476-1722-F1AA-0834-33BDB95219E4}"/>
                    </a:ext>
                  </a:extLst>
                </p:cNvPr>
                <p:cNvPicPr/>
                <p:nvPr/>
              </p:nvPicPr>
              <p:blipFill>
                <a:blip r:embed="rId93"/>
                <a:stretch>
                  <a:fillRect/>
                </a:stretch>
              </p:blipFill>
              <p:spPr>
                <a:xfrm>
                  <a:off x="12254927" y="5425409"/>
                  <a:ext cx="118800" cy="10368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75" name="Ink 74">
                  <a:extLst>
                    <a:ext uri="{FF2B5EF4-FFF2-40B4-BE49-F238E27FC236}">
                      <a16:creationId xmlns:a16="http://schemas.microsoft.com/office/drawing/2014/main" id="{F89AD4AA-0FCD-4147-5F50-E412A84AB0DC}"/>
                    </a:ext>
                  </a:extLst>
                </p14:cNvPr>
                <p14:cNvContentPartPr/>
                <p14:nvPr/>
              </p14:nvContentPartPr>
              <p14:xfrm>
                <a:off x="12377327" y="5341889"/>
                <a:ext cx="141480" cy="158760"/>
              </p14:xfrm>
            </p:contentPart>
          </mc:Choice>
          <mc:Fallback>
            <p:pic>
              <p:nvPicPr>
                <p:cNvPr id="75" name="Ink 74">
                  <a:extLst>
                    <a:ext uri="{FF2B5EF4-FFF2-40B4-BE49-F238E27FC236}">
                      <a16:creationId xmlns:a16="http://schemas.microsoft.com/office/drawing/2014/main" id="{F89AD4AA-0FCD-4147-5F50-E412A84AB0DC}"/>
                    </a:ext>
                  </a:extLst>
                </p:cNvPr>
                <p:cNvPicPr/>
                <p:nvPr/>
              </p:nvPicPr>
              <p:blipFill>
                <a:blip r:embed="rId95"/>
                <a:stretch>
                  <a:fillRect/>
                </a:stretch>
              </p:blipFill>
              <p:spPr>
                <a:xfrm>
                  <a:off x="12368687" y="5333249"/>
                  <a:ext cx="159120" cy="17640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78" name="Ink 77">
                  <a:extLst>
                    <a:ext uri="{FF2B5EF4-FFF2-40B4-BE49-F238E27FC236}">
                      <a16:creationId xmlns:a16="http://schemas.microsoft.com/office/drawing/2014/main" id="{7BF52838-AD09-7CC2-1551-8AE2D23F37DB}"/>
                    </a:ext>
                  </a:extLst>
                </p14:cNvPr>
                <p14:cNvContentPartPr/>
                <p14:nvPr/>
              </p14:nvContentPartPr>
              <p14:xfrm>
                <a:off x="11530967" y="6136769"/>
                <a:ext cx="52200" cy="130320"/>
              </p14:xfrm>
            </p:contentPart>
          </mc:Choice>
          <mc:Fallback>
            <p:pic>
              <p:nvPicPr>
                <p:cNvPr id="78" name="Ink 77">
                  <a:extLst>
                    <a:ext uri="{FF2B5EF4-FFF2-40B4-BE49-F238E27FC236}">
                      <a16:creationId xmlns:a16="http://schemas.microsoft.com/office/drawing/2014/main" id="{7BF52838-AD09-7CC2-1551-8AE2D23F37DB}"/>
                    </a:ext>
                  </a:extLst>
                </p:cNvPr>
                <p:cNvPicPr/>
                <p:nvPr/>
              </p:nvPicPr>
              <p:blipFill>
                <a:blip r:embed="rId97"/>
                <a:stretch>
                  <a:fillRect/>
                </a:stretch>
              </p:blipFill>
              <p:spPr>
                <a:xfrm>
                  <a:off x="11522327" y="6127769"/>
                  <a:ext cx="69840" cy="14796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79" name="Ink 78">
                  <a:extLst>
                    <a:ext uri="{FF2B5EF4-FFF2-40B4-BE49-F238E27FC236}">
                      <a16:creationId xmlns:a16="http://schemas.microsoft.com/office/drawing/2014/main" id="{48D6823F-4A88-5260-20C4-30DD6478E2DA}"/>
                    </a:ext>
                  </a:extLst>
                </p14:cNvPr>
                <p14:cNvContentPartPr/>
                <p14:nvPr/>
              </p14:nvContentPartPr>
              <p14:xfrm>
                <a:off x="11652287" y="6098609"/>
                <a:ext cx="65520" cy="60480"/>
              </p14:xfrm>
            </p:contentPart>
          </mc:Choice>
          <mc:Fallback>
            <p:pic>
              <p:nvPicPr>
                <p:cNvPr id="79" name="Ink 78">
                  <a:extLst>
                    <a:ext uri="{FF2B5EF4-FFF2-40B4-BE49-F238E27FC236}">
                      <a16:creationId xmlns:a16="http://schemas.microsoft.com/office/drawing/2014/main" id="{48D6823F-4A88-5260-20C4-30DD6478E2DA}"/>
                    </a:ext>
                  </a:extLst>
                </p:cNvPr>
                <p:cNvPicPr/>
                <p:nvPr/>
              </p:nvPicPr>
              <p:blipFill>
                <a:blip r:embed="rId99"/>
                <a:stretch>
                  <a:fillRect/>
                </a:stretch>
              </p:blipFill>
              <p:spPr>
                <a:xfrm>
                  <a:off x="11643647" y="6089609"/>
                  <a:ext cx="83160" cy="7812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80" name="Ink 79">
                  <a:extLst>
                    <a:ext uri="{FF2B5EF4-FFF2-40B4-BE49-F238E27FC236}">
                      <a16:creationId xmlns:a16="http://schemas.microsoft.com/office/drawing/2014/main" id="{7CC14F9D-4848-1A1C-CDD8-7A082416C873}"/>
                    </a:ext>
                  </a:extLst>
                </p14:cNvPr>
                <p14:cNvContentPartPr/>
                <p14:nvPr/>
              </p14:nvContentPartPr>
              <p14:xfrm>
                <a:off x="11795207" y="6121289"/>
                <a:ext cx="17640" cy="80640"/>
              </p14:xfrm>
            </p:contentPart>
          </mc:Choice>
          <mc:Fallback>
            <p:pic>
              <p:nvPicPr>
                <p:cNvPr id="80" name="Ink 79">
                  <a:extLst>
                    <a:ext uri="{FF2B5EF4-FFF2-40B4-BE49-F238E27FC236}">
                      <a16:creationId xmlns:a16="http://schemas.microsoft.com/office/drawing/2014/main" id="{7CC14F9D-4848-1A1C-CDD8-7A082416C873}"/>
                    </a:ext>
                  </a:extLst>
                </p:cNvPr>
                <p:cNvPicPr/>
                <p:nvPr/>
              </p:nvPicPr>
              <p:blipFill>
                <a:blip r:embed="rId101"/>
                <a:stretch>
                  <a:fillRect/>
                </a:stretch>
              </p:blipFill>
              <p:spPr>
                <a:xfrm>
                  <a:off x="11786207" y="6112649"/>
                  <a:ext cx="35280" cy="9828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81" name="Ink 80">
                  <a:extLst>
                    <a:ext uri="{FF2B5EF4-FFF2-40B4-BE49-F238E27FC236}">
                      <a16:creationId xmlns:a16="http://schemas.microsoft.com/office/drawing/2014/main" id="{AD4DB90F-3A63-6BE6-DA64-574BE5F5C246}"/>
                    </a:ext>
                  </a:extLst>
                </p14:cNvPr>
                <p14:cNvContentPartPr/>
                <p14:nvPr/>
              </p14:nvContentPartPr>
              <p14:xfrm>
                <a:off x="11888447" y="6033809"/>
                <a:ext cx="48240" cy="60120"/>
              </p14:xfrm>
            </p:contentPart>
          </mc:Choice>
          <mc:Fallback>
            <p:pic>
              <p:nvPicPr>
                <p:cNvPr id="81" name="Ink 80">
                  <a:extLst>
                    <a:ext uri="{FF2B5EF4-FFF2-40B4-BE49-F238E27FC236}">
                      <a16:creationId xmlns:a16="http://schemas.microsoft.com/office/drawing/2014/main" id="{AD4DB90F-3A63-6BE6-DA64-574BE5F5C246}"/>
                    </a:ext>
                  </a:extLst>
                </p:cNvPr>
                <p:cNvPicPr/>
                <p:nvPr/>
              </p:nvPicPr>
              <p:blipFill>
                <a:blip r:embed="rId103"/>
                <a:stretch>
                  <a:fillRect/>
                </a:stretch>
              </p:blipFill>
              <p:spPr>
                <a:xfrm>
                  <a:off x="11879447" y="6024809"/>
                  <a:ext cx="65880" cy="7776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82" name="Ink 81">
                  <a:extLst>
                    <a:ext uri="{FF2B5EF4-FFF2-40B4-BE49-F238E27FC236}">
                      <a16:creationId xmlns:a16="http://schemas.microsoft.com/office/drawing/2014/main" id="{FB07A0A8-C22E-A67A-D6A5-9A7F8EBC5644}"/>
                    </a:ext>
                  </a:extLst>
                </p14:cNvPr>
                <p14:cNvContentPartPr/>
                <p14:nvPr/>
              </p14:nvContentPartPr>
              <p14:xfrm>
                <a:off x="11997527" y="5977289"/>
                <a:ext cx="67680" cy="73080"/>
              </p14:xfrm>
            </p:contentPart>
          </mc:Choice>
          <mc:Fallback>
            <p:pic>
              <p:nvPicPr>
                <p:cNvPr id="82" name="Ink 81">
                  <a:extLst>
                    <a:ext uri="{FF2B5EF4-FFF2-40B4-BE49-F238E27FC236}">
                      <a16:creationId xmlns:a16="http://schemas.microsoft.com/office/drawing/2014/main" id="{FB07A0A8-C22E-A67A-D6A5-9A7F8EBC5644}"/>
                    </a:ext>
                  </a:extLst>
                </p:cNvPr>
                <p:cNvPicPr/>
                <p:nvPr/>
              </p:nvPicPr>
              <p:blipFill>
                <a:blip r:embed="rId105"/>
                <a:stretch>
                  <a:fillRect/>
                </a:stretch>
              </p:blipFill>
              <p:spPr>
                <a:xfrm>
                  <a:off x="11988527" y="5968289"/>
                  <a:ext cx="85320" cy="9072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83" name="Ink 82">
                  <a:extLst>
                    <a:ext uri="{FF2B5EF4-FFF2-40B4-BE49-F238E27FC236}">
                      <a16:creationId xmlns:a16="http://schemas.microsoft.com/office/drawing/2014/main" id="{35024D1D-D64E-3DC6-783D-EA6B036C9340}"/>
                    </a:ext>
                  </a:extLst>
                </p14:cNvPr>
                <p14:cNvContentPartPr/>
                <p14:nvPr/>
              </p14:nvContentPartPr>
              <p14:xfrm>
                <a:off x="12104447" y="5923649"/>
                <a:ext cx="101520" cy="70560"/>
              </p14:xfrm>
            </p:contentPart>
          </mc:Choice>
          <mc:Fallback>
            <p:pic>
              <p:nvPicPr>
                <p:cNvPr id="83" name="Ink 82">
                  <a:extLst>
                    <a:ext uri="{FF2B5EF4-FFF2-40B4-BE49-F238E27FC236}">
                      <a16:creationId xmlns:a16="http://schemas.microsoft.com/office/drawing/2014/main" id="{35024D1D-D64E-3DC6-783D-EA6B036C9340}"/>
                    </a:ext>
                  </a:extLst>
                </p:cNvPr>
                <p:cNvPicPr/>
                <p:nvPr/>
              </p:nvPicPr>
              <p:blipFill>
                <a:blip r:embed="rId107"/>
                <a:stretch>
                  <a:fillRect/>
                </a:stretch>
              </p:blipFill>
              <p:spPr>
                <a:xfrm>
                  <a:off x="12095447" y="5915009"/>
                  <a:ext cx="119160" cy="8820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85" name="Ink 84">
                  <a:extLst>
                    <a:ext uri="{FF2B5EF4-FFF2-40B4-BE49-F238E27FC236}">
                      <a16:creationId xmlns:a16="http://schemas.microsoft.com/office/drawing/2014/main" id="{78D532B9-6BE2-0CCB-8E9E-7960DD4948E6}"/>
                    </a:ext>
                  </a:extLst>
                </p14:cNvPr>
                <p14:cNvContentPartPr/>
                <p14:nvPr/>
              </p14:nvContentPartPr>
              <p14:xfrm>
                <a:off x="11388407" y="6401369"/>
                <a:ext cx="105480" cy="242640"/>
              </p14:xfrm>
            </p:contentPart>
          </mc:Choice>
          <mc:Fallback>
            <p:pic>
              <p:nvPicPr>
                <p:cNvPr id="85" name="Ink 84">
                  <a:extLst>
                    <a:ext uri="{FF2B5EF4-FFF2-40B4-BE49-F238E27FC236}">
                      <a16:creationId xmlns:a16="http://schemas.microsoft.com/office/drawing/2014/main" id="{78D532B9-6BE2-0CCB-8E9E-7960DD4948E6}"/>
                    </a:ext>
                  </a:extLst>
                </p:cNvPr>
                <p:cNvPicPr/>
                <p:nvPr/>
              </p:nvPicPr>
              <p:blipFill>
                <a:blip r:embed="rId109"/>
                <a:stretch>
                  <a:fillRect/>
                </a:stretch>
              </p:blipFill>
              <p:spPr>
                <a:xfrm>
                  <a:off x="11379407" y="6392729"/>
                  <a:ext cx="123120" cy="26028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86" name="Ink 85">
                  <a:extLst>
                    <a:ext uri="{FF2B5EF4-FFF2-40B4-BE49-F238E27FC236}">
                      <a16:creationId xmlns:a16="http://schemas.microsoft.com/office/drawing/2014/main" id="{55A9B7F1-851B-6A71-1C38-6566EA54B5CA}"/>
                    </a:ext>
                  </a:extLst>
                </p14:cNvPr>
                <p14:cNvContentPartPr/>
                <p14:nvPr/>
              </p14:nvContentPartPr>
              <p14:xfrm>
                <a:off x="11417567" y="6581729"/>
                <a:ext cx="101520" cy="102960"/>
              </p14:xfrm>
            </p:contentPart>
          </mc:Choice>
          <mc:Fallback>
            <p:pic>
              <p:nvPicPr>
                <p:cNvPr id="86" name="Ink 85">
                  <a:extLst>
                    <a:ext uri="{FF2B5EF4-FFF2-40B4-BE49-F238E27FC236}">
                      <a16:creationId xmlns:a16="http://schemas.microsoft.com/office/drawing/2014/main" id="{55A9B7F1-851B-6A71-1C38-6566EA54B5CA}"/>
                    </a:ext>
                  </a:extLst>
                </p:cNvPr>
                <p:cNvPicPr/>
                <p:nvPr/>
              </p:nvPicPr>
              <p:blipFill>
                <a:blip r:embed="rId111"/>
                <a:stretch>
                  <a:fillRect/>
                </a:stretch>
              </p:blipFill>
              <p:spPr>
                <a:xfrm>
                  <a:off x="11408927" y="6572729"/>
                  <a:ext cx="119160" cy="12060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88" name="Ink 87">
                  <a:extLst>
                    <a:ext uri="{FF2B5EF4-FFF2-40B4-BE49-F238E27FC236}">
                      <a16:creationId xmlns:a16="http://schemas.microsoft.com/office/drawing/2014/main" id="{7990ADA6-C915-FAEA-2110-1E21DBF919E6}"/>
                    </a:ext>
                  </a:extLst>
                </p14:cNvPr>
                <p14:cNvContentPartPr/>
                <p14:nvPr/>
              </p14:nvContentPartPr>
              <p14:xfrm>
                <a:off x="11643287" y="6397049"/>
                <a:ext cx="123480" cy="151920"/>
              </p14:xfrm>
            </p:contentPart>
          </mc:Choice>
          <mc:Fallback>
            <p:pic>
              <p:nvPicPr>
                <p:cNvPr id="88" name="Ink 87">
                  <a:extLst>
                    <a:ext uri="{FF2B5EF4-FFF2-40B4-BE49-F238E27FC236}">
                      <a16:creationId xmlns:a16="http://schemas.microsoft.com/office/drawing/2014/main" id="{7990ADA6-C915-FAEA-2110-1E21DBF919E6}"/>
                    </a:ext>
                  </a:extLst>
                </p:cNvPr>
                <p:cNvPicPr/>
                <p:nvPr/>
              </p:nvPicPr>
              <p:blipFill>
                <a:blip r:embed="rId113"/>
                <a:stretch>
                  <a:fillRect/>
                </a:stretch>
              </p:blipFill>
              <p:spPr>
                <a:xfrm>
                  <a:off x="11634647" y="6388049"/>
                  <a:ext cx="141120" cy="16956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89" name="Ink 88">
                  <a:extLst>
                    <a:ext uri="{FF2B5EF4-FFF2-40B4-BE49-F238E27FC236}">
                      <a16:creationId xmlns:a16="http://schemas.microsoft.com/office/drawing/2014/main" id="{99928C35-5F7E-68E9-4C7C-459179D82EA9}"/>
                    </a:ext>
                  </a:extLst>
                </p14:cNvPr>
                <p14:cNvContentPartPr/>
                <p14:nvPr/>
              </p14:nvContentPartPr>
              <p14:xfrm>
                <a:off x="11852087" y="6379409"/>
                <a:ext cx="69120" cy="129240"/>
              </p14:xfrm>
            </p:contentPart>
          </mc:Choice>
          <mc:Fallback>
            <p:pic>
              <p:nvPicPr>
                <p:cNvPr id="89" name="Ink 88">
                  <a:extLst>
                    <a:ext uri="{FF2B5EF4-FFF2-40B4-BE49-F238E27FC236}">
                      <a16:creationId xmlns:a16="http://schemas.microsoft.com/office/drawing/2014/main" id="{99928C35-5F7E-68E9-4C7C-459179D82EA9}"/>
                    </a:ext>
                  </a:extLst>
                </p:cNvPr>
                <p:cNvPicPr/>
                <p:nvPr/>
              </p:nvPicPr>
              <p:blipFill>
                <a:blip r:embed="rId115"/>
                <a:stretch>
                  <a:fillRect/>
                </a:stretch>
              </p:blipFill>
              <p:spPr>
                <a:xfrm>
                  <a:off x="11843447" y="6370409"/>
                  <a:ext cx="86760" cy="14688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90" name="Ink 89">
                  <a:extLst>
                    <a:ext uri="{FF2B5EF4-FFF2-40B4-BE49-F238E27FC236}">
                      <a16:creationId xmlns:a16="http://schemas.microsoft.com/office/drawing/2014/main" id="{432D01F8-AF32-A1FE-EA02-F3E5C599A527}"/>
                    </a:ext>
                  </a:extLst>
                </p14:cNvPr>
                <p14:cNvContentPartPr/>
                <p14:nvPr/>
              </p14:nvContentPartPr>
              <p14:xfrm>
                <a:off x="11825807" y="6358529"/>
                <a:ext cx="109800" cy="40320"/>
              </p14:xfrm>
            </p:contentPart>
          </mc:Choice>
          <mc:Fallback>
            <p:pic>
              <p:nvPicPr>
                <p:cNvPr id="90" name="Ink 89">
                  <a:extLst>
                    <a:ext uri="{FF2B5EF4-FFF2-40B4-BE49-F238E27FC236}">
                      <a16:creationId xmlns:a16="http://schemas.microsoft.com/office/drawing/2014/main" id="{432D01F8-AF32-A1FE-EA02-F3E5C599A527}"/>
                    </a:ext>
                  </a:extLst>
                </p:cNvPr>
                <p:cNvPicPr/>
                <p:nvPr/>
              </p:nvPicPr>
              <p:blipFill>
                <a:blip r:embed="rId117"/>
                <a:stretch>
                  <a:fillRect/>
                </a:stretch>
              </p:blipFill>
              <p:spPr>
                <a:xfrm>
                  <a:off x="11816807" y="6349529"/>
                  <a:ext cx="127440" cy="5796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91" name="Ink 90">
                  <a:extLst>
                    <a:ext uri="{FF2B5EF4-FFF2-40B4-BE49-F238E27FC236}">
                      <a16:creationId xmlns:a16="http://schemas.microsoft.com/office/drawing/2014/main" id="{5BB969F8-972C-FCEB-5EE6-F0FEDB9C8279}"/>
                    </a:ext>
                  </a:extLst>
                </p14:cNvPr>
                <p14:cNvContentPartPr/>
                <p14:nvPr/>
              </p14:nvContentPartPr>
              <p14:xfrm>
                <a:off x="12133607" y="6277889"/>
                <a:ext cx="86760" cy="144720"/>
              </p14:xfrm>
            </p:contentPart>
          </mc:Choice>
          <mc:Fallback>
            <p:pic>
              <p:nvPicPr>
                <p:cNvPr id="91" name="Ink 90">
                  <a:extLst>
                    <a:ext uri="{FF2B5EF4-FFF2-40B4-BE49-F238E27FC236}">
                      <a16:creationId xmlns:a16="http://schemas.microsoft.com/office/drawing/2014/main" id="{5BB969F8-972C-FCEB-5EE6-F0FEDB9C8279}"/>
                    </a:ext>
                  </a:extLst>
                </p:cNvPr>
                <p:cNvPicPr/>
                <p:nvPr/>
              </p:nvPicPr>
              <p:blipFill>
                <a:blip r:embed="rId119"/>
                <a:stretch>
                  <a:fillRect/>
                </a:stretch>
              </p:blipFill>
              <p:spPr>
                <a:xfrm>
                  <a:off x="12124967" y="6268889"/>
                  <a:ext cx="104400" cy="16236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92" name="Ink 91">
                  <a:extLst>
                    <a:ext uri="{FF2B5EF4-FFF2-40B4-BE49-F238E27FC236}">
                      <a16:creationId xmlns:a16="http://schemas.microsoft.com/office/drawing/2014/main" id="{1FA6535F-2A51-7588-DDBB-A61F70A6F47F}"/>
                    </a:ext>
                  </a:extLst>
                </p14:cNvPr>
                <p14:cNvContentPartPr/>
                <p14:nvPr/>
              </p14:nvContentPartPr>
              <p14:xfrm>
                <a:off x="12242327" y="6276449"/>
                <a:ext cx="108000" cy="80640"/>
              </p14:xfrm>
            </p:contentPart>
          </mc:Choice>
          <mc:Fallback>
            <p:pic>
              <p:nvPicPr>
                <p:cNvPr id="92" name="Ink 91">
                  <a:extLst>
                    <a:ext uri="{FF2B5EF4-FFF2-40B4-BE49-F238E27FC236}">
                      <a16:creationId xmlns:a16="http://schemas.microsoft.com/office/drawing/2014/main" id="{1FA6535F-2A51-7588-DDBB-A61F70A6F47F}"/>
                    </a:ext>
                  </a:extLst>
                </p:cNvPr>
                <p:cNvPicPr/>
                <p:nvPr/>
              </p:nvPicPr>
              <p:blipFill>
                <a:blip r:embed="rId121"/>
                <a:stretch>
                  <a:fillRect/>
                </a:stretch>
              </p:blipFill>
              <p:spPr>
                <a:xfrm>
                  <a:off x="12233327" y="6267449"/>
                  <a:ext cx="125640" cy="9828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93" name="Ink 92">
                  <a:extLst>
                    <a:ext uri="{FF2B5EF4-FFF2-40B4-BE49-F238E27FC236}">
                      <a16:creationId xmlns:a16="http://schemas.microsoft.com/office/drawing/2014/main" id="{2578C828-C808-D9B1-B9A7-3D45766827A7}"/>
                    </a:ext>
                  </a:extLst>
                </p14:cNvPr>
                <p14:cNvContentPartPr/>
                <p14:nvPr/>
              </p14:nvContentPartPr>
              <p14:xfrm>
                <a:off x="12367247" y="6225689"/>
                <a:ext cx="83160" cy="99720"/>
              </p14:xfrm>
            </p:contentPart>
          </mc:Choice>
          <mc:Fallback>
            <p:pic>
              <p:nvPicPr>
                <p:cNvPr id="93" name="Ink 92">
                  <a:extLst>
                    <a:ext uri="{FF2B5EF4-FFF2-40B4-BE49-F238E27FC236}">
                      <a16:creationId xmlns:a16="http://schemas.microsoft.com/office/drawing/2014/main" id="{2578C828-C808-D9B1-B9A7-3D45766827A7}"/>
                    </a:ext>
                  </a:extLst>
                </p:cNvPr>
                <p:cNvPicPr/>
                <p:nvPr/>
              </p:nvPicPr>
              <p:blipFill>
                <a:blip r:embed="rId123"/>
                <a:stretch>
                  <a:fillRect/>
                </a:stretch>
              </p:blipFill>
              <p:spPr>
                <a:xfrm>
                  <a:off x="12358607" y="6216689"/>
                  <a:ext cx="100800" cy="11736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94" name="Ink 93">
                  <a:extLst>
                    <a:ext uri="{FF2B5EF4-FFF2-40B4-BE49-F238E27FC236}">
                      <a16:creationId xmlns:a16="http://schemas.microsoft.com/office/drawing/2014/main" id="{84263A69-E77D-AF09-5E0A-87524BDE0FEB}"/>
                    </a:ext>
                  </a:extLst>
                </p14:cNvPr>
                <p14:cNvContentPartPr/>
                <p14:nvPr/>
              </p14:nvContentPartPr>
              <p14:xfrm>
                <a:off x="12494687" y="6151529"/>
                <a:ext cx="68400" cy="170280"/>
              </p14:xfrm>
            </p:contentPart>
          </mc:Choice>
          <mc:Fallback>
            <p:pic>
              <p:nvPicPr>
                <p:cNvPr id="94" name="Ink 93">
                  <a:extLst>
                    <a:ext uri="{FF2B5EF4-FFF2-40B4-BE49-F238E27FC236}">
                      <a16:creationId xmlns:a16="http://schemas.microsoft.com/office/drawing/2014/main" id="{84263A69-E77D-AF09-5E0A-87524BDE0FEB}"/>
                    </a:ext>
                  </a:extLst>
                </p:cNvPr>
                <p:cNvPicPr/>
                <p:nvPr/>
              </p:nvPicPr>
              <p:blipFill>
                <a:blip r:embed="rId125"/>
                <a:stretch>
                  <a:fillRect/>
                </a:stretch>
              </p:blipFill>
              <p:spPr>
                <a:xfrm>
                  <a:off x="12485687" y="6142529"/>
                  <a:ext cx="86040" cy="18792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98" name="Ink 97">
                  <a:extLst>
                    <a:ext uri="{FF2B5EF4-FFF2-40B4-BE49-F238E27FC236}">
                      <a16:creationId xmlns:a16="http://schemas.microsoft.com/office/drawing/2014/main" id="{FF52CB5B-FC95-7746-1C44-EF004A1B500E}"/>
                    </a:ext>
                  </a:extLst>
                </p14:cNvPr>
                <p14:cNvContentPartPr/>
                <p14:nvPr/>
              </p14:nvContentPartPr>
              <p14:xfrm>
                <a:off x="11826167" y="6667409"/>
                <a:ext cx="86400" cy="61560"/>
              </p14:xfrm>
            </p:contentPart>
          </mc:Choice>
          <mc:Fallback>
            <p:pic>
              <p:nvPicPr>
                <p:cNvPr id="98" name="Ink 97">
                  <a:extLst>
                    <a:ext uri="{FF2B5EF4-FFF2-40B4-BE49-F238E27FC236}">
                      <a16:creationId xmlns:a16="http://schemas.microsoft.com/office/drawing/2014/main" id="{FF52CB5B-FC95-7746-1C44-EF004A1B500E}"/>
                    </a:ext>
                  </a:extLst>
                </p:cNvPr>
                <p:cNvPicPr/>
                <p:nvPr/>
              </p:nvPicPr>
              <p:blipFill>
                <a:blip r:embed="rId127"/>
                <a:stretch>
                  <a:fillRect/>
                </a:stretch>
              </p:blipFill>
              <p:spPr>
                <a:xfrm>
                  <a:off x="11817527" y="6658409"/>
                  <a:ext cx="104040" cy="7920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99" name="Ink 98">
                  <a:extLst>
                    <a:ext uri="{FF2B5EF4-FFF2-40B4-BE49-F238E27FC236}">
                      <a16:creationId xmlns:a16="http://schemas.microsoft.com/office/drawing/2014/main" id="{6E1580F5-CE96-8ED0-4893-53E434BE2CC0}"/>
                    </a:ext>
                  </a:extLst>
                </p14:cNvPr>
                <p14:cNvContentPartPr/>
                <p14:nvPr/>
              </p14:nvContentPartPr>
              <p14:xfrm>
                <a:off x="11845247" y="6719969"/>
                <a:ext cx="59040" cy="75240"/>
              </p14:xfrm>
            </p:contentPart>
          </mc:Choice>
          <mc:Fallback>
            <p:pic>
              <p:nvPicPr>
                <p:cNvPr id="99" name="Ink 98">
                  <a:extLst>
                    <a:ext uri="{FF2B5EF4-FFF2-40B4-BE49-F238E27FC236}">
                      <a16:creationId xmlns:a16="http://schemas.microsoft.com/office/drawing/2014/main" id="{6E1580F5-CE96-8ED0-4893-53E434BE2CC0}"/>
                    </a:ext>
                  </a:extLst>
                </p:cNvPr>
                <p:cNvPicPr/>
                <p:nvPr/>
              </p:nvPicPr>
              <p:blipFill>
                <a:blip r:embed="rId129"/>
                <a:stretch>
                  <a:fillRect/>
                </a:stretch>
              </p:blipFill>
              <p:spPr>
                <a:xfrm>
                  <a:off x="11836247" y="6711329"/>
                  <a:ext cx="76680" cy="9288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100" name="Ink 99">
                  <a:extLst>
                    <a:ext uri="{FF2B5EF4-FFF2-40B4-BE49-F238E27FC236}">
                      <a16:creationId xmlns:a16="http://schemas.microsoft.com/office/drawing/2014/main" id="{497879CA-EF71-1FED-0C62-FAD2AF8EF20E}"/>
                    </a:ext>
                  </a:extLst>
                </p14:cNvPr>
                <p14:cNvContentPartPr/>
                <p14:nvPr/>
              </p14:nvContentPartPr>
              <p14:xfrm>
                <a:off x="11974127" y="6649409"/>
                <a:ext cx="42480" cy="71280"/>
              </p14:xfrm>
            </p:contentPart>
          </mc:Choice>
          <mc:Fallback>
            <p:pic>
              <p:nvPicPr>
                <p:cNvPr id="100" name="Ink 99">
                  <a:extLst>
                    <a:ext uri="{FF2B5EF4-FFF2-40B4-BE49-F238E27FC236}">
                      <a16:creationId xmlns:a16="http://schemas.microsoft.com/office/drawing/2014/main" id="{497879CA-EF71-1FED-0C62-FAD2AF8EF20E}"/>
                    </a:ext>
                  </a:extLst>
                </p:cNvPr>
                <p:cNvPicPr/>
                <p:nvPr/>
              </p:nvPicPr>
              <p:blipFill>
                <a:blip r:embed="rId131"/>
                <a:stretch>
                  <a:fillRect/>
                </a:stretch>
              </p:blipFill>
              <p:spPr>
                <a:xfrm>
                  <a:off x="11965127" y="6640409"/>
                  <a:ext cx="60120" cy="8892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101" name="Ink 100">
                  <a:extLst>
                    <a:ext uri="{FF2B5EF4-FFF2-40B4-BE49-F238E27FC236}">
                      <a16:creationId xmlns:a16="http://schemas.microsoft.com/office/drawing/2014/main" id="{8CF4BAC3-EE7A-AB94-4ED7-6803FECA5555}"/>
                    </a:ext>
                  </a:extLst>
                </p14:cNvPr>
                <p14:cNvContentPartPr/>
                <p14:nvPr/>
              </p14:nvContentPartPr>
              <p14:xfrm>
                <a:off x="12084647" y="6581369"/>
                <a:ext cx="68760" cy="98280"/>
              </p14:xfrm>
            </p:contentPart>
          </mc:Choice>
          <mc:Fallback>
            <p:pic>
              <p:nvPicPr>
                <p:cNvPr id="101" name="Ink 100">
                  <a:extLst>
                    <a:ext uri="{FF2B5EF4-FFF2-40B4-BE49-F238E27FC236}">
                      <a16:creationId xmlns:a16="http://schemas.microsoft.com/office/drawing/2014/main" id="{8CF4BAC3-EE7A-AB94-4ED7-6803FECA5555}"/>
                    </a:ext>
                  </a:extLst>
                </p:cNvPr>
                <p:cNvPicPr/>
                <p:nvPr/>
              </p:nvPicPr>
              <p:blipFill>
                <a:blip r:embed="rId133"/>
                <a:stretch>
                  <a:fillRect/>
                </a:stretch>
              </p:blipFill>
              <p:spPr>
                <a:xfrm>
                  <a:off x="12075647" y="6572369"/>
                  <a:ext cx="86400" cy="11592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103" name="Ink 102">
                  <a:extLst>
                    <a:ext uri="{FF2B5EF4-FFF2-40B4-BE49-F238E27FC236}">
                      <a16:creationId xmlns:a16="http://schemas.microsoft.com/office/drawing/2014/main" id="{E065A22B-4D8A-9E36-D7C5-2DAC36B8BD60}"/>
                    </a:ext>
                  </a:extLst>
                </p14:cNvPr>
                <p14:cNvContentPartPr/>
                <p14:nvPr/>
              </p14:nvContentPartPr>
              <p14:xfrm>
                <a:off x="10676327" y="7119929"/>
                <a:ext cx="73800" cy="32040"/>
              </p14:xfrm>
            </p:contentPart>
          </mc:Choice>
          <mc:Fallback>
            <p:pic>
              <p:nvPicPr>
                <p:cNvPr id="103" name="Ink 102">
                  <a:extLst>
                    <a:ext uri="{FF2B5EF4-FFF2-40B4-BE49-F238E27FC236}">
                      <a16:creationId xmlns:a16="http://schemas.microsoft.com/office/drawing/2014/main" id="{E065A22B-4D8A-9E36-D7C5-2DAC36B8BD60}"/>
                    </a:ext>
                  </a:extLst>
                </p:cNvPr>
                <p:cNvPicPr/>
                <p:nvPr/>
              </p:nvPicPr>
              <p:blipFill>
                <a:blip r:embed="rId135"/>
                <a:stretch>
                  <a:fillRect/>
                </a:stretch>
              </p:blipFill>
              <p:spPr>
                <a:xfrm>
                  <a:off x="10667327" y="7110929"/>
                  <a:ext cx="91440" cy="4968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104" name="Ink 103">
                  <a:extLst>
                    <a:ext uri="{FF2B5EF4-FFF2-40B4-BE49-F238E27FC236}">
                      <a16:creationId xmlns:a16="http://schemas.microsoft.com/office/drawing/2014/main" id="{20CD76EB-09C0-A38B-9A1F-BF85012B3C19}"/>
                    </a:ext>
                  </a:extLst>
                </p14:cNvPr>
                <p14:cNvContentPartPr/>
                <p14:nvPr/>
              </p14:nvContentPartPr>
              <p14:xfrm>
                <a:off x="10660487" y="7164929"/>
                <a:ext cx="78480" cy="111240"/>
              </p14:xfrm>
            </p:contentPart>
          </mc:Choice>
          <mc:Fallback>
            <p:pic>
              <p:nvPicPr>
                <p:cNvPr id="104" name="Ink 103">
                  <a:extLst>
                    <a:ext uri="{FF2B5EF4-FFF2-40B4-BE49-F238E27FC236}">
                      <a16:creationId xmlns:a16="http://schemas.microsoft.com/office/drawing/2014/main" id="{20CD76EB-09C0-A38B-9A1F-BF85012B3C19}"/>
                    </a:ext>
                  </a:extLst>
                </p:cNvPr>
                <p:cNvPicPr/>
                <p:nvPr/>
              </p:nvPicPr>
              <p:blipFill>
                <a:blip r:embed="rId137"/>
                <a:stretch>
                  <a:fillRect/>
                </a:stretch>
              </p:blipFill>
              <p:spPr>
                <a:xfrm>
                  <a:off x="10651847" y="7156289"/>
                  <a:ext cx="96120" cy="12888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105" name="Ink 104">
                  <a:extLst>
                    <a:ext uri="{FF2B5EF4-FFF2-40B4-BE49-F238E27FC236}">
                      <a16:creationId xmlns:a16="http://schemas.microsoft.com/office/drawing/2014/main" id="{D7971386-1386-2321-7C20-DB47301E8A5F}"/>
                    </a:ext>
                  </a:extLst>
                </p14:cNvPr>
                <p14:cNvContentPartPr/>
                <p14:nvPr/>
              </p14:nvContentPartPr>
              <p14:xfrm>
                <a:off x="10770647" y="7158089"/>
                <a:ext cx="77400" cy="50040"/>
              </p14:xfrm>
            </p:contentPart>
          </mc:Choice>
          <mc:Fallback>
            <p:pic>
              <p:nvPicPr>
                <p:cNvPr id="105" name="Ink 104">
                  <a:extLst>
                    <a:ext uri="{FF2B5EF4-FFF2-40B4-BE49-F238E27FC236}">
                      <a16:creationId xmlns:a16="http://schemas.microsoft.com/office/drawing/2014/main" id="{D7971386-1386-2321-7C20-DB47301E8A5F}"/>
                    </a:ext>
                  </a:extLst>
                </p:cNvPr>
                <p:cNvPicPr/>
                <p:nvPr/>
              </p:nvPicPr>
              <p:blipFill>
                <a:blip r:embed="rId139"/>
                <a:stretch>
                  <a:fillRect/>
                </a:stretch>
              </p:blipFill>
              <p:spPr>
                <a:xfrm>
                  <a:off x="10762007" y="7149449"/>
                  <a:ext cx="95040" cy="67680"/>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106" name="Ink 105">
                  <a:extLst>
                    <a:ext uri="{FF2B5EF4-FFF2-40B4-BE49-F238E27FC236}">
                      <a16:creationId xmlns:a16="http://schemas.microsoft.com/office/drawing/2014/main" id="{11F012BE-31E0-3B47-2EB6-7E77F5A41FA1}"/>
                    </a:ext>
                  </a:extLst>
                </p14:cNvPr>
                <p14:cNvContentPartPr/>
                <p14:nvPr/>
              </p14:nvContentPartPr>
              <p14:xfrm>
                <a:off x="10879007" y="7101209"/>
                <a:ext cx="91800" cy="76680"/>
              </p14:xfrm>
            </p:contentPart>
          </mc:Choice>
          <mc:Fallback>
            <p:pic>
              <p:nvPicPr>
                <p:cNvPr id="106" name="Ink 105">
                  <a:extLst>
                    <a:ext uri="{FF2B5EF4-FFF2-40B4-BE49-F238E27FC236}">
                      <a16:creationId xmlns:a16="http://schemas.microsoft.com/office/drawing/2014/main" id="{11F012BE-31E0-3B47-2EB6-7E77F5A41FA1}"/>
                    </a:ext>
                  </a:extLst>
                </p:cNvPr>
                <p:cNvPicPr/>
                <p:nvPr/>
              </p:nvPicPr>
              <p:blipFill>
                <a:blip r:embed="rId141"/>
                <a:stretch>
                  <a:fillRect/>
                </a:stretch>
              </p:blipFill>
              <p:spPr>
                <a:xfrm>
                  <a:off x="10870367" y="7092569"/>
                  <a:ext cx="109440" cy="9432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107" name="Ink 106">
                  <a:extLst>
                    <a:ext uri="{FF2B5EF4-FFF2-40B4-BE49-F238E27FC236}">
                      <a16:creationId xmlns:a16="http://schemas.microsoft.com/office/drawing/2014/main" id="{726141A7-BC17-6C54-291F-94D55D620EA3}"/>
                    </a:ext>
                  </a:extLst>
                </p14:cNvPr>
                <p14:cNvContentPartPr/>
                <p14:nvPr/>
              </p14:nvContentPartPr>
              <p14:xfrm>
                <a:off x="11048927" y="7018769"/>
                <a:ext cx="36360" cy="130320"/>
              </p14:xfrm>
            </p:contentPart>
          </mc:Choice>
          <mc:Fallback>
            <p:pic>
              <p:nvPicPr>
                <p:cNvPr id="107" name="Ink 106">
                  <a:extLst>
                    <a:ext uri="{FF2B5EF4-FFF2-40B4-BE49-F238E27FC236}">
                      <a16:creationId xmlns:a16="http://schemas.microsoft.com/office/drawing/2014/main" id="{726141A7-BC17-6C54-291F-94D55D620EA3}"/>
                    </a:ext>
                  </a:extLst>
                </p:cNvPr>
                <p:cNvPicPr/>
                <p:nvPr/>
              </p:nvPicPr>
              <p:blipFill>
                <a:blip r:embed="rId143"/>
                <a:stretch>
                  <a:fillRect/>
                </a:stretch>
              </p:blipFill>
              <p:spPr>
                <a:xfrm>
                  <a:off x="11040287" y="7010129"/>
                  <a:ext cx="54000" cy="147960"/>
                </a:xfrm>
                <a:prstGeom prst="rect">
                  <a:avLst/>
                </a:prstGeom>
              </p:spPr>
            </p:pic>
          </mc:Fallback>
        </mc:AlternateContent>
        <mc:AlternateContent xmlns:mc="http://schemas.openxmlformats.org/markup-compatibility/2006">
          <mc:Choice xmlns:p14="http://schemas.microsoft.com/office/powerpoint/2010/main" Requires="p14">
            <p:contentPart p14:bwMode="auto" r:id="rId144">
              <p14:nvContentPartPr>
                <p14:cNvPr id="108" name="Ink 107">
                  <a:extLst>
                    <a:ext uri="{FF2B5EF4-FFF2-40B4-BE49-F238E27FC236}">
                      <a16:creationId xmlns:a16="http://schemas.microsoft.com/office/drawing/2014/main" id="{93E7E6F1-7973-0742-E5B7-29FDA48B04B7}"/>
                    </a:ext>
                  </a:extLst>
                </p14:cNvPr>
                <p14:cNvContentPartPr/>
                <p14:nvPr/>
              </p14:nvContentPartPr>
              <p14:xfrm>
                <a:off x="11037407" y="7059089"/>
                <a:ext cx="120240" cy="53640"/>
              </p14:xfrm>
            </p:contentPart>
          </mc:Choice>
          <mc:Fallback>
            <p:pic>
              <p:nvPicPr>
                <p:cNvPr id="108" name="Ink 107">
                  <a:extLst>
                    <a:ext uri="{FF2B5EF4-FFF2-40B4-BE49-F238E27FC236}">
                      <a16:creationId xmlns:a16="http://schemas.microsoft.com/office/drawing/2014/main" id="{93E7E6F1-7973-0742-E5B7-29FDA48B04B7}"/>
                    </a:ext>
                  </a:extLst>
                </p:cNvPr>
                <p:cNvPicPr/>
                <p:nvPr/>
              </p:nvPicPr>
              <p:blipFill>
                <a:blip r:embed="rId145"/>
                <a:stretch>
                  <a:fillRect/>
                </a:stretch>
              </p:blipFill>
              <p:spPr>
                <a:xfrm>
                  <a:off x="11028767" y="7050089"/>
                  <a:ext cx="137880" cy="71280"/>
                </a:xfrm>
                <a:prstGeom prst="rect">
                  <a:avLst/>
                </a:prstGeom>
              </p:spPr>
            </p:pic>
          </mc:Fallback>
        </mc:AlternateContent>
        <mc:AlternateContent xmlns:mc="http://schemas.openxmlformats.org/markup-compatibility/2006">
          <mc:Choice xmlns:p14="http://schemas.microsoft.com/office/powerpoint/2010/main" Requires="p14">
            <p:contentPart p14:bwMode="auto" r:id="rId146">
              <p14:nvContentPartPr>
                <p14:cNvPr id="109" name="Ink 108">
                  <a:extLst>
                    <a:ext uri="{FF2B5EF4-FFF2-40B4-BE49-F238E27FC236}">
                      <a16:creationId xmlns:a16="http://schemas.microsoft.com/office/drawing/2014/main" id="{51B7D0D5-1D1F-9E31-445F-E7FAB5FA2D10}"/>
                    </a:ext>
                  </a:extLst>
                </p14:cNvPr>
                <p14:cNvContentPartPr/>
                <p14:nvPr/>
              </p14:nvContentPartPr>
              <p14:xfrm>
                <a:off x="11260247" y="7017689"/>
                <a:ext cx="31680" cy="88920"/>
              </p14:xfrm>
            </p:contentPart>
          </mc:Choice>
          <mc:Fallback>
            <p:pic>
              <p:nvPicPr>
                <p:cNvPr id="109" name="Ink 108">
                  <a:extLst>
                    <a:ext uri="{FF2B5EF4-FFF2-40B4-BE49-F238E27FC236}">
                      <a16:creationId xmlns:a16="http://schemas.microsoft.com/office/drawing/2014/main" id="{51B7D0D5-1D1F-9E31-445F-E7FAB5FA2D10}"/>
                    </a:ext>
                  </a:extLst>
                </p:cNvPr>
                <p:cNvPicPr/>
                <p:nvPr/>
              </p:nvPicPr>
              <p:blipFill>
                <a:blip r:embed="rId147"/>
                <a:stretch>
                  <a:fillRect/>
                </a:stretch>
              </p:blipFill>
              <p:spPr>
                <a:xfrm>
                  <a:off x="11251247" y="7009049"/>
                  <a:ext cx="49320" cy="10656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110" name="Ink 109">
                  <a:extLst>
                    <a:ext uri="{FF2B5EF4-FFF2-40B4-BE49-F238E27FC236}">
                      <a16:creationId xmlns:a16="http://schemas.microsoft.com/office/drawing/2014/main" id="{7294F8DC-6FD6-68FD-1C6C-8338157DBB61}"/>
                    </a:ext>
                  </a:extLst>
                </p14:cNvPr>
                <p14:cNvContentPartPr/>
                <p14:nvPr/>
              </p14:nvContentPartPr>
              <p14:xfrm>
                <a:off x="11341247" y="7002569"/>
                <a:ext cx="67320" cy="62280"/>
              </p14:xfrm>
            </p:contentPart>
          </mc:Choice>
          <mc:Fallback>
            <p:pic>
              <p:nvPicPr>
                <p:cNvPr id="110" name="Ink 109">
                  <a:extLst>
                    <a:ext uri="{FF2B5EF4-FFF2-40B4-BE49-F238E27FC236}">
                      <a16:creationId xmlns:a16="http://schemas.microsoft.com/office/drawing/2014/main" id="{7294F8DC-6FD6-68FD-1C6C-8338157DBB61}"/>
                    </a:ext>
                  </a:extLst>
                </p:cNvPr>
                <p:cNvPicPr/>
                <p:nvPr/>
              </p:nvPicPr>
              <p:blipFill>
                <a:blip r:embed="rId149"/>
                <a:stretch>
                  <a:fillRect/>
                </a:stretch>
              </p:blipFill>
              <p:spPr>
                <a:xfrm>
                  <a:off x="11332247" y="6993569"/>
                  <a:ext cx="84960" cy="79920"/>
                </a:xfrm>
                <a:prstGeom prst="rect">
                  <a:avLst/>
                </a:prstGeom>
              </p:spPr>
            </p:pic>
          </mc:Fallback>
        </mc:AlternateContent>
        <mc:AlternateContent xmlns:mc="http://schemas.openxmlformats.org/markup-compatibility/2006">
          <mc:Choice xmlns:p14="http://schemas.microsoft.com/office/powerpoint/2010/main" Requires="p14">
            <p:contentPart p14:bwMode="auto" r:id="rId150">
              <p14:nvContentPartPr>
                <p14:cNvPr id="111" name="Ink 110">
                  <a:extLst>
                    <a:ext uri="{FF2B5EF4-FFF2-40B4-BE49-F238E27FC236}">
                      <a16:creationId xmlns:a16="http://schemas.microsoft.com/office/drawing/2014/main" id="{A9A3C5AC-03EA-2892-0ACC-1D3E478D9291}"/>
                    </a:ext>
                  </a:extLst>
                </p14:cNvPr>
                <p14:cNvContentPartPr/>
                <p14:nvPr/>
              </p14:nvContentPartPr>
              <p14:xfrm>
                <a:off x="11470847" y="7033529"/>
                <a:ext cx="6840" cy="63720"/>
              </p14:xfrm>
            </p:contentPart>
          </mc:Choice>
          <mc:Fallback>
            <p:pic>
              <p:nvPicPr>
                <p:cNvPr id="111" name="Ink 110">
                  <a:extLst>
                    <a:ext uri="{FF2B5EF4-FFF2-40B4-BE49-F238E27FC236}">
                      <a16:creationId xmlns:a16="http://schemas.microsoft.com/office/drawing/2014/main" id="{A9A3C5AC-03EA-2892-0ACC-1D3E478D9291}"/>
                    </a:ext>
                  </a:extLst>
                </p:cNvPr>
                <p:cNvPicPr/>
                <p:nvPr/>
              </p:nvPicPr>
              <p:blipFill>
                <a:blip r:embed="rId151"/>
                <a:stretch>
                  <a:fillRect/>
                </a:stretch>
              </p:blipFill>
              <p:spPr>
                <a:xfrm>
                  <a:off x="11462207" y="7024889"/>
                  <a:ext cx="24480" cy="81360"/>
                </a:xfrm>
                <a:prstGeom prst="rect">
                  <a:avLst/>
                </a:prstGeom>
              </p:spPr>
            </p:pic>
          </mc:Fallback>
        </mc:AlternateContent>
        <mc:AlternateContent xmlns:mc="http://schemas.openxmlformats.org/markup-compatibility/2006">
          <mc:Choice xmlns:p14="http://schemas.microsoft.com/office/powerpoint/2010/main" Requires="p14">
            <p:contentPart p14:bwMode="auto" r:id="rId152">
              <p14:nvContentPartPr>
                <p14:cNvPr id="112" name="Ink 111">
                  <a:extLst>
                    <a:ext uri="{FF2B5EF4-FFF2-40B4-BE49-F238E27FC236}">
                      <a16:creationId xmlns:a16="http://schemas.microsoft.com/office/drawing/2014/main" id="{33011BC6-02FB-570D-9161-91E26FB92354}"/>
                    </a:ext>
                  </a:extLst>
                </p14:cNvPr>
                <p14:cNvContentPartPr/>
                <p14:nvPr/>
              </p14:nvContentPartPr>
              <p14:xfrm>
                <a:off x="11527727" y="6963329"/>
                <a:ext cx="60840" cy="52920"/>
              </p14:xfrm>
            </p:contentPart>
          </mc:Choice>
          <mc:Fallback>
            <p:pic>
              <p:nvPicPr>
                <p:cNvPr id="112" name="Ink 111">
                  <a:extLst>
                    <a:ext uri="{FF2B5EF4-FFF2-40B4-BE49-F238E27FC236}">
                      <a16:creationId xmlns:a16="http://schemas.microsoft.com/office/drawing/2014/main" id="{33011BC6-02FB-570D-9161-91E26FB92354}"/>
                    </a:ext>
                  </a:extLst>
                </p:cNvPr>
                <p:cNvPicPr/>
                <p:nvPr/>
              </p:nvPicPr>
              <p:blipFill>
                <a:blip r:embed="rId153"/>
                <a:stretch>
                  <a:fillRect/>
                </a:stretch>
              </p:blipFill>
              <p:spPr>
                <a:xfrm>
                  <a:off x="11518727" y="6954689"/>
                  <a:ext cx="78480" cy="70560"/>
                </a:xfrm>
                <a:prstGeom prst="rect">
                  <a:avLst/>
                </a:prstGeom>
              </p:spPr>
            </p:pic>
          </mc:Fallback>
        </mc:AlternateContent>
        <mc:AlternateContent xmlns:mc="http://schemas.openxmlformats.org/markup-compatibility/2006">
          <mc:Choice xmlns:p14="http://schemas.microsoft.com/office/powerpoint/2010/main" Requires="p14">
            <p:contentPart p14:bwMode="auto" r:id="rId154">
              <p14:nvContentPartPr>
                <p14:cNvPr id="113" name="Ink 112">
                  <a:extLst>
                    <a:ext uri="{FF2B5EF4-FFF2-40B4-BE49-F238E27FC236}">
                      <a16:creationId xmlns:a16="http://schemas.microsoft.com/office/drawing/2014/main" id="{4CB3B1AC-64D3-E051-6D32-60698C4B38B7}"/>
                    </a:ext>
                  </a:extLst>
                </p14:cNvPr>
                <p14:cNvContentPartPr/>
                <p14:nvPr/>
              </p14:nvContentPartPr>
              <p14:xfrm>
                <a:off x="11627807" y="6938129"/>
                <a:ext cx="38880" cy="57600"/>
              </p14:xfrm>
            </p:contentPart>
          </mc:Choice>
          <mc:Fallback>
            <p:pic>
              <p:nvPicPr>
                <p:cNvPr id="113" name="Ink 112">
                  <a:extLst>
                    <a:ext uri="{FF2B5EF4-FFF2-40B4-BE49-F238E27FC236}">
                      <a16:creationId xmlns:a16="http://schemas.microsoft.com/office/drawing/2014/main" id="{4CB3B1AC-64D3-E051-6D32-60698C4B38B7}"/>
                    </a:ext>
                  </a:extLst>
                </p:cNvPr>
                <p:cNvPicPr/>
                <p:nvPr/>
              </p:nvPicPr>
              <p:blipFill>
                <a:blip r:embed="rId155"/>
                <a:stretch>
                  <a:fillRect/>
                </a:stretch>
              </p:blipFill>
              <p:spPr>
                <a:xfrm>
                  <a:off x="11618807" y="6929489"/>
                  <a:ext cx="56520" cy="75240"/>
                </a:xfrm>
                <a:prstGeom prst="rect">
                  <a:avLst/>
                </a:prstGeom>
              </p:spPr>
            </p:pic>
          </mc:Fallback>
        </mc:AlternateContent>
        <mc:AlternateContent xmlns:mc="http://schemas.openxmlformats.org/markup-compatibility/2006">
          <mc:Choice xmlns:p14="http://schemas.microsoft.com/office/powerpoint/2010/main" Requires="p14">
            <p:contentPart p14:bwMode="auto" r:id="rId156">
              <p14:nvContentPartPr>
                <p14:cNvPr id="114" name="Ink 113">
                  <a:extLst>
                    <a:ext uri="{FF2B5EF4-FFF2-40B4-BE49-F238E27FC236}">
                      <a16:creationId xmlns:a16="http://schemas.microsoft.com/office/drawing/2014/main" id="{656E1B3D-AAD7-6C70-83AA-31EE63B7DCA9}"/>
                    </a:ext>
                  </a:extLst>
                </p14:cNvPr>
                <p14:cNvContentPartPr/>
                <p14:nvPr/>
              </p14:nvContentPartPr>
              <p14:xfrm>
                <a:off x="11714927" y="6927689"/>
                <a:ext cx="54000" cy="65520"/>
              </p14:xfrm>
            </p:contentPart>
          </mc:Choice>
          <mc:Fallback>
            <p:pic>
              <p:nvPicPr>
                <p:cNvPr id="114" name="Ink 113">
                  <a:extLst>
                    <a:ext uri="{FF2B5EF4-FFF2-40B4-BE49-F238E27FC236}">
                      <a16:creationId xmlns:a16="http://schemas.microsoft.com/office/drawing/2014/main" id="{656E1B3D-AAD7-6C70-83AA-31EE63B7DCA9}"/>
                    </a:ext>
                  </a:extLst>
                </p:cNvPr>
                <p:cNvPicPr/>
                <p:nvPr/>
              </p:nvPicPr>
              <p:blipFill>
                <a:blip r:embed="rId157"/>
                <a:stretch>
                  <a:fillRect/>
                </a:stretch>
              </p:blipFill>
              <p:spPr>
                <a:xfrm>
                  <a:off x="11705927" y="6918689"/>
                  <a:ext cx="71640" cy="83160"/>
                </a:xfrm>
                <a:prstGeom prst="rect">
                  <a:avLst/>
                </a:prstGeom>
              </p:spPr>
            </p:pic>
          </mc:Fallback>
        </mc:AlternateContent>
        <mc:AlternateContent xmlns:mc="http://schemas.openxmlformats.org/markup-compatibility/2006">
          <mc:Choice xmlns:p14="http://schemas.microsoft.com/office/powerpoint/2010/main" Requires="p14">
            <p:contentPart p14:bwMode="auto" r:id="rId158">
              <p14:nvContentPartPr>
                <p14:cNvPr id="115" name="Ink 114">
                  <a:extLst>
                    <a:ext uri="{FF2B5EF4-FFF2-40B4-BE49-F238E27FC236}">
                      <a16:creationId xmlns:a16="http://schemas.microsoft.com/office/drawing/2014/main" id="{ED5DA3BA-077A-9431-4B87-24A6367D4E6E}"/>
                    </a:ext>
                  </a:extLst>
                </p14:cNvPr>
                <p14:cNvContentPartPr/>
                <p14:nvPr/>
              </p14:nvContentPartPr>
              <p14:xfrm>
                <a:off x="12027047" y="6829409"/>
                <a:ext cx="65880" cy="45360"/>
              </p14:xfrm>
            </p:contentPart>
          </mc:Choice>
          <mc:Fallback>
            <p:pic>
              <p:nvPicPr>
                <p:cNvPr id="115" name="Ink 114">
                  <a:extLst>
                    <a:ext uri="{FF2B5EF4-FFF2-40B4-BE49-F238E27FC236}">
                      <a16:creationId xmlns:a16="http://schemas.microsoft.com/office/drawing/2014/main" id="{ED5DA3BA-077A-9431-4B87-24A6367D4E6E}"/>
                    </a:ext>
                  </a:extLst>
                </p:cNvPr>
                <p:cNvPicPr/>
                <p:nvPr/>
              </p:nvPicPr>
              <p:blipFill>
                <a:blip r:embed="rId159"/>
                <a:stretch>
                  <a:fillRect/>
                </a:stretch>
              </p:blipFill>
              <p:spPr>
                <a:xfrm>
                  <a:off x="12018047" y="6820409"/>
                  <a:ext cx="83520" cy="63000"/>
                </a:xfrm>
                <a:prstGeom prst="rect">
                  <a:avLst/>
                </a:prstGeom>
              </p:spPr>
            </p:pic>
          </mc:Fallback>
        </mc:AlternateContent>
        <mc:AlternateContent xmlns:mc="http://schemas.openxmlformats.org/markup-compatibility/2006">
          <mc:Choice xmlns:p14="http://schemas.microsoft.com/office/powerpoint/2010/main" Requires="p14">
            <p:contentPart p14:bwMode="auto" r:id="rId160">
              <p14:nvContentPartPr>
                <p14:cNvPr id="116" name="Ink 115">
                  <a:extLst>
                    <a:ext uri="{FF2B5EF4-FFF2-40B4-BE49-F238E27FC236}">
                      <a16:creationId xmlns:a16="http://schemas.microsoft.com/office/drawing/2014/main" id="{C14EB5CD-3357-85B8-CA2C-CDDBD0D9660B}"/>
                    </a:ext>
                  </a:extLst>
                </p14:cNvPr>
                <p14:cNvContentPartPr/>
                <p14:nvPr/>
              </p14:nvContentPartPr>
              <p14:xfrm>
                <a:off x="12070607" y="6882689"/>
                <a:ext cx="51120" cy="36720"/>
              </p14:xfrm>
            </p:contentPart>
          </mc:Choice>
          <mc:Fallback>
            <p:pic>
              <p:nvPicPr>
                <p:cNvPr id="116" name="Ink 115">
                  <a:extLst>
                    <a:ext uri="{FF2B5EF4-FFF2-40B4-BE49-F238E27FC236}">
                      <a16:creationId xmlns:a16="http://schemas.microsoft.com/office/drawing/2014/main" id="{C14EB5CD-3357-85B8-CA2C-CDDBD0D9660B}"/>
                    </a:ext>
                  </a:extLst>
                </p:cNvPr>
                <p:cNvPicPr/>
                <p:nvPr/>
              </p:nvPicPr>
              <p:blipFill>
                <a:blip r:embed="rId161"/>
                <a:stretch>
                  <a:fillRect/>
                </a:stretch>
              </p:blipFill>
              <p:spPr>
                <a:xfrm>
                  <a:off x="12061967" y="6873689"/>
                  <a:ext cx="68760" cy="54360"/>
                </a:xfrm>
                <a:prstGeom prst="rect">
                  <a:avLst/>
                </a:prstGeom>
              </p:spPr>
            </p:pic>
          </mc:Fallback>
        </mc:AlternateContent>
        <mc:AlternateContent xmlns:mc="http://schemas.openxmlformats.org/markup-compatibility/2006">
          <mc:Choice xmlns:p14="http://schemas.microsoft.com/office/powerpoint/2010/main" Requires="p14">
            <p:contentPart p14:bwMode="auto" r:id="rId162">
              <p14:nvContentPartPr>
                <p14:cNvPr id="117" name="Ink 116">
                  <a:extLst>
                    <a:ext uri="{FF2B5EF4-FFF2-40B4-BE49-F238E27FC236}">
                      <a16:creationId xmlns:a16="http://schemas.microsoft.com/office/drawing/2014/main" id="{2DFAFADF-3E45-5528-4B53-A1F54D7E201A}"/>
                    </a:ext>
                  </a:extLst>
                </p14:cNvPr>
                <p14:cNvContentPartPr/>
                <p14:nvPr/>
              </p14:nvContentPartPr>
              <p14:xfrm>
                <a:off x="12254927" y="6737969"/>
                <a:ext cx="69120" cy="42480"/>
              </p14:xfrm>
            </p:contentPart>
          </mc:Choice>
          <mc:Fallback>
            <p:pic>
              <p:nvPicPr>
                <p:cNvPr id="117" name="Ink 116">
                  <a:extLst>
                    <a:ext uri="{FF2B5EF4-FFF2-40B4-BE49-F238E27FC236}">
                      <a16:creationId xmlns:a16="http://schemas.microsoft.com/office/drawing/2014/main" id="{2DFAFADF-3E45-5528-4B53-A1F54D7E201A}"/>
                    </a:ext>
                  </a:extLst>
                </p:cNvPr>
                <p:cNvPicPr/>
                <p:nvPr/>
              </p:nvPicPr>
              <p:blipFill>
                <a:blip r:embed="rId163"/>
                <a:stretch>
                  <a:fillRect/>
                </a:stretch>
              </p:blipFill>
              <p:spPr>
                <a:xfrm>
                  <a:off x="12246287" y="6729329"/>
                  <a:ext cx="86760" cy="60120"/>
                </a:xfrm>
                <a:prstGeom prst="rect">
                  <a:avLst/>
                </a:prstGeom>
              </p:spPr>
            </p:pic>
          </mc:Fallback>
        </mc:AlternateContent>
        <mc:AlternateContent xmlns:mc="http://schemas.openxmlformats.org/markup-compatibility/2006">
          <mc:Choice xmlns:p14="http://schemas.microsoft.com/office/powerpoint/2010/main" Requires="p14">
            <p:contentPart p14:bwMode="auto" r:id="rId164">
              <p14:nvContentPartPr>
                <p14:cNvPr id="118" name="Ink 117">
                  <a:extLst>
                    <a:ext uri="{FF2B5EF4-FFF2-40B4-BE49-F238E27FC236}">
                      <a16:creationId xmlns:a16="http://schemas.microsoft.com/office/drawing/2014/main" id="{704727EC-4D33-397A-6A4E-AEEBE23E51D4}"/>
                    </a:ext>
                  </a:extLst>
                </p14:cNvPr>
                <p14:cNvContentPartPr/>
                <p14:nvPr/>
              </p14:nvContentPartPr>
              <p14:xfrm>
                <a:off x="12219287" y="6783329"/>
                <a:ext cx="115200" cy="98280"/>
              </p14:xfrm>
            </p:contentPart>
          </mc:Choice>
          <mc:Fallback>
            <p:pic>
              <p:nvPicPr>
                <p:cNvPr id="118" name="Ink 117">
                  <a:extLst>
                    <a:ext uri="{FF2B5EF4-FFF2-40B4-BE49-F238E27FC236}">
                      <a16:creationId xmlns:a16="http://schemas.microsoft.com/office/drawing/2014/main" id="{704727EC-4D33-397A-6A4E-AEEBE23E51D4}"/>
                    </a:ext>
                  </a:extLst>
                </p:cNvPr>
                <p:cNvPicPr/>
                <p:nvPr/>
              </p:nvPicPr>
              <p:blipFill>
                <a:blip r:embed="rId165"/>
                <a:stretch>
                  <a:fillRect/>
                </a:stretch>
              </p:blipFill>
              <p:spPr>
                <a:xfrm>
                  <a:off x="12210647" y="6774689"/>
                  <a:ext cx="132840" cy="115920"/>
                </a:xfrm>
                <a:prstGeom prst="rect">
                  <a:avLst/>
                </a:prstGeom>
              </p:spPr>
            </p:pic>
          </mc:Fallback>
        </mc:AlternateContent>
        <mc:AlternateContent xmlns:mc="http://schemas.openxmlformats.org/markup-compatibility/2006">
          <mc:Choice xmlns:p14="http://schemas.microsoft.com/office/powerpoint/2010/main" Requires="p14">
            <p:contentPart p14:bwMode="auto" r:id="rId166">
              <p14:nvContentPartPr>
                <p14:cNvPr id="119" name="Ink 118">
                  <a:extLst>
                    <a:ext uri="{FF2B5EF4-FFF2-40B4-BE49-F238E27FC236}">
                      <a16:creationId xmlns:a16="http://schemas.microsoft.com/office/drawing/2014/main" id="{FDE3718C-0EB0-529F-EFE8-8C774AA0889C}"/>
                    </a:ext>
                  </a:extLst>
                </p14:cNvPr>
                <p14:cNvContentPartPr/>
                <p14:nvPr/>
              </p14:nvContentPartPr>
              <p14:xfrm>
                <a:off x="12403967" y="6725369"/>
                <a:ext cx="26640" cy="101160"/>
              </p14:xfrm>
            </p:contentPart>
          </mc:Choice>
          <mc:Fallback>
            <p:pic>
              <p:nvPicPr>
                <p:cNvPr id="119" name="Ink 118">
                  <a:extLst>
                    <a:ext uri="{FF2B5EF4-FFF2-40B4-BE49-F238E27FC236}">
                      <a16:creationId xmlns:a16="http://schemas.microsoft.com/office/drawing/2014/main" id="{FDE3718C-0EB0-529F-EFE8-8C774AA0889C}"/>
                    </a:ext>
                  </a:extLst>
                </p:cNvPr>
                <p:cNvPicPr/>
                <p:nvPr/>
              </p:nvPicPr>
              <p:blipFill>
                <a:blip r:embed="rId167"/>
                <a:stretch>
                  <a:fillRect/>
                </a:stretch>
              </p:blipFill>
              <p:spPr>
                <a:xfrm>
                  <a:off x="12394967" y="6716369"/>
                  <a:ext cx="44280" cy="118800"/>
                </a:xfrm>
                <a:prstGeom prst="rect">
                  <a:avLst/>
                </a:prstGeom>
              </p:spPr>
            </p:pic>
          </mc:Fallback>
        </mc:AlternateContent>
        <mc:AlternateContent xmlns:mc="http://schemas.openxmlformats.org/markup-compatibility/2006">
          <mc:Choice xmlns:p14="http://schemas.microsoft.com/office/powerpoint/2010/main" Requires="p14">
            <p:contentPart p14:bwMode="auto" r:id="rId168">
              <p14:nvContentPartPr>
                <p14:cNvPr id="120" name="Ink 119">
                  <a:extLst>
                    <a:ext uri="{FF2B5EF4-FFF2-40B4-BE49-F238E27FC236}">
                      <a16:creationId xmlns:a16="http://schemas.microsoft.com/office/drawing/2014/main" id="{2D043981-D7BD-CD61-EB32-11F475CAF5CE}"/>
                    </a:ext>
                  </a:extLst>
                </p14:cNvPr>
                <p14:cNvContentPartPr/>
                <p14:nvPr/>
              </p14:nvContentPartPr>
              <p14:xfrm>
                <a:off x="12351047" y="6770369"/>
                <a:ext cx="96480" cy="50400"/>
              </p14:xfrm>
            </p:contentPart>
          </mc:Choice>
          <mc:Fallback>
            <p:pic>
              <p:nvPicPr>
                <p:cNvPr id="120" name="Ink 119">
                  <a:extLst>
                    <a:ext uri="{FF2B5EF4-FFF2-40B4-BE49-F238E27FC236}">
                      <a16:creationId xmlns:a16="http://schemas.microsoft.com/office/drawing/2014/main" id="{2D043981-D7BD-CD61-EB32-11F475CAF5CE}"/>
                    </a:ext>
                  </a:extLst>
                </p:cNvPr>
                <p:cNvPicPr/>
                <p:nvPr/>
              </p:nvPicPr>
              <p:blipFill>
                <a:blip r:embed="rId169"/>
                <a:stretch>
                  <a:fillRect/>
                </a:stretch>
              </p:blipFill>
              <p:spPr>
                <a:xfrm>
                  <a:off x="12342407" y="6761369"/>
                  <a:ext cx="114120" cy="68040"/>
                </a:xfrm>
                <a:prstGeom prst="rect">
                  <a:avLst/>
                </a:prstGeom>
              </p:spPr>
            </p:pic>
          </mc:Fallback>
        </mc:AlternateContent>
        <mc:AlternateContent xmlns:mc="http://schemas.openxmlformats.org/markup-compatibility/2006">
          <mc:Choice xmlns:p14="http://schemas.microsoft.com/office/powerpoint/2010/main" Requires="p14">
            <p:contentPart p14:bwMode="auto" r:id="rId170">
              <p14:nvContentPartPr>
                <p14:cNvPr id="121" name="Ink 120">
                  <a:extLst>
                    <a:ext uri="{FF2B5EF4-FFF2-40B4-BE49-F238E27FC236}">
                      <a16:creationId xmlns:a16="http://schemas.microsoft.com/office/drawing/2014/main" id="{7CB5147E-8A77-9871-94E1-B630391DFE7A}"/>
                    </a:ext>
                  </a:extLst>
                </p14:cNvPr>
                <p14:cNvContentPartPr/>
                <p14:nvPr/>
              </p14:nvContentPartPr>
              <p14:xfrm>
                <a:off x="12504047" y="6706289"/>
                <a:ext cx="28440" cy="83880"/>
              </p14:xfrm>
            </p:contentPart>
          </mc:Choice>
          <mc:Fallback>
            <p:pic>
              <p:nvPicPr>
                <p:cNvPr id="121" name="Ink 120">
                  <a:extLst>
                    <a:ext uri="{FF2B5EF4-FFF2-40B4-BE49-F238E27FC236}">
                      <a16:creationId xmlns:a16="http://schemas.microsoft.com/office/drawing/2014/main" id="{7CB5147E-8A77-9871-94E1-B630391DFE7A}"/>
                    </a:ext>
                  </a:extLst>
                </p:cNvPr>
                <p:cNvPicPr/>
                <p:nvPr/>
              </p:nvPicPr>
              <p:blipFill>
                <a:blip r:embed="rId171"/>
                <a:stretch>
                  <a:fillRect/>
                </a:stretch>
              </p:blipFill>
              <p:spPr>
                <a:xfrm>
                  <a:off x="12495407" y="6697649"/>
                  <a:ext cx="46080" cy="101520"/>
                </a:xfrm>
                <a:prstGeom prst="rect">
                  <a:avLst/>
                </a:prstGeom>
              </p:spPr>
            </p:pic>
          </mc:Fallback>
        </mc:AlternateContent>
        <mc:AlternateContent xmlns:mc="http://schemas.openxmlformats.org/markup-compatibility/2006">
          <mc:Choice xmlns:p14="http://schemas.microsoft.com/office/powerpoint/2010/main" Requires="p14">
            <p:contentPart p14:bwMode="auto" r:id="rId172">
              <p14:nvContentPartPr>
                <p14:cNvPr id="122" name="Ink 121">
                  <a:extLst>
                    <a:ext uri="{FF2B5EF4-FFF2-40B4-BE49-F238E27FC236}">
                      <a16:creationId xmlns:a16="http://schemas.microsoft.com/office/drawing/2014/main" id="{6A4481D4-44B8-6E10-5AD7-C2E91FA746D5}"/>
                    </a:ext>
                  </a:extLst>
                </p14:cNvPr>
                <p14:cNvContentPartPr/>
                <p14:nvPr/>
              </p14:nvContentPartPr>
              <p14:xfrm>
                <a:off x="12586127" y="6675329"/>
                <a:ext cx="70560" cy="83520"/>
              </p14:xfrm>
            </p:contentPart>
          </mc:Choice>
          <mc:Fallback>
            <p:pic>
              <p:nvPicPr>
                <p:cNvPr id="122" name="Ink 121">
                  <a:extLst>
                    <a:ext uri="{FF2B5EF4-FFF2-40B4-BE49-F238E27FC236}">
                      <a16:creationId xmlns:a16="http://schemas.microsoft.com/office/drawing/2014/main" id="{6A4481D4-44B8-6E10-5AD7-C2E91FA746D5}"/>
                    </a:ext>
                  </a:extLst>
                </p:cNvPr>
                <p:cNvPicPr/>
                <p:nvPr/>
              </p:nvPicPr>
              <p:blipFill>
                <a:blip r:embed="rId173"/>
                <a:stretch>
                  <a:fillRect/>
                </a:stretch>
              </p:blipFill>
              <p:spPr>
                <a:xfrm>
                  <a:off x="12577127" y="6666329"/>
                  <a:ext cx="88200" cy="101160"/>
                </a:xfrm>
                <a:prstGeom prst="rect">
                  <a:avLst/>
                </a:prstGeom>
              </p:spPr>
            </p:pic>
          </mc:Fallback>
        </mc:AlternateContent>
        <mc:AlternateContent xmlns:mc="http://schemas.openxmlformats.org/markup-compatibility/2006">
          <mc:Choice xmlns:p14="http://schemas.microsoft.com/office/powerpoint/2010/main" Requires="p14">
            <p:contentPart p14:bwMode="auto" r:id="rId174">
              <p14:nvContentPartPr>
                <p14:cNvPr id="123" name="Ink 122">
                  <a:extLst>
                    <a:ext uri="{FF2B5EF4-FFF2-40B4-BE49-F238E27FC236}">
                      <a16:creationId xmlns:a16="http://schemas.microsoft.com/office/drawing/2014/main" id="{8AA446D5-F2B1-008E-5283-AB1D6ECBC23C}"/>
                    </a:ext>
                  </a:extLst>
                </p14:cNvPr>
                <p14:cNvContentPartPr/>
                <p14:nvPr/>
              </p14:nvContentPartPr>
              <p14:xfrm>
                <a:off x="12617807" y="6471929"/>
                <a:ext cx="50400" cy="100080"/>
              </p14:xfrm>
            </p:contentPart>
          </mc:Choice>
          <mc:Fallback>
            <p:pic>
              <p:nvPicPr>
                <p:cNvPr id="123" name="Ink 122">
                  <a:extLst>
                    <a:ext uri="{FF2B5EF4-FFF2-40B4-BE49-F238E27FC236}">
                      <a16:creationId xmlns:a16="http://schemas.microsoft.com/office/drawing/2014/main" id="{8AA446D5-F2B1-008E-5283-AB1D6ECBC23C}"/>
                    </a:ext>
                  </a:extLst>
                </p:cNvPr>
                <p:cNvPicPr/>
                <p:nvPr/>
              </p:nvPicPr>
              <p:blipFill>
                <a:blip r:embed="rId175"/>
                <a:stretch>
                  <a:fillRect/>
                </a:stretch>
              </p:blipFill>
              <p:spPr>
                <a:xfrm>
                  <a:off x="12608807" y="6463289"/>
                  <a:ext cx="68040" cy="117720"/>
                </a:xfrm>
                <a:prstGeom prst="rect">
                  <a:avLst/>
                </a:prstGeom>
              </p:spPr>
            </p:pic>
          </mc:Fallback>
        </mc:AlternateContent>
        <mc:AlternateContent xmlns:mc="http://schemas.openxmlformats.org/markup-compatibility/2006">
          <mc:Choice xmlns:p14="http://schemas.microsoft.com/office/powerpoint/2010/main" Requires="p14">
            <p:contentPart p14:bwMode="auto" r:id="rId176">
              <p14:nvContentPartPr>
                <p14:cNvPr id="125" name="Ink 124">
                  <a:extLst>
                    <a:ext uri="{FF2B5EF4-FFF2-40B4-BE49-F238E27FC236}">
                      <a16:creationId xmlns:a16="http://schemas.microsoft.com/office/drawing/2014/main" id="{AE0D5233-FD77-6C6B-DDE6-BA758A0DE77E}"/>
                    </a:ext>
                  </a:extLst>
                </p14:cNvPr>
                <p14:cNvContentPartPr/>
                <p14:nvPr/>
              </p14:nvContentPartPr>
              <p14:xfrm>
                <a:off x="12174647" y="6380489"/>
                <a:ext cx="662040" cy="586440"/>
              </p14:xfrm>
            </p:contentPart>
          </mc:Choice>
          <mc:Fallback>
            <p:pic>
              <p:nvPicPr>
                <p:cNvPr id="125" name="Ink 124">
                  <a:extLst>
                    <a:ext uri="{FF2B5EF4-FFF2-40B4-BE49-F238E27FC236}">
                      <a16:creationId xmlns:a16="http://schemas.microsoft.com/office/drawing/2014/main" id="{AE0D5233-FD77-6C6B-DDE6-BA758A0DE77E}"/>
                    </a:ext>
                  </a:extLst>
                </p:cNvPr>
                <p:cNvPicPr/>
                <p:nvPr/>
              </p:nvPicPr>
              <p:blipFill>
                <a:blip r:embed="rId177"/>
                <a:stretch>
                  <a:fillRect/>
                </a:stretch>
              </p:blipFill>
              <p:spPr>
                <a:xfrm>
                  <a:off x="12165647" y="6371849"/>
                  <a:ext cx="679680" cy="604080"/>
                </a:xfrm>
                <a:prstGeom prst="rect">
                  <a:avLst/>
                </a:prstGeom>
              </p:spPr>
            </p:pic>
          </mc:Fallback>
        </mc:AlternateContent>
      </p:grpSp>
    </p:spTree>
    <p:extLst>
      <p:ext uri="{BB962C8B-B14F-4D97-AF65-F5344CB8AC3E}">
        <p14:creationId xmlns:p14="http://schemas.microsoft.com/office/powerpoint/2010/main" val="2149307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EF0C0D-1407-4431-B7A5-B272C1EC259F}"/>
              </a:ext>
            </a:extLst>
          </p:cNvPr>
          <p:cNvSpPr/>
          <p:nvPr/>
        </p:nvSpPr>
        <p:spPr>
          <a:xfrm>
            <a:off x="546994" y="511888"/>
            <a:ext cx="5535289" cy="1754326"/>
          </a:xfrm>
          <a:prstGeom prst="rect">
            <a:avLst/>
          </a:prstGeom>
        </p:spPr>
        <p:txBody>
          <a:bodyPr wrap="square">
            <a:spAutoFit/>
          </a:bodyPr>
          <a:lstStyle/>
          <a:p>
            <a:r>
              <a:rPr lang="en-US" sz="1800" b="1" dirty="0">
                <a:latin typeface="Arial" panose="020B0604020202020204" pitchFamily="34" charset="0"/>
              </a:rPr>
              <a:t>B- Cells &amp; B-cell Receptor (BCR)</a:t>
            </a:r>
          </a:p>
          <a:p>
            <a:pPr marL="304324" indent="-304324">
              <a:buFont typeface="Wingdings" panose="05000000000000000000" pitchFamily="2" charset="2"/>
              <a:buChar char="§"/>
            </a:pPr>
            <a:r>
              <a:rPr lang="en-US" sz="1800" dirty="0">
                <a:latin typeface="Arial" panose="020B0604020202020204" pitchFamily="34" charset="0"/>
              </a:rPr>
              <a:t>Each B-cell has only one type of antibody as part of its BCR (B-cell receptor), i.e. the 10</a:t>
            </a:r>
            <a:r>
              <a:rPr lang="en-US" sz="1800" baseline="30000" dirty="0">
                <a:latin typeface="Arial" panose="020B0604020202020204" pitchFamily="34" charset="0"/>
              </a:rPr>
              <a:t>5</a:t>
            </a:r>
            <a:r>
              <a:rPr lang="en-US" sz="1800" dirty="0">
                <a:latin typeface="Arial" panose="020B0604020202020204" pitchFamily="34" charset="0"/>
              </a:rPr>
              <a:t> BCRs are </a:t>
            </a:r>
            <a:r>
              <a:rPr lang="en-US" sz="1800" i="1" dirty="0">
                <a:latin typeface="Arial" panose="020B0604020202020204" pitchFamily="34" charset="0"/>
              </a:rPr>
              <a:t>homogeneous</a:t>
            </a:r>
            <a:r>
              <a:rPr lang="en-US" sz="1800" dirty="0">
                <a:latin typeface="Arial" panose="020B0604020202020204" pitchFamily="34" charset="0"/>
              </a:rPr>
              <a:t> on the same cell.</a:t>
            </a:r>
          </a:p>
          <a:p>
            <a:pPr marL="304324" indent="-304324">
              <a:buFont typeface="Wingdings" panose="05000000000000000000" pitchFamily="2" charset="2"/>
              <a:buChar char="§"/>
            </a:pPr>
            <a:r>
              <a:rPr lang="en-US" sz="1800" dirty="0">
                <a:latin typeface="Arial" panose="020B0604020202020204" pitchFamily="34" charset="0"/>
              </a:rPr>
              <a:t>Approximately 10</a:t>
            </a:r>
            <a:r>
              <a:rPr lang="en-US" sz="1800" baseline="30000" dirty="0">
                <a:latin typeface="Arial" panose="020B0604020202020204" pitchFamily="34" charset="0"/>
              </a:rPr>
              <a:t>8</a:t>
            </a:r>
            <a:r>
              <a:rPr lang="en-US" sz="1800" dirty="0">
                <a:latin typeface="Arial" panose="020B0604020202020204" pitchFamily="34" charset="0"/>
              </a:rPr>
              <a:t> different specificities at any one time. i.e. </a:t>
            </a:r>
            <a:r>
              <a:rPr lang="en-US" sz="1800" i="1" dirty="0">
                <a:latin typeface="Arial" panose="020B0604020202020204" pitchFamily="34" charset="0"/>
              </a:rPr>
              <a:t>10</a:t>
            </a:r>
            <a:r>
              <a:rPr lang="en-US" sz="1800" i="1" baseline="30000" dirty="0">
                <a:latin typeface="Arial" panose="020B0604020202020204" pitchFamily="34" charset="0"/>
              </a:rPr>
              <a:t>8</a:t>
            </a:r>
            <a:r>
              <a:rPr lang="en-US" sz="1800" i="1" dirty="0">
                <a:latin typeface="Arial" panose="020B0604020202020204" pitchFamily="34" charset="0"/>
              </a:rPr>
              <a:t> different B-cells!</a:t>
            </a:r>
          </a:p>
        </p:txBody>
      </p:sp>
      <p:sp>
        <p:nvSpPr>
          <p:cNvPr id="8" name="Date Placeholder 7">
            <a:extLst>
              <a:ext uri="{FF2B5EF4-FFF2-40B4-BE49-F238E27FC236}">
                <a16:creationId xmlns:a16="http://schemas.microsoft.com/office/drawing/2014/main" id="{77158816-9A40-46D8-B08F-EAB7D175A851}"/>
              </a:ext>
            </a:extLst>
          </p:cNvPr>
          <p:cNvSpPr>
            <a:spLocks noGrp="1"/>
          </p:cNvSpPr>
          <p:nvPr>
            <p:ph type="dt" sz="half" idx="10"/>
          </p:nvPr>
        </p:nvSpPr>
        <p:spPr/>
        <p:txBody>
          <a:bodyPr/>
          <a:lstStyle/>
          <a:p>
            <a:fld id="{00FC85AD-E93E-4CE6-8C4C-90F106F49F08}" type="datetime1">
              <a:rPr lang="en-US" smtClean="0"/>
              <a:t>2/8/2025</a:t>
            </a:fld>
            <a:endParaRPr lang="en-US"/>
          </a:p>
        </p:txBody>
      </p:sp>
      <p:sp>
        <p:nvSpPr>
          <p:cNvPr id="12" name="Footer Placeholder 11">
            <a:extLst>
              <a:ext uri="{FF2B5EF4-FFF2-40B4-BE49-F238E27FC236}">
                <a16:creationId xmlns:a16="http://schemas.microsoft.com/office/drawing/2014/main" id="{63601D5C-3809-4E89-A8D2-2E197A61D3AE}"/>
              </a:ext>
            </a:extLst>
          </p:cNvPr>
          <p:cNvSpPr>
            <a:spLocks noGrp="1"/>
          </p:cNvSpPr>
          <p:nvPr>
            <p:ph type="ftr" sz="quarter" idx="11"/>
          </p:nvPr>
        </p:nvSpPr>
        <p:spPr/>
        <p:txBody>
          <a:bodyPr/>
          <a:lstStyle/>
          <a:p>
            <a:r>
              <a:rPr lang="en-US"/>
              <a:t>Drugs and Disease Spring 2025 - Lecture 5</a:t>
            </a:r>
            <a:endParaRPr lang="en-US" dirty="0"/>
          </a:p>
        </p:txBody>
      </p:sp>
      <p:sp>
        <p:nvSpPr>
          <p:cNvPr id="10" name="Slide Number Placeholder 9">
            <a:extLst>
              <a:ext uri="{FF2B5EF4-FFF2-40B4-BE49-F238E27FC236}">
                <a16:creationId xmlns:a16="http://schemas.microsoft.com/office/drawing/2014/main" id="{3FE90A3B-8FE6-4FCC-B8F4-C07AC80B1D72}"/>
              </a:ext>
            </a:extLst>
          </p:cNvPr>
          <p:cNvSpPr>
            <a:spLocks noGrp="1"/>
          </p:cNvSpPr>
          <p:nvPr>
            <p:ph type="sldNum" sz="quarter" idx="12"/>
          </p:nvPr>
        </p:nvSpPr>
        <p:spPr/>
        <p:txBody>
          <a:bodyPr/>
          <a:lstStyle/>
          <a:p>
            <a:fld id="{5B355701-1634-9947-B683-B8275B8528C8}" type="slidenum">
              <a:rPr lang="en-US" smtClean="0"/>
              <a:t>14</a:t>
            </a:fld>
            <a:endParaRPr lang="en-US"/>
          </a:p>
        </p:txBody>
      </p:sp>
      <p:grpSp>
        <p:nvGrpSpPr>
          <p:cNvPr id="17" name="Group 16">
            <a:extLst>
              <a:ext uri="{FF2B5EF4-FFF2-40B4-BE49-F238E27FC236}">
                <a16:creationId xmlns:a16="http://schemas.microsoft.com/office/drawing/2014/main" id="{A56A25D7-0EE6-C02C-FFA1-36E3AD47D931}"/>
              </a:ext>
            </a:extLst>
          </p:cNvPr>
          <p:cNvGrpSpPr/>
          <p:nvPr/>
        </p:nvGrpSpPr>
        <p:grpSpPr>
          <a:xfrm>
            <a:off x="81298" y="2956885"/>
            <a:ext cx="5660250" cy="3715784"/>
            <a:chOff x="6556910" y="3278456"/>
            <a:chExt cx="5314918" cy="3489084"/>
          </a:xfrm>
        </p:grpSpPr>
        <p:grpSp>
          <p:nvGrpSpPr>
            <p:cNvPr id="63" name="Group 62">
              <a:extLst>
                <a:ext uri="{FF2B5EF4-FFF2-40B4-BE49-F238E27FC236}">
                  <a16:creationId xmlns:a16="http://schemas.microsoft.com/office/drawing/2014/main" id="{858C65AB-3059-68D4-29C2-A4C689F879C3}"/>
                </a:ext>
              </a:extLst>
            </p:cNvPr>
            <p:cNvGrpSpPr/>
            <p:nvPr/>
          </p:nvGrpSpPr>
          <p:grpSpPr>
            <a:xfrm>
              <a:off x="6981102" y="3278456"/>
              <a:ext cx="4890726" cy="3094605"/>
              <a:chOff x="1586819" y="477413"/>
              <a:chExt cx="4890726" cy="3094605"/>
            </a:xfrm>
          </p:grpSpPr>
          <p:pic>
            <p:nvPicPr>
              <p:cNvPr id="1024" name="Picture 1023">
                <a:extLst>
                  <a:ext uri="{FF2B5EF4-FFF2-40B4-BE49-F238E27FC236}">
                    <a16:creationId xmlns:a16="http://schemas.microsoft.com/office/drawing/2014/main" id="{01013498-F750-CB0A-83F6-8FDCCFAEAD67}"/>
                  </a:ext>
                </a:extLst>
              </p:cNvPr>
              <p:cNvPicPr>
                <a:picLocks noChangeAspect="1"/>
              </p:cNvPicPr>
              <p:nvPr/>
            </p:nvPicPr>
            <p:blipFill rotWithShape="1">
              <a:blip r:embed="rId2" r:link="rId3">
                <a:extLst>
                  <a:ext uri="{28A0092B-C50C-407E-A947-70E740481C1C}">
                    <a14:useLocalDpi xmlns:a14="http://schemas.microsoft.com/office/drawing/2010/main" val="0"/>
                  </a:ext>
                </a:extLst>
              </a:blip>
              <a:srcRect t="1" r="50847" b="47103"/>
              <a:stretch>
                <a:fillRect/>
              </a:stretch>
            </p:blipFill>
            <p:spPr>
              <a:xfrm>
                <a:off x="1655034" y="477413"/>
                <a:ext cx="4576082" cy="3094605"/>
              </a:xfrm>
              <a:prstGeom prst="rect">
                <a:avLst/>
              </a:prstGeom>
            </p:spPr>
          </p:pic>
          <p:sp>
            <p:nvSpPr>
              <p:cNvPr id="1025" name="TextBox 3">
                <a:extLst>
                  <a:ext uri="{FF2B5EF4-FFF2-40B4-BE49-F238E27FC236}">
                    <a16:creationId xmlns:a16="http://schemas.microsoft.com/office/drawing/2014/main" id="{0580CF1D-2E08-CABF-80A4-6ABFFCE49E39}"/>
                  </a:ext>
                </a:extLst>
              </p:cNvPr>
              <p:cNvSpPr txBox="1">
                <a:spLocks noChangeArrowheads="1"/>
              </p:cNvSpPr>
              <p:nvPr/>
            </p:nvSpPr>
            <p:spPr bwMode="auto">
              <a:xfrm>
                <a:off x="1586819" y="644259"/>
                <a:ext cx="1216204" cy="52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panose="020B0604020202020204" pitchFamily="34" charset="0"/>
                  </a:rPr>
                  <a:t>Antigen-</a:t>
                </a:r>
              </a:p>
              <a:p>
                <a:pPr eaLnBrk="0" hangingPunct="0"/>
                <a:r>
                  <a:rPr lang="en-US" sz="1800" b="1" dirty="0">
                    <a:solidFill>
                      <a:srgbClr val="000000"/>
                    </a:solidFill>
                    <a:latin typeface="Arial" panose="020B0604020202020204" pitchFamily="34" charset="0"/>
                  </a:rPr>
                  <a:t>binding site</a:t>
                </a:r>
              </a:p>
            </p:txBody>
          </p:sp>
          <p:sp>
            <p:nvSpPr>
              <p:cNvPr id="1026" name="TextBox 5">
                <a:extLst>
                  <a:ext uri="{FF2B5EF4-FFF2-40B4-BE49-F238E27FC236}">
                    <a16:creationId xmlns:a16="http://schemas.microsoft.com/office/drawing/2014/main" id="{28BD8358-956B-9BFD-3B1E-FA8BA9F61E5B}"/>
                  </a:ext>
                </a:extLst>
              </p:cNvPr>
              <p:cNvSpPr txBox="1">
                <a:spLocks noChangeArrowheads="1"/>
              </p:cNvSpPr>
              <p:nvPr/>
            </p:nvSpPr>
            <p:spPr bwMode="auto">
              <a:xfrm>
                <a:off x="1770404" y="1501900"/>
                <a:ext cx="1155996" cy="26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panose="020B0604020202020204" pitchFamily="34" charset="0"/>
                  </a:rPr>
                  <a:t>Light chain</a:t>
                </a:r>
              </a:p>
            </p:txBody>
          </p:sp>
          <p:sp>
            <p:nvSpPr>
              <p:cNvPr id="1027" name="TextBox 6">
                <a:extLst>
                  <a:ext uri="{FF2B5EF4-FFF2-40B4-BE49-F238E27FC236}">
                    <a16:creationId xmlns:a16="http://schemas.microsoft.com/office/drawing/2014/main" id="{E0E10F80-CD14-9BBA-79FE-2390807A15FE}"/>
                  </a:ext>
                </a:extLst>
              </p:cNvPr>
              <p:cNvSpPr txBox="1">
                <a:spLocks noChangeArrowheads="1"/>
              </p:cNvSpPr>
              <p:nvPr/>
            </p:nvSpPr>
            <p:spPr bwMode="auto">
              <a:xfrm>
                <a:off x="3623609" y="682734"/>
                <a:ext cx="686373" cy="52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panose="020B0604020202020204" pitchFamily="34" charset="0"/>
                  </a:rPr>
                  <a:t>Heavy</a:t>
                </a:r>
              </a:p>
              <a:p>
                <a:pPr eaLnBrk="0" hangingPunct="0"/>
                <a:r>
                  <a:rPr lang="en-US" sz="1800" b="1" dirty="0">
                    <a:solidFill>
                      <a:srgbClr val="000000"/>
                    </a:solidFill>
                    <a:latin typeface="Arial" panose="020B0604020202020204" pitchFamily="34" charset="0"/>
                  </a:rPr>
                  <a:t>chains</a:t>
                </a:r>
              </a:p>
            </p:txBody>
          </p:sp>
          <p:sp>
            <p:nvSpPr>
              <p:cNvPr id="1028" name="TextBox 8">
                <a:extLst>
                  <a:ext uri="{FF2B5EF4-FFF2-40B4-BE49-F238E27FC236}">
                    <a16:creationId xmlns:a16="http://schemas.microsoft.com/office/drawing/2014/main" id="{F2B930CD-8998-2AF7-5F0A-06A713B511F4}"/>
                  </a:ext>
                </a:extLst>
              </p:cNvPr>
              <p:cNvSpPr txBox="1">
                <a:spLocks noChangeArrowheads="1"/>
              </p:cNvSpPr>
              <p:nvPr/>
            </p:nvSpPr>
            <p:spPr bwMode="auto">
              <a:xfrm>
                <a:off x="5087347" y="772880"/>
                <a:ext cx="1216204" cy="52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panose="020B0604020202020204" pitchFamily="34" charset="0"/>
                  </a:rPr>
                  <a:t>Antigen-</a:t>
                </a:r>
              </a:p>
              <a:p>
                <a:pPr eaLnBrk="0" hangingPunct="0"/>
                <a:r>
                  <a:rPr lang="en-US" sz="1800" b="1" dirty="0">
                    <a:solidFill>
                      <a:srgbClr val="000000"/>
                    </a:solidFill>
                    <a:latin typeface="Arial" panose="020B0604020202020204" pitchFamily="34" charset="0"/>
                  </a:rPr>
                  <a:t>binding site</a:t>
                </a:r>
              </a:p>
            </p:txBody>
          </p:sp>
          <p:sp>
            <p:nvSpPr>
              <p:cNvPr id="1029" name="TextBox 1028">
                <a:extLst>
                  <a:ext uri="{FF2B5EF4-FFF2-40B4-BE49-F238E27FC236}">
                    <a16:creationId xmlns:a16="http://schemas.microsoft.com/office/drawing/2014/main" id="{0A7F87C2-07B6-5DAE-13CD-D4B91A5A5B8D}"/>
                  </a:ext>
                </a:extLst>
              </p:cNvPr>
              <p:cNvSpPr txBox="1">
                <a:spLocks noChangeArrowheads="1"/>
              </p:cNvSpPr>
              <p:nvPr/>
            </p:nvSpPr>
            <p:spPr bwMode="auto">
              <a:xfrm>
                <a:off x="5000009" y="1512277"/>
                <a:ext cx="1155996" cy="26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panose="020B0604020202020204" pitchFamily="34" charset="0"/>
                  </a:rPr>
                  <a:t>Light chain</a:t>
                </a:r>
              </a:p>
            </p:txBody>
          </p:sp>
          <p:sp>
            <p:nvSpPr>
              <p:cNvPr id="1030" name="TextBox 14">
                <a:extLst>
                  <a:ext uri="{FF2B5EF4-FFF2-40B4-BE49-F238E27FC236}">
                    <a16:creationId xmlns:a16="http://schemas.microsoft.com/office/drawing/2014/main" id="{32646109-4A0B-769C-971C-76FD5EFF7D16}"/>
                  </a:ext>
                </a:extLst>
              </p:cNvPr>
              <p:cNvSpPr txBox="1">
                <a:spLocks noChangeArrowheads="1"/>
              </p:cNvSpPr>
              <p:nvPr/>
            </p:nvSpPr>
            <p:spPr bwMode="auto">
              <a:xfrm>
                <a:off x="4972341" y="2342339"/>
                <a:ext cx="1505204" cy="26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panose="020B0604020202020204" pitchFamily="34" charset="0"/>
                  </a:rPr>
                  <a:t>Disulfide bond</a:t>
                </a:r>
              </a:p>
            </p:txBody>
          </p:sp>
          <p:sp>
            <p:nvSpPr>
              <p:cNvPr id="1031" name="TextBox 16">
                <a:extLst>
                  <a:ext uri="{FF2B5EF4-FFF2-40B4-BE49-F238E27FC236}">
                    <a16:creationId xmlns:a16="http://schemas.microsoft.com/office/drawing/2014/main" id="{7314AADA-7E52-B001-7038-A2496732C153}"/>
                  </a:ext>
                </a:extLst>
              </p:cNvPr>
              <p:cNvSpPr txBox="1">
                <a:spLocks noChangeArrowheads="1"/>
              </p:cNvSpPr>
              <p:nvPr/>
            </p:nvSpPr>
            <p:spPr bwMode="auto">
              <a:xfrm>
                <a:off x="2947334" y="3181048"/>
                <a:ext cx="2625136" cy="26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panose="020B0604020202020204" pitchFamily="34" charset="0"/>
                  </a:rPr>
                  <a:t>Transmembrane domains</a:t>
                </a:r>
              </a:p>
            </p:txBody>
          </p:sp>
          <p:sp>
            <p:nvSpPr>
              <p:cNvPr id="1032" name="Freeform 27">
                <a:extLst>
                  <a:ext uri="{FF2B5EF4-FFF2-40B4-BE49-F238E27FC236}">
                    <a16:creationId xmlns:a16="http://schemas.microsoft.com/office/drawing/2014/main" id="{D9764AA8-B11D-3C4F-8568-6A725EC4DD64}"/>
                  </a:ext>
                </a:extLst>
              </p:cNvPr>
              <p:cNvSpPr/>
              <p:nvPr/>
            </p:nvSpPr>
            <p:spPr>
              <a:xfrm>
                <a:off x="2982131" y="1615233"/>
                <a:ext cx="347615" cy="41503"/>
              </a:xfrm>
              <a:custGeom>
                <a:avLst/>
                <a:gdLst>
                  <a:gd name="connsiteX0" fmla="*/ 9525 w 319112"/>
                  <a:gd name="connsiteY0" fmla="*/ 9525 h 38100"/>
                  <a:gd name="connsiteX1" fmla="*/ 309587 w 319112"/>
                  <a:gd name="connsiteY1" fmla="*/ 9525 h 38100"/>
                </a:gdLst>
                <a:ahLst/>
                <a:cxnLst>
                  <a:cxn ang="0">
                    <a:pos x="connsiteX0" y="connsiteY0"/>
                  </a:cxn>
                  <a:cxn ang="1">
                    <a:pos x="connsiteX1" y="connsiteY1"/>
                  </a:cxn>
                </a:cxnLst>
                <a:rect l="l" t="t" r="r" b="b"/>
                <a:pathLst>
                  <a:path w="319112" h="38100">
                    <a:moveTo>
                      <a:pt x="9525" y="9525"/>
                    </a:moveTo>
                    <a:lnTo>
                      <a:pt x="309587"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1800" b="1" dirty="0">
                  <a:solidFill>
                    <a:srgbClr val="000000"/>
                  </a:solidFill>
                  <a:latin typeface="Arial" panose="020B0604020202020204" pitchFamily="34" charset="0"/>
                </a:endParaRPr>
              </a:p>
            </p:txBody>
          </p:sp>
          <p:sp>
            <p:nvSpPr>
              <p:cNvPr id="1033" name="Freeform 3">
                <a:extLst>
                  <a:ext uri="{FF2B5EF4-FFF2-40B4-BE49-F238E27FC236}">
                    <a16:creationId xmlns:a16="http://schemas.microsoft.com/office/drawing/2014/main" id="{0D367D01-7DA8-C359-7888-5A1DD5572F2B}"/>
                  </a:ext>
                </a:extLst>
              </p:cNvPr>
              <p:cNvSpPr/>
              <p:nvPr/>
            </p:nvSpPr>
            <p:spPr>
              <a:xfrm>
                <a:off x="4600933" y="1615233"/>
                <a:ext cx="356277" cy="41503"/>
              </a:xfrm>
              <a:custGeom>
                <a:avLst/>
                <a:gdLst>
                  <a:gd name="connsiteX0" fmla="*/ 9525 w 327063"/>
                  <a:gd name="connsiteY0" fmla="*/ 9525 h 38100"/>
                  <a:gd name="connsiteX1" fmla="*/ 317538 w 327063"/>
                  <a:gd name="connsiteY1" fmla="*/ 9525 h 38100"/>
                </a:gdLst>
                <a:ahLst/>
                <a:cxnLst>
                  <a:cxn ang="0">
                    <a:pos x="connsiteX0" y="connsiteY0"/>
                  </a:cxn>
                  <a:cxn ang="1">
                    <a:pos x="connsiteX1" y="connsiteY1"/>
                  </a:cxn>
                </a:cxnLst>
                <a:rect l="l" t="t" r="r" b="b"/>
                <a:pathLst>
                  <a:path w="327063" h="38100">
                    <a:moveTo>
                      <a:pt x="9525" y="9525"/>
                    </a:moveTo>
                    <a:lnTo>
                      <a:pt x="317538"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1800" b="1" dirty="0">
                  <a:solidFill>
                    <a:srgbClr val="000000"/>
                  </a:solidFill>
                  <a:latin typeface="Arial" panose="020B0604020202020204" pitchFamily="34" charset="0"/>
                </a:endParaRPr>
              </a:p>
            </p:txBody>
          </p:sp>
          <p:sp>
            <p:nvSpPr>
              <p:cNvPr id="1034" name="Freeform 3">
                <a:extLst>
                  <a:ext uri="{FF2B5EF4-FFF2-40B4-BE49-F238E27FC236}">
                    <a16:creationId xmlns:a16="http://schemas.microsoft.com/office/drawing/2014/main" id="{EE5F6482-F561-220D-04D4-52B643C1FFB4}"/>
                  </a:ext>
                </a:extLst>
              </p:cNvPr>
              <p:cNvSpPr/>
              <p:nvPr/>
            </p:nvSpPr>
            <p:spPr>
              <a:xfrm>
                <a:off x="3637991" y="1320546"/>
                <a:ext cx="619502" cy="122668"/>
              </a:xfrm>
              <a:custGeom>
                <a:avLst/>
                <a:gdLst>
                  <a:gd name="connsiteX0" fmla="*/ 9525 w 568705"/>
                  <a:gd name="connsiteY0" fmla="*/ 102527 h 112610"/>
                  <a:gd name="connsiteX1" fmla="*/ 279615 w 568705"/>
                  <a:gd name="connsiteY1" fmla="*/ 9525 h 112610"/>
                  <a:gd name="connsiteX2" fmla="*/ 559180 w 568705"/>
                  <a:gd name="connsiteY2" fmla="*/ 103085 h 112610"/>
                </a:gdLst>
                <a:ahLst/>
                <a:cxnLst>
                  <a:cxn ang="0">
                    <a:pos x="connsiteX0" y="connsiteY0"/>
                  </a:cxn>
                  <a:cxn ang="1">
                    <a:pos x="connsiteX1" y="connsiteY1"/>
                  </a:cxn>
                  <a:cxn ang="2">
                    <a:pos x="connsiteX2" y="connsiteY2"/>
                  </a:cxn>
                </a:cxnLst>
                <a:rect l="l" t="t" r="r" b="b"/>
                <a:pathLst>
                  <a:path w="568705" h="112610">
                    <a:moveTo>
                      <a:pt x="9525" y="102527"/>
                    </a:moveTo>
                    <a:lnTo>
                      <a:pt x="279615" y="9525"/>
                    </a:lnTo>
                    <a:lnTo>
                      <a:pt x="559180" y="10308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1800" b="1" dirty="0">
                  <a:solidFill>
                    <a:srgbClr val="000000"/>
                  </a:solidFill>
                  <a:latin typeface="Arial" panose="020B0604020202020204" pitchFamily="34" charset="0"/>
                </a:endParaRPr>
              </a:p>
            </p:txBody>
          </p:sp>
          <p:sp>
            <p:nvSpPr>
              <p:cNvPr id="1035" name="Freeform 3">
                <a:extLst>
                  <a:ext uri="{FF2B5EF4-FFF2-40B4-BE49-F238E27FC236}">
                    <a16:creationId xmlns:a16="http://schemas.microsoft.com/office/drawing/2014/main" id="{0226E1A8-EC5B-D9E9-D291-F0C544636649}"/>
                  </a:ext>
                </a:extLst>
              </p:cNvPr>
              <p:cNvSpPr/>
              <p:nvPr/>
            </p:nvSpPr>
            <p:spPr>
              <a:xfrm>
                <a:off x="3818751" y="2960155"/>
                <a:ext cx="269078" cy="263281"/>
              </a:xfrm>
              <a:custGeom>
                <a:avLst/>
                <a:gdLst>
                  <a:gd name="connsiteX0" fmla="*/ 9525 w 247014"/>
                  <a:gd name="connsiteY0" fmla="*/ 11087 h 241693"/>
                  <a:gd name="connsiteX1" fmla="*/ 125425 w 247014"/>
                  <a:gd name="connsiteY1" fmla="*/ 232168 h 241693"/>
                  <a:gd name="connsiteX2" fmla="*/ 237489 w 247014"/>
                  <a:gd name="connsiteY2" fmla="*/ 9525 h 241693"/>
                </a:gdLst>
                <a:ahLst/>
                <a:cxnLst>
                  <a:cxn ang="0">
                    <a:pos x="connsiteX0" y="connsiteY0"/>
                  </a:cxn>
                  <a:cxn ang="1">
                    <a:pos x="connsiteX1" y="connsiteY1"/>
                  </a:cxn>
                  <a:cxn ang="2">
                    <a:pos x="connsiteX2" y="connsiteY2"/>
                  </a:cxn>
                </a:cxnLst>
                <a:rect l="l" t="t" r="r" b="b"/>
                <a:pathLst>
                  <a:path w="247014" h="241693">
                    <a:moveTo>
                      <a:pt x="9525" y="11087"/>
                    </a:moveTo>
                    <a:lnTo>
                      <a:pt x="125425" y="232168"/>
                    </a:lnTo>
                    <a:lnTo>
                      <a:pt x="237489"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1800" b="1" dirty="0">
                  <a:solidFill>
                    <a:srgbClr val="000000"/>
                  </a:solidFill>
                  <a:latin typeface="Arial" panose="020B0604020202020204" pitchFamily="34" charset="0"/>
                </a:endParaRPr>
              </a:p>
            </p:txBody>
          </p:sp>
          <p:grpSp>
            <p:nvGrpSpPr>
              <p:cNvPr id="1036" name="Group 1035">
                <a:extLst>
                  <a:ext uri="{FF2B5EF4-FFF2-40B4-BE49-F238E27FC236}">
                    <a16:creationId xmlns:a16="http://schemas.microsoft.com/office/drawing/2014/main" id="{F81F5EEF-7413-7C7F-ADB9-28821455AC8F}"/>
                  </a:ext>
                </a:extLst>
              </p:cNvPr>
              <p:cNvGrpSpPr/>
              <p:nvPr/>
            </p:nvGrpSpPr>
            <p:grpSpPr>
              <a:xfrm rot="19004428" flipH="1">
                <a:off x="4822916" y="907579"/>
                <a:ext cx="87005" cy="409845"/>
                <a:chOff x="955378" y="4073056"/>
                <a:chExt cx="79871" cy="563257"/>
              </a:xfrm>
            </p:grpSpPr>
            <p:sp>
              <p:nvSpPr>
                <p:cNvPr id="1042" name="Freeform 3">
                  <a:extLst>
                    <a:ext uri="{FF2B5EF4-FFF2-40B4-BE49-F238E27FC236}">
                      <a16:creationId xmlns:a16="http://schemas.microsoft.com/office/drawing/2014/main" id="{B256B537-9A10-A4CF-012F-1711D6D52361}"/>
                    </a:ext>
                  </a:extLst>
                </p:cNvPr>
                <p:cNvSpPr/>
                <p:nvPr/>
              </p:nvSpPr>
              <p:spPr>
                <a:xfrm>
                  <a:off x="955378" y="4073056"/>
                  <a:ext cx="79871" cy="259372"/>
                </a:xfrm>
                <a:custGeom>
                  <a:avLst/>
                  <a:gdLst>
                    <a:gd name="connsiteX0" fmla="*/ 0 w 79871"/>
                    <a:gd name="connsiteY0" fmla="*/ 258254 h 259372"/>
                    <a:gd name="connsiteX1" fmla="*/ 18907 w 79871"/>
                    <a:gd name="connsiteY1" fmla="*/ 256349 h 259372"/>
                    <a:gd name="connsiteX2" fmla="*/ 33511 w 79871"/>
                    <a:gd name="connsiteY2" fmla="*/ 240360 h 259372"/>
                    <a:gd name="connsiteX3" fmla="*/ 33386 w 79871"/>
                    <a:gd name="connsiteY3" fmla="*/ 19011 h 259372"/>
                    <a:gd name="connsiteX4" fmla="*/ 57949 w 79871"/>
                    <a:gd name="connsiteY4" fmla="*/ 0 h 259372"/>
                    <a:gd name="connsiteX5" fmla="*/ 79871 w 79871"/>
                    <a:gd name="connsiteY5" fmla="*/ 0 h 259372"/>
                    <a:gd name="connsiteX6" fmla="*/ 79871 w 79871"/>
                    <a:gd name="connsiteY6" fmla="*/ 2019 h 259372"/>
                    <a:gd name="connsiteX7" fmla="*/ 61137 w 79871"/>
                    <a:gd name="connsiteY7" fmla="*/ 2019 h 259372"/>
                    <a:gd name="connsiteX8" fmla="*/ 40685 w 79871"/>
                    <a:gd name="connsiteY8" fmla="*/ 17322 h 259372"/>
                    <a:gd name="connsiteX9" fmla="*/ 40685 w 79871"/>
                    <a:gd name="connsiteY9" fmla="*/ 240360 h 259372"/>
                    <a:gd name="connsiteX10" fmla="*/ 22039 w 79871"/>
                    <a:gd name="connsiteY10" fmla="*/ 258394 h 259372"/>
                    <a:gd name="connsiteX11" fmla="*/ 0 w 79871"/>
                    <a:gd name="connsiteY11" fmla="*/ 259372 h 259372"/>
                    <a:gd name="connsiteX12" fmla="*/ 0 w 79871"/>
                    <a:gd name="connsiteY12" fmla="*/ 258254 h 25937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259372">
                      <a:moveTo>
                        <a:pt x="0" y="258254"/>
                      </a:moveTo>
                      <a:cubicBezTo>
                        <a:pt x="0" y="258254"/>
                        <a:pt x="10851" y="258165"/>
                        <a:pt x="18907" y="256349"/>
                      </a:cubicBezTo>
                      <a:cubicBezTo>
                        <a:pt x="29591" y="253974"/>
                        <a:pt x="33386" y="246824"/>
                        <a:pt x="33511" y="240360"/>
                      </a:cubicBezTo>
                      <a:lnTo>
                        <a:pt x="33386" y="19011"/>
                      </a:lnTo>
                      <a:cubicBezTo>
                        <a:pt x="32766" y="6743"/>
                        <a:pt x="43500" y="-76"/>
                        <a:pt x="57949" y="0"/>
                      </a:cubicBezTo>
                      <a:lnTo>
                        <a:pt x="79871" y="0"/>
                      </a:lnTo>
                      <a:lnTo>
                        <a:pt x="79871" y="2019"/>
                      </a:lnTo>
                      <a:lnTo>
                        <a:pt x="61137" y="2019"/>
                      </a:lnTo>
                      <a:cubicBezTo>
                        <a:pt x="47271" y="2654"/>
                        <a:pt x="40332" y="8432"/>
                        <a:pt x="40685" y="17322"/>
                      </a:cubicBezTo>
                      <a:lnTo>
                        <a:pt x="40685" y="240360"/>
                      </a:lnTo>
                      <a:cubicBezTo>
                        <a:pt x="40953" y="250253"/>
                        <a:pt x="34664" y="256044"/>
                        <a:pt x="22039" y="258394"/>
                      </a:cubicBezTo>
                      <a:cubicBezTo>
                        <a:pt x="13264" y="260070"/>
                        <a:pt x="0" y="259372"/>
                        <a:pt x="0" y="259372"/>
                      </a:cubicBezTo>
                      <a:lnTo>
                        <a:pt x="0" y="258254"/>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1800" b="1" dirty="0">
                    <a:solidFill>
                      <a:srgbClr val="FFFFFF"/>
                    </a:solidFill>
                    <a:latin typeface="Arial" panose="020B0604020202020204" pitchFamily="34" charset="0"/>
                  </a:endParaRPr>
                </a:p>
              </p:txBody>
            </p:sp>
            <p:sp>
              <p:nvSpPr>
                <p:cNvPr id="1043" name="Freeform 3">
                  <a:extLst>
                    <a:ext uri="{FF2B5EF4-FFF2-40B4-BE49-F238E27FC236}">
                      <a16:creationId xmlns:a16="http://schemas.microsoft.com/office/drawing/2014/main" id="{EF5A47D4-939C-C7C7-A222-6A90D7AA5E5D}"/>
                    </a:ext>
                  </a:extLst>
                </p:cNvPr>
                <p:cNvSpPr/>
                <p:nvPr/>
              </p:nvSpPr>
              <p:spPr>
                <a:xfrm>
                  <a:off x="955378" y="4331539"/>
                  <a:ext cx="79871" cy="304774"/>
                </a:xfrm>
                <a:custGeom>
                  <a:avLst/>
                  <a:gdLst>
                    <a:gd name="connsiteX0" fmla="*/ 0 w 79871"/>
                    <a:gd name="connsiteY0" fmla="*/ 1117 h 304774"/>
                    <a:gd name="connsiteX1" fmla="*/ 18907 w 79871"/>
                    <a:gd name="connsiteY1" fmla="*/ 2997 h 304774"/>
                    <a:gd name="connsiteX2" fmla="*/ 33511 w 79871"/>
                    <a:gd name="connsiteY2" fmla="*/ 18999 h 304774"/>
                    <a:gd name="connsiteX3" fmla="*/ 33386 w 79871"/>
                    <a:gd name="connsiteY3" fmla="*/ 285737 h 304774"/>
                    <a:gd name="connsiteX4" fmla="*/ 57949 w 79871"/>
                    <a:gd name="connsiteY4" fmla="*/ 304774 h 304774"/>
                    <a:gd name="connsiteX5" fmla="*/ 79871 w 79871"/>
                    <a:gd name="connsiteY5" fmla="*/ 304774 h 304774"/>
                    <a:gd name="connsiteX6" fmla="*/ 79871 w 79871"/>
                    <a:gd name="connsiteY6" fmla="*/ 302793 h 304774"/>
                    <a:gd name="connsiteX7" fmla="*/ 61137 w 79871"/>
                    <a:gd name="connsiteY7" fmla="*/ 302793 h 304774"/>
                    <a:gd name="connsiteX8" fmla="*/ 40685 w 79871"/>
                    <a:gd name="connsiteY8" fmla="*/ 287439 h 304774"/>
                    <a:gd name="connsiteX9" fmla="*/ 40685 w 79871"/>
                    <a:gd name="connsiteY9" fmla="*/ 18999 h 304774"/>
                    <a:gd name="connsiteX10" fmla="*/ 22039 w 79871"/>
                    <a:gd name="connsiteY10" fmla="*/ 965 h 304774"/>
                    <a:gd name="connsiteX11" fmla="*/ 0 w 79871"/>
                    <a:gd name="connsiteY11" fmla="*/ 0 h 304774"/>
                    <a:gd name="connsiteX12" fmla="*/ 0 w 79871"/>
                    <a:gd name="connsiteY12" fmla="*/ 1117 h 30477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304774">
                      <a:moveTo>
                        <a:pt x="0" y="1117"/>
                      </a:moveTo>
                      <a:cubicBezTo>
                        <a:pt x="0" y="1117"/>
                        <a:pt x="10851" y="1219"/>
                        <a:pt x="18907" y="2997"/>
                      </a:cubicBezTo>
                      <a:cubicBezTo>
                        <a:pt x="29591" y="5384"/>
                        <a:pt x="33386" y="12522"/>
                        <a:pt x="33511" y="18999"/>
                      </a:cubicBezTo>
                      <a:lnTo>
                        <a:pt x="33386" y="285737"/>
                      </a:lnTo>
                      <a:cubicBezTo>
                        <a:pt x="32766" y="298005"/>
                        <a:pt x="43500" y="304850"/>
                        <a:pt x="57949" y="304774"/>
                      </a:cubicBezTo>
                      <a:lnTo>
                        <a:pt x="79871" y="304774"/>
                      </a:lnTo>
                      <a:lnTo>
                        <a:pt x="79871" y="302793"/>
                      </a:lnTo>
                      <a:lnTo>
                        <a:pt x="61137" y="302793"/>
                      </a:lnTo>
                      <a:cubicBezTo>
                        <a:pt x="47271" y="302094"/>
                        <a:pt x="40332" y="296341"/>
                        <a:pt x="40685" y="287439"/>
                      </a:cubicBezTo>
                      <a:lnTo>
                        <a:pt x="40685" y="18999"/>
                      </a:lnTo>
                      <a:cubicBezTo>
                        <a:pt x="40953" y="9131"/>
                        <a:pt x="34664" y="3352"/>
                        <a:pt x="22039" y="965"/>
                      </a:cubicBezTo>
                      <a:cubicBezTo>
                        <a:pt x="13264" y="-698"/>
                        <a:pt x="0" y="0"/>
                        <a:pt x="0" y="0"/>
                      </a:cubicBezTo>
                      <a:lnTo>
                        <a:pt x="0" y="1117"/>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1800" b="1" dirty="0">
                    <a:solidFill>
                      <a:srgbClr val="FFFFFF"/>
                    </a:solidFill>
                    <a:latin typeface="Arial" panose="020B0604020202020204" pitchFamily="34" charset="0"/>
                  </a:endParaRPr>
                </a:p>
              </p:txBody>
            </p:sp>
          </p:grpSp>
          <p:grpSp>
            <p:nvGrpSpPr>
              <p:cNvPr id="1037" name="Group 1036">
                <a:extLst>
                  <a:ext uri="{FF2B5EF4-FFF2-40B4-BE49-F238E27FC236}">
                    <a16:creationId xmlns:a16="http://schemas.microsoft.com/office/drawing/2014/main" id="{0E290059-5A8F-2FE2-43AE-FEB5F65A3894}"/>
                  </a:ext>
                </a:extLst>
              </p:cNvPr>
              <p:cNvGrpSpPr/>
              <p:nvPr/>
            </p:nvGrpSpPr>
            <p:grpSpPr>
              <a:xfrm rot="13552243" flipH="1">
                <a:off x="3015186" y="915219"/>
                <a:ext cx="87005" cy="409845"/>
                <a:chOff x="955378" y="4073056"/>
                <a:chExt cx="79871" cy="563257"/>
              </a:xfrm>
            </p:grpSpPr>
            <p:sp>
              <p:nvSpPr>
                <p:cNvPr id="1039" name="Freeform 3">
                  <a:extLst>
                    <a:ext uri="{FF2B5EF4-FFF2-40B4-BE49-F238E27FC236}">
                      <a16:creationId xmlns:a16="http://schemas.microsoft.com/office/drawing/2014/main" id="{AEEDE867-FCF4-9812-09EA-C836B4E97FC7}"/>
                    </a:ext>
                  </a:extLst>
                </p:cNvPr>
                <p:cNvSpPr/>
                <p:nvPr/>
              </p:nvSpPr>
              <p:spPr>
                <a:xfrm>
                  <a:off x="955378" y="4073056"/>
                  <a:ext cx="79871" cy="259372"/>
                </a:xfrm>
                <a:custGeom>
                  <a:avLst/>
                  <a:gdLst>
                    <a:gd name="connsiteX0" fmla="*/ 0 w 79871"/>
                    <a:gd name="connsiteY0" fmla="*/ 258254 h 259372"/>
                    <a:gd name="connsiteX1" fmla="*/ 18907 w 79871"/>
                    <a:gd name="connsiteY1" fmla="*/ 256349 h 259372"/>
                    <a:gd name="connsiteX2" fmla="*/ 33511 w 79871"/>
                    <a:gd name="connsiteY2" fmla="*/ 240360 h 259372"/>
                    <a:gd name="connsiteX3" fmla="*/ 33386 w 79871"/>
                    <a:gd name="connsiteY3" fmla="*/ 19011 h 259372"/>
                    <a:gd name="connsiteX4" fmla="*/ 57949 w 79871"/>
                    <a:gd name="connsiteY4" fmla="*/ 0 h 259372"/>
                    <a:gd name="connsiteX5" fmla="*/ 79871 w 79871"/>
                    <a:gd name="connsiteY5" fmla="*/ 0 h 259372"/>
                    <a:gd name="connsiteX6" fmla="*/ 79871 w 79871"/>
                    <a:gd name="connsiteY6" fmla="*/ 2019 h 259372"/>
                    <a:gd name="connsiteX7" fmla="*/ 61137 w 79871"/>
                    <a:gd name="connsiteY7" fmla="*/ 2019 h 259372"/>
                    <a:gd name="connsiteX8" fmla="*/ 40685 w 79871"/>
                    <a:gd name="connsiteY8" fmla="*/ 17322 h 259372"/>
                    <a:gd name="connsiteX9" fmla="*/ 40685 w 79871"/>
                    <a:gd name="connsiteY9" fmla="*/ 240360 h 259372"/>
                    <a:gd name="connsiteX10" fmla="*/ 22039 w 79871"/>
                    <a:gd name="connsiteY10" fmla="*/ 258394 h 259372"/>
                    <a:gd name="connsiteX11" fmla="*/ 0 w 79871"/>
                    <a:gd name="connsiteY11" fmla="*/ 259372 h 259372"/>
                    <a:gd name="connsiteX12" fmla="*/ 0 w 79871"/>
                    <a:gd name="connsiteY12" fmla="*/ 258254 h 25937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259372">
                      <a:moveTo>
                        <a:pt x="0" y="258254"/>
                      </a:moveTo>
                      <a:cubicBezTo>
                        <a:pt x="0" y="258254"/>
                        <a:pt x="10851" y="258165"/>
                        <a:pt x="18907" y="256349"/>
                      </a:cubicBezTo>
                      <a:cubicBezTo>
                        <a:pt x="29591" y="253974"/>
                        <a:pt x="33386" y="246824"/>
                        <a:pt x="33511" y="240360"/>
                      </a:cubicBezTo>
                      <a:lnTo>
                        <a:pt x="33386" y="19011"/>
                      </a:lnTo>
                      <a:cubicBezTo>
                        <a:pt x="32766" y="6743"/>
                        <a:pt x="43500" y="-76"/>
                        <a:pt x="57949" y="0"/>
                      </a:cubicBezTo>
                      <a:lnTo>
                        <a:pt x="79871" y="0"/>
                      </a:lnTo>
                      <a:lnTo>
                        <a:pt x="79871" y="2019"/>
                      </a:lnTo>
                      <a:lnTo>
                        <a:pt x="61137" y="2019"/>
                      </a:lnTo>
                      <a:cubicBezTo>
                        <a:pt x="47271" y="2654"/>
                        <a:pt x="40332" y="8432"/>
                        <a:pt x="40685" y="17322"/>
                      </a:cubicBezTo>
                      <a:lnTo>
                        <a:pt x="40685" y="240360"/>
                      </a:lnTo>
                      <a:cubicBezTo>
                        <a:pt x="40953" y="250253"/>
                        <a:pt x="34664" y="256044"/>
                        <a:pt x="22039" y="258394"/>
                      </a:cubicBezTo>
                      <a:cubicBezTo>
                        <a:pt x="13264" y="260070"/>
                        <a:pt x="0" y="259372"/>
                        <a:pt x="0" y="259372"/>
                      </a:cubicBezTo>
                      <a:lnTo>
                        <a:pt x="0" y="258254"/>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1800" b="1" dirty="0">
                    <a:solidFill>
                      <a:srgbClr val="FFFFFF"/>
                    </a:solidFill>
                    <a:latin typeface="Arial" panose="020B0604020202020204" pitchFamily="34" charset="0"/>
                  </a:endParaRPr>
                </a:p>
              </p:txBody>
            </p:sp>
            <p:sp>
              <p:nvSpPr>
                <p:cNvPr id="1040" name="Freeform 3">
                  <a:extLst>
                    <a:ext uri="{FF2B5EF4-FFF2-40B4-BE49-F238E27FC236}">
                      <a16:creationId xmlns:a16="http://schemas.microsoft.com/office/drawing/2014/main" id="{7A23772B-1673-B0CA-D5F1-7828783B6437}"/>
                    </a:ext>
                  </a:extLst>
                </p:cNvPr>
                <p:cNvSpPr/>
                <p:nvPr/>
              </p:nvSpPr>
              <p:spPr>
                <a:xfrm>
                  <a:off x="955378" y="4331539"/>
                  <a:ext cx="79871" cy="304774"/>
                </a:xfrm>
                <a:custGeom>
                  <a:avLst/>
                  <a:gdLst>
                    <a:gd name="connsiteX0" fmla="*/ 0 w 79871"/>
                    <a:gd name="connsiteY0" fmla="*/ 1117 h 304774"/>
                    <a:gd name="connsiteX1" fmla="*/ 18907 w 79871"/>
                    <a:gd name="connsiteY1" fmla="*/ 2997 h 304774"/>
                    <a:gd name="connsiteX2" fmla="*/ 33511 w 79871"/>
                    <a:gd name="connsiteY2" fmla="*/ 18999 h 304774"/>
                    <a:gd name="connsiteX3" fmla="*/ 33386 w 79871"/>
                    <a:gd name="connsiteY3" fmla="*/ 285737 h 304774"/>
                    <a:gd name="connsiteX4" fmla="*/ 57949 w 79871"/>
                    <a:gd name="connsiteY4" fmla="*/ 304774 h 304774"/>
                    <a:gd name="connsiteX5" fmla="*/ 79871 w 79871"/>
                    <a:gd name="connsiteY5" fmla="*/ 304774 h 304774"/>
                    <a:gd name="connsiteX6" fmla="*/ 79871 w 79871"/>
                    <a:gd name="connsiteY6" fmla="*/ 302793 h 304774"/>
                    <a:gd name="connsiteX7" fmla="*/ 61137 w 79871"/>
                    <a:gd name="connsiteY7" fmla="*/ 302793 h 304774"/>
                    <a:gd name="connsiteX8" fmla="*/ 40685 w 79871"/>
                    <a:gd name="connsiteY8" fmla="*/ 287439 h 304774"/>
                    <a:gd name="connsiteX9" fmla="*/ 40685 w 79871"/>
                    <a:gd name="connsiteY9" fmla="*/ 18999 h 304774"/>
                    <a:gd name="connsiteX10" fmla="*/ 22039 w 79871"/>
                    <a:gd name="connsiteY10" fmla="*/ 965 h 304774"/>
                    <a:gd name="connsiteX11" fmla="*/ 0 w 79871"/>
                    <a:gd name="connsiteY11" fmla="*/ 0 h 304774"/>
                    <a:gd name="connsiteX12" fmla="*/ 0 w 79871"/>
                    <a:gd name="connsiteY12" fmla="*/ 1117 h 30477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304774">
                      <a:moveTo>
                        <a:pt x="0" y="1117"/>
                      </a:moveTo>
                      <a:cubicBezTo>
                        <a:pt x="0" y="1117"/>
                        <a:pt x="10851" y="1219"/>
                        <a:pt x="18907" y="2997"/>
                      </a:cubicBezTo>
                      <a:cubicBezTo>
                        <a:pt x="29591" y="5384"/>
                        <a:pt x="33386" y="12522"/>
                        <a:pt x="33511" y="18999"/>
                      </a:cubicBezTo>
                      <a:lnTo>
                        <a:pt x="33386" y="285737"/>
                      </a:lnTo>
                      <a:cubicBezTo>
                        <a:pt x="32766" y="298005"/>
                        <a:pt x="43500" y="304850"/>
                        <a:pt x="57949" y="304774"/>
                      </a:cubicBezTo>
                      <a:lnTo>
                        <a:pt x="79871" y="304774"/>
                      </a:lnTo>
                      <a:lnTo>
                        <a:pt x="79871" y="302793"/>
                      </a:lnTo>
                      <a:lnTo>
                        <a:pt x="61137" y="302793"/>
                      </a:lnTo>
                      <a:cubicBezTo>
                        <a:pt x="47271" y="302094"/>
                        <a:pt x="40332" y="296341"/>
                        <a:pt x="40685" y="287439"/>
                      </a:cubicBezTo>
                      <a:lnTo>
                        <a:pt x="40685" y="18999"/>
                      </a:lnTo>
                      <a:cubicBezTo>
                        <a:pt x="40953" y="9131"/>
                        <a:pt x="34664" y="3352"/>
                        <a:pt x="22039" y="965"/>
                      </a:cubicBezTo>
                      <a:cubicBezTo>
                        <a:pt x="13264" y="-698"/>
                        <a:pt x="0" y="0"/>
                        <a:pt x="0" y="0"/>
                      </a:cubicBezTo>
                      <a:lnTo>
                        <a:pt x="0" y="1117"/>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1800" b="1" dirty="0">
                    <a:solidFill>
                      <a:srgbClr val="FFFFFF"/>
                    </a:solidFill>
                    <a:latin typeface="Arial" panose="020B0604020202020204" pitchFamily="34" charset="0"/>
                  </a:endParaRPr>
                </a:p>
              </p:txBody>
            </p:sp>
          </p:grpSp>
        </p:grpSp>
        <p:sp>
          <p:nvSpPr>
            <p:cNvPr id="4" name="Rectangle 3">
              <a:extLst>
                <a:ext uri="{FF2B5EF4-FFF2-40B4-BE49-F238E27FC236}">
                  <a16:creationId xmlns:a16="http://schemas.microsoft.com/office/drawing/2014/main" id="{71DAA23F-5943-72AA-B6DD-3C1763164229}"/>
                </a:ext>
              </a:extLst>
            </p:cNvPr>
            <p:cNvSpPr/>
            <p:nvPr/>
          </p:nvSpPr>
          <p:spPr>
            <a:xfrm>
              <a:off x="8759965" y="5329095"/>
              <a:ext cx="144777" cy="6549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endParaRPr>
            </a:p>
          </p:txBody>
        </p:sp>
        <p:sp>
          <p:nvSpPr>
            <p:cNvPr id="11" name="Rectangle 10">
              <a:extLst>
                <a:ext uri="{FF2B5EF4-FFF2-40B4-BE49-F238E27FC236}">
                  <a16:creationId xmlns:a16="http://schemas.microsoft.com/office/drawing/2014/main" id="{68673B78-5141-6EEA-8F34-9BCFB269DF33}"/>
                </a:ext>
              </a:extLst>
            </p:cNvPr>
            <p:cNvSpPr/>
            <p:nvPr/>
          </p:nvSpPr>
          <p:spPr>
            <a:xfrm>
              <a:off x="8508692" y="5329095"/>
              <a:ext cx="144777" cy="6549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endParaRPr>
            </a:p>
          </p:txBody>
        </p:sp>
        <p:sp>
          <p:nvSpPr>
            <p:cNvPr id="14" name="TextBox 13">
              <a:extLst>
                <a:ext uri="{FF2B5EF4-FFF2-40B4-BE49-F238E27FC236}">
                  <a16:creationId xmlns:a16="http://schemas.microsoft.com/office/drawing/2014/main" id="{FA18EABD-6D70-E063-7C4F-B4B29A384746}"/>
                </a:ext>
              </a:extLst>
            </p:cNvPr>
            <p:cNvSpPr txBox="1"/>
            <p:nvPr/>
          </p:nvSpPr>
          <p:spPr>
            <a:xfrm>
              <a:off x="6556910" y="5900542"/>
              <a:ext cx="2501978" cy="866998"/>
            </a:xfrm>
            <a:prstGeom prst="rect">
              <a:avLst/>
            </a:prstGeom>
            <a:noFill/>
          </p:spPr>
          <p:txBody>
            <a:bodyPr wrap="square" rtlCol="0">
              <a:spAutoFit/>
            </a:bodyPr>
            <a:lstStyle/>
            <a:p>
              <a:r>
                <a:rPr lang="en-US" sz="1800" dirty="0">
                  <a:latin typeface="Arial" panose="020B0604020202020204" pitchFamily="34" charset="0"/>
                </a:rPr>
                <a:t>RTK – Receptor tyrosine kinase – signaling domain. </a:t>
              </a:r>
            </a:p>
          </p:txBody>
        </p:sp>
      </p:grpSp>
      <p:sp>
        <p:nvSpPr>
          <p:cNvPr id="18" name="TextBox 17">
            <a:extLst>
              <a:ext uri="{FF2B5EF4-FFF2-40B4-BE49-F238E27FC236}">
                <a16:creationId xmlns:a16="http://schemas.microsoft.com/office/drawing/2014/main" id="{8445B475-ECCA-7776-A1C6-EB55AFC2D84C}"/>
              </a:ext>
            </a:extLst>
          </p:cNvPr>
          <p:cNvSpPr txBox="1"/>
          <p:nvPr/>
        </p:nvSpPr>
        <p:spPr>
          <a:xfrm>
            <a:off x="3300090" y="59544"/>
            <a:ext cx="8770093" cy="551241"/>
          </a:xfrm>
          <a:prstGeom prst="rect">
            <a:avLst/>
          </a:prstGeom>
          <a:noFill/>
        </p:spPr>
        <p:txBody>
          <a:bodyPr wrap="none" rtlCol="0">
            <a:spAutoFit/>
          </a:bodyPr>
          <a:lstStyle/>
          <a:p>
            <a:r>
              <a:rPr lang="en-US" sz="2982" dirty="0">
                <a:latin typeface="Arial" panose="020B0604020202020204" pitchFamily="34" charset="0"/>
              </a:rPr>
              <a:t>Production of Antibodies by B-cells &amp; Plasma Cells</a:t>
            </a:r>
          </a:p>
        </p:txBody>
      </p:sp>
      <p:sp>
        <p:nvSpPr>
          <p:cNvPr id="21" name="TextBox 20">
            <a:extLst>
              <a:ext uri="{FF2B5EF4-FFF2-40B4-BE49-F238E27FC236}">
                <a16:creationId xmlns:a16="http://schemas.microsoft.com/office/drawing/2014/main" id="{AC81019F-EC5F-611F-082C-0A813C0DA41C}"/>
              </a:ext>
            </a:extLst>
          </p:cNvPr>
          <p:cNvSpPr txBox="1"/>
          <p:nvPr/>
        </p:nvSpPr>
        <p:spPr>
          <a:xfrm>
            <a:off x="6471018" y="511888"/>
            <a:ext cx="6386943" cy="1754326"/>
          </a:xfrm>
          <a:prstGeom prst="rect">
            <a:avLst/>
          </a:prstGeom>
          <a:noFill/>
        </p:spPr>
        <p:txBody>
          <a:bodyPr wrap="square" rtlCol="0">
            <a:spAutoFit/>
          </a:bodyPr>
          <a:lstStyle/>
          <a:p>
            <a:r>
              <a:rPr lang="en-US" sz="1800" b="1" dirty="0">
                <a:latin typeface="Arial" panose="020B0604020202020204" pitchFamily="34" charset="0"/>
              </a:rPr>
              <a:t>Plasma Cells:</a:t>
            </a:r>
          </a:p>
          <a:p>
            <a:pPr marL="365189" indent="-365189">
              <a:buFont typeface="Arial" panose="020B0604020202020204" pitchFamily="34" charset="0"/>
              <a:buChar char="•"/>
            </a:pPr>
            <a:r>
              <a:rPr lang="en-US" sz="1800" dirty="0">
                <a:latin typeface="Arial" panose="020B0604020202020204" pitchFamily="34" charset="0"/>
              </a:rPr>
              <a:t>After activation, a B-cell develops into a plasma cell.</a:t>
            </a:r>
          </a:p>
          <a:p>
            <a:pPr marL="365189" indent="-365189">
              <a:buFont typeface="Arial" panose="020B0604020202020204" pitchFamily="34" charset="0"/>
              <a:buChar char="•"/>
            </a:pPr>
            <a:r>
              <a:rPr lang="en-US" sz="1800" dirty="0">
                <a:latin typeface="Arial" panose="020B0604020202020204" pitchFamily="34" charset="0"/>
              </a:rPr>
              <a:t>The antibody is secreted.</a:t>
            </a:r>
          </a:p>
          <a:p>
            <a:pPr marL="365189" indent="-365189">
              <a:buFont typeface="Arial" panose="020B0604020202020204" pitchFamily="34" charset="0"/>
              <a:buChar char="•"/>
            </a:pPr>
            <a:r>
              <a:rPr lang="en-US" sz="1800" dirty="0">
                <a:latin typeface="Arial" panose="020B0604020202020204" pitchFamily="34" charset="0"/>
              </a:rPr>
              <a:t>The same light chains are produced.</a:t>
            </a:r>
          </a:p>
          <a:p>
            <a:pPr marL="365189" indent="-365189">
              <a:buFont typeface="Arial" panose="020B0604020202020204" pitchFamily="34" charset="0"/>
              <a:buChar char="•"/>
            </a:pPr>
            <a:r>
              <a:rPr lang="en-US" sz="1800" dirty="0">
                <a:latin typeface="Arial" panose="020B0604020202020204" pitchFamily="34" charset="0"/>
              </a:rPr>
              <a:t>The heavy chains differ only in the absence of the transmembrane domains.</a:t>
            </a:r>
          </a:p>
        </p:txBody>
      </p:sp>
      <p:grpSp>
        <p:nvGrpSpPr>
          <p:cNvPr id="23" name="Group 22">
            <a:extLst>
              <a:ext uri="{FF2B5EF4-FFF2-40B4-BE49-F238E27FC236}">
                <a16:creationId xmlns:a16="http://schemas.microsoft.com/office/drawing/2014/main" id="{AC05E977-3F28-AE0F-4B76-433415C8788B}"/>
              </a:ext>
            </a:extLst>
          </p:cNvPr>
          <p:cNvGrpSpPr/>
          <p:nvPr/>
        </p:nvGrpSpPr>
        <p:grpSpPr>
          <a:xfrm>
            <a:off x="6977050" y="2620954"/>
            <a:ext cx="5515981" cy="2528349"/>
            <a:chOff x="1586819" y="477414"/>
            <a:chExt cx="5062812" cy="2131100"/>
          </a:xfrm>
        </p:grpSpPr>
        <p:pic>
          <p:nvPicPr>
            <p:cNvPr id="27" name="Picture 26">
              <a:extLst>
                <a:ext uri="{FF2B5EF4-FFF2-40B4-BE49-F238E27FC236}">
                  <a16:creationId xmlns:a16="http://schemas.microsoft.com/office/drawing/2014/main" id="{580625D4-0DEC-303A-8EE3-7F4A96070D68}"/>
                </a:ext>
              </a:extLst>
            </p:cNvPr>
            <p:cNvPicPr>
              <a:picLocks noChangeAspect="1"/>
            </p:cNvPicPr>
            <p:nvPr/>
          </p:nvPicPr>
          <p:blipFill rotWithShape="1">
            <a:blip r:embed="rId2" r:link="rId3">
              <a:extLst>
                <a:ext uri="{28A0092B-C50C-407E-A947-70E740481C1C}">
                  <a14:useLocalDpi xmlns:a14="http://schemas.microsoft.com/office/drawing/2010/main" val="0"/>
                </a:ext>
              </a:extLst>
            </a:blip>
            <a:srcRect t="2" r="50847" b="65099"/>
            <a:stretch>
              <a:fillRect/>
            </a:stretch>
          </p:blipFill>
          <p:spPr>
            <a:xfrm>
              <a:off x="1655034" y="477414"/>
              <a:ext cx="4576082" cy="2041777"/>
            </a:xfrm>
            <a:prstGeom prst="rect">
              <a:avLst/>
            </a:prstGeom>
          </p:spPr>
        </p:pic>
        <p:sp>
          <p:nvSpPr>
            <p:cNvPr id="28" name="TextBox 3">
              <a:extLst>
                <a:ext uri="{FF2B5EF4-FFF2-40B4-BE49-F238E27FC236}">
                  <a16:creationId xmlns:a16="http://schemas.microsoft.com/office/drawing/2014/main" id="{37601FC2-CB87-1961-4071-9BD71D96F7C2}"/>
                </a:ext>
              </a:extLst>
            </p:cNvPr>
            <p:cNvSpPr txBox="1">
              <a:spLocks noChangeArrowheads="1"/>
            </p:cNvSpPr>
            <p:nvPr/>
          </p:nvSpPr>
          <p:spPr bwMode="auto">
            <a:xfrm>
              <a:off x="1586819" y="644259"/>
              <a:ext cx="1355074" cy="5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latin typeface="Arial" panose="020B0604020202020204" pitchFamily="34" charset="0"/>
                </a:rPr>
                <a:t>Antigen-</a:t>
              </a:r>
            </a:p>
            <a:p>
              <a:pPr eaLnBrk="0" hangingPunct="0"/>
              <a:r>
                <a:rPr lang="en-US" sz="2052" b="1" dirty="0">
                  <a:solidFill>
                    <a:srgbClr val="000000"/>
                  </a:solidFill>
                  <a:latin typeface="Arial" panose="020B0604020202020204" pitchFamily="34" charset="0"/>
                </a:rPr>
                <a:t>binding site</a:t>
              </a:r>
            </a:p>
          </p:txBody>
        </p:sp>
        <p:sp>
          <p:nvSpPr>
            <p:cNvPr id="29" name="TextBox 5">
              <a:extLst>
                <a:ext uri="{FF2B5EF4-FFF2-40B4-BE49-F238E27FC236}">
                  <a16:creationId xmlns:a16="http://schemas.microsoft.com/office/drawing/2014/main" id="{73A78CAD-9B08-B372-5364-F95DF8C98F47}"/>
                </a:ext>
              </a:extLst>
            </p:cNvPr>
            <p:cNvSpPr txBox="1">
              <a:spLocks noChangeArrowheads="1"/>
            </p:cNvSpPr>
            <p:nvPr/>
          </p:nvSpPr>
          <p:spPr bwMode="auto">
            <a:xfrm>
              <a:off x="1770404" y="1501900"/>
              <a:ext cx="1287394" cy="26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latin typeface="Arial" panose="020B0604020202020204" pitchFamily="34" charset="0"/>
                </a:rPr>
                <a:t>Light chain</a:t>
              </a:r>
            </a:p>
          </p:txBody>
        </p:sp>
        <p:sp>
          <p:nvSpPr>
            <p:cNvPr id="30" name="TextBox 6">
              <a:extLst>
                <a:ext uri="{FF2B5EF4-FFF2-40B4-BE49-F238E27FC236}">
                  <a16:creationId xmlns:a16="http://schemas.microsoft.com/office/drawing/2014/main" id="{765E386F-78FE-C0FF-E568-D3E036EBB2A6}"/>
                </a:ext>
              </a:extLst>
            </p:cNvPr>
            <p:cNvSpPr txBox="1">
              <a:spLocks noChangeArrowheads="1"/>
            </p:cNvSpPr>
            <p:nvPr/>
          </p:nvSpPr>
          <p:spPr bwMode="auto">
            <a:xfrm>
              <a:off x="3623609" y="682734"/>
              <a:ext cx="763609" cy="5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latin typeface="Arial" panose="020B0604020202020204" pitchFamily="34" charset="0"/>
                </a:rPr>
                <a:t>Heavy</a:t>
              </a:r>
            </a:p>
            <a:p>
              <a:pPr eaLnBrk="0" hangingPunct="0"/>
              <a:r>
                <a:rPr lang="en-US" sz="2052" b="1" dirty="0">
                  <a:solidFill>
                    <a:srgbClr val="000000"/>
                  </a:solidFill>
                  <a:latin typeface="Arial" panose="020B0604020202020204" pitchFamily="34" charset="0"/>
                </a:rPr>
                <a:t>chains</a:t>
              </a:r>
            </a:p>
          </p:txBody>
        </p:sp>
        <p:sp>
          <p:nvSpPr>
            <p:cNvPr id="31" name="TextBox 8">
              <a:extLst>
                <a:ext uri="{FF2B5EF4-FFF2-40B4-BE49-F238E27FC236}">
                  <a16:creationId xmlns:a16="http://schemas.microsoft.com/office/drawing/2014/main" id="{98CA30B0-A21E-E84F-A4F0-38CF5573ED07}"/>
                </a:ext>
              </a:extLst>
            </p:cNvPr>
            <p:cNvSpPr txBox="1">
              <a:spLocks noChangeArrowheads="1"/>
            </p:cNvSpPr>
            <p:nvPr/>
          </p:nvSpPr>
          <p:spPr bwMode="auto">
            <a:xfrm>
              <a:off x="5087347" y="772880"/>
              <a:ext cx="1355074" cy="5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latin typeface="Arial" panose="020B0604020202020204" pitchFamily="34" charset="0"/>
                </a:rPr>
                <a:t>Antigen-</a:t>
              </a:r>
            </a:p>
            <a:p>
              <a:pPr eaLnBrk="0" hangingPunct="0"/>
              <a:r>
                <a:rPr lang="en-US" sz="2052" b="1" dirty="0">
                  <a:solidFill>
                    <a:srgbClr val="000000"/>
                  </a:solidFill>
                  <a:latin typeface="Arial" panose="020B0604020202020204" pitchFamily="34" charset="0"/>
                </a:rPr>
                <a:t>binding site</a:t>
              </a:r>
            </a:p>
          </p:txBody>
        </p:sp>
        <p:sp>
          <p:nvSpPr>
            <p:cNvPr id="32" name="TextBox 31">
              <a:extLst>
                <a:ext uri="{FF2B5EF4-FFF2-40B4-BE49-F238E27FC236}">
                  <a16:creationId xmlns:a16="http://schemas.microsoft.com/office/drawing/2014/main" id="{AD8C70A2-6077-33AC-BAE3-E4556E3FE1A7}"/>
                </a:ext>
              </a:extLst>
            </p:cNvPr>
            <p:cNvSpPr txBox="1">
              <a:spLocks noChangeArrowheads="1"/>
            </p:cNvSpPr>
            <p:nvPr/>
          </p:nvSpPr>
          <p:spPr bwMode="auto">
            <a:xfrm>
              <a:off x="5000009" y="1512277"/>
              <a:ext cx="1287394" cy="26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latin typeface="Arial" panose="020B0604020202020204" pitchFamily="34" charset="0"/>
                </a:rPr>
                <a:t>Light chain</a:t>
              </a:r>
            </a:p>
          </p:txBody>
        </p:sp>
        <p:sp>
          <p:nvSpPr>
            <p:cNvPr id="33" name="TextBox 14">
              <a:extLst>
                <a:ext uri="{FF2B5EF4-FFF2-40B4-BE49-F238E27FC236}">
                  <a16:creationId xmlns:a16="http://schemas.microsoft.com/office/drawing/2014/main" id="{D008D2AD-9232-1E55-E724-8EAC839B5AF7}"/>
                </a:ext>
              </a:extLst>
            </p:cNvPr>
            <p:cNvSpPr txBox="1">
              <a:spLocks noChangeArrowheads="1"/>
            </p:cNvSpPr>
            <p:nvPr/>
          </p:nvSpPr>
          <p:spPr bwMode="auto">
            <a:xfrm>
              <a:off x="4972341" y="2342339"/>
              <a:ext cx="1677290" cy="26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latin typeface="Arial" panose="020B0604020202020204" pitchFamily="34" charset="0"/>
                </a:rPr>
                <a:t>Disulfide bond</a:t>
              </a:r>
            </a:p>
          </p:txBody>
        </p:sp>
        <p:sp>
          <p:nvSpPr>
            <p:cNvPr id="35" name="Freeform 27">
              <a:extLst>
                <a:ext uri="{FF2B5EF4-FFF2-40B4-BE49-F238E27FC236}">
                  <a16:creationId xmlns:a16="http://schemas.microsoft.com/office/drawing/2014/main" id="{2475B2B3-D86F-24B3-FB23-6CB5A32A8D5A}"/>
                </a:ext>
              </a:extLst>
            </p:cNvPr>
            <p:cNvSpPr/>
            <p:nvPr/>
          </p:nvSpPr>
          <p:spPr>
            <a:xfrm>
              <a:off x="2982131" y="1615233"/>
              <a:ext cx="347615" cy="41503"/>
            </a:xfrm>
            <a:custGeom>
              <a:avLst/>
              <a:gdLst>
                <a:gd name="connsiteX0" fmla="*/ 9525 w 319112"/>
                <a:gd name="connsiteY0" fmla="*/ 9525 h 38100"/>
                <a:gd name="connsiteX1" fmla="*/ 309587 w 319112"/>
                <a:gd name="connsiteY1" fmla="*/ 9525 h 38100"/>
              </a:gdLst>
              <a:ahLst/>
              <a:cxnLst>
                <a:cxn ang="0">
                  <a:pos x="connsiteX0" y="connsiteY0"/>
                </a:cxn>
                <a:cxn ang="1">
                  <a:pos x="connsiteX1" y="connsiteY1"/>
                </a:cxn>
              </a:cxnLst>
              <a:rect l="l" t="t" r="r" b="b"/>
              <a:pathLst>
                <a:path w="319112" h="38100">
                  <a:moveTo>
                    <a:pt x="9525" y="9525"/>
                  </a:moveTo>
                  <a:lnTo>
                    <a:pt x="309587"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982" b="1" dirty="0">
                <a:solidFill>
                  <a:srgbClr val="000000"/>
                </a:solidFill>
                <a:latin typeface="Arial" panose="020B0604020202020204" pitchFamily="34" charset="0"/>
              </a:endParaRPr>
            </a:p>
          </p:txBody>
        </p:sp>
        <p:sp>
          <p:nvSpPr>
            <p:cNvPr id="36" name="Freeform 3">
              <a:extLst>
                <a:ext uri="{FF2B5EF4-FFF2-40B4-BE49-F238E27FC236}">
                  <a16:creationId xmlns:a16="http://schemas.microsoft.com/office/drawing/2014/main" id="{DF6AB89A-F1AE-6F56-1FB3-DB2118652060}"/>
                </a:ext>
              </a:extLst>
            </p:cNvPr>
            <p:cNvSpPr/>
            <p:nvPr/>
          </p:nvSpPr>
          <p:spPr>
            <a:xfrm>
              <a:off x="4600933" y="1615233"/>
              <a:ext cx="356277" cy="41503"/>
            </a:xfrm>
            <a:custGeom>
              <a:avLst/>
              <a:gdLst>
                <a:gd name="connsiteX0" fmla="*/ 9525 w 327063"/>
                <a:gd name="connsiteY0" fmla="*/ 9525 h 38100"/>
                <a:gd name="connsiteX1" fmla="*/ 317538 w 327063"/>
                <a:gd name="connsiteY1" fmla="*/ 9525 h 38100"/>
              </a:gdLst>
              <a:ahLst/>
              <a:cxnLst>
                <a:cxn ang="0">
                  <a:pos x="connsiteX0" y="connsiteY0"/>
                </a:cxn>
                <a:cxn ang="1">
                  <a:pos x="connsiteX1" y="connsiteY1"/>
                </a:cxn>
              </a:cxnLst>
              <a:rect l="l" t="t" r="r" b="b"/>
              <a:pathLst>
                <a:path w="327063" h="38100">
                  <a:moveTo>
                    <a:pt x="9525" y="9525"/>
                  </a:moveTo>
                  <a:lnTo>
                    <a:pt x="317538"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982" b="1" dirty="0">
                <a:solidFill>
                  <a:srgbClr val="000000"/>
                </a:solidFill>
                <a:latin typeface="Arial" panose="020B0604020202020204" pitchFamily="34" charset="0"/>
              </a:endParaRPr>
            </a:p>
          </p:txBody>
        </p:sp>
        <p:sp>
          <p:nvSpPr>
            <p:cNvPr id="37" name="Freeform 3">
              <a:extLst>
                <a:ext uri="{FF2B5EF4-FFF2-40B4-BE49-F238E27FC236}">
                  <a16:creationId xmlns:a16="http://schemas.microsoft.com/office/drawing/2014/main" id="{7416C279-D69D-C6F6-E9E1-7134B6547503}"/>
                </a:ext>
              </a:extLst>
            </p:cNvPr>
            <p:cNvSpPr/>
            <p:nvPr/>
          </p:nvSpPr>
          <p:spPr>
            <a:xfrm>
              <a:off x="3637991" y="1320546"/>
              <a:ext cx="619502" cy="122668"/>
            </a:xfrm>
            <a:custGeom>
              <a:avLst/>
              <a:gdLst>
                <a:gd name="connsiteX0" fmla="*/ 9525 w 568705"/>
                <a:gd name="connsiteY0" fmla="*/ 102527 h 112610"/>
                <a:gd name="connsiteX1" fmla="*/ 279615 w 568705"/>
                <a:gd name="connsiteY1" fmla="*/ 9525 h 112610"/>
                <a:gd name="connsiteX2" fmla="*/ 559180 w 568705"/>
                <a:gd name="connsiteY2" fmla="*/ 103085 h 112610"/>
              </a:gdLst>
              <a:ahLst/>
              <a:cxnLst>
                <a:cxn ang="0">
                  <a:pos x="connsiteX0" y="connsiteY0"/>
                </a:cxn>
                <a:cxn ang="1">
                  <a:pos x="connsiteX1" y="connsiteY1"/>
                </a:cxn>
                <a:cxn ang="2">
                  <a:pos x="connsiteX2" y="connsiteY2"/>
                </a:cxn>
              </a:cxnLst>
              <a:rect l="l" t="t" r="r" b="b"/>
              <a:pathLst>
                <a:path w="568705" h="112610">
                  <a:moveTo>
                    <a:pt x="9525" y="102527"/>
                  </a:moveTo>
                  <a:lnTo>
                    <a:pt x="279615" y="9525"/>
                  </a:lnTo>
                  <a:lnTo>
                    <a:pt x="559180" y="10308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982" b="1" dirty="0">
                <a:solidFill>
                  <a:srgbClr val="000000"/>
                </a:solidFill>
                <a:latin typeface="Arial" panose="020B0604020202020204" pitchFamily="34" charset="0"/>
              </a:endParaRPr>
            </a:p>
          </p:txBody>
        </p:sp>
        <p:grpSp>
          <p:nvGrpSpPr>
            <p:cNvPr id="39" name="Group 38">
              <a:extLst>
                <a:ext uri="{FF2B5EF4-FFF2-40B4-BE49-F238E27FC236}">
                  <a16:creationId xmlns:a16="http://schemas.microsoft.com/office/drawing/2014/main" id="{9DFFDE8E-33B9-EDDE-FCC2-DB73BFC24BD0}"/>
                </a:ext>
              </a:extLst>
            </p:cNvPr>
            <p:cNvGrpSpPr/>
            <p:nvPr/>
          </p:nvGrpSpPr>
          <p:grpSpPr>
            <a:xfrm rot="19004428" flipH="1">
              <a:off x="4822916" y="907579"/>
              <a:ext cx="87005" cy="409845"/>
              <a:chOff x="955378" y="4073056"/>
              <a:chExt cx="79871" cy="563257"/>
            </a:xfrm>
          </p:grpSpPr>
          <p:sp>
            <p:nvSpPr>
              <p:cNvPr id="43" name="Freeform 3">
                <a:extLst>
                  <a:ext uri="{FF2B5EF4-FFF2-40B4-BE49-F238E27FC236}">
                    <a16:creationId xmlns:a16="http://schemas.microsoft.com/office/drawing/2014/main" id="{48CCD7A8-1A70-D7AB-CC10-9F35F21FA23B}"/>
                  </a:ext>
                </a:extLst>
              </p:cNvPr>
              <p:cNvSpPr/>
              <p:nvPr/>
            </p:nvSpPr>
            <p:spPr>
              <a:xfrm>
                <a:off x="955378" y="4073056"/>
                <a:ext cx="79871" cy="259372"/>
              </a:xfrm>
              <a:custGeom>
                <a:avLst/>
                <a:gdLst>
                  <a:gd name="connsiteX0" fmla="*/ 0 w 79871"/>
                  <a:gd name="connsiteY0" fmla="*/ 258254 h 259372"/>
                  <a:gd name="connsiteX1" fmla="*/ 18907 w 79871"/>
                  <a:gd name="connsiteY1" fmla="*/ 256349 h 259372"/>
                  <a:gd name="connsiteX2" fmla="*/ 33511 w 79871"/>
                  <a:gd name="connsiteY2" fmla="*/ 240360 h 259372"/>
                  <a:gd name="connsiteX3" fmla="*/ 33386 w 79871"/>
                  <a:gd name="connsiteY3" fmla="*/ 19011 h 259372"/>
                  <a:gd name="connsiteX4" fmla="*/ 57949 w 79871"/>
                  <a:gd name="connsiteY4" fmla="*/ 0 h 259372"/>
                  <a:gd name="connsiteX5" fmla="*/ 79871 w 79871"/>
                  <a:gd name="connsiteY5" fmla="*/ 0 h 259372"/>
                  <a:gd name="connsiteX6" fmla="*/ 79871 w 79871"/>
                  <a:gd name="connsiteY6" fmla="*/ 2019 h 259372"/>
                  <a:gd name="connsiteX7" fmla="*/ 61137 w 79871"/>
                  <a:gd name="connsiteY7" fmla="*/ 2019 h 259372"/>
                  <a:gd name="connsiteX8" fmla="*/ 40685 w 79871"/>
                  <a:gd name="connsiteY8" fmla="*/ 17322 h 259372"/>
                  <a:gd name="connsiteX9" fmla="*/ 40685 w 79871"/>
                  <a:gd name="connsiteY9" fmla="*/ 240360 h 259372"/>
                  <a:gd name="connsiteX10" fmla="*/ 22039 w 79871"/>
                  <a:gd name="connsiteY10" fmla="*/ 258394 h 259372"/>
                  <a:gd name="connsiteX11" fmla="*/ 0 w 79871"/>
                  <a:gd name="connsiteY11" fmla="*/ 259372 h 259372"/>
                  <a:gd name="connsiteX12" fmla="*/ 0 w 79871"/>
                  <a:gd name="connsiteY12" fmla="*/ 258254 h 25937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259372">
                    <a:moveTo>
                      <a:pt x="0" y="258254"/>
                    </a:moveTo>
                    <a:cubicBezTo>
                      <a:pt x="0" y="258254"/>
                      <a:pt x="10851" y="258165"/>
                      <a:pt x="18907" y="256349"/>
                    </a:cubicBezTo>
                    <a:cubicBezTo>
                      <a:pt x="29591" y="253974"/>
                      <a:pt x="33386" y="246824"/>
                      <a:pt x="33511" y="240360"/>
                    </a:cubicBezTo>
                    <a:lnTo>
                      <a:pt x="33386" y="19011"/>
                    </a:lnTo>
                    <a:cubicBezTo>
                      <a:pt x="32766" y="6743"/>
                      <a:pt x="43500" y="-76"/>
                      <a:pt x="57949" y="0"/>
                    </a:cubicBezTo>
                    <a:lnTo>
                      <a:pt x="79871" y="0"/>
                    </a:lnTo>
                    <a:lnTo>
                      <a:pt x="79871" y="2019"/>
                    </a:lnTo>
                    <a:lnTo>
                      <a:pt x="61137" y="2019"/>
                    </a:lnTo>
                    <a:cubicBezTo>
                      <a:pt x="47271" y="2654"/>
                      <a:pt x="40332" y="8432"/>
                      <a:pt x="40685" y="17322"/>
                    </a:cubicBezTo>
                    <a:lnTo>
                      <a:pt x="40685" y="240360"/>
                    </a:lnTo>
                    <a:cubicBezTo>
                      <a:pt x="40953" y="250253"/>
                      <a:pt x="34664" y="256044"/>
                      <a:pt x="22039" y="258394"/>
                    </a:cubicBezTo>
                    <a:cubicBezTo>
                      <a:pt x="13264" y="260070"/>
                      <a:pt x="0" y="259372"/>
                      <a:pt x="0" y="259372"/>
                    </a:cubicBezTo>
                    <a:lnTo>
                      <a:pt x="0" y="258254"/>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982" b="1" dirty="0">
                  <a:solidFill>
                    <a:srgbClr val="FFFFFF"/>
                  </a:solidFill>
                  <a:latin typeface="Arial" panose="020B0604020202020204" pitchFamily="34" charset="0"/>
                </a:endParaRPr>
              </a:p>
            </p:txBody>
          </p:sp>
          <p:sp>
            <p:nvSpPr>
              <p:cNvPr id="44" name="Freeform 3">
                <a:extLst>
                  <a:ext uri="{FF2B5EF4-FFF2-40B4-BE49-F238E27FC236}">
                    <a16:creationId xmlns:a16="http://schemas.microsoft.com/office/drawing/2014/main" id="{38C0E7CE-A466-858C-4D04-FD6F6BC5D630}"/>
                  </a:ext>
                </a:extLst>
              </p:cNvPr>
              <p:cNvSpPr/>
              <p:nvPr/>
            </p:nvSpPr>
            <p:spPr>
              <a:xfrm>
                <a:off x="955378" y="4331539"/>
                <a:ext cx="79871" cy="304774"/>
              </a:xfrm>
              <a:custGeom>
                <a:avLst/>
                <a:gdLst>
                  <a:gd name="connsiteX0" fmla="*/ 0 w 79871"/>
                  <a:gd name="connsiteY0" fmla="*/ 1117 h 304774"/>
                  <a:gd name="connsiteX1" fmla="*/ 18907 w 79871"/>
                  <a:gd name="connsiteY1" fmla="*/ 2997 h 304774"/>
                  <a:gd name="connsiteX2" fmla="*/ 33511 w 79871"/>
                  <a:gd name="connsiteY2" fmla="*/ 18999 h 304774"/>
                  <a:gd name="connsiteX3" fmla="*/ 33386 w 79871"/>
                  <a:gd name="connsiteY3" fmla="*/ 285737 h 304774"/>
                  <a:gd name="connsiteX4" fmla="*/ 57949 w 79871"/>
                  <a:gd name="connsiteY4" fmla="*/ 304774 h 304774"/>
                  <a:gd name="connsiteX5" fmla="*/ 79871 w 79871"/>
                  <a:gd name="connsiteY5" fmla="*/ 304774 h 304774"/>
                  <a:gd name="connsiteX6" fmla="*/ 79871 w 79871"/>
                  <a:gd name="connsiteY6" fmla="*/ 302793 h 304774"/>
                  <a:gd name="connsiteX7" fmla="*/ 61137 w 79871"/>
                  <a:gd name="connsiteY7" fmla="*/ 302793 h 304774"/>
                  <a:gd name="connsiteX8" fmla="*/ 40685 w 79871"/>
                  <a:gd name="connsiteY8" fmla="*/ 287439 h 304774"/>
                  <a:gd name="connsiteX9" fmla="*/ 40685 w 79871"/>
                  <a:gd name="connsiteY9" fmla="*/ 18999 h 304774"/>
                  <a:gd name="connsiteX10" fmla="*/ 22039 w 79871"/>
                  <a:gd name="connsiteY10" fmla="*/ 965 h 304774"/>
                  <a:gd name="connsiteX11" fmla="*/ 0 w 79871"/>
                  <a:gd name="connsiteY11" fmla="*/ 0 h 304774"/>
                  <a:gd name="connsiteX12" fmla="*/ 0 w 79871"/>
                  <a:gd name="connsiteY12" fmla="*/ 1117 h 30477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304774">
                    <a:moveTo>
                      <a:pt x="0" y="1117"/>
                    </a:moveTo>
                    <a:cubicBezTo>
                      <a:pt x="0" y="1117"/>
                      <a:pt x="10851" y="1219"/>
                      <a:pt x="18907" y="2997"/>
                    </a:cubicBezTo>
                    <a:cubicBezTo>
                      <a:pt x="29591" y="5384"/>
                      <a:pt x="33386" y="12522"/>
                      <a:pt x="33511" y="18999"/>
                    </a:cubicBezTo>
                    <a:lnTo>
                      <a:pt x="33386" y="285737"/>
                    </a:lnTo>
                    <a:cubicBezTo>
                      <a:pt x="32766" y="298005"/>
                      <a:pt x="43500" y="304850"/>
                      <a:pt x="57949" y="304774"/>
                    </a:cubicBezTo>
                    <a:lnTo>
                      <a:pt x="79871" y="304774"/>
                    </a:lnTo>
                    <a:lnTo>
                      <a:pt x="79871" y="302793"/>
                    </a:lnTo>
                    <a:lnTo>
                      <a:pt x="61137" y="302793"/>
                    </a:lnTo>
                    <a:cubicBezTo>
                      <a:pt x="47271" y="302094"/>
                      <a:pt x="40332" y="296341"/>
                      <a:pt x="40685" y="287439"/>
                    </a:cubicBezTo>
                    <a:lnTo>
                      <a:pt x="40685" y="18999"/>
                    </a:lnTo>
                    <a:cubicBezTo>
                      <a:pt x="40953" y="9131"/>
                      <a:pt x="34664" y="3352"/>
                      <a:pt x="22039" y="965"/>
                    </a:cubicBezTo>
                    <a:cubicBezTo>
                      <a:pt x="13264" y="-698"/>
                      <a:pt x="0" y="0"/>
                      <a:pt x="0" y="0"/>
                    </a:cubicBezTo>
                    <a:lnTo>
                      <a:pt x="0" y="1117"/>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982" b="1" dirty="0">
                  <a:solidFill>
                    <a:srgbClr val="FFFFFF"/>
                  </a:solidFill>
                  <a:latin typeface="Arial" panose="020B0604020202020204" pitchFamily="34" charset="0"/>
                </a:endParaRPr>
              </a:p>
            </p:txBody>
          </p:sp>
        </p:grpSp>
        <p:grpSp>
          <p:nvGrpSpPr>
            <p:cNvPr id="40" name="Group 39">
              <a:extLst>
                <a:ext uri="{FF2B5EF4-FFF2-40B4-BE49-F238E27FC236}">
                  <a16:creationId xmlns:a16="http://schemas.microsoft.com/office/drawing/2014/main" id="{508CAF7F-EBA8-8409-61D1-C95BA01E44DA}"/>
                </a:ext>
              </a:extLst>
            </p:cNvPr>
            <p:cNvGrpSpPr/>
            <p:nvPr/>
          </p:nvGrpSpPr>
          <p:grpSpPr>
            <a:xfrm rot="13552243" flipH="1">
              <a:off x="3015186" y="915219"/>
              <a:ext cx="87005" cy="409845"/>
              <a:chOff x="955378" y="4073056"/>
              <a:chExt cx="79871" cy="563257"/>
            </a:xfrm>
          </p:grpSpPr>
          <p:sp>
            <p:nvSpPr>
              <p:cNvPr id="41" name="Freeform 3">
                <a:extLst>
                  <a:ext uri="{FF2B5EF4-FFF2-40B4-BE49-F238E27FC236}">
                    <a16:creationId xmlns:a16="http://schemas.microsoft.com/office/drawing/2014/main" id="{5B78E27A-C5E9-051E-4F8B-6B167F82483A}"/>
                  </a:ext>
                </a:extLst>
              </p:cNvPr>
              <p:cNvSpPr/>
              <p:nvPr/>
            </p:nvSpPr>
            <p:spPr>
              <a:xfrm>
                <a:off x="955378" y="4073056"/>
                <a:ext cx="79871" cy="259372"/>
              </a:xfrm>
              <a:custGeom>
                <a:avLst/>
                <a:gdLst>
                  <a:gd name="connsiteX0" fmla="*/ 0 w 79871"/>
                  <a:gd name="connsiteY0" fmla="*/ 258254 h 259372"/>
                  <a:gd name="connsiteX1" fmla="*/ 18907 w 79871"/>
                  <a:gd name="connsiteY1" fmla="*/ 256349 h 259372"/>
                  <a:gd name="connsiteX2" fmla="*/ 33511 w 79871"/>
                  <a:gd name="connsiteY2" fmla="*/ 240360 h 259372"/>
                  <a:gd name="connsiteX3" fmla="*/ 33386 w 79871"/>
                  <a:gd name="connsiteY3" fmla="*/ 19011 h 259372"/>
                  <a:gd name="connsiteX4" fmla="*/ 57949 w 79871"/>
                  <a:gd name="connsiteY4" fmla="*/ 0 h 259372"/>
                  <a:gd name="connsiteX5" fmla="*/ 79871 w 79871"/>
                  <a:gd name="connsiteY5" fmla="*/ 0 h 259372"/>
                  <a:gd name="connsiteX6" fmla="*/ 79871 w 79871"/>
                  <a:gd name="connsiteY6" fmla="*/ 2019 h 259372"/>
                  <a:gd name="connsiteX7" fmla="*/ 61137 w 79871"/>
                  <a:gd name="connsiteY7" fmla="*/ 2019 h 259372"/>
                  <a:gd name="connsiteX8" fmla="*/ 40685 w 79871"/>
                  <a:gd name="connsiteY8" fmla="*/ 17322 h 259372"/>
                  <a:gd name="connsiteX9" fmla="*/ 40685 w 79871"/>
                  <a:gd name="connsiteY9" fmla="*/ 240360 h 259372"/>
                  <a:gd name="connsiteX10" fmla="*/ 22039 w 79871"/>
                  <a:gd name="connsiteY10" fmla="*/ 258394 h 259372"/>
                  <a:gd name="connsiteX11" fmla="*/ 0 w 79871"/>
                  <a:gd name="connsiteY11" fmla="*/ 259372 h 259372"/>
                  <a:gd name="connsiteX12" fmla="*/ 0 w 79871"/>
                  <a:gd name="connsiteY12" fmla="*/ 258254 h 25937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259372">
                    <a:moveTo>
                      <a:pt x="0" y="258254"/>
                    </a:moveTo>
                    <a:cubicBezTo>
                      <a:pt x="0" y="258254"/>
                      <a:pt x="10851" y="258165"/>
                      <a:pt x="18907" y="256349"/>
                    </a:cubicBezTo>
                    <a:cubicBezTo>
                      <a:pt x="29591" y="253974"/>
                      <a:pt x="33386" y="246824"/>
                      <a:pt x="33511" y="240360"/>
                    </a:cubicBezTo>
                    <a:lnTo>
                      <a:pt x="33386" y="19011"/>
                    </a:lnTo>
                    <a:cubicBezTo>
                      <a:pt x="32766" y="6743"/>
                      <a:pt x="43500" y="-76"/>
                      <a:pt x="57949" y="0"/>
                    </a:cubicBezTo>
                    <a:lnTo>
                      <a:pt x="79871" y="0"/>
                    </a:lnTo>
                    <a:lnTo>
                      <a:pt x="79871" y="2019"/>
                    </a:lnTo>
                    <a:lnTo>
                      <a:pt x="61137" y="2019"/>
                    </a:lnTo>
                    <a:cubicBezTo>
                      <a:pt x="47271" y="2654"/>
                      <a:pt x="40332" y="8432"/>
                      <a:pt x="40685" y="17322"/>
                    </a:cubicBezTo>
                    <a:lnTo>
                      <a:pt x="40685" y="240360"/>
                    </a:lnTo>
                    <a:cubicBezTo>
                      <a:pt x="40953" y="250253"/>
                      <a:pt x="34664" y="256044"/>
                      <a:pt x="22039" y="258394"/>
                    </a:cubicBezTo>
                    <a:cubicBezTo>
                      <a:pt x="13264" y="260070"/>
                      <a:pt x="0" y="259372"/>
                      <a:pt x="0" y="259372"/>
                    </a:cubicBezTo>
                    <a:lnTo>
                      <a:pt x="0" y="258254"/>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982" b="1" dirty="0">
                  <a:solidFill>
                    <a:srgbClr val="FFFFFF"/>
                  </a:solidFill>
                  <a:latin typeface="Arial" panose="020B0604020202020204" pitchFamily="34" charset="0"/>
                </a:endParaRPr>
              </a:p>
            </p:txBody>
          </p:sp>
          <p:sp>
            <p:nvSpPr>
              <p:cNvPr id="42" name="Freeform 3">
                <a:extLst>
                  <a:ext uri="{FF2B5EF4-FFF2-40B4-BE49-F238E27FC236}">
                    <a16:creationId xmlns:a16="http://schemas.microsoft.com/office/drawing/2014/main" id="{E5AAA08B-FD1E-A063-FD82-A8549F1A5A58}"/>
                  </a:ext>
                </a:extLst>
              </p:cNvPr>
              <p:cNvSpPr/>
              <p:nvPr/>
            </p:nvSpPr>
            <p:spPr>
              <a:xfrm>
                <a:off x="955378" y="4331539"/>
                <a:ext cx="79871" cy="304774"/>
              </a:xfrm>
              <a:custGeom>
                <a:avLst/>
                <a:gdLst>
                  <a:gd name="connsiteX0" fmla="*/ 0 w 79871"/>
                  <a:gd name="connsiteY0" fmla="*/ 1117 h 304774"/>
                  <a:gd name="connsiteX1" fmla="*/ 18907 w 79871"/>
                  <a:gd name="connsiteY1" fmla="*/ 2997 h 304774"/>
                  <a:gd name="connsiteX2" fmla="*/ 33511 w 79871"/>
                  <a:gd name="connsiteY2" fmla="*/ 18999 h 304774"/>
                  <a:gd name="connsiteX3" fmla="*/ 33386 w 79871"/>
                  <a:gd name="connsiteY3" fmla="*/ 285737 h 304774"/>
                  <a:gd name="connsiteX4" fmla="*/ 57949 w 79871"/>
                  <a:gd name="connsiteY4" fmla="*/ 304774 h 304774"/>
                  <a:gd name="connsiteX5" fmla="*/ 79871 w 79871"/>
                  <a:gd name="connsiteY5" fmla="*/ 304774 h 304774"/>
                  <a:gd name="connsiteX6" fmla="*/ 79871 w 79871"/>
                  <a:gd name="connsiteY6" fmla="*/ 302793 h 304774"/>
                  <a:gd name="connsiteX7" fmla="*/ 61137 w 79871"/>
                  <a:gd name="connsiteY7" fmla="*/ 302793 h 304774"/>
                  <a:gd name="connsiteX8" fmla="*/ 40685 w 79871"/>
                  <a:gd name="connsiteY8" fmla="*/ 287439 h 304774"/>
                  <a:gd name="connsiteX9" fmla="*/ 40685 w 79871"/>
                  <a:gd name="connsiteY9" fmla="*/ 18999 h 304774"/>
                  <a:gd name="connsiteX10" fmla="*/ 22039 w 79871"/>
                  <a:gd name="connsiteY10" fmla="*/ 965 h 304774"/>
                  <a:gd name="connsiteX11" fmla="*/ 0 w 79871"/>
                  <a:gd name="connsiteY11" fmla="*/ 0 h 304774"/>
                  <a:gd name="connsiteX12" fmla="*/ 0 w 79871"/>
                  <a:gd name="connsiteY12" fmla="*/ 1117 h 30477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304774">
                    <a:moveTo>
                      <a:pt x="0" y="1117"/>
                    </a:moveTo>
                    <a:cubicBezTo>
                      <a:pt x="0" y="1117"/>
                      <a:pt x="10851" y="1219"/>
                      <a:pt x="18907" y="2997"/>
                    </a:cubicBezTo>
                    <a:cubicBezTo>
                      <a:pt x="29591" y="5384"/>
                      <a:pt x="33386" y="12522"/>
                      <a:pt x="33511" y="18999"/>
                    </a:cubicBezTo>
                    <a:lnTo>
                      <a:pt x="33386" y="285737"/>
                    </a:lnTo>
                    <a:cubicBezTo>
                      <a:pt x="32766" y="298005"/>
                      <a:pt x="43500" y="304850"/>
                      <a:pt x="57949" y="304774"/>
                    </a:cubicBezTo>
                    <a:lnTo>
                      <a:pt x="79871" y="304774"/>
                    </a:lnTo>
                    <a:lnTo>
                      <a:pt x="79871" y="302793"/>
                    </a:lnTo>
                    <a:lnTo>
                      <a:pt x="61137" y="302793"/>
                    </a:lnTo>
                    <a:cubicBezTo>
                      <a:pt x="47271" y="302094"/>
                      <a:pt x="40332" y="296341"/>
                      <a:pt x="40685" y="287439"/>
                    </a:cubicBezTo>
                    <a:lnTo>
                      <a:pt x="40685" y="18999"/>
                    </a:lnTo>
                    <a:cubicBezTo>
                      <a:pt x="40953" y="9131"/>
                      <a:pt x="34664" y="3352"/>
                      <a:pt x="22039" y="965"/>
                    </a:cubicBezTo>
                    <a:cubicBezTo>
                      <a:pt x="13264" y="-698"/>
                      <a:pt x="0" y="0"/>
                      <a:pt x="0" y="0"/>
                    </a:cubicBezTo>
                    <a:lnTo>
                      <a:pt x="0" y="1117"/>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982" b="1" dirty="0">
                  <a:solidFill>
                    <a:srgbClr val="FFFFFF"/>
                  </a:solidFill>
                  <a:latin typeface="Arial" panose="020B0604020202020204" pitchFamily="34" charset="0"/>
                </a:endParaRPr>
              </a:p>
            </p:txBody>
          </p:sp>
        </p:grpSp>
      </p:grpSp>
      <p:cxnSp>
        <p:nvCxnSpPr>
          <p:cNvPr id="3" name="Straight Arrow Connector 2">
            <a:extLst>
              <a:ext uri="{FF2B5EF4-FFF2-40B4-BE49-F238E27FC236}">
                <a16:creationId xmlns:a16="http://schemas.microsoft.com/office/drawing/2014/main" id="{6CA0A86A-46D9-FF2C-4442-065BCEF82653}"/>
              </a:ext>
            </a:extLst>
          </p:cNvPr>
          <p:cNvCxnSpPr/>
          <p:nvPr/>
        </p:nvCxnSpPr>
        <p:spPr>
          <a:xfrm flipV="1">
            <a:off x="1978979" y="5869494"/>
            <a:ext cx="321010" cy="27065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8BBFFC1-91FE-C1D3-B6F7-34E6BDD13F57}"/>
              </a:ext>
            </a:extLst>
          </p:cNvPr>
          <p:cNvSpPr txBox="1"/>
          <p:nvPr/>
        </p:nvSpPr>
        <p:spPr>
          <a:xfrm>
            <a:off x="6745170" y="5159432"/>
            <a:ext cx="5508776" cy="1754326"/>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mRNA that codes for antibodies contains two types of sequences:</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Exons – contain codons for the amino acids</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Introns – removed before translation</a:t>
            </a:r>
          </a:p>
          <a:p>
            <a:r>
              <a:rPr lang="en-US" sz="1800" dirty="0">
                <a:latin typeface="Arial" panose="020B0604020202020204" pitchFamily="34" charset="0"/>
                <a:cs typeface="Arial" panose="020B0604020202020204" pitchFamily="34" charset="0"/>
              </a:rPr>
              <a:t>Different exons are used to produce membrane bound or soluble antibodies.</a:t>
            </a:r>
          </a:p>
        </p:txBody>
      </p:sp>
      <mc:AlternateContent xmlns:mc="http://schemas.openxmlformats.org/markup-compatibility/2006">
        <mc:Choice xmlns:p14="http://schemas.microsoft.com/office/powerpoint/2010/main" Requires="p14">
          <p:contentPart p14:bwMode="auto" r:id="rId4">
            <p14:nvContentPartPr>
              <p14:cNvPr id="16" name="Ink 15">
                <a:extLst>
                  <a:ext uri="{FF2B5EF4-FFF2-40B4-BE49-F238E27FC236}">
                    <a16:creationId xmlns:a16="http://schemas.microsoft.com/office/drawing/2014/main" id="{14270894-09DC-3A9B-D751-E51BBDC80A19}"/>
                  </a:ext>
                </a:extLst>
              </p14:cNvPr>
              <p14:cNvContentPartPr/>
              <p14:nvPr/>
            </p14:nvContentPartPr>
            <p14:xfrm>
              <a:off x="1392673" y="2686169"/>
              <a:ext cx="2792880" cy="399240"/>
            </p14:xfrm>
          </p:contentPart>
        </mc:Choice>
        <mc:Fallback>
          <p:pic>
            <p:nvPicPr>
              <p:cNvPr id="16" name="Ink 15">
                <a:extLst>
                  <a:ext uri="{FF2B5EF4-FFF2-40B4-BE49-F238E27FC236}">
                    <a16:creationId xmlns:a16="http://schemas.microsoft.com/office/drawing/2014/main" id="{14270894-09DC-3A9B-D751-E51BBDC80A19}"/>
                  </a:ext>
                </a:extLst>
              </p:cNvPr>
              <p:cNvPicPr/>
              <p:nvPr/>
            </p:nvPicPr>
            <p:blipFill>
              <a:blip r:embed="rId5"/>
              <a:stretch>
                <a:fillRect/>
              </a:stretch>
            </p:blipFill>
            <p:spPr>
              <a:xfrm>
                <a:off x="1384033" y="2677169"/>
                <a:ext cx="2810520" cy="41688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9" name="Ink 18">
                <a:extLst>
                  <a:ext uri="{FF2B5EF4-FFF2-40B4-BE49-F238E27FC236}">
                    <a16:creationId xmlns:a16="http://schemas.microsoft.com/office/drawing/2014/main" id="{FFD81614-95C7-4784-73F5-2DE7EB0DB1F0}"/>
                  </a:ext>
                </a:extLst>
              </p14:cNvPr>
              <p14:cNvContentPartPr/>
              <p14:nvPr/>
            </p14:nvContentPartPr>
            <p14:xfrm>
              <a:off x="3759313" y="2462969"/>
              <a:ext cx="32040" cy="233640"/>
            </p14:xfrm>
          </p:contentPart>
        </mc:Choice>
        <mc:Fallback>
          <p:pic>
            <p:nvPicPr>
              <p:cNvPr id="19" name="Ink 18">
                <a:extLst>
                  <a:ext uri="{FF2B5EF4-FFF2-40B4-BE49-F238E27FC236}">
                    <a16:creationId xmlns:a16="http://schemas.microsoft.com/office/drawing/2014/main" id="{FFD81614-95C7-4784-73F5-2DE7EB0DB1F0}"/>
                  </a:ext>
                </a:extLst>
              </p:cNvPr>
              <p:cNvPicPr/>
              <p:nvPr/>
            </p:nvPicPr>
            <p:blipFill>
              <a:blip r:embed="rId7"/>
              <a:stretch>
                <a:fillRect/>
              </a:stretch>
            </p:blipFill>
            <p:spPr>
              <a:xfrm>
                <a:off x="3750313" y="2454329"/>
                <a:ext cx="49680" cy="25128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20" name="Ink 19">
                <a:extLst>
                  <a:ext uri="{FF2B5EF4-FFF2-40B4-BE49-F238E27FC236}">
                    <a16:creationId xmlns:a16="http://schemas.microsoft.com/office/drawing/2014/main" id="{B77262EE-4701-BD8F-CB8A-DA58598CFD37}"/>
                  </a:ext>
                </a:extLst>
              </p14:cNvPr>
              <p14:cNvContentPartPr/>
              <p14:nvPr/>
            </p14:nvContentPartPr>
            <p14:xfrm>
              <a:off x="3680113" y="2473409"/>
              <a:ext cx="244080" cy="203760"/>
            </p14:xfrm>
          </p:contentPart>
        </mc:Choice>
        <mc:Fallback>
          <p:pic>
            <p:nvPicPr>
              <p:cNvPr id="20" name="Ink 19">
                <a:extLst>
                  <a:ext uri="{FF2B5EF4-FFF2-40B4-BE49-F238E27FC236}">
                    <a16:creationId xmlns:a16="http://schemas.microsoft.com/office/drawing/2014/main" id="{B77262EE-4701-BD8F-CB8A-DA58598CFD37}"/>
                  </a:ext>
                </a:extLst>
              </p:cNvPr>
              <p:cNvPicPr/>
              <p:nvPr/>
            </p:nvPicPr>
            <p:blipFill>
              <a:blip r:embed="rId9"/>
              <a:stretch>
                <a:fillRect/>
              </a:stretch>
            </p:blipFill>
            <p:spPr>
              <a:xfrm>
                <a:off x="3671113" y="2464409"/>
                <a:ext cx="261720" cy="2214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22" name="Ink 21">
                <a:extLst>
                  <a:ext uri="{FF2B5EF4-FFF2-40B4-BE49-F238E27FC236}">
                    <a16:creationId xmlns:a16="http://schemas.microsoft.com/office/drawing/2014/main" id="{C8FD591C-DE6D-DBB7-663A-92616E4E273E}"/>
                  </a:ext>
                </a:extLst>
              </p14:cNvPr>
              <p14:cNvContentPartPr/>
              <p14:nvPr/>
            </p14:nvContentPartPr>
            <p14:xfrm>
              <a:off x="3983593" y="2441369"/>
              <a:ext cx="81720" cy="92880"/>
            </p14:xfrm>
          </p:contentPart>
        </mc:Choice>
        <mc:Fallback>
          <p:pic>
            <p:nvPicPr>
              <p:cNvPr id="22" name="Ink 21">
                <a:extLst>
                  <a:ext uri="{FF2B5EF4-FFF2-40B4-BE49-F238E27FC236}">
                    <a16:creationId xmlns:a16="http://schemas.microsoft.com/office/drawing/2014/main" id="{C8FD591C-DE6D-DBB7-663A-92616E4E273E}"/>
                  </a:ext>
                </a:extLst>
              </p:cNvPr>
              <p:cNvPicPr/>
              <p:nvPr/>
            </p:nvPicPr>
            <p:blipFill>
              <a:blip r:embed="rId11"/>
              <a:stretch>
                <a:fillRect/>
              </a:stretch>
            </p:blipFill>
            <p:spPr>
              <a:xfrm>
                <a:off x="3974953" y="2432729"/>
                <a:ext cx="99360" cy="11052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24" name="Ink 23">
                <a:extLst>
                  <a:ext uri="{FF2B5EF4-FFF2-40B4-BE49-F238E27FC236}">
                    <a16:creationId xmlns:a16="http://schemas.microsoft.com/office/drawing/2014/main" id="{D84133B6-6ED3-6FB6-890F-AEA4F9A728F1}"/>
                  </a:ext>
                </a:extLst>
              </p14:cNvPr>
              <p14:cNvContentPartPr/>
              <p14:nvPr/>
            </p14:nvContentPartPr>
            <p14:xfrm>
              <a:off x="4107073" y="2341289"/>
              <a:ext cx="255960" cy="205200"/>
            </p14:xfrm>
          </p:contentPart>
        </mc:Choice>
        <mc:Fallback>
          <p:pic>
            <p:nvPicPr>
              <p:cNvPr id="24" name="Ink 23">
                <a:extLst>
                  <a:ext uri="{FF2B5EF4-FFF2-40B4-BE49-F238E27FC236}">
                    <a16:creationId xmlns:a16="http://schemas.microsoft.com/office/drawing/2014/main" id="{D84133B6-6ED3-6FB6-890F-AEA4F9A728F1}"/>
                  </a:ext>
                </a:extLst>
              </p:cNvPr>
              <p:cNvPicPr/>
              <p:nvPr/>
            </p:nvPicPr>
            <p:blipFill>
              <a:blip r:embed="rId13"/>
              <a:stretch>
                <a:fillRect/>
              </a:stretch>
            </p:blipFill>
            <p:spPr>
              <a:xfrm>
                <a:off x="4098433" y="2332289"/>
                <a:ext cx="273600" cy="22284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25" name="Ink 24">
                <a:extLst>
                  <a:ext uri="{FF2B5EF4-FFF2-40B4-BE49-F238E27FC236}">
                    <a16:creationId xmlns:a16="http://schemas.microsoft.com/office/drawing/2014/main" id="{59356C2D-10F9-4333-6B83-510B6155874E}"/>
                  </a:ext>
                </a:extLst>
              </p14:cNvPr>
              <p14:cNvContentPartPr/>
              <p14:nvPr/>
            </p14:nvContentPartPr>
            <p14:xfrm>
              <a:off x="4498393" y="2400689"/>
              <a:ext cx="20520" cy="29880"/>
            </p14:xfrm>
          </p:contentPart>
        </mc:Choice>
        <mc:Fallback>
          <p:pic>
            <p:nvPicPr>
              <p:cNvPr id="25" name="Ink 24">
                <a:extLst>
                  <a:ext uri="{FF2B5EF4-FFF2-40B4-BE49-F238E27FC236}">
                    <a16:creationId xmlns:a16="http://schemas.microsoft.com/office/drawing/2014/main" id="{59356C2D-10F9-4333-6B83-510B6155874E}"/>
                  </a:ext>
                </a:extLst>
              </p:cNvPr>
              <p:cNvPicPr/>
              <p:nvPr/>
            </p:nvPicPr>
            <p:blipFill>
              <a:blip r:embed="rId15"/>
              <a:stretch>
                <a:fillRect/>
              </a:stretch>
            </p:blipFill>
            <p:spPr>
              <a:xfrm>
                <a:off x="4489753" y="2392049"/>
                <a:ext cx="38160" cy="4752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34" name="Ink 33">
                <a:extLst>
                  <a:ext uri="{FF2B5EF4-FFF2-40B4-BE49-F238E27FC236}">
                    <a16:creationId xmlns:a16="http://schemas.microsoft.com/office/drawing/2014/main" id="{D18ECB30-72BE-B509-E08F-8219337F0C61}"/>
                  </a:ext>
                </a:extLst>
              </p14:cNvPr>
              <p14:cNvContentPartPr/>
              <p14:nvPr/>
            </p14:nvContentPartPr>
            <p14:xfrm>
              <a:off x="3920953" y="3123929"/>
              <a:ext cx="613800" cy="852840"/>
            </p14:xfrm>
          </p:contentPart>
        </mc:Choice>
        <mc:Fallback>
          <p:pic>
            <p:nvPicPr>
              <p:cNvPr id="34" name="Ink 33">
                <a:extLst>
                  <a:ext uri="{FF2B5EF4-FFF2-40B4-BE49-F238E27FC236}">
                    <a16:creationId xmlns:a16="http://schemas.microsoft.com/office/drawing/2014/main" id="{D18ECB30-72BE-B509-E08F-8219337F0C61}"/>
                  </a:ext>
                </a:extLst>
              </p:cNvPr>
              <p:cNvPicPr/>
              <p:nvPr/>
            </p:nvPicPr>
            <p:blipFill>
              <a:blip r:embed="rId17"/>
              <a:stretch>
                <a:fillRect/>
              </a:stretch>
            </p:blipFill>
            <p:spPr>
              <a:xfrm>
                <a:off x="3912313" y="3115289"/>
                <a:ext cx="631440" cy="87048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38" name="Ink 37">
                <a:extLst>
                  <a:ext uri="{FF2B5EF4-FFF2-40B4-BE49-F238E27FC236}">
                    <a16:creationId xmlns:a16="http://schemas.microsoft.com/office/drawing/2014/main" id="{482DA986-D3CA-D744-4A95-B7222F58494E}"/>
                  </a:ext>
                </a:extLst>
              </p14:cNvPr>
              <p14:cNvContentPartPr/>
              <p14:nvPr/>
            </p14:nvContentPartPr>
            <p14:xfrm>
              <a:off x="4062793" y="3126089"/>
              <a:ext cx="442800" cy="742680"/>
            </p14:xfrm>
          </p:contentPart>
        </mc:Choice>
        <mc:Fallback>
          <p:pic>
            <p:nvPicPr>
              <p:cNvPr id="38" name="Ink 37">
                <a:extLst>
                  <a:ext uri="{FF2B5EF4-FFF2-40B4-BE49-F238E27FC236}">
                    <a16:creationId xmlns:a16="http://schemas.microsoft.com/office/drawing/2014/main" id="{482DA986-D3CA-D744-4A95-B7222F58494E}"/>
                  </a:ext>
                </a:extLst>
              </p:cNvPr>
              <p:cNvPicPr/>
              <p:nvPr/>
            </p:nvPicPr>
            <p:blipFill>
              <a:blip r:embed="rId19"/>
              <a:stretch>
                <a:fillRect/>
              </a:stretch>
            </p:blipFill>
            <p:spPr>
              <a:xfrm>
                <a:off x="4054153" y="3117449"/>
                <a:ext cx="460440" cy="76032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5" name="Ink 4">
                <a:extLst>
                  <a:ext uri="{FF2B5EF4-FFF2-40B4-BE49-F238E27FC236}">
                    <a16:creationId xmlns:a16="http://schemas.microsoft.com/office/drawing/2014/main" id="{25E6AAE0-BF3B-8232-005A-3C880A531B8D}"/>
                  </a:ext>
                </a:extLst>
              </p14:cNvPr>
              <p14:cNvContentPartPr/>
              <p14:nvPr/>
            </p14:nvContentPartPr>
            <p14:xfrm>
              <a:off x="3502633" y="4697849"/>
              <a:ext cx="51840" cy="187560"/>
            </p14:xfrm>
          </p:contentPart>
        </mc:Choice>
        <mc:Fallback>
          <p:pic>
            <p:nvPicPr>
              <p:cNvPr id="5" name="Ink 4">
                <a:extLst>
                  <a:ext uri="{FF2B5EF4-FFF2-40B4-BE49-F238E27FC236}">
                    <a16:creationId xmlns:a16="http://schemas.microsoft.com/office/drawing/2014/main" id="{25E6AAE0-BF3B-8232-005A-3C880A531B8D}"/>
                  </a:ext>
                </a:extLst>
              </p:cNvPr>
              <p:cNvPicPr/>
              <p:nvPr/>
            </p:nvPicPr>
            <p:blipFill>
              <a:blip r:embed="rId21"/>
              <a:stretch>
                <a:fillRect/>
              </a:stretch>
            </p:blipFill>
            <p:spPr>
              <a:xfrm>
                <a:off x="3493993" y="4688849"/>
                <a:ext cx="69480" cy="20520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6" name="Ink 5">
                <a:extLst>
                  <a:ext uri="{FF2B5EF4-FFF2-40B4-BE49-F238E27FC236}">
                    <a16:creationId xmlns:a16="http://schemas.microsoft.com/office/drawing/2014/main" id="{66DBA444-48D1-146B-F0DC-0C40623C8787}"/>
                  </a:ext>
                </a:extLst>
              </p14:cNvPr>
              <p14:cNvContentPartPr/>
              <p14:nvPr/>
            </p14:nvContentPartPr>
            <p14:xfrm>
              <a:off x="3394993" y="4639169"/>
              <a:ext cx="210960" cy="164520"/>
            </p14:xfrm>
          </p:contentPart>
        </mc:Choice>
        <mc:Fallback>
          <p:pic>
            <p:nvPicPr>
              <p:cNvPr id="6" name="Ink 5">
                <a:extLst>
                  <a:ext uri="{FF2B5EF4-FFF2-40B4-BE49-F238E27FC236}">
                    <a16:creationId xmlns:a16="http://schemas.microsoft.com/office/drawing/2014/main" id="{66DBA444-48D1-146B-F0DC-0C40623C8787}"/>
                  </a:ext>
                </a:extLst>
              </p:cNvPr>
              <p:cNvPicPr/>
              <p:nvPr/>
            </p:nvPicPr>
            <p:blipFill>
              <a:blip r:embed="rId23"/>
              <a:stretch>
                <a:fillRect/>
              </a:stretch>
            </p:blipFill>
            <p:spPr>
              <a:xfrm>
                <a:off x="3386353" y="4630529"/>
                <a:ext cx="228600" cy="18216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9" name="Ink 8">
                <a:extLst>
                  <a:ext uri="{FF2B5EF4-FFF2-40B4-BE49-F238E27FC236}">
                    <a16:creationId xmlns:a16="http://schemas.microsoft.com/office/drawing/2014/main" id="{630A4882-C2D7-C734-B653-117081235EB9}"/>
                  </a:ext>
                </a:extLst>
              </p14:cNvPr>
              <p14:cNvContentPartPr/>
              <p14:nvPr/>
            </p14:nvContentPartPr>
            <p14:xfrm>
              <a:off x="3478873" y="4858409"/>
              <a:ext cx="146520" cy="91800"/>
            </p14:xfrm>
          </p:contentPart>
        </mc:Choice>
        <mc:Fallback>
          <p:pic>
            <p:nvPicPr>
              <p:cNvPr id="9" name="Ink 8">
                <a:extLst>
                  <a:ext uri="{FF2B5EF4-FFF2-40B4-BE49-F238E27FC236}">
                    <a16:creationId xmlns:a16="http://schemas.microsoft.com/office/drawing/2014/main" id="{630A4882-C2D7-C734-B653-117081235EB9}"/>
                  </a:ext>
                </a:extLst>
              </p:cNvPr>
              <p:cNvPicPr/>
              <p:nvPr/>
            </p:nvPicPr>
            <p:blipFill>
              <a:blip r:embed="rId25"/>
              <a:stretch>
                <a:fillRect/>
              </a:stretch>
            </p:blipFill>
            <p:spPr>
              <a:xfrm>
                <a:off x="3470233" y="4849769"/>
                <a:ext cx="164160" cy="10944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13" name="Ink 12">
                <a:extLst>
                  <a:ext uri="{FF2B5EF4-FFF2-40B4-BE49-F238E27FC236}">
                    <a16:creationId xmlns:a16="http://schemas.microsoft.com/office/drawing/2014/main" id="{4F23EAF1-042D-554C-0437-72EA43EC00CD}"/>
                  </a:ext>
                </a:extLst>
              </p14:cNvPr>
              <p14:cNvContentPartPr/>
              <p14:nvPr/>
            </p14:nvContentPartPr>
            <p14:xfrm>
              <a:off x="3678313" y="4756169"/>
              <a:ext cx="144000" cy="250920"/>
            </p14:xfrm>
          </p:contentPart>
        </mc:Choice>
        <mc:Fallback>
          <p:pic>
            <p:nvPicPr>
              <p:cNvPr id="13" name="Ink 12">
                <a:extLst>
                  <a:ext uri="{FF2B5EF4-FFF2-40B4-BE49-F238E27FC236}">
                    <a16:creationId xmlns:a16="http://schemas.microsoft.com/office/drawing/2014/main" id="{4F23EAF1-042D-554C-0437-72EA43EC00CD}"/>
                  </a:ext>
                </a:extLst>
              </p:cNvPr>
              <p:cNvPicPr/>
              <p:nvPr/>
            </p:nvPicPr>
            <p:blipFill>
              <a:blip r:embed="rId27"/>
              <a:stretch>
                <a:fillRect/>
              </a:stretch>
            </p:blipFill>
            <p:spPr>
              <a:xfrm>
                <a:off x="3669673" y="4747169"/>
                <a:ext cx="161640" cy="26856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45" name="Ink 44">
                <a:extLst>
                  <a:ext uri="{FF2B5EF4-FFF2-40B4-BE49-F238E27FC236}">
                    <a16:creationId xmlns:a16="http://schemas.microsoft.com/office/drawing/2014/main" id="{437C754E-917B-0203-6079-09151E710460}"/>
                  </a:ext>
                </a:extLst>
              </p14:cNvPr>
              <p14:cNvContentPartPr/>
              <p14:nvPr/>
            </p14:nvContentPartPr>
            <p14:xfrm>
              <a:off x="3049753" y="4392209"/>
              <a:ext cx="263520" cy="2396520"/>
            </p14:xfrm>
          </p:contentPart>
        </mc:Choice>
        <mc:Fallback>
          <p:pic>
            <p:nvPicPr>
              <p:cNvPr id="45" name="Ink 44">
                <a:extLst>
                  <a:ext uri="{FF2B5EF4-FFF2-40B4-BE49-F238E27FC236}">
                    <a16:creationId xmlns:a16="http://schemas.microsoft.com/office/drawing/2014/main" id="{437C754E-917B-0203-6079-09151E710460}"/>
                  </a:ext>
                </a:extLst>
              </p:cNvPr>
              <p:cNvPicPr/>
              <p:nvPr/>
            </p:nvPicPr>
            <p:blipFill>
              <a:blip r:embed="rId29"/>
              <a:stretch>
                <a:fillRect/>
              </a:stretch>
            </p:blipFill>
            <p:spPr>
              <a:xfrm>
                <a:off x="3041113" y="4383569"/>
                <a:ext cx="281160" cy="241416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46" name="Ink 45">
                <a:extLst>
                  <a:ext uri="{FF2B5EF4-FFF2-40B4-BE49-F238E27FC236}">
                    <a16:creationId xmlns:a16="http://schemas.microsoft.com/office/drawing/2014/main" id="{71CF3D97-7997-C4EA-7639-E2FD7C5EC412}"/>
                  </a:ext>
                </a:extLst>
              </p14:cNvPr>
              <p14:cNvContentPartPr/>
              <p14:nvPr/>
            </p14:nvContentPartPr>
            <p14:xfrm>
              <a:off x="3148033" y="6683609"/>
              <a:ext cx="266040" cy="305280"/>
            </p14:xfrm>
          </p:contentPart>
        </mc:Choice>
        <mc:Fallback>
          <p:pic>
            <p:nvPicPr>
              <p:cNvPr id="46" name="Ink 45">
                <a:extLst>
                  <a:ext uri="{FF2B5EF4-FFF2-40B4-BE49-F238E27FC236}">
                    <a16:creationId xmlns:a16="http://schemas.microsoft.com/office/drawing/2014/main" id="{71CF3D97-7997-C4EA-7639-E2FD7C5EC412}"/>
                  </a:ext>
                </a:extLst>
              </p:cNvPr>
              <p:cNvPicPr/>
              <p:nvPr/>
            </p:nvPicPr>
            <p:blipFill>
              <a:blip r:embed="rId31"/>
              <a:stretch>
                <a:fillRect/>
              </a:stretch>
            </p:blipFill>
            <p:spPr>
              <a:xfrm>
                <a:off x="3139393" y="6674969"/>
                <a:ext cx="283680" cy="32292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49" name="Ink 48">
                <a:extLst>
                  <a:ext uri="{FF2B5EF4-FFF2-40B4-BE49-F238E27FC236}">
                    <a16:creationId xmlns:a16="http://schemas.microsoft.com/office/drawing/2014/main" id="{62807C29-D7DB-30BB-342C-2EDA0F3A918F}"/>
                  </a:ext>
                </a:extLst>
              </p14:cNvPr>
              <p14:cNvContentPartPr/>
              <p14:nvPr/>
            </p14:nvContentPartPr>
            <p14:xfrm>
              <a:off x="9799393" y="4787129"/>
              <a:ext cx="461520" cy="364680"/>
            </p14:xfrm>
          </p:contentPart>
        </mc:Choice>
        <mc:Fallback>
          <p:pic>
            <p:nvPicPr>
              <p:cNvPr id="49" name="Ink 48">
                <a:extLst>
                  <a:ext uri="{FF2B5EF4-FFF2-40B4-BE49-F238E27FC236}">
                    <a16:creationId xmlns:a16="http://schemas.microsoft.com/office/drawing/2014/main" id="{62807C29-D7DB-30BB-342C-2EDA0F3A918F}"/>
                  </a:ext>
                </a:extLst>
              </p:cNvPr>
              <p:cNvPicPr/>
              <p:nvPr/>
            </p:nvPicPr>
            <p:blipFill>
              <a:blip r:embed="rId33"/>
              <a:stretch>
                <a:fillRect/>
              </a:stretch>
            </p:blipFill>
            <p:spPr>
              <a:xfrm>
                <a:off x="9790753" y="4778129"/>
                <a:ext cx="479160" cy="38232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50" name="Ink 49">
                <a:extLst>
                  <a:ext uri="{FF2B5EF4-FFF2-40B4-BE49-F238E27FC236}">
                    <a16:creationId xmlns:a16="http://schemas.microsoft.com/office/drawing/2014/main" id="{C89EA10D-36E9-3E39-76BB-B376198B2388}"/>
                  </a:ext>
                </a:extLst>
              </p14:cNvPr>
              <p14:cNvContentPartPr/>
              <p14:nvPr/>
            </p14:nvContentPartPr>
            <p14:xfrm>
              <a:off x="9756913" y="5037329"/>
              <a:ext cx="108360" cy="110160"/>
            </p14:xfrm>
          </p:contentPart>
        </mc:Choice>
        <mc:Fallback>
          <p:pic>
            <p:nvPicPr>
              <p:cNvPr id="50" name="Ink 49">
                <a:extLst>
                  <a:ext uri="{FF2B5EF4-FFF2-40B4-BE49-F238E27FC236}">
                    <a16:creationId xmlns:a16="http://schemas.microsoft.com/office/drawing/2014/main" id="{C89EA10D-36E9-3E39-76BB-B376198B2388}"/>
                  </a:ext>
                </a:extLst>
              </p:cNvPr>
              <p:cNvPicPr/>
              <p:nvPr/>
            </p:nvPicPr>
            <p:blipFill>
              <a:blip r:embed="rId35"/>
              <a:stretch>
                <a:fillRect/>
              </a:stretch>
            </p:blipFill>
            <p:spPr>
              <a:xfrm>
                <a:off x="9747913" y="5028329"/>
                <a:ext cx="126000" cy="12780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51" name="Ink 50">
                <a:extLst>
                  <a:ext uri="{FF2B5EF4-FFF2-40B4-BE49-F238E27FC236}">
                    <a16:creationId xmlns:a16="http://schemas.microsoft.com/office/drawing/2014/main" id="{F2FB572E-FEF8-9C86-B3D6-ADFD3B596478}"/>
                  </a:ext>
                </a:extLst>
              </p14:cNvPr>
              <p14:cNvContentPartPr/>
              <p14:nvPr/>
            </p14:nvContentPartPr>
            <p14:xfrm>
              <a:off x="10363513" y="4541249"/>
              <a:ext cx="322200" cy="147960"/>
            </p14:xfrm>
          </p:contentPart>
        </mc:Choice>
        <mc:Fallback>
          <p:pic>
            <p:nvPicPr>
              <p:cNvPr id="51" name="Ink 50">
                <a:extLst>
                  <a:ext uri="{FF2B5EF4-FFF2-40B4-BE49-F238E27FC236}">
                    <a16:creationId xmlns:a16="http://schemas.microsoft.com/office/drawing/2014/main" id="{F2FB572E-FEF8-9C86-B3D6-ADFD3B596478}"/>
                  </a:ext>
                </a:extLst>
              </p:cNvPr>
              <p:cNvPicPr/>
              <p:nvPr/>
            </p:nvPicPr>
            <p:blipFill>
              <a:blip r:embed="rId37"/>
              <a:stretch>
                <a:fillRect/>
              </a:stretch>
            </p:blipFill>
            <p:spPr>
              <a:xfrm>
                <a:off x="10354513" y="4532609"/>
                <a:ext cx="339840" cy="16560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52" name="Ink 51">
                <a:extLst>
                  <a:ext uri="{FF2B5EF4-FFF2-40B4-BE49-F238E27FC236}">
                    <a16:creationId xmlns:a16="http://schemas.microsoft.com/office/drawing/2014/main" id="{50F8B187-50E0-0660-24ED-71182C462A3A}"/>
                  </a:ext>
                </a:extLst>
              </p14:cNvPr>
              <p14:cNvContentPartPr/>
              <p14:nvPr/>
            </p14:nvContentPartPr>
            <p14:xfrm>
              <a:off x="10906393" y="4232009"/>
              <a:ext cx="763560" cy="286200"/>
            </p14:xfrm>
          </p:contentPart>
        </mc:Choice>
        <mc:Fallback>
          <p:pic>
            <p:nvPicPr>
              <p:cNvPr id="52" name="Ink 51">
                <a:extLst>
                  <a:ext uri="{FF2B5EF4-FFF2-40B4-BE49-F238E27FC236}">
                    <a16:creationId xmlns:a16="http://schemas.microsoft.com/office/drawing/2014/main" id="{50F8B187-50E0-0660-24ED-71182C462A3A}"/>
                  </a:ext>
                </a:extLst>
              </p:cNvPr>
              <p:cNvPicPr/>
              <p:nvPr/>
            </p:nvPicPr>
            <p:blipFill>
              <a:blip r:embed="rId39"/>
              <a:stretch>
                <a:fillRect/>
              </a:stretch>
            </p:blipFill>
            <p:spPr>
              <a:xfrm>
                <a:off x="10897753" y="4223009"/>
                <a:ext cx="781200" cy="30384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53" name="Ink 52">
                <a:extLst>
                  <a:ext uri="{FF2B5EF4-FFF2-40B4-BE49-F238E27FC236}">
                    <a16:creationId xmlns:a16="http://schemas.microsoft.com/office/drawing/2014/main" id="{03568809-481F-6993-740B-AA24D3130446}"/>
                  </a:ext>
                </a:extLst>
              </p14:cNvPr>
              <p14:cNvContentPartPr/>
              <p14:nvPr/>
            </p14:nvContentPartPr>
            <p14:xfrm>
              <a:off x="11709193" y="4179809"/>
              <a:ext cx="261360" cy="145800"/>
            </p14:xfrm>
          </p:contentPart>
        </mc:Choice>
        <mc:Fallback>
          <p:pic>
            <p:nvPicPr>
              <p:cNvPr id="53" name="Ink 52">
                <a:extLst>
                  <a:ext uri="{FF2B5EF4-FFF2-40B4-BE49-F238E27FC236}">
                    <a16:creationId xmlns:a16="http://schemas.microsoft.com/office/drawing/2014/main" id="{03568809-481F-6993-740B-AA24D3130446}"/>
                  </a:ext>
                </a:extLst>
              </p:cNvPr>
              <p:cNvPicPr/>
              <p:nvPr/>
            </p:nvPicPr>
            <p:blipFill>
              <a:blip r:embed="rId41"/>
              <a:stretch>
                <a:fillRect/>
              </a:stretch>
            </p:blipFill>
            <p:spPr>
              <a:xfrm>
                <a:off x="11700553" y="4170809"/>
                <a:ext cx="279000" cy="16344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54" name="Ink 53">
                <a:extLst>
                  <a:ext uri="{FF2B5EF4-FFF2-40B4-BE49-F238E27FC236}">
                    <a16:creationId xmlns:a16="http://schemas.microsoft.com/office/drawing/2014/main" id="{B77956E0-9140-233A-DA87-61FFF4414FD1}"/>
                  </a:ext>
                </a:extLst>
              </p14:cNvPr>
              <p14:cNvContentPartPr/>
              <p14:nvPr/>
            </p14:nvContentPartPr>
            <p14:xfrm>
              <a:off x="11178553" y="4587689"/>
              <a:ext cx="354960" cy="151920"/>
            </p14:xfrm>
          </p:contentPart>
        </mc:Choice>
        <mc:Fallback>
          <p:pic>
            <p:nvPicPr>
              <p:cNvPr id="54" name="Ink 53">
                <a:extLst>
                  <a:ext uri="{FF2B5EF4-FFF2-40B4-BE49-F238E27FC236}">
                    <a16:creationId xmlns:a16="http://schemas.microsoft.com/office/drawing/2014/main" id="{B77956E0-9140-233A-DA87-61FFF4414FD1}"/>
                  </a:ext>
                </a:extLst>
              </p:cNvPr>
              <p:cNvPicPr/>
              <p:nvPr/>
            </p:nvPicPr>
            <p:blipFill>
              <a:blip r:embed="rId43"/>
              <a:stretch>
                <a:fillRect/>
              </a:stretch>
            </p:blipFill>
            <p:spPr>
              <a:xfrm>
                <a:off x="11169913" y="4578689"/>
                <a:ext cx="372600" cy="16956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55" name="Ink 54">
                <a:extLst>
                  <a:ext uri="{FF2B5EF4-FFF2-40B4-BE49-F238E27FC236}">
                    <a16:creationId xmlns:a16="http://schemas.microsoft.com/office/drawing/2014/main" id="{86DEBF53-D513-50E8-E59E-4C5B8DB13905}"/>
                  </a:ext>
                </a:extLst>
              </p14:cNvPr>
              <p14:cNvContentPartPr/>
              <p14:nvPr/>
            </p14:nvContentPartPr>
            <p14:xfrm>
              <a:off x="11607313" y="4406249"/>
              <a:ext cx="476640" cy="192240"/>
            </p14:xfrm>
          </p:contentPart>
        </mc:Choice>
        <mc:Fallback>
          <p:pic>
            <p:nvPicPr>
              <p:cNvPr id="55" name="Ink 54">
                <a:extLst>
                  <a:ext uri="{FF2B5EF4-FFF2-40B4-BE49-F238E27FC236}">
                    <a16:creationId xmlns:a16="http://schemas.microsoft.com/office/drawing/2014/main" id="{86DEBF53-D513-50E8-E59E-4C5B8DB13905}"/>
                  </a:ext>
                </a:extLst>
              </p:cNvPr>
              <p:cNvPicPr/>
              <p:nvPr/>
            </p:nvPicPr>
            <p:blipFill>
              <a:blip r:embed="rId45"/>
              <a:stretch>
                <a:fillRect/>
              </a:stretch>
            </p:blipFill>
            <p:spPr>
              <a:xfrm>
                <a:off x="11598673" y="4397249"/>
                <a:ext cx="494280" cy="20988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56" name="Ink 55">
                <a:extLst>
                  <a:ext uri="{FF2B5EF4-FFF2-40B4-BE49-F238E27FC236}">
                    <a16:creationId xmlns:a16="http://schemas.microsoft.com/office/drawing/2014/main" id="{2347036C-5576-8AB2-2D18-5E0C355D5858}"/>
                  </a:ext>
                </a:extLst>
              </p14:cNvPr>
              <p14:cNvContentPartPr/>
              <p14:nvPr/>
            </p14:nvContentPartPr>
            <p14:xfrm>
              <a:off x="12185833" y="4414529"/>
              <a:ext cx="37800" cy="20880"/>
            </p14:xfrm>
          </p:contentPart>
        </mc:Choice>
        <mc:Fallback>
          <p:pic>
            <p:nvPicPr>
              <p:cNvPr id="56" name="Ink 55">
                <a:extLst>
                  <a:ext uri="{FF2B5EF4-FFF2-40B4-BE49-F238E27FC236}">
                    <a16:creationId xmlns:a16="http://schemas.microsoft.com/office/drawing/2014/main" id="{2347036C-5576-8AB2-2D18-5E0C355D5858}"/>
                  </a:ext>
                </a:extLst>
              </p:cNvPr>
              <p:cNvPicPr/>
              <p:nvPr/>
            </p:nvPicPr>
            <p:blipFill>
              <a:blip r:embed="rId47"/>
              <a:stretch>
                <a:fillRect/>
              </a:stretch>
            </p:blipFill>
            <p:spPr>
              <a:xfrm>
                <a:off x="12177193" y="4405529"/>
                <a:ext cx="55440" cy="3852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1080" name="Ink 1079">
                <a:extLst>
                  <a:ext uri="{FF2B5EF4-FFF2-40B4-BE49-F238E27FC236}">
                    <a16:creationId xmlns:a16="http://schemas.microsoft.com/office/drawing/2014/main" id="{0AF8723D-BFE3-EEFF-FCB4-085C43175EDB}"/>
                  </a:ext>
                </a:extLst>
              </p14:cNvPr>
              <p14:cNvContentPartPr/>
              <p14:nvPr/>
            </p14:nvContentPartPr>
            <p14:xfrm>
              <a:off x="3318673" y="2682569"/>
              <a:ext cx="6888960" cy="2772360"/>
            </p14:xfrm>
          </p:contentPart>
        </mc:Choice>
        <mc:Fallback>
          <p:pic>
            <p:nvPicPr>
              <p:cNvPr id="1080" name="Ink 1079">
                <a:extLst>
                  <a:ext uri="{FF2B5EF4-FFF2-40B4-BE49-F238E27FC236}">
                    <a16:creationId xmlns:a16="http://schemas.microsoft.com/office/drawing/2014/main" id="{0AF8723D-BFE3-EEFF-FCB4-085C43175EDB}"/>
                  </a:ext>
                </a:extLst>
              </p:cNvPr>
              <p:cNvPicPr/>
              <p:nvPr/>
            </p:nvPicPr>
            <p:blipFill>
              <a:blip r:embed="rId49"/>
              <a:stretch>
                <a:fillRect/>
              </a:stretch>
            </p:blipFill>
            <p:spPr>
              <a:xfrm>
                <a:off x="3309673" y="2673569"/>
                <a:ext cx="6906600" cy="279000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1081" name="Ink 1080">
                <a:extLst>
                  <a:ext uri="{FF2B5EF4-FFF2-40B4-BE49-F238E27FC236}">
                    <a16:creationId xmlns:a16="http://schemas.microsoft.com/office/drawing/2014/main" id="{9FA1CF3E-A034-4C78-48B1-6C270D14DD05}"/>
                  </a:ext>
                </a:extLst>
              </p14:cNvPr>
              <p14:cNvContentPartPr/>
              <p14:nvPr/>
            </p14:nvContentPartPr>
            <p14:xfrm>
              <a:off x="3293473" y="5344409"/>
              <a:ext cx="165960" cy="153720"/>
            </p14:xfrm>
          </p:contentPart>
        </mc:Choice>
        <mc:Fallback>
          <p:pic>
            <p:nvPicPr>
              <p:cNvPr id="1081" name="Ink 1080">
                <a:extLst>
                  <a:ext uri="{FF2B5EF4-FFF2-40B4-BE49-F238E27FC236}">
                    <a16:creationId xmlns:a16="http://schemas.microsoft.com/office/drawing/2014/main" id="{9FA1CF3E-A034-4C78-48B1-6C270D14DD05}"/>
                  </a:ext>
                </a:extLst>
              </p:cNvPr>
              <p:cNvPicPr/>
              <p:nvPr/>
            </p:nvPicPr>
            <p:blipFill>
              <a:blip r:embed="rId51"/>
              <a:stretch>
                <a:fillRect/>
              </a:stretch>
            </p:blipFill>
            <p:spPr>
              <a:xfrm>
                <a:off x="3284833" y="5335769"/>
                <a:ext cx="183600" cy="17136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58" name="Ink 57">
                <a:extLst>
                  <a:ext uri="{FF2B5EF4-FFF2-40B4-BE49-F238E27FC236}">
                    <a16:creationId xmlns:a16="http://schemas.microsoft.com/office/drawing/2014/main" id="{6A6E02A5-7643-D5D4-286A-04B7F87A476D}"/>
                  </a:ext>
                </a:extLst>
              </p14:cNvPr>
              <p14:cNvContentPartPr/>
              <p14:nvPr/>
            </p14:nvContentPartPr>
            <p14:xfrm>
              <a:off x="5336113" y="2458289"/>
              <a:ext cx="5162040" cy="140040"/>
            </p14:xfrm>
          </p:contentPart>
        </mc:Choice>
        <mc:Fallback>
          <p:pic>
            <p:nvPicPr>
              <p:cNvPr id="58" name="Ink 57">
                <a:extLst>
                  <a:ext uri="{FF2B5EF4-FFF2-40B4-BE49-F238E27FC236}">
                    <a16:creationId xmlns:a16="http://schemas.microsoft.com/office/drawing/2014/main" id="{6A6E02A5-7643-D5D4-286A-04B7F87A476D}"/>
                  </a:ext>
                </a:extLst>
              </p:cNvPr>
              <p:cNvPicPr/>
              <p:nvPr/>
            </p:nvPicPr>
            <p:blipFill>
              <a:blip r:embed="rId53"/>
              <a:stretch>
                <a:fillRect/>
              </a:stretch>
            </p:blipFill>
            <p:spPr>
              <a:xfrm>
                <a:off x="5327473" y="2449289"/>
                <a:ext cx="5179680" cy="15768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59" name="Ink 58">
                <a:extLst>
                  <a:ext uri="{FF2B5EF4-FFF2-40B4-BE49-F238E27FC236}">
                    <a16:creationId xmlns:a16="http://schemas.microsoft.com/office/drawing/2014/main" id="{26A8481C-7C0C-AED4-FF4D-BB40BDC2D3A6}"/>
                  </a:ext>
                </a:extLst>
              </p14:cNvPr>
              <p14:cNvContentPartPr/>
              <p14:nvPr/>
            </p14:nvContentPartPr>
            <p14:xfrm>
              <a:off x="10855993" y="2341289"/>
              <a:ext cx="41400" cy="178200"/>
            </p14:xfrm>
          </p:contentPart>
        </mc:Choice>
        <mc:Fallback>
          <p:pic>
            <p:nvPicPr>
              <p:cNvPr id="59" name="Ink 58">
                <a:extLst>
                  <a:ext uri="{FF2B5EF4-FFF2-40B4-BE49-F238E27FC236}">
                    <a16:creationId xmlns:a16="http://schemas.microsoft.com/office/drawing/2014/main" id="{26A8481C-7C0C-AED4-FF4D-BB40BDC2D3A6}"/>
                  </a:ext>
                </a:extLst>
              </p:cNvPr>
              <p:cNvPicPr/>
              <p:nvPr/>
            </p:nvPicPr>
            <p:blipFill>
              <a:blip r:embed="rId55"/>
              <a:stretch>
                <a:fillRect/>
              </a:stretch>
            </p:blipFill>
            <p:spPr>
              <a:xfrm>
                <a:off x="10846993" y="2332289"/>
                <a:ext cx="59040" cy="19584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60" name="Ink 59">
                <a:extLst>
                  <a:ext uri="{FF2B5EF4-FFF2-40B4-BE49-F238E27FC236}">
                    <a16:creationId xmlns:a16="http://schemas.microsoft.com/office/drawing/2014/main" id="{71E9DE2D-DE41-6299-79F1-D01FD5B51E1C}"/>
                  </a:ext>
                </a:extLst>
              </p14:cNvPr>
              <p14:cNvContentPartPr/>
              <p14:nvPr/>
            </p14:nvContentPartPr>
            <p14:xfrm>
              <a:off x="10896673" y="2399249"/>
              <a:ext cx="82800" cy="60120"/>
            </p14:xfrm>
          </p:contentPart>
        </mc:Choice>
        <mc:Fallback>
          <p:pic>
            <p:nvPicPr>
              <p:cNvPr id="60" name="Ink 59">
                <a:extLst>
                  <a:ext uri="{FF2B5EF4-FFF2-40B4-BE49-F238E27FC236}">
                    <a16:creationId xmlns:a16="http://schemas.microsoft.com/office/drawing/2014/main" id="{71E9DE2D-DE41-6299-79F1-D01FD5B51E1C}"/>
                  </a:ext>
                </a:extLst>
              </p:cNvPr>
              <p:cNvPicPr/>
              <p:nvPr/>
            </p:nvPicPr>
            <p:blipFill>
              <a:blip r:embed="rId57"/>
              <a:stretch>
                <a:fillRect/>
              </a:stretch>
            </p:blipFill>
            <p:spPr>
              <a:xfrm>
                <a:off x="10887673" y="2390249"/>
                <a:ext cx="100440" cy="7776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61" name="Ink 60">
                <a:extLst>
                  <a:ext uri="{FF2B5EF4-FFF2-40B4-BE49-F238E27FC236}">
                    <a16:creationId xmlns:a16="http://schemas.microsoft.com/office/drawing/2014/main" id="{60515222-2426-F80C-9FE6-30E1D0FCAE94}"/>
                  </a:ext>
                </a:extLst>
              </p14:cNvPr>
              <p14:cNvContentPartPr/>
              <p14:nvPr/>
            </p14:nvContentPartPr>
            <p14:xfrm>
              <a:off x="10954633" y="2355689"/>
              <a:ext cx="80640" cy="123120"/>
            </p14:xfrm>
          </p:contentPart>
        </mc:Choice>
        <mc:Fallback>
          <p:pic>
            <p:nvPicPr>
              <p:cNvPr id="61" name="Ink 60">
                <a:extLst>
                  <a:ext uri="{FF2B5EF4-FFF2-40B4-BE49-F238E27FC236}">
                    <a16:creationId xmlns:a16="http://schemas.microsoft.com/office/drawing/2014/main" id="{60515222-2426-F80C-9FE6-30E1D0FCAE94}"/>
                  </a:ext>
                </a:extLst>
              </p:cNvPr>
              <p:cNvPicPr/>
              <p:nvPr/>
            </p:nvPicPr>
            <p:blipFill>
              <a:blip r:embed="rId59"/>
              <a:stretch>
                <a:fillRect/>
              </a:stretch>
            </p:blipFill>
            <p:spPr>
              <a:xfrm>
                <a:off x="10945993" y="2347049"/>
                <a:ext cx="98280" cy="14076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62" name="Ink 61">
                <a:extLst>
                  <a:ext uri="{FF2B5EF4-FFF2-40B4-BE49-F238E27FC236}">
                    <a16:creationId xmlns:a16="http://schemas.microsoft.com/office/drawing/2014/main" id="{35D6980D-B363-4037-39B0-6A78A529ED2B}"/>
                  </a:ext>
                </a:extLst>
              </p14:cNvPr>
              <p14:cNvContentPartPr/>
              <p14:nvPr/>
            </p14:nvContentPartPr>
            <p14:xfrm>
              <a:off x="11058673" y="2332649"/>
              <a:ext cx="148680" cy="139320"/>
            </p14:xfrm>
          </p:contentPart>
        </mc:Choice>
        <mc:Fallback>
          <p:pic>
            <p:nvPicPr>
              <p:cNvPr id="62" name="Ink 61">
                <a:extLst>
                  <a:ext uri="{FF2B5EF4-FFF2-40B4-BE49-F238E27FC236}">
                    <a16:creationId xmlns:a16="http://schemas.microsoft.com/office/drawing/2014/main" id="{35D6980D-B363-4037-39B0-6A78A529ED2B}"/>
                  </a:ext>
                </a:extLst>
              </p:cNvPr>
              <p:cNvPicPr/>
              <p:nvPr/>
            </p:nvPicPr>
            <p:blipFill>
              <a:blip r:embed="rId61"/>
              <a:stretch>
                <a:fillRect/>
              </a:stretch>
            </p:blipFill>
            <p:spPr>
              <a:xfrm>
                <a:off x="11050033" y="2323649"/>
                <a:ext cx="166320" cy="15696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1038" name="Ink 1037">
                <a:extLst>
                  <a:ext uri="{FF2B5EF4-FFF2-40B4-BE49-F238E27FC236}">
                    <a16:creationId xmlns:a16="http://schemas.microsoft.com/office/drawing/2014/main" id="{42BD6BC7-FAFC-1AE4-7736-DC86C162D48D}"/>
                  </a:ext>
                </a:extLst>
              </p14:cNvPr>
              <p14:cNvContentPartPr/>
              <p14:nvPr/>
            </p14:nvContentPartPr>
            <p14:xfrm>
              <a:off x="11289793" y="2453969"/>
              <a:ext cx="51120" cy="34200"/>
            </p14:xfrm>
          </p:contentPart>
        </mc:Choice>
        <mc:Fallback>
          <p:pic>
            <p:nvPicPr>
              <p:cNvPr id="1038" name="Ink 1037">
                <a:extLst>
                  <a:ext uri="{FF2B5EF4-FFF2-40B4-BE49-F238E27FC236}">
                    <a16:creationId xmlns:a16="http://schemas.microsoft.com/office/drawing/2014/main" id="{42BD6BC7-FAFC-1AE4-7736-DC86C162D48D}"/>
                  </a:ext>
                </a:extLst>
              </p:cNvPr>
              <p:cNvPicPr/>
              <p:nvPr/>
            </p:nvPicPr>
            <p:blipFill>
              <a:blip r:embed="rId63"/>
              <a:stretch>
                <a:fillRect/>
              </a:stretch>
            </p:blipFill>
            <p:spPr>
              <a:xfrm>
                <a:off x="11281153" y="2445329"/>
                <a:ext cx="68760" cy="5184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1041" name="Ink 1040">
                <a:extLst>
                  <a:ext uri="{FF2B5EF4-FFF2-40B4-BE49-F238E27FC236}">
                    <a16:creationId xmlns:a16="http://schemas.microsoft.com/office/drawing/2014/main" id="{EB48327E-EDBF-14CB-5A21-07D93F014671}"/>
                  </a:ext>
                </a:extLst>
              </p14:cNvPr>
              <p14:cNvContentPartPr/>
              <p14:nvPr/>
            </p14:nvContentPartPr>
            <p14:xfrm>
              <a:off x="11574913" y="2300609"/>
              <a:ext cx="42840" cy="189000"/>
            </p14:xfrm>
          </p:contentPart>
        </mc:Choice>
        <mc:Fallback>
          <p:pic>
            <p:nvPicPr>
              <p:cNvPr id="1041" name="Ink 1040">
                <a:extLst>
                  <a:ext uri="{FF2B5EF4-FFF2-40B4-BE49-F238E27FC236}">
                    <a16:creationId xmlns:a16="http://schemas.microsoft.com/office/drawing/2014/main" id="{EB48327E-EDBF-14CB-5A21-07D93F014671}"/>
                  </a:ext>
                </a:extLst>
              </p:cNvPr>
              <p:cNvPicPr/>
              <p:nvPr/>
            </p:nvPicPr>
            <p:blipFill>
              <a:blip r:embed="rId65"/>
              <a:stretch>
                <a:fillRect/>
              </a:stretch>
            </p:blipFill>
            <p:spPr>
              <a:xfrm>
                <a:off x="11566273" y="2291969"/>
                <a:ext cx="60480" cy="20664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1044" name="Ink 1043">
                <a:extLst>
                  <a:ext uri="{FF2B5EF4-FFF2-40B4-BE49-F238E27FC236}">
                    <a16:creationId xmlns:a16="http://schemas.microsoft.com/office/drawing/2014/main" id="{C59E5541-4663-9F82-6A0E-3D887324C4C6}"/>
                  </a:ext>
                </a:extLst>
              </p14:cNvPr>
              <p14:cNvContentPartPr/>
              <p14:nvPr/>
            </p14:nvContentPartPr>
            <p14:xfrm>
              <a:off x="11542153" y="2252009"/>
              <a:ext cx="201240" cy="220680"/>
            </p14:xfrm>
          </p:contentPart>
        </mc:Choice>
        <mc:Fallback>
          <p:pic>
            <p:nvPicPr>
              <p:cNvPr id="1044" name="Ink 1043">
                <a:extLst>
                  <a:ext uri="{FF2B5EF4-FFF2-40B4-BE49-F238E27FC236}">
                    <a16:creationId xmlns:a16="http://schemas.microsoft.com/office/drawing/2014/main" id="{C59E5541-4663-9F82-6A0E-3D887324C4C6}"/>
                  </a:ext>
                </a:extLst>
              </p:cNvPr>
              <p:cNvPicPr/>
              <p:nvPr/>
            </p:nvPicPr>
            <p:blipFill>
              <a:blip r:embed="rId67"/>
              <a:stretch>
                <a:fillRect/>
              </a:stretch>
            </p:blipFill>
            <p:spPr>
              <a:xfrm>
                <a:off x="11533513" y="2243009"/>
                <a:ext cx="218880" cy="23832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1045" name="Ink 1044">
                <a:extLst>
                  <a:ext uri="{FF2B5EF4-FFF2-40B4-BE49-F238E27FC236}">
                    <a16:creationId xmlns:a16="http://schemas.microsoft.com/office/drawing/2014/main" id="{BA1779D3-B0E7-C48B-F40C-1AA42ACCE3ED}"/>
                  </a:ext>
                </a:extLst>
              </p14:cNvPr>
              <p14:cNvContentPartPr/>
              <p14:nvPr/>
            </p14:nvContentPartPr>
            <p14:xfrm>
              <a:off x="11744473" y="2379809"/>
              <a:ext cx="73800" cy="36360"/>
            </p14:xfrm>
          </p:contentPart>
        </mc:Choice>
        <mc:Fallback>
          <p:pic>
            <p:nvPicPr>
              <p:cNvPr id="1045" name="Ink 1044">
                <a:extLst>
                  <a:ext uri="{FF2B5EF4-FFF2-40B4-BE49-F238E27FC236}">
                    <a16:creationId xmlns:a16="http://schemas.microsoft.com/office/drawing/2014/main" id="{BA1779D3-B0E7-C48B-F40C-1AA42ACCE3ED}"/>
                  </a:ext>
                </a:extLst>
              </p:cNvPr>
              <p:cNvPicPr/>
              <p:nvPr/>
            </p:nvPicPr>
            <p:blipFill>
              <a:blip r:embed="rId69"/>
              <a:stretch>
                <a:fillRect/>
              </a:stretch>
            </p:blipFill>
            <p:spPr>
              <a:xfrm>
                <a:off x="11735833" y="2370809"/>
                <a:ext cx="91440" cy="5400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1046" name="Ink 1045">
                <a:extLst>
                  <a:ext uri="{FF2B5EF4-FFF2-40B4-BE49-F238E27FC236}">
                    <a16:creationId xmlns:a16="http://schemas.microsoft.com/office/drawing/2014/main" id="{746D7096-1782-E07C-2E7A-66C43334C2C8}"/>
                  </a:ext>
                </a:extLst>
              </p14:cNvPr>
              <p14:cNvContentPartPr/>
              <p14:nvPr/>
            </p14:nvContentPartPr>
            <p14:xfrm>
              <a:off x="11903953" y="2189369"/>
              <a:ext cx="421560" cy="232200"/>
            </p14:xfrm>
          </p:contentPart>
        </mc:Choice>
        <mc:Fallback>
          <p:pic>
            <p:nvPicPr>
              <p:cNvPr id="1046" name="Ink 1045">
                <a:extLst>
                  <a:ext uri="{FF2B5EF4-FFF2-40B4-BE49-F238E27FC236}">
                    <a16:creationId xmlns:a16="http://schemas.microsoft.com/office/drawing/2014/main" id="{746D7096-1782-E07C-2E7A-66C43334C2C8}"/>
                  </a:ext>
                </a:extLst>
              </p:cNvPr>
              <p:cNvPicPr/>
              <p:nvPr/>
            </p:nvPicPr>
            <p:blipFill>
              <a:blip r:embed="rId71"/>
              <a:stretch>
                <a:fillRect/>
              </a:stretch>
            </p:blipFill>
            <p:spPr>
              <a:xfrm>
                <a:off x="11894953" y="2180369"/>
                <a:ext cx="439200" cy="24984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1049" name="Ink 1048">
                <a:extLst>
                  <a:ext uri="{FF2B5EF4-FFF2-40B4-BE49-F238E27FC236}">
                    <a16:creationId xmlns:a16="http://schemas.microsoft.com/office/drawing/2014/main" id="{AC077611-64A6-CB77-02F3-C10B3910479D}"/>
                  </a:ext>
                </a:extLst>
              </p14:cNvPr>
              <p14:cNvContentPartPr/>
              <p14:nvPr/>
            </p14:nvContentPartPr>
            <p14:xfrm>
              <a:off x="6192553" y="2285849"/>
              <a:ext cx="49680" cy="380160"/>
            </p14:xfrm>
          </p:contentPart>
        </mc:Choice>
        <mc:Fallback>
          <p:pic>
            <p:nvPicPr>
              <p:cNvPr id="1049" name="Ink 1048">
                <a:extLst>
                  <a:ext uri="{FF2B5EF4-FFF2-40B4-BE49-F238E27FC236}">
                    <a16:creationId xmlns:a16="http://schemas.microsoft.com/office/drawing/2014/main" id="{AC077611-64A6-CB77-02F3-C10B3910479D}"/>
                  </a:ext>
                </a:extLst>
              </p:cNvPr>
              <p:cNvPicPr/>
              <p:nvPr/>
            </p:nvPicPr>
            <p:blipFill>
              <a:blip r:embed="rId73"/>
              <a:stretch>
                <a:fillRect/>
              </a:stretch>
            </p:blipFill>
            <p:spPr>
              <a:xfrm>
                <a:off x="6183913" y="2276849"/>
                <a:ext cx="67320" cy="39780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1050" name="Ink 1049">
                <a:extLst>
                  <a:ext uri="{FF2B5EF4-FFF2-40B4-BE49-F238E27FC236}">
                    <a16:creationId xmlns:a16="http://schemas.microsoft.com/office/drawing/2014/main" id="{F2BBB13D-9D65-9660-9D54-89A1351B2143}"/>
                  </a:ext>
                </a:extLst>
              </p14:cNvPr>
              <p14:cNvContentPartPr/>
              <p14:nvPr/>
            </p14:nvContentPartPr>
            <p14:xfrm>
              <a:off x="6237553" y="2352449"/>
              <a:ext cx="817560" cy="338400"/>
            </p14:xfrm>
          </p:contentPart>
        </mc:Choice>
        <mc:Fallback>
          <p:pic>
            <p:nvPicPr>
              <p:cNvPr id="1050" name="Ink 1049">
                <a:extLst>
                  <a:ext uri="{FF2B5EF4-FFF2-40B4-BE49-F238E27FC236}">
                    <a16:creationId xmlns:a16="http://schemas.microsoft.com/office/drawing/2014/main" id="{F2BBB13D-9D65-9660-9D54-89A1351B2143}"/>
                  </a:ext>
                </a:extLst>
              </p:cNvPr>
              <p:cNvPicPr/>
              <p:nvPr/>
            </p:nvPicPr>
            <p:blipFill>
              <a:blip r:embed="rId75"/>
              <a:stretch>
                <a:fillRect/>
              </a:stretch>
            </p:blipFill>
            <p:spPr>
              <a:xfrm>
                <a:off x="6228913" y="2343809"/>
                <a:ext cx="835200" cy="35604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1051" name="Ink 1050">
                <a:extLst>
                  <a:ext uri="{FF2B5EF4-FFF2-40B4-BE49-F238E27FC236}">
                    <a16:creationId xmlns:a16="http://schemas.microsoft.com/office/drawing/2014/main" id="{26CF5B98-DAE6-EE14-A1A6-2B49FC3CA3C9}"/>
                  </a:ext>
                </a:extLst>
              </p14:cNvPr>
              <p14:cNvContentPartPr/>
              <p14:nvPr/>
            </p14:nvContentPartPr>
            <p14:xfrm>
              <a:off x="6240793" y="2655209"/>
              <a:ext cx="808200" cy="42840"/>
            </p14:xfrm>
          </p:contentPart>
        </mc:Choice>
        <mc:Fallback>
          <p:pic>
            <p:nvPicPr>
              <p:cNvPr id="1051" name="Ink 1050">
                <a:extLst>
                  <a:ext uri="{FF2B5EF4-FFF2-40B4-BE49-F238E27FC236}">
                    <a16:creationId xmlns:a16="http://schemas.microsoft.com/office/drawing/2014/main" id="{26CF5B98-DAE6-EE14-A1A6-2B49FC3CA3C9}"/>
                  </a:ext>
                </a:extLst>
              </p:cNvPr>
              <p:cNvPicPr/>
              <p:nvPr/>
            </p:nvPicPr>
            <p:blipFill>
              <a:blip r:embed="rId77"/>
              <a:stretch>
                <a:fillRect/>
              </a:stretch>
            </p:blipFill>
            <p:spPr>
              <a:xfrm>
                <a:off x="6232153" y="2646569"/>
                <a:ext cx="825840" cy="6048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1053" name="Ink 1052">
                <a:extLst>
                  <a:ext uri="{FF2B5EF4-FFF2-40B4-BE49-F238E27FC236}">
                    <a16:creationId xmlns:a16="http://schemas.microsoft.com/office/drawing/2014/main" id="{C685DAB4-AFF1-0546-AE08-33CD81B28373}"/>
                  </a:ext>
                </a:extLst>
              </p14:cNvPr>
              <p14:cNvContentPartPr/>
              <p14:nvPr/>
            </p14:nvContentPartPr>
            <p14:xfrm>
              <a:off x="6335473" y="2016929"/>
              <a:ext cx="106200" cy="226080"/>
            </p14:xfrm>
          </p:contentPart>
        </mc:Choice>
        <mc:Fallback>
          <p:pic>
            <p:nvPicPr>
              <p:cNvPr id="1053" name="Ink 1052">
                <a:extLst>
                  <a:ext uri="{FF2B5EF4-FFF2-40B4-BE49-F238E27FC236}">
                    <a16:creationId xmlns:a16="http://schemas.microsoft.com/office/drawing/2014/main" id="{C685DAB4-AFF1-0546-AE08-33CD81B28373}"/>
                  </a:ext>
                </a:extLst>
              </p:cNvPr>
              <p:cNvPicPr/>
              <p:nvPr/>
            </p:nvPicPr>
            <p:blipFill>
              <a:blip r:embed="rId79"/>
              <a:stretch>
                <a:fillRect/>
              </a:stretch>
            </p:blipFill>
            <p:spPr>
              <a:xfrm>
                <a:off x="6326833" y="2008289"/>
                <a:ext cx="123840" cy="24372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1054" name="Ink 1053">
                <a:extLst>
                  <a:ext uri="{FF2B5EF4-FFF2-40B4-BE49-F238E27FC236}">
                    <a16:creationId xmlns:a16="http://schemas.microsoft.com/office/drawing/2014/main" id="{1E6E6331-1D47-4F20-5CF9-55F147F9111E}"/>
                  </a:ext>
                </a:extLst>
              </p14:cNvPr>
              <p14:cNvContentPartPr/>
              <p14:nvPr/>
            </p14:nvContentPartPr>
            <p14:xfrm>
              <a:off x="6521233" y="2174249"/>
              <a:ext cx="18720" cy="73440"/>
            </p14:xfrm>
          </p:contentPart>
        </mc:Choice>
        <mc:Fallback>
          <p:pic>
            <p:nvPicPr>
              <p:cNvPr id="1054" name="Ink 1053">
                <a:extLst>
                  <a:ext uri="{FF2B5EF4-FFF2-40B4-BE49-F238E27FC236}">
                    <a16:creationId xmlns:a16="http://schemas.microsoft.com/office/drawing/2014/main" id="{1E6E6331-1D47-4F20-5CF9-55F147F9111E}"/>
                  </a:ext>
                </a:extLst>
              </p:cNvPr>
              <p:cNvPicPr/>
              <p:nvPr/>
            </p:nvPicPr>
            <p:blipFill>
              <a:blip r:embed="rId81"/>
              <a:stretch>
                <a:fillRect/>
              </a:stretch>
            </p:blipFill>
            <p:spPr>
              <a:xfrm>
                <a:off x="6512233" y="2165609"/>
                <a:ext cx="36360" cy="9108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1055" name="Ink 1054">
                <a:extLst>
                  <a:ext uri="{FF2B5EF4-FFF2-40B4-BE49-F238E27FC236}">
                    <a16:creationId xmlns:a16="http://schemas.microsoft.com/office/drawing/2014/main" id="{103A067B-9ADC-F2CB-AD9F-69EED0DB96A4}"/>
                  </a:ext>
                </a:extLst>
              </p14:cNvPr>
              <p14:cNvContentPartPr/>
              <p14:nvPr/>
            </p14:nvContentPartPr>
            <p14:xfrm>
              <a:off x="6555073" y="2135369"/>
              <a:ext cx="95760" cy="115560"/>
            </p14:xfrm>
          </p:contentPart>
        </mc:Choice>
        <mc:Fallback>
          <p:pic>
            <p:nvPicPr>
              <p:cNvPr id="1055" name="Ink 1054">
                <a:extLst>
                  <a:ext uri="{FF2B5EF4-FFF2-40B4-BE49-F238E27FC236}">
                    <a16:creationId xmlns:a16="http://schemas.microsoft.com/office/drawing/2014/main" id="{103A067B-9ADC-F2CB-AD9F-69EED0DB96A4}"/>
                  </a:ext>
                </a:extLst>
              </p:cNvPr>
              <p:cNvPicPr/>
              <p:nvPr/>
            </p:nvPicPr>
            <p:blipFill>
              <a:blip r:embed="rId83"/>
              <a:stretch>
                <a:fillRect/>
              </a:stretch>
            </p:blipFill>
            <p:spPr>
              <a:xfrm>
                <a:off x="6546073" y="2126729"/>
                <a:ext cx="113400" cy="13320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1057" name="Ink 1056">
                <a:extLst>
                  <a:ext uri="{FF2B5EF4-FFF2-40B4-BE49-F238E27FC236}">
                    <a16:creationId xmlns:a16="http://schemas.microsoft.com/office/drawing/2014/main" id="{204B1E73-9278-1DB7-80FB-C81929553333}"/>
                  </a:ext>
                </a:extLst>
              </p14:cNvPr>
              <p14:cNvContentPartPr/>
              <p14:nvPr/>
            </p14:nvContentPartPr>
            <p14:xfrm>
              <a:off x="7517353" y="2384489"/>
              <a:ext cx="48600" cy="337320"/>
            </p14:xfrm>
          </p:contentPart>
        </mc:Choice>
        <mc:Fallback>
          <p:pic>
            <p:nvPicPr>
              <p:cNvPr id="1057" name="Ink 1056">
                <a:extLst>
                  <a:ext uri="{FF2B5EF4-FFF2-40B4-BE49-F238E27FC236}">
                    <a16:creationId xmlns:a16="http://schemas.microsoft.com/office/drawing/2014/main" id="{204B1E73-9278-1DB7-80FB-C81929553333}"/>
                  </a:ext>
                </a:extLst>
              </p:cNvPr>
              <p:cNvPicPr/>
              <p:nvPr/>
            </p:nvPicPr>
            <p:blipFill>
              <a:blip r:embed="rId85"/>
              <a:stretch>
                <a:fillRect/>
              </a:stretch>
            </p:blipFill>
            <p:spPr>
              <a:xfrm>
                <a:off x="7508713" y="2375489"/>
                <a:ext cx="66240" cy="35496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1058" name="Ink 1057">
                <a:extLst>
                  <a:ext uri="{FF2B5EF4-FFF2-40B4-BE49-F238E27FC236}">
                    <a16:creationId xmlns:a16="http://schemas.microsoft.com/office/drawing/2014/main" id="{B94BA1A1-D587-5748-C024-5C017B79D872}"/>
                  </a:ext>
                </a:extLst>
              </p14:cNvPr>
              <p14:cNvContentPartPr/>
              <p14:nvPr/>
            </p14:nvContentPartPr>
            <p14:xfrm>
              <a:off x="7550113" y="2343089"/>
              <a:ext cx="606960" cy="140400"/>
            </p14:xfrm>
          </p:contentPart>
        </mc:Choice>
        <mc:Fallback>
          <p:pic>
            <p:nvPicPr>
              <p:cNvPr id="1058" name="Ink 1057">
                <a:extLst>
                  <a:ext uri="{FF2B5EF4-FFF2-40B4-BE49-F238E27FC236}">
                    <a16:creationId xmlns:a16="http://schemas.microsoft.com/office/drawing/2014/main" id="{B94BA1A1-D587-5748-C024-5C017B79D872}"/>
                  </a:ext>
                </a:extLst>
              </p:cNvPr>
              <p:cNvPicPr/>
              <p:nvPr/>
            </p:nvPicPr>
            <p:blipFill>
              <a:blip r:embed="rId87"/>
              <a:stretch>
                <a:fillRect/>
              </a:stretch>
            </p:blipFill>
            <p:spPr>
              <a:xfrm>
                <a:off x="7541473" y="2334089"/>
                <a:ext cx="624600" cy="15804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1059" name="Ink 1058">
                <a:extLst>
                  <a:ext uri="{FF2B5EF4-FFF2-40B4-BE49-F238E27FC236}">
                    <a16:creationId xmlns:a16="http://schemas.microsoft.com/office/drawing/2014/main" id="{3C00B065-E033-AD0E-1973-A96D46EB17C4}"/>
                  </a:ext>
                </a:extLst>
              </p14:cNvPr>
              <p14:cNvContentPartPr/>
              <p14:nvPr/>
            </p14:nvContentPartPr>
            <p14:xfrm>
              <a:off x="7672873" y="2376209"/>
              <a:ext cx="547200" cy="322920"/>
            </p14:xfrm>
          </p:contentPart>
        </mc:Choice>
        <mc:Fallback>
          <p:pic>
            <p:nvPicPr>
              <p:cNvPr id="1059" name="Ink 1058">
                <a:extLst>
                  <a:ext uri="{FF2B5EF4-FFF2-40B4-BE49-F238E27FC236}">
                    <a16:creationId xmlns:a16="http://schemas.microsoft.com/office/drawing/2014/main" id="{3C00B065-E033-AD0E-1973-A96D46EB17C4}"/>
                  </a:ext>
                </a:extLst>
              </p:cNvPr>
              <p:cNvPicPr/>
              <p:nvPr/>
            </p:nvPicPr>
            <p:blipFill>
              <a:blip r:embed="rId89"/>
              <a:stretch>
                <a:fillRect/>
              </a:stretch>
            </p:blipFill>
            <p:spPr>
              <a:xfrm>
                <a:off x="7663873" y="2367209"/>
                <a:ext cx="564840" cy="34056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1060" name="Ink 1059">
                <a:extLst>
                  <a:ext uri="{FF2B5EF4-FFF2-40B4-BE49-F238E27FC236}">
                    <a16:creationId xmlns:a16="http://schemas.microsoft.com/office/drawing/2014/main" id="{9FA3163C-62AB-F9BD-6576-A1F08FB84DBB}"/>
                  </a:ext>
                </a:extLst>
              </p14:cNvPr>
              <p14:cNvContentPartPr/>
              <p14:nvPr/>
            </p14:nvContentPartPr>
            <p14:xfrm>
              <a:off x="8416273" y="2400329"/>
              <a:ext cx="31320" cy="278280"/>
            </p14:xfrm>
          </p:contentPart>
        </mc:Choice>
        <mc:Fallback>
          <p:pic>
            <p:nvPicPr>
              <p:cNvPr id="1060" name="Ink 1059">
                <a:extLst>
                  <a:ext uri="{FF2B5EF4-FFF2-40B4-BE49-F238E27FC236}">
                    <a16:creationId xmlns:a16="http://schemas.microsoft.com/office/drawing/2014/main" id="{9FA3163C-62AB-F9BD-6576-A1F08FB84DBB}"/>
                  </a:ext>
                </a:extLst>
              </p:cNvPr>
              <p:cNvPicPr/>
              <p:nvPr/>
            </p:nvPicPr>
            <p:blipFill>
              <a:blip r:embed="rId91"/>
              <a:stretch>
                <a:fillRect/>
              </a:stretch>
            </p:blipFill>
            <p:spPr>
              <a:xfrm>
                <a:off x="8407633" y="2391689"/>
                <a:ext cx="48960" cy="29592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1061" name="Ink 1060">
                <a:extLst>
                  <a:ext uri="{FF2B5EF4-FFF2-40B4-BE49-F238E27FC236}">
                    <a16:creationId xmlns:a16="http://schemas.microsoft.com/office/drawing/2014/main" id="{89BDB9E0-E080-22F2-7606-7F67307C4D44}"/>
                  </a:ext>
                </a:extLst>
              </p14:cNvPr>
              <p14:cNvContentPartPr/>
              <p14:nvPr/>
            </p14:nvContentPartPr>
            <p14:xfrm>
              <a:off x="8375953" y="2410769"/>
              <a:ext cx="674640" cy="304920"/>
            </p14:xfrm>
          </p:contentPart>
        </mc:Choice>
        <mc:Fallback>
          <p:pic>
            <p:nvPicPr>
              <p:cNvPr id="1061" name="Ink 1060">
                <a:extLst>
                  <a:ext uri="{FF2B5EF4-FFF2-40B4-BE49-F238E27FC236}">
                    <a16:creationId xmlns:a16="http://schemas.microsoft.com/office/drawing/2014/main" id="{89BDB9E0-E080-22F2-7606-7F67307C4D44}"/>
                  </a:ext>
                </a:extLst>
              </p:cNvPr>
              <p:cNvPicPr/>
              <p:nvPr/>
            </p:nvPicPr>
            <p:blipFill>
              <a:blip r:embed="rId93"/>
              <a:stretch>
                <a:fillRect/>
              </a:stretch>
            </p:blipFill>
            <p:spPr>
              <a:xfrm>
                <a:off x="8367313" y="2401769"/>
                <a:ext cx="692280" cy="32256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1062" name="Ink 1061">
                <a:extLst>
                  <a:ext uri="{FF2B5EF4-FFF2-40B4-BE49-F238E27FC236}">
                    <a16:creationId xmlns:a16="http://schemas.microsoft.com/office/drawing/2014/main" id="{525675E7-8EA4-39CB-D930-2B3396C011D5}"/>
                  </a:ext>
                </a:extLst>
              </p14:cNvPr>
              <p14:cNvContentPartPr/>
              <p14:nvPr/>
            </p14:nvContentPartPr>
            <p14:xfrm>
              <a:off x="9226993" y="2441369"/>
              <a:ext cx="38160" cy="250920"/>
            </p14:xfrm>
          </p:contentPart>
        </mc:Choice>
        <mc:Fallback>
          <p:pic>
            <p:nvPicPr>
              <p:cNvPr id="1062" name="Ink 1061">
                <a:extLst>
                  <a:ext uri="{FF2B5EF4-FFF2-40B4-BE49-F238E27FC236}">
                    <a16:creationId xmlns:a16="http://schemas.microsoft.com/office/drawing/2014/main" id="{525675E7-8EA4-39CB-D930-2B3396C011D5}"/>
                  </a:ext>
                </a:extLst>
              </p:cNvPr>
              <p:cNvPicPr/>
              <p:nvPr/>
            </p:nvPicPr>
            <p:blipFill>
              <a:blip r:embed="rId95"/>
              <a:stretch>
                <a:fillRect/>
              </a:stretch>
            </p:blipFill>
            <p:spPr>
              <a:xfrm>
                <a:off x="9218353" y="2432729"/>
                <a:ext cx="55800" cy="26856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1063" name="Ink 1062">
                <a:extLst>
                  <a:ext uri="{FF2B5EF4-FFF2-40B4-BE49-F238E27FC236}">
                    <a16:creationId xmlns:a16="http://schemas.microsoft.com/office/drawing/2014/main" id="{92D3DA45-FC04-4E61-D9C9-E9F742131545}"/>
                  </a:ext>
                </a:extLst>
              </p14:cNvPr>
              <p14:cNvContentPartPr/>
              <p14:nvPr/>
            </p14:nvContentPartPr>
            <p14:xfrm>
              <a:off x="9197113" y="2412569"/>
              <a:ext cx="617040" cy="345240"/>
            </p14:xfrm>
          </p:contentPart>
        </mc:Choice>
        <mc:Fallback>
          <p:pic>
            <p:nvPicPr>
              <p:cNvPr id="1063" name="Ink 1062">
                <a:extLst>
                  <a:ext uri="{FF2B5EF4-FFF2-40B4-BE49-F238E27FC236}">
                    <a16:creationId xmlns:a16="http://schemas.microsoft.com/office/drawing/2014/main" id="{92D3DA45-FC04-4E61-D9C9-E9F742131545}"/>
                  </a:ext>
                </a:extLst>
              </p:cNvPr>
              <p:cNvPicPr/>
              <p:nvPr/>
            </p:nvPicPr>
            <p:blipFill>
              <a:blip r:embed="rId97"/>
              <a:stretch>
                <a:fillRect/>
              </a:stretch>
            </p:blipFill>
            <p:spPr>
              <a:xfrm>
                <a:off x="9188113" y="2403929"/>
                <a:ext cx="634680" cy="36288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1064" name="Ink 1063">
                <a:extLst>
                  <a:ext uri="{FF2B5EF4-FFF2-40B4-BE49-F238E27FC236}">
                    <a16:creationId xmlns:a16="http://schemas.microsoft.com/office/drawing/2014/main" id="{74314068-3D01-BDD4-9757-AA38132C3E34}"/>
                  </a:ext>
                </a:extLst>
              </p14:cNvPr>
              <p14:cNvContentPartPr/>
              <p14:nvPr/>
            </p14:nvContentPartPr>
            <p14:xfrm>
              <a:off x="9307993" y="2674289"/>
              <a:ext cx="348480" cy="53280"/>
            </p14:xfrm>
          </p:contentPart>
        </mc:Choice>
        <mc:Fallback>
          <p:pic>
            <p:nvPicPr>
              <p:cNvPr id="1064" name="Ink 1063">
                <a:extLst>
                  <a:ext uri="{FF2B5EF4-FFF2-40B4-BE49-F238E27FC236}">
                    <a16:creationId xmlns:a16="http://schemas.microsoft.com/office/drawing/2014/main" id="{74314068-3D01-BDD4-9757-AA38132C3E34}"/>
                  </a:ext>
                </a:extLst>
              </p:cNvPr>
              <p:cNvPicPr/>
              <p:nvPr/>
            </p:nvPicPr>
            <p:blipFill>
              <a:blip r:embed="rId99"/>
              <a:stretch>
                <a:fillRect/>
              </a:stretch>
            </p:blipFill>
            <p:spPr>
              <a:xfrm>
                <a:off x="9298993" y="2665289"/>
                <a:ext cx="366120" cy="7092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1065" name="Ink 1064">
                <a:extLst>
                  <a:ext uri="{FF2B5EF4-FFF2-40B4-BE49-F238E27FC236}">
                    <a16:creationId xmlns:a16="http://schemas.microsoft.com/office/drawing/2014/main" id="{CAB3593D-F2B2-A23C-E297-A7D573B411AE}"/>
                  </a:ext>
                </a:extLst>
              </p14:cNvPr>
              <p14:cNvContentPartPr/>
              <p14:nvPr/>
            </p14:nvContentPartPr>
            <p14:xfrm>
              <a:off x="7764673" y="2210969"/>
              <a:ext cx="132120" cy="91080"/>
            </p14:xfrm>
          </p:contentPart>
        </mc:Choice>
        <mc:Fallback>
          <p:pic>
            <p:nvPicPr>
              <p:cNvPr id="1065" name="Ink 1064">
                <a:extLst>
                  <a:ext uri="{FF2B5EF4-FFF2-40B4-BE49-F238E27FC236}">
                    <a16:creationId xmlns:a16="http://schemas.microsoft.com/office/drawing/2014/main" id="{CAB3593D-F2B2-A23C-E297-A7D573B411AE}"/>
                  </a:ext>
                </a:extLst>
              </p:cNvPr>
              <p:cNvPicPr/>
              <p:nvPr/>
            </p:nvPicPr>
            <p:blipFill>
              <a:blip r:embed="rId101"/>
              <a:stretch>
                <a:fillRect/>
              </a:stretch>
            </p:blipFill>
            <p:spPr>
              <a:xfrm>
                <a:off x="7756033" y="2202329"/>
                <a:ext cx="149760" cy="10872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1066" name="Ink 1065">
                <a:extLst>
                  <a:ext uri="{FF2B5EF4-FFF2-40B4-BE49-F238E27FC236}">
                    <a16:creationId xmlns:a16="http://schemas.microsoft.com/office/drawing/2014/main" id="{4BD893CF-FB80-06CF-C6BD-6F9AC961A9A9}"/>
                  </a:ext>
                </a:extLst>
              </p14:cNvPr>
              <p14:cNvContentPartPr/>
              <p14:nvPr/>
            </p14:nvContentPartPr>
            <p14:xfrm>
              <a:off x="7939273" y="2242649"/>
              <a:ext cx="174960" cy="70560"/>
            </p14:xfrm>
          </p:contentPart>
        </mc:Choice>
        <mc:Fallback>
          <p:pic>
            <p:nvPicPr>
              <p:cNvPr id="1066" name="Ink 1065">
                <a:extLst>
                  <a:ext uri="{FF2B5EF4-FFF2-40B4-BE49-F238E27FC236}">
                    <a16:creationId xmlns:a16="http://schemas.microsoft.com/office/drawing/2014/main" id="{4BD893CF-FB80-06CF-C6BD-6F9AC961A9A9}"/>
                  </a:ext>
                </a:extLst>
              </p:cNvPr>
              <p:cNvPicPr/>
              <p:nvPr/>
            </p:nvPicPr>
            <p:blipFill>
              <a:blip r:embed="rId103"/>
              <a:stretch>
                <a:fillRect/>
              </a:stretch>
            </p:blipFill>
            <p:spPr>
              <a:xfrm>
                <a:off x="7930633" y="2233649"/>
                <a:ext cx="192600" cy="8820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1067" name="Ink 1066">
                <a:extLst>
                  <a:ext uri="{FF2B5EF4-FFF2-40B4-BE49-F238E27FC236}">
                    <a16:creationId xmlns:a16="http://schemas.microsoft.com/office/drawing/2014/main" id="{C3268131-41CD-2C66-8F69-7A7BAC630158}"/>
                  </a:ext>
                </a:extLst>
              </p14:cNvPr>
              <p14:cNvContentPartPr/>
              <p14:nvPr/>
            </p14:nvContentPartPr>
            <p14:xfrm>
              <a:off x="8510233" y="2217809"/>
              <a:ext cx="162360" cy="111240"/>
            </p14:xfrm>
          </p:contentPart>
        </mc:Choice>
        <mc:Fallback>
          <p:pic>
            <p:nvPicPr>
              <p:cNvPr id="1067" name="Ink 1066">
                <a:extLst>
                  <a:ext uri="{FF2B5EF4-FFF2-40B4-BE49-F238E27FC236}">
                    <a16:creationId xmlns:a16="http://schemas.microsoft.com/office/drawing/2014/main" id="{C3268131-41CD-2C66-8F69-7A7BAC630158}"/>
                  </a:ext>
                </a:extLst>
              </p:cNvPr>
              <p:cNvPicPr/>
              <p:nvPr/>
            </p:nvPicPr>
            <p:blipFill>
              <a:blip r:embed="rId105"/>
              <a:stretch>
                <a:fillRect/>
              </a:stretch>
            </p:blipFill>
            <p:spPr>
              <a:xfrm>
                <a:off x="8501233" y="2209169"/>
                <a:ext cx="180000" cy="12888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1068" name="Ink 1067">
                <a:extLst>
                  <a:ext uri="{FF2B5EF4-FFF2-40B4-BE49-F238E27FC236}">
                    <a16:creationId xmlns:a16="http://schemas.microsoft.com/office/drawing/2014/main" id="{4515AF01-0CF6-019E-CE98-78DD3FCD9F30}"/>
                  </a:ext>
                </a:extLst>
              </p14:cNvPr>
              <p14:cNvContentPartPr/>
              <p14:nvPr/>
            </p14:nvContentPartPr>
            <p14:xfrm>
              <a:off x="8681593" y="2257409"/>
              <a:ext cx="128880" cy="78840"/>
            </p14:xfrm>
          </p:contentPart>
        </mc:Choice>
        <mc:Fallback>
          <p:pic>
            <p:nvPicPr>
              <p:cNvPr id="1068" name="Ink 1067">
                <a:extLst>
                  <a:ext uri="{FF2B5EF4-FFF2-40B4-BE49-F238E27FC236}">
                    <a16:creationId xmlns:a16="http://schemas.microsoft.com/office/drawing/2014/main" id="{4515AF01-0CF6-019E-CE98-78DD3FCD9F30}"/>
                  </a:ext>
                </a:extLst>
              </p:cNvPr>
              <p:cNvPicPr/>
              <p:nvPr/>
            </p:nvPicPr>
            <p:blipFill>
              <a:blip r:embed="rId107"/>
              <a:stretch>
                <a:fillRect/>
              </a:stretch>
            </p:blipFill>
            <p:spPr>
              <a:xfrm>
                <a:off x="8672593" y="2248409"/>
                <a:ext cx="146520" cy="9648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1069" name="Ink 1068">
                <a:extLst>
                  <a:ext uri="{FF2B5EF4-FFF2-40B4-BE49-F238E27FC236}">
                    <a16:creationId xmlns:a16="http://schemas.microsoft.com/office/drawing/2014/main" id="{99082AB2-2FB1-4EC0-F8D1-728B62E63000}"/>
                  </a:ext>
                </a:extLst>
              </p14:cNvPr>
              <p14:cNvContentPartPr/>
              <p14:nvPr/>
            </p14:nvContentPartPr>
            <p14:xfrm>
              <a:off x="9228073" y="2178929"/>
              <a:ext cx="123480" cy="134280"/>
            </p14:xfrm>
          </p:contentPart>
        </mc:Choice>
        <mc:Fallback>
          <p:pic>
            <p:nvPicPr>
              <p:cNvPr id="1069" name="Ink 1068">
                <a:extLst>
                  <a:ext uri="{FF2B5EF4-FFF2-40B4-BE49-F238E27FC236}">
                    <a16:creationId xmlns:a16="http://schemas.microsoft.com/office/drawing/2014/main" id="{99082AB2-2FB1-4EC0-F8D1-728B62E63000}"/>
                  </a:ext>
                </a:extLst>
              </p:cNvPr>
              <p:cNvPicPr/>
              <p:nvPr/>
            </p:nvPicPr>
            <p:blipFill>
              <a:blip r:embed="rId109"/>
              <a:stretch>
                <a:fillRect/>
              </a:stretch>
            </p:blipFill>
            <p:spPr>
              <a:xfrm>
                <a:off x="9219433" y="2170289"/>
                <a:ext cx="141120" cy="15192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1070" name="Ink 1069">
                <a:extLst>
                  <a:ext uri="{FF2B5EF4-FFF2-40B4-BE49-F238E27FC236}">
                    <a16:creationId xmlns:a16="http://schemas.microsoft.com/office/drawing/2014/main" id="{F676CA04-D9C9-80E0-9AF5-2D4D8DD90C0C}"/>
                  </a:ext>
                </a:extLst>
              </p14:cNvPr>
              <p14:cNvContentPartPr/>
              <p14:nvPr/>
            </p14:nvContentPartPr>
            <p14:xfrm>
              <a:off x="9403393" y="2246609"/>
              <a:ext cx="145080" cy="87120"/>
            </p14:xfrm>
          </p:contentPart>
        </mc:Choice>
        <mc:Fallback>
          <p:pic>
            <p:nvPicPr>
              <p:cNvPr id="1070" name="Ink 1069">
                <a:extLst>
                  <a:ext uri="{FF2B5EF4-FFF2-40B4-BE49-F238E27FC236}">
                    <a16:creationId xmlns:a16="http://schemas.microsoft.com/office/drawing/2014/main" id="{F676CA04-D9C9-80E0-9AF5-2D4D8DD90C0C}"/>
                  </a:ext>
                </a:extLst>
              </p:cNvPr>
              <p:cNvPicPr/>
              <p:nvPr/>
            </p:nvPicPr>
            <p:blipFill>
              <a:blip r:embed="rId111"/>
              <a:stretch>
                <a:fillRect/>
              </a:stretch>
            </p:blipFill>
            <p:spPr>
              <a:xfrm>
                <a:off x="9394753" y="2237969"/>
                <a:ext cx="162720" cy="10476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1077" name="Ink 1076">
                <a:extLst>
                  <a:ext uri="{FF2B5EF4-FFF2-40B4-BE49-F238E27FC236}">
                    <a16:creationId xmlns:a16="http://schemas.microsoft.com/office/drawing/2014/main" id="{020CD397-BDF4-3AB0-4E5B-58D6A2DE92C4}"/>
                  </a:ext>
                </a:extLst>
              </p14:cNvPr>
              <p14:cNvContentPartPr/>
              <p14:nvPr/>
            </p14:nvContentPartPr>
            <p14:xfrm>
              <a:off x="10115113" y="2130329"/>
              <a:ext cx="240120" cy="158400"/>
            </p14:xfrm>
          </p:contentPart>
        </mc:Choice>
        <mc:Fallback>
          <p:pic>
            <p:nvPicPr>
              <p:cNvPr id="1077" name="Ink 1076">
                <a:extLst>
                  <a:ext uri="{FF2B5EF4-FFF2-40B4-BE49-F238E27FC236}">
                    <a16:creationId xmlns:a16="http://schemas.microsoft.com/office/drawing/2014/main" id="{020CD397-BDF4-3AB0-4E5B-58D6A2DE92C4}"/>
                  </a:ext>
                </a:extLst>
              </p:cNvPr>
              <p:cNvPicPr/>
              <p:nvPr/>
            </p:nvPicPr>
            <p:blipFill>
              <a:blip r:embed="rId113"/>
              <a:stretch>
                <a:fillRect/>
              </a:stretch>
            </p:blipFill>
            <p:spPr>
              <a:xfrm>
                <a:off x="10106113" y="2121689"/>
                <a:ext cx="257760" cy="17604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1078" name="Ink 1077">
                <a:extLst>
                  <a:ext uri="{FF2B5EF4-FFF2-40B4-BE49-F238E27FC236}">
                    <a16:creationId xmlns:a16="http://schemas.microsoft.com/office/drawing/2014/main" id="{9AA27287-3728-64C1-AB6A-0D9107FCC889}"/>
                  </a:ext>
                </a:extLst>
              </p14:cNvPr>
              <p14:cNvContentPartPr/>
              <p14:nvPr/>
            </p14:nvContentPartPr>
            <p14:xfrm>
              <a:off x="10450993" y="2243009"/>
              <a:ext cx="14040" cy="11880"/>
            </p14:xfrm>
          </p:contentPart>
        </mc:Choice>
        <mc:Fallback>
          <p:pic>
            <p:nvPicPr>
              <p:cNvPr id="1078" name="Ink 1077">
                <a:extLst>
                  <a:ext uri="{FF2B5EF4-FFF2-40B4-BE49-F238E27FC236}">
                    <a16:creationId xmlns:a16="http://schemas.microsoft.com/office/drawing/2014/main" id="{9AA27287-3728-64C1-AB6A-0D9107FCC889}"/>
                  </a:ext>
                </a:extLst>
              </p:cNvPr>
              <p:cNvPicPr/>
              <p:nvPr/>
            </p:nvPicPr>
            <p:blipFill>
              <a:blip r:embed="rId115"/>
              <a:stretch>
                <a:fillRect/>
              </a:stretch>
            </p:blipFill>
            <p:spPr>
              <a:xfrm>
                <a:off x="10441993" y="2234009"/>
                <a:ext cx="31680" cy="2952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1083" name="Ink 1082">
                <a:extLst>
                  <a:ext uri="{FF2B5EF4-FFF2-40B4-BE49-F238E27FC236}">
                    <a16:creationId xmlns:a16="http://schemas.microsoft.com/office/drawing/2014/main" id="{9ECE597C-2294-C6BE-27BB-941D0248757D}"/>
                  </a:ext>
                </a:extLst>
              </p14:cNvPr>
              <p14:cNvContentPartPr/>
              <p14:nvPr/>
            </p14:nvContentPartPr>
            <p14:xfrm>
              <a:off x="10402033" y="2847809"/>
              <a:ext cx="168840" cy="249840"/>
            </p14:xfrm>
          </p:contentPart>
        </mc:Choice>
        <mc:Fallback>
          <p:pic>
            <p:nvPicPr>
              <p:cNvPr id="1083" name="Ink 1082">
                <a:extLst>
                  <a:ext uri="{FF2B5EF4-FFF2-40B4-BE49-F238E27FC236}">
                    <a16:creationId xmlns:a16="http://schemas.microsoft.com/office/drawing/2014/main" id="{9ECE597C-2294-C6BE-27BB-941D0248757D}"/>
                  </a:ext>
                </a:extLst>
              </p:cNvPr>
              <p:cNvPicPr/>
              <p:nvPr/>
            </p:nvPicPr>
            <p:blipFill>
              <a:blip r:embed="rId117"/>
              <a:stretch>
                <a:fillRect/>
              </a:stretch>
            </p:blipFill>
            <p:spPr>
              <a:xfrm>
                <a:off x="10393033" y="2838809"/>
                <a:ext cx="186480" cy="26748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1084" name="Ink 1083">
                <a:extLst>
                  <a:ext uri="{FF2B5EF4-FFF2-40B4-BE49-F238E27FC236}">
                    <a16:creationId xmlns:a16="http://schemas.microsoft.com/office/drawing/2014/main" id="{416692C2-E62D-1D3A-C4D5-880B0BA82015}"/>
                  </a:ext>
                </a:extLst>
              </p14:cNvPr>
              <p14:cNvContentPartPr/>
              <p14:nvPr/>
            </p14:nvContentPartPr>
            <p14:xfrm>
              <a:off x="10382233" y="2818649"/>
              <a:ext cx="188280" cy="106920"/>
            </p14:xfrm>
          </p:contentPart>
        </mc:Choice>
        <mc:Fallback>
          <p:pic>
            <p:nvPicPr>
              <p:cNvPr id="1084" name="Ink 1083">
                <a:extLst>
                  <a:ext uri="{FF2B5EF4-FFF2-40B4-BE49-F238E27FC236}">
                    <a16:creationId xmlns:a16="http://schemas.microsoft.com/office/drawing/2014/main" id="{416692C2-E62D-1D3A-C4D5-880B0BA82015}"/>
                  </a:ext>
                </a:extLst>
              </p:cNvPr>
              <p:cNvPicPr/>
              <p:nvPr/>
            </p:nvPicPr>
            <p:blipFill>
              <a:blip r:embed="rId119"/>
              <a:stretch>
                <a:fillRect/>
              </a:stretch>
            </p:blipFill>
            <p:spPr>
              <a:xfrm>
                <a:off x="10373593" y="2809649"/>
                <a:ext cx="205920" cy="12456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1085" name="Ink 1084">
                <a:extLst>
                  <a:ext uri="{FF2B5EF4-FFF2-40B4-BE49-F238E27FC236}">
                    <a16:creationId xmlns:a16="http://schemas.microsoft.com/office/drawing/2014/main" id="{726D8AD6-A2F3-B657-C409-FC0855EB50A7}"/>
                  </a:ext>
                </a:extLst>
              </p14:cNvPr>
              <p14:cNvContentPartPr/>
              <p14:nvPr/>
            </p14:nvContentPartPr>
            <p14:xfrm>
              <a:off x="10779313" y="2894249"/>
              <a:ext cx="79560" cy="133560"/>
            </p14:xfrm>
          </p:contentPart>
        </mc:Choice>
        <mc:Fallback>
          <p:pic>
            <p:nvPicPr>
              <p:cNvPr id="1085" name="Ink 1084">
                <a:extLst>
                  <a:ext uri="{FF2B5EF4-FFF2-40B4-BE49-F238E27FC236}">
                    <a16:creationId xmlns:a16="http://schemas.microsoft.com/office/drawing/2014/main" id="{726D8AD6-A2F3-B657-C409-FC0855EB50A7}"/>
                  </a:ext>
                </a:extLst>
              </p:cNvPr>
              <p:cNvPicPr/>
              <p:nvPr/>
            </p:nvPicPr>
            <p:blipFill>
              <a:blip r:embed="rId121"/>
              <a:stretch>
                <a:fillRect/>
              </a:stretch>
            </p:blipFill>
            <p:spPr>
              <a:xfrm>
                <a:off x="10770673" y="2885609"/>
                <a:ext cx="97200" cy="15120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1086" name="Ink 1085">
                <a:extLst>
                  <a:ext uri="{FF2B5EF4-FFF2-40B4-BE49-F238E27FC236}">
                    <a16:creationId xmlns:a16="http://schemas.microsoft.com/office/drawing/2014/main" id="{48498B50-8B30-FE56-D591-D7EC2B39F7AE}"/>
                  </a:ext>
                </a:extLst>
              </p14:cNvPr>
              <p14:cNvContentPartPr/>
              <p14:nvPr/>
            </p14:nvContentPartPr>
            <p14:xfrm>
              <a:off x="10913953" y="2891009"/>
              <a:ext cx="79920" cy="61200"/>
            </p14:xfrm>
          </p:contentPart>
        </mc:Choice>
        <mc:Fallback>
          <p:pic>
            <p:nvPicPr>
              <p:cNvPr id="1086" name="Ink 1085">
                <a:extLst>
                  <a:ext uri="{FF2B5EF4-FFF2-40B4-BE49-F238E27FC236}">
                    <a16:creationId xmlns:a16="http://schemas.microsoft.com/office/drawing/2014/main" id="{48498B50-8B30-FE56-D591-D7EC2B39F7AE}"/>
                  </a:ext>
                </a:extLst>
              </p:cNvPr>
              <p:cNvPicPr/>
              <p:nvPr/>
            </p:nvPicPr>
            <p:blipFill>
              <a:blip r:embed="rId123"/>
              <a:stretch>
                <a:fillRect/>
              </a:stretch>
            </p:blipFill>
            <p:spPr>
              <a:xfrm>
                <a:off x="10905313" y="2882369"/>
                <a:ext cx="97560" cy="7884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1087" name="Ink 1086">
                <a:extLst>
                  <a:ext uri="{FF2B5EF4-FFF2-40B4-BE49-F238E27FC236}">
                    <a16:creationId xmlns:a16="http://schemas.microsoft.com/office/drawing/2014/main" id="{3F362EBF-F4D7-8280-759E-512FCA2F8544}"/>
                  </a:ext>
                </a:extLst>
              </p14:cNvPr>
              <p14:cNvContentPartPr/>
              <p14:nvPr/>
            </p14:nvContentPartPr>
            <p14:xfrm>
              <a:off x="11056873" y="2680769"/>
              <a:ext cx="677880" cy="266400"/>
            </p14:xfrm>
          </p:contentPart>
        </mc:Choice>
        <mc:Fallback>
          <p:pic>
            <p:nvPicPr>
              <p:cNvPr id="1087" name="Ink 1086">
                <a:extLst>
                  <a:ext uri="{FF2B5EF4-FFF2-40B4-BE49-F238E27FC236}">
                    <a16:creationId xmlns:a16="http://schemas.microsoft.com/office/drawing/2014/main" id="{3F362EBF-F4D7-8280-759E-512FCA2F8544}"/>
                  </a:ext>
                </a:extLst>
              </p:cNvPr>
              <p:cNvPicPr/>
              <p:nvPr/>
            </p:nvPicPr>
            <p:blipFill>
              <a:blip r:embed="rId125"/>
              <a:stretch>
                <a:fillRect/>
              </a:stretch>
            </p:blipFill>
            <p:spPr>
              <a:xfrm>
                <a:off x="11048233" y="2671769"/>
                <a:ext cx="695520" cy="28404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1089" name="Ink 1088">
                <a:extLst>
                  <a:ext uri="{FF2B5EF4-FFF2-40B4-BE49-F238E27FC236}">
                    <a16:creationId xmlns:a16="http://schemas.microsoft.com/office/drawing/2014/main" id="{618E8BF7-DDBC-B5F6-8B69-72358E5E3F0F}"/>
                  </a:ext>
                </a:extLst>
              </p14:cNvPr>
              <p14:cNvContentPartPr/>
              <p14:nvPr/>
            </p14:nvContentPartPr>
            <p14:xfrm>
              <a:off x="11913673" y="2639369"/>
              <a:ext cx="36720" cy="169200"/>
            </p14:xfrm>
          </p:contentPart>
        </mc:Choice>
        <mc:Fallback>
          <p:pic>
            <p:nvPicPr>
              <p:cNvPr id="1089" name="Ink 1088">
                <a:extLst>
                  <a:ext uri="{FF2B5EF4-FFF2-40B4-BE49-F238E27FC236}">
                    <a16:creationId xmlns:a16="http://schemas.microsoft.com/office/drawing/2014/main" id="{618E8BF7-DDBC-B5F6-8B69-72358E5E3F0F}"/>
                  </a:ext>
                </a:extLst>
              </p:cNvPr>
              <p:cNvPicPr/>
              <p:nvPr/>
            </p:nvPicPr>
            <p:blipFill>
              <a:blip r:embed="rId127"/>
              <a:stretch>
                <a:fillRect/>
              </a:stretch>
            </p:blipFill>
            <p:spPr>
              <a:xfrm>
                <a:off x="11904673" y="2630729"/>
                <a:ext cx="54360" cy="18684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1090" name="Ink 1089">
                <a:extLst>
                  <a:ext uri="{FF2B5EF4-FFF2-40B4-BE49-F238E27FC236}">
                    <a16:creationId xmlns:a16="http://schemas.microsoft.com/office/drawing/2014/main" id="{267CB913-66D7-8C57-DCA8-6C4E22AFF896}"/>
                  </a:ext>
                </a:extLst>
              </p14:cNvPr>
              <p14:cNvContentPartPr/>
              <p14:nvPr/>
            </p14:nvContentPartPr>
            <p14:xfrm>
              <a:off x="11863273" y="2607689"/>
              <a:ext cx="368280" cy="133920"/>
            </p14:xfrm>
          </p:contentPart>
        </mc:Choice>
        <mc:Fallback>
          <p:pic>
            <p:nvPicPr>
              <p:cNvPr id="1090" name="Ink 1089">
                <a:extLst>
                  <a:ext uri="{FF2B5EF4-FFF2-40B4-BE49-F238E27FC236}">
                    <a16:creationId xmlns:a16="http://schemas.microsoft.com/office/drawing/2014/main" id="{267CB913-66D7-8C57-DCA8-6C4E22AFF896}"/>
                  </a:ext>
                </a:extLst>
              </p:cNvPr>
              <p:cNvPicPr/>
              <p:nvPr/>
            </p:nvPicPr>
            <p:blipFill>
              <a:blip r:embed="rId129"/>
              <a:stretch>
                <a:fillRect/>
              </a:stretch>
            </p:blipFill>
            <p:spPr>
              <a:xfrm>
                <a:off x="11854633" y="2598689"/>
                <a:ext cx="385920" cy="15156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1091" name="Ink 1090">
                <a:extLst>
                  <a:ext uri="{FF2B5EF4-FFF2-40B4-BE49-F238E27FC236}">
                    <a16:creationId xmlns:a16="http://schemas.microsoft.com/office/drawing/2014/main" id="{03E41F54-E158-ED0D-A04A-4EC4CE70C1FE}"/>
                  </a:ext>
                </a:extLst>
              </p14:cNvPr>
              <p14:cNvContentPartPr/>
              <p14:nvPr/>
            </p14:nvContentPartPr>
            <p14:xfrm>
              <a:off x="12171073" y="2599409"/>
              <a:ext cx="42120" cy="30960"/>
            </p14:xfrm>
          </p:contentPart>
        </mc:Choice>
        <mc:Fallback>
          <p:pic>
            <p:nvPicPr>
              <p:cNvPr id="1091" name="Ink 1090">
                <a:extLst>
                  <a:ext uri="{FF2B5EF4-FFF2-40B4-BE49-F238E27FC236}">
                    <a16:creationId xmlns:a16="http://schemas.microsoft.com/office/drawing/2014/main" id="{03E41F54-E158-ED0D-A04A-4EC4CE70C1FE}"/>
                  </a:ext>
                </a:extLst>
              </p:cNvPr>
              <p:cNvPicPr/>
              <p:nvPr/>
            </p:nvPicPr>
            <p:blipFill>
              <a:blip r:embed="rId131"/>
              <a:stretch>
                <a:fillRect/>
              </a:stretch>
            </p:blipFill>
            <p:spPr>
              <a:xfrm>
                <a:off x="12162433" y="2590409"/>
                <a:ext cx="59760" cy="4860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1092" name="Ink 1091">
                <a:extLst>
                  <a:ext uri="{FF2B5EF4-FFF2-40B4-BE49-F238E27FC236}">
                    <a16:creationId xmlns:a16="http://schemas.microsoft.com/office/drawing/2014/main" id="{EB3323D5-7556-AF0E-F18C-9381C59233B1}"/>
                  </a:ext>
                </a:extLst>
              </p14:cNvPr>
              <p14:cNvContentPartPr/>
              <p14:nvPr/>
            </p14:nvContentPartPr>
            <p14:xfrm>
              <a:off x="12252073" y="2586449"/>
              <a:ext cx="103680" cy="95040"/>
            </p14:xfrm>
          </p:contentPart>
        </mc:Choice>
        <mc:Fallback>
          <p:pic>
            <p:nvPicPr>
              <p:cNvPr id="1092" name="Ink 1091">
                <a:extLst>
                  <a:ext uri="{FF2B5EF4-FFF2-40B4-BE49-F238E27FC236}">
                    <a16:creationId xmlns:a16="http://schemas.microsoft.com/office/drawing/2014/main" id="{EB3323D5-7556-AF0E-F18C-9381C59233B1}"/>
                  </a:ext>
                </a:extLst>
              </p:cNvPr>
              <p:cNvPicPr/>
              <p:nvPr/>
            </p:nvPicPr>
            <p:blipFill>
              <a:blip r:embed="rId133"/>
              <a:stretch>
                <a:fillRect/>
              </a:stretch>
            </p:blipFill>
            <p:spPr>
              <a:xfrm>
                <a:off x="12243073" y="2577809"/>
                <a:ext cx="121320" cy="11268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1093" name="Ink 1092">
                <a:extLst>
                  <a:ext uri="{FF2B5EF4-FFF2-40B4-BE49-F238E27FC236}">
                    <a16:creationId xmlns:a16="http://schemas.microsoft.com/office/drawing/2014/main" id="{A14F9CC5-97D8-39D1-CBD2-AF3577D6F575}"/>
                  </a:ext>
                </a:extLst>
              </p14:cNvPr>
              <p14:cNvContentPartPr/>
              <p14:nvPr/>
            </p14:nvContentPartPr>
            <p14:xfrm>
              <a:off x="11855353" y="2917649"/>
              <a:ext cx="146520" cy="103680"/>
            </p14:xfrm>
          </p:contentPart>
        </mc:Choice>
        <mc:Fallback>
          <p:pic>
            <p:nvPicPr>
              <p:cNvPr id="1093" name="Ink 1092">
                <a:extLst>
                  <a:ext uri="{FF2B5EF4-FFF2-40B4-BE49-F238E27FC236}">
                    <a16:creationId xmlns:a16="http://schemas.microsoft.com/office/drawing/2014/main" id="{A14F9CC5-97D8-39D1-CBD2-AF3577D6F575}"/>
                  </a:ext>
                </a:extLst>
              </p:cNvPr>
              <p:cNvPicPr/>
              <p:nvPr/>
            </p:nvPicPr>
            <p:blipFill>
              <a:blip r:embed="rId135"/>
              <a:stretch>
                <a:fillRect/>
              </a:stretch>
            </p:blipFill>
            <p:spPr>
              <a:xfrm>
                <a:off x="11846713" y="2909009"/>
                <a:ext cx="164160" cy="12132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1094" name="Ink 1093">
                <a:extLst>
                  <a:ext uri="{FF2B5EF4-FFF2-40B4-BE49-F238E27FC236}">
                    <a16:creationId xmlns:a16="http://schemas.microsoft.com/office/drawing/2014/main" id="{3A4A8948-7B07-C7EB-8B0E-AA3FE499EEAC}"/>
                  </a:ext>
                </a:extLst>
              </p14:cNvPr>
              <p14:cNvContentPartPr/>
              <p14:nvPr/>
            </p14:nvContentPartPr>
            <p14:xfrm>
              <a:off x="12018433" y="2884889"/>
              <a:ext cx="53280" cy="104400"/>
            </p14:xfrm>
          </p:contentPart>
        </mc:Choice>
        <mc:Fallback>
          <p:pic>
            <p:nvPicPr>
              <p:cNvPr id="1094" name="Ink 1093">
                <a:extLst>
                  <a:ext uri="{FF2B5EF4-FFF2-40B4-BE49-F238E27FC236}">
                    <a16:creationId xmlns:a16="http://schemas.microsoft.com/office/drawing/2014/main" id="{3A4A8948-7B07-C7EB-8B0E-AA3FE499EEAC}"/>
                  </a:ext>
                </a:extLst>
              </p:cNvPr>
              <p:cNvPicPr/>
              <p:nvPr/>
            </p:nvPicPr>
            <p:blipFill>
              <a:blip r:embed="rId137"/>
              <a:stretch>
                <a:fillRect/>
              </a:stretch>
            </p:blipFill>
            <p:spPr>
              <a:xfrm>
                <a:off x="12009793" y="2876249"/>
                <a:ext cx="70920" cy="12204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1095" name="Ink 1094">
                <a:extLst>
                  <a:ext uri="{FF2B5EF4-FFF2-40B4-BE49-F238E27FC236}">
                    <a16:creationId xmlns:a16="http://schemas.microsoft.com/office/drawing/2014/main" id="{68F25D31-B440-35A6-D74B-2C910103653B}"/>
                  </a:ext>
                </a:extLst>
              </p14:cNvPr>
              <p14:cNvContentPartPr/>
              <p14:nvPr/>
            </p14:nvContentPartPr>
            <p14:xfrm>
              <a:off x="11994313" y="2861129"/>
              <a:ext cx="476640" cy="83880"/>
            </p14:xfrm>
          </p:contentPart>
        </mc:Choice>
        <mc:Fallback>
          <p:pic>
            <p:nvPicPr>
              <p:cNvPr id="1095" name="Ink 1094">
                <a:extLst>
                  <a:ext uri="{FF2B5EF4-FFF2-40B4-BE49-F238E27FC236}">
                    <a16:creationId xmlns:a16="http://schemas.microsoft.com/office/drawing/2014/main" id="{68F25D31-B440-35A6-D74B-2C910103653B}"/>
                  </a:ext>
                </a:extLst>
              </p:cNvPr>
              <p:cNvPicPr/>
              <p:nvPr/>
            </p:nvPicPr>
            <p:blipFill>
              <a:blip r:embed="rId139"/>
              <a:stretch>
                <a:fillRect/>
              </a:stretch>
            </p:blipFill>
            <p:spPr>
              <a:xfrm>
                <a:off x="11985313" y="2852489"/>
                <a:ext cx="494280" cy="101520"/>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1096" name="Ink 1095">
                <a:extLst>
                  <a:ext uri="{FF2B5EF4-FFF2-40B4-BE49-F238E27FC236}">
                    <a16:creationId xmlns:a16="http://schemas.microsoft.com/office/drawing/2014/main" id="{4306AD20-A341-50E1-144C-7019776C67A0}"/>
                  </a:ext>
                </a:extLst>
              </p14:cNvPr>
              <p14:cNvContentPartPr/>
              <p14:nvPr/>
            </p14:nvContentPartPr>
            <p14:xfrm>
              <a:off x="12087553" y="3099809"/>
              <a:ext cx="74160" cy="223200"/>
            </p14:xfrm>
          </p:contentPart>
        </mc:Choice>
        <mc:Fallback>
          <p:pic>
            <p:nvPicPr>
              <p:cNvPr id="1096" name="Ink 1095">
                <a:extLst>
                  <a:ext uri="{FF2B5EF4-FFF2-40B4-BE49-F238E27FC236}">
                    <a16:creationId xmlns:a16="http://schemas.microsoft.com/office/drawing/2014/main" id="{4306AD20-A341-50E1-144C-7019776C67A0}"/>
                  </a:ext>
                </a:extLst>
              </p:cNvPr>
              <p:cNvPicPr/>
              <p:nvPr/>
            </p:nvPicPr>
            <p:blipFill>
              <a:blip r:embed="rId141"/>
              <a:stretch>
                <a:fillRect/>
              </a:stretch>
            </p:blipFill>
            <p:spPr>
              <a:xfrm>
                <a:off x="12078913" y="3090809"/>
                <a:ext cx="91800" cy="24084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1097" name="Ink 1096">
                <a:extLst>
                  <a:ext uri="{FF2B5EF4-FFF2-40B4-BE49-F238E27FC236}">
                    <a16:creationId xmlns:a16="http://schemas.microsoft.com/office/drawing/2014/main" id="{AFBCCEE2-5275-7986-A703-1969BD0F0D92}"/>
                  </a:ext>
                </a:extLst>
              </p14:cNvPr>
              <p14:cNvContentPartPr/>
              <p14:nvPr/>
            </p14:nvContentPartPr>
            <p14:xfrm>
              <a:off x="12023473" y="3160649"/>
              <a:ext cx="293400" cy="132120"/>
            </p14:xfrm>
          </p:contentPart>
        </mc:Choice>
        <mc:Fallback>
          <p:pic>
            <p:nvPicPr>
              <p:cNvPr id="1097" name="Ink 1096">
                <a:extLst>
                  <a:ext uri="{FF2B5EF4-FFF2-40B4-BE49-F238E27FC236}">
                    <a16:creationId xmlns:a16="http://schemas.microsoft.com/office/drawing/2014/main" id="{AFBCCEE2-5275-7986-A703-1969BD0F0D92}"/>
                  </a:ext>
                </a:extLst>
              </p:cNvPr>
              <p:cNvPicPr/>
              <p:nvPr/>
            </p:nvPicPr>
            <p:blipFill>
              <a:blip r:embed="rId143"/>
              <a:stretch>
                <a:fillRect/>
              </a:stretch>
            </p:blipFill>
            <p:spPr>
              <a:xfrm>
                <a:off x="12014473" y="3152009"/>
                <a:ext cx="311040" cy="149760"/>
              </a:xfrm>
              <a:prstGeom prst="rect">
                <a:avLst/>
              </a:prstGeom>
            </p:spPr>
          </p:pic>
        </mc:Fallback>
      </mc:AlternateContent>
      <mc:AlternateContent xmlns:mc="http://schemas.openxmlformats.org/markup-compatibility/2006">
        <mc:Choice xmlns:p14="http://schemas.microsoft.com/office/powerpoint/2010/main" Requires="p14">
          <p:contentPart p14:bwMode="auto" r:id="rId144">
            <p14:nvContentPartPr>
              <p14:cNvPr id="1098" name="Ink 1097">
                <a:extLst>
                  <a:ext uri="{FF2B5EF4-FFF2-40B4-BE49-F238E27FC236}">
                    <a16:creationId xmlns:a16="http://schemas.microsoft.com/office/drawing/2014/main" id="{9F168BC5-3269-AF55-B762-B05D4BBA59E5}"/>
                  </a:ext>
                </a:extLst>
              </p14:cNvPr>
              <p14:cNvContentPartPr/>
              <p14:nvPr/>
            </p14:nvContentPartPr>
            <p14:xfrm>
              <a:off x="12347833" y="3139409"/>
              <a:ext cx="220320" cy="79560"/>
            </p14:xfrm>
          </p:contentPart>
        </mc:Choice>
        <mc:Fallback>
          <p:pic>
            <p:nvPicPr>
              <p:cNvPr id="1098" name="Ink 1097">
                <a:extLst>
                  <a:ext uri="{FF2B5EF4-FFF2-40B4-BE49-F238E27FC236}">
                    <a16:creationId xmlns:a16="http://schemas.microsoft.com/office/drawing/2014/main" id="{9F168BC5-3269-AF55-B762-B05D4BBA59E5}"/>
                  </a:ext>
                </a:extLst>
              </p:cNvPr>
              <p:cNvPicPr/>
              <p:nvPr/>
            </p:nvPicPr>
            <p:blipFill>
              <a:blip r:embed="rId145"/>
              <a:stretch>
                <a:fillRect/>
              </a:stretch>
            </p:blipFill>
            <p:spPr>
              <a:xfrm>
                <a:off x="12339193" y="3130769"/>
                <a:ext cx="237960" cy="97200"/>
              </a:xfrm>
              <a:prstGeom prst="rect">
                <a:avLst/>
              </a:prstGeom>
            </p:spPr>
          </p:pic>
        </mc:Fallback>
      </mc:AlternateContent>
      <mc:AlternateContent xmlns:mc="http://schemas.openxmlformats.org/markup-compatibility/2006">
        <mc:Choice xmlns:p14="http://schemas.microsoft.com/office/powerpoint/2010/main" Requires="p14">
          <p:contentPart p14:bwMode="auto" r:id="rId146">
            <p14:nvContentPartPr>
              <p14:cNvPr id="1099" name="Ink 1098">
                <a:extLst>
                  <a:ext uri="{FF2B5EF4-FFF2-40B4-BE49-F238E27FC236}">
                    <a16:creationId xmlns:a16="http://schemas.microsoft.com/office/drawing/2014/main" id="{0DA59B34-604A-68DF-28FA-BDCDA4ED0FD6}"/>
                  </a:ext>
                </a:extLst>
              </p14:cNvPr>
              <p14:cNvContentPartPr/>
              <p14:nvPr/>
            </p14:nvContentPartPr>
            <p14:xfrm>
              <a:off x="12145873" y="3671489"/>
              <a:ext cx="235440" cy="87480"/>
            </p14:xfrm>
          </p:contentPart>
        </mc:Choice>
        <mc:Fallback>
          <p:pic>
            <p:nvPicPr>
              <p:cNvPr id="1099" name="Ink 1098">
                <a:extLst>
                  <a:ext uri="{FF2B5EF4-FFF2-40B4-BE49-F238E27FC236}">
                    <a16:creationId xmlns:a16="http://schemas.microsoft.com/office/drawing/2014/main" id="{0DA59B34-604A-68DF-28FA-BDCDA4ED0FD6}"/>
                  </a:ext>
                </a:extLst>
              </p:cNvPr>
              <p:cNvPicPr/>
              <p:nvPr/>
            </p:nvPicPr>
            <p:blipFill>
              <a:blip r:embed="rId147"/>
              <a:stretch>
                <a:fillRect/>
              </a:stretch>
            </p:blipFill>
            <p:spPr>
              <a:xfrm>
                <a:off x="12136873" y="3662849"/>
                <a:ext cx="253080" cy="10512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1100" name="Ink 1099">
                <a:extLst>
                  <a:ext uri="{FF2B5EF4-FFF2-40B4-BE49-F238E27FC236}">
                    <a16:creationId xmlns:a16="http://schemas.microsoft.com/office/drawing/2014/main" id="{374B18E3-67AF-CF6A-59A6-024148627DBA}"/>
                  </a:ext>
                </a:extLst>
              </p14:cNvPr>
              <p14:cNvContentPartPr/>
              <p14:nvPr/>
            </p14:nvContentPartPr>
            <p14:xfrm>
              <a:off x="12434233" y="3481409"/>
              <a:ext cx="127080" cy="167040"/>
            </p14:xfrm>
          </p:contentPart>
        </mc:Choice>
        <mc:Fallback>
          <p:pic>
            <p:nvPicPr>
              <p:cNvPr id="1100" name="Ink 1099">
                <a:extLst>
                  <a:ext uri="{FF2B5EF4-FFF2-40B4-BE49-F238E27FC236}">
                    <a16:creationId xmlns:a16="http://schemas.microsoft.com/office/drawing/2014/main" id="{374B18E3-67AF-CF6A-59A6-024148627DBA}"/>
                  </a:ext>
                </a:extLst>
              </p:cNvPr>
              <p:cNvPicPr/>
              <p:nvPr/>
            </p:nvPicPr>
            <p:blipFill>
              <a:blip r:embed="rId149"/>
              <a:stretch>
                <a:fillRect/>
              </a:stretch>
            </p:blipFill>
            <p:spPr>
              <a:xfrm>
                <a:off x="12425233" y="3472409"/>
                <a:ext cx="144720" cy="184680"/>
              </a:xfrm>
              <a:prstGeom prst="rect">
                <a:avLst/>
              </a:prstGeom>
            </p:spPr>
          </p:pic>
        </mc:Fallback>
      </mc:AlternateContent>
      <mc:AlternateContent xmlns:mc="http://schemas.openxmlformats.org/markup-compatibility/2006">
        <mc:Choice xmlns:p14="http://schemas.microsoft.com/office/powerpoint/2010/main" Requires="p14">
          <p:contentPart p14:bwMode="auto" r:id="rId150">
            <p14:nvContentPartPr>
              <p14:cNvPr id="1101" name="Ink 1100">
                <a:extLst>
                  <a:ext uri="{FF2B5EF4-FFF2-40B4-BE49-F238E27FC236}">
                    <a16:creationId xmlns:a16="http://schemas.microsoft.com/office/drawing/2014/main" id="{4C72ADF6-BEBE-4258-FFC7-C255A9B81F36}"/>
                  </a:ext>
                </a:extLst>
              </p14:cNvPr>
              <p14:cNvContentPartPr/>
              <p14:nvPr/>
            </p14:nvContentPartPr>
            <p14:xfrm>
              <a:off x="12592633" y="3448289"/>
              <a:ext cx="93600" cy="157320"/>
            </p14:xfrm>
          </p:contentPart>
        </mc:Choice>
        <mc:Fallback>
          <p:pic>
            <p:nvPicPr>
              <p:cNvPr id="1101" name="Ink 1100">
                <a:extLst>
                  <a:ext uri="{FF2B5EF4-FFF2-40B4-BE49-F238E27FC236}">
                    <a16:creationId xmlns:a16="http://schemas.microsoft.com/office/drawing/2014/main" id="{4C72ADF6-BEBE-4258-FFC7-C255A9B81F36}"/>
                  </a:ext>
                </a:extLst>
              </p:cNvPr>
              <p:cNvPicPr/>
              <p:nvPr/>
            </p:nvPicPr>
            <p:blipFill>
              <a:blip r:embed="rId151"/>
              <a:stretch>
                <a:fillRect/>
              </a:stretch>
            </p:blipFill>
            <p:spPr>
              <a:xfrm>
                <a:off x="12583993" y="3439289"/>
                <a:ext cx="111240" cy="174960"/>
              </a:xfrm>
              <a:prstGeom prst="rect">
                <a:avLst/>
              </a:prstGeom>
            </p:spPr>
          </p:pic>
        </mc:Fallback>
      </mc:AlternateContent>
      <mc:AlternateContent xmlns:mc="http://schemas.openxmlformats.org/markup-compatibility/2006">
        <mc:Choice xmlns:p14="http://schemas.microsoft.com/office/powerpoint/2010/main" Requires="p14">
          <p:contentPart p14:bwMode="auto" r:id="rId152">
            <p14:nvContentPartPr>
              <p14:cNvPr id="1102" name="Ink 1101">
                <a:extLst>
                  <a:ext uri="{FF2B5EF4-FFF2-40B4-BE49-F238E27FC236}">
                    <a16:creationId xmlns:a16="http://schemas.microsoft.com/office/drawing/2014/main" id="{04593A1C-9D67-9E4A-4911-875674142AA4}"/>
                  </a:ext>
                </a:extLst>
              </p14:cNvPr>
              <p14:cNvContentPartPr/>
              <p14:nvPr/>
            </p14:nvContentPartPr>
            <p14:xfrm>
              <a:off x="12742393" y="3379889"/>
              <a:ext cx="115920" cy="168480"/>
            </p14:xfrm>
          </p:contentPart>
        </mc:Choice>
        <mc:Fallback>
          <p:pic>
            <p:nvPicPr>
              <p:cNvPr id="1102" name="Ink 1101">
                <a:extLst>
                  <a:ext uri="{FF2B5EF4-FFF2-40B4-BE49-F238E27FC236}">
                    <a16:creationId xmlns:a16="http://schemas.microsoft.com/office/drawing/2014/main" id="{04593A1C-9D67-9E4A-4911-875674142AA4}"/>
                  </a:ext>
                </a:extLst>
              </p:cNvPr>
              <p:cNvPicPr/>
              <p:nvPr/>
            </p:nvPicPr>
            <p:blipFill>
              <a:blip r:embed="rId153"/>
              <a:stretch>
                <a:fillRect/>
              </a:stretch>
            </p:blipFill>
            <p:spPr>
              <a:xfrm>
                <a:off x="12733753" y="3370889"/>
                <a:ext cx="133560" cy="186120"/>
              </a:xfrm>
              <a:prstGeom prst="rect">
                <a:avLst/>
              </a:prstGeom>
            </p:spPr>
          </p:pic>
        </mc:Fallback>
      </mc:AlternateContent>
      <mc:AlternateContent xmlns:mc="http://schemas.openxmlformats.org/markup-compatibility/2006">
        <mc:Choice xmlns:p14="http://schemas.microsoft.com/office/powerpoint/2010/main" Requires="p14">
          <p:contentPart p14:bwMode="auto" r:id="rId154">
            <p14:nvContentPartPr>
              <p14:cNvPr id="1103" name="Ink 1102">
                <a:extLst>
                  <a:ext uri="{FF2B5EF4-FFF2-40B4-BE49-F238E27FC236}">
                    <a16:creationId xmlns:a16="http://schemas.microsoft.com/office/drawing/2014/main" id="{37EC7DD8-F8BF-E728-B3A9-D38C819E57EA}"/>
                  </a:ext>
                </a:extLst>
              </p14:cNvPr>
              <p14:cNvContentPartPr/>
              <p14:nvPr/>
            </p14:nvContentPartPr>
            <p14:xfrm>
              <a:off x="12802153" y="3509129"/>
              <a:ext cx="52200" cy="30600"/>
            </p14:xfrm>
          </p:contentPart>
        </mc:Choice>
        <mc:Fallback>
          <p:pic>
            <p:nvPicPr>
              <p:cNvPr id="1103" name="Ink 1102">
                <a:extLst>
                  <a:ext uri="{FF2B5EF4-FFF2-40B4-BE49-F238E27FC236}">
                    <a16:creationId xmlns:a16="http://schemas.microsoft.com/office/drawing/2014/main" id="{37EC7DD8-F8BF-E728-B3A9-D38C819E57EA}"/>
                  </a:ext>
                </a:extLst>
              </p:cNvPr>
              <p:cNvPicPr/>
              <p:nvPr/>
            </p:nvPicPr>
            <p:blipFill>
              <a:blip r:embed="rId155"/>
              <a:stretch>
                <a:fillRect/>
              </a:stretch>
            </p:blipFill>
            <p:spPr>
              <a:xfrm>
                <a:off x="12793153" y="3500129"/>
                <a:ext cx="69840" cy="48240"/>
              </a:xfrm>
              <a:prstGeom prst="rect">
                <a:avLst/>
              </a:prstGeom>
            </p:spPr>
          </p:pic>
        </mc:Fallback>
      </mc:AlternateContent>
      <mc:AlternateContent xmlns:mc="http://schemas.openxmlformats.org/markup-compatibility/2006">
        <mc:Choice xmlns:p14="http://schemas.microsoft.com/office/powerpoint/2010/main" Requires="p14">
          <p:contentPart p14:bwMode="auto" r:id="rId156">
            <p14:nvContentPartPr>
              <p14:cNvPr id="1104" name="Ink 1103">
                <a:extLst>
                  <a:ext uri="{FF2B5EF4-FFF2-40B4-BE49-F238E27FC236}">
                    <a16:creationId xmlns:a16="http://schemas.microsoft.com/office/drawing/2014/main" id="{BA0E43DB-DC52-5BE3-2854-FF5315A8D257}"/>
                  </a:ext>
                </a:extLst>
              </p14:cNvPr>
              <p14:cNvContentPartPr/>
              <p14:nvPr/>
            </p14:nvContentPartPr>
            <p14:xfrm>
              <a:off x="12422353" y="3480689"/>
              <a:ext cx="180000" cy="222480"/>
            </p14:xfrm>
          </p:contentPart>
        </mc:Choice>
        <mc:Fallback>
          <p:pic>
            <p:nvPicPr>
              <p:cNvPr id="1104" name="Ink 1103">
                <a:extLst>
                  <a:ext uri="{FF2B5EF4-FFF2-40B4-BE49-F238E27FC236}">
                    <a16:creationId xmlns:a16="http://schemas.microsoft.com/office/drawing/2014/main" id="{BA0E43DB-DC52-5BE3-2854-FF5315A8D257}"/>
                  </a:ext>
                </a:extLst>
              </p:cNvPr>
              <p:cNvPicPr/>
              <p:nvPr/>
            </p:nvPicPr>
            <p:blipFill>
              <a:blip r:embed="rId157"/>
              <a:stretch>
                <a:fillRect/>
              </a:stretch>
            </p:blipFill>
            <p:spPr>
              <a:xfrm>
                <a:off x="12413353" y="3471689"/>
                <a:ext cx="197640" cy="240120"/>
              </a:xfrm>
              <a:prstGeom prst="rect">
                <a:avLst/>
              </a:prstGeom>
            </p:spPr>
          </p:pic>
        </mc:Fallback>
      </mc:AlternateContent>
      <p:grpSp>
        <p:nvGrpSpPr>
          <p:cNvPr id="1117" name="Group 1116">
            <a:extLst>
              <a:ext uri="{FF2B5EF4-FFF2-40B4-BE49-F238E27FC236}">
                <a16:creationId xmlns:a16="http://schemas.microsoft.com/office/drawing/2014/main" id="{77E88229-483E-DC30-2051-3A5664A6C8E9}"/>
              </a:ext>
            </a:extLst>
          </p:cNvPr>
          <p:cNvGrpSpPr/>
          <p:nvPr/>
        </p:nvGrpSpPr>
        <p:grpSpPr>
          <a:xfrm>
            <a:off x="10016833" y="2410769"/>
            <a:ext cx="542520" cy="326520"/>
            <a:chOff x="10016833" y="2410769"/>
            <a:chExt cx="542520" cy="326520"/>
          </a:xfrm>
        </p:grpSpPr>
        <mc:AlternateContent xmlns:mc="http://schemas.openxmlformats.org/markup-compatibility/2006">
          <mc:Choice xmlns:p14="http://schemas.microsoft.com/office/powerpoint/2010/main" Requires="p14">
            <p:contentPart p14:bwMode="auto" r:id="rId158">
              <p14:nvContentPartPr>
                <p14:cNvPr id="1072" name="Ink 1071">
                  <a:extLst>
                    <a:ext uri="{FF2B5EF4-FFF2-40B4-BE49-F238E27FC236}">
                      <a16:creationId xmlns:a16="http://schemas.microsoft.com/office/drawing/2014/main" id="{C7735619-91A0-DECE-42A4-B9EFD17C2BE6}"/>
                    </a:ext>
                  </a:extLst>
                </p14:cNvPr>
                <p14:cNvContentPartPr/>
                <p14:nvPr/>
              </p14:nvContentPartPr>
              <p14:xfrm>
                <a:off x="10380073" y="2532089"/>
                <a:ext cx="179280" cy="20880"/>
              </p14:xfrm>
            </p:contentPart>
          </mc:Choice>
          <mc:Fallback>
            <p:pic>
              <p:nvPicPr>
                <p:cNvPr id="1072" name="Ink 1071">
                  <a:extLst>
                    <a:ext uri="{FF2B5EF4-FFF2-40B4-BE49-F238E27FC236}">
                      <a16:creationId xmlns:a16="http://schemas.microsoft.com/office/drawing/2014/main" id="{C7735619-91A0-DECE-42A4-B9EFD17C2BE6}"/>
                    </a:ext>
                  </a:extLst>
                </p:cNvPr>
                <p:cNvPicPr/>
                <p:nvPr/>
              </p:nvPicPr>
              <p:blipFill>
                <a:blip r:embed="rId159"/>
                <a:stretch>
                  <a:fillRect/>
                </a:stretch>
              </p:blipFill>
              <p:spPr>
                <a:xfrm>
                  <a:off x="10371433" y="2523449"/>
                  <a:ext cx="196920" cy="38520"/>
                </a:xfrm>
                <a:prstGeom prst="rect">
                  <a:avLst/>
                </a:prstGeom>
              </p:spPr>
            </p:pic>
          </mc:Fallback>
        </mc:AlternateContent>
        <mc:AlternateContent xmlns:mc="http://schemas.openxmlformats.org/markup-compatibility/2006">
          <mc:Choice xmlns:p14="http://schemas.microsoft.com/office/powerpoint/2010/main" Requires="p14">
            <p:contentPart p14:bwMode="auto" r:id="rId160">
              <p14:nvContentPartPr>
                <p14:cNvPr id="1073" name="Ink 1072">
                  <a:extLst>
                    <a:ext uri="{FF2B5EF4-FFF2-40B4-BE49-F238E27FC236}">
                      <a16:creationId xmlns:a16="http://schemas.microsoft.com/office/drawing/2014/main" id="{EFD4AB98-1EC1-8C59-EF82-60DA0668093E}"/>
                    </a:ext>
                  </a:extLst>
                </p14:cNvPr>
                <p14:cNvContentPartPr/>
                <p14:nvPr/>
              </p14:nvContentPartPr>
              <p14:xfrm>
                <a:off x="10031593" y="2410769"/>
                <a:ext cx="78480" cy="198000"/>
              </p14:xfrm>
            </p:contentPart>
          </mc:Choice>
          <mc:Fallback>
            <p:pic>
              <p:nvPicPr>
                <p:cNvPr id="1073" name="Ink 1072">
                  <a:extLst>
                    <a:ext uri="{FF2B5EF4-FFF2-40B4-BE49-F238E27FC236}">
                      <a16:creationId xmlns:a16="http://schemas.microsoft.com/office/drawing/2014/main" id="{EFD4AB98-1EC1-8C59-EF82-60DA0668093E}"/>
                    </a:ext>
                  </a:extLst>
                </p:cNvPr>
                <p:cNvPicPr/>
                <p:nvPr/>
              </p:nvPicPr>
              <p:blipFill>
                <a:blip r:embed="rId161"/>
                <a:stretch>
                  <a:fillRect/>
                </a:stretch>
              </p:blipFill>
              <p:spPr>
                <a:xfrm>
                  <a:off x="10022593" y="2401769"/>
                  <a:ext cx="96120" cy="215640"/>
                </a:xfrm>
                <a:prstGeom prst="rect">
                  <a:avLst/>
                </a:prstGeom>
              </p:spPr>
            </p:pic>
          </mc:Fallback>
        </mc:AlternateContent>
        <mc:AlternateContent xmlns:mc="http://schemas.openxmlformats.org/markup-compatibility/2006">
          <mc:Choice xmlns:p14="http://schemas.microsoft.com/office/powerpoint/2010/main" Requires="p14">
            <p:contentPart p14:bwMode="auto" r:id="rId162">
              <p14:nvContentPartPr>
                <p14:cNvPr id="1074" name="Ink 1073">
                  <a:extLst>
                    <a:ext uri="{FF2B5EF4-FFF2-40B4-BE49-F238E27FC236}">
                      <a16:creationId xmlns:a16="http://schemas.microsoft.com/office/drawing/2014/main" id="{E9CF5B4B-3513-23A7-7213-63948522B415}"/>
                    </a:ext>
                  </a:extLst>
                </p14:cNvPr>
                <p14:cNvContentPartPr/>
                <p14:nvPr/>
              </p14:nvContentPartPr>
              <p14:xfrm>
                <a:off x="10029433" y="2455769"/>
                <a:ext cx="36360" cy="256320"/>
              </p14:xfrm>
            </p:contentPart>
          </mc:Choice>
          <mc:Fallback>
            <p:pic>
              <p:nvPicPr>
                <p:cNvPr id="1074" name="Ink 1073">
                  <a:extLst>
                    <a:ext uri="{FF2B5EF4-FFF2-40B4-BE49-F238E27FC236}">
                      <a16:creationId xmlns:a16="http://schemas.microsoft.com/office/drawing/2014/main" id="{E9CF5B4B-3513-23A7-7213-63948522B415}"/>
                    </a:ext>
                  </a:extLst>
                </p:cNvPr>
                <p:cNvPicPr/>
                <p:nvPr/>
              </p:nvPicPr>
              <p:blipFill>
                <a:blip r:embed="rId163"/>
                <a:stretch>
                  <a:fillRect/>
                </a:stretch>
              </p:blipFill>
              <p:spPr>
                <a:xfrm>
                  <a:off x="10020793" y="2446769"/>
                  <a:ext cx="54000" cy="273960"/>
                </a:xfrm>
                <a:prstGeom prst="rect">
                  <a:avLst/>
                </a:prstGeom>
              </p:spPr>
            </p:pic>
          </mc:Fallback>
        </mc:AlternateContent>
        <mc:AlternateContent xmlns:mc="http://schemas.openxmlformats.org/markup-compatibility/2006">
          <mc:Choice xmlns:p14="http://schemas.microsoft.com/office/powerpoint/2010/main" Requires="p14">
            <p:contentPart p14:bwMode="auto" r:id="rId164">
              <p14:nvContentPartPr>
                <p14:cNvPr id="1075" name="Ink 1074">
                  <a:extLst>
                    <a:ext uri="{FF2B5EF4-FFF2-40B4-BE49-F238E27FC236}">
                      <a16:creationId xmlns:a16="http://schemas.microsoft.com/office/drawing/2014/main" id="{40BD96F2-0BA6-BEE8-30FD-773D4CE0FD36}"/>
                    </a:ext>
                  </a:extLst>
                </p14:cNvPr>
                <p14:cNvContentPartPr/>
                <p14:nvPr/>
              </p14:nvContentPartPr>
              <p14:xfrm>
                <a:off x="10016833" y="2415089"/>
                <a:ext cx="367200" cy="322200"/>
              </p14:xfrm>
            </p:contentPart>
          </mc:Choice>
          <mc:Fallback>
            <p:pic>
              <p:nvPicPr>
                <p:cNvPr id="1075" name="Ink 1074">
                  <a:extLst>
                    <a:ext uri="{FF2B5EF4-FFF2-40B4-BE49-F238E27FC236}">
                      <a16:creationId xmlns:a16="http://schemas.microsoft.com/office/drawing/2014/main" id="{40BD96F2-0BA6-BEE8-30FD-773D4CE0FD36}"/>
                    </a:ext>
                  </a:extLst>
                </p:cNvPr>
                <p:cNvPicPr/>
                <p:nvPr/>
              </p:nvPicPr>
              <p:blipFill>
                <a:blip r:embed="rId165"/>
                <a:stretch>
                  <a:fillRect/>
                </a:stretch>
              </p:blipFill>
              <p:spPr>
                <a:xfrm>
                  <a:off x="10008193" y="2406089"/>
                  <a:ext cx="384840" cy="339840"/>
                </a:xfrm>
                <a:prstGeom prst="rect">
                  <a:avLst/>
                </a:prstGeom>
              </p:spPr>
            </p:pic>
          </mc:Fallback>
        </mc:AlternateContent>
        <mc:AlternateContent xmlns:mc="http://schemas.openxmlformats.org/markup-compatibility/2006">
          <mc:Choice xmlns:p14="http://schemas.microsoft.com/office/powerpoint/2010/main" Requires="p14">
            <p:contentPart p14:bwMode="auto" r:id="rId166">
              <p14:nvContentPartPr>
                <p14:cNvPr id="1106" name="Ink 1105">
                  <a:extLst>
                    <a:ext uri="{FF2B5EF4-FFF2-40B4-BE49-F238E27FC236}">
                      <a16:creationId xmlns:a16="http://schemas.microsoft.com/office/drawing/2014/main" id="{576142A1-94AA-376D-FF55-3B1C48193B2A}"/>
                    </a:ext>
                  </a:extLst>
                </p14:cNvPr>
                <p14:cNvContentPartPr/>
                <p14:nvPr/>
              </p14:nvContentPartPr>
              <p14:xfrm>
                <a:off x="10030873" y="2450009"/>
                <a:ext cx="65880" cy="114840"/>
              </p14:xfrm>
            </p:contentPart>
          </mc:Choice>
          <mc:Fallback>
            <p:pic>
              <p:nvPicPr>
                <p:cNvPr id="1106" name="Ink 1105">
                  <a:extLst>
                    <a:ext uri="{FF2B5EF4-FFF2-40B4-BE49-F238E27FC236}">
                      <a16:creationId xmlns:a16="http://schemas.microsoft.com/office/drawing/2014/main" id="{576142A1-94AA-376D-FF55-3B1C48193B2A}"/>
                    </a:ext>
                  </a:extLst>
                </p:cNvPr>
                <p:cNvPicPr/>
                <p:nvPr/>
              </p:nvPicPr>
              <p:blipFill>
                <a:blip r:embed="rId167"/>
                <a:stretch>
                  <a:fillRect/>
                </a:stretch>
              </p:blipFill>
              <p:spPr>
                <a:xfrm>
                  <a:off x="10022233" y="2441369"/>
                  <a:ext cx="83520" cy="132480"/>
                </a:xfrm>
                <a:prstGeom prst="rect">
                  <a:avLst/>
                </a:prstGeom>
              </p:spPr>
            </p:pic>
          </mc:Fallback>
        </mc:AlternateContent>
        <mc:AlternateContent xmlns:mc="http://schemas.openxmlformats.org/markup-compatibility/2006">
          <mc:Choice xmlns:p14="http://schemas.microsoft.com/office/powerpoint/2010/main" Requires="p14">
            <p:contentPart p14:bwMode="auto" r:id="rId168">
              <p14:nvContentPartPr>
                <p14:cNvPr id="1107" name="Ink 1106">
                  <a:extLst>
                    <a:ext uri="{FF2B5EF4-FFF2-40B4-BE49-F238E27FC236}">
                      <a16:creationId xmlns:a16="http://schemas.microsoft.com/office/drawing/2014/main" id="{2F9D0F1A-95CA-DBC5-4808-169799C87AD8}"/>
                    </a:ext>
                  </a:extLst>
                </p14:cNvPr>
                <p14:cNvContentPartPr/>
                <p14:nvPr/>
              </p14:nvContentPartPr>
              <p14:xfrm>
                <a:off x="10062193" y="2438849"/>
                <a:ext cx="119880" cy="180360"/>
              </p14:xfrm>
            </p:contentPart>
          </mc:Choice>
          <mc:Fallback>
            <p:pic>
              <p:nvPicPr>
                <p:cNvPr id="1107" name="Ink 1106">
                  <a:extLst>
                    <a:ext uri="{FF2B5EF4-FFF2-40B4-BE49-F238E27FC236}">
                      <a16:creationId xmlns:a16="http://schemas.microsoft.com/office/drawing/2014/main" id="{2F9D0F1A-95CA-DBC5-4808-169799C87AD8}"/>
                    </a:ext>
                  </a:extLst>
                </p:cNvPr>
                <p:cNvPicPr/>
                <p:nvPr/>
              </p:nvPicPr>
              <p:blipFill>
                <a:blip r:embed="rId169"/>
                <a:stretch>
                  <a:fillRect/>
                </a:stretch>
              </p:blipFill>
              <p:spPr>
                <a:xfrm>
                  <a:off x="10053553" y="2430209"/>
                  <a:ext cx="137520" cy="198000"/>
                </a:xfrm>
                <a:prstGeom prst="rect">
                  <a:avLst/>
                </a:prstGeom>
              </p:spPr>
            </p:pic>
          </mc:Fallback>
        </mc:AlternateContent>
        <mc:AlternateContent xmlns:mc="http://schemas.openxmlformats.org/markup-compatibility/2006">
          <mc:Choice xmlns:p14="http://schemas.microsoft.com/office/powerpoint/2010/main" Requires="p14">
            <p:contentPart p14:bwMode="auto" r:id="rId170">
              <p14:nvContentPartPr>
                <p14:cNvPr id="1108" name="Ink 1107">
                  <a:extLst>
                    <a:ext uri="{FF2B5EF4-FFF2-40B4-BE49-F238E27FC236}">
                      <a16:creationId xmlns:a16="http://schemas.microsoft.com/office/drawing/2014/main" id="{2D7BFC67-E99B-15D1-9E0C-F0E8E5F38669}"/>
                    </a:ext>
                  </a:extLst>
                </p14:cNvPr>
                <p14:cNvContentPartPr/>
                <p14:nvPr/>
              </p14:nvContentPartPr>
              <p14:xfrm>
                <a:off x="10085953" y="2462609"/>
                <a:ext cx="133200" cy="180000"/>
              </p14:xfrm>
            </p:contentPart>
          </mc:Choice>
          <mc:Fallback>
            <p:pic>
              <p:nvPicPr>
                <p:cNvPr id="1108" name="Ink 1107">
                  <a:extLst>
                    <a:ext uri="{FF2B5EF4-FFF2-40B4-BE49-F238E27FC236}">
                      <a16:creationId xmlns:a16="http://schemas.microsoft.com/office/drawing/2014/main" id="{2D7BFC67-E99B-15D1-9E0C-F0E8E5F38669}"/>
                    </a:ext>
                  </a:extLst>
                </p:cNvPr>
                <p:cNvPicPr/>
                <p:nvPr/>
              </p:nvPicPr>
              <p:blipFill>
                <a:blip r:embed="rId171"/>
                <a:stretch>
                  <a:fillRect/>
                </a:stretch>
              </p:blipFill>
              <p:spPr>
                <a:xfrm>
                  <a:off x="10076953" y="2453609"/>
                  <a:ext cx="150840" cy="197640"/>
                </a:xfrm>
                <a:prstGeom prst="rect">
                  <a:avLst/>
                </a:prstGeom>
              </p:spPr>
            </p:pic>
          </mc:Fallback>
        </mc:AlternateContent>
        <mc:AlternateContent xmlns:mc="http://schemas.openxmlformats.org/markup-compatibility/2006">
          <mc:Choice xmlns:p14="http://schemas.microsoft.com/office/powerpoint/2010/main" Requires="p14">
            <p:contentPart p14:bwMode="auto" r:id="rId172">
              <p14:nvContentPartPr>
                <p14:cNvPr id="1109" name="Ink 1108">
                  <a:extLst>
                    <a:ext uri="{FF2B5EF4-FFF2-40B4-BE49-F238E27FC236}">
                      <a16:creationId xmlns:a16="http://schemas.microsoft.com/office/drawing/2014/main" id="{4BF75B25-E8F5-8BA1-D6DF-B606AA0A38CD}"/>
                    </a:ext>
                  </a:extLst>
                </p14:cNvPr>
                <p14:cNvContentPartPr/>
                <p14:nvPr/>
              </p14:nvContentPartPr>
              <p14:xfrm>
                <a:off x="10112593" y="2495009"/>
                <a:ext cx="120600" cy="158040"/>
              </p14:xfrm>
            </p:contentPart>
          </mc:Choice>
          <mc:Fallback>
            <p:pic>
              <p:nvPicPr>
                <p:cNvPr id="1109" name="Ink 1108">
                  <a:extLst>
                    <a:ext uri="{FF2B5EF4-FFF2-40B4-BE49-F238E27FC236}">
                      <a16:creationId xmlns:a16="http://schemas.microsoft.com/office/drawing/2014/main" id="{4BF75B25-E8F5-8BA1-D6DF-B606AA0A38CD}"/>
                    </a:ext>
                  </a:extLst>
                </p:cNvPr>
                <p:cNvPicPr/>
                <p:nvPr/>
              </p:nvPicPr>
              <p:blipFill>
                <a:blip r:embed="rId173"/>
                <a:stretch>
                  <a:fillRect/>
                </a:stretch>
              </p:blipFill>
              <p:spPr>
                <a:xfrm>
                  <a:off x="10103953" y="2486369"/>
                  <a:ext cx="138240" cy="175680"/>
                </a:xfrm>
                <a:prstGeom prst="rect">
                  <a:avLst/>
                </a:prstGeom>
              </p:spPr>
            </p:pic>
          </mc:Fallback>
        </mc:AlternateContent>
        <mc:AlternateContent xmlns:mc="http://schemas.openxmlformats.org/markup-compatibility/2006">
          <mc:Choice xmlns:p14="http://schemas.microsoft.com/office/powerpoint/2010/main" Requires="p14">
            <p:contentPart p14:bwMode="auto" r:id="rId174">
              <p14:nvContentPartPr>
                <p14:cNvPr id="1110" name="Ink 1109">
                  <a:extLst>
                    <a:ext uri="{FF2B5EF4-FFF2-40B4-BE49-F238E27FC236}">
                      <a16:creationId xmlns:a16="http://schemas.microsoft.com/office/drawing/2014/main" id="{4584A120-8034-E72D-CDA2-B1E560E0964F}"/>
                    </a:ext>
                  </a:extLst>
                </p14:cNvPr>
                <p14:cNvContentPartPr/>
                <p14:nvPr/>
              </p14:nvContentPartPr>
              <p14:xfrm>
                <a:off x="10150393" y="2478809"/>
                <a:ext cx="115560" cy="171720"/>
              </p14:xfrm>
            </p:contentPart>
          </mc:Choice>
          <mc:Fallback>
            <p:pic>
              <p:nvPicPr>
                <p:cNvPr id="1110" name="Ink 1109">
                  <a:extLst>
                    <a:ext uri="{FF2B5EF4-FFF2-40B4-BE49-F238E27FC236}">
                      <a16:creationId xmlns:a16="http://schemas.microsoft.com/office/drawing/2014/main" id="{4584A120-8034-E72D-CDA2-B1E560E0964F}"/>
                    </a:ext>
                  </a:extLst>
                </p:cNvPr>
                <p:cNvPicPr/>
                <p:nvPr/>
              </p:nvPicPr>
              <p:blipFill>
                <a:blip r:embed="rId175"/>
                <a:stretch>
                  <a:fillRect/>
                </a:stretch>
              </p:blipFill>
              <p:spPr>
                <a:xfrm>
                  <a:off x="10141393" y="2470169"/>
                  <a:ext cx="133200" cy="189360"/>
                </a:xfrm>
                <a:prstGeom prst="rect">
                  <a:avLst/>
                </a:prstGeom>
              </p:spPr>
            </p:pic>
          </mc:Fallback>
        </mc:AlternateContent>
        <mc:AlternateContent xmlns:mc="http://schemas.openxmlformats.org/markup-compatibility/2006">
          <mc:Choice xmlns:p14="http://schemas.microsoft.com/office/powerpoint/2010/main" Requires="p14">
            <p:contentPart p14:bwMode="auto" r:id="rId176">
              <p14:nvContentPartPr>
                <p14:cNvPr id="1111" name="Ink 1110">
                  <a:extLst>
                    <a:ext uri="{FF2B5EF4-FFF2-40B4-BE49-F238E27FC236}">
                      <a16:creationId xmlns:a16="http://schemas.microsoft.com/office/drawing/2014/main" id="{0B884A46-E02C-279A-5372-5BC7BA8BEB59}"/>
                    </a:ext>
                  </a:extLst>
                </p14:cNvPr>
                <p14:cNvContentPartPr/>
                <p14:nvPr/>
              </p14:nvContentPartPr>
              <p14:xfrm>
                <a:off x="10197193" y="2486729"/>
                <a:ext cx="128520" cy="181440"/>
              </p14:xfrm>
            </p:contentPart>
          </mc:Choice>
          <mc:Fallback>
            <p:pic>
              <p:nvPicPr>
                <p:cNvPr id="1111" name="Ink 1110">
                  <a:extLst>
                    <a:ext uri="{FF2B5EF4-FFF2-40B4-BE49-F238E27FC236}">
                      <a16:creationId xmlns:a16="http://schemas.microsoft.com/office/drawing/2014/main" id="{0B884A46-E02C-279A-5372-5BC7BA8BEB59}"/>
                    </a:ext>
                  </a:extLst>
                </p:cNvPr>
                <p:cNvPicPr/>
                <p:nvPr/>
              </p:nvPicPr>
              <p:blipFill>
                <a:blip r:embed="rId177"/>
                <a:stretch>
                  <a:fillRect/>
                </a:stretch>
              </p:blipFill>
              <p:spPr>
                <a:xfrm>
                  <a:off x="10188553" y="2478089"/>
                  <a:ext cx="146160" cy="199080"/>
                </a:xfrm>
                <a:prstGeom prst="rect">
                  <a:avLst/>
                </a:prstGeom>
              </p:spPr>
            </p:pic>
          </mc:Fallback>
        </mc:AlternateContent>
        <mc:AlternateContent xmlns:mc="http://schemas.openxmlformats.org/markup-compatibility/2006">
          <mc:Choice xmlns:p14="http://schemas.microsoft.com/office/powerpoint/2010/main" Requires="p14">
            <p:contentPart p14:bwMode="auto" r:id="rId178">
              <p14:nvContentPartPr>
                <p14:cNvPr id="1112" name="Ink 1111">
                  <a:extLst>
                    <a:ext uri="{FF2B5EF4-FFF2-40B4-BE49-F238E27FC236}">
                      <a16:creationId xmlns:a16="http://schemas.microsoft.com/office/drawing/2014/main" id="{11D20E64-9088-ACC2-7B79-03D20068B148}"/>
                    </a:ext>
                  </a:extLst>
                </p14:cNvPr>
                <p14:cNvContentPartPr/>
                <p14:nvPr/>
              </p14:nvContentPartPr>
              <p14:xfrm>
                <a:off x="10238233" y="2592569"/>
                <a:ext cx="84240" cy="95040"/>
              </p14:xfrm>
            </p:contentPart>
          </mc:Choice>
          <mc:Fallback>
            <p:pic>
              <p:nvPicPr>
                <p:cNvPr id="1112" name="Ink 1111">
                  <a:extLst>
                    <a:ext uri="{FF2B5EF4-FFF2-40B4-BE49-F238E27FC236}">
                      <a16:creationId xmlns:a16="http://schemas.microsoft.com/office/drawing/2014/main" id="{11D20E64-9088-ACC2-7B79-03D20068B148}"/>
                    </a:ext>
                  </a:extLst>
                </p:cNvPr>
                <p:cNvPicPr/>
                <p:nvPr/>
              </p:nvPicPr>
              <p:blipFill>
                <a:blip r:embed="rId179"/>
                <a:stretch>
                  <a:fillRect/>
                </a:stretch>
              </p:blipFill>
              <p:spPr>
                <a:xfrm>
                  <a:off x="10229233" y="2583569"/>
                  <a:ext cx="101880" cy="112680"/>
                </a:xfrm>
                <a:prstGeom prst="rect">
                  <a:avLst/>
                </a:prstGeom>
              </p:spPr>
            </p:pic>
          </mc:Fallback>
        </mc:AlternateContent>
        <mc:AlternateContent xmlns:mc="http://schemas.openxmlformats.org/markup-compatibility/2006">
          <mc:Choice xmlns:p14="http://schemas.microsoft.com/office/powerpoint/2010/main" Requires="p14">
            <p:contentPart p14:bwMode="auto" r:id="rId180">
              <p14:nvContentPartPr>
                <p14:cNvPr id="1113" name="Ink 1112">
                  <a:extLst>
                    <a:ext uri="{FF2B5EF4-FFF2-40B4-BE49-F238E27FC236}">
                      <a16:creationId xmlns:a16="http://schemas.microsoft.com/office/drawing/2014/main" id="{7C8AC683-5188-0D1A-5720-F821285DFE19}"/>
                    </a:ext>
                  </a:extLst>
                </p14:cNvPr>
                <p14:cNvContentPartPr/>
                <p14:nvPr/>
              </p14:nvContentPartPr>
              <p14:xfrm>
                <a:off x="10022953" y="2581769"/>
                <a:ext cx="144000" cy="106560"/>
              </p14:xfrm>
            </p:contentPart>
          </mc:Choice>
          <mc:Fallback>
            <p:pic>
              <p:nvPicPr>
                <p:cNvPr id="1113" name="Ink 1112">
                  <a:extLst>
                    <a:ext uri="{FF2B5EF4-FFF2-40B4-BE49-F238E27FC236}">
                      <a16:creationId xmlns:a16="http://schemas.microsoft.com/office/drawing/2014/main" id="{7C8AC683-5188-0D1A-5720-F821285DFE19}"/>
                    </a:ext>
                  </a:extLst>
                </p:cNvPr>
                <p:cNvPicPr/>
                <p:nvPr/>
              </p:nvPicPr>
              <p:blipFill>
                <a:blip r:embed="rId181"/>
                <a:stretch>
                  <a:fillRect/>
                </a:stretch>
              </p:blipFill>
              <p:spPr>
                <a:xfrm>
                  <a:off x="10013953" y="2573129"/>
                  <a:ext cx="161640" cy="124200"/>
                </a:xfrm>
                <a:prstGeom prst="rect">
                  <a:avLst/>
                </a:prstGeom>
              </p:spPr>
            </p:pic>
          </mc:Fallback>
        </mc:AlternateContent>
        <mc:AlternateContent xmlns:mc="http://schemas.openxmlformats.org/markup-compatibility/2006">
          <mc:Choice xmlns:p14="http://schemas.microsoft.com/office/powerpoint/2010/main" Requires="p14">
            <p:contentPart p14:bwMode="auto" r:id="rId182">
              <p14:nvContentPartPr>
                <p14:cNvPr id="1114" name="Ink 1113">
                  <a:extLst>
                    <a:ext uri="{FF2B5EF4-FFF2-40B4-BE49-F238E27FC236}">
                      <a16:creationId xmlns:a16="http://schemas.microsoft.com/office/drawing/2014/main" id="{F9F7455E-BC29-6CC2-0E17-C14D8C4EE30F}"/>
                    </a:ext>
                  </a:extLst>
                </p14:cNvPr>
                <p14:cNvContentPartPr/>
                <p14:nvPr/>
              </p14:nvContentPartPr>
              <p14:xfrm>
                <a:off x="10065073" y="2522369"/>
                <a:ext cx="160920" cy="101520"/>
              </p14:xfrm>
            </p:contentPart>
          </mc:Choice>
          <mc:Fallback>
            <p:pic>
              <p:nvPicPr>
                <p:cNvPr id="1114" name="Ink 1113">
                  <a:extLst>
                    <a:ext uri="{FF2B5EF4-FFF2-40B4-BE49-F238E27FC236}">
                      <a16:creationId xmlns:a16="http://schemas.microsoft.com/office/drawing/2014/main" id="{F9F7455E-BC29-6CC2-0E17-C14D8C4EE30F}"/>
                    </a:ext>
                  </a:extLst>
                </p:cNvPr>
                <p:cNvPicPr/>
                <p:nvPr/>
              </p:nvPicPr>
              <p:blipFill>
                <a:blip r:embed="rId183"/>
                <a:stretch>
                  <a:fillRect/>
                </a:stretch>
              </p:blipFill>
              <p:spPr>
                <a:xfrm>
                  <a:off x="10056073" y="2513369"/>
                  <a:ext cx="178560" cy="119160"/>
                </a:xfrm>
                <a:prstGeom prst="rect">
                  <a:avLst/>
                </a:prstGeom>
              </p:spPr>
            </p:pic>
          </mc:Fallback>
        </mc:AlternateContent>
        <mc:AlternateContent xmlns:mc="http://schemas.openxmlformats.org/markup-compatibility/2006">
          <mc:Choice xmlns:p14="http://schemas.microsoft.com/office/powerpoint/2010/main" Requires="p14">
            <p:contentPart p14:bwMode="auto" r:id="rId184">
              <p14:nvContentPartPr>
                <p14:cNvPr id="1115" name="Ink 1114">
                  <a:extLst>
                    <a:ext uri="{FF2B5EF4-FFF2-40B4-BE49-F238E27FC236}">
                      <a16:creationId xmlns:a16="http://schemas.microsoft.com/office/drawing/2014/main" id="{1375A750-1509-1E70-19C9-44AFF5210848}"/>
                    </a:ext>
                  </a:extLst>
                </p14:cNvPr>
                <p14:cNvContentPartPr/>
                <p14:nvPr/>
              </p14:nvContentPartPr>
              <p14:xfrm>
                <a:off x="10134913" y="2480969"/>
                <a:ext cx="128160" cy="104760"/>
              </p14:xfrm>
            </p:contentPart>
          </mc:Choice>
          <mc:Fallback>
            <p:pic>
              <p:nvPicPr>
                <p:cNvPr id="1115" name="Ink 1114">
                  <a:extLst>
                    <a:ext uri="{FF2B5EF4-FFF2-40B4-BE49-F238E27FC236}">
                      <a16:creationId xmlns:a16="http://schemas.microsoft.com/office/drawing/2014/main" id="{1375A750-1509-1E70-19C9-44AFF5210848}"/>
                    </a:ext>
                  </a:extLst>
                </p:cNvPr>
                <p:cNvPicPr/>
                <p:nvPr/>
              </p:nvPicPr>
              <p:blipFill>
                <a:blip r:embed="rId185"/>
                <a:stretch>
                  <a:fillRect/>
                </a:stretch>
              </p:blipFill>
              <p:spPr>
                <a:xfrm>
                  <a:off x="10125913" y="2472329"/>
                  <a:ext cx="145800" cy="122400"/>
                </a:xfrm>
                <a:prstGeom prst="rect">
                  <a:avLst/>
                </a:prstGeom>
              </p:spPr>
            </p:pic>
          </mc:Fallback>
        </mc:AlternateContent>
        <mc:AlternateContent xmlns:mc="http://schemas.openxmlformats.org/markup-compatibility/2006">
          <mc:Choice xmlns:p14="http://schemas.microsoft.com/office/powerpoint/2010/main" Requires="p14">
            <p:contentPart p14:bwMode="auto" r:id="rId186">
              <p14:nvContentPartPr>
                <p14:cNvPr id="1116" name="Ink 1115">
                  <a:extLst>
                    <a:ext uri="{FF2B5EF4-FFF2-40B4-BE49-F238E27FC236}">
                      <a16:creationId xmlns:a16="http://schemas.microsoft.com/office/drawing/2014/main" id="{951FDF1E-40BD-7948-7213-4E8472E06DA4}"/>
                    </a:ext>
                  </a:extLst>
                </p14:cNvPr>
                <p14:cNvContentPartPr/>
                <p14:nvPr/>
              </p14:nvContentPartPr>
              <p14:xfrm>
                <a:off x="10255153" y="2462969"/>
                <a:ext cx="157680" cy="87480"/>
              </p14:xfrm>
            </p:contentPart>
          </mc:Choice>
          <mc:Fallback>
            <p:pic>
              <p:nvPicPr>
                <p:cNvPr id="1116" name="Ink 1115">
                  <a:extLst>
                    <a:ext uri="{FF2B5EF4-FFF2-40B4-BE49-F238E27FC236}">
                      <a16:creationId xmlns:a16="http://schemas.microsoft.com/office/drawing/2014/main" id="{951FDF1E-40BD-7948-7213-4E8472E06DA4}"/>
                    </a:ext>
                  </a:extLst>
                </p:cNvPr>
                <p:cNvPicPr/>
                <p:nvPr/>
              </p:nvPicPr>
              <p:blipFill>
                <a:blip r:embed="rId187"/>
                <a:stretch>
                  <a:fillRect/>
                </a:stretch>
              </p:blipFill>
              <p:spPr>
                <a:xfrm>
                  <a:off x="10246153" y="2454329"/>
                  <a:ext cx="175320" cy="105120"/>
                </a:xfrm>
                <a:prstGeom prst="rect">
                  <a:avLst/>
                </a:prstGeom>
              </p:spPr>
            </p:pic>
          </mc:Fallback>
        </mc:AlternateContent>
      </p:grpSp>
    </p:spTree>
    <p:extLst>
      <p:ext uri="{BB962C8B-B14F-4D97-AF65-F5344CB8AC3E}">
        <p14:creationId xmlns:p14="http://schemas.microsoft.com/office/powerpoint/2010/main" val="3612373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C61DA17-DC1D-403C-8D8F-163CDBEF21CA}"/>
              </a:ext>
            </a:extLst>
          </p:cNvPr>
          <p:cNvSpPr txBox="1"/>
          <p:nvPr/>
        </p:nvSpPr>
        <p:spPr>
          <a:xfrm>
            <a:off x="420724" y="623282"/>
            <a:ext cx="5129573" cy="2031325"/>
          </a:xfrm>
          <a:prstGeom prst="rect">
            <a:avLst/>
          </a:prstGeom>
          <a:noFill/>
        </p:spPr>
        <p:txBody>
          <a:bodyPr wrap="square" rtlCol="0">
            <a:spAutoFit/>
          </a:bodyPr>
          <a:lstStyle/>
          <a:p>
            <a:r>
              <a:rPr lang="en-US" sz="1800" dirty="0">
                <a:solidFill>
                  <a:srgbClr val="C00000"/>
                </a:solidFill>
                <a:latin typeface="Arial" panose="020B0604020202020204" pitchFamily="34" charset="0"/>
              </a:rPr>
              <a:t>Key Questions:</a:t>
            </a:r>
          </a:p>
          <a:p>
            <a:endParaRPr lang="en-US" sz="1800" dirty="0">
              <a:solidFill>
                <a:srgbClr val="C00000"/>
              </a:solidFill>
              <a:latin typeface="Arial" panose="020B0604020202020204" pitchFamily="34" charset="0"/>
            </a:endParaRPr>
          </a:p>
          <a:p>
            <a:r>
              <a:rPr lang="en-US" sz="1800" dirty="0">
                <a:latin typeface="Arial" panose="020B0604020202020204" pitchFamily="34" charset="0"/>
              </a:rPr>
              <a:t>1. How does your immune system fight viruses?</a:t>
            </a:r>
          </a:p>
          <a:p>
            <a:r>
              <a:rPr lang="en-US" sz="1800" dirty="0">
                <a:latin typeface="Arial" panose="020B0604020202020204" pitchFamily="34" charset="0"/>
              </a:rPr>
              <a:t>2. How does your immune system detect and destroy cancer cells?</a:t>
            </a:r>
          </a:p>
          <a:p>
            <a:r>
              <a:rPr lang="en-US" sz="1800" dirty="0">
                <a:latin typeface="Arial" panose="020B0604020202020204" pitchFamily="34" charset="0"/>
              </a:rPr>
              <a:t>3. How can the immune response be engineered to fight cancer?</a:t>
            </a:r>
          </a:p>
        </p:txBody>
      </p:sp>
      <p:sp>
        <p:nvSpPr>
          <p:cNvPr id="9" name="TextBox 8">
            <a:extLst>
              <a:ext uri="{FF2B5EF4-FFF2-40B4-BE49-F238E27FC236}">
                <a16:creationId xmlns:a16="http://schemas.microsoft.com/office/drawing/2014/main" id="{C194AEEA-7F12-45D2-B922-166B9C83B97C}"/>
              </a:ext>
            </a:extLst>
          </p:cNvPr>
          <p:cNvSpPr txBox="1"/>
          <p:nvPr/>
        </p:nvSpPr>
        <p:spPr>
          <a:xfrm>
            <a:off x="472281" y="2780307"/>
            <a:ext cx="2675646" cy="923330"/>
          </a:xfrm>
          <a:prstGeom prst="rect">
            <a:avLst/>
          </a:prstGeom>
          <a:noFill/>
        </p:spPr>
        <p:txBody>
          <a:bodyPr wrap="square" rtlCol="0">
            <a:spAutoFit/>
          </a:bodyPr>
          <a:lstStyle/>
          <a:p>
            <a:r>
              <a:rPr lang="en-US" sz="1800" b="1" dirty="0">
                <a:latin typeface="Arial" panose="020B0604020202020204" pitchFamily="34" charset="0"/>
              </a:rPr>
              <a:t>Cell Types:</a:t>
            </a:r>
          </a:p>
          <a:p>
            <a:pPr marL="304324" indent="-304324">
              <a:buFont typeface="Arial" panose="020B0604020202020204" pitchFamily="34" charset="0"/>
              <a:buChar char="•"/>
            </a:pPr>
            <a:r>
              <a:rPr lang="en-US" sz="1800" dirty="0">
                <a:latin typeface="Arial" panose="020B0604020202020204" pitchFamily="34" charset="0"/>
              </a:rPr>
              <a:t>T</a:t>
            </a:r>
            <a:r>
              <a:rPr lang="en-US" sz="1800" baseline="-25000" dirty="0">
                <a:latin typeface="Arial" panose="020B0604020202020204" pitchFamily="34" charset="0"/>
              </a:rPr>
              <a:t>H</a:t>
            </a:r>
            <a:endParaRPr lang="en-US" sz="1800" dirty="0">
              <a:latin typeface="Arial" panose="020B0604020202020204" pitchFamily="34" charset="0"/>
            </a:endParaRPr>
          </a:p>
          <a:p>
            <a:pPr marL="304324" indent="-304324">
              <a:buFont typeface="Arial" panose="020B0604020202020204" pitchFamily="34" charset="0"/>
              <a:buChar char="•"/>
            </a:pPr>
            <a:r>
              <a:rPr lang="en-US" sz="1800" dirty="0">
                <a:latin typeface="Arial" panose="020B0604020202020204" pitchFamily="34" charset="0"/>
              </a:rPr>
              <a:t>T</a:t>
            </a:r>
            <a:r>
              <a:rPr lang="en-US" sz="1800" baseline="-25000" dirty="0">
                <a:latin typeface="Arial" panose="020B0604020202020204" pitchFamily="34" charset="0"/>
              </a:rPr>
              <a:t>C</a:t>
            </a:r>
            <a:r>
              <a:rPr lang="en-US" sz="1800" dirty="0">
                <a:latin typeface="Arial" panose="020B0604020202020204" pitchFamily="34" charset="0"/>
              </a:rPr>
              <a:t>, T</a:t>
            </a:r>
            <a:r>
              <a:rPr lang="en-US" sz="1800" baseline="-25000" dirty="0">
                <a:latin typeface="Arial" panose="020B0604020202020204" pitchFamily="34" charset="0"/>
              </a:rPr>
              <a:t>CTL</a:t>
            </a:r>
          </a:p>
        </p:txBody>
      </p:sp>
      <p:pic>
        <p:nvPicPr>
          <p:cNvPr id="11" name="Picture 10">
            <a:extLst>
              <a:ext uri="{FF2B5EF4-FFF2-40B4-BE49-F238E27FC236}">
                <a16:creationId xmlns:a16="http://schemas.microsoft.com/office/drawing/2014/main" id="{FB9FAA58-EC46-4EA2-AD6F-7ACF1C8CEC6E}"/>
              </a:ext>
            </a:extLst>
          </p:cNvPr>
          <p:cNvPicPr>
            <a:picLocks noChangeAspect="1"/>
          </p:cNvPicPr>
          <p:nvPr/>
        </p:nvPicPr>
        <p:blipFill rotWithShape="1">
          <a:blip r:embed="rId2"/>
          <a:srcRect t="20584" r="49929" b="10860"/>
          <a:stretch/>
        </p:blipFill>
        <p:spPr>
          <a:xfrm>
            <a:off x="5883055" y="2594223"/>
            <a:ext cx="3766317" cy="3867614"/>
          </a:xfrm>
          <a:prstGeom prst="rect">
            <a:avLst/>
          </a:prstGeom>
        </p:spPr>
      </p:pic>
      <p:sp>
        <p:nvSpPr>
          <p:cNvPr id="3" name="TextBox 2">
            <a:extLst>
              <a:ext uri="{FF2B5EF4-FFF2-40B4-BE49-F238E27FC236}">
                <a16:creationId xmlns:a16="http://schemas.microsoft.com/office/drawing/2014/main" id="{71F7EE2A-22FF-464E-9B15-E11C5F2D4CE3}"/>
              </a:ext>
            </a:extLst>
          </p:cNvPr>
          <p:cNvSpPr txBox="1"/>
          <p:nvPr/>
        </p:nvSpPr>
        <p:spPr>
          <a:xfrm>
            <a:off x="9823869" y="1412453"/>
            <a:ext cx="3029638" cy="1754326"/>
          </a:xfrm>
          <a:prstGeom prst="rect">
            <a:avLst/>
          </a:prstGeom>
          <a:noFill/>
        </p:spPr>
        <p:txBody>
          <a:bodyPr wrap="square" rtlCol="0">
            <a:spAutoFit/>
          </a:bodyPr>
          <a:lstStyle/>
          <a:p>
            <a:r>
              <a:rPr lang="en-US" sz="1800" dirty="0">
                <a:latin typeface="Arial" panose="020B0604020202020204" pitchFamily="34" charset="0"/>
              </a:rPr>
              <a:t>Activation of Tc cells requires:</a:t>
            </a:r>
          </a:p>
          <a:p>
            <a:pPr marL="365189" indent="-365189">
              <a:buAutoNum type="arabicPeriod"/>
            </a:pPr>
            <a:r>
              <a:rPr lang="en-US" sz="1800" dirty="0">
                <a:latin typeface="Arial" panose="020B0604020202020204" pitchFamily="34" charset="0"/>
              </a:rPr>
              <a:t>Recognition of </a:t>
            </a:r>
            <a:r>
              <a:rPr lang="en-US" sz="1800" b="1" i="1" dirty="0">
                <a:latin typeface="Arial" panose="020B0604020202020204" pitchFamily="34" charset="0"/>
              </a:rPr>
              <a:t>foreign</a:t>
            </a:r>
            <a:r>
              <a:rPr lang="en-US" sz="1800" dirty="0">
                <a:latin typeface="Arial" panose="020B0604020202020204" pitchFamily="34" charset="0"/>
              </a:rPr>
              <a:t> peptide on MHC I.</a:t>
            </a:r>
          </a:p>
          <a:p>
            <a:pPr marL="365189" indent="-365189">
              <a:buAutoNum type="arabicPeriod"/>
            </a:pPr>
            <a:r>
              <a:rPr lang="en-US" sz="1800" dirty="0">
                <a:latin typeface="Arial" panose="020B0604020202020204" pitchFamily="34" charset="0"/>
              </a:rPr>
              <a:t>Assistance from T-helper cells.</a:t>
            </a:r>
          </a:p>
        </p:txBody>
      </p:sp>
      <p:sp>
        <p:nvSpPr>
          <p:cNvPr id="14" name="TextBox 13">
            <a:extLst>
              <a:ext uri="{FF2B5EF4-FFF2-40B4-BE49-F238E27FC236}">
                <a16:creationId xmlns:a16="http://schemas.microsoft.com/office/drawing/2014/main" id="{0BBE440A-3ADC-45DA-B5C0-435A977653F1}"/>
              </a:ext>
            </a:extLst>
          </p:cNvPr>
          <p:cNvSpPr txBox="1"/>
          <p:nvPr/>
        </p:nvSpPr>
        <p:spPr>
          <a:xfrm>
            <a:off x="9989516" y="4100087"/>
            <a:ext cx="2642033" cy="2215991"/>
          </a:xfrm>
          <a:prstGeom prst="rect">
            <a:avLst/>
          </a:prstGeom>
          <a:noFill/>
        </p:spPr>
        <p:txBody>
          <a:bodyPr wrap="square" rtlCol="0">
            <a:spAutoFit/>
          </a:bodyPr>
          <a:lstStyle/>
          <a:p>
            <a:r>
              <a:rPr lang="en-US" sz="1800" dirty="0">
                <a:latin typeface="Arial" panose="020B0604020202020204" pitchFamily="34" charset="0"/>
              </a:rPr>
              <a:t>Activated Tc cell becomes a cytotoxic T-lymphocyte T</a:t>
            </a:r>
            <a:r>
              <a:rPr lang="en-US" sz="1800" baseline="-25000" dirty="0">
                <a:latin typeface="Arial" panose="020B0604020202020204" pitchFamily="34" charset="0"/>
              </a:rPr>
              <a:t>CTL</a:t>
            </a:r>
          </a:p>
          <a:p>
            <a:endParaRPr lang="en-US" sz="1800" baseline="-25000" dirty="0">
              <a:latin typeface="Arial" panose="020B0604020202020204" pitchFamily="34" charset="0"/>
            </a:endParaRPr>
          </a:p>
          <a:p>
            <a:r>
              <a:rPr lang="en-US" sz="1800" dirty="0">
                <a:latin typeface="Arial" panose="020B0604020202020204" pitchFamily="34" charset="0"/>
              </a:rPr>
              <a:t>T</a:t>
            </a:r>
            <a:r>
              <a:rPr lang="en-US" sz="1800" baseline="-25000" dirty="0">
                <a:latin typeface="Arial" panose="020B0604020202020204" pitchFamily="34" charset="0"/>
              </a:rPr>
              <a:t>CTL</a:t>
            </a:r>
            <a:endParaRPr lang="en-US" sz="1800" dirty="0">
              <a:latin typeface="Arial" panose="020B0604020202020204" pitchFamily="34" charset="0"/>
            </a:endParaRPr>
          </a:p>
          <a:p>
            <a:pPr marL="304324" indent="-304324">
              <a:buFont typeface="Arial" panose="020B0604020202020204" pitchFamily="34" charset="0"/>
              <a:buChar char="•"/>
            </a:pPr>
            <a:r>
              <a:rPr lang="en-US" sz="1800" dirty="0">
                <a:latin typeface="Arial" panose="020B0604020202020204" pitchFamily="34" charset="0"/>
              </a:rPr>
              <a:t>Kill virally infected cells</a:t>
            </a:r>
          </a:p>
          <a:p>
            <a:pPr marL="304324" indent="-304324">
              <a:buFont typeface="Arial" panose="020B0604020202020204" pitchFamily="34" charset="0"/>
              <a:buChar char="•"/>
            </a:pPr>
            <a:r>
              <a:rPr lang="en-US" sz="1800" dirty="0">
                <a:latin typeface="Arial" panose="020B0604020202020204" pitchFamily="34" charset="0"/>
              </a:rPr>
              <a:t>Kill cancer cells</a:t>
            </a:r>
          </a:p>
        </p:txBody>
      </p:sp>
      <p:grpSp>
        <p:nvGrpSpPr>
          <p:cNvPr id="10" name="Group 9">
            <a:extLst>
              <a:ext uri="{FF2B5EF4-FFF2-40B4-BE49-F238E27FC236}">
                <a16:creationId xmlns:a16="http://schemas.microsoft.com/office/drawing/2014/main" id="{D9D0F52C-F2E1-9CEE-BDCB-5A4B5D345006}"/>
              </a:ext>
            </a:extLst>
          </p:cNvPr>
          <p:cNvGrpSpPr/>
          <p:nvPr/>
        </p:nvGrpSpPr>
        <p:grpSpPr>
          <a:xfrm>
            <a:off x="6190363" y="1473305"/>
            <a:ext cx="3653070" cy="866679"/>
            <a:chOff x="5041931" y="992601"/>
            <a:chExt cx="3430197" cy="813803"/>
          </a:xfrm>
        </p:grpSpPr>
        <p:sp>
          <p:nvSpPr>
            <p:cNvPr id="15" name="TextBox 14">
              <a:extLst>
                <a:ext uri="{FF2B5EF4-FFF2-40B4-BE49-F238E27FC236}">
                  <a16:creationId xmlns:a16="http://schemas.microsoft.com/office/drawing/2014/main" id="{F8AF81D7-ED52-500D-9A78-A385A8E5E188}"/>
                </a:ext>
              </a:extLst>
            </p:cNvPr>
            <p:cNvSpPr txBox="1"/>
            <p:nvPr/>
          </p:nvSpPr>
          <p:spPr>
            <a:xfrm>
              <a:off x="5041931" y="992601"/>
              <a:ext cx="453367" cy="394484"/>
            </a:xfrm>
            <a:prstGeom prst="rect">
              <a:avLst/>
            </a:prstGeom>
            <a:noFill/>
          </p:spPr>
          <p:txBody>
            <a:bodyPr wrap="none" rtlCol="0">
              <a:spAutoFit/>
            </a:bodyPr>
            <a:lstStyle/>
            <a:p>
              <a:r>
                <a:rPr lang="en-US" sz="2130" dirty="0">
                  <a:latin typeface="Arial" panose="020B0604020202020204" pitchFamily="34" charset="0"/>
                </a:rPr>
                <a:t>T</a:t>
              </a:r>
              <a:r>
                <a:rPr lang="en-US" sz="2130" baseline="-25000" dirty="0">
                  <a:latin typeface="Arial" panose="020B0604020202020204" pitchFamily="34" charset="0"/>
                </a:rPr>
                <a:t>C</a:t>
              </a:r>
            </a:p>
          </p:txBody>
        </p:sp>
        <p:cxnSp>
          <p:nvCxnSpPr>
            <p:cNvPr id="17" name="Straight Arrow Connector 16">
              <a:extLst>
                <a:ext uri="{FF2B5EF4-FFF2-40B4-BE49-F238E27FC236}">
                  <a16:creationId xmlns:a16="http://schemas.microsoft.com/office/drawing/2014/main" id="{E6FA8603-D388-554E-ABA4-491171BD58D4}"/>
                </a:ext>
              </a:extLst>
            </p:cNvPr>
            <p:cNvCxnSpPr>
              <a:cxnSpLocks/>
            </p:cNvCxnSpPr>
            <p:nvPr/>
          </p:nvCxnSpPr>
          <p:spPr>
            <a:xfrm>
              <a:off x="5466630" y="1201496"/>
              <a:ext cx="1449946" cy="0"/>
            </a:xfrm>
            <a:prstGeom prst="straightConnector1">
              <a:avLst/>
            </a:prstGeom>
            <a:ln w="28575">
              <a:tailEnd type="stealth"/>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36135210-EB32-AAA7-70AD-F7618998D2D5}"/>
                </a:ext>
              </a:extLst>
            </p:cNvPr>
            <p:cNvSpPr txBox="1"/>
            <p:nvPr/>
          </p:nvSpPr>
          <p:spPr>
            <a:xfrm>
              <a:off x="6997558" y="1025977"/>
              <a:ext cx="652054" cy="394484"/>
            </a:xfrm>
            <a:prstGeom prst="rect">
              <a:avLst/>
            </a:prstGeom>
            <a:noFill/>
          </p:spPr>
          <p:txBody>
            <a:bodyPr wrap="none" rtlCol="0">
              <a:spAutoFit/>
            </a:bodyPr>
            <a:lstStyle/>
            <a:p>
              <a:r>
                <a:rPr lang="en-US" sz="2130" dirty="0">
                  <a:latin typeface="Arial" panose="020B0604020202020204" pitchFamily="34" charset="0"/>
                </a:rPr>
                <a:t>T</a:t>
              </a:r>
              <a:r>
                <a:rPr lang="en-US" sz="2130" baseline="-25000" dirty="0">
                  <a:latin typeface="Arial" panose="020B0604020202020204" pitchFamily="34" charset="0"/>
                </a:rPr>
                <a:t>CTL</a:t>
              </a:r>
            </a:p>
          </p:txBody>
        </p:sp>
        <p:sp>
          <p:nvSpPr>
            <p:cNvPr id="19" name="Freeform: Shape 18">
              <a:extLst>
                <a:ext uri="{FF2B5EF4-FFF2-40B4-BE49-F238E27FC236}">
                  <a16:creationId xmlns:a16="http://schemas.microsoft.com/office/drawing/2014/main" id="{4CEE93B9-4E26-BDD9-1F62-4FAEB6234E55}"/>
                </a:ext>
              </a:extLst>
            </p:cNvPr>
            <p:cNvSpPr/>
            <p:nvPr/>
          </p:nvSpPr>
          <p:spPr>
            <a:xfrm>
              <a:off x="6034804" y="1201329"/>
              <a:ext cx="1013792" cy="350551"/>
            </a:xfrm>
            <a:custGeom>
              <a:avLst/>
              <a:gdLst>
                <a:gd name="connsiteX0" fmla="*/ 0 w 1013792"/>
                <a:gd name="connsiteY0" fmla="*/ 0 h 350551"/>
                <a:gd name="connsiteX1" fmla="*/ 432353 w 1013792"/>
                <a:gd name="connsiteY1" fmla="*/ 109331 h 350551"/>
                <a:gd name="connsiteX2" fmla="*/ 765313 w 1013792"/>
                <a:gd name="connsiteY2" fmla="*/ 263387 h 350551"/>
                <a:gd name="connsiteX3" fmla="*/ 969066 w 1013792"/>
                <a:gd name="connsiteY3" fmla="*/ 342900 h 350551"/>
                <a:gd name="connsiteX4" fmla="*/ 1013792 w 1013792"/>
                <a:gd name="connsiteY4" fmla="*/ 342900 h 350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3792" h="350551">
                  <a:moveTo>
                    <a:pt x="0" y="0"/>
                  </a:moveTo>
                  <a:cubicBezTo>
                    <a:pt x="152400" y="32716"/>
                    <a:pt x="304801" y="65433"/>
                    <a:pt x="432353" y="109331"/>
                  </a:cubicBezTo>
                  <a:cubicBezTo>
                    <a:pt x="559905" y="153229"/>
                    <a:pt x="675861" y="224459"/>
                    <a:pt x="765313" y="263387"/>
                  </a:cubicBezTo>
                  <a:cubicBezTo>
                    <a:pt x="854765" y="302315"/>
                    <a:pt x="927653" y="329648"/>
                    <a:pt x="969066" y="342900"/>
                  </a:cubicBezTo>
                  <a:cubicBezTo>
                    <a:pt x="1010479" y="356152"/>
                    <a:pt x="1012135" y="349526"/>
                    <a:pt x="1013792" y="342900"/>
                  </a:cubicBezTo>
                </a:path>
              </a:pathLst>
            </a:custGeom>
            <a:noFill/>
            <a:ln w="28575">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0" name="TextBox 19">
              <a:extLst>
                <a:ext uri="{FF2B5EF4-FFF2-40B4-BE49-F238E27FC236}">
                  <a16:creationId xmlns:a16="http://schemas.microsoft.com/office/drawing/2014/main" id="{A4CF1A63-A1A8-C33C-7F0D-30D7F815DB8E}"/>
                </a:ext>
              </a:extLst>
            </p:cNvPr>
            <p:cNvSpPr txBox="1"/>
            <p:nvPr/>
          </p:nvSpPr>
          <p:spPr>
            <a:xfrm>
              <a:off x="7043389" y="1411920"/>
              <a:ext cx="1428739" cy="394484"/>
            </a:xfrm>
            <a:prstGeom prst="rect">
              <a:avLst/>
            </a:prstGeom>
            <a:noFill/>
          </p:spPr>
          <p:txBody>
            <a:bodyPr wrap="none" rtlCol="0">
              <a:spAutoFit/>
            </a:bodyPr>
            <a:lstStyle/>
            <a:p>
              <a:r>
                <a:rPr lang="en-US" sz="2130" dirty="0">
                  <a:latin typeface="Arial" panose="020B0604020202020204" pitchFamily="34" charset="0"/>
                </a:rPr>
                <a:t>T</a:t>
              </a:r>
              <a:r>
                <a:rPr lang="en-US" sz="2130" baseline="-25000" dirty="0">
                  <a:latin typeface="Arial" panose="020B0604020202020204" pitchFamily="34" charset="0"/>
                </a:rPr>
                <a:t>C </a:t>
              </a:r>
              <a:r>
                <a:rPr lang="en-US" sz="2130" dirty="0">
                  <a:latin typeface="Arial" panose="020B0604020202020204" pitchFamily="34" charset="0"/>
                </a:rPr>
                <a:t>Memory</a:t>
              </a:r>
            </a:p>
          </p:txBody>
        </p:sp>
      </p:grpSp>
      <p:sp>
        <p:nvSpPr>
          <p:cNvPr id="16" name="TextBox 15">
            <a:extLst>
              <a:ext uri="{FF2B5EF4-FFF2-40B4-BE49-F238E27FC236}">
                <a16:creationId xmlns:a16="http://schemas.microsoft.com/office/drawing/2014/main" id="{D55F886B-A869-876C-690D-41F4D8722E45}"/>
              </a:ext>
            </a:extLst>
          </p:cNvPr>
          <p:cNvSpPr txBox="1"/>
          <p:nvPr/>
        </p:nvSpPr>
        <p:spPr>
          <a:xfrm>
            <a:off x="4438143" y="37658"/>
            <a:ext cx="6778338" cy="551241"/>
          </a:xfrm>
          <a:prstGeom prst="rect">
            <a:avLst/>
          </a:prstGeom>
          <a:noFill/>
        </p:spPr>
        <p:txBody>
          <a:bodyPr wrap="square">
            <a:spAutoFit/>
          </a:bodyPr>
          <a:lstStyle/>
          <a:p>
            <a:r>
              <a:rPr lang="en-US" sz="2982" dirty="0">
                <a:latin typeface="Arial" panose="020B0604020202020204" pitchFamily="34" charset="0"/>
              </a:rPr>
              <a:t>Cell Based Acquired Immunology</a:t>
            </a:r>
          </a:p>
        </p:txBody>
      </p:sp>
      <p:sp>
        <p:nvSpPr>
          <p:cNvPr id="7" name="Date Placeholder 6">
            <a:extLst>
              <a:ext uri="{FF2B5EF4-FFF2-40B4-BE49-F238E27FC236}">
                <a16:creationId xmlns:a16="http://schemas.microsoft.com/office/drawing/2014/main" id="{C39476D4-4A10-AA97-32D1-211796A2D9E0}"/>
              </a:ext>
            </a:extLst>
          </p:cNvPr>
          <p:cNvSpPr>
            <a:spLocks noGrp="1"/>
          </p:cNvSpPr>
          <p:nvPr>
            <p:ph type="dt" sz="half" idx="10"/>
          </p:nvPr>
        </p:nvSpPr>
        <p:spPr/>
        <p:txBody>
          <a:bodyPr/>
          <a:lstStyle/>
          <a:p>
            <a:fld id="{85433E81-8D7A-4B90-ABD6-31B4DBE8E7D4}" type="datetime1">
              <a:rPr lang="en-US" smtClean="0"/>
              <a:t>2/8/2025</a:t>
            </a:fld>
            <a:endParaRPr lang="en-US"/>
          </a:p>
        </p:txBody>
      </p:sp>
      <p:sp>
        <p:nvSpPr>
          <p:cNvPr id="13" name="Footer Placeholder 12">
            <a:extLst>
              <a:ext uri="{FF2B5EF4-FFF2-40B4-BE49-F238E27FC236}">
                <a16:creationId xmlns:a16="http://schemas.microsoft.com/office/drawing/2014/main" id="{B55BB4E4-66AD-47E6-EB7A-26A961DBAC25}"/>
              </a:ext>
            </a:extLst>
          </p:cNvPr>
          <p:cNvSpPr>
            <a:spLocks noGrp="1"/>
          </p:cNvSpPr>
          <p:nvPr>
            <p:ph type="ftr" sz="quarter" idx="11"/>
          </p:nvPr>
        </p:nvSpPr>
        <p:spPr/>
        <p:txBody>
          <a:bodyPr/>
          <a:lstStyle/>
          <a:p>
            <a:r>
              <a:rPr lang="en-US"/>
              <a:t>Drugs and Disease Spring 2025 - Lecture 5</a:t>
            </a:r>
          </a:p>
        </p:txBody>
      </p:sp>
      <p:sp>
        <p:nvSpPr>
          <p:cNvPr id="21" name="Slide Number Placeholder 20">
            <a:extLst>
              <a:ext uri="{FF2B5EF4-FFF2-40B4-BE49-F238E27FC236}">
                <a16:creationId xmlns:a16="http://schemas.microsoft.com/office/drawing/2014/main" id="{1FDD353E-285A-63CE-89E8-ABBF479B1146}"/>
              </a:ext>
            </a:extLst>
          </p:cNvPr>
          <p:cNvSpPr>
            <a:spLocks noGrp="1"/>
          </p:cNvSpPr>
          <p:nvPr>
            <p:ph type="sldNum" sz="quarter" idx="12"/>
          </p:nvPr>
        </p:nvSpPr>
        <p:spPr/>
        <p:txBody>
          <a:bodyPr/>
          <a:lstStyle/>
          <a:p>
            <a:fld id="{DC3BB032-4020-48F4-953B-341806DC4A2B}" type="slidenum">
              <a:rPr lang="en-US" smtClean="0"/>
              <a:t>15</a:t>
            </a:fld>
            <a:endParaRPr lang="en-US"/>
          </a:p>
        </p:txBody>
      </p:sp>
      <p:sp>
        <p:nvSpPr>
          <p:cNvPr id="2" name="TextBox 1">
            <a:extLst>
              <a:ext uri="{FF2B5EF4-FFF2-40B4-BE49-F238E27FC236}">
                <a16:creationId xmlns:a16="http://schemas.microsoft.com/office/drawing/2014/main" id="{1104302D-F653-A33B-D396-62C06B141809}"/>
              </a:ext>
            </a:extLst>
          </p:cNvPr>
          <p:cNvSpPr txBox="1"/>
          <p:nvPr/>
        </p:nvSpPr>
        <p:spPr>
          <a:xfrm>
            <a:off x="420724" y="3937304"/>
            <a:ext cx="4766521" cy="3093154"/>
          </a:xfrm>
          <a:prstGeom prst="rect">
            <a:avLst/>
          </a:prstGeom>
          <a:noFill/>
        </p:spPr>
        <p:txBody>
          <a:bodyPr wrap="square" rtlCol="0">
            <a:spAutoFit/>
          </a:bodyPr>
          <a:lstStyle/>
          <a:p>
            <a:r>
              <a:rPr lang="en-US" sz="1800" b="1" dirty="0">
                <a:latin typeface="Arial" panose="020B0604020202020204" pitchFamily="34" charset="0"/>
                <a:cs typeface="Arial" panose="020B0604020202020204" pitchFamily="34" charset="0"/>
              </a:rPr>
              <a:t>MHC = major histocompatibility complex</a:t>
            </a:r>
          </a:p>
          <a:p>
            <a:r>
              <a:rPr lang="en-US" sz="1800" dirty="0">
                <a:latin typeface="Arial" panose="020B0604020202020204" pitchFamily="34" charset="0"/>
                <a:cs typeface="Arial" panose="020B0604020202020204" pitchFamily="34" charset="0"/>
              </a:rPr>
              <a:t>Membrane bound protein that “Presents” or displays peptides to T-cells:</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MHC I – T</a:t>
            </a:r>
            <a:r>
              <a:rPr lang="en-US" sz="1800" baseline="-25000" dirty="0">
                <a:latin typeface="Arial" panose="020B0604020202020204" pitchFamily="34" charset="0"/>
                <a:cs typeface="Arial" panose="020B0604020202020204" pitchFamily="34" charset="0"/>
              </a:rPr>
              <a:t>C</a:t>
            </a:r>
            <a:r>
              <a:rPr lang="en-US" sz="1800" dirty="0">
                <a:latin typeface="Arial" panose="020B0604020202020204" pitchFamily="34" charset="0"/>
                <a:cs typeface="Arial" panose="020B0604020202020204" pitchFamily="34" charset="0"/>
              </a:rPr>
              <a:t> cells</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MHC II – T</a:t>
            </a:r>
            <a:r>
              <a:rPr lang="en-US" sz="1800" baseline="-25000" dirty="0">
                <a:latin typeface="Arial" panose="020B0604020202020204" pitchFamily="34" charset="0"/>
                <a:cs typeface="Arial" panose="020B0604020202020204" pitchFamily="34" charset="0"/>
              </a:rPr>
              <a:t>H</a:t>
            </a:r>
            <a:r>
              <a:rPr lang="en-US" sz="1800" dirty="0">
                <a:latin typeface="Arial" panose="020B0604020202020204" pitchFamily="34" charset="0"/>
                <a:cs typeface="Arial" panose="020B0604020202020204" pitchFamily="34" charset="0"/>
              </a:rPr>
              <a:t> cells</a:t>
            </a:r>
          </a:p>
          <a:p>
            <a:pPr>
              <a:spcBef>
                <a:spcPts val="600"/>
              </a:spcBef>
            </a:pPr>
            <a:r>
              <a:rPr lang="en-US" sz="1800" dirty="0">
                <a:latin typeface="Arial" panose="020B0604020202020204" pitchFamily="34" charset="0"/>
                <a:cs typeface="Arial" panose="020B0604020202020204" pitchFamily="34" charset="0"/>
              </a:rPr>
              <a:t>A single MHC can present many different peptides (low specificity)</a:t>
            </a:r>
          </a:p>
          <a:p>
            <a:pPr>
              <a:spcBef>
                <a:spcPts val="600"/>
              </a:spcBef>
            </a:pPr>
            <a:r>
              <a:rPr lang="en-US" sz="1800" dirty="0">
                <a:latin typeface="Arial" panose="020B0604020202020204" pitchFamily="34" charset="0"/>
                <a:cs typeface="Arial" panose="020B0604020202020204" pitchFamily="34" charset="0"/>
              </a:rPr>
              <a:t>Peptide + MHC recognized by T-cell (T-cell receptor)</a:t>
            </a:r>
          </a:p>
          <a:p>
            <a:pPr>
              <a:spcBef>
                <a:spcPts val="600"/>
              </a:spcBef>
            </a:pPr>
            <a:r>
              <a:rPr lang="en-US" sz="1800" dirty="0">
                <a:latin typeface="Arial" panose="020B0604020202020204" pitchFamily="34" charset="0"/>
                <a:cs typeface="Arial" panose="020B0604020202020204" pitchFamily="34" charset="0"/>
              </a:rPr>
              <a:t>Responsible for transplantation rejection.</a:t>
            </a:r>
          </a:p>
        </p:txBody>
      </p:sp>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836A113F-F8B6-BDA8-A074-D5F8381CF671}"/>
                  </a:ext>
                </a:extLst>
              </p14:cNvPr>
              <p14:cNvContentPartPr/>
              <p14:nvPr/>
            </p14:nvContentPartPr>
            <p14:xfrm>
              <a:off x="6056113" y="1449209"/>
              <a:ext cx="617040" cy="506880"/>
            </p14:xfrm>
          </p:contentPart>
        </mc:Choice>
        <mc:Fallback>
          <p:pic>
            <p:nvPicPr>
              <p:cNvPr id="4" name="Ink 3">
                <a:extLst>
                  <a:ext uri="{FF2B5EF4-FFF2-40B4-BE49-F238E27FC236}">
                    <a16:creationId xmlns:a16="http://schemas.microsoft.com/office/drawing/2014/main" id="{836A113F-F8B6-BDA8-A074-D5F8381CF671}"/>
                  </a:ext>
                </a:extLst>
              </p:cNvPr>
              <p:cNvPicPr/>
              <p:nvPr/>
            </p:nvPicPr>
            <p:blipFill>
              <a:blip r:embed="rId4"/>
              <a:stretch>
                <a:fillRect/>
              </a:stretch>
            </p:blipFill>
            <p:spPr>
              <a:xfrm>
                <a:off x="6047473" y="1440209"/>
                <a:ext cx="634680" cy="52452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49" name="Ink 48">
                <a:extLst>
                  <a:ext uri="{FF2B5EF4-FFF2-40B4-BE49-F238E27FC236}">
                    <a16:creationId xmlns:a16="http://schemas.microsoft.com/office/drawing/2014/main" id="{96C4D3CC-710C-6C9D-F40C-F0AAE03FB8B7}"/>
                  </a:ext>
                </a:extLst>
              </p14:cNvPr>
              <p14:cNvContentPartPr/>
              <p14:nvPr/>
            </p14:nvContentPartPr>
            <p14:xfrm>
              <a:off x="8270113" y="1490249"/>
              <a:ext cx="732600" cy="472320"/>
            </p14:xfrm>
          </p:contentPart>
        </mc:Choice>
        <mc:Fallback>
          <p:pic>
            <p:nvPicPr>
              <p:cNvPr id="49" name="Ink 48">
                <a:extLst>
                  <a:ext uri="{FF2B5EF4-FFF2-40B4-BE49-F238E27FC236}">
                    <a16:creationId xmlns:a16="http://schemas.microsoft.com/office/drawing/2014/main" id="{96C4D3CC-710C-6C9D-F40C-F0AAE03FB8B7}"/>
                  </a:ext>
                </a:extLst>
              </p:cNvPr>
              <p:cNvPicPr/>
              <p:nvPr/>
            </p:nvPicPr>
            <p:blipFill>
              <a:blip r:embed="rId6"/>
              <a:stretch>
                <a:fillRect/>
              </a:stretch>
            </p:blipFill>
            <p:spPr>
              <a:xfrm>
                <a:off x="8261473" y="1481609"/>
                <a:ext cx="750240" cy="489960"/>
              </a:xfrm>
              <a:prstGeom prst="rect">
                <a:avLst/>
              </a:prstGeom>
            </p:spPr>
          </p:pic>
        </mc:Fallback>
      </mc:AlternateContent>
      <p:grpSp>
        <p:nvGrpSpPr>
          <p:cNvPr id="69" name="Group 68">
            <a:extLst>
              <a:ext uri="{FF2B5EF4-FFF2-40B4-BE49-F238E27FC236}">
                <a16:creationId xmlns:a16="http://schemas.microsoft.com/office/drawing/2014/main" id="{BF162460-67DB-4326-E9CD-2A4348CF3331}"/>
              </a:ext>
            </a:extLst>
          </p:cNvPr>
          <p:cNvGrpSpPr/>
          <p:nvPr/>
        </p:nvGrpSpPr>
        <p:grpSpPr>
          <a:xfrm>
            <a:off x="7011553" y="459929"/>
            <a:ext cx="5411520" cy="1291320"/>
            <a:chOff x="7011553" y="459929"/>
            <a:chExt cx="5411520" cy="1291320"/>
          </a:xfrm>
        </p:grpSpPr>
        <mc:AlternateContent xmlns:mc="http://schemas.openxmlformats.org/markup-compatibility/2006">
          <mc:Choice xmlns:p14="http://schemas.microsoft.com/office/powerpoint/2010/main" Requires="p14">
            <p:contentPart p14:bwMode="auto" r:id="rId7">
              <p14:nvContentPartPr>
                <p14:cNvPr id="5" name="Ink 4">
                  <a:extLst>
                    <a:ext uri="{FF2B5EF4-FFF2-40B4-BE49-F238E27FC236}">
                      <a16:creationId xmlns:a16="http://schemas.microsoft.com/office/drawing/2014/main" id="{F22692BA-3E13-4810-41D2-FBD6508A41A0}"/>
                    </a:ext>
                  </a:extLst>
                </p14:cNvPr>
                <p14:cNvContentPartPr/>
                <p14:nvPr/>
              </p14:nvContentPartPr>
              <p14:xfrm>
                <a:off x="7011553" y="1106849"/>
                <a:ext cx="209880" cy="259920"/>
              </p14:xfrm>
            </p:contentPart>
          </mc:Choice>
          <mc:Fallback>
            <p:pic>
              <p:nvPicPr>
                <p:cNvPr id="5" name="Ink 4">
                  <a:extLst>
                    <a:ext uri="{FF2B5EF4-FFF2-40B4-BE49-F238E27FC236}">
                      <a16:creationId xmlns:a16="http://schemas.microsoft.com/office/drawing/2014/main" id="{F22692BA-3E13-4810-41D2-FBD6508A41A0}"/>
                    </a:ext>
                  </a:extLst>
                </p:cNvPr>
                <p:cNvPicPr/>
                <p:nvPr/>
              </p:nvPicPr>
              <p:blipFill>
                <a:blip r:embed="rId8"/>
                <a:stretch>
                  <a:fillRect/>
                </a:stretch>
              </p:blipFill>
              <p:spPr>
                <a:xfrm>
                  <a:off x="7002913" y="1098209"/>
                  <a:ext cx="227520" cy="27756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6" name="Ink 5">
                  <a:extLst>
                    <a:ext uri="{FF2B5EF4-FFF2-40B4-BE49-F238E27FC236}">
                      <a16:creationId xmlns:a16="http://schemas.microsoft.com/office/drawing/2014/main" id="{3CD60262-6269-D81D-5C08-0D9FB15C5456}"/>
                    </a:ext>
                  </a:extLst>
                </p14:cNvPr>
                <p14:cNvContentPartPr/>
                <p14:nvPr/>
              </p14:nvContentPartPr>
              <p14:xfrm>
                <a:off x="7051873" y="1217729"/>
                <a:ext cx="130680" cy="78480"/>
              </p14:xfrm>
            </p:contentPart>
          </mc:Choice>
          <mc:Fallback>
            <p:pic>
              <p:nvPicPr>
                <p:cNvPr id="6" name="Ink 5">
                  <a:extLst>
                    <a:ext uri="{FF2B5EF4-FFF2-40B4-BE49-F238E27FC236}">
                      <a16:creationId xmlns:a16="http://schemas.microsoft.com/office/drawing/2014/main" id="{3CD60262-6269-D81D-5C08-0D9FB15C5456}"/>
                    </a:ext>
                  </a:extLst>
                </p:cNvPr>
                <p:cNvPicPr/>
                <p:nvPr/>
              </p:nvPicPr>
              <p:blipFill>
                <a:blip r:embed="rId10"/>
                <a:stretch>
                  <a:fillRect/>
                </a:stretch>
              </p:blipFill>
              <p:spPr>
                <a:xfrm>
                  <a:off x="7042873" y="1208729"/>
                  <a:ext cx="148320" cy="9612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2" name="Ink 11">
                  <a:extLst>
                    <a:ext uri="{FF2B5EF4-FFF2-40B4-BE49-F238E27FC236}">
                      <a16:creationId xmlns:a16="http://schemas.microsoft.com/office/drawing/2014/main" id="{4F2C28CD-8A4A-CA9D-D203-36C2797CA01C}"/>
                    </a:ext>
                  </a:extLst>
                </p14:cNvPr>
                <p14:cNvContentPartPr/>
                <p14:nvPr/>
              </p14:nvContentPartPr>
              <p14:xfrm>
                <a:off x="7267153" y="950969"/>
                <a:ext cx="147960" cy="279720"/>
              </p14:xfrm>
            </p:contentPart>
          </mc:Choice>
          <mc:Fallback>
            <p:pic>
              <p:nvPicPr>
                <p:cNvPr id="12" name="Ink 11">
                  <a:extLst>
                    <a:ext uri="{FF2B5EF4-FFF2-40B4-BE49-F238E27FC236}">
                      <a16:creationId xmlns:a16="http://schemas.microsoft.com/office/drawing/2014/main" id="{4F2C28CD-8A4A-CA9D-D203-36C2797CA01C}"/>
                    </a:ext>
                  </a:extLst>
                </p:cNvPr>
                <p:cNvPicPr/>
                <p:nvPr/>
              </p:nvPicPr>
              <p:blipFill>
                <a:blip r:embed="rId12"/>
                <a:stretch>
                  <a:fillRect/>
                </a:stretch>
              </p:blipFill>
              <p:spPr>
                <a:xfrm>
                  <a:off x="7258513" y="942329"/>
                  <a:ext cx="165600" cy="29736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22" name="Ink 21">
                  <a:extLst>
                    <a:ext uri="{FF2B5EF4-FFF2-40B4-BE49-F238E27FC236}">
                      <a16:creationId xmlns:a16="http://schemas.microsoft.com/office/drawing/2014/main" id="{27BAC1EE-7CDC-A7E4-0257-A9D657B0D12A}"/>
                    </a:ext>
                  </a:extLst>
                </p14:cNvPr>
                <p14:cNvContentPartPr/>
                <p14:nvPr/>
              </p14:nvContentPartPr>
              <p14:xfrm>
                <a:off x="7365073" y="1056089"/>
                <a:ext cx="135360" cy="92880"/>
              </p14:xfrm>
            </p:contentPart>
          </mc:Choice>
          <mc:Fallback>
            <p:pic>
              <p:nvPicPr>
                <p:cNvPr id="22" name="Ink 21">
                  <a:extLst>
                    <a:ext uri="{FF2B5EF4-FFF2-40B4-BE49-F238E27FC236}">
                      <a16:creationId xmlns:a16="http://schemas.microsoft.com/office/drawing/2014/main" id="{27BAC1EE-7CDC-A7E4-0257-A9D657B0D12A}"/>
                    </a:ext>
                  </a:extLst>
                </p:cNvPr>
                <p:cNvPicPr/>
                <p:nvPr/>
              </p:nvPicPr>
              <p:blipFill>
                <a:blip r:embed="rId14"/>
                <a:stretch>
                  <a:fillRect/>
                </a:stretch>
              </p:blipFill>
              <p:spPr>
                <a:xfrm>
                  <a:off x="7356073" y="1047449"/>
                  <a:ext cx="153000" cy="11052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23" name="Ink 22">
                  <a:extLst>
                    <a:ext uri="{FF2B5EF4-FFF2-40B4-BE49-F238E27FC236}">
                      <a16:creationId xmlns:a16="http://schemas.microsoft.com/office/drawing/2014/main" id="{FA9372BF-45CB-91AA-E92F-49FA38BA962A}"/>
                    </a:ext>
                  </a:extLst>
                </p14:cNvPr>
                <p14:cNvContentPartPr/>
                <p14:nvPr/>
              </p14:nvContentPartPr>
              <p14:xfrm>
                <a:off x="7427353" y="981569"/>
                <a:ext cx="41400" cy="7920"/>
              </p14:xfrm>
            </p:contentPart>
          </mc:Choice>
          <mc:Fallback>
            <p:pic>
              <p:nvPicPr>
                <p:cNvPr id="23" name="Ink 22">
                  <a:extLst>
                    <a:ext uri="{FF2B5EF4-FFF2-40B4-BE49-F238E27FC236}">
                      <a16:creationId xmlns:a16="http://schemas.microsoft.com/office/drawing/2014/main" id="{FA9372BF-45CB-91AA-E92F-49FA38BA962A}"/>
                    </a:ext>
                  </a:extLst>
                </p:cNvPr>
                <p:cNvPicPr/>
                <p:nvPr/>
              </p:nvPicPr>
              <p:blipFill>
                <a:blip r:embed="rId16"/>
                <a:stretch>
                  <a:fillRect/>
                </a:stretch>
              </p:blipFill>
              <p:spPr>
                <a:xfrm>
                  <a:off x="7418353" y="972929"/>
                  <a:ext cx="59040" cy="2556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24" name="Ink 23">
                  <a:extLst>
                    <a:ext uri="{FF2B5EF4-FFF2-40B4-BE49-F238E27FC236}">
                      <a16:creationId xmlns:a16="http://schemas.microsoft.com/office/drawing/2014/main" id="{444A4C38-13EE-587D-62D2-60E87EBF5E38}"/>
                    </a:ext>
                  </a:extLst>
                </p14:cNvPr>
                <p14:cNvContentPartPr/>
                <p14:nvPr/>
              </p14:nvContentPartPr>
              <p14:xfrm>
                <a:off x="7556593" y="718409"/>
                <a:ext cx="271800" cy="361800"/>
              </p14:xfrm>
            </p:contentPart>
          </mc:Choice>
          <mc:Fallback>
            <p:pic>
              <p:nvPicPr>
                <p:cNvPr id="24" name="Ink 23">
                  <a:extLst>
                    <a:ext uri="{FF2B5EF4-FFF2-40B4-BE49-F238E27FC236}">
                      <a16:creationId xmlns:a16="http://schemas.microsoft.com/office/drawing/2014/main" id="{444A4C38-13EE-587D-62D2-60E87EBF5E38}"/>
                    </a:ext>
                  </a:extLst>
                </p:cNvPr>
                <p:cNvPicPr/>
                <p:nvPr/>
              </p:nvPicPr>
              <p:blipFill>
                <a:blip r:embed="rId18"/>
                <a:stretch>
                  <a:fillRect/>
                </a:stretch>
              </p:blipFill>
              <p:spPr>
                <a:xfrm>
                  <a:off x="7547593" y="709409"/>
                  <a:ext cx="289440" cy="37944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25" name="Ink 24">
                  <a:extLst>
                    <a:ext uri="{FF2B5EF4-FFF2-40B4-BE49-F238E27FC236}">
                      <a16:creationId xmlns:a16="http://schemas.microsoft.com/office/drawing/2014/main" id="{789563BC-F774-17CF-624C-41B30D43FD43}"/>
                    </a:ext>
                  </a:extLst>
                </p14:cNvPr>
                <p14:cNvContentPartPr/>
                <p14:nvPr/>
              </p14:nvContentPartPr>
              <p14:xfrm>
                <a:off x="7755673" y="832169"/>
                <a:ext cx="129600" cy="57960"/>
              </p14:xfrm>
            </p:contentPart>
          </mc:Choice>
          <mc:Fallback>
            <p:pic>
              <p:nvPicPr>
                <p:cNvPr id="25" name="Ink 24">
                  <a:extLst>
                    <a:ext uri="{FF2B5EF4-FFF2-40B4-BE49-F238E27FC236}">
                      <a16:creationId xmlns:a16="http://schemas.microsoft.com/office/drawing/2014/main" id="{789563BC-F774-17CF-624C-41B30D43FD43}"/>
                    </a:ext>
                  </a:extLst>
                </p:cNvPr>
                <p:cNvPicPr/>
                <p:nvPr/>
              </p:nvPicPr>
              <p:blipFill>
                <a:blip r:embed="rId20"/>
                <a:stretch>
                  <a:fillRect/>
                </a:stretch>
              </p:blipFill>
              <p:spPr>
                <a:xfrm>
                  <a:off x="7746673" y="823529"/>
                  <a:ext cx="147240" cy="7560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26" name="Ink 25">
                  <a:extLst>
                    <a:ext uri="{FF2B5EF4-FFF2-40B4-BE49-F238E27FC236}">
                      <a16:creationId xmlns:a16="http://schemas.microsoft.com/office/drawing/2014/main" id="{6D2F69E1-83B7-41C2-CAE9-97B1BAC1213A}"/>
                    </a:ext>
                  </a:extLst>
                </p14:cNvPr>
                <p14:cNvContentPartPr/>
                <p14:nvPr/>
              </p14:nvContentPartPr>
              <p14:xfrm>
                <a:off x="7876993" y="659729"/>
                <a:ext cx="181440" cy="221040"/>
              </p14:xfrm>
            </p:contentPart>
          </mc:Choice>
          <mc:Fallback>
            <p:pic>
              <p:nvPicPr>
                <p:cNvPr id="26" name="Ink 25">
                  <a:extLst>
                    <a:ext uri="{FF2B5EF4-FFF2-40B4-BE49-F238E27FC236}">
                      <a16:creationId xmlns:a16="http://schemas.microsoft.com/office/drawing/2014/main" id="{6D2F69E1-83B7-41C2-CAE9-97B1BAC1213A}"/>
                    </a:ext>
                  </a:extLst>
                </p:cNvPr>
                <p:cNvPicPr/>
                <p:nvPr/>
              </p:nvPicPr>
              <p:blipFill>
                <a:blip r:embed="rId22"/>
                <a:stretch>
                  <a:fillRect/>
                </a:stretch>
              </p:blipFill>
              <p:spPr>
                <a:xfrm>
                  <a:off x="7867993" y="650729"/>
                  <a:ext cx="199080" cy="23868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28" name="Ink 27">
                  <a:extLst>
                    <a:ext uri="{FF2B5EF4-FFF2-40B4-BE49-F238E27FC236}">
                      <a16:creationId xmlns:a16="http://schemas.microsoft.com/office/drawing/2014/main" id="{AE34E44C-79E6-6FD6-6D78-50E59DD08264}"/>
                    </a:ext>
                  </a:extLst>
                </p14:cNvPr>
                <p14:cNvContentPartPr/>
                <p14:nvPr/>
              </p14:nvContentPartPr>
              <p14:xfrm>
                <a:off x="7478473" y="1201169"/>
                <a:ext cx="137520" cy="209160"/>
              </p14:xfrm>
            </p:contentPart>
          </mc:Choice>
          <mc:Fallback>
            <p:pic>
              <p:nvPicPr>
                <p:cNvPr id="28" name="Ink 27">
                  <a:extLst>
                    <a:ext uri="{FF2B5EF4-FFF2-40B4-BE49-F238E27FC236}">
                      <a16:creationId xmlns:a16="http://schemas.microsoft.com/office/drawing/2014/main" id="{AE34E44C-79E6-6FD6-6D78-50E59DD08264}"/>
                    </a:ext>
                  </a:extLst>
                </p:cNvPr>
                <p:cNvPicPr/>
                <p:nvPr/>
              </p:nvPicPr>
              <p:blipFill>
                <a:blip r:embed="rId24"/>
                <a:stretch>
                  <a:fillRect/>
                </a:stretch>
              </p:blipFill>
              <p:spPr>
                <a:xfrm>
                  <a:off x="7469473" y="1192529"/>
                  <a:ext cx="155160" cy="22680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29" name="Ink 28">
                  <a:extLst>
                    <a:ext uri="{FF2B5EF4-FFF2-40B4-BE49-F238E27FC236}">
                      <a16:creationId xmlns:a16="http://schemas.microsoft.com/office/drawing/2014/main" id="{641C760C-08F3-2502-C16F-AF1D480A386B}"/>
                    </a:ext>
                  </a:extLst>
                </p14:cNvPr>
                <p14:cNvContentPartPr/>
                <p14:nvPr/>
              </p14:nvContentPartPr>
              <p14:xfrm>
                <a:off x="7634353" y="1277489"/>
                <a:ext cx="137160" cy="133560"/>
              </p14:xfrm>
            </p:contentPart>
          </mc:Choice>
          <mc:Fallback>
            <p:pic>
              <p:nvPicPr>
                <p:cNvPr id="29" name="Ink 28">
                  <a:extLst>
                    <a:ext uri="{FF2B5EF4-FFF2-40B4-BE49-F238E27FC236}">
                      <a16:creationId xmlns:a16="http://schemas.microsoft.com/office/drawing/2014/main" id="{641C760C-08F3-2502-C16F-AF1D480A386B}"/>
                    </a:ext>
                  </a:extLst>
                </p:cNvPr>
                <p:cNvPicPr/>
                <p:nvPr/>
              </p:nvPicPr>
              <p:blipFill>
                <a:blip r:embed="rId26"/>
                <a:stretch>
                  <a:fillRect/>
                </a:stretch>
              </p:blipFill>
              <p:spPr>
                <a:xfrm>
                  <a:off x="7625353" y="1268849"/>
                  <a:ext cx="154800" cy="15120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30" name="Ink 29">
                  <a:extLst>
                    <a:ext uri="{FF2B5EF4-FFF2-40B4-BE49-F238E27FC236}">
                      <a16:creationId xmlns:a16="http://schemas.microsoft.com/office/drawing/2014/main" id="{C827AC8A-5D8D-4D13-2668-8FBCD9B795C4}"/>
                    </a:ext>
                  </a:extLst>
                </p14:cNvPr>
                <p14:cNvContentPartPr/>
                <p14:nvPr/>
              </p14:nvContentPartPr>
              <p14:xfrm>
                <a:off x="7945753" y="1093889"/>
                <a:ext cx="127080" cy="228600"/>
              </p14:xfrm>
            </p:contentPart>
          </mc:Choice>
          <mc:Fallback>
            <p:pic>
              <p:nvPicPr>
                <p:cNvPr id="30" name="Ink 29">
                  <a:extLst>
                    <a:ext uri="{FF2B5EF4-FFF2-40B4-BE49-F238E27FC236}">
                      <a16:creationId xmlns:a16="http://schemas.microsoft.com/office/drawing/2014/main" id="{C827AC8A-5D8D-4D13-2668-8FBCD9B795C4}"/>
                    </a:ext>
                  </a:extLst>
                </p:cNvPr>
                <p:cNvPicPr/>
                <p:nvPr/>
              </p:nvPicPr>
              <p:blipFill>
                <a:blip r:embed="rId28"/>
                <a:stretch>
                  <a:fillRect/>
                </a:stretch>
              </p:blipFill>
              <p:spPr>
                <a:xfrm>
                  <a:off x="7936753" y="1085249"/>
                  <a:ext cx="144720" cy="24624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31" name="Ink 30">
                  <a:extLst>
                    <a:ext uri="{FF2B5EF4-FFF2-40B4-BE49-F238E27FC236}">
                      <a16:creationId xmlns:a16="http://schemas.microsoft.com/office/drawing/2014/main" id="{D577CAF2-2638-2C7E-5DAE-EE39E150C909}"/>
                    </a:ext>
                  </a:extLst>
                </p14:cNvPr>
                <p14:cNvContentPartPr/>
                <p14:nvPr/>
              </p14:nvContentPartPr>
              <p14:xfrm>
                <a:off x="8105233" y="830369"/>
                <a:ext cx="166320" cy="280440"/>
              </p14:xfrm>
            </p:contentPart>
          </mc:Choice>
          <mc:Fallback>
            <p:pic>
              <p:nvPicPr>
                <p:cNvPr id="31" name="Ink 30">
                  <a:extLst>
                    <a:ext uri="{FF2B5EF4-FFF2-40B4-BE49-F238E27FC236}">
                      <a16:creationId xmlns:a16="http://schemas.microsoft.com/office/drawing/2014/main" id="{D577CAF2-2638-2C7E-5DAE-EE39E150C909}"/>
                    </a:ext>
                  </a:extLst>
                </p:cNvPr>
                <p:cNvPicPr/>
                <p:nvPr/>
              </p:nvPicPr>
              <p:blipFill>
                <a:blip r:embed="rId30"/>
                <a:stretch>
                  <a:fillRect/>
                </a:stretch>
              </p:blipFill>
              <p:spPr>
                <a:xfrm>
                  <a:off x="8096233" y="821729"/>
                  <a:ext cx="183960" cy="29808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32" name="Ink 31">
                  <a:extLst>
                    <a:ext uri="{FF2B5EF4-FFF2-40B4-BE49-F238E27FC236}">
                      <a16:creationId xmlns:a16="http://schemas.microsoft.com/office/drawing/2014/main" id="{56C08C46-BBB7-C2AC-69D3-9742F72152F0}"/>
                    </a:ext>
                  </a:extLst>
                </p14:cNvPr>
                <p14:cNvContentPartPr/>
                <p14:nvPr/>
              </p14:nvContentPartPr>
              <p14:xfrm>
                <a:off x="8168953" y="808049"/>
                <a:ext cx="391320" cy="203400"/>
              </p14:xfrm>
            </p:contentPart>
          </mc:Choice>
          <mc:Fallback>
            <p:pic>
              <p:nvPicPr>
                <p:cNvPr id="32" name="Ink 31">
                  <a:extLst>
                    <a:ext uri="{FF2B5EF4-FFF2-40B4-BE49-F238E27FC236}">
                      <a16:creationId xmlns:a16="http://schemas.microsoft.com/office/drawing/2014/main" id="{56C08C46-BBB7-C2AC-69D3-9742F72152F0}"/>
                    </a:ext>
                  </a:extLst>
                </p:cNvPr>
                <p:cNvPicPr/>
                <p:nvPr/>
              </p:nvPicPr>
              <p:blipFill>
                <a:blip r:embed="rId32"/>
                <a:stretch>
                  <a:fillRect/>
                </a:stretch>
              </p:blipFill>
              <p:spPr>
                <a:xfrm>
                  <a:off x="8160313" y="799049"/>
                  <a:ext cx="408960" cy="22104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33" name="Ink 32">
                  <a:extLst>
                    <a:ext uri="{FF2B5EF4-FFF2-40B4-BE49-F238E27FC236}">
                      <a16:creationId xmlns:a16="http://schemas.microsoft.com/office/drawing/2014/main" id="{F1ED1EA8-8097-2BFB-EA5A-40F8AC30B686}"/>
                    </a:ext>
                  </a:extLst>
                </p14:cNvPr>
                <p14:cNvContentPartPr/>
                <p14:nvPr/>
              </p14:nvContentPartPr>
              <p14:xfrm>
                <a:off x="8600233" y="673409"/>
                <a:ext cx="346320" cy="326520"/>
              </p14:xfrm>
            </p:contentPart>
          </mc:Choice>
          <mc:Fallback>
            <p:pic>
              <p:nvPicPr>
                <p:cNvPr id="33" name="Ink 32">
                  <a:extLst>
                    <a:ext uri="{FF2B5EF4-FFF2-40B4-BE49-F238E27FC236}">
                      <a16:creationId xmlns:a16="http://schemas.microsoft.com/office/drawing/2014/main" id="{F1ED1EA8-8097-2BFB-EA5A-40F8AC30B686}"/>
                    </a:ext>
                  </a:extLst>
                </p:cNvPr>
                <p:cNvPicPr/>
                <p:nvPr/>
              </p:nvPicPr>
              <p:blipFill>
                <a:blip r:embed="rId34"/>
                <a:stretch>
                  <a:fillRect/>
                </a:stretch>
              </p:blipFill>
              <p:spPr>
                <a:xfrm>
                  <a:off x="8591233" y="664409"/>
                  <a:ext cx="363960" cy="34416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34" name="Ink 33">
                  <a:extLst>
                    <a:ext uri="{FF2B5EF4-FFF2-40B4-BE49-F238E27FC236}">
                      <a16:creationId xmlns:a16="http://schemas.microsoft.com/office/drawing/2014/main" id="{212CDB69-82D8-50FD-2BDF-C6B03EBB96E3}"/>
                    </a:ext>
                  </a:extLst>
                </p14:cNvPr>
                <p14:cNvContentPartPr/>
                <p14:nvPr/>
              </p14:nvContentPartPr>
              <p14:xfrm>
                <a:off x="8283433" y="1143569"/>
                <a:ext cx="253080" cy="200160"/>
              </p14:xfrm>
            </p:contentPart>
          </mc:Choice>
          <mc:Fallback>
            <p:pic>
              <p:nvPicPr>
                <p:cNvPr id="34" name="Ink 33">
                  <a:extLst>
                    <a:ext uri="{FF2B5EF4-FFF2-40B4-BE49-F238E27FC236}">
                      <a16:creationId xmlns:a16="http://schemas.microsoft.com/office/drawing/2014/main" id="{212CDB69-82D8-50FD-2BDF-C6B03EBB96E3}"/>
                    </a:ext>
                  </a:extLst>
                </p:cNvPr>
                <p:cNvPicPr/>
                <p:nvPr/>
              </p:nvPicPr>
              <p:blipFill>
                <a:blip r:embed="rId36"/>
                <a:stretch>
                  <a:fillRect/>
                </a:stretch>
              </p:blipFill>
              <p:spPr>
                <a:xfrm>
                  <a:off x="8274793" y="1134569"/>
                  <a:ext cx="270720" cy="21780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35" name="Ink 34">
                  <a:extLst>
                    <a:ext uri="{FF2B5EF4-FFF2-40B4-BE49-F238E27FC236}">
                      <a16:creationId xmlns:a16="http://schemas.microsoft.com/office/drawing/2014/main" id="{03BA8042-BFE6-4424-C7CA-7E6C2B25E8E2}"/>
                    </a:ext>
                  </a:extLst>
                </p14:cNvPr>
                <p14:cNvContentPartPr/>
                <p14:nvPr/>
              </p14:nvContentPartPr>
              <p14:xfrm>
                <a:off x="8748193" y="1013609"/>
                <a:ext cx="137520" cy="124200"/>
              </p14:xfrm>
            </p:contentPart>
          </mc:Choice>
          <mc:Fallback>
            <p:pic>
              <p:nvPicPr>
                <p:cNvPr id="35" name="Ink 34">
                  <a:extLst>
                    <a:ext uri="{FF2B5EF4-FFF2-40B4-BE49-F238E27FC236}">
                      <a16:creationId xmlns:a16="http://schemas.microsoft.com/office/drawing/2014/main" id="{03BA8042-BFE6-4424-C7CA-7E6C2B25E8E2}"/>
                    </a:ext>
                  </a:extLst>
                </p:cNvPr>
                <p:cNvPicPr/>
                <p:nvPr/>
              </p:nvPicPr>
              <p:blipFill>
                <a:blip r:embed="rId38"/>
                <a:stretch>
                  <a:fillRect/>
                </a:stretch>
              </p:blipFill>
              <p:spPr>
                <a:xfrm>
                  <a:off x="8739553" y="1004969"/>
                  <a:ext cx="155160" cy="14184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36" name="Ink 35">
                  <a:extLst>
                    <a:ext uri="{FF2B5EF4-FFF2-40B4-BE49-F238E27FC236}">
                      <a16:creationId xmlns:a16="http://schemas.microsoft.com/office/drawing/2014/main" id="{8300C3A4-B2FE-7021-1701-D68FCF8826C0}"/>
                    </a:ext>
                  </a:extLst>
                </p14:cNvPr>
                <p14:cNvContentPartPr/>
                <p14:nvPr/>
              </p14:nvContentPartPr>
              <p14:xfrm>
                <a:off x="8910193" y="899129"/>
                <a:ext cx="216000" cy="155880"/>
              </p14:xfrm>
            </p:contentPart>
          </mc:Choice>
          <mc:Fallback>
            <p:pic>
              <p:nvPicPr>
                <p:cNvPr id="36" name="Ink 35">
                  <a:extLst>
                    <a:ext uri="{FF2B5EF4-FFF2-40B4-BE49-F238E27FC236}">
                      <a16:creationId xmlns:a16="http://schemas.microsoft.com/office/drawing/2014/main" id="{8300C3A4-B2FE-7021-1701-D68FCF8826C0}"/>
                    </a:ext>
                  </a:extLst>
                </p:cNvPr>
                <p:cNvPicPr/>
                <p:nvPr/>
              </p:nvPicPr>
              <p:blipFill>
                <a:blip r:embed="rId40"/>
                <a:stretch>
                  <a:fillRect/>
                </a:stretch>
              </p:blipFill>
              <p:spPr>
                <a:xfrm>
                  <a:off x="8901193" y="890129"/>
                  <a:ext cx="233640" cy="17352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37" name="Ink 36">
                  <a:extLst>
                    <a:ext uri="{FF2B5EF4-FFF2-40B4-BE49-F238E27FC236}">
                      <a16:creationId xmlns:a16="http://schemas.microsoft.com/office/drawing/2014/main" id="{D751B753-FDE1-9B84-67CF-6613D8E84559}"/>
                    </a:ext>
                  </a:extLst>
                </p14:cNvPr>
                <p14:cNvContentPartPr/>
                <p14:nvPr/>
              </p14:nvContentPartPr>
              <p14:xfrm>
                <a:off x="9187033" y="746849"/>
                <a:ext cx="267480" cy="165240"/>
              </p14:xfrm>
            </p:contentPart>
          </mc:Choice>
          <mc:Fallback>
            <p:pic>
              <p:nvPicPr>
                <p:cNvPr id="37" name="Ink 36">
                  <a:extLst>
                    <a:ext uri="{FF2B5EF4-FFF2-40B4-BE49-F238E27FC236}">
                      <a16:creationId xmlns:a16="http://schemas.microsoft.com/office/drawing/2014/main" id="{D751B753-FDE1-9B84-67CF-6613D8E84559}"/>
                    </a:ext>
                  </a:extLst>
                </p:cNvPr>
                <p:cNvPicPr/>
                <p:nvPr/>
              </p:nvPicPr>
              <p:blipFill>
                <a:blip r:embed="rId42"/>
                <a:stretch>
                  <a:fillRect/>
                </a:stretch>
              </p:blipFill>
              <p:spPr>
                <a:xfrm>
                  <a:off x="9178033" y="738209"/>
                  <a:ext cx="285120" cy="18288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38" name="Ink 37">
                  <a:extLst>
                    <a:ext uri="{FF2B5EF4-FFF2-40B4-BE49-F238E27FC236}">
                      <a16:creationId xmlns:a16="http://schemas.microsoft.com/office/drawing/2014/main" id="{A0279361-4E65-ADB9-B371-49AA645D32FB}"/>
                    </a:ext>
                  </a:extLst>
                </p14:cNvPr>
                <p14:cNvContentPartPr/>
                <p14:nvPr/>
              </p14:nvContentPartPr>
              <p14:xfrm>
                <a:off x="9070393" y="1002089"/>
                <a:ext cx="481680" cy="282240"/>
              </p14:xfrm>
            </p:contentPart>
          </mc:Choice>
          <mc:Fallback>
            <p:pic>
              <p:nvPicPr>
                <p:cNvPr id="38" name="Ink 37">
                  <a:extLst>
                    <a:ext uri="{FF2B5EF4-FFF2-40B4-BE49-F238E27FC236}">
                      <a16:creationId xmlns:a16="http://schemas.microsoft.com/office/drawing/2014/main" id="{A0279361-4E65-ADB9-B371-49AA645D32FB}"/>
                    </a:ext>
                  </a:extLst>
                </p:cNvPr>
                <p:cNvPicPr/>
                <p:nvPr/>
              </p:nvPicPr>
              <p:blipFill>
                <a:blip r:embed="rId44"/>
                <a:stretch>
                  <a:fillRect/>
                </a:stretch>
              </p:blipFill>
              <p:spPr>
                <a:xfrm>
                  <a:off x="9061753" y="993449"/>
                  <a:ext cx="499320" cy="29988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39" name="Ink 38">
                  <a:extLst>
                    <a:ext uri="{FF2B5EF4-FFF2-40B4-BE49-F238E27FC236}">
                      <a16:creationId xmlns:a16="http://schemas.microsoft.com/office/drawing/2014/main" id="{F78EFC30-AAC4-6DC8-620F-0BF142B1A484}"/>
                    </a:ext>
                  </a:extLst>
                </p14:cNvPr>
                <p14:cNvContentPartPr/>
                <p14:nvPr/>
              </p14:nvContentPartPr>
              <p14:xfrm>
                <a:off x="9517513" y="1008929"/>
                <a:ext cx="37440" cy="35280"/>
              </p14:xfrm>
            </p:contentPart>
          </mc:Choice>
          <mc:Fallback>
            <p:pic>
              <p:nvPicPr>
                <p:cNvPr id="39" name="Ink 38">
                  <a:extLst>
                    <a:ext uri="{FF2B5EF4-FFF2-40B4-BE49-F238E27FC236}">
                      <a16:creationId xmlns:a16="http://schemas.microsoft.com/office/drawing/2014/main" id="{F78EFC30-AAC4-6DC8-620F-0BF142B1A484}"/>
                    </a:ext>
                  </a:extLst>
                </p:cNvPr>
                <p:cNvPicPr/>
                <p:nvPr/>
              </p:nvPicPr>
              <p:blipFill>
                <a:blip r:embed="rId46"/>
                <a:stretch>
                  <a:fillRect/>
                </a:stretch>
              </p:blipFill>
              <p:spPr>
                <a:xfrm>
                  <a:off x="9508513" y="1000289"/>
                  <a:ext cx="55080" cy="5292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41" name="Ink 40">
                  <a:extLst>
                    <a:ext uri="{FF2B5EF4-FFF2-40B4-BE49-F238E27FC236}">
                      <a16:creationId xmlns:a16="http://schemas.microsoft.com/office/drawing/2014/main" id="{D0FDCC58-8032-1AE7-1776-D681F1071CEF}"/>
                    </a:ext>
                  </a:extLst>
                </p14:cNvPr>
                <p14:cNvContentPartPr/>
                <p14:nvPr/>
              </p14:nvContentPartPr>
              <p14:xfrm>
                <a:off x="9064633" y="571529"/>
                <a:ext cx="112680" cy="162000"/>
              </p14:xfrm>
            </p:contentPart>
          </mc:Choice>
          <mc:Fallback>
            <p:pic>
              <p:nvPicPr>
                <p:cNvPr id="41" name="Ink 40">
                  <a:extLst>
                    <a:ext uri="{FF2B5EF4-FFF2-40B4-BE49-F238E27FC236}">
                      <a16:creationId xmlns:a16="http://schemas.microsoft.com/office/drawing/2014/main" id="{D0FDCC58-8032-1AE7-1776-D681F1071CEF}"/>
                    </a:ext>
                  </a:extLst>
                </p:cNvPr>
                <p:cNvPicPr/>
                <p:nvPr/>
              </p:nvPicPr>
              <p:blipFill>
                <a:blip r:embed="rId48"/>
                <a:stretch>
                  <a:fillRect/>
                </a:stretch>
              </p:blipFill>
              <p:spPr>
                <a:xfrm>
                  <a:off x="9055633" y="562529"/>
                  <a:ext cx="130320" cy="17964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42" name="Ink 41">
                  <a:extLst>
                    <a:ext uri="{FF2B5EF4-FFF2-40B4-BE49-F238E27FC236}">
                      <a16:creationId xmlns:a16="http://schemas.microsoft.com/office/drawing/2014/main" id="{29BD068A-D3C4-E201-B15E-6C4AB48E9D9B}"/>
                    </a:ext>
                  </a:extLst>
                </p14:cNvPr>
                <p14:cNvContentPartPr/>
                <p14:nvPr/>
              </p14:nvContentPartPr>
              <p14:xfrm>
                <a:off x="9221233" y="568289"/>
                <a:ext cx="75600" cy="106200"/>
              </p14:xfrm>
            </p:contentPart>
          </mc:Choice>
          <mc:Fallback>
            <p:pic>
              <p:nvPicPr>
                <p:cNvPr id="42" name="Ink 41">
                  <a:extLst>
                    <a:ext uri="{FF2B5EF4-FFF2-40B4-BE49-F238E27FC236}">
                      <a16:creationId xmlns:a16="http://schemas.microsoft.com/office/drawing/2014/main" id="{29BD068A-D3C4-E201-B15E-6C4AB48E9D9B}"/>
                    </a:ext>
                  </a:extLst>
                </p:cNvPr>
                <p:cNvPicPr/>
                <p:nvPr/>
              </p:nvPicPr>
              <p:blipFill>
                <a:blip r:embed="rId50"/>
                <a:stretch>
                  <a:fillRect/>
                </a:stretch>
              </p:blipFill>
              <p:spPr>
                <a:xfrm>
                  <a:off x="9212233" y="559289"/>
                  <a:ext cx="93240" cy="12384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43" name="Ink 42">
                  <a:extLst>
                    <a:ext uri="{FF2B5EF4-FFF2-40B4-BE49-F238E27FC236}">
                      <a16:creationId xmlns:a16="http://schemas.microsoft.com/office/drawing/2014/main" id="{F5032739-F335-4186-4DBE-27275A96A6C7}"/>
                    </a:ext>
                  </a:extLst>
                </p14:cNvPr>
                <p14:cNvContentPartPr/>
                <p14:nvPr/>
              </p14:nvContentPartPr>
              <p14:xfrm>
                <a:off x="9340033" y="588449"/>
                <a:ext cx="57240" cy="39600"/>
              </p14:xfrm>
            </p:contentPart>
          </mc:Choice>
          <mc:Fallback>
            <p:pic>
              <p:nvPicPr>
                <p:cNvPr id="43" name="Ink 42">
                  <a:extLst>
                    <a:ext uri="{FF2B5EF4-FFF2-40B4-BE49-F238E27FC236}">
                      <a16:creationId xmlns:a16="http://schemas.microsoft.com/office/drawing/2014/main" id="{F5032739-F335-4186-4DBE-27275A96A6C7}"/>
                    </a:ext>
                  </a:extLst>
                </p:cNvPr>
                <p:cNvPicPr/>
                <p:nvPr/>
              </p:nvPicPr>
              <p:blipFill>
                <a:blip r:embed="rId52"/>
                <a:stretch>
                  <a:fillRect/>
                </a:stretch>
              </p:blipFill>
              <p:spPr>
                <a:xfrm>
                  <a:off x="9331393" y="579449"/>
                  <a:ext cx="74880" cy="5724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44" name="Ink 43">
                  <a:extLst>
                    <a:ext uri="{FF2B5EF4-FFF2-40B4-BE49-F238E27FC236}">
                      <a16:creationId xmlns:a16="http://schemas.microsoft.com/office/drawing/2014/main" id="{DE5C2E7D-722A-9A39-0E7C-9DDDCEE43517}"/>
                    </a:ext>
                  </a:extLst>
                </p14:cNvPr>
                <p14:cNvContentPartPr/>
                <p14:nvPr/>
              </p14:nvContentPartPr>
              <p14:xfrm>
                <a:off x="9335353" y="512129"/>
                <a:ext cx="28800" cy="12600"/>
              </p14:xfrm>
            </p:contentPart>
          </mc:Choice>
          <mc:Fallback>
            <p:pic>
              <p:nvPicPr>
                <p:cNvPr id="44" name="Ink 43">
                  <a:extLst>
                    <a:ext uri="{FF2B5EF4-FFF2-40B4-BE49-F238E27FC236}">
                      <a16:creationId xmlns:a16="http://schemas.microsoft.com/office/drawing/2014/main" id="{DE5C2E7D-722A-9A39-0E7C-9DDDCEE43517}"/>
                    </a:ext>
                  </a:extLst>
                </p:cNvPr>
                <p:cNvPicPr/>
                <p:nvPr/>
              </p:nvPicPr>
              <p:blipFill>
                <a:blip r:embed="rId54"/>
                <a:stretch>
                  <a:fillRect/>
                </a:stretch>
              </p:blipFill>
              <p:spPr>
                <a:xfrm>
                  <a:off x="9326353" y="503489"/>
                  <a:ext cx="46440" cy="3024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45" name="Ink 44">
                  <a:extLst>
                    <a:ext uri="{FF2B5EF4-FFF2-40B4-BE49-F238E27FC236}">
                      <a16:creationId xmlns:a16="http://schemas.microsoft.com/office/drawing/2014/main" id="{520D5595-269C-8998-2ECB-42982EBFCA3B}"/>
                    </a:ext>
                  </a:extLst>
                </p14:cNvPr>
                <p14:cNvContentPartPr/>
                <p14:nvPr/>
              </p14:nvContentPartPr>
              <p14:xfrm>
                <a:off x="9429313" y="542369"/>
                <a:ext cx="48960" cy="88920"/>
              </p14:xfrm>
            </p:contentPart>
          </mc:Choice>
          <mc:Fallback>
            <p:pic>
              <p:nvPicPr>
                <p:cNvPr id="45" name="Ink 44">
                  <a:extLst>
                    <a:ext uri="{FF2B5EF4-FFF2-40B4-BE49-F238E27FC236}">
                      <a16:creationId xmlns:a16="http://schemas.microsoft.com/office/drawing/2014/main" id="{520D5595-269C-8998-2ECB-42982EBFCA3B}"/>
                    </a:ext>
                  </a:extLst>
                </p:cNvPr>
                <p:cNvPicPr/>
                <p:nvPr/>
              </p:nvPicPr>
              <p:blipFill>
                <a:blip r:embed="rId56"/>
                <a:stretch>
                  <a:fillRect/>
                </a:stretch>
              </p:blipFill>
              <p:spPr>
                <a:xfrm>
                  <a:off x="9420673" y="533369"/>
                  <a:ext cx="66600" cy="10656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46" name="Ink 45">
                  <a:extLst>
                    <a:ext uri="{FF2B5EF4-FFF2-40B4-BE49-F238E27FC236}">
                      <a16:creationId xmlns:a16="http://schemas.microsoft.com/office/drawing/2014/main" id="{0765D142-DEBC-6335-1797-302FEBF2C00B}"/>
                    </a:ext>
                  </a:extLst>
                </p14:cNvPr>
                <p14:cNvContentPartPr/>
                <p14:nvPr/>
              </p14:nvContentPartPr>
              <p14:xfrm>
                <a:off x="9547393" y="552809"/>
                <a:ext cx="106920" cy="76680"/>
              </p14:xfrm>
            </p:contentPart>
          </mc:Choice>
          <mc:Fallback>
            <p:pic>
              <p:nvPicPr>
                <p:cNvPr id="46" name="Ink 45">
                  <a:extLst>
                    <a:ext uri="{FF2B5EF4-FFF2-40B4-BE49-F238E27FC236}">
                      <a16:creationId xmlns:a16="http://schemas.microsoft.com/office/drawing/2014/main" id="{0765D142-DEBC-6335-1797-302FEBF2C00B}"/>
                    </a:ext>
                  </a:extLst>
                </p:cNvPr>
                <p:cNvPicPr/>
                <p:nvPr/>
              </p:nvPicPr>
              <p:blipFill>
                <a:blip r:embed="rId58"/>
                <a:stretch>
                  <a:fillRect/>
                </a:stretch>
              </p:blipFill>
              <p:spPr>
                <a:xfrm>
                  <a:off x="9538393" y="544169"/>
                  <a:ext cx="124560" cy="9432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47" name="Ink 46">
                  <a:extLst>
                    <a:ext uri="{FF2B5EF4-FFF2-40B4-BE49-F238E27FC236}">
                      <a16:creationId xmlns:a16="http://schemas.microsoft.com/office/drawing/2014/main" id="{61EBAD69-AD0B-83D9-E810-2903557ED9B3}"/>
                    </a:ext>
                  </a:extLst>
                </p14:cNvPr>
                <p14:cNvContentPartPr/>
                <p14:nvPr/>
              </p14:nvContentPartPr>
              <p14:xfrm>
                <a:off x="9712993" y="459929"/>
                <a:ext cx="98640" cy="252360"/>
              </p14:xfrm>
            </p:contentPart>
          </mc:Choice>
          <mc:Fallback>
            <p:pic>
              <p:nvPicPr>
                <p:cNvPr id="47" name="Ink 46">
                  <a:extLst>
                    <a:ext uri="{FF2B5EF4-FFF2-40B4-BE49-F238E27FC236}">
                      <a16:creationId xmlns:a16="http://schemas.microsoft.com/office/drawing/2014/main" id="{61EBAD69-AD0B-83D9-E810-2903557ED9B3}"/>
                    </a:ext>
                  </a:extLst>
                </p:cNvPr>
                <p:cNvPicPr/>
                <p:nvPr/>
              </p:nvPicPr>
              <p:blipFill>
                <a:blip r:embed="rId60"/>
                <a:stretch>
                  <a:fillRect/>
                </a:stretch>
              </p:blipFill>
              <p:spPr>
                <a:xfrm>
                  <a:off x="9703993" y="451289"/>
                  <a:ext cx="116280" cy="27000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50" name="Ink 49">
                  <a:extLst>
                    <a:ext uri="{FF2B5EF4-FFF2-40B4-BE49-F238E27FC236}">
                      <a16:creationId xmlns:a16="http://schemas.microsoft.com/office/drawing/2014/main" id="{1E72F1D0-43B9-D00B-44EB-7AFCC195E8D2}"/>
                    </a:ext>
                  </a:extLst>
                </p14:cNvPr>
                <p14:cNvContentPartPr/>
                <p14:nvPr/>
              </p14:nvContentPartPr>
              <p14:xfrm>
                <a:off x="8870233" y="1534889"/>
                <a:ext cx="312480" cy="216360"/>
              </p14:xfrm>
            </p:contentPart>
          </mc:Choice>
          <mc:Fallback>
            <p:pic>
              <p:nvPicPr>
                <p:cNvPr id="50" name="Ink 49">
                  <a:extLst>
                    <a:ext uri="{FF2B5EF4-FFF2-40B4-BE49-F238E27FC236}">
                      <a16:creationId xmlns:a16="http://schemas.microsoft.com/office/drawing/2014/main" id="{1E72F1D0-43B9-D00B-44EB-7AFCC195E8D2}"/>
                    </a:ext>
                  </a:extLst>
                </p:cNvPr>
                <p:cNvPicPr/>
                <p:nvPr/>
              </p:nvPicPr>
              <p:blipFill>
                <a:blip r:embed="rId62"/>
                <a:stretch>
                  <a:fillRect/>
                </a:stretch>
              </p:blipFill>
              <p:spPr>
                <a:xfrm>
                  <a:off x="8861233" y="1526249"/>
                  <a:ext cx="330120" cy="23400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51" name="Ink 50">
                  <a:extLst>
                    <a:ext uri="{FF2B5EF4-FFF2-40B4-BE49-F238E27FC236}">
                      <a16:creationId xmlns:a16="http://schemas.microsoft.com/office/drawing/2014/main" id="{3E1B57E0-9729-5AFF-4844-68C5C35D4E3C}"/>
                    </a:ext>
                  </a:extLst>
                </p14:cNvPr>
                <p14:cNvContentPartPr/>
                <p14:nvPr/>
              </p14:nvContentPartPr>
              <p14:xfrm>
                <a:off x="9351193" y="1354529"/>
                <a:ext cx="274320" cy="180360"/>
              </p14:xfrm>
            </p:contentPart>
          </mc:Choice>
          <mc:Fallback>
            <p:pic>
              <p:nvPicPr>
                <p:cNvPr id="51" name="Ink 50">
                  <a:extLst>
                    <a:ext uri="{FF2B5EF4-FFF2-40B4-BE49-F238E27FC236}">
                      <a16:creationId xmlns:a16="http://schemas.microsoft.com/office/drawing/2014/main" id="{3E1B57E0-9729-5AFF-4844-68C5C35D4E3C}"/>
                    </a:ext>
                  </a:extLst>
                </p:cNvPr>
                <p:cNvPicPr/>
                <p:nvPr/>
              </p:nvPicPr>
              <p:blipFill>
                <a:blip r:embed="rId64"/>
                <a:stretch>
                  <a:fillRect/>
                </a:stretch>
              </p:blipFill>
              <p:spPr>
                <a:xfrm>
                  <a:off x="9342193" y="1345529"/>
                  <a:ext cx="291960" cy="19800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52" name="Ink 51">
                  <a:extLst>
                    <a:ext uri="{FF2B5EF4-FFF2-40B4-BE49-F238E27FC236}">
                      <a16:creationId xmlns:a16="http://schemas.microsoft.com/office/drawing/2014/main" id="{7B4A6B42-AC2C-5852-F272-85A14230A202}"/>
                    </a:ext>
                  </a:extLst>
                </p14:cNvPr>
                <p14:cNvContentPartPr/>
                <p14:nvPr/>
              </p14:nvContentPartPr>
              <p14:xfrm>
                <a:off x="9599233" y="1161569"/>
                <a:ext cx="78480" cy="196200"/>
              </p14:xfrm>
            </p:contentPart>
          </mc:Choice>
          <mc:Fallback>
            <p:pic>
              <p:nvPicPr>
                <p:cNvPr id="52" name="Ink 51">
                  <a:extLst>
                    <a:ext uri="{FF2B5EF4-FFF2-40B4-BE49-F238E27FC236}">
                      <a16:creationId xmlns:a16="http://schemas.microsoft.com/office/drawing/2014/main" id="{7B4A6B42-AC2C-5852-F272-85A14230A202}"/>
                    </a:ext>
                  </a:extLst>
                </p:cNvPr>
                <p:cNvPicPr/>
                <p:nvPr/>
              </p:nvPicPr>
              <p:blipFill>
                <a:blip r:embed="rId66"/>
                <a:stretch>
                  <a:fillRect/>
                </a:stretch>
              </p:blipFill>
              <p:spPr>
                <a:xfrm>
                  <a:off x="9590233" y="1152929"/>
                  <a:ext cx="96120" cy="21384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53" name="Ink 52">
                  <a:extLst>
                    <a:ext uri="{FF2B5EF4-FFF2-40B4-BE49-F238E27FC236}">
                      <a16:creationId xmlns:a16="http://schemas.microsoft.com/office/drawing/2014/main" id="{3BF22D2B-6BCD-5C00-643D-2723EC77E8D9}"/>
                    </a:ext>
                  </a:extLst>
                </p14:cNvPr>
                <p14:cNvContentPartPr/>
                <p14:nvPr/>
              </p14:nvContentPartPr>
              <p14:xfrm>
                <a:off x="9621913" y="1222409"/>
                <a:ext cx="197640" cy="95040"/>
              </p14:xfrm>
            </p:contentPart>
          </mc:Choice>
          <mc:Fallback>
            <p:pic>
              <p:nvPicPr>
                <p:cNvPr id="53" name="Ink 52">
                  <a:extLst>
                    <a:ext uri="{FF2B5EF4-FFF2-40B4-BE49-F238E27FC236}">
                      <a16:creationId xmlns:a16="http://schemas.microsoft.com/office/drawing/2014/main" id="{3BF22D2B-6BCD-5C00-643D-2723EC77E8D9}"/>
                    </a:ext>
                  </a:extLst>
                </p:cNvPr>
                <p:cNvPicPr/>
                <p:nvPr/>
              </p:nvPicPr>
              <p:blipFill>
                <a:blip r:embed="rId68"/>
                <a:stretch>
                  <a:fillRect/>
                </a:stretch>
              </p:blipFill>
              <p:spPr>
                <a:xfrm>
                  <a:off x="9613273" y="1213409"/>
                  <a:ext cx="215280" cy="11268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54" name="Ink 53">
                  <a:extLst>
                    <a:ext uri="{FF2B5EF4-FFF2-40B4-BE49-F238E27FC236}">
                      <a16:creationId xmlns:a16="http://schemas.microsoft.com/office/drawing/2014/main" id="{6CA3DC9B-E982-4D7D-C0A9-8F8B4A82320B}"/>
                    </a:ext>
                  </a:extLst>
                </p14:cNvPr>
                <p14:cNvContentPartPr/>
                <p14:nvPr/>
              </p14:nvContentPartPr>
              <p14:xfrm>
                <a:off x="9835753" y="999209"/>
                <a:ext cx="63720" cy="217440"/>
              </p14:xfrm>
            </p:contentPart>
          </mc:Choice>
          <mc:Fallback>
            <p:pic>
              <p:nvPicPr>
                <p:cNvPr id="54" name="Ink 53">
                  <a:extLst>
                    <a:ext uri="{FF2B5EF4-FFF2-40B4-BE49-F238E27FC236}">
                      <a16:creationId xmlns:a16="http://schemas.microsoft.com/office/drawing/2014/main" id="{6CA3DC9B-E982-4D7D-C0A9-8F8B4A82320B}"/>
                    </a:ext>
                  </a:extLst>
                </p:cNvPr>
                <p:cNvPicPr/>
                <p:nvPr/>
              </p:nvPicPr>
              <p:blipFill>
                <a:blip r:embed="rId70"/>
                <a:stretch>
                  <a:fillRect/>
                </a:stretch>
              </p:blipFill>
              <p:spPr>
                <a:xfrm>
                  <a:off x="9827113" y="990209"/>
                  <a:ext cx="81360" cy="23508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55" name="Ink 54">
                  <a:extLst>
                    <a:ext uri="{FF2B5EF4-FFF2-40B4-BE49-F238E27FC236}">
                      <a16:creationId xmlns:a16="http://schemas.microsoft.com/office/drawing/2014/main" id="{B8F94E9A-5EB4-0F46-3A10-F4DD83C5CFE9}"/>
                    </a:ext>
                  </a:extLst>
                </p14:cNvPr>
                <p14:cNvContentPartPr/>
                <p14:nvPr/>
              </p14:nvContentPartPr>
              <p14:xfrm>
                <a:off x="9864913" y="1110089"/>
                <a:ext cx="187560" cy="67320"/>
              </p14:xfrm>
            </p:contentPart>
          </mc:Choice>
          <mc:Fallback>
            <p:pic>
              <p:nvPicPr>
                <p:cNvPr id="55" name="Ink 54">
                  <a:extLst>
                    <a:ext uri="{FF2B5EF4-FFF2-40B4-BE49-F238E27FC236}">
                      <a16:creationId xmlns:a16="http://schemas.microsoft.com/office/drawing/2014/main" id="{B8F94E9A-5EB4-0F46-3A10-F4DD83C5CFE9}"/>
                    </a:ext>
                  </a:extLst>
                </p:cNvPr>
                <p:cNvPicPr/>
                <p:nvPr/>
              </p:nvPicPr>
              <p:blipFill>
                <a:blip r:embed="rId72"/>
                <a:stretch>
                  <a:fillRect/>
                </a:stretch>
              </p:blipFill>
              <p:spPr>
                <a:xfrm>
                  <a:off x="9856273" y="1101089"/>
                  <a:ext cx="205200" cy="8496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56" name="Ink 55">
                  <a:extLst>
                    <a:ext uri="{FF2B5EF4-FFF2-40B4-BE49-F238E27FC236}">
                      <a16:creationId xmlns:a16="http://schemas.microsoft.com/office/drawing/2014/main" id="{DB311C17-B01A-FE61-3E29-2C070BF7B4FB}"/>
                    </a:ext>
                  </a:extLst>
                </p14:cNvPr>
                <p14:cNvContentPartPr/>
                <p14:nvPr/>
              </p14:nvContentPartPr>
              <p14:xfrm>
                <a:off x="10106833" y="1029089"/>
                <a:ext cx="13680" cy="100080"/>
              </p14:xfrm>
            </p:contentPart>
          </mc:Choice>
          <mc:Fallback>
            <p:pic>
              <p:nvPicPr>
                <p:cNvPr id="56" name="Ink 55">
                  <a:extLst>
                    <a:ext uri="{FF2B5EF4-FFF2-40B4-BE49-F238E27FC236}">
                      <a16:creationId xmlns:a16="http://schemas.microsoft.com/office/drawing/2014/main" id="{DB311C17-B01A-FE61-3E29-2C070BF7B4FB}"/>
                    </a:ext>
                  </a:extLst>
                </p:cNvPr>
                <p:cNvPicPr/>
                <p:nvPr/>
              </p:nvPicPr>
              <p:blipFill>
                <a:blip r:embed="rId74"/>
                <a:stretch>
                  <a:fillRect/>
                </a:stretch>
              </p:blipFill>
              <p:spPr>
                <a:xfrm>
                  <a:off x="10097833" y="1020449"/>
                  <a:ext cx="31320" cy="11772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57" name="Ink 56">
                  <a:extLst>
                    <a:ext uri="{FF2B5EF4-FFF2-40B4-BE49-F238E27FC236}">
                      <a16:creationId xmlns:a16="http://schemas.microsoft.com/office/drawing/2014/main" id="{F1B7813B-F939-51C8-9A1B-571D51FCFFBF}"/>
                    </a:ext>
                  </a:extLst>
                </p14:cNvPr>
                <p14:cNvContentPartPr/>
                <p14:nvPr/>
              </p14:nvContentPartPr>
              <p14:xfrm>
                <a:off x="10053913" y="1039889"/>
                <a:ext cx="224640" cy="75600"/>
              </p14:xfrm>
            </p:contentPart>
          </mc:Choice>
          <mc:Fallback>
            <p:pic>
              <p:nvPicPr>
                <p:cNvPr id="57" name="Ink 56">
                  <a:extLst>
                    <a:ext uri="{FF2B5EF4-FFF2-40B4-BE49-F238E27FC236}">
                      <a16:creationId xmlns:a16="http://schemas.microsoft.com/office/drawing/2014/main" id="{F1B7813B-F939-51C8-9A1B-571D51FCFFBF}"/>
                    </a:ext>
                  </a:extLst>
                </p:cNvPr>
                <p:cNvPicPr/>
                <p:nvPr/>
              </p:nvPicPr>
              <p:blipFill>
                <a:blip r:embed="rId76"/>
                <a:stretch>
                  <a:fillRect/>
                </a:stretch>
              </p:blipFill>
              <p:spPr>
                <a:xfrm>
                  <a:off x="10045273" y="1031249"/>
                  <a:ext cx="242280" cy="9324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58" name="Ink 57">
                  <a:extLst>
                    <a:ext uri="{FF2B5EF4-FFF2-40B4-BE49-F238E27FC236}">
                      <a16:creationId xmlns:a16="http://schemas.microsoft.com/office/drawing/2014/main" id="{0A17CAAE-74E7-D540-85D9-FBCE2F198E02}"/>
                    </a:ext>
                  </a:extLst>
                </p14:cNvPr>
                <p14:cNvContentPartPr/>
                <p14:nvPr/>
              </p14:nvContentPartPr>
              <p14:xfrm>
                <a:off x="10210873" y="944129"/>
                <a:ext cx="65160" cy="8640"/>
              </p14:xfrm>
            </p:contentPart>
          </mc:Choice>
          <mc:Fallback>
            <p:pic>
              <p:nvPicPr>
                <p:cNvPr id="58" name="Ink 57">
                  <a:extLst>
                    <a:ext uri="{FF2B5EF4-FFF2-40B4-BE49-F238E27FC236}">
                      <a16:creationId xmlns:a16="http://schemas.microsoft.com/office/drawing/2014/main" id="{0A17CAAE-74E7-D540-85D9-FBCE2F198E02}"/>
                    </a:ext>
                  </a:extLst>
                </p:cNvPr>
                <p:cNvPicPr/>
                <p:nvPr/>
              </p:nvPicPr>
              <p:blipFill>
                <a:blip r:embed="rId78"/>
                <a:stretch>
                  <a:fillRect/>
                </a:stretch>
              </p:blipFill>
              <p:spPr>
                <a:xfrm>
                  <a:off x="10201873" y="935489"/>
                  <a:ext cx="82800" cy="2628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59" name="Ink 58">
                  <a:extLst>
                    <a:ext uri="{FF2B5EF4-FFF2-40B4-BE49-F238E27FC236}">
                      <a16:creationId xmlns:a16="http://schemas.microsoft.com/office/drawing/2014/main" id="{12C77E66-56F5-EAE1-6ADC-8B2AC36C4BF9}"/>
                    </a:ext>
                  </a:extLst>
                </p14:cNvPr>
                <p14:cNvContentPartPr/>
                <p14:nvPr/>
              </p14:nvContentPartPr>
              <p14:xfrm>
                <a:off x="10292953" y="949529"/>
                <a:ext cx="120600" cy="82800"/>
              </p14:xfrm>
            </p:contentPart>
          </mc:Choice>
          <mc:Fallback>
            <p:pic>
              <p:nvPicPr>
                <p:cNvPr id="59" name="Ink 58">
                  <a:extLst>
                    <a:ext uri="{FF2B5EF4-FFF2-40B4-BE49-F238E27FC236}">
                      <a16:creationId xmlns:a16="http://schemas.microsoft.com/office/drawing/2014/main" id="{12C77E66-56F5-EAE1-6ADC-8B2AC36C4BF9}"/>
                    </a:ext>
                  </a:extLst>
                </p:cNvPr>
                <p:cNvPicPr/>
                <p:nvPr/>
              </p:nvPicPr>
              <p:blipFill>
                <a:blip r:embed="rId80"/>
                <a:stretch>
                  <a:fillRect/>
                </a:stretch>
              </p:blipFill>
              <p:spPr>
                <a:xfrm>
                  <a:off x="10284313" y="940529"/>
                  <a:ext cx="138240" cy="10044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60" name="Ink 59">
                  <a:extLst>
                    <a:ext uri="{FF2B5EF4-FFF2-40B4-BE49-F238E27FC236}">
                      <a16:creationId xmlns:a16="http://schemas.microsoft.com/office/drawing/2014/main" id="{897E179D-003C-8D69-C36A-203443CFC11B}"/>
                    </a:ext>
                  </a:extLst>
                </p14:cNvPr>
                <p14:cNvContentPartPr/>
                <p14:nvPr/>
              </p14:nvContentPartPr>
              <p14:xfrm>
                <a:off x="10687153" y="686009"/>
                <a:ext cx="62280" cy="173160"/>
              </p14:xfrm>
            </p:contentPart>
          </mc:Choice>
          <mc:Fallback>
            <p:pic>
              <p:nvPicPr>
                <p:cNvPr id="60" name="Ink 59">
                  <a:extLst>
                    <a:ext uri="{FF2B5EF4-FFF2-40B4-BE49-F238E27FC236}">
                      <a16:creationId xmlns:a16="http://schemas.microsoft.com/office/drawing/2014/main" id="{897E179D-003C-8D69-C36A-203443CFC11B}"/>
                    </a:ext>
                  </a:extLst>
                </p:cNvPr>
                <p:cNvPicPr/>
                <p:nvPr/>
              </p:nvPicPr>
              <p:blipFill>
                <a:blip r:embed="rId82"/>
                <a:stretch>
                  <a:fillRect/>
                </a:stretch>
              </p:blipFill>
              <p:spPr>
                <a:xfrm>
                  <a:off x="10678153" y="677009"/>
                  <a:ext cx="79920" cy="19080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61" name="Ink 60">
                  <a:extLst>
                    <a:ext uri="{FF2B5EF4-FFF2-40B4-BE49-F238E27FC236}">
                      <a16:creationId xmlns:a16="http://schemas.microsoft.com/office/drawing/2014/main" id="{46C7E411-D297-8492-AB7C-110D9CC554FE}"/>
                    </a:ext>
                  </a:extLst>
                </p14:cNvPr>
                <p14:cNvContentPartPr/>
                <p14:nvPr/>
              </p14:nvContentPartPr>
              <p14:xfrm>
                <a:off x="10529473" y="640649"/>
                <a:ext cx="261720" cy="122400"/>
              </p14:xfrm>
            </p:contentPart>
          </mc:Choice>
          <mc:Fallback>
            <p:pic>
              <p:nvPicPr>
                <p:cNvPr id="61" name="Ink 60">
                  <a:extLst>
                    <a:ext uri="{FF2B5EF4-FFF2-40B4-BE49-F238E27FC236}">
                      <a16:creationId xmlns:a16="http://schemas.microsoft.com/office/drawing/2014/main" id="{46C7E411-D297-8492-AB7C-110D9CC554FE}"/>
                    </a:ext>
                  </a:extLst>
                </p:cNvPr>
                <p:cNvPicPr/>
                <p:nvPr/>
              </p:nvPicPr>
              <p:blipFill>
                <a:blip r:embed="rId84"/>
                <a:stretch>
                  <a:fillRect/>
                </a:stretch>
              </p:blipFill>
              <p:spPr>
                <a:xfrm>
                  <a:off x="10520833" y="631649"/>
                  <a:ext cx="279360" cy="140040"/>
                </a:xfrm>
                <a:prstGeom prst="rect">
                  <a:avLst/>
                </a:prstGeom>
              </p:spPr>
            </p:pic>
          </mc:Fallback>
        </mc:AlternateContent>
        <mc:AlternateContent xmlns:mc="http://schemas.openxmlformats.org/markup-compatibility/2006">
          <mc:Choice xmlns:p14="http://schemas.microsoft.com/office/powerpoint/2010/main" Requires="p14">
            <p:contentPart p14:bwMode="auto" r:id="rId85">
              <p14:nvContentPartPr>
                <p14:cNvPr id="62" name="Ink 61">
                  <a:extLst>
                    <a:ext uri="{FF2B5EF4-FFF2-40B4-BE49-F238E27FC236}">
                      <a16:creationId xmlns:a16="http://schemas.microsoft.com/office/drawing/2014/main" id="{A7F7AB27-CCAE-923D-123F-DADBA5608470}"/>
                    </a:ext>
                  </a:extLst>
                </p14:cNvPr>
                <p14:cNvContentPartPr/>
                <p14:nvPr/>
              </p14:nvContentPartPr>
              <p14:xfrm>
                <a:off x="11005393" y="696449"/>
                <a:ext cx="74160" cy="32400"/>
              </p14:xfrm>
            </p:contentPart>
          </mc:Choice>
          <mc:Fallback>
            <p:pic>
              <p:nvPicPr>
                <p:cNvPr id="62" name="Ink 61">
                  <a:extLst>
                    <a:ext uri="{FF2B5EF4-FFF2-40B4-BE49-F238E27FC236}">
                      <a16:creationId xmlns:a16="http://schemas.microsoft.com/office/drawing/2014/main" id="{A7F7AB27-CCAE-923D-123F-DADBA5608470}"/>
                    </a:ext>
                  </a:extLst>
                </p:cNvPr>
                <p:cNvPicPr/>
                <p:nvPr/>
              </p:nvPicPr>
              <p:blipFill>
                <a:blip r:embed="rId86"/>
                <a:stretch>
                  <a:fillRect/>
                </a:stretch>
              </p:blipFill>
              <p:spPr>
                <a:xfrm>
                  <a:off x="10996393" y="687809"/>
                  <a:ext cx="91800" cy="5004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63" name="Ink 62">
                  <a:extLst>
                    <a:ext uri="{FF2B5EF4-FFF2-40B4-BE49-F238E27FC236}">
                      <a16:creationId xmlns:a16="http://schemas.microsoft.com/office/drawing/2014/main" id="{10D82E00-7031-FD5B-AB4E-73ABC8D476D3}"/>
                    </a:ext>
                  </a:extLst>
                </p14:cNvPr>
                <p14:cNvContentPartPr/>
                <p14:nvPr/>
              </p14:nvContentPartPr>
              <p14:xfrm>
                <a:off x="10952833" y="925049"/>
                <a:ext cx="729000" cy="403200"/>
              </p14:xfrm>
            </p:contentPart>
          </mc:Choice>
          <mc:Fallback>
            <p:pic>
              <p:nvPicPr>
                <p:cNvPr id="63" name="Ink 62">
                  <a:extLst>
                    <a:ext uri="{FF2B5EF4-FFF2-40B4-BE49-F238E27FC236}">
                      <a16:creationId xmlns:a16="http://schemas.microsoft.com/office/drawing/2014/main" id="{10D82E00-7031-FD5B-AB4E-73ABC8D476D3}"/>
                    </a:ext>
                  </a:extLst>
                </p:cNvPr>
                <p:cNvPicPr/>
                <p:nvPr/>
              </p:nvPicPr>
              <p:blipFill>
                <a:blip r:embed="rId88"/>
                <a:stretch>
                  <a:fillRect/>
                </a:stretch>
              </p:blipFill>
              <p:spPr>
                <a:xfrm>
                  <a:off x="10944193" y="916409"/>
                  <a:ext cx="746640" cy="420840"/>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64" name="Ink 63">
                  <a:extLst>
                    <a:ext uri="{FF2B5EF4-FFF2-40B4-BE49-F238E27FC236}">
                      <a16:creationId xmlns:a16="http://schemas.microsoft.com/office/drawing/2014/main" id="{39C3B7FD-0497-3898-A212-C83A34680F53}"/>
                    </a:ext>
                  </a:extLst>
                </p14:cNvPr>
                <p14:cNvContentPartPr/>
                <p14:nvPr/>
              </p14:nvContentPartPr>
              <p14:xfrm>
                <a:off x="11677873" y="752609"/>
                <a:ext cx="267840" cy="164160"/>
              </p14:xfrm>
            </p:contentPart>
          </mc:Choice>
          <mc:Fallback>
            <p:pic>
              <p:nvPicPr>
                <p:cNvPr id="64" name="Ink 63">
                  <a:extLst>
                    <a:ext uri="{FF2B5EF4-FFF2-40B4-BE49-F238E27FC236}">
                      <a16:creationId xmlns:a16="http://schemas.microsoft.com/office/drawing/2014/main" id="{39C3B7FD-0497-3898-A212-C83A34680F53}"/>
                    </a:ext>
                  </a:extLst>
                </p:cNvPr>
                <p:cNvPicPr/>
                <p:nvPr/>
              </p:nvPicPr>
              <p:blipFill>
                <a:blip r:embed="rId90"/>
                <a:stretch>
                  <a:fillRect/>
                </a:stretch>
              </p:blipFill>
              <p:spPr>
                <a:xfrm>
                  <a:off x="11669233" y="743609"/>
                  <a:ext cx="285480" cy="18180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65" name="Ink 64">
                  <a:extLst>
                    <a:ext uri="{FF2B5EF4-FFF2-40B4-BE49-F238E27FC236}">
                      <a16:creationId xmlns:a16="http://schemas.microsoft.com/office/drawing/2014/main" id="{335105DF-6ADF-6CAF-E2C9-06BC7BA9707D}"/>
                    </a:ext>
                  </a:extLst>
                </p14:cNvPr>
                <p14:cNvContentPartPr/>
                <p14:nvPr/>
              </p14:nvContentPartPr>
              <p14:xfrm>
                <a:off x="12015913" y="737849"/>
                <a:ext cx="80280" cy="96120"/>
              </p14:xfrm>
            </p:contentPart>
          </mc:Choice>
          <mc:Fallback>
            <p:pic>
              <p:nvPicPr>
                <p:cNvPr id="65" name="Ink 64">
                  <a:extLst>
                    <a:ext uri="{FF2B5EF4-FFF2-40B4-BE49-F238E27FC236}">
                      <a16:creationId xmlns:a16="http://schemas.microsoft.com/office/drawing/2014/main" id="{335105DF-6ADF-6CAF-E2C9-06BC7BA9707D}"/>
                    </a:ext>
                  </a:extLst>
                </p:cNvPr>
                <p:cNvPicPr/>
                <p:nvPr/>
              </p:nvPicPr>
              <p:blipFill>
                <a:blip r:embed="rId92"/>
                <a:stretch>
                  <a:fillRect/>
                </a:stretch>
              </p:blipFill>
              <p:spPr>
                <a:xfrm>
                  <a:off x="12006913" y="728849"/>
                  <a:ext cx="97920" cy="113760"/>
                </a:xfrm>
                <a:prstGeom prst="rect">
                  <a:avLst/>
                </a:prstGeom>
              </p:spPr>
            </p:pic>
          </mc:Fallback>
        </mc:AlternateContent>
        <mc:AlternateContent xmlns:mc="http://schemas.openxmlformats.org/markup-compatibility/2006">
          <mc:Choice xmlns:p14="http://schemas.microsoft.com/office/powerpoint/2010/main" Requires="p14">
            <p:contentPart p14:bwMode="auto" r:id="rId93">
              <p14:nvContentPartPr>
                <p14:cNvPr id="66" name="Ink 65">
                  <a:extLst>
                    <a:ext uri="{FF2B5EF4-FFF2-40B4-BE49-F238E27FC236}">
                      <a16:creationId xmlns:a16="http://schemas.microsoft.com/office/drawing/2014/main" id="{0701567B-0855-6552-4B87-01E79ADD944E}"/>
                    </a:ext>
                  </a:extLst>
                </p14:cNvPr>
                <p14:cNvContentPartPr/>
                <p14:nvPr/>
              </p14:nvContentPartPr>
              <p14:xfrm>
                <a:off x="12104113" y="748289"/>
                <a:ext cx="120960" cy="120600"/>
              </p14:xfrm>
            </p:contentPart>
          </mc:Choice>
          <mc:Fallback>
            <p:pic>
              <p:nvPicPr>
                <p:cNvPr id="66" name="Ink 65">
                  <a:extLst>
                    <a:ext uri="{FF2B5EF4-FFF2-40B4-BE49-F238E27FC236}">
                      <a16:creationId xmlns:a16="http://schemas.microsoft.com/office/drawing/2014/main" id="{0701567B-0855-6552-4B87-01E79ADD944E}"/>
                    </a:ext>
                  </a:extLst>
                </p:cNvPr>
                <p:cNvPicPr/>
                <p:nvPr/>
              </p:nvPicPr>
              <p:blipFill>
                <a:blip r:embed="rId94"/>
                <a:stretch>
                  <a:fillRect/>
                </a:stretch>
              </p:blipFill>
              <p:spPr>
                <a:xfrm>
                  <a:off x="12095113" y="739289"/>
                  <a:ext cx="138600" cy="138240"/>
                </a:xfrm>
                <a:prstGeom prst="rect">
                  <a:avLst/>
                </a:prstGeom>
              </p:spPr>
            </p:pic>
          </mc:Fallback>
        </mc:AlternateContent>
        <mc:AlternateContent xmlns:mc="http://schemas.openxmlformats.org/markup-compatibility/2006">
          <mc:Choice xmlns:p14="http://schemas.microsoft.com/office/powerpoint/2010/main" Requires="p14">
            <p:contentPart p14:bwMode="auto" r:id="rId95">
              <p14:nvContentPartPr>
                <p14:cNvPr id="67" name="Ink 66">
                  <a:extLst>
                    <a:ext uri="{FF2B5EF4-FFF2-40B4-BE49-F238E27FC236}">
                      <a16:creationId xmlns:a16="http://schemas.microsoft.com/office/drawing/2014/main" id="{E85912AD-8EBA-3698-A026-B006BBEEC90B}"/>
                    </a:ext>
                  </a:extLst>
                </p14:cNvPr>
                <p14:cNvContentPartPr/>
                <p14:nvPr/>
              </p14:nvContentPartPr>
              <p14:xfrm>
                <a:off x="12193393" y="579449"/>
                <a:ext cx="57960" cy="174960"/>
              </p14:xfrm>
            </p:contentPart>
          </mc:Choice>
          <mc:Fallback>
            <p:pic>
              <p:nvPicPr>
                <p:cNvPr id="67" name="Ink 66">
                  <a:extLst>
                    <a:ext uri="{FF2B5EF4-FFF2-40B4-BE49-F238E27FC236}">
                      <a16:creationId xmlns:a16="http://schemas.microsoft.com/office/drawing/2014/main" id="{E85912AD-8EBA-3698-A026-B006BBEEC90B}"/>
                    </a:ext>
                  </a:extLst>
                </p:cNvPr>
                <p:cNvPicPr/>
                <p:nvPr/>
              </p:nvPicPr>
              <p:blipFill>
                <a:blip r:embed="rId96"/>
                <a:stretch>
                  <a:fillRect/>
                </a:stretch>
              </p:blipFill>
              <p:spPr>
                <a:xfrm>
                  <a:off x="12184393" y="570449"/>
                  <a:ext cx="75600" cy="192600"/>
                </a:xfrm>
                <a:prstGeom prst="rect">
                  <a:avLst/>
                </a:prstGeom>
              </p:spPr>
            </p:pic>
          </mc:Fallback>
        </mc:AlternateContent>
        <mc:AlternateContent xmlns:mc="http://schemas.openxmlformats.org/markup-compatibility/2006">
          <mc:Choice xmlns:p14="http://schemas.microsoft.com/office/powerpoint/2010/main" Requires="p14">
            <p:contentPart p14:bwMode="auto" r:id="rId97">
              <p14:nvContentPartPr>
                <p14:cNvPr id="68" name="Ink 67">
                  <a:extLst>
                    <a:ext uri="{FF2B5EF4-FFF2-40B4-BE49-F238E27FC236}">
                      <a16:creationId xmlns:a16="http://schemas.microsoft.com/office/drawing/2014/main" id="{7B7C7487-38D0-4960-F360-5035A3728F70}"/>
                    </a:ext>
                  </a:extLst>
                </p14:cNvPr>
                <p14:cNvContentPartPr/>
                <p14:nvPr/>
              </p14:nvContentPartPr>
              <p14:xfrm>
                <a:off x="12184753" y="640289"/>
                <a:ext cx="238320" cy="108360"/>
              </p14:xfrm>
            </p:contentPart>
          </mc:Choice>
          <mc:Fallback>
            <p:pic>
              <p:nvPicPr>
                <p:cNvPr id="68" name="Ink 67">
                  <a:extLst>
                    <a:ext uri="{FF2B5EF4-FFF2-40B4-BE49-F238E27FC236}">
                      <a16:creationId xmlns:a16="http://schemas.microsoft.com/office/drawing/2014/main" id="{7B7C7487-38D0-4960-F360-5035A3728F70}"/>
                    </a:ext>
                  </a:extLst>
                </p:cNvPr>
                <p:cNvPicPr/>
                <p:nvPr/>
              </p:nvPicPr>
              <p:blipFill>
                <a:blip r:embed="rId98"/>
                <a:stretch>
                  <a:fillRect/>
                </a:stretch>
              </p:blipFill>
              <p:spPr>
                <a:xfrm>
                  <a:off x="12176113" y="631289"/>
                  <a:ext cx="255960" cy="1260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99">
            <p14:nvContentPartPr>
              <p14:cNvPr id="70" name="Ink 69">
                <a:extLst>
                  <a:ext uri="{FF2B5EF4-FFF2-40B4-BE49-F238E27FC236}">
                    <a16:creationId xmlns:a16="http://schemas.microsoft.com/office/drawing/2014/main" id="{B389B9E2-A7B3-0AA8-84BB-CAA8632B48BE}"/>
                  </a:ext>
                </a:extLst>
              </p14:cNvPr>
              <p14:cNvContentPartPr/>
              <p14:nvPr/>
            </p14:nvContentPartPr>
            <p14:xfrm>
              <a:off x="8311513" y="1938809"/>
              <a:ext cx="1534680" cy="470520"/>
            </p14:xfrm>
          </p:contentPart>
        </mc:Choice>
        <mc:Fallback>
          <p:pic>
            <p:nvPicPr>
              <p:cNvPr id="70" name="Ink 69">
                <a:extLst>
                  <a:ext uri="{FF2B5EF4-FFF2-40B4-BE49-F238E27FC236}">
                    <a16:creationId xmlns:a16="http://schemas.microsoft.com/office/drawing/2014/main" id="{B389B9E2-A7B3-0AA8-84BB-CAA8632B48BE}"/>
                  </a:ext>
                </a:extLst>
              </p:cNvPr>
              <p:cNvPicPr/>
              <p:nvPr/>
            </p:nvPicPr>
            <p:blipFill>
              <a:blip r:embed="rId100"/>
              <a:stretch>
                <a:fillRect/>
              </a:stretch>
            </p:blipFill>
            <p:spPr>
              <a:xfrm>
                <a:off x="8302873" y="1930169"/>
                <a:ext cx="1552320" cy="488160"/>
              </a:xfrm>
              <a:prstGeom prst="rect">
                <a:avLst/>
              </a:prstGeom>
            </p:spPr>
          </p:pic>
        </mc:Fallback>
      </mc:AlternateContent>
      <p:grpSp>
        <p:nvGrpSpPr>
          <p:cNvPr id="83" name="Group 82">
            <a:extLst>
              <a:ext uri="{FF2B5EF4-FFF2-40B4-BE49-F238E27FC236}">
                <a16:creationId xmlns:a16="http://schemas.microsoft.com/office/drawing/2014/main" id="{F24BC4A9-B656-B307-14A3-9E4E6E9C1C62}"/>
              </a:ext>
            </a:extLst>
          </p:cNvPr>
          <p:cNvGrpSpPr/>
          <p:nvPr/>
        </p:nvGrpSpPr>
        <p:grpSpPr>
          <a:xfrm>
            <a:off x="6663073" y="1906049"/>
            <a:ext cx="825120" cy="616320"/>
            <a:chOff x="6663073" y="1906049"/>
            <a:chExt cx="825120" cy="616320"/>
          </a:xfrm>
        </p:grpSpPr>
        <mc:AlternateContent xmlns:mc="http://schemas.openxmlformats.org/markup-compatibility/2006">
          <mc:Choice xmlns:p14="http://schemas.microsoft.com/office/powerpoint/2010/main" Requires="p14">
            <p:contentPart p14:bwMode="auto" r:id="rId101">
              <p14:nvContentPartPr>
                <p14:cNvPr id="71" name="Ink 70">
                  <a:extLst>
                    <a:ext uri="{FF2B5EF4-FFF2-40B4-BE49-F238E27FC236}">
                      <a16:creationId xmlns:a16="http://schemas.microsoft.com/office/drawing/2014/main" id="{A5742B4F-0EC7-D88B-BC49-71566F088F04}"/>
                    </a:ext>
                  </a:extLst>
                </p14:cNvPr>
                <p14:cNvContentPartPr/>
                <p14:nvPr/>
              </p14:nvContentPartPr>
              <p14:xfrm>
                <a:off x="6663073" y="2144729"/>
                <a:ext cx="132480" cy="131760"/>
              </p14:xfrm>
            </p:contentPart>
          </mc:Choice>
          <mc:Fallback>
            <p:pic>
              <p:nvPicPr>
                <p:cNvPr id="71" name="Ink 70">
                  <a:extLst>
                    <a:ext uri="{FF2B5EF4-FFF2-40B4-BE49-F238E27FC236}">
                      <a16:creationId xmlns:a16="http://schemas.microsoft.com/office/drawing/2014/main" id="{A5742B4F-0EC7-D88B-BC49-71566F088F04}"/>
                    </a:ext>
                  </a:extLst>
                </p:cNvPr>
                <p:cNvPicPr/>
                <p:nvPr/>
              </p:nvPicPr>
              <p:blipFill>
                <a:blip r:embed="rId102"/>
                <a:stretch>
                  <a:fillRect/>
                </a:stretch>
              </p:blipFill>
              <p:spPr>
                <a:xfrm>
                  <a:off x="6654433" y="2136089"/>
                  <a:ext cx="150120" cy="149400"/>
                </a:xfrm>
                <a:prstGeom prst="rect">
                  <a:avLst/>
                </a:prstGeom>
              </p:spPr>
            </p:pic>
          </mc:Fallback>
        </mc:AlternateContent>
        <mc:AlternateContent xmlns:mc="http://schemas.openxmlformats.org/markup-compatibility/2006">
          <mc:Choice xmlns:p14="http://schemas.microsoft.com/office/powerpoint/2010/main" Requires="p14">
            <p:contentPart p14:bwMode="auto" r:id="rId103">
              <p14:nvContentPartPr>
                <p14:cNvPr id="72" name="Ink 71">
                  <a:extLst>
                    <a:ext uri="{FF2B5EF4-FFF2-40B4-BE49-F238E27FC236}">
                      <a16:creationId xmlns:a16="http://schemas.microsoft.com/office/drawing/2014/main" id="{71795B15-44AB-3362-045A-CA3B93FE7FD7}"/>
                    </a:ext>
                  </a:extLst>
                </p14:cNvPr>
                <p14:cNvContentPartPr/>
                <p14:nvPr/>
              </p14:nvContentPartPr>
              <p14:xfrm>
                <a:off x="6848113" y="2072729"/>
                <a:ext cx="254160" cy="246600"/>
              </p14:xfrm>
            </p:contentPart>
          </mc:Choice>
          <mc:Fallback>
            <p:pic>
              <p:nvPicPr>
                <p:cNvPr id="72" name="Ink 71">
                  <a:extLst>
                    <a:ext uri="{FF2B5EF4-FFF2-40B4-BE49-F238E27FC236}">
                      <a16:creationId xmlns:a16="http://schemas.microsoft.com/office/drawing/2014/main" id="{71795B15-44AB-3362-045A-CA3B93FE7FD7}"/>
                    </a:ext>
                  </a:extLst>
                </p:cNvPr>
                <p:cNvPicPr/>
                <p:nvPr/>
              </p:nvPicPr>
              <p:blipFill>
                <a:blip r:embed="rId104"/>
                <a:stretch>
                  <a:fillRect/>
                </a:stretch>
              </p:blipFill>
              <p:spPr>
                <a:xfrm>
                  <a:off x="6839113" y="2064089"/>
                  <a:ext cx="271800" cy="264240"/>
                </a:xfrm>
                <a:prstGeom prst="rect">
                  <a:avLst/>
                </a:prstGeom>
              </p:spPr>
            </p:pic>
          </mc:Fallback>
        </mc:AlternateContent>
        <mc:AlternateContent xmlns:mc="http://schemas.openxmlformats.org/markup-compatibility/2006">
          <mc:Choice xmlns:p14="http://schemas.microsoft.com/office/powerpoint/2010/main" Requires="p14">
            <p:contentPart p14:bwMode="auto" r:id="rId105">
              <p14:nvContentPartPr>
                <p14:cNvPr id="73" name="Ink 72">
                  <a:extLst>
                    <a:ext uri="{FF2B5EF4-FFF2-40B4-BE49-F238E27FC236}">
                      <a16:creationId xmlns:a16="http://schemas.microsoft.com/office/drawing/2014/main" id="{4F60FAB8-4F5B-3FC2-DBE8-AC9B2E1CAC6A}"/>
                    </a:ext>
                  </a:extLst>
                </p14:cNvPr>
                <p14:cNvContentPartPr/>
                <p14:nvPr/>
              </p14:nvContentPartPr>
              <p14:xfrm>
                <a:off x="7066993" y="2014769"/>
                <a:ext cx="231480" cy="76320"/>
              </p14:xfrm>
            </p:contentPart>
          </mc:Choice>
          <mc:Fallback>
            <p:pic>
              <p:nvPicPr>
                <p:cNvPr id="73" name="Ink 72">
                  <a:extLst>
                    <a:ext uri="{FF2B5EF4-FFF2-40B4-BE49-F238E27FC236}">
                      <a16:creationId xmlns:a16="http://schemas.microsoft.com/office/drawing/2014/main" id="{4F60FAB8-4F5B-3FC2-DBE8-AC9B2E1CAC6A}"/>
                    </a:ext>
                  </a:extLst>
                </p:cNvPr>
                <p:cNvPicPr/>
                <p:nvPr/>
              </p:nvPicPr>
              <p:blipFill>
                <a:blip r:embed="rId106"/>
                <a:stretch>
                  <a:fillRect/>
                </a:stretch>
              </p:blipFill>
              <p:spPr>
                <a:xfrm>
                  <a:off x="7058353" y="2006129"/>
                  <a:ext cx="249120" cy="93960"/>
                </a:xfrm>
                <a:prstGeom prst="rect">
                  <a:avLst/>
                </a:prstGeom>
              </p:spPr>
            </p:pic>
          </mc:Fallback>
        </mc:AlternateContent>
        <mc:AlternateContent xmlns:mc="http://schemas.openxmlformats.org/markup-compatibility/2006">
          <mc:Choice xmlns:p14="http://schemas.microsoft.com/office/powerpoint/2010/main" Requires="p14">
            <p:contentPart p14:bwMode="auto" r:id="rId107">
              <p14:nvContentPartPr>
                <p14:cNvPr id="74" name="Ink 73">
                  <a:extLst>
                    <a:ext uri="{FF2B5EF4-FFF2-40B4-BE49-F238E27FC236}">
                      <a16:creationId xmlns:a16="http://schemas.microsoft.com/office/drawing/2014/main" id="{32075B70-77BE-BCE1-1219-52CE179794C0}"/>
                    </a:ext>
                  </a:extLst>
                </p14:cNvPr>
                <p14:cNvContentPartPr/>
                <p14:nvPr/>
              </p14:nvContentPartPr>
              <p14:xfrm>
                <a:off x="7229353" y="1920809"/>
                <a:ext cx="42480" cy="17640"/>
              </p14:xfrm>
            </p:contentPart>
          </mc:Choice>
          <mc:Fallback>
            <p:pic>
              <p:nvPicPr>
                <p:cNvPr id="74" name="Ink 73">
                  <a:extLst>
                    <a:ext uri="{FF2B5EF4-FFF2-40B4-BE49-F238E27FC236}">
                      <a16:creationId xmlns:a16="http://schemas.microsoft.com/office/drawing/2014/main" id="{32075B70-77BE-BCE1-1219-52CE179794C0}"/>
                    </a:ext>
                  </a:extLst>
                </p:cNvPr>
                <p:cNvPicPr/>
                <p:nvPr/>
              </p:nvPicPr>
              <p:blipFill>
                <a:blip r:embed="rId108"/>
                <a:stretch>
                  <a:fillRect/>
                </a:stretch>
              </p:blipFill>
              <p:spPr>
                <a:xfrm>
                  <a:off x="7220353" y="1912169"/>
                  <a:ext cx="60120" cy="35280"/>
                </a:xfrm>
                <a:prstGeom prst="rect">
                  <a:avLst/>
                </a:prstGeom>
              </p:spPr>
            </p:pic>
          </mc:Fallback>
        </mc:AlternateContent>
        <mc:AlternateContent xmlns:mc="http://schemas.openxmlformats.org/markup-compatibility/2006">
          <mc:Choice xmlns:p14="http://schemas.microsoft.com/office/powerpoint/2010/main" Requires="p14">
            <p:contentPart p14:bwMode="auto" r:id="rId109">
              <p14:nvContentPartPr>
                <p14:cNvPr id="75" name="Ink 74">
                  <a:extLst>
                    <a:ext uri="{FF2B5EF4-FFF2-40B4-BE49-F238E27FC236}">
                      <a16:creationId xmlns:a16="http://schemas.microsoft.com/office/drawing/2014/main" id="{D80B11A3-A67A-98FF-C4AC-276E0918B0EC}"/>
                    </a:ext>
                  </a:extLst>
                </p14:cNvPr>
                <p14:cNvContentPartPr/>
                <p14:nvPr/>
              </p14:nvContentPartPr>
              <p14:xfrm>
                <a:off x="7331593" y="1906049"/>
                <a:ext cx="156600" cy="106920"/>
              </p14:xfrm>
            </p:contentPart>
          </mc:Choice>
          <mc:Fallback>
            <p:pic>
              <p:nvPicPr>
                <p:cNvPr id="75" name="Ink 74">
                  <a:extLst>
                    <a:ext uri="{FF2B5EF4-FFF2-40B4-BE49-F238E27FC236}">
                      <a16:creationId xmlns:a16="http://schemas.microsoft.com/office/drawing/2014/main" id="{D80B11A3-A67A-98FF-C4AC-276E0918B0EC}"/>
                    </a:ext>
                  </a:extLst>
                </p:cNvPr>
                <p:cNvPicPr/>
                <p:nvPr/>
              </p:nvPicPr>
              <p:blipFill>
                <a:blip r:embed="rId110"/>
                <a:stretch>
                  <a:fillRect/>
                </a:stretch>
              </p:blipFill>
              <p:spPr>
                <a:xfrm>
                  <a:off x="7322953" y="1897049"/>
                  <a:ext cx="174240" cy="124560"/>
                </a:xfrm>
                <a:prstGeom prst="rect">
                  <a:avLst/>
                </a:prstGeom>
              </p:spPr>
            </p:pic>
          </mc:Fallback>
        </mc:AlternateContent>
        <mc:AlternateContent xmlns:mc="http://schemas.openxmlformats.org/markup-compatibility/2006">
          <mc:Choice xmlns:p14="http://schemas.microsoft.com/office/powerpoint/2010/main" Requires="p14">
            <p:contentPart p14:bwMode="auto" r:id="rId111">
              <p14:nvContentPartPr>
                <p14:cNvPr id="76" name="Ink 75">
                  <a:extLst>
                    <a:ext uri="{FF2B5EF4-FFF2-40B4-BE49-F238E27FC236}">
                      <a16:creationId xmlns:a16="http://schemas.microsoft.com/office/drawing/2014/main" id="{DB40A854-4FE5-239F-3537-878260A9BC6F}"/>
                    </a:ext>
                  </a:extLst>
                </p14:cNvPr>
                <p14:cNvContentPartPr/>
                <p14:nvPr/>
              </p14:nvContentPartPr>
              <p14:xfrm>
                <a:off x="7135753" y="2395289"/>
                <a:ext cx="84600" cy="126720"/>
              </p14:xfrm>
            </p:contentPart>
          </mc:Choice>
          <mc:Fallback>
            <p:pic>
              <p:nvPicPr>
                <p:cNvPr id="76" name="Ink 75">
                  <a:extLst>
                    <a:ext uri="{FF2B5EF4-FFF2-40B4-BE49-F238E27FC236}">
                      <a16:creationId xmlns:a16="http://schemas.microsoft.com/office/drawing/2014/main" id="{DB40A854-4FE5-239F-3537-878260A9BC6F}"/>
                    </a:ext>
                  </a:extLst>
                </p:cNvPr>
                <p:cNvPicPr/>
                <p:nvPr/>
              </p:nvPicPr>
              <p:blipFill>
                <a:blip r:embed="rId112"/>
                <a:stretch>
                  <a:fillRect/>
                </a:stretch>
              </p:blipFill>
              <p:spPr>
                <a:xfrm>
                  <a:off x="7127113" y="2386289"/>
                  <a:ext cx="102240" cy="144360"/>
                </a:xfrm>
                <a:prstGeom prst="rect">
                  <a:avLst/>
                </a:prstGeom>
              </p:spPr>
            </p:pic>
          </mc:Fallback>
        </mc:AlternateContent>
        <mc:AlternateContent xmlns:mc="http://schemas.openxmlformats.org/markup-compatibility/2006">
          <mc:Choice xmlns:p14="http://schemas.microsoft.com/office/powerpoint/2010/main" Requires="p14">
            <p:contentPart p14:bwMode="auto" r:id="rId113">
              <p14:nvContentPartPr>
                <p14:cNvPr id="77" name="Ink 76">
                  <a:extLst>
                    <a:ext uri="{FF2B5EF4-FFF2-40B4-BE49-F238E27FC236}">
                      <a16:creationId xmlns:a16="http://schemas.microsoft.com/office/drawing/2014/main" id="{2F7E8626-3D59-E749-3449-70BC37A6DA07}"/>
                    </a:ext>
                  </a:extLst>
                </p14:cNvPr>
                <p14:cNvContentPartPr/>
                <p14:nvPr/>
              </p14:nvContentPartPr>
              <p14:xfrm>
                <a:off x="7022713" y="2283329"/>
                <a:ext cx="259560" cy="155520"/>
              </p14:xfrm>
            </p:contentPart>
          </mc:Choice>
          <mc:Fallback>
            <p:pic>
              <p:nvPicPr>
                <p:cNvPr id="77" name="Ink 76">
                  <a:extLst>
                    <a:ext uri="{FF2B5EF4-FFF2-40B4-BE49-F238E27FC236}">
                      <a16:creationId xmlns:a16="http://schemas.microsoft.com/office/drawing/2014/main" id="{2F7E8626-3D59-E749-3449-70BC37A6DA07}"/>
                    </a:ext>
                  </a:extLst>
                </p:cNvPr>
                <p:cNvPicPr/>
                <p:nvPr/>
              </p:nvPicPr>
              <p:blipFill>
                <a:blip r:embed="rId114"/>
                <a:stretch>
                  <a:fillRect/>
                </a:stretch>
              </p:blipFill>
              <p:spPr>
                <a:xfrm>
                  <a:off x="7014073" y="2274329"/>
                  <a:ext cx="277200" cy="173160"/>
                </a:xfrm>
                <a:prstGeom prst="rect">
                  <a:avLst/>
                </a:prstGeom>
              </p:spPr>
            </p:pic>
          </mc:Fallback>
        </mc:AlternateContent>
        <mc:AlternateContent xmlns:mc="http://schemas.openxmlformats.org/markup-compatibility/2006">
          <mc:Choice xmlns:p14="http://schemas.microsoft.com/office/powerpoint/2010/main" Requires="p14">
            <p:contentPart p14:bwMode="auto" r:id="rId115">
              <p14:nvContentPartPr>
                <p14:cNvPr id="78" name="Ink 77">
                  <a:extLst>
                    <a:ext uri="{FF2B5EF4-FFF2-40B4-BE49-F238E27FC236}">
                      <a16:creationId xmlns:a16="http://schemas.microsoft.com/office/drawing/2014/main" id="{504FE393-6A6E-14D5-57F0-7C01031DD4CC}"/>
                    </a:ext>
                  </a:extLst>
                </p14:cNvPr>
                <p14:cNvContentPartPr/>
                <p14:nvPr/>
              </p14:nvContentPartPr>
              <p14:xfrm>
                <a:off x="7324393" y="2427689"/>
                <a:ext cx="18360" cy="76320"/>
              </p14:xfrm>
            </p:contentPart>
          </mc:Choice>
          <mc:Fallback>
            <p:pic>
              <p:nvPicPr>
                <p:cNvPr id="78" name="Ink 77">
                  <a:extLst>
                    <a:ext uri="{FF2B5EF4-FFF2-40B4-BE49-F238E27FC236}">
                      <a16:creationId xmlns:a16="http://schemas.microsoft.com/office/drawing/2014/main" id="{504FE393-6A6E-14D5-57F0-7C01031DD4CC}"/>
                    </a:ext>
                  </a:extLst>
                </p:cNvPr>
                <p:cNvPicPr/>
                <p:nvPr/>
              </p:nvPicPr>
              <p:blipFill>
                <a:blip r:embed="rId116"/>
                <a:stretch>
                  <a:fillRect/>
                </a:stretch>
              </p:blipFill>
              <p:spPr>
                <a:xfrm>
                  <a:off x="7315393" y="2419049"/>
                  <a:ext cx="36000" cy="93960"/>
                </a:xfrm>
                <a:prstGeom prst="rect">
                  <a:avLst/>
                </a:prstGeom>
              </p:spPr>
            </p:pic>
          </mc:Fallback>
        </mc:AlternateContent>
        <mc:AlternateContent xmlns:mc="http://schemas.openxmlformats.org/markup-compatibility/2006">
          <mc:Choice xmlns:p14="http://schemas.microsoft.com/office/powerpoint/2010/main" Requires="p14">
            <p:contentPart p14:bwMode="auto" r:id="rId117">
              <p14:nvContentPartPr>
                <p14:cNvPr id="79" name="Ink 78">
                  <a:extLst>
                    <a:ext uri="{FF2B5EF4-FFF2-40B4-BE49-F238E27FC236}">
                      <a16:creationId xmlns:a16="http://schemas.microsoft.com/office/drawing/2014/main" id="{E8CA3FCB-24E6-C180-CD75-C6E83F221F4C}"/>
                    </a:ext>
                  </a:extLst>
                </p14:cNvPr>
                <p14:cNvContentPartPr/>
                <p14:nvPr/>
              </p14:nvContentPartPr>
              <p14:xfrm>
                <a:off x="7340233" y="2347769"/>
                <a:ext cx="144360" cy="103680"/>
              </p14:xfrm>
            </p:contentPart>
          </mc:Choice>
          <mc:Fallback>
            <p:pic>
              <p:nvPicPr>
                <p:cNvPr id="79" name="Ink 78">
                  <a:extLst>
                    <a:ext uri="{FF2B5EF4-FFF2-40B4-BE49-F238E27FC236}">
                      <a16:creationId xmlns:a16="http://schemas.microsoft.com/office/drawing/2014/main" id="{E8CA3FCB-24E6-C180-CD75-C6E83F221F4C}"/>
                    </a:ext>
                  </a:extLst>
                </p:cNvPr>
                <p:cNvPicPr/>
                <p:nvPr/>
              </p:nvPicPr>
              <p:blipFill>
                <a:blip r:embed="rId118"/>
                <a:stretch>
                  <a:fillRect/>
                </a:stretch>
              </p:blipFill>
              <p:spPr>
                <a:xfrm>
                  <a:off x="7331233" y="2338769"/>
                  <a:ext cx="162000" cy="121320"/>
                </a:xfrm>
                <a:prstGeom prst="rect">
                  <a:avLst/>
                </a:prstGeom>
              </p:spPr>
            </p:pic>
          </mc:Fallback>
        </mc:AlternateContent>
        <mc:AlternateContent xmlns:mc="http://schemas.openxmlformats.org/markup-compatibility/2006">
          <mc:Choice xmlns:p14="http://schemas.microsoft.com/office/powerpoint/2010/main" Requires="p14">
            <p:contentPart p14:bwMode="auto" r:id="rId119">
              <p14:nvContentPartPr>
                <p14:cNvPr id="80" name="Ink 79">
                  <a:extLst>
                    <a:ext uri="{FF2B5EF4-FFF2-40B4-BE49-F238E27FC236}">
                      <a16:creationId xmlns:a16="http://schemas.microsoft.com/office/drawing/2014/main" id="{C85CF823-5D23-E6E6-44BA-9442F1232571}"/>
                    </a:ext>
                  </a:extLst>
                </p14:cNvPr>
                <p14:cNvContentPartPr/>
                <p14:nvPr/>
              </p14:nvContentPartPr>
              <p14:xfrm>
                <a:off x="7300993" y="2403569"/>
                <a:ext cx="44640" cy="118800"/>
              </p14:xfrm>
            </p:contentPart>
          </mc:Choice>
          <mc:Fallback>
            <p:pic>
              <p:nvPicPr>
                <p:cNvPr id="80" name="Ink 79">
                  <a:extLst>
                    <a:ext uri="{FF2B5EF4-FFF2-40B4-BE49-F238E27FC236}">
                      <a16:creationId xmlns:a16="http://schemas.microsoft.com/office/drawing/2014/main" id="{C85CF823-5D23-E6E6-44BA-9442F1232571}"/>
                    </a:ext>
                  </a:extLst>
                </p:cNvPr>
                <p:cNvPicPr/>
                <p:nvPr/>
              </p:nvPicPr>
              <p:blipFill>
                <a:blip r:embed="rId120"/>
                <a:stretch>
                  <a:fillRect/>
                </a:stretch>
              </p:blipFill>
              <p:spPr>
                <a:xfrm>
                  <a:off x="7292353" y="2394929"/>
                  <a:ext cx="62280" cy="136440"/>
                </a:xfrm>
                <a:prstGeom prst="rect">
                  <a:avLst/>
                </a:prstGeom>
              </p:spPr>
            </p:pic>
          </mc:Fallback>
        </mc:AlternateContent>
        <mc:AlternateContent xmlns:mc="http://schemas.openxmlformats.org/markup-compatibility/2006">
          <mc:Choice xmlns:p14="http://schemas.microsoft.com/office/powerpoint/2010/main" Requires="p14">
            <p:contentPart p14:bwMode="auto" r:id="rId121">
              <p14:nvContentPartPr>
                <p14:cNvPr id="81" name="Ink 80">
                  <a:extLst>
                    <a:ext uri="{FF2B5EF4-FFF2-40B4-BE49-F238E27FC236}">
                      <a16:creationId xmlns:a16="http://schemas.microsoft.com/office/drawing/2014/main" id="{91126443-140E-221C-0E08-AFD75AD1E4D0}"/>
                    </a:ext>
                  </a:extLst>
                </p14:cNvPr>
                <p14:cNvContentPartPr/>
                <p14:nvPr/>
              </p14:nvContentPartPr>
              <p14:xfrm>
                <a:off x="7315753" y="2369009"/>
                <a:ext cx="126000" cy="120240"/>
              </p14:xfrm>
            </p:contentPart>
          </mc:Choice>
          <mc:Fallback>
            <p:pic>
              <p:nvPicPr>
                <p:cNvPr id="81" name="Ink 80">
                  <a:extLst>
                    <a:ext uri="{FF2B5EF4-FFF2-40B4-BE49-F238E27FC236}">
                      <a16:creationId xmlns:a16="http://schemas.microsoft.com/office/drawing/2014/main" id="{91126443-140E-221C-0E08-AFD75AD1E4D0}"/>
                    </a:ext>
                  </a:extLst>
                </p:cNvPr>
                <p:cNvPicPr/>
                <p:nvPr/>
              </p:nvPicPr>
              <p:blipFill>
                <a:blip r:embed="rId122"/>
                <a:stretch>
                  <a:fillRect/>
                </a:stretch>
              </p:blipFill>
              <p:spPr>
                <a:xfrm>
                  <a:off x="7307113" y="2360369"/>
                  <a:ext cx="143640" cy="137880"/>
                </a:xfrm>
                <a:prstGeom prst="rect">
                  <a:avLst/>
                </a:prstGeom>
              </p:spPr>
            </p:pic>
          </mc:Fallback>
        </mc:AlternateContent>
        <mc:AlternateContent xmlns:mc="http://schemas.openxmlformats.org/markup-compatibility/2006">
          <mc:Choice xmlns:p14="http://schemas.microsoft.com/office/powerpoint/2010/main" Requires="p14">
            <p:contentPart p14:bwMode="auto" r:id="rId123">
              <p14:nvContentPartPr>
                <p14:cNvPr id="82" name="Ink 81">
                  <a:extLst>
                    <a:ext uri="{FF2B5EF4-FFF2-40B4-BE49-F238E27FC236}">
                      <a16:creationId xmlns:a16="http://schemas.microsoft.com/office/drawing/2014/main" id="{6F65ACDD-4C33-C8F9-C17A-E41780CA525C}"/>
                    </a:ext>
                  </a:extLst>
                </p14:cNvPr>
                <p14:cNvContentPartPr/>
                <p14:nvPr/>
              </p14:nvContentPartPr>
              <p14:xfrm>
                <a:off x="7418713" y="2323289"/>
                <a:ext cx="66240" cy="164160"/>
              </p14:xfrm>
            </p:contentPart>
          </mc:Choice>
          <mc:Fallback>
            <p:pic>
              <p:nvPicPr>
                <p:cNvPr id="82" name="Ink 81">
                  <a:extLst>
                    <a:ext uri="{FF2B5EF4-FFF2-40B4-BE49-F238E27FC236}">
                      <a16:creationId xmlns:a16="http://schemas.microsoft.com/office/drawing/2014/main" id="{6F65ACDD-4C33-C8F9-C17A-E41780CA525C}"/>
                    </a:ext>
                  </a:extLst>
                </p:cNvPr>
                <p:cNvPicPr/>
                <p:nvPr/>
              </p:nvPicPr>
              <p:blipFill>
                <a:blip r:embed="rId124"/>
                <a:stretch>
                  <a:fillRect/>
                </a:stretch>
              </p:blipFill>
              <p:spPr>
                <a:xfrm>
                  <a:off x="7410073" y="2314289"/>
                  <a:ext cx="83880" cy="181800"/>
                </a:xfrm>
                <a:prstGeom prst="rect">
                  <a:avLst/>
                </a:prstGeom>
              </p:spPr>
            </p:pic>
          </mc:Fallback>
        </mc:AlternateContent>
      </p:grpSp>
      <p:grpSp>
        <p:nvGrpSpPr>
          <p:cNvPr id="89" name="Group 88">
            <a:extLst>
              <a:ext uri="{FF2B5EF4-FFF2-40B4-BE49-F238E27FC236}">
                <a16:creationId xmlns:a16="http://schemas.microsoft.com/office/drawing/2014/main" id="{0AE08E46-0B1E-F199-67D9-D0A825488B41}"/>
              </a:ext>
            </a:extLst>
          </p:cNvPr>
          <p:cNvGrpSpPr/>
          <p:nvPr/>
        </p:nvGrpSpPr>
        <p:grpSpPr>
          <a:xfrm>
            <a:off x="8213953" y="3053729"/>
            <a:ext cx="980640" cy="258120"/>
            <a:chOff x="8213953" y="3053729"/>
            <a:chExt cx="980640" cy="258120"/>
          </a:xfrm>
        </p:grpSpPr>
        <mc:AlternateContent xmlns:mc="http://schemas.openxmlformats.org/markup-compatibility/2006">
          <mc:Choice xmlns:p14="http://schemas.microsoft.com/office/powerpoint/2010/main" Requires="p14">
            <p:contentPart p14:bwMode="auto" r:id="rId125">
              <p14:nvContentPartPr>
                <p14:cNvPr id="84" name="Ink 83">
                  <a:extLst>
                    <a:ext uri="{FF2B5EF4-FFF2-40B4-BE49-F238E27FC236}">
                      <a16:creationId xmlns:a16="http://schemas.microsoft.com/office/drawing/2014/main" id="{039CCD35-6C39-5799-5759-A44204F23691}"/>
                    </a:ext>
                  </a:extLst>
                </p14:cNvPr>
                <p14:cNvContentPartPr/>
                <p14:nvPr/>
              </p14:nvContentPartPr>
              <p14:xfrm>
                <a:off x="8213953" y="3222209"/>
                <a:ext cx="321840" cy="89640"/>
              </p14:xfrm>
            </p:contentPart>
          </mc:Choice>
          <mc:Fallback>
            <p:pic>
              <p:nvPicPr>
                <p:cNvPr id="84" name="Ink 83">
                  <a:extLst>
                    <a:ext uri="{FF2B5EF4-FFF2-40B4-BE49-F238E27FC236}">
                      <a16:creationId xmlns:a16="http://schemas.microsoft.com/office/drawing/2014/main" id="{039CCD35-6C39-5799-5759-A44204F23691}"/>
                    </a:ext>
                  </a:extLst>
                </p:cNvPr>
                <p:cNvPicPr/>
                <p:nvPr/>
              </p:nvPicPr>
              <p:blipFill>
                <a:blip r:embed="rId126"/>
                <a:stretch>
                  <a:fillRect/>
                </a:stretch>
              </p:blipFill>
              <p:spPr>
                <a:xfrm>
                  <a:off x="8204953" y="3213569"/>
                  <a:ext cx="339480" cy="107280"/>
                </a:xfrm>
                <a:prstGeom prst="rect">
                  <a:avLst/>
                </a:prstGeom>
              </p:spPr>
            </p:pic>
          </mc:Fallback>
        </mc:AlternateContent>
        <mc:AlternateContent xmlns:mc="http://schemas.openxmlformats.org/markup-compatibility/2006">
          <mc:Choice xmlns:p14="http://schemas.microsoft.com/office/powerpoint/2010/main" Requires="p14">
            <p:contentPart p14:bwMode="auto" r:id="rId127">
              <p14:nvContentPartPr>
                <p14:cNvPr id="85" name="Ink 84">
                  <a:extLst>
                    <a:ext uri="{FF2B5EF4-FFF2-40B4-BE49-F238E27FC236}">
                      <a16:creationId xmlns:a16="http://schemas.microsoft.com/office/drawing/2014/main" id="{5274A7E6-300B-DC05-4C71-E76F8F622689}"/>
                    </a:ext>
                  </a:extLst>
                </p14:cNvPr>
                <p14:cNvContentPartPr/>
                <p14:nvPr/>
              </p14:nvContentPartPr>
              <p14:xfrm>
                <a:off x="8728033" y="3094769"/>
                <a:ext cx="24120" cy="142560"/>
              </p14:xfrm>
            </p:contentPart>
          </mc:Choice>
          <mc:Fallback>
            <p:pic>
              <p:nvPicPr>
                <p:cNvPr id="85" name="Ink 84">
                  <a:extLst>
                    <a:ext uri="{FF2B5EF4-FFF2-40B4-BE49-F238E27FC236}">
                      <a16:creationId xmlns:a16="http://schemas.microsoft.com/office/drawing/2014/main" id="{5274A7E6-300B-DC05-4C71-E76F8F622689}"/>
                    </a:ext>
                  </a:extLst>
                </p:cNvPr>
                <p:cNvPicPr/>
                <p:nvPr/>
              </p:nvPicPr>
              <p:blipFill>
                <a:blip r:embed="rId128"/>
                <a:stretch>
                  <a:fillRect/>
                </a:stretch>
              </p:blipFill>
              <p:spPr>
                <a:xfrm>
                  <a:off x="8719393" y="3086129"/>
                  <a:ext cx="41760" cy="160200"/>
                </a:xfrm>
                <a:prstGeom prst="rect">
                  <a:avLst/>
                </a:prstGeom>
              </p:spPr>
            </p:pic>
          </mc:Fallback>
        </mc:AlternateContent>
        <mc:AlternateContent xmlns:mc="http://schemas.openxmlformats.org/markup-compatibility/2006">
          <mc:Choice xmlns:p14="http://schemas.microsoft.com/office/powerpoint/2010/main" Requires="p14">
            <p:contentPart p14:bwMode="auto" r:id="rId129">
              <p14:nvContentPartPr>
                <p14:cNvPr id="86" name="Ink 85">
                  <a:extLst>
                    <a:ext uri="{FF2B5EF4-FFF2-40B4-BE49-F238E27FC236}">
                      <a16:creationId xmlns:a16="http://schemas.microsoft.com/office/drawing/2014/main" id="{A5DED50D-78B5-CE00-3685-63C2808059CD}"/>
                    </a:ext>
                  </a:extLst>
                </p14:cNvPr>
                <p14:cNvContentPartPr/>
                <p14:nvPr/>
              </p14:nvContentPartPr>
              <p14:xfrm>
                <a:off x="8600593" y="3053729"/>
                <a:ext cx="265320" cy="99720"/>
              </p14:xfrm>
            </p:contentPart>
          </mc:Choice>
          <mc:Fallback>
            <p:pic>
              <p:nvPicPr>
                <p:cNvPr id="86" name="Ink 85">
                  <a:extLst>
                    <a:ext uri="{FF2B5EF4-FFF2-40B4-BE49-F238E27FC236}">
                      <a16:creationId xmlns:a16="http://schemas.microsoft.com/office/drawing/2014/main" id="{A5DED50D-78B5-CE00-3685-63C2808059CD}"/>
                    </a:ext>
                  </a:extLst>
                </p:cNvPr>
                <p:cNvPicPr/>
                <p:nvPr/>
              </p:nvPicPr>
              <p:blipFill>
                <a:blip r:embed="rId130"/>
                <a:stretch>
                  <a:fillRect/>
                </a:stretch>
              </p:blipFill>
              <p:spPr>
                <a:xfrm>
                  <a:off x="8591593" y="3045089"/>
                  <a:ext cx="282960" cy="117360"/>
                </a:xfrm>
                <a:prstGeom prst="rect">
                  <a:avLst/>
                </a:prstGeom>
              </p:spPr>
            </p:pic>
          </mc:Fallback>
        </mc:AlternateContent>
        <mc:AlternateContent xmlns:mc="http://schemas.openxmlformats.org/markup-compatibility/2006">
          <mc:Choice xmlns:p14="http://schemas.microsoft.com/office/powerpoint/2010/main" Requires="p14">
            <p:contentPart p14:bwMode="auto" r:id="rId131">
              <p14:nvContentPartPr>
                <p14:cNvPr id="87" name="Ink 86">
                  <a:extLst>
                    <a:ext uri="{FF2B5EF4-FFF2-40B4-BE49-F238E27FC236}">
                      <a16:creationId xmlns:a16="http://schemas.microsoft.com/office/drawing/2014/main" id="{ADD54901-F572-2E11-EBCE-3934F7BA6BA4}"/>
                    </a:ext>
                  </a:extLst>
                </p14:cNvPr>
                <p14:cNvContentPartPr/>
                <p14:nvPr/>
              </p14:nvContentPartPr>
              <p14:xfrm>
                <a:off x="8932153" y="3114929"/>
                <a:ext cx="162360" cy="97200"/>
              </p14:xfrm>
            </p:contentPart>
          </mc:Choice>
          <mc:Fallback>
            <p:pic>
              <p:nvPicPr>
                <p:cNvPr id="87" name="Ink 86">
                  <a:extLst>
                    <a:ext uri="{FF2B5EF4-FFF2-40B4-BE49-F238E27FC236}">
                      <a16:creationId xmlns:a16="http://schemas.microsoft.com/office/drawing/2014/main" id="{ADD54901-F572-2E11-EBCE-3934F7BA6BA4}"/>
                    </a:ext>
                  </a:extLst>
                </p:cNvPr>
                <p:cNvPicPr/>
                <p:nvPr/>
              </p:nvPicPr>
              <p:blipFill>
                <a:blip r:embed="rId132"/>
                <a:stretch>
                  <a:fillRect/>
                </a:stretch>
              </p:blipFill>
              <p:spPr>
                <a:xfrm>
                  <a:off x="8923153" y="3106289"/>
                  <a:ext cx="180000" cy="114840"/>
                </a:xfrm>
                <a:prstGeom prst="rect">
                  <a:avLst/>
                </a:prstGeom>
              </p:spPr>
            </p:pic>
          </mc:Fallback>
        </mc:AlternateContent>
        <mc:AlternateContent xmlns:mc="http://schemas.openxmlformats.org/markup-compatibility/2006">
          <mc:Choice xmlns:p14="http://schemas.microsoft.com/office/powerpoint/2010/main" Requires="p14">
            <p:contentPart p14:bwMode="auto" r:id="rId133">
              <p14:nvContentPartPr>
                <p14:cNvPr id="88" name="Ink 87">
                  <a:extLst>
                    <a:ext uri="{FF2B5EF4-FFF2-40B4-BE49-F238E27FC236}">
                      <a16:creationId xmlns:a16="http://schemas.microsoft.com/office/drawing/2014/main" id="{7095CBB6-9275-1D92-996B-C03BA9C11006}"/>
                    </a:ext>
                  </a:extLst>
                </p14:cNvPr>
                <p14:cNvContentPartPr/>
                <p14:nvPr/>
              </p14:nvContentPartPr>
              <p14:xfrm>
                <a:off x="9189553" y="3175769"/>
                <a:ext cx="5040" cy="5760"/>
              </p14:xfrm>
            </p:contentPart>
          </mc:Choice>
          <mc:Fallback>
            <p:pic>
              <p:nvPicPr>
                <p:cNvPr id="88" name="Ink 87">
                  <a:extLst>
                    <a:ext uri="{FF2B5EF4-FFF2-40B4-BE49-F238E27FC236}">
                      <a16:creationId xmlns:a16="http://schemas.microsoft.com/office/drawing/2014/main" id="{7095CBB6-9275-1D92-996B-C03BA9C11006}"/>
                    </a:ext>
                  </a:extLst>
                </p:cNvPr>
                <p:cNvPicPr/>
                <p:nvPr/>
              </p:nvPicPr>
              <p:blipFill>
                <a:blip r:embed="rId134"/>
                <a:stretch>
                  <a:fillRect/>
                </a:stretch>
              </p:blipFill>
              <p:spPr>
                <a:xfrm>
                  <a:off x="9180913" y="3167129"/>
                  <a:ext cx="22680" cy="234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35">
            <p14:nvContentPartPr>
              <p14:cNvPr id="90" name="Ink 89">
                <a:extLst>
                  <a:ext uri="{FF2B5EF4-FFF2-40B4-BE49-F238E27FC236}">
                    <a16:creationId xmlns:a16="http://schemas.microsoft.com/office/drawing/2014/main" id="{9F8A4C4E-1E46-C4F2-87BD-3F6CE1AAAD47}"/>
                  </a:ext>
                </a:extLst>
              </p14:cNvPr>
              <p14:cNvContentPartPr/>
              <p14:nvPr/>
            </p14:nvContentPartPr>
            <p14:xfrm>
              <a:off x="8116753" y="3838529"/>
              <a:ext cx="1387800" cy="424440"/>
            </p14:xfrm>
          </p:contentPart>
        </mc:Choice>
        <mc:Fallback>
          <p:pic>
            <p:nvPicPr>
              <p:cNvPr id="90" name="Ink 89">
                <a:extLst>
                  <a:ext uri="{FF2B5EF4-FFF2-40B4-BE49-F238E27FC236}">
                    <a16:creationId xmlns:a16="http://schemas.microsoft.com/office/drawing/2014/main" id="{9F8A4C4E-1E46-C4F2-87BD-3F6CE1AAAD47}"/>
                  </a:ext>
                </a:extLst>
              </p:cNvPr>
              <p:cNvPicPr/>
              <p:nvPr/>
            </p:nvPicPr>
            <p:blipFill>
              <a:blip r:embed="rId136"/>
              <a:stretch>
                <a:fillRect/>
              </a:stretch>
            </p:blipFill>
            <p:spPr>
              <a:xfrm>
                <a:off x="8108113" y="3829529"/>
                <a:ext cx="1405440" cy="442080"/>
              </a:xfrm>
              <a:prstGeom prst="rect">
                <a:avLst/>
              </a:prstGeom>
            </p:spPr>
          </p:pic>
        </mc:Fallback>
      </mc:AlternateContent>
      <mc:AlternateContent xmlns:mc="http://schemas.openxmlformats.org/markup-compatibility/2006">
        <mc:Choice xmlns:p14="http://schemas.microsoft.com/office/powerpoint/2010/main" Requires="p14">
          <p:contentPart p14:bwMode="auto" r:id="rId137">
            <p14:nvContentPartPr>
              <p14:cNvPr id="91" name="Ink 90">
                <a:extLst>
                  <a:ext uri="{FF2B5EF4-FFF2-40B4-BE49-F238E27FC236}">
                    <a16:creationId xmlns:a16="http://schemas.microsoft.com/office/drawing/2014/main" id="{43AA9D21-D129-055B-5D4A-3130D39D94A7}"/>
                  </a:ext>
                </a:extLst>
              </p14:cNvPr>
              <p14:cNvContentPartPr/>
              <p14:nvPr/>
            </p14:nvContentPartPr>
            <p14:xfrm>
              <a:off x="7515913" y="5876129"/>
              <a:ext cx="270720" cy="27360"/>
            </p14:xfrm>
          </p:contentPart>
        </mc:Choice>
        <mc:Fallback>
          <p:pic>
            <p:nvPicPr>
              <p:cNvPr id="91" name="Ink 90">
                <a:extLst>
                  <a:ext uri="{FF2B5EF4-FFF2-40B4-BE49-F238E27FC236}">
                    <a16:creationId xmlns:a16="http://schemas.microsoft.com/office/drawing/2014/main" id="{43AA9D21-D129-055B-5D4A-3130D39D94A7}"/>
                  </a:ext>
                </a:extLst>
              </p:cNvPr>
              <p:cNvPicPr/>
              <p:nvPr/>
            </p:nvPicPr>
            <p:blipFill>
              <a:blip r:embed="rId138"/>
              <a:stretch>
                <a:fillRect/>
              </a:stretch>
            </p:blipFill>
            <p:spPr>
              <a:xfrm>
                <a:off x="7506913" y="5867489"/>
                <a:ext cx="288360" cy="45000"/>
              </a:xfrm>
              <a:prstGeom prst="rect">
                <a:avLst/>
              </a:prstGeom>
            </p:spPr>
          </p:pic>
        </mc:Fallback>
      </mc:AlternateContent>
      <mc:AlternateContent xmlns:mc="http://schemas.openxmlformats.org/markup-compatibility/2006">
        <mc:Choice xmlns:p14="http://schemas.microsoft.com/office/powerpoint/2010/main" Requires="p14">
          <p:contentPart p14:bwMode="auto" r:id="rId139">
            <p14:nvContentPartPr>
              <p14:cNvPr id="92" name="Ink 91">
                <a:extLst>
                  <a:ext uri="{FF2B5EF4-FFF2-40B4-BE49-F238E27FC236}">
                    <a16:creationId xmlns:a16="http://schemas.microsoft.com/office/drawing/2014/main" id="{772F924B-0891-396F-8749-508727FAC906}"/>
                  </a:ext>
                </a:extLst>
              </p14:cNvPr>
              <p14:cNvContentPartPr/>
              <p14:nvPr/>
            </p14:nvContentPartPr>
            <p14:xfrm>
              <a:off x="7613113" y="6110849"/>
              <a:ext cx="260640" cy="11160"/>
            </p14:xfrm>
          </p:contentPart>
        </mc:Choice>
        <mc:Fallback>
          <p:pic>
            <p:nvPicPr>
              <p:cNvPr id="92" name="Ink 91">
                <a:extLst>
                  <a:ext uri="{FF2B5EF4-FFF2-40B4-BE49-F238E27FC236}">
                    <a16:creationId xmlns:a16="http://schemas.microsoft.com/office/drawing/2014/main" id="{772F924B-0891-396F-8749-508727FAC906}"/>
                  </a:ext>
                </a:extLst>
              </p:cNvPr>
              <p:cNvPicPr/>
              <p:nvPr/>
            </p:nvPicPr>
            <p:blipFill>
              <a:blip r:embed="rId140"/>
              <a:stretch>
                <a:fillRect/>
              </a:stretch>
            </p:blipFill>
            <p:spPr>
              <a:xfrm>
                <a:off x="7604473" y="6102209"/>
                <a:ext cx="278280" cy="28800"/>
              </a:xfrm>
              <a:prstGeom prst="rect">
                <a:avLst/>
              </a:prstGeom>
            </p:spPr>
          </p:pic>
        </mc:Fallback>
      </mc:AlternateContent>
      <p:grpSp>
        <p:nvGrpSpPr>
          <p:cNvPr id="115" name="Group 114">
            <a:extLst>
              <a:ext uri="{FF2B5EF4-FFF2-40B4-BE49-F238E27FC236}">
                <a16:creationId xmlns:a16="http://schemas.microsoft.com/office/drawing/2014/main" id="{32B8128A-1A02-33E0-8806-D10B546FF3CB}"/>
              </a:ext>
            </a:extLst>
          </p:cNvPr>
          <p:cNvGrpSpPr/>
          <p:nvPr/>
        </p:nvGrpSpPr>
        <p:grpSpPr>
          <a:xfrm>
            <a:off x="8215033" y="5839049"/>
            <a:ext cx="1834560" cy="1055160"/>
            <a:chOff x="8215033" y="5839049"/>
            <a:chExt cx="1834560" cy="1055160"/>
          </a:xfrm>
        </p:grpSpPr>
        <mc:AlternateContent xmlns:mc="http://schemas.openxmlformats.org/markup-compatibility/2006">
          <mc:Choice xmlns:p14="http://schemas.microsoft.com/office/powerpoint/2010/main" Requires="p14">
            <p:contentPart p14:bwMode="auto" r:id="rId141">
              <p14:nvContentPartPr>
                <p14:cNvPr id="93" name="Ink 92">
                  <a:extLst>
                    <a:ext uri="{FF2B5EF4-FFF2-40B4-BE49-F238E27FC236}">
                      <a16:creationId xmlns:a16="http://schemas.microsoft.com/office/drawing/2014/main" id="{1896FFB4-631A-638C-3AFB-840C5B896CCD}"/>
                    </a:ext>
                  </a:extLst>
                </p14:cNvPr>
                <p14:cNvContentPartPr/>
                <p14:nvPr/>
              </p14:nvContentPartPr>
              <p14:xfrm>
                <a:off x="8215033" y="6115889"/>
                <a:ext cx="285840" cy="225360"/>
              </p14:xfrm>
            </p:contentPart>
          </mc:Choice>
          <mc:Fallback>
            <p:pic>
              <p:nvPicPr>
                <p:cNvPr id="93" name="Ink 92">
                  <a:extLst>
                    <a:ext uri="{FF2B5EF4-FFF2-40B4-BE49-F238E27FC236}">
                      <a16:creationId xmlns:a16="http://schemas.microsoft.com/office/drawing/2014/main" id="{1896FFB4-631A-638C-3AFB-840C5B896CCD}"/>
                    </a:ext>
                  </a:extLst>
                </p:cNvPr>
                <p:cNvPicPr/>
                <p:nvPr/>
              </p:nvPicPr>
              <p:blipFill>
                <a:blip r:embed="rId142"/>
                <a:stretch>
                  <a:fillRect/>
                </a:stretch>
              </p:blipFill>
              <p:spPr>
                <a:xfrm>
                  <a:off x="8206033" y="6107249"/>
                  <a:ext cx="303480" cy="243000"/>
                </a:xfrm>
                <a:prstGeom prst="rect">
                  <a:avLst/>
                </a:prstGeom>
              </p:spPr>
            </p:pic>
          </mc:Fallback>
        </mc:AlternateContent>
        <mc:AlternateContent xmlns:mc="http://schemas.openxmlformats.org/markup-compatibility/2006">
          <mc:Choice xmlns:p14="http://schemas.microsoft.com/office/powerpoint/2010/main" Requires="p14">
            <p:contentPart p14:bwMode="auto" r:id="rId143">
              <p14:nvContentPartPr>
                <p14:cNvPr id="95" name="Ink 94">
                  <a:extLst>
                    <a:ext uri="{FF2B5EF4-FFF2-40B4-BE49-F238E27FC236}">
                      <a16:creationId xmlns:a16="http://schemas.microsoft.com/office/drawing/2014/main" id="{6CD9E256-D444-0E35-5426-16A7ACB10FCD}"/>
                    </a:ext>
                  </a:extLst>
                </p14:cNvPr>
                <p14:cNvContentPartPr/>
                <p14:nvPr/>
              </p14:nvContentPartPr>
              <p14:xfrm>
                <a:off x="8580793" y="6154049"/>
                <a:ext cx="120240" cy="158040"/>
              </p14:xfrm>
            </p:contentPart>
          </mc:Choice>
          <mc:Fallback>
            <p:pic>
              <p:nvPicPr>
                <p:cNvPr id="95" name="Ink 94">
                  <a:extLst>
                    <a:ext uri="{FF2B5EF4-FFF2-40B4-BE49-F238E27FC236}">
                      <a16:creationId xmlns:a16="http://schemas.microsoft.com/office/drawing/2014/main" id="{6CD9E256-D444-0E35-5426-16A7ACB10FCD}"/>
                    </a:ext>
                  </a:extLst>
                </p:cNvPr>
                <p:cNvPicPr/>
                <p:nvPr/>
              </p:nvPicPr>
              <p:blipFill>
                <a:blip r:embed="rId144"/>
                <a:stretch>
                  <a:fillRect/>
                </a:stretch>
              </p:blipFill>
              <p:spPr>
                <a:xfrm>
                  <a:off x="8572153" y="6145409"/>
                  <a:ext cx="137880" cy="175680"/>
                </a:xfrm>
                <a:prstGeom prst="rect">
                  <a:avLst/>
                </a:prstGeom>
              </p:spPr>
            </p:pic>
          </mc:Fallback>
        </mc:AlternateContent>
        <mc:AlternateContent xmlns:mc="http://schemas.openxmlformats.org/markup-compatibility/2006">
          <mc:Choice xmlns:p14="http://schemas.microsoft.com/office/powerpoint/2010/main" Requires="p14">
            <p:contentPart p14:bwMode="auto" r:id="rId145">
              <p14:nvContentPartPr>
                <p14:cNvPr id="96" name="Ink 95">
                  <a:extLst>
                    <a:ext uri="{FF2B5EF4-FFF2-40B4-BE49-F238E27FC236}">
                      <a16:creationId xmlns:a16="http://schemas.microsoft.com/office/drawing/2014/main" id="{5E3BAF45-40CC-3671-43EB-DF37B87A94B1}"/>
                    </a:ext>
                  </a:extLst>
                </p14:cNvPr>
                <p14:cNvContentPartPr/>
                <p14:nvPr/>
              </p14:nvContentPartPr>
              <p14:xfrm>
                <a:off x="8760433" y="6165569"/>
                <a:ext cx="56880" cy="50400"/>
              </p14:xfrm>
            </p:contentPart>
          </mc:Choice>
          <mc:Fallback>
            <p:pic>
              <p:nvPicPr>
                <p:cNvPr id="96" name="Ink 95">
                  <a:extLst>
                    <a:ext uri="{FF2B5EF4-FFF2-40B4-BE49-F238E27FC236}">
                      <a16:creationId xmlns:a16="http://schemas.microsoft.com/office/drawing/2014/main" id="{5E3BAF45-40CC-3671-43EB-DF37B87A94B1}"/>
                    </a:ext>
                  </a:extLst>
                </p:cNvPr>
                <p:cNvPicPr/>
                <p:nvPr/>
              </p:nvPicPr>
              <p:blipFill>
                <a:blip r:embed="rId146"/>
                <a:stretch>
                  <a:fillRect/>
                </a:stretch>
              </p:blipFill>
              <p:spPr>
                <a:xfrm>
                  <a:off x="8751433" y="6156929"/>
                  <a:ext cx="74520" cy="68040"/>
                </a:xfrm>
                <a:prstGeom prst="rect">
                  <a:avLst/>
                </a:prstGeom>
              </p:spPr>
            </p:pic>
          </mc:Fallback>
        </mc:AlternateContent>
        <mc:AlternateContent xmlns:mc="http://schemas.openxmlformats.org/markup-compatibility/2006">
          <mc:Choice xmlns:p14="http://schemas.microsoft.com/office/powerpoint/2010/main" Requires="p14">
            <p:contentPart p14:bwMode="auto" r:id="rId147">
              <p14:nvContentPartPr>
                <p14:cNvPr id="97" name="Ink 96">
                  <a:extLst>
                    <a:ext uri="{FF2B5EF4-FFF2-40B4-BE49-F238E27FC236}">
                      <a16:creationId xmlns:a16="http://schemas.microsoft.com/office/drawing/2014/main" id="{341078C6-B893-8B07-7130-56BED7AD821C}"/>
                    </a:ext>
                  </a:extLst>
                </p14:cNvPr>
                <p14:cNvContentPartPr/>
                <p14:nvPr/>
              </p14:nvContentPartPr>
              <p14:xfrm>
                <a:off x="8733073" y="6099329"/>
                <a:ext cx="14040" cy="7920"/>
              </p14:xfrm>
            </p:contentPart>
          </mc:Choice>
          <mc:Fallback>
            <p:pic>
              <p:nvPicPr>
                <p:cNvPr id="97" name="Ink 96">
                  <a:extLst>
                    <a:ext uri="{FF2B5EF4-FFF2-40B4-BE49-F238E27FC236}">
                      <a16:creationId xmlns:a16="http://schemas.microsoft.com/office/drawing/2014/main" id="{341078C6-B893-8B07-7130-56BED7AD821C}"/>
                    </a:ext>
                  </a:extLst>
                </p:cNvPr>
                <p:cNvPicPr/>
                <p:nvPr/>
              </p:nvPicPr>
              <p:blipFill>
                <a:blip r:embed="rId148"/>
                <a:stretch>
                  <a:fillRect/>
                </a:stretch>
              </p:blipFill>
              <p:spPr>
                <a:xfrm>
                  <a:off x="8724073" y="6090329"/>
                  <a:ext cx="31680" cy="25560"/>
                </a:xfrm>
                <a:prstGeom prst="rect">
                  <a:avLst/>
                </a:prstGeom>
              </p:spPr>
            </p:pic>
          </mc:Fallback>
        </mc:AlternateContent>
        <mc:AlternateContent xmlns:mc="http://schemas.openxmlformats.org/markup-compatibility/2006">
          <mc:Choice xmlns:p14="http://schemas.microsoft.com/office/powerpoint/2010/main" Requires="p14">
            <p:contentPart p14:bwMode="auto" r:id="rId149">
              <p14:nvContentPartPr>
                <p14:cNvPr id="98" name="Ink 97">
                  <a:extLst>
                    <a:ext uri="{FF2B5EF4-FFF2-40B4-BE49-F238E27FC236}">
                      <a16:creationId xmlns:a16="http://schemas.microsoft.com/office/drawing/2014/main" id="{9389802D-3EBA-810B-8D75-E38B619A736E}"/>
                    </a:ext>
                  </a:extLst>
                </p14:cNvPr>
                <p14:cNvContentPartPr/>
                <p14:nvPr/>
              </p14:nvContentPartPr>
              <p14:xfrm>
                <a:off x="8879593" y="6049289"/>
                <a:ext cx="44640" cy="102960"/>
              </p14:xfrm>
            </p:contentPart>
          </mc:Choice>
          <mc:Fallback>
            <p:pic>
              <p:nvPicPr>
                <p:cNvPr id="98" name="Ink 97">
                  <a:extLst>
                    <a:ext uri="{FF2B5EF4-FFF2-40B4-BE49-F238E27FC236}">
                      <a16:creationId xmlns:a16="http://schemas.microsoft.com/office/drawing/2014/main" id="{9389802D-3EBA-810B-8D75-E38B619A736E}"/>
                    </a:ext>
                  </a:extLst>
                </p:cNvPr>
                <p:cNvPicPr/>
                <p:nvPr/>
              </p:nvPicPr>
              <p:blipFill>
                <a:blip r:embed="rId150"/>
                <a:stretch>
                  <a:fillRect/>
                </a:stretch>
              </p:blipFill>
              <p:spPr>
                <a:xfrm>
                  <a:off x="8870953" y="6040289"/>
                  <a:ext cx="62280" cy="120600"/>
                </a:xfrm>
                <a:prstGeom prst="rect">
                  <a:avLst/>
                </a:prstGeom>
              </p:spPr>
            </p:pic>
          </mc:Fallback>
        </mc:AlternateContent>
        <mc:AlternateContent xmlns:mc="http://schemas.openxmlformats.org/markup-compatibility/2006">
          <mc:Choice xmlns:p14="http://schemas.microsoft.com/office/powerpoint/2010/main" Requires="p14">
            <p:contentPart p14:bwMode="auto" r:id="rId151">
              <p14:nvContentPartPr>
                <p14:cNvPr id="99" name="Ink 98">
                  <a:extLst>
                    <a:ext uri="{FF2B5EF4-FFF2-40B4-BE49-F238E27FC236}">
                      <a16:creationId xmlns:a16="http://schemas.microsoft.com/office/drawing/2014/main" id="{BD757A84-8A88-0380-3500-A0107981788E}"/>
                    </a:ext>
                  </a:extLst>
                </p14:cNvPr>
                <p14:cNvContentPartPr/>
                <p14:nvPr/>
              </p14:nvContentPartPr>
              <p14:xfrm>
                <a:off x="9032953" y="5839049"/>
                <a:ext cx="239040" cy="249120"/>
              </p14:xfrm>
            </p:contentPart>
          </mc:Choice>
          <mc:Fallback>
            <p:pic>
              <p:nvPicPr>
                <p:cNvPr id="99" name="Ink 98">
                  <a:extLst>
                    <a:ext uri="{FF2B5EF4-FFF2-40B4-BE49-F238E27FC236}">
                      <a16:creationId xmlns:a16="http://schemas.microsoft.com/office/drawing/2014/main" id="{BD757A84-8A88-0380-3500-A0107981788E}"/>
                    </a:ext>
                  </a:extLst>
                </p:cNvPr>
                <p:cNvPicPr/>
                <p:nvPr/>
              </p:nvPicPr>
              <p:blipFill>
                <a:blip r:embed="rId152"/>
                <a:stretch>
                  <a:fillRect/>
                </a:stretch>
              </p:blipFill>
              <p:spPr>
                <a:xfrm>
                  <a:off x="9024313" y="5830049"/>
                  <a:ext cx="256680" cy="266760"/>
                </a:xfrm>
                <a:prstGeom prst="rect">
                  <a:avLst/>
                </a:prstGeom>
              </p:spPr>
            </p:pic>
          </mc:Fallback>
        </mc:AlternateContent>
        <mc:AlternateContent xmlns:mc="http://schemas.openxmlformats.org/markup-compatibility/2006">
          <mc:Choice xmlns:p14="http://schemas.microsoft.com/office/powerpoint/2010/main" Requires="p14">
            <p:contentPart p14:bwMode="auto" r:id="rId153">
              <p14:nvContentPartPr>
                <p14:cNvPr id="100" name="Ink 99">
                  <a:extLst>
                    <a:ext uri="{FF2B5EF4-FFF2-40B4-BE49-F238E27FC236}">
                      <a16:creationId xmlns:a16="http://schemas.microsoft.com/office/drawing/2014/main" id="{633DD7CA-3F79-939A-2960-DD5D5CB18AF6}"/>
                    </a:ext>
                  </a:extLst>
                </p14:cNvPr>
                <p14:cNvContentPartPr/>
                <p14:nvPr/>
              </p14:nvContentPartPr>
              <p14:xfrm>
                <a:off x="8897233" y="6482369"/>
                <a:ext cx="34560" cy="82800"/>
              </p14:xfrm>
            </p:contentPart>
          </mc:Choice>
          <mc:Fallback>
            <p:pic>
              <p:nvPicPr>
                <p:cNvPr id="100" name="Ink 99">
                  <a:extLst>
                    <a:ext uri="{FF2B5EF4-FFF2-40B4-BE49-F238E27FC236}">
                      <a16:creationId xmlns:a16="http://schemas.microsoft.com/office/drawing/2014/main" id="{633DD7CA-3F79-939A-2960-DD5D5CB18AF6}"/>
                    </a:ext>
                  </a:extLst>
                </p:cNvPr>
                <p:cNvPicPr/>
                <p:nvPr/>
              </p:nvPicPr>
              <p:blipFill>
                <a:blip r:embed="rId154"/>
                <a:stretch>
                  <a:fillRect/>
                </a:stretch>
              </p:blipFill>
              <p:spPr>
                <a:xfrm>
                  <a:off x="8888233" y="6473729"/>
                  <a:ext cx="52200" cy="100440"/>
                </a:xfrm>
                <a:prstGeom prst="rect">
                  <a:avLst/>
                </a:prstGeom>
              </p:spPr>
            </p:pic>
          </mc:Fallback>
        </mc:AlternateContent>
        <mc:AlternateContent xmlns:mc="http://schemas.openxmlformats.org/markup-compatibility/2006">
          <mc:Choice xmlns:p14="http://schemas.microsoft.com/office/powerpoint/2010/main" Requires="p14">
            <p:contentPart p14:bwMode="auto" r:id="rId155">
              <p14:nvContentPartPr>
                <p14:cNvPr id="101" name="Ink 100">
                  <a:extLst>
                    <a:ext uri="{FF2B5EF4-FFF2-40B4-BE49-F238E27FC236}">
                      <a16:creationId xmlns:a16="http://schemas.microsoft.com/office/drawing/2014/main" id="{F2A9A55E-5779-A0C6-8BBF-35B082A7CCAB}"/>
                    </a:ext>
                  </a:extLst>
                </p14:cNvPr>
                <p14:cNvContentPartPr/>
                <p14:nvPr/>
              </p14:nvContentPartPr>
              <p14:xfrm>
                <a:off x="8857633" y="6415769"/>
                <a:ext cx="30960" cy="9360"/>
              </p14:xfrm>
            </p:contentPart>
          </mc:Choice>
          <mc:Fallback>
            <p:pic>
              <p:nvPicPr>
                <p:cNvPr id="101" name="Ink 100">
                  <a:extLst>
                    <a:ext uri="{FF2B5EF4-FFF2-40B4-BE49-F238E27FC236}">
                      <a16:creationId xmlns:a16="http://schemas.microsoft.com/office/drawing/2014/main" id="{F2A9A55E-5779-A0C6-8BBF-35B082A7CCAB}"/>
                    </a:ext>
                  </a:extLst>
                </p:cNvPr>
                <p:cNvPicPr/>
                <p:nvPr/>
              </p:nvPicPr>
              <p:blipFill>
                <a:blip r:embed="rId156"/>
                <a:stretch>
                  <a:fillRect/>
                </a:stretch>
              </p:blipFill>
              <p:spPr>
                <a:xfrm>
                  <a:off x="8848633" y="6407129"/>
                  <a:ext cx="48600" cy="27000"/>
                </a:xfrm>
                <a:prstGeom prst="rect">
                  <a:avLst/>
                </a:prstGeom>
              </p:spPr>
            </p:pic>
          </mc:Fallback>
        </mc:AlternateContent>
        <mc:AlternateContent xmlns:mc="http://schemas.openxmlformats.org/markup-compatibility/2006">
          <mc:Choice xmlns:p14="http://schemas.microsoft.com/office/powerpoint/2010/main" Requires="p14">
            <p:contentPart p14:bwMode="auto" r:id="rId157">
              <p14:nvContentPartPr>
                <p14:cNvPr id="102" name="Ink 101">
                  <a:extLst>
                    <a:ext uri="{FF2B5EF4-FFF2-40B4-BE49-F238E27FC236}">
                      <a16:creationId xmlns:a16="http://schemas.microsoft.com/office/drawing/2014/main" id="{8CA6E715-A325-1665-EA1A-4420DCDD3330}"/>
                    </a:ext>
                  </a:extLst>
                </p14:cNvPr>
                <p14:cNvContentPartPr/>
                <p14:nvPr/>
              </p14:nvContentPartPr>
              <p14:xfrm>
                <a:off x="8990113" y="6442769"/>
                <a:ext cx="105480" cy="61920"/>
              </p14:xfrm>
            </p:contentPart>
          </mc:Choice>
          <mc:Fallback>
            <p:pic>
              <p:nvPicPr>
                <p:cNvPr id="102" name="Ink 101">
                  <a:extLst>
                    <a:ext uri="{FF2B5EF4-FFF2-40B4-BE49-F238E27FC236}">
                      <a16:creationId xmlns:a16="http://schemas.microsoft.com/office/drawing/2014/main" id="{8CA6E715-A325-1665-EA1A-4420DCDD3330}"/>
                    </a:ext>
                  </a:extLst>
                </p:cNvPr>
                <p:cNvPicPr/>
                <p:nvPr/>
              </p:nvPicPr>
              <p:blipFill>
                <a:blip r:embed="rId158"/>
                <a:stretch>
                  <a:fillRect/>
                </a:stretch>
              </p:blipFill>
              <p:spPr>
                <a:xfrm>
                  <a:off x="8981473" y="6434129"/>
                  <a:ext cx="123120" cy="79560"/>
                </a:xfrm>
                <a:prstGeom prst="rect">
                  <a:avLst/>
                </a:prstGeom>
              </p:spPr>
            </p:pic>
          </mc:Fallback>
        </mc:AlternateContent>
        <mc:AlternateContent xmlns:mc="http://schemas.openxmlformats.org/markup-compatibility/2006">
          <mc:Choice xmlns:p14="http://schemas.microsoft.com/office/powerpoint/2010/main" Requires="p14">
            <p:contentPart p14:bwMode="auto" r:id="rId159">
              <p14:nvContentPartPr>
                <p14:cNvPr id="103" name="Ink 102">
                  <a:extLst>
                    <a:ext uri="{FF2B5EF4-FFF2-40B4-BE49-F238E27FC236}">
                      <a16:creationId xmlns:a16="http://schemas.microsoft.com/office/drawing/2014/main" id="{521E2A53-0471-D1D9-4974-677A14EEB582}"/>
                    </a:ext>
                  </a:extLst>
                </p14:cNvPr>
                <p14:cNvContentPartPr/>
                <p14:nvPr/>
              </p14:nvContentPartPr>
              <p14:xfrm>
                <a:off x="9152113" y="6181769"/>
                <a:ext cx="44280" cy="230400"/>
              </p14:xfrm>
            </p:contentPart>
          </mc:Choice>
          <mc:Fallback>
            <p:pic>
              <p:nvPicPr>
                <p:cNvPr id="103" name="Ink 102">
                  <a:extLst>
                    <a:ext uri="{FF2B5EF4-FFF2-40B4-BE49-F238E27FC236}">
                      <a16:creationId xmlns:a16="http://schemas.microsoft.com/office/drawing/2014/main" id="{521E2A53-0471-D1D9-4974-677A14EEB582}"/>
                    </a:ext>
                  </a:extLst>
                </p:cNvPr>
                <p:cNvPicPr/>
                <p:nvPr/>
              </p:nvPicPr>
              <p:blipFill>
                <a:blip r:embed="rId160"/>
                <a:stretch>
                  <a:fillRect/>
                </a:stretch>
              </p:blipFill>
              <p:spPr>
                <a:xfrm>
                  <a:off x="9143473" y="6173129"/>
                  <a:ext cx="61920" cy="248040"/>
                </a:xfrm>
                <a:prstGeom prst="rect">
                  <a:avLst/>
                </a:prstGeom>
              </p:spPr>
            </p:pic>
          </mc:Fallback>
        </mc:AlternateContent>
        <mc:AlternateContent xmlns:mc="http://schemas.openxmlformats.org/markup-compatibility/2006">
          <mc:Choice xmlns:p14="http://schemas.microsoft.com/office/powerpoint/2010/main" Requires="p14">
            <p:contentPart p14:bwMode="auto" r:id="rId161">
              <p14:nvContentPartPr>
                <p14:cNvPr id="104" name="Ink 103">
                  <a:extLst>
                    <a:ext uri="{FF2B5EF4-FFF2-40B4-BE49-F238E27FC236}">
                      <a16:creationId xmlns:a16="http://schemas.microsoft.com/office/drawing/2014/main" id="{1F21D369-CB74-B4E3-E6DC-AA3418804D5D}"/>
                    </a:ext>
                  </a:extLst>
                </p14:cNvPr>
                <p14:cNvContentPartPr/>
                <p14:nvPr/>
              </p14:nvContentPartPr>
              <p14:xfrm>
                <a:off x="9115033" y="6297689"/>
                <a:ext cx="84240" cy="55440"/>
              </p14:xfrm>
            </p:contentPart>
          </mc:Choice>
          <mc:Fallback>
            <p:pic>
              <p:nvPicPr>
                <p:cNvPr id="104" name="Ink 103">
                  <a:extLst>
                    <a:ext uri="{FF2B5EF4-FFF2-40B4-BE49-F238E27FC236}">
                      <a16:creationId xmlns:a16="http://schemas.microsoft.com/office/drawing/2014/main" id="{1F21D369-CB74-B4E3-E6DC-AA3418804D5D}"/>
                    </a:ext>
                  </a:extLst>
                </p:cNvPr>
                <p:cNvPicPr/>
                <p:nvPr/>
              </p:nvPicPr>
              <p:blipFill>
                <a:blip r:embed="rId162"/>
                <a:stretch>
                  <a:fillRect/>
                </a:stretch>
              </p:blipFill>
              <p:spPr>
                <a:xfrm>
                  <a:off x="9106393" y="6288689"/>
                  <a:ext cx="101880" cy="73080"/>
                </a:xfrm>
                <a:prstGeom prst="rect">
                  <a:avLst/>
                </a:prstGeom>
              </p:spPr>
            </p:pic>
          </mc:Fallback>
        </mc:AlternateContent>
        <mc:AlternateContent xmlns:mc="http://schemas.openxmlformats.org/markup-compatibility/2006">
          <mc:Choice xmlns:p14="http://schemas.microsoft.com/office/powerpoint/2010/main" Requires="p14">
            <p:contentPart p14:bwMode="auto" r:id="rId163">
              <p14:nvContentPartPr>
                <p14:cNvPr id="105" name="Ink 104">
                  <a:extLst>
                    <a:ext uri="{FF2B5EF4-FFF2-40B4-BE49-F238E27FC236}">
                      <a16:creationId xmlns:a16="http://schemas.microsoft.com/office/drawing/2014/main" id="{971A57D3-138C-196A-2269-11A0FF4367C0}"/>
                    </a:ext>
                  </a:extLst>
                </p14:cNvPr>
                <p14:cNvContentPartPr/>
                <p14:nvPr/>
              </p14:nvContentPartPr>
              <p14:xfrm>
                <a:off x="9257953" y="6212009"/>
                <a:ext cx="147600" cy="124200"/>
              </p14:xfrm>
            </p:contentPart>
          </mc:Choice>
          <mc:Fallback>
            <p:pic>
              <p:nvPicPr>
                <p:cNvPr id="105" name="Ink 104">
                  <a:extLst>
                    <a:ext uri="{FF2B5EF4-FFF2-40B4-BE49-F238E27FC236}">
                      <a16:creationId xmlns:a16="http://schemas.microsoft.com/office/drawing/2014/main" id="{971A57D3-138C-196A-2269-11A0FF4367C0}"/>
                    </a:ext>
                  </a:extLst>
                </p:cNvPr>
                <p:cNvPicPr/>
                <p:nvPr/>
              </p:nvPicPr>
              <p:blipFill>
                <a:blip r:embed="rId164"/>
                <a:stretch>
                  <a:fillRect/>
                </a:stretch>
              </p:blipFill>
              <p:spPr>
                <a:xfrm>
                  <a:off x="9248953" y="6203369"/>
                  <a:ext cx="165240" cy="141840"/>
                </a:xfrm>
                <a:prstGeom prst="rect">
                  <a:avLst/>
                </a:prstGeom>
              </p:spPr>
            </p:pic>
          </mc:Fallback>
        </mc:AlternateContent>
        <mc:AlternateContent xmlns:mc="http://schemas.openxmlformats.org/markup-compatibility/2006">
          <mc:Choice xmlns:p14="http://schemas.microsoft.com/office/powerpoint/2010/main" Requires="p14">
            <p:contentPart p14:bwMode="auto" r:id="rId165">
              <p14:nvContentPartPr>
                <p14:cNvPr id="106" name="Ink 105">
                  <a:extLst>
                    <a:ext uri="{FF2B5EF4-FFF2-40B4-BE49-F238E27FC236}">
                      <a16:creationId xmlns:a16="http://schemas.microsoft.com/office/drawing/2014/main" id="{FCEFEA5E-484B-6DD6-5B96-303301A53FD1}"/>
                    </a:ext>
                  </a:extLst>
                </p14:cNvPr>
                <p14:cNvContentPartPr/>
                <p14:nvPr/>
              </p14:nvContentPartPr>
              <p14:xfrm>
                <a:off x="9382873" y="6254849"/>
                <a:ext cx="86400" cy="52560"/>
              </p14:xfrm>
            </p:contentPart>
          </mc:Choice>
          <mc:Fallback>
            <p:pic>
              <p:nvPicPr>
                <p:cNvPr id="106" name="Ink 105">
                  <a:extLst>
                    <a:ext uri="{FF2B5EF4-FFF2-40B4-BE49-F238E27FC236}">
                      <a16:creationId xmlns:a16="http://schemas.microsoft.com/office/drawing/2014/main" id="{FCEFEA5E-484B-6DD6-5B96-303301A53FD1}"/>
                    </a:ext>
                  </a:extLst>
                </p:cNvPr>
                <p:cNvPicPr/>
                <p:nvPr/>
              </p:nvPicPr>
              <p:blipFill>
                <a:blip r:embed="rId166"/>
                <a:stretch>
                  <a:fillRect/>
                </a:stretch>
              </p:blipFill>
              <p:spPr>
                <a:xfrm>
                  <a:off x="9373873" y="6246209"/>
                  <a:ext cx="104040" cy="70200"/>
                </a:xfrm>
                <a:prstGeom prst="rect">
                  <a:avLst/>
                </a:prstGeom>
              </p:spPr>
            </p:pic>
          </mc:Fallback>
        </mc:AlternateContent>
        <mc:AlternateContent xmlns:mc="http://schemas.openxmlformats.org/markup-compatibility/2006">
          <mc:Choice xmlns:p14="http://schemas.microsoft.com/office/powerpoint/2010/main" Requires="p14">
            <p:contentPart p14:bwMode="auto" r:id="rId167">
              <p14:nvContentPartPr>
                <p14:cNvPr id="107" name="Ink 106">
                  <a:extLst>
                    <a:ext uri="{FF2B5EF4-FFF2-40B4-BE49-F238E27FC236}">
                      <a16:creationId xmlns:a16="http://schemas.microsoft.com/office/drawing/2014/main" id="{C2A4EA4F-A94A-ED56-CBA9-7D63997146B0}"/>
                    </a:ext>
                  </a:extLst>
                </p14:cNvPr>
                <p14:cNvContentPartPr/>
                <p14:nvPr/>
              </p14:nvContentPartPr>
              <p14:xfrm>
                <a:off x="9493753" y="5993489"/>
                <a:ext cx="47880" cy="206640"/>
              </p14:xfrm>
            </p:contentPart>
          </mc:Choice>
          <mc:Fallback>
            <p:pic>
              <p:nvPicPr>
                <p:cNvPr id="107" name="Ink 106">
                  <a:extLst>
                    <a:ext uri="{FF2B5EF4-FFF2-40B4-BE49-F238E27FC236}">
                      <a16:creationId xmlns:a16="http://schemas.microsoft.com/office/drawing/2014/main" id="{C2A4EA4F-A94A-ED56-CBA9-7D63997146B0}"/>
                    </a:ext>
                  </a:extLst>
                </p:cNvPr>
                <p:cNvPicPr/>
                <p:nvPr/>
              </p:nvPicPr>
              <p:blipFill>
                <a:blip r:embed="rId168"/>
                <a:stretch>
                  <a:fillRect/>
                </a:stretch>
              </p:blipFill>
              <p:spPr>
                <a:xfrm>
                  <a:off x="9484753" y="5984849"/>
                  <a:ext cx="65520" cy="224280"/>
                </a:xfrm>
                <a:prstGeom prst="rect">
                  <a:avLst/>
                </a:prstGeom>
              </p:spPr>
            </p:pic>
          </mc:Fallback>
        </mc:AlternateContent>
        <mc:AlternateContent xmlns:mc="http://schemas.openxmlformats.org/markup-compatibility/2006">
          <mc:Choice xmlns:p14="http://schemas.microsoft.com/office/powerpoint/2010/main" Requires="p14">
            <p:contentPart p14:bwMode="auto" r:id="rId169">
              <p14:nvContentPartPr>
                <p14:cNvPr id="108" name="Ink 107">
                  <a:extLst>
                    <a:ext uri="{FF2B5EF4-FFF2-40B4-BE49-F238E27FC236}">
                      <a16:creationId xmlns:a16="http://schemas.microsoft.com/office/drawing/2014/main" id="{8DDAB7B4-1746-E39E-7985-0D2AEBBB76FA}"/>
                    </a:ext>
                  </a:extLst>
                </p14:cNvPr>
                <p14:cNvContentPartPr/>
                <p14:nvPr/>
              </p14:nvContentPartPr>
              <p14:xfrm>
                <a:off x="9459553" y="6093209"/>
                <a:ext cx="105840" cy="64800"/>
              </p14:xfrm>
            </p:contentPart>
          </mc:Choice>
          <mc:Fallback>
            <p:pic>
              <p:nvPicPr>
                <p:cNvPr id="108" name="Ink 107">
                  <a:extLst>
                    <a:ext uri="{FF2B5EF4-FFF2-40B4-BE49-F238E27FC236}">
                      <a16:creationId xmlns:a16="http://schemas.microsoft.com/office/drawing/2014/main" id="{8DDAB7B4-1746-E39E-7985-0D2AEBBB76FA}"/>
                    </a:ext>
                  </a:extLst>
                </p:cNvPr>
                <p:cNvPicPr/>
                <p:nvPr/>
              </p:nvPicPr>
              <p:blipFill>
                <a:blip r:embed="rId170"/>
                <a:stretch>
                  <a:fillRect/>
                </a:stretch>
              </p:blipFill>
              <p:spPr>
                <a:xfrm>
                  <a:off x="9450553" y="6084569"/>
                  <a:ext cx="123480" cy="82440"/>
                </a:xfrm>
                <a:prstGeom prst="rect">
                  <a:avLst/>
                </a:prstGeom>
              </p:spPr>
            </p:pic>
          </mc:Fallback>
        </mc:AlternateContent>
        <mc:AlternateContent xmlns:mc="http://schemas.openxmlformats.org/markup-compatibility/2006">
          <mc:Choice xmlns:p14="http://schemas.microsoft.com/office/powerpoint/2010/main" Requires="p14">
            <p:contentPart p14:bwMode="auto" r:id="rId171">
              <p14:nvContentPartPr>
                <p14:cNvPr id="109" name="Ink 108">
                  <a:extLst>
                    <a:ext uri="{FF2B5EF4-FFF2-40B4-BE49-F238E27FC236}">
                      <a16:creationId xmlns:a16="http://schemas.microsoft.com/office/drawing/2014/main" id="{B579984A-181C-38DC-F71E-8EDA1498FCE3}"/>
                    </a:ext>
                  </a:extLst>
                </p14:cNvPr>
                <p14:cNvContentPartPr/>
                <p14:nvPr/>
              </p14:nvContentPartPr>
              <p14:xfrm>
                <a:off x="9586633" y="5874689"/>
                <a:ext cx="200880" cy="273600"/>
              </p14:xfrm>
            </p:contentPart>
          </mc:Choice>
          <mc:Fallback>
            <p:pic>
              <p:nvPicPr>
                <p:cNvPr id="109" name="Ink 108">
                  <a:extLst>
                    <a:ext uri="{FF2B5EF4-FFF2-40B4-BE49-F238E27FC236}">
                      <a16:creationId xmlns:a16="http://schemas.microsoft.com/office/drawing/2014/main" id="{B579984A-181C-38DC-F71E-8EDA1498FCE3}"/>
                    </a:ext>
                  </a:extLst>
                </p:cNvPr>
                <p:cNvPicPr/>
                <p:nvPr/>
              </p:nvPicPr>
              <p:blipFill>
                <a:blip r:embed="rId172"/>
                <a:stretch>
                  <a:fillRect/>
                </a:stretch>
              </p:blipFill>
              <p:spPr>
                <a:xfrm>
                  <a:off x="9577993" y="5865689"/>
                  <a:ext cx="218520" cy="291240"/>
                </a:xfrm>
                <a:prstGeom prst="rect">
                  <a:avLst/>
                </a:prstGeom>
              </p:spPr>
            </p:pic>
          </mc:Fallback>
        </mc:AlternateContent>
        <mc:AlternateContent xmlns:mc="http://schemas.openxmlformats.org/markup-compatibility/2006">
          <mc:Choice xmlns:p14="http://schemas.microsoft.com/office/powerpoint/2010/main" Requires="p14">
            <p:contentPart p14:bwMode="auto" r:id="rId173">
              <p14:nvContentPartPr>
                <p14:cNvPr id="110" name="Ink 109">
                  <a:extLst>
                    <a:ext uri="{FF2B5EF4-FFF2-40B4-BE49-F238E27FC236}">
                      <a16:creationId xmlns:a16="http://schemas.microsoft.com/office/drawing/2014/main" id="{7D2B2B61-2710-C785-293D-A39F24671A55}"/>
                    </a:ext>
                  </a:extLst>
                </p14:cNvPr>
                <p14:cNvContentPartPr/>
                <p14:nvPr/>
              </p14:nvContentPartPr>
              <p14:xfrm>
                <a:off x="9093073" y="6696209"/>
                <a:ext cx="131760" cy="198000"/>
              </p14:xfrm>
            </p:contentPart>
          </mc:Choice>
          <mc:Fallback>
            <p:pic>
              <p:nvPicPr>
                <p:cNvPr id="110" name="Ink 109">
                  <a:extLst>
                    <a:ext uri="{FF2B5EF4-FFF2-40B4-BE49-F238E27FC236}">
                      <a16:creationId xmlns:a16="http://schemas.microsoft.com/office/drawing/2014/main" id="{7D2B2B61-2710-C785-293D-A39F24671A55}"/>
                    </a:ext>
                  </a:extLst>
                </p:cNvPr>
                <p:cNvPicPr/>
                <p:nvPr/>
              </p:nvPicPr>
              <p:blipFill>
                <a:blip r:embed="rId174"/>
                <a:stretch>
                  <a:fillRect/>
                </a:stretch>
              </p:blipFill>
              <p:spPr>
                <a:xfrm>
                  <a:off x="9084433" y="6687209"/>
                  <a:ext cx="149400" cy="215640"/>
                </a:xfrm>
                <a:prstGeom prst="rect">
                  <a:avLst/>
                </a:prstGeom>
              </p:spPr>
            </p:pic>
          </mc:Fallback>
        </mc:AlternateContent>
        <mc:AlternateContent xmlns:mc="http://schemas.openxmlformats.org/markup-compatibility/2006">
          <mc:Choice xmlns:p14="http://schemas.microsoft.com/office/powerpoint/2010/main" Requires="p14">
            <p:contentPart p14:bwMode="auto" r:id="rId175">
              <p14:nvContentPartPr>
                <p14:cNvPr id="111" name="Ink 110">
                  <a:extLst>
                    <a:ext uri="{FF2B5EF4-FFF2-40B4-BE49-F238E27FC236}">
                      <a16:creationId xmlns:a16="http://schemas.microsoft.com/office/drawing/2014/main" id="{78D7433E-5E6E-A8F3-5097-986F14D0DE8C}"/>
                    </a:ext>
                  </a:extLst>
                </p14:cNvPr>
                <p14:cNvContentPartPr/>
                <p14:nvPr/>
              </p14:nvContentPartPr>
              <p14:xfrm>
                <a:off x="9267313" y="6696929"/>
                <a:ext cx="79920" cy="105840"/>
              </p14:xfrm>
            </p:contentPart>
          </mc:Choice>
          <mc:Fallback>
            <p:pic>
              <p:nvPicPr>
                <p:cNvPr id="111" name="Ink 110">
                  <a:extLst>
                    <a:ext uri="{FF2B5EF4-FFF2-40B4-BE49-F238E27FC236}">
                      <a16:creationId xmlns:a16="http://schemas.microsoft.com/office/drawing/2014/main" id="{78D7433E-5E6E-A8F3-5097-986F14D0DE8C}"/>
                    </a:ext>
                  </a:extLst>
                </p:cNvPr>
                <p:cNvPicPr/>
                <p:nvPr/>
              </p:nvPicPr>
              <p:blipFill>
                <a:blip r:embed="rId176"/>
                <a:stretch>
                  <a:fillRect/>
                </a:stretch>
              </p:blipFill>
              <p:spPr>
                <a:xfrm>
                  <a:off x="9258313" y="6687929"/>
                  <a:ext cx="97560" cy="123480"/>
                </a:xfrm>
                <a:prstGeom prst="rect">
                  <a:avLst/>
                </a:prstGeom>
              </p:spPr>
            </p:pic>
          </mc:Fallback>
        </mc:AlternateContent>
        <mc:AlternateContent xmlns:mc="http://schemas.openxmlformats.org/markup-compatibility/2006">
          <mc:Choice xmlns:p14="http://schemas.microsoft.com/office/powerpoint/2010/main" Requires="p14">
            <p:contentPart p14:bwMode="auto" r:id="rId177">
              <p14:nvContentPartPr>
                <p14:cNvPr id="112" name="Ink 111">
                  <a:extLst>
                    <a:ext uri="{FF2B5EF4-FFF2-40B4-BE49-F238E27FC236}">
                      <a16:creationId xmlns:a16="http://schemas.microsoft.com/office/drawing/2014/main" id="{26EC0D36-1422-E180-1A2D-7AE76E97CBAD}"/>
                    </a:ext>
                  </a:extLst>
                </p14:cNvPr>
                <p14:cNvContentPartPr/>
                <p14:nvPr/>
              </p14:nvContentPartPr>
              <p14:xfrm>
                <a:off x="9372433" y="6588569"/>
                <a:ext cx="215280" cy="165240"/>
              </p14:xfrm>
            </p:contentPart>
          </mc:Choice>
          <mc:Fallback>
            <p:pic>
              <p:nvPicPr>
                <p:cNvPr id="112" name="Ink 111">
                  <a:extLst>
                    <a:ext uri="{FF2B5EF4-FFF2-40B4-BE49-F238E27FC236}">
                      <a16:creationId xmlns:a16="http://schemas.microsoft.com/office/drawing/2014/main" id="{26EC0D36-1422-E180-1A2D-7AE76E97CBAD}"/>
                    </a:ext>
                  </a:extLst>
                </p:cNvPr>
                <p:cNvPicPr/>
                <p:nvPr/>
              </p:nvPicPr>
              <p:blipFill>
                <a:blip r:embed="rId178"/>
                <a:stretch>
                  <a:fillRect/>
                </a:stretch>
              </p:blipFill>
              <p:spPr>
                <a:xfrm>
                  <a:off x="9363433" y="6579929"/>
                  <a:ext cx="232920" cy="182880"/>
                </a:xfrm>
                <a:prstGeom prst="rect">
                  <a:avLst/>
                </a:prstGeom>
              </p:spPr>
            </p:pic>
          </mc:Fallback>
        </mc:AlternateContent>
        <mc:AlternateContent xmlns:mc="http://schemas.openxmlformats.org/markup-compatibility/2006">
          <mc:Choice xmlns:p14="http://schemas.microsoft.com/office/powerpoint/2010/main" Requires="p14">
            <p:contentPart p14:bwMode="auto" r:id="rId179">
              <p14:nvContentPartPr>
                <p14:cNvPr id="113" name="Ink 112">
                  <a:extLst>
                    <a:ext uri="{FF2B5EF4-FFF2-40B4-BE49-F238E27FC236}">
                      <a16:creationId xmlns:a16="http://schemas.microsoft.com/office/drawing/2014/main" id="{E10BA4F0-6006-96E8-1163-A07D4F9FFA1E}"/>
                    </a:ext>
                  </a:extLst>
                </p14:cNvPr>
                <p14:cNvContentPartPr/>
                <p14:nvPr/>
              </p14:nvContentPartPr>
              <p14:xfrm>
                <a:off x="9642433" y="6380489"/>
                <a:ext cx="246240" cy="204840"/>
              </p14:xfrm>
            </p:contentPart>
          </mc:Choice>
          <mc:Fallback>
            <p:pic>
              <p:nvPicPr>
                <p:cNvPr id="113" name="Ink 112">
                  <a:extLst>
                    <a:ext uri="{FF2B5EF4-FFF2-40B4-BE49-F238E27FC236}">
                      <a16:creationId xmlns:a16="http://schemas.microsoft.com/office/drawing/2014/main" id="{E10BA4F0-6006-96E8-1163-A07D4F9FFA1E}"/>
                    </a:ext>
                  </a:extLst>
                </p:cNvPr>
                <p:cNvPicPr/>
                <p:nvPr/>
              </p:nvPicPr>
              <p:blipFill>
                <a:blip r:embed="rId180"/>
                <a:stretch>
                  <a:fillRect/>
                </a:stretch>
              </p:blipFill>
              <p:spPr>
                <a:xfrm>
                  <a:off x="9633793" y="6371849"/>
                  <a:ext cx="263880" cy="222480"/>
                </a:xfrm>
                <a:prstGeom prst="rect">
                  <a:avLst/>
                </a:prstGeom>
              </p:spPr>
            </p:pic>
          </mc:Fallback>
        </mc:AlternateContent>
        <mc:AlternateContent xmlns:mc="http://schemas.openxmlformats.org/markup-compatibility/2006">
          <mc:Choice xmlns:p14="http://schemas.microsoft.com/office/powerpoint/2010/main" Requires="p14">
            <p:contentPart p14:bwMode="auto" r:id="rId181">
              <p14:nvContentPartPr>
                <p14:cNvPr id="114" name="Ink 113">
                  <a:extLst>
                    <a:ext uri="{FF2B5EF4-FFF2-40B4-BE49-F238E27FC236}">
                      <a16:creationId xmlns:a16="http://schemas.microsoft.com/office/drawing/2014/main" id="{0A75676E-DF4B-40E4-6A06-E33EF5351C4D}"/>
                    </a:ext>
                  </a:extLst>
                </p14:cNvPr>
                <p14:cNvContentPartPr/>
                <p14:nvPr/>
              </p14:nvContentPartPr>
              <p14:xfrm>
                <a:off x="9871393" y="6285449"/>
                <a:ext cx="178200" cy="231480"/>
              </p14:xfrm>
            </p:contentPart>
          </mc:Choice>
          <mc:Fallback>
            <p:pic>
              <p:nvPicPr>
                <p:cNvPr id="114" name="Ink 113">
                  <a:extLst>
                    <a:ext uri="{FF2B5EF4-FFF2-40B4-BE49-F238E27FC236}">
                      <a16:creationId xmlns:a16="http://schemas.microsoft.com/office/drawing/2014/main" id="{0A75676E-DF4B-40E4-6A06-E33EF5351C4D}"/>
                    </a:ext>
                  </a:extLst>
                </p:cNvPr>
                <p:cNvPicPr/>
                <p:nvPr/>
              </p:nvPicPr>
              <p:blipFill>
                <a:blip r:embed="rId182"/>
                <a:stretch>
                  <a:fillRect/>
                </a:stretch>
              </p:blipFill>
              <p:spPr>
                <a:xfrm>
                  <a:off x="9862393" y="6276809"/>
                  <a:ext cx="195840" cy="2491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83">
            <p14:nvContentPartPr>
              <p14:cNvPr id="116" name="Ink 115">
                <a:extLst>
                  <a:ext uri="{FF2B5EF4-FFF2-40B4-BE49-F238E27FC236}">
                    <a16:creationId xmlns:a16="http://schemas.microsoft.com/office/drawing/2014/main" id="{D5C8227C-B2FA-AAA5-0C91-4E2F26A6C4EE}"/>
                  </a:ext>
                </a:extLst>
              </p14:cNvPr>
              <p14:cNvContentPartPr/>
              <p14:nvPr/>
            </p14:nvContentPartPr>
            <p14:xfrm>
              <a:off x="6412153" y="4696409"/>
              <a:ext cx="426600" cy="45720"/>
            </p14:xfrm>
          </p:contentPart>
        </mc:Choice>
        <mc:Fallback>
          <p:pic>
            <p:nvPicPr>
              <p:cNvPr id="116" name="Ink 115">
                <a:extLst>
                  <a:ext uri="{FF2B5EF4-FFF2-40B4-BE49-F238E27FC236}">
                    <a16:creationId xmlns:a16="http://schemas.microsoft.com/office/drawing/2014/main" id="{D5C8227C-B2FA-AAA5-0C91-4E2F26A6C4EE}"/>
                  </a:ext>
                </a:extLst>
              </p:cNvPr>
              <p:cNvPicPr/>
              <p:nvPr/>
            </p:nvPicPr>
            <p:blipFill>
              <a:blip r:embed="rId184"/>
              <a:stretch>
                <a:fillRect/>
              </a:stretch>
            </p:blipFill>
            <p:spPr>
              <a:xfrm>
                <a:off x="6403153" y="4687409"/>
                <a:ext cx="444240" cy="63360"/>
              </a:xfrm>
              <a:prstGeom prst="rect">
                <a:avLst/>
              </a:prstGeom>
            </p:spPr>
          </p:pic>
        </mc:Fallback>
      </mc:AlternateContent>
      <mc:AlternateContent xmlns:mc="http://schemas.openxmlformats.org/markup-compatibility/2006">
        <mc:Choice xmlns:p14="http://schemas.microsoft.com/office/powerpoint/2010/main" Requires="p14">
          <p:contentPart p14:bwMode="auto" r:id="rId185">
            <p14:nvContentPartPr>
              <p14:cNvPr id="117" name="Ink 116">
                <a:extLst>
                  <a:ext uri="{FF2B5EF4-FFF2-40B4-BE49-F238E27FC236}">
                    <a16:creationId xmlns:a16="http://schemas.microsoft.com/office/drawing/2014/main" id="{F0569F61-3242-1499-EB41-43CCA3553A03}"/>
                  </a:ext>
                </a:extLst>
              </p14:cNvPr>
              <p14:cNvContentPartPr/>
              <p14:nvPr/>
            </p14:nvContentPartPr>
            <p14:xfrm>
              <a:off x="6468673" y="4880729"/>
              <a:ext cx="313200" cy="40680"/>
            </p14:xfrm>
          </p:contentPart>
        </mc:Choice>
        <mc:Fallback>
          <p:pic>
            <p:nvPicPr>
              <p:cNvPr id="117" name="Ink 116">
                <a:extLst>
                  <a:ext uri="{FF2B5EF4-FFF2-40B4-BE49-F238E27FC236}">
                    <a16:creationId xmlns:a16="http://schemas.microsoft.com/office/drawing/2014/main" id="{F0569F61-3242-1499-EB41-43CCA3553A03}"/>
                  </a:ext>
                </a:extLst>
              </p:cNvPr>
              <p:cNvPicPr/>
              <p:nvPr/>
            </p:nvPicPr>
            <p:blipFill>
              <a:blip r:embed="rId186"/>
              <a:stretch>
                <a:fillRect/>
              </a:stretch>
            </p:blipFill>
            <p:spPr>
              <a:xfrm>
                <a:off x="6460033" y="4871729"/>
                <a:ext cx="330840" cy="58320"/>
              </a:xfrm>
              <a:prstGeom prst="rect">
                <a:avLst/>
              </a:prstGeom>
            </p:spPr>
          </p:pic>
        </mc:Fallback>
      </mc:AlternateContent>
      <mc:AlternateContent xmlns:mc="http://schemas.openxmlformats.org/markup-compatibility/2006">
        <mc:Choice xmlns:p14="http://schemas.microsoft.com/office/powerpoint/2010/main" Requires="p14">
          <p:contentPart p14:bwMode="auto" r:id="rId187">
            <p14:nvContentPartPr>
              <p14:cNvPr id="118" name="Ink 117">
                <a:extLst>
                  <a:ext uri="{FF2B5EF4-FFF2-40B4-BE49-F238E27FC236}">
                    <a16:creationId xmlns:a16="http://schemas.microsoft.com/office/drawing/2014/main" id="{8D1633C4-4E91-56CA-5EB1-448549CB94FB}"/>
                  </a:ext>
                </a:extLst>
              </p14:cNvPr>
              <p14:cNvContentPartPr/>
              <p14:nvPr/>
            </p14:nvContentPartPr>
            <p14:xfrm>
              <a:off x="6520153" y="5258009"/>
              <a:ext cx="339840" cy="17640"/>
            </p14:xfrm>
          </p:contentPart>
        </mc:Choice>
        <mc:Fallback>
          <p:pic>
            <p:nvPicPr>
              <p:cNvPr id="118" name="Ink 117">
                <a:extLst>
                  <a:ext uri="{FF2B5EF4-FFF2-40B4-BE49-F238E27FC236}">
                    <a16:creationId xmlns:a16="http://schemas.microsoft.com/office/drawing/2014/main" id="{8D1633C4-4E91-56CA-5EB1-448549CB94FB}"/>
                  </a:ext>
                </a:extLst>
              </p:cNvPr>
              <p:cNvPicPr/>
              <p:nvPr/>
            </p:nvPicPr>
            <p:blipFill>
              <a:blip r:embed="rId188"/>
              <a:stretch>
                <a:fillRect/>
              </a:stretch>
            </p:blipFill>
            <p:spPr>
              <a:xfrm>
                <a:off x="6511153" y="5249369"/>
                <a:ext cx="357480" cy="35280"/>
              </a:xfrm>
              <a:prstGeom prst="rect">
                <a:avLst/>
              </a:prstGeom>
            </p:spPr>
          </p:pic>
        </mc:Fallback>
      </mc:AlternateContent>
      <mc:AlternateContent xmlns:mc="http://schemas.openxmlformats.org/markup-compatibility/2006">
        <mc:Choice xmlns:p14="http://schemas.microsoft.com/office/powerpoint/2010/main" Requires="p14">
          <p:contentPart p14:bwMode="auto" r:id="rId189">
            <p14:nvContentPartPr>
              <p14:cNvPr id="119" name="Ink 118">
                <a:extLst>
                  <a:ext uri="{FF2B5EF4-FFF2-40B4-BE49-F238E27FC236}">
                    <a16:creationId xmlns:a16="http://schemas.microsoft.com/office/drawing/2014/main" id="{776C9C85-A8AD-F9D5-E49C-B256B4D611BF}"/>
                  </a:ext>
                </a:extLst>
              </p14:cNvPr>
              <p14:cNvContentPartPr/>
              <p14:nvPr/>
            </p14:nvContentPartPr>
            <p14:xfrm>
              <a:off x="7789513" y="4457729"/>
              <a:ext cx="696240" cy="106560"/>
            </p14:xfrm>
          </p:contentPart>
        </mc:Choice>
        <mc:Fallback>
          <p:pic>
            <p:nvPicPr>
              <p:cNvPr id="119" name="Ink 118">
                <a:extLst>
                  <a:ext uri="{FF2B5EF4-FFF2-40B4-BE49-F238E27FC236}">
                    <a16:creationId xmlns:a16="http://schemas.microsoft.com/office/drawing/2014/main" id="{776C9C85-A8AD-F9D5-E49C-B256B4D611BF}"/>
                  </a:ext>
                </a:extLst>
              </p:cNvPr>
              <p:cNvPicPr/>
              <p:nvPr/>
            </p:nvPicPr>
            <p:blipFill>
              <a:blip r:embed="rId190"/>
              <a:stretch>
                <a:fillRect/>
              </a:stretch>
            </p:blipFill>
            <p:spPr>
              <a:xfrm>
                <a:off x="7780873" y="4448729"/>
                <a:ext cx="713880" cy="124200"/>
              </a:xfrm>
              <a:prstGeom prst="rect">
                <a:avLst/>
              </a:prstGeom>
            </p:spPr>
          </p:pic>
        </mc:Fallback>
      </mc:AlternateContent>
      <p:grpSp>
        <p:nvGrpSpPr>
          <p:cNvPr id="127" name="Group 126">
            <a:extLst>
              <a:ext uri="{FF2B5EF4-FFF2-40B4-BE49-F238E27FC236}">
                <a16:creationId xmlns:a16="http://schemas.microsoft.com/office/drawing/2014/main" id="{50302E75-B228-47A4-792F-E7D1006CDC16}"/>
              </a:ext>
            </a:extLst>
          </p:cNvPr>
          <p:cNvGrpSpPr/>
          <p:nvPr/>
        </p:nvGrpSpPr>
        <p:grpSpPr>
          <a:xfrm>
            <a:off x="8625793" y="4154969"/>
            <a:ext cx="1229040" cy="460440"/>
            <a:chOff x="8625793" y="4154969"/>
            <a:chExt cx="1229040" cy="460440"/>
          </a:xfrm>
        </p:grpSpPr>
        <mc:AlternateContent xmlns:mc="http://schemas.openxmlformats.org/markup-compatibility/2006">
          <mc:Choice xmlns:p14="http://schemas.microsoft.com/office/powerpoint/2010/main" Requires="p14">
            <p:contentPart p14:bwMode="auto" r:id="rId191">
              <p14:nvContentPartPr>
                <p14:cNvPr id="120" name="Ink 119">
                  <a:extLst>
                    <a:ext uri="{FF2B5EF4-FFF2-40B4-BE49-F238E27FC236}">
                      <a16:creationId xmlns:a16="http://schemas.microsoft.com/office/drawing/2014/main" id="{2FE79548-49D5-D4EC-52D7-244EEF9AEC25}"/>
                    </a:ext>
                  </a:extLst>
                </p14:cNvPr>
                <p14:cNvContentPartPr/>
                <p14:nvPr/>
              </p14:nvContentPartPr>
              <p14:xfrm>
                <a:off x="8625793" y="4348289"/>
                <a:ext cx="462240" cy="267120"/>
              </p14:xfrm>
            </p:contentPart>
          </mc:Choice>
          <mc:Fallback>
            <p:pic>
              <p:nvPicPr>
                <p:cNvPr id="120" name="Ink 119">
                  <a:extLst>
                    <a:ext uri="{FF2B5EF4-FFF2-40B4-BE49-F238E27FC236}">
                      <a16:creationId xmlns:a16="http://schemas.microsoft.com/office/drawing/2014/main" id="{2FE79548-49D5-D4EC-52D7-244EEF9AEC25}"/>
                    </a:ext>
                  </a:extLst>
                </p:cNvPr>
                <p:cNvPicPr/>
                <p:nvPr/>
              </p:nvPicPr>
              <p:blipFill>
                <a:blip r:embed="rId192"/>
                <a:stretch>
                  <a:fillRect/>
                </a:stretch>
              </p:blipFill>
              <p:spPr>
                <a:xfrm>
                  <a:off x="8616793" y="4339649"/>
                  <a:ext cx="479880" cy="284760"/>
                </a:xfrm>
                <a:prstGeom prst="rect">
                  <a:avLst/>
                </a:prstGeom>
              </p:spPr>
            </p:pic>
          </mc:Fallback>
        </mc:AlternateContent>
        <mc:AlternateContent xmlns:mc="http://schemas.openxmlformats.org/markup-compatibility/2006">
          <mc:Choice xmlns:p14="http://schemas.microsoft.com/office/powerpoint/2010/main" Requires="p14">
            <p:contentPart p14:bwMode="auto" r:id="rId193">
              <p14:nvContentPartPr>
                <p14:cNvPr id="121" name="Ink 120">
                  <a:extLst>
                    <a:ext uri="{FF2B5EF4-FFF2-40B4-BE49-F238E27FC236}">
                      <a16:creationId xmlns:a16="http://schemas.microsoft.com/office/drawing/2014/main" id="{12BB651B-E697-A530-DDC6-B94D0A753D4D}"/>
                    </a:ext>
                  </a:extLst>
                </p14:cNvPr>
                <p14:cNvContentPartPr/>
                <p14:nvPr/>
              </p14:nvContentPartPr>
              <p14:xfrm>
                <a:off x="9012073" y="4336049"/>
                <a:ext cx="131400" cy="101160"/>
              </p14:xfrm>
            </p:contentPart>
          </mc:Choice>
          <mc:Fallback>
            <p:pic>
              <p:nvPicPr>
                <p:cNvPr id="121" name="Ink 120">
                  <a:extLst>
                    <a:ext uri="{FF2B5EF4-FFF2-40B4-BE49-F238E27FC236}">
                      <a16:creationId xmlns:a16="http://schemas.microsoft.com/office/drawing/2014/main" id="{12BB651B-E697-A530-DDC6-B94D0A753D4D}"/>
                    </a:ext>
                  </a:extLst>
                </p:cNvPr>
                <p:cNvPicPr/>
                <p:nvPr/>
              </p:nvPicPr>
              <p:blipFill>
                <a:blip r:embed="rId194"/>
                <a:stretch>
                  <a:fillRect/>
                </a:stretch>
              </p:blipFill>
              <p:spPr>
                <a:xfrm>
                  <a:off x="9003433" y="4327049"/>
                  <a:ext cx="149040" cy="118800"/>
                </a:xfrm>
                <a:prstGeom prst="rect">
                  <a:avLst/>
                </a:prstGeom>
              </p:spPr>
            </p:pic>
          </mc:Fallback>
        </mc:AlternateContent>
        <mc:AlternateContent xmlns:mc="http://schemas.openxmlformats.org/markup-compatibility/2006">
          <mc:Choice xmlns:p14="http://schemas.microsoft.com/office/powerpoint/2010/main" Requires="p14">
            <p:contentPart p14:bwMode="auto" r:id="rId195">
              <p14:nvContentPartPr>
                <p14:cNvPr id="122" name="Ink 121">
                  <a:extLst>
                    <a:ext uri="{FF2B5EF4-FFF2-40B4-BE49-F238E27FC236}">
                      <a16:creationId xmlns:a16="http://schemas.microsoft.com/office/drawing/2014/main" id="{2302A5F3-7F5E-1EF0-C715-13865387D8E2}"/>
                    </a:ext>
                  </a:extLst>
                </p14:cNvPr>
                <p14:cNvContentPartPr/>
                <p14:nvPr/>
              </p14:nvContentPartPr>
              <p14:xfrm>
                <a:off x="9179473" y="4278809"/>
                <a:ext cx="54720" cy="118080"/>
              </p14:xfrm>
            </p:contentPart>
          </mc:Choice>
          <mc:Fallback>
            <p:pic>
              <p:nvPicPr>
                <p:cNvPr id="122" name="Ink 121">
                  <a:extLst>
                    <a:ext uri="{FF2B5EF4-FFF2-40B4-BE49-F238E27FC236}">
                      <a16:creationId xmlns:a16="http://schemas.microsoft.com/office/drawing/2014/main" id="{2302A5F3-7F5E-1EF0-C715-13865387D8E2}"/>
                    </a:ext>
                  </a:extLst>
                </p:cNvPr>
                <p:cNvPicPr/>
                <p:nvPr/>
              </p:nvPicPr>
              <p:blipFill>
                <a:blip r:embed="rId196"/>
                <a:stretch>
                  <a:fillRect/>
                </a:stretch>
              </p:blipFill>
              <p:spPr>
                <a:xfrm>
                  <a:off x="9170833" y="4269809"/>
                  <a:ext cx="72360" cy="135720"/>
                </a:xfrm>
                <a:prstGeom prst="rect">
                  <a:avLst/>
                </a:prstGeom>
              </p:spPr>
            </p:pic>
          </mc:Fallback>
        </mc:AlternateContent>
        <mc:AlternateContent xmlns:mc="http://schemas.openxmlformats.org/markup-compatibility/2006">
          <mc:Choice xmlns:p14="http://schemas.microsoft.com/office/powerpoint/2010/main" Requires="p14">
            <p:contentPart p14:bwMode="auto" r:id="rId197">
              <p14:nvContentPartPr>
                <p14:cNvPr id="123" name="Ink 122">
                  <a:extLst>
                    <a:ext uri="{FF2B5EF4-FFF2-40B4-BE49-F238E27FC236}">
                      <a16:creationId xmlns:a16="http://schemas.microsoft.com/office/drawing/2014/main" id="{9551294E-CFF2-FC1A-95A9-82C126342090}"/>
                    </a:ext>
                  </a:extLst>
                </p14:cNvPr>
                <p14:cNvContentPartPr/>
                <p14:nvPr/>
              </p14:nvContentPartPr>
              <p14:xfrm>
                <a:off x="9224473" y="4345409"/>
                <a:ext cx="104400" cy="48600"/>
              </p14:xfrm>
            </p:contentPart>
          </mc:Choice>
          <mc:Fallback>
            <p:pic>
              <p:nvPicPr>
                <p:cNvPr id="123" name="Ink 122">
                  <a:extLst>
                    <a:ext uri="{FF2B5EF4-FFF2-40B4-BE49-F238E27FC236}">
                      <a16:creationId xmlns:a16="http://schemas.microsoft.com/office/drawing/2014/main" id="{9551294E-CFF2-FC1A-95A9-82C126342090}"/>
                    </a:ext>
                  </a:extLst>
                </p:cNvPr>
                <p:cNvPicPr/>
                <p:nvPr/>
              </p:nvPicPr>
              <p:blipFill>
                <a:blip r:embed="rId198"/>
                <a:stretch>
                  <a:fillRect/>
                </a:stretch>
              </p:blipFill>
              <p:spPr>
                <a:xfrm>
                  <a:off x="9215833" y="4336409"/>
                  <a:ext cx="122040" cy="66240"/>
                </a:xfrm>
                <a:prstGeom prst="rect">
                  <a:avLst/>
                </a:prstGeom>
              </p:spPr>
            </p:pic>
          </mc:Fallback>
        </mc:AlternateContent>
        <mc:AlternateContent xmlns:mc="http://schemas.openxmlformats.org/markup-compatibility/2006">
          <mc:Choice xmlns:p14="http://schemas.microsoft.com/office/powerpoint/2010/main" Requires="p14">
            <p:contentPart p14:bwMode="auto" r:id="rId199">
              <p14:nvContentPartPr>
                <p14:cNvPr id="124" name="Ink 123">
                  <a:extLst>
                    <a:ext uri="{FF2B5EF4-FFF2-40B4-BE49-F238E27FC236}">
                      <a16:creationId xmlns:a16="http://schemas.microsoft.com/office/drawing/2014/main" id="{9404AF6C-E342-4E10-265D-5D9AF69C7754}"/>
                    </a:ext>
                  </a:extLst>
                </p14:cNvPr>
                <p14:cNvContentPartPr/>
                <p14:nvPr/>
              </p14:nvContentPartPr>
              <p14:xfrm>
                <a:off x="9317353" y="4296809"/>
                <a:ext cx="11880" cy="2520"/>
              </p14:xfrm>
            </p:contentPart>
          </mc:Choice>
          <mc:Fallback>
            <p:pic>
              <p:nvPicPr>
                <p:cNvPr id="124" name="Ink 123">
                  <a:extLst>
                    <a:ext uri="{FF2B5EF4-FFF2-40B4-BE49-F238E27FC236}">
                      <a16:creationId xmlns:a16="http://schemas.microsoft.com/office/drawing/2014/main" id="{9404AF6C-E342-4E10-265D-5D9AF69C7754}"/>
                    </a:ext>
                  </a:extLst>
                </p:cNvPr>
                <p:cNvPicPr/>
                <p:nvPr/>
              </p:nvPicPr>
              <p:blipFill>
                <a:blip r:embed="rId200"/>
                <a:stretch>
                  <a:fillRect/>
                </a:stretch>
              </p:blipFill>
              <p:spPr>
                <a:xfrm>
                  <a:off x="9308713" y="4287809"/>
                  <a:ext cx="29520" cy="20160"/>
                </a:xfrm>
                <a:prstGeom prst="rect">
                  <a:avLst/>
                </a:prstGeom>
              </p:spPr>
            </p:pic>
          </mc:Fallback>
        </mc:AlternateContent>
        <mc:AlternateContent xmlns:mc="http://schemas.openxmlformats.org/markup-compatibility/2006">
          <mc:Choice xmlns:p14="http://schemas.microsoft.com/office/powerpoint/2010/main" Requires="p14">
            <p:contentPart p14:bwMode="auto" r:id="rId201">
              <p14:nvContentPartPr>
                <p14:cNvPr id="125" name="Ink 124">
                  <a:extLst>
                    <a:ext uri="{FF2B5EF4-FFF2-40B4-BE49-F238E27FC236}">
                      <a16:creationId xmlns:a16="http://schemas.microsoft.com/office/drawing/2014/main" id="{C30B9497-DDA3-DDDE-ABA1-9C7BBFF78168}"/>
                    </a:ext>
                  </a:extLst>
                </p14:cNvPr>
                <p14:cNvContentPartPr/>
                <p14:nvPr/>
              </p14:nvContentPartPr>
              <p14:xfrm>
                <a:off x="9413473" y="4154969"/>
                <a:ext cx="352800" cy="223200"/>
              </p14:xfrm>
            </p:contentPart>
          </mc:Choice>
          <mc:Fallback>
            <p:pic>
              <p:nvPicPr>
                <p:cNvPr id="125" name="Ink 124">
                  <a:extLst>
                    <a:ext uri="{FF2B5EF4-FFF2-40B4-BE49-F238E27FC236}">
                      <a16:creationId xmlns:a16="http://schemas.microsoft.com/office/drawing/2014/main" id="{C30B9497-DDA3-DDDE-ABA1-9C7BBFF78168}"/>
                    </a:ext>
                  </a:extLst>
                </p:cNvPr>
                <p:cNvPicPr/>
                <p:nvPr/>
              </p:nvPicPr>
              <p:blipFill>
                <a:blip r:embed="rId202"/>
                <a:stretch>
                  <a:fillRect/>
                </a:stretch>
              </p:blipFill>
              <p:spPr>
                <a:xfrm>
                  <a:off x="9404473" y="4145969"/>
                  <a:ext cx="370440" cy="240840"/>
                </a:xfrm>
                <a:prstGeom prst="rect">
                  <a:avLst/>
                </a:prstGeom>
              </p:spPr>
            </p:pic>
          </mc:Fallback>
        </mc:AlternateContent>
        <mc:AlternateContent xmlns:mc="http://schemas.openxmlformats.org/markup-compatibility/2006">
          <mc:Choice xmlns:p14="http://schemas.microsoft.com/office/powerpoint/2010/main" Requires="p14">
            <p:contentPart p14:bwMode="auto" r:id="rId203">
              <p14:nvContentPartPr>
                <p14:cNvPr id="126" name="Ink 125">
                  <a:extLst>
                    <a:ext uri="{FF2B5EF4-FFF2-40B4-BE49-F238E27FC236}">
                      <a16:creationId xmlns:a16="http://schemas.microsoft.com/office/drawing/2014/main" id="{C10927FF-AA96-C5F4-05C9-A588E6DAE58F}"/>
                    </a:ext>
                  </a:extLst>
                </p14:cNvPr>
                <p14:cNvContentPartPr/>
                <p14:nvPr/>
              </p14:nvContentPartPr>
              <p14:xfrm>
                <a:off x="9846913" y="4199969"/>
                <a:ext cx="7920" cy="14760"/>
              </p14:xfrm>
            </p:contentPart>
          </mc:Choice>
          <mc:Fallback>
            <p:pic>
              <p:nvPicPr>
                <p:cNvPr id="126" name="Ink 125">
                  <a:extLst>
                    <a:ext uri="{FF2B5EF4-FFF2-40B4-BE49-F238E27FC236}">
                      <a16:creationId xmlns:a16="http://schemas.microsoft.com/office/drawing/2014/main" id="{C10927FF-AA96-C5F4-05C9-A588E6DAE58F}"/>
                    </a:ext>
                  </a:extLst>
                </p:cNvPr>
                <p:cNvPicPr/>
                <p:nvPr/>
              </p:nvPicPr>
              <p:blipFill>
                <a:blip r:embed="rId204"/>
                <a:stretch>
                  <a:fillRect/>
                </a:stretch>
              </p:blipFill>
              <p:spPr>
                <a:xfrm>
                  <a:off x="9838273" y="4191329"/>
                  <a:ext cx="25560" cy="324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05">
            <p14:nvContentPartPr>
              <p14:cNvPr id="128" name="Ink 127">
                <a:extLst>
                  <a:ext uri="{FF2B5EF4-FFF2-40B4-BE49-F238E27FC236}">
                    <a16:creationId xmlns:a16="http://schemas.microsoft.com/office/drawing/2014/main" id="{214C1EA9-136B-79D7-20D2-FC93F1E7007B}"/>
                  </a:ext>
                </a:extLst>
              </p14:cNvPr>
              <p14:cNvContentPartPr/>
              <p14:nvPr/>
            </p14:nvContentPartPr>
            <p14:xfrm>
              <a:off x="8822353" y="5128049"/>
              <a:ext cx="574200" cy="41400"/>
            </p14:xfrm>
          </p:contentPart>
        </mc:Choice>
        <mc:Fallback>
          <p:pic>
            <p:nvPicPr>
              <p:cNvPr id="128" name="Ink 127">
                <a:extLst>
                  <a:ext uri="{FF2B5EF4-FFF2-40B4-BE49-F238E27FC236}">
                    <a16:creationId xmlns:a16="http://schemas.microsoft.com/office/drawing/2014/main" id="{214C1EA9-136B-79D7-20D2-FC93F1E7007B}"/>
                  </a:ext>
                </a:extLst>
              </p:cNvPr>
              <p:cNvPicPr/>
              <p:nvPr/>
            </p:nvPicPr>
            <p:blipFill>
              <a:blip r:embed="rId206"/>
              <a:stretch>
                <a:fillRect/>
              </a:stretch>
            </p:blipFill>
            <p:spPr>
              <a:xfrm>
                <a:off x="8813353" y="5119049"/>
                <a:ext cx="591840" cy="59040"/>
              </a:xfrm>
              <a:prstGeom prst="rect">
                <a:avLst/>
              </a:prstGeom>
            </p:spPr>
          </p:pic>
        </mc:Fallback>
      </mc:AlternateContent>
      <mc:AlternateContent xmlns:mc="http://schemas.openxmlformats.org/markup-compatibility/2006">
        <mc:Choice xmlns:p14="http://schemas.microsoft.com/office/powerpoint/2010/main" Requires="p14">
          <p:contentPart p14:bwMode="auto" r:id="rId207">
            <p14:nvContentPartPr>
              <p14:cNvPr id="129" name="Ink 128">
                <a:extLst>
                  <a:ext uri="{FF2B5EF4-FFF2-40B4-BE49-F238E27FC236}">
                    <a16:creationId xmlns:a16="http://schemas.microsoft.com/office/drawing/2014/main" id="{CADA2199-2710-2CA0-DAA2-F823C0882EF0}"/>
                  </a:ext>
                </a:extLst>
              </p14:cNvPr>
              <p14:cNvContentPartPr/>
              <p14:nvPr/>
            </p14:nvContentPartPr>
            <p14:xfrm>
              <a:off x="6941353" y="4862729"/>
              <a:ext cx="19440" cy="15840"/>
            </p14:xfrm>
          </p:contentPart>
        </mc:Choice>
        <mc:Fallback>
          <p:pic>
            <p:nvPicPr>
              <p:cNvPr id="129" name="Ink 128">
                <a:extLst>
                  <a:ext uri="{FF2B5EF4-FFF2-40B4-BE49-F238E27FC236}">
                    <a16:creationId xmlns:a16="http://schemas.microsoft.com/office/drawing/2014/main" id="{CADA2199-2710-2CA0-DAA2-F823C0882EF0}"/>
                  </a:ext>
                </a:extLst>
              </p:cNvPr>
              <p:cNvPicPr/>
              <p:nvPr/>
            </p:nvPicPr>
            <p:blipFill>
              <a:blip r:embed="rId208"/>
              <a:stretch>
                <a:fillRect/>
              </a:stretch>
            </p:blipFill>
            <p:spPr>
              <a:xfrm>
                <a:off x="6932713" y="4853729"/>
                <a:ext cx="37080" cy="33480"/>
              </a:xfrm>
              <a:prstGeom prst="rect">
                <a:avLst/>
              </a:prstGeom>
            </p:spPr>
          </p:pic>
        </mc:Fallback>
      </mc:AlternateContent>
      <mc:AlternateContent xmlns:mc="http://schemas.openxmlformats.org/markup-compatibility/2006">
        <mc:Choice xmlns:p14="http://schemas.microsoft.com/office/powerpoint/2010/main" Requires="p14">
          <p:contentPart p14:bwMode="auto" r:id="rId209">
            <p14:nvContentPartPr>
              <p14:cNvPr id="130" name="Ink 129">
                <a:extLst>
                  <a:ext uri="{FF2B5EF4-FFF2-40B4-BE49-F238E27FC236}">
                    <a16:creationId xmlns:a16="http://schemas.microsoft.com/office/drawing/2014/main" id="{76D929BE-DF11-9EE4-1AC6-0AFB31803DD3}"/>
                  </a:ext>
                </a:extLst>
              </p14:cNvPr>
              <p14:cNvContentPartPr/>
              <p14:nvPr/>
            </p14:nvContentPartPr>
            <p14:xfrm>
              <a:off x="8889313" y="4598129"/>
              <a:ext cx="38520" cy="3600"/>
            </p14:xfrm>
          </p:contentPart>
        </mc:Choice>
        <mc:Fallback>
          <p:pic>
            <p:nvPicPr>
              <p:cNvPr id="130" name="Ink 129">
                <a:extLst>
                  <a:ext uri="{FF2B5EF4-FFF2-40B4-BE49-F238E27FC236}">
                    <a16:creationId xmlns:a16="http://schemas.microsoft.com/office/drawing/2014/main" id="{76D929BE-DF11-9EE4-1AC6-0AFB31803DD3}"/>
                  </a:ext>
                </a:extLst>
              </p:cNvPr>
              <p:cNvPicPr/>
              <p:nvPr/>
            </p:nvPicPr>
            <p:blipFill>
              <a:blip r:embed="rId210"/>
              <a:stretch>
                <a:fillRect/>
              </a:stretch>
            </p:blipFill>
            <p:spPr>
              <a:xfrm>
                <a:off x="8880313" y="4589489"/>
                <a:ext cx="56160" cy="21240"/>
              </a:xfrm>
              <a:prstGeom prst="rect">
                <a:avLst/>
              </a:prstGeom>
            </p:spPr>
          </p:pic>
        </mc:Fallback>
      </mc:AlternateContent>
      <p:grpSp>
        <p:nvGrpSpPr>
          <p:cNvPr id="157" name="Group 156">
            <a:extLst>
              <a:ext uri="{FF2B5EF4-FFF2-40B4-BE49-F238E27FC236}">
                <a16:creationId xmlns:a16="http://schemas.microsoft.com/office/drawing/2014/main" id="{9CC3A9EB-6D26-F29F-4F7A-CD62C40145F4}"/>
              </a:ext>
            </a:extLst>
          </p:cNvPr>
          <p:cNvGrpSpPr/>
          <p:nvPr/>
        </p:nvGrpSpPr>
        <p:grpSpPr>
          <a:xfrm>
            <a:off x="9541633" y="3121769"/>
            <a:ext cx="2905920" cy="896040"/>
            <a:chOff x="9541633" y="3121769"/>
            <a:chExt cx="2905920" cy="896040"/>
          </a:xfrm>
        </p:grpSpPr>
        <mc:AlternateContent xmlns:mc="http://schemas.openxmlformats.org/markup-compatibility/2006">
          <mc:Choice xmlns:p14="http://schemas.microsoft.com/office/powerpoint/2010/main" Requires="p14">
            <p:contentPart p14:bwMode="auto" r:id="rId211">
              <p14:nvContentPartPr>
                <p14:cNvPr id="131" name="Ink 130">
                  <a:extLst>
                    <a:ext uri="{FF2B5EF4-FFF2-40B4-BE49-F238E27FC236}">
                      <a16:creationId xmlns:a16="http://schemas.microsoft.com/office/drawing/2014/main" id="{E7A091F0-3525-E5DF-4326-31B09BCF9792}"/>
                    </a:ext>
                  </a:extLst>
                </p14:cNvPr>
                <p14:cNvContentPartPr/>
                <p14:nvPr/>
              </p14:nvContentPartPr>
              <p14:xfrm>
                <a:off x="9541633" y="3762209"/>
                <a:ext cx="334080" cy="210600"/>
              </p14:xfrm>
            </p:contentPart>
          </mc:Choice>
          <mc:Fallback>
            <p:pic>
              <p:nvPicPr>
                <p:cNvPr id="131" name="Ink 130">
                  <a:extLst>
                    <a:ext uri="{FF2B5EF4-FFF2-40B4-BE49-F238E27FC236}">
                      <a16:creationId xmlns:a16="http://schemas.microsoft.com/office/drawing/2014/main" id="{E7A091F0-3525-E5DF-4326-31B09BCF9792}"/>
                    </a:ext>
                  </a:extLst>
                </p:cNvPr>
                <p:cNvPicPr/>
                <p:nvPr/>
              </p:nvPicPr>
              <p:blipFill>
                <a:blip r:embed="rId212"/>
                <a:stretch>
                  <a:fillRect/>
                </a:stretch>
              </p:blipFill>
              <p:spPr>
                <a:xfrm>
                  <a:off x="9532993" y="3753209"/>
                  <a:ext cx="351720" cy="228240"/>
                </a:xfrm>
                <a:prstGeom prst="rect">
                  <a:avLst/>
                </a:prstGeom>
              </p:spPr>
            </p:pic>
          </mc:Fallback>
        </mc:AlternateContent>
        <mc:AlternateContent xmlns:mc="http://schemas.openxmlformats.org/markup-compatibility/2006">
          <mc:Choice xmlns:p14="http://schemas.microsoft.com/office/powerpoint/2010/main" Requires="p14">
            <p:contentPart p14:bwMode="auto" r:id="rId213">
              <p14:nvContentPartPr>
                <p14:cNvPr id="132" name="Ink 131">
                  <a:extLst>
                    <a:ext uri="{FF2B5EF4-FFF2-40B4-BE49-F238E27FC236}">
                      <a16:creationId xmlns:a16="http://schemas.microsoft.com/office/drawing/2014/main" id="{C44A8217-93C5-2362-7840-7F24CFEE5EFA}"/>
                    </a:ext>
                  </a:extLst>
                </p14:cNvPr>
                <p14:cNvContentPartPr/>
                <p14:nvPr/>
              </p14:nvContentPartPr>
              <p14:xfrm>
                <a:off x="9788953" y="3751409"/>
                <a:ext cx="142920" cy="87480"/>
              </p14:xfrm>
            </p:contentPart>
          </mc:Choice>
          <mc:Fallback>
            <p:pic>
              <p:nvPicPr>
                <p:cNvPr id="132" name="Ink 131">
                  <a:extLst>
                    <a:ext uri="{FF2B5EF4-FFF2-40B4-BE49-F238E27FC236}">
                      <a16:creationId xmlns:a16="http://schemas.microsoft.com/office/drawing/2014/main" id="{C44A8217-93C5-2362-7840-7F24CFEE5EFA}"/>
                    </a:ext>
                  </a:extLst>
                </p:cNvPr>
                <p:cNvPicPr/>
                <p:nvPr/>
              </p:nvPicPr>
              <p:blipFill>
                <a:blip r:embed="rId214"/>
                <a:stretch>
                  <a:fillRect/>
                </a:stretch>
              </p:blipFill>
              <p:spPr>
                <a:xfrm>
                  <a:off x="9779953" y="3742409"/>
                  <a:ext cx="160560" cy="105120"/>
                </a:xfrm>
                <a:prstGeom prst="rect">
                  <a:avLst/>
                </a:prstGeom>
              </p:spPr>
            </p:pic>
          </mc:Fallback>
        </mc:AlternateContent>
        <mc:AlternateContent xmlns:mc="http://schemas.openxmlformats.org/markup-compatibility/2006">
          <mc:Choice xmlns:p14="http://schemas.microsoft.com/office/powerpoint/2010/main" Requires="p14">
            <p:contentPart p14:bwMode="auto" r:id="rId215">
              <p14:nvContentPartPr>
                <p14:cNvPr id="133" name="Ink 132">
                  <a:extLst>
                    <a:ext uri="{FF2B5EF4-FFF2-40B4-BE49-F238E27FC236}">
                      <a16:creationId xmlns:a16="http://schemas.microsoft.com/office/drawing/2014/main" id="{EA0E108F-D09B-2D0C-C432-5B4168C6CAAF}"/>
                    </a:ext>
                  </a:extLst>
                </p14:cNvPr>
                <p14:cNvContentPartPr/>
                <p14:nvPr/>
              </p14:nvContentPartPr>
              <p14:xfrm>
                <a:off x="9796873" y="3748169"/>
                <a:ext cx="67320" cy="94320"/>
              </p14:xfrm>
            </p:contentPart>
          </mc:Choice>
          <mc:Fallback>
            <p:pic>
              <p:nvPicPr>
                <p:cNvPr id="133" name="Ink 132">
                  <a:extLst>
                    <a:ext uri="{FF2B5EF4-FFF2-40B4-BE49-F238E27FC236}">
                      <a16:creationId xmlns:a16="http://schemas.microsoft.com/office/drawing/2014/main" id="{EA0E108F-D09B-2D0C-C432-5B4168C6CAAF}"/>
                    </a:ext>
                  </a:extLst>
                </p:cNvPr>
                <p:cNvPicPr/>
                <p:nvPr/>
              </p:nvPicPr>
              <p:blipFill>
                <a:blip r:embed="rId216"/>
                <a:stretch>
                  <a:fillRect/>
                </a:stretch>
              </p:blipFill>
              <p:spPr>
                <a:xfrm>
                  <a:off x="9787873" y="3739169"/>
                  <a:ext cx="84960" cy="111960"/>
                </a:xfrm>
                <a:prstGeom prst="rect">
                  <a:avLst/>
                </a:prstGeom>
              </p:spPr>
            </p:pic>
          </mc:Fallback>
        </mc:AlternateContent>
        <mc:AlternateContent xmlns:mc="http://schemas.openxmlformats.org/markup-compatibility/2006">
          <mc:Choice xmlns:p14="http://schemas.microsoft.com/office/powerpoint/2010/main" Requires="p14">
            <p:contentPart p14:bwMode="auto" r:id="rId217">
              <p14:nvContentPartPr>
                <p14:cNvPr id="135" name="Ink 134">
                  <a:extLst>
                    <a:ext uri="{FF2B5EF4-FFF2-40B4-BE49-F238E27FC236}">
                      <a16:creationId xmlns:a16="http://schemas.microsoft.com/office/drawing/2014/main" id="{0F29EF1F-DA60-F5E2-B03F-D5570B4A09D2}"/>
                    </a:ext>
                  </a:extLst>
                </p14:cNvPr>
                <p14:cNvContentPartPr/>
                <p14:nvPr/>
              </p14:nvContentPartPr>
              <p14:xfrm>
                <a:off x="10081273" y="3517409"/>
                <a:ext cx="128160" cy="167400"/>
              </p14:xfrm>
            </p:contentPart>
          </mc:Choice>
          <mc:Fallback>
            <p:pic>
              <p:nvPicPr>
                <p:cNvPr id="135" name="Ink 134">
                  <a:extLst>
                    <a:ext uri="{FF2B5EF4-FFF2-40B4-BE49-F238E27FC236}">
                      <a16:creationId xmlns:a16="http://schemas.microsoft.com/office/drawing/2014/main" id="{0F29EF1F-DA60-F5E2-B03F-D5570B4A09D2}"/>
                    </a:ext>
                  </a:extLst>
                </p:cNvPr>
                <p:cNvPicPr/>
                <p:nvPr/>
              </p:nvPicPr>
              <p:blipFill>
                <a:blip r:embed="rId218"/>
                <a:stretch>
                  <a:fillRect/>
                </a:stretch>
              </p:blipFill>
              <p:spPr>
                <a:xfrm>
                  <a:off x="10072633" y="3508769"/>
                  <a:ext cx="145800" cy="185040"/>
                </a:xfrm>
                <a:prstGeom prst="rect">
                  <a:avLst/>
                </a:prstGeom>
              </p:spPr>
            </p:pic>
          </mc:Fallback>
        </mc:AlternateContent>
        <mc:AlternateContent xmlns:mc="http://schemas.openxmlformats.org/markup-compatibility/2006">
          <mc:Choice xmlns:p14="http://schemas.microsoft.com/office/powerpoint/2010/main" Requires="p14">
            <p:contentPart p14:bwMode="auto" r:id="rId219">
              <p14:nvContentPartPr>
                <p14:cNvPr id="136" name="Ink 135">
                  <a:extLst>
                    <a:ext uri="{FF2B5EF4-FFF2-40B4-BE49-F238E27FC236}">
                      <a16:creationId xmlns:a16="http://schemas.microsoft.com/office/drawing/2014/main" id="{7555190F-A54A-F27F-B3B5-D50F6F78A325}"/>
                    </a:ext>
                  </a:extLst>
                </p14:cNvPr>
                <p14:cNvContentPartPr/>
                <p14:nvPr/>
              </p14:nvContentPartPr>
              <p14:xfrm>
                <a:off x="10289713" y="3393209"/>
                <a:ext cx="362160" cy="182520"/>
              </p14:xfrm>
            </p:contentPart>
          </mc:Choice>
          <mc:Fallback>
            <p:pic>
              <p:nvPicPr>
                <p:cNvPr id="136" name="Ink 135">
                  <a:extLst>
                    <a:ext uri="{FF2B5EF4-FFF2-40B4-BE49-F238E27FC236}">
                      <a16:creationId xmlns:a16="http://schemas.microsoft.com/office/drawing/2014/main" id="{7555190F-A54A-F27F-B3B5-D50F6F78A325}"/>
                    </a:ext>
                  </a:extLst>
                </p:cNvPr>
                <p:cNvPicPr/>
                <p:nvPr/>
              </p:nvPicPr>
              <p:blipFill>
                <a:blip r:embed="rId220"/>
                <a:stretch>
                  <a:fillRect/>
                </a:stretch>
              </p:blipFill>
              <p:spPr>
                <a:xfrm>
                  <a:off x="10280713" y="3384209"/>
                  <a:ext cx="379800" cy="200160"/>
                </a:xfrm>
                <a:prstGeom prst="rect">
                  <a:avLst/>
                </a:prstGeom>
              </p:spPr>
            </p:pic>
          </mc:Fallback>
        </mc:AlternateContent>
        <mc:AlternateContent xmlns:mc="http://schemas.openxmlformats.org/markup-compatibility/2006">
          <mc:Choice xmlns:p14="http://schemas.microsoft.com/office/powerpoint/2010/main" Requires="p14">
            <p:contentPart p14:bwMode="auto" r:id="rId221">
              <p14:nvContentPartPr>
                <p14:cNvPr id="137" name="Ink 136">
                  <a:extLst>
                    <a:ext uri="{FF2B5EF4-FFF2-40B4-BE49-F238E27FC236}">
                      <a16:creationId xmlns:a16="http://schemas.microsoft.com/office/drawing/2014/main" id="{D98A10B9-3589-B8D1-241E-8F21E9BE67F9}"/>
                    </a:ext>
                  </a:extLst>
                </p14:cNvPr>
                <p14:cNvContentPartPr/>
                <p14:nvPr/>
              </p14:nvContentPartPr>
              <p14:xfrm>
                <a:off x="10694713" y="3285929"/>
                <a:ext cx="384840" cy="265680"/>
              </p14:xfrm>
            </p:contentPart>
          </mc:Choice>
          <mc:Fallback>
            <p:pic>
              <p:nvPicPr>
                <p:cNvPr id="137" name="Ink 136">
                  <a:extLst>
                    <a:ext uri="{FF2B5EF4-FFF2-40B4-BE49-F238E27FC236}">
                      <a16:creationId xmlns:a16="http://schemas.microsoft.com/office/drawing/2014/main" id="{D98A10B9-3589-B8D1-241E-8F21E9BE67F9}"/>
                    </a:ext>
                  </a:extLst>
                </p:cNvPr>
                <p:cNvPicPr/>
                <p:nvPr/>
              </p:nvPicPr>
              <p:blipFill>
                <a:blip r:embed="rId222"/>
                <a:stretch>
                  <a:fillRect/>
                </a:stretch>
              </p:blipFill>
              <p:spPr>
                <a:xfrm>
                  <a:off x="10686073" y="3277289"/>
                  <a:ext cx="402480" cy="283320"/>
                </a:xfrm>
                <a:prstGeom prst="rect">
                  <a:avLst/>
                </a:prstGeom>
              </p:spPr>
            </p:pic>
          </mc:Fallback>
        </mc:AlternateContent>
        <mc:AlternateContent xmlns:mc="http://schemas.openxmlformats.org/markup-compatibility/2006">
          <mc:Choice xmlns:p14="http://schemas.microsoft.com/office/powerpoint/2010/main" Requires="p14">
            <p:contentPart p14:bwMode="auto" r:id="rId223">
              <p14:nvContentPartPr>
                <p14:cNvPr id="138" name="Ink 137">
                  <a:extLst>
                    <a:ext uri="{FF2B5EF4-FFF2-40B4-BE49-F238E27FC236}">
                      <a16:creationId xmlns:a16="http://schemas.microsoft.com/office/drawing/2014/main" id="{B7A32082-86C7-B459-26AA-CA677FA2918B}"/>
                    </a:ext>
                  </a:extLst>
                </p14:cNvPr>
                <p14:cNvContentPartPr/>
                <p14:nvPr/>
              </p14:nvContentPartPr>
              <p14:xfrm>
                <a:off x="11044273" y="3209609"/>
                <a:ext cx="24120" cy="12960"/>
              </p14:xfrm>
            </p:contentPart>
          </mc:Choice>
          <mc:Fallback>
            <p:pic>
              <p:nvPicPr>
                <p:cNvPr id="138" name="Ink 137">
                  <a:extLst>
                    <a:ext uri="{FF2B5EF4-FFF2-40B4-BE49-F238E27FC236}">
                      <a16:creationId xmlns:a16="http://schemas.microsoft.com/office/drawing/2014/main" id="{B7A32082-86C7-B459-26AA-CA677FA2918B}"/>
                    </a:ext>
                  </a:extLst>
                </p:cNvPr>
                <p:cNvPicPr/>
                <p:nvPr/>
              </p:nvPicPr>
              <p:blipFill>
                <a:blip r:embed="rId224"/>
                <a:stretch>
                  <a:fillRect/>
                </a:stretch>
              </p:blipFill>
              <p:spPr>
                <a:xfrm>
                  <a:off x="11035633" y="3200969"/>
                  <a:ext cx="41760" cy="30600"/>
                </a:xfrm>
                <a:prstGeom prst="rect">
                  <a:avLst/>
                </a:prstGeom>
              </p:spPr>
            </p:pic>
          </mc:Fallback>
        </mc:AlternateContent>
        <mc:AlternateContent xmlns:mc="http://schemas.openxmlformats.org/markup-compatibility/2006">
          <mc:Choice xmlns:p14="http://schemas.microsoft.com/office/powerpoint/2010/main" Requires="p14">
            <p:contentPart p14:bwMode="auto" r:id="rId225">
              <p14:nvContentPartPr>
                <p14:cNvPr id="139" name="Ink 138">
                  <a:extLst>
                    <a:ext uri="{FF2B5EF4-FFF2-40B4-BE49-F238E27FC236}">
                      <a16:creationId xmlns:a16="http://schemas.microsoft.com/office/drawing/2014/main" id="{382CC89A-5FAE-656A-C194-45545144C07D}"/>
                    </a:ext>
                  </a:extLst>
                </p14:cNvPr>
                <p14:cNvContentPartPr/>
                <p14:nvPr/>
              </p14:nvContentPartPr>
              <p14:xfrm>
                <a:off x="11104033" y="3216089"/>
                <a:ext cx="326520" cy="205200"/>
              </p14:xfrm>
            </p:contentPart>
          </mc:Choice>
          <mc:Fallback>
            <p:pic>
              <p:nvPicPr>
                <p:cNvPr id="139" name="Ink 138">
                  <a:extLst>
                    <a:ext uri="{FF2B5EF4-FFF2-40B4-BE49-F238E27FC236}">
                      <a16:creationId xmlns:a16="http://schemas.microsoft.com/office/drawing/2014/main" id="{382CC89A-5FAE-656A-C194-45545144C07D}"/>
                    </a:ext>
                  </a:extLst>
                </p:cNvPr>
                <p:cNvPicPr/>
                <p:nvPr/>
              </p:nvPicPr>
              <p:blipFill>
                <a:blip r:embed="rId226"/>
                <a:stretch>
                  <a:fillRect/>
                </a:stretch>
              </p:blipFill>
              <p:spPr>
                <a:xfrm>
                  <a:off x="11095393" y="3207449"/>
                  <a:ext cx="344160" cy="222840"/>
                </a:xfrm>
                <a:prstGeom prst="rect">
                  <a:avLst/>
                </a:prstGeom>
              </p:spPr>
            </p:pic>
          </mc:Fallback>
        </mc:AlternateContent>
        <mc:AlternateContent xmlns:mc="http://schemas.openxmlformats.org/markup-compatibility/2006">
          <mc:Choice xmlns:p14="http://schemas.microsoft.com/office/powerpoint/2010/main" Requires="p14">
            <p:contentPart p14:bwMode="auto" r:id="rId227">
              <p14:nvContentPartPr>
                <p14:cNvPr id="141" name="Ink 140">
                  <a:extLst>
                    <a:ext uri="{FF2B5EF4-FFF2-40B4-BE49-F238E27FC236}">
                      <a16:creationId xmlns:a16="http://schemas.microsoft.com/office/drawing/2014/main" id="{2722DD52-38AC-89BC-4671-165A91BEABE0}"/>
                    </a:ext>
                  </a:extLst>
                </p14:cNvPr>
                <p14:cNvContentPartPr/>
                <p14:nvPr/>
              </p14:nvContentPartPr>
              <p14:xfrm>
                <a:off x="10376113" y="3829889"/>
                <a:ext cx="214560" cy="187920"/>
              </p14:xfrm>
            </p:contentPart>
          </mc:Choice>
          <mc:Fallback>
            <p:pic>
              <p:nvPicPr>
                <p:cNvPr id="141" name="Ink 140">
                  <a:extLst>
                    <a:ext uri="{FF2B5EF4-FFF2-40B4-BE49-F238E27FC236}">
                      <a16:creationId xmlns:a16="http://schemas.microsoft.com/office/drawing/2014/main" id="{2722DD52-38AC-89BC-4671-165A91BEABE0}"/>
                    </a:ext>
                  </a:extLst>
                </p:cNvPr>
                <p:cNvPicPr/>
                <p:nvPr/>
              </p:nvPicPr>
              <p:blipFill>
                <a:blip r:embed="rId228"/>
                <a:stretch>
                  <a:fillRect/>
                </a:stretch>
              </p:blipFill>
              <p:spPr>
                <a:xfrm>
                  <a:off x="10367113" y="3820889"/>
                  <a:ext cx="232200" cy="205560"/>
                </a:xfrm>
                <a:prstGeom prst="rect">
                  <a:avLst/>
                </a:prstGeom>
              </p:spPr>
            </p:pic>
          </mc:Fallback>
        </mc:AlternateContent>
        <mc:AlternateContent xmlns:mc="http://schemas.openxmlformats.org/markup-compatibility/2006">
          <mc:Choice xmlns:p14="http://schemas.microsoft.com/office/powerpoint/2010/main" Requires="p14">
            <p:contentPart p14:bwMode="auto" r:id="rId229">
              <p14:nvContentPartPr>
                <p14:cNvPr id="142" name="Ink 141">
                  <a:extLst>
                    <a:ext uri="{FF2B5EF4-FFF2-40B4-BE49-F238E27FC236}">
                      <a16:creationId xmlns:a16="http://schemas.microsoft.com/office/drawing/2014/main" id="{8973D77F-4E0B-DD70-FD7B-07F122BB7D0D}"/>
                    </a:ext>
                  </a:extLst>
                </p14:cNvPr>
                <p14:cNvContentPartPr/>
                <p14:nvPr/>
              </p14:nvContentPartPr>
              <p14:xfrm>
                <a:off x="10635313" y="3798929"/>
                <a:ext cx="46440" cy="109080"/>
              </p14:xfrm>
            </p:contentPart>
          </mc:Choice>
          <mc:Fallback>
            <p:pic>
              <p:nvPicPr>
                <p:cNvPr id="142" name="Ink 141">
                  <a:extLst>
                    <a:ext uri="{FF2B5EF4-FFF2-40B4-BE49-F238E27FC236}">
                      <a16:creationId xmlns:a16="http://schemas.microsoft.com/office/drawing/2014/main" id="{8973D77F-4E0B-DD70-FD7B-07F122BB7D0D}"/>
                    </a:ext>
                  </a:extLst>
                </p:cNvPr>
                <p:cNvPicPr/>
                <p:nvPr/>
              </p:nvPicPr>
              <p:blipFill>
                <a:blip r:embed="rId230"/>
                <a:stretch>
                  <a:fillRect/>
                </a:stretch>
              </p:blipFill>
              <p:spPr>
                <a:xfrm>
                  <a:off x="10626313" y="3789929"/>
                  <a:ext cx="64080" cy="126720"/>
                </a:xfrm>
                <a:prstGeom prst="rect">
                  <a:avLst/>
                </a:prstGeom>
              </p:spPr>
            </p:pic>
          </mc:Fallback>
        </mc:AlternateContent>
        <mc:AlternateContent xmlns:mc="http://schemas.openxmlformats.org/markup-compatibility/2006">
          <mc:Choice xmlns:p14="http://schemas.microsoft.com/office/powerpoint/2010/main" Requires="p14">
            <p:contentPart p14:bwMode="auto" r:id="rId231">
              <p14:nvContentPartPr>
                <p14:cNvPr id="143" name="Ink 142">
                  <a:extLst>
                    <a:ext uri="{FF2B5EF4-FFF2-40B4-BE49-F238E27FC236}">
                      <a16:creationId xmlns:a16="http://schemas.microsoft.com/office/drawing/2014/main" id="{4D9716F3-6031-F5A7-93F4-A07DB68315BA}"/>
                    </a:ext>
                  </a:extLst>
                </p14:cNvPr>
                <p14:cNvContentPartPr/>
                <p14:nvPr/>
              </p14:nvContentPartPr>
              <p14:xfrm>
                <a:off x="10662313" y="3770849"/>
                <a:ext cx="131400" cy="74160"/>
              </p14:xfrm>
            </p:contentPart>
          </mc:Choice>
          <mc:Fallback>
            <p:pic>
              <p:nvPicPr>
                <p:cNvPr id="143" name="Ink 142">
                  <a:extLst>
                    <a:ext uri="{FF2B5EF4-FFF2-40B4-BE49-F238E27FC236}">
                      <a16:creationId xmlns:a16="http://schemas.microsoft.com/office/drawing/2014/main" id="{4D9716F3-6031-F5A7-93F4-A07DB68315BA}"/>
                    </a:ext>
                  </a:extLst>
                </p:cNvPr>
                <p:cNvPicPr/>
                <p:nvPr/>
              </p:nvPicPr>
              <p:blipFill>
                <a:blip r:embed="rId232"/>
                <a:stretch>
                  <a:fillRect/>
                </a:stretch>
              </p:blipFill>
              <p:spPr>
                <a:xfrm>
                  <a:off x="10653313" y="3761849"/>
                  <a:ext cx="149040" cy="91800"/>
                </a:xfrm>
                <a:prstGeom prst="rect">
                  <a:avLst/>
                </a:prstGeom>
              </p:spPr>
            </p:pic>
          </mc:Fallback>
        </mc:AlternateContent>
        <mc:AlternateContent xmlns:mc="http://schemas.openxmlformats.org/markup-compatibility/2006">
          <mc:Choice xmlns:p14="http://schemas.microsoft.com/office/powerpoint/2010/main" Requires="p14">
            <p:contentPart p14:bwMode="auto" r:id="rId233">
              <p14:nvContentPartPr>
                <p14:cNvPr id="144" name="Ink 143">
                  <a:extLst>
                    <a:ext uri="{FF2B5EF4-FFF2-40B4-BE49-F238E27FC236}">
                      <a16:creationId xmlns:a16="http://schemas.microsoft.com/office/drawing/2014/main" id="{EDCD3273-579C-80B5-E223-DC9D16103B4F}"/>
                    </a:ext>
                  </a:extLst>
                </p14:cNvPr>
                <p14:cNvContentPartPr/>
                <p14:nvPr/>
              </p14:nvContentPartPr>
              <p14:xfrm>
                <a:off x="10841233" y="3715409"/>
                <a:ext cx="118080" cy="114120"/>
              </p14:xfrm>
            </p:contentPart>
          </mc:Choice>
          <mc:Fallback>
            <p:pic>
              <p:nvPicPr>
                <p:cNvPr id="144" name="Ink 143">
                  <a:extLst>
                    <a:ext uri="{FF2B5EF4-FFF2-40B4-BE49-F238E27FC236}">
                      <a16:creationId xmlns:a16="http://schemas.microsoft.com/office/drawing/2014/main" id="{EDCD3273-579C-80B5-E223-DC9D16103B4F}"/>
                    </a:ext>
                  </a:extLst>
                </p:cNvPr>
                <p:cNvPicPr/>
                <p:nvPr/>
              </p:nvPicPr>
              <p:blipFill>
                <a:blip r:embed="rId234"/>
                <a:stretch>
                  <a:fillRect/>
                </a:stretch>
              </p:blipFill>
              <p:spPr>
                <a:xfrm>
                  <a:off x="10832233" y="3706409"/>
                  <a:ext cx="135720" cy="131760"/>
                </a:xfrm>
                <a:prstGeom prst="rect">
                  <a:avLst/>
                </a:prstGeom>
              </p:spPr>
            </p:pic>
          </mc:Fallback>
        </mc:AlternateContent>
        <mc:AlternateContent xmlns:mc="http://schemas.openxmlformats.org/markup-compatibility/2006">
          <mc:Choice xmlns:p14="http://schemas.microsoft.com/office/powerpoint/2010/main" Requires="p14">
            <p:contentPart p14:bwMode="auto" r:id="rId235">
              <p14:nvContentPartPr>
                <p14:cNvPr id="145" name="Ink 144">
                  <a:extLst>
                    <a:ext uri="{FF2B5EF4-FFF2-40B4-BE49-F238E27FC236}">
                      <a16:creationId xmlns:a16="http://schemas.microsoft.com/office/drawing/2014/main" id="{428AD599-4D61-58AA-CBD4-D9ED1A5E7CFD}"/>
                    </a:ext>
                  </a:extLst>
                </p14:cNvPr>
                <p14:cNvContentPartPr/>
                <p14:nvPr/>
              </p14:nvContentPartPr>
              <p14:xfrm>
                <a:off x="11004673" y="3682289"/>
                <a:ext cx="53280" cy="103320"/>
              </p14:xfrm>
            </p:contentPart>
          </mc:Choice>
          <mc:Fallback>
            <p:pic>
              <p:nvPicPr>
                <p:cNvPr id="145" name="Ink 144">
                  <a:extLst>
                    <a:ext uri="{FF2B5EF4-FFF2-40B4-BE49-F238E27FC236}">
                      <a16:creationId xmlns:a16="http://schemas.microsoft.com/office/drawing/2014/main" id="{428AD599-4D61-58AA-CBD4-D9ED1A5E7CFD}"/>
                    </a:ext>
                  </a:extLst>
                </p:cNvPr>
                <p:cNvPicPr/>
                <p:nvPr/>
              </p:nvPicPr>
              <p:blipFill>
                <a:blip r:embed="rId236"/>
                <a:stretch>
                  <a:fillRect/>
                </a:stretch>
              </p:blipFill>
              <p:spPr>
                <a:xfrm>
                  <a:off x="10996033" y="3673289"/>
                  <a:ext cx="70920" cy="120960"/>
                </a:xfrm>
                <a:prstGeom prst="rect">
                  <a:avLst/>
                </a:prstGeom>
              </p:spPr>
            </p:pic>
          </mc:Fallback>
        </mc:AlternateContent>
        <mc:AlternateContent xmlns:mc="http://schemas.openxmlformats.org/markup-compatibility/2006">
          <mc:Choice xmlns:p14="http://schemas.microsoft.com/office/powerpoint/2010/main" Requires="p14">
            <p:contentPart p14:bwMode="auto" r:id="rId237">
              <p14:nvContentPartPr>
                <p14:cNvPr id="146" name="Ink 145">
                  <a:extLst>
                    <a:ext uri="{FF2B5EF4-FFF2-40B4-BE49-F238E27FC236}">
                      <a16:creationId xmlns:a16="http://schemas.microsoft.com/office/drawing/2014/main" id="{74B77487-9D98-0DB0-6137-2F23E7DA0A82}"/>
                    </a:ext>
                  </a:extLst>
                </p14:cNvPr>
                <p14:cNvContentPartPr/>
                <p14:nvPr/>
              </p14:nvContentPartPr>
              <p14:xfrm>
                <a:off x="10945273" y="3622889"/>
                <a:ext cx="142560" cy="90720"/>
              </p14:xfrm>
            </p:contentPart>
          </mc:Choice>
          <mc:Fallback>
            <p:pic>
              <p:nvPicPr>
                <p:cNvPr id="146" name="Ink 145">
                  <a:extLst>
                    <a:ext uri="{FF2B5EF4-FFF2-40B4-BE49-F238E27FC236}">
                      <a16:creationId xmlns:a16="http://schemas.microsoft.com/office/drawing/2014/main" id="{74B77487-9D98-0DB0-6137-2F23E7DA0A82}"/>
                    </a:ext>
                  </a:extLst>
                </p:cNvPr>
                <p:cNvPicPr/>
                <p:nvPr/>
              </p:nvPicPr>
              <p:blipFill>
                <a:blip r:embed="rId238"/>
                <a:stretch>
                  <a:fillRect/>
                </a:stretch>
              </p:blipFill>
              <p:spPr>
                <a:xfrm>
                  <a:off x="10936273" y="3614249"/>
                  <a:ext cx="160200" cy="108360"/>
                </a:xfrm>
                <a:prstGeom prst="rect">
                  <a:avLst/>
                </a:prstGeom>
              </p:spPr>
            </p:pic>
          </mc:Fallback>
        </mc:AlternateContent>
        <mc:AlternateContent xmlns:mc="http://schemas.openxmlformats.org/markup-compatibility/2006">
          <mc:Choice xmlns:p14="http://schemas.microsoft.com/office/powerpoint/2010/main" Requires="p14">
            <p:contentPart p14:bwMode="auto" r:id="rId239">
              <p14:nvContentPartPr>
                <p14:cNvPr id="147" name="Ink 146">
                  <a:extLst>
                    <a:ext uri="{FF2B5EF4-FFF2-40B4-BE49-F238E27FC236}">
                      <a16:creationId xmlns:a16="http://schemas.microsoft.com/office/drawing/2014/main" id="{AD42B509-9116-601B-E9F7-34A022903610}"/>
                    </a:ext>
                  </a:extLst>
                </p14:cNvPr>
                <p14:cNvContentPartPr/>
                <p14:nvPr/>
              </p14:nvContentPartPr>
              <p14:xfrm>
                <a:off x="10997473" y="3762569"/>
                <a:ext cx="79200" cy="40320"/>
              </p14:xfrm>
            </p:contentPart>
          </mc:Choice>
          <mc:Fallback>
            <p:pic>
              <p:nvPicPr>
                <p:cNvPr id="147" name="Ink 146">
                  <a:extLst>
                    <a:ext uri="{FF2B5EF4-FFF2-40B4-BE49-F238E27FC236}">
                      <a16:creationId xmlns:a16="http://schemas.microsoft.com/office/drawing/2014/main" id="{AD42B509-9116-601B-E9F7-34A022903610}"/>
                    </a:ext>
                  </a:extLst>
                </p:cNvPr>
                <p:cNvPicPr/>
                <p:nvPr/>
              </p:nvPicPr>
              <p:blipFill>
                <a:blip r:embed="rId240"/>
                <a:stretch>
                  <a:fillRect/>
                </a:stretch>
              </p:blipFill>
              <p:spPr>
                <a:xfrm>
                  <a:off x="10988473" y="3753569"/>
                  <a:ext cx="96840" cy="57960"/>
                </a:xfrm>
                <a:prstGeom prst="rect">
                  <a:avLst/>
                </a:prstGeom>
              </p:spPr>
            </p:pic>
          </mc:Fallback>
        </mc:AlternateContent>
        <mc:AlternateContent xmlns:mc="http://schemas.openxmlformats.org/markup-compatibility/2006">
          <mc:Choice xmlns:p14="http://schemas.microsoft.com/office/powerpoint/2010/main" Requires="p14">
            <p:contentPart p14:bwMode="auto" r:id="rId241">
              <p14:nvContentPartPr>
                <p14:cNvPr id="148" name="Ink 147">
                  <a:extLst>
                    <a:ext uri="{FF2B5EF4-FFF2-40B4-BE49-F238E27FC236}">
                      <a16:creationId xmlns:a16="http://schemas.microsoft.com/office/drawing/2014/main" id="{77491128-70EE-4E08-F399-B9692FE4EB96}"/>
                    </a:ext>
                  </a:extLst>
                </p14:cNvPr>
                <p14:cNvContentPartPr/>
                <p14:nvPr/>
              </p14:nvContentPartPr>
              <p14:xfrm>
                <a:off x="11202313" y="3638369"/>
                <a:ext cx="80640" cy="48960"/>
              </p14:xfrm>
            </p:contentPart>
          </mc:Choice>
          <mc:Fallback>
            <p:pic>
              <p:nvPicPr>
                <p:cNvPr id="148" name="Ink 147">
                  <a:extLst>
                    <a:ext uri="{FF2B5EF4-FFF2-40B4-BE49-F238E27FC236}">
                      <a16:creationId xmlns:a16="http://schemas.microsoft.com/office/drawing/2014/main" id="{77491128-70EE-4E08-F399-B9692FE4EB96}"/>
                    </a:ext>
                  </a:extLst>
                </p:cNvPr>
                <p:cNvPicPr/>
                <p:nvPr/>
              </p:nvPicPr>
              <p:blipFill>
                <a:blip r:embed="rId242"/>
                <a:stretch>
                  <a:fillRect/>
                </a:stretch>
              </p:blipFill>
              <p:spPr>
                <a:xfrm>
                  <a:off x="11193313" y="3629369"/>
                  <a:ext cx="98280" cy="66600"/>
                </a:xfrm>
                <a:prstGeom prst="rect">
                  <a:avLst/>
                </a:prstGeom>
              </p:spPr>
            </p:pic>
          </mc:Fallback>
        </mc:AlternateContent>
        <mc:AlternateContent xmlns:mc="http://schemas.openxmlformats.org/markup-compatibility/2006">
          <mc:Choice xmlns:p14="http://schemas.microsoft.com/office/powerpoint/2010/main" Requires="p14">
            <p:contentPart p14:bwMode="auto" r:id="rId243">
              <p14:nvContentPartPr>
                <p14:cNvPr id="149" name="Ink 148">
                  <a:extLst>
                    <a:ext uri="{FF2B5EF4-FFF2-40B4-BE49-F238E27FC236}">
                      <a16:creationId xmlns:a16="http://schemas.microsoft.com/office/drawing/2014/main" id="{BE20BFC5-ECBC-1668-0729-8EF0511203F9}"/>
                    </a:ext>
                  </a:extLst>
                </p14:cNvPr>
                <p14:cNvContentPartPr/>
                <p14:nvPr/>
              </p14:nvContentPartPr>
              <p14:xfrm>
                <a:off x="11238313" y="3632969"/>
                <a:ext cx="48960" cy="63720"/>
              </p14:xfrm>
            </p:contentPart>
          </mc:Choice>
          <mc:Fallback>
            <p:pic>
              <p:nvPicPr>
                <p:cNvPr id="149" name="Ink 148">
                  <a:extLst>
                    <a:ext uri="{FF2B5EF4-FFF2-40B4-BE49-F238E27FC236}">
                      <a16:creationId xmlns:a16="http://schemas.microsoft.com/office/drawing/2014/main" id="{BE20BFC5-ECBC-1668-0729-8EF0511203F9}"/>
                    </a:ext>
                  </a:extLst>
                </p:cNvPr>
                <p:cNvPicPr/>
                <p:nvPr/>
              </p:nvPicPr>
              <p:blipFill>
                <a:blip r:embed="rId244"/>
                <a:stretch>
                  <a:fillRect/>
                </a:stretch>
              </p:blipFill>
              <p:spPr>
                <a:xfrm>
                  <a:off x="11229313" y="3624329"/>
                  <a:ext cx="66600" cy="81360"/>
                </a:xfrm>
                <a:prstGeom prst="rect">
                  <a:avLst/>
                </a:prstGeom>
              </p:spPr>
            </p:pic>
          </mc:Fallback>
        </mc:AlternateContent>
        <mc:AlternateContent xmlns:mc="http://schemas.openxmlformats.org/markup-compatibility/2006">
          <mc:Choice xmlns:p14="http://schemas.microsoft.com/office/powerpoint/2010/main" Requires="p14">
            <p:contentPart p14:bwMode="auto" r:id="rId245">
              <p14:nvContentPartPr>
                <p14:cNvPr id="150" name="Ink 149">
                  <a:extLst>
                    <a:ext uri="{FF2B5EF4-FFF2-40B4-BE49-F238E27FC236}">
                      <a16:creationId xmlns:a16="http://schemas.microsoft.com/office/drawing/2014/main" id="{950ECCE9-CC9E-71FD-60D7-C1FD1CB4F280}"/>
                    </a:ext>
                  </a:extLst>
                </p14:cNvPr>
                <p14:cNvContentPartPr/>
                <p14:nvPr/>
              </p14:nvContentPartPr>
              <p14:xfrm>
                <a:off x="11501113" y="3493289"/>
                <a:ext cx="117360" cy="210240"/>
              </p14:xfrm>
            </p:contentPart>
          </mc:Choice>
          <mc:Fallback>
            <p:pic>
              <p:nvPicPr>
                <p:cNvPr id="150" name="Ink 149">
                  <a:extLst>
                    <a:ext uri="{FF2B5EF4-FFF2-40B4-BE49-F238E27FC236}">
                      <a16:creationId xmlns:a16="http://schemas.microsoft.com/office/drawing/2014/main" id="{950ECCE9-CC9E-71FD-60D7-C1FD1CB4F280}"/>
                    </a:ext>
                  </a:extLst>
                </p:cNvPr>
                <p:cNvPicPr/>
                <p:nvPr/>
              </p:nvPicPr>
              <p:blipFill>
                <a:blip r:embed="rId246"/>
                <a:stretch>
                  <a:fillRect/>
                </a:stretch>
              </p:blipFill>
              <p:spPr>
                <a:xfrm>
                  <a:off x="11492113" y="3484289"/>
                  <a:ext cx="135000" cy="227880"/>
                </a:xfrm>
                <a:prstGeom prst="rect">
                  <a:avLst/>
                </a:prstGeom>
              </p:spPr>
            </p:pic>
          </mc:Fallback>
        </mc:AlternateContent>
        <mc:AlternateContent xmlns:mc="http://schemas.openxmlformats.org/markup-compatibility/2006">
          <mc:Choice xmlns:p14="http://schemas.microsoft.com/office/powerpoint/2010/main" Requires="p14">
            <p:contentPart p14:bwMode="auto" r:id="rId247">
              <p14:nvContentPartPr>
                <p14:cNvPr id="151" name="Ink 150">
                  <a:extLst>
                    <a:ext uri="{FF2B5EF4-FFF2-40B4-BE49-F238E27FC236}">
                      <a16:creationId xmlns:a16="http://schemas.microsoft.com/office/drawing/2014/main" id="{CFC3192E-884D-E526-30E6-7883D5F9046C}"/>
                    </a:ext>
                  </a:extLst>
                </p14:cNvPr>
                <p14:cNvContentPartPr/>
                <p14:nvPr/>
              </p14:nvContentPartPr>
              <p14:xfrm>
                <a:off x="11638273" y="3412289"/>
                <a:ext cx="258840" cy="188640"/>
              </p14:xfrm>
            </p:contentPart>
          </mc:Choice>
          <mc:Fallback>
            <p:pic>
              <p:nvPicPr>
                <p:cNvPr id="151" name="Ink 150">
                  <a:extLst>
                    <a:ext uri="{FF2B5EF4-FFF2-40B4-BE49-F238E27FC236}">
                      <a16:creationId xmlns:a16="http://schemas.microsoft.com/office/drawing/2014/main" id="{CFC3192E-884D-E526-30E6-7883D5F9046C}"/>
                    </a:ext>
                  </a:extLst>
                </p:cNvPr>
                <p:cNvPicPr/>
                <p:nvPr/>
              </p:nvPicPr>
              <p:blipFill>
                <a:blip r:embed="rId248"/>
                <a:stretch>
                  <a:fillRect/>
                </a:stretch>
              </p:blipFill>
              <p:spPr>
                <a:xfrm>
                  <a:off x="11629633" y="3403289"/>
                  <a:ext cx="276480" cy="206280"/>
                </a:xfrm>
                <a:prstGeom prst="rect">
                  <a:avLst/>
                </a:prstGeom>
              </p:spPr>
            </p:pic>
          </mc:Fallback>
        </mc:AlternateContent>
        <mc:AlternateContent xmlns:mc="http://schemas.openxmlformats.org/markup-compatibility/2006">
          <mc:Choice xmlns:p14="http://schemas.microsoft.com/office/powerpoint/2010/main" Requires="p14">
            <p:contentPart p14:bwMode="auto" r:id="rId249">
              <p14:nvContentPartPr>
                <p14:cNvPr id="152" name="Ink 151">
                  <a:extLst>
                    <a:ext uri="{FF2B5EF4-FFF2-40B4-BE49-F238E27FC236}">
                      <a16:creationId xmlns:a16="http://schemas.microsoft.com/office/drawing/2014/main" id="{E2212E68-6EEF-967B-FA27-53E94E509DF0}"/>
                    </a:ext>
                  </a:extLst>
                </p14:cNvPr>
                <p14:cNvContentPartPr/>
                <p14:nvPr/>
              </p14:nvContentPartPr>
              <p14:xfrm>
                <a:off x="11880913" y="3254249"/>
                <a:ext cx="60840" cy="168840"/>
              </p14:xfrm>
            </p:contentPart>
          </mc:Choice>
          <mc:Fallback>
            <p:pic>
              <p:nvPicPr>
                <p:cNvPr id="152" name="Ink 151">
                  <a:extLst>
                    <a:ext uri="{FF2B5EF4-FFF2-40B4-BE49-F238E27FC236}">
                      <a16:creationId xmlns:a16="http://schemas.microsoft.com/office/drawing/2014/main" id="{E2212E68-6EEF-967B-FA27-53E94E509DF0}"/>
                    </a:ext>
                  </a:extLst>
                </p:cNvPr>
                <p:cNvPicPr/>
                <p:nvPr/>
              </p:nvPicPr>
              <p:blipFill>
                <a:blip r:embed="rId250"/>
                <a:stretch>
                  <a:fillRect/>
                </a:stretch>
              </p:blipFill>
              <p:spPr>
                <a:xfrm>
                  <a:off x="11871913" y="3245609"/>
                  <a:ext cx="78480" cy="186480"/>
                </a:xfrm>
                <a:prstGeom prst="rect">
                  <a:avLst/>
                </a:prstGeom>
              </p:spPr>
            </p:pic>
          </mc:Fallback>
        </mc:AlternateContent>
        <mc:AlternateContent xmlns:mc="http://schemas.openxmlformats.org/markup-compatibility/2006">
          <mc:Choice xmlns:p14="http://schemas.microsoft.com/office/powerpoint/2010/main" Requires="p14">
            <p:contentPart p14:bwMode="auto" r:id="rId251">
              <p14:nvContentPartPr>
                <p14:cNvPr id="153" name="Ink 152">
                  <a:extLst>
                    <a:ext uri="{FF2B5EF4-FFF2-40B4-BE49-F238E27FC236}">
                      <a16:creationId xmlns:a16="http://schemas.microsoft.com/office/drawing/2014/main" id="{7115D59A-C9E1-F126-6DC2-EE275B3D3184}"/>
                    </a:ext>
                  </a:extLst>
                </p14:cNvPr>
                <p14:cNvContentPartPr/>
                <p14:nvPr/>
              </p14:nvContentPartPr>
              <p14:xfrm>
                <a:off x="11947153" y="3337409"/>
                <a:ext cx="99000" cy="82080"/>
              </p14:xfrm>
            </p:contentPart>
          </mc:Choice>
          <mc:Fallback>
            <p:pic>
              <p:nvPicPr>
                <p:cNvPr id="153" name="Ink 152">
                  <a:extLst>
                    <a:ext uri="{FF2B5EF4-FFF2-40B4-BE49-F238E27FC236}">
                      <a16:creationId xmlns:a16="http://schemas.microsoft.com/office/drawing/2014/main" id="{7115D59A-C9E1-F126-6DC2-EE275B3D3184}"/>
                    </a:ext>
                  </a:extLst>
                </p:cNvPr>
                <p:cNvPicPr/>
                <p:nvPr/>
              </p:nvPicPr>
              <p:blipFill>
                <a:blip r:embed="rId252"/>
                <a:stretch>
                  <a:fillRect/>
                </a:stretch>
              </p:blipFill>
              <p:spPr>
                <a:xfrm>
                  <a:off x="11938513" y="3328409"/>
                  <a:ext cx="116640" cy="99720"/>
                </a:xfrm>
                <a:prstGeom prst="rect">
                  <a:avLst/>
                </a:prstGeom>
              </p:spPr>
            </p:pic>
          </mc:Fallback>
        </mc:AlternateContent>
        <mc:AlternateContent xmlns:mc="http://schemas.openxmlformats.org/markup-compatibility/2006">
          <mc:Choice xmlns:p14="http://schemas.microsoft.com/office/powerpoint/2010/main" Requires="p14">
            <p:contentPart p14:bwMode="auto" r:id="rId253">
              <p14:nvContentPartPr>
                <p14:cNvPr id="154" name="Ink 153">
                  <a:extLst>
                    <a:ext uri="{FF2B5EF4-FFF2-40B4-BE49-F238E27FC236}">
                      <a16:creationId xmlns:a16="http://schemas.microsoft.com/office/drawing/2014/main" id="{988678AD-A863-6E4E-8A8F-A093484C549E}"/>
                    </a:ext>
                  </a:extLst>
                </p14:cNvPr>
                <p14:cNvContentPartPr/>
                <p14:nvPr/>
              </p14:nvContentPartPr>
              <p14:xfrm>
                <a:off x="12118153" y="3121769"/>
                <a:ext cx="329400" cy="247680"/>
              </p14:xfrm>
            </p:contentPart>
          </mc:Choice>
          <mc:Fallback>
            <p:pic>
              <p:nvPicPr>
                <p:cNvPr id="154" name="Ink 153">
                  <a:extLst>
                    <a:ext uri="{FF2B5EF4-FFF2-40B4-BE49-F238E27FC236}">
                      <a16:creationId xmlns:a16="http://schemas.microsoft.com/office/drawing/2014/main" id="{988678AD-A863-6E4E-8A8F-A093484C549E}"/>
                    </a:ext>
                  </a:extLst>
                </p:cNvPr>
                <p:cNvPicPr/>
                <p:nvPr/>
              </p:nvPicPr>
              <p:blipFill>
                <a:blip r:embed="rId254"/>
                <a:stretch>
                  <a:fillRect/>
                </a:stretch>
              </p:blipFill>
              <p:spPr>
                <a:xfrm>
                  <a:off x="12109153" y="3112769"/>
                  <a:ext cx="347040" cy="265320"/>
                </a:xfrm>
                <a:prstGeom prst="rect">
                  <a:avLst/>
                </a:prstGeom>
              </p:spPr>
            </p:pic>
          </mc:Fallback>
        </mc:AlternateContent>
        <mc:AlternateContent xmlns:mc="http://schemas.openxmlformats.org/markup-compatibility/2006">
          <mc:Choice xmlns:p14="http://schemas.microsoft.com/office/powerpoint/2010/main" Requires="p14">
            <p:contentPart p14:bwMode="auto" r:id="rId255">
              <p14:nvContentPartPr>
                <p14:cNvPr id="155" name="Ink 154">
                  <a:extLst>
                    <a:ext uri="{FF2B5EF4-FFF2-40B4-BE49-F238E27FC236}">
                      <a16:creationId xmlns:a16="http://schemas.microsoft.com/office/drawing/2014/main" id="{8A7D4B7E-745F-DD7A-5625-412A163F67DA}"/>
                    </a:ext>
                  </a:extLst>
                </p14:cNvPr>
                <p14:cNvContentPartPr/>
                <p14:nvPr/>
              </p14:nvContentPartPr>
              <p14:xfrm>
                <a:off x="12411913" y="3276569"/>
                <a:ext cx="11880" cy="10800"/>
              </p14:xfrm>
            </p:contentPart>
          </mc:Choice>
          <mc:Fallback>
            <p:pic>
              <p:nvPicPr>
                <p:cNvPr id="155" name="Ink 154">
                  <a:extLst>
                    <a:ext uri="{FF2B5EF4-FFF2-40B4-BE49-F238E27FC236}">
                      <a16:creationId xmlns:a16="http://schemas.microsoft.com/office/drawing/2014/main" id="{8A7D4B7E-745F-DD7A-5625-412A163F67DA}"/>
                    </a:ext>
                  </a:extLst>
                </p:cNvPr>
                <p:cNvPicPr/>
                <p:nvPr/>
              </p:nvPicPr>
              <p:blipFill>
                <a:blip r:embed="rId256"/>
                <a:stretch>
                  <a:fillRect/>
                </a:stretch>
              </p:blipFill>
              <p:spPr>
                <a:xfrm>
                  <a:off x="12403273" y="3267929"/>
                  <a:ext cx="29520" cy="28440"/>
                </a:xfrm>
                <a:prstGeom prst="rect">
                  <a:avLst/>
                </a:prstGeom>
              </p:spPr>
            </p:pic>
          </mc:Fallback>
        </mc:AlternateContent>
      </p:grpSp>
    </p:spTree>
    <p:extLst>
      <p:ext uri="{BB962C8B-B14F-4D97-AF65-F5344CB8AC3E}">
        <p14:creationId xmlns:p14="http://schemas.microsoft.com/office/powerpoint/2010/main" val="3327238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Diagram&#10;&#10;Description automatically generated">
            <a:extLst>
              <a:ext uri="{FF2B5EF4-FFF2-40B4-BE49-F238E27FC236}">
                <a16:creationId xmlns:a16="http://schemas.microsoft.com/office/drawing/2014/main" id="{C483E5E5-78E1-E4A0-4831-FC16F535214A}"/>
              </a:ext>
            </a:extLst>
          </p:cNvPr>
          <p:cNvPicPr>
            <a:picLocks noChangeAspect="1"/>
          </p:cNvPicPr>
          <p:nvPr/>
        </p:nvPicPr>
        <p:blipFill>
          <a:blip r:embed="rId2"/>
          <a:stretch>
            <a:fillRect/>
          </a:stretch>
        </p:blipFill>
        <p:spPr>
          <a:xfrm>
            <a:off x="3131675" y="513771"/>
            <a:ext cx="5265406" cy="5945143"/>
          </a:xfrm>
          <a:prstGeom prst="rect">
            <a:avLst/>
          </a:prstGeom>
        </p:spPr>
      </p:pic>
      <p:sp>
        <p:nvSpPr>
          <p:cNvPr id="7" name="TextBox 6">
            <a:extLst>
              <a:ext uri="{FF2B5EF4-FFF2-40B4-BE49-F238E27FC236}">
                <a16:creationId xmlns:a16="http://schemas.microsoft.com/office/drawing/2014/main" id="{3D85376A-2328-4A73-90B0-527D7F340342}"/>
              </a:ext>
            </a:extLst>
          </p:cNvPr>
          <p:cNvSpPr txBox="1"/>
          <p:nvPr/>
        </p:nvSpPr>
        <p:spPr>
          <a:xfrm>
            <a:off x="1136114" y="21753"/>
            <a:ext cx="11032894" cy="485646"/>
          </a:xfrm>
          <a:prstGeom prst="rect">
            <a:avLst/>
          </a:prstGeom>
          <a:noFill/>
        </p:spPr>
        <p:txBody>
          <a:bodyPr wrap="square" rtlCol="0">
            <a:spAutoFit/>
          </a:bodyPr>
          <a:lstStyle/>
          <a:p>
            <a:pPr algn="ctr"/>
            <a:r>
              <a:rPr lang="en-US" sz="2556" dirty="0">
                <a:latin typeface="Arial" panose="020B0604020202020204" pitchFamily="34" charset="0"/>
              </a:rPr>
              <a:t>T</a:t>
            </a:r>
            <a:r>
              <a:rPr lang="en-US" sz="2556" baseline="-25000" dirty="0">
                <a:latin typeface="Arial" panose="020B0604020202020204" pitchFamily="34" charset="0"/>
              </a:rPr>
              <a:t>c</a:t>
            </a:r>
            <a:r>
              <a:rPr lang="en-US" sz="2556" dirty="0">
                <a:latin typeface="Arial" panose="020B0604020202020204" pitchFamily="34" charset="0"/>
              </a:rPr>
              <a:t> Detection of Diseased/Cancer Cells - Role of MHC I</a:t>
            </a:r>
          </a:p>
        </p:txBody>
      </p:sp>
      <p:sp>
        <p:nvSpPr>
          <p:cNvPr id="5" name="TextBox 4">
            <a:extLst>
              <a:ext uri="{FF2B5EF4-FFF2-40B4-BE49-F238E27FC236}">
                <a16:creationId xmlns:a16="http://schemas.microsoft.com/office/drawing/2014/main" id="{2CBD8CAD-E78E-47F3-983E-0E0CA97D2BF8}"/>
              </a:ext>
            </a:extLst>
          </p:cNvPr>
          <p:cNvSpPr txBox="1"/>
          <p:nvPr/>
        </p:nvSpPr>
        <p:spPr>
          <a:xfrm>
            <a:off x="7397045" y="666334"/>
            <a:ext cx="5391266" cy="1477328"/>
          </a:xfrm>
          <a:prstGeom prst="rect">
            <a:avLst/>
          </a:prstGeom>
          <a:noFill/>
        </p:spPr>
        <p:txBody>
          <a:bodyPr wrap="square" rtlCol="0">
            <a:spAutoFit/>
          </a:bodyPr>
          <a:lstStyle/>
          <a:p>
            <a:r>
              <a:rPr lang="en-US" sz="1800" b="1" dirty="0">
                <a:latin typeface="Arial" panose="020B0604020202020204" pitchFamily="34" charset="0"/>
              </a:rPr>
              <a:t>Foreign Peptide Source:</a:t>
            </a:r>
          </a:p>
          <a:p>
            <a:pPr marL="179213" indent="-179213"/>
            <a:r>
              <a:rPr lang="en-US" sz="1800" dirty="0">
                <a:latin typeface="Arial" panose="020B0604020202020204" pitchFamily="34" charset="0"/>
              </a:rPr>
              <a:t>1. From replication of viruses in the cell</a:t>
            </a:r>
          </a:p>
          <a:p>
            <a:pPr marL="179213" indent="-179213"/>
            <a:r>
              <a:rPr lang="en-US" sz="1800" dirty="0">
                <a:latin typeface="Arial" panose="020B0604020202020204" pitchFamily="34" charset="0"/>
              </a:rPr>
              <a:t>2. New coding sequences in cancer cells due to genetic changes (e.g. mutations in p53 lead to novel sequences).</a:t>
            </a:r>
          </a:p>
        </p:txBody>
      </p:sp>
      <p:sp>
        <p:nvSpPr>
          <p:cNvPr id="10" name="TextBox 9">
            <a:extLst>
              <a:ext uri="{FF2B5EF4-FFF2-40B4-BE49-F238E27FC236}">
                <a16:creationId xmlns:a16="http://schemas.microsoft.com/office/drawing/2014/main" id="{ED150AB3-FC7C-4134-9C58-D3723198E192}"/>
              </a:ext>
            </a:extLst>
          </p:cNvPr>
          <p:cNvSpPr txBox="1"/>
          <p:nvPr/>
        </p:nvSpPr>
        <p:spPr>
          <a:xfrm>
            <a:off x="152117" y="574933"/>
            <a:ext cx="2979557" cy="6417141"/>
          </a:xfrm>
          <a:prstGeom prst="rect">
            <a:avLst/>
          </a:prstGeom>
          <a:noFill/>
        </p:spPr>
        <p:txBody>
          <a:bodyPr wrap="square" rtlCol="0">
            <a:spAutoFit/>
          </a:bodyPr>
          <a:lstStyle/>
          <a:p>
            <a:pPr marL="304324" indent="-304324">
              <a:spcBef>
                <a:spcPts val="200"/>
              </a:spcBef>
              <a:buFont typeface="Arial" panose="020B0604020202020204" pitchFamily="34" charset="0"/>
              <a:buChar char="•"/>
            </a:pPr>
            <a:r>
              <a:rPr lang="en-US" sz="1800" dirty="0">
                <a:latin typeface="Arial" panose="020B0604020202020204" pitchFamily="34" charset="0"/>
              </a:rPr>
              <a:t>MHC I present peptides</a:t>
            </a:r>
          </a:p>
          <a:p>
            <a:pPr marL="304324" indent="-304324">
              <a:spcBef>
                <a:spcPts val="200"/>
              </a:spcBef>
              <a:buFont typeface="Arial" panose="020B0604020202020204" pitchFamily="34" charset="0"/>
              <a:buChar char="•"/>
            </a:pPr>
            <a:r>
              <a:rPr lang="en-US" sz="1800" dirty="0">
                <a:latin typeface="Arial" panose="020B0604020202020204" pitchFamily="34" charset="0"/>
              </a:rPr>
              <a:t>Peptides are generated from of </a:t>
            </a:r>
            <a:r>
              <a:rPr lang="en-US" sz="1800" b="1" i="1" dirty="0">
                <a:latin typeface="Arial" panose="020B0604020202020204" pitchFamily="34" charset="0"/>
              </a:rPr>
              <a:t>all</a:t>
            </a:r>
            <a:r>
              <a:rPr lang="en-US" sz="1800" dirty="0">
                <a:latin typeface="Arial" panose="020B0604020202020204" pitchFamily="34" charset="0"/>
              </a:rPr>
              <a:t> of the proteins that are made in the cell, both self and foreign from pathogens.</a:t>
            </a:r>
          </a:p>
          <a:p>
            <a:pPr marL="304324" indent="-304324">
              <a:spcBef>
                <a:spcPts val="200"/>
              </a:spcBef>
              <a:buFont typeface="Arial" panose="020B0604020202020204" pitchFamily="34" charset="0"/>
              <a:buChar char="•"/>
            </a:pPr>
            <a:endParaRPr lang="en-US" sz="1800" dirty="0">
              <a:latin typeface="Arial" panose="020B0604020202020204" pitchFamily="34" charset="0"/>
            </a:endParaRPr>
          </a:p>
          <a:p>
            <a:pPr marL="304324" indent="-304324">
              <a:spcBef>
                <a:spcPts val="200"/>
              </a:spcBef>
              <a:buFont typeface="Arial" panose="020B0604020202020204" pitchFamily="34" charset="0"/>
              <a:buChar char="•"/>
            </a:pPr>
            <a:r>
              <a:rPr lang="en-US" sz="1800" dirty="0">
                <a:latin typeface="Arial" panose="020B0604020202020204" pitchFamily="34" charset="0"/>
              </a:rPr>
              <a:t>Steps for Presentation</a:t>
            </a:r>
          </a:p>
          <a:p>
            <a:pPr marL="304324" indent="-304324">
              <a:spcBef>
                <a:spcPts val="200"/>
              </a:spcBef>
              <a:buFont typeface="Arial" panose="020B0604020202020204" pitchFamily="34" charset="0"/>
              <a:buChar char="•"/>
            </a:pPr>
            <a:endParaRPr lang="en-US" sz="1800" dirty="0">
              <a:latin typeface="Arial" panose="020B0604020202020204" pitchFamily="34" charset="0"/>
            </a:endParaRPr>
          </a:p>
          <a:p>
            <a:pPr marL="486918" indent="-365189">
              <a:spcBef>
                <a:spcPts val="200"/>
              </a:spcBef>
              <a:buFont typeface="+mj-lt"/>
              <a:buAutoNum type="arabicPeriod"/>
            </a:pPr>
            <a:r>
              <a:rPr lang="en-US" sz="1800" dirty="0">
                <a:latin typeface="Arial" panose="020B0604020202020204" pitchFamily="34" charset="0"/>
              </a:rPr>
              <a:t>protein targeted for degradation by ubiquitin</a:t>
            </a:r>
          </a:p>
          <a:p>
            <a:pPr marL="486918" indent="-365189">
              <a:spcBef>
                <a:spcPts val="200"/>
              </a:spcBef>
              <a:buFont typeface="+mj-lt"/>
              <a:buAutoNum type="arabicPeriod"/>
            </a:pPr>
            <a:r>
              <a:rPr lang="en-US" sz="1800" dirty="0">
                <a:latin typeface="Arial" panose="020B0604020202020204" pitchFamily="34" charset="0"/>
              </a:rPr>
              <a:t>Protein digested by proteasome</a:t>
            </a:r>
          </a:p>
          <a:p>
            <a:pPr marL="486918" indent="-365189">
              <a:spcBef>
                <a:spcPts val="200"/>
              </a:spcBef>
              <a:buFont typeface="+mj-lt"/>
              <a:buAutoNum type="arabicPeriod"/>
            </a:pPr>
            <a:r>
              <a:rPr lang="en-US" sz="1800" dirty="0">
                <a:latin typeface="Arial" panose="020B0604020202020204" pitchFamily="34" charset="0"/>
              </a:rPr>
              <a:t>Peptides transported into endoplasmic reticulum (ER)</a:t>
            </a:r>
          </a:p>
          <a:p>
            <a:pPr marL="486918" indent="-365189">
              <a:spcBef>
                <a:spcPts val="200"/>
              </a:spcBef>
              <a:buFont typeface="+mj-lt"/>
              <a:buAutoNum type="arabicPeriod"/>
            </a:pPr>
            <a:r>
              <a:rPr lang="en-US" sz="1800" dirty="0">
                <a:latin typeface="Arial" panose="020B0604020202020204" pitchFamily="34" charset="0"/>
              </a:rPr>
              <a:t>Peptides loaded on to MHC I</a:t>
            </a:r>
          </a:p>
          <a:p>
            <a:pPr marL="486918" indent="-365189">
              <a:spcBef>
                <a:spcPts val="200"/>
              </a:spcBef>
              <a:buFont typeface="+mj-lt"/>
              <a:buAutoNum type="arabicPeriod"/>
            </a:pPr>
            <a:r>
              <a:rPr lang="en-US" sz="1800" dirty="0">
                <a:latin typeface="Arial" panose="020B0604020202020204" pitchFamily="34" charset="0"/>
              </a:rPr>
              <a:t>Peptide/MHC complex transported to cell membrane.</a:t>
            </a:r>
          </a:p>
        </p:txBody>
      </p:sp>
      <p:cxnSp>
        <p:nvCxnSpPr>
          <p:cNvPr id="9" name="Straight Arrow Connector 8">
            <a:extLst>
              <a:ext uri="{FF2B5EF4-FFF2-40B4-BE49-F238E27FC236}">
                <a16:creationId xmlns:a16="http://schemas.microsoft.com/office/drawing/2014/main" id="{A6743285-47D0-44D4-A171-B93B3815DB13}"/>
              </a:ext>
            </a:extLst>
          </p:cNvPr>
          <p:cNvCxnSpPr>
            <a:cxnSpLocks/>
          </p:cNvCxnSpPr>
          <p:nvPr/>
        </p:nvCxnSpPr>
        <p:spPr>
          <a:xfrm flipH="1">
            <a:off x="5730433" y="948361"/>
            <a:ext cx="1666611" cy="1016939"/>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8" name="Rectangle 1">
            <a:extLst>
              <a:ext uri="{FF2B5EF4-FFF2-40B4-BE49-F238E27FC236}">
                <a16:creationId xmlns:a16="http://schemas.microsoft.com/office/drawing/2014/main" id="{42E4D298-E9BF-4F5A-BA57-DD3B1E9D4BBB}"/>
              </a:ext>
            </a:extLst>
          </p:cNvPr>
          <p:cNvSpPr>
            <a:spLocks noChangeArrowheads="1"/>
          </p:cNvSpPr>
          <p:nvPr/>
        </p:nvSpPr>
        <p:spPr bwMode="auto">
          <a:xfrm>
            <a:off x="8328221" y="2872170"/>
            <a:ext cx="4719515" cy="272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81" tIns="48691" rIns="97381" bIns="48691" numCol="1" anchor="ctr" anchorCtr="0" compatLnSpc="1">
            <a:prstTxWarp prst="textNoShape">
              <a:avLst/>
            </a:prstTxWarp>
            <a:spAutoFit/>
          </a:bodyPr>
          <a:lstStyle/>
          <a:p>
            <a:pPr defTabSz="973836" eaLnBrk="0" fontAlgn="base" hangingPunct="0">
              <a:spcBef>
                <a:spcPct val="0"/>
              </a:spcBef>
              <a:spcAft>
                <a:spcPct val="0"/>
              </a:spcAft>
            </a:pPr>
            <a:r>
              <a:rPr lang="en-US" altLang="en-US" sz="1065" dirty="0">
                <a:latin typeface="Courier New" panose="02070309020205020404" pitchFamily="49" charset="0"/>
                <a:cs typeface="Courier New" panose="02070309020205020404" pitchFamily="49" charset="0"/>
              </a:rPr>
              <a:t>        10         20         30         40         50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MEEPQSDPSV EPPLSQETFS DLWKLLPENN VLSPLPSQAM DDLMLSPDDI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60         70         80         90        100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EQWFTEDPGP DEAPRMPEAA PPVAPAPAAP TPAAPAPAPS WPLSSSVPSQ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110        120        130        140        150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KTYQGSYGFR LGFLHSGTAK SVTCTYSPAL NKMFCQLAKT CPVQLWVDST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160        170        180        190        200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PPPGTRVRAM AIYKQSQHMT EVV</a:t>
            </a:r>
            <a:r>
              <a:rPr lang="en-US" altLang="en-US" sz="1065" dirty="0">
                <a:highlight>
                  <a:srgbClr val="00FFFF"/>
                </a:highlight>
                <a:latin typeface="Courier New" panose="02070309020205020404" pitchFamily="49" charset="0"/>
                <a:cs typeface="Courier New" panose="02070309020205020404" pitchFamily="49" charset="0"/>
              </a:rPr>
              <a:t>RR</a:t>
            </a:r>
            <a:r>
              <a:rPr lang="en-US" altLang="en-US" sz="1065" dirty="0">
                <a:highlight>
                  <a:srgbClr val="FFFF00"/>
                </a:highlight>
                <a:latin typeface="Courier New" panose="02070309020205020404" pitchFamily="49" charset="0"/>
                <a:cs typeface="Courier New" panose="02070309020205020404" pitchFamily="49" charset="0"/>
              </a:rPr>
              <a:t>C</a:t>
            </a:r>
            <a:r>
              <a:rPr lang="en-US" altLang="en-US" sz="1065" dirty="0">
                <a:latin typeface="Courier New" panose="02070309020205020404" pitchFamily="49" charset="0"/>
                <a:cs typeface="Courier New" panose="02070309020205020404" pitchFamily="49" charset="0"/>
              </a:rPr>
              <a:t>PH</a:t>
            </a:r>
            <a:r>
              <a:rPr lang="en-US" altLang="en-US" sz="1065" dirty="0">
                <a:highlight>
                  <a:srgbClr val="FFFF00"/>
                </a:highlight>
                <a:latin typeface="Courier New" panose="02070309020205020404" pitchFamily="49" charset="0"/>
                <a:cs typeface="Courier New" panose="02070309020205020404" pitchFamily="49" charset="0"/>
              </a:rPr>
              <a:t>H</a:t>
            </a:r>
            <a:r>
              <a:rPr lang="en-US" altLang="en-US" sz="1065" dirty="0">
                <a:latin typeface="Courier New" panose="02070309020205020404" pitchFamily="49" charset="0"/>
                <a:cs typeface="Courier New" panose="02070309020205020404" pitchFamily="49" charset="0"/>
              </a:rPr>
              <a:t>E RCSDSDGLAP PQHLIRVEGN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210        220        230        240        250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LRVEYLDDRN TFRHSVVVPY EPPEVGSDCT TIHYNYM</a:t>
            </a:r>
            <a:r>
              <a:rPr lang="en-US" altLang="en-US" sz="1065" dirty="0">
                <a:highlight>
                  <a:srgbClr val="FFFF00"/>
                </a:highlight>
                <a:latin typeface="Courier New" panose="02070309020205020404" pitchFamily="49" charset="0"/>
                <a:cs typeface="Courier New" panose="02070309020205020404" pitchFamily="49" charset="0"/>
              </a:rPr>
              <a:t>C</a:t>
            </a:r>
            <a:r>
              <a:rPr lang="en-US" altLang="en-US" sz="1065" dirty="0">
                <a:latin typeface="Courier New" panose="02070309020205020404" pitchFamily="49" charset="0"/>
                <a:cs typeface="Courier New" panose="02070309020205020404" pitchFamily="49" charset="0"/>
              </a:rPr>
              <a:t>NS S</a:t>
            </a:r>
            <a:r>
              <a:rPr lang="en-US" altLang="en-US" sz="1065" dirty="0">
                <a:highlight>
                  <a:srgbClr val="FFFF00"/>
                </a:highlight>
                <a:latin typeface="Courier New" panose="02070309020205020404" pitchFamily="49" charset="0"/>
                <a:cs typeface="Courier New" panose="02070309020205020404" pitchFamily="49" charset="0"/>
              </a:rPr>
              <a:t>C</a:t>
            </a:r>
            <a:r>
              <a:rPr lang="en-US" altLang="en-US" sz="1065" dirty="0">
                <a:latin typeface="Courier New" panose="02070309020205020404" pitchFamily="49" charset="0"/>
                <a:cs typeface="Courier New" panose="02070309020205020404" pitchFamily="49" charset="0"/>
              </a:rPr>
              <a:t>MGGMNRRP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260        270        280        290        300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ILTIITLEDS SGNLLG</a:t>
            </a:r>
            <a:r>
              <a:rPr lang="en-US" altLang="en-US" sz="1065" b="1" dirty="0">
                <a:latin typeface="Courier New" panose="02070309020205020404" pitchFamily="49" charset="0"/>
                <a:cs typeface="Courier New" panose="02070309020205020404" pitchFamily="49" charset="0"/>
              </a:rPr>
              <a:t>R</a:t>
            </a:r>
            <a:r>
              <a:rPr lang="en-US" altLang="en-US" sz="1065" dirty="0">
                <a:latin typeface="Courier New" panose="02070309020205020404" pitchFamily="49" charset="0"/>
                <a:cs typeface="Courier New" panose="02070309020205020404" pitchFamily="49" charset="0"/>
              </a:rPr>
              <a:t>NSF EVRVCACPGR DRRTEEENLR KKGEPHHELP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310        320        330        340        350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PGSTKRALPN NTSSSPQPKK KPLDGEYFTL QIRGRERFEM FRELNEALEL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360        370        380        390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KDAQAGKEPG GSRAHSSHLK SKKGQSTSRH KKLMFKTEGP DSD </a:t>
            </a:r>
            <a:endParaRPr lang="en-US" altLang="en-US" sz="1917" dirty="0">
              <a:latin typeface="Courier New" panose="02070309020205020404" pitchFamily="49" charset="0"/>
              <a:cs typeface="Courier New" panose="02070309020205020404" pitchFamily="49" charset="0"/>
            </a:endParaRPr>
          </a:p>
        </p:txBody>
      </p:sp>
      <p:sp>
        <p:nvSpPr>
          <p:cNvPr id="11" name="TextBox 10">
            <a:extLst>
              <a:ext uri="{FF2B5EF4-FFF2-40B4-BE49-F238E27FC236}">
                <a16:creationId xmlns:a16="http://schemas.microsoft.com/office/drawing/2014/main" id="{76FDCCB0-AD7E-478A-8C48-6E90AD94F5F0}"/>
              </a:ext>
            </a:extLst>
          </p:cNvPr>
          <p:cNvSpPr txBox="1"/>
          <p:nvPr/>
        </p:nvSpPr>
        <p:spPr>
          <a:xfrm>
            <a:off x="10456400" y="2676590"/>
            <a:ext cx="2341347" cy="321755"/>
          </a:xfrm>
          <a:prstGeom prst="rect">
            <a:avLst/>
          </a:prstGeom>
          <a:noFill/>
        </p:spPr>
        <p:txBody>
          <a:bodyPr wrap="none" rtlCol="0">
            <a:spAutoFit/>
          </a:bodyPr>
          <a:lstStyle/>
          <a:p>
            <a:r>
              <a:rPr lang="en-US" sz="1491" dirty="0">
                <a:latin typeface="Arial" panose="020B0604020202020204" pitchFamily="34" charset="0"/>
              </a:rPr>
              <a:t>Zn Fingers (DNA binding)</a:t>
            </a:r>
          </a:p>
        </p:txBody>
      </p:sp>
      <p:sp>
        <p:nvSpPr>
          <p:cNvPr id="16" name="Rectangle 15">
            <a:extLst>
              <a:ext uri="{FF2B5EF4-FFF2-40B4-BE49-F238E27FC236}">
                <a16:creationId xmlns:a16="http://schemas.microsoft.com/office/drawing/2014/main" id="{ACC321AB-E699-44AE-A5FE-36CE3ECC90A4}"/>
              </a:ext>
            </a:extLst>
          </p:cNvPr>
          <p:cNvSpPr/>
          <p:nvPr/>
        </p:nvSpPr>
        <p:spPr>
          <a:xfrm>
            <a:off x="8397081" y="5813908"/>
            <a:ext cx="4471511" cy="1305101"/>
          </a:xfrm>
          <a:prstGeom prst="rect">
            <a:avLst/>
          </a:prstGeom>
        </p:spPr>
        <p:txBody>
          <a:bodyPr wrap="square">
            <a:spAutoFit/>
          </a:bodyPr>
          <a:lstStyle/>
          <a:p>
            <a:r>
              <a:rPr lang="en-US" altLang="en-US" sz="1491" dirty="0">
                <a:latin typeface="Courier New" panose="02070309020205020404" pitchFamily="49" charset="0"/>
                <a:cs typeface="Courier New" panose="02070309020205020404" pitchFamily="49" charset="0"/>
              </a:rPr>
              <a:t> </a:t>
            </a:r>
            <a:r>
              <a:rPr lang="en-US" altLang="en-US" sz="1704" dirty="0">
                <a:latin typeface="Courier New" panose="02070309020205020404" pitchFamily="49" charset="0"/>
                <a:cs typeface="Courier New" panose="02070309020205020404" pitchFamily="49" charset="0"/>
              </a:rPr>
              <a:t>EVV</a:t>
            </a:r>
            <a:r>
              <a:rPr lang="en-US" altLang="en-US" sz="1704" dirty="0">
                <a:highlight>
                  <a:srgbClr val="00FFFF"/>
                </a:highlight>
                <a:latin typeface="Courier New" panose="02070309020205020404" pitchFamily="49" charset="0"/>
                <a:cs typeface="Courier New" panose="02070309020205020404" pitchFamily="49" charset="0"/>
              </a:rPr>
              <a:t>RR</a:t>
            </a:r>
            <a:r>
              <a:rPr lang="en-US" altLang="en-US" sz="1704" dirty="0">
                <a:highlight>
                  <a:srgbClr val="FFFF00"/>
                </a:highlight>
                <a:latin typeface="Courier New" panose="02070309020205020404" pitchFamily="49" charset="0"/>
                <a:cs typeface="Courier New" panose="02070309020205020404" pitchFamily="49" charset="0"/>
              </a:rPr>
              <a:t>C</a:t>
            </a:r>
            <a:r>
              <a:rPr lang="en-US" altLang="en-US" sz="1704" dirty="0">
                <a:latin typeface="Courier New" panose="02070309020205020404" pitchFamily="49" charset="0"/>
                <a:cs typeface="Courier New" panose="02070309020205020404" pitchFamily="49" charset="0"/>
              </a:rPr>
              <a:t>PH</a:t>
            </a:r>
            <a:r>
              <a:rPr lang="en-US" altLang="en-US" sz="1704" dirty="0">
                <a:highlight>
                  <a:srgbClr val="FFFF00"/>
                </a:highlight>
                <a:latin typeface="Courier New" panose="02070309020205020404" pitchFamily="49" charset="0"/>
                <a:cs typeface="Courier New" panose="02070309020205020404" pitchFamily="49" charset="0"/>
              </a:rPr>
              <a:t>H</a:t>
            </a:r>
            <a:r>
              <a:rPr lang="en-US" altLang="en-US" sz="1704" dirty="0">
                <a:latin typeface="Courier New" panose="02070309020205020404" pitchFamily="49" charset="0"/>
                <a:cs typeface="Courier New" panose="02070309020205020404" pitchFamily="49" charset="0"/>
              </a:rPr>
              <a:t>E  </a:t>
            </a:r>
            <a:r>
              <a:rPr lang="en-US" altLang="en-US" sz="1491" dirty="0">
                <a:latin typeface="Arial" panose="020B0604020202020204" pitchFamily="34" charset="0"/>
                <a:cs typeface="Courier New" panose="02070309020205020404" pitchFamily="49" charset="0"/>
              </a:rPr>
              <a:t>Normal seq., </a:t>
            </a:r>
            <a:r>
              <a:rPr lang="en-US" altLang="en-US" sz="1491" b="1" i="1" dirty="0">
                <a:latin typeface="Arial" panose="020B0604020202020204" pitchFamily="34" charset="0"/>
                <a:cs typeface="Courier New" panose="02070309020205020404" pitchFamily="49" charset="0"/>
              </a:rPr>
              <a:t>ignored</a:t>
            </a:r>
            <a:r>
              <a:rPr lang="en-US" altLang="en-US" sz="1491" dirty="0">
                <a:latin typeface="Arial" panose="020B0604020202020204" pitchFamily="34" charset="0"/>
                <a:cs typeface="Courier New" panose="02070309020205020404" pitchFamily="49" charset="0"/>
              </a:rPr>
              <a:t> by TCR</a:t>
            </a:r>
          </a:p>
          <a:p>
            <a:endParaRPr lang="en-US" altLang="en-US" sz="1491" dirty="0">
              <a:latin typeface="Courier New" panose="02070309020205020404" pitchFamily="49" charset="0"/>
              <a:cs typeface="Courier New" panose="02070309020205020404" pitchFamily="49" charset="0"/>
            </a:endParaRPr>
          </a:p>
          <a:p>
            <a:r>
              <a:rPr lang="en-US" altLang="en-US" sz="1491" dirty="0">
                <a:latin typeface="Courier New" panose="02070309020205020404" pitchFamily="49" charset="0"/>
                <a:cs typeface="Courier New" panose="02070309020205020404" pitchFamily="49" charset="0"/>
              </a:rPr>
              <a:t> </a:t>
            </a:r>
            <a:r>
              <a:rPr lang="en-US" altLang="en-US" sz="1704" dirty="0">
                <a:latin typeface="Courier New" panose="02070309020205020404" pitchFamily="49" charset="0"/>
                <a:cs typeface="Courier New" panose="02070309020205020404" pitchFamily="49" charset="0"/>
              </a:rPr>
              <a:t>EVV</a:t>
            </a:r>
            <a:r>
              <a:rPr lang="en-US" altLang="en-US" sz="1704" b="1" dirty="0">
                <a:highlight>
                  <a:srgbClr val="00FFFF"/>
                </a:highlight>
                <a:latin typeface="Courier New" panose="02070309020205020404" pitchFamily="49" charset="0"/>
                <a:cs typeface="Courier New" panose="02070309020205020404" pitchFamily="49" charset="0"/>
              </a:rPr>
              <a:t>GG</a:t>
            </a:r>
            <a:r>
              <a:rPr lang="en-US" altLang="en-US" sz="1704" dirty="0">
                <a:highlight>
                  <a:srgbClr val="FFFF00"/>
                </a:highlight>
                <a:latin typeface="Courier New" panose="02070309020205020404" pitchFamily="49" charset="0"/>
                <a:cs typeface="Courier New" panose="02070309020205020404" pitchFamily="49" charset="0"/>
              </a:rPr>
              <a:t>C</a:t>
            </a:r>
            <a:r>
              <a:rPr lang="en-US" altLang="en-US" sz="1704" dirty="0">
                <a:latin typeface="Courier New" panose="02070309020205020404" pitchFamily="49" charset="0"/>
                <a:cs typeface="Courier New" panose="02070309020205020404" pitchFamily="49" charset="0"/>
              </a:rPr>
              <a:t>PH</a:t>
            </a:r>
            <a:r>
              <a:rPr lang="en-US" altLang="en-US" sz="1704" dirty="0">
                <a:highlight>
                  <a:srgbClr val="FFFF00"/>
                </a:highlight>
                <a:latin typeface="Courier New" panose="02070309020205020404" pitchFamily="49" charset="0"/>
                <a:cs typeface="Courier New" panose="02070309020205020404" pitchFamily="49" charset="0"/>
              </a:rPr>
              <a:t>H</a:t>
            </a:r>
            <a:r>
              <a:rPr lang="en-US" altLang="en-US" sz="1704" dirty="0">
                <a:latin typeface="Courier New" panose="02070309020205020404" pitchFamily="49" charset="0"/>
                <a:cs typeface="Courier New" panose="02070309020205020404" pitchFamily="49" charset="0"/>
              </a:rPr>
              <a:t>E </a:t>
            </a:r>
            <a:r>
              <a:rPr lang="en-US" altLang="en-US" sz="1491" dirty="0">
                <a:latin typeface="Courier New" panose="02070309020205020404" pitchFamily="49" charset="0"/>
                <a:cs typeface="Courier New" panose="02070309020205020404" pitchFamily="49" charset="0"/>
              </a:rPr>
              <a:t> </a:t>
            </a:r>
            <a:r>
              <a:rPr lang="en-US" altLang="en-US" sz="1491" dirty="0">
                <a:latin typeface="Arial" panose="020B0604020202020204" pitchFamily="34" charset="0"/>
                <a:cs typeface="Courier New" panose="02070309020205020404" pitchFamily="49" charset="0"/>
              </a:rPr>
              <a:t>Mutant seq. in cancer,</a:t>
            </a:r>
          </a:p>
          <a:p>
            <a:r>
              <a:rPr lang="en-US" altLang="en-US" sz="1491" dirty="0">
                <a:latin typeface="Arial" panose="020B0604020202020204" pitchFamily="34" charset="0"/>
                <a:cs typeface="Courier New" panose="02070309020205020404" pitchFamily="49" charset="0"/>
              </a:rPr>
              <a:t>                                       </a:t>
            </a:r>
            <a:r>
              <a:rPr lang="en-US" altLang="en-US" sz="1491" b="1" i="1" dirty="0">
                <a:latin typeface="Arial" panose="020B0604020202020204" pitchFamily="34" charset="0"/>
                <a:cs typeface="Courier New" panose="02070309020205020404" pitchFamily="49" charset="0"/>
              </a:rPr>
              <a:t>detected</a:t>
            </a:r>
            <a:r>
              <a:rPr lang="en-US" altLang="en-US" sz="1491" dirty="0">
                <a:latin typeface="Arial" panose="020B0604020202020204" pitchFamily="34" charset="0"/>
                <a:cs typeface="Courier New" panose="02070309020205020404" pitchFamily="49" charset="0"/>
              </a:rPr>
              <a:t> by TCR</a:t>
            </a:r>
          </a:p>
          <a:p>
            <a:endParaRPr lang="en-US" sz="1491" dirty="0">
              <a:latin typeface="Arial" panose="020B0604020202020204" pitchFamily="34" charset="0"/>
            </a:endParaRPr>
          </a:p>
        </p:txBody>
      </p:sp>
      <p:sp>
        <p:nvSpPr>
          <p:cNvPr id="17" name="Rectangle 16">
            <a:extLst>
              <a:ext uri="{FF2B5EF4-FFF2-40B4-BE49-F238E27FC236}">
                <a16:creationId xmlns:a16="http://schemas.microsoft.com/office/drawing/2014/main" id="{9D00B0D4-50B1-4CC5-A5D1-2CD65E15A631}"/>
              </a:ext>
            </a:extLst>
          </p:cNvPr>
          <p:cNvSpPr/>
          <p:nvPr/>
        </p:nvSpPr>
        <p:spPr>
          <a:xfrm>
            <a:off x="10172318" y="4016154"/>
            <a:ext cx="819683" cy="246199"/>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cxnSp>
        <p:nvCxnSpPr>
          <p:cNvPr id="22" name="Straight Arrow Connector 21">
            <a:extLst>
              <a:ext uri="{FF2B5EF4-FFF2-40B4-BE49-F238E27FC236}">
                <a16:creationId xmlns:a16="http://schemas.microsoft.com/office/drawing/2014/main" id="{71EA3DF9-9092-4E53-B15E-52E882F072F8}"/>
              </a:ext>
            </a:extLst>
          </p:cNvPr>
          <p:cNvCxnSpPr>
            <a:cxnSpLocks/>
          </p:cNvCxnSpPr>
          <p:nvPr/>
        </p:nvCxnSpPr>
        <p:spPr>
          <a:xfrm flipH="1">
            <a:off x="8605014" y="4262353"/>
            <a:ext cx="1487664" cy="15929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939DA398-033D-4CB1-89BB-DF6E61E6F893}"/>
              </a:ext>
            </a:extLst>
          </p:cNvPr>
          <p:cNvCxnSpPr>
            <a:cxnSpLocks/>
            <a:endCxn id="31" idx="3"/>
          </p:cNvCxnSpPr>
          <p:nvPr/>
        </p:nvCxnSpPr>
        <p:spPr>
          <a:xfrm flipH="1">
            <a:off x="9966072" y="4262353"/>
            <a:ext cx="1054119" cy="17047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2322DA71-8D5B-459A-A7FF-276FC8F63DC3}"/>
              </a:ext>
            </a:extLst>
          </p:cNvPr>
          <p:cNvSpPr txBox="1"/>
          <p:nvPr/>
        </p:nvSpPr>
        <p:spPr>
          <a:xfrm>
            <a:off x="8142455" y="2407851"/>
            <a:ext cx="2929007" cy="408125"/>
          </a:xfrm>
          <a:prstGeom prst="rect">
            <a:avLst/>
          </a:prstGeom>
          <a:noFill/>
        </p:spPr>
        <p:txBody>
          <a:bodyPr wrap="none" rtlCol="0">
            <a:spAutoFit/>
          </a:bodyPr>
          <a:lstStyle/>
          <a:p>
            <a:r>
              <a:rPr lang="en-US" sz="2052" b="1" dirty="0">
                <a:latin typeface="Arial" panose="020B0604020202020204" pitchFamily="34" charset="0"/>
              </a:rPr>
              <a:t>p53 Protein Sequence</a:t>
            </a:r>
          </a:p>
        </p:txBody>
      </p:sp>
      <p:cxnSp>
        <p:nvCxnSpPr>
          <p:cNvPr id="27" name="Straight Arrow Connector 26">
            <a:extLst>
              <a:ext uri="{FF2B5EF4-FFF2-40B4-BE49-F238E27FC236}">
                <a16:creationId xmlns:a16="http://schemas.microsoft.com/office/drawing/2014/main" id="{2EFA8A23-EEC2-4F5D-88AA-23C1A2DCCE4C}"/>
              </a:ext>
            </a:extLst>
          </p:cNvPr>
          <p:cNvCxnSpPr>
            <a:cxnSpLocks/>
          </p:cNvCxnSpPr>
          <p:nvPr/>
        </p:nvCxnSpPr>
        <p:spPr>
          <a:xfrm flipH="1">
            <a:off x="10762838" y="2913553"/>
            <a:ext cx="1056151" cy="11096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0E5C37A2-07B9-47C1-8E0B-5F6CD11C155D}"/>
              </a:ext>
            </a:extLst>
          </p:cNvPr>
          <p:cNvSpPr/>
          <p:nvPr/>
        </p:nvSpPr>
        <p:spPr>
          <a:xfrm>
            <a:off x="8591544" y="5860552"/>
            <a:ext cx="1374528" cy="213175"/>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33" name="Rectangle 32">
            <a:extLst>
              <a:ext uri="{FF2B5EF4-FFF2-40B4-BE49-F238E27FC236}">
                <a16:creationId xmlns:a16="http://schemas.microsoft.com/office/drawing/2014/main" id="{6F82FE49-872C-4345-9759-47DC22E8D9B4}"/>
              </a:ext>
            </a:extLst>
          </p:cNvPr>
          <p:cNvSpPr/>
          <p:nvPr/>
        </p:nvSpPr>
        <p:spPr>
          <a:xfrm>
            <a:off x="8580896" y="6346489"/>
            <a:ext cx="1374527" cy="246199"/>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nvGrpSpPr>
          <p:cNvPr id="15" name="Group 14">
            <a:extLst>
              <a:ext uri="{FF2B5EF4-FFF2-40B4-BE49-F238E27FC236}">
                <a16:creationId xmlns:a16="http://schemas.microsoft.com/office/drawing/2014/main" id="{3D91A875-D631-AF70-F7C6-53087E3833E5}"/>
              </a:ext>
            </a:extLst>
          </p:cNvPr>
          <p:cNvGrpSpPr/>
          <p:nvPr/>
        </p:nvGrpSpPr>
        <p:grpSpPr>
          <a:xfrm>
            <a:off x="4074417" y="3140391"/>
            <a:ext cx="360525" cy="408125"/>
            <a:chOff x="3459161" y="1449056"/>
            <a:chExt cx="338529" cy="383226"/>
          </a:xfrm>
        </p:grpSpPr>
        <p:sp>
          <p:nvSpPr>
            <p:cNvPr id="14" name="Oval 13">
              <a:extLst>
                <a:ext uri="{FF2B5EF4-FFF2-40B4-BE49-F238E27FC236}">
                  <a16:creationId xmlns:a16="http://schemas.microsoft.com/office/drawing/2014/main" id="{1F5F52AD-99B7-84FF-7A4D-14424CC994C1}"/>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13" name="TextBox 12">
              <a:extLst>
                <a:ext uri="{FF2B5EF4-FFF2-40B4-BE49-F238E27FC236}">
                  <a16:creationId xmlns:a16="http://schemas.microsoft.com/office/drawing/2014/main" id="{77AA0343-DF49-01DC-CFCF-4249BB7DE9C4}"/>
                </a:ext>
              </a:extLst>
            </p:cNvPr>
            <p:cNvSpPr txBox="1"/>
            <p:nvPr/>
          </p:nvSpPr>
          <p:spPr>
            <a:xfrm>
              <a:off x="3459161" y="1449056"/>
              <a:ext cx="338529" cy="383226"/>
            </a:xfrm>
            <a:prstGeom prst="rect">
              <a:avLst/>
            </a:prstGeom>
            <a:noFill/>
          </p:spPr>
          <p:txBody>
            <a:bodyPr wrap="square" rtlCol="0">
              <a:spAutoFit/>
            </a:bodyPr>
            <a:lstStyle/>
            <a:p>
              <a:r>
                <a:rPr lang="en-US" sz="2052" b="1" dirty="0">
                  <a:latin typeface="Arial" panose="020B0604020202020204" pitchFamily="34" charset="0"/>
                  <a:cs typeface="Arial" panose="020B0604020202020204" pitchFamily="34" charset="0"/>
                </a:rPr>
                <a:t>1</a:t>
              </a:r>
            </a:p>
          </p:txBody>
        </p:sp>
      </p:grpSp>
      <p:grpSp>
        <p:nvGrpSpPr>
          <p:cNvPr id="18" name="Group 17">
            <a:extLst>
              <a:ext uri="{FF2B5EF4-FFF2-40B4-BE49-F238E27FC236}">
                <a16:creationId xmlns:a16="http://schemas.microsoft.com/office/drawing/2014/main" id="{B7A56369-1126-0F4F-335D-201063728212}"/>
              </a:ext>
            </a:extLst>
          </p:cNvPr>
          <p:cNvGrpSpPr/>
          <p:nvPr/>
        </p:nvGrpSpPr>
        <p:grpSpPr>
          <a:xfrm>
            <a:off x="4003378" y="3988850"/>
            <a:ext cx="360525" cy="408125"/>
            <a:chOff x="3459161" y="1449056"/>
            <a:chExt cx="338529" cy="383226"/>
          </a:xfrm>
        </p:grpSpPr>
        <p:sp>
          <p:nvSpPr>
            <p:cNvPr id="19" name="Oval 18">
              <a:extLst>
                <a:ext uri="{FF2B5EF4-FFF2-40B4-BE49-F238E27FC236}">
                  <a16:creationId xmlns:a16="http://schemas.microsoft.com/office/drawing/2014/main" id="{AF7395F3-FC9D-807C-5171-B63B1531C910}"/>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0" name="TextBox 19">
              <a:extLst>
                <a:ext uri="{FF2B5EF4-FFF2-40B4-BE49-F238E27FC236}">
                  <a16:creationId xmlns:a16="http://schemas.microsoft.com/office/drawing/2014/main" id="{AA0354D7-E800-09A6-C7B9-1884D36FFBDC}"/>
                </a:ext>
              </a:extLst>
            </p:cNvPr>
            <p:cNvSpPr txBox="1"/>
            <p:nvPr/>
          </p:nvSpPr>
          <p:spPr>
            <a:xfrm>
              <a:off x="3459161" y="1449056"/>
              <a:ext cx="338529" cy="383226"/>
            </a:xfrm>
            <a:prstGeom prst="rect">
              <a:avLst/>
            </a:prstGeom>
            <a:noFill/>
          </p:spPr>
          <p:txBody>
            <a:bodyPr wrap="square" rtlCol="0">
              <a:spAutoFit/>
            </a:bodyPr>
            <a:lstStyle/>
            <a:p>
              <a:r>
                <a:rPr lang="en-US" sz="2052" b="1" dirty="0">
                  <a:latin typeface="Arial" panose="020B0604020202020204" pitchFamily="34" charset="0"/>
                  <a:cs typeface="Arial" panose="020B0604020202020204" pitchFamily="34" charset="0"/>
                </a:rPr>
                <a:t>2</a:t>
              </a:r>
            </a:p>
          </p:txBody>
        </p:sp>
      </p:grpSp>
      <p:grpSp>
        <p:nvGrpSpPr>
          <p:cNvPr id="21" name="Group 20">
            <a:extLst>
              <a:ext uri="{FF2B5EF4-FFF2-40B4-BE49-F238E27FC236}">
                <a16:creationId xmlns:a16="http://schemas.microsoft.com/office/drawing/2014/main" id="{C6696C45-2169-9728-F526-82F64FE34BEA}"/>
              </a:ext>
            </a:extLst>
          </p:cNvPr>
          <p:cNvGrpSpPr/>
          <p:nvPr/>
        </p:nvGrpSpPr>
        <p:grpSpPr>
          <a:xfrm>
            <a:off x="4069983" y="5188062"/>
            <a:ext cx="360525" cy="408125"/>
            <a:chOff x="3459161" y="1449056"/>
            <a:chExt cx="338529" cy="383226"/>
          </a:xfrm>
        </p:grpSpPr>
        <p:sp>
          <p:nvSpPr>
            <p:cNvPr id="23" name="Oval 22">
              <a:extLst>
                <a:ext uri="{FF2B5EF4-FFF2-40B4-BE49-F238E27FC236}">
                  <a16:creationId xmlns:a16="http://schemas.microsoft.com/office/drawing/2014/main" id="{C473D610-1E2D-6A60-0609-1C4424D3D773}"/>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6" name="TextBox 25">
              <a:extLst>
                <a:ext uri="{FF2B5EF4-FFF2-40B4-BE49-F238E27FC236}">
                  <a16:creationId xmlns:a16="http://schemas.microsoft.com/office/drawing/2014/main" id="{0936A6F6-DC56-8ADE-F1E7-4F26C3C698B5}"/>
                </a:ext>
              </a:extLst>
            </p:cNvPr>
            <p:cNvSpPr txBox="1"/>
            <p:nvPr/>
          </p:nvSpPr>
          <p:spPr>
            <a:xfrm>
              <a:off x="3459161" y="1449056"/>
              <a:ext cx="338529" cy="383226"/>
            </a:xfrm>
            <a:prstGeom prst="rect">
              <a:avLst/>
            </a:prstGeom>
            <a:noFill/>
          </p:spPr>
          <p:txBody>
            <a:bodyPr wrap="square" rtlCol="0">
              <a:spAutoFit/>
            </a:bodyPr>
            <a:lstStyle/>
            <a:p>
              <a:r>
                <a:rPr lang="en-US" sz="2052" b="1" dirty="0">
                  <a:latin typeface="Arial" panose="020B0604020202020204" pitchFamily="34" charset="0"/>
                  <a:cs typeface="Arial" panose="020B0604020202020204" pitchFamily="34" charset="0"/>
                </a:rPr>
                <a:t>3</a:t>
              </a:r>
            </a:p>
          </p:txBody>
        </p:sp>
      </p:grpSp>
      <p:grpSp>
        <p:nvGrpSpPr>
          <p:cNvPr id="28" name="Group 27">
            <a:extLst>
              <a:ext uri="{FF2B5EF4-FFF2-40B4-BE49-F238E27FC236}">
                <a16:creationId xmlns:a16="http://schemas.microsoft.com/office/drawing/2014/main" id="{63C02087-3798-491F-7C6E-18E6E9714A9F}"/>
              </a:ext>
            </a:extLst>
          </p:cNvPr>
          <p:cNvGrpSpPr/>
          <p:nvPr/>
        </p:nvGrpSpPr>
        <p:grpSpPr>
          <a:xfrm>
            <a:off x="5699821" y="5452427"/>
            <a:ext cx="360525" cy="408125"/>
            <a:chOff x="3459161" y="1449056"/>
            <a:chExt cx="338529" cy="383226"/>
          </a:xfrm>
        </p:grpSpPr>
        <p:sp>
          <p:nvSpPr>
            <p:cNvPr id="30" name="Oval 29">
              <a:extLst>
                <a:ext uri="{FF2B5EF4-FFF2-40B4-BE49-F238E27FC236}">
                  <a16:creationId xmlns:a16="http://schemas.microsoft.com/office/drawing/2014/main" id="{17BD95A3-7E40-9A12-684D-F3A49E8AE1F0}"/>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32" name="TextBox 31">
              <a:extLst>
                <a:ext uri="{FF2B5EF4-FFF2-40B4-BE49-F238E27FC236}">
                  <a16:creationId xmlns:a16="http://schemas.microsoft.com/office/drawing/2014/main" id="{9489FFD7-2F34-AFB1-782C-548E5800FB5B}"/>
                </a:ext>
              </a:extLst>
            </p:cNvPr>
            <p:cNvSpPr txBox="1"/>
            <p:nvPr/>
          </p:nvSpPr>
          <p:spPr>
            <a:xfrm>
              <a:off x="3459161" y="1449056"/>
              <a:ext cx="338529" cy="383226"/>
            </a:xfrm>
            <a:prstGeom prst="rect">
              <a:avLst/>
            </a:prstGeom>
            <a:noFill/>
          </p:spPr>
          <p:txBody>
            <a:bodyPr wrap="square" rtlCol="0">
              <a:spAutoFit/>
            </a:bodyPr>
            <a:lstStyle/>
            <a:p>
              <a:r>
                <a:rPr lang="en-US" sz="2052" b="1" dirty="0">
                  <a:latin typeface="Arial" panose="020B0604020202020204" pitchFamily="34" charset="0"/>
                  <a:cs typeface="Arial" panose="020B0604020202020204" pitchFamily="34" charset="0"/>
                </a:rPr>
                <a:t>4</a:t>
              </a:r>
            </a:p>
          </p:txBody>
        </p:sp>
      </p:grpSp>
      <p:grpSp>
        <p:nvGrpSpPr>
          <p:cNvPr id="34" name="Group 33">
            <a:extLst>
              <a:ext uri="{FF2B5EF4-FFF2-40B4-BE49-F238E27FC236}">
                <a16:creationId xmlns:a16="http://schemas.microsoft.com/office/drawing/2014/main" id="{023D86BD-9555-634A-02AC-9B9C4F2B5171}"/>
              </a:ext>
            </a:extLst>
          </p:cNvPr>
          <p:cNvGrpSpPr/>
          <p:nvPr/>
        </p:nvGrpSpPr>
        <p:grpSpPr>
          <a:xfrm>
            <a:off x="6131557" y="3375379"/>
            <a:ext cx="360525" cy="408125"/>
            <a:chOff x="3459161" y="1449056"/>
            <a:chExt cx="338529" cy="383226"/>
          </a:xfrm>
        </p:grpSpPr>
        <p:sp>
          <p:nvSpPr>
            <p:cNvPr id="35" name="Oval 34">
              <a:extLst>
                <a:ext uri="{FF2B5EF4-FFF2-40B4-BE49-F238E27FC236}">
                  <a16:creationId xmlns:a16="http://schemas.microsoft.com/office/drawing/2014/main" id="{5CDD5B36-82DD-3A45-8F5D-A86EAADBD8D2}"/>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36" name="TextBox 35">
              <a:extLst>
                <a:ext uri="{FF2B5EF4-FFF2-40B4-BE49-F238E27FC236}">
                  <a16:creationId xmlns:a16="http://schemas.microsoft.com/office/drawing/2014/main" id="{3D5D2244-63AD-EF21-D107-E9F03100A6B0}"/>
                </a:ext>
              </a:extLst>
            </p:cNvPr>
            <p:cNvSpPr txBox="1"/>
            <p:nvPr/>
          </p:nvSpPr>
          <p:spPr>
            <a:xfrm>
              <a:off x="3459161" y="1449056"/>
              <a:ext cx="338529" cy="383226"/>
            </a:xfrm>
            <a:prstGeom prst="rect">
              <a:avLst/>
            </a:prstGeom>
            <a:noFill/>
          </p:spPr>
          <p:txBody>
            <a:bodyPr wrap="square" rtlCol="0">
              <a:spAutoFit/>
            </a:bodyPr>
            <a:lstStyle/>
            <a:p>
              <a:r>
                <a:rPr lang="en-US" sz="2052" b="1" dirty="0">
                  <a:latin typeface="Arial" panose="020B0604020202020204" pitchFamily="34" charset="0"/>
                  <a:cs typeface="Arial" panose="020B0604020202020204" pitchFamily="34" charset="0"/>
                </a:rPr>
                <a:t>5</a:t>
              </a:r>
            </a:p>
          </p:txBody>
        </p:sp>
      </p:grpSp>
      <p:sp>
        <p:nvSpPr>
          <p:cNvPr id="2" name="TextBox 1">
            <a:extLst>
              <a:ext uri="{FF2B5EF4-FFF2-40B4-BE49-F238E27FC236}">
                <a16:creationId xmlns:a16="http://schemas.microsoft.com/office/drawing/2014/main" id="{18BF5611-CE2F-38E7-6376-EFF9B3905361}"/>
              </a:ext>
            </a:extLst>
          </p:cNvPr>
          <p:cNvSpPr txBox="1"/>
          <p:nvPr/>
        </p:nvSpPr>
        <p:spPr>
          <a:xfrm>
            <a:off x="3263803" y="624567"/>
            <a:ext cx="2889560" cy="646331"/>
          </a:xfrm>
          <a:prstGeom prst="rect">
            <a:avLst/>
          </a:prstGeom>
          <a:noFill/>
        </p:spPr>
        <p:txBody>
          <a:bodyPr wrap="square" rtlCol="0">
            <a:spAutoFit/>
          </a:bodyPr>
          <a:lstStyle/>
          <a:p>
            <a:pPr marL="285750" indent="-285750">
              <a:buFont typeface="Arial" panose="020B0604020202020204" pitchFamily="34" charset="0"/>
              <a:buChar char="•"/>
            </a:pPr>
            <a:r>
              <a:rPr lang="en-US" sz="1800" b="1" i="1" dirty="0">
                <a:solidFill>
                  <a:srgbClr val="CC0000"/>
                </a:solidFill>
                <a:latin typeface="Arial" panose="020B0604020202020204" pitchFamily="34" charset="0"/>
                <a:cs typeface="Arial" panose="020B0604020202020204" pitchFamily="34" charset="0"/>
              </a:rPr>
              <a:t>Only foreign peptides activate T-cells</a:t>
            </a:r>
          </a:p>
        </p:txBody>
      </p:sp>
      <p:sp>
        <p:nvSpPr>
          <p:cNvPr id="12" name="Date Placeholder 11">
            <a:extLst>
              <a:ext uri="{FF2B5EF4-FFF2-40B4-BE49-F238E27FC236}">
                <a16:creationId xmlns:a16="http://schemas.microsoft.com/office/drawing/2014/main" id="{DB6BE1B9-BD88-440B-933A-5659E7D6089E}"/>
              </a:ext>
            </a:extLst>
          </p:cNvPr>
          <p:cNvSpPr>
            <a:spLocks noGrp="1"/>
          </p:cNvSpPr>
          <p:nvPr>
            <p:ph type="dt" sz="half" idx="10"/>
          </p:nvPr>
        </p:nvSpPr>
        <p:spPr/>
        <p:txBody>
          <a:bodyPr/>
          <a:lstStyle/>
          <a:p>
            <a:fld id="{3BECF544-A5C1-4503-B168-8D436FEDD979}" type="datetime1">
              <a:rPr lang="en-US" smtClean="0"/>
              <a:t>2/8/2025</a:t>
            </a:fld>
            <a:endParaRPr lang="en-US"/>
          </a:p>
        </p:txBody>
      </p:sp>
      <p:sp>
        <p:nvSpPr>
          <p:cNvPr id="38" name="Footer Placeholder 37">
            <a:extLst>
              <a:ext uri="{FF2B5EF4-FFF2-40B4-BE49-F238E27FC236}">
                <a16:creationId xmlns:a16="http://schemas.microsoft.com/office/drawing/2014/main" id="{995A1ED3-C17F-572E-C3A9-2E5BA21BB2E2}"/>
              </a:ext>
            </a:extLst>
          </p:cNvPr>
          <p:cNvSpPr>
            <a:spLocks noGrp="1"/>
          </p:cNvSpPr>
          <p:nvPr>
            <p:ph type="ftr" sz="quarter" idx="11"/>
          </p:nvPr>
        </p:nvSpPr>
        <p:spPr/>
        <p:txBody>
          <a:bodyPr/>
          <a:lstStyle/>
          <a:p>
            <a:r>
              <a:rPr lang="en-US"/>
              <a:t>Drugs and Disease Spring 2025 - Lecture 5</a:t>
            </a:r>
          </a:p>
        </p:txBody>
      </p:sp>
      <p:sp>
        <p:nvSpPr>
          <p:cNvPr id="39" name="Slide Number Placeholder 38">
            <a:extLst>
              <a:ext uri="{FF2B5EF4-FFF2-40B4-BE49-F238E27FC236}">
                <a16:creationId xmlns:a16="http://schemas.microsoft.com/office/drawing/2014/main" id="{42B03815-B576-7B05-5803-8918967088AA}"/>
              </a:ext>
            </a:extLst>
          </p:cNvPr>
          <p:cNvSpPr>
            <a:spLocks noGrp="1"/>
          </p:cNvSpPr>
          <p:nvPr>
            <p:ph type="sldNum" sz="quarter" idx="12"/>
          </p:nvPr>
        </p:nvSpPr>
        <p:spPr/>
        <p:txBody>
          <a:bodyPr/>
          <a:lstStyle/>
          <a:p>
            <a:fld id="{DC3BB032-4020-48F4-953B-341806DC4A2B}" type="slidenum">
              <a:rPr lang="en-US" smtClean="0"/>
              <a:t>16</a:t>
            </a:fld>
            <a:endParaRPr lang="en-US"/>
          </a:p>
        </p:txBody>
      </p:sp>
      <p:cxnSp>
        <p:nvCxnSpPr>
          <p:cNvPr id="42" name="Straight Arrow Connector 41">
            <a:extLst>
              <a:ext uri="{FF2B5EF4-FFF2-40B4-BE49-F238E27FC236}">
                <a16:creationId xmlns:a16="http://schemas.microsoft.com/office/drawing/2014/main" id="{7F0A571A-7151-C339-3A8C-A0E662E27696}"/>
              </a:ext>
            </a:extLst>
          </p:cNvPr>
          <p:cNvCxnSpPr>
            <a:cxnSpLocks/>
          </p:cNvCxnSpPr>
          <p:nvPr/>
        </p:nvCxnSpPr>
        <p:spPr>
          <a:xfrm>
            <a:off x="11818989" y="3011556"/>
            <a:ext cx="83292" cy="13339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p14="http://schemas.microsoft.com/office/powerpoint/2010/main" Requires="p14">
          <p:contentPart p14:bwMode="auto" r:id="rId3">
            <p14:nvContentPartPr>
              <p14:cNvPr id="69" name="Ink 68">
                <a:extLst>
                  <a:ext uri="{FF2B5EF4-FFF2-40B4-BE49-F238E27FC236}">
                    <a16:creationId xmlns:a16="http://schemas.microsoft.com/office/drawing/2014/main" id="{098A03F6-52C7-4047-6131-84090D487391}"/>
                  </a:ext>
                </a:extLst>
              </p14:cNvPr>
              <p14:cNvContentPartPr/>
              <p14:nvPr/>
            </p14:nvContentPartPr>
            <p14:xfrm>
              <a:off x="3978511" y="2832329"/>
              <a:ext cx="587520" cy="337320"/>
            </p14:xfrm>
          </p:contentPart>
        </mc:Choice>
        <mc:Fallback>
          <p:pic>
            <p:nvPicPr>
              <p:cNvPr id="69" name="Ink 68">
                <a:extLst>
                  <a:ext uri="{FF2B5EF4-FFF2-40B4-BE49-F238E27FC236}">
                    <a16:creationId xmlns:a16="http://schemas.microsoft.com/office/drawing/2014/main" id="{098A03F6-52C7-4047-6131-84090D487391}"/>
                  </a:ext>
                </a:extLst>
              </p:cNvPr>
              <p:cNvPicPr/>
              <p:nvPr/>
            </p:nvPicPr>
            <p:blipFill>
              <a:blip r:embed="rId4"/>
              <a:stretch>
                <a:fillRect/>
              </a:stretch>
            </p:blipFill>
            <p:spPr>
              <a:xfrm>
                <a:off x="3969871" y="2823689"/>
                <a:ext cx="605160" cy="35496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70" name="Ink 69">
                <a:extLst>
                  <a:ext uri="{FF2B5EF4-FFF2-40B4-BE49-F238E27FC236}">
                    <a16:creationId xmlns:a16="http://schemas.microsoft.com/office/drawing/2014/main" id="{23957B80-CA44-65B4-F16B-5D1FA63FEE17}"/>
                  </a:ext>
                </a:extLst>
              </p14:cNvPr>
              <p14:cNvContentPartPr/>
              <p14:nvPr/>
            </p14:nvContentPartPr>
            <p14:xfrm>
              <a:off x="3502591" y="3665729"/>
              <a:ext cx="1005480" cy="349920"/>
            </p14:xfrm>
          </p:contentPart>
        </mc:Choice>
        <mc:Fallback>
          <p:pic>
            <p:nvPicPr>
              <p:cNvPr id="70" name="Ink 69">
                <a:extLst>
                  <a:ext uri="{FF2B5EF4-FFF2-40B4-BE49-F238E27FC236}">
                    <a16:creationId xmlns:a16="http://schemas.microsoft.com/office/drawing/2014/main" id="{23957B80-CA44-65B4-F16B-5D1FA63FEE17}"/>
                  </a:ext>
                </a:extLst>
              </p:cNvPr>
              <p:cNvPicPr/>
              <p:nvPr/>
            </p:nvPicPr>
            <p:blipFill>
              <a:blip r:embed="rId6"/>
              <a:stretch>
                <a:fillRect/>
              </a:stretch>
            </p:blipFill>
            <p:spPr>
              <a:xfrm>
                <a:off x="3493951" y="3656729"/>
                <a:ext cx="1023120" cy="36756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71" name="Ink 70">
                <a:extLst>
                  <a:ext uri="{FF2B5EF4-FFF2-40B4-BE49-F238E27FC236}">
                    <a16:creationId xmlns:a16="http://schemas.microsoft.com/office/drawing/2014/main" id="{05FEEEEE-C643-6102-B583-9E7E7E185A24}"/>
                  </a:ext>
                </a:extLst>
              </p14:cNvPr>
              <p14:cNvContentPartPr/>
              <p14:nvPr/>
            </p14:nvContentPartPr>
            <p14:xfrm>
              <a:off x="3789871" y="4563209"/>
              <a:ext cx="791640" cy="308880"/>
            </p14:xfrm>
          </p:contentPart>
        </mc:Choice>
        <mc:Fallback>
          <p:pic>
            <p:nvPicPr>
              <p:cNvPr id="71" name="Ink 70">
                <a:extLst>
                  <a:ext uri="{FF2B5EF4-FFF2-40B4-BE49-F238E27FC236}">
                    <a16:creationId xmlns:a16="http://schemas.microsoft.com/office/drawing/2014/main" id="{05FEEEEE-C643-6102-B583-9E7E7E185A24}"/>
                  </a:ext>
                </a:extLst>
              </p:cNvPr>
              <p:cNvPicPr/>
              <p:nvPr/>
            </p:nvPicPr>
            <p:blipFill>
              <a:blip r:embed="rId8"/>
              <a:stretch>
                <a:fillRect/>
              </a:stretch>
            </p:blipFill>
            <p:spPr>
              <a:xfrm>
                <a:off x="3781231" y="4554569"/>
                <a:ext cx="809280" cy="32652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72" name="Ink 71">
                <a:extLst>
                  <a:ext uri="{FF2B5EF4-FFF2-40B4-BE49-F238E27FC236}">
                    <a16:creationId xmlns:a16="http://schemas.microsoft.com/office/drawing/2014/main" id="{5F93ACC5-F455-AD4A-94E3-D11957B5FA9A}"/>
                  </a:ext>
                </a:extLst>
              </p14:cNvPr>
              <p14:cNvContentPartPr/>
              <p14:nvPr/>
            </p14:nvContentPartPr>
            <p14:xfrm>
              <a:off x="6852751" y="5475089"/>
              <a:ext cx="415080" cy="342720"/>
            </p14:xfrm>
          </p:contentPart>
        </mc:Choice>
        <mc:Fallback>
          <p:pic>
            <p:nvPicPr>
              <p:cNvPr id="72" name="Ink 71">
                <a:extLst>
                  <a:ext uri="{FF2B5EF4-FFF2-40B4-BE49-F238E27FC236}">
                    <a16:creationId xmlns:a16="http://schemas.microsoft.com/office/drawing/2014/main" id="{5F93ACC5-F455-AD4A-94E3-D11957B5FA9A}"/>
                  </a:ext>
                </a:extLst>
              </p:cNvPr>
              <p:cNvPicPr/>
              <p:nvPr/>
            </p:nvPicPr>
            <p:blipFill>
              <a:blip r:embed="rId10"/>
              <a:stretch>
                <a:fillRect/>
              </a:stretch>
            </p:blipFill>
            <p:spPr>
              <a:xfrm>
                <a:off x="6843751" y="5466089"/>
                <a:ext cx="432720" cy="360360"/>
              </a:xfrm>
              <a:prstGeom prst="rect">
                <a:avLst/>
              </a:prstGeom>
            </p:spPr>
          </p:pic>
        </mc:Fallback>
      </mc:AlternateContent>
      <p:grpSp>
        <p:nvGrpSpPr>
          <p:cNvPr id="88" name="Group 87">
            <a:extLst>
              <a:ext uri="{FF2B5EF4-FFF2-40B4-BE49-F238E27FC236}">
                <a16:creationId xmlns:a16="http://schemas.microsoft.com/office/drawing/2014/main" id="{BF21940A-E1A9-84C3-C650-200DBF80FA88}"/>
              </a:ext>
            </a:extLst>
          </p:cNvPr>
          <p:cNvGrpSpPr/>
          <p:nvPr/>
        </p:nvGrpSpPr>
        <p:grpSpPr>
          <a:xfrm>
            <a:off x="6538831" y="4220129"/>
            <a:ext cx="1768320" cy="2053080"/>
            <a:chOff x="6538831" y="4220129"/>
            <a:chExt cx="1768320" cy="2053080"/>
          </a:xfrm>
        </p:grpSpPr>
        <mc:AlternateContent xmlns:mc="http://schemas.openxmlformats.org/markup-compatibility/2006">
          <mc:Choice xmlns:p14="http://schemas.microsoft.com/office/powerpoint/2010/main" Requires="p14">
            <p:contentPart p14:bwMode="auto" r:id="rId11">
              <p14:nvContentPartPr>
                <p14:cNvPr id="3" name="Ink 2">
                  <a:extLst>
                    <a:ext uri="{FF2B5EF4-FFF2-40B4-BE49-F238E27FC236}">
                      <a16:creationId xmlns:a16="http://schemas.microsoft.com/office/drawing/2014/main" id="{C2E3589B-984E-9B4F-8AA3-3768A7F04283}"/>
                    </a:ext>
                  </a:extLst>
                </p14:cNvPr>
                <p14:cNvContentPartPr/>
                <p14:nvPr/>
              </p14:nvContentPartPr>
              <p14:xfrm>
                <a:off x="7096831" y="4743569"/>
                <a:ext cx="162360" cy="259920"/>
              </p14:xfrm>
            </p:contentPart>
          </mc:Choice>
          <mc:Fallback>
            <p:pic>
              <p:nvPicPr>
                <p:cNvPr id="3" name="Ink 2">
                  <a:extLst>
                    <a:ext uri="{FF2B5EF4-FFF2-40B4-BE49-F238E27FC236}">
                      <a16:creationId xmlns:a16="http://schemas.microsoft.com/office/drawing/2014/main" id="{C2E3589B-984E-9B4F-8AA3-3768A7F04283}"/>
                    </a:ext>
                  </a:extLst>
                </p:cNvPr>
                <p:cNvPicPr/>
                <p:nvPr/>
              </p:nvPicPr>
              <p:blipFill>
                <a:blip r:embed="rId12"/>
                <a:stretch>
                  <a:fillRect/>
                </a:stretch>
              </p:blipFill>
              <p:spPr>
                <a:xfrm>
                  <a:off x="7087831" y="4734929"/>
                  <a:ext cx="180000" cy="27756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4" name="Ink 3">
                  <a:extLst>
                    <a:ext uri="{FF2B5EF4-FFF2-40B4-BE49-F238E27FC236}">
                      <a16:creationId xmlns:a16="http://schemas.microsoft.com/office/drawing/2014/main" id="{1D7BAAE8-0E40-9106-C015-92EA9A8EED49}"/>
                    </a:ext>
                  </a:extLst>
                </p14:cNvPr>
                <p14:cNvContentPartPr/>
                <p14:nvPr/>
              </p14:nvContentPartPr>
              <p14:xfrm>
                <a:off x="7137511" y="4854089"/>
                <a:ext cx="64800" cy="29520"/>
              </p14:xfrm>
            </p:contentPart>
          </mc:Choice>
          <mc:Fallback>
            <p:pic>
              <p:nvPicPr>
                <p:cNvPr id="4" name="Ink 3">
                  <a:extLst>
                    <a:ext uri="{FF2B5EF4-FFF2-40B4-BE49-F238E27FC236}">
                      <a16:creationId xmlns:a16="http://schemas.microsoft.com/office/drawing/2014/main" id="{1D7BAAE8-0E40-9106-C015-92EA9A8EED49}"/>
                    </a:ext>
                  </a:extLst>
                </p:cNvPr>
                <p:cNvPicPr/>
                <p:nvPr/>
              </p:nvPicPr>
              <p:blipFill>
                <a:blip r:embed="rId14"/>
                <a:stretch>
                  <a:fillRect/>
                </a:stretch>
              </p:blipFill>
              <p:spPr>
                <a:xfrm>
                  <a:off x="7128871" y="4845449"/>
                  <a:ext cx="82440" cy="4716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6" name="Ink 5">
                  <a:extLst>
                    <a:ext uri="{FF2B5EF4-FFF2-40B4-BE49-F238E27FC236}">
                      <a16:creationId xmlns:a16="http://schemas.microsoft.com/office/drawing/2014/main" id="{95611761-25CC-FBC3-31AD-50D4E8D4C99E}"/>
                    </a:ext>
                  </a:extLst>
                </p14:cNvPr>
                <p14:cNvContentPartPr/>
                <p14:nvPr/>
              </p14:nvContentPartPr>
              <p14:xfrm>
                <a:off x="7282591" y="4770569"/>
                <a:ext cx="118080" cy="87120"/>
              </p14:xfrm>
            </p:contentPart>
          </mc:Choice>
          <mc:Fallback>
            <p:pic>
              <p:nvPicPr>
                <p:cNvPr id="6" name="Ink 5">
                  <a:extLst>
                    <a:ext uri="{FF2B5EF4-FFF2-40B4-BE49-F238E27FC236}">
                      <a16:creationId xmlns:a16="http://schemas.microsoft.com/office/drawing/2014/main" id="{95611761-25CC-FBC3-31AD-50D4E8D4C99E}"/>
                    </a:ext>
                  </a:extLst>
                </p:cNvPr>
                <p:cNvPicPr/>
                <p:nvPr/>
              </p:nvPicPr>
              <p:blipFill>
                <a:blip r:embed="rId16"/>
                <a:stretch>
                  <a:fillRect/>
                </a:stretch>
              </p:blipFill>
              <p:spPr>
                <a:xfrm>
                  <a:off x="7273951" y="4761569"/>
                  <a:ext cx="135720" cy="10476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29" name="Ink 28">
                  <a:extLst>
                    <a:ext uri="{FF2B5EF4-FFF2-40B4-BE49-F238E27FC236}">
                      <a16:creationId xmlns:a16="http://schemas.microsoft.com/office/drawing/2014/main" id="{130D4FC1-FA08-60ED-8468-64C89D5307E2}"/>
                    </a:ext>
                  </a:extLst>
                </p14:cNvPr>
                <p14:cNvContentPartPr/>
                <p14:nvPr/>
              </p14:nvContentPartPr>
              <p14:xfrm>
                <a:off x="7425151" y="4688489"/>
                <a:ext cx="137520" cy="184680"/>
              </p14:xfrm>
            </p:contentPart>
          </mc:Choice>
          <mc:Fallback>
            <p:pic>
              <p:nvPicPr>
                <p:cNvPr id="29" name="Ink 28">
                  <a:extLst>
                    <a:ext uri="{FF2B5EF4-FFF2-40B4-BE49-F238E27FC236}">
                      <a16:creationId xmlns:a16="http://schemas.microsoft.com/office/drawing/2014/main" id="{130D4FC1-FA08-60ED-8468-64C89D5307E2}"/>
                    </a:ext>
                  </a:extLst>
                </p:cNvPr>
                <p:cNvPicPr/>
                <p:nvPr/>
              </p:nvPicPr>
              <p:blipFill>
                <a:blip r:embed="rId18"/>
                <a:stretch>
                  <a:fillRect/>
                </a:stretch>
              </p:blipFill>
              <p:spPr>
                <a:xfrm>
                  <a:off x="7416511" y="4679849"/>
                  <a:ext cx="155160" cy="20232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40" name="Ink 39">
                  <a:extLst>
                    <a:ext uri="{FF2B5EF4-FFF2-40B4-BE49-F238E27FC236}">
                      <a16:creationId xmlns:a16="http://schemas.microsoft.com/office/drawing/2014/main" id="{2C371F3F-16DD-7036-B807-4981E92B14BB}"/>
                    </a:ext>
                  </a:extLst>
                </p14:cNvPr>
                <p14:cNvContentPartPr/>
                <p14:nvPr/>
              </p14:nvContentPartPr>
              <p14:xfrm>
                <a:off x="7725751" y="4479689"/>
                <a:ext cx="107640" cy="130680"/>
              </p14:xfrm>
            </p:contentPart>
          </mc:Choice>
          <mc:Fallback>
            <p:pic>
              <p:nvPicPr>
                <p:cNvPr id="40" name="Ink 39">
                  <a:extLst>
                    <a:ext uri="{FF2B5EF4-FFF2-40B4-BE49-F238E27FC236}">
                      <a16:creationId xmlns:a16="http://schemas.microsoft.com/office/drawing/2014/main" id="{2C371F3F-16DD-7036-B807-4981E92B14BB}"/>
                    </a:ext>
                  </a:extLst>
                </p:cNvPr>
                <p:cNvPicPr/>
                <p:nvPr/>
              </p:nvPicPr>
              <p:blipFill>
                <a:blip r:embed="rId20"/>
                <a:stretch>
                  <a:fillRect/>
                </a:stretch>
              </p:blipFill>
              <p:spPr>
                <a:xfrm>
                  <a:off x="7716751" y="4470689"/>
                  <a:ext cx="125280" cy="14832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41" name="Ink 40">
                  <a:extLst>
                    <a:ext uri="{FF2B5EF4-FFF2-40B4-BE49-F238E27FC236}">
                      <a16:creationId xmlns:a16="http://schemas.microsoft.com/office/drawing/2014/main" id="{98046620-4A8C-AD48-12CB-9E3CD9A61E1C}"/>
                    </a:ext>
                  </a:extLst>
                </p14:cNvPr>
                <p14:cNvContentPartPr/>
                <p14:nvPr/>
              </p14:nvContentPartPr>
              <p14:xfrm>
                <a:off x="7877311" y="4411649"/>
                <a:ext cx="114120" cy="140400"/>
              </p14:xfrm>
            </p:contentPart>
          </mc:Choice>
          <mc:Fallback>
            <p:pic>
              <p:nvPicPr>
                <p:cNvPr id="41" name="Ink 40">
                  <a:extLst>
                    <a:ext uri="{FF2B5EF4-FFF2-40B4-BE49-F238E27FC236}">
                      <a16:creationId xmlns:a16="http://schemas.microsoft.com/office/drawing/2014/main" id="{98046620-4A8C-AD48-12CB-9E3CD9A61E1C}"/>
                    </a:ext>
                  </a:extLst>
                </p:cNvPr>
                <p:cNvPicPr/>
                <p:nvPr/>
              </p:nvPicPr>
              <p:blipFill>
                <a:blip r:embed="rId22"/>
                <a:stretch>
                  <a:fillRect/>
                </a:stretch>
              </p:blipFill>
              <p:spPr>
                <a:xfrm>
                  <a:off x="7868671" y="4403009"/>
                  <a:ext cx="131760" cy="15804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43" name="Ink 42">
                  <a:extLst>
                    <a:ext uri="{FF2B5EF4-FFF2-40B4-BE49-F238E27FC236}">
                      <a16:creationId xmlns:a16="http://schemas.microsoft.com/office/drawing/2014/main" id="{85DB6576-4CE0-BDC2-2426-83BF9656B29D}"/>
                    </a:ext>
                  </a:extLst>
                </p14:cNvPr>
                <p14:cNvContentPartPr/>
                <p14:nvPr/>
              </p14:nvContentPartPr>
              <p14:xfrm>
                <a:off x="7989991" y="4309049"/>
                <a:ext cx="59760" cy="154800"/>
              </p14:xfrm>
            </p:contentPart>
          </mc:Choice>
          <mc:Fallback>
            <p:pic>
              <p:nvPicPr>
                <p:cNvPr id="43" name="Ink 42">
                  <a:extLst>
                    <a:ext uri="{FF2B5EF4-FFF2-40B4-BE49-F238E27FC236}">
                      <a16:creationId xmlns:a16="http://schemas.microsoft.com/office/drawing/2014/main" id="{85DB6576-4CE0-BDC2-2426-83BF9656B29D}"/>
                    </a:ext>
                  </a:extLst>
                </p:cNvPr>
                <p:cNvPicPr/>
                <p:nvPr/>
              </p:nvPicPr>
              <p:blipFill>
                <a:blip r:embed="rId24"/>
                <a:stretch>
                  <a:fillRect/>
                </a:stretch>
              </p:blipFill>
              <p:spPr>
                <a:xfrm>
                  <a:off x="7981351" y="4300409"/>
                  <a:ext cx="77400" cy="17244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44" name="Ink 43">
                  <a:extLst>
                    <a:ext uri="{FF2B5EF4-FFF2-40B4-BE49-F238E27FC236}">
                      <a16:creationId xmlns:a16="http://schemas.microsoft.com/office/drawing/2014/main" id="{C74170F7-7D91-D73B-DEAF-AD6C2DF06DF2}"/>
                    </a:ext>
                  </a:extLst>
                </p14:cNvPr>
                <p14:cNvContentPartPr/>
                <p14:nvPr/>
              </p14:nvContentPartPr>
              <p14:xfrm>
                <a:off x="8062711" y="4220129"/>
                <a:ext cx="59040" cy="188280"/>
              </p14:xfrm>
            </p:contentPart>
          </mc:Choice>
          <mc:Fallback>
            <p:pic>
              <p:nvPicPr>
                <p:cNvPr id="44" name="Ink 43">
                  <a:extLst>
                    <a:ext uri="{FF2B5EF4-FFF2-40B4-BE49-F238E27FC236}">
                      <a16:creationId xmlns:a16="http://schemas.microsoft.com/office/drawing/2014/main" id="{C74170F7-7D91-D73B-DEAF-AD6C2DF06DF2}"/>
                    </a:ext>
                  </a:extLst>
                </p:cNvPr>
                <p:cNvPicPr/>
                <p:nvPr/>
              </p:nvPicPr>
              <p:blipFill>
                <a:blip r:embed="rId26"/>
                <a:stretch>
                  <a:fillRect/>
                </a:stretch>
              </p:blipFill>
              <p:spPr>
                <a:xfrm>
                  <a:off x="8053711" y="4211489"/>
                  <a:ext cx="76680" cy="20592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45" name="Ink 44">
                  <a:extLst>
                    <a:ext uri="{FF2B5EF4-FFF2-40B4-BE49-F238E27FC236}">
                      <a16:creationId xmlns:a16="http://schemas.microsoft.com/office/drawing/2014/main" id="{2015AA3B-1F45-786B-7BF5-E0E335A73950}"/>
                    </a:ext>
                  </a:extLst>
                </p14:cNvPr>
                <p14:cNvContentPartPr/>
                <p14:nvPr/>
              </p14:nvContentPartPr>
              <p14:xfrm>
                <a:off x="8166031" y="4412729"/>
                <a:ext cx="13680" cy="10800"/>
              </p14:xfrm>
            </p:contentPart>
          </mc:Choice>
          <mc:Fallback>
            <p:pic>
              <p:nvPicPr>
                <p:cNvPr id="45" name="Ink 44">
                  <a:extLst>
                    <a:ext uri="{FF2B5EF4-FFF2-40B4-BE49-F238E27FC236}">
                      <a16:creationId xmlns:a16="http://schemas.microsoft.com/office/drawing/2014/main" id="{2015AA3B-1F45-786B-7BF5-E0E335A73950}"/>
                    </a:ext>
                  </a:extLst>
                </p:cNvPr>
                <p:cNvPicPr/>
                <p:nvPr/>
              </p:nvPicPr>
              <p:blipFill>
                <a:blip r:embed="rId28"/>
                <a:stretch>
                  <a:fillRect/>
                </a:stretch>
              </p:blipFill>
              <p:spPr>
                <a:xfrm>
                  <a:off x="8157391" y="4404089"/>
                  <a:ext cx="31320" cy="2844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73" name="Ink 72">
                  <a:extLst>
                    <a:ext uri="{FF2B5EF4-FFF2-40B4-BE49-F238E27FC236}">
                      <a16:creationId xmlns:a16="http://schemas.microsoft.com/office/drawing/2014/main" id="{96E1C6A7-F558-E186-FC68-461FAA2BFC09}"/>
                    </a:ext>
                  </a:extLst>
                </p14:cNvPr>
                <p14:cNvContentPartPr/>
                <p14:nvPr/>
              </p14:nvContentPartPr>
              <p14:xfrm>
                <a:off x="6538831" y="5954609"/>
                <a:ext cx="501480" cy="263520"/>
              </p14:xfrm>
            </p:contentPart>
          </mc:Choice>
          <mc:Fallback>
            <p:pic>
              <p:nvPicPr>
                <p:cNvPr id="73" name="Ink 72">
                  <a:extLst>
                    <a:ext uri="{FF2B5EF4-FFF2-40B4-BE49-F238E27FC236}">
                      <a16:creationId xmlns:a16="http://schemas.microsoft.com/office/drawing/2014/main" id="{96E1C6A7-F558-E186-FC68-461FAA2BFC09}"/>
                    </a:ext>
                  </a:extLst>
                </p:cNvPr>
                <p:cNvPicPr/>
                <p:nvPr/>
              </p:nvPicPr>
              <p:blipFill>
                <a:blip r:embed="rId30"/>
                <a:stretch>
                  <a:fillRect/>
                </a:stretch>
              </p:blipFill>
              <p:spPr>
                <a:xfrm>
                  <a:off x="6529831" y="5945969"/>
                  <a:ext cx="519120" cy="28116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74" name="Ink 73">
                  <a:extLst>
                    <a:ext uri="{FF2B5EF4-FFF2-40B4-BE49-F238E27FC236}">
                      <a16:creationId xmlns:a16="http://schemas.microsoft.com/office/drawing/2014/main" id="{A7EE3BC0-EDB0-8D87-6CBB-61931633238B}"/>
                    </a:ext>
                  </a:extLst>
                </p14:cNvPr>
                <p14:cNvContentPartPr/>
                <p14:nvPr/>
              </p14:nvContentPartPr>
              <p14:xfrm>
                <a:off x="7184311" y="5901329"/>
                <a:ext cx="536400" cy="366480"/>
              </p14:xfrm>
            </p:contentPart>
          </mc:Choice>
          <mc:Fallback>
            <p:pic>
              <p:nvPicPr>
                <p:cNvPr id="74" name="Ink 73">
                  <a:extLst>
                    <a:ext uri="{FF2B5EF4-FFF2-40B4-BE49-F238E27FC236}">
                      <a16:creationId xmlns:a16="http://schemas.microsoft.com/office/drawing/2014/main" id="{A7EE3BC0-EDB0-8D87-6CBB-61931633238B}"/>
                    </a:ext>
                  </a:extLst>
                </p:cNvPr>
                <p:cNvPicPr/>
                <p:nvPr/>
              </p:nvPicPr>
              <p:blipFill>
                <a:blip r:embed="rId32"/>
                <a:stretch>
                  <a:fillRect/>
                </a:stretch>
              </p:blipFill>
              <p:spPr>
                <a:xfrm>
                  <a:off x="7175671" y="5892329"/>
                  <a:ext cx="554040" cy="38412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75" name="Ink 74">
                  <a:extLst>
                    <a:ext uri="{FF2B5EF4-FFF2-40B4-BE49-F238E27FC236}">
                      <a16:creationId xmlns:a16="http://schemas.microsoft.com/office/drawing/2014/main" id="{FBC38300-4931-2914-C01D-B383BF41774E}"/>
                    </a:ext>
                  </a:extLst>
                </p14:cNvPr>
                <p14:cNvContentPartPr/>
                <p14:nvPr/>
              </p14:nvContentPartPr>
              <p14:xfrm>
                <a:off x="7829791" y="5669489"/>
                <a:ext cx="45360" cy="148680"/>
              </p14:xfrm>
            </p:contentPart>
          </mc:Choice>
          <mc:Fallback>
            <p:pic>
              <p:nvPicPr>
                <p:cNvPr id="75" name="Ink 74">
                  <a:extLst>
                    <a:ext uri="{FF2B5EF4-FFF2-40B4-BE49-F238E27FC236}">
                      <a16:creationId xmlns:a16="http://schemas.microsoft.com/office/drawing/2014/main" id="{FBC38300-4931-2914-C01D-B383BF41774E}"/>
                    </a:ext>
                  </a:extLst>
                </p:cNvPr>
                <p:cNvPicPr/>
                <p:nvPr/>
              </p:nvPicPr>
              <p:blipFill>
                <a:blip r:embed="rId34"/>
                <a:stretch>
                  <a:fillRect/>
                </a:stretch>
              </p:blipFill>
              <p:spPr>
                <a:xfrm>
                  <a:off x="7820791" y="5660489"/>
                  <a:ext cx="63000" cy="16632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76" name="Ink 75">
                  <a:extLst>
                    <a:ext uri="{FF2B5EF4-FFF2-40B4-BE49-F238E27FC236}">
                      <a16:creationId xmlns:a16="http://schemas.microsoft.com/office/drawing/2014/main" id="{A55B6A06-B5CC-8616-B0D9-CD76EE2AD952}"/>
                    </a:ext>
                  </a:extLst>
                </p14:cNvPr>
                <p14:cNvContentPartPr/>
                <p14:nvPr/>
              </p14:nvContentPartPr>
              <p14:xfrm>
                <a:off x="7747351" y="5608289"/>
                <a:ext cx="128160" cy="116640"/>
              </p14:xfrm>
            </p:contentPart>
          </mc:Choice>
          <mc:Fallback>
            <p:pic>
              <p:nvPicPr>
                <p:cNvPr id="76" name="Ink 75">
                  <a:extLst>
                    <a:ext uri="{FF2B5EF4-FFF2-40B4-BE49-F238E27FC236}">
                      <a16:creationId xmlns:a16="http://schemas.microsoft.com/office/drawing/2014/main" id="{A55B6A06-B5CC-8616-B0D9-CD76EE2AD952}"/>
                    </a:ext>
                  </a:extLst>
                </p:cNvPr>
                <p:cNvPicPr/>
                <p:nvPr/>
              </p:nvPicPr>
              <p:blipFill>
                <a:blip r:embed="rId36"/>
                <a:stretch>
                  <a:fillRect/>
                </a:stretch>
              </p:blipFill>
              <p:spPr>
                <a:xfrm>
                  <a:off x="7738351" y="5599289"/>
                  <a:ext cx="145800" cy="13428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77" name="Ink 76">
                  <a:extLst>
                    <a:ext uri="{FF2B5EF4-FFF2-40B4-BE49-F238E27FC236}">
                      <a16:creationId xmlns:a16="http://schemas.microsoft.com/office/drawing/2014/main" id="{2414497E-B161-4647-59F4-403019EAC269}"/>
                    </a:ext>
                  </a:extLst>
                </p14:cNvPr>
                <p14:cNvContentPartPr/>
                <p14:nvPr/>
              </p14:nvContentPartPr>
              <p14:xfrm>
                <a:off x="7817191" y="5737529"/>
                <a:ext cx="118800" cy="87840"/>
              </p14:xfrm>
            </p:contentPart>
          </mc:Choice>
          <mc:Fallback>
            <p:pic>
              <p:nvPicPr>
                <p:cNvPr id="77" name="Ink 76">
                  <a:extLst>
                    <a:ext uri="{FF2B5EF4-FFF2-40B4-BE49-F238E27FC236}">
                      <a16:creationId xmlns:a16="http://schemas.microsoft.com/office/drawing/2014/main" id="{2414497E-B161-4647-59F4-403019EAC269}"/>
                    </a:ext>
                  </a:extLst>
                </p:cNvPr>
                <p:cNvPicPr/>
                <p:nvPr/>
              </p:nvPicPr>
              <p:blipFill>
                <a:blip r:embed="rId38"/>
                <a:stretch>
                  <a:fillRect/>
                </a:stretch>
              </p:blipFill>
              <p:spPr>
                <a:xfrm>
                  <a:off x="7808191" y="5728529"/>
                  <a:ext cx="136440" cy="10548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78" name="Ink 77">
                  <a:extLst>
                    <a:ext uri="{FF2B5EF4-FFF2-40B4-BE49-F238E27FC236}">
                      <a16:creationId xmlns:a16="http://schemas.microsoft.com/office/drawing/2014/main" id="{21855919-6C04-2E8E-60EA-4C3893566C3F}"/>
                    </a:ext>
                  </a:extLst>
                </p14:cNvPr>
                <p14:cNvContentPartPr/>
                <p14:nvPr/>
              </p14:nvContentPartPr>
              <p14:xfrm>
                <a:off x="7727911" y="6057929"/>
                <a:ext cx="180720" cy="215280"/>
              </p14:xfrm>
            </p:contentPart>
          </mc:Choice>
          <mc:Fallback>
            <p:pic>
              <p:nvPicPr>
                <p:cNvPr id="78" name="Ink 77">
                  <a:extLst>
                    <a:ext uri="{FF2B5EF4-FFF2-40B4-BE49-F238E27FC236}">
                      <a16:creationId xmlns:a16="http://schemas.microsoft.com/office/drawing/2014/main" id="{21855919-6C04-2E8E-60EA-4C3893566C3F}"/>
                    </a:ext>
                  </a:extLst>
                </p:cNvPr>
                <p:cNvPicPr/>
                <p:nvPr/>
              </p:nvPicPr>
              <p:blipFill>
                <a:blip r:embed="rId40"/>
                <a:stretch>
                  <a:fillRect/>
                </a:stretch>
              </p:blipFill>
              <p:spPr>
                <a:xfrm>
                  <a:off x="7718911" y="6049289"/>
                  <a:ext cx="198360" cy="23292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79" name="Ink 78">
                  <a:extLst>
                    <a:ext uri="{FF2B5EF4-FFF2-40B4-BE49-F238E27FC236}">
                      <a16:creationId xmlns:a16="http://schemas.microsoft.com/office/drawing/2014/main" id="{50AA7E71-64B1-2381-56AC-5888A6153F05}"/>
                    </a:ext>
                  </a:extLst>
                </p14:cNvPr>
                <p14:cNvContentPartPr/>
                <p14:nvPr/>
              </p14:nvContentPartPr>
              <p14:xfrm>
                <a:off x="7925911" y="6003209"/>
                <a:ext cx="57240" cy="109800"/>
              </p14:xfrm>
            </p:contentPart>
          </mc:Choice>
          <mc:Fallback>
            <p:pic>
              <p:nvPicPr>
                <p:cNvPr id="79" name="Ink 78">
                  <a:extLst>
                    <a:ext uri="{FF2B5EF4-FFF2-40B4-BE49-F238E27FC236}">
                      <a16:creationId xmlns:a16="http://schemas.microsoft.com/office/drawing/2014/main" id="{50AA7E71-64B1-2381-56AC-5888A6153F05}"/>
                    </a:ext>
                  </a:extLst>
                </p:cNvPr>
                <p:cNvPicPr/>
                <p:nvPr/>
              </p:nvPicPr>
              <p:blipFill>
                <a:blip r:embed="rId42"/>
                <a:stretch>
                  <a:fillRect/>
                </a:stretch>
              </p:blipFill>
              <p:spPr>
                <a:xfrm>
                  <a:off x="7916911" y="5994209"/>
                  <a:ext cx="74880" cy="12744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80" name="Ink 79">
                  <a:extLst>
                    <a:ext uri="{FF2B5EF4-FFF2-40B4-BE49-F238E27FC236}">
                      <a16:creationId xmlns:a16="http://schemas.microsoft.com/office/drawing/2014/main" id="{EF2442E0-68A0-4669-78A0-2F651723341D}"/>
                    </a:ext>
                  </a:extLst>
                </p14:cNvPr>
                <p14:cNvContentPartPr/>
                <p14:nvPr/>
              </p14:nvContentPartPr>
              <p14:xfrm>
                <a:off x="7962271" y="5925089"/>
                <a:ext cx="107640" cy="130680"/>
              </p14:xfrm>
            </p:contentPart>
          </mc:Choice>
          <mc:Fallback>
            <p:pic>
              <p:nvPicPr>
                <p:cNvPr id="80" name="Ink 79">
                  <a:extLst>
                    <a:ext uri="{FF2B5EF4-FFF2-40B4-BE49-F238E27FC236}">
                      <a16:creationId xmlns:a16="http://schemas.microsoft.com/office/drawing/2014/main" id="{EF2442E0-68A0-4669-78A0-2F651723341D}"/>
                    </a:ext>
                  </a:extLst>
                </p:cNvPr>
                <p:cNvPicPr/>
                <p:nvPr/>
              </p:nvPicPr>
              <p:blipFill>
                <a:blip r:embed="rId44"/>
                <a:stretch>
                  <a:fillRect/>
                </a:stretch>
              </p:blipFill>
              <p:spPr>
                <a:xfrm>
                  <a:off x="7953271" y="5916089"/>
                  <a:ext cx="125280" cy="14832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81" name="Ink 80">
                  <a:extLst>
                    <a:ext uri="{FF2B5EF4-FFF2-40B4-BE49-F238E27FC236}">
                      <a16:creationId xmlns:a16="http://schemas.microsoft.com/office/drawing/2014/main" id="{39A29144-BE7C-ACFA-F50F-5EDDE1F42214}"/>
                    </a:ext>
                  </a:extLst>
                </p14:cNvPr>
                <p14:cNvContentPartPr/>
                <p14:nvPr/>
              </p14:nvContentPartPr>
              <p14:xfrm>
                <a:off x="8116711" y="5830769"/>
                <a:ext cx="118080" cy="133560"/>
              </p14:xfrm>
            </p:contentPart>
          </mc:Choice>
          <mc:Fallback>
            <p:pic>
              <p:nvPicPr>
                <p:cNvPr id="81" name="Ink 80">
                  <a:extLst>
                    <a:ext uri="{FF2B5EF4-FFF2-40B4-BE49-F238E27FC236}">
                      <a16:creationId xmlns:a16="http://schemas.microsoft.com/office/drawing/2014/main" id="{39A29144-BE7C-ACFA-F50F-5EDDE1F42214}"/>
                    </a:ext>
                  </a:extLst>
                </p:cNvPr>
                <p:cNvPicPr/>
                <p:nvPr/>
              </p:nvPicPr>
              <p:blipFill>
                <a:blip r:embed="rId46"/>
                <a:stretch>
                  <a:fillRect/>
                </a:stretch>
              </p:blipFill>
              <p:spPr>
                <a:xfrm>
                  <a:off x="8108071" y="5821769"/>
                  <a:ext cx="135720" cy="15120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82" name="Ink 81">
                  <a:extLst>
                    <a:ext uri="{FF2B5EF4-FFF2-40B4-BE49-F238E27FC236}">
                      <a16:creationId xmlns:a16="http://schemas.microsoft.com/office/drawing/2014/main" id="{27A59CF3-7D32-764C-FF18-094C5F28D113}"/>
                    </a:ext>
                  </a:extLst>
                </p14:cNvPr>
                <p14:cNvContentPartPr/>
                <p14:nvPr/>
              </p14:nvContentPartPr>
              <p14:xfrm>
                <a:off x="8279431" y="5886929"/>
                <a:ext cx="27720" cy="17280"/>
              </p14:xfrm>
            </p:contentPart>
          </mc:Choice>
          <mc:Fallback>
            <p:pic>
              <p:nvPicPr>
                <p:cNvPr id="82" name="Ink 81">
                  <a:extLst>
                    <a:ext uri="{FF2B5EF4-FFF2-40B4-BE49-F238E27FC236}">
                      <a16:creationId xmlns:a16="http://schemas.microsoft.com/office/drawing/2014/main" id="{27A59CF3-7D32-764C-FF18-094C5F28D113}"/>
                    </a:ext>
                  </a:extLst>
                </p:cNvPr>
                <p:cNvPicPr/>
                <p:nvPr/>
              </p:nvPicPr>
              <p:blipFill>
                <a:blip r:embed="rId48"/>
                <a:stretch>
                  <a:fillRect/>
                </a:stretch>
              </p:blipFill>
              <p:spPr>
                <a:xfrm>
                  <a:off x="8270791" y="5877929"/>
                  <a:ext cx="45360" cy="3492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84" name="Ink 83">
                  <a:extLst>
                    <a:ext uri="{FF2B5EF4-FFF2-40B4-BE49-F238E27FC236}">
                      <a16:creationId xmlns:a16="http://schemas.microsoft.com/office/drawing/2014/main" id="{BEDC79EF-FE83-24DA-1885-E364E38C5738}"/>
                    </a:ext>
                  </a:extLst>
                </p14:cNvPr>
                <p14:cNvContentPartPr/>
                <p14:nvPr/>
              </p14:nvContentPartPr>
              <p14:xfrm>
                <a:off x="6608671" y="5183849"/>
                <a:ext cx="582480" cy="422640"/>
              </p14:xfrm>
            </p:contentPart>
          </mc:Choice>
          <mc:Fallback>
            <p:pic>
              <p:nvPicPr>
                <p:cNvPr id="84" name="Ink 83">
                  <a:extLst>
                    <a:ext uri="{FF2B5EF4-FFF2-40B4-BE49-F238E27FC236}">
                      <a16:creationId xmlns:a16="http://schemas.microsoft.com/office/drawing/2014/main" id="{BEDC79EF-FE83-24DA-1885-E364E38C5738}"/>
                    </a:ext>
                  </a:extLst>
                </p:cNvPr>
                <p:cNvPicPr/>
                <p:nvPr/>
              </p:nvPicPr>
              <p:blipFill>
                <a:blip r:embed="rId50"/>
                <a:stretch>
                  <a:fillRect/>
                </a:stretch>
              </p:blipFill>
              <p:spPr>
                <a:xfrm>
                  <a:off x="6600031" y="5174849"/>
                  <a:ext cx="600120" cy="44028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85" name="Ink 84">
                  <a:extLst>
                    <a:ext uri="{FF2B5EF4-FFF2-40B4-BE49-F238E27FC236}">
                      <a16:creationId xmlns:a16="http://schemas.microsoft.com/office/drawing/2014/main" id="{87620E73-DAA0-0B13-860F-D1543778509A}"/>
                    </a:ext>
                  </a:extLst>
                </p14:cNvPr>
                <p14:cNvContentPartPr/>
                <p14:nvPr/>
              </p14:nvContentPartPr>
              <p14:xfrm>
                <a:off x="7320751" y="5014649"/>
                <a:ext cx="266040" cy="272160"/>
              </p14:xfrm>
            </p:contentPart>
          </mc:Choice>
          <mc:Fallback>
            <p:pic>
              <p:nvPicPr>
                <p:cNvPr id="85" name="Ink 84">
                  <a:extLst>
                    <a:ext uri="{FF2B5EF4-FFF2-40B4-BE49-F238E27FC236}">
                      <a16:creationId xmlns:a16="http://schemas.microsoft.com/office/drawing/2014/main" id="{87620E73-DAA0-0B13-860F-D1543778509A}"/>
                    </a:ext>
                  </a:extLst>
                </p:cNvPr>
                <p:cNvPicPr/>
                <p:nvPr/>
              </p:nvPicPr>
              <p:blipFill>
                <a:blip r:embed="rId52"/>
                <a:stretch>
                  <a:fillRect/>
                </a:stretch>
              </p:blipFill>
              <p:spPr>
                <a:xfrm>
                  <a:off x="7311751" y="5006009"/>
                  <a:ext cx="283680" cy="28980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86" name="Ink 85">
                  <a:extLst>
                    <a:ext uri="{FF2B5EF4-FFF2-40B4-BE49-F238E27FC236}">
                      <a16:creationId xmlns:a16="http://schemas.microsoft.com/office/drawing/2014/main" id="{EF9DA99E-2999-24EA-5C92-C9088616EDFF}"/>
                    </a:ext>
                  </a:extLst>
                </p14:cNvPr>
                <p14:cNvContentPartPr/>
                <p14:nvPr/>
              </p14:nvContentPartPr>
              <p14:xfrm>
                <a:off x="7623511" y="5007809"/>
                <a:ext cx="106200" cy="68760"/>
              </p14:xfrm>
            </p:contentPart>
          </mc:Choice>
          <mc:Fallback>
            <p:pic>
              <p:nvPicPr>
                <p:cNvPr id="86" name="Ink 85">
                  <a:extLst>
                    <a:ext uri="{FF2B5EF4-FFF2-40B4-BE49-F238E27FC236}">
                      <a16:creationId xmlns:a16="http://schemas.microsoft.com/office/drawing/2014/main" id="{EF9DA99E-2999-24EA-5C92-C9088616EDFF}"/>
                    </a:ext>
                  </a:extLst>
                </p:cNvPr>
                <p:cNvPicPr/>
                <p:nvPr/>
              </p:nvPicPr>
              <p:blipFill>
                <a:blip r:embed="rId54"/>
                <a:stretch>
                  <a:fillRect/>
                </a:stretch>
              </p:blipFill>
              <p:spPr>
                <a:xfrm>
                  <a:off x="7614871" y="4999169"/>
                  <a:ext cx="123840" cy="8640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87" name="Ink 86">
                  <a:extLst>
                    <a:ext uri="{FF2B5EF4-FFF2-40B4-BE49-F238E27FC236}">
                      <a16:creationId xmlns:a16="http://schemas.microsoft.com/office/drawing/2014/main" id="{6507EABB-0282-F038-5197-CA0A63E15178}"/>
                    </a:ext>
                  </a:extLst>
                </p14:cNvPr>
                <p14:cNvContentPartPr/>
                <p14:nvPr/>
              </p14:nvContentPartPr>
              <p14:xfrm>
                <a:off x="7775791" y="4687769"/>
                <a:ext cx="418680" cy="316080"/>
              </p14:xfrm>
            </p:contentPart>
          </mc:Choice>
          <mc:Fallback>
            <p:pic>
              <p:nvPicPr>
                <p:cNvPr id="87" name="Ink 86">
                  <a:extLst>
                    <a:ext uri="{FF2B5EF4-FFF2-40B4-BE49-F238E27FC236}">
                      <a16:creationId xmlns:a16="http://schemas.microsoft.com/office/drawing/2014/main" id="{6507EABB-0282-F038-5197-CA0A63E15178}"/>
                    </a:ext>
                  </a:extLst>
                </p:cNvPr>
                <p:cNvPicPr/>
                <p:nvPr/>
              </p:nvPicPr>
              <p:blipFill>
                <a:blip r:embed="rId56"/>
                <a:stretch>
                  <a:fillRect/>
                </a:stretch>
              </p:blipFill>
              <p:spPr>
                <a:xfrm>
                  <a:off x="7766791" y="4678769"/>
                  <a:ext cx="436320" cy="333720"/>
                </a:xfrm>
                <a:prstGeom prst="rect">
                  <a:avLst/>
                </a:prstGeom>
              </p:spPr>
            </p:pic>
          </mc:Fallback>
        </mc:AlternateContent>
      </p:grpSp>
      <p:grpSp>
        <p:nvGrpSpPr>
          <p:cNvPr id="90" name="Group 89">
            <a:extLst>
              <a:ext uri="{FF2B5EF4-FFF2-40B4-BE49-F238E27FC236}">
                <a16:creationId xmlns:a16="http://schemas.microsoft.com/office/drawing/2014/main" id="{25951146-B3CD-7413-23E9-F39299A5566E}"/>
              </a:ext>
            </a:extLst>
          </p:cNvPr>
          <p:cNvGrpSpPr/>
          <p:nvPr/>
        </p:nvGrpSpPr>
        <p:grpSpPr>
          <a:xfrm>
            <a:off x="3547231" y="1705169"/>
            <a:ext cx="3131280" cy="1107360"/>
            <a:chOff x="3547231" y="1705169"/>
            <a:chExt cx="3131280" cy="1107360"/>
          </a:xfrm>
        </p:grpSpPr>
        <mc:AlternateContent xmlns:mc="http://schemas.openxmlformats.org/markup-compatibility/2006">
          <mc:Choice xmlns:p14="http://schemas.microsoft.com/office/powerpoint/2010/main" Requires="p14">
            <p:contentPart p14:bwMode="auto" r:id="rId57">
              <p14:nvContentPartPr>
                <p14:cNvPr id="48" name="Ink 47">
                  <a:extLst>
                    <a:ext uri="{FF2B5EF4-FFF2-40B4-BE49-F238E27FC236}">
                      <a16:creationId xmlns:a16="http://schemas.microsoft.com/office/drawing/2014/main" id="{9CB66480-F06F-414D-0AEE-C1C0489817A7}"/>
                    </a:ext>
                  </a:extLst>
                </p14:cNvPr>
                <p14:cNvContentPartPr/>
                <p14:nvPr/>
              </p14:nvContentPartPr>
              <p14:xfrm>
                <a:off x="6525511" y="2254169"/>
                <a:ext cx="2880" cy="2880"/>
              </p14:xfrm>
            </p:contentPart>
          </mc:Choice>
          <mc:Fallback>
            <p:pic>
              <p:nvPicPr>
                <p:cNvPr id="48" name="Ink 47">
                  <a:extLst>
                    <a:ext uri="{FF2B5EF4-FFF2-40B4-BE49-F238E27FC236}">
                      <a16:creationId xmlns:a16="http://schemas.microsoft.com/office/drawing/2014/main" id="{9CB66480-F06F-414D-0AEE-C1C0489817A7}"/>
                    </a:ext>
                  </a:extLst>
                </p:cNvPr>
                <p:cNvPicPr/>
                <p:nvPr/>
              </p:nvPicPr>
              <p:blipFill>
                <a:blip r:embed="rId58"/>
                <a:stretch>
                  <a:fillRect/>
                </a:stretch>
              </p:blipFill>
              <p:spPr>
                <a:xfrm>
                  <a:off x="6516871" y="2245169"/>
                  <a:ext cx="20520" cy="2052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49" name="Ink 48">
                  <a:extLst>
                    <a:ext uri="{FF2B5EF4-FFF2-40B4-BE49-F238E27FC236}">
                      <a16:creationId xmlns:a16="http://schemas.microsoft.com/office/drawing/2014/main" id="{46143BEB-F15B-BF6D-2B75-60CF8521A750}"/>
                    </a:ext>
                  </a:extLst>
                </p14:cNvPr>
                <p14:cNvContentPartPr/>
                <p14:nvPr/>
              </p14:nvContentPartPr>
              <p14:xfrm>
                <a:off x="6525511" y="2460809"/>
                <a:ext cx="10800" cy="12600"/>
              </p14:xfrm>
            </p:contentPart>
          </mc:Choice>
          <mc:Fallback>
            <p:pic>
              <p:nvPicPr>
                <p:cNvPr id="49" name="Ink 48">
                  <a:extLst>
                    <a:ext uri="{FF2B5EF4-FFF2-40B4-BE49-F238E27FC236}">
                      <a16:creationId xmlns:a16="http://schemas.microsoft.com/office/drawing/2014/main" id="{46143BEB-F15B-BF6D-2B75-60CF8521A750}"/>
                    </a:ext>
                  </a:extLst>
                </p:cNvPr>
                <p:cNvPicPr/>
                <p:nvPr/>
              </p:nvPicPr>
              <p:blipFill>
                <a:blip r:embed="rId60"/>
                <a:stretch>
                  <a:fillRect/>
                </a:stretch>
              </p:blipFill>
              <p:spPr>
                <a:xfrm>
                  <a:off x="6516871" y="2452169"/>
                  <a:ext cx="28440" cy="3024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50" name="Ink 49">
                  <a:extLst>
                    <a:ext uri="{FF2B5EF4-FFF2-40B4-BE49-F238E27FC236}">
                      <a16:creationId xmlns:a16="http://schemas.microsoft.com/office/drawing/2014/main" id="{D46F90C0-4CC4-D995-30E6-9A0B471622DF}"/>
                    </a:ext>
                  </a:extLst>
                </p14:cNvPr>
                <p14:cNvContentPartPr/>
                <p14:nvPr/>
              </p14:nvContentPartPr>
              <p14:xfrm>
                <a:off x="4599871" y="1705169"/>
                <a:ext cx="1082520" cy="273240"/>
              </p14:xfrm>
            </p:contentPart>
          </mc:Choice>
          <mc:Fallback>
            <p:pic>
              <p:nvPicPr>
                <p:cNvPr id="50" name="Ink 49">
                  <a:extLst>
                    <a:ext uri="{FF2B5EF4-FFF2-40B4-BE49-F238E27FC236}">
                      <a16:creationId xmlns:a16="http://schemas.microsoft.com/office/drawing/2014/main" id="{D46F90C0-4CC4-D995-30E6-9A0B471622DF}"/>
                    </a:ext>
                  </a:extLst>
                </p:cNvPr>
                <p:cNvPicPr/>
                <p:nvPr/>
              </p:nvPicPr>
              <p:blipFill>
                <a:blip r:embed="rId62"/>
                <a:stretch>
                  <a:fillRect/>
                </a:stretch>
              </p:blipFill>
              <p:spPr>
                <a:xfrm>
                  <a:off x="4590871" y="1696529"/>
                  <a:ext cx="1100160" cy="29088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51" name="Ink 50">
                  <a:extLst>
                    <a:ext uri="{FF2B5EF4-FFF2-40B4-BE49-F238E27FC236}">
                      <a16:creationId xmlns:a16="http://schemas.microsoft.com/office/drawing/2014/main" id="{A22A2970-2F6B-2F0D-8A5D-7AAE93C0549B}"/>
                    </a:ext>
                  </a:extLst>
                </p14:cNvPr>
                <p14:cNvContentPartPr/>
                <p14:nvPr/>
              </p14:nvContentPartPr>
              <p14:xfrm>
                <a:off x="5631631" y="1879409"/>
                <a:ext cx="61200" cy="161640"/>
              </p14:xfrm>
            </p:contentPart>
          </mc:Choice>
          <mc:Fallback>
            <p:pic>
              <p:nvPicPr>
                <p:cNvPr id="51" name="Ink 50">
                  <a:extLst>
                    <a:ext uri="{FF2B5EF4-FFF2-40B4-BE49-F238E27FC236}">
                      <a16:creationId xmlns:a16="http://schemas.microsoft.com/office/drawing/2014/main" id="{A22A2970-2F6B-2F0D-8A5D-7AAE93C0549B}"/>
                    </a:ext>
                  </a:extLst>
                </p:cNvPr>
                <p:cNvPicPr/>
                <p:nvPr/>
              </p:nvPicPr>
              <p:blipFill>
                <a:blip r:embed="rId64"/>
                <a:stretch>
                  <a:fillRect/>
                </a:stretch>
              </p:blipFill>
              <p:spPr>
                <a:xfrm>
                  <a:off x="5622631" y="1870769"/>
                  <a:ext cx="78840" cy="17928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53" name="Ink 52">
                  <a:extLst>
                    <a:ext uri="{FF2B5EF4-FFF2-40B4-BE49-F238E27FC236}">
                      <a16:creationId xmlns:a16="http://schemas.microsoft.com/office/drawing/2014/main" id="{7218EB4B-70F2-4553-944F-3B7A5C4475E2}"/>
                    </a:ext>
                  </a:extLst>
                </p14:cNvPr>
                <p14:cNvContentPartPr/>
                <p14:nvPr/>
              </p14:nvContentPartPr>
              <p14:xfrm>
                <a:off x="3547231" y="1758089"/>
                <a:ext cx="349560" cy="408960"/>
              </p14:xfrm>
            </p:contentPart>
          </mc:Choice>
          <mc:Fallback>
            <p:pic>
              <p:nvPicPr>
                <p:cNvPr id="53" name="Ink 52">
                  <a:extLst>
                    <a:ext uri="{FF2B5EF4-FFF2-40B4-BE49-F238E27FC236}">
                      <a16:creationId xmlns:a16="http://schemas.microsoft.com/office/drawing/2014/main" id="{7218EB4B-70F2-4553-944F-3B7A5C4475E2}"/>
                    </a:ext>
                  </a:extLst>
                </p:cNvPr>
                <p:cNvPicPr/>
                <p:nvPr/>
              </p:nvPicPr>
              <p:blipFill>
                <a:blip r:embed="rId66"/>
                <a:stretch>
                  <a:fillRect/>
                </a:stretch>
              </p:blipFill>
              <p:spPr>
                <a:xfrm>
                  <a:off x="3538231" y="1749089"/>
                  <a:ext cx="367200" cy="42660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54" name="Ink 53">
                  <a:extLst>
                    <a:ext uri="{FF2B5EF4-FFF2-40B4-BE49-F238E27FC236}">
                      <a16:creationId xmlns:a16="http://schemas.microsoft.com/office/drawing/2014/main" id="{58ACE92F-B71A-542D-77D1-8D4FA009D99B}"/>
                    </a:ext>
                  </a:extLst>
                </p14:cNvPr>
                <p14:cNvContentPartPr/>
                <p14:nvPr/>
              </p14:nvContentPartPr>
              <p14:xfrm>
                <a:off x="3663151" y="2280089"/>
                <a:ext cx="132120" cy="336600"/>
              </p14:xfrm>
            </p:contentPart>
          </mc:Choice>
          <mc:Fallback>
            <p:pic>
              <p:nvPicPr>
                <p:cNvPr id="54" name="Ink 53">
                  <a:extLst>
                    <a:ext uri="{FF2B5EF4-FFF2-40B4-BE49-F238E27FC236}">
                      <a16:creationId xmlns:a16="http://schemas.microsoft.com/office/drawing/2014/main" id="{58ACE92F-B71A-542D-77D1-8D4FA009D99B}"/>
                    </a:ext>
                  </a:extLst>
                </p:cNvPr>
                <p:cNvPicPr/>
                <p:nvPr/>
              </p:nvPicPr>
              <p:blipFill>
                <a:blip r:embed="rId68"/>
                <a:stretch>
                  <a:fillRect/>
                </a:stretch>
              </p:blipFill>
              <p:spPr>
                <a:xfrm>
                  <a:off x="3654511" y="2271089"/>
                  <a:ext cx="149760" cy="35424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55" name="Ink 54">
                  <a:extLst>
                    <a:ext uri="{FF2B5EF4-FFF2-40B4-BE49-F238E27FC236}">
                      <a16:creationId xmlns:a16="http://schemas.microsoft.com/office/drawing/2014/main" id="{54D9F261-9974-C7D4-0CCE-5A240661B6E1}"/>
                    </a:ext>
                  </a:extLst>
                </p14:cNvPr>
                <p14:cNvContentPartPr/>
                <p14:nvPr/>
              </p14:nvContentPartPr>
              <p14:xfrm>
                <a:off x="3817951" y="2152649"/>
                <a:ext cx="183240" cy="157320"/>
              </p14:xfrm>
            </p:contentPart>
          </mc:Choice>
          <mc:Fallback>
            <p:pic>
              <p:nvPicPr>
                <p:cNvPr id="55" name="Ink 54">
                  <a:extLst>
                    <a:ext uri="{FF2B5EF4-FFF2-40B4-BE49-F238E27FC236}">
                      <a16:creationId xmlns:a16="http://schemas.microsoft.com/office/drawing/2014/main" id="{54D9F261-9974-C7D4-0CCE-5A240661B6E1}"/>
                    </a:ext>
                  </a:extLst>
                </p:cNvPr>
                <p:cNvPicPr/>
                <p:nvPr/>
              </p:nvPicPr>
              <p:blipFill>
                <a:blip r:embed="rId70"/>
                <a:stretch>
                  <a:fillRect/>
                </a:stretch>
              </p:blipFill>
              <p:spPr>
                <a:xfrm>
                  <a:off x="3809311" y="2143649"/>
                  <a:ext cx="200880" cy="17496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56" name="Ink 55">
                  <a:extLst>
                    <a:ext uri="{FF2B5EF4-FFF2-40B4-BE49-F238E27FC236}">
                      <a16:creationId xmlns:a16="http://schemas.microsoft.com/office/drawing/2014/main" id="{0D0BB2B8-A6A3-7C5C-FB57-FB276647F643}"/>
                    </a:ext>
                  </a:extLst>
                </p14:cNvPr>
                <p14:cNvContentPartPr/>
                <p14:nvPr/>
              </p14:nvContentPartPr>
              <p14:xfrm>
                <a:off x="3964111" y="1874009"/>
                <a:ext cx="113400" cy="294480"/>
              </p14:xfrm>
            </p:contentPart>
          </mc:Choice>
          <mc:Fallback>
            <p:pic>
              <p:nvPicPr>
                <p:cNvPr id="56" name="Ink 55">
                  <a:extLst>
                    <a:ext uri="{FF2B5EF4-FFF2-40B4-BE49-F238E27FC236}">
                      <a16:creationId xmlns:a16="http://schemas.microsoft.com/office/drawing/2014/main" id="{0D0BB2B8-A6A3-7C5C-FB57-FB276647F643}"/>
                    </a:ext>
                  </a:extLst>
                </p:cNvPr>
                <p:cNvPicPr/>
                <p:nvPr/>
              </p:nvPicPr>
              <p:blipFill>
                <a:blip r:embed="rId72"/>
                <a:stretch>
                  <a:fillRect/>
                </a:stretch>
              </p:blipFill>
              <p:spPr>
                <a:xfrm>
                  <a:off x="3955471" y="1865369"/>
                  <a:ext cx="131040" cy="31212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57" name="Ink 56">
                  <a:extLst>
                    <a:ext uri="{FF2B5EF4-FFF2-40B4-BE49-F238E27FC236}">
                      <a16:creationId xmlns:a16="http://schemas.microsoft.com/office/drawing/2014/main" id="{E9402F5B-53E5-4B82-C0C7-DAA19A3A856F}"/>
                    </a:ext>
                  </a:extLst>
                </p14:cNvPr>
                <p14:cNvContentPartPr/>
                <p14:nvPr/>
              </p14:nvContentPartPr>
              <p14:xfrm>
                <a:off x="3969151" y="1974809"/>
                <a:ext cx="91080" cy="83160"/>
              </p14:xfrm>
            </p:contentPart>
          </mc:Choice>
          <mc:Fallback>
            <p:pic>
              <p:nvPicPr>
                <p:cNvPr id="57" name="Ink 56">
                  <a:extLst>
                    <a:ext uri="{FF2B5EF4-FFF2-40B4-BE49-F238E27FC236}">
                      <a16:creationId xmlns:a16="http://schemas.microsoft.com/office/drawing/2014/main" id="{E9402F5B-53E5-4B82-C0C7-DAA19A3A856F}"/>
                    </a:ext>
                  </a:extLst>
                </p:cNvPr>
                <p:cNvPicPr/>
                <p:nvPr/>
              </p:nvPicPr>
              <p:blipFill>
                <a:blip r:embed="rId74"/>
                <a:stretch>
                  <a:fillRect/>
                </a:stretch>
              </p:blipFill>
              <p:spPr>
                <a:xfrm>
                  <a:off x="3960151" y="1965809"/>
                  <a:ext cx="108720" cy="10080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58" name="Ink 57">
                  <a:extLst>
                    <a:ext uri="{FF2B5EF4-FFF2-40B4-BE49-F238E27FC236}">
                      <a16:creationId xmlns:a16="http://schemas.microsoft.com/office/drawing/2014/main" id="{2FE22BD0-2713-468F-399F-FA686F7B3EE5}"/>
                    </a:ext>
                  </a:extLst>
                </p14:cNvPr>
                <p14:cNvContentPartPr/>
                <p14:nvPr/>
              </p14:nvContentPartPr>
              <p14:xfrm>
                <a:off x="4133671" y="1921529"/>
                <a:ext cx="157320" cy="130680"/>
              </p14:xfrm>
            </p:contentPart>
          </mc:Choice>
          <mc:Fallback>
            <p:pic>
              <p:nvPicPr>
                <p:cNvPr id="58" name="Ink 57">
                  <a:extLst>
                    <a:ext uri="{FF2B5EF4-FFF2-40B4-BE49-F238E27FC236}">
                      <a16:creationId xmlns:a16="http://schemas.microsoft.com/office/drawing/2014/main" id="{2FE22BD0-2713-468F-399F-FA686F7B3EE5}"/>
                    </a:ext>
                  </a:extLst>
                </p:cNvPr>
                <p:cNvPicPr/>
                <p:nvPr/>
              </p:nvPicPr>
              <p:blipFill>
                <a:blip r:embed="rId76"/>
                <a:stretch>
                  <a:fillRect/>
                </a:stretch>
              </p:blipFill>
              <p:spPr>
                <a:xfrm>
                  <a:off x="4125031" y="1912529"/>
                  <a:ext cx="174960" cy="14832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59" name="Ink 58">
                  <a:extLst>
                    <a:ext uri="{FF2B5EF4-FFF2-40B4-BE49-F238E27FC236}">
                      <a16:creationId xmlns:a16="http://schemas.microsoft.com/office/drawing/2014/main" id="{289226C2-68B2-6150-948C-0D79295D8F71}"/>
                    </a:ext>
                  </a:extLst>
                </p14:cNvPr>
                <p14:cNvContentPartPr/>
                <p14:nvPr/>
              </p14:nvContentPartPr>
              <p14:xfrm>
                <a:off x="4224751" y="1807769"/>
                <a:ext cx="25560" cy="8280"/>
              </p14:xfrm>
            </p:contentPart>
          </mc:Choice>
          <mc:Fallback>
            <p:pic>
              <p:nvPicPr>
                <p:cNvPr id="59" name="Ink 58">
                  <a:extLst>
                    <a:ext uri="{FF2B5EF4-FFF2-40B4-BE49-F238E27FC236}">
                      <a16:creationId xmlns:a16="http://schemas.microsoft.com/office/drawing/2014/main" id="{289226C2-68B2-6150-948C-0D79295D8F71}"/>
                    </a:ext>
                  </a:extLst>
                </p:cNvPr>
                <p:cNvPicPr/>
                <p:nvPr/>
              </p:nvPicPr>
              <p:blipFill>
                <a:blip r:embed="rId78"/>
                <a:stretch>
                  <a:fillRect/>
                </a:stretch>
              </p:blipFill>
              <p:spPr>
                <a:xfrm>
                  <a:off x="4215751" y="1799129"/>
                  <a:ext cx="43200" cy="2592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60" name="Ink 59">
                  <a:extLst>
                    <a:ext uri="{FF2B5EF4-FFF2-40B4-BE49-F238E27FC236}">
                      <a16:creationId xmlns:a16="http://schemas.microsoft.com/office/drawing/2014/main" id="{E1FD8D99-30D6-BAA6-A95F-9BC25798E497}"/>
                    </a:ext>
                  </a:extLst>
                </p14:cNvPr>
                <p14:cNvContentPartPr/>
                <p14:nvPr/>
              </p14:nvContentPartPr>
              <p14:xfrm>
                <a:off x="4317631" y="1780409"/>
                <a:ext cx="93600" cy="150840"/>
              </p14:xfrm>
            </p:contentPart>
          </mc:Choice>
          <mc:Fallback>
            <p:pic>
              <p:nvPicPr>
                <p:cNvPr id="60" name="Ink 59">
                  <a:extLst>
                    <a:ext uri="{FF2B5EF4-FFF2-40B4-BE49-F238E27FC236}">
                      <a16:creationId xmlns:a16="http://schemas.microsoft.com/office/drawing/2014/main" id="{E1FD8D99-30D6-BAA6-A95F-9BC25798E497}"/>
                    </a:ext>
                  </a:extLst>
                </p:cNvPr>
                <p:cNvPicPr/>
                <p:nvPr/>
              </p:nvPicPr>
              <p:blipFill>
                <a:blip r:embed="rId80"/>
                <a:stretch>
                  <a:fillRect/>
                </a:stretch>
              </p:blipFill>
              <p:spPr>
                <a:xfrm>
                  <a:off x="4308631" y="1771769"/>
                  <a:ext cx="111240" cy="16848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61" name="Ink 60">
                  <a:extLst>
                    <a:ext uri="{FF2B5EF4-FFF2-40B4-BE49-F238E27FC236}">
                      <a16:creationId xmlns:a16="http://schemas.microsoft.com/office/drawing/2014/main" id="{F6940377-6DD3-59BA-DEE9-09FBD5801F27}"/>
                    </a:ext>
                  </a:extLst>
                </p14:cNvPr>
                <p14:cNvContentPartPr/>
                <p14:nvPr/>
              </p14:nvContentPartPr>
              <p14:xfrm>
                <a:off x="3945751" y="2511209"/>
                <a:ext cx="251640" cy="200160"/>
              </p14:xfrm>
            </p:contentPart>
          </mc:Choice>
          <mc:Fallback>
            <p:pic>
              <p:nvPicPr>
                <p:cNvPr id="61" name="Ink 60">
                  <a:extLst>
                    <a:ext uri="{FF2B5EF4-FFF2-40B4-BE49-F238E27FC236}">
                      <a16:creationId xmlns:a16="http://schemas.microsoft.com/office/drawing/2014/main" id="{F6940377-6DD3-59BA-DEE9-09FBD5801F27}"/>
                    </a:ext>
                  </a:extLst>
                </p:cNvPr>
                <p:cNvPicPr/>
                <p:nvPr/>
              </p:nvPicPr>
              <p:blipFill>
                <a:blip r:embed="rId82"/>
                <a:stretch>
                  <a:fillRect/>
                </a:stretch>
              </p:blipFill>
              <p:spPr>
                <a:xfrm>
                  <a:off x="3937111" y="2502209"/>
                  <a:ext cx="269280" cy="21780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62" name="Ink 61">
                  <a:extLst>
                    <a:ext uri="{FF2B5EF4-FFF2-40B4-BE49-F238E27FC236}">
                      <a16:creationId xmlns:a16="http://schemas.microsoft.com/office/drawing/2014/main" id="{5B68AAC8-4358-96E3-4881-76740018A32E}"/>
                    </a:ext>
                  </a:extLst>
                </p14:cNvPr>
                <p14:cNvContentPartPr/>
                <p14:nvPr/>
              </p14:nvContentPartPr>
              <p14:xfrm>
                <a:off x="4238791" y="2407889"/>
                <a:ext cx="87480" cy="84960"/>
              </p14:xfrm>
            </p:contentPart>
          </mc:Choice>
          <mc:Fallback>
            <p:pic>
              <p:nvPicPr>
                <p:cNvPr id="62" name="Ink 61">
                  <a:extLst>
                    <a:ext uri="{FF2B5EF4-FFF2-40B4-BE49-F238E27FC236}">
                      <a16:creationId xmlns:a16="http://schemas.microsoft.com/office/drawing/2014/main" id="{5B68AAC8-4358-96E3-4881-76740018A32E}"/>
                    </a:ext>
                  </a:extLst>
                </p:cNvPr>
                <p:cNvPicPr/>
                <p:nvPr/>
              </p:nvPicPr>
              <p:blipFill>
                <a:blip r:embed="rId84"/>
                <a:stretch>
                  <a:fillRect/>
                </a:stretch>
              </p:blipFill>
              <p:spPr>
                <a:xfrm>
                  <a:off x="4229791" y="2399249"/>
                  <a:ext cx="105120" cy="102600"/>
                </a:xfrm>
                <a:prstGeom prst="rect">
                  <a:avLst/>
                </a:prstGeom>
              </p:spPr>
            </p:pic>
          </mc:Fallback>
        </mc:AlternateContent>
        <mc:AlternateContent xmlns:mc="http://schemas.openxmlformats.org/markup-compatibility/2006">
          <mc:Choice xmlns:p14="http://schemas.microsoft.com/office/powerpoint/2010/main" Requires="p14">
            <p:contentPart p14:bwMode="auto" r:id="rId85">
              <p14:nvContentPartPr>
                <p14:cNvPr id="63" name="Ink 62">
                  <a:extLst>
                    <a:ext uri="{FF2B5EF4-FFF2-40B4-BE49-F238E27FC236}">
                      <a16:creationId xmlns:a16="http://schemas.microsoft.com/office/drawing/2014/main" id="{CDB07BAC-CFC2-3649-C8CE-84AEDCBCD211}"/>
                    </a:ext>
                  </a:extLst>
                </p14:cNvPr>
                <p14:cNvContentPartPr/>
                <p14:nvPr/>
              </p14:nvContentPartPr>
              <p14:xfrm>
                <a:off x="4361191" y="2199809"/>
                <a:ext cx="191880" cy="212400"/>
              </p14:xfrm>
            </p:contentPart>
          </mc:Choice>
          <mc:Fallback>
            <p:pic>
              <p:nvPicPr>
                <p:cNvPr id="63" name="Ink 62">
                  <a:extLst>
                    <a:ext uri="{FF2B5EF4-FFF2-40B4-BE49-F238E27FC236}">
                      <a16:creationId xmlns:a16="http://schemas.microsoft.com/office/drawing/2014/main" id="{CDB07BAC-CFC2-3649-C8CE-84AEDCBCD211}"/>
                    </a:ext>
                  </a:extLst>
                </p:cNvPr>
                <p:cNvPicPr/>
                <p:nvPr/>
              </p:nvPicPr>
              <p:blipFill>
                <a:blip r:embed="rId86"/>
                <a:stretch>
                  <a:fillRect/>
                </a:stretch>
              </p:blipFill>
              <p:spPr>
                <a:xfrm>
                  <a:off x="4352191" y="2190809"/>
                  <a:ext cx="209520" cy="23004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64" name="Ink 63">
                  <a:extLst>
                    <a:ext uri="{FF2B5EF4-FFF2-40B4-BE49-F238E27FC236}">
                      <a16:creationId xmlns:a16="http://schemas.microsoft.com/office/drawing/2014/main" id="{239A0C09-2C92-5FC8-388A-3233E44A4F9D}"/>
                    </a:ext>
                  </a:extLst>
                </p14:cNvPr>
                <p14:cNvContentPartPr/>
                <p14:nvPr/>
              </p14:nvContentPartPr>
              <p14:xfrm>
                <a:off x="4706071" y="2227169"/>
                <a:ext cx="144000" cy="110160"/>
              </p14:xfrm>
            </p:contentPart>
          </mc:Choice>
          <mc:Fallback>
            <p:pic>
              <p:nvPicPr>
                <p:cNvPr id="64" name="Ink 63">
                  <a:extLst>
                    <a:ext uri="{FF2B5EF4-FFF2-40B4-BE49-F238E27FC236}">
                      <a16:creationId xmlns:a16="http://schemas.microsoft.com/office/drawing/2014/main" id="{239A0C09-2C92-5FC8-388A-3233E44A4F9D}"/>
                    </a:ext>
                  </a:extLst>
                </p:cNvPr>
                <p:cNvPicPr/>
                <p:nvPr/>
              </p:nvPicPr>
              <p:blipFill>
                <a:blip r:embed="rId88"/>
                <a:stretch>
                  <a:fillRect/>
                </a:stretch>
              </p:blipFill>
              <p:spPr>
                <a:xfrm>
                  <a:off x="4697431" y="2218529"/>
                  <a:ext cx="161640" cy="127800"/>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65" name="Ink 64">
                  <a:extLst>
                    <a:ext uri="{FF2B5EF4-FFF2-40B4-BE49-F238E27FC236}">
                      <a16:creationId xmlns:a16="http://schemas.microsoft.com/office/drawing/2014/main" id="{C643E1AD-A5C5-1D88-77BB-3FBDA58622A5}"/>
                    </a:ext>
                  </a:extLst>
                </p14:cNvPr>
                <p14:cNvContentPartPr/>
                <p14:nvPr/>
              </p14:nvContentPartPr>
              <p14:xfrm>
                <a:off x="4728391" y="2098649"/>
                <a:ext cx="12960" cy="34200"/>
              </p14:xfrm>
            </p:contentPart>
          </mc:Choice>
          <mc:Fallback>
            <p:pic>
              <p:nvPicPr>
                <p:cNvPr id="65" name="Ink 64">
                  <a:extLst>
                    <a:ext uri="{FF2B5EF4-FFF2-40B4-BE49-F238E27FC236}">
                      <a16:creationId xmlns:a16="http://schemas.microsoft.com/office/drawing/2014/main" id="{C643E1AD-A5C5-1D88-77BB-3FBDA58622A5}"/>
                    </a:ext>
                  </a:extLst>
                </p:cNvPr>
                <p:cNvPicPr/>
                <p:nvPr/>
              </p:nvPicPr>
              <p:blipFill>
                <a:blip r:embed="rId90"/>
                <a:stretch>
                  <a:fillRect/>
                </a:stretch>
              </p:blipFill>
              <p:spPr>
                <a:xfrm>
                  <a:off x="4719391" y="2090009"/>
                  <a:ext cx="30600" cy="5184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66" name="Ink 65">
                  <a:extLst>
                    <a:ext uri="{FF2B5EF4-FFF2-40B4-BE49-F238E27FC236}">
                      <a16:creationId xmlns:a16="http://schemas.microsoft.com/office/drawing/2014/main" id="{5E4F92D8-E8D1-E11D-249D-8803A2E9AA5B}"/>
                    </a:ext>
                  </a:extLst>
                </p14:cNvPr>
                <p14:cNvContentPartPr/>
                <p14:nvPr/>
              </p14:nvContentPartPr>
              <p14:xfrm>
                <a:off x="4789951" y="2206649"/>
                <a:ext cx="419040" cy="370440"/>
              </p14:xfrm>
            </p:contentPart>
          </mc:Choice>
          <mc:Fallback>
            <p:pic>
              <p:nvPicPr>
                <p:cNvPr id="66" name="Ink 65">
                  <a:extLst>
                    <a:ext uri="{FF2B5EF4-FFF2-40B4-BE49-F238E27FC236}">
                      <a16:creationId xmlns:a16="http://schemas.microsoft.com/office/drawing/2014/main" id="{5E4F92D8-E8D1-E11D-249D-8803A2E9AA5B}"/>
                    </a:ext>
                  </a:extLst>
                </p:cNvPr>
                <p:cNvPicPr/>
                <p:nvPr/>
              </p:nvPicPr>
              <p:blipFill>
                <a:blip r:embed="rId92"/>
                <a:stretch>
                  <a:fillRect/>
                </a:stretch>
              </p:blipFill>
              <p:spPr>
                <a:xfrm>
                  <a:off x="4781311" y="2198009"/>
                  <a:ext cx="436680" cy="388080"/>
                </a:xfrm>
                <a:prstGeom prst="rect">
                  <a:avLst/>
                </a:prstGeom>
              </p:spPr>
            </p:pic>
          </mc:Fallback>
        </mc:AlternateContent>
        <mc:AlternateContent xmlns:mc="http://schemas.openxmlformats.org/markup-compatibility/2006">
          <mc:Choice xmlns:p14="http://schemas.microsoft.com/office/powerpoint/2010/main" Requires="p14">
            <p:contentPart p14:bwMode="auto" r:id="rId93">
              <p14:nvContentPartPr>
                <p14:cNvPr id="67" name="Ink 66">
                  <a:extLst>
                    <a:ext uri="{FF2B5EF4-FFF2-40B4-BE49-F238E27FC236}">
                      <a16:creationId xmlns:a16="http://schemas.microsoft.com/office/drawing/2014/main" id="{AA96C01B-4C60-00A9-902D-33390105C80D}"/>
                    </a:ext>
                  </a:extLst>
                </p14:cNvPr>
                <p14:cNvContentPartPr/>
                <p14:nvPr/>
              </p14:nvContentPartPr>
              <p14:xfrm>
                <a:off x="5307991" y="2290889"/>
                <a:ext cx="16200" cy="12960"/>
              </p14:xfrm>
            </p:contentPart>
          </mc:Choice>
          <mc:Fallback>
            <p:pic>
              <p:nvPicPr>
                <p:cNvPr id="67" name="Ink 66">
                  <a:extLst>
                    <a:ext uri="{FF2B5EF4-FFF2-40B4-BE49-F238E27FC236}">
                      <a16:creationId xmlns:a16="http://schemas.microsoft.com/office/drawing/2014/main" id="{AA96C01B-4C60-00A9-902D-33390105C80D}"/>
                    </a:ext>
                  </a:extLst>
                </p:cNvPr>
                <p:cNvPicPr/>
                <p:nvPr/>
              </p:nvPicPr>
              <p:blipFill>
                <a:blip r:embed="rId94"/>
                <a:stretch>
                  <a:fillRect/>
                </a:stretch>
              </p:blipFill>
              <p:spPr>
                <a:xfrm>
                  <a:off x="5299351" y="2282249"/>
                  <a:ext cx="33840" cy="30600"/>
                </a:xfrm>
                <a:prstGeom prst="rect">
                  <a:avLst/>
                </a:prstGeom>
              </p:spPr>
            </p:pic>
          </mc:Fallback>
        </mc:AlternateContent>
        <mc:AlternateContent xmlns:mc="http://schemas.openxmlformats.org/markup-compatibility/2006">
          <mc:Choice xmlns:p14="http://schemas.microsoft.com/office/powerpoint/2010/main" Requires="p14">
            <p:contentPart p14:bwMode="auto" r:id="rId95">
              <p14:nvContentPartPr>
                <p14:cNvPr id="89" name="Ink 88">
                  <a:extLst>
                    <a:ext uri="{FF2B5EF4-FFF2-40B4-BE49-F238E27FC236}">
                      <a16:creationId xmlns:a16="http://schemas.microsoft.com/office/drawing/2014/main" id="{8179F493-D071-FF92-452A-6F34117B0608}"/>
                    </a:ext>
                  </a:extLst>
                </p14:cNvPr>
                <p14:cNvContentPartPr/>
                <p14:nvPr/>
              </p14:nvContentPartPr>
              <p14:xfrm>
                <a:off x="5895151" y="2016209"/>
                <a:ext cx="783360" cy="796320"/>
              </p14:xfrm>
            </p:contentPart>
          </mc:Choice>
          <mc:Fallback>
            <p:pic>
              <p:nvPicPr>
                <p:cNvPr id="89" name="Ink 88">
                  <a:extLst>
                    <a:ext uri="{FF2B5EF4-FFF2-40B4-BE49-F238E27FC236}">
                      <a16:creationId xmlns:a16="http://schemas.microsoft.com/office/drawing/2014/main" id="{8179F493-D071-FF92-452A-6F34117B0608}"/>
                    </a:ext>
                  </a:extLst>
                </p:cNvPr>
                <p:cNvPicPr/>
                <p:nvPr/>
              </p:nvPicPr>
              <p:blipFill>
                <a:blip r:embed="rId96"/>
                <a:stretch>
                  <a:fillRect/>
                </a:stretch>
              </p:blipFill>
              <p:spPr>
                <a:xfrm>
                  <a:off x="5886151" y="2007209"/>
                  <a:ext cx="801000" cy="8139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97">
            <p14:nvContentPartPr>
              <p14:cNvPr id="91" name="Ink 90">
                <a:extLst>
                  <a:ext uri="{FF2B5EF4-FFF2-40B4-BE49-F238E27FC236}">
                    <a16:creationId xmlns:a16="http://schemas.microsoft.com/office/drawing/2014/main" id="{FB79CC44-F890-31B4-540F-886659875344}"/>
                  </a:ext>
                </a:extLst>
              </p14:cNvPr>
              <p14:cNvContentPartPr/>
              <p14:nvPr/>
            </p14:nvContentPartPr>
            <p14:xfrm>
              <a:off x="6540271" y="2299529"/>
              <a:ext cx="15120" cy="19440"/>
            </p14:xfrm>
          </p:contentPart>
        </mc:Choice>
        <mc:Fallback>
          <p:pic>
            <p:nvPicPr>
              <p:cNvPr id="91" name="Ink 90">
                <a:extLst>
                  <a:ext uri="{FF2B5EF4-FFF2-40B4-BE49-F238E27FC236}">
                    <a16:creationId xmlns:a16="http://schemas.microsoft.com/office/drawing/2014/main" id="{FB79CC44-F890-31B4-540F-886659875344}"/>
                  </a:ext>
                </a:extLst>
              </p:cNvPr>
              <p:cNvPicPr/>
              <p:nvPr/>
            </p:nvPicPr>
            <p:blipFill>
              <a:blip r:embed="rId98"/>
              <a:stretch>
                <a:fillRect/>
              </a:stretch>
            </p:blipFill>
            <p:spPr>
              <a:xfrm>
                <a:off x="6531631" y="2290529"/>
                <a:ext cx="32760" cy="37080"/>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92" name="Ink 91">
                <a:extLst>
                  <a:ext uri="{FF2B5EF4-FFF2-40B4-BE49-F238E27FC236}">
                    <a16:creationId xmlns:a16="http://schemas.microsoft.com/office/drawing/2014/main" id="{2052C37D-2AFA-0D90-C399-3D4B7BB7A2FF}"/>
                  </a:ext>
                </a:extLst>
              </p14:cNvPr>
              <p14:cNvContentPartPr/>
              <p14:nvPr/>
            </p14:nvContentPartPr>
            <p14:xfrm>
              <a:off x="6566191" y="2477729"/>
              <a:ext cx="5040" cy="8280"/>
            </p14:xfrm>
          </p:contentPart>
        </mc:Choice>
        <mc:Fallback>
          <p:pic>
            <p:nvPicPr>
              <p:cNvPr id="92" name="Ink 91">
                <a:extLst>
                  <a:ext uri="{FF2B5EF4-FFF2-40B4-BE49-F238E27FC236}">
                    <a16:creationId xmlns:a16="http://schemas.microsoft.com/office/drawing/2014/main" id="{2052C37D-2AFA-0D90-C399-3D4B7BB7A2FF}"/>
                  </a:ext>
                </a:extLst>
              </p:cNvPr>
              <p:cNvPicPr/>
              <p:nvPr/>
            </p:nvPicPr>
            <p:blipFill>
              <a:blip r:embed="rId100"/>
              <a:stretch>
                <a:fillRect/>
              </a:stretch>
            </p:blipFill>
            <p:spPr>
              <a:xfrm>
                <a:off x="6557551" y="2469089"/>
                <a:ext cx="22680" cy="25920"/>
              </a:xfrm>
              <a:prstGeom prst="rect">
                <a:avLst/>
              </a:prstGeom>
            </p:spPr>
          </p:pic>
        </mc:Fallback>
      </mc:AlternateContent>
      <p:grpSp>
        <p:nvGrpSpPr>
          <p:cNvPr id="101" name="Group 100">
            <a:extLst>
              <a:ext uri="{FF2B5EF4-FFF2-40B4-BE49-F238E27FC236}">
                <a16:creationId xmlns:a16="http://schemas.microsoft.com/office/drawing/2014/main" id="{04828E91-AE88-A271-A202-42E98602C34C}"/>
              </a:ext>
            </a:extLst>
          </p:cNvPr>
          <p:cNvGrpSpPr/>
          <p:nvPr/>
        </p:nvGrpSpPr>
        <p:grpSpPr>
          <a:xfrm>
            <a:off x="6793351" y="2187569"/>
            <a:ext cx="1094760" cy="369000"/>
            <a:chOff x="6793351" y="2187569"/>
            <a:chExt cx="1094760" cy="369000"/>
          </a:xfrm>
        </p:grpSpPr>
        <mc:AlternateContent xmlns:mc="http://schemas.openxmlformats.org/markup-compatibility/2006">
          <mc:Choice xmlns:p14="http://schemas.microsoft.com/office/powerpoint/2010/main" Requires="p14">
            <p:contentPart p14:bwMode="auto" r:id="rId101">
              <p14:nvContentPartPr>
                <p14:cNvPr id="93" name="Ink 92">
                  <a:extLst>
                    <a:ext uri="{FF2B5EF4-FFF2-40B4-BE49-F238E27FC236}">
                      <a16:creationId xmlns:a16="http://schemas.microsoft.com/office/drawing/2014/main" id="{F79FF2A4-1D77-9B39-5049-19F92F7BBBB5}"/>
                    </a:ext>
                  </a:extLst>
                </p14:cNvPr>
                <p14:cNvContentPartPr/>
                <p14:nvPr/>
              </p14:nvContentPartPr>
              <p14:xfrm>
                <a:off x="6793351" y="2403929"/>
                <a:ext cx="129240" cy="19800"/>
              </p14:xfrm>
            </p:contentPart>
          </mc:Choice>
          <mc:Fallback>
            <p:pic>
              <p:nvPicPr>
                <p:cNvPr id="93" name="Ink 92">
                  <a:extLst>
                    <a:ext uri="{FF2B5EF4-FFF2-40B4-BE49-F238E27FC236}">
                      <a16:creationId xmlns:a16="http://schemas.microsoft.com/office/drawing/2014/main" id="{F79FF2A4-1D77-9B39-5049-19F92F7BBBB5}"/>
                    </a:ext>
                  </a:extLst>
                </p:cNvPr>
                <p:cNvPicPr/>
                <p:nvPr/>
              </p:nvPicPr>
              <p:blipFill>
                <a:blip r:embed="rId102"/>
                <a:stretch>
                  <a:fillRect/>
                </a:stretch>
              </p:blipFill>
              <p:spPr>
                <a:xfrm>
                  <a:off x="6784351" y="2395289"/>
                  <a:ext cx="146880" cy="37440"/>
                </a:xfrm>
                <a:prstGeom prst="rect">
                  <a:avLst/>
                </a:prstGeom>
              </p:spPr>
            </p:pic>
          </mc:Fallback>
        </mc:AlternateContent>
        <mc:AlternateContent xmlns:mc="http://schemas.openxmlformats.org/markup-compatibility/2006">
          <mc:Choice xmlns:p14="http://schemas.microsoft.com/office/powerpoint/2010/main" Requires="p14">
            <p:contentPart p14:bwMode="auto" r:id="rId103">
              <p14:nvContentPartPr>
                <p14:cNvPr id="94" name="Ink 93">
                  <a:extLst>
                    <a:ext uri="{FF2B5EF4-FFF2-40B4-BE49-F238E27FC236}">
                      <a16:creationId xmlns:a16="http://schemas.microsoft.com/office/drawing/2014/main" id="{175AF9F9-5AE4-A78A-787D-33715FE4C114}"/>
                    </a:ext>
                  </a:extLst>
                </p14:cNvPr>
                <p14:cNvContentPartPr/>
                <p14:nvPr/>
              </p14:nvContentPartPr>
              <p14:xfrm>
                <a:off x="6853471" y="2334089"/>
                <a:ext cx="41400" cy="109080"/>
              </p14:xfrm>
            </p:contentPart>
          </mc:Choice>
          <mc:Fallback>
            <p:pic>
              <p:nvPicPr>
                <p:cNvPr id="94" name="Ink 93">
                  <a:extLst>
                    <a:ext uri="{FF2B5EF4-FFF2-40B4-BE49-F238E27FC236}">
                      <a16:creationId xmlns:a16="http://schemas.microsoft.com/office/drawing/2014/main" id="{175AF9F9-5AE4-A78A-787D-33715FE4C114}"/>
                    </a:ext>
                  </a:extLst>
                </p:cNvPr>
                <p:cNvPicPr/>
                <p:nvPr/>
              </p:nvPicPr>
              <p:blipFill>
                <a:blip r:embed="rId104"/>
                <a:stretch>
                  <a:fillRect/>
                </a:stretch>
              </p:blipFill>
              <p:spPr>
                <a:xfrm>
                  <a:off x="6844831" y="2325449"/>
                  <a:ext cx="59040" cy="126720"/>
                </a:xfrm>
                <a:prstGeom prst="rect">
                  <a:avLst/>
                </a:prstGeom>
              </p:spPr>
            </p:pic>
          </mc:Fallback>
        </mc:AlternateContent>
        <mc:AlternateContent xmlns:mc="http://schemas.openxmlformats.org/markup-compatibility/2006">
          <mc:Choice xmlns:p14="http://schemas.microsoft.com/office/powerpoint/2010/main" Requires="p14">
            <p:contentPart p14:bwMode="auto" r:id="rId105">
              <p14:nvContentPartPr>
                <p14:cNvPr id="95" name="Ink 94">
                  <a:extLst>
                    <a:ext uri="{FF2B5EF4-FFF2-40B4-BE49-F238E27FC236}">
                      <a16:creationId xmlns:a16="http://schemas.microsoft.com/office/drawing/2014/main" id="{13B7C98C-3237-4C0D-EDEC-ADC934968218}"/>
                    </a:ext>
                  </a:extLst>
                </p14:cNvPr>
                <p14:cNvContentPartPr/>
                <p14:nvPr/>
              </p14:nvContentPartPr>
              <p14:xfrm>
                <a:off x="7020871" y="2316089"/>
                <a:ext cx="93240" cy="240480"/>
              </p14:xfrm>
            </p:contentPart>
          </mc:Choice>
          <mc:Fallback>
            <p:pic>
              <p:nvPicPr>
                <p:cNvPr id="95" name="Ink 94">
                  <a:extLst>
                    <a:ext uri="{FF2B5EF4-FFF2-40B4-BE49-F238E27FC236}">
                      <a16:creationId xmlns:a16="http://schemas.microsoft.com/office/drawing/2014/main" id="{13B7C98C-3237-4C0D-EDEC-ADC934968218}"/>
                    </a:ext>
                  </a:extLst>
                </p:cNvPr>
                <p:cNvPicPr/>
                <p:nvPr/>
              </p:nvPicPr>
              <p:blipFill>
                <a:blip r:embed="rId106"/>
                <a:stretch>
                  <a:fillRect/>
                </a:stretch>
              </p:blipFill>
              <p:spPr>
                <a:xfrm>
                  <a:off x="7011871" y="2307089"/>
                  <a:ext cx="110880" cy="258120"/>
                </a:xfrm>
                <a:prstGeom prst="rect">
                  <a:avLst/>
                </a:prstGeom>
              </p:spPr>
            </p:pic>
          </mc:Fallback>
        </mc:AlternateContent>
        <mc:AlternateContent xmlns:mc="http://schemas.openxmlformats.org/markup-compatibility/2006">
          <mc:Choice xmlns:p14="http://schemas.microsoft.com/office/powerpoint/2010/main" Requires="p14">
            <p:contentPart p14:bwMode="auto" r:id="rId107">
              <p14:nvContentPartPr>
                <p14:cNvPr id="96" name="Ink 95">
                  <a:extLst>
                    <a:ext uri="{FF2B5EF4-FFF2-40B4-BE49-F238E27FC236}">
                      <a16:creationId xmlns:a16="http://schemas.microsoft.com/office/drawing/2014/main" id="{110435BE-AA56-C20C-9802-086D87962783}"/>
                    </a:ext>
                  </a:extLst>
                </p14:cNvPr>
                <p14:cNvContentPartPr/>
                <p14:nvPr/>
              </p14:nvContentPartPr>
              <p14:xfrm>
                <a:off x="7152991" y="2295209"/>
                <a:ext cx="217800" cy="204120"/>
              </p14:xfrm>
            </p:contentPart>
          </mc:Choice>
          <mc:Fallback>
            <p:pic>
              <p:nvPicPr>
                <p:cNvPr id="96" name="Ink 95">
                  <a:extLst>
                    <a:ext uri="{FF2B5EF4-FFF2-40B4-BE49-F238E27FC236}">
                      <a16:creationId xmlns:a16="http://schemas.microsoft.com/office/drawing/2014/main" id="{110435BE-AA56-C20C-9802-086D87962783}"/>
                    </a:ext>
                  </a:extLst>
                </p:cNvPr>
                <p:cNvPicPr/>
                <p:nvPr/>
              </p:nvPicPr>
              <p:blipFill>
                <a:blip r:embed="rId108"/>
                <a:stretch>
                  <a:fillRect/>
                </a:stretch>
              </p:blipFill>
              <p:spPr>
                <a:xfrm>
                  <a:off x="7143991" y="2286569"/>
                  <a:ext cx="235440" cy="221760"/>
                </a:xfrm>
                <a:prstGeom prst="rect">
                  <a:avLst/>
                </a:prstGeom>
              </p:spPr>
            </p:pic>
          </mc:Fallback>
        </mc:AlternateContent>
        <mc:AlternateContent xmlns:mc="http://schemas.openxmlformats.org/markup-compatibility/2006">
          <mc:Choice xmlns:p14="http://schemas.microsoft.com/office/powerpoint/2010/main" Requires="p14">
            <p:contentPart p14:bwMode="auto" r:id="rId109">
              <p14:nvContentPartPr>
                <p14:cNvPr id="97" name="Ink 96">
                  <a:extLst>
                    <a:ext uri="{FF2B5EF4-FFF2-40B4-BE49-F238E27FC236}">
                      <a16:creationId xmlns:a16="http://schemas.microsoft.com/office/drawing/2014/main" id="{CF77E144-6187-FFED-8932-ED6662D8F3E7}"/>
                    </a:ext>
                  </a:extLst>
                </p14:cNvPr>
                <p14:cNvContentPartPr/>
                <p14:nvPr/>
              </p14:nvContentPartPr>
              <p14:xfrm>
                <a:off x="7393471" y="2187569"/>
                <a:ext cx="60120" cy="170280"/>
              </p14:xfrm>
            </p:contentPart>
          </mc:Choice>
          <mc:Fallback>
            <p:pic>
              <p:nvPicPr>
                <p:cNvPr id="97" name="Ink 96">
                  <a:extLst>
                    <a:ext uri="{FF2B5EF4-FFF2-40B4-BE49-F238E27FC236}">
                      <a16:creationId xmlns:a16="http://schemas.microsoft.com/office/drawing/2014/main" id="{CF77E144-6187-FFED-8932-ED6662D8F3E7}"/>
                    </a:ext>
                  </a:extLst>
                </p:cNvPr>
                <p:cNvPicPr/>
                <p:nvPr/>
              </p:nvPicPr>
              <p:blipFill>
                <a:blip r:embed="rId110"/>
                <a:stretch>
                  <a:fillRect/>
                </a:stretch>
              </p:blipFill>
              <p:spPr>
                <a:xfrm>
                  <a:off x="7384831" y="2178569"/>
                  <a:ext cx="77760" cy="187920"/>
                </a:xfrm>
                <a:prstGeom prst="rect">
                  <a:avLst/>
                </a:prstGeom>
              </p:spPr>
            </p:pic>
          </mc:Fallback>
        </mc:AlternateContent>
        <mc:AlternateContent xmlns:mc="http://schemas.openxmlformats.org/markup-compatibility/2006">
          <mc:Choice xmlns:p14="http://schemas.microsoft.com/office/powerpoint/2010/main" Requires="p14">
            <p:contentPart p14:bwMode="auto" r:id="rId111">
              <p14:nvContentPartPr>
                <p14:cNvPr id="98" name="Ink 97">
                  <a:extLst>
                    <a:ext uri="{FF2B5EF4-FFF2-40B4-BE49-F238E27FC236}">
                      <a16:creationId xmlns:a16="http://schemas.microsoft.com/office/drawing/2014/main" id="{BFCFA491-20BD-C12F-DC44-20D863BB1CBE}"/>
                    </a:ext>
                  </a:extLst>
                </p14:cNvPr>
                <p14:cNvContentPartPr/>
                <p14:nvPr/>
              </p14:nvContentPartPr>
              <p14:xfrm>
                <a:off x="7414711" y="2256689"/>
                <a:ext cx="113760" cy="84960"/>
              </p14:xfrm>
            </p:contentPart>
          </mc:Choice>
          <mc:Fallback>
            <p:pic>
              <p:nvPicPr>
                <p:cNvPr id="98" name="Ink 97">
                  <a:extLst>
                    <a:ext uri="{FF2B5EF4-FFF2-40B4-BE49-F238E27FC236}">
                      <a16:creationId xmlns:a16="http://schemas.microsoft.com/office/drawing/2014/main" id="{BFCFA491-20BD-C12F-DC44-20D863BB1CBE}"/>
                    </a:ext>
                  </a:extLst>
                </p:cNvPr>
                <p:cNvPicPr/>
                <p:nvPr/>
              </p:nvPicPr>
              <p:blipFill>
                <a:blip r:embed="rId112"/>
                <a:stretch>
                  <a:fillRect/>
                </a:stretch>
              </p:blipFill>
              <p:spPr>
                <a:xfrm>
                  <a:off x="7406071" y="2247689"/>
                  <a:ext cx="131400" cy="102600"/>
                </a:xfrm>
                <a:prstGeom prst="rect">
                  <a:avLst/>
                </a:prstGeom>
              </p:spPr>
            </p:pic>
          </mc:Fallback>
        </mc:AlternateContent>
        <mc:AlternateContent xmlns:mc="http://schemas.openxmlformats.org/markup-compatibility/2006">
          <mc:Choice xmlns:p14="http://schemas.microsoft.com/office/powerpoint/2010/main" Requires="p14">
            <p:contentPart p14:bwMode="auto" r:id="rId113">
              <p14:nvContentPartPr>
                <p14:cNvPr id="99" name="Ink 98">
                  <a:extLst>
                    <a:ext uri="{FF2B5EF4-FFF2-40B4-BE49-F238E27FC236}">
                      <a16:creationId xmlns:a16="http://schemas.microsoft.com/office/drawing/2014/main" id="{D3864885-91B8-40A8-7F98-EE0A0CF274F3}"/>
                    </a:ext>
                  </a:extLst>
                </p14:cNvPr>
                <p14:cNvContentPartPr/>
                <p14:nvPr/>
              </p14:nvContentPartPr>
              <p14:xfrm>
                <a:off x="7526671" y="2228609"/>
                <a:ext cx="21960" cy="15840"/>
              </p14:xfrm>
            </p:contentPart>
          </mc:Choice>
          <mc:Fallback>
            <p:pic>
              <p:nvPicPr>
                <p:cNvPr id="99" name="Ink 98">
                  <a:extLst>
                    <a:ext uri="{FF2B5EF4-FFF2-40B4-BE49-F238E27FC236}">
                      <a16:creationId xmlns:a16="http://schemas.microsoft.com/office/drawing/2014/main" id="{D3864885-91B8-40A8-7F98-EE0A0CF274F3}"/>
                    </a:ext>
                  </a:extLst>
                </p:cNvPr>
                <p:cNvPicPr/>
                <p:nvPr/>
              </p:nvPicPr>
              <p:blipFill>
                <a:blip r:embed="rId114"/>
                <a:stretch>
                  <a:fillRect/>
                </a:stretch>
              </p:blipFill>
              <p:spPr>
                <a:xfrm>
                  <a:off x="7517671" y="2219969"/>
                  <a:ext cx="39600" cy="33480"/>
                </a:xfrm>
                <a:prstGeom prst="rect">
                  <a:avLst/>
                </a:prstGeom>
              </p:spPr>
            </p:pic>
          </mc:Fallback>
        </mc:AlternateContent>
        <mc:AlternateContent xmlns:mc="http://schemas.openxmlformats.org/markup-compatibility/2006">
          <mc:Choice xmlns:p14="http://schemas.microsoft.com/office/powerpoint/2010/main" Requires="p14">
            <p:contentPart p14:bwMode="auto" r:id="rId115">
              <p14:nvContentPartPr>
                <p14:cNvPr id="100" name="Ink 99">
                  <a:extLst>
                    <a:ext uri="{FF2B5EF4-FFF2-40B4-BE49-F238E27FC236}">
                      <a16:creationId xmlns:a16="http://schemas.microsoft.com/office/drawing/2014/main" id="{C9B6DB8C-3BAB-30D1-CAEE-A32D80F74314}"/>
                    </a:ext>
                  </a:extLst>
                </p14:cNvPr>
                <p14:cNvContentPartPr/>
                <p14:nvPr/>
              </p14:nvContentPartPr>
              <p14:xfrm>
                <a:off x="7611631" y="2188649"/>
                <a:ext cx="276480" cy="178200"/>
              </p14:xfrm>
            </p:contentPart>
          </mc:Choice>
          <mc:Fallback>
            <p:pic>
              <p:nvPicPr>
                <p:cNvPr id="100" name="Ink 99">
                  <a:extLst>
                    <a:ext uri="{FF2B5EF4-FFF2-40B4-BE49-F238E27FC236}">
                      <a16:creationId xmlns:a16="http://schemas.microsoft.com/office/drawing/2014/main" id="{C9B6DB8C-3BAB-30D1-CAEE-A32D80F74314}"/>
                    </a:ext>
                  </a:extLst>
                </p:cNvPr>
                <p:cNvPicPr/>
                <p:nvPr/>
              </p:nvPicPr>
              <p:blipFill>
                <a:blip r:embed="rId116"/>
                <a:stretch>
                  <a:fillRect/>
                </a:stretch>
              </p:blipFill>
              <p:spPr>
                <a:xfrm>
                  <a:off x="7602631" y="2180009"/>
                  <a:ext cx="294120" cy="1958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17">
            <p14:nvContentPartPr>
              <p14:cNvPr id="102" name="Ink 101">
                <a:extLst>
                  <a:ext uri="{FF2B5EF4-FFF2-40B4-BE49-F238E27FC236}">
                    <a16:creationId xmlns:a16="http://schemas.microsoft.com/office/drawing/2014/main" id="{9C053AFB-97F0-C046-7DE5-A6799942FCEF}"/>
                  </a:ext>
                </a:extLst>
              </p14:cNvPr>
              <p14:cNvContentPartPr/>
              <p14:nvPr/>
            </p14:nvContentPartPr>
            <p14:xfrm>
              <a:off x="3159151" y="509249"/>
              <a:ext cx="3124440" cy="895680"/>
            </p14:xfrm>
          </p:contentPart>
        </mc:Choice>
        <mc:Fallback>
          <p:pic>
            <p:nvPicPr>
              <p:cNvPr id="102" name="Ink 101">
                <a:extLst>
                  <a:ext uri="{FF2B5EF4-FFF2-40B4-BE49-F238E27FC236}">
                    <a16:creationId xmlns:a16="http://schemas.microsoft.com/office/drawing/2014/main" id="{9C053AFB-97F0-C046-7DE5-A6799942FCEF}"/>
                  </a:ext>
                </a:extLst>
              </p:cNvPr>
              <p:cNvPicPr/>
              <p:nvPr/>
            </p:nvPicPr>
            <p:blipFill>
              <a:blip r:embed="rId118"/>
              <a:stretch>
                <a:fillRect/>
              </a:stretch>
            </p:blipFill>
            <p:spPr>
              <a:xfrm>
                <a:off x="3150511" y="500609"/>
                <a:ext cx="3142080" cy="913320"/>
              </a:xfrm>
              <a:prstGeom prst="rect">
                <a:avLst/>
              </a:prstGeom>
            </p:spPr>
          </p:pic>
        </mc:Fallback>
      </mc:AlternateContent>
      <mc:AlternateContent xmlns:mc="http://schemas.openxmlformats.org/markup-compatibility/2006">
        <mc:Choice xmlns:p14="http://schemas.microsoft.com/office/powerpoint/2010/main" Requires="p14">
          <p:contentPart p14:bwMode="auto" r:id="rId119">
            <p14:nvContentPartPr>
              <p14:cNvPr id="103" name="Ink 102">
                <a:extLst>
                  <a:ext uri="{FF2B5EF4-FFF2-40B4-BE49-F238E27FC236}">
                    <a16:creationId xmlns:a16="http://schemas.microsoft.com/office/drawing/2014/main" id="{236051EB-BB26-1A01-4CD0-9DD2F0EEBD9B}"/>
                  </a:ext>
                </a:extLst>
              </p14:cNvPr>
              <p14:cNvContentPartPr/>
              <p14:nvPr/>
            </p14:nvContentPartPr>
            <p14:xfrm>
              <a:off x="8542951" y="1270649"/>
              <a:ext cx="2781720" cy="69840"/>
            </p14:xfrm>
          </p:contentPart>
        </mc:Choice>
        <mc:Fallback>
          <p:pic>
            <p:nvPicPr>
              <p:cNvPr id="103" name="Ink 102">
                <a:extLst>
                  <a:ext uri="{FF2B5EF4-FFF2-40B4-BE49-F238E27FC236}">
                    <a16:creationId xmlns:a16="http://schemas.microsoft.com/office/drawing/2014/main" id="{236051EB-BB26-1A01-4CD0-9DD2F0EEBD9B}"/>
                  </a:ext>
                </a:extLst>
              </p:cNvPr>
              <p:cNvPicPr/>
              <p:nvPr/>
            </p:nvPicPr>
            <p:blipFill>
              <a:blip r:embed="rId120"/>
              <a:stretch>
                <a:fillRect/>
              </a:stretch>
            </p:blipFill>
            <p:spPr>
              <a:xfrm>
                <a:off x="8534311" y="1261649"/>
                <a:ext cx="2799360" cy="87480"/>
              </a:xfrm>
              <a:prstGeom prst="rect">
                <a:avLst/>
              </a:prstGeom>
            </p:spPr>
          </p:pic>
        </mc:Fallback>
      </mc:AlternateContent>
      <mc:AlternateContent xmlns:mc="http://schemas.openxmlformats.org/markup-compatibility/2006">
        <mc:Choice xmlns:p14="http://schemas.microsoft.com/office/powerpoint/2010/main" Requires="p14">
          <p:contentPart p14:bwMode="auto" r:id="rId121">
            <p14:nvContentPartPr>
              <p14:cNvPr id="104" name="Ink 103">
                <a:extLst>
                  <a:ext uri="{FF2B5EF4-FFF2-40B4-BE49-F238E27FC236}">
                    <a16:creationId xmlns:a16="http://schemas.microsoft.com/office/drawing/2014/main" id="{3EF2F0FA-42D8-17DB-376E-4D589BDC7CBB}"/>
                  </a:ext>
                </a:extLst>
              </p14:cNvPr>
              <p14:cNvContentPartPr/>
              <p14:nvPr/>
            </p14:nvContentPartPr>
            <p14:xfrm>
              <a:off x="8130031" y="2417249"/>
              <a:ext cx="3020400" cy="422280"/>
            </p14:xfrm>
          </p:contentPart>
        </mc:Choice>
        <mc:Fallback>
          <p:pic>
            <p:nvPicPr>
              <p:cNvPr id="104" name="Ink 103">
                <a:extLst>
                  <a:ext uri="{FF2B5EF4-FFF2-40B4-BE49-F238E27FC236}">
                    <a16:creationId xmlns:a16="http://schemas.microsoft.com/office/drawing/2014/main" id="{3EF2F0FA-42D8-17DB-376E-4D589BDC7CBB}"/>
                  </a:ext>
                </a:extLst>
              </p:cNvPr>
              <p:cNvPicPr/>
              <p:nvPr/>
            </p:nvPicPr>
            <p:blipFill>
              <a:blip r:embed="rId122"/>
              <a:stretch>
                <a:fillRect/>
              </a:stretch>
            </p:blipFill>
            <p:spPr>
              <a:xfrm>
                <a:off x="8121391" y="2408249"/>
                <a:ext cx="3038040" cy="439920"/>
              </a:xfrm>
              <a:prstGeom prst="rect">
                <a:avLst/>
              </a:prstGeom>
            </p:spPr>
          </p:pic>
        </mc:Fallback>
      </mc:AlternateContent>
      <p:grpSp>
        <p:nvGrpSpPr>
          <p:cNvPr id="107" name="Group 106">
            <a:extLst>
              <a:ext uri="{FF2B5EF4-FFF2-40B4-BE49-F238E27FC236}">
                <a16:creationId xmlns:a16="http://schemas.microsoft.com/office/drawing/2014/main" id="{BA75DD99-5C7D-BEC9-F571-67920D8D081C}"/>
              </a:ext>
            </a:extLst>
          </p:cNvPr>
          <p:cNvGrpSpPr/>
          <p:nvPr/>
        </p:nvGrpSpPr>
        <p:grpSpPr>
          <a:xfrm>
            <a:off x="8633671" y="2763209"/>
            <a:ext cx="120240" cy="314640"/>
            <a:chOff x="8633671" y="2763209"/>
            <a:chExt cx="120240" cy="314640"/>
          </a:xfrm>
        </p:grpSpPr>
        <mc:AlternateContent xmlns:mc="http://schemas.openxmlformats.org/markup-compatibility/2006">
          <mc:Choice xmlns:p14="http://schemas.microsoft.com/office/powerpoint/2010/main" Requires="p14">
            <p:contentPart p14:bwMode="auto" r:id="rId123">
              <p14:nvContentPartPr>
                <p14:cNvPr id="105" name="Ink 104">
                  <a:extLst>
                    <a:ext uri="{FF2B5EF4-FFF2-40B4-BE49-F238E27FC236}">
                      <a16:creationId xmlns:a16="http://schemas.microsoft.com/office/drawing/2014/main" id="{064F58A0-9B9C-3052-D995-21B35714F642}"/>
                    </a:ext>
                  </a:extLst>
                </p14:cNvPr>
                <p14:cNvContentPartPr/>
                <p14:nvPr/>
              </p14:nvContentPartPr>
              <p14:xfrm>
                <a:off x="8683351" y="2763209"/>
                <a:ext cx="33120" cy="291600"/>
              </p14:xfrm>
            </p:contentPart>
          </mc:Choice>
          <mc:Fallback>
            <p:pic>
              <p:nvPicPr>
                <p:cNvPr id="105" name="Ink 104">
                  <a:extLst>
                    <a:ext uri="{FF2B5EF4-FFF2-40B4-BE49-F238E27FC236}">
                      <a16:creationId xmlns:a16="http://schemas.microsoft.com/office/drawing/2014/main" id="{064F58A0-9B9C-3052-D995-21B35714F642}"/>
                    </a:ext>
                  </a:extLst>
                </p:cNvPr>
                <p:cNvPicPr/>
                <p:nvPr/>
              </p:nvPicPr>
              <p:blipFill>
                <a:blip r:embed="rId124"/>
                <a:stretch>
                  <a:fillRect/>
                </a:stretch>
              </p:blipFill>
              <p:spPr>
                <a:xfrm>
                  <a:off x="8674351" y="2754569"/>
                  <a:ext cx="50760" cy="309240"/>
                </a:xfrm>
                <a:prstGeom prst="rect">
                  <a:avLst/>
                </a:prstGeom>
              </p:spPr>
            </p:pic>
          </mc:Fallback>
        </mc:AlternateContent>
        <mc:AlternateContent xmlns:mc="http://schemas.openxmlformats.org/markup-compatibility/2006">
          <mc:Choice xmlns:p14="http://schemas.microsoft.com/office/powerpoint/2010/main" Requires="p14">
            <p:contentPart p14:bwMode="auto" r:id="rId125">
              <p14:nvContentPartPr>
                <p14:cNvPr id="106" name="Ink 105">
                  <a:extLst>
                    <a:ext uri="{FF2B5EF4-FFF2-40B4-BE49-F238E27FC236}">
                      <a16:creationId xmlns:a16="http://schemas.microsoft.com/office/drawing/2014/main" id="{5076D654-7720-CC87-D0F8-5B1D0ECB7F64}"/>
                    </a:ext>
                  </a:extLst>
                </p14:cNvPr>
                <p14:cNvContentPartPr/>
                <p14:nvPr/>
              </p14:nvContentPartPr>
              <p14:xfrm>
                <a:off x="8633671" y="2971649"/>
                <a:ext cx="120240" cy="106200"/>
              </p14:xfrm>
            </p:contentPart>
          </mc:Choice>
          <mc:Fallback>
            <p:pic>
              <p:nvPicPr>
                <p:cNvPr id="106" name="Ink 105">
                  <a:extLst>
                    <a:ext uri="{FF2B5EF4-FFF2-40B4-BE49-F238E27FC236}">
                      <a16:creationId xmlns:a16="http://schemas.microsoft.com/office/drawing/2014/main" id="{5076D654-7720-CC87-D0F8-5B1D0ECB7F64}"/>
                    </a:ext>
                  </a:extLst>
                </p:cNvPr>
                <p:cNvPicPr/>
                <p:nvPr/>
              </p:nvPicPr>
              <p:blipFill>
                <a:blip r:embed="rId126"/>
                <a:stretch>
                  <a:fillRect/>
                </a:stretch>
              </p:blipFill>
              <p:spPr>
                <a:xfrm>
                  <a:off x="8624671" y="2962649"/>
                  <a:ext cx="137880" cy="123840"/>
                </a:xfrm>
                <a:prstGeom prst="rect">
                  <a:avLst/>
                </a:prstGeom>
              </p:spPr>
            </p:pic>
          </mc:Fallback>
        </mc:AlternateContent>
      </p:grpSp>
      <p:grpSp>
        <p:nvGrpSpPr>
          <p:cNvPr id="110" name="Group 109">
            <a:extLst>
              <a:ext uri="{FF2B5EF4-FFF2-40B4-BE49-F238E27FC236}">
                <a16:creationId xmlns:a16="http://schemas.microsoft.com/office/drawing/2014/main" id="{8A3B8315-B8B0-A386-C4EB-0D759D2BA527}"/>
              </a:ext>
            </a:extLst>
          </p:cNvPr>
          <p:cNvGrpSpPr/>
          <p:nvPr/>
        </p:nvGrpSpPr>
        <p:grpSpPr>
          <a:xfrm>
            <a:off x="8394271" y="3294209"/>
            <a:ext cx="160200" cy="15120"/>
            <a:chOff x="8394271" y="3294209"/>
            <a:chExt cx="160200" cy="15120"/>
          </a:xfrm>
        </p:grpSpPr>
        <mc:AlternateContent xmlns:mc="http://schemas.openxmlformats.org/markup-compatibility/2006">
          <mc:Choice xmlns:p14="http://schemas.microsoft.com/office/powerpoint/2010/main" Requires="p14">
            <p:contentPart p14:bwMode="auto" r:id="rId127">
              <p14:nvContentPartPr>
                <p14:cNvPr id="108" name="Ink 107">
                  <a:extLst>
                    <a:ext uri="{FF2B5EF4-FFF2-40B4-BE49-F238E27FC236}">
                      <a16:creationId xmlns:a16="http://schemas.microsoft.com/office/drawing/2014/main" id="{3F7D5E27-FAA5-B274-E0E3-46306AFD01DF}"/>
                    </a:ext>
                  </a:extLst>
                </p14:cNvPr>
                <p14:cNvContentPartPr/>
                <p14:nvPr/>
              </p14:nvContentPartPr>
              <p14:xfrm>
                <a:off x="8394271" y="3294209"/>
                <a:ext cx="86760" cy="6840"/>
              </p14:xfrm>
            </p:contentPart>
          </mc:Choice>
          <mc:Fallback>
            <p:pic>
              <p:nvPicPr>
                <p:cNvPr id="108" name="Ink 107">
                  <a:extLst>
                    <a:ext uri="{FF2B5EF4-FFF2-40B4-BE49-F238E27FC236}">
                      <a16:creationId xmlns:a16="http://schemas.microsoft.com/office/drawing/2014/main" id="{3F7D5E27-FAA5-B274-E0E3-46306AFD01DF}"/>
                    </a:ext>
                  </a:extLst>
                </p:cNvPr>
                <p:cNvPicPr/>
                <p:nvPr/>
              </p:nvPicPr>
              <p:blipFill>
                <a:blip r:embed="rId128"/>
                <a:stretch>
                  <a:fillRect/>
                </a:stretch>
              </p:blipFill>
              <p:spPr>
                <a:xfrm>
                  <a:off x="8385271" y="3285209"/>
                  <a:ext cx="104400" cy="24480"/>
                </a:xfrm>
                <a:prstGeom prst="rect">
                  <a:avLst/>
                </a:prstGeom>
              </p:spPr>
            </p:pic>
          </mc:Fallback>
        </mc:AlternateContent>
        <mc:AlternateContent xmlns:mc="http://schemas.openxmlformats.org/markup-compatibility/2006">
          <mc:Choice xmlns:p14="http://schemas.microsoft.com/office/powerpoint/2010/main" Requires="p14">
            <p:contentPart p14:bwMode="auto" r:id="rId129">
              <p14:nvContentPartPr>
                <p14:cNvPr id="109" name="Ink 108">
                  <a:extLst>
                    <a:ext uri="{FF2B5EF4-FFF2-40B4-BE49-F238E27FC236}">
                      <a16:creationId xmlns:a16="http://schemas.microsoft.com/office/drawing/2014/main" id="{C2C28A01-ECE8-75AA-FCEF-4C92387B3156}"/>
                    </a:ext>
                  </a:extLst>
                </p14:cNvPr>
                <p14:cNvContentPartPr/>
                <p14:nvPr/>
              </p14:nvContentPartPr>
              <p14:xfrm>
                <a:off x="8522071" y="3294569"/>
                <a:ext cx="32400" cy="14760"/>
              </p14:xfrm>
            </p:contentPart>
          </mc:Choice>
          <mc:Fallback>
            <p:pic>
              <p:nvPicPr>
                <p:cNvPr id="109" name="Ink 108">
                  <a:extLst>
                    <a:ext uri="{FF2B5EF4-FFF2-40B4-BE49-F238E27FC236}">
                      <a16:creationId xmlns:a16="http://schemas.microsoft.com/office/drawing/2014/main" id="{C2C28A01-ECE8-75AA-FCEF-4C92387B3156}"/>
                    </a:ext>
                  </a:extLst>
                </p:cNvPr>
                <p:cNvPicPr/>
                <p:nvPr/>
              </p:nvPicPr>
              <p:blipFill>
                <a:blip r:embed="rId130"/>
                <a:stretch>
                  <a:fillRect/>
                </a:stretch>
              </p:blipFill>
              <p:spPr>
                <a:xfrm>
                  <a:off x="8513071" y="3285929"/>
                  <a:ext cx="50040" cy="324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31">
            <p14:nvContentPartPr>
              <p14:cNvPr id="111" name="Ink 110">
                <a:extLst>
                  <a:ext uri="{FF2B5EF4-FFF2-40B4-BE49-F238E27FC236}">
                    <a16:creationId xmlns:a16="http://schemas.microsoft.com/office/drawing/2014/main" id="{06C0C020-704F-D2AA-8FD0-95CC8BC072FA}"/>
                  </a:ext>
                </a:extLst>
              </p14:cNvPr>
              <p14:cNvContentPartPr/>
              <p14:nvPr/>
            </p14:nvContentPartPr>
            <p14:xfrm>
              <a:off x="9921031" y="3793529"/>
              <a:ext cx="1290600" cy="707760"/>
            </p14:xfrm>
          </p:contentPart>
        </mc:Choice>
        <mc:Fallback>
          <p:pic>
            <p:nvPicPr>
              <p:cNvPr id="111" name="Ink 110">
                <a:extLst>
                  <a:ext uri="{FF2B5EF4-FFF2-40B4-BE49-F238E27FC236}">
                    <a16:creationId xmlns:a16="http://schemas.microsoft.com/office/drawing/2014/main" id="{06C0C020-704F-D2AA-8FD0-95CC8BC072FA}"/>
                  </a:ext>
                </a:extLst>
              </p:cNvPr>
              <p:cNvPicPr/>
              <p:nvPr/>
            </p:nvPicPr>
            <p:blipFill>
              <a:blip r:embed="rId132"/>
              <a:stretch>
                <a:fillRect/>
              </a:stretch>
            </p:blipFill>
            <p:spPr>
              <a:xfrm>
                <a:off x="9912031" y="3784529"/>
                <a:ext cx="1308240" cy="725400"/>
              </a:xfrm>
              <a:prstGeom prst="rect">
                <a:avLst/>
              </a:prstGeom>
            </p:spPr>
          </p:pic>
        </mc:Fallback>
      </mc:AlternateContent>
      <mc:AlternateContent xmlns:mc="http://schemas.openxmlformats.org/markup-compatibility/2006">
        <mc:Choice xmlns:p14="http://schemas.microsoft.com/office/powerpoint/2010/main" Requires="p14">
          <p:contentPart p14:bwMode="auto" r:id="rId133">
            <p14:nvContentPartPr>
              <p14:cNvPr id="112" name="Ink 111">
                <a:extLst>
                  <a:ext uri="{FF2B5EF4-FFF2-40B4-BE49-F238E27FC236}">
                    <a16:creationId xmlns:a16="http://schemas.microsoft.com/office/drawing/2014/main" id="{AD334DCE-64DB-97A0-EC86-4AE017A00AE7}"/>
                  </a:ext>
                </a:extLst>
              </p14:cNvPr>
              <p14:cNvContentPartPr/>
              <p14:nvPr/>
            </p14:nvContentPartPr>
            <p14:xfrm>
              <a:off x="8595871" y="6136049"/>
              <a:ext cx="1369440" cy="90720"/>
            </p14:xfrm>
          </p:contentPart>
        </mc:Choice>
        <mc:Fallback>
          <p:pic>
            <p:nvPicPr>
              <p:cNvPr id="112" name="Ink 111">
                <a:extLst>
                  <a:ext uri="{FF2B5EF4-FFF2-40B4-BE49-F238E27FC236}">
                    <a16:creationId xmlns:a16="http://schemas.microsoft.com/office/drawing/2014/main" id="{AD334DCE-64DB-97A0-EC86-4AE017A00AE7}"/>
                  </a:ext>
                </a:extLst>
              </p:cNvPr>
              <p:cNvPicPr/>
              <p:nvPr/>
            </p:nvPicPr>
            <p:blipFill>
              <a:blip r:embed="rId134"/>
              <a:stretch>
                <a:fillRect/>
              </a:stretch>
            </p:blipFill>
            <p:spPr>
              <a:xfrm>
                <a:off x="8586871" y="6127409"/>
                <a:ext cx="1387080" cy="108360"/>
              </a:xfrm>
              <a:prstGeom prst="rect">
                <a:avLst/>
              </a:prstGeom>
            </p:spPr>
          </p:pic>
        </mc:Fallback>
      </mc:AlternateContent>
      <p:grpSp>
        <p:nvGrpSpPr>
          <p:cNvPr id="119" name="Group 118">
            <a:extLst>
              <a:ext uri="{FF2B5EF4-FFF2-40B4-BE49-F238E27FC236}">
                <a16:creationId xmlns:a16="http://schemas.microsoft.com/office/drawing/2014/main" id="{340BDCAE-572D-908A-6F7D-0126F13A744A}"/>
              </a:ext>
            </a:extLst>
          </p:cNvPr>
          <p:cNvGrpSpPr/>
          <p:nvPr/>
        </p:nvGrpSpPr>
        <p:grpSpPr>
          <a:xfrm>
            <a:off x="8966671" y="5552849"/>
            <a:ext cx="833400" cy="590760"/>
            <a:chOff x="8966671" y="5552849"/>
            <a:chExt cx="833400" cy="590760"/>
          </a:xfrm>
        </p:grpSpPr>
        <mc:AlternateContent xmlns:mc="http://schemas.openxmlformats.org/markup-compatibility/2006">
          <mc:Choice xmlns:p14="http://schemas.microsoft.com/office/powerpoint/2010/main" Requires="p14">
            <p:contentPart p14:bwMode="auto" r:id="rId135">
              <p14:nvContentPartPr>
                <p14:cNvPr id="113" name="Ink 112">
                  <a:extLst>
                    <a:ext uri="{FF2B5EF4-FFF2-40B4-BE49-F238E27FC236}">
                      <a16:creationId xmlns:a16="http://schemas.microsoft.com/office/drawing/2014/main" id="{1C54DF62-AC5F-BA45-929C-B98BDFEFC305}"/>
                    </a:ext>
                  </a:extLst>
                </p14:cNvPr>
                <p14:cNvContentPartPr/>
                <p14:nvPr/>
              </p14:nvContentPartPr>
              <p14:xfrm>
                <a:off x="8966671" y="5700089"/>
                <a:ext cx="321120" cy="443520"/>
              </p14:xfrm>
            </p:contentPart>
          </mc:Choice>
          <mc:Fallback>
            <p:pic>
              <p:nvPicPr>
                <p:cNvPr id="113" name="Ink 112">
                  <a:extLst>
                    <a:ext uri="{FF2B5EF4-FFF2-40B4-BE49-F238E27FC236}">
                      <a16:creationId xmlns:a16="http://schemas.microsoft.com/office/drawing/2014/main" id="{1C54DF62-AC5F-BA45-929C-B98BDFEFC305}"/>
                    </a:ext>
                  </a:extLst>
                </p:cNvPr>
                <p:cNvPicPr/>
                <p:nvPr/>
              </p:nvPicPr>
              <p:blipFill>
                <a:blip r:embed="rId136"/>
                <a:stretch>
                  <a:fillRect/>
                </a:stretch>
              </p:blipFill>
              <p:spPr>
                <a:xfrm>
                  <a:off x="8958031" y="5691089"/>
                  <a:ext cx="338760" cy="461160"/>
                </a:xfrm>
                <a:prstGeom prst="rect">
                  <a:avLst/>
                </a:prstGeom>
              </p:spPr>
            </p:pic>
          </mc:Fallback>
        </mc:AlternateContent>
        <mc:AlternateContent xmlns:mc="http://schemas.openxmlformats.org/markup-compatibility/2006">
          <mc:Choice xmlns:p14="http://schemas.microsoft.com/office/powerpoint/2010/main" Requires="p14">
            <p:contentPart p14:bwMode="auto" r:id="rId137">
              <p14:nvContentPartPr>
                <p14:cNvPr id="114" name="Ink 113">
                  <a:extLst>
                    <a:ext uri="{FF2B5EF4-FFF2-40B4-BE49-F238E27FC236}">
                      <a16:creationId xmlns:a16="http://schemas.microsoft.com/office/drawing/2014/main" id="{4746B165-4148-6624-CC4D-3D3576340099}"/>
                    </a:ext>
                  </a:extLst>
                </p14:cNvPr>
                <p14:cNvContentPartPr/>
                <p14:nvPr/>
              </p14:nvContentPartPr>
              <p14:xfrm>
                <a:off x="9281671" y="5557529"/>
                <a:ext cx="121680" cy="167040"/>
              </p14:xfrm>
            </p:contentPart>
          </mc:Choice>
          <mc:Fallback>
            <p:pic>
              <p:nvPicPr>
                <p:cNvPr id="114" name="Ink 113">
                  <a:extLst>
                    <a:ext uri="{FF2B5EF4-FFF2-40B4-BE49-F238E27FC236}">
                      <a16:creationId xmlns:a16="http://schemas.microsoft.com/office/drawing/2014/main" id="{4746B165-4148-6624-CC4D-3D3576340099}"/>
                    </a:ext>
                  </a:extLst>
                </p:cNvPr>
                <p:cNvPicPr/>
                <p:nvPr/>
              </p:nvPicPr>
              <p:blipFill>
                <a:blip r:embed="rId138"/>
                <a:stretch>
                  <a:fillRect/>
                </a:stretch>
              </p:blipFill>
              <p:spPr>
                <a:xfrm>
                  <a:off x="9273031" y="5548529"/>
                  <a:ext cx="139320" cy="184680"/>
                </a:xfrm>
                <a:prstGeom prst="rect">
                  <a:avLst/>
                </a:prstGeom>
              </p:spPr>
            </p:pic>
          </mc:Fallback>
        </mc:AlternateContent>
        <mc:AlternateContent xmlns:mc="http://schemas.openxmlformats.org/markup-compatibility/2006">
          <mc:Choice xmlns:p14="http://schemas.microsoft.com/office/powerpoint/2010/main" Requires="p14">
            <p:contentPart p14:bwMode="auto" r:id="rId139">
              <p14:nvContentPartPr>
                <p14:cNvPr id="115" name="Ink 114">
                  <a:extLst>
                    <a:ext uri="{FF2B5EF4-FFF2-40B4-BE49-F238E27FC236}">
                      <a16:creationId xmlns:a16="http://schemas.microsoft.com/office/drawing/2014/main" id="{2FAB474F-69D9-4A3F-ED2A-9A9037D97D8F}"/>
                    </a:ext>
                  </a:extLst>
                </p14:cNvPr>
                <p14:cNvContentPartPr/>
                <p14:nvPr/>
              </p14:nvContentPartPr>
              <p14:xfrm>
                <a:off x="9293551" y="5657609"/>
                <a:ext cx="81360" cy="17280"/>
              </p14:xfrm>
            </p:contentPart>
          </mc:Choice>
          <mc:Fallback>
            <p:pic>
              <p:nvPicPr>
                <p:cNvPr id="115" name="Ink 114">
                  <a:extLst>
                    <a:ext uri="{FF2B5EF4-FFF2-40B4-BE49-F238E27FC236}">
                      <a16:creationId xmlns:a16="http://schemas.microsoft.com/office/drawing/2014/main" id="{2FAB474F-69D9-4A3F-ED2A-9A9037D97D8F}"/>
                    </a:ext>
                  </a:extLst>
                </p:cNvPr>
                <p:cNvPicPr/>
                <p:nvPr/>
              </p:nvPicPr>
              <p:blipFill>
                <a:blip r:embed="rId140"/>
                <a:stretch>
                  <a:fillRect/>
                </a:stretch>
              </p:blipFill>
              <p:spPr>
                <a:xfrm>
                  <a:off x="9284911" y="5648969"/>
                  <a:ext cx="99000" cy="34920"/>
                </a:xfrm>
                <a:prstGeom prst="rect">
                  <a:avLst/>
                </a:prstGeom>
              </p:spPr>
            </p:pic>
          </mc:Fallback>
        </mc:AlternateContent>
        <mc:AlternateContent xmlns:mc="http://schemas.openxmlformats.org/markup-compatibility/2006">
          <mc:Choice xmlns:p14="http://schemas.microsoft.com/office/powerpoint/2010/main" Requires="p14">
            <p:contentPart p14:bwMode="auto" r:id="rId141">
              <p14:nvContentPartPr>
                <p14:cNvPr id="116" name="Ink 115">
                  <a:extLst>
                    <a:ext uri="{FF2B5EF4-FFF2-40B4-BE49-F238E27FC236}">
                      <a16:creationId xmlns:a16="http://schemas.microsoft.com/office/drawing/2014/main" id="{5B1720E2-5A26-87E6-C6DE-D4F46348E326}"/>
                    </a:ext>
                  </a:extLst>
                </p14:cNvPr>
                <p14:cNvContentPartPr/>
                <p14:nvPr/>
              </p14:nvContentPartPr>
              <p14:xfrm>
                <a:off x="9437551" y="5601089"/>
                <a:ext cx="50760" cy="69120"/>
              </p14:xfrm>
            </p:contentPart>
          </mc:Choice>
          <mc:Fallback>
            <p:pic>
              <p:nvPicPr>
                <p:cNvPr id="116" name="Ink 115">
                  <a:extLst>
                    <a:ext uri="{FF2B5EF4-FFF2-40B4-BE49-F238E27FC236}">
                      <a16:creationId xmlns:a16="http://schemas.microsoft.com/office/drawing/2014/main" id="{5B1720E2-5A26-87E6-C6DE-D4F46348E326}"/>
                    </a:ext>
                  </a:extLst>
                </p:cNvPr>
                <p:cNvPicPr/>
                <p:nvPr/>
              </p:nvPicPr>
              <p:blipFill>
                <a:blip r:embed="rId142"/>
                <a:stretch>
                  <a:fillRect/>
                </a:stretch>
              </p:blipFill>
              <p:spPr>
                <a:xfrm>
                  <a:off x="9428911" y="5592449"/>
                  <a:ext cx="68400" cy="86760"/>
                </a:xfrm>
                <a:prstGeom prst="rect">
                  <a:avLst/>
                </a:prstGeom>
              </p:spPr>
            </p:pic>
          </mc:Fallback>
        </mc:AlternateContent>
        <mc:AlternateContent xmlns:mc="http://schemas.openxmlformats.org/markup-compatibility/2006">
          <mc:Choice xmlns:p14="http://schemas.microsoft.com/office/powerpoint/2010/main" Requires="p14">
            <p:contentPart p14:bwMode="auto" r:id="rId143">
              <p14:nvContentPartPr>
                <p14:cNvPr id="117" name="Ink 116">
                  <a:extLst>
                    <a:ext uri="{FF2B5EF4-FFF2-40B4-BE49-F238E27FC236}">
                      <a16:creationId xmlns:a16="http://schemas.microsoft.com/office/drawing/2014/main" id="{653F37D1-CA74-1C33-D3A0-996FFD24A0E1}"/>
                    </a:ext>
                  </a:extLst>
                </p14:cNvPr>
                <p14:cNvContentPartPr/>
                <p14:nvPr/>
              </p14:nvContentPartPr>
              <p14:xfrm>
                <a:off x="9557431" y="5552849"/>
                <a:ext cx="116280" cy="195120"/>
              </p14:xfrm>
            </p:contentPart>
          </mc:Choice>
          <mc:Fallback>
            <p:pic>
              <p:nvPicPr>
                <p:cNvPr id="117" name="Ink 116">
                  <a:extLst>
                    <a:ext uri="{FF2B5EF4-FFF2-40B4-BE49-F238E27FC236}">
                      <a16:creationId xmlns:a16="http://schemas.microsoft.com/office/drawing/2014/main" id="{653F37D1-CA74-1C33-D3A0-996FFD24A0E1}"/>
                    </a:ext>
                  </a:extLst>
                </p:cNvPr>
                <p:cNvPicPr/>
                <p:nvPr/>
              </p:nvPicPr>
              <p:blipFill>
                <a:blip r:embed="rId144"/>
                <a:stretch>
                  <a:fillRect/>
                </a:stretch>
              </p:blipFill>
              <p:spPr>
                <a:xfrm>
                  <a:off x="9548431" y="5544209"/>
                  <a:ext cx="133920" cy="212760"/>
                </a:xfrm>
                <a:prstGeom prst="rect">
                  <a:avLst/>
                </a:prstGeom>
              </p:spPr>
            </p:pic>
          </mc:Fallback>
        </mc:AlternateContent>
        <mc:AlternateContent xmlns:mc="http://schemas.openxmlformats.org/markup-compatibility/2006">
          <mc:Choice xmlns:p14="http://schemas.microsoft.com/office/powerpoint/2010/main" Requires="p14">
            <p:contentPart p14:bwMode="auto" r:id="rId145">
              <p14:nvContentPartPr>
                <p14:cNvPr id="118" name="Ink 117">
                  <a:extLst>
                    <a:ext uri="{FF2B5EF4-FFF2-40B4-BE49-F238E27FC236}">
                      <a16:creationId xmlns:a16="http://schemas.microsoft.com/office/drawing/2014/main" id="{8C450369-9E8C-AC7E-FE26-5B8C1E8E9246}"/>
                    </a:ext>
                  </a:extLst>
                </p14:cNvPr>
                <p14:cNvContentPartPr/>
                <p14:nvPr/>
              </p14:nvContentPartPr>
              <p14:xfrm>
                <a:off x="9762631" y="5630249"/>
                <a:ext cx="37440" cy="9720"/>
              </p14:xfrm>
            </p:contentPart>
          </mc:Choice>
          <mc:Fallback>
            <p:pic>
              <p:nvPicPr>
                <p:cNvPr id="118" name="Ink 117">
                  <a:extLst>
                    <a:ext uri="{FF2B5EF4-FFF2-40B4-BE49-F238E27FC236}">
                      <a16:creationId xmlns:a16="http://schemas.microsoft.com/office/drawing/2014/main" id="{8C450369-9E8C-AC7E-FE26-5B8C1E8E9246}"/>
                    </a:ext>
                  </a:extLst>
                </p:cNvPr>
                <p:cNvPicPr/>
                <p:nvPr/>
              </p:nvPicPr>
              <p:blipFill>
                <a:blip r:embed="rId146"/>
                <a:stretch>
                  <a:fillRect/>
                </a:stretch>
              </p:blipFill>
              <p:spPr>
                <a:xfrm>
                  <a:off x="9753991" y="5621609"/>
                  <a:ext cx="55080" cy="273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47">
            <p14:nvContentPartPr>
              <p14:cNvPr id="120" name="Ink 119">
                <a:extLst>
                  <a:ext uri="{FF2B5EF4-FFF2-40B4-BE49-F238E27FC236}">
                    <a16:creationId xmlns:a16="http://schemas.microsoft.com/office/drawing/2014/main" id="{0C4B4399-8F94-2D01-9888-B836AA583CDB}"/>
                  </a:ext>
                </a:extLst>
              </p14:cNvPr>
              <p14:cNvContentPartPr/>
              <p14:nvPr/>
            </p14:nvContentPartPr>
            <p14:xfrm>
              <a:off x="8957671" y="6286169"/>
              <a:ext cx="336240" cy="421200"/>
            </p14:xfrm>
          </p:contentPart>
        </mc:Choice>
        <mc:Fallback>
          <p:pic>
            <p:nvPicPr>
              <p:cNvPr id="120" name="Ink 119">
                <a:extLst>
                  <a:ext uri="{FF2B5EF4-FFF2-40B4-BE49-F238E27FC236}">
                    <a16:creationId xmlns:a16="http://schemas.microsoft.com/office/drawing/2014/main" id="{0C4B4399-8F94-2D01-9888-B836AA583CDB}"/>
                  </a:ext>
                </a:extLst>
              </p:cNvPr>
              <p:cNvPicPr/>
              <p:nvPr/>
            </p:nvPicPr>
            <p:blipFill>
              <a:blip r:embed="rId148"/>
              <a:stretch>
                <a:fillRect/>
              </a:stretch>
            </p:blipFill>
            <p:spPr>
              <a:xfrm>
                <a:off x="8948671" y="6277169"/>
                <a:ext cx="353880" cy="438840"/>
              </a:xfrm>
              <a:prstGeom prst="rect">
                <a:avLst/>
              </a:prstGeom>
            </p:spPr>
          </p:pic>
        </mc:Fallback>
      </mc:AlternateContent>
      <p:grpSp>
        <p:nvGrpSpPr>
          <p:cNvPr id="126" name="Group 125">
            <a:extLst>
              <a:ext uri="{FF2B5EF4-FFF2-40B4-BE49-F238E27FC236}">
                <a16:creationId xmlns:a16="http://schemas.microsoft.com/office/drawing/2014/main" id="{B2AB7778-C4C6-986E-E947-C7C9180E4C3B}"/>
              </a:ext>
            </a:extLst>
          </p:cNvPr>
          <p:cNvGrpSpPr/>
          <p:nvPr/>
        </p:nvGrpSpPr>
        <p:grpSpPr>
          <a:xfrm>
            <a:off x="8973151" y="6818249"/>
            <a:ext cx="528480" cy="388800"/>
            <a:chOff x="8973151" y="6818249"/>
            <a:chExt cx="528480" cy="388800"/>
          </a:xfrm>
        </p:grpSpPr>
        <mc:AlternateContent xmlns:mc="http://schemas.openxmlformats.org/markup-compatibility/2006">
          <mc:Choice xmlns:p14="http://schemas.microsoft.com/office/powerpoint/2010/main" Requires="p14">
            <p:contentPart p14:bwMode="auto" r:id="rId149">
              <p14:nvContentPartPr>
                <p14:cNvPr id="121" name="Ink 120">
                  <a:extLst>
                    <a:ext uri="{FF2B5EF4-FFF2-40B4-BE49-F238E27FC236}">
                      <a16:creationId xmlns:a16="http://schemas.microsoft.com/office/drawing/2014/main" id="{3CB1218C-A6A1-9353-C9E7-1875D02FE76E}"/>
                    </a:ext>
                  </a:extLst>
                </p14:cNvPr>
                <p14:cNvContentPartPr/>
                <p14:nvPr/>
              </p14:nvContentPartPr>
              <p14:xfrm>
                <a:off x="8973151" y="6848129"/>
                <a:ext cx="171000" cy="212040"/>
              </p14:xfrm>
            </p:contentPart>
          </mc:Choice>
          <mc:Fallback>
            <p:pic>
              <p:nvPicPr>
                <p:cNvPr id="121" name="Ink 120">
                  <a:extLst>
                    <a:ext uri="{FF2B5EF4-FFF2-40B4-BE49-F238E27FC236}">
                      <a16:creationId xmlns:a16="http://schemas.microsoft.com/office/drawing/2014/main" id="{3CB1218C-A6A1-9353-C9E7-1875D02FE76E}"/>
                    </a:ext>
                  </a:extLst>
                </p:cNvPr>
                <p:cNvPicPr/>
                <p:nvPr/>
              </p:nvPicPr>
              <p:blipFill>
                <a:blip r:embed="rId150"/>
                <a:stretch>
                  <a:fillRect/>
                </a:stretch>
              </p:blipFill>
              <p:spPr>
                <a:xfrm>
                  <a:off x="8964151" y="6839129"/>
                  <a:ext cx="188640" cy="229680"/>
                </a:xfrm>
                <a:prstGeom prst="rect">
                  <a:avLst/>
                </a:prstGeom>
              </p:spPr>
            </p:pic>
          </mc:Fallback>
        </mc:AlternateContent>
        <mc:AlternateContent xmlns:mc="http://schemas.openxmlformats.org/markup-compatibility/2006">
          <mc:Choice xmlns:p14="http://schemas.microsoft.com/office/powerpoint/2010/main" Requires="p14">
            <p:contentPart p14:bwMode="auto" r:id="rId151">
              <p14:nvContentPartPr>
                <p14:cNvPr id="122" name="Ink 121">
                  <a:extLst>
                    <a:ext uri="{FF2B5EF4-FFF2-40B4-BE49-F238E27FC236}">
                      <a16:creationId xmlns:a16="http://schemas.microsoft.com/office/drawing/2014/main" id="{5B6D5D82-D19E-4682-E324-A9F970546E18}"/>
                    </a:ext>
                  </a:extLst>
                </p14:cNvPr>
                <p14:cNvContentPartPr/>
                <p14:nvPr/>
              </p14:nvContentPartPr>
              <p14:xfrm>
                <a:off x="9131911" y="6818249"/>
                <a:ext cx="74880" cy="164160"/>
              </p14:xfrm>
            </p:contentPart>
          </mc:Choice>
          <mc:Fallback>
            <p:pic>
              <p:nvPicPr>
                <p:cNvPr id="122" name="Ink 121">
                  <a:extLst>
                    <a:ext uri="{FF2B5EF4-FFF2-40B4-BE49-F238E27FC236}">
                      <a16:creationId xmlns:a16="http://schemas.microsoft.com/office/drawing/2014/main" id="{5B6D5D82-D19E-4682-E324-A9F970546E18}"/>
                    </a:ext>
                  </a:extLst>
                </p:cNvPr>
                <p:cNvPicPr/>
                <p:nvPr/>
              </p:nvPicPr>
              <p:blipFill>
                <a:blip r:embed="rId152"/>
                <a:stretch>
                  <a:fillRect/>
                </a:stretch>
              </p:blipFill>
              <p:spPr>
                <a:xfrm>
                  <a:off x="9123271" y="6809249"/>
                  <a:ext cx="92520" cy="181800"/>
                </a:xfrm>
                <a:prstGeom prst="rect">
                  <a:avLst/>
                </a:prstGeom>
              </p:spPr>
            </p:pic>
          </mc:Fallback>
        </mc:AlternateContent>
        <mc:AlternateContent xmlns:mc="http://schemas.openxmlformats.org/markup-compatibility/2006">
          <mc:Choice xmlns:p14="http://schemas.microsoft.com/office/powerpoint/2010/main" Requires="p14">
            <p:contentPart p14:bwMode="auto" r:id="rId153">
              <p14:nvContentPartPr>
                <p14:cNvPr id="124" name="Ink 123">
                  <a:extLst>
                    <a:ext uri="{FF2B5EF4-FFF2-40B4-BE49-F238E27FC236}">
                      <a16:creationId xmlns:a16="http://schemas.microsoft.com/office/drawing/2014/main" id="{A9F17456-1B67-3F51-9ECF-052E55A9D335}"/>
                    </a:ext>
                  </a:extLst>
                </p14:cNvPr>
                <p14:cNvContentPartPr/>
                <p14:nvPr/>
              </p14:nvContentPartPr>
              <p14:xfrm>
                <a:off x="9233431" y="6892409"/>
                <a:ext cx="189360" cy="314640"/>
              </p14:xfrm>
            </p:contentPart>
          </mc:Choice>
          <mc:Fallback>
            <p:pic>
              <p:nvPicPr>
                <p:cNvPr id="124" name="Ink 123">
                  <a:extLst>
                    <a:ext uri="{FF2B5EF4-FFF2-40B4-BE49-F238E27FC236}">
                      <a16:creationId xmlns:a16="http://schemas.microsoft.com/office/drawing/2014/main" id="{A9F17456-1B67-3F51-9ECF-052E55A9D335}"/>
                    </a:ext>
                  </a:extLst>
                </p:cNvPr>
                <p:cNvPicPr/>
                <p:nvPr/>
              </p:nvPicPr>
              <p:blipFill>
                <a:blip r:embed="rId154"/>
                <a:stretch>
                  <a:fillRect/>
                </a:stretch>
              </p:blipFill>
              <p:spPr>
                <a:xfrm>
                  <a:off x="9224431" y="6883769"/>
                  <a:ext cx="207000" cy="332280"/>
                </a:xfrm>
                <a:prstGeom prst="rect">
                  <a:avLst/>
                </a:prstGeom>
              </p:spPr>
            </p:pic>
          </mc:Fallback>
        </mc:AlternateContent>
        <mc:AlternateContent xmlns:mc="http://schemas.openxmlformats.org/markup-compatibility/2006">
          <mc:Choice xmlns:p14="http://schemas.microsoft.com/office/powerpoint/2010/main" Requires="p14">
            <p:contentPart p14:bwMode="auto" r:id="rId155">
              <p14:nvContentPartPr>
                <p14:cNvPr id="125" name="Ink 124">
                  <a:extLst>
                    <a:ext uri="{FF2B5EF4-FFF2-40B4-BE49-F238E27FC236}">
                      <a16:creationId xmlns:a16="http://schemas.microsoft.com/office/drawing/2014/main" id="{F0DFD52C-715E-AE6E-94AB-7BF8A1CB7947}"/>
                    </a:ext>
                  </a:extLst>
                </p14:cNvPr>
                <p14:cNvContentPartPr/>
                <p14:nvPr/>
              </p14:nvContentPartPr>
              <p14:xfrm>
                <a:off x="9470671" y="6942449"/>
                <a:ext cx="30960" cy="7920"/>
              </p14:xfrm>
            </p:contentPart>
          </mc:Choice>
          <mc:Fallback>
            <p:pic>
              <p:nvPicPr>
                <p:cNvPr id="125" name="Ink 124">
                  <a:extLst>
                    <a:ext uri="{FF2B5EF4-FFF2-40B4-BE49-F238E27FC236}">
                      <a16:creationId xmlns:a16="http://schemas.microsoft.com/office/drawing/2014/main" id="{F0DFD52C-715E-AE6E-94AB-7BF8A1CB7947}"/>
                    </a:ext>
                  </a:extLst>
                </p:cNvPr>
                <p:cNvPicPr/>
                <p:nvPr/>
              </p:nvPicPr>
              <p:blipFill>
                <a:blip r:embed="rId156"/>
                <a:stretch>
                  <a:fillRect/>
                </a:stretch>
              </p:blipFill>
              <p:spPr>
                <a:xfrm>
                  <a:off x="9462031" y="6933449"/>
                  <a:ext cx="48600" cy="255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57">
            <p14:nvContentPartPr>
              <p14:cNvPr id="127" name="Ink 126">
                <a:extLst>
                  <a:ext uri="{FF2B5EF4-FFF2-40B4-BE49-F238E27FC236}">
                    <a16:creationId xmlns:a16="http://schemas.microsoft.com/office/drawing/2014/main" id="{A6361BB5-87F2-2061-FFCC-9DEA112AFDDD}"/>
                  </a:ext>
                </a:extLst>
              </p14:cNvPr>
              <p14:cNvContentPartPr/>
              <p14:nvPr/>
            </p14:nvContentPartPr>
            <p14:xfrm>
              <a:off x="9961711" y="6592889"/>
              <a:ext cx="360" cy="360"/>
            </p14:xfrm>
          </p:contentPart>
        </mc:Choice>
        <mc:Fallback>
          <p:pic>
            <p:nvPicPr>
              <p:cNvPr id="127" name="Ink 126">
                <a:extLst>
                  <a:ext uri="{FF2B5EF4-FFF2-40B4-BE49-F238E27FC236}">
                    <a16:creationId xmlns:a16="http://schemas.microsoft.com/office/drawing/2014/main" id="{A6361BB5-87F2-2061-FFCC-9DEA112AFDDD}"/>
                  </a:ext>
                </a:extLst>
              </p:cNvPr>
              <p:cNvPicPr/>
              <p:nvPr/>
            </p:nvPicPr>
            <p:blipFill>
              <a:blip r:embed="rId158"/>
              <a:stretch>
                <a:fillRect/>
              </a:stretch>
            </p:blipFill>
            <p:spPr>
              <a:xfrm>
                <a:off x="9953071" y="6583889"/>
                <a:ext cx="18000" cy="18000"/>
              </a:xfrm>
              <a:prstGeom prst="rect">
                <a:avLst/>
              </a:prstGeom>
            </p:spPr>
          </p:pic>
        </mc:Fallback>
      </mc:AlternateContent>
      <p:grpSp>
        <p:nvGrpSpPr>
          <p:cNvPr id="137" name="Group 136">
            <a:extLst>
              <a:ext uri="{FF2B5EF4-FFF2-40B4-BE49-F238E27FC236}">
                <a16:creationId xmlns:a16="http://schemas.microsoft.com/office/drawing/2014/main" id="{3B46723A-0D85-04B0-42B4-3E81C68D3DAD}"/>
              </a:ext>
            </a:extLst>
          </p:cNvPr>
          <p:cNvGrpSpPr/>
          <p:nvPr/>
        </p:nvGrpSpPr>
        <p:grpSpPr>
          <a:xfrm>
            <a:off x="6679231" y="6561569"/>
            <a:ext cx="1830600" cy="339840"/>
            <a:chOff x="6679231" y="6561569"/>
            <a:chExt cx="1830600" cy="339840"/>
          </a:xfrm>
        </p:grpSpPr>
        <mc:AlternateContent xmlns:mc="http://schemas.openxmlformats.org/markup-compatibility/2006">
          <mc:Choice xmlns:p14="http://schemas.microsoft.com/office/powerpoint/2010/main" Requires="p14">
            <p:contentPart p14:bwMode="auto" r:id="rId159">
              <p14:nvContentPartPr>
                <p14:cNvPr id="128" name="Ink 127">
                  <a:extLst>
                    <a:ext uri="{FF2B5EF4-FFF2-40B4-BE49-F238E27FC236}">
                      <a16:creationId xmlns:a16="http://schemas.microsoft.com/office/drawing/2014/main" id="{2E251A10-A2A0-E7E8-1C7D-D378CD60CF01}"/>
                    </a:ext>
                  </a:extLst>
                </p14:cNvPr>
                <p14:cNvContentPartPr/>
                <p14:nvPr/>
              </p14:nvContentPartPr>
              <p14:xfrm>
                <a:off x="7696231" y="6590729"/>
                <a:ext cx="783000" cy="268200"/>
              </p14:xfrm>
            </p:contentPart>
          </mc:Choice>
          <mc:Fallback>
            <p:pic>
              <p:nvPicPr>
                <p:cNvPr id="128" name="Ink 127">
                  <a:extLst>
                    <a:ext uri="{FF2B5EF4-FFF2-40B4-BE49-F238E27FC236}">
                      <a16:creationId xmlns:a16="http://schemas.microsoft.com/office/drawing/2014/main" id="{2E251A10-A2A0-E7E8-1C7D-D378CD60CF01}"/>
                    </a:ext>
                  </a:extLst>
                </p:cNvPr>
                <p:cNvPicPr/>
                <p:nvPr/>
              </p:nvPicPr>
              <p:blipFill>
                <a:blip r:embed="rId160"/>
                <a:stretch>
                  <a:fillRect/>
                </a:stretch>
              </p:blipFill>
              <p:spPr>
                <a:xfrm>
                  <a:off x="7687231" y="6581729"/>
                  <a:ext cx="800640" cy="285840"/>
                </a:xfrm>
                <a:prstGeom prst="rect">
                  <a:avLst/>
                </a:prstGeom>
              </p:spPr>
            </p:pic>
          </mc:Fallback>
        </mc:AlternateContent>
        <mc:AlternateContent xmlns:mc="http://schemas.openxmlformats.org/markup-compatibility/2006">
          <mc:Choice xmlns:p14="http://schemas.microsoft.com/office/powerpoint/2010/main" Requires="p14">
            <p:contentPart p14:bwMode="auto" r:id="rId161">
              <p14:nvContentPartPr>
                <p14:cNvPr id="129" name="Ink 128">
                  <a:extLst>
                    <a:ext uri="{FF2B5EF4-FFF2-40B4-BE49-F238E27FC236}">
                      <a16:creationId xmlns:a16="http://schemas.microsoft.com/office/drawing/2014/main" id="{557076B7-757A-9DAD-F9D2-367D1B706F39}"/>
                    </a:ext>
                  </a:extLst>
                </p14:cNvPr>
                <p14:cNvContentPartPr/>
                <p14:nvPr/>
              </p14:nvContentPartPr>
              <p14:xfrm>
                <a:off x="8407951" y="6564809"/>
                <a:ext cx="101880" cy="79920"/>
              </p14:xfrm>
            </p:contentPart>
          </mc:Choice>
          <mc:Fallback>
            <p:pic>
              <p:nvPicPr>
                <p:cNvPr id="129" name="Ink 128">
                  <a:extLst>
                    <a:ext uri="{FF2B5EF4-FFF2-40B4-BE49-F238E27FC236}">
                      <a16:creationId xmlns:a16="http://schemas.microsoft.com/office/drawing/2014/main" id="{557076B7-757A-9DAD-F9D2-367D1B706F39}"/>
                    </a:ext>
                  </a:extLst>
                </p:cNvPr>
                <p:cNvPicPr/>
                <p:nvPr/>
              </p:nvPicPr>
              <p:blipFill>
                <a:blip r:embed="rId162"/>
                <a:stretch>
                  <a:fillRect/>
                </a:stretch>
              </p:blipFill>
              <p:spPr>
                <a:xfrm>
                  <a:off x="8398951" y="6555809"/>
                  <a:ext cx="119520" cy="97560"/>
                </a:xfrm>
                <a:prstGeom prst="rect">
                  <a:avLst/>
                </a:prstGeom>
              </p:spPr>
            </p:pic>
          </mc:Fallback>
        </mc:AlternateContent>
        <mc:AlternateContent xmlns:mc="http://schemas.openxmlformats.org/markup-compatibility/2006">
          <mc:Choice xmlns:p14="http://schemas.microsoft.com/office/powerpoint/2010/main" Requires="p14">
            <p:contentPart p14:bwMode="auto" r:id="rId163">
              <p14:nvContentPartPr>
                <p14:cNvPr id="130" name="Ink 129">
                  <a:extLst>
                    <a:ext uri="{FF2B5EF4-FFF2-40B4-BE49-F238E27FC236}">
                      <a16:creationId xmlns:a16="http://schemas.microsoft.com/office/drawing/2014/main" id="{E6D24F61-3AE4-818D-A063-BFAF22BBE730}"/>
                    </a:ext>
                  </a:extLst>
                </p14:cNvPr>
                <p14:cNvContentPartPr/>
                <p14:nvPr/>
              </p14:nvContentPartPr>
              <p14:xfrm>
                <a:off x="8447911" y="6561569"/>
                <a:ext cx="46440" cy="84960"/>
              </p14:xfrm>
            </p:contentPart>
          </mc:Choice>
          <mc:Fallback>
            <p:pic>
              <p:nvPicPr>
                <p:cNvPr id="130" name="Ink 129">
                  <a:extLst>
                    <a:ext uri="{FF2B5EF4-FFF2-40B4-BE49-F238E27FC236}">
                      <a16:creationId xmlns:a16="http://schemas.microsoft.com/office/drawing/2014/main" id="{E6D24F61-3AE4-818D-A063-BFAF22BBE730}"/>
                    </a:ext>
                  </a:extLst>
                </p:cNvPr>
                <p:cNvPicPr/>
                <p:nvPr/>
              </p:nvPicPr>
              <p:blipFill>
                <a:blip r:embed="rId164"/>
                <a:stretch>
                  <a:fillRect/>
                </a:stretch>
              </p:blipFill>
              <p:spPr>
                <a:xfrm>
                  <a:off x="8439271" y="6552929"/>
                  <a:ext cx="64080" cy="102600"/>
                </a:xfrm>
                <a:prstGeom prst="rect">
                  <a:avLst/>
                </a:prstGeom>
              </p:spPr>
            </p:pic>
          </mc:Fallback>
        </mc:AlternateContent>
        <mc:AlternateContent xmlns:mc="http://schemas.openxmlformats.org/markup-compatibility/2006">
          <mc:Choice xmlns:p14="http://schemas.microsoft.com/office/powerpoint/2010/main" Requires="p14">
            <p:contentPart p14:bwMode="auto" r:id="rId165">
              <p14:nvContentPartPr>
                <p14:cNvPr id="132" name="Ink 131">
                  <a:extLst>
                    <a:ext uri="{FF2B5EF4-FFF2-40B4-BE49-F238E27FC236}">
                      <a16:creationId xmlns:a16="http://schemas.microsoft.com/office/drawing/2014/main" id="{B6AA7857-2A4D-2099-FF75-7761CF000391}"/>
                    </a:ext>
                  </a:extLst>
                </p14:cNvPr>
                <p14:cNvContentPartPr/>
                <p14:nvPr/>
              </p14:nvContentPartPr>
              <p14:xfrm>
                <a:off x="6748711" y="6646529"/>
                <a:ext cx="38880" cy="254880"/>
              </p14:xfrm>
            </p:contentPart>
          </mc:Choice>
          <mc:Fallback>
            <p:pic>
              <p:nvPicPr>
                <p:cNvPr id="132" name="Ink 131">
                  <a:extLst>
                    <a:ext uri="{FF2B5EF4-FFF2-40B4-BE49-F238E27FC236}">
                      <a16:creationId xmlns:a16="http://schemas.microsoft.com/office/drawing/2014/main" id="{B6AA7857-2A4D-2099-FF75-7761CF000391}"/>
                    </a:ext>
                  </a:extLst>
                </p:cNvPr>
                <p:cNvPicPr/>
                <p:nvPr/>
              </p:nvPicPr>
              <p:blipFill>
                <a:blip r:embed="rId166"/>
                <a:stretch>
                  <a:fillRect/>
                </a:stretch>
              </p:blipFill>
              <p:spPr>
                <a:xfrm>
                  <a:off x="6739711" y="6637889"/>
                  <a:ext cx="56520" cy="272520"/>
                </a:xfrm>
                <a:prstGeom prst="rect">
                  <a:avLst/>
                </a:prstGeom>
              </p:spPr>
            </p:pic>
          </mc:Fallback>
        </mc:AlternateContent>
        <mc:AlternateContent xmlns:mc="http://schemas.openxmlformats.org/markup-compatibility/2006">
          <mc:Choice xmlns:p14="http://schemas.microsoft.com/office/powerpoint/2010/main" Requires="p14">
            <p:contentPart p14:bwMode="auto" r:id="rId167">
              <p14:nvContentPartPr>
                <p14:cNvPr id="133" name="Ink 132">
                  <a:extLst>
                    <a:ext uri="{FF2B5EF4-FFF2-40B4-BE49-F238E27FC236}">
                      <a16:creationId xmlns:a16="http://schemas.microsoft.com/office/drawing/2014/main" id="{6394A5FF-A692-B032-E384-05E63111097A}"/>
                    </a:ext>
                  </a:extLst>
                </p14:cNvPr>
                <p14:cNvContentPartPr/>
                <p14:nvPr/>
              </p14:nvContentPartPr>
              <p14:xfrm>
                <a:off x="6679231" y="6693329"/>
                <a:ext cx="291960" cy="156240"/>
              </p14:xfrm>
            </p:contentPart>
          </mc:Choice>
          <mc:Fallback>
            <p:pic>
              <p:nvPicPr>
                <p:cNvPr id="133" name="Ink 132">
                  <a:extLst>
                    <a:ext uri="{FF2B5EF4-FFF2-40B4-BE49-F238E27FC236}">
                      <a16:creationId xmlns:a16="http://schemas.microsoft.com/office/drawing/2014/main" id="{6394A5FF-A692-B032-E384-05E63111097A}"/>
                    </a:ext>
                  </a:extLst>
                </p:cNvPr>
                <p:cNvPicPr/>
                <p:nvPr/>
              </p:nvPicPr>
              <p:blipFill>
                <a:blip r:embed="rId168"/>
                <a:stretch>
                  <a:fillRect/>
                </a:stretch>
              </p:blipFill>
              <p:spPr>
                <a:xfrm>
                  <a:off x="6670591" y="6684689"/>
                  <a:ext cx="309600" cy="173880"/>
                </a:xfrm>
                <a:prstGeom prst="rect">
                  <a:avLst/>
                </a:prstGeom>
              </p:spPr>
            </p:pic>
          </mc:Fallback>
        </mc:AlternateContent>
        <mc:AlternateContent xmlns:mc="http://schemas.openxmlformats.org/markup-compatibility/2006">
          <mc:Choice xmlns:p14="http://schemas.microsoft.com/office/powerpoint/2010/main" Requires="p14">
            <p:contentPart p14:bwMode="auto" r:id="rId169">
              <p14:nvContentPartPr>
                <p14:cNvPr id="134" name="Ink 133">
                  <a:extLst>
                    <a:ext uri="{FF2B5EF4-FFF2-40B4-BE49-F238E27FC236}">
                      <a16:creationId xmlns:a16="http://schemas.microsoft.com/office/drawing/2014/main" id="{52CEE645-BCE2-F385-9352-12A7E3C10FCA}"/>
                    </a:ext>
                  </a:extLst>
                </p14:cNvPr>
                <p14:cNvContentPartPr/>
                <p14:nvPr/>
              </p14:nvContentPartPr>
              <p14:xfrm>
                <a:off x="7046071" y="6681809"/>
                <a:ext cx="137520" cy="77040"/>
              </p14:xfrm>
            </p:contentPart>
          </mc:Choice>
          <mc:Fallback>
            <p:pic>
              <p:nvPicPr>
                <p:cNvPr id="134" name="Ink 133">
                  <a:extLst>
                    <a:ext uri="{FF2B5EF4-FFF2-40B4-BE49-F238E27FC236}">
                      <a16:creationId xmlns:a16="http://schemas.microsoft.com/office/drawing/2014/main" id="{52CEE645-BCE2-F385-9352-12A7E3C10FCA}"/>
                    </a:ext>
                  </a:extLst>
                </p:cNvPr>
                <p:cNvPicPr/>
                <p:nvPr/>
              </p:nvPicPr>
              <p:blipFill>
                <a:blip r:embed="rId170"/>
                <a:stretch>
                  <a:fillRect/>
                </a:stretch>
              </p:blipFill>
              <p:spPr>
                <a:xfrm>
                  <a:off x="7037071" y="6672809"/>
                  <a:ext cx="155160" cy="94680"/>
                </a:xfrm>
                <a:prstGeom prst="rect">
                  <a:avLst/>
                </a:prstGeom>
              </p:spPr>
            </p:pic>
          </mc:Fallback>
        </mc:AlternateContent>
        <mc:AlternateContent xmlns:mc="http://schemas.openxmlformats.org/markup-compatibility/2006">
          <mc:Choice xmlns:p14="http://schemas.microsoft.com/office/powerpoint/2010/main" Requires="p14">
            <p:contentPart p14:bwMode="auto" r:id="rId171">
              <p14:nvContentPartPr>
                <p14:cNvPr id="135" name="Ink 134">
                  <a:extLst>
                    <a:ext uri="{FF2B5EF4-FFF2-40B4-BE49-F238E27FC236}">
                      <a16:creationId xmlns:a16="http://schemas.microsoft.com/office/drawing/2014/main" id="{28A55D43-DE7C-D99A-2A8C-23B738AA3E1E}"/>
                    </a:ext>
                  </a:extLst>
                </p14:cNvPr>
                <p14:cNvContentPartPr/>
                <p14:nvPr/>
              </p14:nvContentPartPr>
              <p14:xfrm>
                <a:off x="7119151" y="6629249"/>
                <a:ext cx="16200" cy="9720"/>
              </p14:xfrm>
            </p:contentPart>
          </mc:Choice>
          <mc:Fallback>
            <p:pic>
              <p:nvPicPr>
                <p:cNvPr id="135" name="Ink 134">
                  <a:extLst>
                    <a:ext uri="{FF2B5EF4-FFF2-40B4-BE49-F238E27FC236}">
                      <a16:creationId xmlns:a16="http://schemas.microsoft.com/office/drawing/2014/main" id="{28A55D43-DE7C-D99A-2A8C-23B738AA3E1E}"/>
                    </a:ext>
                  </a:extLst>
                </p:cNvPr>
                <p:cNvPicPr/>
                <p:nvPr/>
              </p:nvPicPr>
              <p:blipFill>
                <a:blip r:embed="rId172"/>
                <a:stretch>
                  <a:fillRect/>
                </a:stretch>
              </p:blipFill>
              <p:spPr>
                <a:xfrm>
                  <a:off x="7110151" y="6620249"/>
                  <a:ext cx="33840" cy="27360"/>
                </a:xfrm>
                <a:prstGeom prst="rect">
                  <a:avLst/>
                </a:prstGeom>
              </p:spPr>
            </p:pic>
          </mc:Fallback>
        </mc:AlternateContent>
        <mc:AlternateContent xmlns:mc="http://schemas.openxmlformats.org/markup-compatibility/2006">
          <mc:Choice xmlns:p14="http://schemas.microsoft.com/office/powerpoint/2010/main" Requires="p14">
            <p:contentPart p14:bwMode="auto" r:id="rId173">
              <p14:nvContentPartPr>
                <p14:cNvPr id="136" name="Ink 135">
                  <a:extLst>
                    <a:ext uri="{FF2B5EF4-FFF2-40B4-BE49-F238E27FC236}">
                      <a16:creationId xmlns:a16="http://schemas.microsoft.com/office/drawing/2014/main" id="{81F0BAFE-C668-01E7-0B31-648CF28D49C2}"/>
                    </a:ext>
                  </a:extLst>
                </p14:cNvPr>
                <p14:cNvContentPartPr/>
                <p14:nvPr/>
              </p14:nvContentPartPr>
              <p14:xfrm>
                <a:off x="7231831" y="6570569"/>
                <a:ext cx="280800" cy="253080"/>
              </p14:xfrm>
            </p:contentPart>
          </mc:Choice>
          <mc:Fallback>
            <p:pic>
              <p:nvPicPr>
                <p:cNvPr id="136" name="Ink 135">
                  <a:extLst>
                    <a:ext uri="{FF2B5EF4-FFF2-40B4-BE49-F238E27FC236}">
                      <a16:creationId xmlns:a16="http://schemas.microsoft.com/office/drawing/2014/main" id="{81F0BAFE-C668-01E7-0B31-648CF28D49C2}"/>
                    </a:ext>
                  </a:extLst>
                </p:cNvPr>
                <p:cNvPicPr/>
                <p:nvPr/>
              </p:nvPicPr>
              <p:blipFill>
                <a:blip r:embed="rId174"/>
                <a:stretch>
                  <a:fillRect/>
                </a:stretch>
              </p:blipFill>
              <p:spPr>
                <a:xfrm>
                  <a:off x="7223191" y="6561929"/>
                  <a:ext cx="298440" cy="270720"/>
                </a:xfrm>
                <a:prstGeom prst="rect">
                  <a:avLst/>
                </a:prstGeom>
              </p:spPr>
            </p:pic>
          </mc:Fallback>
        </mc:AlternateContent>
      </p:grpSp>
    </p:spTree>
    <p:extLst>
      <p:ext uri="{BB962C8B-B14F-4D97-AF65-F5344CB8AC3E}">
        <p14:creationId xmlns:p14="http://schemas.microsoft.com/office/powerpoint/2010/main" val="34906894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88319C-933A-4FCE-757E-CBBB2683D7B5}"/>
              </a:ext>
            </a:extLst>
          </p:cNvPr>
          <p:cNvPicPr>
            <a:picLocks noChangeAspect="1"/>
          </p:cNvPicPr>
          <p:nvPr/>
        </p:nvPicPr>
        <p:blipFill>
          <a:blip r:embed="rId2"/>
          <a:stretch>
            <a:fillRect/>
          </a:stretch>
        </p:blipFill>
        <p:spPr>
          <a:xfrm>
            <a:off x="3063081" y="427037"/>
            <a:ext cx="5269866" cy="5939449"/>
          </a:xfrm>
          <a:prstGeom prst="rect">
            <a:avLst/>
          </a:prstGeom>
        </p:spPr>
      </p:pic>
      <p:sp>
        <p:nvSpPr>
          <p:cNvPr id="12" name="Date Placeholder 11">
            <a:extLst>
              <a:ext uri="{FF2B5EF4-FFF2-40B4-BE49-F238E27FC236}">
                <a16:creationId xmlns:a16="http://schemas.microsoft.com/office/drawing/2014/main" id="{DB6BE1B9-BD88-440B-933A-5659E7D6089E}"/>
              </a:ext>
            </a:extLst>
          </p:cNvPr>
          <p:cNvSpPr>
            <a:spLocks noGrp="1"/>
          </p:cNvSpPr>
          <p:nvPr>
            <p:ph type="dt" sz="half" idx="10"/>
          </p:nvPr>
        </p:nvSpPr>
        <p:spPr/>
        <p:txBody>
          <a:bodyPr/>
          <a:lstStyle/>
          <a:p>
            <a:fld id="{2BFF95D8-479E-4F6C-B86B-A9883154B4D6}" type="datetime1">
              <a:rPr lang="en-US" smtClean="0"/>
              <a:t>2/8/2025</a:t>
            </a:fld>
            <a:endParaRPr lang="en-US"/>
          </a:p>
        </p:txBody>
      </p:sp>
      <p:sp>
        <p:nvSpPr>
          <p:cNvPr id="38" name="Footer Placeholder 37">
            <a:extLst>
              <a:ext uri="{FF2B5EF4-FFF2-40B4-BE49-F238E27FC236}">
                <a16:creationId xmlns:a16="http://schemas.microsoft.com/office/drawing/2014/main" id="{995A1ED3-C17F-572E-C3A9-2E5BA21BB2E2}"/>
              </a:ext>
            </a:extLst>
          </p:cNvPr>
          <p:cNvSpPr>
            <a:spLocks noGrp="1"/>
          </p:cNvSpPr>
          <p:nvPr>
            <p:ph type="ftr" sz="quarter" idx="11"/>
          </p:nvPr>
        </p:nvSpPr>
        <p:spPr/>
        <p:txBody>
          <a:bodyPr/>
          <a:lstStyle/>
          <a:p>
            <a:r>
              <a:rPr lang="en-US"/>
              <a:t>Drugs and Disease Spring 2025 - Lecture 5</a:t>
            </a:r>
          </a:p>
        </p:txBody>
      </p:sp>
      <p:sp>
        <p:nvSpPr>
          <p:cNvPr id="39" name="Slide Number Placeholder 38">
            <a:extLst>
              <a:ext uri="{FF2B5EF4-FFF2-40B4-BE49-F238E27FC236}">
                <a16:creationId xmlns:a16="http://schemas.microsoft.com/office/drawing/2014/main" id="{42B03815-B576-7B05-5803-8918967088AA}"/>
              </a:ext>
            </a:extLst>
          </p:cNvPr>
          <p:cNvSpPr>
            <a:spLocks noGrp="1"/>
          </p:cNvSpPr>
          <p:nvPr>
            <p:ph type="sldNum" sz="quarter" idx="12"/>
          </p:nvPr>
        </p:nvSpPr>
        <p:spPr/>
        <p:txBody>
          <a:bodyPr/>
          <a:lstStyle/>
          <a:p>
            <a:fld id="{DC3BB032-4020-48F4-953B-341806DC4A2B}" type="slidenum">
              <a:rPr lang="en-US" smtClean="0"/>
              <a:t>17</a:t>
            </a:fld>
            <a:endParaRPr lang="en-US"/>
          </a:p>
        </p:txBody>
      </p:sp>
      <p:sp>
        <p:nvSpPr>
          <p:cNvPr id="2" name="TextBox 1">
            <a:extLst>
              <a:ext uri="{FF2B5EF4-FFF2-40B4-BE49-F238E27FC236}">
                <a16:creationId xmlns:a16="http://schemas.microsoft.com/office/drawing/2014/main" id="{BAE12BB4-02BF-5613-AC32-A987301E6190}"/>
              </a:ext>
            </a:extLst>
          </p:cNvPr>
          <p:cNvSpPr txBox="1"/>
          <p:nvPr/>
        </p:nvSpPr>
        <p:spPr>
          <a:xfrm>
            <a:off x="1136114" y="21753"/>
            <a:ext cx="11032894" cy="485646"/>
          </a:xfrm>
          <a:prstGeom prst="rect">
            <a:avLst/>
          </a:prstGeom>
          <a:noFill/>
        </p:spPr>
        <p:txBody>
          <a:bodyPr wrap="square" rtlCol="0">
            <a:spAutoFit/>
          </a:bodyPr>
          <a:lstStyle/>
          <a:p>
            <a:pPr algn="ctr"/>
            <a:r>
              <a:rPr lang="en-US" sz="2556" dirty="0">
                <a:latin typeface="Arial" panose="020B0604020202020204" pitchFamily="34" charset="0"/>
              </a:rPr>
              <a:t>T</a:t>
            </a:r>
            <a:r>
              <a:rPr lang="en-US" sz="2556" baseline="-25000" dirty="0">
                <a:latin typeface="Arial" panose="020B0604020202020204" pitchFamily="34" charset="0"/>
              </a:rPr>
              <a:t>c</a:t>
            </a:r>
            <a:r>
              <a:rPr lang="en-US" sz="2556" dirty="0">
                <a:latin typeface="Arial" panose="020B0604020202020204" pitchFamily="34" charset="0"/>
              </a:rPr>
              <a:t> Detection of Diseased/Cancer Cells</a:t>
            </a:r>
          </a:p>
        </p:txBody>
      </p:sp>
      <p:grpSp>
        <p:nvGrpSpPr>
          <p:cNvPr id="19" name="Group 18">
            <a:extLst>
              <a:ext uri="{FF2B5EF4-FFF2-40B4-BE49-F238E27FC236}">
                <a16:creationId xmlns:a16="http://schemas.microsoft.com/office/drawing/2014/main" id="{1928AFC9-1C6B-10A4-C1CA-396C985FDD3A}"/>
              </a:ext>
            </a:extLst>
          </p:cNvPr>
          <p:cNvGrpSpPr/>
          <p:nvPr/>
        </p:nvGrpSpPr>
        <p:grpSpPr>
          <a:xfrm>
            <a:off x="8145193" y="4103129"/>
            <a:ext cx="1584360" cy="848880"/>
            <a:chOff x="8145193" y="4103129"/>
            <a:chExt cx="1584360" cy="848880"/>
          </a:xfrm>
        </p:grpSpPr>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D0161357-3A39-36A8-3F61-3ADB42C3698B}"/>
                    </a:ext>
                  </a:extLst>
                </p14:cNvPr>
                <p14:cNvContentPartPr/>
                <p14:nvPr/>
              </p14:nvContentPartPr>
              <p14:xfrm>
                <a:off x="8145193" y="4615049"/>
                <a:ext cx="388800" cy="226440"/>
              </p14:xfrm>
            </p:contentPart>
          </mc:Choice>
          <mc:Fallback>
            <p:pic>
              <p:nvPicPr>
                <p:cNvPr id="3" name="Ink 2">
                  <a:extLst>
                    <a:ext uri="{FF2B5EF4-FFF2-40B4-BE49-F238E27FC236}">
                      <a16:creationId xmlns:a16="http://schemas.microsoft.com/office/drawing/2014/main" id="{D0161357-3A39-36A8-3F61-3ADB42C3698B}"/>
                    </a:ext>
                  </a:extLst>
                </p:cNvPr>
                <p:cNvPicPr/>
                <p:nvPr/>
              </p:nvPicPr>
              <p:blipFill>
                <a:blip r:embed="rId4"/>
                <a:stretch>
                  <a:fillRect/>
                </a:stretch>
              </p:blipFill>
              <p:spPr>
                <a:xfrm>
                  <a:off x="8136553" y="4606409"/>
                  <a:ext cx="406440" cy="24408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5" name="Ink 4">
                  <a:extLst>
                    <a:ext uri="{FF2B5EF4-FFF2-40B4-BE49-F238E27FC236}">
                      <a16:creationId xmlns:a16="http://schemas.microsoft.com/office/drawing/2014/main" id="{7267FC5D-40A4-017A-D5FD-EE043DBBE469}"/>
                    </a:ext>
                  </a:extLst>
                </p14:cNvPr>
                <p14:cNvContentPartPr/>
                <p14:nvPr/>
              </p14:nvContentPartPr>
              <p14:xfrm>
                <a:off x="8661073" y="4387529"/>
                <a:ext cx="123120" cy="214560"/>
              </p14:xfrm>
            </p:contentPart>
          </mc:Choice>
          <mc:Fallback>
            <p:pic>
              <p:nvPicPr>
                <p:cNvPr id="5" name="Ink 4">
                  <a:extLst>
                    <a:ext uri="{FF2B5EF4-FFF2-40B4-BE49-F238E27FC236}">
                      <a16:creationId xmlns:a16="http://schemas.microsoft.com/office/drawing/2014/main" id="{7267FC5D-40A4-017A-D5FD-EE043DBBE469}"/>
                    </a:ext>
                  </a:extLst>
                </p:cNvPr>
                <p:cNvPicPr/>
                <p:nvPr/>
              </p:nvPicPr>
              <p:blipFill>
                <a:blip r:embed="rId6"/>
                <a:stretch>
                  <a:fillRect/>
                </a:stretch>
              </p:blipFill>
              <p:spPr>
                <a:xfrm>
                  <a:off x="8652433" y="4378529"/>
                  <a:ext cx="140760" cy="2322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6" name="Ink 5">
                  <a:extLst>
                    <a:ext uri="{FF2B5EF4-FFF2-40B4-BE49-F238E27FC236}">
                      <a16:creationId xmlns:a16="http://schemas.microsoft.com/office/drawing/2014/main" id="{552A4C00-79DB-7614-45C2-F56F6A758037}"/>
                    </a:ext>
                  </a:extLst>
                </p14:cNvPr>
                <p14:cNvContentPartPr/>
                <p14:nvPr/>
              </p14:nvContentPartPr>
              <p14:xfrm>
                <a:off x="8884633" y="4427489"/>
                <a:ext cx="33120" cy="63720"/>
              </p14:xfrm>
            </p:contentPart>
          </mc:Choice>
          <mc:Fallback>
            <p:pic>
              <p:nvPicPr>
                <p:cNvPr id="6" name="Ink 5">
                  <a:extLst>
                    <a:ext uri="{FF2B5EF4-FFF2-40B4-BE49-F238E27FC236}">
                      <a16:creationId xmlns:a16="http://schemas.microsoft.com/office/drawing/2014/main" id="{552A4C00-79DB-7614-45C2-F56F6A758037}"/>
                    </a:ext>
                  </a:extLst>
                </p:cNvPr>
                <p:cNvPicPr/>
                <p:nvPr/>
              </p:nvPicPr>
              <p:blipFill>
                <a:blip r:embed="rId8"/>
                <a:stretch>
                  <a:fillRect/>
                </a:stretch>
              </p:blipFill>
              <p:spPr>
                <a:xfrm>
                  <a:off x="8875633" y="4418849"/>
                  <a:ext cx="50760" cy="8136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7" name="Ink 6">
                  <a:extLst>
                    <a:ext uri="{FF2B5EF4-FFF2-40B4-BE49-F238E27FC236}">
                      <a16:creationId xmlns:a16="http://schemas.microsoft.com/office/drawing/2014/main" id="{750F5DEE-E301-8A8D-CCDB-CA18F374BF11}"/>
                    </a:ext>
                  </a:extLst>
                </p14:cNvPr>
                <p14:cNvContentPartPr/>
                <p14:nvPr/>
              </p14:nvContentPartPr>
              <p14:xfrm>
                <a:off x="8865553" y="4328849"/>
                <a:ext cx="26280" cy="22680"/>
              </p14:xfrm>
            </p:contentPart>
          </mc:Choice>
          <mc:Fallback>
            <p:pic>
              <p:nvPicPr>
                <p:cNvPr id="7" name="Ink 6">
                  <a:extLst>
                    <a:ext uri="{FF2B5EF4-FFF2-40B4-BE49-F238E27FC236}">
                      <a16:creationId xmlns:a16="http://schemas.microsoft.com/office/drawing/2014/main" id="{750F5DEE-E301-8A8D-CCDB-CA18F374BF11}"/>
                    </a:ext>
                  </a:extLst>
                </p:cNvPr>
                <p:cNvPicPr/>
                <p:nvPr/>
              </p:nvPicPr>
              <p:blipFill>
                <a:blip r:embed="rId10"/>
                <a:stretch>
                  <a:fillRect/>
                </a:stretch>
              </p:blipFill>
              <p:spPr>
                <a:xfrm>
                  <a:off x="8856553" y="4320209"/>
                  <a:ext cx="43920" cy="4032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8" name="Ink 7">
                  <a:extLst>
                    <a:ext uri="{FF2B5EF4-FFF2-40B4-BE49-F238E27FC236}">
                      <a16:creationId xmlns:a16="http://schemas.microsoft.com/office/drawing/2014/main" id="{2F1C993E-1A31-7608-B071-8B3CD2F911C6}"/>
                    </a:ext>
                  </a:extLst>
                </p14:cNvPr>
                <p14:cNvContentPartPr/>
                <p14:nvPr/>
              </p14:nvContentPartPr>
              <p14:xfrm>
                <a:off x="8984713" y="4257569"/>
                <a:ext cx="62640" cy="161640"/>
              </p14:xfrm>
            </p:contentPart>
          </mc:Choice>
          <mc:Fallback>
            <p:pic>
              <p:nvPicPr>
                <p:cNvPr id="8" name="Ink 7">
                  <a:extLst>
                    <a:ext uri="{FF2B5EF4-FFF2-40B4-BE49-F238E27FC236}">
                      <a16:creationId xmlns:a16="http://schemas.microsoft.com/office/drawing/2014/main" id="{2F1C993E-1A31-7608-B071-8B3CD2F911C6}"/>
                    </a:ext>
                  </a:extLst>
                </p:cNvPr>
                <p:cNvPicPr/>
                <p:nvPr/>
              </p:nvPicPr>
              <p:blipFill>
                <a:blip r:embed="rId12"/>
                <a:stretch>
                  <a:fillRect/>
                </a:stretch>
              </p:blipFill>
              <p:spPr>
                <a:xfrm>
                  <a:off x="8976073" y="4248929"/>
                  <a:ext cx="80280" cy="17928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9" name="Ink 8">
                  <a:extLst>
                    <a:ext uri="{FF2B5EF4-FFF2-40B4-BE49-F238E27FC236}">
                      <a16:creationId xmlns:a16="http://schemas.microsoft.com/office/drawing/2014/main" id="{DE6343B1-23A8-3A18-2F4C-5CA2E41B039B}"/>
                    </a:ext>
                  </a:extLst>
                </p14:cNvPr>
                <p14:cNvContentPartPr/>
                <p14:nvPr/>
              </p14:nvContentPartPr>
              <p14:xfrm>
                <a:off x="9151033" y="4103129"/>
                <a:ext cx="148320" cy="238680"/>
              </p14:xfrm>
            </p:contentPart>
          </mc:Choice>
          <mc:Fallback>
            <p:pic>
              <p:nvPicPr>
                <p:cNvPr id="9" name="Ink 8">
                  <a:extLst>
                    <a:ext uri="{FF2B5EF4-FFF2-40B4-BE49-F238E27FC236}">
                      <a16:creationId xmlns:a16="http://schemas.microsoft.com/office/drawing/2014/main" id="{DE6343B1-23A8-3A18-2F4C-5CA2E41B039B}"/>
                    </a:ext>
                  </a:extLst>
                </p:cNvPr>
                <p:cNvPicPr/>
                <p:nvPr/>
              </p:nvPicPr>
              <p:blipFill>
                <a:blip r:embed="rId14"/>
                <a:stretch>
                  <a:fillRect/>
                </a:stretch>
              </p:blipFill>
              <p:spPr>
                <a:xfrm>
                  <a:off x="9142033" y="4094489"/>
                  <a:ext cx="165960" cy="25632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0" name="Ink 9">
                  <a:extLst>
                    <a:ext uri="{FF2B5EF4-FFF2-40B4-BE49-F238E27FC236}">
                      <a16:creationId xmlns:a16="http://schemas.microsoft.com/office/drawing/2014/main" id="{A78D0B63-5C0D-7D64-F19B-094CB81BE463}"/>
                    </a:ext>
                  </a:extLst>
                </p14:cNvPr>
                <p14:cNvContentPartPr/>
                <p14:nvPr/>
              </p14:nvContentPartPr>
              <p14:xfrm>
                <a:off x="8839993" y="4887929"/>
                <a:ext cx="10800" cy="64080"/>
              </p14:xfrm>
            </p:contentPart>
          </mc:Choice>
          <mc:Fallback>
            <p:pic>
              <p:nvPicPr>
                <p:cNvPr id="10" name="Ink 9">
                  <a:extLst>
                    <a:ext uri="{FF2B5EF4-FFF2-40B4-BE49-F238E27FC236}">
                      <a16:creationId xmlns:a16="http://schemas.microsoft.com/office/drawing/2014/main" id="{A78D0B63-5C0D-7D64-F19B-094CB81BE463}"/>
                    </a:ext>
                  </a:extLst>
                </p:cNvPr>
                <p:cNvPicPr/>
                <p:nvPr/>
              </p:nvPicPr>
              <p:blipFill>
                <a:blip r:embed="rId16"/>
                <a:stretch>
                  <a:fillRect/>
                </a:stretch>
              </p:blipFill>
              <p:spPr>
                <a:xfrm>
                  <a:off x="8831353" y="4879289"/>
                  <a:ext cx="28440" cy="8172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1" name="Ink 10">
                  <a:extLst>
                    <a:ext uri="{FF2B5EF4-FFF2-40B4-BE49-F238E27FC236}">
                      <a16:creationId xmlns:a16="http://schemas.microsoft.com/office/drawing/2014/main" id="{362445F0-2294-5CF3-2C48-3924462F3AA4}"/>
                    </a:ext>
                  </a:extLst>
                </p14:cNvPr>
                <p14:cNvContentPartPr/>
                <p14:nvPr/>
              </p14:nvContentPartPr>
              <p14:xfrm>
                <a:off x="8809033" y="4841489"/>
                <a:ext cx="21960" cy="5760"/>
              </p14:xfrm>
            </p:contentPart>
          </mc:Choice>
          <mc:Fallback>
            <p:pic>
              <p:nvPicPr>
                <p:cNvPr id="11" name="Ink 10">
                  <a:extLst>
                    <a:ext uri="{FF2B5EF4-FFF2-40B4-BE49-F238E27FC236}">
                      <a16:creationId xmlns:a16="http://schemas.microsoft.com/office/drawing/2014/main" id="{362445F0-2294-5CF3-2C48-3924462F3AA4}"/>
                    </a:ext>
                  </a:extLst>
                </p:cNvPr>
                <p:cNvPicPr/>
                <p:nvPr/>
              </p:nvPicPr>
              <p:blipFill>
                <a:blip r:embed="rId18"/>
                <a:stretch>
                  <a:fillRect/>
                </a:stretch>
              </p:blipFill>
              <p:spPr>
                <a:xfrm>
                  <a:off x="8800033" y="4832849"/>
                  <a:ext cx="39600" cy="2340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3" name="Ink 12">
                  <a:extLst>
                    <a:ext uri="{FF2B5EF4-FFF2-40B4-BE49-F238E27FC236}">
                      <a16:creationId xmlns:a16="http://schemas.microsoft.com/office/drawing/2014/main" id="{AC69F125-D86C-4AD8-E550-7971EF760170}"/>
                    </a:ext>
                  </a:extLst>
                </p14:cNvPr>
                <p14:cNvContentPartPr/>
                <p14:nvPr/>
              </p14:nvContentPartPr>
              <p14:xfrm>
                <a:off x="8918113" y="4808369"/>
                <a:ext cx="96120" cy="86040"/>
              </p14:xfrm>
            </p:contentPart>
          </mc:Choice>
          <mc:Fallback>
            <p:pic>
              <p:nvPicPr>
                <p:cNvPr id="13" name="Ink 12">
                  <a:extLst>
                    <a:ext uri="{FF2B5EF4-FFF2-40B4-BE49-F238E27FC236}">
                      <a16:creationId xmlns:a16="http://schemas.microsoft.com/office/drawing/2014/main" id="{AC69F125-D86C-4AD8-E550-7971EF760170}"/>
                    </a:ext>
                  </a:extLst>
                </p:cNvPr>
                <p:cNvPicPr/>
                <p:nvPr/>
              </p:nvPicPr>
              <p:blipFill>
                <a:blip r:embed="rId20"/>
                <a:stretch>
                  <a:fillRect/>
                </a:stretch>
              </p:blipFill>
              <p:spPr>
                <a:xfrm>
                  <a:off x="8909113" y="4799369"/>
                  <a:ext cx="113760" cy="10368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14" name="Ink 13">
                  <a:extLst>
                    <a:ext uri="{FF2B5EF4-FFF2-40B4-BE49-F238E27FC236}">
                      <a16:creationId xmlns:a16="http://schemas.microsoft.com/office/drawing/2014/main" id="{B8FDB791-58EE-D085-8BBB-DB77114127DD}"/>
                    </a:ext>
                  </a:extLst>
                </p14:cNvPr>
                <p14:cNvContentPartPr/>
                <p14:nvPr/>
              </p14:nvContentPartPr>
              <p14:xfrm>
                <a:off x="9090913" y="4567529"/>
                <a:ext cx="50400" cy="224280"/>
              </p14:xfrm>
            </p:contentPart>
          </mc:Choice>
          <mc:Fallback>
            <p:pic>
              <p:nvPicPr>
                <p:cNvPr id="14" name="Ink 13">
                  <a:extLst>
                    <a:ext uri="{FF2B5EF4-FFF2-40B4-BE49-F238E27FC236}">
                      <a16:creationId xmlns:a16="http://schemas.microsoft.com/office/drawing/2014/main" id="{B8FDB791-58EE-D085-8BBB-DB77114127DD}"/>
                    </a:ext>
                  </a:extLst>
                </p:cNvPr>
                <p:cNvPicPr/>
                <p:nvPr/>
              </p:nvPicPr>
              <p:blipFill>
                <a:blip r:embed="rId22"/>
                <a:stretch>
                  <a:fillRect/>
                </a:stretch>
              </p:blipFill>
              <p:spPr>
                <a:xfrm>
                  <a:off x="9081913" y="4558889"/>
                  <a:ext cx="68040" cy="24192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15" name="Ink 14">
                  <a:extLst>
                    <a:ext uri="{FF2B5EF4-FFF2-40B4-BE49-F238E27FC236}">
                      <a16:creationId xmlns:a16="http://schemas.microsoft.com/office/drawing/2014/main" id="{F446B593-E2A4-C18A-9CCE-1D719D814A74}"/>
                    </a:ext>
                  </a:extLst>
                </p14:cNvPr>
                <p14:cNvContentPartPr/>
                <p14:nvPr/>
              </p14:nvContentPartPr>
              <p14:xfrm>
                <a:off x="9078313" y="4674809"/>
                <a:ext cx="98640" cy="37440"/>
              </p14:xfrm>
            </p:contentPart>
          </mc:Choice>
          <mc:Fallback>
            <p:pic>
              <p:nvPicPr>
                <p:cNvPr id="15" name="Ink 14">
                  <a:extLst>
                    <a:ext uri="{FF2B5EF4-FFF2-40B4-BE49-F238E27FC236}">
                      <a16:creationId xmlns:a16="http://schemas.microsoft.com/office/drawing/2014/main" id="{F446B593-E2A4-C18A-9CCE-1D719D814A74}"/>
                    </a:ext>
                  </a:extLst>
                </p:cNvPr>
                <p:cNvPicPr/>
                <p:nvPr/>
              </p:nvPicPr>
              <p:blipFill>
                <a:blip r:embed="rId24"/>
                <a:stretch>
                  <a:fillRect/>
                </a:stretch>
              </p:blipFill>
              <p:spPr>
                <a:xfrm>
                  <a:off x="9069313" y="4665809"/>
                  <a:ext cx="116280" cy="5508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16" name="Ink 15">
                  <a:extLst>
                    <a:ext uri="{FF2B5EF4-FFF2-40B4-BE49-F238E27FC236}">
                      <a16:creationId xmlns:a16="http://schemas.microsoft.com/office/drawing/2014/main" id="{6CE350CF-0C5B-C290-3FD1-A8D55EE8B2CD}"/>
                    </a:ext>
                  </a:extLst>
                </p14:cNvPr>
                <p14:cNvContentPartPr/>
                <p14:nvPr/>
              </p14:nvContentPartPr>
              <p14:xfrm>
                <a:off x="9213313" y="4414169"/>
                <a:ext cx="290880" cy="285120"/>
              </p14:xfrm>
            </p:contentPart>
          </mc:Choice>
          <mc:Fallback>
            <p:pic>
              <p:nvPicPr>
                <p:cNvPr id="16" name="Ink 15">
                  <a:extLst>
                    <a:ext uri="{FF2B5EF4-FFF2-40B4-BE49-F238E27FC236}">
                      <a16:creationId xmlns:a16="http://schemas.microsoft.com/office/drawing/2014/main" id="{6CE350CF-0C5B-C290-3FD1-A8D55EE8B2CD}"/>
                    </a:ext>
                  </a:extLst>
                </p:cNvPr>
                <p:cNvPicPr/>
                <p:nvPr/>
              </p:nvPicPr>
              <p:blipFill>
                <a:blip r:embed="rId26"/>
                <a:stretch>
                  <a:fillRect/>
                </a:stretch>
              </p:blipFill>
              <p:spPr>
                <a:xfrm>
                  <a:off x="9204673" y="4405529"/>
                  <a:ext cx="308520" cy="30276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17" name="Ink 16">
                  <a:extLst>
                    <a:ext uri="{FF2B5EF4-FFF2-40B4-BE49-F238E27FC236}">
                      <a16:creationId xmlns:a16="http://schemas.microsoft.com/office/drawing/2014/main" id="{911A4B8D-2C4A-2747-EE92-9239B5E7972C}"/>
                    </a:ext>
                  </a:extLst>
                </p14:cNvPr>
                <p14:cNvContentPartPr/>
                <p14:nvPr/>
              </p14:nvContentPartPr>
              <p14:xfrm>
                <a:off x="9449473" y="4444409"/>
                <a:ext cx="226800" cy="83520"/>
              </p14:xfrm>
            </p:contentPart>
          </mc:Choice>
          <mc:Fallback>
            <p:pic>
              <p:nvPicPr>
                <p:cNvPr id="17" name="Ink 16">
                  <a:extLst>
                    <a:ext uri="{FF2B5EF4-FFF2-40B4-BE49-F238E27FC236}">
                      <a16:creationId xmlns:a16="http://schemas.microsoft.com/office/drawing/2014/main" id="{911A4B8D-2C4A-2747-EE92-9239B5E7972C}"/>
                    </a:ext>
                  </a:extLst>
                </p:cNvPr>
                <p:cNvPicPr/>
                <p:nvPr/>
              </p:nvPicPr>
              <p:blipFill>
                <a:blip r:embed="rId28"/>
                <a:stretch>
                  <a:fillRect/>
                </a:stretch>
              </p:blipFill>
              <p:spPr>
                <a:xfrm>
                  <a:off x="9440473" y="4435409"/>
                  <a:ext cx="244440" cy="10116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18" name="Ink 17">
                  <a:extLst>
                    <a:ext uri="{FF2B5EF4-FFF2-40B4-BE49-F238E27FC236}">
                      <a16:creationId xmlns:a16="http://schemas.microsoft.com/office/drawing/2014/main" id="{6C76998F-9761-0D31-4F2E-A5F60ABF5635}"/>
                    </a:ext>
                  </a:extLst>
                </p14:cNvPr>
                <p14:cNvContentPartPr/>
                <p14:nvPr/>
              </p14:nvContentPartPr>
              <p14:xfrm>
                <a:off x="9719833" y="4511009"/>
                <a:ext cx="9720" cy="16200"/>
              </p14:xfrm>
            </p:contentPart>
          </mc:Choice>
          <mc:Fallback>
            <p:pic>
              <p:nvPicPr>
                <p:cNvPr id="18" name="Ink 17">
                  <a:extLst>
                    <a:ext uri="{FF2B5EF4-FFF2-40B4-BE49-F238E27FC236}">
                      <a16:creationId xmlns:a16="http://schemas.microsoft.com/office/drawing/2014/main" id="{6C76998F-9761-0D31-4F2E-A5F60ABF5635}"/>
                    </a:ext>
                  </a:extLst>
                </p:cNvPr>
                <p:cNvPicPr/>
                <p:nvPr/>
              </p:nvPicPr>
              <p:blipFill>
                <a:blip r:embed="rId30"/>
                <a:stretch>
                  <a:fillRect/>
                </a:stretch>
              </p:blipFill>
              <p:spPr>
                <a:xfrm>
                  <a:off x="9710833" y="4502369"/>
                  <a:ext cx="27360" cy="33840"/>
                </a:xfrm>
                <a:prstGeom prst="rect">
                  <a:avLst/>
                </a:prstGeom>
              </p:spPr>
            </p:pic>
          </mc:Fallback>
        </mc:AlternateContent>
      </p:grpSp>
      <p:grpSp>
        <p:nvGrpSpPr>
          <p:cNvPr id="33" name="Group 32">
            <a:extLst>
              <a:ext uri="{FF2B5EF4-FFF2-40B4-BE49-F238E27FC236}">
                <a16:creationId xmlns:a16="http://schemas.microsoft.com/office/drawing/2014/main" id="{CEA8C9EA-9C7C-215B-A2BF-E435A4FE3C2D}"/>
              </a:ext>
            </a:extLst>
          </p:cNvPr>
          <p:cNvGrpSpPr/>
          <p:nvPr/>
        </p:nvGrpSpPr>
        <p:grpSpPr>
          <a:xfrm>
            <a:off x="2727193" y="1647209"/>
            <a:ext cx="1731600" cy="1535040"/>
            <a:chOff x="2727193" y="1647209"/>
            <a:chExt cx="1731600" cy="1535040"/>
          </a:xfrm>
        </p:grpSpPr>
        <mc:AlternateContent xmlns:mc="http://schemas.openxmlformats.org/markup-compatibility/2006">
          <mc:Choice xmlns:p14="http://schemas.microsoft.com/office/powerpoint/2010/main" Requires="p14">
            <p:contentPart p14:bwMode="auto" r:id="rId31">
              <p14:nvContentPartPr>
                <p14:cNvPr id="20" name="Ink 19">
                  <a:extLst>
                    <a:ext uri="{FF2B5EF4-FFF2-40B4-BE49-F238E27FC236}">
                      <a16:creationId xmlns:a16="http://schemas.microsoft.com/office/drawing/2014/main" id="{4C41E0B2-86B6-B66F-DEAF-DBB81995C3F9}"/>
                    </a:ext>
                  </a:extLst>
                </p14:cNvPr>
                <p14:cNvContentPartPr/>
                <p14:nvPr/>
              </p14:nvContentPartPr>
              <p14:xfrm>
                <a:off x="3915913" y="2748809"/>
                <a:ext cx="542880" cy="433440"/>
              </p14:xfrm>
            </p:contentPart>
          </mc:Choice>
          <mc:Fallback>
            <p:pic>
              <p:nvPicPr>
                <p:cNvPr id="20" name="Ink 19">
                  <a:extLst>
                    <a:ext uri="{FF2B5EF4-FFF2-40B4-BE49-F238E27FC236}">
                      <a16:creationId xmlns:a16="http://schemas.microsoft.com/office/drawing/2014/main" id="{4C41E0B2-86B6-B66F-DEAF-DBB81995C3F9}"/>
                    </a:ext>
                  </a:extLst>
                </p:cNvPr>
                <p:cNvPicPr/>
                <p:nvPr/>
              </p:nvPicPr>
              <p:blipFill>
                <a:blip r:embed="rId32"/>
                <a:stretch>
                  <a:fillRect/>
                </a:stretch>
              </p:blipFill>
              <p:spPr>
                <a:xfrm>
                  <a:off x="3907273" y="2740169"/>
                  <a:ext cx="560520" cy="45108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21" name="Ink 20">
                  <a:extLst>
                    <a:ext uri="{FF2B5EF4-FFF2-40B4-BE49-F238E27FC236}">
                      <a16:creationId xmlns:a16="http://schemas.microsoft.com/office/drawing/2014/main" id="{DD32857F-2915-A39D-7A9C-BAD831203437}"/>
                    </a:ext>
                  </a:extLst>
                </p14:cNvPr>
                <p14:cNvContentPartPr/>
                <p14:nvPr/>
              </p14:nvContentPartPr>
              <p14:xfrm>
                <a:off x="3231193" y="2515529"/>
                <a:ext cx="770760" cy="417600"/>
              </p14:xfrm>
            </p:contentPart>
          </mc:Choice>
          <mc:Fallback>
            <p:pic>
              <p:nvPicPr>
                <p:cNvPr id="21" name="Ink 20">
                  <a:extLst>
                    <a:ext uri="{FF2B5EF4-FFF2-40B4-BE49-F238E27FC236}">
                      <a16:creationId xmlns:a16="http://schemas.microsoft.com/office/drawing/2014/main" id="{DD32857F-2915-A39D-7A9C-BAD831203437}"/>
                    </a:ext>
                  </a:extLst>
                </p:cNvPr>
                <p:cNvPicPr/>
                <p:nvPr/>
              </p:nvPicPr>
              <p:blipFill>
                <a:blip r:embed="rId34"/>
                <a:stretch>
                  <a:fillRect/>
                </a:stretch>
              </p:blipFill>
              <p:spPr>
                <a:xfrm>
                  <a:off x="3222553" y="2506529"/>
                  <a:ext cx="788400" cy="43524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23" name="Ink 22">
                  <a:extLst>
                    <a:ext uri="{FF2B5EF4-FFF2-40B4-BE49-F238E27FC236}">
                      <a16:creationId xmlns:a16="http://schemas.microsoft.com/office/drawing/2014/main" id="{837DACA2-06CA-1B0B-DEB2-19CCC289CFBB}"/>
                    </a:ext>
                  </a:extLst>
                </p14:cNvPr>
                <p14:cNvContentPartPr/>
                <p14:nvPr/>
              </p14:nvContentPartPr>
              <p14:xfrm>
                <a:off x="2727193" y="2306369"/>
                <a:ext cx="94320" cy="195480"/>
              </p14:xfrm>
            </p:contentPart>
          </mc:Choice>
          <mc:Fallback>
            <p:pic>
              <p:nvPicPr>
                <p:cNvPr id="23" name="Ink 22">
                  <a:extLst>
                    <a:ext uri="{FF2B5EF4-FFF2-40B4-BE49-F238E27FC236}">
                      <a16:creationId xmlns:a16="http://schemas.microsoft.com/office/drawing/2014/main" id="{837DACA2-06CA-1B0B-DEB2-19CCC289CFBB}"/>
                    </a:ext>
                  </a:extLst>
                </p:cNvPr>
                <p:cNvPicPr/>
                <p:nvPr/>
              </p:nvPicPr>
              <p:blipFill>
                <a:blip r:embed="rId36"/>
                <a:stretch>
                  <a:fillRect/>
                </a:stretch>
              </p:blipFill>
              <p:spPr>
                <a:xfrm>
                  <a:off x="2718193" y="2297729"/>
                  <a:ext cx="111960" cy="21312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24" name="Ink 23">
                  <a:extLst>
                    <a:ext uri="{FF2B5EF4-FFF2-40B4-BE49-F238E27FC236}">
                      <a16:creationId xmlns:a16="http://schemas.microsoft.com/office/drawing/2014/main" id="{22109AF6-C01F-646C-ACEA-B7330EF8FCB0}"/>
                    </a:ext>
                  </a:extLst>
                </p14:cNvPr>
                <p14:cNvContentPartPr/>
                <p14:nvPr/>
              </p14:nvContentPartPr>
              <p14:xfrm>
                <a:off x="2918353" y="2321489"/>
                <a:ext cx="50400" cy="79920"/>
              </p14:xfrm>
            </p:contentPart>
          </mc:Choice>
          <mc:Fallback>
            <p:pic>
              <p:nvPicPr>
                <p:cNvPr id="24" name="Ink 23">
                  <a:extLst>
                    <a:ext uri="{FF2B5EF4-FFF2-40B4-BE49-F238E27FC236}">
                      <a16:creationId xmlns:a16="http://schemas.microsoft.com/office/drawing/2014/main" id="{22109AF6-C01F-646C-ACEA-B7330EF8FCB0}"/>
                    </a:ext>
                  </a:extLst>
                </p:cNvPr>
                <p:cNvPicPr/>
                <p:nvPr/>
              </p:nvPicPr>
              <p:blipFill>
                <a:blip r:embed="rId38"/>
                <a:stretch>
                  <a:fillRect/>
                </a:stretch>
              </p:blipFill>
              <p:spPr>
                <a:xfrm>
                  <a:off x="2909353" y="2312849"/>
                  <a:ext cx="68040" cy="9756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25" name="Ink 24">
                  <a:extLst>
                    <a:ext uri="{FF2B5EF4-FFF2-40B4-BE49-F238E27FC236}">
                      <a16:creationId xmlns:a16="http://schemas.microsoft.com/office/drawing/2014/main" id="{BAF55001-AAC0-446D-A762-EF13274F2046}"/>
                    </a:ext>
                  </a:extLst>
                </p14:cNvPr>
                <p14:cNvContentPartPr/>
                <p14:nvPr/>
              </p14:nvContentPartPr>
              <p14:xfrm>
                <a:off x="2876593" y="2252369"/>
                <a:ext cx="3600" cy="2520"/>
              </p14:xfrm>
            </p:contentPart>
          </mc:Choice>
          <mc:Fallback>
            <p:pic>
              <p:nvPicPr>
                <p:cNvPr id="25" name="Ink 24">
                  <a:extLst>
                    <a:ext uri="{FF2B5EF4-FFF2-40B4-BE49-F238E27FC236}">
                      <a16:creationId xmlns:a16="http://schemas.microsoft.com/office/drawing/2014/main" id="{BAF55001-AAC0-446D-A762-EF13274F2046}"/>
                    </a:ext>
                  </a:extLst>
                </p:cNvPr>
                <p:cNvPicPr/>
                <p:nvPr/>
              </p:nvPicPr>
              <p:blipFill>
                <a:blip r:embed="rId40"/>
                <a:stretch>
                  <a:fillRect/>
                </a:stretch>
              </p:blipFill>
              <p:spPr>
                <a:xfrm>
                  <a:off x="2867593" y="2243729"/>
                  <a:ext cx="21240" cy="2016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26" name="Ink 25">
                  <a:extLst>
                    <a:ext uri="{FF2B5EF4-FFF2-40B4-BE49-F238E27FC236}">
                      <a16:creationId xmlns:a16="http://schemas.microsoft.com/office/drawing/2014/main" id="{C6811E85-2760-B2E6-3DC6-2D1ACDDDAEE0}"/>
                    </a:ext>
                  </a:extLst>
                </p14:cNvPr>
                <p14:cNvContentPartPr/>
                <p14:nvPr/>
              </p14:nvContentPartPr>
              <p14:xfrm>
                <a:off x="2971633" y="2223929"/>
                <a:ext cx="69840" cy="126720"/>
              </p14:xfrm>
            </p:contentPart>
          </mc:Choice>
          <mc:Fallback>
            <p:pic>
              <p:nvPicPr>
                <p:cNvPr id="26" name="Ink 25">
                  <a:extLst>
                    <a:ext uri="{FF2B5EF4-FFF2-40B4-BE49-F238E27FC236}">
                      <a16:creationId xmlns:a16="http://schemas.microsoft.com/office/drawing/2014/main" id="{C6811E85-2760-B2E6-3DC6-2D1ACDDDAEE0}"/>
                    </a:ext>
                  </a:extLst>
                </p:cNvPr>
                <p:cNvPicPr/>
                <p:nvPr/>
              </p:nvPicPr>
              <p:blipFill>
                <a:blip r:embed="rId42"/>
                <a:stretch>
                  <a:fillRect/>
                </a:stretch>
              </p:blipFill>
              <p:spPr>
                <a:xfrm>
                  <a:off x="2962633" y="2214929"/>
                  <a:ext cx="87480" cy="14436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28" name="Ink 27">
                  <a:extLst>
                    <a:ext uri="{FF2B5EF4-FFF2-40B4-BE49-F238E27FC236}">
                      <a16:creationId xmlns:a16="http://schemas.microsoft.com/office/drawing/2014/main" id="{6AA09ABA-B0AE-2C9A-B7BA-C823EFFCCEB0}"/>
                    </a:ext>
                  </a:extLst>
                </p14:cNvPr>
                <p14:cNvContentPartPr/>
                <p14:nvPr/>
              </p14:nvContentPartPr>
              <p14:xfrm>
                <a:off x="3099793" y="2030609"/>
                <a:ext cx="176400" cy="255600"/>
              </p14:xfrm>
            </p:contentPart>
          </mc:Choice>
          <mc:Fallback>
            <p:pic>
              <p:nvPicPr>
                <p:cNvPr id="28" name="Ink 27">
                  <a:extLst>
                    <a:ext uri="{FF2B5EF4-FFF2-40B4-BE49-F238E27FC236}">
                      <a16:creationId xmlns:a16="http://schemas.microsoft.com/office/drawing/2014/main" id="{6AA09ABA-B0AE-2C9A-B7BA-C823EFFCCEB0}"/>
                    </a:ext>
                  </a:extLst>
                </p:cNvPr>
                <p:cNvPicPr/>
                <p:nvPr/>
              </p:nvPicPr>
              <p:blipFill>
                <a:blip r:embed="rId44"/>
                <a:stretch>
                  <a:fillRect/>
                </a:stretch>
              </p:blipFill>
              <p:spPr>
                <a:xfrm>
                  <a:off x="3090793" y="2021609"/>
                  <a:ext cx="194040" cy="27324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29" name="Ink 28">
                  <a:extLst>
                    <a:ext uri="{FF2B5EF4-FFF2-40B4-BE49-F238E27FC236}">
                      <a16:creationId xmlns:a16="http://schemas.microsoft.com/office/drawing/2014/main" id="{F422632E-0A4F-21B2-E3AA-F0EDE56ADE2D}"/>
                    </a:ext>
                  </a:extLst>
                </p14:cNvPr>
                <p14:cNvContentPartPr/>
                <p14:nvPr/>
              </p14:nvContentPartPr>
              <p14:xfrm>
                <a:off x="3420553" y="1928729"/>
                <a:ext cx="204480" cy="151200"/>
              </p14:xfrm>
            </p:contentPart>
          </mc:Choice>
          <mc:Fallback>
            <p:pic>
              <p:nvPicPr>
                <p:cNvPr id="29" name="Ink 28">
                  <a:extLst>
                    <a:ext uri="{FF2B5EF4-FFF2-40B4-BE49-F238E27FC236}">
                      <a16:creationId xmlns:a16="http://schemas.microsoft.com/office/drawing/2014/main" id="{F422632E-0A4F-21B2-E3AA-F0EDE56ADE2D}"/>
                    </a:ext>
                  </a:extLst>
                </p:cNvPr>
                <p:cNvPicPr/>
                <p:nvPr/>
              </p:nvPicPr>
              <p:blipFill>
                <a:blip r:embed="rId46"/>
                <a:stretch>
                  <a:fillRect/>
                </a:stretch>
              </p:blipFill>
              <p:spPr>
                <a:xfrm>
                  <a:off x="3411553" y="1920089"/>
                  <a:ext cx="222120" cy="16884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30" name="Ink 29">
                  <a:extLst>
                    <a:ext uri="{FF2B5EF4-FFF2-40B4-BE49-F238E27FC236}">
                      <a16:creationId xmlns:a16="http://schemas.microsoft.com/office/drawing/2014/main" id="{05075B46-A56C-40CF-F1C2-58EC9682FB87}"/>
                    </a:ext>
                  </a:extLst>
                </p14:cNvPr>
                <p14:cNvContentPartPr/>
                <p14:nvPr/>
              </p14:nvContentPartPr>
              <p14:xfrm>
                <a:off x="3678673" y="1647209"/>
                <a:ext cx="198000" cy="256320"/>
              </p14:xfrm>
            </p:contentPart>
          </mc:Choice>
          <mc:Fallback>
            <p:pic>
              <p:nvPicPr>
                <p:cNvPr id="30" name="Ink 29">
                  <a:extLst>
                    <a:ext uri="{FF2B5EF4-FFF2-40B4-BE49-F238E27FC236}">
                      <a16:creationId xmlns:a16="http://schemas.microsoft.com/office/drawing/2014/main" id="{05075B46-A56C-40CF-F1C2-58EC9682FB87}"/>
                    </a:ext>
                  </a:extLst>
                </p:cNvPr>
                <p:cNvPicPr/>
                <p:nvPr/>
              </p:nvPicPr>
              <p:blipFill>
                <a:blip r:embed="rId48"/>
                <a:stretch>
                  <a:fillRect/>
                </a:stretch>
              </p:blipFill>
              <p:spPr>
                <a:xfrm>
                  <a:off x="3670033" y="1638569"/>
                  <a:ext cx="215640" cy="27396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31" name="Ink 30">
                  <a:extLst>
                    <a:ext uri="{FF2B5EF4-FFF2-40B4-BE49-F238E27FC236}">
                      <a16:creationId xmlns:a16="http://schemas.microsoft.com/office/drawing/2014/main" id="{1F88D7DB-FACF-C2F5-BA72-F8C60650BBAF}"/>
                    </a:ext>
                  </a:extLst>
                </p14:cNvPr>
                <p14:cNvContentPartPr/>
                <p14:nvPr/>
              </p14:nvContentPartPr>
              <p14:xfrm>
                <a:off x="3763633" y="1664849"/>
                <a:ext cx="157320" cy="108000"/>
              </p14:xfrm>
            </p:contentPart>
          </mc:Choice>
          <mc:Fallback>
            <p:pic>
              <p:nvPicPr>
                <p:cNvPr id="31" name="Ink 30">
                  <a:extLst>
                    <a:ext uri="{FF2B5EF4-FFF2-40B4-BE49-F238E27FC236}">
                      <a16:creationId xmlns:a16="http://schemas.microsoft.com/office/drawing/2014/main" id="{1F88D7DB-FACF-C2F5-BA72-F8C60650BBAF}"/>
                    </a:ext>
                  </a:extLst>
                </p:cNvPr>
                <p:cNvPicPr/>
                <p:nvPr/>
              </p:nvPicPr>
              <p:blipFill>
                <a:blip r:embed="rId50"/>
                <a:stretch>
                  <a:fillRect/>
                </a:stretch>
              </p:blipFill>
              <p:spPr>
                <a:xfrm>
                  <a:off x="3754633" y="1655849"/>
                  <a:ext cx="174960" cy="12564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32" name="Ink 31">
                  <a:extLst>
                    <a:ext uri="{FF2B5EF4-FFF2-40B4-BE49-F238E27FC236}">
                      <a16:creationId xmlns:a16="http://schemas.microsoft.com/office/drawing/2014/main" id="{027C9815-E7FA-0760-B78B-6A5452B4ECC0}"/>
                    </a:ext>
                  </a:extLst>
                </p14:cNvPr>
                <p14:cNvContentPartPr/>
                <p14:nvPr/>
              </p14:nvContentPartPr>
              <p14:xfrm>
                <a:off x="3977833" y="1660529"/>
                <a:ext cx="11520" cy="47520"/>
              </p14:xfrm>
            </p:contentPart>
          </mc:Choice>
          <mc:Fallback>
            <p:pic>
              <p:nvPicPr>
                <p:cNvPr id="32" name="Ink 31">
                  <a:extLst>
                    <a:ext uri="{FF2B5EF4-FFF2-40B4-BE49-F238E27FC236}">
                      <a16:creationId xmlns:a16="http://schemas.microsoft.com/office/drawing/2014/main" id="{027C9815-E7FA-0760-B78B-6A5452B4ECC0}"/>
                    </a:ext>
                  </a:extLst>
                </p:cNvPr>
                <p:cNvPicPr/>
                <p:nvPr/>
              </p:nvPicPr>
              <p:blipFill>
                <a:blip r:embed="rId52"/>
                <a:stretch>
                  <a:fillRect/>
                </a:stretch>
              </p:blipFill>
              <p:spPr>
                <a:xfrm>
                  <a:off x="3969193" y="1651889"/>
                  <a:ext cx="29160" cy="65160"/>
                </a:xfrm>
                <a:prstGeom prst="rect">
                  <a:avLst/>
                </a:prstGeom>
              </p:spPr>
            </p:pic>
          </mc:Fallback>
        </mc:AlternateContent>
      </p:grpSp>
      <p:grpSp>
        <p:nvGrpSpPr>
          <p:cNvPr id="42" name="Group 41">
            <a:extLst>
              <a:ext uri="{FF2B5EF4-FFF2-40B4-BE49-F238E27FC236}">
                <a16:creationId xmlns:a16="http://schemas.microsoft.com/office/drawing/2014/main" id="{9987FA1D-A2D8-9611-CBA6-252343400959}"/>
              </a:ext>
            </a:extLst>
          </p:cNvPr>
          <p:cNvGrpSpPr/>
          <p:nvPr/>
        </p:nvGrpSpPr>
        <p:grpSpPr>
          <a:xfrm>
            <a:off x="3260713" y="4400129"/>
            <a:ext cx="927000" cy="716400"/>
            <a:chOff x="3260713" y="4400129"/>
            <a:chExt cx="927000" cy="716400"/>
          </a:xfrm>
        </p:grpSpPr>
        <mc:AlternateContent xmlns:mc="http://schemas.openxmlformats.org/markup-compatibility/2006">
          <mc:Choice xmlns:p14="http://schemas.microsoft.com/office/powerpoint/2010/main" Requires="p14">
            <p:contentPart p14:bwMode="auto" r:id="rId53">
              <p14:nvContentPartPr>
                <p14:cNvPr id="34" name="Ink 33">
                  <a:extLst>
                    <a:ext uri="{FF2B5EF4-FFF2-40B4-BE49-F238E27FC236}">
                      <a16:creationId xmlns:a16="http://schemas.microsoft.com/office/drawing/2014/main" id="{C0B164B8-EC17-0ED6-1A7D-ECEE5A42D2BD}"/>
                    </a:ext>
                  </a:extLst>
                </p14:cNvPr>
                <p14:cNvContentPartPr/>
                <p14:nvPr/>
              </p14:nvContentPartPr>
              <p14:xfrm>
                <a:off x="3872713" y="4806209"/>
                <a:ext cx="315000" cy="25560"/>
              </p14:xfrm>
            </p:contentPart>
          </mc:Choice>
          <mc:Fallback>
            <p:pic>
              <p:nvPicPr>
                <p:cNvPr id="34" name="Ink 33">
                  <a:extLst>
                    <a:ext uri="{FF2B5EF4-FFF2-40B4-BE49-F238E27FC236}">
                      <a16:creationId xmlns:a16="http://schemas.microsoft.com/office/drawing/2014/main" id="{C0B164B8-EC17-0ED6-1A7D-ECEE5A42D2BD}"/>
                    </a:ext>
                  </a:extLst>
                </p:cNvPr>
                <p:cNvPicPr/>
                <p:nvPr/>
              </p:nvPicPr>
              <p:blipFill>
                <a:blip r:embed="rId54"/>
                <a:stretch>
                  <a:fillRect/>
                </a:stretch>
              </p:blipFill>
              <p:spPr>
                <a:xfrm>
                  <a:off x="3864073" y="4797209"/>
                  <a:ext cx="332640" cy="4320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35" name="Ink 34">
                  <a:extLst>
                    <a:ext uri="{FF2B5EF4-FFF2-40B4-BE49-F238E27FC236}">
                      <a16:creationId xmlns:a16="http://schemas.microsoft.com/office/drawing/2014/main" id="{2D47DC8A-6E37-5206-52CA-DC915096254B}"/>
                    </a:ext>
                  </a:extLst>
                </p14:cNvPr>
                <p14:cNvContentPartPr/>
                <p14:nvPr/>
              </p14:nvContentPartPr>
              <p14:xfrm>
                <a:off x="3260713" y="4750049"/>
                <a:ext cx="117720" cy="366480"/>
              </p14:xfrm>
            </p:contentPart>
          </mc:Choice>
          <mc:Fallback>
            <p:pic>
              <p:nvPicPr>
                <p:cNvPr id="35" name="Ink 34">
                  <a:extLst>
                    <a:ext uri="{FF2B5EF4-FFF2-40B4-BE49-F238E27FC236}">
                      <a16:creationId xmlns:a16="http://schemas.microsoft.com/office/drawing/2014/main" id="{2D47DC8A-6E37-5206-52CA-DC915096254B}"/>
                    </a:ext>
                  </a:extLst>
                </p:cNvPr>
                <p:cNvPicPr/>
                <p:nvPr/>
              </p:nvPicPr>
              <p:blipFill>
                <a:blip r:embed="rId56"/>
                <a:stretch>
                  <a:fillRect/>
                </a:stretch>
              </p:blipFill>
              <p:spPr>
                <a:xfrm>
                  <a:off x="3252073" y="4741049"/>
                  <a:ext cx="135360" cy="38412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36" name="Ink 35">
                  <a:extLst>
                    <a:ext uri="{FF2B5EF4-FFF2-40B4-BE49-F238E27FC236}">
                      <a16:creationId xmlns:a16="http://schemas.microsoft.com/office/drawing/2014/main" id="{BFEA53F0-3A9D-EA4D-E143-72734167744E}"/>
                    </a:ext>
                  </a:extLst>
                </p14:cNvPr>
                <p14:cNvContentPartPr/>
                <p14:nvPr/>
              </p14:nvContentPartPr>
              <p14:xfrm>
                <a:off x="3268633" y="4957769"/>
                <a:ext cx="131400" cy="135360"/>
              </p14:xfrm>
            </p:contentPart>
          </mc:Choice>
          <mc:Fallback>
            <p:pic>
              <p:nvPicPr>
                <p:cNvPr id="36" name="Ink 35">
                  <a:extLst>
                    <a:ext uri="{FF2B5EF4-FFF2-40B4-BE49-F238E27FC236}">
                      <a16:creationId xmlns:a16="http://schemas.microsoft.com/office/drawing/2014/main" id="{BFEA53F0-3A9D-EA4D-E143-72734167744E}"/>
                    </a:ext>
                  </a:extLst>
                </p:cNvPr>
                <p:cNvPicPr/>
                <p:nvPr/>
              </p:nvPicPr>
              <p:blipFill>
                <a:blip r:embed="rId58"/>
                <a:stretch>
                  <a:fillRect/>
                </a:stretch>
              </p:blipFill>
              <p:spPr>
                <a:xfrm>
                  <a:off x="3259993" y="4948769"/>
                  <a:ext cx="149040" cy="15300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37" name="Ink 36">
                  <a:extLst>
                    <a:ext uri="{FF2B5EF4-FFF2-40B4-BE49-F238E27FC236}">
                      <a16:creationId xmlns:a16="http://schemas.microsoft.com/office/drawing/2014/main" id="{174900CC-B219-9962-4605-7EDE1BA0C253}"/>
                    </a:ext>
                  </a:extLst>
                </p14:cNvPr>
                <p14:cNvContentPartPr/>
                <p14:nvPr/>
              </p14:nvContentPartPr>
              <p14:xfrm>
                <a:off x="3448993" y="4637369"/>
                <a:ext cx="347040" cy="349920"/>
              </p14:xfrm>
            </p:contentPart>
          </mc:Choice>
          <mc:Fallback>
            <p:pic>
              <p:nvPicPr>
                <p:cNvPr id="37" name="Ink 36">
                  <a:extLst>
                    <a:ext uri="{FF2B5EF4-FFF2-40B4-BE49-F238E27FC236}">
                      <a16:creationId xmlns:a16="http://schemas.microsoft.com/office/drawing/2014/main" id="{174900CC-B219-9962-4605-7EDE1BA0C253}"/>
                    </a:ext>
                  </a:extLst>
                </p:cNvPr>
                <p:cNvPicPr/>
                <p:nvPr/>
              </p:nvPicPr>
              <p:blipFill>
                <a:blip r:embed="rId60"/>
                <a:stretch>
                  <a:fillRect/>
                </a:stretch>
              </p:blipFill>
              <p:spPr>
                <a:xfrm>
                  <a:off x="3439993" y="4628369"/>
                  <a:ext cx="364680" cy="36756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40" name="Ink 39">
                  <a:extLst>
                    <a:ext uri="{FF2B5EF4-FFF2-40B4-BE49-F238E27FC236}">
                      <a16:creationId xmlns:a16="http://schemas.microsoft.com/office/drawing/2014/main" id="{A55BAE1B-EB6B-0764-CD31-C99B24D09F94}"/>
                    </a:ext>
                  </a:extLst>
                </p14:cNvPr>
                <p14:cNvContentPartPr/>
                <p14:nvPr/>
              </p14:nvContentPartPr>
              <p14:xfrm>
                <a:off x="3690553" y="4546289"/>
                <a:ext cx="52560" cy="24120"/>
              </p14:xfrm>
            </p:contentPart>
          </mc:Choice>
          <mc:Fallback>
            <p:pic>
              <p:nvPicPr>
                <p:cNvPr id="40" name="Ink 39">
                  <a:extLst>
                    <a:ext uri="{FF2B5EF4-FFF2-40B4-BE49-F238E27FC236}">
                      <a16:creationId xmlns:a16="http://schemas.microsoft.com/office/drawing/2014/main" id="{A55BAE1B-EB6B-0764-CD31-C99B24D09F94}"/>
                    </a:ext>
                  </a:extLst>
                </p:cNvPr>
                <p:cNvPicPr/>
                <p:nvPr/>
              </p:nvPicPr>
              <p:blipFill>
                <a:blip r:embed="rId62"/>
                <a:stretch>
                  <a:fillRect/>
                </a:stretch>
              </p:blipFill>
              <p:spPr>
                <a:xfrm>
                  <a:off x="3681913" y="4537649"/>
                  <a:ext cx="70200" cy="4176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41" name="Ink 40">
                  <a:extLst>
                    <a:ext uri="{FF2B5EF4-FFF2-40B4-BE49-F238E27FC236}">
                      <a16:creationId xmlns:a16="http://schemas.microsoft.com/office/drawing/2014/main" id="{AF722747-D3B3-2239-FFE4-7CAC891AE0E1}"/>
                    </a:ext>
                  </a:extLst>
                </p14:cNvPr>
                <p14:cNvContentPartPr/>
                <p14:nvPr/>
              </p14:nvContentPartPr>
              <p14:xfrm>
                <a:off x="3787393" y="4400129"/>
                <a:ext cx="255600" cy="379080"/>
              </p14:xfrm>
            </p:contentPart>
          </mc:Choice>
          <mc:Fallback>
            <p:pic>
              <p:nvPicPr>
                <p:cNvPr id="41" name="Ink 40">
                  <a:extLst>
                    <a:ext uri="{FF2B5EF4-FFF2-40B4-BE49-F238E27FC236}">
                      <a16:creationId xmlns:a16="http://schemas.microsoft.com/office/drawing/2014/main" id="{AF722747-D3B3-2239-FFE4-7CAC891AE0E1}"/>
                    </a:ext>
                  </a:extLst>
                </p:cNvPr>
                <p:cNvPicPr/>
                <p:nvPr/>
              </p:nvPicPr>
              <p:blipFill>
                <a:blip r:embed="rId64"/>
                <a:stretch>
                  <a:fillRect/>
                </a:stretch>
              </p:blipFill>
              <p:spPr>
                <a:xfrm>
                  <a:off x="3778393" y="4391489"/>
                  <a:ext cx="273240" cy="396720"/>
                </a:xfrm>
                <a:prstGeom prst="rect">
                  <a:avLst/>
                </a:prstGeom>
              </p:spPr>
            </p:pic>
          </mc:Fallback>
        </mc:AlternateContent>
      </p:grpSp>
      <p:grpSp>
        <p:nvGrpSpPr>
          <p:cNvPr id="57" name="Group 56">
            <a:extLst>
              <a:ext uri="{FF2B5EF4-FFF2-40B4-BE49-F238E27FC236}">
                <a16:creationId xmlns:a16="http://schemas.microsoft.com/office/drawing/2014/main" id="{042F0130-AA12-7E25-A40C-32ECC399550E}"/>
              </a:ext>
            </a:extLst>
          </p:cNvPr>
          <p:cNvGrpSpPr/>
          <p:nvPr/>
        </p:nvGrpSpPr>
        <p:grpSpPr>
          <a:xfrm>
            <a:off x="5728873" y="1321049"/>
            <a:ext cx="3454560" cy="785880"/>
            <a:chOff x="5728873" y="1321049"/>
            <a:chExt cx="3454560" cy="785880"/>
          </a:xfrm>
        </p:grpSpPr>
        <mc:AlternateContent xmlns:mc="http://schemas.openxmlformats.org/markup-compatibility/2006">
          <mc:Choice xmlns:p14="http://schemas.microsoft.com/office/powerpoint/2010/main" Requires="p14">
            <p:contentPart p14:bwMode="auto" r:id="rId65">
              <p14:nvContentPartPr>
                <p14:cNvPr id="43" name="Ink 42">
                  <a:extLst>
                    <a:ext uri="{FF2B5EF4-FFF2-40B4-BE49-F238E27FC236}">
                      <a16:creationId xmlns:a16="http://schemas.microsoft.com/office/drawing/2014/main" id="{8B700F93-1A92-9A4E-CB44-6EE93FC0332B}"/>
                    </a:ext>
                  </a:extLst>
                </p14:cNvPr>
                <p14:cNvContentPartPr/>
                <p14:nvPr/>
              </p14:nvContentPartPr>
              <p14:xfrm>
                <a:off x="5764153" y="1643609"/>
                <a:ext cx="1561680" cy="343080"/>
              </p14:xfrm>
            </p:contentPart>
          </mc:Choice>
          <mc:Fallback>
            <p:pic>
              <p:nvPicPr>
                <p:cNvPr id="43" name="Ink 42">
                  <a:extLst>
                    <a:ext uri="{FF2B5EF4-FFF2-40B4-BE49-F238E27FC236}">
                      <a16:creationId xmlns:a16="http://schemas.microsoft.com/office/drawing/2014/main" id="{8B700F93-1A92-9A4E-CB44-6EE93FC0332B}"/>
                    </a:ext>
                  </a:extLst>
                </p:cNvPr>
                <p:cNvPicPr/>
                <p:nvPr/>
              </p:nvPicPr>
              <p:blipFill>
                <a:blip r:embed="rId66"/>
                <a:stretch>
                  <a:fillRect/>
                </a:stretch>
              </p:blipFill>
              <p:spPr>
                <a:xfrm>
                  <a:off x="5755153" y="1634969"/>
                  <a:ext cx="1579320" cy="36072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44" name="Ink 43">
                  <a:extLst>
                    <a:ext uri="{FF2B5EF4-FFF2-40B4-BE49-F238E27FC236}">
                      <a16:creationId xmlns:a16="http://schemas.microsoft.com/office/drawing/2014/main" id="{AFBE2DFD-BD8F-B2C5-E61D-D77284B90B82}"/>
                    </a:ext>
                  </a:extLst>
                </p14:cNvPr>
                <p14:cNvContentPartPr/>
                <p14:nvPr/>
              </p14:nvContentPartPr>
              <p14:xfrm>
                <a:off x="5728873" y="1906049"/>
                <a:ext cx="149400" cy="116280"/>
              </p14:xfrm>
            </p:contentPart>
          </mc:Choice>
          <mc:Fallback>
            <p:pic>
              <p:nvPicPr>
                <p:cNvPr id="44" name="Ink 43">
                  <a:extLst>
                    <a:ext uri="{FF2B5EF4-FFF2-40B4-BE49-F238E27FC236}">
                      <a16:creationId xmlns:a16="http://schemas.microsoft.com/office/drawing/2014/main" id="{AFBE2DFD-BD8F-B2C5-E61D-D77284B90B82}"/>
                    </a:ext>
                  </a:extLst>
                </p:cNvPr>
                <p:cNvPicPr/>
                <p:nvPr/>
              </p:nvPicPr>
              <p:blipFill>
                <a:blip r:embed="rId68"/>
                <a:stretch>
                  <a:fillRect/>
                </a:stretch>
              </p:blipFill>
              <p:spPr>
                <a:xfrm>
                  <a:off x="5720233" y="1897049"/>
                  <a:ext cx="167040" cy="13392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46" name="Ink 45">
                  <a:extLst>
                    <a:ext uri="{FF2B5EF4-FFF2-40B4-BE49-F238E27FC236}">
                      <a16:creationId xmlns:a16="http://schemas.microsoft.com/office/drawing/2014/main" id="{98CFBD2D-2129-1239-A3D4-AC4B95A9193B}"/>
                    </a:ext>
                  </a:extLst>
                </p14:cNvPr>
                <p14:cNvContentPartPr/>
                <p14:nvPr/>
              </p14:nvContentPartPr>
              <p14:xfrm>
                <a:off x="7644073" y="1386209"/>
                <a:ext cx="50040" cy="298800"/>
              </p14:xfrm>
            </p:contentPart>
          </mc:Choice>
          <mc:Fallback>
            <p:pic>
              <p:nvPicPr>
                <p:cNvPr id="46" name="Ink 45">
                  <a:extLst>
                    <a:ext uri="{FF2B5EF4-FFF2-40B4-BE49-F238E27FC236}">
                      <a16:creationId xmlns:a16="http://schemas.microsoft.com/office/drawing/2014/main" id="{98CFBD2D-2129-1239-A3D4-AC4B95A9193B}"/>
                    </a:ext>
                  </a:extLst>
                </p:cNvPr>
                <p:cNvPicPr/>
                <p:nvPr/>
              </p:nvPicPr>
              <p:blipFill>
                <a:blip r:embed="rId70"/>
                <a:stretch>
                  <a:fillRect/>
                </a:stretch>
              </p:blipFill>
              <p:spPr>
                <a:xfrm>
                  <a:off x="7635433" y="1377209"/>
                  <a:ext cx="67680" cy="31644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47" name="Ink 46">
                  <a:extLst>
                    <a:ext uri="{FF2B5EF4-FFF2-40B4-BE49-F238E27FC236}">
                      <a16:creationId xmlns:a16="http://schemas.microsoft.com/office/drawing/2014/main" id="{98695C7C-162D-93CC-586A-1E1EE8541CB7}"/>
                    </a:ext>
                  </a:extLst>
                </p14:cNvPr>
                <p14:cNvContentPartPr/>
                <p14:nvPr/>
              </p14:nvContentPartPr>
              <p14:xfrm>
                <a:off x="7552273" y="1554329"/>
                <a:ext cx="174240" cy="91080"/>
              </p14:xfrm>
            </p:contentPart>
          </mc:Choice>
          <mc:Fallback>
            <p:pic>
              <p:nvPicPr>
                <p:cNvPr id="47" name="Ink 46">
                  <a:extLst>
                    <a:ext uri="{FF2B5EF4-FFF2-40B4-BE49-F238E27FC236}">
                      <a16:creationId xmlns:a16="http://schemas.microsoft.com/office/drawing/2014/main" id="{98695C7C-162D-93CC-586A-1E1EE8541CB7}"/>
                    </a:ext>
                  </a:extLst>
                </p:cNvPr>
                <p:cNvPicPr/>
                <p:nvPr/>
              </p:nvPicPr>
              <p:blipFill>
                <a:blip r:embed="rId72"/>
                <a:stretch>
                  <a:fillRect/>
                </a:stretch>
              </p:blipFill>
              <p:spPr>
                <a:xfrm>
                  <a:off x="7543633" y="1545689"/>
                  <a:ext cx="191880" cy="10872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48" name="Ink 47">
                  <a:extLst>
                    <a:ext uri="{FF2B5EF4-FFF2-40B4-BE49-F238E27FC236}">
                      <a16:creationId xmlns:a16="http://schemas.microsoft.com/office/drawing/2014/main" id="{D2CC30CD-5783-FE15-960F-8A0BA2C2152A}"/>
                    </a:ext>
                  </a:extLst>
                </p14:cNvPr>
                <p14:cNvContentPartPr/>
                <p14:nvPr/>
              </p14:nvContentPartPr>
              <p14:xfrm>
                <a:off x="7764313" y="1491329"/>
                <a:ext cx="228240" cy="136800"/>
              </p14:xfrm>
            </p:contentPart>
          </mc:Choice>
          <mc:Fallback>
            <p:pic>
              <p:nvPicPr>
                <p:cNvPr id="48" name="Ink 47">
                  <a:extLst>
                    <a:ext uri="{FF2B5EF4-FFF2-40B4-BE49-F238E27FC236}">
                      <a16:creationId xmlns:a16="http://schemas.microsoft.com/office/drawing/2014/main" id="{D2CC30CD-5783-FE15-960F-8A0BA2C2152A}"/>
                    </a:ext>
                  </a:extLst>
                </p:cNvPr>
                <p:cNvPicPr/>
                <p:nvPr/>
              </p:nvPicPr>
              <p:blipFill>
                <a:blip r:embed="rId74"/>
                <a:stretch>
                  <a:fillRect/>
                </a:stretch>
              </p:blipFill>
              <p:spPr>
                <a:xfrm>
                  <a:off x="7755673" y="1482329"/>
                  <a:ext cx="245880" cy="15444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49" name="Ink 48">
                  <a:extLst>
                    <a:ext uri="{FF2B5EF4-FFF2-40B4-BE49-F238E27FC236}">
                      <a16:creationId xmlns:a16="http://schemas.microsoft.com/office/drawing/2014/main" id="{B913B71B-024D-4A93-9486-D9216DA2A8AD}"/>
                    </a:ext>
                  </a:extLst>
                </p14:cNvPr>
                <p14:cNvContentPartPr/>
                <p14:nvPr/>
              </p14:nvContentPartPr>
              <p14:xfrm>
                <a:off x="8022793" y="1430489"/>
                <a:ext cx="217080" cy="112680"/>
              </p14:xfrm>
            </p:contentPart>
          </mc:Choice>
          <mc:Fallback>
            <p:pic>
              <p:nvPicPr>
                <p:cNvPr id="49" name="Ink 48">
                  <a:extLst>
                    <a:ext uri="{FF2B5EF4-FFF2-40B4-BE49-F238E27FC236}">
                      <a16:creationId xmlns:a16="http://schemas.microsoft.com/office/drawing/2014/main" id="{B913B71B-024D-4A93-9486-D9216DA2A8AD}"/>
                    </a:ext>
                  </a:extLst>
                </p:cNvPr>
                <p:cNvPicPr/>
                <p:nvPr/>
              </p:nvPicPr>
              <p:blipFill>
                <a:blip r:embed="rId76"/>
                <a:stretch>
                  <a:fillRect/>
                </a:stretch>
              </p:blipFill>
              <p:spPr>
                <a:xfrm>
                  <a:off x="8013793" y="1421489"/>
                  <a:ext cx="234720" cy="13032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50" name="Ink 49">
                  <a:extLst>
                    <a:ext uri="{FF2B5EF4-FFF2-40B4-BE49-F238E27FC236}">
                      <a16:creationId xmlns:a16="http://schemas.microsoft.com/office/drawing/2014/main" id="{9B705526-54D4-970A-6768-9C4050401399}"/>
                    </a:ext>
                  </a:extLst>
                </p14:cNvPr>
                <p14:cNvContentPartPr/>
                <p14:nvPr/>
              </p14:nvContentPartPr>
              <p14:xfrm>
                <a:off x="8154913" y="1386929"/>
                <a:ext cx="24480" cy="8280"/>
              </p14:xfrm>
            </p:contentPart>
          </mc:Choice>
          <mc:Fallback>
            <p:pic>
              <p:nvPicPr>
                <p:cNvPr id="50" name="Ink 49">
                  <a:extLst>
                    <a:ext uri="{FF2B5EF4-FFF2-40B4-BE49-F238E27FC236}">
                      <a16:creationId xmlns:a16="http://schemas.microsoft.com/office/drawing/2014/main" id="{9B705526-54D4-970A-6768-9C4050401399}"/>
                    </a:ext>
                  </a:extLst>
                </p:cNvPr>
                <p:cNvPicPr/>
                <p:nvPr/>
              </p:nvPicPr>
              <p:blipFill>
                <a:blip r:embed="rId78"/>
                <a:stretch>
                  <a:fillRect/>
                </a:stretch>
              </p:blipFill>
              <p:spPr>
                <a:xfrm>
                  <a:off x="8145913" y="1378289"/>
                  <a:ext cx="42120" cy="2592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51" name="Ink 50">
                  <a:extLst>
                    <a:ext uri="{FF2B5EF4-FFF2-40B4-BE49-F238E27FC236}">
                      <a16:creationId xmlns:a16="http://schemas.microsoft.com/office/drawing/2014/main" id="{4AD4A0C5-FC48-3BBD-6549-44BB39E12F08}"/>
                    </a:ext>
                  </a:extLst>
                </p14:cNvPr>
                <p14:cNvContentPartPr/>
                <p14:nvPr/>
              </p14:nvContentPartPr>
              <p14:xfrm>
                <a:off x="8251033" y="1321049"/>
                <a:ext cx="296640" cy="241200"/>
              </p14:xfrm>
            </p:contentPart>
          </mc:Choice>
          <mc:Fallback>
            <p:pic>
              <p:nvPicPr>
                <p:cNvPr id="51" name="Ink 50">
                  <a:extLst>
                    <a:ext uri="{FF2B5EF4-FFF2-40B4-BE49-F238E27FC236}">
                      <a16:creationId xmlns:a16="http://schemas.microsoft.com/office/drawing/2014/main" id="{4AD4A0C5-FC48-3BBD-6549-44BB39E12F08}"/>
                    </a:ext>
                  </a:extLst>
                </p:cNvPr>
                <p:cNvPicPr/>
                <p:nvPr/>
              </p:nvPicPr>
              <p:blipFill>
                <a:blip r:embed="rId80"/>
                <a:stretch>
                  <a:fillRect/>
                </a:stretch>
              </p:blipFill>
              <p:spPr>
                <a:xfrm>
                  <a:off x="8242393" y="1312049"/>
                  <a:ext cx="314280" cy="25884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52" name="Ink 51">
                  <a:extLst>
                    <a:ext uri="{FF2B5EF4-FFF2-40B4-BE49-F238E27FC236}">
                      <a16:creationId xmlns:a16="http://schemas.microsoft.com/office/drawing/2014/main" id="{557635A9-368A-84C0-4FC1-C9B3FD867194}"/>
                    </a:ext>
                  </a:extLst>
                </p14:cNvPr>
                <p14:cNvContentPartPr/>
                <p14:nvPr/>
              </p14:nvContentPartPr>
              <p14:xfrm>
                <a:off x="8212153" y="1710929"/>
                <a:ext cx="541440" cy="396000"/>
              </p14:xfrm>
            </p:contentPart>
          </mc:Choice>
          <mc:Fallback>
            <p:pic>
              <p:nvPicPr>
                <p:cNvPr id="52" name="Ink 51">
                  <a:extLst>
                    <a:ext uri="{FF2B5EF4-FFF2-40B4-BE49-F238E27FC236}">
                      <a16:creationId xmlns:a16="http://schemas.microsoft.com/office/drawing/2014/main" id="{557635A9-368A-84C0-4FC1-C9B3FD867194}"/>
                    </a:ext>
                  </a:extLst>
                </p:cNvPr>
                <p:cNvPicPr/>
                <p:nvPr/>
              </p:nvPicPr>
              <p:blipFill>
                <a:blip r:embed="rId82"/>
                <a:stretch>
                  <a:fillRect/>
                </a:stretch>
              </p:blipFill>
              <p:spPr>
                <a:xfrm>
                  <a:off x="8203513" y="1702289"/>
                  <a:ext cx="559080" cy="41364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53" name="Ink 52">
                  <a:extLst>
                    <a:ext uri="{FF2B5EF4-FFF2-40B4-BE49-F238E27FC236}">
                      <a16:creationId xmlns:a16="http://schemas.microsoft.com/office/drawing/2014/main" id="{55445F88-EB43-D5B1-6EA7-A6A2E3D6536F}"/>
                    </a:ext>
                  </a:extLst>
                </p14:cNvPr>
                <p14:cNvContentPartPr/>
                <p14:nvPr/>
              </p14:nvContentPartPr>
              <p14:xfrm>
                <a:off x="8746753" y="1541729"/>
                <a:ext cx="82800" cy="167400"/>
              </p14:xfrm>
            </p:contentPart>
          </mc:Choice>
          <mc:Fallback>
            <p:pic>
              <p:nvPicPr>
                <p:cNvPr id="53" name="Ink 52">
                  <a:extLst>
                    <a:ext uri="{FF2B5EF4-FFF2-40B4-BE49-F238E27FC236}">
                      <a16:creationId xmlns:a16="http://schemas.microsoft.com/office/drawing/2014/main" id="{55445F88-EB43-D5B1-6EA7-A6A2E3D6536F}"/>
                    </a:ext>
                  </a:extLst>
                </p:cNvPr>
                <p:cNvPicPr/>
                <p:nvPr/>
              </p:nvPicPr>
              <p:blipFill>
                <a:blip r:embed="rId84"/>
                <a:stretch>
                  <a:fillRect/>
                </a:stretch>
              </p:blipFill>
              <p:spPr>
                <a:xfrm>
                  <a:off x="8737753" y="1533089"/>
                  <a:ext cx="100440" cy="185040"/>
                </a:xfrm>
                <a:prstGeom prst="rect">
                  <a:avLst/>
                </a:prstGeom>
              </p:spPr>
            </p:pic>
          </mc:Fallback>
        </mc:AlternateContent>
        <mc:AlternateContent xmlns:mc="http://schemas.openxmlformats.org/markup-compatibility/2006">
          <mc:Choice xmlns:p14="http://schemas.microsoft.com/office/powerpoint/2010/main" Requires="p14">
            <p:contentPart p14:bwMode="auto" r:id="rId85">
              <p14:nvContentPartPr>
                <p14:cNvPr id="54" name="Ink 53">
                  <a:extLst>
                    <a:ext uri="{FF2B5EF4-FFF2-40B4-BE49-F238E27FC236}">
                      <a16:creationId xmlns:a16="http://schemas.microsoft.com/office/drawing/2014/main" id="{6A75760D-A5AF-9386-F13E-39F46A2652FE}"/>
                    </a:ext>
                  </a:extLst>
                </p14:cNvPr>
                <p14:cNvContentPartPr/>
                <p14:nvPr/>
              </p14:nvContentPartPr>
              <p14:xfrm>
                <a:off x="8803273" y="1607969"/>
                <a:ext cx="108000" cy="89640"/>
              </p14:xfrm>
            </p:contentPart>
          </mc:Choice>
          <mc:Fallback>
            <p:pic>
              <p:nvPicPr>
                <p:cNvPr id="54" name="Ink 53">
                  <a:extLst>
                    <a:ext uri="{FF2B5EF4-FFF2-40B4-BE49-F238E27FC236}">
                      <a16:creationId xmlns:a16="http://schemas.microsoft.com/office/drawing/2014/main" id="{6A75760D-A5AF-9386-F13E-39F46A2652FE}"/>
                    </a:ext>
                  </a:extLst>
                </p:cNvPr>
                <p:cNvPicPr/>
                <p:nvPr/>
              </p:nvPicPr>
              <p:blipFill>
                <a:blip r:embed="rId86"/>
                <a:stretch>
                  <a:fillRect/>
                </a:stretch>
              </p:blipFill>
              <p:spPr>
                <a:xfrm>
                  <a:off x="8794273" y="1598969"/>
                  <a:ext cx="125640" cy="10728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55" name="Ink 54">
                  <a:extLst>
                    <a:ext uri="{FF2B5EF4-FFF2-40B4-BE49-F238E27FC236}">
                      <a16:creationId xmlns:a16="http://schemas.microsoft.com/office/drawing/2014/main" id="{BF2609EC-B796-B28D-3B70-2FE9CA8DA9EB}"/>
                    </a:ext>
                  </a:extLst>
                </p14:cNvPr>
                <p14:cNvContentPartPr/>
                <p14:nvPr/>
              </p14:nvContentPartPr>
              <p14:xfrm>
                <a:off x="8904073" y="1551449"/>
                <a:ext cx="21600" cy="5760"/>
              </p14:xfrm>
            </p:contentPart>
          </mc:Choice>
          <mc:Fallback>
            <p:pic>
              <p:nvPicPr>
                <p:cNvPr id="55" name="Ink 54">
                  <a:extLst>
                    <a:ext uri="{FF2B5EF4-FFF2-40B4-BE49-F238E27FC236}">
                      <a16:creationId xmlns:a16="http://schemas.microsoft.com/office/drawing/2014/main" id="{BF2609EC-B796-B28D-3B70-2FE9CA8DA9EB}"/>
                    </a:ext>
                  </a:extLst>
                </p:cNvPr>
                <p:cNvPicPr/>
                <p:nvPr/>
              </p:nvPicPr>
              <p:blipFill>
                <a:blip r:embed="rId88"/>
                <a:stretch>
                  <a:fillRect/>
                </a:stretch>
              </p:blipFill>
              <p:spPr>
                <a:xfrm>
                  <a:off x="8895073" y="1542449"/>
                  <a:ext cx="39240" cy="23400"/>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56" name="Ink 55">
                  <a:extLst>
                    <a:ext uri="{FF2B5EF4-FFF2-40B4-BE49-F238E27FC236}">
                      <a16:creationId xmlns:a16="http://schemas.microsoft.com/office/drawing/2014/main" id="{671D1B03-C188-8D1E-B1CD-5DF4CAF1D626}"/>
                    </a:ext>
                  </a:extLst>
                </p14:cNvPr>
                <p14:cNvContentPartPr/>
                <p14:nvPr/>
              </p14:nvContentPartPr>
              <p14:xfrm>
                <a:off x="8991193" y="1435169"/>
                <a:ext cx="192240" cy="205560"/>
              </p14:xfrm>
            </p:contentPart>
          </mc:Choice>
          <mc:Fallback>
            <p:pic>
              <p:nvPicPr>
                <p:cNvPr id="56" name="Ink 55">
                  <a:extLst>
                    <a:ext uri="{FF2B5EF4-FFF2-40B4-BE49-F238E27FC236}">
                      <a16:creationId xmlns:a16="http://schemas.microsoft.com/office/drawing/2014/main" id="{671D1B03-C188-8D1E-B1CD-5DF4CAF1D626}"/>
                    </a:ext>
                  </a:extLst>
                </p:cNvPr>
                <p:cNvPicPr/>
                <p:nvPr/>
              </p:nvPicPr>
              <p:blipFill>
                <a:blip r:embed="rId90"/>
                <a:stretch>
                  <a:fillRect/>
                </a:stretch>
              </p:blipFill>
              <p:spPr>
                <a:xfrm>
                  <a:off x="8982553" y="1426169"/>
                  <a:ext cx="209880" cy="2232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91">
            <p14:nvContentPartPr>
              <p14:cNvPr id="58" name="Ink 57">
                <a:extLst>
                  <a:ext uri="{FF2B5EF4-FFF2-40B4-BE49-F238E27FC236}">
                    <a16:creationId xmlns:a16="http://schemas.microsoft.com/office/drawing/2014/main" id="{009A629B-69E8-4BBE-B860-A6D3CE5AB34B}"/>
                  </a:ext>
                </a:extLst>
              </p14:cNvPr>
              <p14:cNvContentPartPr/>
              <p14:nvPr/>
            </p14:nvContentPartPr>
            <p14:xfrm>
              <a:off x="5983033" y="1000649"/>
              <a:ext cx="27360" cy="2880"/>
            </p14:xfrm>
          </p:contentPart>
        </mc:Choice>
        <mc:Fallback>
          <p:pic>
            <p:nvPicPr>
              <p:cNvPr id="58" name="Ink 57">
                <a:extLst>
                  <a:ext uri="{FF2B5EF4-FFF2-40B4-BE49-F238E27FC236}">
                    <a16:creationId xmlns:a16="http://schemas.microsoft.com/office/drawing/2014/main" id="{009A629B-69E8-4BBE-B860-A6D3CE5AB34B}"/>
                  </a:ext>
                </a:extLst>
              </p:cNvPr>
              <p:cNvPicPr/>
              <p:nvPr/>
            </p:nvPicPr>
            <p:blipFill>
              <a:blip r:embed="rId92"/>
              <a:stretch>
                <a:fillRect/>
              </a:stretch>
            </p:blipFill>
            <p:spPr>
              <a:xfrm>
                <a:off x="5974393" y="991649"/>
                <a:ext cx="45000" cy="20520"/>
              </a:xfrm>
              <a:prstGeom prst="rect">
                <a:avLst/>
              </a:prstGeom>
            </p:spPr>
          </p:pic>
        </mc:Fallback>
      </mc:AlternateContent>
      <p:grpSp>
        <p:nvGrpSpPr>
          <p:cNvPr id="61" name="Group 60">
            <a:extLst>
              <a:ext uri="{FF2B5EF4-FFF2-40B4-BE49-F238E27FC236}">
                <a16:creationId xmlns:a16="http://schemas.microsoft.com/office/drawing/2014/main" id="{EE79D86A-C1E0-93E6-6FAD-1A0AAC7AACCC}"/>
              </a:ext>
            </a:extLst>
          </p:cNvPr>
          <p:cNvGrpSpPr/>
          <p:nvPr/>
        </p:nvGrpSpPr>
        <p:grpSpPr>
          <a:xfrm>
            <a:off x="6386953" y="1200089"/>
            <a:ext cx="339840" cy="1561320"/>
            <a:chOff x="6386953" y="1200089"/>
            <a:chExt cx="339840" cy="1561320"/>
          </a:xfrm>
        </p:grpSpPr>
        <mc:AlternateContent xmlns:mc="http://schemas.openxmlformats.org/markup-compatibility/2006">
          <mc:Choice xmlns:p14="http://schemas.microsoft.com/office/powerpoint/2010/main" Requires="p14">
            <p:contentPart p14:bwMode="auto" r:id="rId93">
              <p14:nvContentPartPr>
                <p14:cNvPr id="59" name="Ink 58">
                  <a:extLst>
                    <a:ext uri="{FF2B5EF4-FFF2-40B4-BE49-F238E27FC236}">
                      <a16:creationId xmlns:a16="http://schemas.microsoft.com/office/drawing/2014/main" id="{D50432D8-E0D3-8C79-CF3C-436B75034EA7}"/>
                    </a:ext>
                  </a:extLst>
                </p14:cNvPr>
                <p14:cNvContentPartPr/>
                <p14:nvPr/>
              </p14:nvContentPartPr>
              <p14:xfrm>
                <a:off x="6386953" y="1200089"/>
                <a:ext cx="339840" cy="1532880"/>
              </p14:xfrm>
            </p:contentPart>
          </mc:Choice>
          <mc:Fallback>
            <p:pic>
              <p:nvPicPr>
                <p:cNvPr id="59" name="Ink 58">
                  <a:extLst>
                    <a:ext uri="{FF2B5EF4-FFF2-40B4-BE49-F238E27FC236}">
                      <a16:creationId xmlns:a16="http://schemas.microsoft.com/office/drawing/2014/main" id="{D50432D8-E0D3-8C79-CF3C-436B75034EA7}"/>
                    </a:ext>
                  </a:extLst>
                </p:cNvPr>
                <p:cNvPicPr/>
                <p:nvPr/>
              </p:nvPicPr>
              <p:blipFill>
                <a:blip r:embed="rId94"/>
                <a:stretch>
                  <a:fillRect/>
                </a:stretch>
              </p:blipFill>
              <p:spPr>
                <a:xfrm>
                  <a:off x="6378313" y="1191449"/>
                  <a:ext cx="357480" cy="1550520"/>
                </a:xfrm>
                <a:prstGeom prst="rect">
                  <a:avLst/>
                </a:prstGeom>
              </p:spPr>
            </p:pic>
          </mc:Fallback>
        </mc:AlternateContent>
        <mc:AlternateContent xmlns:mc="http://schemas.openxmlformats.org/markup-compatibility/2006">
          <mc:Choice xmlns:p14="http://schemas.microsoft.com/office/powerpoint/2010/main" Requires="p14">
            <p:contentPart p14:bwMode="auto" r:id="rId95">
              <p14:nvContentPartPr>
                <p14:cNvPr id="60" name="Ink 59">
                  <a:extLst>
                    <a:ext uri="{FF2B5EF4-FFF2-40B4-BE49-F238E27FC236}">
                      <a16:creationId xmlns:a16="http://schemas.microsoft.com/office/drawing/2014/main" id="{034A9D55-13E7-7E93-B54A-049F3BBB345D}"/>
                    </a:ext>
                  </a:extLst>
                </p14:cNvPr>
                <p14:cNvContentPartPr/>
                <p14:nvPr/>
              </p14:nvContentPartPr>
              <p14:xfrm>
                <a:off x="6557593" y="2576729"/>
                <a:ext cx="153360" cy="184680"/>
              </p14:xfrm>
            </p:contentPart>
          </mc:Choice>
          <mc:Fallback>
            <p:pic>
              <p:nvPicPr>
                <p:cNvPr id="60" name="Ink 59">
                  <a:extLst>
                    <a:ext uri="{FF2B5EF4-FFF2-40B4-BE49-F238E27FC236}">
                      <a16:creationId xmlns:a16="http://schemas.microsoft.com/office/drawing/2014/main" id="{034A9D55-13E7-7E93-B54A-049F3BBB345D}"/>
                    </a:ext>
                  </a:extLst>
                </p:cNvPr>
                <p:cNvPicPr/>
                <p:nvPr/>
              </p:nvPicPr>
              <p:blipFill>
                <a:blip r:embed="rId96"/>
                <a:stretch>
                  <a:fillRect/>
                </a:stretch>
              </p:blipFill>
              <p:spPr>
                <a:xfrm>
                  <a:off x="6548953" y="2567729"/>
                  <a:ext cx="171000" cy="202320"/>
                </a:xfrm>
                <a:prstGeom prst="rect">
                  <a:avLst/>
                </a:prstGeom>
              </p:spPr>
            </p:pic>
          </mc:Fallback>
        </mc:AlternateContent>
      </p:grpSp>
      <p:grpSp>
        <p:nvGrpSpPr>
          <p:cNvPr id="68" name="Group 67">
            <a:extLst>
              <a:ext uri="{FF2B5EF4-FFF2-40B4-BE49-F238E27FC236}">
                <a16:creationId xmlns:a16="http://schemas.microsoft.com/office/drawing/2014/main" id="{DAAA04A8-7DA4-371C-8F6C-2ECD4BF9EB05}"/>
              </a:ext>
            </a:extLst>
          </p:cNvPr>
          <p:cNvGrpSpPr/>
          <p:nvPr/>
        </p:nvGrpSpPr>
        <p:grpSpPr>
          <a:xfrm>
            <a:off x="7032433" y="2193329"/>
            <a:ext cx="546840" cy="284400"/>
            <a:chOff x="7032433" y="2193329"/>
            <a:chExt cx="546840" cy="284400"/>
          </a:xfrm>
        </p:grpSpPr>
        <mc:AlternateContent xmlns:mc="http://schemas.openxmlformats.org/markup-compatibility/2006">
          <mc:Choice xmlns:p14="http://schemas.microsoft.com/office/powerpoint/2010/main" Requires="p14">
            <p:contentPart p14:bwMode="auto" r:id="rId97">
              <p14:nvContentPartPr>
                <p14:cNvPr id="62" name="Ink 61">
                  <a:extLst>
                    <a:ext uri="{FF2B5EF4-FFF2-40B4-BE49-F238E27FC236}">
                      <a16:creationId xmlns:a16="http://schemas.microsoft.com/office/drawing/2014/main" id="{12481754-3B1E-97DB-F3C2-56537A0EB7DA}"/>
                    </a:ext>
                  </a:extLst>
                </p14:cNvPr>
                <p14:cNvContentPartPr/>
                <p14:nvPr/>
              </p14:nvContentPartPr>
              <p14:xfrm>
                <a:off x="7032433" y="2298449"/>
                <a:ext cx="75960" cy="179280"/>
              </p14:xfrm>
            </p:contentPart>
          </mc:Choice>
          <mc:Fallback>
            <p:pic>
              <p:nvPicPr>
                <p:cNvPr id="62" name="Ink 61">
                  <a:extLst>
                    <a:ext uri="{FF2B5EF4-FFF2-40B4-BE49-F238E27FC236}">
                      <a16:creationId xmlns:a16="http://schemas.microsoft.com/office/drawing/2014/main" id="{12481754-3B1E-97DB-F3C2-56537A0EB7DA}"/>
                    </a:ext>
                  </a:extLst>
                </p:cNvPr>
                <p:cNvPicPr/>
                <p:nvPr/>
              </p:nvPicPr>
              <p:blipFill>
                <a:blip r:embed="rId98"/>
                <a:stretch>
                  <a:fillRect/>
                </a:stretch>
              </p:blipFill>
              <p:spPr>
                <a:xfrm>
                  <a:off x="7023433" y="2289449"/>
                  <a:ext cx="93600" cy="196920"/>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63" name="Ink 62">
                  <a:extLst>
                    <a:ext uri="{FF2B5EF4-FFF2-40B4-BE49-F238E27FC236}">
                      <a16:creationId xmlns:a16="http://schemas.microsoft.com/office/drawing/2014/main" id="{C8D0796F-F444-6822-C628-94D19C431286}"/>
                    </a:ext>
                  </a:extLst>
                </p14:cNvPr>
                <p14:cNvContentPartPr/>
                <p14:nvPr/>
              </p14:nvContentPartPr>
              <p14:xfrm>
                <a:off x="7127113" y="2286209"/>
                <a:ext cx="158400" cy="165240"/>
              </p14:xfrm>
            </p:contentPart>
          </mc:Choice>
          <mc:Fallback>
            <p:pic>
              <p:nvPicPr>
                <p:cNvPr id="63" name="Ink 62">
                  <a:extLst>
                    <a:ext uri="{FF2B5EF4-FFF2-40B4-BE49-F238E27FC236}">
                      <a16:creationId xmlns:a16="http://schemas.microsoft.com/office/drawing/2014/main" id="{C8D0796F-F444-6822-C628-94D19C431286}"/>
                    </a:ext>
                  </a:extLst>
                </p:cNvPr>
                <p:cNvPicPr/>
                <p:nvPr/>
              </p:nvPicPr>
              <p:blipFill>
                <a:blip r:embed="rId100"/>
                <a:stretch>
                  <a:fillRect/>
                </a:stretch>
              </p:blipFill>
              <p:spPr>
                <a:xfrm>
                  <a:off x="7118113" y="2277569"/>
                  <a:ext cx="176040" cy="182880"/>
                </a:xfrm>
                <a:prstGeom prst="rect">
                  <a:avLst/>
                </a:prstGeom>
              </p:spPr>
            </p:pic>
          </mc:Fallback>
        </mc:AlternateContent>
        <mc:AlternateContent xmlns:mc="http://schemas.openxmlformats.org/markup-compatibility/2006">
          <mc:Choice xmlns:p14="http://schemas.microsoft.com/office/powerpoint/2010/main" Requires="p14">
            <p:contentPart p14:bwMode="auto" r:id="rId101">
              <p14:nvContentPartPr>
                <p14:cNvPr id="64" name="Ink 63">
                  <a:extLst>
                    <a:ext uri="{FF2B5EF4-FFF2-40B4-BE49-F238E27FC236}">
                      <a16:creationId xmlns:a16="http://schemas.microsoft.com/office/drawing/2014/main" id="{D9B7FB53-CA33-F28A-75A9-26DB0F8DA4D0}"/>
                    </a:ext>
                  </a:extLst>
                </p14:cNvPr>
                <p14:cNvContentPartPr/>
                <p14:nvPr/>
              </p14:nvContentPartPr>
              <p14:xfrm>
                <a:off x="7235473" y="2268209"/>
                <a:ext cx="22680" cy="6840"/>
              </p14:xfrm>
            </p:contentPart>
          </mc:Choice>
          <mc:Fallback>
            <p:pic>
              <p:nvPicPr>
                <p:cNvPr id="64" name="Ink 63">
                  <a:extLst>
                    <a:ext uri="{FF2B5EF4-FFF2-40B4-BE49-F238E27FC236}">
                      <a16:creationId xmlns:a16="http://schemas.microsoft.com/office/drawing/2014/main" id="{D9B7FB53-CA33-F28A-75A9-26DB0F8DA4D0}"/>
                    </a:ext>
                  </a:extLst>
                </p:cNvPr>
                <p:cNvPicPr/>
                <p:nvPr/>
              </p:nvPicPr>
              <p:blipFill>
                <a:blip r:embed="rId102"/>
                <a:stretch>
                  <a:fillRect/>
                </a:stretch>
              </p:blipFill>
              <p:spPr>
                <a:xfrm>
                  <a:off x="7226833" y="2259569"/>
                  <a:ext cx="40320" cy="24480"/>
                </a:xfrm>
                <a:prstGeom prst="rect">
                  <a:avLst/>
                </a:prstGeom>
              </p:spPr>
            </p:pic>
          </mc:Fallback>
        </mc:AlternateContent>
        <mc:AlternateContent xmlns:mc="http://schemas.openxmlformats.org/markup-compatibility/2006">
          <mc:Choice xmlns:p14="http://schemas.microsoft.com/office/powerpoint/2010/main" Requires="p14">
            <p:contentPart p14:bwMode="auto" r:id="rId103">
              <p14:nvContentPartPr>
                <p14:cNvPr id="65" name="Ink 64">
                  <a:extLst>
                    <a:ext uri="{FF2B5EF4-FFF2-40B4-BE49-F238E27FC236}">
                      <a16:creationId xmlns:a16="http://schemas.microsoft.com/office/drawing/2014/main" id="{501E585B-DF6C-973A-2AE1-E6BD327853DF}"/>
                    </a:ext>
                  </a:extLst>
                </p14:cNvPr>
                <p14:cNvContentPartPr/>
                <p14:nvPr/>
              </p14:nvContentPartPr>
              <p14:xfrm>
                <a:off x="7293793" y="2233289"/>
                <a:ext cx="69480" cy="151200"/>
              </p14:xfrm>
            </p:contentPart>
          </mc:Choice>
          <mc:Fallback>
            <p:pic>
              <p:nvPicPr>
                <p:cNvPr id="65" name="Ink 64">
                  <a:extLst>
                    <a:ext uri="{FF2B5EF4-FFF2-40B4-BE49-F238E27FC236}">
                      <a16:creationId xmlns:a16="http://schemas.microsoft.com/office/drawing/2014/main" id="{501E585B-DF6C-973A-2AE1-E6BD327853DF}"/>
                    </a:ext>
                  </a:extLst>
                </p:cNvPr>
                <p:cNvPicPr/>
                <p:nvPr/>
              </p:nvPicPr>
              <p:blipFill>
                <a:blip r:embed="rId104"/>
                <a:stretch>
                  <a:fillRect/>
                </a:stretch>
              </p:blipFill>
              <p:spPr>
                <a:xfrm>
                  <a:off x="7284793" y="2224649"/>
                  <a:ext cx="87120" cy="168840"/>
                </a:xfrm>
                <a:prstGeom prst="rect">
                  <a:avLst/>
                </a:prstGeom>
              </p:spPr>
            </p:pic>
          </mc:Fallback>
        </mc:AlternateContent>
        <mc:AlternateContent xmlns:mc="http://schemas.openxmlformats.org/markup-compatibility/2006">
          <mc:Choice xmlns:p14="http://schemas.microsoft.com/office/powerpoint/2010/main" Requires="p14">
            <p:contentPart p14:bwMode="auto" r:id="rId105">
              <p14:nvContentPartPr>
                <p14:cNvPr id="66" name="Ink 65">
                  <a:extLst>
                    <a:ext uri="{FF2B5EF4-FFF2-40B4-BE49-F238E27FC236}">
                      <a16:creationId xmlns:a16="http://schemas.microsoft.com/office/drawing/2014/main" id="{A6DEAA5B-60A7-3705-94D0-8187D119ACF0}"/>
                    </a:ext>
                  </a:extLst>
                </p14:cNvPr>
                <p14:cNvContentPartPr/>
                <p14:nvPr/>
              </p14:nvContentPartPr>
              <p14:xfrm>
                <a:off x="7389553" y="2193329"/>
                <a:ext cx="60480" cy="185040"/>
              </p14:xfrm>
            </p:contentPart>
          </mc:Choice>
          <mc:Fallback>
            <p:pic>
              <p:nvPicPr>
                <p:cNvPr id="66" name="Ink 65">
                  <a:extLst>
                    <a:ext uri="{FF2B5EF4-FFF2-40B4-BE49-F238E27FC236}">
                      <a16:creationId xmlns:a16="http://schemas.microsoft.com/office/drawing/2014/main" id="{A6DEAA5B-60A7-3705-94D0-8187D119ACF0}"/>
                    </a:ext>
                  </a:extLst>
                </p:cNvPr>
                <p:cNvPicPr/>
                <p:nvPr/>
              </p:nvPicPr>
              <p:blipFill>
                <a:blip r:embed="rId106"/>
                <a:stretch>
                  <a:fillRect/>
                </a:stretch>
              </p:blipFill>
              <p:spPr>
                <a:xfrm>
                  <a:off x="7380913" y="2184329"/>
                  <a:ext cx="78120" cy="202680"/>
                </a:xfrm>
                <a:prstGeom prst="rect">
                  <a:avLst/>
                </a:prstGeom>
              </p:spPr>
            </p:pic>
          </mc:Fallback>
        </mc:AlternateContent>
        <mc:AlternateContent xmlns:mc="http://schemas.openxmlformats.org/markup-compatibility/2006">
          <mc:Choice xmlns:p14="http://schemas.microsoft.com/office/powerpoint/2010/main" Requires="p14">
            <p:contentPart p14:bwMode="auto" r:id="rId107">
              <p14:nvContentPartPr>
                <p14:cNvPr id="67" name="Ink 66">
                  <a:extLst>
                    <a:ext uri="{FF2B5EF4-FFF2-40B4-BE49-F238E27FC236}">
                      <a16:creationId xmlns:a16="http://schemas.microsoft.com/office/drawing/2014/main" id="{5CC296CA-AFEB-C8BB-059F-266240F76BC5}"/>
                    </a:ext>
                  </a:extLst>
                </p14:cNvPr>
                <p14:cNvContentPartPr/>
                <p14:nvPr/>
              </p14:nvContentPartPr>
              <p14:xfrm>
                <a:off x="7568833" y="2333369"/>
                <a:ext cx="10440" cy="36720"/>
              </p14:xfrm>
            </p:contentPart>
          </mc:Choice>
          <mc:Fallback>
            <p:pic>
              <p:nvPicPr>
                <p:cNvPr id="67" name="Ink 66">
                  <a:extLst>
                    <a:ext uri="{FF2B5EF4-FFF2-40B4-BE49-F238E27FC236}">
                      <a16:creationId xmlns:a16="http://schemas.microsoft.com/office/drawing/2014/main" id="{5CC296CA-AFEB-C8BB-059F-266240F76BC5}"/>
                    </a:ext>
                  </a:extLst>
                </p:cNvPr>
                <p:cNvPicPr/>
                <p:nvPr/>
              </p:nvPicPr>
              <p:blipFill>
                <a:blip r:embed="rId108"/>
                <a:stretch>
                  <a:fillRect/>
                </a:stretch>
              </p:blipFill>
              <p:spPr>
                <a:xfrm>
                  <a:off x="7559833" y="2324369"/>
                  <a:ext cx="28080" cy="54360"/>
                </a:xfrm>
                <a:prstGeom prst="rect">
                  <a:avLst/>
                </a:prstGeom>
              </p:spPr>
            </p:pic>
          </mc:Fallback>
        </mc:AlternateContent>
      </p:grpSp>
    </p:spTree>
    <p:extLst>
      <p:ext uri="{BB962C8B-B14F-4D97-AF65-F5344CB8AC3E}">
        <p14:creationId xmlns:p14="http://schemas.microsoft.com/office/powerpoint/2010/main" val="1391971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BD378F-1832-40B3-B6EE-6CAA29B3F07E}"/>
              </a:ext>
            </a:extLst>
          </p:cNvPr>
          <p:cNvSpPr txBox="1"/>
          <p:nvPr/>
        </p:nvSpPr>
        <p:spPr>
          <a:xfrm>
            <a:off x="1252211" y="217821"/>
            <a:ext cx="11225637" cy="551241"/>
          </a:xfrm>
          <a:prstGeom prst="rect">
            <a:avLst/>
          </a:prstGeom>
          <a:noFill/>
        </p:spPr>
        <p:txBody>
          <a:bodyPr wrap="none" rtlCol="0">
            <a:spAutoFit/>
          </a:bodyPr>
          <a:lstStyle/>
          <a:p>
            <a:r>
              <a:rPr lang="en-US" sz="2982" dirty="0">
                <a:latin typeface="Arial" panose="020B0604020202020204" pitchFamily="34" charset="0"/>
              </a:rPr>
              <a:t>T</a:t>
            </a:r>
            <a:r>
              <a:rPr lang="en-US" sz="2982" baseline="-25000" dirty="0">
                <a:latin typeface="Arial" panose="020B0604020202020204" pitchFamily="34" charset="0"/>
              </a:rPr>
              <a:t>C</a:t>
            </a:r>
            <a:r>
              <a:rPr lang="en-US" sz="2982" dirty="0">
                <a:latin typeface="Arial" panose="020B0604020202020204" pitchFamily="34" charset="0"/>
              </a:rPr>
              <a:t> Cells: Detection and Killing of Virally Infected or Cancer Cells</a:t>
            </a:r>
          </a:p>
        </p:txBody>
      </p:sp>
      <p:sp>
        <p:nvSpPr>
          <p:cNvPr id="6" name="TextBox 5">
            <a:extLst>
              <a:ext uri="{FF2B5EF4-FFF2-40B4-BE49-F238E27FC236}">
                <a16:creationId xmlns:a16="http://schemas.microsoft.com/office/drawing/2014/main" id="{9185A756-3C7F-4763-B4DD-F4EC30A09187}"/>
              </a:ext>
            </a:extLst>
          </p:cNvPr>
          <p:cNvSpPr txBox="1"/>
          <p:nvPr/>
        </p:nvSpPr>
        <p:spPr>
          <a:xfrm>
            <a:off x="256281" y="5766443"/>
            <a:ext cx="2044800" cy="723916"/>
          </a:xfrm>
          <a:prstGeom prst="rect">
            <a:avLst/>
          </a:prstGeom>
          <a:solidFill>
            <a:schemeClr val="bg1"/>
          </a:solidFill>
        </p:spPr>
        <p:txBody>
          <a:bodyPr wrap="square" rtlCol="0">
            <a:spAutoFit/>
          </a:bodyPr>
          <a:lstStyle/>
          <a:p>
            <a:pPr algn="ctr"/>
            <a:r>
              <a:rPr lang="en-US" sz="2052" b="1" dirty="0">
                <a:latin typeface="Arial" panose="020B0604020202020204" pitchFamily="34" charset="0"/>
                <a:cs typeface="Arial" panose="020B0604020202020204" pitchFamily="34" charset="0"/>
              </a:rPr>
              <a:t>Cancer cell or</a:t>
            </a:r>
          </a:p>
          <a:p>
            <a:pPr algn="ctr"/>
            <a:r>
              <a:rPr lang="en-US" sz="2052" b="1" dirty="0">
                <a:latin typeface="Arial" panose="020B0604020202020204" pitchFamily="34" charset="0"/>
                <a:cs typeface="Arial" panose="020B0604020202020204" pitchFamily="34" charset="0"/>
              </a:rPr>
              <a:t>Infected cell</a:t>
            </a:r>
          </a:p>
        </p:txBody>
      </p:sp>
      <p:sp>
        <p:nvSpPr>
          <p:cNvPr id="9" name="TextBox 8">
            <a:extLst>
              <a:ext uri="{FF2B5EF4-FFF2-40B4-BE49-F238E27FC236}">
                <a16:creationId xmlns:a16="http://schemas.microsoft.com/office/drawing/2014/main" id="{56830224-8F41-4A62-BC5C-AF2D6D936C94}"/>
              </a:ext>
            </a:extLst>
          </p:cNvPr>
          <p:cNvSpPr txBox="1"/>
          <p:nvPr/>
        </p:nvSpPr>
        <p:spPr>
          <a:xfrm>
            <a:off x="4381857" y="5733666"/>
            <a:ext cx="4966346" cy="923330"/>
          </a:xfrm>
          <a:prstGeom prst="rect">
            <a:avLst/>
          </a:prstGeom>
          <a:noFill/>
        </p:spPr>
        <p:txBody>
          <a:bodyPr wrap="square" rtlCol="0">
            <a:spAutoFit/>
          </a:bodyPr>
          <a:lstStyle/>
          <a:p>
            <a:pPr marL="304324" indent="-304324">
              <a:buFont typeface="Arial" panose="020B0604020202020204" pitchFamily="34" charset="0"/>
              <a:buChar char="•"/>
            </a:pPr>
            <a:r>
              <a:rPr lang="en-US" sz="1800" dirty="0">
                <a:solidFill>
                  <a:srgbClr val="C00000"/>
                </a:solidFill>
                <a:latin typeface="Arial" panose="020B0604020202020204" pitchFamily="34" charset="0"/>
              </a:rPr>
              <a:t>Granzymes enter through perforin pore and cause cell undergo programmed cell death (apoptosis)</a:t>
            </a:r>
          </a:p>
        </p:txBody>
      </p:sp>
      <p:pic>
        <p:nvPicPr>
          <p:cNvPr id="12" name="ctl">
            <a:hlinkClick r:id="" action="ppaction://media"/>
            <a:extLst>
              <a:ext uri="{FF2B5EF4-FFF2-40B4-BE49-F238E27FC236}">
                <a16:creationId xmlns:a16="http://schemas.microsoft.com/office/drawing/2014/main" id="{96DCDFBC-D981-4DA8-B69F-80A3FB17328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10800000">
            <a:off x="9421359" y="2175285"/>
            <a:ext cx="3378483" cy="2533863"/>
          </a:xfrm>
          <a:prstGeom prst="rect">
            <a:avLst/>
          </a:prstGeom>
        </p:spPr>
      </p:pic>
      <p:sp>
        <p:nvSpPr>
          <p:cNvPr id="10" name="TextBox 9">
            <a:extLst>
              <a:ext uri="{FF2B5EF4-FFF2-40B4-BE49-F238E27FC236}">
                <a16:creationId xmlns:a16="http://schemas.microsoft.com/office/drawing/2014/main" id="{65CAAD41-818F-4B56-90CB-69E340FD1466}"/>
              </a:ext>
            </a:extLst>
          </p:cNvPr>
          <p:cNvSpPr txBox="1"/>
          <p:nvPr/>
        </p:nvSpPr>
        <p:spPr>
          <a:xfrm>
            <a:off x="3484740" y="2072551"/>
            <a:ext cx="853119" cy="408125"/>
          </a:xfrm>
          <a:prstGeom prst="rect">
            <a:avLst/>
          </a:prstGeom>
          <a:noFill/>
        </p:spPr>
        <p:txBody>
          <a:bodyPr wrap="none" rtlCol="0">
            <a:spAutoFit/>
          </a:bodyPr>
          <a:lstStyle/>
          <a:p>
            <a:r>
              <a:rPr lang="en-US" sz="2052" dirty="0">
                <a:latin typeface="Arial" panose="020B0604020202020204" pitchFamily="34" charset="0"/>
              </a:rPr>
              <a:t>(T</a:t>
            </a:r>
            <a:r>
              <a:rPr lang="en-US" sz="2052" baseline="-25000" dirty="0">
                <a:latin typeface="Arial" panose="020B0604020202020204" pitchFamily="34" charset="0"/>
              </a:rPr>
              <a:t>CTL</a:t>
            </a:r>
            <a:r>
              <a:rPr lang="en-US" sz="2052" dirty="0">
                <a:latin typeface="Arial" panose="020B0604020202020204" pitchFamily="34" charset="0"/>
              </a:rPr>
              <a:t>)</a:t>
            </a:r>
          </a:p>
        </p:txBody>
      </p:sp>
      <p:pic>
        <p:nvPicPr>
          <p:cNvPr id="11" name="Picture 10" descr="Diagram, calendar&#10;&#10;Description automatically generated">
            <a:extLst>
              <a:ext uri="{FF2B5EF4-FFF2-40B4-BE49-F238E27FC236}">
                <a16:creationId xmlns:a16="http://schemas.microsoft.com/office/drawing/2014/main" id="{8858A883-8D2A-6501-88DE-A2329BAA97F0}"/>
              </a:ext>
            </a:extLst>
          </p:cNvPr>
          <p:cNvPicPr>
            <a:picLocks noChangeAspect="1"/>
          </p:cNvPicPr>
          <p:nvPr/>
        </p:nvPicPr>
        <p:blipFill>
          <a:blip r:embed="rId5"/>
          <a:stretch>
            <a:fillRect/>
          </a:stretch>
        </p:blipFill>
        <p:spPr>
          <a:xfrm>
            <a:off x="127704" y="1907920"/>
            <a:ext cx="9145969" cy="3862968"/>
          </a:xfrm>
          <a:prstGeom prst="rect">
            <a:avLst/>
          </a:prstGeom>
        </p:spPr>
      </p:pic>
      <p:cxnSp>
        <p:nvCxnSpPr>
          <p:cNvPr id="17" name="Straight Arrow Connector 16">
            <a:extLst>
              <a:ext uri="{FF2B5EF4-FFF2-40B4-BE49-F238E27FC236}">
                <a16:creationId xmlns:a16="http://schemas.microsoft.com/office/drawing/2014/main" id="{011FA0ED-C52E-B7E3-33C1-AFCD59315194}"/>
              </a:ext>
            </a:extLst>
          </p:cNvPr>
          <p:cNvCxnSpPr/>
          <p:nvPr/>
        </p:nvCxnSpPr>
        <p:spPr>
          <a:xfrm>
            <a:off x="1923334" y="3980670"/>
            <a:ext cx="19698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Date Placeholder 6">
            <a:extLst>
              <a:ext uri="{FF2B5EF4-FFF2-40B4-BE49-F238E27FC236}">
                <a16:creationId xmlns:a16="http://schemas.microsoft.com/office/drawing/2014/main" id="{48C7B49A-CEF7-7559-182F-63B22ED7F926}"/>
              </a:ext>
            </a:extLst>
          </p:cNvPr>
          <p:cNvSpPr>
            <a:spLocks noGrp="1"/>
          </p:cNvSpPr>
          <p:nvPr>
            <p:ph type="dt" sz="half" idx="10"/>
          </p:nvPr>
        </p:nvSpPr>
        <p:spPr/>
        <p:txBody>
          <a:bodyPr/>
          <a:lstStyle/>
          <a:p>
            <a:fld id="{F16C1AD4-0B4B-4DC8-B2F3-75D9A0DB2873}" type="datetime1">
              <a:rPr lang="en-US" smtClean="0"/>
              <a:t>2/8/2025</a:t>
            </a:fld>
            <a:endParaRPr lang="en-US"/>
          </a:p>
        </p:txBody>
      </p:sp>
      <p:sp>
        <p:nvSpPr>
          <p:cNvPr id="8" name="Footer Placeholder 7">
            <a:extLst>
              <a:ext uri="{FF2B5EF4-FFF2-40B4-BE49-F238E27FC236}">
                <a16:creationId xmlns:a16="http://schemas.microsoft.com/office/drawing/2014/main" id="{C26F41F9-D169-E8EA-B84F-D659F2467B27}"/>
              </a:ext>
            </a:extLst>
          </p:cNvPr>
          <p:cNvSpPr>
            <a:spLocks noGrp="1"/>
          </p:cNvSpPr>
          <p:nvPr>
            <p:ph type="ftr" sz="quarter" idx="11"/>
          </p:nvPr>
        </p:nvSpPr>
        <p:spPr/>
        <p:txBody>
          <a:bodyPr/>
          <a:lstStyle/>
          <a:p>
            <a:r>
              <a:rPr lang="en-US"/>
              <a:t>Drugs and Disease Spring 2025 - Lecture 5</a:t>
            </a:r>
          </a:p>
        </p:txBody>
      </p:sp>
      <p:sp>
        <p:nvSpPr>
          <p:cNvPr id="13" name="Slide Number Placeholder 12">
            <a:extLst>
              <a:ext uri="{FF2B5EF4-FFF2-40B4-BE49-F238E27FC236}">
                <a16:creationId xmlns:a16="http://schemas.microsoft.com/office/drawing/2014/main" id="{EA361549-6911-E2E2-2078-64E084598212}"/>
              </a:ext>
            </a:extLst>
          </p:cNvPr>
          <p:cNvSpPr>
            <a:spLocks noGrp="1"/>
          </p:cNvSpPr>
          <p:nvPr>
            <p:ph type="sldNum" sz="quarter" idx="12"/>
          </p:nvPr>
        </p:nvSpPr>
        <p:spPr/>
        <p:txBody>
          <a:bodyPr/>
          <a:lstStyle/>
          <a:p>
            <a:fld id="{DC3BB032-4020-48F4-953B-341806DC4A2B}" type="slidenum">
              <a:rPr lang="en-US" smtClean="0"/>
              <a:t>18</a:t>
            </a:fld>
            <a:endParaRPr lang="en-US"/>
          </a:p>
        </p:txBody>
      </p:sp>
      <p:grpSp>
        <p:nvGrpSpPr>
          <p:cNvPr id="20" name="Group 19">
            <a:extLst>
              <a:ext uri="{FF2B5EF4-FFF2-40B4-BE49-F238E27FC236}">
                <a16:creationId xmlns:a16="http://schemas.microsoft.com/office/drawing/2014/main" id="{6A182F3F-7EE2-5C97-FEEA-60E8DAF42DFF}"/>
              </a:ext>
            </a:extLst>
          </p:cNvPr>
          <p:cNvGrpSpPr/>
          <p:nvPr/>
        </p:nvGrpSpPr>
        <p:grpSpPr>
          <a:xfrm>
            <a:off x="1073713" y="1377209"/>
            <a:ext cx="1454760" cy="1409400"/>
            <a:chOff x="1073713" y="1377209"/>
            <a:chExt cx="1454760" cy="1409400"/>
          </a:xfrm>
        </p:grpSpPr>
        <mc:AlternateContent xmlns:mc="http://schemas.openxmlformats.org/markup-compatibility/2006">
          <mc:Choice xmlns:p14="http://schemas.microsoft.com/office/powerpoint/2010/main" Requires="p14">
            <p:contentPart p14:bwMode="auto" r:id="rId6">
              <p14:nvContentPartPr>
                <p14:cNvPr id="2" name="Ink 1">
                  <a:extLst>
                    <a:ext uri="{FF2B5EF4-FFF2-40B4-BE49-F238E27FC236}">
                      <a16:creationId xmlns:a16="http://schemas.microsoft.com/office/drawing/2014/main" id="{092137A6-D006-27D9-C5F3-D85DF01BBB8F}"/>
                    </a:ext>
                  </a:extLst>
                </p14:cNvPr>
                <p14:cNvContentPartPr/>
                <p14:nvPr/>
              </p14:nvContentPartPr>
              <p14:xfrm>
                <a:off x="1073713" y="1831169"/>
                <a:ext cx="491040" cy="955440"/>
              </p14:xfrm>
            </p:contentPart>
          </mc:Choice>
          <mc:Fallback>
            <p:pic>
              <p:nvPicPr>
                <p:cNvPr id="2" name="Ink 1">
                  <a:extLst>
                    <a:ext uri="{FF2B5EF4-FFF2-40B4-BE49-F238E27FC236}">
                      <a16:creationId xmlns:a16="http://schemas.microsoft.com/office/drawing/2014/main" id="{092137A6-D006-27D9-C5F3-D85DF01BBB8F}"/>
                    </a:ext>
                  </a:extLst>
                </p:cNvPr>
                <p:cNvPicPr/>
                <p:nvPr/>
              </p:nvPicPr>
              <p:blipFill>
                <a:blip r:embed="rId7"/>
                <a:stretch>
                  <a:fillRect/>
                </a:stretch>
              </p:blipFill>
              <p:spPr>
                <a:xfrm>
                  <a:off x="1065073" y="1822169"/>
                  <a:ext cx="508680" cy="97308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3" name="Ink 2">
                  <a:extLst>
                    <a:ext uri="{FF2B5EF4-FFF2-40B4-BE49-F238E27FC236}">
                      <a16:creationId xmlns:a16="http://schemas.microsoft.com/office/drawing/2014/main" id="{45551685-D082-69B7-9778-BD1C5E7401D0}"/>
                    </a:ext>
                  </a:extLst>
                </p14:cNvPr>
                <p14:cNvContentPartPr/>
                <p14:nvPr/>
              </p14:nvContentPartPr>
              <p14:xfrm>
                <a:off x="1714873" y="1573769"/>
                <a:ext cx="85680" cy="213120"/>
              </p14:xfrm>
            </p:contentPart>
          </mc:Choice>
          <mc:Fallback>
            <p:pic>
              <p:nvPicPr>
                <p:cNvPr id="3" name="Ink 2">
                  <a:extLst>
                    <a:ext uri="{FF2B5EF4-FFF2-40B4-BE49-F238E27FC236}">
                      <a16:creationId xmlns:a16="http://schemas.microsoft.com/office/drawing/2014/main" id="{45551685-D082-69B7-9778-BD1C5E7401D0}"/>
                    </a:ext>
                  </a:extLst>
                </p:cNvPr>
                <p:cNvPicPr/>
                <p:nvPr/>
              </p:nvPicPr>
              <p:blipFill>
                <a:blip r:embed="rId9"/>
                <a:stretch>
                  <a:fillRect/>
                </a:stretch>
              </p:blipFill>
              <p:spPr>
                <a:xfrm>
                  <a:off x="1706233" y="1564769"/>
                  <a:ext cx="103320" cy="23076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4" name="Ink 3">
                  <a:extLst>
                    <a:ext uri="{FF2B5EF4-FFF2-40B4-BE49-F238E27FC236}">
                      <a16:creationId xmlns:a16="http://schemas.microsoft.com/office/drawing/2014/main" id="{FE2EE744-DD83-835E-3123-0169CFEFB349}"/>
                    </a:ext>
                  </a:extLst>
                </p14:cNvPr>
                <p14:cNvContentPartPr/>
                <p14:nvPr/>
              </p14:nvContentPartPr>
              <p14:xfrm>
                <a:off x="1604713" y="1443449"/>
                <a:ext cx="236520" cy="196920"/>
              </p14:xfrm>
            </p:contentPart>
          </mc:Choice>
          <mc:Fallback>
            <p:pic>
              <p:nvPicPr>
                <p:cNvPr id="4" name="Ink 3">
                  <a:extLst>
                    <a:ext uri="{FF2B5EF4-FFF2-40B4-BE49-F238E27FC236}">
                      <a16:creationId xmlns:a16="http://schemas.microsoft.com/office/drawing/2014/main" id="{FE2EE744-DD83-835E-3123-0169CFEFB349}"/>
                    </a:ext>
                  </a:extLst>
                </p:cNvPr>
                <p:cNvPicPr/>
                <p:nvPr/>
              </p:nvPicPr>
              <p:blipFill>
                <a:blip r:embed="rId11"/>
                <a:stretch>
                  <a:fillRect/>
                </a:stretch>
              </p:blipFill>
              <p:spPr>
                <a:xfrm>
                  <a:off x="1595713" y="1434809"/>
                  <a:ext cx="254160" cy="21456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4" name="Ink 13">
                  <a:extLst>
                    <a:ext uri="{FF2B5EF4-FFF2-40B4-BE49-F238E27FC236}">
                      <a16:creationId xmlns:a16="http://schemas.microsoft.com/office/drawing/2014/main" id="{55E984C3-10BA-0123-68BA-F989107C8194}"/>
                    </a:ext>
                  </a:extLst>
                </p14:cNvPr>
                <p14:cNvContentPartPr/>
                <p14:nvPr/>
              </p14:nvContentPartPr>
              <p14:xfrm>
                <a:off x="1913593" y="1607249"/>
                <a:ext cx="123120" cy="162720"/>
              </p14:xfrm>
            </p:contentPart>
          </mc:Choice>
          <mc:Fallback>
            <p:pic>
              <p:nvPicPr>
                <p:cNvPr id="14" name="Ink 13">
                  <a:extLst>
                    <a:ext uri="{FF2B5EF4-FFF2-40B4-BE49-F238E27FC236}">
                      <a16:creationId xmlns:a16="http://schemas.microsoft.com/office/drawing/2014/main" id="{55E984C3-10BA-0123-68BA-F989107C8194}"/>
                    </a:ext>
                  </a:extLst>
                </p:cNvPr>
                <p:cNvPicPr/>
                <p:nvPr/>
              </p:nvPicPr>
              <p:blipFill>
                <a:blip r:embed="rId13"/>
                <a:stretch>
                  <a:fillRect/>
                </a:stretch>
              </p:blipFill>
              <p:spPr>
                <a:xfrm>
                  <a:off x="1904953" y="1598609"/>
                  <a:ext cx="140760" cy="18036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5" name="Ink 14">
                  <a:extLst>
                    <a:ext uri="{FF2B5EF4-FFF2-40B4-BE49-F238E27FC236}">
                      <a16:creationId xmlns:a16="http://schemas.microsoft.com/office/drawing/2014/main" id="{9ECB4B6A-9545-2A5F-FB10-D64350ECBCD0}"/>
                    </a:ext>
                  </a:extLst>
                </p14:cNvPr>
                <p14:cNvContentPartPr/>
                <p14:nvPr/>
              </p14:nvContentPartPr>
              <p14:xfrm>
                <a:off x="2060833" y="1562249"/>
                <a:ext cx="83880" cy="97560"/>
              </p14:xfrm>
            </p:contentPart>
          </mc:Choice>
          <mc:Fallback>
            <p:pic>
              <p:nvPicPr>
                <p:cNvPr id="15" name="Ink 14">
                  <a:extLst>
                    <a:ext uri="{FF2B5EF4-FFF2-40B4-BE49-F238E27FC236}">
                      <a16:creationId xmlns:a16="http://schemas.microsoft.com/office/drawing/2014/main" id="{9ECB4B6A-9545-2A5F-FB10-D64350ECBCD0}"/>
                    </a:ext>
                  </a:extLst>
                </p:cNvPr>
                <p:cNvPicPr/>
                <p:nvPr/>
              </p:nvPicPr>
              <p:blipFill>
                <a:blip r:embed="rId15"/>
                <a:stretch>
                  <a:fillRect/>
                </a:stretch>
              </p:blipFill>
              <p:spPr>
                <a:xfrm>
                  <a:off x="2051833" y="1553609"/>
                  <a:ext cx="101520" cy="1152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6" name="Ink 15">
                  <a:extLst>
                    <a:ext uri="{FF2B5EF4-FFF2-40B4-BE49-F238E27FC236}">
                      <a16:creationId xmlns:a16="http://schemas.microsoft.com/office/drawing/2014/main" id="{3281DD32-9D02-EBD8-940D-7C30FAE91E4D}"/>
                    </a:ext>
                  </a:extLst>
                </p14:cNvPr>
                <p14:cNvContentPartPr/>
                <p14:nvPr/>
              </p14:nvContentPartPr>
              <p14:xfrm>
                <a:off x="2023393" y="1469369"/>
                <a:ext cx="115920" cy="108000"/>
              </p14:xfrm>
            </p:contentPart>
          </mc:Choice>
          <mc:Fallback>
            <p:pic>
              <p:nvPicPr>
                <p:cNvPr id="16" name="Ink 15">
                  <a:extLst>
                    <a:ext uri="{FF2B5EF4-FFF2-40B4-BE49-F238E27FC236}">
                      <a16:creationId xmlns:a16="http://schemas.microsoft.com/office/drawing/2014/main" id="{3281DD32-9D02-EBD8-940D-7C30FAE91E4D}"/>
                    </a:ext>
                  </a:extLst>
                </p:cNvPr>
                <p:cNvPicPr/>
                <p:nvPr/>
              </p:nvPicPr>
              <p:blipFill>
                <a:blip r:embed="rId17"/>
                <a:stretch>
                  <a:fillRect/>
                </a:stretch>
              </p:blipFill>
              <p:spPr>
                <a:xfrm>
                  <a:off x="2014393" y="1460729"/>
                  <a:ext cx="133560" cy="12564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8" name="Ink 17">
                  <a:extLst>
                    <a:ext uri="{FF2B5EF4-FFF2-40B4-BE49-F238E27FC236}">
                      <a16:creationId xmlns:a16="http://schemas.microsoft.com/office/drawing/2014/main" id="{7080E6DC-AAD3-67A6-ADE1-395A57DB45F6}"/>
                    </a:ext>
                  </a:extLst>
                </p14:cNvPr>
                <p14:cNvContentPartPr/>
                <p14:nvPr/>
              </p14:nvContentPartPr>
              <p14:xfrm>
                <a:off x="2209153" y="1414289"/>
                <a:ext cx="234360" cy="158400"/>
              </p14:xfrm>
            </p:contentPart>
          </mc:Choice>
          <mc:Fallback>
            <p:pic>
              <p:nvPicPr>
                <p:cNvPr id="18" name="Ink 17">
                  <a:extLst>
                    <a:ext uri="{FF2B5EF4-FFF2-40B4-BE49-F238E27FC236}">
                      <a16:creationId xmlns:a16="http://schemas.microsoft.com/office/drawing/2014/main" id="{7080E6DC-AAD3-67A6-ADE1-395A57DB45F6}"/>
                    </a:ext>
                  </a:extLst>
                </p:cNvPr>
                <p:cNvPicPr/>
                <p:nvPr/>
              </p:nvPicPr>
              <p:blipFill>
                <a:blip r:embed="rId19"/>
                <a:stretch>
                  <a:fillRect/>
                </a:stretch>
              </p:blipFill>
              <p:spPr>
                <a:xfrm>
                  <a:off x="2200153" y="1405289"/>
                  <a:ext cx="252000" cy="17604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9" name="Ink 18">
                  <a:extLst>
                    <a:ext uri="{FF2B5EF4-FFF2-40B4-BE49-F238E27FC236}">
                      <a16:creationId xmlns:a16="http://schemas.microsoft.com/office/drawing/2014/main" id="{A1A817D1-2455-E218-6536-0FC8280BBE5B}"/>
                    </a:ext>
                  </a:extLst>
                </p14:cNvPr>
                <p14:cNvContentPartPr/>
                <p14:nvPr/>
              </p14:nvContentPartPr>
              <p14:xfrm>
                <a:off x="2505793" y="1377209"/>
                <a:ext cx="22680" cy="30960"/>
              </p14:xfrm>
            </p:contentPart>
          </mc:Choice>
          <mc:Fallback>
            <p:pic>
              <p:nvPicPr>
                <p:cNvPr id="19" name="Ink 18">
                  <a:extLst>
                    <a:ext uri="{FF2B5EF4-FFF2-40B4-BE49-F238E27FC236}">
                      <a16:creationId xmlns:a16="http://schemas.microsoft.com/office/drawing/2014/main" id="{A1A817D1-2455-E218-6536-0FC8280BBE5B}"/>
                    </a:ext>
                  </a:extLst>
                </p:cNvPr>
                <p:cNvPicPr/>
                <p:nvPr/>
              </p:nvPicPr>
              <p:blipFill>
                <a:blip r:embed="rId21"/>
                <a:stretch>
                  <a:fillRect/>
                </a:stretch>
              </p:blipFill>
              <p:spPr>
                <a:xfrm>
                  <a:off x="2497153" y="1368209"/>
                  <a:ext cx="40320" cy="48600"/>
                </a:xfrm>
                <a:prstGeom prst="rect">
                  <a:avLst/>
                </a:prstGeom>
              </p:spPr>
            </p:pic>
          </mc:Fallback>
        </mc:AlternateContent>
      </p:grpSp>
      <p:grpSp>
        <p:nvGrpSpPr>
          <p:cNvPr id="31" name="Group 30">
            <a:extLst>
              <a:ext uri="{FF2B5EF4-FFF2-40B4-BE49-F238E27FC236}">
                <a16:creationId xmlns:a16="http://schemas.microsoft.com/office/drawing/2014/main" id="{4F8781AA-6286-F1C8-0DC8-8CB611A0FE24}"/>
              </a:ext>
            </a:extLst>
          </p:cNvPr>
          <p:cNvGrpSpPr/>
          <p:nvPr/>
        </p:nvGrpSpPr>
        <p:grpSpPr>
          <a:xfrm>
            <a:off x="1402033" y="4620089"/>
            <a:ext cx="1537560" cy="2236320"/>
            <a:chOff x="1402033" y="4620089"/>
            <a:chExt cx="1537560" cy="2236320"/>
          </a:xfrm>
        </p:grpSpPr>
        <mc:AlternateContent xmlns:mc="http://schemas.openxmlformats.org/markup-compatibility/2006">
          <mc:Choice xmlns:p14="http://schemas.microsoft.com/office/powerpoint/2010/main" Requires="p14">
            <p:contentPart p14:bwMode="auto" r:id="rId22">
              <p14:nvContentPartPr>
                <p14:cNvPr id="21" name="Ink 20">
                  <a:extLst>
                    <a:ext uri="{FF2B5EF4-FFF2-40B4-BE49-F238E27FC236}">
                      <a16:creationId xmlns:a16="http://schemas.microsoft.com/office/drawing/2014/main" id="{F12BC308-5420-836D-0170-D680730C71B9}"/>
                    </a:ext>
                  </a:extLst>
                </p14:cNvPr>
                <p14:cNvContentPartPr/>
                <p14:nvPr/>
              </p14:nvContentPartPr>
              <p14:xfrm>
                <a:off x="1743673" y="4620089"/>
                <a:ext cx="271440" cy="50040"/>
              </p14:xfrm>
            </p:contentPart>
          </mc:Choice>
          <mc:Fallback>
            <p:pic>
              <p:nvPicPr>
                <p:cNvPr id="21" name="Ink 20">
                  <a:extLst>
                    <a:ext uri="{FF2B5EF4-FFF2-40B4-BE49-F238E27FC236}">
                      <a16:creationId xmlns:a16="http://schemas.microsoft.com/office/drawing/2014/main" id="{F12BC308-5420-836D-0170-D680730C71B9}"/>
                    </a:ext>
                  </a:extLst>
                </p:cNvPr>
                <p:cNvPicPr/>
                <p:nvPr/>
              </p:nvPicPr>
              <p:blipFill>
                <a:blip r:embed="rId23"/>
                <a:stretch>
                  <a:fillRect/>
                </a:stretch>
              </p:blipFill>
              <p:spPr>
                <a:xfrm>
                  <a:off x="1734673" y="4611449"/>
                  <a:ext cx="289080" cy="6768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22" name="Ink 21">
                  <a:extLst>
                    <a:ext uri="{FF2B5EF4-FFF2-40B4-BE49-F238E27FC236}">
                      <a16:creationId xmlns:a16="http://schemas.microsoft.com/office/drawing/2014/main" id="{5E33B5C7-0020-2322-D275-59A587A0D5EC}"/>
                    </a:ext>
                  </a:extLst>
                </p14:cNvPr>
                <p14:cNvContentPartPr/>
                <p14:nvPr/>
              </p14:nvContentPartPr>
              <p14:xfrm>
                <a:off x="1751233" y="4788209"/>
                <a:ext cx="244080" cy="16200"/>
              </p14:xfrm>
            </p:contentPart>
          </mc:Choice>
          <mc:Fallback>
            <p:pic>
              <p:nvPicPr>
                <p:cNvPr id="22" name="Ink 21">
                  <a:extLst>
                    <a:ext uri="{FF2B5EF4-FFF2-40B4-BE49-F238E27FC236}">
                      <a16:creationId xmlns:a16="http://schemas.microsoft.com/office/drawing/2014/main" id="{5E33B5C7-0020-2322-D275-59A587A0D5EC}"/>
                    </a:ext>
                  </a:extLst>
                </p:cNvPr>
                <p:cNvPicPr/>
                <p:nvPr/>
              </p:nvPicPr>
              <p:blipFill>
                <a:blip r:embed="rId25"/>
                <a:stretch>
                  <a:fillRect/>
                </a:stretch>
              </p:blipFill>
              <p:spPr>
                <a:xfrm>
                  <a:off x="1742233" y="4779569"/>
                  <a:ext cx="261720" cy="3384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3" name="Ink 22">
                  <a:extLst>
                    <a:ext uri="{FF2B5EF4-FFF2-40B4-BE49-F238E27FC236}">
                      <a16:creationId xmlns:a16="http://schemas.microsoft.com/office/drawing/2014/main" id="{8FCC8AEE-2E9C-7243-40FA-96E94459D326}"/>
                    </a:ext>
                  </a:extLst>
                </p14:cNvPr>
                <p14:cNvContentPartPr/>
                <p14:nvPr/>
              </p14:nvContentPartPr>
              <p14:xfrm>
                <a:off x="1796953" y="4928249"/>
                <a:ext cx="153360" cy="20880"/>
              </p14:xfrm>
            </p:contentPart>
          </mc:Choice>
          <mc:Fallback>
            <p:pic>
              <p:nvPicPr>
                <p:cNvPr id="23" name="Ink 22">
                  <a:extLst>
                    <a:ext uri="{FF2B5EF4-FFF2-40B4-BE49-F238E27FC236}">
                      <a16:creationId xmlns:a16="http://schemas.microsoft.com/office/drawing/2014/main" id="{8FCC8AEE-2E9C-7243-40FA-96E94459D326}"/>
                    </a:ext>
                  </a:extLst>
                </p:cNvPr>
                <p:cNvPicPr/>
                <p:nvPr/>
              </p:nvPicPr>
              <p:blipFill>
                <a:blip r:embed="rId27"/>
                <a:stretch>
                  <a:fillRect/>
                </a:stretch>
              </p:blipFill>
              <p:spPr>
                <a:xfrm>
                  <a:off x="1787953" y="4919249"/>
                  <a:ext cx="171000" cy="3852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4" name="Ink 23">
                  <a:extLst>
                    <a:ext uri="{FF2B5EF4-FFF2-40B4-BE49-F238E27FC236}">
                      <a16:creationId xmlns:a16="http://schemas.microsoft.com/office/drawing/2014/main" id="{56CC4EB6-EA8B-8FBB-9384-EDBC375A5977}"/>
                    </a:ext>
                  </a:extLst>
                </p14:cNvPr>
                <p14:cNvContentPartPr/>
                <p14:nvPr/>
              </p14:nvContentPartPr>
              <p14:xfrm>
                <a:off x="1402033" y="4620449"/>
                <a:ext cx="847440" cy="1986480"/>
              </p14:xfrm>
            </p:contentPart>
          </mc:Choice>
          <mc:Fallback>
            <p:pic>
              <p:nvPicPr>
                <p:cNvPr id="24" name="Ink 23">
                  <a:extLst>
                    <a:ext uri="{FF2B5EF4-FFF2-40B4-BE49-F238E27FC236}">
                      <a16:creationId xmlns:a16="http://schemas.microsoft.com/office/drawing/2014/main" id="{56CC4EB6-EA8B-8FBB-9384-EDBC375A5977}"/>
                    </a:ext>
                  </a:extLst>
                </p:cNvPr>
                <p:cNvPicPr/>
                <p:nvPr/>
              </p:nvPicPr>
              <p:blipFill>
                <a:blip r:embed="rId29"/>
                <a:stretch>
                  <a:fillRect/>
                </a:stretch>
              </p:blipFill>
              <p:spPr>
                <a:xfrm>
                  <a:off x="1393393" y="4611449"/>
                  <a:ext cx="865080" cy="200412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5" name="Ink 24">
                  <a:extLst>
                    <a:ext uri="{FF2B5EF4-FFF2-40B4-BE49-F238E27FC236}">
                      <a16:creationId xmlns:a16="http://schemas.microsoft.com/office/drawing/2014/main" id="{0C32F382-1CB5-DF3B-4C6F-521DD6FF4BB0}"/>
                    </a:ext>
                  </a:extLst>
                </p14:cNvPr>
                <p14:cNvContentPartPr/>
                <p14:nvPr/>
              </p14:nvContentPartPr>
              <p14:xfrm>
                <a:off x="2284033" y="6642929"/>
                <a:ext cx="120600" cy="213480"/>
              </p14:xfrm>
            </p:contentPart>
          </mc:Choice>
          <mc:Fallback>
            <p:pic>
              <p:nvPicPr>
                <p:cNvPr id="25" name="Ink 24">
                  <a:extLst>
                    <a:ext uri="{FF2B5EF4-FFF2-40B4-BE49-F238E27FC236}">
                      <a16:creationId xmlns:a16="http://schemas.microsoft.com/office/drawing/2014/main" id="{0C32F382-1CB5-DF3B-4C6F-521DD6FF4BB0}"/>
                    </a:ext>
                  </a:extLst>
                </p:cNvPr>
                <p:cNvPicPr/>
                <p:nvPr/>
              </p:nvPicPr>
              <p:blipFill>
                <a:blip r:embed="rId31"/>
                <a:stretch>
                  <a:fillRect/>
                </a:stretch>
              </p:blipFill>
              <p:spPr>
                <a:xfrm>
                  <a:off x="2275393" y="6634289"/>
                  <a:ext cx="138240" cy="23112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6" name="Ink 25">
                  <a:extLst>
                    <a:ext uri="{FF2B5EF4-FFF2-40B4-BE49-F238E27FC236}">
                      <a16:creationId xmlns:a16="http://schemas.microsoft.com/office/drawing/2014/main" id="{6A075188-3DD3-A4EA-CCA1-B6FB452FB874}"/>
                    </a:ext>
                  </a:extLst>
                </p14:cNvPr>
                <p14:cNvContentPartPr/>
                <p14:nvPr/>
              </p14:nvContentPartPr>
              <p14:xfrm>
                <a:off x="2475193" y="6687209"/>
                <a:ext cx="43560" cy="36720"/>
              </p14:xfrm>
            </p:contentPart>
          </mc:Choice>
          <mc:Fallback>
            <p:pic>
              <p:nvPicPr>
                <p:cNvPr id="26" name="Ink 25">
                  <a:extLst>
                    <a:ext uri="{FF2B5EF4-FFF2-40B4-BE49-F238E27FC236}">
                      <a16:creationId xmlns:a16="http://schemas.microsoft.com/office/drawing/2014/main" id="{6A075188-3DD3-A4EA-CCA1-B6FB452FB874}"/>
                    </a:ext>
                  </a:extLst>
                </p:cNvPr>
                <p:cNvPicPr/>
                <p:nvPr/>
              </p:nvPicPr>
              <p:blipFill>
                <a:blip r:embed="rId33"/>
                <a:stretch>
                  <a:fillRect/>
                </a:stretch>
              </p:blipFill>
              <p:spPr>
                <a:xfrm>
                  <a:off x="2466553" y="6678569"/>
                  <a:ext cx="61200" cy="5436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27" name="Ink 26">
                  <a:extLst>
                    <a:ext uri="{FF2B5EF4-FFF2-40B4-BE49-F238E27FC236}">
                      <a16:creationId xmlns:a16="http://schemas.microsoft.com/office/drawing/2014/main" id="{6273E497-00C3-1FB1-E4E7-8DE71E4BC902}"/>
                    </a:ext>
                  </a:extLst>
                </p14:cNvPr>
                <p14:cNvContentPartPr/>
                <p14:nvPr/>
              </p14:nvContentPartPr>
              <p14:xfrm>
                <a:off x="2421913" y="6597569"/>
                <a:ext cx="19440" cy="14040"/>
              </p14:xfrm>
            </p:contentPart>
          </mc:Choice>
          <mc:Fallback>
            <p:pic>
              <p:nvPicPr>
                <p:cNvPr id="27" name="Ink 26">
                  <a:extLst>
                    <a:ext uri="{FF2B5EF4-FFF2-40B4-BE49-F238E27FC236}">
                      <a16:creationId xmlns:a16="http://schemas.microsoft.com/office/drawing/2014/main" id="{6273E497-00C3-1FB1-E4E7-8DE71E4BC902}"/>
                    </a:ext>
                  </a:extLst>
                </p:cNvPr>
                <p:cNvPicPr/>
                <p:nvPr/>
              </p:nvPicPr>
              <p:blipFill>
                <a:blip r:embed="rId35"/>
                <a:stretch>
                  <a:fillRect/>
                </a:stretch>
              </p:blipFill>
              <p:spPr>
                <a:xfrm>
                  <a:off x="2413273" y="6588569"/>
                  <a:ext cx="37080" cy="3168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28" name="Ink 27">
                  <a:extLst>
                    <a:ext uri="{FF2B5EF4-FFF2-40B4-BE49-F238E27FC236}">
                      <a16:creationId xmlns:a16="http://schemas.microsoft.com/office/drawing/2014/main" id="{AB61318D-9C36-CE10-BD56-C5604CAAF741}"/>
                    </a:ext>
                  </a:extLst>
                </p14:cNvPr>
                <p14:cNvContentPartPr/>
                <p14:nvPr/>
              </p14:nvContentPartPr>
              <p14:xfrm>
                <a:off x="2525233" y="6582089"/>
                <a:ext cx="55800" cy="95400"/>
              </p14:xfrm>
            </p:contentPart>
          </mc:Choice>
          <mc:Fallback>
            <p:pic>
              <p:nvPicPr>
                <p:cNvPr id="28" name="Ink 27">
                  <a:extLst>
                    <a:ext uri="{FF2B5EF4-FFF2-40B4-BE49-F238E27FC236}">
                      <a16:creationId xmlns:a16="http://schemas.microsoft.com/office/drawing/2014/main" id="{AB61318D-9C36-CE10-BD56-C5604CAAF741}"/>
                    </a:ext>
                  </a:extLst>
                </p:cNvPr>
                <p:cNvPicPr/>
                <p:nvPr/>
              </p:nvPicPr>
              <p:blipFill>
                <a:blip r:embed="rId37"/>
                <a:stretch>
                  <a:fillRect/>
                </a:stretch>
              </p:blipFill>
              <p:spPr>
                <a:xfrm>
                  <a:off x="2516593" y="6573089"/>
                  <a:ext cx="73440" cy="11304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29" name="Ink 28">
                  <a:extLst>
                    <a:ext uri="{FF2B5EF4-FFF2-40B4-BE49-F238E27FC236}">
                      <a16:creationId xmlns:a16="http://schemas.microsoft.com/office/drawing/2014/main" id="{7B6FEAE4-47A0-F513-030D-5C2925D709D6}"/>
                    </a:ext>
                  </a:extLst>
                </p14:cNvPr>
                <p14:cNvContentPartPr/>
                <p14:nvPr/>
              </p14:nvContentPartPr>
              <p14:xfrm>
                <a:off x="2635753" y="6430169"/>
                <a:ext cx="214920" cy="197640"/>
              </p14:xfrm>
            </p:contentPart>
          </mc:Choice>
          <mc:Fallback>
            <p:pic>
              <p:nvPicPr>
                <p:cNvPr id="29" name="Ink 28">
                  <a:extLst>
                    <a:ext uri="{FF2B5EF4-FFF2-40B4-BE49-F238E27FC236}">
                      <a16:creationId xmlns:a16="http://schemas.microsoft.com/office/drawing/2014/main" id="{7B6FEAE4-47A0-F513-030D-5C2925D709D6}"/>
                    </a:ext>
                  </a:extLst>
                </p:cNvPr>
                <p:cNvPicPr/>
                <p:nvPr/>
              </p:nvPicPr>
              <p:blipFill>
                <a:blip r:embed="rId39"/>
                <a:stretch>
                  <a:fillRect/>
                </a:stretch>
              </p:blipFill>
              <p:spPr>
                <a:xfrm>
                  <a:off x="2627113" y="6421169"/>
                  <a:ext cx="232560" cy="21528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30" name="Ink 29">
                  <a:extLst>
                    <a:ext uri="{FF2B5EF4-FFF2-40B4-BE49-F238E27FC236}">
                      <a16:creationId xmlns:a16="http://schemas.microsoft.com/office/drawing/2014/main" id="{389E00EB-6F3A-CA7C-4688-CF2586182D3C}"/>
                    </a:ext>
                  </a:extLst>
                </p14:cNvPr>
                <p14:cNvContentPartPr/>
                <p14:nvPr/>
              </p14:nvContentPartPr>
              <p14:xfrm>
                <a:off x="2933473" y="6352049"/>
                <a:ext cx="6120" cy="32400"/>
              </p14:xfrm>
            </p:contentPart>
          </mc:Choice>
          <mc:Fallback>
            <p:pic>
              <p:nvPicPr>
                <p:cNvPr id="30" name="Ink 29">
                  <a:extLst>
                    <a:ext uri="{FF2B5EF4-FFF2-40B4-BE49-F238E27FC236}">
                      <a16:creationId xmlns:a16="http://schemas.microsoft.com/office/drawing/2014/main" id="{389E00EB-6F3A-CA7C-4688-CF2586182D3C}"/>
                    </a:ext>
                  </a:extLst>
                </p:cNvPr>
                <p:cNvPicPr/>
                <p:nvPr/>
              </p:nvPicPr>
              <p:blipFill>
                <a:blip r:embed="rId41"/>
                <a:stretch>
                  <a:fillRect/>
                </a:stretch>
              </p:blipFill>
              <p:spPr>
                <a:xfrm>
                  <a:off x="2924833" y="6343049"/>
                  <a:ext cx="23760" cy="500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42">
            <p14:nvContentPartPr>
              <p14:cNvPr id="32" name="Ink 31">
                <a:extLst>
                  <a:ext uri="{FF2B5EF4-FFF2-40B4-BE49-F238E27FC236}">
                    <a16:creationId xmlns:a16="http://schemas.microsoft.com/office/drawing/2014/main" id="{2132EB2C-56CA-19BA-9FD0-C76142700280}"/>
                  </a:ext>
                </a:extLst>
              </p14:cNvPr>
              <p14:cNvContentPartPr/>
              <p14:nvPr/>
            </p14:nvContentPartPr>
            <p14:xfrm>
              <a:off x="1817833" y="3630809"/>
              <a:ext cx="99720" cy="18720"/>
            </p14:xfrm>
          </p:contentPart>
        </mc:Choice>
        <mc:Fallback>
          <p:pic>
            <p:nvPicPr>
              <p:cNvPr id="32" name="Ink 31">
                <a:extLst>
                  <a:ext uri="{FF2B5EF4-FFF2-40B4-BE49-F238E27FC236}">
                    <a16:creationId xmlns:a16="http://schemas.microsoft.com/office/drawing/2014/main" id="{2132EB2C-56CA-19BA-9FD0-C76142700280}"/>
                  </a:ext>
                </a:extLst>
              </p:cNvPr>
              <p:cNvPicPr/>
              <p:nvPr/>
            </p:nvPicPr>
            <p:blipFill>
              <a:blip r:embed="rId43"/>
              <a:stretch>
                <a:fillRect/>
              </a:stretch>
            </p:blipFill>
            <p:spPr>
              <a:xfrm>
                <a:off x="1809193" y="3622169"/>
                <a:ext cx="117360" cy="3636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33" name="Ink 32">
                <a:extLst>
                  <a:ext uri="{FF2B5EF4-FFF2-40B4-BE49-F238E27FC236}">
                    <a16:creationId xmlns:a16="http://schemas.microsoft.com/office/drawing/2014/main" id="{FB732B00-5117-16D9-E1E1-1D6C2B19AE51}"/>
                  </a:ext>
                </a:extLst>
              </p14:cNvPr>
              <p14:cNvContentPartPr/>
              <p14:nvPr/>
            </p14:nvContentPartPr>
            <p14:xfrm>
              <a:off x="1920793" y="3794969"/>
              <a:ext cx="80640" cy="7920"/>
            </p14:xfrm>
          </p:contentPart>
        </mc:Choice>
        <mc:Fallback>
          <p:pic>
            <p:nvPicPr>
              <p:cNvPr id="33" name="Ink 32">
                <a:extLst>
                  <a:ext uri="{FF2B5EF4-FFF2-40B4-BE49-F238E27FC236}">
                    <a16:creationId xmlns:a16="http://schemas.microsoft.com/office/drawing/2014/main" id="{FB732B00-5117-16D9-E1E1-1D6C2B19AE51}"/>
                  </a:ext>
                </a:extLst>
              </p:cNvPr>
              <p:cNvPicPr/>
              <p:nvPr/>
            </p:nvPicPr>
            <p:blipFill>
              <a:blip r:embed="rId45"/>
              <a:stretch>
                <a:fillRect/>
              </a:stretch>
            </p:blipFill>
            <p:spPr>
              <a:xfrm>
                <a:off x="1912153" y="3786329"/>
                <a:ext cx="98280" cy="25560"/>
              </a:xfrm>
              <a:prstGeom prst="rect">
                <a:avLst/>
              </a:prstGeom>
            </p:spPr>
          </p:pic>
        </mc:Fallback>
      </mc:AlternateContent>
      <p:grpSp>
        <p:nvGrpSpPr>
          <p:cNvPr id="51" name="Group 50">
            <a:extLst>
              <a:ext uri="{FF2B5EF4-FFF2-40B4-BE49-F238E27FC236}">
                <a16:creationId xmlns:a16="http://schemas.microsoft.com/office/drawing/2014/main" id="{82C292E6-4BE8-CC58-040A-D91AEDDFCAED}"/>
              </a:ext>
            </a:extLst>
          </p:cNvPr>
          <p:cNvGrpSpPr/>
          <p:nvPr/>
        </p:nvGrpSpPr>
        <p:grpSpPr>
          <a:xfrm>
            <a:off x="191713" y="3567449"/>
            <a:ext cx="708480" cy="872640"/>
            <a:chOff x="191713" y="3567449"/>
            <a:chExt cx="708480" cy="872640"/>
          </a:xfrm>
        </p:grpSpPr>
        <mc:AlternateContent xmlns:mc="http://schemas.openxmlformats.org/markup-compatibility/2006">
          <mc:Choice xmlns:p14="http://schemas.microsoft.com/office/powerpoint/2010/main" Requires="p14">
            <p:contentPart p14:bwMode="auto" r:id="rId46">
              <p14:nvContentPartPr>
                <p14:cNvPr id="34" name="Ink 33">
                  <a:extLst>
                    <a:ext uri="{FF2B5EF4-FFF2-40B4-BE49-F238E27FC236}">
                      <a16:creationId xmlns:a16="http://schemas.microsoft.com/office/drawing/2014/main" id="{ADF6E514-3EA8-8E9D-16F2-2A5A9A9F57A8}"/>
                    </a:ext>
                  </a:extLst>
                </p14:cNvPr>
                <p14:cNvContentPartPr/>
                <p14:nvPr/>
              </p14:nvContentPartPr>
              <p14:xfrm>
                <a:off x="608953" y="3722969"/>
                <a:ext cx="247680" cy="116640"/>
              </p14:xfrm>
            </p:contentPart>
          </mc:Choice>
          <mc:Fallback>
            <p:pic>
              <p:nvPicPr>
                <p:cNvPr id="34" name="Ink 33">
                  <a:extLst>
                    <a:ext uri="{FF2B5EF4-FFF2-40B4-BE49-F238E27FC236}">
                      <a16:creationId xmlns:a16="http://schemas.microsoft.com/office/drawing/2014/main" id="{ADF6E514-3EA8-8E9D-16F2-2A5A9A9F57A8}"/>
                    </a:ext>
                  </a:extLst>
                </p:cNvPr>
                <p:cNvPicPr/>
                <p:nvPr/>
              </p:nvPicPr>
              <p:blipFill>
                <a:blip r:embed="rId47"/>
                <a:stretch>
                  <a:fillRect/>
                </a:stretch>
              </p:blipFill>
              <p:spPr>
                <a:xfrm>
                  <a:off x="600313" y="3713969"/>
                  <a:ext cx="265320" cy="13428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35" name="Ink 34">
                  <a:extLst>
                    <a:ext uri="{FF2B5EF4-FFF2-40B4-BE49-F238E27FC236}">
                      <a16:creationId xmlns:a16="http://schemas.microsoft.com/office/drawing/2014/main" id="{D2B83256-CCCE-02C4-6E27-5F8E65C4619A}"/>
                    </a:ext>
                  </a:extLst>
                </p14:cNvPr>
                <p14:cNvContentPartPr/>
                <p14:nvPr/>
              </p14:nvContentPartPr>
              <p14:xfrm>
                <a:off x="828913" y="3709649"/>
                <a:ext cx="71280" cy="66240"/>
              </p14:xfrm>
            </p:contentPart>
          </mc:Choice>
          <mc:Fallback>
            <p:pic>
              <p:nvPicPr>
                <p:cNvPr id="35" name="Ink 34">
                  <a:extLst>
                    <a:ext uri="{FF2B5EF4-FFF2-40B4-BE49-F238E27FC236}">
                      <a16:creationId xmlns:a16="http://schemas.microsoft.com/office/drawing/2014/main" id="{D2B83256-CCCE-02C4-6E27-5F8E65C4619A}"/>
                    </a:ext>
                  </a:extLst>
                </p:cNvPr>
                <p:cNvPicPr/>
                <p:nvPr/>
              </p:nvPicPr>
              <p:blipFill>
                <a:blip r:embed="rId49"/>
                <a:stretch>
                  <a:fillRect/>
                </a:stretch>
              </p:blipFill>
              <p:spPr>
                <a:xfrm>
                  <a:off x="820273" y="3700649"/>
                  <a:ext cx="88920" cy="8388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37" name="Ink 36">
                  <a:extLst>
                    <a:ext uri="{FF2B5EF4-FFF2-40B4-BE49-F238E27FC236}">
                      <a16:creationId xmlns:a16="http://schemas.microsoft.com/office/drawing/2014/main" id="{415CC98E-A57C-EF35-6FA5-C417993491E3}"/>
                    </a:ext>
                  </a:extLst>
                </p14:cNvPr>
                <p14:cNvContentPartPr/>
                <p14:nvPr/>
              </p14:nvContentPartPr>
              <p14:xfrm>
                <a:off x="216913" y="3721889"/>
                <a:ext cx="126720" cy="239400"/>
              </p14:xfrm>
            </p:contentPart>
          </mc:Choice>
          <mc:Fallback>
            <p:pic>
              <p:nvPicPr>
                <p:cNvPr id="37" name="Ink 36">
                  <a:extLst>
                    <a:ext uri="{FF2B5EF4-FFF2-40B4-BE49-F238E27FC236}">
                      <a16:creationId xmlns:a16="http://schemas.microsoft.com/office/drawing/2014/main" id="{415CC98E-A57C-EF35-6FA5-C417993491E3}"/>
                    </a:ext>
                  </a:extLst>
                </p:cNvPr>
                <p:cNvPicPr/>
                <p:nvPr/>
              </p:nvPicPr>
              <p:blipFill>
                <a:blip r:embed="rId51"/>
                <a:stretch>
                  <a:fillRect/>
                </a:stretch>
              </p:blipFill>
              <p:spPr>
                <a:xfrm>
                  <a:off x="207913" y="3713249"/>
                  <a:ext cx="144360" cy="25704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38" name="Ink 37">
                  <a:extLst>
                    <a:ext uri="{FF2B5EF4-FFF2-40B4-BE49-F238E27FC236}">
                      <a16:creationId xmlns:a16="http://schemas.microsoft.com/office/drawing/2014/main" id="{96207239-5C86-8EAA-60AE-8F31E3B930E5}"/>
                    </a:ext>
                  </a:extLst>
                </p14:cNvPr>
                <p14:cNvContentPartPr/>
                <p14:nvPr/>
              </p14:nvContentPartPr>
              <p14:xfrm>
                <a:off x="211153" y="3767969"/>
                <a:ext cx="150120" cy="194400"/>
              </p14:xfrm>
            </p:contentPart>
          </mc:Choice>
          <mc:Fallback>
            <p:pic>
              <p:nvPicPr>
                <p:cNvPr id="38" name="Ink 37">
                  <a:extLst>
                    <a:ext uri="{FF2B5EF4-FFF2-40B4-BE49-F238E27FC236}">
                      <a16:creationId xmlns:a16="http://schemas.microsoft.com/office/drawing/2014/main" id="{96207239-5C86-8EAA-60AE-8F31E3B930E5}"/>
                    </a:ext>
                  </a:extLst>
                </p:cNvPr>
                <p:cNvPicPr/>
                <p:nvPr/>
              </p:nvPicPr>
              <p:blipFill>
                <a:blip r:embed="rId53"/>
                <a:stretch>
                  <a:fillRect/>
                </a:stretch>
              </p:blipFill>
              <p:spPr>
                <a:xfrm>
                  <a:off x="202513" y="3759329"/>
                  <a:ext cx="167760" cy="21204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39" name="Ink 38">
                  <a:extLst>
                    <a:ext uri="{FF2B5EF4-FFF2-40B4-BE49-F238E27FC236}">
                      <a16:creationId xmlns:a16="http://schemas.microsoft.com/office/drawing/2014/main" id="{16A59CCD-96ED-CC3F-5E6F-E4DB9AC3C765}"/>
                    </a:ext>
                  </a:extLst>
                </p14:cNvPr>
                <p14:cNvContentPartPr/>
                <p14:nvPr/>
              </p14:nvContentPartPr>
              <p14:xfrm>
                <a:off x="392953" y="3771209"/>
                <a:ext cx="52560" cy="75960"/>
              </p14:xfrm>
            </p:contentPart>
          </mc:Choice>
          <mc:Fallback>
            <p:pic>
              <p:nvPicPr>
                <p:cNvPr id="39" name="Ink 38">
                  <a:extLst>
                    <a:ext uri="{FF2B5EF4-FFF2-40B4-BE49-F238E27FC236}">
                      <a16:creationId xmlns:a16="http://schemas.microsoft.com/office/drawing/2014/main" id="{16A59CCD-96ED-CC3F-5E6F-E4DB9AC3C765}"/>
                    </a:ext>
                  </a:extLst>
                </p:cNvPr>
                <p:cNvPicPr/>
                <p:nvPr/>
              </p:nvPicPr>
              <p:blipFill>
                <a:blip r:embed="rId55"/>
                <a:stretch>
                  <a:fillRect/>
                </a:stretch>
              </p:blipFill>
              <p:spPr>
                <a:xfrm>
                  <a:off x="383953" y="3762569"/>
                  <a:ext cx="70200" cy="9360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40" name="Ink 39">
                  <a:extLst>
                    <a:ext uri="{FF2B5EF4-FFF2-40B4-BE49-F238E27FC236}">
                      <a16:creationId xmlns:a16="http://schemas.microsoft.com/office/drawing/2014/main" id="{AACD1563-C984-1670-8132-9E77B9AC6772}"/>
                    </a:ext>
                  </a:extLst>
                </p14:cNvPr>
                <p14:cNvContentPartPr/>
                <p14:nvPr/>
              </p14:nvContentPartPr>
              <p14:xfrm>
                <a:off x="330673" y="3745649"/>
                <a:ext cx="34200" cy="16560"/>
              </p14:xfrm>
            </p:contentPart>
          </mc:Choice>
          <mc:Fallback>
            <p:pic>
              <p:nvPicPr>
                <p:cNvPr id="40" name="Ink 39">
                  <a:extLst>
                    <a:ext uri="{FF2B5EF4-FFF2-40B4-BE49-F238E27FC236}">
                      <a16:creationId xmlns:a16="http://schemas.microsoft.com/office/drawing/2014/main" id="{AACD1563-C984-1670-8132-9E77B9AC6772}"/>
                    </a:ext>
                  </a:extLst>
                </p:cNvPr>
                <p:cNvPicPr/>
                <p:nvPr/>
              </p:nvPicPr>
              <p:blipFill>
                <a:blip r:embed="rId57"/>
                <a:stretch>
                  <a:fillRect/>
                </a:stretch>
              </p:blipFill>
              <p:spPr>
                <a:xfrm>
                  <a:off x="321673" y="3736649"/>
                  <a:ext cx="51840" cy="3420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41" name="Ink 40">
                  <a:extLst>
                    <a:ext uri="{FF2B5EF4-FFF2-40B4-BE49-F238E27FC236}">
                      <a16:creationId xmlns:a16="http://schemas.microsoft.com/office/drawing/2014/main" id="{9319131E-90B9-BEFB-D9AB-A191DDDFABB7}"/>
                    </a:ext>
                  </a:extLst>
                </p14:cNvPr>
                <p14:cNvContentPartPr/>
                <p14:nvPr/>
              </p14:nvContentPartPr>
              <p14:xfrm>
                <a:off x="442993" y="3735569"/>
                <a:ext cx="6120" cy="3960"/>
              </p14:xfrm>
            </p:contentPart>
          </mc:Choice>
          <mc:Fallback>
            <p:pic>
              <p:nvPicPr>
                <p:cNvPr id="41" name="Ink 40">
                  <a:extLst>
                    <a:ext uri="{FF2B5EF4-FFF2-40B4-BE49-F238E27FC236}">
                      <a16:creationId xmlns:a16="http://schemas.microsoft.com/office/drawing/2014/main" id="{9319131E-90B9-BEFB-D9AB-A191DDDFABB7}"/>
                    </a:ext>
                  </a:extLst>
                </p:cNvPr>
                <p:cNvPicPr/>
                <p:nvPr/>
              </p:nvPicPr>
              <p:blipFill>
                <a:blip r:embed="rId59"/>
                <a:stretch>
                  <a:fillRect/>
                </a:stretch>
              </p:blipFill>
              <p:spPr>
                <a:xfrm>
                  <a:off x="434353" y="3726569"/>
                  <a:ext cx="23760" cy="2160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42" name="Ink 41">
                  <a:extLst>
                    <a:ext uri="{FF2B5EF4-FFF2-40B4-BE49-F238E27FC236}">
                      <a16:creationId xmlns:a16="http://schemas.microsoft.com/office/drawing/2014/main" id="{0D5C0E0F-A356-8B85-2BBD-B1AAD25D0D80}"/>
                    </a:ext>
                  </a:extLst>
                </p14:cNvPr>
                <p14:cNvContentPartPr/>
                <p14:nvPr/>
              </p14:nvContentPartPr>
              <p14:xfrm>
                <a:off x="468553" y="3689489"/>
                <a:ext cx="83160" cy="119880"/>
              </p14:xfrm>
            </p:contentPart>
          </mc:Choice>
          <mc:Fallback>
            <p:pic>
              <p:nvPicPr>
                <p:cNvPr id="42" name="Ink 41">
                  <a:extLst>
                    <a:ext uri="{FF2B5EF4-FFF2-40B4-BE49-F238E27FC236}">
                      <a16:creationId xmlns:a16="http://schemas.microsoft.com/office/drawing/2014/main" id="{0D5C0E0F-A356-8B85-2BBD-B1AAD25D0D80}"/>
                    </a:ext>
                  </a:extLst>
                </p:cNvPr>
                <p:cNvPicPr/>
                <p:nvPr/>
              </p:nvPicPr>
              <p:blipFill>
                <a:blip r:embed="rId61"/>
                <a:stretch>
                  <a:fillRect/>
                </a:stretch>
              </p:blipFill>
              <p:spPr>
                <a:xfrm>
                  <a:off x="459553" y="3680489"/>
                  <a:ext cx="100800" cy="13752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43" name="Ink 42">
                  <a:extLst>
                    <a:ext uri="{FF2B5EF4-FFF2-40B4-BE49-F238E27FC236}">
                      <a16:creationId xmlns:a16="http://schemas.microsoft.com/office/drawing/2014/main" id="{33FC4E5E-0010-A21B-1216-EBCD1BBB8C0A}"/>
                    </a:ext>
                  </a:extLst>
                </p14:cNvPr>
                <p14:cNvContentPartPr/>
                <p14:nvPr/>
              </p14:nvContentPartPr>
              <p14:xfrm>
                <a:off x="594553" y="3567449"/>
                <a:ext cx="190800" cy="163440"/>
              </p14:xfrm>
            </p:contentPart>
          </mc:Choice>
          <mc:Fallback>
            <p:pic>
              <p:nvPicPr>
                <p:cNvPr id="43" name="Ink 42">
                  <a:extLst>
                    <a:ext uri="{FF2B5EF4-FFF2-40B4-BE49-F238E27FC236}">
                      <a16:creationId xmlns:a16="http://schemas.microsoft.com/office/drawing/2014/main" id="{33FC4E5E-0010-A21B-1216-EBCD1BBB8C0A}"/>
                    </a:ext>
                  </a:extLst>
                </p:cNvPr>
                <p:cNvPicPr/>
                <p:nvPr/>
              </p:nvPicPr>
              <p:blipFill>
                <a:blip r:embed="rId63"/>
                <a:stretch>
                  <a:fillRect/>
                </a:stretch>
              </p:blipFill>
              <p:spPr>
                <a:xfrm>
                  <a:off x="585553" y="3558809"/>
                  <a:ext cx="208440" cy="18108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44" name="Ink 43">
                  <a:extLst>
                    <a:ext uri="{FF2B5EF4-FFF2-40B4-BE49-F238E27FC236}">
                      <a16:creationId xmlns:a16="http://schemas.microsoft.com/office/drawing/2014/main" id="{ADFB6130-D613-BC04-BB99-2CC84F7FC503}"/>
                    </a:ext>
                  </a:extLst>
                </p14:cNvPr>
                <p14:cNvContentPartPr/>
                <p14:nvPr/>
              </p14:nvContentPartPr>
              <p14:xfrm>
                <a:off x="191713" y="4210409"/>
                <a:ext cx="137520" cy="229680"/>
              </p14:xfrm>
            </p:contentPart>
          </mc:Choice>
          <mc:Fallback>
            <p:pic>
              <p:nvPicPr>
                <p:cNvPr id="44" name="Ink 43">
                  <a:extLst>
                    <a:ext uri="{FF2B5EF4-FFF2-40B4-BE49-F238E27FC236}">
                      <a16:creationId xmlns:a16="http://schemas.microsoft.com/office/drawing/2014/main" id="{ADFB6130-D613-BC04-BB99-2CC84F7FC503}"/>
                    </a:ext>
                  </a:extLst>
                </p:cNvPr>
                <p:cNvPicPr/>
                <p:nvPr/>
              </p:nvPicPr>
              <p:blipFill>
                <a:blip r:embed="rId65"/>
                <a:stretch>
                  <a:fillRect/>
                </a:stretch>
              </p:blipFill>
              <p:spPr>
                <a:xfrm>
                  <a:off x="183073" y="4201409"/>
                  <a:ext cx="155160" cy="24732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45" name="Ink 44">
                  <a:extLst>
                    <a:ext uri="{FF2B5EF4-FFF2-40B4-BE49-F238E27FC236}">
                      <a16:creationId xmlns:a16="http://schemas.microsoft.com/office/drawing/2014/main" id="{D6610325-EB65-2EE2-B840-777647CB2503}"/>
                    </a:ext>
                  </a:extLst>
                </p14:cNvPr>
                <p14:cNvContentPartPr/>
                <p14:nvPr/>
              </p14:nvContentPartPr>
              <p14:xfrm>
                <a:off x="332833" y="4114289"/>
                <a:ext cx="189000" cy="168120"/>
              </p14:xfrm>
            </p:contentPart>
          </mc:Choice>
          <mc:Fallback>
            <p:pic>
              <p:nvPicPr>
                <p:cNvPr id="45" name="Ink 44">
                  <a:extLst>
                    <a:ext uri="{FF2B5EF4-FFF2-40B4-BE49-F238E27FC236}">
                      <a16:creationId xmlns:a16="http://schemas.microsoft.com/office/drawing/2014/main" id="{D6610325-EB65-2EE2-B840-777647CB2503}"/>
                    </a:ext>
                  </a:extLst>
                </p:cNvPr>
                <p:cNvPicPr/>
                <p:nvPr/>
              </p:nvPicPr>
              <p:blipFill>
                <a:blip r:embed="rId67"/>
                <a:stretch>
                  <a:fillRect/>
                </a:stretch>
              </p:blipFill>
              <p:spPr>
                <a:xfrm>
                  <a:off x="323833" y="4105649"/>
                  <a:ext cx="206640" cy="18576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46" name="Ink 45">
                  <a:extLst>
                    <a:ext uri="{FF2B5EF4-FFF2-40B4-BE49-F238E27FC236}">
                      <a16:creationId xmlns:a16="http://schemas.microsoft.com/office/drawing/2014/main" id="{F0113B8A-5567-761F-C17A-6C9373FB3421}"/>
                    </a:ext>
                  </a:extLst>
                </p14:cNvPr>
                <p14:cNvContentPartPr/>
                <p14:nvPr/>
              </p14:nvContentPartPr>
              <p14:xfrm>
                <a:off x="454513" y="3986849"/>
                <a:ext cx="99000" cy="138600"/>
              </p14:xfrm>
            </p:contentPart>
          </mc:Choice>
          <mc:Fallback>
            <p:pic>
              <p:nvPicPr>
                <p:cNvPr id="46" name="Ink 45">
                  <a:extLst>
                    <a:ext uri="{FF2B5EF4-FFF2-40B4-BE49-F238E27FC236}">
                      <a16:creationId xmlns:a16="http://schemas.microsoft.com/office/drawing/2014/main" id="{F0113B8A-5567-761F-C17A-6C9373FB3421}"/>
                    </a:ext>
                  </a:extLst>
                </p:cNvPr>
                <p:cNvPicPr/>
                <p:nvPr/>
              </p:nvPicPr>
              <p:blipFill>
                <a:blip r:embed="rId69"/>
                <a:stretch>
                  <a:fillRect/>
                </a:stretch>
              </p:blipFill>
              <p:spPr>
                <a:xfrm>
                  <a:off x="445873" y="3977849"/>
                  <a:ext cx="116640" cy="15624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47" name="Ink 46">
                  <a:extLst>
                    <a:ext uri="{FF2B5EF4-FFF2-40B4-BE49-F238E27FC236}">
                      <a16:creationId xmlns:a16="http://schemas.microsoft.com/office/drawing/2014/main" id="{7975D9F8-F3BD-56FB-02F2-6AFA5589CB8F}"/>
                    </a:ext>
                  </a:extLst>
                </p14:cNvPr>
                <p14:cNvContentPartPr/>
                <p14:nvPr/>
              </p14:nvContentPartPr>
              <p14:xfrm>
                <a:off x="526873" y="4032569"/>
                <a:ext cx="87480" cy="46080"/>
              </p14:xfrm>
            </p:contentPart>
          </mc:Choice>
          <mc:Fallback>
            <p:pic>
              <p:nvPicPr>
                <p:cNvPr id="47" name="Ink 46">
                  <a:extLst>
                    <a:ext uri="{FF2B5EF4-FFF2-40B4-BE49-F238E27FC236}">
                      <a16:creationId xmlns:a16="http://schemas.microsoft.com/office/drawing/2014/main" id="{7975D9F8-F3BD-56FB-02F2-6AFA5589CB8F}"/>
                    </a:ext>
                  </a:extLst>
                </p:cNvPr>
                <p:cNvPicPr/>
                <p:nvPr/>
              </p:nvPicPr>
              <p:blipFill>
                <a:blip r:embed="rId71"/>
                <a:stretch>
                  <a:fillRect/>
                </a:stretch>
              </p:blipFill>
              <p:spPr>
                <a:xfrm>
                  <a:off x="518233" y="4023569"/>
                  <a:ext cx="105120" cy="6372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48" name="Ink 47">
                  <a:extLst>
                    <a:ext uri="{FF2B5EF4-FFF2-40B4-BE49-F238E27FC236}">
                      <a16:creationId xmlns:a16="http://schemas.microsoft.com/office/drawing/2014/main" id="{D95BAFB0-1CFD-45F3-CA8A-6CE6C9C5ACC9}"/>
                    </a:ext>
                  </a:extLst>
                </p14:cNvPr>
                <p14:cNvContentPartPr/>
                <p14:nvPr/>
              </p14:nvContentPartPr>
              <p14:xfrm>
                <a:off x="556033" y="3975329"/>
                <a:ext cx="20520" cy="8640"/>
              </p14:xfrm>
            </p:contentPart>
          </mc:Choice>
          <mc:Fallback>
            <p:pic>
              <p:nvPicPr>
                <p:cNvPr id="48" name="Ink 47">
                  <a:extLst>
                    <a:ext uri="{FF2B5EF4-FFF2-40B4-BE49-F238E27FC236}">
                      <a16:creationId xmlns:a16="http://schemas.microsoft.com/office/drawing/2014/main" id="{D95BAFB0-1CFD-45F3-CA8A-6CE6C9C5ACC9}"/>
                    </a:ext>
                  </a:extLst>
                </p:cNvPr>
                <p:cNvPicPr/>
                <p:nvPr/>
              </p:nvPicPr>
              <p:blipFill>
                <a:blip r:embed="rId73"/>
                <a:stretch>
                  <a:fillRect/>
                </a:stretch>
              </p:blipFill>
              <p:spPr>
                <a:xfrm>
                  <a:off x="547033" y="3966329"/>
                  <a:ext cx="38160" cy="2628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50" name="Ink 49">
                  <a:extLst>
                    <a:ext uri="{FF2B5EF4-FFF2-40B4-BE49-F238E27FC236}">
                      <a16:creationId xmlns:a16="http://schemas.microsoft.com/office/drawing/2014/main" id="{B7C9E745-82C3-62F7-7D80-D5CA5E4D4680}"/>
                    </a:ext>
                  </a:extLst>
                </p14:cNvPr>
                <p14:cNvContentPartPr/>
                <p14:nvPr/>
              </p14:nvContentPartPr>
              <p14:xfrm>
                <a:off x="629473" y="3877769"/>
                <a:ext cx="207000" cy="134280"/>
              </p14:xfrm>
            </p:contentPart>
          </mc:Choice>
          <mc:Fallback>
            <p:pic>
              <p:nvPicPr>
                <p:cNvPr id="50" name="Ink 49">
                  <a:extLst>
                    <a:ext uri="{FF2B5EF4-FFF2-40B4-BE49-F238E27FC236}">
                      <a16:creationId xmlns:a16="http://schemas.microsoft.com/office/drawing/2014/main" id="{B7C9E745-82C3-62F7-7D80-D5CA5E4D4680}"/>
                    </a:ext>
                  </a:extLst>
                </p:cNvPr>
                <p:cNvPicPr/>
                <p:nvPr/>
              </p:nvPicPr>
              <p:blipFill>
                <a:blip r:embed="rId75"/>
                <a:stretch>
                  <a:fillRect/>
                </a:stretch>
              </p:blipFill>
              <p:spPr>
                <a:xfrm>
                  <a:off x="620473" y="3868769"/>
                  <a:ext cx="224640" cy="1519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76">
            <p14:nvContentPartPr>
              <p14:cNvPr id="52" name="Ink 51">
                <a:extLst>
                  <a:ext uri="{FF2B5EF4-FFF2-40B4-BE49-F238E27FC236}">
                    <a16:creationId xmlns:a16="http://schemas.microsoft.com/office/drawing/2014/main" id="{F6FC1D31-1B3A-A740-9B4A-AE175675B6F2}"/>
                  </a:ext>
                </a:extLst>
              </p14:cNvPr>
              <p14:cNvContentPartPr/>
              <p14:nvPr/>
            </p14:nvContentPartPr>
            <p14:xfrm>
              <a:off x="2806393" y="2650169"/>
              <a:ext cx="508680" cy="634320"/>
            </p14:xfrm>
          </p:contentPart>
        </mc:Choice>
        <mc:Fallback>
          <p:pic>
            <p:nvPicPr>
              <p:cNvPr id="52" name="Ink 51">
                <a:extLst>
                  <a:ext uri="{FF2B5EF4-FFF2-40B4-BE49-F238E27FC236}">
                    <a16:creationId xmlns:a16="http://schemas.microsoft.com/office/drawing/2014/main" id="{F6FC1D31-1B3A-A740-9B4A-AE175675B6F2}"/>
                  </a:ext>
                </a:extLst>
              </p:cNvPr>
              <p:cNvPicPr/>
              <p:nvPr/>
            </p:nvPicPr>
            <p:blipFill>
              <a:blip r:embed="rId77"/>
              <a:stretch>
                <a:fillRect/>
              </a:stretch>
            </p:blipFill>
            <p:spPr>
              <a:xfrm>
                <a:off x="2797393" y="2641529"/>
                <a:ext cx="526320" cy="651960"/>
              </a:xfrm>
              <a:prstGeom prst="rect">
                <a:avLst/>
              </a:prstGeom>
            </p:spPr>
          </p:pic>
        </mc:Fallback>
      </mc:AlternateContent>
      <p:grpSp>
        <p:nvGrpSpPr>
          <p:cNvPr id="61" name="Group 60">
            <a:extLst>
              <a:ext uri="{FF2B5EF4-FFF2-40B4-BE49-F238E27FC236}">
                <a16:creationId xmlns:a16="http://schemas.microsoft.com/office/drawing/2014/main" id="{4BBBCCFD-E687-1B88-7793-30C6E010081D}"/>
              </a:ext>
            </a:extLst>
          </p:cNvPr>
          <p:cNvGrpSpPr/>
          <p:nvPr/>
        </p:nvGrpSpPr>
        <p:grpSpPr>
          <a:xfrm>
            <a:off x="3574273" y="1355609"/>
            <a:ext cx="653400" cy="346320"/>
            <a:chOff x="3574273" y="1355609"/>
            <a:chExt cx="653400" cy="346320"/>
          </a:xfrm>
        </p:grpSpPr>
        <mc:AlternateContent xmlns:mc="http://schemas.openxmlformats.org/markup-compatibility/2006">
          <mc:Choice xmlns:p14="http://schemas.microsoft.com/office/powerpoint/2010/main" Requires="p14">
            <p:contentPart p14:bwMode="auto" r:id="rId78">
              <p14:nvContentPartPr>
                <p14:cNvPr id="55" name="Ink 54">
                  <a:extLst>
                    <a:ext uri="{FF2B5EF4-FFF2-40B4-BE49-F238E27FC236}">
                      <a16:creationId xmlns:a16="http://schemas.microsoft.com/office/drawing/2014/main" id="{90FBEFBE-9667-9BBF-9098-7FE525407216}"/>
                    </a:ext>
                  </a:extLst>
                </p14:cNvPr>
                <p14:cNvContentPartPr/>
                <p14:nvPr/>
              </p14:nvContentPartPr>
              <p14:xfrm>
                <a:off x="3659953" y="1543529"/>
                <a:ext cx="59400" cy="158400"/>
              </p14:xfrm>
            </p:contentPart>
          </mc:Choice>
          <mc:Fallback>
            <p:pic>
              <p:nvPicPr>
                <p:cNvPr id="55" name="Ink 54">
                  <a:extLst>
                    <a:ext uri="{FF2B5EF4-FFF2-40B4-BE49-F238E27FC236}">
                      <a16:creationId xmlns:a16="http://schemas.microsoft.com/office/drawing/2014/main" id="{90FBEFBE-9667-9BBF-9098-7FE525407216}"/>
                    </a:ext>
                  </a:extLst>
                </p:cNvPr>
                <p:cNvPicPr/>
                <p:nvPr/>
              </p:nvPicPr>
              <p:blipFill>
                <a:blip r:embed="rId79"/>
                <a:stretch>
                  <a:fillRect/>
                </a:stretch>
              </p:blipFill>
              <p:spPr>
                <a:xfrm>
                  <a:off x="3650953" y="1534529"/>
                  <a:ext cx="77040" cy="17604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56" name="Ink 55">
                  <a:extLst>
                    <a:ext uri="{FF2B5EF4-FFF2-40B4-BE49-F238E27FC236}">
                      <a16:creationId xmlns:a16="http://schemas.microsoft.com/office/drawing/2014/main" id="{0798EAF5-6D6B-9D74-1568-2ED304A0B503}"/>
                    </a:ext>
                  </a:extLst>
                </p14:cNvPr>
                <p14:cNvContentPartPr/>
                <p14:nvPr/>
              </p14:nvContentPartPr>
              <p14:xfrm>
                <a:off x="3574273" y="1486649"/>
                <a:ext cx="153000" cy="146520"/>
              </p14:xfrm>
            </p:contentPart>
          </mc:Choice>
          <mc:Fallback>
            <p:pic>
              <p:nvPicPr>
                <p:cNvPr id="56" name="Ink 55">
                  <a:extLst>
                    <a:ext uri="{FF2B5EF4-FFF2-40B4-BE49-F238E27FC236}">
                      <a16:creationId xmlns:a16="http://schemas.microsoft.com/office/drawing/2014/main" id="{0798EAF5-6D6B-9D74-1568-2ED304A0B503}"/>
                    </a:ext>
                  </a:extLst>
                </p:cNvPr>
                <p:cNvPicPr/>
                <p:nvPr/>
              </p:nvPicPr>
              <p:blipFill>
                <a:blip r:embed="rId81"/>
                <a:stretch>
                  <a:fillRect/>
                </a:stretch>
              </p:blipFill>
              <p:spPr>
                <a:xfrm>
                  <a:off x="3565273" y="1477649"/>
                  <a:ext cx="170640" cy="16416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57" name="Ink 56">
                  <a:extLst>
                    <a:ext uri="{FF2B5EF4-FFF2-40B4-BE49-F238E27FC236}">
                      <a16:creationId xmlns:a16="http://schemas.microsoft.com/office/drawing/2014/main" id="{61D26CD1-983E-B638-2AD2-65FBC1DC962B}"/>
                    </a:ext>
                  </a:extLst>
                </p14:cNvPr>
                <p14:cNvContentPartPr/>
                <p14:nvPr/>
              </p14:nvContentPartPr>
              <p14:xfrm>
                <a:off x="3799993" y="1443089"/>
                <a:ext cx="102960" cy="137160"/>
              </p14:xfrm>
            </p:contentPart>
          </mc:Choice>
          <mc:Fallback>
            <p:pic>
              <p:nvPicPr>
                <p:cNvPr id="57" name="Ink 56">
                  <a:extLst>
                    <a:ext uri="{FF2B5EF4-FFF2-40B4-BE49-F238E27FC236}">
                      <a16:creationId xmlns:a16="http://schemas.microsoft.com/office/drawing/2014/main" id="{61D26CD1-983E-B638-2AD2-65FBC1DC962B}"/>
                    </a:ext>
                  </a:extLst>
                </p:cNvPr>
                <p:cNvPicPr/>
                <p:nvPr/>
              </p:nvPicPr>
              <p:blipFill>
                <a:blip r:embed="rId83"/>
                <a:stretch>
                  <a:fillRect/>
                </a:stretch>
              </p:blipFill>
              <p:spPr>
                <a:xfrm>
                  <a:off x="3791353" y="1434089"/>
                  <a:ext cx="120600" cy="15480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58" name="Ink 57">
                  <a:extLst>
                    <a:ext uri="{FF2B5EF4-FFF2-40B4-BE49-F238E27FC236}">
                      <a16:creationId xmlns:a16="http://schemas.microsoft.com/office/drawing/2014/main" id="{2E078B04-9438-5FDF-AB25-3211A39A1A7A}"/>
                    </a:ext>
                  </a:extLst>
                </p14:cNvPr>
                <p14:cNvContentPartPr/>
                <p14:nvPr/>
              </p14:nvContentPartPr>
              <p14:xfrm>
                <a:off x="3936073" y="1410329"/>
                <a:ext cx="53640" cy="112680"/>
              </p14:xfrm>
            </p:contentPart>
          </mc:Choice>
          <mc:Fallback>
            <p:pic>
              <p:nvPicPr>
                <p:cNvPr id="58" name="Ink 57">
                  <a:extLst>
                    <a:ext uri="{FF2B5EF4-FFF2-40B4-BE49-F238E27FC236}">
                      <a16:creationId xmlns:a16="http://schemas.microsoft.com/office/drawing/2014/main" id="{2E078B04-9438-5FDF-AB25-3211A39A1A7A}"/>
                    </a:ext>
                  </a:extLst>
                </p:cNvPr>
                <p:cNvPicPr/>
                <p:nvPr/>
              </p:nvPicPr>
              <p:blipFill>
                <a:blip r:embed="rId85"/>
                <a:stretch>
                  <a:fillRect/>
                </a:stretch>
              </p:blipFill>
              <p:spPr>
                <a:xfrm>
                  <a:off x="3927073" y="1401329"/>
                  <a:ext cx="71280" cy="13032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59" name="Ink 58">
                  <a:extLst>
                    <a:ext uri="{FF2B5EF4-FFF2-40B4-BE49-F238E27FC236}">
                      <a16:creationId xmlns:a16="http://schemas.microsoft.com/office/drawing/2014/main" id="{B9C094FA-1A8B-7476-2646-8A6E086FC2B8}"/>
                    </a:ext>
                  </a:extLst>
                </p14:cNvPr>
                <p14:cNvContentPartPr/>
                <p14:nvPr/>
              </p14:nvContentPartPr>
              <p14:xfrm>
                <a:off x="3905473" y="1355609"/>
                <a:ext cx="179280" cy="108360"/>
              </p14:xfrm>
            </p:contentPart>
          </mc:Choice>
          <mc:Fallback>
            <p:pic>
              <p:nvPicPr>
                <p:cNvPr id="59" name="Ink 58">
                  <a:extLst>
                    <a:ext uri="{FF2B5EF4-FFF2-40B4-BE49-F238E27FC236}">
                      <a16:creationId xmlns:a16="http://schemas.microsoft.com/office/drawing/2014/main" id="{B9C094FA-1A8B-7476-2646-8A6E086FC2B8}"/>
                    </a:ext>
                  </a:extLst>
                </p:cNvPr>
                <p:cNvPicPr/>
                <p:nvPr/>
              </p:nvPicPr>
              <p:blipFill>
                <a:blip r:embed="rId87"/>
                <a:stretch>
                  <a:fillRect/>
                </a:stretch>
              </p:blipFill>
              <p:spPr>
                <a:xfrm>
                  <a:off x="3896833" y="1346609"/>
                  <a:ext cx="196920" cy="12600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60" name="Ink 59">
                  <a:extLst>
                    <a:ext uri="{FF2B5EF4-FFF2-40B4-BE49-F238E27FC236}">
                      <a16:creationId xmlns:a16="http://schemas.microsoft.com/office/drawing/2014/main" id="{026F3367-2D6F-C0BB-8240-D5FBB76BFFE3}"/>
                    </a:ext>
                  </a:extLst>
                </p14:cNvPr>
                <p14:cNvContentPartPr/>
                <p14:nvPr/>
              </p14:nvContentPartPr>
              <p14:xfrm>
                <a:off x="4189153" y="1398089"/>
                <a:ext cx="38520" cy="15840"/>
              </p14:xfrm>
            </p:contentPart>
          </mc:Choice>
          <mc:Fallback>
            <p:pic>
              <p:nvPicPr>
                <p:cNvPr id="60" name="Ink 59">
                  <a:extLst>
                    <a:ext uri="{FF2B5EF4-FFF2-40B4-BE49-F238E27FC236}">
                      <a16:creationId xmlns:a16="http://schemas.microsoft.com/office/drawing/2014/main" id="{026F3367-2D6F-C0BB-8240-D5FBB76BFFE3}"/>
                    </a:ext>
                  </a:extLst>
                </p:cNvPr>
                <p:cNvPicPr/>
                <p:nvPr/>
              </p:nvPicPr>
              <p:blipFill>
                <a:blip r:embed="rId89"/>
                <a:stretch>
                  <a:fillRect/>
                </a:stretch>
              </p:blipFill>
              <p:spPr>
                <a:xfrm>
                  <a:off x="4180153" y="1389449"/>
                  <a:ext cx="56160" cy="33480"/>
                </a:xfrm>
                <a:prstGeom prst="rect">
                  <a:avLst/>
                </a:prstGeom>
              </p:spPr>
            </p:pic>
          </mc:Fallback>
        </mc:AlternateContent>
      </p:grpSp>
      <p:grpSp>
        <p:nvGrpSpPr>
          <p:cNvPr id="66" name="Group 65">
            <a:extLst>
              <a:ext uri="{FF2B5EF4-FFF2-40B4-BE49-F238E27FC236}">
                <a16:creationId xmlns:a16="http://schemas.microsoft.com/office/drawing/2014/main" id="{F336CEAB-1470-B57F-9845-F41C35AF2A1B}"/>
              </a:ext>
            </a:extLst>
          </p:cNvPr>
          <p:cNvGrpSpPr/>
          <p:nvPr/>
        </p:nvGrpSpPr>
        <p:grpSpPr>
          <a:xfrm>
            <a:off x="3167473" y="1892009"/>
            <a:ext cx="671400" cy="1814040"/>
            <a:chOff x="3167473" y="1892009"/>
            <a:chExt cx="671400" cy="1814040"/>
          </a:xfrm>
        </p:grpSpPr>
        <mc:AlternateContent xmlns:mc="http://schemas.openxmlformats.org/markup-compatibility/2006">
          <mc:Choice xmlns:p14="http://schemas.microsoft.com/office/powerpoint/2010/main" Requires="p14">
            <p:contentPart p14:bwMode="auto" r:id="rId90">
              <p14:nvContentPartPr>
                <p14:cNvPr id="53" name="Ink 52">
                  <a:extLst>
                    <a:ext uri="{FF2B5EF4-FFF2-40B4-BE49-F238E27FC236}">
                      <a16:creationId xmlns:a16="http://schemas.microsoft.com/office/drawing/2014/main" id="{F729601F-AE10-C50C-F465-D3DA279637AD}"/>
                    </a:ext>
                  </a:extLst>
                </p14:cNvPr>
                <p14:cNvContentPartPr/>
                <p14:nvPr/>
              </p14:nvContentPartPr>
              <p14:xfrm>
                <a:off x="3180793" y="1892009"/>
                <a:ext cx="444960" cy="1594440"/>
              </p14:xfrm>
            </p:contentPart>
          </mc:Choice>
          <mc:Fallback>
            <p:pic>
              <p:nvPicPr>
                <p:cNvPr id="53" name="Ink 52">
                  <a:extLst>
                    <a:ext uri="{FF2B5EF4-FFF2-40B4-BE49-F238E27FC236}">
                      <a16:creationId xmlns:a16="http://schemas.microsoft.com/office/drawing/2014/main" id="{F729601F-AE10-C50C-F465-D3DA279637AD}"/>
                    </a:ext>
                  </a:extLst>
                </p:cNvPr>
                <p:cNvPicPr/>
                <p:nvPr/>
              </p:nvPicPr>
              <p:blipFill>
                <a:blip r:embed="rId91"/>
                <a:stretch>
                  <a:fillRect/>
                </a:stretch>
              </p:blipFill>
              <p:spPr>
                <a:xfrm>
                  <a:off x="3171793" y="1883009"/>
                  <a:ext cx="462600" cy="161208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54" name="Ink 53">
                  <a:extLst>
                    <a:ext uri="{FF2B5EF4-FFF2-40B4-BE49-F238E27FC236}">
                      <a16:creationId xmlns:a16="http://schemas.microsoft.com/office/drawing/2014/main" id="{41F12613-96FF-9BA4-9D82-AFDA839A5C2A}"/>
                    </a:ext>
                  </a:extLst>
                </p14:cNvPr>
                <p14:cNvContentPartPr/>
                <p14:nvPr/>
              </p14:nvContentPartPr>
              <p14:xfrm>
                <a:off x="3167473" y="3400049"/>
                <a:ext cx="49680" cy="133560"/>
              </p14:xfrm>
            </p:contentPart>
          </mc:Choice>
          <mc:Fallback>
            <p:pic>
              <p:nvPicPr>
                <p:cNvPr id="54" name="Ink 53">
                  <a:extLst>
                    <a:ext uri="{FF2B5EF4-FFF2-40B4-BE49-F238E27FC236}">
                      <a16:creationId xmlns:a16="http://schemas.microsoft.com/office/drawing/2014/main" id="{41F12613-96FF-9BA4-9D82-AFDA839A5C2A}"/>
                    </a:ext>
                  </a:extLst>
                </p:cNvPr>
                <p:cNvPicPr/>
                <p:nvPr/>
              </p:nvPicPr>
              <p:blipFill>
                <a:blip r:embed="rId93"/>
                <a:stretch>
                  <a:fillRect/>
                </a:stretch>
              </p:blipFill>
              <p:spPr>
                <a:xfrm>
                  <a:off x="3158833" y="3391409"/>
                  <a:ext cx="67320" cy="15120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63" name="Ink 62">
                  <a:extLst>
                    <a:ext uri="{FF2B5EF4-FFF2-40B4-BE49-F238E27FC236}">
                      <a16:creationId xmlns:a16="http://schemas.microsoft.com/office/drawing/2014/main" id="{5B46AE8A-1055-C2E9-AF62-25DA06467538}"/>
                    </a:ext>
                  </a:extLst>
                </p14:cNvPr>
                <p14:cNvContentPartPr/>
                <p14:nvPr/>
              </p14:nvContentPartPr>
              <p14:xfrm>
                <a:off x="3245953" y="3398249"/>
                <a:ext cx="556560" cy="307800"/>
              </p14:xfrm>
            </p:contentPart>
          </mc:Choice>
          <mc:Fallback>
            <p:pic>
              <p:nvPicPr>
                <p:cNvPr id="63" name="Ink 62">
                  <a:extLst>
                    <a:ext uri="{FF2B5EF4-FFF2-40B4-BE49-F238E27FC236}">
                      <a16:creationId xmlns:a16="http://schemas.microsoft.com/office/drawing/2014/main" id="{5B46AE8A-1055-C2E9-AF62-25DA06467538}"/>
                    </a:ext>
                  </a:extLst>
                </p:cNvPr>
                <p:cNvPicPr/>
                <p:nvPr/>
              </p:nvPicPr>
              <p:blipFill>
                <a:blip r:embed="rId95"/>
                <a:stretch>
                  <a:fillRect/>
                </a:stretch>
              </p:blipFill>
              <p:spPr>
                <a:xfrm>
                  <a:off x="3237313" y="3389249"/>
                  <a:ext cx="574200" cy="32544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64" name="Ink 63">
                  <a:extLst>
                    <a:ext uri="{FF2B5EF4-FFF2-40B4-BE49-F238E27FC236}">
                      <a16:creationId xmlns:a16="http://schemas.microsoft.com/office/drawing/2014/main" id="{32BBC403-BA55-46DF-CB2E-5A2E37465422}"/>
                    </a:ext>
                  </a:extLst>
                </p14:cNvPr>
                <p14:cNvContentPartPr/>
                <p14:nvPr/>
              </p14:nvContentPartPr>
              <p14:xfrm>
                <a:off x="3738073" y="3371969"/>
                <a:ext cx="100800" cy="114840"/>
              </p14:xfrm>
            </p:contentPart>
          </mc:Choice>
          <mc:Fallback>
            <p:pic>
              <p:nvPicPr>
                <p:cNvPr id="64" name="Ink 63">
                  <a:extLst>
                    <a:ext uri="{FF2B5EF4-FFF2-40B4-BE49-F238E27FC236}">
                      <a16:creationId xmlns:a16="http://schemas.microsoft.com/office/drawing/2014/main" id="{32BBC403-BA55-46DF-CB2E-5A2E37465422}"/>
                    </a:ext>
                  </a:extLst>
                </p:cNvPr>
                <p:cNvPicPr/>
                <p:nvPr/>
              </p:nvPicPr>
              <p:blipFill>
                <a:blip r:embed="rId97"/>
                <a:stretch>
                  <a:fillRect/>
                </a:stretch>
              </p:blipFill>
              <p:spPr>
                <a:xfrm>
                  <a:off x="3729433" y="3363329"/>
                  <a:ext cx="118440" cy="13248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65" name="Ink 64">
                  <a:extLst>
                    <a:ext uri="{FF2B5EF4-FFF2-40B4-BE49-F238E27FC236}">
                      <a16:creationId xmlns:a16="http://schemas.microsoft.com/office/drawing/2014/main" id="{149BC72E-E6C0-0ECA-56FC-3C3D5C21D3D1}"/>
                    </a:ext>
                  </a:extLst>
                </p14:cNvPr>
                <p14:cNvContentPartPr/>
                <p14:nvPr/>
              </p14:nvContentPartPr>
              <p14:xfrm>
                <a:off x="3751033" y="3417689"/>
                <a:ext cx="45360" cy="69480"/>
              </p14:xfrm>
            </p:contentPart>
          </mc:Choice>
          <mc:Fallback>
            <p:pic>
              <p:nvPicPr>
                <p:cNvPr id="65" name="Ink 64">
                  <a:extLst>
                    <a:ext uri="{FF2B5EF4-FFF2-40B4-BE49-F238E27FC236}">
                      <a16:creationId xmlns:a16="http://schemas.microsoft.com/office/drawing/2014/main" id="{149BC72E-E6C0-0ECA-56FC-3C3D5C21D3D1}"/>
                    </a:ext>
                  </a:extLst>
                </p:cNvPr>
                <p:cNvPicPr/>
                <p:nvPr/>
              </p:nvPicPr>
              <p:blipFill>
                <a:blip r:embed="rId99"/>
                <a:stretch>
                  <a:fillRect/>
                </a:stretch>
              </p:blipFill>
              <p:spPr>
                <a:xfrm>
                  <a:off x="3742033" y="3408689"/>
                  <a:ext cx="63000" cy="87120"/>
                </a:xfrm>
                <a:prstGeom prst="rect">
                  <a:avLst/>
                </a:prstGeom>
              </p:spPr>
            </p:pic>
          </mc:Fallback>
        </mc:AlternateContent>
      </p:grpSp>
      <p:grpSp>
        <p:nvGrpSpPr>
          <p:cNvPr id="72" name="Group 71">
            <a:extLst>
              <a:ext uri="{FF2B5EF4-FFF2-40B4-BE49-F238E27FC236}">
                <a16:creationId xmlns:a16="http://schemas.microsoft.com/office/drawing/2014/main" id="{171F8F9A-115E-7D00-A77B-1BF7A2F68D36}"/>
              </a:ext>
            </a:extLst>
          </p:cNvPr>
          <p:cNvGrpSpPr/>
          <p:nvPr/>
        </p:nvGrpSpPr>
        <p:grpSpPr>
          <a:xfrm>
            <a:off x="3806113" y="3815489"/>
            <a:ext cx="1121400" cy="1145880"/>
            <a:chOff x="3806113" y="3815489"/>
            <a:chExt cx="1121400" cy="1145880"/>
          </a:xfrm>
        </p:grpSpPr>
        <mc:AlternateContent xmlns:mc="http://schemas.openxmlformats.org/markup-compatibility/2006">
          <mc:Choice xmlns:p14="http://schemas.microsoft.com/office/powerpoint/2010/main" Requires="p14">
            <p:contentPart p14:bwMode="auto" r:id="rId100">
              <p14:nvContentPartPr>
                <p14:cNvPr id="67" name="Ink 66">
                  <a:extLst>
                    <a:ext uri="{FF2B5EF4-FFF2-40B4-BE49-F238E27FC236}">
                      <a16:creationId xmlns:a16="http://schemas.microsoft.com/office/drawing/2014/main" id="{76177055-F5B7-E8BF-5585-F292017526AD}"/>
                    </a:ext>
                  </a:extLst>
                </p14:cNvPr>
                <p14:cNvContentPartPr/>
                <p14:nvPr/>
              </p14:nvContentPartPr>
              <p14:xfrm>
                <a:off x="3826633" y="3972809"/>
                <a:ext cx="464040" cy="286560"/>
              </p14:xfrm>
            </p:contentPart>
          </mc:Choice>
          <mc:Fallback>
            <p:pic>
              <p:nvPicPr>
                <p:cNvPr id="67" name="Ink 66">
                  <a:extLst>
                    <a:ext uri="{FF2B5EF4-FFF2-40B4-BE49-F238E27FC236}">
                      <a16:creationId xmlns:a16="http://schemas.microsoft.com/office/drawing/2014/main" id="{76177055-F5B7-E8BF-5585-F292017526AD}"/>
                    </a:ext>
                  </a:extLst>
                </p:cNvPr>
                <p:cNvPicPr/>
                <p:nvPr/>
              </p:nvPicPr>
              <p:blipFill>
                <a:blip r:embed="rId101"/>
                <a:stretch>
                  <a:fillRect/>
                </a:stretch>
              </p:blipFill>
              <p:spPr>
                <a:xfrm>
                  <a:off x="3817633" y="3964169"/>
                  <a:ext cx="481680" cy="30420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68" name="Ink 67">
                  <a:extLst>
                    <a:ext uri="{FF2B5EF4-FFF2-40B4-BE49-F238E27FC236}">
                      <a16:creationId xmlns:a16="http://schemas.microsoft.com/office/drawing/2014/main" id="{9C707A09-D6AF-8B2B-6B77-AB6657C3637C}"/>
                    </a:ext>
                  </a:extLst>
                </p14:cNvPr>
                <p14:cNvContentPartPr/>
                <p14:nvPr/>
              </p14:nvContentPartPr>
              <p14:xfrm>
                <a:off x="4820593" y="3956249"/>
                <a:ext cx="3960" cy="6120"/>
              </p14:xfrm>
            </p:contentPart>
          </mc:Choice>
          <mc:Fallback>
            <p:pic>
              <p:nvPicPr>
                <p:cNvPr id="68" name="Ink 67">
                  <a:extLst>
                    <a:ext uri="{FF2B5EF4-FFF2-40B4-BE49-F238E27FC236}">
                      <a16:creationId xmlns:a16="http://schemas.microsoft.com/office/drawing/2014/main" id="{9C707A09-D6AF-8B2B-6B77-AB6657C3637C}"/>
                    </a:ext>
                  </a:extLst>
                </p:cNvPr>
                <p:cNvPicPr/>
                <p:nvPr/>
              </p:nvPicPr>
              <p:blipFill>
                <a:blip r:embed="rId103"/>
                <a:stretch>
                  <a:fillRect/>
                </a:stretch>
              </p:blipFill>
              <p:spPr>
                <a:xfrm>
                  <a:off x="4811593" y="3947249"/>
                  <a:ext cx="21600" cy="2376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69" name="Ink 68">
                  <a:extLst>
                    <a:ext uri="{FF2B5EF4-FFF2-40B4-BE49-F238E27FC236}">
                      <a16:creationId xmlns:a16="http://schemas.microsoft.com/office/drawing/2014/main" id="{DD0052FB-75D1-A8E9-2A35-F90B028FFE6C}"/>
                    </a:ext>
                  </a:extLst>
                </p14:cNvPr>
                <p14:cNvContentPartPr/>
                <p14:nvPr/>
              </p14:nvContentPartPr>
              <p14:xfrm>
                <a:off x="3806113" y="3815489"/>
                <a:ext cx="1121400" cy="606240"/>
              </p14:xfrm>
            </p:contentPart>
          </mc:Choice>
          <mc:Fallback>
            <p:pic>
              <p:nvPicPr>
                <p:cNvPr id="69" name="Ink 68">
                  <a:extLst>
                    <a:ext uri="{FF2B5EF4-FFF2-40B4-BE49-F238E27FC236}">
                      <a16:creationId xmlns:a16="http://schemas.microsoft.com/office/drawing/2014/main" id="{DD0052FB-75D1-A8E9-2A35-F90B028FFE6C}"/>
                    </a:ext>
                  </a:extLst>
                </p:cNvPr>
                <p:cNvPicPr/>
                <p:nvPr/>
              </p:nvPicPr>
              <p:blipFill>
                <a:blip r:embed="rId105"/>
                <a:stretch>
                  <a:fillRect/>
                </a:stretch>
              </p:blipFill>
              <p:spPr>
                <a:xfrm>
                  <a:off x="3797473" y="3806489"/>
                  <a:ext cx="1139040" cy="62388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70" name="Ink 69">
                  <a:extLst>
                    <a:ext uri="{FF2B5EF4-FFF2-40B4-BE49-F238E27FC236}">
                      <a16:creationId xmlns:a16="http://schemas.microsoft.com/office/drawing/2014/main" id="{2BDA267C-FAD3-6C7C-2CFF-7FF808DE7A61}"/>
                    </a:ext>
                  </a:extLst>
                </p14:cNvPr>
                <p14:cNvContentPartPr/>
                <p14:nvPr/>
              </p14:nvContentPartPr>
              <p14:xfrm>
                <a:off x="3844993" y="4544129"/>
                <a:ext cx="617760" cy="417240"/>
              </p14:xfrm>
            </p:contentPart>
          </mc:Choice>
          <mc:Fallback>
            <p:pic>
              <p:nvPicPr>
                <p:cNvPr id="70" name="Ink 69">
                  <a:extLst>
                    <a:ext uri="{FF2B5EF4-FFF2-40B4-BE49-F238E27FC236}">
                      <a16:creationId xmlns:a16="http://schemas.microsoft.com/office/drawing/2014/main" id="{2BDA267C-FAD3-6C7C-2CFF-7FF808DE7A61}"/>
                    </a:ext>
                  </a:extLst>
                </p:cNvPr>
                <p:cNvPicPr/>
                <p:nvPr/>
              </p:nvPicPr>
              <p:blipFill>
                <a:blip r:embed="rId107"/>
                <a:stretch>
                  <a:fillRect/>
                </a:stretch>
              </p:blipFill>
              <p:spPr>
                <a:xfrm>
                  <a:off x="3836353" y="4535129"/>
                  <a:ext cx="635400" cy="43488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71" name="Ink 70">
                  <a:extLst>
                    <a:ext uri="{FF2B5EF4-FFF2-40B4-BE49-F238E27FC236}">
                      <a16:creationId xmlns:a16="http://schemas.microsoft.com/office/drawing/2014/main" id="{9CDAA7AA-0D60-C3E7-D65D-954886A8AEB0}"/>
                    </a:ext>
                  </a:extLst>
                </p14:cNvPr>
                <p14:cNvContentPartPr/>
                <p14:nvPr/>
              </p14:nvContentPartPr>
              <p14:xfrm>
                <a:off x="3834193" y="4410569"/>
                <a:ext cx="900000" cy="136800"/>
              </p14:xfrm>
            </p:contentPart>
          </mc:Choice>
          <mc:Fallback>
            <p:pic>
              <p:nvPicPr>
                <p:cNvPr id="71" name="Ink 70">
                  <a:extLst>
                    <a:ext uri="{FF2B5EF4-FFF2-40B4-BE49-F238E27FC236}">
                      <a16:creationId xmlns:a16="http://schemas.microsoft.com/office/drawing/2014/main" id="{9CDAA7AA-0D60-C3E7-D65D-954886A8AEB0}"/>
                    </a:ext>
                  </a:extLst>
                </p:cNvPr>
                <p:cNvPicPr/>
                <p:nvPr/>
              </p:nvPicPr>
              <p:blipFill>
                <a:blip r:embed="rId109"/>
                <a:stretch>
                  <a:fillRect/>
                </a:stretch>
              </p:blipFill>
              <p:spPr>
                <a:xfrm>
                  <a:off x="3825553" y="4401569"/>
                  <a:ext cx="917640" cy="154440"/>
                </a:xfrm>
                <a:prstGeom prst="rect">
                  <a:avLst/>
                </a:prstGeom>
              </p:spPr>
            </p:pic>
          </mc:Fallback>
        </mc:AlternateContent>
      </p:grpSp>
      <p:grpSp>
        <p:nvGrpSpPr>
          <p:cNvPr id="78" name="Group 77">
            <a:extLst>
              <a:ext uri="{FF2B5EF4-FFF2-40B4-BE49-F238E27FC236}">
                <a16:creationId xmlns:a16="http://schemas.microsoft.com/office/drawing/2014/main" id="{5C2955A6-FCBC-7B98-0013-D16F5B351416}"/>
              </a:ext>
            </a:extLst>
          </p:cNvPr>
          <p:cNvGrpSpPr/>
          <p:nvPr/>
        </p:nvGrpSpPr>
        <p:grpSpPr>
          <a:xfrm>
            <a:off x="5754073" y="4130489"/>
            <a:ext cx="18000" cy="40320"/>
            <a:chOff x="5754073" y="4130489"/>
            <a:chExt cx="18000" cy="40320"/>
          </a:xfrm>
        </p:grpSpPr>
        <mc:AlternateContent xmlns:mc="http://schemas.openxmlformats.org/markup-compatibility/2006">
          <mc:Choice xmlns:p14="http://schemas.microsoft.com/office/powerpoint/2010/main" Requires="p14">
            <p:contentPart p14:bwMode="auto" r:id="rId110">
              <p14:nvContentPartPr>
                <p14:cNvPr id="73" name="Ink 72">
                  <a:extLst>
                    <a:ext uri="{FF2B5EF4-FFF2-40B4-BE49-F238E27FC236}">
                      <a16:creationId xmlns:a16="http://schemas.microsoft.com/office/drawing/2014/main" id="{96AB597B-0BC0-ABAE-21CE-1887758628A3}"/>
                    </a:ext>
                  </a:extLst>
                </p14:cNvPr>
                <p14:cNvContentPartPr/>
                <p14:nvPr/>
              </p14:nvContentPartPr>
              <p14:xfrm>
                <a:off x="5754073" y="4130489"/>
                <a:ext cx="7200" cy="2520"/>
              </p14:xfrm>
            </p:contentPart>
          </mc:Choice>
          <mc:Fallback>
            <p:pic>
              <p:nvPicPr>
                <p:cNvPr id="73" name="Ink 72">
                  <a:extLst>
                    <a:ext uri="{FF2B5EF4-FFF2-40B4-BE49-F238E27FC236}">
                      <a16:creationId xmlns:a16="http://schemas.microsoft.com/office/drawing/2014/main" id="{96AB597B-0BC0-ABAE-21CE-1887758628A3}"/>
                    </a:ext>
                  </a:extLst>
                </p:cNvPr>
                <p:cNvPicPr/>
                <p:nvPr/>
              </p:nvPicPr>
              <p:blipFill>
                <a:blip r:embed="rId111"/>
                <a:stretch>
                  <a:fillRect/>
                </a:stretch>
              </p:blipFill>
              <p:spPr>
                <a:xfrm>
                  <a:off x="5745073" y="4121489"/>
                  <a:ext cx="24840" cy="2016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75" name="Ink 74">
                  <a:extLst>
                    <a:ext uri="{FF2B5EF4-FFF2-40B4-BE49-F238E27FC236}">
                      <a16:creationId xmlns:a16="http://schemas.microsoft.com/office/drawing/2014/main" id="{BAF9C1DA-9BF0-439E-8EC6-70287833E461}"/>
                    </a:ext>
                  </a:extLst>
                </p14:cNvPr>
                <p14:cNvContentPartPr/>
                <p14:nvPr/>
              </p14:nvContentPartPr>
              <p14:xfrm>
                <a:off x="5771353" y="4160369"/>
                <a:ext cx="720" cy="10440"/>
              </p14:xfrm>
            </p:contentPart>
          </mc:Choice>
          <mc:Fallback>
            <p:pic>
              <p:nvPicPr>
                <p:cNvPr id="75" name="Ink 74">
                  <a:extLst>
                    <a:ext uri="{FF2B5EF4-FFF2-40B4-BE49-F238E27FC236}">
                      <a16:creationId xmlns:a16="http://schemas.microsoft.com/office/drawing/2014/main" id="{BAF9C1DA-9BF0-439E-8EC6-70287833E461}"/>
                    </a:ext>
                  </a:extLst>
                </p:cNvPr>
                <p:cNvPicPr/>
                <p:nvPr/>
              </p:nvPicPr>
              <p:blipFill>
                <a:blip r:embed="rId113"/>
                <a:stretch>
                  <a:fillRect/>
                </a:stretch>
              </p:blipFill>
              <p:spPr>
                <a:xfrm>
                  <a:off x="5762713" y="4151729"/>
                  <a:ext cx="18360" cy="28080"/>
                </a:xfrm>
                <a:prstGeom prst="rect">
                  <a:avLst/>
                </a:prstGeom>
              </p:spPr>
            </p:pic>
          </mc:Fallback>
        </mc:AlternateContent>
      </p:grpSp>
      <p:grpSp>
        <p:nvGrpSpPr>
          <p:cNvPr id="77" name="Group 76">
            <a:extLst>
              <a:ext uri="{FF2B5EF4-FFF2-40B4-BE49-F238E27FC236}">
                <a16:creationId xmlns:a16="http://schemas.microsoft.com/office/drawing/2014/main" id="{BEEBCBA8-0A4E-EF16-CAE3-A055B512287E}"/>
              </a:ext>
            </a:extLst>
          </p:cNvPr>
          <p:cNvGrpSpPr/>
          <p:nvPr/>
        </p:nvGrpSpPr>
        <p:grpSpPr>
          <a:xfrm>
            <a:off x="5732833" y="4425689"/>
            <a:ext cx="85320" cy="34200"/>
            <a:chOff x="5732833" y="4425689"/>
            <a:chExt cx="85320" cy="34200"/>
          </a:xfrm>
        </p:grpSpPr>
        <mc:AlternateContent xmlns:mc="http://schemas.openxmlformats.org/markup-compatibility/2006">
          <mc:Choice xmlns:p14="http://schemas.microsoft.com/office/powerpoint/2010/main" Requires="p14">
            <p:contentPart p14:bwMode="auto" r:id="rId114">
              <p14:nvContentPartPr>
                <p14:cNvPr id="74" name="Ink 73">
                  <a:extLst>
                    <a:ext uri="{FF2B5EF4-FFF2-40B4-BE49-F238E27FC236}">
                      <a16:creationId xmlns:a16="http://schemas.microsoft.com/office/drawing/2014/main" id="{724BC28F-0986-5861-2912-9649250FFDF7}"/>
                    </a:ext>
                  </a:extLst>
                </p14:cNvPr>
                <p14:cNvContentPartPr/>
                <p14:nvPr/>
              </p14:nvContentPartPr>
              <p14:xfrm>
                <a:off x="5732833" y="4437209"/>
                <a:ext cx="10800" cy="22680"/>
              </p14:xfrm>
            </p:contentPart>
          </mc:Choice>
          <mc:Fallback>
            <p:pic>
              <p:nvPicPr>
                <p:cNvPr id="74" name="Ink 73">
                  <a:extLst>
                    <a:ext uri="{FF2B5EF4-FFF2-40B4-BE49-F238E27FC236}">
                      <a16:creationId xmlns:a16="http://schemas.microsoft.com/office/drawing/2014/main" id="{724BC28F-0986-5861-2912-9649250FFDF7}"/>
                    </a:ext>
                  </a:extLst>
                </p:cNvPr>
                <p:cNvPicPr/>
                <p:nvPr/>
              </p:nvPicPr>
              <p:blipFill>
                <a:blip r:embed="rId115"/>
                <a:stretch>
                  <a:fillRect/>
                </a:stretch>
              </p:blipFill>
              <p:spPr>
                <a:xfrm>
                  <a:off x="5724193" y="4428209"/>
                  <a:ext cx="28440" cy="4032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76" name="Ink 75">
                  <a:extLst>
                    <a:ext uri="{FF2B5EF4-FFF2-40B4-BE49-F238E27FC236}">
                      <a16:creationId xmlns:a16="http://schemas.microsoft.com/office/drawing/2014/main" id="{1117675C-3379-DD80-A940-D47202209CA9}"/>
                    </a:ext>
                  </a:extLst>
                </p14:cNvPr>
                <p14:cNvContentPartPr/>
                <p14:nvPr/>
              </p14:nvContentPartPr>
              <p14:xfrm>
                <a:off x="5812033" y="4425689"/>
                <a:ext cx="6120" cy="1800"/>
              </p14:xfrm>
            </p:contentPart>
          </mc:Choice>
          <mc:Fallback>
            <p:pic>
              <p:nvPicPr>
                <p:cNvPr id="76" name="Ink 75">
                  <a:extLst>
                    <a:ext uri="{FF2B5EF4-FFF2-40B4-BE49-F238E27FC236}">
                      <a16:creationId xmlns:a16="http://schemas.microsoft.com/office/drawing/2014/main" id="{1117675C-3379-DD80-A940-D47202209CA9}"/>
                    </a:ext>
                  </a:extLst>
                </p:cNvPr>
                <p:cNvPicPr/>
                <p:nvPr/>
              </p:nvPicPr>
              <p:blipFill>
                <a:blip r:embed="rId117"/>
                <a:stretch>
                  <a:fillRect/>
                </a:stretch>
              </p:blipFill>
              <p:spPr>
                <a:xfrm>
                  <a:off x="5803393" y="4416689"/>
                  <a:ext cx="23760" cy="194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18">
            <p14:nvContentPartPr>
              <p14:cNvPr id="79" name="Ink 78">
                <a:extLst>
                  <a:ext uri="{FF2B5EF4-FFF2-40B4-BE49-F238E27FC236}">
                    <a16:creationId xmlns:a16="http://schemas.microsoft.com/office/drawing/2014/main" id="{32E70CA9-2BA3-15A2-069C-F726EE0A1B5A}"/>
                  </a:ext>
                </a:extLst>
              </p14:cNvPr>
              <p14:cNvContentPartPr/>
              <p14:nvPr/>
            </p14:nvContentPartPr>
            <p14:xfrm>
              <a:off x="5566873" y="2485289"/>
              <a:ext cx="879120" cy="694080"/>
            </p14:xfrm>
          </p:contentPart>
        </mc:Choice>
        <mc:Fallback>
          <p:pic>
            <p:nvPicPr>
              <p:cNvPr id="79" name="Ink 78">
                <a:extLst>
                  <a:ext uri="{FF2B5EF4-FFF2-40B4-BE49-F238E27FC236}">
                    <a16:creationId xmlns:a16="http://schemas.microsoft.com/office/drawing/2014/main" id="{32E70CA9-2BA3-15A2-069C-F726EE0A1B5A}"/>
                  </a:ext>
                </a:extLst>
              </p:cNvPr>
              <p:cNvPicPr/>
              <p:nvPr/>
            </p:nvPicPr>
            <p:blipFill>
              <a:blip r:embed="rId119"/>
              <a:stretch>
                <a:fillRect/>
              </a:stretch>
            </p:blipFill>
            <p:spPr>
              <a:xfrm>
                <a:off x="5557873" y="2476649"/>
                <a:ext cx="896760" cy="71172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80" name="Ink 79">
                <a:extLst>
                  <a:ext uri="{FF2B5EF4-FFF2-40B4-BE49-F238E27FC236}">
                    <a16:creationId xmlns:a16="http://schemas.microsoft.com/office/drawing/2014/main" id="{9F61BD05-523B-A9B9-524B-95C84791AC78}"/>
                  </a:ext>
                </a:extLst>
              </p14:cNvPr>
              <p14:cNvContentPartPr/>
              <p14:nvPr/>
            </p14:nvContentPartPr>
            <p14:xfrm>
              <a:off x="5862433" y="4638449"/>
              <a:ext cx="503640" cy="315000"/>
            </p14:xfrm>
          </p:contentPart>
        </mc:Choice>
        <mc:Fallback>
          <p:pic>
            <p:nvPicPr>
              <p:cNvPr id="80" name="Ink 79">
                <a:extLst>
                  <a:ext uri="{FF2B5EF4-FFF2-40B4-BE49-F238E27FC236}">
                    <a16:creationId xmlns:a16="http://schemas.microsoft.com/office/drawing/2014/main" id="{9F61BD05-523B-A9B9-524B-95C84791AC78}"/>
                  </a:ext>
                </a:extLst>
              </p:cNvPr>
              <p:cNvPicPr/>
              <p:nvPr/>
            </p:nvPicPr>
            <p:blipFill>
              <a:blip r:embed="rId121"/>
              <a:stretch>
                <a:fillRect/>
              </a:stretch>
            </p:blipFill>
            <p:spPr>
              <a:xfrm>
                <a:off x="5853793" y="4629809"/>
                <a:ext cx="521280" cy="33264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81" name="Ink 80">
                <a:extLst>
                  <a:ext uri="{FF2B5EF4-FFF2-40B4-BE49-F238E27FC236}">
                    <a16:creationId xmlns:a16="http://schemas.microsoft.com/office/drawing/2014/main" id="{F8703EC5-4CE3-36A3-8806-BBC165EFAF7C}"/>
                  </a:ext>
                </a:extLst>
              </p14:cNvPr>
              <p14:cNvContentPartPr/>
              <p14:nvPr/>
            </p14:nvContentPartPr>
            <p14:xfrm>
              <a:off x="4902313" y="2753849"/>
              <a:ext cx="218520" cy="233640"/>
            </p14:xfrm>
          </p:contentPart>
        </mc:Choice>
        <mc:Fallback>
          <p:pic>
            <p:nvPicPr>
              <p:cNvPr id="81" name="Ink 80">
                <a:extLst>
                  <a:ext uri="{FF2B5EF4-FFF2-40B4-BE49-F238E27FC236}">
                    <a16:creationId xmlns:a16="http://schemas.microsoft.com/office/drawing/2014/main" id="{F8703EC5-4CE3-36A3-8806-BBC165EFAF7C}"/>
                  </a:ext>
                </a:extLst>
              </p:cNvPr>
              <p:cNvPicPr/>
              <p:nvPr/>
            </p:nvPicPr>
            <p:blipFill>
              <a:blip r:embed="rId123"/>
              <a:stretch>
                <a:fillRect/>
              </a:stretch>
            </p:blipFill>
            <p:spPr>
              <a:xfrm>
                <a:off x="4893313" y="2745209"/>
                <a:ext cx="236160" cy="25128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82" name="Ink 81">
                <a:extLst>
                  <a:ext uri="{FF2B5EF4-FFF2-40B4-BE49-F238E27FC236}">
                    <a16:creationId xmlns:a16="http://schemas.microsoft.com/office/drawing/2014/main" id="{58BE5CDF-7178-24D8-96EA-FBC5A66DAA8E}"/>
                  </a:ext>
                </a:extLst>
              </p14:cNvPr>
              <p14:cNvContentPartPr/>
              <p14:nvPr/>
            </p14:nvContentPartPr>
            <p14:xfrm>
              <a:off x="5152513" y="4773809"/>
              <a:ext cx="219600" cy="216720"/>
            </p14:xfrm>
          </p:contentPart>
        </mc:Choice>
        <mc:Fallback>
          <p:pic>
            <p:nvPicPr>
              <p:cNvPr id="82" name="Ink 81">
                <a:extLst>
                  <a:ext uri="{FF2B5EF4-FFF2-40B4-BE49-F238E27FC236}">
                    <a16:creationId xmlns:a16="http://schemas.microsoft.com/office/drawing/2014/main" id="{58BE5CDF-7178-24D8-96EA-FBC5A66DAA8E}"/>
                  </a:ext>
                </a:extLst>
              </p:cNvPr>
              <p:cNvPicPr/>
              <p:nvPr/>
            </p:nvPicPr>
            <p:blipFill>
              <a:blip r:embed="rId125"/>
              <a:stretch>
                <a:fillRect/>
              </a:stretch>
            </p:blipFill>
            <p:spPr>
              <a:xfrm>
                <a:off x="5143513" y="4765169"/>
                <a:ext cx="237240" cy="234360"/>
              </a:xfrm>
              <a:prstGeom prst="rect">
                <a:avLst/>
              </a:prstGeom>
            </p:spPr>
          </p:pic>
        </mc:Fallback>
      </mc:AlternateContent>
      <p:grpSp>
        <p:nvGrpSpPr>
          <p:cNvPr id="87" name="Group 86">
            <a:extLst>
              <a:ext uri="{FF2B5EF4-FFF2-40B4-BE49-F238E27FC236}">
                <a16:creationId xmlns:a16="http://schemas.microsoft.com/office/drawing/2014/main" id="{1F8A7456-7AC0-DB53-5317-F13945B45B2C}"/>
              </a:ext>
            </a:extLst>
          </p:cNvPr>
          <p:cNvGrpSpPr/>
          <p:nvPr/>
        </p:nvGrpSpPr>
        <p:grpSpPr>
          <a:xfrm>
            <a:off x="5304433" y="4899089"/>
            <a:ext cx="1275480" cy="765720"/>
            <a:chOff x="5304433" y="4899089"/>
            <a:chExt cx="1275480" cy="765720"/>
          </a:xfrm>
        </p:grpSpPr>
        <mc:AlternateContent xmlns:mc="http://schemas.openxmlformats.org/markup-compatibility/2006">
          <mc:Choice xmlns:p14="http://schemas.microsoft.com/office/powerpoint/2010/main" Requires="p14">
            <p:contentPart p14:bwMode="auto" r:id="rId126">
              <p14:nvContentPartPr>
                <p14:cNvPr id="83" name="Ink 82">
                  <a:extLst>
                    <a:ext uri="{FF2B5EF4-FFF2-40B4-BE49-F238E27FC236}">
                      <a16:creationId xmlns:a16="http://schemas.microsoft.com/office/drawing/2014/main" id="{E80AFD0B-BA80-79F0-28BF-B8534220B56E}"/>
                    </a:ext>
                  </a:extLst>
                </p14:cNvPr>
                <p14:cNvContentPartPr/>
                <p14:nvPr/>
              </p14:nvContentPartPr>
              <p14:xfrm>
                <a:off x="5304433" y="4899089"/>
                <a:ext cx="180360" cy="480240"/>
              </p14:xfrm>
            </p:contentPart>
          </mc:Choice>
          <mc:Fallback>
            <p:pic>
              <p:nvPicPr>
                <p:cNvPr id="83" name="Ink 82">
                  <a:extLst>
                    <a:ext uri="{FF2B5EF4-FFF2-40B4-BE49-F238E27FC236}">
                      <a16:creationId xmlns:a16="http://schemas.microsoft.com/office/drawing/2014/main" id="{E80AFD0B-BA80-79F0-28BF-B8534220B56E}"/>
                    </a:ext>
                  </a:extLst>
                </p:cNvPr>
                <p:cNvPicPr/>
                <p:nvPr/>
              </p:nvPicPr>
              <p:blipFill>
                <a:blip r:embed="rId127"/>
                <a:stretch>
                  <a:fillRect/>
                </a:stretch>
              </p:blipFill>
              <p:spPr>
                <a:xfrm>
                  <a:off x="5295793" y="4890449"/>
                  <a:ext cx="198000" cy="49788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84" name="Ink 83">
                  <a:extLst>
                    <a:ext uri="{FF2B5EF4-FFF2-40B4-BE49-F238E27FC236}">
                      <a16:creationId xmlns:a16="http://schemas.microsoft.com/office/drawing/2014/main" id="{944E69C9-9842-35DB-570C-082E84C62F0E}"/>
                    </a:ext>
                  </a:extLst>
                </p14:cNvPr>
                <p14:cNvContentPartPr/>
                <p14:nvPr/>
              </p14:nvContentPartPr>
              <p14:xfrm>
                <a:off x="5428993" y="5416049"/>
                <a:ext cx="360720" cy="248760"/>
              </p14:xfrm>
            </p:contentPart>
          </mc:Choice>
          <mc:Fallback>
            <p:pic>
              <p:nvPicPr>
                <p:cNvPr id="84" name="Ink 83">
                  <a:extLst>
                    <a:ext uri="{FF2B5EF4-FFF2-40B4-BE49-F238E27FC236}">
                      <a16:creationId xmlns:a16="http://schemas.microsoft.com/office/drawing/2014/main" id="{944E69C9-9842-35DB-570C-082E84C62F0E}"/>
                    </a:ext>
                  </a:extLst>
                </p:cNvPr>
                <p:cNvPicPr/>
                <p:nvPr/>
              </p:nvPicPr>
              <p:blipFill>
                <a:blip r:embed="rId129"/>
                <a:stretch>
                  <a:fillRect/>
                </a:stretch>
              </p:blipFill>
              <p:spPr>
                <a:xfrm>
                  <a:off x="5419993" y="5407049"/>
                  <a:ext cx="378360" cy="26640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85" name="Ink 84">
                  <a:extLst>
                    <a:ext uri="{FF2B5EF4-FFF2-40B4-BE49-F238E27FC236}">
                      <a16:creationId xmlns:a16="http://schemas.microsoft.com/office/drawing/2014/main" id="{022EA7B1-A25C-FF41-17E4-E68441E5ECB5}"/>
                    </a:ext>
                  </a:extLst>
                </p14:cNvPr>
                <p14:cNvContentPartPr/>
                <p14:nvPr/>
              </p14:nvContentPartPr>
              <p14:xfrm>
                <a:off x="5863513" y="5229209"/>
                <a:ext cx="579600" cy="390960"/>
              </p14:xfrm>
            </p:contentPart>
          </mc:Choice>
          <mc:Fallback>
            <p:pic>
              <p:nvPicPr>
                <p:cNvPr id="85" name="Ink 84">
                  <a:extLst>
                    <a:ext uri="{FF2B5EF4-FFF2-40B4-BE49-F238E27FC236}">
                      <a16:creationId xmlns:a16="http://schemas.microsoft.com/office/drawing/2014/main" id="{022EA7B1-A25C-FF41-17E4-E68441E5ECB5}"/>
                    </a:ext>
                  </a:extLst>
                </p:cNvPr>
                <p:cNvPicPr/>
                <p:nvPr/>
              </p:nvPicPr>
              <p:blipFill>
                <a:blip r:embed="rId131"/>
                <a:stretch>
                  <a:fillRect/>
                </a:stretch>
              </p:blipFill>
              <p:spPr>
                <a:xfrm>
                  <a:off x="5854873" y="5220209"/>
                  <a:ext cx="597240" cy="40860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86" name="Ink 85">
                  <a:extLst>
                    <a:ext uri="{FF2B5EF4-FFF2-40B4-BE49-F238E27FC236}">
                      <a16:creationId xmlns:a16="http://schemas.microsoft.com/office/drawing/2014/main" id="{8B6371D6-E93C-1944-362D-659B491F044D}"/>
                    </a:ext>
                  </a:extLst>
                </p14:cNvPr>
                <p14:cNvContentPartPr/>
                <p14:nvPr/>
              </p14:nvContentPartPr>
              <p14:xfrm>
                <a:off x="6569113" y="5334689"/>
                <a:ext cx="10800" cy="21960"/>
              </p14:xfrm>
            </p:contentPart>
          </mc:Choice>
          <mc:Fallback>
            <p:pic>
              <p:nvPicPr>
                <p:cNvPr id="86" name="Ink 85">
                  <a:extLst>
                    <a:ext uri="{FF2B5EF4-FFF2-40B4-BE49-F238E27FC236}">
                      <a16:creationId xmlns:a16="http://schemas.microsoft.com/office/drawing/2014/main" id="{8B6371D6-E93C-1944-362D-659B491F044D}"/>
                    </a:ext>
                  </a:extLst>
                </p:cNvPr>
                <p:cNvPicPr/>
                <p:nvPr/>
              </p:nvPicPr>
              <p:blipFill>
                <a:blip r:embed="rId133"/>
                <a:stretch>
                  <a:fillRect/>
                </a:stretch>
              </p:blipFill>
              <p:spPr>
                <a:xfrm>
                  <a:off x="6560473" y="5325689"/>
                  <a:ext cx="28440" cy="396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34">
            <p14:nvContentPartPr>
              <p14:cNvPr id="88" name="Ink 87">
                <a:extLst>
                  <a:ext uri="{FF2B5EF4-FFF2-40B4-BE49-F238E27FC236}">
                    <a16:creationId xmlns:a16="http://schemas.microsoft.com/office/drawing/2014/main" id="{71C2C151-C579-FF1A-1A8F-0598CCD95F6C}"/>
                  </a:ext>
                </a:extLst>
              </p14:cNvPr>
              <p14:cNvContentPartPr/>
              <p14:nvPr/>
            </p14:nvContentPartPr>
            <p14:xfrm>
              <a:off x="8076793" y="2786609"/>
              <a:ext cx="1064520" cy="453600"/>
            </p14:xfrm>
          </p:contentPart>
        </mc:Choice>
        <mc:Fallback>
          <p:pic>
            <p:nvPicPr>
              <p:cNvPr id="88" name="Ink 87">
                <a:extLst>
                  <a:ext uri="{FF2B5EF4-FFF2-40B4-BE49-F238E27FC236}">
                    <a16:creationId xmlns:a16="http://schemas.microsoft.com/office/drawing/2014/main" id="{71C2C151-C579-FF1A-1A8F-0598CCD95F6C}"/>
                  </a:ext>
                </a:extLst>
              </p:cNvPr>
              <p:cNvPicPr/>
              <p:nvPr/>
            </p:nvPicPr>
            <p:blipFill>
              <a:blip r:embed="rId135"/>
              <a:stretch>
                <a:fillRect/>
              </a:stretch>
            </p:blipFill>
            <p:spPr>
              <a:xfrm>
                <a:off x="8068153" y="2777969"/>
                <a:ext cx="1082160" cy="47124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89" name="Ink 88">
                <a:extLst>
                  <a:ext uri="{FF2B5EF4-FFF2-40B4-BE49-F238E27FC236}">
                    <a16:creationId xmlns:a16="http://schemas.microsoft.com/office/drawing/2014/main" id="{81936F16-1199-9981-5BA6-E98AAB148415}"/>
                  </a:ext>
                </a:extLst>
              </p14:cNvPr>
              <p14:cNvContentPartPr/>
              <p14:nvPr/>
            </p14:nvContentPartPr>
            <p14:xfrm>
              <a:off x="7583953" y="4280969"/>
              <a:ext cx="6840" cy="35280"/>
            </p14:xfrm>
          </p:contentPart>
        </mc:Choice>
        <mc:Fallback>
          <p:pic>
            <p:nvPicPr>
              <p:cNvPr id="89" name="Ink 88">
                <a:extLst>
                  <a:ext uri="{FF2B5EF4-FFF2-40B4-BE49-F238E27FC236}">
                    <a16:creationId xmlns:a16="http://schemas.microsoft.com/office/drawing/2014/main" id="{81936F16-1199-9981-5BA6-E98AAB148415}"/>
                  </a:ext>
                </a:extLst>
              </p:cNvPr>
              <p:cNvPicPr/>
              <p:nvPr/>
            </p:nvPicPr>
            <p:blipFill>
              <a:blip r:embed="rId137"/>
              <a:stretch>
                <a:fillRect/>
              </a:stretch>
            </p:blipFill>
            <p:spPr>
              <a:xfrm>
                <a:off x="7575313" y="4271969"/>
                <a:ext cx="24480" cy="5292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90" name="Ink 89">
                <a:extLst>
                  <a:ext uri="{FF2B5EF4-FFF2-40B4-BE49-F238E27FC236}">
                    <a16:creationId xmlns:a16="http://schemas.microsoft.com/office/drawing/2014/main" id="{426EC4CE-7239-7BD6-A893-D74EB315CD56}"/>
                  </a:ext>
                </a:extLst>
              </p14:cNvPr>
              <p14:cNvContentPartPr/>
              <p14:nvPr/>
            </p14:nvContentPartPr>
            <p14:xfrm>
              <a:off x="8829553" y="3113489"/>
              <a:ext cx="10440" cy="12600"/>
            </p14:xfrm>
          </p:contentPart>
        </mc:Choice>
        <mc:Fallback>
          <p:pic>
            <p:nvPicPr>
              <p:cNvPr id="90" name="Ink 89">
                <a:extLst>
                  <a:ext uri="{FF2B5EF4-FFF2-40B4-BE49-F238E27FC236}">
                    <a16:creationId xmlns:a16="http://schemas.microsoft.com/office/drawing/2014/main" id="{426EC4CE-7239-7BD6-A893-D74EB315CD56}"/>
                  </a:ext>
                </a:extLst>
              </p:cNvPr>
              <p:cNvPicPr/>
              <p:nvPr/>
            </p:nvPicPr>
            <p:blipFill>
              <a:blip r:embed="rId139"/>
              <a:stretch>
                <a:fillRect/>
              </a:stretch>
            </p:blipFill>
            <p:spPr>
              <a:xfrm>
                <a:off x="8820553" y="3104849"/>
                <a:ext cx="28080" cy="30240"/>
              </a:xfrm>
              <a:prstGeom prst="rect">
                <a:avLst/>
              </a:prstGeom>
            </p:spPr>
          </p:pic>
        </mc:Fallback>
      </mc:AlternateContent>
    </p:spTree>
    <p:extLst>
      <p:ext uri="{BB962C8B-B14F-4D97-AF65-F5344CB8AC3E}">
        <p14:creationId xmlns:p14="http://schemas.microsoft.com/office/powerpoint/2010/main" val="65966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6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C3365FA-F527-4F17-BF29-D94849A8CD5D}"/>
              </a:ext>
            </a:extLst>
          </p:cNvPr>
          <p:cNvSpPr/>
          <p:nvPr/>
        </p:nvSpPr>
        <p:spPr>
          <a:xfrm>
            <a:off x="2414962" y="8246"/>
            <a:ext cx="9595388" cy="485646"/>
          </a:xfrm>
          <a:prstGeom prst="rect">
            <a:avLst/>
          </a:prstGeom>
        </p:spPr>
        <p:txBody>
          <a:bodyPr wrap="square">
            <a:spAutoFit/>
          </a:bodyPr>
          <a:lstStyle/>
          <a:p>
            <a:r>
              <a:rPr lang="en-US" sz="2556" dirty="0">
                <a:latin typeface="Arial" panose="020B0604020202020204" pitchFamily="34" charset="0"/>
              </a:rPr>
              <a:t>Cancer Evasion Mechanism - Loss of MHC I on Tumor Cell</a:t>
            </a:r>
            <a:endParaRPr lang="en-US" sz="2556" dirty="0">
              <a:solidFill>
                <a:srgbClr val="00B0F0"/>
              </a:solidFill>
              <a:latin typeface="Arial" panose="020B0604020202020204" pitchFamily="34" charset="0"/>
            </a:endParaRPr>
          </a:p>
        </p:txBody>
      </p:sp>
      <p:pic>
        <p:nvPicPr>
          <p:cNvPr id="6" name="Picture 5">
            <a:extLst>
              <a:ext uri="{FF2B5EF4-FFF2-40B4-BE49-F238E27FC236}">
                <a16:creationId xmlns:a16="http://schemas.microsoft.com/office/drawing/2014/main" id="{EBF0215B-0BC3-408D-8665-118A64E8BA54}"/>
              </a:ext>
            </a:extLst>
          </p:cNvPr>
          <p:cNvPicPr>
            <a:picLocks noChangeAspect="1"/>
          </p:cNvPicPr>
          <p:nvPr/>
        </p:nvPicPr>
        <p:blipFill rotWithShape="1">
          <a:blip r:embed="rId2"/>
          <a:srcRect t="21276" r="49686" b="10860"/>
          <a:stretch/>
        </p:blipFill>
        <p:spPr>
          <a:xfrm>
            <a:off x="2682081" y="1487146"/>
            <a:ext cx="4955430" cy="5012979"/>
          </a:xfrm>
          <a:prstGeom prst="rect">
            <a:avLst/>
          </a:prstGeom>
        </p:spPr>
      </p:pic>
      <p:sp>
        <p:nvSpPr>
          <p:cNvPr id="7" name="Rectangle 6">
            <a:extLst>
              <a:ext uri="{FF2B5EF4-FFF2-40B4-BE49-F238E27FC236}">
                <a16:creationId xmlns:a16="http://schemas.microsoft.com/office/drawing/2014/main" id="{B0C2325E-97E0-46AB-83A8-29B9DF04CC3A}"/>
              </a:ext>
            </a:extLst>
          </p:cNvPr>
          <p:cNvSpPr/>
          <p:nvPr/>
        </p:nvSpPr>
        <p:spPr>
          <a:xfrm>
            <a:off x="8664518" y="2814049"/>
            <a:ext cx="3275128" cy="1200329"/>
          </a:xfrm>
          <a:prstGeom prst="rect">
            <a:avLst/>
          </a:prstGeom>
        </p:spPr>
        <p:txBody>
          <a:bodyPr wrap="square">
            <a:spAutoFit/>
          </a:bodyPr>
          <a:lstStyle/>
          <a:p>
            <a:r>
              <a:rPr lang="en-US" sz="1800" i="1" dirty="0">
                <a:solidFill>
                  <a:srgbClr val="00B0F0"/>
                </a:solidFill>
                <a:latin typeface="Arial" panose="020B0604020202020204" pitchFamily="34" charset="0"/>
              </a:rPr>
              <a:t>How to re-establish T</a:t>
            </a:r>
            <a:r>
              <a:rPr lang="en-US" sz="1800" i="1" baseline="-25000" dirty="0">
                <a:solidFill>
                  <a:srgbClr val="00B0F0"/>
                </a:solidFill>
                <a:latin typeface="Arial" panose="020B0604020202020204" pitchFamily="34" charset="0"/>
              </a:rPr>
              <a:t>C</a:t>
            </a:r>
            <a:r>
              <a:rPr lang="en-US" sz="1800" i="1" dirty="0">
                <a:solidFill>
                  <a:srgbClr val="00B0F0"/>
                </a:solidFill>
                <a:latin typeface="Arial" panose="020B0604020202020204" pitchFamily="34" charset="0"/>
              </a:rPr>
              <a:t> contact with tumor cell and activation of the T-cell so that the cancer cell is killed?</a:t>
            </a:r>
            <a:endParaRPr lang="en-US" sz="1800" i="1" dirty="0">
              <a:latin typeface="Arial" panose="020B0604020202020204" pitchFamily="34" charset="0"/>
            </a:endParaRPr>
          </a:p>
        </p:txBody>
      </p:sp>
      <p:sp>
        <p:nvSpPr>
          <p:cNvPr id="9" name="TextBox 8">
            <a:extLst>
              <a:ext uri="{FF2B5EF4-FFF2-40B4-BE49-F238E27FC236}">
                <a16:creationId xmlns:a16="http://schemas.microsoft.com/office/drawing/2014/main" id="{BDE9246E-3610-40A9-B0A6-3C7162E77401}"/>
              </a:ext>
            </a:extLst>
          </p:cNvPr>
          <p:cNvSpPr txBox="1"/>
          <p:nvPr/>
        </p:nvSpPr>
        <p:spPr>
          <a:xfrm>
            <a:off x="68545" y="641450"/>
            <a:ext cx="2537336" cy="2585323"/>
          </a:xfrm>
          <a:prstGeom prst="rect">
            <a:avLst/>
          </a:prstGeom>
          <a:noFill/>
        </p:spPr>
        <p:txBody>
          <a:bodyPr wrap="square" rtlCol="0">
            <a:spAutoFit/>
          </a:bodyPr>
          <a:lstStyle/>
          <a:p>
            <a:r>
              <a:rPr lang="en-US" sz="1800" dirty="0">
                <a:latin typeface="Arial" panose="020B0604020202020204" pitchFamily="34" charset="0"/>
              </a:rPr>
              <a:t>Loss of MHC I expression means that T</a:t>
            </a:r>
            <a:r>
              <a:rPr lang="en-US" sz="1800" baseline="-25000" dirty="0">
                <a:latin typeface="Arial" panose="020B0604020202020204" pitchFamily="34" charset="0"/>
              </a:rPr>
              <a:t>CTL</a:t>
            </a:r>
            <a:r>
              <a:rPr lang="en-US" sz="1800" dirty="0">
                <a:latin typeface="Arial" panose="020B0604020202020204" pitchFamily="34" charset="0"/>
              </a:rPr>
              <a:t> cells can no longer recognize and kill cancer cells because T-cell activation requires recognition of the MHC-peptide complex.</a:t>
            </a:r>
          </a:p>
        </p:txBody>
      </p:sp>
      <p:sp>
        <p:nvSpPr>
          <p:cNvPr id="2" name="TextBox 1">
            <a:extLst>
              <a:ext uri="{FF2B5EF4-FFF2-40B4-BE49-F238E27FC236}">
                <a16:creationId xmlns:a16="http://schemas.microsoft.com/office/drawing/2014/main" id="{F0FC84DA-ED46-6E8A-DD68-3E9381CEF750}"/>
              </a:ext>
            </a:extLst>
          </p:cNvPr>
          <p:cNvSpPr txBox="1"/>
          <p:nvPr/>
        </p:nvSpPr>
        <p:spPr>
          <a:xfrm>
            <a:off x="4510881" y="5426500"/>
            <a:ext cx="1184940" cy="723916"/>
          </a:xfrm>
          <a:prstGeom prst="rect">
            <a:avLst/>
          </a:prstGeom>
          <a:solidFill>
            <a:srgbClr val="CCCCCC"/>
          </a:solidFill>
        </p:spPr>
        <p:txBody>
          <a:bodyPr wrap="none" rtlCol="0">
            <a:spAutoFit/>
          </a:bodyPr>
          <a:lstStyle/>
          <a:p>
            <a:r>
              <a:rPr lang="en-US" sz="2052" b="1" dirty="0">
                <a:latin typeface="Arial" panose="020B0604020202020204" pitchFamily="34" charset="0"/>
              </a:rPr>
              <a:t>Cancer</a:t>
            </a:r>
          </a:p>
          <a:p>
            <a:r>
              <a:rPr lang="en-US" sz="2052" b="1" dirty="0">
                <a:latin typeface="Arial" panose="020B0604020202020204" pitchFamily="34" charset="0"/>
              </a:rPr>
              <a:t>Cell       </a:t>
            </a:r>
          </a:p>
        </p:txBody>
      </p:sp>
      <p:sp>
        <p:nvSpPr>
          <p:cNvPr id="10" name="Date Placeholder 9">
            <a:extLst>
              <a:ext uri="{FF2B5EF4-FFF2-40B4-BE49-F238E27FC236}">
                <a16:creationId xmlns:a16="http://schemas.microsoft.com/office/drawing/2014/main" id="{F956A760-0550-AAF8-FF6F-E1883DD9F71A}"/>
              </a:ext>
            </a:extLst>
          </p:cNvPr>
          <p:cNvSpPr>
            <a:spLocks noGrp="1"/>
          </p:cNvSpPr>
          <p:nvPr>
            <p:ph type="dt" sz="half" idx="10"/>
          </p:nvPr>
        </p:nvSpPr>
        <p:spPr/>
        <p:txBody>
          <a:bodyPr/>
          <a:lstStyle/>
          <a:p>
            <a:fld id="{5D6C1A2B-EE94-4E20-927F-701F7C39837D}" type="datetime1">
              <a:rPr lang="en-US" smtClean="0"/>
              <a:t>2/8/2025</a:t>
            </a:fld>
            <a:endParaRPr lang="en-US"/>
          </a:p>
        </p:txBody>
      </p:sp>
      <p:sp>
        <p:nvSpPr>
          <p:cNvPr id="11" name="Footer Placeholder 10">
            <a:extLst>
              <a:ext uri="{FF2B5EF4-FFF2-40B4-BE49-F238E27FC236}">
                <a16:creationId xmlns:a16="http://schemas.microsoft.com/office/drawing/2014/main" id="{060EBE2B-C0E0-3562-DAD4-964D0ADFE442}"/>
              </a:ext>
            </a:extLst>
          </p:cNvPr>
          <p:cNvSpPr>
            <a:spLocks noGrp="1"/>
          </p:cNvSpPr>
          <p:nvPr>
            <p:ph type="ftr" sz="quarter" idx="11"/>
          </p:nvPr>
        </p:nvSpPr>
        <p:spPr/>
        <p:txBody>
          <a:bodyPr/>
          <a:lstStyle/>
          <a:p>
            <a:r>
              <a:rPr lang="en-US"/>
              <a:t>Drugs and Disease Spring 2025 - Lecture 5</a:t>
            </a:r>
          </a:p>
        </p:txBody>
      </p:sp>
      <p:sp>
        <p:nvSpPr>
          <p:cNvPr id="12" name="Slide Number Placeholder 11">
            <a:extLst>
              <a:ext uri="{FF2B5EF4-FFF2-40B4-BE49-F238E27FC236}">
                <a16:creationId xmlns:a16="http://schemas.microsoft.com/office/drawing/2014/main" id="{F7F5F8E2-1DA4-792B-E497-DCAA34B7640D}"/>
              </a:ext>
            </a:extLst>
          </p:cNvPr>
          <p:cNvSpPr>
            <a:spLocks noGrp="1"/>
          </p:cNvSpPr>
          <p:nvPr>
            <p:ph type="sldNum" sz="quarter" idx="12"/>
          </p:nvPr>
        </p:nvSpPr>
        <p:spPr/>
        <p:txBody>
          <a:bodyPr/>
          <a:lstStyle/>
          <a:p>
            <a:fld id="{DC3BB032-4020-48F4-953B-341806DC4A2B}" type="slidenum">
              <a:rPr lang="en-US" smtClean="0"/>
              <a:t>19</a:t>
            </a:fld>
            <a:endParaRPr lang="en-US"/>
          </a:p>
        </p:txBody>
      </p:sp>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A66950F4-7CC5-7134-87E5-55A4F5A9C921}"/>
                  </a:ext>
                </a:extLst>
              </p14:cNvPr>
              <p14:cNvContentPartPr/>
              <p14:nvPr/>
            </p14:nvContentPartPr>
            <p14:xfrm>
              <a:off x="4859113" y="5742569"/>
              <a:ext cx="263880" cy="77760"/>
            </p14:xfrm>
          </p:contentPart>
        </mc:Choice>
        <mc:Fallback>
          <p:pic>
            <p:nvPicPr>
              <p:cNvPr id="3" name="Ink 2">
                <a:extLst>
                  <a:ext uri="{FF2B5EF4-FFF2-40B4-BE49-F238E27FC236}">
                    <a16:creationId xmlns:a16="http://schemas.microsoft.com/office/drawing/2014/main" id="{A66950F4-7CC5-7134-87E5-55A4F5A9C921}"/>
                  </a:ext>
                </a:extLst>
              </p:cNvPr>
              <p:cNvPicPr/>
              <p:nvPr/>
            </p:nvPicPr>
            <p:blipFill>
              <a:blip r:embed="rId4"/>
              <a:stretch>
                <a:fillRect/>
              </a:stretch>
            </p:blipFill>
            <p:spPr>
              <a:xfrm>
                <a:off x="4850113" y="5733569"/>
                <a:ext cx="281520" cy="954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4" name="Ink 3">
                <a:extLst>
                  <a:ext uri="{FF2B5EF4-FFF2-40B4-BE49-F238E27FC236}">
                    <a16:creationId xmlns:a16="http://schemas.microsoft.com/office/drawing/2014/main" id="{3180EEE2-2B87-E965-69E4-BA2D8461554C}"/>
                  </a:ext>
                </a:extLst>
              </p14:cNvPr>
              <p14:cNvContentPartPr/>
              <p14:nvPr/>
            </p14:nvContentPartPr>
            <p14:xfrm>
              <a:off x="4766593" y="6101129"/>
              <a:ext cx="277560" cy="44280"/>
            </p14:xfrm>
          </p:contentPart>
        </mc:Choice>
        <mc:Fallback>
          <p:pic>
            <p:nvPicPr>
              <p:cNvPr id="4" name="Ink 3">
                <a:extLst>
                  <a:ext uri="{FF2B5EF4-FFF2-40B4-BE49-F238E27FC236}">
                    <a16:creationId xmlns:a16="http://schemas.microsoft.com/office/drawing/2014/main" id="{3180EEE2-2B87-E965-69E4-BA2D8461554C}"/>
                  </a:ext>
                </a:extLst>
              </p:cNvPr>
              <p:cNvPicPr/>
              <p:nvPr/>
            </p:nvPicPr>
            <p:blipFill>
              <a:blip r:embed="rId6"/>
              <a:stretch>
                <a:fillRect/>
              </a:stretch>
            </p:blipFill>
            <p:spPr>
              <a:xfrm>
                <a:off x="4757953" y="6092489"/>
                <a:ext cx="295200" cy="61920"/>
              </a:xfrm>
              <a:prstGeom prst="rect">
                <a:avLst/>
              </a:prstGeom>
            </p:spPr>
          </p:pic>
        </mc:Fallback>
      </mc:AlternateContent>
      <p:grpSp>
        <p:nvGrpSpPr>
          <p:cNvPr id="19" name="Group 18">
            <a:extLst>
              <a:ext uri="{FF2B5EF4-FFF2-40B4-BE49-F238E27FC236}">
                <a16:creationId xmlns:a16="http://schemas.microsoft.com/office/drawing/2014/main" id="{4D2FCEB5-C877-FD01-4878-FB4DDA7BD247}"/>
              </a:ext>
            </a:extLst>
          </p:cNvPr>
          <p:cNvGrpSpPr/>
          <p:nvPr/>
        </p:nvGrpSpPr>
        <p:grpSpPr>
          <a:xfrm>
            <a:off x="6561193" y="4068929"/>
            <a:ext cx="1899720" cy="859320"/>
            <a:chOff x="6561193" y="4068929"/>
            <a:chExt cx="1899720" cy="859320"/>
          </a:xfrm>
        </p:grpSpPr>
        <mc:AlternateContent xmlns:mc="http://schemas.openxmlformats.org/markup-compatibility/2006">
          <mc:Choice xmlns:p14="http://schemas.microsoft.com/office/powerpoint/2010/main" Requires="p14">
            <p:contentPart p14:bwMode="auto" r:id="rId7">
              <p14:nvContentPartPr>
                <p14:cNvPr id="8" name="Ink 7">
                  <a:extLst>
                    <a:ext uri="{FF2B5EF4-FFF2-40B4-BE49-F238E27FC236}">
                      <a16:creationId xmlns:a16="http://schemas.microsoft.com/office/drawing/2014/main" id="{E35EE72A-C028-5F12-2ABD-D0D58D359FEB}"/>
                    </a:ext>
                  </a:extLst>
                </p14:cNvPr>
                <p14:cNvContentPartPr/>
                <p14:nvPr/>
              </p14:nvContentPartPr>
              <p14:xfrm>
                <a:off x="6561193" y="4740329"/>
                <a:ext cx="626400" cy="61200"/>
              </p14:xfrm>
            </p:contentPart>
          </mc:Choice>
          <mc:Fallback>
            <p:pic>
              <p:nvPicPr>
                <p:cNvPr id="8" name="Ink 7">
                  <a:extLst>
                    <a:ext uri="{FF2B5EF4-FFF2-40B4-BE49-F238E27FC236}">
                      <a16:creationId xmlns:a16="http://schemas.microsoft.com/office/drawing/2014/main" id="{E35EE72A-C028-5F12-2ABD-D0D58D359FEB}"/>
                    </a:ext>
                  </a:extLst>
                </p:cNvPr>
                <p:cNvPicPr/>
                <p:nvPr/>
              </p:nvPicPr>
              <p:blipFill>
                <a:blip r:embed="rId8"/>
                <a:stretch>
                  <a:fillRect/>
                </a:stretch>
              </p:blipFill>
              <p:spPr>
                <a:xfrm>
                  <a:off x="6552193" y="4731689"/>
                  <a:ext cx="644040" cy="7884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3" name="Ink 12">
                  <a:extLst>
                    <a:ext uri="{FF2B5EF4-FFF2-40B4-BE49-F238E27FC236}">
                      <a16:creationId xmlns:a16="http://schemas.microsoft.com/office/drawing/2014/main" id="{8DA5A731-8AF6-7797-2221-5639F561FD1D}"/>
                    </a:ext>
                  </a:extLst>
                </p14:cNvPr>
                <p14:cNvContentPartPr/>
                <p14:nvPr/>
              </p14:nvContentPartPr>
              <p14:xfrm>
                <a:off x="7391713" y="4468889"/>
                <a:ext cx="126000" cy="318240"/>
              </p14:xfrm>
            </p:contentPart>
          </mc:Choice>
          <mc:Fallback>
            <p:pic>
              <p:nvPicPr>
                <p:cNvPr id="13" name="Ink 12">
                  <a:extLst>
                    <a:ext uri="{FF2B5EF4-FFF2-40B4-BE49-F238E27FC236}">
                      <a16:creationId xmlns:a16="http://schemas.microsoft.com/office/drawing/2014/main" id="{8DA5A731-8AF6-7797-2221-5639F561FD1D}"/>
                    </a:ext>
                  </a:extLst>
                </p:cNvPr>
                <p:cNvPicPr/>
                <p:nvPr/>
              </p:nvPicPr>
              <p:blipFill>
                <a:blip r:embed="rId10"/>
                <a:stretch>
                  <a:fillRect/>
                </a:stretch>
              </p:blipFill>
              <p:spPr>
                <a:xfrm>
                  <a:off x="7383073" y="4459889"/>
                  <a:ext cx="143640" cy="33588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4" name="Ink 13">
                  <a:extLst>
                    <a:ext uri="{FF2B5EF4-FFF2-40B4-BE49-F238E27FC236}">
                      <a16:creationId xmlns:a16="http://schemas.microsoft.com/office/drawing/2014/main" id="{04B00B63-938E-E76B-D6F6-FC113E6A9527}"/>
                    </a:ext>
                  </a:extLst>
                </p14:cNvPr>
                <p14:cNvContentPartPr/>
                <p14:nvPr/>
              </p14:nvContentPartPr>
              <p14:xfrm>
                <a:off x="7592953" y="4280249"/>
                <a:ext cx="351000" cy="374040"/>
              </p14:xfrm>
            </p:contentPart>
          </mc:Choice>
          <mc:Fallback>
            <p:pic>
              <p:nvPicPr>
                <p:cNvPr id="14" name="Ink 13">
                  <a:extLst>
                    <a:ext uri="{FF2B5EF4-FFF2-40B4-BE49-F238E27FC236}">
                      <a16:creationId xmlns:a16="http://schemas.microsoft.com/office/drawing/2014/main" id="{04B00B63-938E-E76B-D6F6-FC113E6A9527}"/>
                    </a:ext>
                  </a:extLst>
                </p:cNvPr>
                <p:cNvPicPr/>
                <p:nvPr/>
              </p:nvPicPr>
              <p:blipFill>
                <a:blip r:embed="rId12"/>
                <a:stretch>
                  <a:fillRect/>
                </a:stretch>
              </p:blipFill>
              <p:spPr>
                <a:xfrm>
                  <a:off x="7584313" y="4271609"/>
                  <a:ext cx="368640" cy="39168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5" name="Ink 14">
                  <a:extLst>
                    <a:ext uri="{FF2B5EF4-FFF2-40B4-BE49-F238E27FC236}">
                      <a16:creationId xmlns:a16="http://schemas.microsoft.com/office/drawing/2014/main" id="{A2205666-9639-2307-EFE3-7A501BA50E53}"/>
                    </a:ext>
                  </a:extLst>
                </p14:cNvPr>
                <p14:cNvContentPartPr/>
                <p14:nvPr/>
              </p14:nvContentPartPr>
              <p14:xfrm>
                <a:off x="7878793" y="4349369"/>
                <a:ext cx="83160" cy="66960"/>
              </p14:xfrm>
            </p:contentPart>
          </mc:Choice>
          <mc:Fallback>
            <p:pic>
              <p:nvPicPr>
                <p:cNvPr id="15" name="Ink 14">
                  <a:extLst>
                    <a:ext uri="{FF2B5EF4-FFF2-40B4-BE49-F238E27FC236}">
                      <a16:creationId xmlns:a16="http://schemas.microsoft.com/office/drawing/2014/main" id="{A2205666-9639-2307-EFE3-7A501BA50E53}"/>
                    </a:ext>
                  </a:extLst>
                </p:cNvPr>
                <p:cNvPicPr/>
                <p:nvPr/>
              </p:nvPicPr>
              <p:blipFill>
                <a:blip r:embed="rId14"/>
                <a:stretch>
                  <a:fillRect/>
                </a:stretch>
              </p:blipFill>
              <p:spPr>
                <a:xfrm>
                  <a:off x="7869793" y="4340729"/>
                  <a:ext cx="100800" cy="8460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6" name="Ink 15">
                  <a:extLst>
                    <a:ext uri="{FF2B5EF4-FFF2-40B4-BE49-F238E27FC236}">
                      <a16:creationId xmlns:a16="http://schemas.microsoft.com/office/drawing/2014/main" id="{D08A3230-3BF0-B4F1-198E-92704AC9CBA0}"/>
                    </a:ext>
                  </a:extLst>
                </p14:cNvPr>
                <p14:cNvContentPartPr/>
                <p14:nvPr/>
              </p14:nvContentPartPr>
              <p14:xfrm>
                <a:off x="7975273" y="4068929"/>
                <a:ext cx="460080" cy="378360"/>
              </p14:xfrm>
            </p:contentPart>
          </mc:Choice>
          <mc:Fallback>
            <p:pic>
              <p:nvPicPr>
                <p:cNvPr id="16" name="Ink 15">
                  <a:extLst>
                    <a:ext uri="{FF2B5EF4-FFF2-40B4-BE49-F238E27FC236}">
                      <a16:creationId xmlns:a16="http://schemas.microsoft.com/office/drawing/2014/main" id="{D08A3230-3BF0-B4F1-198E-92704AC9CBA0}"/>
                    </a:ext>
                  </a:extLst>
                </p:cNvPr>
                <p:cNvPicPr/>
                <p:nvPr/>
              </p:nvPicPr>
              <p:blipFill>
                <a:blip r:embed="rId16"/>
                <a:stretch>
                  <a:fillRect/>
                </a:stretch>
              </p:blipFill>
              <p:spPr>
                <a:xfrm>
                  <a:off x="7966273" y="4060289"/>
                  <a:ext cx="477720" cy="39600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7" name="Ink 16">
                  <a:extLst>
                    <a:ext uri="{FF2B5EF4-FFF2-40B4-BE49-F238E27FC236}">
                      <a16:creationId xmlns:a16="http://schemas.microsoft.com/office/drawing/2014/main" id="{7AA1974E-F1A7-171B-10C6-BB911CB045FE}"/>
                    </a:ext>
                  </a:extLst>
                </p14:cNvPr>
                <p14:cNvContentPartPr/>
                <p14:nvPr/>
              </p14:nvContentPartPr>
              <p14:xfrm>
                <a:off x="7902553" y="4675169"/>
                <a:ext cx="412920" cy="253080"/>
              </p14:xfrm>
            </p:contentPart>
          </mc:Choice>
          <mc:Fallback>
            <p:pic>
              <p:nvPicPr>
                <p:cNvPr id="17" name="Ink 16">
                  <a:extLst>
                    <a:ext uri="{FF2B5EF4-FFF2-40B4-BE49-F238E27FC236}">
                      <a16:creationId xmlns:a16="http://schemas.microsoft.com/office/drawing/2014/main" id="{7AA1974E-F1A7-171B-10C6-BB911CB045FE}"/>
                    </a:ext>
                  </a:extLst>
                </p:cNvPr>
                <p:cNvPicPr/>
                <p:nvPr/>
              </p:nvPicPr>
              <p:blipFill>
                <a:blip r:embed="rId18"/>
                <a:stretch>
                  <a:fillRect/>
                </a:stretch>
              </p:blipFill>
              <p:spPr>
                <a:xfrm>
                  <a:off x="7893913" y="4666529"/>
                  <a:ext cx="430560" cy="27072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8" name="Ink 17">
                  <a:extLst>
                    <a:ext uri="{FF2B5EF4-FFF2-40B4-BE49-F238E27FC236}">
                      <a16:creationId xmlns:a16="http://schemas.microsoft.com/office/drawing/2014/main" id="{C7321C51-1D6C-4810-A507-1D12E10EBB85}"/>
                    </a:ext>
                  </a:extLst>
                </p14:cNvPr>
                <p14:cNvContentPartPr/>
                <p14:nvPr/>
              </p14:nvContentPartPr>
              <p14:xfrm>
                <a:off x="8334913" y="4490489"/>
                <a:ext cx="126000" cy="369000"/>
              </p14:xfrm>
            </p:contentPart>
          </mc:Choice>
          <mc:Fallback>
            <p:pic>
              <p:nvPicPr>
                <p:cNvPr id="18" name="Ink 17">
                  <a:extLst>
                    <a:ext uri="{FF2B5EF4-FFF2-40B4-BE49-F238E27FC236}">
                      <a16:creationId xmlns:a16="http://schemas.microsoft.com/office/drawing/2014/main" id="{C7321C51-1D6C-4810-A507-1D12E10EBB85}"/>
                    </a:ext>
                  </a:extLst>
                </p:cNvPr>
                <p:cNvPicPr/>
                <p:nvPr/>
              </p:nvPicPr>
              <p:blipFill>
                <a:blip r:embed="rId20"/>
                <a:stretch>
                  <a:fillRect/>
                </a:stretch>
              </p:blipFill>
              <p:spPr>
                <a:xfrm>
                  <a:off x="8325913" y="4481489"/>
                  <a:ext cx="143640" cy="3866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1">
            <p14:nvContentPartPr>
              <p14:cNvPr id="20" name="Ink 19">
                <a:extLst>
                  <a:ext uri="{FF2B5EF4-FFF2-40B4-BE49-F238E27FC236}">
                    <a16:creationId xmlns:a16="http://schemas.microsoft.com/office/drawing/2014/main" id="{5F4D52E0-A113-4FC9-F7EE-4581C384FD94}"/>
                  </a:ext>
                </a:extLst>
              </p14:cNvPr>
              <p14:cNvContentPartPr/>
              <p14:nvPr/>
            </p14:nvContentPartPr>
            <p14:xfrm>
              <a:off x="3468433" y="4128689"/>
              <a:ext cx="370440" cy="32040"/>
            </p14:xfrm>
          </p:contentPart>
        </mc:Choice>
        <mc:Fallback>
          <p:pic>
            <p:nvPicPr>
              <p:cNvPr id="20" name="Ink 19">
                <a:extLst>
                  <a:ext uri="{FF2B5EF4-FFF2-40B4-BE49-F238E27FC236}">
                    <a16:creationId xmlns:a16="http://schemas.microsoft.com/office/drawing/2014/main" id="{5F4D52E0-A113-4FC9-F7EE-4581C384FD94}"/>
                  </a:ext>
                </a:extLst>
              </p:cNvPr>
              <p:cNvPicPr/>
              <p:nvPr/>
            </p:nvPicPr>
            <p:blipFill>
              <a:blip r:embed="rId22"/>
              <a:stretch>
                <a:fillRect/>
              </a:stretch>
            </p:blipFill>
            <p:spPr>
              <a:xfrm>
                <a:off x="3459433" y="4120049"/>
                <a:ext cx="388080" cy="4968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21" name="Ink 20">
                <a:extLst>
                  <a:ext uri="{FF2B5EF4-FFF2-40B4-BE49-F238E27FC236}">
                    <a16:creationId xmlns:a16="http://schemas.microsoft.com/office/drawing/2014/main" id="{32F4FD8B-4F6F-4A17-E52E-6B86D5A81E64}"/>
                  </a:ext>
                </a:extLst>
              </p14:cNvPr>
              <p14:cNvContentPartPr/>
              <p14:nvPr/>
            </p14:nvContentPartPr>
            <p14:xfrm>
              <a:off x="3589393" y="4451249"/>
              <a:ext cx="228600" cy="50040"/>
            </p14:xfrm>
          </p:contentPart>
        </mc:Choice>
        <mc:Fallback>
          <p:pic>
            <p:nvPicPr>
              <p:cNvPr id="21" name="Ink 20">
                <a:extLst>
                  <a:ext uri="{FF2B5EF4-FFF2-40B4-BE49-F238E27FC236}">
                    <a16:creationId xmlns:a16="http://schemas.microsoft.com/office/drawing/2014/main" id="{32F4FD8B-4F6F-4A17-E52E-6B86D5A81E64}"/>
                  </a:ext>
                </a:extLst>
              </p:cNvPr>
              <p:cNvPicPr/>
              <p:nvPr/>
            </p:nvPicPr>
            <p:blipFill>
              <a:blip r:embed="rId24"/>
              <a:stretch>
                <a:fillRect/>
              </a:stretch>
            </p:blipFill>
            <p:spPr>
              <a:xfrm>
                <a:off x="3580393" y="4442609"/>
                <a:ext cx="246240" cy="6768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22" name="Ink 21">
                <a:extLst>
                  <a:ext uri="{FF2B5EF4-FFF2-40B4-BE49-F238E27FC236}">
                    <a16:creationId xmlns:a16="http://schemas.microsoft.com/office/drawing/2014/main" id="{E089F686-365D-200D-1F67-D6F22B36AABB}"/>
                  </a:ext>
                </a:extLst>
              </p14:cNvPr>
              <p14:cNvContentPartPr/>
              <p14:nvPr/>
            </p14:nvContentPartPr>
            <p14:xfrm>
              <a:off x="3779473" y="4807289"/>
              <a:ext cx="82080" cy="22680"/>
            </p14:xfrm>
          </p:contentPart>
        </mc:Choice>
        <mc:Fallback>
          <p:pic>
            <p:nvPicPr>
              <p:cNvPr id="22" name="Ink 21">
                <a:extLst>
                  <a:ext uri="{FF2B5EF4-FFF2-40B4-BE49-F238E27FC236}">
                    <a16:creationId xmlns:a16="http://schemas.microsoft.com/office/drawing/2014/main" id="{E089F686-365D-200D-1F67-D6F22B36AABB}"/>
                  </a:ext>
                </a:extLst>
              </p:cNvPr>
              <p:cNvPicPr/>
              <p:nvPr/>
            </p:nvPicPr>
            <p:blipFill>
              <a:blip r:embed="rId26"/>
              <a:stretch>
                <a:fillRect/>
              </a:stretch>
            </p:blipFill>
            <p:spPr>
              <a:xfrm>
                <a:off x="3770473" y="4798289"/>
                <a:ext cx="99720" cy="40320"/>
              </a:xfrm>
              <a:prstGeom prst="rect">
                <a:avLst/>
              </a:prstGeom>
            </p:spPr>
          </p:pic>
        </mc:Fallback>
      </mc:AlternateContent>
      <p:grpSp>
        <p:nvGrpSpPr>
          <p:cNvPr id="33" name="Group 32">
            <a:extLst>
              <a:ext uri="{FF2B5EF4-FFF2-40B4-BE49-F238E27FC236}">
                <a16:creationId xmlns:a16="http://schemas.microsoft.com/office/drawing/2014/main" id="{55AC791F-880E-5A5F-652F-9470A9207AF7}"/>
              </a:ext>
            </a:extLst>
          </p:cNvPr>
          <p:cNvGrpSpPr/>
          <p:nvPr/>
        </p:nvGrpSpPr>
        <p:grpSpPr>
          <a:xfrm>
            <a:off x="5754433" y="2032769"/>
            <a:ext cx="1530720" cy="441360"/>
            <a:chOff x="5754433" y="2032769"/>
            <a:chExt cx="1530720" cy="441360"/>
          </a:xfrm>
        </p:grpSpPr>
        <mc:AlternateContent xmlns:mc="http://schemas.openxmlformats.org/markup-compatibility/2006">
          <mc:Choice xmlns:p14="http://schemas.microsoft.com/office/powerpoint/2010/main" Requires="p14">
            <p:contentPart p14:bwMode="auto" r:id="rId27">
              <p14:nvContentPartPr>
                <p14:cNvPr id="23" name="Ink 22">
                  <a:extLst>
                    <a:ext uri="{FF2B5EF4-FFF2-40B4-BE49-F238E27FC236}">
                      <a16:creationId xmlns:a16="http://schemas.microsoft.com/office/drawing/2014/main" id="{54430F39-0939-4674-360A-E4BA126CE3DA}"/>
                    </a:ext>
                  </a:extLst>
                </p14:cNvPr>
                <p14:cNvContentPartPr/>
                <p14:nvPr/>
              </p14:nvContentPartPr>
              <p14:xfrm>
                <a:off x="5754433" y="2293049"/>
                <a:ext cx="407880" cy="181080"/>
              </p14:xfrm>
            </p:contentPart>
          </mc:Choice>
          <mc:Fallback>
            <p:pic>
              <p:nvPicPr>
                <p:cNvPr id="23" name="Ink 22">
                  <a:extLst>
                    <a:ext uri="{FF2B5EF4-FFF2-40B4-BE49-F238E27FC236}">
                      <a16:creationId xmlns:a16="http://schemas.microsoft.com/office/drawing/2014/main" id="{54430F39-0939-4674-360A-E4BA126CE3DA}"/>
                    </a:ext>
                  </a:extLst>
                </p:cNvPr>
                <p:cNvPicPr/>
                <p:nvPr/>
              </p:nvPicPr>
              <p:blipFill>
                <a:blip r:embed="rId28"/>
                <a:stretch>
                  <a:fillRect/>
                </a:stretch>
              </p:blipFill>
              <p:spPr>
                <a:xfrm>
                  <a:off x="5745793" y="2284409"/>
                  <a:ext cx="425520" cy="19872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24" name="Ink 23">
                  <a:extLst>
                    <a:ext uri="{FF2B5EF4-FFF2-40B4-BE49-F238E27FC236}">
                      <a16:creationId xmlns:a16="http://schemas.microsoft.com/office/drawing/2014/main" id="{EBF3CEDA-5E48-2FDB-3E6C-43CA63A99951}"/>
                    </a:ext>
                  </a:extLst>
                </p14:cNvPr>
                <p14:cNvContentPartPr/>
                <p14:nvPr/>
              </p14:nvContentPartPr>
              <p14:xfrm>
                <a:off x="6445633" y="2146169"/>
                <a:ext cx="99000" cy="178920"/>
              </p14:xfrm>
            </p:contentPart>
          </mc:Choice>
          <mc:Fallback>
            <p:pic>
              <p:nvPicPr>
                <p:cNvPr id="24" name="Ink 23">
                  <a:extLst>
                    <a:ext uri="{FF2B5EF4-FFF2-40B4-BE49-F238E27FC236}">
                      <a16:creationId xmlns:a16="http://schemas.microsoft.com/office/drawing/2014/main" id="{EBF3CEDA-5E48-2FDB-3E6C-43CA63A99951}"/>
                    </a:ext>
                  </a:extLst>
                </p:cNvPr>
                <p:cNvPicPr/>
                <p:nvPr/>
              </p:nvPicPr>
              <p:blipFill>
                <a:blip r:embed="rId30"/>
                <a:stretch>
                  <a:fillRect/>
                </a:stretch>
              </p:blipFill>
              <p:spPr>
                <a:xfrm>
                  <a:off x="6436993" y="2137529"/>
                  <a:ext cx="116640" cy="19656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25" name="Ink 24">
                  <a:extLst>
                    <a:ext uri="{FF2B5EF4-FFF2-40B4-BE49-F238E27FC236}">
                      <a16:creationId xmlns:a16="http://schemas.microsoft.com/office/drawing/2014/main" id="{E2A08799-916D-0B77-E8BA-3F5FD709BD45}"/>
                    </a:ext>
                  </a:extLst>
                </p14:cNvPr>
                <p14:cNvContentPartPr/>
                <p14:nvPr/>
              </p14:nvContentPartPr>
              <p14:xfrm>
                <a:off x="6343753" y="2087849"/>
                <a:ext cx="246240" cy="121320"/>
              </p14:xfrm>
            </p:contentPart>
          </mc:Choice>
          <mc:Fallback>
            <p:pic>
              <p:nvPicPr>
                <p:cNvPr id="25" name="Ink 24">
                  <a:extLst>
                    <a:ext uri="{FF2B5EF4-FFF2-40B4-BE49-F238E27FC236}">
                      <a16:creationId xmlns:a16="http://schemas.microsoft.com/office/drawing/2014/main" id="{E2A08799-916D-0B77-E8BA-3F5FD709BD45}"/>
                    </a:ext>
                  </a:extLst>
                </p:cNvPr>
                <p:cNvPicPr/>
                <p:nvPr/>
              </p:nvPicPr>
              <p:blipFill>
                <a:blip r:embed="rId32"/>
                <a:stretch>
                  <a:fillRect/>
                </a:stretch>
              </p:blipFill>
              <p:spPr>
                <a:xfrm>
                  <a:off x="6335113" y="2078849"/>
                  <a:ext cx="263880" cy="13896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26" name="Ink 25">
                  <a:extLst>
                    <a:ext uri="{FF2B5EF4-FFF2-40B4-BE49-F238E27FC236}">
                      <a16:creationId xmlns:a16="http://schemas.microsoft.com/office/drawing/2014/main" id="{F6A65B33-0E5B-57DC-D677-6B3FB21D962F}"/>
                    </a:ext>
                  </a:extLst>
                </p14:cNvPr>
                <p14:cNvContentPartPr/>
                <p14:nvPr/>
              </p14:nvContentPartPr>
              <p14:xfrm>
                <a:off x="6648313" y="2180729"/>
                <a:ext cx="131400" cy="128160"/>
              </p14:xfrm>
            </p:contentPart>
          </mc:Choice>
          <mc:Fallback>
            <p:pic>
              <p:nvPicPr>
                <p:cNvPr id="26" name="Ink 25">
                  <a:extLst>
                    <a:ext uri="{FF2B5EF4-FFF2-40B4-BE49-F238E27FC236}">
                      <a16:creationId xmlns:a16="http://schemas.microsoft.com/office/drawing/2014/main" id="{F6A65B33-0E5B-57DC-D677-6B3FB21D962F}"/>
                    </a:ext>
                  </a:extLst>
                </p:cNvPr>
                <p:cNvPicPr/>
                <p:nvPr/>
              </p:nvPicPr>
              <p:blipFill>
                <a:blip r:embed="rId34"/>
                <a:stretch>
                  <a:fillRect/>
                </a:stretch>
              </p:blipFill>
              <p:spPr>
                <a:xfrm>
                  <a:off x="6639673" y="2171729"/>
                  <a:ext cx="149040" cy="14580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27" name="Ink 26">
                  <a:extLst>
                    <a:ext uri="{FF2B5EF4-FFF2-40B4-BE49-F238E27FC236}">
                      <a16:creationId xmlns:a16="http://schemas.microsoft.com/office/drawing/2014/main" id="{D29CE293-EA46-E5F3-7E3C-A3BA3D1CCB1D}"/>
                    </a:ext>
                  </a:extLst>
                </p14:cNvPr>
                <p14:cNvContentPartPr/>
                <p14:nvPr/>
              </p14:nvContentPartPr>
              <p14:xfrm>
                <a:off x="6849193" y="2114129"/>
                <a:ext cx="52200" cy="124560"/>
              </p14:xfrm>
            </p:contentPart>
          </mc:Choice>
          <mc:Fallback>
            <p:pic>
              <p:nvPicPr>
                <p:cNvPr id="27" name="Ink 26">
                  <a:extLst>
                    <a:ext uri="{FF2B5EF4-FFF2-40B4-BE49-F238E27FC236}">
                      <a16:creationId xmlns:a16="http://schemas.microsoft.com/office/drawing/2014/main" id="{D29CE293-EA46-E5F3-7E3C-A3BA3D1CCB1D}"/>
                    </a:ext>
                  </a:extLst>
                </p:cNvPr>
                <p:cNvPicPr/>
                <p:nvPr/>
              </p:nvPicPr>
              <p:blipFill>
                <a:blip r:embed="rId36"/>
                <a:stretch>
                  <a:fillRect/>
                </a:stretch>
              </p:blipFill>
              <p:spPr>
                <a:xfrm>
                  <a:off x="6840193" y="2105129"/>
                  <a:ext cx="69840" cy="14220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28" name="Ink 27">
                  <a:extLst>
                    <a:ext uri="{FF2B5EF4-FFF2-40B4-BE49-F238E27FC236}">
                      <a16:creationId xmlns:a16="http://schemas.microsoft.com/office/drawing/2014/main" id="{C4652A67-BE6F-55AD-5C9E-86623DC73109}"/>
                    </a:ext>
                  </a:extLst>
                </p14:cNvPr>
                <p14:cNvContentPartPr/>
                <p14:nvPr/>
              </p14:nvContentPartPr>
              <p14:xfrm>
                <a:off x="6756313" y="2065889"/>
                <a:ext cx="159840" cy="99720"/>
              </p14:xfrm>
            </p:contentPart>
          </mc:Choice>
          <mc:Fallback>
            <p:pic>
              <p:nvPicPr>
                <p:cNvPr id="28" name="Ink 27">
                  <a:extLst>
                    <a:ext uri="{FF2B5EF4-FFF2-40B4-BE49-F238E27FC236}">
                      <a16:creationId xmlns:a16="http://schemas.microsoft.com/office/drawing/2014/main" id="{C4652A67-BE6F-55AD-5C9E-86623DC73109}"/>
                    </a:ext>
                  </a:extLst>
                </p:cNvPr>
                <p:cNvPicPr/>
                <p:nvPr/>
              </p:nvPicPr>
              <p:blipFill>
                <a:blip r:embed="rId38"/>
                <a:stretch>
                  <a:fillRect/>
                </a:stretch>
              </p:blipFill>
              <p:spPr>
                <a:xfrm>
                  <a:off x="6747313" y="2057249"/>
                  <a:ext cx="177480" cy="11736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29" name="Ink 28">
                  <a:extLst>
                    <a:ext uri="{FF2B5EF4-FFF2-40B4-BE49-F238E27FC236}">
                      <a16:creationId xmlns:a16="http://schemas.microsoft.com/office/drawing/2014/main" id="{5B5CCE28-DD05-EB05-5C1A-9EFED04082DE}"/>
                    </a:ext>
                  </a:extLst>
                </p14:cNvPr>
                <p14:cNvContentPartPr/>
                <p14:nvPr/>
              </p14:nvContentPartPr>
              <p14:xfrm>
                <a:off x="6986713" y="2032769"/>
                <a:ext cx="94320" cy="136800"/>
              </p14:xfrm>
            </p:contentPart>
          </mc:Choice>
          <mc:Fallback>
            <p:pic>
              <p:nvPicPr>
                <p:cNvPr id="29" name="Ink 28">
                  <a:extLst>
                    <a:ext uri="{FF2B5EF4-FFF2-40B4-BE49-F238E27FC236}">
                      <a16:creationId xmlns:a16="http://schemas.microsoft.com/office/drawing/2014/main" id="{5B5CCE28-DD05-EB05-5C1A-9EFED04082DE}"/>
                    </a:ext>
                  </a:extLst>
                </p:cNvPr>
                <p:cNvPicPr/>
                <p:nvPr/>
              </p:nvPicPr>
              <p:blipFill>
                <a:blip r:embed="rId40"/>
                <a:stretch>
                  <a:fillRect/>
                </a:stretch>
              </p:blipFill>
              <p:spPr>
                <a:xfrm>
                  <a:off x="6978073" y="2024129"/>
                  <a:ext cx="111960" cy="15444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30" name="Ink 29">
                  <a:extLst>
                    <a:ext uri="{FF2B5EF4-FFF2-40B4-BE49-F238E27FC236}">
                      <a16:creationId xmlns:a16="http://schemas.microsoft.com/office/drawing/2014/main" id="{7232F563-E51D-0B9E-F182-790137A4BF7D}"/>
                    </a:ext>
                  </a:extLst>
                </p14:cNvPr>
                <p14:cNvContentPartPr/>
                <p14:nvPr/>
              </p14:nvContentPartPr>
              <p14:xfrm>
                <a:off x="7240873" y="2055449"/>
                <a:ext cx="44280" cy="35280"/>
              </p14:xfrm>
            </p:contentPart>
          </mc:Choice>
          <mc:Fallback>
            <p:pic>
              <p:nvPicPr>
                <p:cNvPr id="30" name="Ink 29">
                  <a:extLst>
                    <a:ext uri="{FF2B5EF4-FFF2-40B4-BE49-F238E27FC236}">
                      <a16:creationId xmlns:a16="http://schemas.microsoft.com/office/drawing/2014/main" id="{7232F563-E51D-0B9E-F182-790137A4BF7D}"/>
                    </a:ext>
                  </a:extLst>
                </p:cNvPr>
                <p:cNvPicPr/>
                <p:nvPr/>
              </p:nvPicPr>
              <p:blipFill>
                <a:blip r:embed="rId42"/>
                <a:stretch>
                  <a:fillRect/>
                </a:stretch>
              </p:blipFill>
              <p:spPr>
                <a:xfrm>
                  <a:off x="7231873" y="2046809"/>
                  <a:ext cx="61920" cy="5292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32" name="Ink 31">
                  <a:extLst>
                    <a:ext uri="{FF2B5EF4-FFF2-40B4-BE49-F238E27FC236}">
                      <a16:creationId xmlns:a16="http://schemas.microsoft.com/office/drawing/2014/main" id="{4C26F51B-0260-AA85-A4D5-CCD5204F877F}"/>
                    </a:ext>
                  </a:extLst>
                </p14:cNvPr>
                <p14:cNvContentPartPr/>
                <p14:nvPr/>
              </p14:nvContentPartPr>
              <p14:xfrm>
                <a:off x="7047193" y="2145809"/>
                <a:ext cx="232920" cy="48240"/>
              </p14:xfrm>
            </p:contentPart>
          </mc:Choice>
          <mc:Fallback>
            <p:pic>
              <p:nvPicPr>
                <p:cNvPr id="32" name="Ink 31">
                  <a:extLst>
                    <a:ext uri="{FF2B5EF4-FFF2-40B4-BE49-F238E27FC236}">
                      <a16:creationId xmlns:a16="http://schemas.microsoft.com/office/drawing/2014/main" id="{4C26F51B-0260-AA85-A4D5-CCD5204F877F}"/>
                    </a:ext>
                  </a:extLst>
                </p:cNvPr>
                <p:cNvPicPr/>
                <p:nvPr/>
              </p:nvPicPr>
              <p:blipFill>
                <a:blip r:embed="rId44"/>
                <a:stretch>
                  <a:fillRect/>
                </a:stretch>
              </p:blipFill>
              <p:spPr>
                <a:xfrm>
                  <a:off x="7038553" y="2137169"/>
                  <a:ext cx="250560" cy="65880"/>
                </a:xfrm>
                <a:prstGeom prst="rect">
                  <a:avLst/>
                </a:prstGeom>
              </p:spPr>
            </p:pic>
          </mc:Fallback>
        </mc:AlternateContent>
      </p:grpSp>
      <p:grpSp>
        <p:nvGrpSpPr>
          <p:cNvPr id="39" name="Group 38">
            <a:extLst>
              <a:ext uri="{FF2B5EF4-FFF2-40B4-BE49-F238E27FC236}">
                <a16:creationId xmlns:a16="http://schemas.microsoft.com/office/drawing/2014/main" id="{C2EA0FCD-E33A-F025-2EE8-F0ED14A2D8B9}"/>
              </a:ext>
            </a:extLst>
          </p:cNvPr>
          <p:cNvGrpSpPr/>
          <p:nvPr/>
        </p:nvGrpSpPr>
        <p:grpSpPr>
          <a:xfrm>
            <a:off x="4590913" y="4027529"/>
            <a:ext cx="984960" cy="758160"/>
            <a:chOff x="4590913" y="4027529"/>
            <a:chExt cx="984960" cy="758160"/>
          </a:xfrm>
        </p:grpSpPr>
        <mc:AlternateContent xmlns:mc="http://schemas.openxmlformats.org/markup-compatibility/2006">
          <mc:Choice xmlns:p14="http://schemas.microsoft.com/office/powerpoint/2010/main" Requires="p14">
            <p:contentPart p14:bwMode="auto" r:id="rId45">
              <p14:nvContentPartPr>
                <p14:cNvPr id="34" name="Ink 33">
                  <a:extLst>
                    <a:ext uri="{FF2B5EF4-FFF2-40B4-BE49-F238E27FC236}">
                      <a16:creationId xmlns:a16="http://schemas.microsoft.com/office/drawing/2014/main" id="{F82BD525-C299-65E7-2360-5563C1DBB479}"/>
                    </a:ext>
                  </a:extLst>
                </p14:cNvPr>
                <p14:cNvContentPartPr/>
                <p14:nvPr/>
              </p14:nvContentPartPr>
              <p14:xfrm>
                <a:off x="4590913" y="4027529"/>
                <a:ext cx="956880" cy="758160"/>
              </p14:xfrm>
            </p:contentPart>
          </mc:Choice>
          <mc:Fallback>
            <p:pic>
              <p:nvPicPr>
                <p:cNvPr id="34" name="Ink 33">
                  <a:extLst>
                    <a:ext uri="{FF2B5EF4-FFF2-40B4-BE49-F238E27FC236}">
                      <a16:creationId xmlns:a16="http://schemas.microsoft.com/office/drawing/2014/main" id="{F82BD525-C299-65E7-2360-5563C1DBB479}"/>
                    </a:ext>
                  </a:extLst>
                </p:cNvPr>
                <p:cNvPicPr/>
                <p:nvPr/>
              </p:nvPicPr>
              <p:blipFill>
                <a:blip r:embed="rId46"/>
                <a:stretch>
                  <a:fillRect/>
                </a:stretch>
              </p:blipFill>
              <p:spPr>
                <a:xfrm>
                  <a:off x="4581913" y="4018889"/>
                  <a:ext cx="974520" cy="77580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35" name="Ink 34">
                  <a:extLst>
                    <a:ext uri="{FF2B5EF4-FFF2-40B4-BE49-F238E27FC236}">
                      <a16:creationId xmlns:a16="http://schemas.microsoft.com/office/drawing/2014/main" id="{B8BB9F8A-F5EB-0C6A-47DC-2F74927344C0}"/>
                    </a:ext>
                  </a:extLst>
                </p14:cNvPr>
                <p14:cNvContentPartPr/>
                <p14:nvPr/>
              </p14:nvContentPartPr>
              <p14:xfrm>
                <a:off x="4609273" y="4076489"/>
                <a:ext cx="793440" cy="427680"/>
              </p14:xfrm>
            </p:contentPart>
          </mc:Choice>
          <mc:Fallback>
            <p:pic>
              <p:nvPicPr>
                <p:cNvPr id="35" name="Ink 34">
                  <a:extLst>
                    <a:ext uri="{FF2B5EF4-FFF2-40B4-BE49-F238E27FC236}">
                      <a16:creationId xmlns:a16="http://schemas.microsoft.com/office/drawing/2014/main" id="{B8BB9F8A-F5EB-0C6A-47DC-2F74927344C0}"/>
                    </a:ext>
                  </a:extLst>
                </p:cNvPr>
                <p:cNvPicPr/>
                <p:nvPr/>
              </p:nvPicPr>
              <p:blipFill>
                <a:blip r:embed="rId48"/>
                <a:stretch>
                  <a:fillRect/>
                </a:stretch>
              </p:blipFill>
              <p:spPr>
                <a:xfrm>
                  <a:off x="4600633" y="4067849"/>
                  <a:ext cx="811080" cy="44532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36" name="Ink 35">
                  <a:extLst>
                    <a:ext uri="{FF2B5EF4-FFF2-40B4-BE49-F238E27FC236}">
                      <a16:creationId xmlns:a16="http://schemas.microsoft.com/office/drawing/2014/main" id="{6574C1C7-6738-A789-917E-12A5CC6ADB2B}"/>
                    </a:ext>
                  </a:extLst>
                </p14:cNvPr>
                <p14:cNvContentPartPr/>
                <p14:nvPr/>
              </p14:nvContentPartPr>
              <p14:xfrm>
                <a:off x="4750393" y="4159649"/>
                <a:ext cx="825480" cy="564480"/>
              </p14:xfrm>
            </p:contentPart>
          </mc:Choice>
          <mc:Fallback>
            <p:pic>
              <p:nvPicPr>
                <p:cNvPr id="36" name="Ink 35">
                  <a:extLst>
                    <a:ext uri="{FF2B5EF4-FFF2-40B4-BE49-F238E27FC236}">
                      <a16:creationId xmlns:a16="http://schemas.microsoft.com/office/drawing/2014/main" id="{6574C1C7-6738-A789-917E-12A5CC6ADB2B}"/>
                    </a:ext>
                  </a:extLst>
                </p:cNvPr>
                <p:cNvPicPr/>
                <p:nvPr/>
              </p:nvPicPr>
              <p:blipFill>
                <a:blip r:embed="rId50"/>
                <a:stretch>
                  <a:fillRect/>
                </a:stretch>
              </p:blipFill>
              <p:spPr>
                <a:xfrm>
                  <a:off x="4741753" y="4150649"/>
                  <a:ext cx="843120" cy="58212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38" name="Ink 37">
                  <a:extLst>
                    <a:ext uri="{FF2B5EF4-FFF2-40B4-BE49-F238E27FC236}">
                      <a16:creationId xmlns:a16="http://schemas.microsoft.com/office/drawing/2014/main" id="{5EFADDC1-D3EF-06E7-A5A6-A51B6EDD5CB6}"/>
                    </a:ext>
                  </a:extLst>
                </p14:cNvPr>
                <p14:cNvContentPartPr/>
                <p14:nvPr/>
              </p14:nvContentPartPr>
              <p14:xfrm>
                <a:off x="5184913" y="4077569"/>
                <a:ext cx="25560" cy="10800"/>
              </p14:xfrm>
            </p:contentPart>
          </mc:Choice>
          <mc:Fallback>
            <p:pic>
              <p:nvPicPr>
                <p:cNvPr id="38" name="Ink 37">
                  <a:extLst>
                    <a:ext uri="{FF2B5EF4-FFF2-40B4-BE49-F238E27FC236}">
                      <a16:creationId xmlns:a16="http://schemas.microsoft.com/office/drawing/2014/main" id="{5EFADDC1-D3EF-06E7-A5A6-A51B6EDD5CB6}"/>
                    </a:ext>
                  </a:extLst>
                </p:cNvPr>
                <p:cNvPicPr/>
                <p:nvPr/>
              </p:nvPicPr>
              <p:blipFill>
                <a:blip r:embed="rId52"/>
                <a:stretch>
                  <a:fillRect/>
                </a:stretch>
              </p:blipFill>
              <p:spPr>
                <a:xfrm>
                  <a:off x="5175913" y="4068929"/>
                  <a:ext cx="43200" cy="28440"/>
                </a:xfrm>
                <a:prstGeom prst="rect">
                  <a:avLst/>
                </a:prstGeom>
              </p:spPr>
            </p:pic>
          </mc:Fallback>
        </mc:AlternateContent>
      </p:grpSp>
      <p:grpSp>
        <p:nvGrpSpPr>
          <p:cNvPr id="76" name="Group 75">
            <a:extLst>
              <a:ext uri="{FF2B5EF4-FFF2-40B4-BE49-F238E27FC236}">
                <a16:creationId xmlns:a16="http://schemas.microsoft.com/office/drawing/2014/main" id="{68EE1B39-F654-AB53-7637-A9309BA8D5F3}"/>
              </a:ext>
            </a:extLst>
          </p:cNvPr>
          <p:cNvGrpSpPr/>
          <p:nvPr/>
        </p:nvGrpSpPr>
        <p:grpSpPr>
          <a:xfrm>
            <a:off x="7325113" y="4990169"/>
            <a:ext cx="3615840" cy="1678320"/>
            <a:chOff x="7325113" y="4990169"/>
            <a:chExt cx="3615840" cy="1678320"/>
          </a:xfrm>
        </p:grpSpPr>
        <mc:AlternateContent xmlns:mc="http://schemas.openxmlformats.org/markup-compatibility/2006">
          <mc:Choice xmlns:p14="http://schemas.microsoft.com/office/powerpoint/2010/main" Requires="p14">
            <p:contentPart p14:bwMode="auto" r:id="rId53">
              <p14:nvContentPartPr>
                <p14:cNvPr id="40" name="Ink 39">
                  <a:extLst>
                    <a:ext uri="{FF2B5EF4-FFF2-40B4-BE49-F238E27FC236}">
                      <a16:creationId xmlns:a16="http://schemas.microsoft.com/office/drawing/2014/main" id="{523BD26C-F892-1021-2E5F-7DC36AF99C96}"/>
                    </a:ext>
                  </a:extLst>
                </p14:cNvPr>
                <p14:cNvContentPartPr/>
                <p14:nvPr/>
              </p14:nvContentPartPr>
              <p14:xfrm>
                <a:off x="7325113" y="5758049"/>
                <a:ext cx="150120" cy="208440"/>
              </p14:xfrm>
            </p:contentPart>
          </mc:Choice>
          <mc:Fallback>
            <p:pic>
              <p:nvPicPr>
                <p:cNvPr id="40" name="Ink 39">
                  <a:extLst>
                    <a:ext uri="{FF2B5EF4-FFF2-40B4-BE49-F238E27FC236}">
                      <a16:creationId xmlns:a16="http://schemas.microsoft.com/office/drawing/2014/main" id="{523BD26C-F892-1021-2E5F-7DC36AF99C96}"/>
                    </a:ext>
                  </a:extLst>
                </p:cNvPr>
                <p:cNvPicPr/>
                <p:nvPr/>
              </p:nvPicPr>
              <p:blipFill>
                <a:blip r:embed="rId54"/>
                <a:stretch>
                  <a:fillRect/>
                </a:stretch>
              </p:blipFill>
              <p:spPr>
                <a:xfrm>
                  <a:off x="7316113" y="5749409"/>
                  <a:ext cx="167760" cy="22608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41" name="Ink 40">
                  <a:extLst>
                    <a:ext uri="{FF2B5EF4-FFF2-40B4-BE49-F238E27FC236}">
                      <a16:creationId xmlns:a16="http://schemas.microsoft.com/office/drawing/2014/main" id="{E2DC6EE1-6393-8A74-7EE2-5E5FE15E6A0C}"/>
                    </a:ext>
                  </a:extLst>
                </p14:cNvPr>
                <p14:cNvContentPartPr/>
                <p14:nvPr/>
              </p14:nvContentPartPr>
              <p14:xfrm>
                <a:off x="7515553" y="5767409"/>
                <a:ext cx="123840" cy="123120"/>
              </p14:xfrm>
            </p:contentPart>
          </mc:Choice>
          <mc:Fallback>
            <p:pic>
              <p:nvPicPr>
                <p:cNvPr id="41" name="Ink 40">
                  <a:extLst>
                    <a:ext uri="{FF2B5EF4-FFF2-40B4-BE49-F238E27FC236}">
                      <a16:creationId xmlns:a16="http://schemas.microsoft.com/office/drawing/2014/main" id="{E2DC6EE1-6393-8A74-7EE2-5E5FE15E6A0C}"/>
                    </a:ext>
                  </a:extLst>
                </p:cNvPr>
                <p:cNvPicPr/>
                <p:nvPr/>
              </p:nvPicPr>
              <p:blipFill>
                <a:blip r:embed="rId56"/>
                <a:stretch>
                  <a:fillRect/>
                </a:stretch>
              </p:blipFill>
              <p:spPr>
                <a:xfrm>
                  <a:off x="7506553" y="5758769"/>
                  <a:ext cx="141480" cy="14076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42" name="Ink 41">
                  <a:extLst>
                    <a:ext uri="{FF2B5EF4-FFF2-40B4-BE49-F238E27FC236}">
                      <a16:creationId xmlns:a16="http://schemas.microsoft.com/office/drawing/2014/main" id="{610C90A7-5C15-3BA5-A7BB-F674826BD32A}"/>
                    </a:ext>
                  </a:extLst>
                </p14:cNvPr>
                <p14:cNvContentPartPr/>
                <p14:nvPr/>
              </p14:nvContentPartPr>
              <p14:xfrm>
                <a:off x="7658833" y="5733209"/>
                <a:ext cx="133560" cy="84600"/>
              </p14:xfrm>
            </p:contentPart>
          </mc:Choice>
          <mc:Fallback>
            <p:pic>
              <p:nvPicPr>
                <p:cNvPr id="42" name="Ink 41">
                  <a:extLst>
                    <a:ext uri="{FF2B5EF4-FFF2-40B4-BE49-F238E27FC236}">
                      <a16:creationId xmlns:a16="http://schemas.microsoft.com/office/drawing/2014/main" id="{610C90A7-5C15-3BA5-A7BB-F674826BD32A}"/>
                    </a:ext>
                  </a:extLst>
                </p:cNvPr>
                <p:cNvPicPr/>
                <p:nvPr/>
              </p:nvPicPr>
              <p:blipFill>
                <a:blip r:embed="rId58"/>
                <a:stretch>
                  <a:fillRect/>
                </a:stretch>
              </p:blipFill>
              <p:spPr>
                <a:xfrm>
                  <a:off x="7650193" y="5724209"/>
                  <a:ext cx="151200" cy="10224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44" name="Ink 43">
                  <a:extLst>
                    <a:ext uri="{FF2B5EF4-FFF2-40B4-BE49-F238E27FC236}">
                      <a16:creationId xmlns:a16="http://schemas.microsoft.com/office/drawing/2014/main" id="{B7A4222D-3AD1-E416-FFDB-CB4E654D4380}"/>
                    </a:ext>
                  </a:extLst>
                </p14:cNvPr>
                <p14:cNvContentPartPr/>
                <p14:nvPr/>
              </p14:nvContentPartPr>
              <p14:xfrm>
                <a:off x="7864753" y="5521169"/>
                <a:ext cx="338400" cy="194400"/>
              </p14:xfrm>
            </p:contentPart>
          </mc:Choice>
          <mc:Fallback>
            <p:pic>
              <p:nvPicPr>
                <p:cNvPr id="44" name="Ink 43">
                  <a:extLst>
                    <a:ext uri="{FF2B5EF4-FFF2-40B4-BE49-F238E27FC236}">
                      <a16:creationId xmlns:a16="http://schemas.microsoft.com/office/drawing/2014/main" id="{B7A4222D-3AD1-E416-FFDB-CB4E654D4380}"/>
                    </a:ext>
                  </a:extLst>
                </p:cNvPr>
                <p:cNvPicPr/>
                <p:nvPr/>
              </p:nvPicPr>
              <p:blipFill>
                <a:blip r:embed="rId60"/>
                <a:stretch>
                  <a:fillRect/>
                </a:stretch>
              </p:blipFill>
              <p:spPr>
                <a:xfrm>
                  <a:off x="7855753" y="5512169"/>
                  <a:ext cx="356040" cy="21204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45" name="Ink 44">
                  <a:extLst>
                    <a:ext uri="{FF2B5EF4-FFF2-40B4-BE49-F238E27FC236}">
                      <a16:creationId xmlns:a16="http://schemas.microsoft.com/office/drawing/2014/main" id="{25261BF3-3E76-4E12-B336-F87DD353C233}"/>
                    </a:ext>
                  </a:extLst>
                </p14:cNvPr>
                <p14:cNvContentPartPr/>
                <p14:nvPr/>
              </p14:nvContentPartPr>
              <p14:xfrm>
                <a:off x="8465593" y="5252609"/>
                <a:ext cx="102960" cy="146520"/>
              </p14:xfrm>
            </p:contentPart>
          </mc:Choice>
          <mc:Fallback>
            <p:pic>
              <p:nvPicPr>
                <p:cNvPr id="45" name="Ink 44">
                  <a:extLst>
                    <a:ext uri="{FF2B5EF4-FFF2-40B4-BE49-F238E27FC236}">
                      <a16:creationId xmlns:a16="http://schemas.microsoft.com/office/drawing/2014/main" id="{25261BF3-3E76-4E12-B336-F87DD353C233}"/>
                    </a:ext>
                  </a:extLst>
                </p:cNvPr>
                <p:cNvPicPr/>
                <p:nvPr/>
              </p:nvPicPr>
              <p:blipFill>
                <a:blip r:embed="rId62"/>
                <a:stretch>
                  <a:fillRect/>
                </a:stretch>
              </p:blipFill>
              <p:spPr>
                <a:xfrm>
                  <a:off x="8456953" y="5243609"/>
                  <a:ext cx="120600" cy="16416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46" name="Ink 45">
                  <a:extLst>
                    <a:ext uri="{FF2B5EF4-FFF2-40B4-BE49-F238E27FC236}">
                      <a16:creationId xmlns:a16="http://schemas.microsoft.com/office/drawing/2014/main" id="{0721F4F8-6D07-AD46-ECFB-D24162C76B93}"/>
                    </a:ext>
                  </a:extLst>
                </p14:cNvPr>
                <p14:cNvContentPartPr/>
                <p14:nvPr/>
              </p14:nvContentPartPr>
              <p14:xfrm>
                <a:off x="8580433" y="5047409"/>
                <a:ext cx="75600" cy="219600"/>
              </p14:xfrm>
            </p:contentPart>
          </mc:Choice>
          <mc:Fallback>
            <p:pic>
              <p:nvPicPr>
                <p:cNvPr id="46" name="Ink 45">
                  <a:extLst>
                    <a:ext uri="{FF2B5EF4-FFF2-40B4-BE49-F238E27FC236}">
                      <a16:creationId xmlns:a16="http://schemas.microsoft.com/office/drawing/2014/main" id="{0721F4F8-6D07-AD46-ECFB-D24162C76B93}"/>
                    </a:ext>
                  </a:extLst>
                </p:cNvPr>
                <p:cNvPicPr/>
                <p:nvPr/>
              </p:nvPicPr>
              <p:blipFill>
                <a:blip r:embed="rId64"/>
                <a:stretch>
                  <a:fillRect/>
                </a:stretch>
              </p:blipFill>
              <p:spPr>
                <a:xfrm>
                  <a:off x="8571433" y="5038769"/>
                  <a:ext cx="93240" cy="23724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47" name="Ink 46">
                  <a:extLst>
                    <a:ext uri="{FF2B5EF4-FFF2-40B4-BE49-F238E27FC236}">
                      <a16:creationId xmlns:a16="http://schemas.microsoft.com/office/drawing/2014/main" id="{5AEADA07-24FD-6651-38D4-556F2542D23A}"/>
                    </a:ext>
                  </a:extLst>
                </p14:cNvPr>
                <p14:cNvContentPartPr/>
                <p14:nvPr/>
              </p14:nvContentPartPr>
              <p14:xfrm>
                <a:off x="8561353" y="5129129"/>
                <a:ext cx="203400" cy="92160"/>
              </p14:xfrm>
            </p:contentPart>
          </mc:Choice>
          <mc:Fallback>
            <p:pic>
              <p:nvPicPr>
                <p:cNvPr id="47" name="Ink 46">
                  <a:extLst>
                    <a:ext uri="{FF2B5EF4-FFF2-40B4-BE49-F238E27FC236}">
                      <a16:creationId xmlns:a16="http://schemas.microsoft.com/office/drawing/2014/main" id="{5AEADA07-24FD-6651-38D4-556F2542D23A}"/>
                    </a:ext>
                  </a:extLst>
                </p:cNvPr>
                <p:cNvPicPr/>
                <p:nvPr/>
              </p:nvPicPr>
              <p:blipFill>
                <a:blip r:embed="rId66"/>
                <a:stretch>
                  <a:fillRect/>
                </a:stretch>
              </p:blipFill>
              <p:spPr>
                <a:xfrm>
                  <a:off x="8552353" y="5120489"/>
                  <a:ext cx="221040" cy="10980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48" name="Ink 47">
                  <a:extLst>
                    <a:ext uri="{FF2B5EF4-FFF2-40B4-BE49-F238E27FC236}">
                      <a16:creationId xmlns:a16="http://schemas.microsoft.com/office/drawing/2014/main" id="{ACB6689D-2426-768B-A959-D57FA11DD7FC}"/>
                    </a:ext>
                  </a:extLst>
                </p14:cNvPr>
                <p14:cNvContentPartPr/>
                <p14:nvPr/>
              </p14:nvContentPartPr>
              <p14:xfrm>
                <a:off x="8816233" y="4990169"/>
                <a:ext cx="209160" cy="238320"/>
              </p14:xfrm>
            </p:contentPart>
          </mc:Choice>
          <mc:Fallback>
            <p:pic>
              <p:nvPicPr>
                <p:cNvPr id="48" name="Ink 47">
                  <a:extLst>
                    <a:ext uri="{FF2B5EF4-FFF2-40B4-BE49-F238E27FC236}">
                      <a16:creationId xmlns:a16="http://schemas.microsoft.com/office/drawing/2014/main" id="{ACB6689D-2426-768B-A959-D57FA11DD7FC}"/>
                    </a:ext>
                  </a:extLst>
                </p:cNvPr>
                <p:cNvPicPr/>
                <p:nvPr/>
              </p:nvPicPr>
              <p:blipFill>
                <a:blip r:embed="rId68"/>
                <a:stretch>
                  <a:fillRect/>
                </a:stretch>
              </p:blipFill>
              <p:spPr>
                <a:xfrm>
                  <a:off x="8807593" y="4981529"/>
                  <a:ext cx="226800" cy="25596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49" name="Ink 48">
                  <a:extLst>
                    <a:ext uri="{FF2B5EF4-FFF2-40B4-BE49-F238E27FC236}">
                      <a16:creationId xmlns:a16="http://schemas.microsoft.com/office/drawing/2014/main" id="{A5A73548-63D9-F1DC-6B9A-1C3A3253224C}"/>
                    </a:ext>
                  </a:extLst>
                </p14:cNvPr>
                <p14:cNvContentPartPr/>
                <p14:nvPr/>
              </p14:nvContentPartPr>
              <p14:xfrm>
                <a:off x="8082193" y="5889449"/>
                <a:ext cx="125640" cy="266040"/>
              </p14:xfrm>
            </p:contentPart>
          </mc:Choice>
          <mc:Fallback>
            <p:pic>
              <p:nvPicPr>
                <p:cNvPr id="49" name="Ink 48">
                  <a:extLst>
                    <a:ext uri="{FF2B5EF4-FFF2-40B4-BE49-F238E27FC236}">
                      <a16:creationId xmlns:a16="http://schemas.microsoft.com/office/drawing/2014/main" id="{A5A73548-63D9-F1DC-6B9A-1C3A3253224C}"/>
                    </a:ext>
                  </a:extLst>
                </p:cNvPr>
                <p:cNvPicPr/>
                <p:nvPr/>
              </p:nvPicPr>
              <p:blipFill>
                <a:blip r:embed="rId70"/>
                <a:stretch>
                  <a:fillRect/>
                </a:stretch>
              </p:blipFill>
              <p:spPr>
                <a:xfrm>
                  <a:off x="8073193" y="5880809"/>
                  <a:ext cx="143280" cy="28368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50" name="Ink 49">
                  <a:extLst>
                    <a:ext uri="{FF2B5EF4-FFF2-40B4-BE49-F238E27FC236}">
                      <a16:creationId xmlns:a16="http://schemas.microsoft.com/office/drawing/2014/main" id="{A545679C-44E5-86B9-9F34-8E9742A8F76B}"/>
                    </a:ext>
                  </a:extLst>
                </p14:cNvPr>
                <p14:cNvContentPartPr/>
                <p14:nvPr/>
              </p14:nvContentPartPr>
              <p14:xfrm>
                <a:off x="8243113" y="5766329"/>
                <a:ext cx="209880" cy="185400"/>
              </p14:xfrm>
            </p:contentPart>
          </mc:Choice>
          <mc:Fallback>
            <p:pic>
              <p:nvPicPr>
                <p:cNvPr id="50" name="Ink 49">
                  <a:extLst>
                    <a:ext uri="{FF2B5EF4-FFF2-40B4-BE49-F238E27FC236}">
                      <a16:creationId xmlns:a16="http://schemas.microsoft.com/office/drawing/2014/main" id="{A545679C-44E5-86B9-9F34-8E9742A8F76B}"/>
                    </a:ext>
                  </a:extLst>
                </p:cNvPr>
                <p:cNvPicPr/>
                <p:nvPr/>
              </p:nvPicPr>
              <p:blipFill>
                <a:blip r:embed="rId72"/>
                <a:stretch>
                  <a:fillRect/>
                </a:stretch>
              </p:blipFill>
              <p:spPr>
                <a:xfrm>
                  <a:off x="8234113" y="5757329"/>
                  <a:ext cx="227520" cy="20304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51" name="Ink 50">
                  <a:extLst>
                    <a:ext uri="{FF2B5EF4-FFF2-40B4-BE49-F238E27FC236}">
                      <a16:creationId xmlns:a16="http://schemas.microsoft.com/office/drawing/2014/main" id="{F0F9362F-2E17-3744-4CF7-23D2CD3C0451}"/>
                    </a:ext>
                  </a:extLst>
                </p14:cNvPr>
                <p14:cNvContentPartPr/>
                <p14:nvPr/>
              </p14:nvContentPartPr>
              <p14:xfrm>
                <a:off x="8493313" y="5546729"/>
                <a:ext cx="300240" cy="245520"/>
              </p14:xfrm>
            </p:contentPart>
          </mc:Choice>
          <mc:Fallback>
            <p:pic>
              <p:nvPicPr>
                <p:cNvPr id="51" name="Ink 50">
                  <a:extLst>
                    <a:ext uri="{FF2B5EF4-FFF2-40B4-BE49-F238E27FC236}">
                      <a16:creationId xmlns:a16="http://schemas.microsoft.com/office/drawing/2014/main" id="{F0F9362F-2E17-3744-4CF7-23D2CD3C0451}"/>
                    </a:ext>
                  </a:extLst>
                </p:cNvPr>
                <p:cNvPicPr/>
                <p:nvPr/>
              </p:nvPicPr>
              <p:blipFill>
                <a:blip r:embed="rId74"/>
                <a:stretch>
                  <a:fillRect/>
                </a:stretch>
              </p:blipFill>
              <p:spPr>
                <a:xfrm>
                  <a:off x="8484313" y="5538089"/>
                  <a:ext cx="317880" cy="26316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52" name="Ink 51">
                  <a:extLst>
                    <a:ext uri="{FF2B5EF4-FFF2-40B4-BE49-F238E27FC236}">
                      <a16:creationId xmlns:a16="http://schemas.microsoft.com/office/drawing/2014/main" id="{25467892-8E15-E0C0-6C2B-9D218D1C7A98}"/>
                    </a:ext>
                  </a:extLst>
                </p14:cNvPr>
                <p14:cNvContentPartPr/>
                <p14:nvPr/>
              </p14:nvContentPartPr>
              <p14:xfrm>
                <a:off x="8832433" y="5443769"/>
                <a:ext cx="132120" cy="99720"/>
              </p14:xfrm>
            </p:contentPart>
          </mc:Choice>
          <mc:Fallback>
            <p:pic>
              <p:nvPicPr>
                <p:cNvPr id="52" name="Ink 51">
                  <a:extLst>
                    <a:ext uri="{FF2B5EF4-FFF2-40B4-BE49-F238E27FC236}">
                      <a16:creationId xmlns:a16="http://schemas.microsoft.com/office/drawing/2014/main" id="{25467892-8E15-E0C0-6C2B-9D218D1C7A98}"/>
                    </a:ext>
                  </a:extLst>
                </p:cNvPr>
                <p:cNvPicPr/>
                <p:nvPr/>
              </p:nvPicPr>
              <p:blipFill>
                <a:blip r:embed="rId76"/>
                <a:stretch>
                  <a:fillRect/>
                </a:stretch>
              </p:blipFill>
              <p:spPr>
                <a:xfrm>
                  <a:off x="8823433" y="5434769"/>
                  <a:ext cx="149760" cy="11736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53" name="Ink 52">
                  <a:extLst>
                    <a:ext uri="{FF2B5EF4-FFF2-40B4-BE49-F238E27FC236}">
                      <a16:creationId xmlns:a16="http://schemas.microsoft.com/office/drawing/2014/main" id="{53E8900B-F4D6-8215-2026-EE26AE143200}"/>
                    </a:ext>
                  </a:extLst>
                </p14:cNvPr>
                <p14:cNvContentPartPr/>
                <p14:nvPr/>
              </p14:nvContentPartPr>
              <p14:xfrm>
                <a:off x="8914513" y="5372849"/>
                <a:ext cx="27360" cy="9360"/>
              </p14:xfrm>
            </p:contentPart>
          </mc:Choice>
          <mc:Fallback>
            <p:pic>
              <p:nvPicPr>
                <p:cNvPr id="53" name="Ink 52">
                  <a:extLst>
                    <a:ext uri="{FF2B5EF4-FFF2-40B4-BE49-F238E27FC236}">
                      <a16:creationId xmlns:a16="http://schemas.microsoft.com/office/drawing/2014/main" id="{53E8900B-F4D6-8215-2026-EE26AE143200}"/>
                    </a:ext>
                  </a:extLst>
                </p:cNvPr>
                <p:cNvPicPr/>
                <p:nvPr/>
              </p:nvPicPr>
              <p:blipFill>
                <a:blip r:embed="rId78"/>
                <a:stretch>
                  <a:fillRect/>
                </a:stretch>
              </p:blipFill>
              <p:spPr>
                <a:xfrm>
                  <a:off x="8905873" y="5363849"/>
                  <a:ext cx="45000" cy="2700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54" name="Ink 53">
                  <a:extLst>
                    <a:ext uri="{FF2B5EF4-FFF2-40B4-BE49-F238E27FC236}">
                      <a16:creationId xmlns:a16="http://schemas.microsoft.com/office/drawing/2014/main" id="{425BD126-1A91-56D4-4066-D3002A4BE8C2}"/>
                    </a:ext>
                  </a:extLst>
                </p14:cNvPr>
                <p14:cNvContentPartPr/>
                <p14:nvPr/>
              </p14:nvContentPartPr>
              <p14:xfrm>
                <a:off x="9009193" y="5351969"/>
                <a:ext cx="127080" cy="101880"/>
              </p14:xfrm>
            </p:contentPart>
          </mc:Choice>
          <mc:Fallback>
            <p:pic>
              <p:nvPicPr>
                <p:cNvPr id="54" name="Ink 53">
                  <a:extLst>
                    <a:ext uri="{FF2B5EF4-FFF2-40B4-BE49-F238E27FC236}">
                      <a16:creationId xmlns:a16="http://schemas.microsoft.com/office/drawing/2014/main" id="{425BD126-1A91-56D4-4066-D3002A4BE8C2}"/>
                    </a:ext>
                  </a:extLst>
                </p:cNvPr>
                <p:cNvPicPr/>
                <p:nvPr/>
              </p:nvPicPr>
              <p:blipFill>
                <a:blip r:embed="rId80"/>
                <a:stretch>
                  <a:fillRect/>
                </a:stretch>
              </p:blipFill>
              <p:spPr>
                <a:xfrm>
                  <a:off x="9000193" y="5343329"/>
                  <a:ext cx="144720" cy="11952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55" name="Ink 54">
                  <a:extLst>
                    <a:ext uri="{FF2B5EF4-FFF2-40B4-BE49-F238E27FC236}">
                      <a16:creationId xmlns:a16="http://schemas.microsoft.com/office/drawing/2014/main" id="{047F97C3-18E1-B98B-87A1-2443C3B4772F}"/>
                    </a:ext>
                  </a:extLst>
                </p14:cNvPr>
                <p14:cNvContentPartPr/>
                <p14:nvPr/>
              </p14:nvContentPartPr>
              <p14:xfrm>
                <a:off x="9165433" y="5274569"/>
                <a:ext cx="62640" cy="130320"/>
              </p14:xfrm>
            </p:contentPart>
          </mc:Choice>
          <mc:Fallback>
            <p:pic>
              <p:nvPicPr>
                <p:cNvPr id="55" name="Ink 54">
                  <a:extLst>
                    <a:ext uri="{FF2B5EF4-FFF2-40B4-BE49-F238E27FC236}">
                      <a16:creationId xmlns:a16="http://schemas.microsoft.com/office/drawing/2014/main" id="{047F97C3-18E1-B98B-87A1-2443C3B4772F}"/>
                    </a:ext>
                  </a:extLst>
                </p:cNvPr>
                <p:cNvPicPr/>
                <p:nvPr/>
              </p:nvPicPr>
              <p:blipFill>
                <a:blip r:embed="rId82"/>
                <a:stretch>
                  <a:fillRect/>
                </a:stretch>
              </p:blipFill>
              <p:spPr>
                <a:xfrm>
                  <a:off x="9156433" y="5265929"/>
                  <a:ext cx="80280" cy="14796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56" name="Ink 55">
                  <a:extLst>
                    <a:ext uri="{FF2B5EF4-FFF2-40B4-BE49-F238E27FC236}">
                      <a16:creationId xmlns:a16="http://schemas.microsoft.com/office/drawing/2014/main" id="{B8B67322-C714-E95C-14EB-B8E8B85E2DE4}"/>
                    </a:ext>
                  </a:extLst>
                </p14:cNvPr>
                <p14:cNvContentPartPr/>
                <p14:nvPr/>
              </p14:nvContentPartPr>
              <p14:xfrm>
                <a:off x="8747113" y="5909969"/>
                <a:ext cx="284040" cy="282600"/>
              </p14:xfrm>
            </p:contentPart>
          </mc:Choice>
          <mc:Fallback>
            <p:pic>
              <p:nvPicPr>
                <p:cNvPr id="56" name="Ink 55">
                  <a:extLst>
                    <a:ext uri="{FF2B5EF4-FFF2-40B4-BE49-F238E27FC236}">
                      <a16:creationId xmlns:a16="http://schemas.microsoft.com/office/drawing/2014/main" id="{B8B67322-C714-E95C-14EB-B8E8B85E2DE4}"/>
                    </a:ext>
                  </a:extLst>
                </p:cNvPr>
                <p:cNvPicPr/>
                <p:nvPr/>
              </p:nvPicPr>
              <p:blipFill>
                <a:blip r:embed="rId84"/>
                <a:stretch>
                  <a:fillRect/>
                </a:stretch>
              </p:blipFill>
              <p:spPr>
                <a:xfrm>
                  <a:off x="8738113" y="5900969"/>
                  <a:ext cx="301680" cy="300240"/>
                </a:xfrm>
                <a:prstGeom prst="rect">
                  <a:avLst/>
                </a:prstGeom>
              </p:spPr>
            </p:pic>
          </mc:Fallback>
        </mc:AlternateContent>
        <mc:AlternateContent xmlns:mc="http://schemas.openxmlformats.org/markup-compatibility/2006">
          <mc:Choice xmlns:p14="http://schemas.microsoft.com/office/powerpoint/2010/main" Requires="p14">
            <p:contentPart p14:bwMode="auto" r:id="rId85">
              <p14:nvContentPartPr>
                <p14:cNvPr id="57" name="Ink 56">
                  <a:extLst>
                    <a:ext uri="{FF2B5EF4-FFF2-40B4-BE49-F238E27FC236}">
                      <a16:creationId xmlns:a16="http://schemas.microsoft.com/office/drawing/2014/main" id="{7363D171-D5AF-5DC8-9B7D-B3817D7ACF8E}"/>
                    </a:ext>
                  </a:extLst>
                </p14:cNvPr>
                <p14:cNvContentPartPr/>
                <p14:nvPr/>
              </p14:nvContentPartPr>
              <p14:xfrm>
                <a:off x="9030793" y="5832929"/>
                <a:ext cx="85320" cy="141840"/>
              </p14:xfrm>
            </p:contentPart>
          </mc:Choice>
          <mc:Fallback>
            <p:pic>
              <p:nvPicPr>
                <p:cNvPr id="57" name="Ink 56">
                  <a:extLst>
                    <a:ext uri="{FF2B5EF4-FFF2-40B4-BE49-F238E27FC236}">
                      <a16:creationId xmlns:a16="http://schemas.microsoft.com/office/drawing/2014/main" id="{7363D171-D5AF-5DC8-9B7D-B3817D7ACF8E}"/>
                    </a:ext>
                  </a:extLst>
                </p:cNvPr>
                <p:cNvPicPr/>
                <p:nvPr/>
              </p:nvPicPr>
              <p:blipFill>
                <a:blip r:embed="rId86"/>
                <a:stretch>
                  <a:fillRect/>
                </a:stretch>
              </p:blipFill>
              <p:spPr>
                <a:xfrm>
                  <a:off x="9021793" y="5824289"/>
                  <a:ext cx="102960" cy="15948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58" name="Ink 57">
                  <a:extLst>
                    <a:ext uri="{FF2B5EF4-FFF2-40B4-BE49-F238E27FC236}">
                      <a16:creationId xmlns:a16="http://schemas.microsoft.com/office/drawing/2014/main" id="{8D8F5874-4C31-E0ED-73E1-CBF3BBDD73B3}"/>
                    </a:ext>
                  </a:extLst>
                </p14:cNvPr>
                <p14:cNvContentPartPr/>
                <p14:nvPr/>
              </p14:nvContentPartPr>
              <p14:xfrm>
                <a:off x="9069313" y="5784689"/>
                <a:ext cx="179280" cy="149040"/>
              </p14:xfrm>
            </p:contentPart>
          </mc:Choice>
          <mc:Fallback>
            <p:pic>
              <p:nvPicPr>
                <p:cNvPr id="58" name="Ink 57">
                  <a:extLst>
                    <a:ext uri="{FF2B5EF4-FFF2-40B4-BE49-F238E27FC236}">
                      <a16:creationId xmlns:a16="http://schemas.microsoft.com/office/drawing/2014/main" id="{8D8F5874-4C31-E0ED-73E1-CBF3BBDD73B3}"/>
                    </a:ext>
                  </a:extLst>
                </p:cNvPr>
                <p:cNvPicPr/>
                <p:nvPr/>
              </p:nvPicPr>
              <p:blipFill>
                <a:blip r:embed="rId88"/>
                <a:stretch>
                  <a:fillRect/>
                </a:stretch>
              </p:blipFill>
              <p:spPr>
                <a:xfrm>
                  <a:off x="9060313" y="5775689"/>
                  <a:ext cx="196920" cy="166680"/>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59" name="Ink 58">
                  <a:extLst>
                    <a:ext uri="{FF2B5EF4-FFF2-40B4-BE49-F238E27FC236}">
                      <a16:creationId xmlns:a16="http://schemas.microsoft.com/office/drawing/2014/main" id="{4EC0DA8C-52B4-2FA1-E5C6-D2CAD7675E42}"/>
                    </a:ext>
                  </a:extLst>
                </p14:cNvPr>
                <p14:cNvContentPartPr/>
                <p14:nvPr/>
              </p14:nvContentPartPr>
              <p14:xfrm>
                <a:off x="9343633" y="5659769"/>
                <a:ext cx="146520" cy="141480"/>
              </p14:xfrm>
            </p:contentPart>
          </mc:Choice>
          <mc:Fallback>
            <p:pic>
              <p:nvPicPr>
                <p:cNvPr id="59" name="Ink 58">
                  <a:extLst>
                    <a:ext uri="{FF2B5EF4-FFF2-40B4-BE49-F238E27FC236}">
                      <a16:creationId xmlns:a16="http://schemas.microsoft.com/office/drawing/2014/main" id="{4EC0DA8C-52B4-2FA1-E5C6-D2CAD7675E42}"/>
                    </a:ext>
                  </a:extLst>
                </p:cNvPr>
                <p:cNvPicPr/>
                <p:nvPr/>
              </p:nvPicPr>
              <p:blipFill>
                <a:blip r:embed="rId90"/>
                <a:stretch>
                  <a:fillRect/>
                </a:stretch>
              </p:blipFill>
              <p:spPr>
                <a:xfrm>
                  <a:off x="9334993" y="5651129"/>
                  <a:ext cx="164160" cy="15912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60" name="Ink 59">
                  <a:extLst>
                    <a:ext uri="{FF2B5EF4-FFF2-40B4-BE49-F238E27FC236}">
                      <a16:creationId xmlns:a16="http://schemas.microsoft.com/office/drawing/2014/main" id="{6A343EF1-6243-F60D-AFB5-1888837B533C}"/>
                    </a:ext>
                  </a:extLst>
                </p14:cNvPr>
                <p14:cNvContentPartPr/>
                <p14:nvPr/>
              </p14:nvContentPartPr>
              <p14:xfrm>
                <a:off x="9628753" y="5507849"/>
                <a:ext cx="32040" cy="124560"/>
              </p14:xfrm>
            </p:contentPart>
          </mc:Choice>
          <mc:Fallback>
            <p:pic>
              <p:nvPicPr>
                <p:cNvPr id="60" name="Ink 59">
                  <a:extLst>
                    <a:ext uri="{FF2B5EF4-FFF2-40B4-BE49-F238E27FC236}">
                      <a16:creationId xmlns:a16="http://schemas.microsoft.com/office/drawing/2014/main" id="{6A343EF1-6243-F60D-AFB5-1888837B533C}"/>
                    </a:ext>
                  </a:extLst>
                </p:cNvPr>
                <p:cNvPicPr/>
                <p:nvPr/>
              </p:nvPicPr>
              <p:blipFill>
                <a:blip r:embed="rId92"/>
                <a:stretch>
                  <a:fillRect/>
                </a:stretch>
              </p:blipFill>
              <p:spPr>
                <a:xfrm>
                  <a:off x="9620113" y="5498849"/>
                  <a:ext cx="49680" cy="142200"/>
                </a:xfrm>
                <a:prstGeom prst="rect">
                  <a:avLst/>
                </a:prstGeom>
              </p:spPr>
            </p:pic>
          </mc:Fallback>
        </mc:AlternateContent>
        <mc:AlternateContent xmlns:mc="http://schemas.openxmlformats.org/markup-compatibility/2006">
          <mc:Choice xmlns:p14="http://schemas.microsoft.com/office/powerpoint/2010/main" Requires="p14">
            <p:contentPart p14:bwMode="auto" r:id="rId93">
              <p14:nvContentPartPr>
                <p14:cNvPr id="61" name="Ink 60">
                  <a:extLst>
                    <a:ext uri="{FF2B5EF4-FFF2-40B4-BE49-F238E27FC236}">
                      <a16:creationId xmlns:a16="http://schemas.microsoft.com/office/drawing/2014/main" id="{94350292-7196-EDC1-CE12-02E2AAF25089}"/>
                    </a:ext>
                  </a:extLst>
                </p14:cNvPr>
                <p14:cNvContentPartPr/>
                <p14:nvPr/>
              </p14:nvContentPartPr>
              <p14:xfrm>
                <a:off x="9480433" y="5405249"/>
                <a:ext cx="210600" cy="144000"/>
              </p14:xfrm>
            </p:contentPart>
          </mc:Choice>
          <mc:Fallback>
            <p:pic>
              <p:nvPicPr>
                <p:cNvPr id="61" name="Ink 60">
                  <a:extLst>
                    <a:ext uri="{FF2B5EF4-FFF2-40B4-BE49-F238E27FC236}">
                      <a16:creationId xmlns:a16="http://schemas.microsoft.com/office/drawing/2014/main" id="{94350292-7196-EDC1-CE12-02E2AAF25089}"/>
                    </a:ext>
                  </a:extLst>
                </p:cNvPr>
                <p:cNvPicPr/>
                <p:nvPr/>
              </p:nvPicPr>
              <p:blipFill>
                <a:blip r:embed="rId94"/>
                <a:stretch>
                  <a:fillRect/>
                </a:stretch>
              </p:blipFill>
              <p:spPr>
                <a:xfrm>
                  <a:off x="9471793" y="5396609"/>
                  <a:ext cx="228240" cy="161640"/>
                </a:xfrm>
                <a:prstGeom prst="rect">
                  <a:avLst/>
                </a:prstGeom>
              </p:spPr>
            </p:pic>
          </mc:Fallback>
        </mc:AlternateContent>
        <mc:AlternateContent xmlns:mc="http://schemas.openxmlformats.org/markup-compatibility/2006">
          <mc:Choice xmlns:p14="http://schemas.microsoft.com/office/powerpoint/2010/main" Requires="p14">
            <p:contentPart p14:bwMode="auto" r:id="rId95">
              <p14:nvContentPartPr>
                <p14:cNvPr id="62" name="Ink 61">
                  <a:extLst>
                    <a:ext uri="{FF2B5EF4-FFF2-40B4-BE49-F238E27FC236}">
                      <a16:creationId xmlns:a16="http://schemas.microsoft.com/office/drawing/2014/main" id="{42E1A3B2-942F-CEEF-0BB2-1FE71895338D}"/>
                    </a:ext>
                  </a:extLst>
                </p14:cNvPr>
                <p14:cNvContentPartPr/>
                <p14:nvPr/>
              </p14:nvContentPartPr>
              <p14:xfrm>
                <a:off x="9570793" y="5558609"/>
                <a:ext cx="200880" cy="116640"/>
              </p14:xfrm>
            </p:contentPart>
          </mc:Choice>
          <mc:Fallback>
            <p:pic>
              <p:nvPicPr>
                <p:cNvPr id="62" name="Ink 61">
                  <a:extLst>
                    <a:ext uri="{FF2B5EF4-FFF2-40B4-BE49-F238E27FC236}">
                      <a16:creationId xmlns:a16="http://schemas.microsoft.com/office/drawing/2014/main" id="{42E1A3B2-942F-CEEF-0BB2-1FE71895338D}"/>
                    </a:ext>
                  </a:extLst>
                </p:cNvPr>
                <p:cNvPicPr/>
                <p:nvPr/>
              </p:nvPicPr>
              <p:blipFill>
                <a:blip r:embed="rId96"/>
                <a:stretch>
                  <a:fillRect/>
                </a:stretch>
              </p:blipFill>
              <p:spPr>
                <a:xfrm>
                  <a:off x="9562153" y="5549609"/>
                  <a:ext cx="218520" cy="134280"/>
                </a:xfrm>
                <a:prstGeom prst="rect">
                  <a:avLst/>
                </a:prstGeom>
              </p:spPr>
            </p:pic>
          </mc:Fallback>
        </mc:AlternateContent>
        <mc:AlternateContent xmlns:mc="http://schemas.openxmlformats.org/markup-compatibility/2006">
          <mc:Choice xmlns:p14="http://schemas.microsoft.com/office/powerpoint/2010/main" Requires="p14">
            <p:contentPart p14:bwMode="auto" r:id="rId97">
              <p14:nvContentPartPr>
                <p14:cNvPr id="63" name="Ink 62">
                  <a:extLst>
                    <a:ext uri="{FF2B5EF4-FFF2-40B4-BE49-F238E27FC236}">
                      <a16:creationId xmlns:a16="http://schemas.microsoft.com/office/drawing/2014/main" id="{55E0BFF5-D919-0D1F-F58F-AC1DA944D4E1}"/>
                    </a:ext>
                  </a:extLst>
                </p14:cNvPr>
                <p14:cNvContentPartPr/>
                <p14:nvPr/>
              </p14:nvContentPartPr>
              <p14:xfrm>
                <a:off x="8772673" y="6477329"/>
                <a:ext cx="14760" cy="12600"/>
              </p14:xfrm>
            </p:contentPart>
          </mc:Choice>
          <mc:Fallback>
            <p:pic>
              <p:nvPicPr>
                <p:cNvPr id="63" name="Ink 62">
                  <a:extLst>
                    <a:ext uri="{FF2B5EF4-FFF2-40B4-BE49-F238E27FC236}">
                      <a16:creationId xmlns:a16="http://schemas.microsoft.com/office/drawing/2014/main" id="{55E0BFF5-D919-0D1F-F58F-AC1DA944D4E1}"/>
                    </a:ext>
                  </a:extLst>
                </p:cNvPr>
                <p:cNvPicPr/>
                <p:nvPr/>
              </p:nvPicPr>
              <p:blipFill>
                <a:blip r:embed="rId98"/>
                <a:stretch>
                  <a:fillRect/>
                </a:stretch>
              </p:blipFill>
              <p:spPr>
                <a:xfrm>
                  <a:off x="8763673" y="6468329"/>
                  <a:ext cx="32400" cy="30240"/>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64" name="Ink 63">
                  <a:extLst>
                    <a:ext uri="{FF2B5EF4-FFF2-40B4-BE49-F238E27FC236}">
                      <a16:creationId xmlns:a16="http://schemas.microsoft.com/office/drawing/2014/main" id="{D9C3DB29-3A9D-392C-9515-08D334F695CF}"/>
                    </a:ext>
                  </a:extLst>
                </p14:cNvPr>
                <p14:cNvContentPartPr/>
                <p14:nvPr/>
              </p14:nvContentPartPr>
              <p14:xfrm>
                <a:off x="8726233" y="6651929"/>
                <a:ext cx="36720" cy="16560"/>
              </p14:xfrm>
            </p:contentPart>
          </mc:Choice>
          <mc:Fallback>
            <p:pic>
              <p:nvPicPr>
                <p:cNvPr id="64" name="Ink 63">
                  <a:extLst>
                    <a:ext uri="{FF2B5EF4-FFF2-40B4-BE49-F238E27FC236}">
                      <a16:creationId xmlns:a16="http://schemas.microsoft.com/office/drawing/2014/main" id="{D9C3DB29-3A9D-392C-9515-08D334F695CF}"/>
                    </a:ext>
                  </a:extLst>
                </p:cNvPr>
                <p:cNvPicPr/>
                <p:nvPr/>
              </p:nvPicPr>
              <p:blipFill>
                <a:blip r:embed="rId100"/>
                <a:stretch>
                  <a:fillRect/>
                </a:stretch>
              </p:blipFill>
              <p:spPr>
                <a:xfrm>
                  <a:off x="8717233" y="6643289"/>
                  <a:ext cx="54360" cy="34200"/>
                </a:xfrm>
                <a:prstGeom prst="rect">
                  <a:avLst/>
                </a:prstGeom>
              </p:spPr>
            </p:pic>
          </mc:Fallback>
        </mc:AlternateContent>
        <mc:AlternateContent xmlns:mc="http://schemas.openxmlformats.org/markup-compatibility/2006">
          <mc:Choice xmlns:p14="http://schemas.microsoft.com/office/powerpoint/2010/main" Requires="p14">
            <p:contentPart p14:bwMode="auto" r:id="rId101">
              <p14:nvContentPartPr>
                <p14:cNvPr id="65" name="Ink 64">
                  <a:extLst>
                    <a:ext uri="{FF2B5EF4-FFF2-40B4-BE49-F238E27FC236}">
                      <a16:creationId xmlns:a16="http://schemas.microsoft.com/office/drawing/2014/main" id="{C756E246-76A4-4828-146E-E564294CE834}"/>
                    </a:ext>
                  </a:extLst>
                </p14:cNvPr>
                <p14:cNvContentPartPr/>
                <p14:nvPr/>
              </p14:nvContentPartPr>
              <p14:xfrm>
                <a:off x="8914153" y="6565889"/>
                <a:ext cx="30600" cy="6120"/>
              </p14:xfrm>
            </p:contentPart>
          </mc:Choice>
          <mc:Fallback>
            <p:pic>
              <p:nvPicPr>
                <p:cNvPr id="65" name="Ink 64">
                  <a:extLst>
                    <a:ext uri="{FF2B5EF4-FFF2-40B4-BE49-F238E27FC236}">
                      <a16:creationId xmlns:a16="http://schemas.microsoft.com/office/drawing/2014/main" id="{C756E246-76A4-4828-146E-E564294CE834}"/>
                    </a:ext>
                  </a:extLst>
                </p:cNvPr>
                <p:cNvPicPr/>
                <p:nvPr/>
              </p:nvPicPr>
              <p:blipFill>
                <a:blip r:embed="rId102"/>
                <a:stretch>
                  <a:fillRect/>
                </a:stretch>
              </p:blipFill>
              <p:spPr>
                <a:xfrm>
                  <a:off x="8905153" y="6556889"/>
                  <a:ext cx="48240" cy="23760"/>
                </a:xfrm>
                <a:prstGeom prst="rect">
                  <a:avLst/>
                </a:prstGeom>
              </p:spPr>
            </p:pic>
          </mc:Fallback>
        </mc:AlternateContent>
        <mc:AlternateContent xmlns:mc="http://schemas.openxmlformats.org/markup-compatibility/2006">
          <mc:Choice xmlns:p14="http://schemas.microsoft.com/office/powerpoint/2010/main" Requires="p14">
            <p:contentPart p14:bwMode="auto" r:id="rId103">
              <p14:nvContentPartPr>
                <p14:cNvPr id="66" name="Ink 65">
                  <a:extLst>
                    <a:ext uri="{FF2B5EF4-FFF2-40B4-BE49-F238E27FC236}">
                      <a16:creationId xmlns:a16="http://schemas.microsoft.com/office/drawing/2014/main" id="{B82CCC02-71DE-8577-208B-07D61818E59C}"/>
                    </a:ext>
                  </a:extLst>
                </p14:cNvPr>
                <p14:cNvContentPartPr/>
                <p14:nvPr/>
              </p14:nvContentPartPr>
              <p14:xfrm>
                <a:off x="9144913" y="6166649"/>
                <a:ext cx="392040" cy="276120"/>
              </p14:xfrm>
            </p:contentPart>
          </mc:Choice>
          <mc:Fallback>
            <p:pic>
              <p:nvPicPr>
                <p:cNvPr id="66" name="Ink 65">
                  <a:extLst>
                    <a:ext uri="{FF2B5EF4-FFF2-40B4-BE49-F238E27FC236}">
                      <a16:creationId xmlns:a16="http://schemas.microsoft.com/office/drawing/2014/main" id="{B82CCC02-71DE-8577-208B-07D61818E59C}"/>
                    </a:ext>
                  </a:extLst>
                </p:cNvPr>
                <p:cNvPicPr/>
                <p:nvPr/>
              </p:nvPicPr>
              <p:blipFill>
                <a:blip r:embed="rId104"/>
                <a:stretch>
                  <a:fillRect/>
                </a:stretch>
              </p:blipFill>
              <p:spPr>
                <a:xfrm>
                  <a:off x="9135913" y="6157649"/>
                  <a:ext cx="409680" cy="293760"/>
                </a:xfrm>
                <a:prstGeom prst="rect">
                  <a:avLst/>
                </a:prstGeom>
              </p:spPr>
            </p:pic>
          </mc:Fallback>
        </mc:AlternateContent>
        <mc:AlternateContent xmlns:mc="http://schemas.openxmlformats.org/markup-compatibility/2006">
          <mc:Choice xmlns:p14="http://schemas.microsoft.com/office/powerpoint/2010/main" Requires="p14">
            <p:contentPart p14:bwMode="auto" r:id="rId105">
              <p14:nvContentPartPr>
                <p14:cNvPr id="67" name="Ink 66">
                  <a:extLst>
                    <a:ext uri="{FF2B5EF4-FFF2-40B4-BE49-F238E27FC236}">
                      <a16:creationId xmlns:a16="http://schemas.microsoft.com/office/drawing/2014/main" id="{5285520B-EFBA-CE8A-F7C3-FA7B5C0EC21C}"/>
                    </a:ext>
                  </a:extLst>
                </p14:cNvPr>
                <p14:cNvContentPartPr/>
                <p14:nvPr/>
              </p14:nvContentPartPr>
              <p14:xfrm>
                <a:off x="9681313" y="5931929"/>
                <a:ext cx="111600" cy="163800"/>
              </p14:xfrm>
            </p:contentPart>
          </mc:Choice>
          <mc:Fallback>
            <p:pic>
              <p:nvPicPr>
                <p:cNvPr id="67" name="Ink 66">
                  <a:extLst>
                    <a:ext uri="{FF2B5EF4-FFF2-40B4-BE49-F238E27FC236}">
                      <a16:creationId xmlns:a16="http://schemas.microsoft.com/office/drawing/2014/main" id="{5285520B-EFBA-CE8A-F7C3-FA7B5C0EC21C}"/>
                    </a:ext>
                  </a:extLst>
                </p:cNvPr>
                <p:cNvPicPr/>
                <p:nvPr/>
              </p:nvPicPr>
              <p:blipFill>
                <a:blip r:embed="rId106"/>
                <a:stretch>
                  <a:fillRect/>
                </a:stretch>
              </p:blipFill>
              <p:spPr>
                <a:xfrm>
                  <a:off x="9672313" y="5923289"/>
                  <a:ext cx="129240" cy="181440"/>
                </a:xfrm>
                <a:prstGeom prst="rect">
                  <a:avLst/>
                </a:prstGeom>
              </p:spPr>
            </p:pic>
          </mc:Fallback>
        </mc:AlternateContent>
        <mc:AlternateContent xmlns:mc="http://schemas.openxmlformats.org/markup-compatibility/2006">
          <mc:Choice xmlns:p14="http://schemas.microsoft.com/office/powerpoint/2010/main" Requires="p14">
            <p:contentPart p14:bwMode="auto" r:id="rId107">
              <p14:nvContentPartPr>
                <p14:cNvPr id="68" name="Ink 67">
                  <a:extLst>
                    <a:ext uri="{FF2B5EF4-FFF2-40B4-BE49-F238E27FC236}">
                      <a16:creationId xmlns:a16="http://schemas.microsoft.com/office/drawing/2014/main" id="{E420CE64-120A-7426-0DDC-AB7CB810CACC}"/>
                    </a:ext>
                  </a:extLst>
                </p14:cNvPr>
                <p14:cNvContentPartPr/>
                <p14:nvPr/>
              </p14:nvContentPartPr>
              <p14:xfrm>
                <a:off x="9817393" y="5705489"/>
                <a:ext cx="416880" cy="278640"/>
              </p14:xfrm>
            </p:contentPart>
          </mc:Choice>
          <mc:Fallback>
            <p:pic>
              <p:nvPicPr>
                <p:cNvPr id="68" name="Ink 67">
                  <a:extLst>
                    <a:ext uri="{FF2B5EF4-FFF2-40B4-BE49-F238E27FC236}">
                      <a16:creationId xmlns:a16="http://schemas.microsoft.com/office/drawing/2014/main" id="{E420CE64-120A-7426-0DDC-AB7CB810CACC}"/>
                    </a:ext>
                  </a:extLst>
                </p:cNvPr>
                <p:cNvPicPr/>
                <p:nvPr/>
              </p:nvPicPr>
              <p:blipFill>
                <a:blip r:embed="rId108"/>
                <a:stretch>
                  <a:fillRect/>
                </a:stretch>
              </p:blipFill>
              <p:spPr>
                <a:xfrm>
                  <a:off x="9808753" y="5696489"/>
                  <a:ext cx="434520" cy="296280"/>
                </a:xfrm>
                <a:prstGeom prst="rect">
                  <a:avLst/>
                </a:prstGeom>
              </p:spPr>
            </p:pic>
          </mc:Fallback>
        </mc:AlternateContent>
        <mc:AlternateContent xmlns:mc="http://schemas.openxmlformats.org/markup-compatibility/2006">
          <mc:Choice xmlns:p14="http://schemas.microsoft.com/office/powerpoint/2010/main" Requires="p14">
            <p:contentPart p14:bwMode="auto" r:id="rId109">
              <p14:nvContentPartPr>
                <p14:cNvPr id="69" name="Ink 68">
                  <a:extLst>
                    <a:ext uri="{FF2B5EF4-FFF2-40B4-BE49-F238E27FC236}">
                      <a16:creationId xmlns:a16="http://schemas.microsoft.com/office/drawing/2014/main" id="{BAAB9C10-BE2A-9E7A-6171-223717F8C092}"/>
                    </a:ext>
                  </a:extLst>
                </p14:cNvPr>
                <p14:cNvContentPartPr/>
                <p14:nvPr/>
              </p14:nvContentPartPr>
              <p14:xfrm>
                <a:off x="10265593" y="5570849"/>
                <a:ext cx="322200" cy="326520"/>
              </p14:xfrm>
            </p:contentPart>
          </mc:Choice>
          <mc:Fallback>
            <p:pic>
              <p:nvPicPr>
                <p:cNvPr id="69" name="Ink 68">
                  <a:extLst>
                    <a:ext uri="{FF2B5EF4-FFF2-40B4-BE49-F238E27FC236}">
                      <a16:creationId xmlns:a16="http://schemas.microsoft.com/office/drawing/2014/main" id="{BAAB9C10-BE2A-9E7A-6171-223717F8C092}"/>
                    </a:ext>
                  </a:extLst>
                </p:cNvPr>
                <p:cNvPicPr/>
                <p:nvPr/>
              </p:nvPicPr>
              <p:blipFill>
                <a:blip r:embed="rId110"/>
                <a:stretch>
                  <a:fillRect/>
                </a:stretch>
              </p:blipFill>
              <p:spPr>
                <a:xfrm>
                  <a:off x="10256953" y="5562209"/>
                  <a:ext cx="339840" cy="344160"/>
                </a:xfrm>
                <a:prstGeom prst="rect">
                  <a:avLst/>
                </a:prstGeom>
              </p:spPr>
            </p:pic>
          </mc:Fallback>
        </mc:AlternateContent>
        <mc:AlternateContent xmlns:mc="http://schemas.openxmlformats.org/markup-compatibility/2006">
          <mc:Choice xmlns:p14="http://schemas.microsoft.com/office/powerpoint/2010/main" Requires="p14">
            <p:contentPart p14:bwMode="auto" r:id="rId111">
              <p14:nvContentPartPr>
                <p14:cNvPr id="70" name="Ink 69">
                  <a:extLst>
                    <a:ext uri="{FF2B5EF4-FFF2-40B4-BE49-F238E27FC236}">
                      <a16:creationId xmlns:a16="http://schemas.microsoft.com/office/drawing/2014/main" id="{7341800A-2CB0-72B7-83CE-555CD594CA9E}"/>
                    </a:ext>
                  </a:extLst>
                </p14:cNvPr>
                <p14:cNvContentPartPr/>
                <p14:nvPr/>
              </p14:nvContentPartPr>
              <p14:xfrm>
                <a:off x="10562953" y="5283929"/>
                <a:ext cx="86400" cy="250560"/>
              </p14:xfrm>
            </p:contentPart>
          </mc:Choice>
          <mc:Fallback>
            <p:pic>
              <p:nvPicPr>
                <p:cNvPr id="70" name="Ink 69">
                  <a:extLst>
                    <a:ext uri="{FF2B5EF4-FFF2-40B4-BE49-F238E27FC236}">
                      <a16:creationId xmlns:a16="http://schemas.microsoft.com/office/drawing/2014/main" id="{7341800A-2CB0-72B7-83CE-555CD594CA9E}"/>
                    </a:ext>
                  </a:extLst>
                </p:cNvPr>
                <p:cNvPicPr/>
                <p:nvPr/>
              </p:nvPicPr>
              <p:blipFill>
                <a:blip r:embed="rId112"/>
                <a:stretch>
                  <a:fillRect/>
                </a:stretch>
              </p:blipFill>
              <p:spPr>
                <a:xfrm>
                  <a:off x="10554313" y="5274929"/>
                  <a:ext cx="104040" cy="268200"/>
                </a:xfrm>
                <a:prstGeom prst="rect">
                  <a:avLst/>
                </a:prstGeom>
              </p:spPr>
            </p:pic>
          </mc:Fallback>
        </mc:AlternateContent>
        <mc:AlternateContent xmlns:mc="http://schemas.openxmlformats.org/markup-compatibility/2006">
          <mc:Choice xmlns:p14="http://schemas.microsoft.com/office/powerpoint/2010/main" Requires="p14">
            <p:contentPart p14:bwMode="auto" r:id="rId113">
              <p14:nvContentPartPr>
                <p14:cNvPr id="71" name="Ink 70">
                  <a:extLst>
                    <a:ext uri="{FF2B5EF4-FFF2-40B4-BE49-F238E27FC236}">
                      <a16:creationId xmlns:a16="http://schemas.microsoft.com/office/drawing/2014/main" id="{E244CE96-D196-2D38-2291-6D1D2B456F1B}"/>
                    </a:ext>
                  </a:extLst>
                </p14:cNvPr>
                <p14:cNvContentPartPr/>
                <p14:nvPr/>
              </p14:nvContentPartPr>
              <p14:xfrm>
                <a:off x="10636393" y="5428289"/>
                <a:ext cx="99720" cy="82080"/>
              </p14:xfrm>
            </p:contentPart>
          </mc:Choice>
          <mc:Fallback>
            <p:pic>
              <p:nvPicPr>
                <p:cNvPr id="71" name="Ink 70">
                  <a:extLst>
                    <a:ext uri="{FF2B5EF4-FFF2-40B4-BE49-F238E27FC236}">
                      <a16:creationId xmlns:a16="http://schemas.microsoft.com/office/drawing/2014/main" id="{E244CE96-D196-2D38-2291-6D1D2B456F1B}"/>
                    </a:ext>
                  </a:extLst>
                </p:cNvPr>
                <p:cNvPicPr/>
                <p:nvPr/>
              </p:nvPicPr>
              <p:blipFill>
                <a:blip r:embed="rId114"/>
                <a:stretch>
                  <a:fillRect/>
                </a:stretch>
              </p:blipFill>
              <p:spPr>
                <a:xfrm>
                  <a:off x="10627393" y="5419289"/>
                  <a:ext cx="117360" cy="99720"/>
                </a:xfrm>
                <a:prstGeom prst="rect">
                  <a:avLst/>
                </a:prstGeom>
              </p:spPr>
            </p:pic>
          </mc:Fallback>
        </mc:AlternateContent>
        <mc:AlternateContent xmlns:mc="http://schemas.openxmlformats.org/markup-compatibility/2006">
          <mc:Choice xmlns:p14="http://schemas.microsoft.com/office/powerpoint/2010/main" Requires="p14">
            <p:contentPart p14:bwMode="auto" r:id="rId115">
              <p14:nvContentPartPr>
                <p14:cNvPr id="72" name="Ink 71">
                  <a:extLst>
                    <a:ext uri="{FF2B5EF4-FFF2-40B4-BE49-F238E27FC236}">
                      <a16:creationId xmlns:a16="http://schemas.microsoft.com/office/drawing/2014/main" id="{AE736B09-D84C-E46D-1B2A-FB47C7E8E40C}"/>
                    </a:ext>
                  </a:extLst>
                </p14:cNvPr>
                <p14:cNvContentPartPr/>
                <p14:nvPr/>
              </p14:nvContentPartPr>
              <p14:xfrm>
                <a:off x="10726033" y="5366729"/>
                <a:ext cx="35280" cy="9360"/>
              </p14:xfrm>
            </p:contentPart>
          </mc:Choice>
          <mc:Fallback>
            <p:pic>
              <p:nvPicPr>
                <p:cNvPr id="72" name="Ink 71">
                  <a:extLst>
                    <a:ext uri="{FF2B5EF4-FFF2-40B4-BE49-F238E27FC236}">
                      <a16:creationId xmlns:a16="http://schemas.microsoft.com/office/drawing/2014/main" id="{AE736B09-D84C-E46D-1B2A-FB47C7E8E40C}"/>
                    </a:ext>
                  </a:extLst>
                </p:cNvPr>
                <p:cNvPicPr/>
                <p:nvPr/>
              </p:nvPicPr>
              <p:blipFill>
                <a:blip r:embed="rId116"/>
                <a:stretch>
                  <a:fillRect/>
                </a:stretch>
              </p:blipFill>
              <p:spPr>
                <a:xfrm>
                  <a:off x="10717393" y="5358089"/>
                  <a:ext cx="52920" cy="27000"/>
                </a:xfrm>
                <a:prstGeom prst="rect">
                  <a:avLst/>
                </a:prstGeom>
              </p:spPr>
            </p:pic>
          </mc:Fallback>
        </mc:AlternateContent>
        <mc:AlternateContent xmlns:mc="http://schemas.openxmlformats.org/markup-compatibility/2006">
          <mc:Choice xmlns:p14="http://schemas.microsoft.com/office/powerpoint/2010/main" Requires="p14">
            <p:contentPart p14:bwMode="auto" r:id="rId117">
              <p14:nvContentPartPr>
                <p14:cNvPr id="73" name="Ink 72">
                  <a:extLst>
                    <a:ext uri="{FF2B5EF4-FFF2-40B4-BE49-F238E27FC236}">
                      <a16:creationId xmlns:a16="http://schemas.microsoft.com/office/drawing/2014/main" id="{69EC7F4A-2941-280C-FD34-61FC8E916063}"/>
                    </a:ext>
                  </a:extLst>
                </p14:cNvPr>
                <p14:cNvContentPartPr/>
                <p14:nvPr/>
              </p14:nvContentPartPr>
              <p14:xfrm>
                <a:off x="10815313" y="5367449"/>
                <a:ext cx="125640" cy="60120"/>
              </p14:xfrm>
            </p:contentPart>
          </mc:Choice>
          <mc:Fallback>
            <p:pic>
              <p:nvPicPr>
                <p:cNvPr id="73" name="Ink 72">
                  <a:extLst>
                    <a:ext uri="{FF2B5EF4-FFF2-40B4-BE49-F238E27FC236}">
                      <a16:creationId xmlns:a16="http://schemas.microsoft.com/office/drawing/2014/main" id="{69EC7F4A-2941-280C-FD34-61FC8E916063}"/>
                    </a:ext>
                  </a:extLst>
                </p:cNvPr>
                <p:cNvPicPr/>
                <p:nvPr/>
              </p:nvPicPr>
              <p:blipFill>
                <a:blip r:embed="rId118"/>
                <a:stretch>
                  <a:fillRect/>
                </a:stretch>
              </p:blipFill>
              <p:spPr>
                <a:xfrm>
                  <a:off x="10806313" y="5358449"/>
                  <a:ext cx="143280" cy="77760"/>
                </a:xfrm>
                <a:prstGeom prst="rect">
                  <a:avLst/>
                </a:prstGeom>
              </p:spPr>
            </p:pic>
          </mc:Fallback>
        </mc:AlternateContent>
        <mc:AlternateContent xmlns:mc="http://schemas.openxmlformats.org/markup-compatibility/2006">
          <mc:Choice xmlns:p14="http://schemas.microsoft.com/office/powerpoint/2010/main" Requires="p14">
            <p:contentPart p14:bwMode="auto" r:id="rId119">
              <p14:nvContentPartPr>
                <p14:cNvPr id="74" name="Ink 73">
                  <a:extLst>
                    <a:ext uri="{FF2B5EF4-FFF2-40B4-BE49-F238E27FC236}">
                      <a16:creationId xmlns:a16="http://schemas.microsoft.com/office/drawing/2014/main" id="{7056C458-FBE5-1856-F261-4630CBDE0D11}"/>
                    </a:ext>
                  </a:extLst>
                </p14:cNvPr>
                <p14:cNvContentPartPr/>
                <p14:nvPr/>
              </p14:nvContentPartPr>
              <p14:xfrm>
                <a:off x="9926833" y="6267089"/>
                <a:ext cx="184320" cy="293400"/>
              </p14:xfrm>
            </p:contentPart>
          </mc:Choice>
          <mc:Fallback>
            <p:pic>
              <p:nvPicPr>
                <p:cNvPr id="74" name="Ink 73">
                  <a:extLst>
                    <a:ext uri="{FF2B5EF4-FFF2-40B4-BE49-F238E27FC236}">
                      <a16:creationId xmlns:a16="http://schemas.microsoft.com/office/drawing/2014/main" id="{7056C458-FBE5-1856-F261-4630CBDE0D11}"/>
                    </a:ext>
                  </a:extLst>
                </p:cNvPr>
                <p:cNvPicPr/>
                <p:nvPr/>
              </p:nvPicPr>
              <p:blipFill>
                <a:blip r:embed="rId120"/>
                <a:stretch>
                  <a:fillRect/>
                </a:stretch>
              </p:blipFill>
              <p:spPr>
                <a:xfrm>
                  <a:off x="9917833" y="6258449"/>
                  <a:ext cx="201960" cy="311040"/>
                </a:xfrm>
                <a:prstGeom prst="rect">
                  <a:avLst/>
                </a:prstGeom>
              </p:spPr>
            </p:pic>
          </mc:Fallback>
        </mc:AlternateContent>
        <mc:AlternateContent xmlns:mc="http://schemas.openxmlformats.org/markup-compatibility/2006">
          <mc:Choice xmlns:p14="http://schemas.microsoft.com/office/powerpoint/2010/main" Requires="p14">
            <p:contentPart p14:bwMode="auto" r:id="rId121">
              <p14:nvContentPartPr>
                <p14:cNvPr id="75" name="Ink 74">
                  <a:extLst>
                    <a:ext uri="{FF2B5EF4-FFF2-40B4-BE49-F238E27FC236}">
                      <a16:creationId xmlns:a16="http://schemas.microsoft.com/office/drawing/2014/main" id="{F6CAB74D-B1BA-3ED8-0981-6EA95646855F}"/>
                    </a:ext>
                  </a:extLst>
                </p14:cNvPr>
                <p14:cNvContentPartPr/>
                <p14:nvPr/>
              </p14:nvContentPartPr>
              <p14:xfrm>
                <a:off x="10410673" y="6037769"/>
                <a:ext cx="339480" cy="252360"/>
              </p14:xfrm>
            </p:contentPart>
          </mc:Choice>
          <mc:Fallback>
            <p:pic>
              <p:nvPicPr>
                <p:cNvPr id="75" name="Ink 74">
                  <a:extLst>
                    <a:ext uri="{FF2B5EF4-FFF2-40B4-BE49-F238E27FC236}">
                      <a16:creationId xmlns:a16="http://schemas.microsoft.com/office/drawing/2014/main" id="{F6CAB74D-B1BA-3ED8-0981-6EA95646855F}"/>
                    </a:ext>
                  </a:extLst>
                </p:cNvPr>
                <p:cNvPicPr/>
                <p:nvPr/>
              </p:nvPicPr>
              <p:blipFill>
                <a:blip r:embed="rId122"/>
                <a:stretch>
                  <a:fillRect/>
                </a:stretch>
              </p:blipFill>
              <p:spPr>
                <a:xfrm>
                  <a:off x="10402033" y="6029129"/>
                  <a:ext cx="357120" cy="270000"/>
                </a:xfrm>
                <a:prstGeom prst="rect">
                  <a:avLst/>
                </a:prstGeom>
              </p:spPr>
            </p:pic>
          </mc:Fallback>
        </mc:AlternateContent>
      </p:grpSp>
      <p:grpSp>
        <p:nvGrpSpPr>
          <p:cNvPr id="80" name="Group 79">
            <a:extLst>
              <a:ext uri="{FF2B5EF4-FFF2-40B4-BE49-F238E27FC236}">
                <a16:creationId xmlns:a16="http://schemas.microsoft.com/office/drawing/2014/main" id="{6E753940-2720-76AA-7A91-35D08A46772D}"/>
              </a:ext>
            </a:extLst>
          </p:cNvPr>
          <p:cNvGrpSpPr/>
          <p:nvPr/>
        </p:nvGrpSpPr>
        <p:grpSpPr>
          <a:xfrm>
            <a:off x="10858153" y="5760569"/>
            <a:ext cx="655920" cy="603720"/>
            <a:chOff x="10858153" y="5760569"/>
            <a:chExt cx="655920" cy="603720"/>
          </a:xfrm>
        </p:grpSpPr>
        <mc:AlternateContent xmlns:mc="http://schemas.openxmlformats.org/markup-compatibility/2006">
          <mc:Choice xmlns:p14="http://schemas.microsoft.com/office/powerpoint/2010/main" Requires="p14">
            <p:contentPart p14:bwMode="auto" r:id="rId123">
              <p14:nvContentPartPr>
                <p14:cNvPr id="77" name="Ink 76">
                  <a:extLst>
                    <a:ext uri="{FF2B5EF4-FFF2-40B4-BE49-F238E27FC236}">
                      <a16:creationId xmlns:a16="http://schemas.microsoft.com/office/drawing/2014/main" id="{0E71FF00-615D-50AA-E16A-C15D122B56CC}"/>
                    </a:ext>
                  </a:extLst>
                </p14:cNvPr>
                <p14:cNvContentPartPr/>
                <p14:nvPr/>
              </p14:nvContentPartPr>
              <p14:xfrm>
                <a:off x="10858153" y="5760569"/>
                <a:ext cx="329400" cy="276480"/>
              </p14:xfrm>
            </p:contentPart>
          </mc:Choice>
          <mc:Fallback>
            <p:pic>
              <p:nvPicPr>
                <p:cNvPr id="77" name="Ink 76">
                  <a:extLst>
                    <a:ext uri="{FF2B5EF4-FFF2-40B4-BE49-F238E27FC236}">
                      <a16:creationId xmlns:a16="http://schemas.microsoft.com/office/drawing/2014/main" id="{0E71FF00-615D-50AA-E16A-C15D122B56CC}"/>
                    </a:ext>
                  </a:extLst>
                </p:cNvPr>
                <p:cNvPicPr/>
                <p:nvPr/>
              </p:nvPicPr>
              <p:blipFill>
                <a:blip r:embed="rId124"/>
                <a:stretch>
                  <a:fillRect/>
                </a:stretch>
              </p:blipFill>
              <p:spPr>
                <a:xfrm>
                  <a:off x="10849513" y="5751929"/>
                  <a:ext cx="347040" cy="294120"/>
                </a:xfrm>
                <a:prstGeom prst="rect">
                  <a:avLst/>
                </a:prstGeom>
              </p:spPr>
            </p:pic>
          </mc:Fallback>
        </mc:AlternateContent>
        <mc:AlternateContent xmlns:mc="http://schemas.openxmlformats.org/markup-compatibility/2006">
          <mc:Choice xmlns:p14="http://schemas.microsoft.com/office/powerpoint/2010/main" Requires="p14">
            <p:contentPart p14:bwMode="auto" r:id="rId125">
              <p14:nvContentPartPr>
                <p14:cNvPr id="78" name="Ink 77">
                  <a:extLst>
                    <a:ext uri="{FF2B5EF4-FFF2-40B4-BE49-F238E27FC236}">
                      <a16:creationId xmlns:a16="http://schemas.microsoft.com/office/drawing/2014/main" id="{38AC6002-6355-E415-87F1-7562A96AF55F}"/>
                    </a:ext>
                  </a:extLst>
                </p14:cNvPr>
                <p14:cNvContentPartPr/>
                <p14:nvPr/>
              </p14:nvContentPartPr>
              <p14:xfrm>
                <a:off x="10954993" y="6037049"/>
                <a:ext cx="407880" cy="327240"/>
              </p14:xfrm>
            </p:contentPart>
          </mc:Choice>
          <mc:Fallback>
            <p:pic>
              <p:nvPicPr>
                <p:cNvPr id="78" name="Ink 77">
                  <a:extLst>
                    <a:ext uri="{FF2B5EF4-FFF2-40B4-BE49-F238E27FC236}">
                      <a16:creationId xmlns:a16="http://schemas.microsoft.com/office/drawing/2014/main" id="{38AC6002-6355-E415-87F1-7562A96AF55F}"/>
                    </a:ext>
                  </a:extLst>
                </p:cNvPr>
                <p:cNvPicPr/>
                <p:nvPr/>
              </p:nvPicPr>
              <p:blipFill>
                <a:blip r:embed="rId126"/>
                <a:stretch>
                  <a:fillRect/>
                </a:stretch>
              </p:blipFill>
              <p:spPr>
                <a:xfrm>
                  <a:off x="10945993" y="6028409"/>
                  <a:ext cx="425520" cy="344880"/>
                </a:xfrm>
                <a:prstGeom prst="rect">
                  <a:avLst/>
                </a:prstGeom>
              </p:spPr>
            </p:pic>
          </mc:Fallback>
        </mc:AlternateContent>
        <mc:AlternateContent xmlns:mc="http://schemas.openxmlformats.org/markup-compatibility/2006">
          <mc:Choice xmlns:p14="http://schemas.microsoft.com/office/powerpoint/2010/main" Requires="p14">
            <p:contentPart p14:bwMode="auto" r:id="rId127">
              <p14:nvContentPartPr>
                <p14:cNvPr id="79" name="Ink 78">
                  <a:extLst>
                    <a:ext uri="{FF2B5EF4-FFF2-40B4-BE49-F238E27FC236}">
                      <a16:creationId xmlns:a16="http://schemas.microsoft.com/office/drawing/2014/main" id="{5795B61D-CBEB-6AA6-B930-4A8D7B7E689F}"/>
                    </a:ext>
                  </a:extLst>
                </p14:cNvPr>
                <p14:cNvContentPartPr/>
                <p14:nvPr/>
              </p14:nvContentPartPr>
              <p14:xfrm>
                <a:off x="11506873" y="6061529"/>
                <a:ext cx="7200" cy="24120"/>
              </p14:xfrm>
            </p:contentPart>
          </mc:Choice>
          <mc:Fallback>
            <p:pic>
              <p:nvPicPr>
                <p:cNvPr id="79" name="Ink 78">
                  <a:extLst>
                    <a:ext uri="{FF2B5EF4-FFF2-40B4-BE49-F238E27FC236}">
                      <a16:creationId xmlns:a16="http://schemas.microsoft.com/office/drawing/2014/main" id="{5795B61D-CBEB-6AA6-B930-4A8D7B7E689F}"/>
                    </a:ext>
                  </a:extLst>
                </p:cNvPr>
                <p:cNvPicPr/>
                <p:nvPr/>
              </p:nvPicPr>
              <p:blipFill>
                <a:blip r:embed="rId128"/>
                <a:stretch>
                  <a:fillRect/>
                </a:stretch>
              </p:blipFill>
              <p:spPr>
                <a:xfrm>
                  <a:off x="11498233" y="6052889"/>
                  <a:ext cx="24840" cy="417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29">
            <p14:nvContentPartPr>
              <p14:cNvPr id="81" name="Ink 80">
                <a:extLst>
                  <a:ext uri="{FF2B5EF4-FFF2-40B4-BE49-F238E27FC236}">
                    <a16:creationId xmlns:a16="http://schemas.microsoft.com/office/drawing/2014/main" id="{FD4A16D3-D552-36B2-96B3-3B08105969FA}"/>
                  </a:ext>
                </a:extLst>
              </p14:cNvPr>
              <p14:cNvContentPartPr/>
              <p14:nvPr/>
            </p14:nvContentPartPr>
            <p14:xfrm>
              <a:off x="8661433" y="2682929"/>
              <a:ext cx="3590280" cy="1489320"/>
            </p14:xfrm>
          </p:contentPart>
        </mc:Choice>
        <mc:Fallback>
          <p:pic>
            <p:nvPicPr>
              <p:cNvPr id="81" name="Ink 80">
                <a:extLst>
                  <a:ext uri="{FF2B5EF4-FFF2-40B4-BE49-F238E27FC236}">
                    <a16:creationId xmlns:a16="http://schemas.microsoft.com/office/drawing/2014/main" id="{FD4A16D3-D552-36B2-96B3-3B08105969FA}"/>
                  </a:ext>
                </a:extLst>
              </p:cNvPr>
              <p:cNvPicPr/>
              <p:nvPr/>
            </p:nvPicPr>
            <p:blipFill>
              <a:blip r:embed="rId130"/>
              <a:stretch>
                <a:fillRect/>
              </a:stretch>
            </p:blipFill>
            <p:spPr>
              <a:xfrm>
                <a:off x="8652793" y="2674289"/>
                <a:ext cx="3607920" cy="1506960"/>
              </a:xfrm>
              <a:prstGeom prst="rect">
                <a:avLst/>
              </a:prstGeom>
            </p:spPr>
          </p:pic>
        </mc:Fallback>
      </mc:AlternateContent>
    </p:spTree>
    <p:extLst>
      <p:ext uri="{BB962C8B-B14F-4D97-AF65-F5344CB8AC3E}">
        <p14:creationId xmlns:p14="http://schemas.microsoft.com/office/powerpoint/2010/main" val="1393209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77617" y="132044"/>
            <a:ext cx="5727700" cy="394369"/>
          </a:xfrm>
        </p:spPr>
        <p:txBody>
          <a:bodyPr>
            <a:noAutofit/>
          </a:bodyPr>
          <a:lstStyle/>
          <a:p>
            <a:r>
              <a:rPr lang="en-US" sz="2982" dirty="0"/>
              <a:t>Polymerase Chain Reaction</a:t>
            </a:r>
          </a:p>
        </p:txBody>
      </p:sp>
      <p:sp>
        <p:nvSpPr>
          <p:cNvPr id="5" name="Content Placeholder 4"/>
          <p:cNvSpPr>
            <a:spLocks noGrp="1"/>
          </p:cNvSpPr>
          <p:nvPr>
            <p:ph idx="4294967295"/>
          </p:nvPr>
        </p:nvSpPr>
        <p:spPr>
          <a:xfrm>
            <a:off x="0" y="587375"/>
            <a:ext cx="6415881" cy="5618163"/>
          </a:xfrm>
        </p:spPr>
        <p:txBody>
          <a:bodyPr>
            <a:noAutofit/>
          </a:bodyPr>
          <a:lstStyle/>
          <a:p>
            <a:pPr marL="276197" indent="-276197">
              <a:spcBef>
                <a:spcPts val="0"/>
              </a:spcBef>
            </a:pPr>
            <a:r>
              <a:rPr lang="en-US" sz="1800" dirty="0">
                <a:cs typeface="Arial" panose="020B0604020202020204" pitchFamily="34" charset="0"/>
              </a:rPr>
              <a:t>PCR is an </a:t>
            </a:r>
            <a:r>
              <a:rPr lang="en-US" sz="1800" i="1" dirty="0">
                <a:cs typeface="Arial" panose="020B0604020202020204" pitchFamily="34" charset="0"/>
              </a:rPr>
              <a:t>in vitro </a:t>
            </a:r>
            <a:r>
              <a:rPr lang="en-US" sz="1800" dirty="0">
                <a:cs typeface="Arial" panose="020B0604020202020204" pitchFamily="34" charset="0"/>
              </a:rPr>
              <a:t>DNA synthesis reaction in which a specific section of DNA is replicated over and over generating exponentially large amounts of a specific piece of DNA from trace amounts of starting material (template). </a:t>
            </a:r>
          </a:p>
          <a:p>
            <a:pPr marL="276197" indent="-276197">
              <a:spcBef>
                <a:spcPts val="0"/>
              </a:spcBef>
            </a:pPr>
            <a:r>
              <a:rPr lang="en-US" sz="1800" dirty="0">
                <a:cs typeface="Arial" panose="020B0604020202020204" pitchFamily="34" charset="0"/>
              </a:rPr>
              <a:t>Template can be trace amounts of DNA from a drop of blood, a single hair follicle, or a cheek cell.</a:t>
            </a:r>
          </a:p>
          <a:p>
            <a:pPr marL="276197" indent="-276197">
              <a:spcBef>
                <a:spcPts val="0"/>
              </a:spcBef>
            </a:pPr>
            <a:r>
              <a:rPr lang="en-US" sz="1800" dirty="0">
                <a:cs typeface="Arial" panose="020B0604020202020204" pitchFamily="34" charset="0"/>
              </a:rPr>
              <a:t>The region of DNA that is copied is specified by the sequence of two primers, which are short ssDNA  that initiate polymerase activity.  The primers are in vast excess over the DNA.</a:t>
            </a:r>
          </a:p>
          <a:p>
            <a:pPr marL="363204" indent="-363204" algn="just">
              <a:spcBef>
                <a:spcPts val="0"/>
              </a:spcBef>
              <a:buFont typeface="Symbol" panose="05050102010706020507" pitchFamily="18" charset="2"/>
              <a:buChar char=""/>
              <a:tabLst>
                <a:tab pos="242136" algn="l"/>
              </a:tabLst>
            </a:pPr>
            <a:r>
              <a:rPr lang="en-US" sz="1800" dirty="0">
                <a:ea typeface="Times" panose="02020603050405020304" pitchFamily="18" charset="0"/>
                <a:cs typeface="Arial" panose="020B0604020202020204" pitchFamily="34" charset="0"/>
              </a:rPr>
              <a:t>The location of the amplified segment is </a:t>
            </a:r>
            <a:r>
              <a:rPr lang="en-US" sz="1800" i="1" dirty="0">
                <a:ea typeface="Times" panose="02020603050405020304" pitchFamily="18" charset="0"/>
                <a:cs typeface="Arial" panose="020B0604020202020204" pitchFamily="34" charset="0"/>
              </a:rPr>
              <a:t>defined</a:t>
            </a:r>
            <a:r>
              <a:rPr lang="en-US" sz="1800" dirty="0">
                <a:ea typeface="Times" panose="02020603050405020304" pitchFamily="18" charset="0"/>
                <a:cs typeface="Arial" panose="020B0604020202020204" pitchFamily="34" charset="0"/>
              </a:rPr>
              <a:t> by two primers (</a:t>
            </a:r>
            <a:r>
              <a:rPr lang="en-US" sz="1800" dirty="0">
                <a:solidFill>
                  <a:srgbClr val="FF0000"/>
                </a:solidFill>
                <a:ea typeface="Times" panose="02020603050405020304" pitchFamily="18" charset="0"/>
                <a:cs typeface="Arial" panose="020B0604020202020204" pitchFamily="34" charset="0"/>
              </a:rPr>
              <a:t>left</a:t>
            </a:r>
            <a:r>
              <a:rPr lang="en-US" sz="1800" dirty="0">
                <a:ea typeface="Times" panose="02020603050405020304" pitchFamily="18" charset="0"/>
                <a:cs typeface="Arial" panose="020B0604020202020204" pitchFamily="34" charset="0"/>
              </a:rPr>
              <a:t> = </a:t>
            </a:r>
            <a:r>
              <a:rPr lang="en-US" sz="1800" dirty="0">
                <a:solidFill>
                  <a:srgbClr val="FF0000"/>
                </a:solidFill>
                <a:ea typeface="Times" panose="02020603050405020304" pitchFamily="18" charset="0"/>
                <a:cs typeface="Arial" panose="020B0604020202020204" pitchFamily="34" charset="0"/>
              </a:rPr>
              <a:t>upstream, </a:t>
            </a:r>
            <a:r>
              <a:rPr lang="en-US" sz="1800" dirty="0">
                <a:solidFill>
                  <a:srgbClr val="00B050"/>
                </a:solidFill>
                <a:ea typeface="Times" panose="02020603050405020304" pitchFamily="18" charset="0"/>
                <a:cs typeface="Arial" panose="020B0604020202020204" pitchFamily="34" charset="0"/>
              </a:rPr>
              <a:t>right =  downstream</a:t>
            </a:r>
            <a:r>
              <a:rPr lang="en-US" sz="1800" dirty="0">
                <a:ea typeface="Times" panose="02020603050405020304" pitchFamily="18" charset="0"/>
                <a:cs typeface="Arial" panose="020B0604020202020204" pitchFamily="34" charset="0"/>
              </a:rPr>
              <a:t>):</a:t>
            </a:r>
          </a:p>
          <a:p>
            <a:pPr marL="791242" lvl="1" indent="-304324" algn="just">
              <a:spcBef>
                <a:spcPts val="0"/>
              </a:spcBef>
              <a:buFont typeface="Courier New" panose="02070309020205020404" pitchFamily="49" charset="0"/>
              <a:buChar char="o"/>
              <a:tabLst>
                <a:tab pos="242136" algn="l"/>
              </a:tabLst>
            </a:pPr>
            <a:r>
              <a:rPr lang="en-US" sz="1800" dirty="0">
                <a:ea typeface="Times" panose="02020603050405020304" pitchFamily="18" charset="0"/>
                <a:cs typeface="Arial" panose="020B0604020202020204" pitchFamily="34" charset="0"/>
              </a:rPr>
              <a:t>they anneal to their templates according to Watson-Crick pairing rules (A-T, G-C),</a:t>
            </a:r>
          </a:p>
          <a:p>
            <a:pPr marL="791242" lvl="1" indent="-304324" algn="just">
              <a:spcBef>
                <a:spcPts val="0"/>
              </a:spcBef>
              <a:buFont typeface="Courier New" panose="02070309020205020404" pitchFamily="49" charset="0"/>
              <a:buChar char="o"/>
              <a:tabLst>
                <a:tab pos="242136" algn="l"/>
              </a:tabLst>
            </a:pPr>
            <a:r>
              <a:rPr lang="en-US" sz="1800" dirty="0">
                <a:ea typeface="Times" panose="02020603050405020304" pitchFamily="18" charset="0"/>
                <a:cs typeface="Arial" panose="020B0604020202020204" pitchFamily="34" charset="0"/>
              </a:rPr>
              <a:t>initiate polymerization from those sites,</a:t>
            </a:r>
          </a:p>
          <a:p>
            <a:pPr marL="791242" lvl="1" indent="-304324" algn="just">
              <a:spcBef>
                <a:spcPts val="0"/>
              </a:spcBef>
              <a:buFont typeface="Courier New" panose="02070309020205020404" pitchFamily="49" charset="0"/>
              <a:buChar char="o"/>
              <a:tabLst>
                <a:tab pos="242136" algn="l"/>
              </a:tabLst>
            </a:pPr>
            <a:r>
              <a:rPr lang="en-US" sz="1800" dirty="0">
                <a:ea typeface="Times" panose="02020603050405020304" pitchFamily="18" charset="0"/>
                <a:cs typeface="Arial" panose="020B0604020202020204" pitchFamily="34" charset="0"/>
              </a:rPr>
              <a:t>they are incorporated into the final PCR product.</a:t>
            </a:r>
          </a:p>
          <a:p>
            <a:pPr lvl="1" algn="just">
              <a:spcBef>
                <a:spcPts val="0"/>
              </a:spcBef>
              <a:tabLst>
                <a:tab pos="242136" algn="l"/>
              </a:tabLst>
            </a:pPr>
            <a:r>
              <a:rPr lang="en-US" sz="1800" dirty="0">
                <a:solidFill>
                  <a:srgbClr val="FF0000"/>
                </a:solidFill>
                <a:ea typeface="Times" panose="02020603050405020304" pitchFamily="18" charset="0"/>
                <a:cs typeface="Arial" panose="020B0604020202020204" pitchFamily="34" charset="0"/>
              </a:rPr>
              <a:t>Left primer = sequence of top strand at left boundary</a:t>
            </a:r>
          </a:p>
          <a:p>
            <a:pPr lvl="1" algn="just">
              <a:spcBef>
                <a:spcPts val="0"/>
              </a:spcBef>
              <a:tabLst>
                <a:tab pos="242136" algn="l"/>
              </a:tabLst>
            </a:pPr>
            <a:r>
              <a:rPr lang="en-US" sz="1800" dirty="0">
                <a:solidFill>
                  <a:srgbClr val="00B050"/>
                </a:solidFill>
                <a:ea typeface="Times" panose="02020603050405020304" pitchFamily="18" charset="0"/>
                <a:cs typeface="Arial" panose="020B0604020202020204" pitchFamily="34" charset="0"/>
              </a:rPr>
              <a:t>Right primer = sequence of bottom strand at right boundary</a:t>
            </a:r>
          </a:p>
          <a:p>
            <a:pPr algn="just">
              <a:spcBef>
                <a:spcPts val="0"/>
              </a:spcBef>
              <a:tabLst>
                <a:tab pos="242136" algn="l"/>
              </a:tabLst>
            </a:pPr>
            <a:r>
              <a:rPr lang="en-US" sz="1800" dirty="0">
                <a:solidFill>
                  <a:srgbClr val="C00000"/>
                </a:solidFill>
                <a:ea typeface="Times" panose="02020603050405020304" pitchFamily="18" charset="0"/>
                <a:cs typeface="Arial" panose="020B0604020202020204" pitchFamily="34" charset="0"/>
              </a:rPr>
              <a:t>The primers are DNA and are synthesized chemically, they can be any desired sequence.</a:t>
            </a:r>
          </a:p>
          <a:p>
            <a:pPr marL="276197" indent="-276197">
              <a:spcBef>
                <a:spcPts val="639"/>
              </a:spcBef>
            </a:pPr>
            <a:r>
              <a:rPr lang="en-US" sz="1800" dirty="0">
                <a:cs typeface="Arial" panose="020B0604020202020204" pitchFamily="34" charset="0"/>
              </a:rPr>
              <a:t>If there is no homology between the primers and the input DNA, then no PCR product will be formed.</a:t>
            </a:r>
          </a:p>
        </p:txBody>
      </p:sp>
      <p:sp>
        <p:nvSpPr>
          <p:cNvPr id="4" name="Rectangle 3">
            <a:extLst>
              <a:ext uri="{FF2B5EF4-FFF2-40B4-BE49-F238E27FC236}">
                <a16:creationId xmlns:a16="http://schemas.microsoft.com/office/drawing/2014/main" id="{8A203572-026F-4672-9100-12E1B84305DD}"/>
              </a:ext>
            </a:extLst>
          </p:cNvPr>
          <p:cNvSpPr/>
          <p:nvPr/>
        </p:nvSpPr>
        <p:spPr>
          <a:xfrm>
            <a:off x="6705601" y="5088049"/>
            <a:ext cx="6019799" cy="1754326"/>
          </a:xfrm>
          <a:prstGeom prst="rect">
            <a:avLst/>
          </a:prstGeom>
        </p:spPr>
        <p:txBody>
          <a:bodyPr wrap="square">
            <a:spAutoFit/>
          </a:bodyPr>
          <a:lstStyle/>
          <a:p>
            <a:r>
              <a:rPr lang="en-US" sz="1800" dirty="0">
                <a:latin typeface="Arial" panose="020B0604020202020204" pitchFamily="34" charset="0"/>
              </a:rPr>
              <a:t>Each  PCR cycle consists of three steps:</a:t>
            </a:r>
          </a:p>
          <a:p>
            <a:pPr marL="290728" indent="-290728">
              <a:buFont typeface="+mj-lt"/>
              <a:buAutoNum type="arabicPeriod"/>
            </a:pPr>
            <a:r>
              <a:rPr lang="en-US" sz="1800" dirty="0">
                <a:latin typeface="Arial" panose="020B0604020202020204" pitchFamily="34" charset="0"/>
              </a:rPr>
              <a:t>Denaturation of the DNA to make it single stranded (2 min  at 98 C)</a:t>
            </a:r>
          </a:p>
          <a:p>
            <a:pPr marL="290728" indent="-290728">
              <a:buFont typeface="+mj-lt"/>
              <a:buAutoNum type="arabicPeriod"/>
            </a:pPr>
            <a:r>
              <a:rPr lang="en-US" sz="1800" dirty="0">
                <a:latin typeface="Arial" panose="020B0604020202020204" pitchFamily="34" charset="0"/>
              </a:rPr>
              <a:t>Lowering of temperature to let the primers form double-stranded DNA (1 min  at 55 C)</a:t>
            </a:r>
          </a:p>
          <a:p>
            <a:pPr marL="290728" indent="-290728">
              <a:buFont typeface="+mj-lt"/>
              <a:buAutoNum type="arabicPeriod"/>
            </a:pPr>
            <a:r>
              <a:rPr lang="en-US" sz="1800" dirty="0">
                <a:latin typeface="Arial" panose="020B0604020202020204" pitchFamily="34" charset="0"/>
              </a:rPr>
              <a:t>Elongation by DNA polymerase (1 min/kb  at 78 C)</a:t>
            </a:r>
          </a:p>
        </p:txBody>
      </p:sp>
      <p:pic>
        <p:nvPicPr>
          <p:cNvPr id="11" name="Picture 10">
            <a:extLst>
              <a:ext uri="{FF2B5EF4-FFF2-40B4-BE49-F238E27FC236}">
                <a16:creationId xmlns:a16="http://schemas.microsoft.com/office/drawing/2014/main" id="{BC9ACC6F-F99D-4583-B1D3-3C71BA2EE9A1}"/>
              </a:ext>
            </a:extLst>
          </p:cNvPr>
          <p:cNvPicPr>
            <a:picLocks noChangeAspect="1"/>
          </p:cNvPicPr>
          <p:nvPr/>
        </p:nvPicPr>
        <p:blipFill rotWithShape="1">
          <a:blip r:embed="rId3"/>
          <a:srcRect l="22938" r="16967"/>
          <a:stretch/>
        </p:blipFill>
        <p:spPr>
          <a:xfrm>
            <a:off x="6796881" y="564900"/>
            <a:ext cx="1039419" cy="1513428"/>
          </a:xfrm>
          <a:prstGeom prst="rect">
            <a:avLst/>
          </a:prstGeom>
        </p:spPr>
      </p:pic>
      <p:graphicFrame>
        <p:nvGraphicFramePr>
          <p:cNvPr id="13" name="Object 12">
            <a:extLst>
              <a:ext uri="{FF2B5EF4-FFF2-40B4-BE49-F238E27FC236}">
                <a16:creationId xmlns:a16="http://schemas.microsoft.com/office/drawing/2014/main" id="{03ADD0BD-47FA-AA91-5593-F2E2C322D0FB}"/>
              </a:ext>
            </a:extLst>
          </p:cNvPr>
          <p:cNvGraphicFramePr>
            <a:graphicFrameLocks noChangeAspect="1"/>
          </p:cNvGraphicFramePr>
          <p:nvPr/>
        </p:nvGraphicFramePr>
        <p:xfrm>
          <a:off x="6939836" y="1242680"/>
          <a:ext cx="5395119" cy="3845369"/>
        </p:xfrm>
        <a:graphic>
          <a:graphicData uri="http://schemas.openxmlformats.org/presentationml/2006/ole">
            <mc:AlternateContent xmlns:mc="http://schemas.openxmlformats.org/markup-compatibility/2006">
              <mc:Choice xmlns:v="urn:schemas-microsoft-com:vml" Requires="v">
                <p:oleObj name="MDLDrawObject Class" r:id="rId4" imgW="3418495" imgH="2438137" progId="MDLDrawOLE.MDLDrawObject.1">
                  <p:embed/>
                </p:oleObj>
              </mc:Choice>
              <mc:Fallback>
                <p:oleObj name="MDLDrawObject Class" r:id="rId4" imgW="3418495" imgH="2438137" progId="MDLDrawOLE.MDLDrawObject.1">
                  <p:embed/>
                  <p:pic>
                    <p:nvPicPr>
                      <p:cNvPr id="13" name="Object 12">
                        <a:extLst>
                          <a:ext uri="{FF2B5EF4-FFF2-40B4-BE49-F238E27FC236}">
                            <a16:creationId xmlns:a16="http://schemas.microsoft.com/office/drawing/2014/main" id="{03ADD0BD-47FA-AA91-5593-F2E2C322D0FB}"/>
                          </a:ext>
                        </a:extLst>
                      </p:cNvPr>
                      <p:cNvPicPr>
                        <a:picLocks noChangeAspect="1" noChangeArrowheads="1"/>
                      </p:cNvPicPr>
                      <p:nvPr/>
                    </p:nvPicPr>
                    <p:blipFill>
                      <a:blip r:embed="rId5"/>
                      <a:srcRect/>
                      <a:stretch>
                        <a:fillRect/>
                      </a:stretch>
                    </p:blipFill>
                    <p:spPr bwMode="auto">
                      <a:xfrm>
                        <a:off x="6939836" y="1242680"/>
                        <a:ext cx="5395119" cy="3845369"/>
                      </a:xfrm>
                      <a:prstGeom prst="rect">
                        <a:avLst/>
                      </a:prstGeom>
                      <a:noFill/>
                    </p:spPr>
                  </p:pic>
                </p:oleObj>
              </mc:Fallback>
            </mc:AlternateContent>
          </a:graphicData>
        </a:graphic>
      </p:graphicFrame>
      <p:sp>
        <p:nvSpPr>
          <p:cNvPr id="3" name="Date Placeholder 2">
            <a:extLst>
              <a:ext uri="{FF2B5EF4-FFF2-40B4-BE49-F238E27FC236}">
                <a16:creationId xmlns:a16="http://schemas.microsoft.com/office/drawing/2014/main" id="{CD7C01FE-1048-F3C7-F1E9-BFC8846404D5}"/>
              </a:ext>
            </a:extLst>
          </p:cNvPr>
          <p:cNvSpPr>
            <a:spLocks noGrp="1"/>
          </p:cNvSpPr>
          <p:nvPr>
            <p:ph type="dt" sz="half" idx="10"/>
          </p:nvPr>
        </p:nvSpPr>
        <p:spPr/>
        <p:txBody>
          <a:bodyPr/>
          <a:lstStyle/>
          <a:p>
            <a:fld id="{8DF5DDD3-2E4A-4E30-8783-735829528620}" type="datetime1">
              <a:rPr lang="en-US" smtClean="0"/>
              <a:t>2/8/2025</a:t>
            </a:fld>
            <a:endParaRPr lang="en-US"/>
          </a:p>
        </p:txBody>
      </p:sp>
      <p:sp>
        <p:nvSpPr>
          <p:cNvPr id="8" name="Footer Placeholder 7">
            <a:extLst>
              <a:ext uri="{FF2B5EF4-FFF2-40B4-BE49-F238E27FC236}">
                <a16:creationId xmlns:a16="http://schemas.microsoft.com/office/drawing/2014/main" id="{96CB0055-849A-FF13-92DC-C9645E841325}"/>
              </a:ext>
            </a:extLst>
          </p:cNvPr>
          <p:cNvSpPr>
            <a:spLocks noGrp="1"/>
          </p:cNvSpPr>
          <p:nvPr>
            <p:ph type="ftr" sz="quarter" idx="11"/>
          </p:nvPr>
        </p:nvSpPr>
        <p:spPr/>
        <p:txBody>
          <a:bodyPr/>
          <a:lstStyle/>
          <a:p>
            <a:r>
              <a:rPr lang="en-US"/>
              <a:t>Drugs and Disease Spring 2025 - Lecture 5</a:t>
            </a:r>
          </a:p>
        </p:txBody>
      </p:sp>
      <p:sp>
        <p:nvSpPr>
          <p:cNvPr id="9" name="Slide Number Placeholder 8">
            <a:extLst>
              <a:ext uri="{FF2B5EF4-FFF2-40B4-BE49-F238E27FC236}">
                <a16:creationId xmlns:a16="http://schemas.microsoft.com/office/drawing/2014/main" id="{B3376090-F292-F937-7247-6F9B152F24D7}"/>
              </a:ext>
            </a:extLst>
          </p:cNvPr>
          <p:cNvSpPr>
            <a:spLocks noGrp="1"/>
          </p:cNvSpPr>
          <p:nvPr>
            <p:ph type="sldNum" sz="quarter" idx="12"/>
          </p:nvPr>
        </p:nvSpPr>
        <p:spPr/>
        <p:txBody>
          <a:bodyPr/>
          <a:lstStyle/>
          <a:p>
            <a:fld id="{DC3BB032-4020-48F4-953B-341806DC4A2B}" type="slidenum">
              <a:rPr lang="en-US" smtClean="0"/>
              <a:t>2</a:t>
            </a:fld>
            <a:endParaRPr lang="en-US"/>
          </a:p>
        </p:txBody>
      </p:sp>
      <p:grpSp>
        <p:nvGrpSpPr>
          <p:cNvPr id="16" name="Group 15">
            <a:extLst>
              <a:ext uri="{FF2B5EF4-FFF2-40B4-BE49-F238E27FC236}">
                <a16:creationId xmlns:a16="http://schemas.microsoft.com/office/drawing/2014/main" id="{E503FFC1-A32F-755E-FB5D-A40BB48A721A}"/>
              </a:ext>
            </a:extLst>
          </p:cNvPr>
          <p:cNvGrpSpPr/>
          <p:nvPr/>
        </p:nvGrpSpPr>
        <p:grpSpPr>
          <a:xfrm>
            <a:off x="9054167" y="76889"/>
            <a:ext cx="1241640" cy="336960"/>
            <a:chOff x="9054167" y="76889"/>
            <a:chExt cx="1241640" cy="336960"/>
          </a:xfrm>
        </p:grpSpPr>
        <mc:AlternateContent xmlns:mc="http://schemas.openxmlformats.org/markup-compatibility/2006">
          <mc:Choice xmlns:p14="http://schemas.microsoft.com/office/powerpoint/2010/main" Requires="p14">
            <p:contentPart p14:bwMode="auto" r:id="rId6">
              <p14:nvContentPartPr>
                <p14:cNvPr id="6" name="Ink 5">
                  <a:extLst>
                    <a:ext uri="{FF2B5EF4-FFF2-40B4-BE49-F238E27FC236}">
                      <a16:creationId xmlns:a16="http://schemas.microsoft.com/office/drawing/2014/main" id="{CB8FB0A7-53DA-3E29-4CC0-A544EE25B15F}"/>
                    </a:ext>
                  </a:extLst>
                </p14:cNvPr>
                <p14:cNvContentPartPr/>
                <p14:nvPr/>
              </p14:nvContentPartPr>
              <p14:xfrm>
                <a:off x="9054167" y="125129"/>
                <a:ext cx="143640" cy="288720"/>
              </p14:xfrm>
            </p:contentPart>
          </mc:Choice>
          <mc:Fallback>
            <p:pic>
              <p:nvPicPr>
                <p:cNvPr id="6" name="Ink 5">
                  <a:extLst>
                    <a:ext uri="{FF2B5EF4-FFF2-40B4-BE49-F238E27FC236}">
                      <a16:creationId xmlns:a16="http://schemas.microsoft.com/office/drawing/2014/main" id="{CB8FB0A7-53DA-3E29-4CC0-A544EE25B15F}"/>
                    </a:ext>
                  </a:extLst>
                </p:cNvPr>
                <p:cNvPicPr/>
                <p:nvPr/>
              </p:nvPicPr>
              <p:blipFill>
                <a:blip r:embed="rId7"/>
                <a:stretch>
                  <a:fillRect/>
                </a:stretch>
              </p:blipFill>
              <p:spPr>
                <a:xfrm>
                  <a:off x="9045527" y="116129"/>
                  <a:ext cx="161280" cy="30636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7" name="Ink 6">
                  <a:extLst>
                    <a:ext uri="{FF2B5EF4-FFF2-40B4-BE49-F238E27FC236}">
                      <a16:creationId xmlns:a16="http://schemas.microsoft.com/office/drawing/2014/main" id="{094DD483-BF83-D2AB-6D3D-312650B89210}"/>
                    </a:ext>
                  </a:extLst>
                </p14:cNvPr>
                <p14:cNvContentPartPr/>
                <p14:nvPr/>
              </p14:nvContentPartPr>
              <p14:xfrm>
                <a:off x="9243167" y="141329"/>
                <a:ext cx="177480" cy="245880"/>
              </p14:xfrm>
            </p:contentPart>
          </mc:Choice>
          <mc:Fallback>
            <p:pic>
              <p:nvPicPr>
                <p:cNvPr id="7" name="Ink 6">
                  <a:extLst>
                    <a:ext uri="{FF2B5EF4-FFF2-40B4-BE49-F238E27FC236}">
                      <a16:creationId xmlns:a16="http://schemas.microsoft.com/office/drawing/2014/main" id="{094DD483-BF83-D2AB-6D3D-312650B89210}"/>
                    </a:ext>
                  </a:extLst>
                </p:cNvPr>
                <p:cNvPicPr/>
                <p:nvPr/>
              </p:nvPicPr>
              <p:blipFill>
                <a:blip r:embed="rId9"/>
                <a:stretch>
                  <a:fillRect/>
                </a:stretch>
              </p:blipFill>
              <p:spPr>
                <a:xfrm>
                  <a:off x="9234167" y="132689"/>
                  <a:ext cx="195120" cy="26352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0" name="Ink 9">
                  <a:extLst>
                    <a:ext uri="{FF2B5EF4-FFF2-40B4-BE49-F238E27FC236}">
                      <a16:creationId xmlns:a16="http://schemas.microsoft.com/office/drawing/2014/main" id="{3ED636A9-E3EC-6A3A-83BD-6F464C15F54A}"/>
                    </a:ext>
                  </a:extLst>
                </p14:cNvPr>
                <p14:cNvContentPartPr/>
                <p14:nvPr/>
              </p14:nvContentPartPr>
              <p14:xfrm>
                <a:off x="9491567" y="146009"/>
                <a:ext cx="151560" cy="187920"/>
              </p14:xfrm>
            </p:contentPart>
          </mc:Choice>
          <mc:Fallback>
            <p:pic>
              <p:nvPicPr>
                <p:cNvPr id="10" name="Ink 9">
                  <a:extLst>
                    <a:ext uri="{FF2B5EF4-FFF2-40B4-BE49-F238E27FC236}">
                      <a16:creationId xmlns:a16="http://schemas.microsoft.com/office/drawing/2014/main" id="{3ED636A9-E3EC-6A3A-83BD-6F464C15F54A}"/>
                    </a:ext>
                  </a:extLst>
                </p:cNvPr>
                <p:cNvPicPr/>
                <p:nvPr/>
              </p:nvPicPr>
              <p:blipFill>
                <a:blip r:embed="rId11"/>
                <a:stretch>
                  <a:fillRect/>
                </a:stretch>
              </p:blipFill>
              <p:spPr>
                <a:xfrm>
                  <a:off x="9482927" y="137009"/>
                  <a:ext cx="169200" cy="20556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2" name="Ink 11">
                  <a:extLst>
                    <a:ext uri="{FF2B5EF4-FFF2-40B4-BE49-F238E27FC236}">
                      <a16:creationId xmlns:a16="http://schemas.microsoft.com/office/drawing/2014/main" id="{217BE099-A873-7BF2-7588-F35FFE48D5CB}"/>
                    </a:ext>
                  </a:extLst>
                </p14:cNvPr>
                <p14:cNvContentPartPr/>
                <p14:nvPr/>
              </p14:nvContentPartPr>
              <p14:xfrm>
                <a:off x="9694967" y="89489"/>
                <a:ext cx="281880" cy="220680"/>
              </p14:xfrm>
            </p:contentPart>
          </mc:Choice>
          <mc:Fallback>
            <p:pic>
              <p:nvPicPr>
                <p:cNvPr id="12" name="Ink 11">
                  <a:extLst>
                    <a:ext uri="{FF2B5EF4-FFF2-40B4-BE49-F238E27FC236}">
                      <a16:creationId xmlns:a16="http://schemas.microsoft.com/office/drawing/2014/main" id="{217BE099-A873-7BF2-7588-F35FFE48D5CB}"/>
                    </a:ext>
                  </a:extLst>
                </p:cNvPr>
                <p:cNvPicPr/>
                <p:nvPr/>
              </p:nvPicPr>
              <p:blipFill>
                <a:blip r:embed="rId13"/>
                <a:stretch>
                  <a:fillRect/>
                </a:stretch>
              </p:blipFill>
              <p:spPr>
                <a:xfrm>
                  <a:off x="9686327" y="80849"/>
                  <a:ext cx="299520" cy="23832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4" name="Ink 13">
                  <a:extLst>
                    <a:ext uri="{FF2B5EF4-FFF2-40B4-BE49-F238E27FC236}">
                      <a16:creationId xmlns:a16="http://schemas.microsoft.com/office/drawing/2014/main" id="{FE1C06ED-A447-DB28-F9E8-47C240E3203F}"/>
                    </a:ext>
                  </a:extLst>
                </p14:cNvPr>
                <p14:cNvContentPartPr/>
                <p14:nvPr/>
              </p14:nvContentPartPr>
              <p14:xfrm>
                <a:off x="10079447" y="76889"/>
                <a:ext cx="163440" cy="267480"/>
              </p14:xfrm>
            </p:contentPart>
          </mc:Choice>
          <mc:Fallback>
            <p:pic>
              <p:nvPicPr>
                <p:cNvPr id="14" name="Ink 13">
                  <a:extLst>
                    <a:ext uri="{FF2B5EF4-FFF2-40B4-BE49-F238E27FC236}">
                      <a16:creationId xmlns:a16="http://schemas.microsoft.com/office/drawing/2014/main" id="{FE1C06ED-A447-DB28-F9E8-47C240E3203F}"/>
                    </a:ext>
                  </a:extLst>
                </p:cNvPr>
                <p:cNvPicPr/>
                <p:nvPr/>
              </p:nvPicPr>
              <p:blipFill>
                <a:blip r:embed="rId15"/>
                <a:stretch>
                  <a:fillRect/>
                </a:stretch>
              </p:blipFill>
              <p:spPr>
                <a:xfrm>
                  <a:off x="10070807" y="67889"/>
                  <a:ext cx="181080" cy="28512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5" name="Ink 14">
                  <a:extLst>
                    <a:ext uri="{FF2B5EF4-FFF2-40B4-BE49-F238E27FC236}">
                      <a16:creationId xmlns:a16="http://schemas.microsoft.com/office/drawing/2014/main" id="{7A599020-4F73-2254-EEFD-5D20D0DB04C2}"/>
                    </a:ext>
                  </a:extLst>
                </p14:cNvPr>
                <p14:cNvContentPartPr/>
                <p14:nvPr/>
              </p14:nvContentPartPr>
              <p14:xfrm>
                <a:off x="10285007" y="319169"/>
                <a:ext cx="10800" cy="10440"/>
              </p14:xfrm>
            </p:contentPart>
          </mc:Choice>
          <mc:Fallback>
            <p:pic>
              <p:nvPicPr>
                <p:cNvPr id="15" name="Ink 14">
                  <a:extLst>
                    <a:ext uri="{FF2B5EF4-FFF2-40B4-BE49-F238E27FC236}">
                      <a16:creationId xmlns:a16="http://schemas.microsoft.com/office/drawing/2014/main" id="{7A599020-4F73-2254-EEFD-5D20D0DB04C2}"/>
                    </a:ext>
                  </a:extLst>
                </p:cNvPr>
                <p:cNvPicPr/>
                <p:nvPr/>
              </p:nvPicPr>
              <p:blipFill>
                <a:blip r:embed="rId17"/>
                <a:stretch>
                  <a:fillRect/>
                </a:stretch>
              </p:blipFill>
              <p:spPr>
                <a:xfrm>
                  <a:off x="10276007" y="310169"/>
                  <a:ext cx="28440" cy="28080"/>
                </a:xfrm>
                <a:prstGeom prst="rect">
                  <a:avLst/>
                </a:prstGeom>
              </p:spPr>
            </p:pic>
          </mc:Fallback>
        </mc:AlternateContent>
      </p:grpSp>
      <p:grpSp>
        <p:nvGrpSpPr>
          <p:cNvPr id="23" name="Group 22">
            <a:extLst>
              <a:ext uri="{FF2B5EF4-FFF2-40B4-BE49-F238E27FC236}">
                <a16:creationId xmlns:a16="http://schemas.microsoft.com/office/drawing/2014/main" id="{B96E7F35-8BD7-C99C-1E83-87339BE59A6C}"/>
              </a:ext>
            </a:extLst>
          </p:cNvPr>
          <p:cNvGrpSpPr/>
          <p:nvPr/>
        </p:nvGrpSpPr>
        <p:grpSpPr>
          <a:xfrm>
            <a:off x="11888087" y="1826849"/>
            <a:ext cx="245520" cy="364320"/>
            <a:chOff x="11888087" y="1826849"/>
            <a:chExt cx="245520" cy="364320"/>
          </a:xfrm>
        </p:grpSpPr>
        <mc:AlternateContent xmlns:mc="http://schemas.openxmlformats.org/markup-compatibility/2006">
          <mc:Choice xmlns:p14="http://schemas.microsoft.com/office/powerpoint/2010/main" Requires="p14">
            <p:contentPart p14:bwMode="auto" r:id="rId18">
              <p14:nvContentPartPr>
                <p14:cNvPr id="17" name="Ink 16">
                  <a:extLst>
                    <a:ext uri="{FF2B5EF4-FFF2-40B4-BE49-F238E27FC236}">
                      <a16:creationId xmlns:a16="http://schemas.microsoft.com/office/drawing/2014/main" id="{8D9A26A4-1047-3607-1593-8285D4559523}"/>
                    </a:ext>
                  </a:extLst>
                </p14:cNvPr>
                <p14:cNvContentPartPr/>
                <p14:nvPr/>
              </p14:nvContentPartPr>
              <p14:xfrm>
                <a:off x="11923367" y="1826849"/>
                <a:ext cx="210240" cy="352440"/>
              </p14:xfrm>
            </p:contentPart>
          </mc:Choice>
          <mc:Fallback>
            <p:pic>
              <p:nvPicPr>
                <p:cNvPr id="17" name="Ink 16">
                  <a:extLst>
                    <a:ext uri="{FF2B5EF4-FFF2-40B4-BE49-F238E27FC236}">
                      <a16:creationId xmlns:a16="http://schemas.microsoft.com/office/drawing/2014/main" id="{8D9A26A4-1047-3607-1593-8285D4559523}"/>
                    </a:ext>
                  </a:extLst>
                </p:cNvPr>
                <p:cNvPicPr/>
                <p:nvPr/>
              </p:nvPicPr>
              <p:blipFill>
                <a:blip r:embed="rId19"/>
                <a:stretch>
                  <a:fillRect/>
                </a:stretch>
              </p:blipFill>
              <p:spPr>
                <a:xfrm>
                  <a:off x="11914727" y="1818209"/>
                  <a:ext cx="227880" cy="37008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8" name="Ink 17">
                  <a:extLst>
                    <a:ext uri="{FF2B5EF4-FFF2-40B4-BE49-F238E27FC236}">
                      <a16:creationId xmlns:a16="http://schemas.microsoft.com/office/drawing/2014/main" id="{C1D80C4A-99AE-E6F4-08E4-C7875D5A2ACA}"/>
                    </a:ext>
                  </a:extLst>
                </p14:cNvPr>
                <p14:cNvContentPartPr/>
                <p14:nvPr/>
              </p14:nvContentPartPr>
              <p14:xfrm>
                <a:off x="11888087" y="2077769"/>
                <a:ext cx="122760" cy="113400"/>
              </p14:xfrm>
            </p:contentPart>
          </mc:Choice>
          <mc:Fallback>
            <p:pic>
              <p:nvPicPr>
                <p:cNvPr id="18" name="Ink 17">
                  <a:extLst>
                    <a:ext uri="{FF2B5EF4-FFF2-40B4-BE49-F238E27FC236}">
                      <a16:creationId xmlns:a16="http://schemas.microsoft.com/office/drawing/2014/main" id="{C1D80C4A-99AE-E6F4-08E4-C7875D5A2ACA}"/>
                    </a:ext>
                  </a:extLst>
                </p:cNvPr>
                <p:cNvPicPr/>
                <p:nvPr/>
              </p:nvPicPr>
              <p:blipFill>
                <a:blip r:embed="rId21"/>
                <a:stretch>
                  <a:fillRect/>
                </a:stretch>
              </p:blipFill>
              <p:spPr>
                <a:xfrm>
                  <a:off x="11879087" y="2068769"/>
                  <a:ext cx="140400" cy="131040"/>
                </a:xfrm>
                <a:prstGeom prst="rect">
                  <a:avLst/>
                </a:prstGeom>
              </p:spPr>
            </p:pic>
          </mc:Fallback>
        </mc:AlternateContent>
      </p:grpSp>
      <p:grpSp>
        <p:nvGrpSpPr>
          <p:cNvPr id="28" name="Group 27">
            <a:extLst>
              <a:ext uri="{FF2B5EF4-FFF2-40B4-BE49-F238E27FC236}">
                <a16:creationId xmlns:a16="http://schemas.microsoft.com/office/drawing/2014/main" id="{58C3EDB8-02E3-355F-7902-177E470F6732}"/>
              </a:ext>
            </a:extLst>
          </p:cNvPr>
          <p:cNvGrpSpPr/>
          <p:nvPr/>
        </p:nvGrpSpPr>
        <p:grpSpPr>
          <a:xfrm>
            <a:off x="11528807" y="1106849"/>
            <a:ext cx="1217880" cy="570960"/>
            <a:chOff x="11528807" y="1106849"/>
            <a:chExt cx="1217880" cy="570960"/>
          </a:xfrm>
        </p:grpSpPr>
        <mc:AlternateContent xmlns:mc="http://schemas.openxmlformats.org/markup-compatibility/2006">
          <mc:Choice xmlns:p14="http://schemas.microsoft.com/office/powerpoint/2010/main" Requires="p14">
            <p:contentPart p14:bwMode="auto" r:id="rId22">
              <p14:nvContentPartPr>
                <p14:cNvPr id="19" name="Ink 18">
                  <a:extLst>
                    <a:ext uri="{FF2B5EF4-FFF2-40B4-BE49-F238E27FC236}">
                      <a16:creationId xmlns:a16="http://schemas.microsoft.com/office/drawing/2014/main" id="{441732DF-3C3F-3A3B-ED59-BFE811D6F8A9}"/>
                    </a:ext>
                  </a:extLst>
                </p14:cNvPr>
                <p14:cNvContentPartPr/>
                <p14:nvPr/>
              </p14:nvContentPartPr>
              <p14:xfrm>
                <a:off x="11688287" y="1525529"/>
                <a:ext cx="32400" cy="152280"/>
              </p14:xfrm>
            </p:contentPart>
          </mc:Choice>
          <mc:Fallback>
            <p:pic>
              <p:nvPicPr>
                <p:cNvPr id="19" name="Ink 18">
                  <a:extLst>
                    <a:ext uri="{FF2B5EF4-FFF2-40B4-BE49-F238E27FC236}">
                      <a16:creationId xmlns:a16="http://schemas.microsoft.com/office/drawing/2014/main" id="{441732DF-3C3F-3A3B-ED59-BFE811D6F8A9}"/>
                    </a:ext>
                  </a:extLst>
                </p:cNvPr>
                <p:cNvPicPr/>
                <p:nvPr/>
              </p:nvPicPr>
              <p:blipFill>
                <a:blip r:embed="rId23"/>
                <a:stretch>
                  <a:fillRect/>
                </a:stretch>
              </p:blipFill>
              <p:spPr>
                <a:xfrm>
                  <a:off x="11679647" y="1516529"/>
                  <a:ext cx="50040" cy="16992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20" name="Ink 19">
                  <a:extLst>
                    <a:ext uri="{FF2B5EF4-FFF2-40B4-BE49-F238E27FC236}">
                      <a16:creationId xmlns:a16="http://schemas.microsoft.com/office/drawing/2014/main" id="{A351BFA2-1205-7A86-82F5-27722CADE3EB}"/>
                    </a:ext>
                  </a:extLst>
                </p14:cNvPr>
                <p14:cNvContentPartPr/>
                <p14:nvPr/>
              </p14:nvContentPartPr>
              <p14:xfrm>
                <a:off x="11528807" y="1451009"/>
                <a:ext cx="262800" cy="109800"/>
              </p14:xfrm>
            </p:contentPart>
          </mc:Choice>
          <mc:Fallback>
            <p:pic>
              <p:nvPicPr>
                <p:cNvPr id="20" name="Ink 19">
                  <a:extLst>
                    <a:ext uri="{FF2B5EF4-FFF2-40B4-BE49-F238E27FC236}">
                      <a16:creationId xmlns:a16="http://schemas.microsoft.com/office/drawing/2014/main" id="{A351BFA2-1205-7A86-82F5-27722CADE3EB}"/>
                    </a:ext>
                  </a:extLst>
                </p:cNvPr>
                <p:cNvPicPr/>
                <p:nvPr/>
              </p:nvPicPr>
              <p:blipFill>
                <a:blip r:embed="rId25"/>
                <a:stretch>
                  <a:fillRect/>
                </a:stretch>
              </p:blipFill>
              <p:spPr>
                <a:xfrm>
                  <a:off x="11519807" y="1442369"/>
                  <a:ext cx="280440" cy="12744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1" name="Ink 20">
                  <a:extLst>
                    <a:ext uri="{FF2B5EF4-FFF2-40B4-BE49-F238E27FC236}">
                      <a16:creationId xmlns:a16="http://schemas.microsoft.com/office/drawing/2014/main" id="{7E7C13E9-B838-A6CE-195F-3DA663ABAFDC}"/>
                    </a:ext>
                  </a:extLst>
                </p14:cNvPr>
                <p14:cNvContentPartPr/>
                <p14:nvPr/>
              </p14:nvContentPartPr>
              <p14:xfrm>
                <a:off x="11787647" y="1505369"/>
                <a:ext cx="147600" cy="109800"/>
              </p14:xfrm>
            </p:contentPart>
          </mc:Choice>
          <mc:Fallback>
            <p:pic>
              <p:nvPicPr>
                <p:cNvPr id="21" name="Ink 20">
                  <a:extLst>
                    <a:ext uri="{FF2B5EF4-FFF2-40B4-BE49-F238E27FC236}">
                      <a16:creationId xmlns:a16="http://schemas.microsoft.com/office/drawing/2014/main" id="{7E7C13E9-B838-A6CE-195F-3DA663ABAFDC}"/>
                    </a:ext>
                  </a:extLst>
                </p:cNvPr>
                <p:cNvPicPr/>
                <p:nvPr/>
              </p:nvPicPr>
              <p:blipFill>
                <a:blip r:embed="rId27"/>
                <a:stretch>
                  <a:fillRect/>
                </a:stretch>
              </p:blipFill>
              <p:spPr>
                <a:xfrm>
                  <a:off x="11778647" y="1496729"/>
                  <a:ext cx="165240" cy="12744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4" name="Ink 23">
                  <a:extLst>
                    <a:ext uri="{FF2B5EF4-FFF2-40B4-BE49-F238E27FC236}">
                      <a16:creationId xmlns:a16="http://schemas.microsoft.com/office/drawing/2014/main" id="{9243D664-63A4-D52F-5C2E-0992FA5D9B41}"/>
                    </a:ext>
                  </a:extLst>
                </p14:cNvPr>
                <p14:cNvContentPartPr/>
                <p14:nvPr/>
              </p14:nvContentPartPr>
              <p14:xfrm>
                <a:off x="11967647" y="1361369"/>
                <a:ext cx="321840" cy="241560"/>
              </p14:xfrm>
            </p:contentPart>
          </mc:Choice>
          <mc:Fallback>
            <p:pic>
              <p:nvPicPr>
                <p:cNvPr id="24" name="Ink 23">
                  <a:extLst>
                    <a:ext uri="{FF2B5EF4-FFF2-40B4-BE49-F238E27FC236}">
                      <a16:creationId xmlns:a16="http://schemas.microsoft.com/office/drawing/2014/main" id="{9243D664-63A4-D52F-5C2E-0992FA5D9B41}"/>
                    </a:ext>
                  </a:extLst>
                </p:cNvPr>
                <p:cNvPicPr/>
                <p:nvPr/>
              </p:nvPicPr>
              <p:blipFill>
                <a:blip r:embed="rId29"/>
                <a:stretch>
                  <a:fillRect/>
                </a:stretch>
              </p:blipFill>
              <p:spPr>
                <a:xfrm>
                  <a:off x="11959007" y="1352369"/>
                  <a:ext cx="339480" cy="25920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5" name="Ink 24">
                  <a:extLst>
                    <a:ext uri="{FF2B5EF4-FFF2-40B4-BE49-F238E27FC236}">
                      <a16:creationId xmlns:a16="http://schemas.microsoft.com/office/drawing/2014/main" id="{03FB8B62-D370-205E-D0D6-EC5F42B019E0}"/>
                    </a:ext>
                  </a:extLst>
                </p14:cNvPr>
                <p14:cNvContentPartPr/>
                <p14:nvPr/>
              </p14:nvContentPartPr>
              <p14:xfrm>
                <a:off x="12347807" y="1160129"/>
                <a:ext cx="46800" cy="217080"/>
              </p14:xfrm>
            </p:contentPart>
          </mc:Choice>
          <mc:Fallback>
            <p:pic>
              <p:nvPicPr>
                <p:cNvPr id="25" name="Ink 24">
                  <a:extLst>
                    <a:ext uri="{FF2B5EF4-FFF2-40B4-BE49-F238E27FC236}">
                      <a16:creationId xmlns:a16="http://schemas.microsoft.com/office/drawing/2014/main" id="{03FB8B62-D370-205E-D0D6-EC5F42B019E0}"/>
                    </a:ext>
                  </a:extLst>
                </p:cNvPr>
                <p:cNvPicPr/>
                <p:nvPr/>
              </p:nvPicPr>
              <p:blipFill>
                <a:blip r:embed="rId31"/>
                <a:stretch>
                  <a:fillRect/>
                </a:stretch>
              </p:blipFill>
              <p:spPr>
                <a:xfrm>
                  <a:off x="12338807" y="1151489"/>
                  <a:ext cx="64440" cy="23472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6" name="Ink 25">
                  <a:extLst>
                    <a:ext uri="{FF2B5EF4-FFF2-40B4-BE49-F238E27FC236}">
                      <a16:creationId xmlns:a16="http://schemas.microsoft.com/office/drawing/2014/main" id="{EA6014F7-065A-1383-C23B-6748C1475A41}"/>
                    </a:ext>
                  </a:extLst>
                </p14:cNvPr>
                <p14:cNvContentPartPr/>
                <p14:nvPr/>
              </p14:nvContentPartPr>
              <p14:xfrm>
                <a:off x="12424847" y="1106849"/>
                <a:ext cx="129240" cy="254160"/>
              </p14:xfrm>
            </p:contentPart>
          </mc:Choice>
          <mc:Fallback>
            <p:pic>
              <p:nvPicPr>
                <p:cNvPr id="26" name="Ink 25">
                  <a:extLst>
                    <a:ext uri="{FF2B5EF4-FFF2-40B4-BE49-F238E27FC236}">
                      <a16:creationId xmlns:a16="http://schemas.microsoft.com/office/drawing/2014/main" id="{EA6014F7-065A-1383-C23B-6748C1475A41}"/>
                    </a:ext>
                  </a:extLst>
                </p:cNvPr>
                <p:cNvPicPr/>
                <p:nvPr/>
              </p:nvPicPr>
              <p:blipFill>
                <a:blip r:embed="rId33"/>
                <a:stretch>
                  <a:fillRect/>
                </a:stretch>
              </p:blipFill>
              <p:spPr>
                <a:xfrm>
                  <a:off x="12415847" y="1097849"/>
                  <a:ext cx="146880" cy="27180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27" name="Ink 26">
                  <a:extLst>
                    <a:ext uri="{FF2B5EF4-FFF2-40B4-BE49-F238E27FC236}">
                      <a16:creationId xmlns:a16="http://schemas.microsoft.com/office/drawing/2014/main" id="{8DD96A06-D272-FF17-1FAC-24DEA6376497}"/>
                    </a:ext>
                  </a:extLst>
                </p14:cNvPr>
                <p14:cNvContentPartPr/>
                <p14:nvPr/>
              </p14:nvContentPartPr>
              <p14:xfrm>
                <a:off x="12496487" y="1178489"/>
                <a:ext cx="250200" cy="98640"/>
              </p14:xfrm>
            </p:contentPart>
          </mc:Choice>
          <mc:Fallback>
            <p:pic>
              <p:nvPicPr>
                <p:cNvPr id="27" name="Ink 26">
                  <a:extLst>
                    <a:ext uri="{FF2B5EF4-FFF2-40B4-BE49-F238E27FC236}">
                      <a16:creationId xmlns:a16="http://schemas.microsoft.com/office/drawing/2014/main" id="{8DD96A06-D272-FF17-1FAC-24DEA6376497}"/>
                    </a:ext>
                  </a:extLst>
                </p:cNvPr>
                <p:cNvPicPr/>
                <p:nvPr/>
              </p:nvPicPr>
              <p:blipFill>
                <a:blip r:embed="rId35"/>
                <a:stretch>
                  <a:fillRect/>
                </a:stretch>
              </p:blipFill>
              <p:spPr>
                <a:xfrm>
                  <a:off x="12487847" y="1169489"/>
                  <a:ext cx="267840" cy="1162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6">
            <p14:nvContentPartPr>
              <p14:cNvPr id="29" name="Ink 28">
                <a:extLst>
                  <a:ext uri="{FF2B5EF4-FFF2-40B4-BE49-F238E27FC236}">
                    <a16:creationId xmlns:a16="http://schemas.microsoft.com/office/drawing/2014/main" id="{DB9D2B79-4CEA-5434-2E94-1E0F357D6C21}"/>
                  </a:ext>
                </a:extLst>
              </p14:cNvPr>
              <p14:cNvContentPartPr/>
              <p14:nvPr/>
            </p14:nvContentPartPr>
            <p14:xfrm>
              <a:off x="7430207" y="1783289"/>
              <a:ext cx="181440" cy="38880"/>
            </p14:xfrm>
          </p:contentPart>
        </mc:Choice>
        <mc:Fallback>
          <p:pic>
            <p:nvPicPr>
              <p:cNvPr id="29" name="Ink 28">
                <a:extLst>
                  <a:ext uri="{FF2B5EF4-FFF2-40B4-BE49-F238E27FC236}">
                    <a16:creationId xmlns:a16="http://schemas.microsoft.com/office/drawing/2014/main" id="{DB9D2B79-4CEA-5434-2E94-1E0F357D6C21}"/>
                  </a:ext>
                </a:extLst>
              </p:cNvPr>
              <p:cNvPicPr/>
              <p:nvPr/>
            </p:nvPicPr>
            <p:blipFill>
              <a:blip r:embed="rId37"/>
              <a:stretch>
                <a:fillRect/>
              </a:stretch>
            </p:blipFill>
            <p:spPr>
              <a:xfrm>
                <a:off x="7421207" y="1774289"/>
                <a:ext cx="199080" cy="5652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30" name="Ink 29">
                <a:extLst>
                  <a:ext uri="{FF2B5EF4-FFF2-40B4-BE49-F238E27FC236}">
                    <a16:creationId xmlns:a16="http://schemas.microsoft.com/office/drawing/2014/main" id="{27CB9A8B-2555-3DA3-A1FB-B5C61E5F9C86}"/>
                  </a:ext>
                </a:extLst>
              </p14:cNvPr>
              <p14:cNvContentPartPr/>
              <p14:nvPr/>
            </p14:nvContentPartPr>
            <p14:xfrm>
              <a:off x="7917647" y="947369"/>
              <a:ext cx="1984320" cy="1144440"/>
            </p14:xfrm>
          </p:contentPart>
        </mc:Choice>
        <mc:Fallback>
          <p:pic>
            <p:nvPicPr>
              <p:cNvPr id="30" name="Ink 29">
                <a:extLst>
                  <a:ext uri="{FF2B5EF4-FFF2-40B4-BE49-F238E27FC236}">
                    <a16:creationId xmlns:a16="http://schemas.microsoft.com/office/drawing/2014/main" id="{27CB9A8B-2555-3DA3-A1FB-B5C61E5F9C86}"/>
                  </a:ext>
                </a:extLst>
              </p:cNvPr>
              <p:cNvPicPr/>
              <p:nvPr/>
            </p:nvPicPr>
            <p:blipFill>
              <a:blip r:embed="rId39"/>
              <a:stretch>
                <a:fillRect/>
              </a:stretch>
            </p:blipFill>
            <p:spPr>
              <a:xfrm>
                <a:off x="7908647" y="938729"/>
                <a:ext cx="2001960" cy="116208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31" name="Ink 30">
                <a:extLst>
                  <a:ext uri="{FF2B5EF4-FFF2-40B4-BE49-F238E27FC236}">
                    <a16:creationId xmlns:a16="http://schemas.microsoft.com/office/drawing/2014/main" id="{25E6F0E2-D856-FDAA-EB44-A586B712685F}"/>
                  </a:ext>
                </a:extLst>
              </p14:cNvPr>
              <p14:cNvContentPartPr/>
              <p14:nvPr/>
            </p14:nvContentPartPr>
            <p14:xfrm>
              <a:off x="10110767" y="2331929"/>
              <a:ext cx="1870560" cy="1009440"/>
            </p14:xfrm>
          </p:contentPart>
        </mc:Choice>
        <mc:Fallback>
          <p:pic>
            <p:nvPicPr>
              <p:cNvPr id="31" name="Ink 30">
                <a:extLst>
                  <a:ext uri="{FF2B5EF4-FFF2-40B4-BE49-F238E27FC236}">
                    <a16:creationId xmlns:a16="http://schemas.microsoft.com/office/drawing/2014/main" id="{25E6F0E2-D856-FDAA-EB44-A586B712685F}"/>
                  </a:ext>
                </a:extLst>
              </p:cNvPr>
              <p:cNvPicPr/>
              <p:nvPr/>
            </p:nvPicPr>
            <p:blipFill>
              <a:blip r:embed="rId41"/>
              <a:stretch>
                <a:fillRect/>
              </a:stretch>
            </p:blipFill>
            <p:spPr>
              <a:xfrm>
                <a:off x="10101767" y="2323289"/>
                <a:ext cx="1888200" cy="1027080"/>
              </a:xfrm>
              <a:prstGeom prst="rect">
                <a:avLst/>
              </a:prstGeom>
            </p:spPr>
          </p:pic>
        </mc:Fallback>
      </mc:AlternateContent>
      <p:grpSp>
        <p:nvGrpSpPr>
          <p:cNvPr id="43" name="Group 42">
            <a:extLst>
              <a:ext uri="{FF2B5EF4-FFF2-40B4-BE49-F238E27FC236}">
                <a16:creationId xmlns:a16="http://schemas.microsoft.com/office/drawing/2014/main" id="{E169FFE4-AE96-F1C5-0E9C-9FF04C735713}"/>
              </a:ext>
            </a:extLst>
          </p:cNvPr>
          <p:cNvGrpSpPr/>
          <p:nvPr/>
        </p:nvGrpSpPr>
        <p:grpSpPr>
          <a:xfrm>
            <a:off x="10164047" y="604289"/>
            <a:ext cx="1049400" cy="893160"/>
            <a:chOff x="10164047" y="604289"/>
            <a:chExt cx="1049400" cy="893160"/>
          </a:xfrm>
        </p:grpSpPr>
        <mc:AlternateContent xmlns:mc="http://schemas.openxmlformats.org/markup-compatibility/2006">
          <mc:Choice xmlns:p14="http://schemas.microsoft.com/office/powerpoint/2010/main" Requires="p14">
            <p:contentPart p14:bwMode="auto" r:id="rId42">
              <p14:nvContentPartPr>
                <p14:cNvPr id="32" name="Ink 31">
                  <a:extLst>
                    <a:ext uri="{FF2B5EF4-FFF2-40B4-BE49-F238E27FC236}">
                      <a16:creationId xmlns:a16="http://schemas.microsoft.com/office/drawing/2014/main" id="{4C919F9C-2EF0-6EC8-2273-B5C860A08702}"/>
                    </a:ext>
                  </a:extLst>
                </p14:cNvPr>
                <p14:cNvContentPartPr/>
                <p14:nvPr/>
              </p14:nvContentPartPr>
              <p14:xfrm>
                <a:off x="10164047" y="888329"/>
                <a:ext cx="186480" cy="80280"/>
              </p14:xfrm>
            </p:contentPart>
          </mc:Choice>
          <mc:Fallback>
            <p:pic>
              <p:nvPicPr>
                <p:cNvPr id="32" name="Ink 31">
                  <a:extLst>
                    <a:ext uri="{FF2B5EF4-FFF2-40B4-BE49-F238E27FC236}">
                      <a16:creationId xmlns:a16="http://schemas.microsoft.com/office/drawing/2014/main" id="{4C919F9C-2EF0-6EC8-2273-B5C860A08702}"/>
                    </a:ext>
                  </a:extLst>
                </p:cNvPr>
                <p:cNvPicPr/>
                <p:nvPr/>
              </p:nvPicPr>
              <p:blipFill>
                <a:blip r:embed="rId43"/>
                <a:stretch>
                  <a:fillRect/>
                </a:stretch>
              </p:blipFill>
              <p:spPr>
                <a:xfrm>
                  <a:off x="10155407" y="879329"/>
                  <a:ext cx="204120" cy="9792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33" name="Ink 32">
                  <a:extLst>
                    <a:ext uri="{FF2B5EF4-FFF2-40B4-BE49-F238E27FC236}">
                      <a16:creationId xmlns:a16="http://schemas.microsoft.com/office/drawing/2014/main" id="{7FF14375-BEF7-DDAA-4C45-47E6218F4BD8}"/>
                    </a:ext>
                  </a:extLst>
                </p14:cNvPr>
                <p14:cNvContentPartPr/>
                <p14:nvPr/>
              </p14:nvContentPartPr>
              <p14:xfrm>
                <a:off x="10241087" y="867089"/>
                <a:ext cx="86040" cy="126000"/>
              </p14:xfrm>
            </p:contentPart>
          </mc:Choice>
          <mc:Fallback>
            <p:pic>
              <p:nvPicPr>
                <p:cNvPr id="33" name="Ink 32">
                  <a:extLst>
                    <a:ext uri="{FF2B5EF4-FFF2-40B4-BE49-F238E27FC236}">
                      <a16:creationId xmlns:a16="http://schemas.microsoft.com/office/drawing/2014/main" id="{7FF14375-BEF7-DDAA-4C45-47E6218F4BD8}"/>
                    </a:ext>
                  </a:extLst>
                </p:cNvPr>
                <p:cNvPicPr/>
                <p:nvPr/>
              </p:nvPicPr>
              <p:blipFill>
                <a:blip r:embed="rId45"/>
                <a:stretch>
                  <a:fillRect/>
                </a:stretch>
              </p:blipFill>
              <p:spPr>
                <a:xfrm>
                  <a:off x="10232087" y="858449"/>
                  <a:ext cx="103680" cy="14364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34" name="Ink 33">
                  <a:extLst>
                    <a:ext uri="{FF2B5EF4-FFF2-40B4-BE49-F238E27FC236}">
                      <a16:creationId xmlns:a16="http://schemas.microsoft.com/office/drawing/2014/main" id="{AC3EE17D-0BAB-26CB-8832-BB8DB0C4952A}"/>
                    </a:ext>
                  </a:extLst>
                </p14:cNvPr>
                <p14:cNvContentPartPr/>
                <p14:nvPr/>
              </p14:nvContentPartPr>
              <p14:xfrm>
                <a:off x="10503887" y="810569"/>
                <a:ext cx="60480" cy="149040"/>
              </p14:xfrm>
            </p:contentPart>
          </mc:Choice>
          <mc:Fallback>
            <p:pic>
              <p:nvPicPr>
                <p:cNvPr id="34" name="Ink 33">
                  <a:extLst>
                    <a:ext uri="{FF2B5EF4-FFF2-40B4-BE49-F238E27FC236}">
                      <a16:creationId xmlns:a16="http://schemas.microsoft.com/office/drawing/2014/main" id="{AC3EE17D-0BAB-26CB-8832-BB8DB0C4952A}"/>
                    </a:ext>
                  </a:extLst>
                </p:cNvPr>
                <p:cNvPicPr/>
                <p:nvPr/>
              </p:nvPicPr>
              <p:blipFill>
                <a:blip r:embed="rId47"/>
                <a:stretch>
                  <a:fillRect/>
                </a:stretch>
              </p:blipFill>
              <p:spPr>
                <a:xfrm>
                  <a:off x="10495247" y="801929"/>
                  <a:ext cx="78120" cy="16668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35" name="Ink 34">
                  <a:extLst>
                    <a:ext uri="{FF2B5EF4-FFF2-40B4-BE49-F238E27FC236}">
                      <a16:creationId xmlns:a16="http://schemas.microsoft.com/office/drawing/2014/main" id="{AC04CA7F-7D75-A56F-9752-65C340C3D1FB}"/>
                    </a:ext>
                  </a:extLst>
                </p14:cNvPr>
                <p14:cNvContentPartPr/>
                <p14:nvPr/>
              </p14:nvContentPartPr>
              <p14:xfrm>
                <a:off x="10463207" y="710849"/>
                <a:ext cx="193680" cy="172440"/>
              </p14:xfrm>
            </p:contentPart>
          </mc:Choice>
          <mc:Fallback>
            <p:pic>
              <p:nvPicPr>
                <p:cNvPr id="35" name="Ink 34">
                  <a:extLst>
                    <a:ext uri="{FF2B5EF4-FFF2-40B4-BE49-F238E27FC236}">
                      <a16:creationId xmlns:a16="http://schemas.microsoft.com/office/drawing/2014/main" id="{AC04CA7F-7D75-A56F-9752-65C340C3D1FB}"/>
                    </a:ext>
                  </a:extLst>
                </p:cNvPr>
                <p:cNvPicPr/>
                <p:nvPr/>
              </p:nvPicPr>
              <p:blipFill>
                <a:blip r:embed="rId49"/>
                <a:stretch>
                  <a:fillRect/>
                </a:stretch>
              </p:blipFill>
              <p:spPr>
                <a:xfrm>
                  <a:off x="10454567" y="702209"/>
                  <a:ext cx="211320" cy="19008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36" name="Ink 35">
                  <a:extLst>
                    <a:ext uri="{FF2B5EF4-FFF2-40B4-BE49-F238E27FC236}">
                      <a16:creationId xmlns:a16="http://schemas.microsoft.com/office/drawing/2014/main" id="{8F0B305F-126D-0807-9AFE-1CEA2B8FEB3E}"/>
                    </a:ext>
                  </a:extLst>
                </p14:cNvPr>
                <p14:cNvContentPartPr/>
                <p14:nvPr/>
              </p14:nvContentPartPr>
              <p14:xfrm>
                <a:off x="10718447" y="790409"/>
                <a:ext cx="89280" cy="100440"/>
              </p14:xfrm>
            </p:contentPart>
          </mc:Choice>
          <mc:Fallback>
            <p:pic>
              <p:nvPicPr>
                <p:cNvPr id="36" name="Ink 35">
                  <a:extLst>
                    <a:ext uri="{FF2B5EF4-FFF2-40B4-BE49-F238E27FC236}">
                      <a16:creationId xmlns:a16="http://schemas.microsoft.com/office/drawing/2014/main" id="{8F0B305F-126D-0807-9AFE-1CEA2B8FEB3E}"/>
                    </a:ext>
                  </a:extLst>
                </p:cNvPr>
                <p:cNvPicPr/>
                <p:nvPr/>
              </p:nvPicPr>
              <p:blipFill>
                <a:blip r:embed="rId51"/>
                <a:stretch>
                  <a:fillRect/>
                </a:stretch>
              </p:blipFill>
              <p:spPr>
                <a:xfrm>
                  <a:off x="10709447" y="781769"/>
                  <a:ext cx="106920" cy="11808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37" name="Ink 36">
                  <a:extLst>
                    <a:ext uri="{FF2B5EF4-FFF2-40B4-BE49-F238E27FC236}">
                      <a16:creationId xmlns:a16="http://schemas.microsoft.com/office/drawing/2014/main" id="{D546DA60-220E-6F76-772B-580BA985B701}"/>
                    </a:ext>
                  </a:extLst>
                </p14:cNvPr>
                <p14:cNvContentPartPr/>
                <p14:nvPr/>
              </p14:nvContentPartPr>
              <p14:xfrm>
                <a:off x="10840847" y="604289"/>
                <a:ext cx="87480" cy="231480"/>
              </p14:xfrm>
            </p:contentPart>
          </mc:Choice>
          <mc:Fallback>
            <p:pic>
              <p:nvPicPr>
                <p:cNvPr id="37" name="Ink 36">
                  <a:extLst>
                    <a:ext uri="{FF2B5EF4-FFF2-40B4-BE49-F238E27FC236}">
                      <a16:creationId xmlns:a16="http://schemas.microsoft.com/office/drawing/2014/main" id="{D546DA60-220E-6F76-772B-580BA985B701}"/>
                    </a:ext>
                  </a:extLst>
                </p:cNvPr>
                <p:cNvPicPr/>
                <p:nvPr/>
              </p:nvPicPr>
              <p:blipFill>
                <a:blip r:embed="rId53"/>
                <a:stretch>
                  <a:fillRect/>
                </a:stretch>
              </p:blipFill>
              <p:spPr>
                <a:xfrm>
                  <a:off x="10831847" y="595289"/>
                  <a:ext cx="105120" cy="24912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38" name="Ink 37">
                  <a:extLst>
                    <a:ext uri="{FF2B5EF4-FFF2-40B4-BE49-F238E27FC236}">
                      <a16:creationId xmlns:a16="http://schemas.microsoft.com/office/drawing/2014/main" id="{9225151C-C988-0CF1-9539-282DE2DEF7C0}"/>
                    </a:ext>
                  </a:extLst>
                </p14:cNvPr>
                <p14:cNvContentPartPr/>
                <p14:nvPr/>
              </p14:nvContentPartPr>
              <p14:xfrm>
                <a:off x="10567247" y="1294769"/>
                <a:ext cx="38880" cy="149400"/>
              </p14:xfrm>
            </p:contentPart>
          </mc:Choice>
          <mc:Fallback>
            <p:pic>
              <p:nvPicPr>
                <p:cNvPr id="38" name="Ink 37">
                  <a:extLst>
                    <a:ext uri="{FF2B5EF4-FFF2-40B4-BE49-F238E27FC236}">
                      <a16:creationId xmlns:a16="http://schemas.microsoft.com/office/drawing/2014/main" id="{9225151C-C988-0CF1-9539-282DE2DEF7C0}"/>
                    </a:ext>
                  </a:extLst>
                </p:cNvPr>
                <p:cNvPicPr/>
                <p:nvPr/>
              </p:nvPicPr>
              <p:blipFill>
                <a:blip r:embed="rId55"/>
                <a:stretch>
                  <a:fillRect/>
                </a:stretch>
              </p:blipFill>
              <p:spPr>
                <a:xfrm>
                  <a:off x="10558607" y="1285769"/>
                  <a:ext cx="56520" cy="16704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39" name="Ink 38">
                  <a:extLst>
                    <a:ext uri="{FF2B5EF4-FFF2-40B4-BE49-F238E27FC236}">
                      <a16:creationId xmlns:a16="http://schemas.microsoft.com/office/drawing/2014/main" id="{4F4BD23E-5E11-3D5A-B531-A31A615EB71E}"/>
                    </a:ext>
                  </a:extLst>
                </p14:cNvPr>
                <p14:cNvContentPartPr/>
                <p14:nvPr/>
              </p14:nvContentPartPr>
              <p14:xfrm>
                <a:off x="10490927" y="1404569"/>
                <a:ext cx="162720" cy="92880"/>
              </p14:xfrm>
            </p:contentPart>
          </mc:Choice>
          <mc:Fallback>
            <p:pic>
              <p:nvPicPr>
                <p:cNvPr id="39" name="Ink 38">
                  <a:extLst>
                    <a:ext uri="{FF2B5EF4-FFF2-40B4-BE49-F238E27FC236}">
                      <a16:creationId xmlns:a16="http://schemas.microsoft.com/office/drawing/2014/main" id="{4F4BD23E-5E11-3D5A-B531-A31A615EB71E}"/>
                    </a:ext>
                  </a:extLst>
                </p:cNvPr>
                <p:cNvPicPr/>
                <p:nvPr/>
              </p:nvPicPr>
              <p:blipFill>
                <a:blip r:embed="rId57"/>
                <a:stretch>
                  <a:fillRect/>
                </a:stretch>
              </p:blipFill>
              <p:spPr>
                <a:xfrm>
                  <a:off x="10481927" y="1395569"/>
                  <a:ext cx="180360" cy="11052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40" name="Ink 39">
                  <a:extLst>
                    <a:ext uri="{FF2B5EF4-FFF2-40B4-BE49-F238E27FC236}">
                      <a16:creationId xmlns:a16="http://schemas.microsoft.com/office/drawing/2014/main" id="{34554251-7958-AA06-AA16-91AED7740072}"/>
                    </a:ext>
                  </a:extLst>
                </p14:cNvPr>
                <p14:cNvContentPartPr/>
                <p14:nvPr/>
              </p14:nvContentPartPr>
              <p14:xfrm>
                <a:off x="10697927" y="1157969"/>
                <a:ext cx="191520" cy="208800"/>
              </p14:xfrm>
            </p:contentPart>
          </mc:Choice>
          <mc:Fallback>
            <p:pic>
              <p:nvPicPr>
                <p:cNvPr id="40" name="Ink 39">
                  <a:extLst>
                    <a:ext uri="{FF2B5EF4-FFF2-40B4-BE49-F238E27FC236}">
                      <a16:creationId xmlns:a16="http://schemas.microsoft.com/office/drawing/2014/main" id="{34554251-7958-AA06-AA16-91AED7740072}"/>
                    </a:ext>
                  </a:extLst>
                </p:cNvPr>
                <p:cNvPicPr/>
                <p:nvPr/>
              </p:nvPicPr>
              <p:blipFill>
                <a:blip r:embed="rId59"/>
                <a:stretch>
                  <a:fillRect/>
                </a:stretch>
              </p:blipFill>
              <p:spPr>
                <a:xfrm>
                  <a:off x="10689287" y="1149329"/>
                  <a:ext cx="209160" cy="22644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41" name="Ink 40">
                  <a:extLst>
                    <a:ext uri="{FF2B5EF4-FFF2-40B4-BE49-F238E27FC236}">
                      <a16:creationId xmlns:a16="http://schemas.microsoft.com/office/drawing/2014/main" id="{B904F827-57A4-A6E9-2D7F-57E7AEB6484C}"/>
                    </a:ext>
                  </a:extLst>
                </p14:cNvPr>
                <p14:cNvContentPartPr/>
                <p14:nvPr/>
              </p14:nvContentPartPr>
              <p14:xfrm>
                <a:off x="10835087" y="1067609"/>
                <a:ext cx="151920" cy="204120"/>
              </p14:xfrm>
            </p:contentPart>
          </mc:Choice>
          <mc:Fallback>
            <p:pic>
              <p:nvPicPr>
                <p:cNvPr id="41" name="Ink 40">
                  <a:extLst>
                    <a:ext uri="{FF2B5EF4-FFF2-40B4-BE49-F238E27FC236}">
                      <a16:creationId xmlns:a16="http://schemas.microsoft.com/office/drawing/2014/main" id="{B904F827-57A4-A6E9-2D7F-57E7AEB6484C}"/>
                    </a:ext>
                  </a:extLst>
                </p:cNvPr>
                <p:cNvPicPr/>
                <p:nvPr/>
              </p:nvPicPr>
              <p:blipFill>
                <a:blip r:embed="rId61"/>
                <a:stretch>
                  <a:fillRect/>
                </a:stretch>
              </p:blipFill>
              <p:spPr>
                <a:xfrm>
                  <a:off x="10826087" y="1058969"/>
                  <a:ext cx="169560" cy="22176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42" name="Ink 41">
                  <a:extLst>
                    <a:ext uri="{FF2B5EF4-FFF2-40B4-BE49-F238E27FC236}">
                      <a16:creationId xmlns:a16="http://schemas.microsoft.com/office/drawing/2014/main" id="{5D1A76AF-8581-7A8B-890B-9B0568008CC3}"/>
                    </a:ext>
                  </a:extLst>
                </p14:cNvPr>
                <p14:cNvContentPartPr/>
                <p14:nvPr/>
              </p14:nvContentPartPr>
              <p14:xfrm>
                <a:off x="11039207" y="972929"/>
                <a:ext cx="174240" cy="187560"/>
              </p14:xfrm>
            </p:contentPart>
          </mc:Choice>
          <mc:Fallback>
            <p:pic>
              <p:nvPicPr>
                <p:cNvPr id="42" name="Ink 41">
                  <a:extLst>
                    <a:ext uri="{FF2B5EF4-FFF2-40B4-BE49-F238E27FC236}">
                      <a16:creationId xmlns:a16="http://schemas.microsoft.com/office/drawing/2014/main" id="{5D1A76AF-8581-7A8B-890B-9B0568008CC3}"/>
                    </a:ext>
                  </a:extLst>
                </p:cNvPr>
                <p:cNvPicPr/>
                <p:nvPr/>
              </p:nvPicPr>
              <p:blipFill>
                <a:blip r:embed="rId63"/>
                <a:stretch>
                  <a:fillRect/>
                </a:stretch>
              </p:blipFill>
              <p:spPr>
                <a:xfrm>
                  <a:off x="11030567" y="963929"/>
                  <a:ext cx="191880" cy="205200"/>
                </a:xfrm>
                <a:prstGeom prst="rect">
                  <a:avLst/>
                </a:prstGeom>
              </p:spPr>
            </p:pic>
          </mc:Fallback>
        </mc:AlternateContent>
      </p:grpSp>
      <p:grpSp>
        <p:nvGrpSpPr>
          <p:cNvPr id="46" name="Group 45">
            <a:extLst>
              <a:ext uri="{FF2B5EF4-FFF2-40B4-BE49-F238E27FC236}">
                <a16:creationId xmlns:a16="http://schemas.microsoft.com/office/drawing/2014/main" id="{BD1A480F-6EF3-EDD3-2598-857F756CB110}"/>
              </a:ext>
            </a:extLst>
          </p:cNvPr>
          <p:cNvGrpSpPr/>
          <p:nvPr/>
        </p:nvGrpSpPr>
        <p:grpSpPr>
          <a:xfrm>
            <a:off x="9080447" y="1627769"/>
            <a:ext cx="293400" cy="579960"/>
            <a:chOff x="9080447" y="1627769"/>
            <a:chExt cx="293400" cy="579960"/>
          </a:xfrm>
        </p:grpSpPr>
        <mc:AlternateContent xmlns:mc="http://schemas.openxmlformats.org/markup-compatibility/2006">
          <mc:Choice xmlns:p14="http://schemas.microsoft.com/office/powerpoint/2010/main" Requires="p14">
            <p:contentPart p14:bwMode="auto" r:id="rId64">
              <p14:nvContentPartPr>
                <p14:cNvPr id="44" name="Ink 43">
                  <a:extLst>
                    <a:ext uri="{FF2B5EF4-FFF2-40B4-BE49-F238E27FC236}">
                      <a16:creationId xmlns:a16="http://schemas.microsoft.com/office/drawing/2014/main" id="{85803E94-AC96-8625-2399-658E977E866E}"/>
                    </a:ext>
                  </a:extLst>
                </p14:cNvPr>
                <p14:cNvContentPartPr/>
                <p14:nvPr/>
              </p14:nvContentPartPr>
              <p14:xfrm>
                <a:off x="9097367" y="1627769"/>
                <a:ext cx="276480" cy="551520"/>
              </p14:xfrm>
            </p:contentPart>
          </mc:Choice>
          <mc:Fallback>
            <p:pic>
              <p:nvPicPr>
                <p:cNvPr id="44" name="Ink 43">
                  <a:extLst>
                    <a:ext uri="{FF2B5EF4-FFF2-40B4-BE49-F238E27FC236}">
                      <a16:creationId xmlns:a16="http://schemas.microsoft.com/office/drawing/2014/main" id="{85803E94-AC96-8625-2399-658E977E866E}"/>
                    </a:ext>
                  </a:extLst>
                </p:cNvPr>
                <p:cNvPicPr/>
                <p:nvPr/>
              </p:nvPicPr>
              <p:blipFill>
                <a:blip r:embed="rId65"/>
                <a:stretch>
                  <a:fillRect/>
                </a:stretch>
              </p:blipFill>
              <p:spPr>
                <a:xfrm>
                  <a:off x="9088367" y="1618769"/>
                  <a:ext cx="294120" cy="56916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45" name="Ink 44">
                  <a:extLst>
                    <a:ext uri="{FF2B5EF4-FFF2-40B4-BE49-F238E27FC236}">
                      <a16:creationId xmlns:a16="http://schemas.microsoft.com/office/drawing/2014/main" id="{CAB6C6F4-361D-FF1E-9598-9E9828FF4EF6}"/>
                    </a:ext>
                  </a:extLst>
                </p14:cNvPr>
                <p14:cNvContentPartPr/>
                <p14:nvPr/>
              </p14:nvContentPartPr>
              <p14:xfrm>
                <a:off x="9080447" y="2100449"/>
                <a:ext cx="74880" cy="107280"/>
              </p14:xfrm>
            </p:contentPart>
          </mc:Choice>
          <mc:Fallback>
            <p:pic>
              <p:nvPicPr>
                <p:cNvPr id="45" name="Ink 44">
                  <a:extLst>
                    <a:ext uri="{FF2B5EF4-FFF2-40B4-BE49-F238E27FC236}">
                      <a16:creationId xmlns:a16="http://schemas.microsoft.com/office/drawing/2014/main" id="{CAB6C6F4-361D-FF1E-9598-9E9828FF4EF6}"/>
                    </a:ext>
                  </a:extLst>
                </p:cNvPr>
                <p:cNvPicPr/>
                <p:nvPr/>
              </p:nvPicPr>
              <p:blipFill>
                <a:blip r:embed="rId67"/>
                <a:stretch>
                  <a:fillRect/>
                </a:stretch>
              </p:blipFill>
              <p:spPr>
                <a:xfrm>
                  <a:off x="9071447" y="2091449"/>
                  <a:ext cx="92520" cy="1249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68">
            <p14:nvContentPartPr>
              <p14:cNvPr id="47" name="Ink 46">
                <a:extLst>
                  <a:ext uri="{FF2B5EF4-FFF2-40B4-BE49-F238E27FC236}">
                    <a16:creationId xmlns:a16="http://schemas.microsoft.com/office/drawing/2014/main" id="{D667673B-AD5B-1AD3-887D-DC6744B61E70}"/>
                  </a:ext>
                </a:extLst>
              </p14:cNvPr>
              <p14:cNvContentPartPr/>
              <p14:nvPr/>
            </p14:nvContentPartPr>
            <p14:xfrm>
              <a:off x="9602807" y="2491049"/>
              <a:ext cx="846360" cy="324720"/>
            </p14:xfrm>
          </p:contentPart>
        </mc:Choice>
        <mc:Fallback>
          <p:pic>
            <p:nvPicPr>
              <p:cNvPr id="47" name="Ink 46">
                <a:extLst>
                  <a:ext uri="{FF2B5EF4-FFF2-40B4-BE49-F238E27FC236}">
                    <a16:creationId xmlns:a16="http://schemas.microsoft.com/office/drawing/2014/main" id="{D667673B-AD5B-1AD3-887D-DC6744B61E70}"/>
                  </a:ext>
                </a:extLst>
              </p:cNvPr>
              <p:cNvPicPr/>
              <p:nvPr/>
            </p:nvPicPr>
            <p:blipFill>
              <a:blip r:embed="rId69"/>
              <a:stretch>
                <a:fillRect/>
              </a:stretch>
            </p:blipFill>
            <p:spPr>
              <a:xfrm>
                <a:off x="9594167" y="2482409"/>
                <a:ext cx="864000" cy="342360"/>
              </a:xfrm>
              <a:prstGeom prst="rect">
                <a:avLst/>
              </a:prstGeom>
            </p:spPr>
          </p:pic>
        </mc:Fallback>
      </mc:AlternateContent>
      <p:grpSp>
        <p:nvGrpSpPr>
          <p:cNvPr id="54" name="Group 53">
            <a:extLst>
              <a:ext uri="{FF2B5EF4-FFF2-40B4-BE49-F238E27FC236}">
                <a16:creationId xmlns:a16="http://schemas.microsoft.com/office/drawing/2014/main" id="{F84766D4-5822-C999-0694-FE1A277D53E9}"/>
              </a:ext>
            </a:extLst>
          </p:cNvPr>
          <p:cNvGrpSpPr/>
          <p:nvPr/>
        </p:nvGrpSpPr>
        <p:grpSpPr>
          <a:xfrm>
            <a:off x="10973327" y="3965609"/>
            <a:ext cx="843840" cy="293760"/>
            <a:chOff x="10973327" y="3965609"/>
            <a:chExt cx="843840" cy="293760"/>
          </a:xfrm>
        </p:grpSpPr>
        <mc:AlternateContent xmlns:mc="http://schemas.openxmlformats.org/markup-compatibility/2006">
          <mc:Choice xmlns:p14="http://schemas.microsoft.com/office/powerpoint/2010/main" Requires="p14">
            <p:contentPart p14:bwMode="auto" r:id="rId70">
              <p14:nvContentPartPr>
                <p14:cNvPr id="48" name="Ink 47">
                  <a:extLst>
                    <a:ext uri="{FF2B5EF4-FFF2-40B4-BE49-F238E27FC236}">
                      <a16:creationId xmlns:a16="http://schemas.microsoft.com/office/drawing/2014/main" id="{553CC05C-F692-DD90-354F-A132B562AC94}"/>
                    </a:ext>
                  </a:extLst>
                </p14:cNvPr>
                <p14:cNvContentPartPr/>
                <p14:nvPr/>
              </p14:nvContentPartPr>
              <p14:xfrm>
                <a:off x="10973327" y="4055609"/>
                <a:ext cx="130320" cy="164160"/>
              </p14:xfrm>
            </p:contentPart>
          </mc:Choice>
          <mc:Fallback>
            <p:pic>
              <p:nvPicPr>
                <p:cNvPr id="48" name="Ink 47">
                  <a:extLst>
                    <a:ext uri="{FF2B5EF4-FFF2-40B4-BE49-F238E27FC236}">
                      <a16:creationId xmlns:a16="http://schemas.microsoft.com/office/drawing/2014/main" id="{553CC05C-F692-DD90-354F-A132B562AC94}"/>
                    </a:ext>
                  </a:extLst>
                </p:cNvPr>
                <p:cNvPicPr/>
                <p:nvPr/>
              </p:nvPicPr>
              <p:blipFill>
                <a:blip r:embed="rId71"/>
                <a:stretch>
                  <a:fillRect/>
                </a:stretch>
              </p:blipFill>
              <p:spPr>
                <a:xfrm>
                  <a:off x="10964327" y="4046609"/>
                  <a:ext cx="147960" cy="18180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49" name="Ink 48">
                  <a:extLst>
                    <a:ext uri="{FF2B5EF4-FFF2-40B4-BE49-F238E27FC236}">
                      <a16:creationId xmlns:a16="http://schemas.microsoft.com/office/drawing/2014/main" id="{D43EA363-EEF4-2031-F056-68B2FB5F7C4F}"/>
                    </a:ext>
                  </a:extLst>
                </p14:cNvPr>
                <p14:cNvContentPartPr/>
                <p14:nvPr/>
              </p14:nvContentPartPr>
              <p14:xfrm>
                <a:off x="11147567" y="4101689"/>
                <a:ext cx="124200" cy="157680"/>
              </p14:xfrm>
            </p:contentPart>
          </mc:Choice>
          <mc:Fallback>
            <p:pic>
              <p:nvPicPr>
                <p:cNvPr id="49" name="Ink 48">
                  <a:extLst>
                    <a:ext uri="{FF2B5EF4-FFF2-40B4-BE49-F238E27FC236}">
                      <a16:creationId xmlns:a16="http://schemas.microsoft.com/office/drawing/2014/main" id="{D43EA363-EEF4-2031-F056-68B2FB5F7C4F}"/>
                    </a:ext>
                  </a:extLst>
                </p:cNvPr>
                <p:cNvPicPr/>
                <p:nvPr/>
              </p:nvPicPr>
              <p:blipFill>
                <a:blip r:embed="rId73"/>
                <a:stretch>
                  <a:fillRect/>
                </a:stretch>
              </p:blipFill>
              <p:spPr>
                <a:xfrm>
                  <a:off x="11138567" y="4093049"/>
                  <a:ext cx="141840" cy="17532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50" name="Ink 49">
                  <a:extLst>
                    <a:ext uri="{FF2B5EF4-FFF2-40B4-BE49-F238E27FC236}">
                      <a16:creationId xmlns:a16="http://schemas.microsoft.com/office/drawing/2014/main" id="{C5AF89EE-9BB6-0BD3-55FB-95FB97757363}"/>
                    </a:ext>
                  </a:extLst>
                </p14:cNvPr>
                <p14:cNvContentPartPr/>
                <p14:nvPr/>
              </p14:nvContentPartPr>
              <p14:xfrm>
                <a:off x="11323607" y="4089809"/>
                <a:ext cx="100800" cy="86040"/>
              </p14:xfrm>
            </p:contentPart>
          </mc:Choice>
          <mc:Fallback>
            <p:pic>
              <p:nvPicPr>
                <p:cNvPr id="50" name="Ink 49">
                  <a:extLst>
                    <a:ext uri="{FF2B5EF4-FFF2-40B4-BE49-F238E27FC236}">
                      <a16:creationId xmlns:a16="http://schemas.microsoft.com/office/drawing/2014/main" id="{C5AF89EE-9BB6-0BD3-55FB-95FB97757363}"/>
                    </a:ext>
                  </a:extLst>
                </p:cNvPr>
                <p:cNvPicPr/>
                <p:nvPr/>
              </p:nvPicPr>
              <p:blipFill>
                <a:blip r:embed="rId75"/>
                <a:stretch>
                  <a:fillRect/>
                </a:stretch>
              </p:blipFill>
              <p:spPr>
                <a:xfrm>
                  <a:off x="11314607" y="4081169"/>
                  <a:ext cx="118440" cy="10368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51" name="Ink 50">
                  <a:extLst>
                    <a:ext uri="{FF2B5EF4-FFF2-40B4-BE49-F238E27FC236}">
                      <a16:creationId xmlns:a16="http://schemas.microsoft.com/office/drawing/2014/main" id="{D5A48F49-9D7C-E5BF-3B19-ACD6D7726FBE}"/>
                    </a:ext>
                  </a:extLst>
                </p14:cNvPr>
                <p14:cNvContentPartPr/>
                <p14:nvPr/>
              </p14:nvContentPartPr>
              <p14:xfrm>
                <a:off x="11436287" y="3965609"/>
                <a:ext cx="58320" cy="184680"/>
              </p14:xfrm>
            </p:contentPart>
          </mc:Choice>
          <mc:Fallback>
            <p:pic>
              <p:nvPicPr>
                <p:cNvPr id="51" name="Ink 50">
                  <a:extLst>
                    <a:ext uri="{FF2B5EF4-FFF2-40B4-BE49-F238E27FC236}">
                      <a16:creationId xmlns:a16="http://schemas.microsoft.com/office/drawing/2014/main" id="{D5A48F49-9D7C-E5BF-3B19-ACD6D7726FBE}"/>
                    </a:ext>
                  </a:extLst>
                </p:cNvPr>
                <p:cNvPicPr/>
                <p:nvPr/>
              </p:nvPicPr>
              <p:blipFill>
                <a:blip r:embed="rId77"/>
                <a:stretch>
                  <a:fillRect/>
                </a:stretch>
              </p:blipFill>
              <p:spPr>
                <a:xfrm>
                  <a:off x="11427647" y="3956969"/>
                  <a:ext cx="75960" cy="20232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52" name="Ink 51">
                  <a:extLst>
                    <a:ext uri="{FF2B5EF4-FFF2-40B4-BE49-F238E27FC236}">
                      <a16:creationId xmlns:a16="http://schemas.microsoft.com/office/drawing/2014/main" id="{FC36B60E-CFFA-27C4-A115-B2F76794164A}"/>
                    </a:ext>
                  </a:extLst>
                </p14:cNvPr>
                <p14:cNvContentPartPr/>
                <p14:nvPr/>
              </p14:nvContentPartPr>
              <p14:xfrm>
                <a:off x="11509727" y="4005569"/>
                <a:ext cx="192240" cy="110160"/>
              </p14:xfrm>
            </p:contentPart>
          </mc:Choice>
          <mc:Fallback>
            <p:pic>
              <p:nvPicPr>
                <p:cNvPr id="52" name="Ink 51">
                  <a:extLst>
                    <a:ext uri="{FF2B5EF4-FFF2-40B4-BE49-F238E27FC236}">
                      <a16:creationId xmlns:a16="http://schemas.microsoft.com/office/drawing/2014/main" id="{FC36B60E-CFFA-27C4-A115-B2F76794164A}"/>
                    </a:ext>
                  </a:extLst>
                </p:cNvPr>
                <p:cNvPicPr/>
                <p:nvPr/>
              </p:nvPicPr>
              <p:blipFill>
                <a:blip r:embed="rId79"/>
                <a:stretch>
                  <a:fillRect/>
                </a:stretch>
              </p:blipFill>
              <p:spPr>
                <a:xfrm>
                  <a:off x="11501087" y="3996929"/>
                  <a:ext cx="209880" cy="12780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53" name="Ink 52">
                  <a:extLst>
                    <a:ext uri="{FF2B5EF4-FFF2-40B4-BE49-F238E27FC236}">
                      <a16:creationId xmlns:a16="http://schemas.microsoft.com/office/drawing/2014/main" id="{66BBE4E9-6C51-C35C-3F5D-57807D787AA0}"/>
                    </a:ext>
                  </a:extLst>
                </p14:cNvPr>
                <p14:cNvContentPartPr/>
                <p14:nvPr/>
              </p14:nvContentPartPr>
              <p14:xfrm>
                <a:off x="11809247" y="4124009"/>
                <a:ext cx="7920" cy="23040"/>
              </p14:xfrm>
            </p:contentPart>
          </mc:Choice>
          <mc:Fallback>
            <p:pic>
              <p:nvPicPr>
                <p:cNvPr id="53" name="Ink 52">
                  <a:extLst>
                    <a:ext uri="{FF2B5EF4-FFF2-40B4-BE49-F238E27FC236}">
                      <a16:creationId xmlns:a16="http://schemas.microsoft.com/office/drawing/2014/main" id="{66BBE4E9-6C51-C35C-3F5D-57807D787AA0}"/>
                    </a:ext>
                  </a:extLst>
                </p:cNvPr>
                <p:cNvPicPr/>
                <p:nvPr/>
              </p:nvPicPr>
              <p:blipFill>
                <a:blip r:embed="rId81"/>
                <a:stretch>
                  <a:fillRect/>
                </a:stretch>
              </p:blipFill>
              <p:spPr>
                <a:xfrm>
                  <a:off x="11800247" y="4115369"/>
                  <a:ext cx="25560" cy="406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82">
            <p14:nvContentPartPr>
              <p14:cNvPr id="55" name="Ink 54">
                <a:extLst>
                  <a:ext uri="{FF2B5EF4-FFF2-40B4-BE49-F238E27FC236}">
                    <a16:creationId xmlns:a16="http://schemas.microsoft.com/office/drawing/2014/main" id="{693A57B5-796A-D359-56EF-2E84E7AC99DF}"/>
                  </a:ext>
                </a:extLst>
              </p14:cNvPr>
              <p14:cNvContentPartPr/>
              <p14:nvPr/>
            </p14:nvContentPartPr>
            <p14:xfrm>
              <a:off x="8720087" y="3557009"/>
              <a:ext cx="1231560" cy="433440"/>
            </p14:xfrm>
          </p:contentPart>
        </mc:Choice>
        <mc:Fallback>
          <p:pic>
            <p:nvPicPr>
              <p:cNvPr id="55" name="Ink 54">
                <a:extLst>
                  <a:ext uri="{FF2B5EF4-FFF2-40B4-BE49-F238E27FC236}">
                    <a16:creationId xmlns:a16="http://schemas.microsoft.com/office/drawing/2014/main" id="{693A57B5-796A-D359-56EF-2E84E7AC99DF}"/>
                  </a:ext>
                </a:extLst>
              </p:cNvPr>
              <p:cNvPicPr/>
              <p:nvPr/>
            </p:nvPicPr>
            <p:blipFill>
              <a:blip r:embed="rId83"/>
              <a:stretch>
                <a:fillRect/>
              </a:stretch>
            </p:blipFill>
            <p:spPr>
              <a:xfrm>
                <a:off x="8711087" y="3548369"/>
                <a:ext cx="1249200" cy="451080"/>
              </a:xfrm>
              <a:prstGeom prst="rect">
                <a:avLst/>
              </a:prstGeom>
            </p:spPr>
          </p:pic>
        </mc:Fallback>
      </mc:AlternateContent>
    </p:spTree>
    <p:extLst>
      <p:ext uri="{BB962C8B-B14F-4D97-AF65-F5344CB8AC3E}">
        <p14:creationId xmlns:p14="http://schemas.microsoft.com/office/powerpoint/2010/main" val="15396020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4169DD1-3BC8-4897-8C0F-7A71F353CFFA}"/>
              </a:ext>
            </a:extLst>
          </p:cNvPr>
          <p:cNvPicPr>
            <a:picLocks noChangeAspect="1"/>
          </p:cNvPicPr>
          <p:nvPr/>
        </p:nvPicPr>
        <p:blipFill>
          <a:blip r:embed="rId2"/>
          <a:srcRect l="3447" t="5859" r="3470" b="5907"/>
          <a:stretch/>
        </p:blipFill>
        <p:spPr>
          <a:xfrm>
            <a:off x="4320380" y="761056"/>
            <a:ext cx="6172201" cy="3999460"/>
          </a:xfrm>
          <a:prstGeom prst="rect">
            <a:avLst/>
          </a:prstGeom>
        </p:spPr>
      </p:pic>
      <p:sp>
        <p:nvSpPr>
          <p:cNvPr id="5" name="Rectangle 4">
            <a:extLst>
              <a:ext uri="{FF2B5EF4-FFF2-40B4-BE49-F238E27FC236}">
                <a16:creationId xmlns:a16="http://schemas.microsoft.com/office/drawing/2014/main" id="{AC3365FA-F527-4F17-BF29-D94849A8CD5D}"/>
              </a:ext>
            </a:extLst>
          </p:cNvPr>
          <p:cNvSpPr/>
          <p:nvPr/>
        </p:nvSpPr>
        <p:spPr>
          <a:xfrm>
            <a:off x="68545" y="74546"/>
            <a:ext cx="12915617" cy="485646"/>
          </a:xfrm>
          <a:prstGeom prst="rect">
            <a:avLst/>
          </a:prstGeom>
        </p:spPr>
        <p:txBody>
          <a:bodyPr wrap="square">
            <a:spAutoFit/>
          </a:bodyPr>
          <a:lstStyle/>
          <a:p>
            <a:r>
              <a:rPr lang="en-US" sz="2556" dirty="0">
                <a:latin typeface="Arial" panose="020B0604020202020204" pitchFamily="34" charset="0"/>
              </a:rPr>
              <a:t>Cancer Treatment with Antibodies - Cancer Evasion - Loss of MHC I on Tumor Cell</a:t>
            </a:r>
            <a:endParaRPr lang="en-US" sz="2556" dirty="0">
              <a:solidFill>
                <a:srgbClr val="00B0F0"/>
              </a:solidFill>
              <a:latin typeface="Arial" panose="020B0604020202020204" pitchFamily="34" charset="0"/>
            </a:endParaRPr>
          </a:p>
        </p:txBody>
      </p:sp>
      <p:sp>
        <p:nvSpPr>
          <p:cNvPr id="8" name="TextBox 7">
            <a:extLst>
              <a:ext uri="{FF2B5EF4-FFF2-40B4-BE49-F238E27FC236}">
                <a16:creationId xmlns:a16="http://schemas.microsoft.com/office/drawing/2014/main" id="{8BA32EF0-83AD-4085-AD65-6D23F7574783}"/>
              </a:ext>
            </a:extLst>
          </p:cNvPr>
          <p:cNvSpPr txBox="1"/>
          <p:nvPr/>
        </p:nvSpPr>
        <p:spPr>
          <a:xfrm>
            <a:off x="7406481" y="3475037"/>
            <a:ext cx="1276311" cy="354584"/>
          </a:xfrm>
          <a:prstGeom prst="rect">
            <a:avLst/>
          </a:prstGeom>
          <a:solidFill>
            <a:schemeClr val="bg1"/>
          </a:solidFill>
          <a:ln>
            <a:solidFill>
              <a:schemeClr val="bg1">
                <a:lumMod val="50000"/>
              </a:schemeClr>
            </a:solidFill>
          </a:ln>
        </p:spPr>
        <p:txBody>
          <a:bodyPr wrap="none" rtlCol="0">
            <a:spAutoFit/>
          </a:bodyPr>
          <a:lstStyle/>
          <a:p>
            <a:r>
              <a:rPr lang="en-US" sz="1704" dirty="0">
                <a:latin typeface="Arial" panose="020B0604020202020204" pitchFamily="34" charset="0"/>
              </a:rPr>
              <a:t>Cancer cell</a:t>
            </a:r>
          </a:p>
        </p:txBody>
      </p:sp>
      <p:pic>
        <p:nvPicPr>
          <p:cNvPr id="6" name="Picture 5">
            <a:extLst>
              <a:ext uri="{FF2B5EF4-FFF2-40B4-BE49-F238E27FC236}">
                <a16:creationId xmlns:a16="http://schemas.microsoft.com/office/drawing/2014/main" id="{EBF0215B-0BC3-408D-8665-118A64E8BA54}"/>
              </a:ext>
            </a:extLst>
          </p:cNvPr>
          <p:cNvPicPr>
            <a:picLocks noChangeAspect="1"/>
          </p:cNvPicPr>
          <p:nvPr/>
        </p:nvPicPr>
        <p:blipFill rotWithShape="1">
          <a:blip r:embed="rId3"/>
          <a:srcRect l="5479" t="21276" r="51553" b="10860"/>
          <a:stretch/>
        </p:blipFill>
        <p:spPr>
          <a:xfrm>
            <a:off x="10527384" y="1364819"/>
            <a:ext cx="2286000" cy="2707939"/>
          </a:xfrm>
          <a:prstGeom prst="rect">
            <a:avLst/>
          </a:prstGeom>
        </p:spPr>
      </p:pic>
      <p:sp>
        <p:nvSpPr>
          <p:cNvPr id="12" name="TextBox 11">
            <a:extLst>
              <a:ext uri="{FF2B5EF4-FFF2-40B4-BE49-F238E27FC236}">
                <a16:creationId xmlns:a16="http://schemas.microsoft.com/office/drawing/2014/main" id="{C9DA3BA7-92EB-4489-AA29-AAD6B2A3F970}"/>
              </a:ext>
            </a:extLst>
          </p:cNvPr>
          <p:cNvSpPr txBox="1"/>
          <p:nvPr/>
        </p:nvSpPr>
        <p:spPr>
          <a:xfrm>
            <a:off x="4968080" y="4877385"/>
            <a:ext cx="8016081" cy="1754326"/>
          </a:xfrm>
          <a:prstGeom prst="rect">
            <a:avLst/>
          </a:prstGeom>
          <a:noFill/>
        </p:spPr>
        <p:txBody>
          <a:bodyPr wrap="square" rtlCol="0">
            <a:spAutoFit/>
          </a:bodyPr>
          <a:lstStyle/>
          <a:p>
            <a:pPr marL="304324" indent="-304324">
              <a:buFont typeface="Arial" panose="020B0604020202020204" pitchFamily="34" charset="0"/>
              <a:buChar char="•"/>
            </a:pPr>
            <a:r>
              <a:rPr lang="en-US" sz="1800" dirty="0">
                <a:latin typeface="Arial" panose="020B0604020202020204" pitchFamily="34" charset="0"/>
              </a:rPr>
              <a:t>Bispecific antibodies are generated from two separate antibodies:</a:t>
            </a:r>
          </a:p>
          <a:p>
            <a:pPr marL="791242" lvl="1" indent="-304324">
              <a:buFont typeface="Arial" panose="020B0604020202020204" pitchFamily="34" charset="0"/>
              <a:buChar char="•"/>
            </a:pPr>
            <a:r>
              <a:rPr lang="en-US" sz="1800" dirty="0">
                <a:latin typeface="Arial" panose="020B0604020202020204" pitchFamily="34" charset="0"/>
              </a:rPr>
              <a:t>One recognizes CD3, which is part of the T-cell receptor (TCR)</a:t>
            </a:r>
          </a:p>
          <a:p>
            <a:pPr marL="791242" lvl="1" indent="-304324">
              <a:buFont typeface="Arial" panose="020B0604020202020204" pitchFamily="34" charset="0"/>
              <a:buChar char="•"/>
            </a:pPr>
            <a:r>
              <a:rPr lang="en-US" sz="1800" dirty="0">
                <a:latin typeface="Arial" panose="020B0604020202020204" pitchFamily="34" charset="0"/>
              </a:rPr>
              <a:t>Other recognizes a tumor antigen.</a:t>
            </a:r>
          </a:p>
          <a:p>
            <a:pPr marL="304324" indent="-304324">
              <a:buFont typeface="Arial" panose="020B0604020202020204" pitchFamily="34" charset="0"/>
              <a:buChar char="•"/>
            </a:pPr>
            <a:r>
              <a:rPr lang="en-US" sz="1800" dirty="0">
                <a:latin typeface="Arial" panose="020B0604020202020204" pitchFamily="34" charset="0"/>
              </a:rPr>
              <a:t>The two variable regions are linked into a single polypeptide chain by construction of a synthetic DNA molecule.</a:t>
            </a:r>
          </a:p>
          <a:p>
            <a:pPr marL="304324" indent="-304324">
              <a:buFont typeface="Arial" panose="020B0604020202020204" pitchFamily="34" charset="0"/>
              <a:buChar char="•"/>
            </a:pPr>
            <a:r>
              <a:rPr lang="en-US" sz="1800" dirty="0">
                <a:latin typeface="Arial" panose="020B0604020202020204" pitchFamily="34" charset="0"/>
              </a:rPr>
              <a:t>The dual binding event mimics the original MHC-I TCR interaction.</a:t>
            </a:r>
          </a:p>
        </p:txBody>
      </p:sp>
      <p:sp>
        <p:nvSpPr>
          <p:cNvPr id="2" name="TextBox 1">
            <a:extLst>
              <a:ext uri="{FF2B5EF4-FFF2-40B4-BE49-F238E27FC236}">
                <a16:creationId xmlns:a16="http://schemas.microsoft.com/office/drawing/2014/main" id="{CC668F95-5DF0-83B2-D73E-F1D9321ABEE5}"/>
              </a:ext>
            </a:extLst>
          </p:cNvPr>
          <p:cNvSpPr txBox="1"/>
          <p:nvPr/>
        </p:nvSpPr>
        <p:spPr>
          <a:xfrm>
            <a:off x="11133956" y="3353318"/>
            <a:ext cx="904415" cy="551177"/>
          </a:xfrm>
          <a:prstGeom prst="rect">
            <a:avLst/>
          </a:prstGeom>
          <a:solidFill>
            <a:srgbClr val="CCCCCC"/>
          </a:solidFill>
        </p:spPr>
        <p:txBody>
          <a:bodyPr wrap="none" rtlCol="0">
            <a:spAutoFit/>
          </a:bodyPr>
          <a:lstStyle/>
          <a:p>
            <a:r>
              <a:rPr lang="en-US" sz="1491" b="1" dirty="0">
                <a:latin typeface="Arial" panose="020B0604020202020204" pitchFamily="34" charset="0"/>
              </a:rPr>
              <a:t>Cancer</a:t>
            </a:r>
          </a:p>
          <a:p>
            <a:r>
              <a:rPr lang="en-US" sz="1491" b="1" dirty="0">
                <a:latin typeface="Arial" panose="020B0604020202020204" pitchFamily="34" charset="0"/>
              </a:rPr>
              <a:t>Cell       </a:t>
            </a:r>
          </a:p>
        </p:txBody>
      </p:sp>
      <p:sp>
        <p:nvSpPr>
          <p:cNvPr id="13" name="Date Placeholder 12">
            <a:extLst>
              <a:ext uri="{FF2B5EF4-FFF2-40B4-BE49-F238E27FC236}">
                <a16:creationId xmlns:a16="http://schemas.microsoft.com/office/drawing/2014/main" id="{A7167580-C722-52D2-6588-3E637F5CDD8D}"/>
              </a:ext>
            </a:extLst>
          </p:cNvPr>
          <p:cNvSpPr>
            <a:spLocks noGrp="1"/>
          </p:cNvSpPr>
          <p:nvPr>
            <p:ph type="dt" sz="half" idx="10"/>
          </p:nvPr>
        </p:nvSpPr>
        <p:spPr/>
        <p:txBody>
          <a:bodyPr/>
          <a:lstStyle/>
          <a:p>
            <a:fld id="{EA066ABA-0800-4691-BD69-F08544620DFD}" type="datetime1">
              <a:rPr lang="en-US" smtClean="0"/>
              <a:t>2/8/2025</a:t>
            </a:fld>
            <a:endParaRPr lang="en-US"/>
          </a:p>
        </p:txBody>
      </p:sp>
      <p:sp>
        <p:nvSpPr>
          <p:cNvPr id="14" name="Footer Placeholder 13">
            <a:extLst>
              <a:ext uri="{FF2B5EF4-FFF2-40B4-BE49-F238E27FC236}">
                <a16:creationId xmlns:a16="http://schemas.microsoft.com/office/drawing/2014/main" id="{CF1A26BC-1BDC-8D14-B673-FA82B2C49D32}"/>
              </a:ext>
            </a:extLst>
          </p:cNvPr>
          <p:cNvSpPr>
            <a:spLocks noGrp="1"/>
          </p:cNvSpPr>
          <p:nvPr>
            <p:ph type="ftr" sz="quarter" idx="11"/>
          </p:nvPr>
        </p:nvSpPr>
        <p:spPr/>
        <p:txBody>
          <a:bodyPr/>
          <a:lstStyle/>
          <a:p>
            <a:r>
              <a:rPr lang="en-US"/>
              <a:t>Drugs and Disease Spring 2025 - Lecture 5</a:t>
            </a:r>
          </a:p>
        </p:txBody>
      </p:sp>
      <p:sp>
        <p:nvSpPr>
          <p:cNvPr id="15" name="Slide Number Placeholder 14">
            <a:extLst>
              <a:ext uri="{FF2B5EF4-FFF2-40B4-BE49-F238E27FC236}">
                <a16:creationId xmlns:a16="http://schemas.microsoft.com/office/drawing/2014/main" id="{3A3BEC4E-A4E3-2A99-1EE1-BBEE388CDCE4}"/>
              </a:ext>
            </a:extLst>
          </p:cNvPr>
          <p:cNvSpPr>
            <a:spLocks noGrp="1"/>
          </p:cNvSpPr>
          <p:nvPr>
            <p:ph type="sldNum" sz="quarter" idx="12"/>
          </p:nvPr>
        </p:nvSpPr>
        <p:spPr/>
        <p:txBody>
          <a:bodyPr/>
          <a:lstStyle/>
          <a:p>
            <a:fld id="{DC3BB032-4020-48F4-953B-341806DC4A2B}" type="slidenum">
              <a:rPr lang="en-US" smtClean="0"/>
              <a:t>20</a:t>
            </a:fld>
            <a:endParaRPr lang="en-US"/>
          </a:p>
        </p:txBody>
      </p:sp>
      <p:graphicFrame>
        <p:nvGraphicFramePr>
          <p:cNvPr id="3" name="Object 2">
            <a:extLst>
              <a:ext uri="{FF2B5EF4-FFF2-40B4-BE49-F238E27FC236}">
                <a16:creationId xmlns:a16="http://schemas.microsoft.com/office/drawing/2014/main" id="{9B750373-2D6B-1BE9-DF1C-3F98CA92439A}"/>
              </a:ext>
            </a:extLst>
          </p:cNvPr>
          <p:cNvGraphicFramePr>
            <a:graphicFrameLocks noChangeAspect="1"/>
          </p:cNvGraphicFramePr>
          <p:nvPr>
            <p:extLst>
              <p:ext uri="{D42A27DB-BD31-4B8C-83A1-F6EECF244321}">
                <p14:modId xmlns:p14="http://schemas.microsoft.com/office/powerpoint/2010/main" val="1818722290"/>
              </p:ext>
            </p:extLst>
          </p:nvPr>
        </p:nvGraphicFramePr>
        <p:xfrm>
          <a:off x="209383" y="1811234"/>
          <a:ext cx="4256088" cy="4687888"/>
        </p:xfrm>
        <a:graphic>
          <a:graphicData uri="http://schemas.openxmlformats.org/presentationml/2006/ole">
            <mc:AlternateContent xmlns:mc="http://schemas.openxmlformats.org/markup-compatibility/2006">
              <mc:Choice xmlns:v="urn:schemas-microsoft-com:vml" Requires="v">
                <p:oleObj name="MDLDrawObject Class" r:id="rId4" imgW="5981182" imgH="6581315" progId="MDLDrawOLE.MDLDrawObject.1">
                  <p:embed/>
                </p:oleObj>
              </mc:Choice>
              <mc:Fallback>
                <p:oleObj name="MDLDrawObject Class" r:id="rId4" imgW="5981182" imgH="6581315" progId="MDLDrawOLE.MDLDrawObject.1">
                  <p:embed/>
                  <p:pic>
                    <p:nvPicPr>
                      <p:cNvPr id="3" name="Object 2">
                        <a:extLst>
                          <a:ext uri="{FF2B5EF4-FFF2-40B4-BE49-F238E27FC236}">
                            <a16:creationId xmlns:a16="http://schemas.microsoft.com/office/drawing/2014/main" id="{9B750373-2D6B-1BE9-DF1C-3F98CA92439A}"/>
                          </a:ext>
                        </a:extLst>
                      </p:cNvPr>
                      <p:cNvPicPr/>
                      <p:nvPr/>
                    </p:nvPicPr>
                    <p:blipFill>
                      <a:blip r:embed="rId5"/>
                      <a:stretch>
                        <a:fillRect/>
                      </a:stretch>
                    </p:blipFill>
                    <p:spPr>
                      <a:xfrm>
                        <a:off x="209383" y="1811234"/>
                        <a:ext cx="4256088" cy="4687888"/>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53EDCD39-8492-DEDD-B7FB-7FFBD40E4F2B}"/>
              </a:ext>
            </a:extLst>
          </p:cNvPr>
          <p:cNvSpPr txBox="1"/>
          <p:nvPr/>
        </p:nvSpPr>
        <p:spPr>
          <a:xfrm>
            <a:off x="209383" y="602871"/>
            <a:ext cx="4076194" cy="1200329"/>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Tumor-associated antigen: An antigen that is found only on tumor cells:</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Up-regulation</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Mutation</a:t>
            </a:r>
          </a:p>
        </p:txBody>
      </p:sp>
      <mc:AlternateContent xmlns:mc="http://schemas.openxmlformats.org/markup-compatibility/2006">
        <mc:Choice xmlns:p14="http://schemas.microsoft.com/office/powerpoint/2010/main" Requires="p14">
          <p:contentPart p14:bwMode="auto" r:id="rId6">
            <p14:nvContentPartPr>
              <p14:cNvPr id="7" name="Ink 6">
                <a:extLst>
                  <a:ext uri="{FF2B5EF4-FFF2-40B4-BE49-F238E27FC236}">
                    <a16:creationId xmlns:a16="http://schemas.microsoft.com/office/drawing/2014/main" id="{5D9BF82C-9E6C-FD5B-2A70-AA5577AD379B}"/>
                  </a:ext>
                </a:extLst>
              </p14:cNvPr>
              <p14:cNvContentPartPr/>
              <p14:nvPr/>
            </p14:nvContentPartPr>
            <p14:xfrm>
              <a:off x="5493633" y="5163689"/>
              <a:ext cx="1788480" cy="96120"/>
            </p14:xfrm>
          </p:contentPart>
        </mc:Choice>
        <mc:Fallback>
          <p:pic>
            <p:nvPicPr>
              <p:cNvPr id="7" name="Ink 6">
                <a:extLst>
                  <a:ext uri="{FF2B5EF4-FFF2-40B4-BE49-F238E27FC236}">
                    <a16:creationId xmlns:a16="http://schemas.microsoft.com/office/drawing/2014/main" id="{5D9BF82C-9E6C-FD5B-2A70-AA5577AD379B}"/>
                  </a:ext>
                </a:extLst>
              </p:cNvPr>
              <p:cNvPicPr/>
              <p:nvPr/>
            </p:nvPicPr>
            <p:blipFill>
              <a:blip r:embed="rId7"/>
              <a:stretch>
                <a:fillRect/>
              </a:stretch>
            </p:blipFill>
            <p:spPr>
              <a:xfrm>
                <a:off x="5484993" y="5155049"/>
                <a:ext cx="1806120" cy="11376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6" name="Ink 15">
                <a:extLst>
                  <a:ext uri="{FF2B5EF4-FFF2-40B4-BE49-F238E27FC236}">
                    <a16:creationId xmlns:a16="http://schemas.microsoft.com/office/drawing/2014/main" id="{6C666BDF-0086-39F6-1D8C-675913B6F36A}"/>
                  </a:ext>
                </a:extLst>
              </p14:cNvPr>
              <p14:cNvContentPartPr/>
              <p14:nvPr/>
            </p14:nvContentPartPr>
            <p14:xfrm>
              <a:off x="6973233" y="604289"/>
              <a:ext cx="3478320" cy="4524120"/>
            </p14:xfrm>
          </p:contentPart>
        </mc:Choice>
        <mc:Fallback>
          <p:pic>
            <p:nvPicPr>
              <p:cNvPr id="16" name="Ink 15">
                <a:extLst>
                  <a:ext uri="{FF2B5EF4-FFF2-40B4-BE49-F238E27FC236}">
                    <a16:creationId xmlns:a16="http://schemas.microsoft.com/office/drawing/2014/main" id="{6C666BDF-0086-39F6-1D8C-675913B6F36A}"/>
                  </a:ext>
                </a:extLst>
              </p:cNvPr>
              <p:cNvPicPr/>
              <p:nvPr/>
            </p:nvPicPr>
            <p:blipFill>
              <a:blip r:embed="rId9"/>
              <a:stretch>
                <a:fillRect/>
              </a:stretch>
            </p:blipFill>
            <p:spPr>
              <a:xfrm>
                <a:off x="6964593" y="595649"/>
                <a:ext cx="3495960" cy="454176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33" name="Ink 32">
                <a:extLst>
                  <a:ext uri="{FF2B5EF4-FFF2-40B4-BE49-F238E27FC236}">
                    <a16:creationId xmlns:a16="http://schemas.microsoft.com/office/drawing/2014/main" id="{45A0DF89-0A0F-3E67-96E4-B8FD288855C3}"/>
                  </a:ext>
                </a:extLst>
              </p14:cNvPr>
              <p14:cNvContentPartPr/>
              <p14:nvPr/>
            </p14:nvContentPartPr>
            <p14:xfrm>
              <a:off x="8358873" y="1919729"/>
              <a:ext cx="381240" cy="530640"/>
            </p14:xfrm>
          </p:contentPart>
        </mc:Choice>
        <mc:Fallback>
          <p:pic>
            <p:nvPicPr>
              <p:cNvPr id="33" name="Ink 32">
                <a:extLst>
                  <a:ext uri="{FF2B5EF4-FFF2-40B4-BE49-F238E27FC236}">
                    <a16:creationId xmlns:a16="http://schemas.microsoft.com/office/drawing/2014/main" id="{45A0DF89-0A0F-3E67-96E4-B8FD288855C3}"/>
                  </a:ext>
                </a:extLst>
              </p:cNvPr>
              <p:cNvPicPr/>
              <p:nvPr/>
            </p:nvPicPr>
            <p:blipFill>
              <a:blip r:embed="rId11"/>
              <a:stretch>
                <a:fillRect/>
              </a:stretch>
            </p:blipFill>
            <p:spPr>
              <a:xfrm>
                <a:off x="8350233" y="1911089"/>
                <a:ext cx="398880" cy="54828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8" name="Ink 17">
                <a:extLst>
                  <a:ext uri="{FF2B5EF4-FFF2-40B4-BE49-F238E27FC236}">
                    <a16:creationId xmlns:a16="http://schemas.microsoft.com/office/drawing/2014/main" id="{B7E52343-1604-88D8-2C74-1CDF25B491A0}"/>
                  </a:ext>
                </a:extLst>
              </p14:cNvPr>
              <p14:cNvContentPartPr/>
              <p14:nvPr/>
            </p14:nvContentPartPr>
            <p14:xfrm>
              <a:off x="8705553" y="2187209"/>
              <a:ext cx="176760" cy="450720"/>
            </p14:xfrm>
          </p:contentPart>
        </mc:Choice>
        <mc:Fallback>
          <p:pic>
            <p:nvPicPr>
              <p:cNvPr id="18" name="Ink 17">
                <a:extLst>
                  <a:ext uri="{FF2B5EF4-FFF2-40B4-BE49-F238E27FC236}">
                    <a16:creationId xmlns:a16="http://schemas.microsoft.com/office/drawing/2014/main" id="{B7E52343-1604-88D8-2C74-1CDF25B491A0}"/>
                  </a:ext>
                </a:extLst>
              </p:cNvPr>
              <p:cNvPicPr/>
              <p:nvPr/>
            </p:nvPicPr>
            <p:blipFill>
              <a:blip r:embed="rId13"/>
              <a:stretch>
                <a:fillRect/>
              </a:stretch>
            </p:blipFill>
            <p:spPr>
              <a:xfrm>
                <a:off x="8696553" y="2178209"/>
                <a:ext cx="194400" cy="46836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9" name="Ink 18">
                <a:extLst>
                  <a:ext uri="{FF2B5EF4-FFF2-40B4-BE49-F238E27FC236}">
                    <a16:creationId xmlns:a16="http://schemas.microsoft.com/office/drawing/2014/main" id="{3688C3FD-7D36-9625-CF5F-37080AA383CC}"/>
                  </a:ext>
                </a:extLst>
              </p14:cNvPr>
              <p14:cNvContentPartPr/>
              <p14:nvPr/>
            </p14:nvContentPartPr>
            <p14:xfrm>
              <a:off x="8882313" y="1658369"/>
              <a:ext cx="1362960" cy="713160"/>
            </p14:xfrm>
          </p:contentPart>
        </mc:Choice>
        <mc:Fallback>
          <p:pic>
            <p:nvPicPr>
              <p:cNvPr id="19" name="Ink 18">
                <a:extLst>
                  <a:ext uri="{FF2B5EF4-FFF2-40B4-BE49-F238E27FC236}">
                    <a16:creationId xmlns:a16="http://schemas.microsoft.com/office/drawing/2014/main" id="{3688C3FD-7D36-9625-CF5F-37080AA383CC}"/>
                  </a:ext>
                </a:extLst>
              </p:cNvPr>
              <p:cNvPicPr/>
              <p:nvPr/>
            </p:nvPicPr>
            <p:blipFill>
              <a:blip r:embed="rId15"/>
              <a:stretch>
                <a:fillRect/>
              </a:stretch>
            </p:blipFill>
            <p:spPr>
              <a:xfrm>
                <a:off x="8873313" y="1649729"/>
                <a:ext cx="1380600" cy="7308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20" name="Ink 19">
                <a:extLst>
                  <a:ext uri="{FF2B5EF4-FFF2-40B4-BE49-F238E27FC236}">
                    <a16:creationId xmlns:a16="http://schemas.microsoft.com/office/drawing/2014/main" id="{0EB35CD6-1D85-7515-5048-281F379410CC}"/>
                  </a:ext>
                </a:extLst>
              </p14:cNvPr>
              <p14:cNvContentPartPr/>
              <p14:nvPr/>
            </p14:nvContentPartPr>
            <p14:xfrm>
              <a:off x="10172553" y="1360649"/>
              <a:ext cx="563760" cy="358920"/>
            </p14:xfrm>
          </p:contentPart>
        </mc:Choice>
        <mc:Fallback>
          <p:pic>
            <p:nvPicPr>
              <p:cNvPr id="20" name="Ink 19">
                <a:extLst>
                  <a:ext uri="{FF2B5EF4-FFF2-40B4-BE49-F238E27FC236}">
                    <a16:creationId xmlns:a16="http://schemas.microsoft.com/office/drawing/2014/main" id="{0EB35CD6-1D85-7515-5048-281F379410CC}"/>
                  </a:ext>
                </a:extLst>
              </p:cNvPr>
              <p:cNvPicPr/>
              <p:nvPr/>
            </p:nvPicPr>
            <p:blipFill>
              <a:blip r:embed="rId17"/>
              <a:stretch>
                <a:fillRect/>
              </a:stretch>
            </p:blipFill>
            <p:spPr>
              <a:xfrm>
                <a:off x="10163913" y="1352009"/>
                <a:ext cx="581400" cy="37656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21" name="Ink 20">
                <a:extLst>
                  <a:ext uri="{FF2B5EF4-FFF2-40B4-BE49-F238E27FC236}">
                    <a16:creationId xmlns:a16="http://schemas.microsoft.com/office/drawing/2014/main" id="{22492058-1267-8970-9BCB-F3B30CD3D066}"/>
                  </a:ext>
                </a:extLst>
              </p14:cNvPr>
              <p14:cNvContentPartPr/>
              <p14:nvPr/>
            </p14:nvContentPartPr>
            <p14:xfrm>
              <a:off x="10851513" y="1173809"/>
              <a:ext cx="37080" cy="157680"/>
            </p14:xfrm>
          </p:contentPart>
        </mc:Choice>
        <mc:Fallback>
          <p:pic>
            <p:nvPicPr>
              <p:cNvPr id="21" name="Ink 20">
                <a:extLst>
                  <a:ext uri="{FF2B5EF4-FFF2-40B4-BE49-F238E27FC236}">
                    <a16:creationId xmlns:a16="http://schemas.microsoft.com/office/drawing/2014/main" id="{22492058-1267-8970-9BCB-F3B30CD3D066}"/>
                  </a:ext>
                </a:extLst>
              </p:cNvPr>
              <p:cNvPicPr/>
              <p:nvPr/>
            </p:nvPicPr>
            <p:blipFill>
              <a:blip r:embed="rId19"/>
              <a:stretch>
                <a:fillRect/>
              </a:stretch>
            </p:blipFill>
            <p:spPr>
              <a:xfrm>
                <a:off x="10842513" y="1164809"/>
                <a:ext cx="54720" cy="17532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22" name="Ink 21">
                <a:extLst>
                  <a:ext uri="{FF2B5EF4-FFF2-40B4-BE49-F238E27FC236}">
                    <a16:creationId xmlns:a16="http://schemas.microsoft.com/office/drawing/2014/main" id="{E778C424-F64E-F491-6D28-354779B08E4A}"/>
                  </a:ext>
                </a:extLst>
              </p14:cNvPr>
              <p14:cNvContentPartPr/>
              <p14:nvPr/>
            </p14:nvContentPartPr>
            <p14:xfrm>
              <a:off x="10808313" y="1159769"/>
              <a:ext cx="161640" cy="161280"/>
            </p14:xfrm>
          </p:contentPart>
        </mc:Choice>
        <mc:Fallback>
          <p:pic>
            <p:nvPicPr>
              <p:cNvPr id="22" name="Ink 21">
                <a:extLst>
                  <a:ext uri="{FF2B5EF4-FFF2-40B4-BE49-F238E27FC236}">
                    <a16:creationId xmlns:a16="http://schemas.microsoft.com/office/drawing/2014/main" id="{E778C424-F64E-F491-6D28-354779B08E4A}"/>
                  </a:ext>
                </a:extLst>
              </p:cNvPr>
              <p:cNvPicPr/>
              <p:nvPr/>
            </p:nvPicPr>
            <p:blipFill>
              <a:blip r:embed="rId21"/>
              <a:stretch>
                <a:fillRect/>
              </a:stretch>
            </p:blipFill>
            <p:spPr>
              <a:xfrm>
                <a:off x="10799673" y="1151129"/>
                <a:ext cx="179280" cy="17892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23" name="Ink 22">
                <a:extLst>
                  <a:ext uri="{FF2B5EF4-FFF2-40B4-BE49-F238E27FC236}">
                    <a16:creationId xmlns:a16="http://schemas.microsoft.com/office/drawing/2014/main" id="{1E3FFA18-4819-FFFE-A756-9EA4E10416A8}"/>
                  </a:ext>
                </a:extLst>
              </p14:cNvPr>
              <p14:cNvContentPartPr/>
              <p14:nvPr/>
            </p14:nvContentPartPr>
            <p14:xfrm>
              <a:off x="10997313" y="1232489"/>
              <a:ext cx="12600" cy="36720"/>
            </p14:xfrm>
          </p:contentPart>
        </mc:Choice>
        <mc:Fallback>
          <p:pic>
            <p:nvPicPr>
              <p:cNvPr id="23" name="Ink 22">
                <a:extLst>
                  <a:ext uri="{FF2B5EF4-FFF2-40B4-BE49-F238E27FC236}">
                    <a16:creationId xmlns:a16="http://schemas.microsoft.com/office/drawing/2014/main" id="{1E3FFA18-4819-FFFE-A756-9EA4E10416A8}"/>
                  </a:ext>
                </a:extLst>
              </p:cNvPr>
              <p:cNvPicPr/>
              <p:nvPr/>
            </p:nvPicPr>
            <p:blipFill>
              <a:blip r:embed="rId23"/>
              <a:stretch>
                <a:fillRect/>
              </a:stretch>
            </p:blipFill>
            <p:spPr>
              <a:xfrm>
                <a:off x="10988673" y="1223489"/>
                <a:ext cx="30240" cy="5436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24" name="Ink 23">
                <a:extLst>
                  <a:ext uri="{FF2B5EF4-FFF2-40B4-BE49-F238E27FC236}">
                    <a16:creationId xmlns:a16="http://schemas.microsoft.com/office/drawing/2014/main" id="{67570B9D-4AFE-30B9-9044-9C83C0F477CD}"/>
                  </a:ext>
                </a:extLst>
              </p14:cNvPr>
              <p14:cNvContentPartPr/>
              <p14:nvPr/>
            </p14:nvContentPartPr>
            <p14:xfrm>
              <a:off x="10999473" y="1132049"/>
              <a:ext cx="16560" cy="26640"/>
            </p14:xfrm>
          </p:contentPart>
        </mc:Choice>
        <mc:Fallback>
          <p:pic>
            <p:nvPicPr>
              <p:cNvPr id="24" name="Ink 23">
                <a:extLst>
                  <a:ext uri="{FF2B5EF4-FFF2-40B4-BE49-F238E27FC236}">
                    <a16:creationId xmlns:a16="http://schemas.microsoft.com/office/drawing/2014/main" id="{67570B9D-4AFE-30B9-9044-9C83C0F477CD}"/>
                  </a:ext>
                </a:extLst>
              </p:cNvPr>
              <p:cNvPicPr/>
              <p:nvPr/>
            </p:nvPicPr>
            <p:blipFill>
              <a:blip r:embed="rId25"/>
              <a:stretch>
                <a:fillRect/>
              </a:stretch>
            </p:blipFill>
            <p:spPr>
              <a:xfrm>
                <a:off x="10990473" y="1123409"/>
                <a:ext cx="34200" cy="4428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5" name="Ink 24">
                <a:extLst>
                  <a:ext uri="{FF2B5EF4-FFF2-40B4-BE49-F238E27FC236}">
                    <a16:creationId xmlns:a16="http://schemas.microsoft.com/office/drawing/2014/main" id="{1C69B70F-6365-3CAC-7D0D-1A3CE52D244C}"/>
                  </a:ext>
                </a:extLst>
              </p14:cNvPr>
              <p14:cNvContentPartPr/>
              <p14:nvPr/>
            </p14:nvContentPartPr>
            <p14:xfrm>
              <a:off x="11071113" y="1121609"/>
              <a:ext cx="21960" cy="120240"/>
            </p14:xfrm>
          </p:contentPart>
        </mc:Choice>
        <mc:Fallback>
          <p:pic>
            <p:nvPicPr>
              <p:cNvPr id="25" name="Ink 24">
                <a:extLst>
                  <a:ext uri="{FF2B5EF4-FFF2-40B4-BE49-F238E27FC236}">
                    <a16:creationId xmlns:a16="http://schemas.microsoft.com/office/drawing/2014/main" id="{1C69B70F-6365-3CAC-7D0D-1A3CE52D244C}"/>
                  </a:ext>
                </a:extLst>
              </p:cNvPr>
              <p:cNvPicPr/>
              <p:nvPr/>
            </p:nvPicPr>
            <p:blipFill>
              <a:blip r:embed="rId27"/>
              <a:stretch>
                <a:fillRect/>
              </a:stretch>
            </p:blipFill>
            <p:spPr>
              <a:xfrm>
                <a:off x="11062473" y="1112609"/>
                <a:ext cx="39600" cy="13788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6" name="Ink 25">
                <a:extLst>
                  <a:ext uri="{FF2B5EF4-FFF2-40B4-BE49-F238E27FC236}">
                    <a16:creationId xmlns:a16="http://schemas.microsoft.com/office/drawing/2014/main" id="{ED44A1A3-30B3-ACB8-BCB0-5CCCD8FEF82B}"/>
                  </a:ext>
                </a:extLst>
              </p14:cNvPr>
              <p14:cNvContentPartPr/>
              <p14:nvPr/>
            </p14:nvContentPartPr>
            <p14:xfrm>
              <a:off x="11041593" y="1157609"/>
              <a:ext cx="68040" cy="45720"/>
            </p14:xfrm>
          </p:contentPart>
        </mc:Choice>
        <mc:Fallback>
          <p:pic>
            <p:nvPicPr>
              <p:cNvPr id="26" name="Ink 25">
                <a:extLst>
                  <a:ext uri="{FF2B5EF4-FFF2-40B4-BE49-F238E27FC236}">
                    <a16:creationId xmlns:a16="http://schemas.microsoft.com/office/drawing/2014/main" id="{ED44A1A3-30B3-ACB8-BCB0-5CCCD8FEF82B}"/>
                  </a:ext>
                </a:extLst>
              </p:cNvPr>
              <p:cNvPicPr/>
              <p:nvPr/>
            </p:nvPicPr>
            <p:blipFill>
              <a:blip r:embed="rId29"/>
              <a:stretch>
                <a:fillRect/>
              </a:stretch>
            </p:blipFill>
            <p:spPr>
              <a:xfrm>
                <a:off x="11032953" y="1148609"/>
                <a:ext cx="85680" cy="6336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7" name="Ink 26">
                <a:extLst>
                  <a:ext uri="{FF2B5EF4-FFF2-40B4-BE49-F238E27FC236}">
                    <a16:creationId xmlns:a16="http://schemas.microsoft.com/office/drawing/2014/main" id="{E7C27E62-91AD-B6E4-9A86-F3704FB37E2D}"/>
                  </a:ext>
                </a:extLst>
              </p14:cNvPr>
              <p14:cNvContentPartPr/>
              <p14:nvPr/>
            </p14:nvContentPartPr>
            <p14:xfrm>
              <a:off x="11187393" y="1111169"/>
              <a:ext cx="65880" cy="81360"/>
            </p14:xfrm>
          </p:contentPart>
        </mc:Choice>
        <mc:Fallback>
          <p:pic>
            <p:nvPicPr>
              <p:cNvPr id="27" name="Ink 26">
                <a:extLst>
                  <a:ext uri="{FF2B5EF4-FFF2-40B4-BE49-F238E27FC236}">
                    <a16:creationId xmlns:a16="http://schemas.microsoft.com/office/drawing/2014/main" id="{E7C27E62-91AD-B6E4-9A86-F3704FB37E2D}"/>
                  </a:ext>
                </a:extLst>
              </p:cNvPr>
              <p:cNvPicPr/>
              <p:nvPr/>
            </p:nvPicPr>
            <p:blipFill>
              <a:blip r:embed="rId31"/>
              <a:stretch>
                <a:fillRect/>
              </a:stretch>
            </p:blipFill>
            <p:spPr>
              <a:xfrm>
                <a:off x="11178393" y="1102169"/>
                <a:ext cx="83520" cy="9900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8" name="Ink 27">
                <a:extLst>
                  <a:ext uri="{FF2B5EF4-FFF2-40B4-BE49-F238E27FC236}">
                    <a16:creationId xmlns:a16="http://schemas.microsoft.com/office/drawing/2014/main" id="{1C20AD8A-2126-61D4-4A6A-BE21EF3DDF83}"/>
                  </a:ext>
                </a:extLst>
              </p14:cNvPr>
              <p14:cNvContentPartPr/>
              <p14:nvPr/>
            </p14:nvContentPartPr>
            <p14:xfrm>
              <a:off x="11456313" y="885449"/>
              <a:ext cx="123120" cy="168840"/>
            </p14:xfrm>
          </p:contentPart>
        </mc:Choice>
        <mc:Fallback>
          <p:pic>
            <p:nvPicPr>
              <p:cNvPr id="28" name="Ink 27">
                <a:extLst>
                  <a:ext uri="{FF2B5EF4-FFF2-40B4-BE49-F238E27FC236}">
                    <a16:creationId xmlns:a16="http://schemas.microsoft.com/office/drawing/2014/main" id="{1C20AD8A-2126-61D4-4A6A-BE21EF3DDF83}"/>
                  </a:ext>
                </a:extLst>
              </p:cNvPr>
              <p:cNvPicPr/>
              <p:nvPr/>
            </p:nvPicPr>
            <p:blipFill>
              <a:blip r:embed="rId33"/>
              <a:stretch>
                <a:fillRect/>
              </a:stretch>
            </p:blipFill>
            <p:spPr>
              <a:xfrm>
                <a:off x="11447313" y="876449"/>
                <a:ext cx="140760" cy="18648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29" name="Ink 28">
                <a:extLst>
                  <a:ext uri="{FF2B5EF4-FFF2-40B4-BE49-F238E27FC236}">
                    <a16:creationId xmlns:a16="http://schemas.microsoft.com/office/drawing/2014/main" id="{B14EDB48-EDDC-74AC-8BA2-0D02278B6EB3}"/>
                  </a:ext>
                </a:extLst>
              </p14:cNvPr>
              <p14:cNvContentPartPr/>
              <p14:nvPr/>
            </p14:nvContentPartPr>
            <p14:xfrm>
              <a:off x="11479353" y="921809"/>
              <a:ext cx="109800" cy="57240"/>
            </p14:xfrm>
          </p:contentPart>
        </mc:Choice>
        <mc:Fallback>
          <p:pic>
            <p:nvPicPr>
              <p:cNvPr id="29" name="Ink 28">
                <a:extLst>
                  <a:ext uri="{FF2B5EF4-FFF2-40B4-BE49-F238E27FC236}">
                    <a16:creationId xmlns:a16="http://schemas.microsoft.com/office/drawing/2014/main" id="{B14EDB48-EDDC-74AC-8BA2-0D02278B6EB3}"/>
                  </a:ext>
                </a:extLst>
              </p:cNvPr>
              <p:cNvPicPr/>
              <p:nvPr/>
            </p:nvPicPr>
            <p:blipFill>
              <a:blip r:embed="rId35"/>
              <a:stretch>
                <a:fillRect/>
              </a:stretch>
            </p:blipFill>
            <p:spPr>
              <a:xfrm>
                <a:off x="11470713" y="913169"/>
                <a:ext cx="127440" cy="7488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30" name="Ink 29">
                <a:extLst>
                  <a:ext uri="{FF2B5EF4-FFF2-40B4-BE49-F238E27FC236}">
                    <a16:creationId xmlns:a16="http://schemas.microsoft.com/office/drawing/2014/main" id="{94691B2F-194C-1746-0B08-9197654ADB56}"/>
                  </a:ext>
                </a:extLst>
              </p14:cNvPr>
              <p14:cNvContentPartPr/>
              <p14:nvPr/>
            </p14:nvContentPartPr>
            <p14:xfrm>
              <a:off x="11631273" y="818849"/>
              <a:ext cx="139680" cy="202680"/>
            </p14:xfrm>
          </p:contentPart>
        </mc:Choice>
        <mc:Fallback>
          <p:pic>
            <p:nvPicPr>
              <p:cNvPr id="30" name="Ink 29">
                <a:extLst>
                  <a:ext uri="{FF2B5EF4-FFF2-40B4-BE49-F238E27FC236}">
                    <a16:creationId xmlns:a16="http://schemas.microsoft.com/office/drawing/2014/main" id="{94691B2F-194C-1746-0B08-9197654ADB56}"/>
                  </a:ext>
                </a:extLst>
              </p:cNvPr>
              <p:cNvPicPr/>
              <p:nvPr/>
            </p:nvPicPr>
            <p:blipFill>
              <a:blip r:embed="rId37"/>
              <a:stretch>
                <a:fillRect/>
              </a:stretch>
            </p:blipFill>
            <p:spPr>
              <a:xfrm>
                <a:off x="11622633" y="810209"/>
                <a:ext cx="157320" cy="22032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31" name="Ink 30">
                <a:extLst>
                  <a:ext uri="{FF2B5EF4-FFF2-40B4-BE49-F238E27FC236}">
                    <a16:creationId xmlns:a16="http://schemas.microsoft.com/office/drawing/2014/main" id="{21D83F15-A7B9-93C7-D1EF-B2E5EAC6D777}"/>
                  </a:ext>
                </a:extLst>
              </p14:cNvPr>
              <p14:cNvContentPartPr/>
              <p14:nvPr/>
            </p14:nvContentPartPr>
            <p14:xfrm>
              <a:off x="11783553" y="880769"/>
              <a:ext cx="99720" cy="60480"/>
            </p14:xfrm>
          </p:contentPart>
        </mc:Choice>
        <mc:Fallback>
          <p:pic>
            <p:nvPicPr>
              <p:cNvPr id="31" name="Ink 30">
                <a:extLst>
                  <a:ext uri="{FF2B5EF4-FFF2-40B4-BE49-F238E27FC236}">
                    <a16:creationId xmlns:a16="http://schemas.microsoft.com/office/drawing/2014/main" id="{21D83F15-A7B9-93C7-D1EF-B2E5EAC6D777}"/>
                  </a:ext>
                </a:extLst>
              </p:cNvPr>
              <p:cNvPicPr/>
              <p:nvPr/>
            </p:nvPicPr>
            <p:blipFill>
              <a:blip r:embed="rId39"/>
              <a:stretch>
                <a:fillRect/>
              </a:stretch>
            </p:blipFill>
            <p:spPr>
              <a:xfrm>
                <a:off x="11774553" y="872129"/>
                <a:ext cx="117360" cy="7812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35" name="Ink 34">
                <a:extLst>
                  <a:ext uri="{FF2B5EF4-FFF2-40B4-BE49-F238E27FC236}">
                    <a16:creationId xmlns:a16="http://schemas.microsoft.com/office/drawing/2014/main" id="{D8AACB59-ABF2-2120-D16D-C84A7E9FCFB0}"/>
                  </a:ext>
                </a:extLst>
              </p14:cNvPr>
              <p14:cNvContentPartPr/>
              <p14:nvPr/>
            </p14:nvContentPartPr>
            <p14:xfrm>
              <a:off x="8372913" y="2385209"/>
              <a:ext cx="328680" cy="485640"/>
            </p14:xfrm>
          </p:contentPart>
        </mc:Choice>
        <mc:Fallback>
          <p:pic>
            <p:nvPicPr>
              <p:cNvPr id="35" name="Ink 34">
                <a:extLst>
                  <a:ext uri="{FF2B5EF4-FFF2-40B4-BE49-F238E27FC236}">
                    <a16:creationId xmlns:a16="http://schemas.microsoft.com/office/drawing/2014/main" id="{D8AACB59-ABF2-2120-D16D-C84A7E9FCFB0}"/>
                  </a:ext>
                </a:extLst>
              </p:cNvPr>
              <p:cNvPicPr/>
              <p:nvPr/>
            </p:nvPicPr>
            <p:blipFill>
              <a:blip r:embed="rId41"/>
              <a:stretch>
                <a:fillRect/>
              </a:stretch>
            </p:blipFill>
            <p:spPr>
              <a:xfrm>
                <a:off x="8363913" y="2376569"/>
                <a:ext cx="346320" cy="503280"/>
              </a:xfrm>
              <a:prstGeom prst="rect">
                <a:avLst/>
              </a:prstGeom>
            </p:spPr>
          </p:pic>
        </mc:Fallback>
      </mc:AlternateContent>
      <p:grpSp>
        <p:nvGrpSpPr>
          <p:cNvPr id="47" name="Group 46">
            <a:extLst>
              <a:ext uri="{FF2B5EF4-FFF2-40B4-BE49-F238E27FC236}">
                <a16:creationId xmlns:a16="http://schemas.microsoft.com/office/drawing/2014/main" id="{2177F34E-79EE-13EA-9B0C-945F7E27E96B}"/>
              </a:ext>
            </a:extLst>
          </p:cNvPr>
          <p:cNvGrpSpPr/>
          <p:nvPr/>
        </p:nvGrpSpPr>
        <p:grpSpPr>
          <a:xfrm>
            <a:off x="8871153" y="4065689"/>
            <a:ext cx="1341720" cy="476640"/>
            <a:chOff x="8871153" y="4065689"/>
            <a:chExt cx="1341720" cy="476640"/>
          </a:xfrm>
        </p:grpSpPr>
        <mc:AlternateContent xmlns:mc="http://schemas.openxmlformats.org/markup-compatibility/2006">
          <mc:Choice xmlns:p14="http://schemas.microsoft.com/office/powerpoint/2010/main" Requires="p14">
            <p:contentPart p14:bwMode="auto" r:id="rId42">
              <p14:nvContentPartPr>
                <p14:cNvPr id="37" name="Ink 36">
                  <a:extLst>
                    <a:ext uri="{FF2B5EF4-FFF2-40B4-BE49-F238E27FC236}">
                      <a16:creationId xmlns:a16="http://schemas.microsoft.com/office/drawing/2014/main" id="{4C023AC7-DDA6-ECB4-E227-DFD0291BC46E}"/>
                    </a:ext>
                  </a:extLst>
                </p14:cNvPr>
                <p14:cNvContentPartPr/>
                <p14:nvPr/>
              </p14:nvContentPartPr>
              <p14:xfrm>
                <a:off x="8871153" y="4065689"/>
                <a:ext cx="318240" cy="374400"/>
              </p14:xfrm>
            </p:contentPart>
          </mc:Choice>
          <mc:Fallback>
            <p:pic>
              <p:nvPicPr>
                <p:cNvPr id="37" name="Ink 36">
                  <a:extLst>
                    <a:ext uri="{FF2B5EF4-FFF2-40B4-BE49-F238E27FC236}">
                      <a16:creationId xmlns:a16="http://schemas.microsoft.com/office/drawing/2014/main" id="{4C023AC7-DDA6-ECB4-E227-DFD0291BC46E}"/>
                    </a:ext>
                  </a:extLst>
                </p:cNvPr>
                <p:cNvPicPr/>
                <p:nvPr/>
              </p:nvPicPr>
              <p:blipFill>
                <a:blip r:embed="rId43"/>
                <a:stretch>
                  <a:fillRect/>
                </a:stretch>
              </p:blipFill>
              <p:spPr>
                <a:xfrm>
                  <a:off x="8862153" y="4056689"/>
                  <a:ext cx="335880" cy="39204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38" name="Ink 37">
                  <a:extLst>
                    <a:ext uri="{FF2B5EF4-FFF2-40B4-BE49-F238E27FC236}">
                      <a16:creationId xmlns:a16="http://schemas.microsoft.com/office/drawing/2014/main" id="{33A956F9-E8D5-6A30-8AB4-386674E31D3B}"/>
                    </a:ext>
                  </a:extLst>
                </p14:cNvPr>
                <p14:cNvContentPartPr/>
                <p14:nvPr/>
              </p14:nvContentPartPr>
              <p14:xfrm>
                <a:off x="8890953" y="4077929"/>
                <a:ext cx="120960" cy="145440"/>
              </p14:xfrm>
            </p:contentPart>
          </mc:Choice>
          <mc:Fallback>
            <p:pic>
              <p:nvPicPr>
                <p:cNvPr id="38" name="Ink 37">
                  <a:extLst>
                    <a:ext uri="{FF2B5EF4-FFF2-40B4-BE49-F238E27FC236}">
                      <a16:creationId xmlns:a16="http://schemas.microsoft.com/office/drawing/2014/main" id="{33A956F9-E8D5-6A30-8AB4-386674E31D3B}"/>
                    </a:ext>
                  </a:extLst>
                </p:cNvPr>
                <p:cNvPicPr/>
                <p:nvPr/>
              </p:nvPicPr>
              <p:blipFill>
                <a:blip r:embed="rId45"/>
                <a:stretch>
                  <a:fillRect/>
                </a:stretch>
              </p:blipFill>
              <p:spPr>
                <a:xfrm>
                  <a:off x="8881953" y="4069289"/>
                  <a:ext cx="138600" cy="16308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39" name="Ink 38">
                  <a:extLst>
                    <a:ext uri="{FF2B5EF4-FFF2-40B4-BE49-F238E27FC236}">
                      <a16:creationId xmlns:a16="http://schemas.microsoft.com/office/drawing/2014/main" id="{AD2C3566-EC9C-4D10-A125-042B0F458F4D}"/>
                    </a:ext>
                  </a:extLst>
                </p14:cNvPr>
                <p14:cNvContentPartPr/>
                <p14:nvPr/>
              </p14:nvContentPartPr>
              <p14:xfrm>
                <a:off x="9405753" y="4336409"/>
                <a:ext cx="88920" cy="205920"/>
              </p14:xfrm>
            </p:contentPart>
          </mc:Choice>
          <mc:Fallback>
            <p:pic>
              <p:nvPicPr>
                <p:cNvPr id="39" name="Ink 38">
                  <a:extLst>
                    <a:ext uri="{FF2B5EF4-FFF2-40B4-BE49-F238E27FC236}">
                      <a16:creationId xmlns:a16="http://schemas.microsoft.com/office/drawing/2014/main" id="{AD2C3566-EC9C-4D10-A125-042B0F458F4D}"/>
                    </a:ext>
                  </a:extLst>
                </p:cNvPr>
                <p:cNvPicPr/>
                <p:nvPr/>
              </p:nvPicPr>
              <p:blipFill>
                <a:blip r:embed="rId47"/>
                <a:stretch>
                  <a:fillRect/>
                </a:stretch>
              </p:blipFill>
              <p:spPr>
                <a:xfrm>
                  <a:off x="9397113" y="4327409"/>
                  <a:ext cx="106560" cy="22356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40" name="Ink 39">
                  <a:extLst>
                    <a:ext uri="{FF2B5EF4-FFF2-40B4-BE49-F238E27FC236}">
                      <a16:creationId xmlns:a16="http://schemas.microsoft.com/office/drawing/2014/main" id="{13885547-1208-4ED8-67ED-464F0A58184C}"/>
                    </a:ext>
                  </a:extLst>
                </p14:cNvPr>
                <p14:cNvContentPartPr/>
                <p14:nvPr/>
              </p14:nvContentPartPr>
              <p14:xfrm>
                <a:off x="9464793" y="4327049"/>
                <a:ext cx="166680" cy="163440"/>
              </p14:xfrm>
            </p:contentPart>
          </mc:Choice>
          <mc:Fallback>
            <p:pic>
              <p:nvPicPr>
                <p:cNvPr id="40" name="Ink 39">
                  <a:extLst>
                    <a:ext uri="{FF2B5EF4-FFF2-40B4-BE49-F238E27FC236}">
                      <a16:creationId xmlns:a16="http://schemas.microsoft.com/office/drawing/2014/main" id="{13885547-1208-4ED8-67ED-464F0A58184C}"/>
                    </a:ext>
                  </a:extLst>
                </p:cNvPr>
                <p:cNvPicPr/>
                <p:nvPr/>
              </p:nvPicPr>
              <p:blipFill>
                <a:blip r:embed="rId49"/>
                <a:stretch>
                  <a:fillRect/>
                </a:stretch>
              </p:blipFill>
              <p:spPr>
                <a:xfrm>
                  <a:off x="9456153" y="4318409"/>
                  <a:ext cx="184320" cy="18108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41" name="Ink 40">
                  <a:extLst>
                    <a:ext uri="{FF2B5EF4-FFF2-40B4-BE49-F238E27FC236}">
                      <a16:creationId xmlns:a16="http://schemas.microsoft.com/office/drawing/2014/main" id="{A08906B7-8FE9-12A7-5456-A1BE60C1904C}"/>
                    </a:ext>
                  </a:extLst>
                </p14:cNvPr>
                <p14:cNvContentPartPr/>
                <p14:nvPr/>
              </p14:nvContentPartPr>
              <p14:xfrm>
                <a:off x="9580353" y="4322729"/>
                <a:ext cx="19440" cy="25560"/>
              </p14:xfrm>
            </p:contentPart>
          </mc:Choice>
          <mc:Fallback>
            <p:pic>
              <p:nvPicPr>
                <p:cNvPr id="41" name="Ink 40">
                  <a:extLst>
                    <a:ext uri="{FF2B5EF4-FFF2-40B4-BE49-F238E27FC236}">
                      <a16:creationId xmlns:a16="http://schemas.microsoft.com/office/drawing/2014/main" id="{A08906B7-8FE9-12A7-5456-A1BE60C1904C}"/>
                    </a:ext>
                  </a:extLst>
                </p:cNvPr>
                <p:cNvPicPr/>
                <p:nvPr/>
              </p:nvPicPr>
              <p:blipFill>
                <a:blip r:embed="rId51"/>
                <a:stretch>
                  <a:fillRect/>
                </a:stretch>
              </p:blipFill>
              <p:spPr>
                <a:xfrm>
                  <a:off x="9571353" y="4313729"/>
                  <a:ext cx="37080" cy="4320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42" name="Ink 41">
                  <a:extLst>
                    <a:ext uri="{FF2B5EF4-FFF2-40B4-BE49-F238E27FC236}">
                      <a16:creationId xmlns:a16="http://schemas.microsoft.com/office/drawing/2014/main" id="{F7E100DD-F2DE-151F-9E73-7F79E1E7CA90}"/>
                    </a:ext>
                  </a:extLst>
                </p14:cNvPr>
                <p14:cNvContentPartPr/>
                <p14:nvPr/>
              </p14:nvContentPartPr>
              <p14:xfrm>
                <a:off x="9642633" y="4269089"/>
                <a:ext cx="69480" cy="142560"/>
              </p14:xfrm>
            </p:contentPart>
          </mc:Choice>
          <mc:Fallback>
            <p:pic>
              <p:nvPicPr>
                <p:cNvPr id="42" name="Ink 41">
                  <a:extLst>
                    <a:ext uri="{FF2B5EF4-FFF2-40B4-BE49-F238E27FC236}">
                      <a16:creationId xmlns:a16="http://schemas.microsoft.com/office/drawing/2014/main" id="{F7E100DD-F2DE-151F-9E73-7F79E1E7CA90}"/>
                    </a:ext>
                  </a:extLst>
                </p:cNvPr>
                <p:cNvPicPr/>
                <p:nvPr/>
              </p:nvPicPr>
              <p:blipFill>
                <a:blip r:embed="rId53"/>
                <a:stretch>
                  <a:fillRect/>
                </a:stretch>
              </p:blipFill>
              <p:spPr>
                <a:xfrm>
                  <a:off x="9633633" y="4260449"/>
                  <a:ext cx="87120" cy="16020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43" name="Ink 42">
                  <a:extLst>
                    <a:ext uri="{FF2B5EF4-FFF2-40B4-BE49-F238E27FC236}">
                      <a16:creationId xmlns:a16="http://schemas.microsoft.com/office/drawing/2014/main" id="{034DB48D-C502-9BB1-19A3-430D415A63AD}"/>
                    </a:ext>
                  </a:extLst>
                </p14:cNvPr>
                <p14:cNvContentPartPr/>
                <p14:nvPr/>
              </p14:nvContentPartPr>
              <p14:xfrm>
                <a:off x="9696993" y="4225889"/>
                <a:ext cx="91800" cy="168840"/>
              </p14:xfrm>
            </p:contentPart>
          </mc:Choice>
          <mc:Fallback>
            <p:pic>
              <p:nvPicPr>
                <p:cNvPr id="43" name="Ink 42">
                  <a:extLst>
                    <a:ext uri="{FF2B5EF4-FFF2-40B4-BE49-F238E27FC236}">
                      <a16:creationId xmlns:a16="http://schemas.microsoft.com/office/drawing/2014/main" id="{034DB48D-C502-9BB1-19A3-430D415A63AD}"/>
                    </a:ext>
                  </a:extLst>
                </p:cNvPr>
                <p:cNvPicPr/>
                <p:nvPr/>
              </p:nvPicPr>
              <p:blipFill>
                <a:blip r:embed="rId55"/>
                <a:stretch>
                  <a:fillRect/>
                </a:stretch>
              </p:blipFill>
              <p:spPr>
                <a:xfrm>
                  <a:off x="9687993" y="4217249"/>
                  <a:ext cx="109440" cy="18648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44" name="Ink 43">
                  <a:extLst>
                    <a:ext uri="{FF2B5EF4-FFF2-40B4-BE49-F238E27FC236}">
                      <a16:creationId xmlns:a16="http://schemas.microsoft.com/office/drawing/2014/main" id="{A40DFBC1-E575-2B48-EAA8-CA1B38DEB601}"/>
                    </a:ext>
                  </a:extLst>
                </p14:cNvPr>
                <p14:cNvContentPartPr/>
                <p14:nvPr/>
              </p14:nvContentPartPr>
              <p14:xfrm>
                <a:off x="9827313" y="4282049"/>
                <a:ext cx="53640" cy="93960"/>
              </p14:xfrm>
            </p:contentPart>
          </mc:Choice>
          <mc:Fallback>
            <p:pic>
              <p:nvPicPr>
                <p:cNvPr id="44" name="Ink 43">
                  <a:extLst>
                    <a:ext uri="{FF2B5EF4-FFF2-40B4-BE49-F238E27FC236}">
                      <a16:creationId xmlns:a16="http://schemas.microsoft.com/office/drawing/2014/main" id="{A40DFBC1-E575-2B48-EAA8-CA1B38DEB601}"/>
                    </a:ext>
                  </a:extLst>
                </p:cNvPr>
                <p:cNvPicPr/>
                <p:nvPr/>
              </p:nvPicPr>
              <p:blipFill>
                <a:blip r:embed="rId57"/>
                <a:stretch>
                  <a:fillRect/>
                </a:stretch>
              </p:blipFill>
              <p:spPr>
                <a:xfrm>
                  <a:off x="9818673" y="4273049"/>
                  <a:ext cx="71280" cy="11160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45" name="Ink 44">
                  <a:extLst>
                    <a:ext uri="{FF2B5EF4-FFF2-40B4-BE49-F238E27FC236}">
                      <a16:creationId xmlns:a16="http://schemas.microsoft.com/office/drawing/2014/main" id="{67AE7BF5-7C4C-5D33-4D10-DA2EE3F98917}"/>
                    </a:ext>
                  </a:extLst>
                </p14:cNvPr>
                <p14:cNvContentPartPr/>
                <p14:nvPr/>
              </p14:nvContentPartPr>
              <p14:xfrm>
                <a:off x="9933513" y="4156409"/>
                <a:ext cx="110160" cy="180000"/>
              </p14:xfrm>
            </p:contentPart>
          </mc:Choice>
          <mc:Fallback>
            <p:pic>
              <p:nvPicPr>
                <p:cNvPr id="45" name="Ink 44">
                  <a:extLst>
                    <a:ext uri="{FF2B5EF4-FFF2-40B4-BE49-F238E27FC236}">
                      <a16:creationId xmlns:a16="http://schemas.microsoft.com/office/drawing/2014/main" id="{67AE7BF5-7C4C-5D33-4D10-DA2EE3F98917}"/>
                    </a:ext>
                  </a:extLst>
                </p:cNvPr>
                <p:cNvPicPr/>
                <p:nvPr/>
              </p:nvPicPr>
              <p:blipFill>
                <a:blip r:embed="rId59"/>
                <a:stretch>
                  <a:fillRect/>
                </a:stretch>
              </p:blipFill>
              <p:spPr>
                <a:xfrm>
                  <a:off x="9924513" y="4147769"/>
                  <a:ext cx="127800" cy="19764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46" name="Ink 45">
                  <a:extLst>
                    <a:ext uri="{FF2B5EF4-FFF2-40B4-BE49-F238E27FC236}">
                      <a16:creationId xmlns:a16="http://schemas.microsoft.com/office/drawing/2014/main" id="{9DC2FD74-DD8F-9B2A-0F36-5B78642A18E8}"/>
                    </a:ext>
                  </a:extLst>
                </p14:cNvPr>
                <p14:cNvContentPartPr/>
                <p14:nvPr/>
              </p14:nvContentPartPr>
              <p14:xfrm>
                <a:off x="10166433" y="4226969"/>
                <a:ext cx="46440" cy="27720"/>
              </p14:xfrm>
            </p:contentPart>
          </mc:Choice>
          <mc:Fallback>
            <p:pic>
              <p:nvPicPr>
                <p:cNvPr id="46" name="Ink 45">
                  <a:extLst>
                    <a:ext uri="{FF2B5EF4-FFF2-40B4-BE49-F238E27FC236}">
                      <a16:creationId xmlns:a16="http://schemas.microsoft.com/office/drawing/2014/main" id="{9DC2FD74-DD8F-9B2A-0F36-5B78642A18E8}"/>
                    </a:ext>
                  </a:extLst>
                </p:cNvPr>
                <p:cNvPicPr/>
                <p:nvPr/>
              </p:nvPicPr>
              <p:blipFill>
                <a:blip r:embed="rId61"/>
                <a:stretch>
                  <a:fillRect/>
                </a:stretch>
              </p:blipFill>
              <p:spPr>
                <a:xfrm>
                  <a:off x="10157433" y="4218329"/>
                  <a:ext cx="64080" cy="453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62">
            <p14:nvContentPartPr>
              <p14:cNvPr id="48" name="Ink 47">
                <a:extLst>
                  <a:ext uri="{FF2B5EF4-FFF2-40B4-BE49-F238E27FC236}">
                    <a16:creationId xmlns:a16="http://schemas.microsoft.com/office/drawing/2014/main" id="{245A8A03-3282-233D-C19C-495017618B0C}"/>
                  </a:ext>
                </a:extLst>
              </p14:cNvPr>
              <p14:cNvContentPartPr/>
              <p14:nvPr/>
            </p14:nvContentPartPr>
            <p14:xfrm>
              <a:off x="515913" y="2550809"/>
              <a:ext cx="294480" cy="37800"/>
            </p14:xfrm>
          </p:contentPart>
        </mc:Choice>
        <mc:Fallback>
          <p:pic>
            <p:nvPicPr>
              <p:cNvPr id="48" name="Ink 47">
                <a:extLst>
                  <a:ext uri="{FF2B5EF4-FFF2-40B4-BE49-F238E27FC236}">
                    <a16:creationId xmlns:a16="http://schemas.microsoft.com/office/drawing/2014/main" id="{245A8A03-3282-233D-C19C-495017618B0C}"/>
                  </a:ext>
                </a:extLst>
              </p:cNvPr>
              <p:cNvPicPr/>
              <p:nvPr/>
            </p:nvPicPr>
            <p:blipFill>
              <a:blip r:embed="rId63"/>
              <a:stretch>
                <a:fillRect/>
              </a:stretch>
            </p:blipFill>
            <p:spPr>
              <a:xfrm>
                <a:off x="506913" y="2541809"/>
                <a:ext cx="312120" cy="5544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49" name="Ink 48">
                <a:extLst>
                  <a:ext uri="{FF2B5EF4-FFF2-40B4-BE49-F238E27FC236}">
                    <a16:creationId xmlns:a16="http://schemas.microsoft.com/office/drawing/2014/main" id="{47291D24-6330-F392-11C0-6C68CEFE283B}"/>
                  </a:ext>
                </a:extLst>
              </p14:cNvPr>
              <p14:cNvContentPartPr/>
              <p14:nvPr/>
            </p14:nvContentPartPr>
            <p14:xfrm>
              <a:off x="584313" y="3283409"/>
              <a:ext cx="280080" cy="24120"/>
            </p14:xfrm>
          </p:contentPart>
        </mc:Choice>
        <mc:Fallback>
          <p:pic>
            <p:nvPicPr>
              <p:cNvPr id="49" name="Ink 48">
                <a:extLst>
                  <a:ext uri="{FF2B5EF4-FFF2-40B4-BE49-F238E27FC236}">
                    <a16:creationId xmlns:a16="http://schemas.microsoft.com/office/drawing/2014/main" id="{47291D24-6330-F392-11C0-6C68CEFE283B}"/>
                  </a:ext>
                </a:extLst>
              </p:cNvPr>
              <p:cNvPicPr/>
              <p:nvPr/>
            </p:nvPicPr>
            <p:blipFill>
              <a:blip r:embed="rId65"/>
              <a:stretch>
                <a:fillRect/>
              </a:stretch>
            </p:blipFill>
            <p:spPr>
              <a:xfrm>
                <a:off x="575673" y="3274409"/>
                <a:ext cx="297720" cy="4176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50" name="Ink 49">
                <a:extLst>
                  <a:ext uri="{FF2B5EF4-FFF2-40B4-BE49-F238E27FC236}">
                    <a16:creationId xmlns:a16="http://schemas.microsoft.com/office/drawing/2014/main" id="{6041F3FC-826C-0A6C-FE05-92A61961A047}"/>
                  </a:ext>
                </a:extLst>
              </p14:cNvPr>
              <p14:cNvContentPartPr/>
              <p14:nvPr/>
            </p14:nvContentPartPr>
            <p14:xfrm>
              <a:off x="668913" y="3460529"/>
              <a:ext cx="183960" cy="17640"/>
            </p14:xfrm>
          </p:contentPart>
        </mc:Choice>
        <mc:Fallback>
          <p:pic>
            <p:nvPicPr>
              <p:cNvPr id="50" name="Ink 49">
                <a:extLst>
                  <a:ext uri="{FF2B5EF4-FFF2-40B4-BE49-F238E27FC236}">
                    <a16:creationId xmlns:a16="http://schemas.microsoft.com/office/drawing/2014/main" id="{6041F3FC-826C-0A6C-FE05-92A61961A047}"/>
                  </a:ext>
                </a:extLst>
              </p:cNvPr>
              <p:cNvPicPr/>
              <p:nvPr/>
            </p:nvPicPr>
            <p:blipFill>
              <a:blip r:embed="rId67"/>
              <a:stretch>
                <a:fillRect/>
              </a:stretch>
            </p:blipFill>
            <p:spPr>
              <a:xfrm>
                <a:off x="660273" y="3451529"/>
                <a:ext cx="201600" cy="3528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51" name="Ink 50">
                <a:extLst>
                  <a:ext uri="{FF2B5EF4-FFF2-40B4-BE49-F238E27FC236}">
                    <a16:creationId xmlns:a16="http://schemas.microsoft.com/office/drawing/2014/main" id="{CA06A806-305E-D1A9-4EE5-17CF336715E2}"/>
                  </a:ext>
                </a:extLst>
              </p14:cNvPr>
              <p14:cNvContentPartPr/>
              <p14:nvPr/>
            </p14:nvContentPartPr>
            <p14:xfrm>
              <a:off x="685833" y="3686249"/>
              <a:ext cx="153360" cy="17280"/>
            </p14:xfrm>
          </p:contentPart>
        </mc:Choice>
        <mc:Fallback>
          <p:pic>
            <p:nvPicPr>
              <p:cNvPr id="51" name="Ink 50">
                <a:extLst>
                  <a:ext uri="{FF2B5EF4-FFF2-40B4-BE49-F238E27FC236}">
                    <a16:creationId xmlns:a16="http://schemas.microsoft.com/office/drawing/2014/main" id="{CA06A806-305E-D1A9-4EE5-17CF336715E2}"/>
                  </a:ext>
                </a:extLst>
              </p:cNvPr>
              <p:cNvPicPr/>
              <p:nvPr/>
            </p:nvPicPr>
            <p:blipFill>
              <a:blip r:embed="rId69"/>
              <a:stretch>
                <a:fillRect/>
              </a:stretch>
            </p:blipFill>
            <p:spPr>
              <a:xfrm>
                <a:off x="676833" y="3677609"/>
                <a:ext cx="171000" cy="34920"/>
              </a:xfrm>
              <a:prstGeom prst="rect">
                <a:avLst/>
              </a:prstGeom>
            </p:spPr>
          </p:pic>
        </mc:Fallback>
      </mc:AlternateContent>
      <p:grpSp>
        <p:nvGrpSpPr>
          <p:cNvPr id="56" name="Group 55">
            <a:extLst>
              <a:ext uri="{FF2B5EF4-FFF2-40B4-BE49-F238E27FC236}">
                <a16:creationId xmlns:a16="http://schemas.microsoft.com/office/drawing/2014/main" id="{C24C67FB-38EA-779E-DC10-811D0A347B1C}"/>
              </a:ext>
            </a:extLst>
          </p:cNvPr>
          <p:cNvGrpSpPr/>
          <p:nvPr/>
        </p:nvGrpSpPr>
        <p:grpSpPr>
          <a:xfrm>
            <a:off x="1329153" y="2438129"/>
            <a:ext cx="317520" cy="181080"/>
            <a:chOff x="1329153" y="2438129"/>
            <a:chExt cx="317520" cy="181080"/>
          </a:xfrm>
        </p:grpSpPr>
        <mc:AlternateContent xmlns:mc="http://schemas.openxmlformats.org/markup-compatibility/2006">
          <mc:Choice xmlns:p14="http://schemas.microsoft.com/office/powerpoint/2010/main" Requires="p14">
            <p:contentPart p14:bwMode="auto" r:id="rId70">
              <p14:nvContentPartPr>
                <p14:cNvPr id="52" name="Ink 51">
                  <a:extLst>
                    <a:ext uri="{FF2B5EF4-FFF2-40B4-BE49-F238E27FC236}">
                      <a16:creationId xmlns:a16="http://schemas.microsoft.com/office/drawing/2014/main" id="{E995610D-5D79-C6B2-98BD-B740520E6223}"/>
                    </a:ext>
                  </a:extLst>
                </p14:cNvPr>
                <p14:cNvContentPartPr/>
                <p14:nvPr/>
              </p14:nvContentPartPr>
              <p14:xfrm>
                <a:off x="1329153" y="2504369"/>
                <a:ext cx="101160" cy="114840"/>
              </p14:xfrm>
            </p:contentPart>
          </mc:Choice>
          <mc:Fallback>
            <p:pic>
              <p:nvPicPr>
                <p:cNvPr id="52" name="Ink 51">
                  <a:extLst>
                    <a:ext uri="{FF2B5EF4-FFF2-40B4-BE49-F238E27FC236}">
                      <a16:creationId xmlns:a16="http://schemas.microsoft.com/office/drawing/2014/main" id="{E995610D-5D79-C6B2-98BD-B740520E6223}"/>
                    </a:ext>
                  </a:extLst>
                </p:cNvPr>
                <p:cNvPicPr/>
                <p:nvPr/>
              </p:nvPicPr>
              <p:blipFill>
                <a:blip r:embed="rId71"/>
                <a:stretch>
                  <a:fillRect/>
                </a:stretch>
              </p:blipFill>
              <p:spPr>
                <a:xfrm>
                  <a:off x="1320513" y="2495369"/>
                  <a:ext cx="118800" cy="13248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53" name="Ink 52">
                  <a:extLst>
                    <a:ext uri="{FF2B5EF4-FFF2-40B4-BE49-F238E27FC236}">
                      <a16:creationId xmlns:a16="http://schemas.microsoft.com/office/drawing/2014/main" id="{88DF13BF-A8D9-DCD3-F10F-96915FFC36AE}"/>
                    </a:ext>
                  </a:extLst>
                </p14:cNvPr>
                <p14:cNvContentPartPr/>
                <p14:nvPr/>
              </p14:nvContentPartPr>
              <p14:xfrm>
                <a:off x="1445073" y="2509409"/>
                <a:ext cx="44280" cy="76320"/>
              </p14:xfrm>
            </p:contentPart>
          </mc:Choice>
          <mc:Fallback>
            <p:pic>
              <p:nvPicPr>
                <p:cNvPr id="53" name="Ink 52">
                  <a:extLst>
                    <a:ext uri="{FF2B5EF4-FFF2-40B4-BE49-F238E27FC236}">
                      <a16:creationId xmlns:a16="http://schemas.microsoft.com/office/drawing/2014/main" id="{88DF13BF-A8D9-DCD3-F10F-96915FFC36AE}"/>
                    </a:ext>
                  </a:extLst>
                </p:cNvPr>
                <p:cNvPicPr/>
                <p:nvPr/>
              </p:nvPicPr>
              <p:blipFill>
                <a:blip r:embed="rId73"/>
                <a:stretch>
                  <a:fillRect/>
                </a:stretch>
              </p:blipFill>
              <p:spPr>
                <a:xfrm>
                  <a:off x="1436073" y="2500769"/>
                  <a:ext cx="61920" cy="9396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54" name="Ink 53">
                  <a:extLst>
                    <a:ext uri="{FF2B5EF4-FFF2-40B4-BE49-F238E27FC236}">
                      <a16:creationId xmlns:a16="http://schemas.microsoft.com/office/drawing/2014/main" id="{7767EB31-4F69-EDFA-CE1C-07A188D44C16}"/>
                    </a:ext>
                  </a:extLst>
                </p14:cNvPr>
                <p14:cNvContentPartPr/>
                <p14:nvPr/>
              </p14:nvContentPartPr>
              <p14:xfrm>
                <a:off x="1405113" y="2477369"/>
                <a:ext cx="105480" cy="125280"/>
              </p14:xfrm>
            </p:contentPart>
          </mc:Choice>
          <mc:Fallback>
            <p:pic>
              <p:nvPicPr>
                <p:cNvPr id="54" name="Ink 53">
                  <a:extLst>
                    <a:ext uri="{FF2B5EF4-FFF2-40B4-BE49-F238E27FC236}">
                      <a16:creationId xmlns:a16="http://schemas.microsoft.com/office/drawing/2014/main" id="{7767EB31-4F69-EDFA-CE1C-07A188D44C16}"/>
                    </a:ext>
                  </a:extLst>
                </p:cNvPr>
                <p:cNvPicPr/>
                <p:nvPr/>
              </p:nvPicPr>
              <p:blipFill>
                <a:blip r:embed="rId75"/>
                <a:stretch>
                  <a:fillRect/>
                </a:stretch>
              </p:blipFill>
              <p:spPr>
                <a:xfrm>
                  <a:off x="1396113" y="2468729"/>
                  <a:ext cx="123120" cy="14292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55" name="Ink 54">
                  <a:extLst>
                    <a:ext uri="{FF2B5EF4-FFF2-40B4-BE49-F238E27FC236}">
                      <a16:creationId xmlns:a16="http://schemas.microsoft.com/office/drawing/2014/main" id="{DCE39EB6-7EEB-C7A5-E14D-17882F11D443}"/>
                    </a:ext>
                  </a:extLst>
                </p14:cNvPr>
                <p14:cNvContentPartPr/>
                <p14:nvPr/>
              </p14:nvContentPartPr>
              <p14:xfrm>
                <a:off x="1554873" y="2438129"/>
                <a:ext cx="91800" cy="157680"/>
              </p14:xfrm>
            </p:contentPart>
          </mc:Choice>
          <mc:Fallback>
            <p:pic>
              <p:nvPicPr>
                <p:cNvPr id="55" name="Ink 54">
                  <a:extLst>
                    <a:ext uri="{FF2B5EF4-FFF2-40B4-BE49-F238E27FC236}">
                      <a16:creationId xmlns:a16="http://schemas.microsoft.com/office/drawing/2014/main" id="{DCE39EB6-7EEB-C7A5-E14D-17882F11D443}"/>
                    </a:ext>
                  </a:extLst>
                </p:cNvPr>
                <p:cNvPicPr/>
                <p:nvPr/>
              </p:nvPicPr>
              <p:blipFill>
                <a:blip r:embed="rId77"/>
                <a:stretch>
                  <a:fillRect/>
                </a:stretch>
              </p:blipFill>
              <p:spPr>
                <a:xfrm>
                  <a:off x="1546233" y="2429129"/>
                  <a:ext cx="109440" cy="175320"/>
                </a:xfrm>
                <a:prstGeom prst="rect">
                  <a:avLst/>
                </a:prstGeom>
              </p:spPr>
            </p:pic>
          </mc:Fallback>
        </mc:AlternateContent>
      </p:grpSp>
      <p:grpSp>
        <p:nvGrpSpPr>
          <p:cNvPr id="96" name="Group 95">
            <a:extLst>
              <a:ext uri="{FF2B5EF4-FFF2-40B4-BE49-F238E27FC236}">
                <a16:creationId xmlns:a16="http://schemas.microsoft.com/office/drawing/2014/main" id="{03BF5EB2-9EC0-09D0-1B77-0DF1BA90C95D}"/>
              </a:ext>
            </a:extLst>
          </p:cNvPr>
          <p:cNvGrpSpPr/>
          <p:nvPr/>
        </p:nvGrpSpPr>
        <p:grpSpPr>
          <a:xfrm>
            <a:off x="466593" y="4845449"/>
            <a:ext cx="343080" cy="248040"/>
            <a:chOff x="466593" y="4845449"/>
            <a:chExt cx="343080" cy="248040"/>
          </a:xfrm>
        </p:grpSpPr>
        <mc:AlternateContent xmlns:mc="http://schemas.openxmlformats.org/markup-compatibility/2006">
          <mc:Choice xmlns:p14="http://schemas.microsoft.com/office/powerpoint/2010/main" Requires="p14">
            <p:contentPart p14:bwMode="auto" r:id="rId78">
              <p14:nvContentPartPr>
                <p14:cNvPr id="89" name="Ink 88">
                  <a:extLst>
                    <a:ext uri="{FF2B5EF4-FFF2-40B4-BE49-F238E27FC236}">
                      <a16:creationId xmlns:a16="http://schemas.microsoft.com/office/drawing/2014/main" id="{E88E0BAC-2F4C-57FA-2E3C-5749E5FAA7E5}"/>
                    </a:ext>
                  </a:extLst>
                </p14:cNvPr>
                <p14:cNvContentPartPr/>
                <p14:nvPr/>
              </p14:nvContentPartPr>
              <p14:xfrm>
                <a:off x="466593" y="4845449"/>
                <a:ext cx="130680" cy="248040"/>
              </p14:xfrm>
            </p:contentPart>
          </mc:Choice>
          <mc:Fallback>
            <p:pic>
              <p:nvPicPr>
                <p:cNvPr id="89" name="Ink 88">
                  <a:extLst>
                    <a:ext uri="{FF2B5EF4-FFF2-40B4-BE49-F238E27FC236}">
                      <a16:creationId xmlns:a16="http://schemas.microsoft.com/office/drawing/2014/main" id="{E88E0BAC-2F4C-57FA-2E3C-5749E5FAA7E5}"/>
                    </a:ext>
                  </a:extLst>
                </p:cNvPr>
                <p:cNvPicPr/>
                <p:nvPr/>
              </p:nvPicPr>
              <p:blipFill>
                <a:blip r:embed="rId79"/>
                <a:stretch>
                  <a:fillRect/>
                </a:stretch>
              </p:blipFill>
              <p:spPr>
                <a:xfrm>
                  <a:off x="457593" y="4836449"/>
                  <a:ext cx="148320" cy="26568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90" name="Ink 89">
                  <a:extLst>
                    <a:ext uri="{FF2B5EF4-FFF2-40B4-BE49-F238E27FC236}">
                      <a16:creationId xmlns:a16="http://schemas.microsoft.com/office/drawing/2014/main" id="{930BA4D2-BD7C-01F9-751C-4150D75582A4}"/>
                    </a:ext>
                  </a:extLst>
                </p14:cNvPr>
                <p14:cNvContentPartPr/>
                <p14:nvPr/>
              </p14:nvContentPartPr>
              <p14:xfrm>
                <a:off x="662433" y="4988729"/>
                <a:ext cx="147240" cy="91800"/>
              </p14:xfrm>
            </p:contentPart>
          </mc:Choice>
          <mc:Fallback>
            <p:pic>
              <p:nvPicPr>
                <p:cNvPr id="90" name="Ink 89">
                  <a:extLst>
                    <a:ext uri="{FF2B5EF4-FFF2-40B4-BE49-F238E27FC236}">
                      <a16:creationId xmlns:a16="http://schemas.microsoft.com/office/drawing/2014/main" id="{930BA4D2-BD7C-01F9-751C-4150D75582A4}"/>
                    </a:ext>
                  </a:extLst>
                </p:cNvPr>
                <p:cNvPicPr/>
                <p:nvPr/>
              </p:nvPicPr>
              <p:blipFill>
                <a:blip r:embed="rId81"/>
                <a:stretch>
                  <a:fillRect/>
                </a:stretch>
              </p:blipFill>
              <p:spPr>
                <a:xfrm>
                  <a:off x="653433" y="4980089"/>
                  <a:ext cx="164880" cy="109440"/>
                </a:xfrm>
                <a:prstGeom prst="rect">
                  <a:avLst/>
                </a:prstGeom>
              </p:spPr>
            </p:pic>
          </mc:Fallback>
        </mc:AlternateContent>
      </p:grpSp>
      <p:grpSp>
        <p:nvGrpSpPr>
          <p:cNvPr id="95" name="Group 94">
            <a:extLst>
              <a:ext uri="{FF2B5EF4-FFF2-40B4-BE49-F238E27FC236}">
                <a16:creationId xmlns:a16="http://schemas.microsoft.com/office/drawing/2014/main" id="{EFD6CDD9-5D3B-C8F8-4543-55100E0A75E2}"/>
              </a:ext>
            </a:extLst>
          </p:cNvPr>
          <p:cNvGrpSpPr/>
          <p:nvPr/>
        </p:nvGrpSpPr>
        <p:grpSpPr>
          <a:xfrm>
            <a:off x="485313" y="5703329"/>
            <a:ext cx="329760" cy="253800"/>
            <a:chOff x="485313" y="5703329"/>
            <a:chExt cx="329760" cy="253800"/>
          </a:xfrm>
        </p:grpSpPr>
        <mc:AlternateContent xmlns:mc="http://schemas.openxmlformats.org/markup-compatibility/2006">
          <mc:Choice xmlns:p14="http://schemas.microsoft.com/office/powerpoint/2010/main" Requires="p14">
            <p:contentPart p14:bwMode="auto" r:id="rId82">
              <p14:nvContentPartPr>
                <p14:cNvPr id="91" name="Ink 90">
                  <a:extLst>
                    <a:ext uri="{FF2B5EF4-FFF2-40B4-BE49-F238E27FC236}">
                      <a16:creationId xmlns:a16="http://schemas.microsoft.com/office/drawing/2014/main" id="{33652D10-F67F-AD77-390E-D841B21DA35D}"/>
                    </a:ext>
                  </a:extLst>
                </p14:cNvPr>
                <p14:cNvContentPartPr/>
                <p14:nvPr/>
              </p14:nvContentPartPr>
              <p14:xfrm>
                <a:off x="485313" y="5703329"/>
                <a:ext cx="106200" cy="213120"/>
              </p14:xfrm>
            </p:contentPart>
          </mc:Choice>
          <mc:Fallback>
            <p:pic>
              <p:nvPicPr>
                <p:cNvPr id="91" name="Ink 90">
                  <a:extLst>
                    <a:ext uri="{FF2B5EF4-FFF2-40B4-BE49-F238E27FC236}">
                      <a16:creationId xmlns:a16="http://schemas.microsoft.com/office/drawing/2014/main" id="{33652D10-F67F-AD77-390E-D841B21DA35D}"/>
                    </a:ext>
                  </a:extLst>
                </p:cNvPr>
                <p:cNvPicPr/>
                <p:nvPr/>
              </p:nvPicPr>
              <p:blipFill>
                <a:blip r:embed="rId83"/>
                <a:stretch>
                  <a:fillRect/>
                </a:stretch>
              </p:blipFill>
              <p:spPr>
                <a:xfrm>
                  <a:off x="476313" y="5694329"/>
                  <a:ext cx="123840" cy="23076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92" name="Ink 91">
                  <a:extLst>
                    <a:ext uri="{FF2B5EF4-FFF2-40B4-BE49-F238E27FC236}">
                      <a16:creationId xmlns:a16="http://schemas.microsoft.com/office/drawing/2014/main" id="{83AA24E0-87A0-7CE1-CE7B-7796745970C6}"/>
                    </a:ext>
                  </a:extLst>
                </p14:cNvPr>
                <p14:cNvContentPartPr/>
                <p14:nvPr/>
              </p14:nvContentPartPr>
              <p14:xfrm>
                <a:off x="652713" y="5850929"/>
                <a:ext cx="51120" cy="106200"/>
              </p14:xfrm>
            </p:contentPart>
          </mc:Choice>
          <mc:Fallback>
            <p:pic>
              <p:nvPicPr>
                <p:cNvPr id="92" name="Ink 91">
                  <a:extLst>
                    <a:ext uri="{FF2B5EF4-FFF2-40B4-BE49-F238E27FC236}">
                      <a16:creationId xmlns:a16="http://schemas.microsoft.com/office/drawing/2014/main" id="{83AA24E0-87A0-7CE1-CE7B-7796745970C6}"/>
                    </a:ext>
                  </a:extLst>
                </p:cNvPr>
                <p:cNvPicPr/>
                <p:nvPr/>
              </p:nvPicPr>
              <p:blipFill>
                <a:blip r:embed="rId85"/>
                <a:stretch>
                  <a:fillRect/>
                </a:stretch>
              </p:blipFill>
              <p:spPr>
                <a:xfrm>
                  <a:off x="644073" y="5842289"/>
                  <a:ext cx="68760" cy="12384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93" name="Ink 92">
                  <a:extLst>
                    <a:ext uri="{FF2B5EF4-FFF2-40B4-BE49-F238E27FC236}">
                      <a16:creationId xmlns:a16="http://schemas.microsoft.com/office/drawing/2014/main" id="{3AC1DD82-6502-5789-F602-1C4E6E7A0FE1}"/>
                    </a:ext>
                  </a:extLst>
                </p14:cNvPr>
                <p14:cNvContentPartPr/>
                <p14:nvPr/>
              </p14:nvContentPartPr>
              <p14:xfrm>
                <a:off x="688353" y="5850929"/>
                <a:ext cx="67680" cy="75240"/>
              </p14:xfrm>
            </p:contentPart>
          </mc:Choice>
          <mc:Fallback>
            <p:pic>
              <p:nvPicPr>
                <p:cNvPr id="93" name="Ink 92">
                  <a:extLst>
                    <a:ext uri="{FF2B5EF4-FFF2-40B4-BE49-F238E27FC236}">
                      <a16:creationId xmlns:a16="http://schemas.microsoft.com/office/drawing/2014/main" id="{3AC1DD82-6502-5789-F602-1C4E6E7A0FE1}"/>
                    </a:ext>
                  </a:extLst>
                </p:cNvPr>
                <p:cNvPicPr/>
                <p:nvPr/>
              </p:nvPicPr>
              <p:blipFill>
                <a:blip r:embed="rId87"/>
                <a:stretch>
                  <a:fillRect/>
                </a:stretch>
              </p:blipFill>
              <p:spPr>
                <a:xfrm>
                  <a:off x="679713" y="5842289"/>
                  <a:ext cx="85320" cy="9288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94" name="Ink 93">
                  <a:extLst>
                    <a:ext uri="{FF2B5EF4-FFF2-40B4-BE49-F238E27FC236}">
                      <a16:creationId xmlns:a16="http://schemas.microsoft.com/office/drawing/2014/main" id="{67F7C65D-E259-676E-1ADA-0D5CEF6D56AB}"/>
                    </a:ext>
                  </a:extLst>
                </p14:cNvPr>
                <p14:cNvContentPartPr/>
                <p14:nvPr/>
              </p14:nvContentPartPr>
              <p14:xfrm>
                <a:off x="729753" y="5818169"/>
                <a:ext cx="85320" cy="109080"/>
              </p14:xfrm>
            </p:contentPart>
          </mc:Choice>
          <mc:Fallback>
            <p:pic>
              <p:nvPicPr>
                <p:cNvPr id="94" name="Ink 93">
                  <a:extLst>
                    <a:ext uri="{FF2B5EF4-FFF2-40B4-BE49-F238E27FC236}">
                      <a16:creationId xmlns:a16="http://schemas.microsoft.com/office/drawing/2014/main" id="{67F7C65D-E259-676E-1ADA-0D5CEF6D56AB}"/>
                    </a:ext>
                  </a:extLst>
                </p:cNvPr>
                <p:cNvPicPr/>
                <p:nvPr/>
              </p:nvPicPr>
              <p:blipFill>
                <a:blip r:embed="rId89"/>
                <a:stretch>
                  <a:fillRect/>
                </a:stretch>
              </p:blipFill>
              <p:spPr>
                <a:xfrm>
                  <a:off x="720753" y="5809529"/>
                  <a:ext cx="102960" cy="1267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90">
            <p14:nvContentPartPr>
              <p14:cNvPr id="60" name="Ink 59">
                <a:extLst>
                  <a:ext uri="{FF2B5EF4-FFF2-40B4-BE49-F238E27FC236}">
                    <a16:creationId xmlns:a16="http://schemas.microsoft.com/office/drawing/2014/main" id="{3E1E10F5-EE9B-5559-BBF5-81FC7DE77927}"/>
                  </a:ext>
                </a:extLst>
              </p14:cNvPr>
              <p14:cNvContentPartPr/>
              <p14:nvPr/>
            </p14:nvContentPartPr>
            <p14:xfrm>
              <a:off x="3141393" y="3410489"/>
              <a:ext cx="163440" cy="45360"/>
            </p14:xfrm>
          </p:contentPart>
        </mc:Choice>
        <mc:Fallback>
          <p:pic>
            <p:nvPicPr>
              <p:cNvPr id="60" name="Ink 59">
                <a:extLst>
                  <a:ext uri="{FF2B5EF4-FFF2-40B4-BE49-F238E27FC236}">
                    <a16:creationId xmlns:a16="http://schemas.microsoft.com/office/drawing/2014/main" id="{3E1E10F5-EE9B-5559-BBF5-81FC7DE77927}"/>
                  </a:ext>
                </a:extLst>
              </p:cNvPr>
              <p:cNvPicPr/>
              <p:nvPr/>
            </p:nvPicPr>
            <p:blipFill>
              <a:blip r:embed="rId91"/>
              <a:stretch>
                <a:fillRect/>
              </a:stretch>
            </p:blipFill>
            <p:spPr>
              <a:xfrm>
                <a:off x="3132753" y="3401849"/>
                <a:ext cx="181080" cy="6300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61" name="Ink 60">
                <a:extLst>
                  <a:ext uri="{FF2B5EF4-FFF2-40B4-BE49-F238E27FC236}">
                    <a16:creationId xmlns:a16="http://schemas.microsoft.com/office/drawing/2014/main" id="{D87912BA-A22D-F993-CF4C-A2DFF7BD50C5}"/>
                  </a:ext>
                </a:extLst>
              </p14:cNvPr>
              <p14:cNvContentPartPr/>
              <p14:nvPr/>
            </p14:nvContentPartPr>
            <p14:xfrm>
              <a:off x="3085953" y="3586529"/>
              <a:ext cx="156240" cy="25560"/>
            </p14:xfrm>
          </p:contentPart>
        </mc:Choice>
        <mc:Fallback>
          <p:pic>
            <p:nvPicPr>
              <p:cNvPr id="61" name="Ink 60">
                <a:extLst>
                  <a:ext uri="{FF2B5EF4-FFF2-40B4-BE49-F238E27FC236}">
                    <a16:creationId xmlns:a16="http://schemas.microsoft.com/office/drawing/2014/main" id="{D87912BA-A22D-F993-CF4C-A2DFF7BD50C5}"/>
                  </a:ext>
                </a:extLst>
              </p:cNvPr>
              <p:cNvPicPr/>
              <p:nvPr/>
            </p:nvPicPr>
            <p:blipFill>
              <a:blip r:embed="rId93"/>
              <a:stretch>
                <a:fillRect/>
              </a:stretch>
            </p:blipFill>
            <p:spPr>
              <a:xfrm>
                <a:off x="3077313" y="3577889"/>
                <a:ext cx="173880" cy="4320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62" name="Ink 61">
                <a:extLst>
                  <a:ext uri="{FF2B5EF4-FFF2-40B4-BE49-F238E27FC236}">
                    <a16:creationId xmlns:a16="http://schemas.microsoft.com/office/drawing/2014/main" id="{AFA12818-8A71-3D93-FD24-007C0D147E73}"/>
                  </a:ext>
                </a:extLst>
              </p14:cNvPr>
              <p14:cNvContentPartPr/>
              <p14:nvPr/>
            </p14:nvContentPartPr>
            <p14:xfrm>
              <a:off x="3147153" y="3791009"/>
              <a:ext cx="151200" cy="40320"/>
            </p14:xfrm>
          </p:contentPart>
        </mc:Choice>
        <mc:Fallback>
          <p:pic>
            <p:nvPicPr>
              <p:cNvPr id="62" name="Ink 61">
                <a:extLst>
                  <a:ext uri="{FF2B5EF4-FFF2-40B4-BE49-F238E27FC236}">
                    <a16:creationId xmlns:a16="http://schemas.microsoft.com/office/drawing/2014/main" id="{AFA12818-8A71-3D93-FD24-007C0D147E73}"/>
                  </a:ext>
                </a:extLst>
              </p:cNvPr>
              <p:cNvPicPr/>
              <p:nvPr/>
            </p:nvPicPr>
            <p:blipFill>
              <a:blip r:embed="rId95"/>
              <a:stretch>
                <a:fillRect/>
              </a:stretch>
            </p:blipFill>
            <p:spPr>
              <a:xfrm>
                <a:off x="3138513" y="3782009"/>
                <a:ext cx="168840" cy="5796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57" name="Ink 56">
                <a:extLst>
                  <a:ext uri="{FF2B5EF4-FFF2-40B4-BE49-F238E27FC236}">
                    <a16:creationId xmlns:a16="http://schemas.microsoft.com/office/drawing/2014/main" id="{E433134F-2191-8BD6-2EEA-18D88AC2406A}"/>
                  </a:ext>
                </a:extLst>
              </p14:cNvPr>
              <p14:cNvContentPartPr/>
              <p14:nvPr/>
            </p14:nvContentPartPr>
            <p14:xfrm>
              <a:off x="1464153" y="3929969"/>
              <a:ext cx="39600" cy="86040"/>
            </p14:xfrm>
          </p:contentPart>
        </mc:Choice>
        <mc:Fallback>
          <p:pic>
            <p:nvPicPr>
              <p:cNvPr id="57" name="Ink 56">
                <a:extLst>
                  <a:ext uri="{FF2B5EF4-FFF2-40B4-BE49-F238E27FC236}">
                    <a16:creationId xmlns:a16="http://schemas.microsoft.com/office/drawing/2014/main" id="{E433134F-2191-8BD6-2EEA-18D88AC2406A}"/>
                  </a:ext>
                </a:extLst>
              </p:cNvPr>
              <p:cNvPicPr/>
              <p:nvPr/>
            </p:nvPicPr>
            <p:blipFill>
              <a:blip r:embed="rId97"/>
              <a:stretch>
                <a:fillRect/>
              </a:stretch>
            </p:blipFill>
            <p:spPr>
              <a:xfrm>
                <a:off x="1455513" y="3920969"/>
                <a:ext cx="57240" cy="10368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58" name="Ink 57">
                <a:extLst>
                  <a:ext uri="{FF2B5EF4-FFF2-40B4-BE49-F238E27FC236}">
                    <a16:creationId xmlns:a16="http://schemas.microsoft.com/office/drawing/2014/main" id="{B7A59818-3317-E3DD-A975-C6EE8F350567}"/>
                  </a:ext>
                </a:extLst>
              </p14:cNvPr>
              <p14:cNvContentPartPr/>
              <p14:nvPr/>
            </p14:nvContentPartPr>
            <p14:xfrm>
              <a:off x="1467753" y="3909809"/>
              <a:ext cx="91800" cy="104040"/>
            </p14:xfrm>
          </p:contentPart>
        </mc:Choice>
        <mc:Fallback>
          <p:pic>
            <p:nvPicPr>
              <p:cNvPr id="58" name="Ink 57">
                <a:extLst>
                  <a:ext uri="{FF2B5EF4-FFF2-40B4-BE49-F238E27FC236}">
                    <a16:creationId xmlns:a16="http://schemas.microsoft.com/office/drawing/2014/main" id="{B7A59818-3317-E3DD-A975-C6EE8F350567}"/>
                  </a:ext>
                </a:extLst>
              </p:cNvPr>
              <p:cNvPicPr/>
              <p:nvPr/>
            </p:nvPicPr>
            <p:blipFill>
              <a:blip r:embed="rId99"/>
              <a:stretch>
                <a:fillRect/>
              </a:stretch>
            </p:blipFill>
            <p:spPr>
              <a:xfrm>
                <a:off x="1459113" y="3901169"/>
                <a:ext cx="109440" cy="12168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66" name="Ink 65">
                <a:extLst>
                  <a:ext uri="{FF2B5EF4-FFF2-40B4-BE49-F238E27FC236}">
                    <a16:creationId xmlns:a16="http://schemas.microsoft.com/office/drawing/2014/main" id="{A9948B94-4F0A-F281-F3EA-7D32B51A9A10}"/>
                  </a:ext>
                </a:extLst>
              </p14:cNvPr>
              <p14:cNvContentPartPr/>
              <p14:nvPr/>
            </p14:nvContentPartPr>
            <p14:xfrm>
              <a:off x="1468833" y="4037969"/>
              <a:ext cx="59400" cy="30600"/>
            </p14:xfrm>
          </p:contentPart>
        </mc:Choice>
        <mc:Fallback>
          <p:pic>
            <p:nvPicPr>
              <p:cNvPr id="66" name="Ink 65">
                <a:extLst>
                  <a:ext uri="{FF2B5EF4-FFF2-40B4-BE49-F238E27FC236}">
                    <a16:creationId xmlns:a16="http://schemas.microsoft.com/office/drawing/2014/main" id="{A9948B94-4F0A-F281-F3EA-7D32B51A9A10}"/>
                  </a:ext>
                </a:extLst>
              </p:cNvPr>
              <p:cNvPicPr/>
              <p:nvPr/>
            </p:nvPicPr>
            <p:blipFill>
              <a:blip r:embed="rId101"/>
              <a:stretch>
                <a:fillRect/>
              </a:stretch>
            </p:blipFill>
            <p:spPr>
              <a:xfrm>
                <a:off x="1459833" y="4029329"/>
                <a:ext cx="77040" cy="4824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63" name="Ink 62">
                <a:extLst>
                  <a:ext uri="{FF2B5EF4-FFF2-40B4-BE49-F238E27FC236}">
                    <a16:creationId xmlns:a16="http://schemas.microsoft.com/office/drawing/2014/main" id="{996FC56F-6593-E423-150F-D3B6AA9B963D}"/>
                  </a:ext>
                </a:extLst>
              </p14:cNvPr>
              <p14:cNvContentPartPr/>
              <p14:nvPr/>
            </p14:nvContentPartPr>
            <p14:xfrm>
              <a:off x="2436153" y="3915569"/>
              <a:ext cx="28440" cy="95760"/>
            </p14:xfrm>
          </p:contentPart>
        </mc:Choice>
        <mc:Fallback>
          <p:pic>
            <p:nvPicPr>
              <p:cNvPr id="63" name="Ink 62">
                <a:extLst>
                  <a:ext uri="{FF2B5EF4-FFF2-40B4-BE49-F238E27FC236}">
                    <a16:creationId xmlns:a16="http://schemas.microsoft.com/office/drawing/2014/main" id="{996FC56F-6593-E423-150F-D3B6AA9B963D}"/>
                  </a:ext>
                </a:extLst>
              </p:cNvPr>
              <p:cNvPicPr/>
              <p:nvPr/>
            </p:nvPicPr>
            <p:blipFill>
              <a:blip r:embed="rId103"/>
              <a:stretch>
                <a:fillRect/>
              </a:stretch>
            </p:blipFill>
            <p:spPr>
              <a:xfrm>
                <a:off x="2427153" y="3906569"/>
                <a:ext cx="46080" cy="11340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64" name="Ink 63">
                <a:extLst>
                  <a:ext uri="{FF2B5EF4-FFF2-40B4-BE49-F238E27FC236}">
                    <a16:creationId xmlns:a16="http://schemas.microsoft.com/office/drawing/2014/main" id="{7B7D0ED4-D413-06F4-AF92-C883932938E6}"/>
                  </a:ext>
                </a:extLst>
              </p14:cNvPr>
              <p14:cNvContentPartPr/>
              <p14:nvPr/>
            </p14:nvContentPartPr>
            <p14:xfrm>
              <a:off x="2435433" y="3861569"/>
              <a:ext cx="84240" cy="145800"/>
            </p14:xfrm>
          </p:contentPart>
        </mc:Choice>
        <mc:Fallback>
          <p:pic>
            <p:nvPicPr>
              <p:cNvPr id="64" name="Ink 63">
                <a:extLst>
                  <a:ext uri="{FF2B5EF4-FFF2-40B4-BE49-F238E27FC236}">
                    <a16:creationId xmlns:a16="http://schemas.microsoft.com/office/drawing/2014/main" id="{7B7D0ED4-D413-06F4-AF92-C883932938E6}"/>
                  </a:ext>
                </a:extLst>
              </p:cNvPr>
              <p:cNvPicPr/>
              <p:nvPr/>
            </p:nvPicPr>
            <p:blipFill>
              <a:blip r:embed="rId105"/>
              <a:stretch>
                <a:fillRect/>
              </a:stretch>
            </p:blipFill>
            <p:spPr>
              <a:xfrm>
                <a:off x="2426793" y="3852569"/>
                <a:ext cx="101880" cy="16344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67" name="Ink 66">
                <a:extLst>
                  <a:ext uri="{FF2B5EF4-FFF2-40B4-BE49-F238E27FC236}">
                    <a16:creationId xmlns:a16="http://schemas.microsoft.com/office/drawing/2014/main" id="{43DC13BC-671A-4F95-7D4F-30D13154881F}"/>
                  </a:ext>
                </a:extLst>
              </p14:cNvPr>
              <p14:cNvContentPartPr/>
              <p14:nvPr/>
            </p14:nvContentPartPr>
            <p14:xfrm>
              <a:off x="2496273" y="4019969"/>
              <a:ext cx="66960" cy="55800"/>
            </p14:xfrm>
          </p:contentPart>
        </mc:Choice>
        <mc:Fallback>
          <p:pic>
            <p:nvPicPr>
              <p:cNvPr id="67" name="Ink 66">
                <a:extLst>
                  <a:ext uri="{FF2B5EF4-FFF2-40B4-BE49-F238E27FC236}">
                    <a16:creationId xmlns:a16="http://schemas.microsoft.com/office/drawing/2014/main" id="{43DC13BC-671A-4F95-7D4F-30D13154881F}"/>
                  </a:ext>
                </a:extLst>
              </p:cNvPr>
              <p:cNvPicPr/>
              <p:nvPr/>
            </p:nvPicPr>
            <p:blipFill>
              <a:blip r:embed="rId107"/>
              <a:stretch>
                <a:fillRect/>
              </a:stretch>
            </p:blipFill>
            <p:spPr>
              <a:xfrm>
                <a:off x="2487633" y="4011329"/>
                <a:ext cx="84600" cy="7344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70" name="Ink 69">
                <a:extLst>
                  <a:ext uri="{FF2B5EF4-FFF2-40B4-BE49-F238E27FC236}">
                    <a16:creationId xmlns:a16="http://schemas.microsoft.com/office/drawing/2014/main" id="{610FE4E8-DFFD-CF3F-D9E8-1355BB09E5C6}"/>
                  </a:ext>
                </a:extLst>
              </p14:cNvPr>
              <p14:cNvContentPartPr/>
              <p14:nvPr/>
            </p14:nvContentPartPr>
            <p14:xfrm>
              <a:off x="1513833" y="5441249"/>
              <a:ext cx="1402200" cy="114480"/>
            </p14:xfrm>
          </p:contentPart>
        </mc:Choice>
        <mc:Fallback>
          <p:pic>
            <p:nvPicPr>
              <p:cNvPr id="70" name="Ink 69">
                <a:extLst>
                  <a:ext uri="{FF2B5EF4-FFF2-40B4-BE49-F238E27FC236}">
                    <a16:creationId xmlns:a16="http://schemas.microsoft.com/office/drawing/2014/main" id="{610FE4E8-DFFD-CF3F-D9E8-1355BB09E5C6}"/>
                  </a:ext>
                </a:extLst>
              </p:cNvPr>
              <p:cNvPicPr/>
              <p:nvPr/>
            </p:nvPicPr>
            <p:blipFill>
              <a:blip r:embed="rId109"/>
              <a:stretch>
                <a:fillRect/>
              </a:stretch>
            </p:blipFill>
            <p:spPr>
              <a:xfrm>
                <a:off x="1504833" y="5432249"/>
                <a:ext cx="1419840" cy="13212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71" name="Ink 70">
                <a:extLst>
                  <a:ext uri="{FF2B5EF4-FFF2-40B4-BE49-F238E27FC236}">
                    <a16:creationId xmlns:a16="http://schemas.microsoft.com/office/drawing/2014/main" id="{47F336A2-7C10-2A53-A453-1125161B6534}"/>
                  </a:ext>
                </a:extLst>
              </p14:cNvPr>
              <p14:cNvContentPartPr/>
              <p14:nvPr/>
            </p14:nvContentPartPr>
            <p14:xfrm>
              <a:off x="1400793" y="5131649"/>
              <a:ext cx="130680" cy="105480"/>
            </p14:xfrm>
          </p:contentPart>
        </mc:Choice>
        <mc:Fallback>
          <p:pic>
            <p:nvPicPr>
              <p:cNvPr id="71" name="Ink 70">
                <a:extLst>
                  <a:ext uri="{FF2B5EF4-FFF2-40B4-BE49-F238E27FC236}">
                    <a16:creationId xmlns:a16="http://schemas.microsoft.com/office/drawing/2014/main" id="{47F336A2-7C10-2A53-A453-1125161B6534}"/>
                  </a:ext>
                </a:extLst>
              </p:cNvPr>
              <p:cNvPicPr/>
              <p:nvPr/>
            </p:nvPicPr>
            <p:blipFill>
              <a:blip r:embed="rId111"/>
              <a:stretch>
                <a:fillRect/>
              </a:stretch>
            </p:blipFill>
            <p:spPr>
              <a:xfrm>
                <a:off x="1391793" y="5122649"/>
                <a:ext cx="148320" cy="12312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72" name="Ink 71">
                <a:extLst>
                  <a:ext uri="{FF2B5EF4-FFF2-40B4-BE49-F238E27FC236}">
                    <a16:creationId xmlns:a16="http://schemas.microsoft.com/office/drawing/2014/main" id="{A7E38F62-77A4-77D4-888A-E9BB306AE1F9}"/>
                  </a:ext>
                </a:extLst>
              </p14:cNvPr>
              <p14:cNvContentPartPr/>
              <p14:nvPr/>
            </p14:nvContentPartPr>
            <p14:xfrm>
              <a:off x="1559553" y="5064329"/>
              <a:ext cx="114480" cy="138960"/>
            </p14:xfrm>
          </p:contentPart>
        </mc:Choice>
        <mc:Fallback>
          <p:pic>
            <p:nvPicPr>
              <p:cNvPr id="72" name="Ink 71">
                <a:extLst>
                  <a:ext uri="{FF2B5EF4-FFF2-40B4-BE49-F238E27FC236}">
                    <a16:creationId xmlns:a16="http://schemas.microsoft.com/office/drawing/2014/main" id="{A7E38F62-77A4-77D4-888A-E9BB306AE1F9}"/>
                  </a:ext>
                </a:extLst>
              </p:cNvPr>
              <p:cNvPicPr/>
              <p:nvPr/>
            </p:nvPicPr>
            <p:blipFill>
              <a:blip r:embed="rId113"/>
              <a:stretch>
                <a:fillRect/>
              </a:stretch>
            </p:blipFill>
            <p:spPr>
              <a:xfrm>
                <a:off x="1550913" y="5055329"/>
                <a:ext cx="132120" cy="15660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80" name="Ink 79">
                <a:extLst>
                  <a:ext uri="{FF2B5EF4-FFF2-40B4-BE49-F238E27FC236}">
                    <a16:creationId xmlns:a16="http://schemas.microsoft.com/office/drawing/2014/main" id="{4D54BF96-205B-55BF-5974-CA15B5FD8712}"/>
                  </a:ext>
                </a:extLst>
              </p14:cNvPr>
              <p14:cNvContentPartPr/>
              <p14:nvPr/>
            </p14:nvContentPartPr>
            <p14:xfrm>
              <a:off x="3728553" y="5041289"/>
              <a:ext cx="109080" cy="138600"/>
            </p14:xfrm>
          </p:contentPart>
        </mc:Choice>
        <mc:Fallback>
          <p:pic>
            <p:nvPicPr>
              <p:cNvPr id="80" name="Ink 79">
                <a:extLst>
                  <a:ext uri="{FF2B5EF4-FFF2-40B4-BE49-F238E27FC236}">
                    <a16:creationId xmlns:a16="http://schemas.microsoft.com/office/drawing/2014/main" id="{4D54BF96-205B-55BF-5974-CA15B5FD8712}"/>
                  </a:ext>
                </a:extLst>
              </p:cNvPr>
              <p:cNvPicPr/>
              <p:nvPr/>
            </p:nvPicPr>
            <p:blipFill>
              <a:blip r:embed="rId115"/>
              <a:stretch>
                <a:fillRect/>
              </a:stretch>
            </p:blipFill>
            <p:spPr>
              <a:xfrm>
                <a:off x="3719913" y="5032649"/>
                <a:ext cx="126720" cy="15624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81" name="Ink 80">
                <a:extLst>
                  <a:ext uri="{FF2B5EF4-FFF2-40B4-BE49-F238E27FC236}">
                    <a16:creationId xmlns:a16="http://schemas.microsoft.com/office/drawing/2014/main" id="{CC5C6796-D4C5-C7EB-F103-FD9B0B16D794}"/>
                  </a:ext>
                </a:extLst>
              </p14:cNvPr>
              <p14:cNvContentPartPr/>
              <p14:nvPr/>
            </p14:nvContentPartPr>
            <p14:xfrm>
              <a:off x="3909993" y="5024369"/>
              <a:ext cx="150840" cy="86040"/>
            </p14:xfrm>
          </p:contentPart>
        </mc:Choice>
        <mc:Fallback>
          <p:pic>
            <p:nvPicPr>
              <p:cNvPr id="81" name="Ink 80">
                <a:extLst>
                  <a:ext uri="{FF2B5EF4-FFF2-40B4-BE49-F238E27FC236}">
                    <a16:creationId xmlns:a16="http://schemas.microsoft.com/office/drawing/2014/main" id="{CC5C6796-D4C5-C7EB-F103-FD9B0B16D794}"/>
                  </a:ext>
                </a:extLst>
              </p:cNvPr>
              <p:cNvPicPr/>
              <p:nvPr/>
            </p:nvPicPr>
            <p:blipFill>
              <a:blip r:embed="rId117"/>
              <a:stretch>
                <a:fillRect/>
              </a:stretch>
            </p:blipFill>
            <p:spPr>
              <a:xfrm>
                <a:off x="3901353" y="5015729"/>
                <a:ext cx="168480" cy="10368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82" name="Ink 81">
                <a:extLst>
                  <a:ext uri="{FF2B5EF4-FFF2-40B4-BE49-F238E27FC236}">
                    <a16:creationId xmlns:a16="http://schemas.microsoft.com/office/drawing/2014/main" id="{B22D04E5-6616-8538-1091-1789551F23C7}"/>
                  </a:ext>
                </a:extLst>
              </p14:cNvPr>
              <p14:cNvContentPartPr/>
              <p14:nvPr/>
            </p14:nvContentPartPr>
            <p14:xfrm>
              <a:off x="4545393" y="5429009"/>
              <a:ext cx="34560" cy="126360"/>
            </p14:xfrm>
          </p:contentPart>
        </mc:Choice>
        <mc:Fallback>
          <p:pic>
            <p:nvPicPr>
              <p:cNvPr id="82" name="Ink 81">
                <a:extLst>
                  <a:ext uri="{FF2B5EF4-FFF2-40B4-BE49-F238E27FC236}">
                    <a16:creationId xmlns:a16="http://schemas.microsoft.com/office/drawing/2014/main" id="{B22D04E5-6616-8538-1091-1789551F23C7}"/>
                  </a:ext>
                </a:extLst>
              </p:cNvPr>
              <p:cNvPicPr/>
              <p:nvPr/>
            </p:nvPicPr>
            <p:blipFill>
              <a:blip r:embed="rId119"/>
              <a:stretch>
                <a:fillRect/>
              </a:stretch>
            </p:blipFill>
            <p:spPr>
              <a:xfrm>
                <a:off x="4536393" y="5420369"/>
                <a:ext cx="52200" cy="14400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83" name="Ink 82">
                <a:extLst>
                  <a:ext uri="{FF2B5EF4-FFF2-40B4-BE49-F238E27FC236}">
                    <a16:creationId xmlns:a16="http://schemas.microsoft.com/office/drawing/2014/main" id="{ECB913C1-D8E4-2F80-FDFB-68588B8790A3}"/>
                  </a:ext>
                </a:extLst>
              </p14:cNvPr>
              <p14:cNvContentPartPr/>
              <p14:nvPr/>
            </p14:nvContentPartPr>
            <p14:xfrm>
              <a:off x="4588233" y="5458889"/>
              <a:ext cx="64080" cy="33120"/>
            </p14:xfrm>
          </p:contentPart>
        </mc:Choice>
        <mc:Fallback>
          <p:pic>
            <p:nvPicPr>
              <p:cNvPr id="83" name="Ink 82">
                <a:extLst>
                  <a:ext uri="{FF2B5EF4-FFF2-40B4-BE49-F238E27FC236}">
                    <a16:creationId xmlns:a16="http://schemas.microsoft.com/office/drawing/2014/main" id="{ECB913C1-D8E4-2F80-FDFB-68588B8790A3}"/>
                  </a:ext>
                </a:extLst>
              </p:cNvPr>
              <p:cNvPicPr/>
              <p:nvPr/>
            </p:nvPicPr>
            <p:blipFill>
              <a:blip r:embed="rId121"/>
              <a:stretch>
                <a:fillRect/>
              </a:stretch>
            </p:blipFill>
            <p:spPr>
              <a:xfrm>
                <a:off x="4579233" y="5449889"/>
                <a:ext cx="81720" cy="5076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84" name="Ink 83">
                <a:extLst>
                  <a:ext uri="{FF2B5EF4-FFF2-40B4-BE49-F238E27FC236}">
                    <a16:creationId xmlns:a16="http://schemas.microsoft.com/office/drawing/2014/main" id="{081F37F3-6CDC-12A3-29BD-DE5C3A57B3F7}"/>
                  </a:ext>
                </a:extLst>
              </p14:cNvPr>
              <p14:cNvContentPartPr/>
              <p14:nvPr/>
            </p14:nvContentPartPr>
            <p14:xfrm>
              <a:off x="4643673" y="5408489"/>
              <a:ext cx="45360" cy="102960"/>
            </p14:xfrm>
          </p:contentPart>
        </mc:Choice>
        <mc:Fallback>
          <p:pic>
            <p:nvPicPr>
              <p:cNvPr id="84" name="Ink 83">
                <a:extLst>
                  <a:ext uri="{FF2B5EF4-FFF2-40B4-BE49-F238E27FC236}">
                    <a16:creationId xmlns:a16="http://schemas.microsoft.com/office/drawing/2014/main" id="{081F37F3-6CDC-12A3-29BD-DE5C3A57B3F7}"/>
                  </a:ext>
                </a:extLst>
              </p:cNvPr>
              <p:cNvPicPr/>
              <p:nvPr/>
            </p:nvPicPr>
            <p:blipFill>
              <a:blip r:embed="rId123"/>
              <a:stretch>
                <a:fillRect/>
              </a:stretch>
            </p:blipFill>
            <p:spPr>
              <a:xfrm>
                <a:off x="4634673" y="5399849"/>
                <a:ext cx="63000" cy="12060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85" name="Ink 84">
                <a:extLst>
                  <a:ext uri="{FF2B5EF4-FFF2-40B4-BE49-F238E27FC236}">
                    <a16:creationId xmlns:a16="http://schemas.microsoft.com/office/drawing/2014/main" id="{7337A35B-3B4C-34EC-30E4-57D291E70170}"/>
                  </a:ext>
                </a:extLst>
              </p14:cNvPr>
              <p14:cNvContentPartPr/>
              <p14:nvPr/>
            </p14:nvContentPartPr>
            <p14:xfrm>
              <a:off x="4764993" y="5363129"/>
              <a:ext cx="126000" cy="124200"/>
            </p14:xfrm>
          </p:contentPart>
        </mc:Choice>
        <mc:Fallback>
          <p:pic>
            <p:nvPicPr>
              <p:cNvPr id="85" name="Ink 84">
                <a:extLst>
                  <a:ext uri="{FF2B5EF4-FFF2-40B4-BE49-F238E27FC236}">
                    <a16:creationId xmlns:a16="http://schemas.microsoft.com/office/drawing/2014/main" id="{7337A35B-3B4C-34EC-30E4-57D291E70170}"/>
                  </a:ext>
                </a:extLst>
              </p:cNvPr>
              <p:cNvPicPr/>
              <p:nvPr/>
            </p:nvPicPr>
            <p:blipFill>
              <a:blip r:embed="rId125"/>
              <a:stretch>
                <a:fillRect/>
              </a:stretch>
            </p:blipFill>
            <p:spPr>
              <a:xfrm>
                <a:off x="4755993" y="5354489"/>
                <a:ext cx="143640" cy="14184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97" name="Ink 96">
                <a:extLst>
                  <a:ext uri="{FF2B5EF4-FFF2-40B4-BE49-F238E27FC236}">
                    <a16:creationId xmlns:a16="http://schemas.microsoft.com/office/drawing/2014/main" id="{A26FF128-1F39-D732-7A10-7E343172BF7B}"/>
                  </a:ext>
                </a:extLst>
              </p14:cNvPr>
              <p14:cNvContentPartPr/>
              <p14:nvPr/>
            </p14:nvContentPartPr>
            <p14:xfrm>
              <a:off x="3716673" y="6331889"/>
              <a:ext cx="54360" cy="142560"/>
            </p14:xfrm>
          </p:contentPart>
        </mc:Choice>
        <mc:Fallback>
          <p:pic>
            <p:nvPicPr>
              <p:cNvPr id="97" name="Ink 96">
                <a:extLst>
                  <a:ext uri="{FF2B5EF4-FFF2-40B4-BE49-F238E27FC236}">
                    <a16:creationId xmlns:a16="http://schemas.microsoft.com/office/drawing/2014/main" id="{A26FF128-1F39-D732-7A10-7E343172BF7B}"/>
                  </a:ext>
                </a:extLst>
              </p:cNvPr>
              <p:cNvPicPr/>
              <p:nvPr/>
            </p:nvPicPr>
            <p:blipFill>
              <a:blip r:embed="rId127"/>
              <a:stretch>
                <a:fillRect/>
              </a:stretch>
            </p:blipFill>
            <p:spPr>
              <a:xfrm>
                <a:off x="3708033" y="6322889"/>
                <a:ext cx="72000" cy="16020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98" name="Ink 97">
                <a:extLst>
                  <a:ext uri="{FF2B5EF4-FFF2-40B4-BE49-F238E27FC236}">
                    <a16:creationId xmlns:a16="http://schemas.microsoft.com/office/drawing/2014/main" id="{1ED5E8A4-4C31-50B3-2E26-0D354F8607A6}"/>
                  </a:ext>
                </a:extLst>
              </p14:cNvPr>
              <p14:cNvContentPartPr/>
              <p14:nvPr/>
            </p14:nvContentPartPr>
            <p14:xfrm>
              <a:off x="3664833" y="6338009"/>
              <a:ext cx="170280" cy="127080"/>
            </p14:xfrm>
          </p:contentPart>
        </mc:Choice>
        <mc:Fallback>
          <p:pic>
            <p:nvPicPr>
              <p:cNvPr id="98" name="Ink 97">
                <a:extLst>
                  <a:ext uri="{FF2B5EF4-FFF2-40B4-BE49-F238E27FC236}">
                    <a16:creationId xmlns:a16="http://schemas.microsoft.com/office/drawing/2014/main" id="{1ED5E8A4-4C31-50B3-2E26-0D354F8607A6}"/>
                  </a:ext>
                </a:extLst>
              </p:cNvPr>
              <p:cNvPicPr/>
              <p:nvPr/>
            </p:nvPicPr>
            <p:blipFill>
              <a:blip r:embed="rId129"/>
              <a:stretch>
                <a:fillRect/>
              </a:stretch>
            </p:blipFill>
            <p:spPr>
              <a:xfrm>
                <a:off x="3655833" y="6329369"/>
                <a:ext cx="187920" cy="14472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99" name="Ink 98">
                <a:extLst>
                  <a:ext uri="{FF2B5EF4-FFF2-40B4-BE49-F238E27FC236}">
                    <a16:creationId xmlns:a16="http://schemas.microsoft.com/office/drawing/2014/main" id="{17F0824A-CEA4-6344-F456-6C458B1C17BE}"/>
                  </a:ext>
                </a:extLst>
              </p14:cNvPr>
              <p14:cNvContentPartPr/>
              <p14:nvPr/>
            </p14:nvContentPartPr>
            <p14:xfrm>
              <a:off x="3877593" y="6282209"/>
              <a:ext cx="118080" cy="138960"/>
            </p14:xfrm>
          </p:contentPart>
        </mc:Choice>
        <mc:Fallback>
          <p:pic>
            <p:nvPicPr>
              <p:cNvPr id="99" name="Ink 98">
                <a:extLst>
                  <a:ext uri="{FF2B5EF4-FFF2-40B4-BE49-F238E27FC236}">
                    <a16:creationId xmlns:a16="http://schemas.microsoft.com/office/drawing/2014/main" id="{17F0824A-CEA4-6344-F456-6C458B1C17BE}"/>
                  </a:ext>
                </a:extLst>
              </p:cNvPr>
              <p:cNvPicPr/>
              <p:nvPr/>
            </p:nvPicPr>
            <p:blipFill>
              <a:blip r:embed="rId131"/>
              <a:stretch>
                <a:fillRect/>
              </a:stretch>
            </p:blipFill>
            <p:spPr>
              <a:xfrm>
                <a:off x="3868593" y="6273569"/>
                <a:ext cx="135720" cy="15660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100" name="Ink 99">
                <a:extLst>
                  <a:ext uri="{FF2B5EF4-FFF2-40B4-BE49-F238E27FC236}">
                    <a16:creationId xmlns:a16="http://schemas.microsoft.com/office/drawing/2014/main" id="{43C8D084-AF41-99A6-2054-210B9BA7CB59}"/>
                  </a:ext>
                </a:extLst>
              </p14:cNvPr>
              <p14:cNvContentPartPr/>
              <p14:nvPr/>
            </p14:nvContentPartPr>
            <p14:xfrm>
              <a:off x="4036353" y="6197609"/>
              <a:ext cx="118440" cy="176760"/>
            </p14:xfrm>
          </p:contentPart>
        </mc:Choice>
        <mc:Fallback>
          <p:pic>
            <p:nvPicPr>
              <p:cNvPr id="100" name="Ink 99">
                <a:extLst>
                  <a:ext uri="{FF2B5EF4-FFF2-40B4-BE49-F238E27FC236}">
                    <a16:creationId xmlns:a16="http://schemas.microsoft.com/office/drawing/2014/main" id="{43C8D084-AF41-99A6-2054-210B9BA7CB59}"/>
                  </a:ext>
                </a:extLst>
              </p:cNvPr>
              <p:cNvPicPr/>
              <p:nvPr/>
            </p:nvPicPr>
            <p:blipFill>
              <a:blip r:embed="rId133"/>
              <a:stretch>
                <a:fillRect/>
              </a:stretch>
            </p:blipFill>
            <p:spPr>
              <a:xfrm>
                <a:off x="4027713" y="6188609"/>
                <a:ext cx="136080" cy="19440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101" name="Ink 100">
                <a:extLst>
                  <a:ext uri="{FF2B5EF4-FFF2-40B4-BE49-F238E27FC236}">
                    <a16:creationId xmlns:a16="http://schemas.microsoft.com/office/drawing/2014/main" id="{4B6ED32C-2C48-ED65-01DA-FDEECE8D3E99}"/>
                  </a:ext>
                </a:extLst>
              </p14:cNvPr>
              <p14:cNvContentPartPr/>
              <p14:nvPr/>
            </p14:nvContentPartPr>
            <p14:xfrm>
              <a:off x="4057593" y="6311369"/>
              <a:ext cx="64080" cy="19440"/>
            </p14:xfrm>
          </p:contentPart>
        </mc:Choice>
        <mc:Fallback>
          <p:pic>
            <p:nvPicPr>
              <p:cNvPr id="101" name="Ink 100">
                <a:extLst>
                  <a:ext uri="{FF2B5EF4-FFF2-40B4-BE49-F238E27FC236}">
                    <a16:creationId xmlns:a16="http://schemas.microsoft.com/office/drawing/2014/main" id="{4B6ED32C-2C48-ED65-01DA-FDEECE8D3E99}"/>
                  </a:ext>
                </a:extLst>
              </p:cNvPr>
              <p:cNvPicPr/>
              <p:nvPr/>
            </p:nvPicPr>
            <p:blipFill>
              <a:blip r:embed="rId135"/>
              <a:stretch>
                <a:fillRect/>
              </a:stretch>
            </p:blipFill>
            <p:spPr>
              <a:xfrm>
                <a:off x="4048593" y="6302729"/>
                <a:ext cx="81720" cy="3708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110" name="Ink 109">
                <a:extLst>
                  <a:ext uri="{FF2B5EF4-FFF2-40B4-BE49-F238E27FC236}">
                    <a16:creationId xmlns:a16="http://schemas.microsoft.com/office/drawing/2014/main" id="{34FDE71B-C74C-59DC-6FAD-F8619D43F666}"/>
                  </a:ext>
                </a:extLst>
              </p14:cNvPr>
              <p14:cNvContentPartPr/>
              <p14:nvPr/>
            </p14:nvContentPartPr>
            <p14:xfrm>
              <a:off x="2261193" y="6594689"/>
              <a:ext cx="171360" cy="23040"/>
            </p14:xfrm>
          </p:contentPart>
        </mc:Choice>
        <mc:Fallback>
          <p:pic>
            <p:nvPicPr>
              <p:cNvPr id="110" name="Ink 109">
                <a:extLst>
                  <a:ext uri="{FF2B5EF4-FFF2-40B4-BE49-F238E27FC236}">
                    <a16:creationId xmlns:a16="http://schemas.microsoft.com/office/drawing/2014/main" id="{34FDE71B-C74C-59DC-6FAD-F8619D43F666}"/>
                  </a:ext>
                </a:extLst>
              </p:cNvPr>
              <p:cNvPicPr/>
              <p:nvPr/>
            </p:nvPicPr>
            <p:blipFill>
              <a:blip r:embed="rId137"/>
              <a:stretch>
                <a:fillRect/>
              </a:stretch>
            </p:blipFill>
            <p:spPr>
              <a:xfrm>
                <a:off x="2252553" y="6586049"/>
                <a:ext cx="189000" cy="4068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111" name="Ink 110">
                <a:extLst>
                  <a:ext uri="{FF2B5EF4-FFF2-40B4-BE49-F238E27FC236}">
                    <a16:creationId xmlns:a16="http://schemas.microsoft.com/office/drawing/2014/main" id="{98914F52-CF0C-4767-A434-E4F6AC818DA5}"/>
                  </a:ext>
                </a:extLst>
              </p14:cNvPr>
              <p14:cNvContentPartPr/>
              <p14:nvPr/>
            </p14:nvContentPartPr>
            <p14:xfrm>
              <a:off x="2845833" y="6672449"/>
              <a:ext cx="158760" cy="5040"/>
            </p14:xfrm>
          </p:contentPart>
        </mc:Choice>
        <mc:Fallback>
          <p:pic>
            <p:nvPicPr>
              <p:cNvPr id="111" name="Ink 110">
                <a:extLst>
                  <a:ext uri="{FF2B5EF4-FFF2-40B4-BE49-F238E27FC236}">
                    <a16:creationId xmlns:a16="http://schemas.microsoft.com/office/drawing/2014/main" id="{98914F52-CF0C-4767-A434-E4F6AC818DA5}"/>
                  </a:ext>
                </a:extLst>
              </p:cNvPr>
              <p:cNvPicPr/>
              <p:nvPr/>
            </p:nvPicPr>
            <p:blipFill>
              <a:blip r:embed="rId139"/>
              <a:stretch>
                <a:fillRect/>
              </a:stretch>
            </p:blipFill>
            <p:spPr>
              <a:xfrm>
                <a:off x="2836833" y="6663809"/>
                <a:ext cx="176400" cy="22680"/>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112" name="Ink 111">
                <a:extLst>
                  <a:ext uri="{FF2B5EF4-FFF2-40B4-BE49-F238E27FC236}">
                    <a16:creationId xmlns:a16="http://schemas.microsoft.com/office/drawing/2014/main" id="{154C0727-5C5E-96D8-F853-2F383F56B46A}"/>
                  </a:ext>
                </a:extLst>
              </p14:cNvPr>
              <p14:cNvContentPartPr/>
              <p14:nvPr/>
            </p14:nvContentPartPr>
            <p14:xfrm>
              <a:off x="2063553" y="6752369"/>
              <a:ext cx="293040" cy="334080"/>
            </p14:xfrm>
          </p:contentPart>
        </mc:Choice>
        <mc:Fallback>
          <p:pic>
            <p:nvPicPr>
              <p:cNvPr id="112" name="Ink 111">
                <a:extLst>
                  <a:ext uri="{FF2B5EF4-FFF2-40B4-BE49-F238E27FC236}">
                    <a16:creationId xmlns:a16="http://schemas.microsoft.com/office/drawing/2014/main" id="{154C0727-5C5E-96D8-F853-2F383F56B46A}"/>
                  </a:ext>
                </a:extLst>
              </p:cNvPr>
              <p:cNvPicPr/>
              <p:nvPr/>
            </p:nvPicPr>
            <p:blipFill>
              <a:blip r:embed="rId141"/>
              <a:stretch>
                <a:fillRect/>
              </a:stretch>
            </p:blipFill>
            <p:spPr>
              <a:xfrm>
                <a:off x="2054913" y="6743729"/>
                <a:ext cx="310680" cy="35172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113" name="Ink 112">
                <a:extLst>
                  <a:ext uri="{FF2B5EF4-FFF2-40B4-BE49-F238E27FC236}">
                    <a16:creationId xmlns:a16="http://schemas.microsoft.com/office/drawing/2014/main" id="{49DBCE32-1636-B084-88E5-96E90E166E8F}"/>
                  </a:ext>
                </a:extLst>
              </p14:cNvPr>
              <p14:cNvContentPartPr/>
              <p14:nvPr/>
            </p14:nvContentPartPr>
            <p14:xfrm>
              <a:off x="2237433" y="6996449"/>
              <a:ext cx="169200" cy="131040"/>
            </p14:xfrm>
          </p:contentPart>
        </mc:Choice>
        <mc:Fallback>
          <p:pic>
            <p:nvPicPr>
              <p:cNvPr id="113" name="Ink 112">
                <a:extLst>
                  <a:ext uri="{FF2B5EF4-FFF2-40B4-BE49-F238E27FC236}">
                    <a16:creationId xmlns:a16="http://schemas.microsoft.com/office/drawing/2014/main" id="{49DBCE32-1636-B084-88E5-96E90E166E8F}"/>
                  </a:ext>
                </a:extLst>
              </p:cNvPr>
              <p:cNvPicPr/>
              <p:nvPr/>
            </p:nvPicPr>
            <p:blipFill>
              <a:blip r:embed="rId143"/>
              <a:stretch>
                <a:fillRect/>
              </a:stretch>
            </p:blipFill>
            <p:spPr>
              <a:xfrm>
                <a:off x="2228793" y="6987449"/>
                <a:ext cx="186840" cy="148680"/>
              </a:xfrm>
              <a:prstGeom prst="rect">
                <a:avLst/>
              </a:prstGeom>
            </p:spPr>
          </p:pic>
        </mc:Fallback>
      </mc:AlternateContent>
      <mc:AlternateContent xmlns:mc="http://schemas.openxmlformats.org/markup-compatibility/2006">
        <mc:Choice xmlns:p14="http://schemas.microsoft.com/office/powerpoint/2010/main" Requires="p14">
          <p:contentPart p14:bwMode="auto" r:id="rId144">
            <p14:nvContentPartPr>
              <p14:cNvPr id="115" name="Ink 114">
                <a:extLst>
                  <a:ext uri="{FF2B5EF4-FFF2-40B4-BE49-F238E27FC236}">
                    <a16:creationId xmlns:a16="http://schemas.microsoft.com/office/drawing/2014/main" id="{66A4FD8C-6B38-8DD2-759B-5F52951DB21F}"/>
                  </a:ext>
                </a:extLst>
              </p14:cNvPr>
              <p14:cNvContentPartPr/>
              <p14:nvPr/>
            </p14:nvContentPartPr>
            <p14:xfrm>
              <a:off x="2769153" y="7039649"/>
              <a:ext cx="1397520" cy="57600"/>
            </p14:xfrm>
          </p:contentPart>
        </mc:Choice>
        <mc:Fallback>
          <p:pic>
            <p:nvPicPr>
              <p:cNvPr id="115" name="Ink 114">
                <a:extLst>
                  <a:ext uri="{FF2B5EF4-FFF2-40B4-BE49-F238E27FC236}">
                    <a16:creationId xmlns:a16="http://schemas.microsoft.com/office/drawing/2014/main" id="{66A4FD8C-6B38-8DD2-759B-5F52951DB21F}"/>
                  </a:ext>
                </a:extLst>
              </p:cNvPr>
              <p:cNvPicPr/>
              <p:nvPr/>
            </p:nvPicPr>
            <p:blipFill>
              <a:blip r:embed="rId145"/>
              <a:stretch>
                <a:fillRect/>
              </a:stretch>
            </p:blipFill>
            <p:spPr>
              <a:xfrm>
                <a:off x="2760513" y="7031009"/>
                <a:ext cx="1415160" cy="75240"/>
              </a:xfrm>
              <a:prstGeom prst="rect">
                <a:avLst/>
              </a:prstGeom>
            </p:spPr>
          </p:pic>
        </mc:Fallback>
      </mc:AlternateContent>
      <mc:AlternateContent xmlns:mc="http://schemas.openxmlformats.org/markup-compatibility/2006">
        <mc:Choice xmlns:p14="http://schemas.microsoft.com/office/powerpoint/2010/main" Requires="p14">
          <p:contentPart p14:bwMode="auto" r:id="rId146">
            <p14:nvContentPartPr>
              <p14:cNvPr id="116" name="Ink 115">
                <a:extLst>
                  <a:ext uri="{FF2B5EF4-FFF2-40B4-BE49-F238E27FC236}">
                    <a16:creationId xmlns:a16="http://schemas.microsoft.com/office/drawing/2014/main" id="{E5004A03-D04A-4C6C-87DA-A9A40E7761B1}"/>
                  </a:ext>
                </a:extLst>
              </p14:cNvPr>
              <p14:cNvContentPartPr/>
              <p14:nvPr/>
            </p14:nvContentPartPr>
            <p14:xfrm>
              <a:off x="4428753" y="6962609"/>
              <a:ext cx="180000" cy="72720"/>
            </p14:xfrm>
          </p:contentPart>
        </mc:Choice>
        <mc:Fallback>
          <p:pic>
            <p:nvPicPr>
              <p:cNvPr id="116" name="Ink 115">
                <a:extLst>
                  <a:ext uri="{FF2B5EF4-FFF2-40B4-BE49-F238E27FC236}">
                    <a16:creationId xmlns:a16="http://schemas.microsoft.com/office/drawing/2014/main" id="{E5004A03-D04A-4C6C-87DA-A9A40E7761B1}"/>
                  </a:ext>
                </a:extLst>
              </p:cNvPr>
              <p:cNvPicPr/>
              <p:nvPr/>
            </p:nvPicPr>
            <p:blipFill>
              <a:blip r:embed="rId147"/>
              <a:stretch>
                <a:fillRect/>
              </a:stretch>
            </p:blipFill>
            <p:spPr>
              <a:xfrm>
                <a:off x="4420113" y="6953969"/>
                <a:ext cx="197640" cy="9036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117" name="Ink 116">
                <a:extLst>
                  <a:ext uri="{FF2B5EF4-FFF2-40B4-BE49-F238E27FC236}">
                    <a16:creationId xmlns:a16="http://schemas.microsoft.com/office/drawing/2014/main" id="{79A41C78-80D3-635F-E8A3-83FF4F766405}"/>
                  </a:ext>
                </a:extLst>
              </p14:cNvPr>
              <p14:cNvContentPartPr/>
              <p14:nvPr/>
            </p14:nvContentPartPr>
            <p14:xfrm>
              <a:off x="4653753" y="6821849"/>
              <a:ext cx="108720" cy="140760"/>
            </p14:xfrm>
          </p:contentPart>
        </mc:Choice>
        <mc:Fallback>
          <p:pic>
            <p:nvPicPr>
              <p:cNvPr id="117" name="Ink 116">
                <a:extLst>
                  <a:ext uri="{FF2B5EF4-FFF2-40B4-BE49-F238E27FC236}">
                    <a16:creationId xmlns:a16="http://schemas.microsoft.com/office/drawing/2014/main" id="{79A41C78-80D3-635F-E8A3-83FF4F766405}"/>
                  </a:ext>
                </a:extLst>
              </p:cNvPr>
              <p:cNvPicPr/>
              <p:nvPr/>
            </p:nvPicPr>
            <p:blipFill>
              <a:blip r:embed="rId149"/>
              <a:stretch>
                <a:fillRect/>
              </a:stretch>
            </p:blipFill>
            <p:spPr>
              <a:xfrm>
                <a:off x="4644753" y="6812849"/>
                <a:ext cx="126360" cy="158400"/>
              </a:xfrm>
              <a:prstGeom prst="rect">
                <a:avLst/>
              </a:prstGeom>
            </p:spPr>
          </p:pic>
        </mc:Fallback>
      </mc:AlternateContent>
      <mc:AlternateContent xmlns:mc="http://schemas.openxmlformats.org/markup-compatibility/2006">
        <mc:Choice xmlns:p14="http://schemas.microsoft.com/office/powerpoint/2010/main" Requires="p14">
          <p:contentPart p14:bwMode="auto" r:id="rId150">
            <p14:nvContentPartPr>
              <p14:cNvPr id="118" name="Ink 117">
                <a:extLst>
                  <a:ext uri="{FF2B5EF4-FFF2-40B4-BE49-F238E27FC236}">
                    <a16:creationId xmlns:a16="http://schemas.microsoft.com/office/drawing/2014/main" id="{2497D613-D70C-2E20-3F95-8B6041B1BFB2}"/>
                  </a:ext>
                </a:extLst>
              </p14:cNvPr>
              <p14:cNvContentPartPr/>
              <p14:nvPr/>
            </p14:nvContentPartPr>
            <p14:xfrm>
              <a:off x="4778673" y="6793409"/>
              <a:ext cx="110520" cy="136800"/>
            </p14:xfrm>
          </p:contentPart>
        </mc:Choice>
        <mc:Fallback>
          <p:pic>
            <p:nvPicPr>
              <p:cNvPr id="118" name="Ink 117">
                <a:extLst>
                  <a:ext uri="{FF2B5EF4-FFF2-40B4-BE49-F238E27FC236}">
                    <a16:creationId xmlns:a16="http://schemas.microsoft.com/office/drawing/2014/main" id="{2497D613-D70C-2E20-3F95-8B6041B1BFB2}"/>
                  </a:ext>
                </a:extLst>
              </p:cNvPr>
              <p:cNvPicPr/>
              <p:nvPr/>
            </p:nvPicPr>
            <p:blipFill>
              <a:blip r:embed="rId151"/>
              <a:stretch>
                <a:fillRect/>
              </a:stretch>
            </p:blipFill>
            <p:spPr>
              <a:xfrm>
                <a:off x="4770033" y="6784769"/>
                <a:ext cx="128160" cy="154440"/>
              </a:xfrm>
              <a:prstGeom prst="rect">
                <a:avLst/>
              </a:prstGeom>
            </p:spPr>
          </p:pic>
        </mc:Fallback>
      </mc:AlternateContent>
      <mc:AlternateContent xmlns:mc="http://schemas.openxmlformats.org/markup-compatibility/2006">
        <mc:Choice xmlns:p14="http://schemas.microsoft.com/office/powerpoint/2010/main" Requires="p14">
          <p:contentPart p14:bwMode="auto" r:id="rId152">
            <p14:nvContentPartPr>
              <p14:cNvPr id="119" name="Ink 118">
                <a:extLst>
                  <a:ext uri="{FF2B5EF4-FFF2-40B4-BE49-F238E27FC236}">
                    <a16:creationId xmlns:a16="http://schemas.microsoft.com/office/drawing/2014/main" id="{E8E81620-046F-7327-8F88-266D2B76899A}"/>
                  </a:ext>
                </a:extLst>
              </p14:cNvPr>
              <p14:cNvContentPartPr/>
              <p14:nvPr/>
            </p14:nvContentPartPr>
            <p14:xfrm>
              <a:off x="4926633" y="6774689"/>
              <a:ext cx="118440" cy="135000"/>
            </p14:xfrm>
          </p:contentPart>
        </mc:Choice>
        <mc:Fallback>
          <p:pic>
            <p:nvPicPr>
              <p:cNvPr id="119" name="Ink 118">
                <a:extLst>
                  <a:ext uri="{FF2B5EF4-FFF2-40B4-BE49-F238E27FC236}">
                    <a16:creationId xmlns:a16="http://schemas.microsoft.com/office/drawing/2014/main" id="{E8E81620-046F-7327-8F88-266D2B76899A}"/>
                  </a:ext>
                </a:extLst>
              </p:cNvPr>
              <p:cNvPicPr/>
              <p:nvPr/>
            </p:nvPicPr>
            <p:blipFill>
              <a:blip r:embed="rId153"/>
              <a:stretch>
                <a:fillRect/>
              </a:stretch>
            </p:blipFill>
            <p:spPr>
              <a:xfrm>
                <a:off x="4917993" y="6765689"/>
                <a:ext cx="136080" cy="152640"/>
              </a:xfrm>
              <a:prstGeom prst="rect">
                <a:avLst/>
              </a:prstGeom>
            </p:spPr>
          </p:pic>
        </mc:Fallback>
      </mc:AlternateContent>
      <mc:AlternateContent xmlns:mc="http://schemas.openxmlformats.org/markup-compatibility/2006">
        <mc:Choice xmlns:p14="http://schemas.microsoft.com/office/powerpoint/2010/main" Requires="p14">
          <p:contentPart p14:bwMode="auto" r:id="rId154">
            <p14:nvContentPartPr>
              <p14:cNvPr id="121" name="Ink 120">
                <a:extLst>
                  <a:ext uri="{FF2B5EF4-FFF2-40B4-BE49-F238E27FC236}">
                    <a16:creationId xmlns:a16="http://schemas.microsoft.com/office/drawing/2014/main" id="{CCF0F09F-4DDE-4BB9-3FDB-9CC68B6DA0CE}"/>
                  </a:ext>
                </a:extLst>
              </p14:cNvPr>
              <p14:cNvContentPartPr/>
              <p14:nvPr/>
            </p14:nvContentPartPr>
            <p14:xfrm>
              <a:off x="2893353" y="6978089"/>
              <a:ext cx="29880" cy="125640"/>
            </p14:xfrm>
          </p:contentPart>
        </mc:Choice>
        <mc:Fallback>
          <p:pic>
            <p:nvPicPr>
              <p:cNvPr id="121" name="Ink 120">
                <a:extLst>
                  <a:ext uri="{FF2B5EF4-FFF2-40B4-BE49-F238E27FC236}">
                    <a16:creationId xmlns:a16="http://schemas.microsoft.com/office/drawing/2014/main" id="{CCF0F09F-4DDE-4BB9-3FDB-9CC68B6DA0CE}"/>
                  </a:ext>
                </a:extLst>
              </p:cNvPr>
              <p:cNvPicPr/>
              <p:nvPr/>
            </p:nvPicPr>
            <p:blipFill>
              <a:blip r:embed="rId155"/>
              <a:stretch>
                <a:fillRect/>
              </a:stretch>
            </p:blipFill>
            <p:spPr>
              <a:xfrm>
                <a:off x="2884353" y="6969449"/>
                <a:ext cx="47520" cy="143280"/>
              </a:xfrm>
              <a:prstGeom prst="rect">
                <a:avLst/>
              </a:prstGeom>
            </p:spPr>
          </p:pic>
        </mc:Fallback>
      </mc:AlternateContent>
      <mc:AlternateContent xmlns:mc="http://schemas.openxmlformats.org/markup-compatibility/2006">
        <mc:Choice xmlns:p14="http://schemas.microsoft.com/office/powerpoint/2010/main" Requires="p14">
          <p:contentPart p14:bwMode="auto" r:id="rId156">
            <p14:nvContentPartPr>
              <p14:cNvPr id="122" name="Ink 121">
                <a:extLst>
                  <a:ext uri="{FF2B5EF4-FFF2-40B4-BE49-F238E27FC236}">
                    <a16:creationId xmlns:a16="http://schemas.microsoft.com/office/drawing/2014/main" id="{B5087855-A705-EC18-C31C-D6515F7C7F39}"/>
                  </a:ext>
                </a:extLst>
              </p14:cNvPr>
              <p14:cNvContentPartPr/>
              <p14:nvPr/>
            </p14:nvContentPartPr>
            <p14:xfrm>
              <a:off x="2886513" y="6974489"/>
              <a:ext cx="282240" cy="135000"/>
            </p14:xfrm>
          </p:contentPart>
        </mc:Choice>
        <mc:Fallback>
          <p:pic>
            <p:nvPicPr>
              <p:cNvPr id="122" name="Ink 121">
                <a:extLst>
                  <a:ext uri="{FF2B5EF4-FFF2-40B4-BE49-F238E27FC236}">
                    <a16:creationId xmlns:a16="http://schemas.microsoft.com/office/drawing/2014/main" id="{B5087855-A705-EC18-C31C-D6515F7C7F39}"/>
                  </a:ext>
                </a:extLst>
              </p:cNvPr>
              <p:cNvPicPr/>
              <p:nvPr/>
            </p:nvPicPr>
            <p:blipFill>
              <a:blip r:embed="rId157"/>
              <a:stretch>
                <a:fillRect/>
              </a:stretch>
            </p:blipFill>
            <p:spPr>
              <a:xfrm>
                <a:off x="2877513" y="6965849"/>
                <a:ext cx="299880" cy="152640"/>
              </a:xfrm>
              <a:prstGeom prst="rect">
                <a:avLst/>
              </a:prstGeom>
            </p:spPr>
          </p:pic>
        </mc:Fallback>
      </mc:AlternateContent>
      <mc:AlternateContent xmlns:mc="http://schemas.openxmlformats.org/markup-compatibility/2006">
        <mc:Choice xmlns:p14="http://schemas.microsoft.com/office/powerpoint/2010/main" Requires="p14">
          <p:contentPart p14:bwMode="auto" r:id="rId158">
            <p14:nvContentPartPr>
              <p14:cNvPr id="123" name="Ink 122">
                <a:extLst>
                  <a:ext uri="{FF2B5EF4-FFF2-40B4-BE49-F238E27FC236}">
                    <a16:creationId xmlns:a16="http://schemas.microsoft.com/office/drawing/2014/main" id="{A6CF3433-2CFE-40AA-D594-870C6B822F9A}"/>
                  </a:ext>
                </a:extLst>
              </p14:cNvPr>
              <p14:cNvContentPartPr/>
              <p14:nvPr/>
            </p14:nvContentPartPr>
            <p14:xfrm>
              <a:off x="2961033" y="7095809"/>
              <a:ext cx="207360" cy="14040"/>
            </p14:xfrm>
          </p:contentPart>
        </mc:Choice>
        <mc:Fallback>
          <p:pic>
            <p:nvPicPr>
              <p:cNvPr id="123" name="Ink 122">
                <a:extLst>
                  <a:ext uri="{FF2B5EF4-FFF2-40B4-BE49-F238E27FC236}">
                    <a16:creationId xmlns:a16="http://schemas.microsoft.com/office/drawing/2014/main" id="{A6CF3433-2CFE-40AA-D594-870C6B822F9A}"/>
                  </a:ext>
                </a:extLst>
              </p:cNvPr>
              <p:cNvPicPr/>
              <p:nvPr/>
            </p:nvPicPr>
            <p:blipFill>
              <a:blip r:embed="rId159"/>
              <a:stretch>
                <a:fillRect/>
              </a:stretch>
            </p:blipFill>
            <p:spPr>
              <a:xfrm>
                <a:off x="2952033" y="7087169"/>
                <a:ext cx="225000" cy="31680"/>
              </a:xfrm>
              <a:prstGeom prst="rect">
                <a:avLst/>
              </a:prstGeom>
            </p:spPr>
          </p:pic>
        </mc:Fallback>
      </mc:AlternateContent>
      <mc:AlternateContent xmlns:mc="http://schemas.openxmlformats.org/markup-compatibility/2006">
        <mc:Choice xmlns:p14="http://schemas.microsoft.com/office/powerpoint/2010/main" Requires="p14">
          <p:contentPart p14:bwMode="auto" r:id="rId160">
            <p14:nvContentPartPr>
              <p14:cNvPr id="124" name="Ink 123">
                <a:extLst>
                  <a:ext uri="{FF2B5EF4-FFF2-40B4-BE49-F238E27FC236}">
                    <a16:creationId xmlns:a16="http://schemas.microsoft.com/office/drawing/2014/main" id="{F7BD5E2A-577B-72E9-490B-DAADEEFBA58F}"/>
                  </a:ext>
                </a:extLst>
              </p14:cNvPr>
              <p14:cNvContentPartPr/>
              <p14:nvPr/>
            </p14:nvContentPartPr>
            <p14:xfrm>
              <a:off x="3293673" y="6992849"/>
              <a:ext cx="14040" cy="111240"/>
            </p14:xfrm>
          </p:contentPart>
        </mc:Choice>
        <mc:Fallback>
          <p:pic>
            <p:nvPicPr>
              <p:cNvPr id="124" name="Ink 123">
                <a:extLst>
                  <a:ext uri="{FF2B5EF4-FFF2-40B4-BE49-F238E27FC236}">
                    <a16:creationId xmlns:a16="http://schemas.microsoft.com/office/drawing/2014/main" id="{F7BD5E2A-577B-72E9-490B-DAADEEFBA58F}"/>
                  </a:ext>
                </a:extLst>
              </p:cNvPr>
              <p:cNvPicPr/>
              <p:nvPr/>
            </p:nvPicPr>
            <p:blipFill>
              <a:blip r:embed="rId161"/>
              <a:stretch>
                <a:fillRect/>
              </a:stretch>
            </p:blipFill>
            <p:spPr>
              <a:xfrm>
                <a:off x="3284673" y="6984209"/>
                <a:ext cx="31680" cy="128880"/>
              </a:xfrm>
              <a:prstGeom prst="rect">
                <a:avLst/>
              </a:prstGeom>
            </p:spPr>
          </p:pic>
        </mc:Fallback>
      </mc:AlternateContent>
      <mc:AlternateContent xmlns:mc="http://schemas.openxmlformats.org/markup-compatibility/2006">
        <mc:Choice xmlns:p14="http://schemas.microsoft.com/office/powerpoint/2010/main" Requires="p14">
          <p:contentPart p14:bwMode="auto" r:id="rId162">
            <p14:nvContentPartPr>
              <p14:cNvPr id="125" name="Ink 124">
                <a:extLst>
                  <a:ext uri="{FF2B5EF4-FFF2-40B4-BE49-F238E27FC236}">
                    <a16:creationId xmlns:a16="http://schemas.microsoft.com/office/drawing/2014/main" id="{5BD7A142-B203-33E7-7CCE-11D4003F9DDB}"/>
                  </a:ext>
                </a:extLst>
              </p14:cNvPr>
              <p14:cNvContentPartPr/>
              <p14:nvPr/>
            </p14:nvContentPartPr>
            <p14:xfrm>
              <a:off x="3264513" y="6970169"/>
              <a:ext cx="243360" cy="97920"/>
            </p14:xfrm>
          </p:contentPart>
        </mc:Choice>
        <mc:Fallback>
          <p:pic>
            <p:nvPicPr>
              <p:cNvPr id="125" name="Ink 124">
                <a:extLst>
                  <a:ext uri="{FF2B5EF4-FFF2-40B4-BE49-F238E27FC236}">
                    <a16:creationId xmlns:a16="http://schemas.microsoft.com/office/drawing/2014/main" id="{5BD7A142-B203-33E7-7CCE-11D4003F9DDB}"/>
                  </a:ext>
                </a:extLst>
              </p:cNvPr>
              <p:cNvPicPr/>
              <p:nvPr/>
            </p:nvPicPr>
            <p:blipFill>
              <a:blip r:embed="rId163"/>
              <a:stretch>
                <a:fillRect/>
              </a:stretch>
            </p:blipFill>
            <p:spPr>
              <a:xfrm>
                <a:off x="3255513" y="6961529"/>
                <a:ext cx="261000" cy="115560"/>
              </a:xfrm>
              <a:prstGeom prst="rect">
                <a:avLst/>
              </a:prstGeom>
            </p:spPr>
          </p:pic>
        </mc:Fallback>
      </mc:AlternateContent>
      <mc:AlternateContent xmlns:mc="http://schemas.openxmlformats.org/markup-compatibility/2006">
        <mc:Choice xmlns:p14="http://schemas.microsoft.com/office/powerpoint/2010/main" Requires="p14">
          <p:contentPart p14:bwMode="auto" r:id="rId164">
            <p14:nvContentPartPr>
              <p14:cNvPr id="126" name="Ink 125">
                <a:extLst>
                  <a:ext uri="{FF2B5EF4-FFF2-40B4-BE49-F238E27FC236}">
                    <a16:creationId xmlns:a16="http://schemas.microsoft.com/office/drawing/2014/main" id="{6A696768-CD17-7014-FC0C-05C9EA33BCFA}"/>
                  </a:ext>
                </a:extLst>
              </p14:cNvPr>
              <p14:cNvContentPartPr/>
              <p14:nvPr/>
            </p14:nvContentPartPr>
            <p14:xfrm>
              <a:off x="3327873" y="7054769"/>
              <a:ext cx="145440" cy="20520"/>
            </p14:xfrm>
          </p:contentPart>
        </mc:Choice>
        <mc:Fallback>
          <p:pic>
            <p:nvPicPr>
              <p:cNvPr id="126" name="Ink 125">
                <a:extLst>
                  <a:ext uri="{FF2B5EF4-FFF2-40B4-BE49-F238E27FC236}">
                    <a16:creationId xmlns:a16="http://schemas.microsoft.com/office/drawing/2014/main" id="{6A696768-CD17-7014-FC0C-05C9EA33BCFA}"/>
                  </a:ext>
                </a:extLst>
              </p:cNvPr>
              <p:cNvPicPr/>
              <p:nvPr/>
            </p:nvPicPr>
            <p:blipFill>
              <a:blip r:embed="rId165"/>
              <a:stretch>
                <a:fillRect/>
              </a:stretch>
            </p:blipFill>
            <p:spPr>
              <a:xfrm>
                <a:off x="3318873" y="7045769"/>
                <a:ext cx="163080" cy="38160"/>
              </a:xfrm>
              <a:prstGeom prst="rect">
                <a:avLst/>
              </a:prstGeom>
            </p:spPr>
          </p:pic>
        </mc:Fallback>
      </mc:AlternateContent>
      <mc:AlternateContent xmlns:mc="http://schemas.openxmlformats.org/markup-compatibility/2006">
        <mc:Choice xmlns:p14="http://schemas.microsoft.com/office/powerpoint/2010/main" Requires="p14">
          <p:contentPart p14:bwMode="auto" r:id="rId166">
            <p14:nvContentPartPr>
              <p14:cNvPr id="127" name="Ink 126">
                <a:extLst>
                  <a:ext uri="{FF2B5EF4-FFF2-40B4-BE49-F238E27FC236}">
                    <a16:creationId xmlns:a16="http://schemas.microsoft.com/office/drawing/2014/main" id="{2F3CC5A5-0B05-D86D-B4B5-9FA9627D0533}"/>
                  </a:ext>
                </a:extLst>
              </p14:cNvPr>
              <p14:cNvContentPartPr/>
              <p14:nvPr/>
            </p14:nvContentPartPr>
            <p14:xfrm>
              <a:off x="3559713" y="6980609"/>
              <a:ext cx="35640" cy="109440"/>
            </p14:xfrm>
          </p:contentPart>
        </mc:Choice>
        <mc:Fallback>
          <p:pic>
            <p:nvPicPr>
              <p:cNvPr id="127" name="Ink 126">
                <a:extLst>
                  <a:ext uri="{FF2B5EF4-FFF2-40B4-BE49-F238E27FC236}">
                    <a16:creationId xmlns:a16="http://schemas.microsoft.com/office/drawing/2014/main" id="{2F3CC5A5-0B05-D86D-B4B5-9FA9627D0533}"/>
                  </a:ext>
                </a:extLst>
              </p:cNvPr>
              <p:cNvPicPr/>
              <p:nvPr/>
            </p:nvPicPr>
            <p:blipFill>
              <a:blip r:embed="rId167"/>
              <a:stretch>
                <a:fillRect/>
              </a:stretch>
            </p:blipFill>
            <p:spPr>
              <a:xfrm>
                <a:off x="3551073" y="6971609"/>
                <a:ext cx="53280" cy="127080"/>
              </a:xfrm>
              <a:prstGeom prst="rect">
                <a:avLst/>
              </a:prstGeom>
            </p:spPr>
          </p:pic>
        </mc:Fallback>
      </mc:AlternateContent>
      <mc:AlternateContent xmlns:mc="http://schemas.openxmlformats.org/markup-compatibility/2006">
        <mc:Choice xmlns:p14="http://schemas.microsoft.com/office/powerpoint/2010/main" Requires="p14">
          <p:contentPart p14:bwMode="auto" r:id="rId168">
            <p14:nvContentPartPr>
              <p14:cNvPr id="128" name="Ink 127">
                <a:extLst>
                  <a:ext uri="{FF2B5EF4-FFF2-40B4-BE49-F238E27FC236}">
                    <a16:creationId xmlns:a16="http://schemas.microsoft.com/office/drawing/2014/main" id="{EAFE26BC-330D-8DD4-8A93-8F8E516DF4A4}"/>
                  </a:ext>
                </a:extLst>
              </p14:cNvPr>
              <p14:cNvContentPartPr/>
              <p14:nvPr/>
            </p14:nvContentPartPr>
            <p14:xfrm>
              <a:off x="3560793" y="6958649"/>
              <a:ext cx="221400" cy="153000"/>
            </p14:xfrm>
          </p:contentPart>
        </mc:Choice>
        <mc:Fallback>
          <p:pic>
            <p:nvPicPr>
              <p:cNvPr id="128" name="Ink 127">
                <a:extLst>
                  <a:ext uri="{FF2B5EF4-FFF2-40B4-BE49-F238E27FC236}">
                    <a16:creationId xmlns:a16="http://schemas.microsoft.com/office/drawing/2014/main" id="{EAFE26BC-330D-8DD4-8A93-8F8E516DF4A4}"/>
                  </a:ext>
                </a:extLst>
              </p:cNvPr>
              <p:cNvPicPr/>
              <p:nvPr/>
            </p:nvPicPr>
            <p:blipFill>
              <a:blip r:embed="rId169"/>
              <a:stretch>
                <a:fillRect/>
              </a:stretch>
            </p:blipFill>
            <p:spPr>
              <a:xfrm>
                <a:off x="3551793" y="6949649"/>
                <a:ext cx="239040" cy="170640"/>
              </a:xfrm>
              <a:prstGeom prst="rect">
                <a:avLst/>
              </a:prstGeom>
            </p:spPr>
          </p:pic>
        </mc:Fallback>
      </mc:AlternateContent>
      <mc:AlternateContent xmlns:mc="http://schemas.openxmlformats.org/markup-compatibility/2006">
        <mc:Choice xmlns:p14="http://schemas.microsoft.com/office/powerpoint/2010/main" Requires="p14">
          <p:contentPart p14:bwMode="auto" r:id="rId170">
            <p14:nvContentPartPr>
              <p14:cNvPr id="129" name="Ink 128">
                <a:extLst>
                  <a:ext uri="{FF2B5EF4-FFF2-40B4-BE49-F238E27FC236}">
                    <a16:creationId xmlns:a16="http://schemas.microsoft.com/office/drawing/2014/main" id="{F7500864-8215-25C1-E8B4-9CBBCEC96520}"/>
                  </a:ext>
                </a:extLst>
              </p14:cNvPr>
              <p14:cNvContentPartPr/>
              <p14:nvPr/>
            </p14:nvContentPartPr>
            <p14:xfrm>
              <a:off x="3596433" y="7070609"/>
              <a:ext cx="172440" cy="56880"/>
            </p14:xfrm>
          </p:contentPart>
        </mc:Choice>
        <mc:Fallback>
          <p:pic>
            <p:nvPicPr>
              <p:cNvPr id="129" name="Ink 128">
                <a:extLst>
                  <a:ext uri="{FF2B5EF4-FFF2-40B4-BE49-F238E27FC236}">
                    <a16:creationId xmlns:a16="http://schemas.microsoft.com/office/drawing/2014/main" id="{F7500864-8215-25C1-E8B4-9CBBCEC96520}"/>
                  </a:ext>
                </a:extLst>
              </p:cNvPr>
              <p:cNvPicPr/>
              <p:nvPr/>
            </p:nvPicPr>
            <p:blipFill>
              <a:blip r:embed="rId171"/>
              <a:stretch>
                <a:fillRect/>
              </a:stretch>
            </p:blipFill>
            <p:spPr>
              <a:xfrm>
                <a:off x="3587793" y="7061609"/>
                <a:ext cx="190080" cy="74520"/>
              </a:xfrm>
              <a:prstGeom prst="rect">
                <a:avLst/>
              </a:prstGeom>
            </p:spPr>
          </p:pic>
        </mc:Fallback>
      </mc:AlternateContent>
      <mc:AlternateContent xmlns:mc="http://schemas.openxmlformats.org/markup-compatibility/2006">
        <mc:Choice xmlns:p14="http://schemas.microsoft.com/office/powerpoint/2010/main" Requires="p14">
          <p:contentPart p14:bwMode="auto" r:id="rId172">
            <p14:nvContentPartPr>
              <p14:cNvPr id="130" name="Ink 129">
                <a:extLst>
                  <a:ext uri="{FF2B5EF4-FFF2-40B4-BE49-F238E27FC236}">
                    <a16:creationId xmlns:a16="http://schemas.microsoft.com/office/drawing/2014/main" id="{045CCEBE-017F-8201-DEEE-5CDD50329426}"/>
                  </a:ext>
                </a:extLst>
              </p14:cNvPr>
              <p14:cNvContentPartPr/>
              <p14:nvPr/>
            </p14:nvContentPartPr>
            <p14:xfrm>
              <a:off x="3854913" y="6994649"/>
              <a:ext cx="21600" cy="144720"/>
            </p14:xfrm>
          </p:contentPart>
        </mc:Choice>
        <mc:Fallback>
          <p:pic>
            <p:nvPicPr>
              <p:cNvPr id="130" name="Ink 129">
                <a:extLst>
                  <a:ext uri="{FF2B5EF4-FFF2-40B4-BE49-F238E27FC236}">
                    <a16:creationId xmlns:a16="http://schemas.microsoft.com/office/drawing/2014/main" id="{045CCEBE-017F-8201-DEEE-5CDD50329426}"/>
                  </a:ext>
                </a:extLst>
              </p:cNvPr>
              <p:cNvPicPr/>
              <p:nvPr/>
            </p:nvPicPr>
            <p:blipFill>
              <a:blip r:embed="rId173"/>
              <a:stretch>
                <a:fillRect/>
              </a:stretch>
            </p:blipFill>
            <p:spPr>
              <a:xfrm>
                <a:off x="3845913" y="6985649"/>
                <a:ext cx="39240" cy="162360"/>
              </a:xfrm>
              <a:prstGeom prst="rect">
                <a:avLst/>
              </a:prstGeom>
            </p:spPr>
          </p:pic>
        </mc:Fallback>
      </mc:AlternateContent>
      <mc:AlternateContent xmlns:mc="http://schemas.openxmlformats.org/markup-compatibility/2006">
        <mc:Choice xmlns:p14="http://schemas.microsoft.com/office/powerpoint/2010/main" Requires="p14">
          <p:contentPart p14:bwMode="auto" r:id="rId174">
            <p14:nvContentPartPr>
              <p14:cNvPr id="131" name="Ink 130">
                <a:extLst>
                  <a:ext uri="{FF2B5EF4-FFF2-40B4-BE49-F238E27FC236}">
                    <a16:creationId xmlns:a16="http://schemas.microsoft.com/office/drawing/2014/main" id="{34666DC4-7282-B39D-2E20-0BAAA6C439C8}"/>
                  </a:ext>
                </a:extLst>
              </p14:cNvPr>
              <p14:cNvContentPartPr/>
              <p14:nvPr/>
            </p14:nvContentPartPr>
            <p14:xfrm>
              <a:off x="3847353" y="6974489"/>
              <a:ext cx="255600" cy="156960"/>
            </p14:xfrm>
          </p:contentPart>
        </mc:Choice>
        <mc:Fallback>
          <p:pic>
            <p:nvPicPr>
              <p:cNvPr id="131" name="Ink 130">
                <a:extLst>
                  <a:ext uri="{FF2B5EF4-FFF2-40B4-BE49-F238E27FC236}">
                    <a16:creationId xmlns:a16="http://schemas.microsoft.com/office/drawing/2014/main" id="{34666DC4-7282-B39D-2E20-0BAAA6C439C8}"/>
                  </a:ext>
                </a:extLst>
              </p:cNvPr>
              <p:cNvPicPr/>
              <p:nvPr/>
            </p:nvPicPr>
            <p:blipFill>
              <a:blip r:embed="rId175"/>
              <a:stretch>
                <a:fillRect/>
              </a:stretch>
            </p:blipFill>
            <p:spPr>
              <a:xfrm>
                <a:off x="3838713" y="6965489"/>
                <a:ext cx="273240" cy="174600"/>
              </a:xfrm>
              <a:prstGeom prst="rect">
                <a:avLst/>
              </a:prstGeom>
            </p:spPr>
          </p:pic>
        </mc:Fallback>
      </mc:AlternateContent>
      <mc:AlternateContent xmlns:mc="http://schemas.openxmlformats.org/markup-compatibility/2006">
        <mc:Choice xmlns:p14="http://schemas.microsoft.com/office/powerpoint/2010/main" Requires="p14">
          <p:contentPart p14:bwMode="auto" r:id="rId176">
            <p14:nvContentPartPr>
              <p14:cNvPr id="132" name="Ink 131">
                <a:extLst>
                  <a:ext uri="{FF2B5EF4-FFF2-40B4-BE49-F238E27FC236}">
                    <a16:creationId xmlns:a16="http://schemas.microsoft.com/office/drawing/2014/main" id="{056E3AE3-314E-9EA9-1B20-82192953D070}"/>
                  </a:ext>
                </a:extLst>
              </p14:cNvPr>
              <p14:cNvContentPartPr/>
              <p14:nvPr/>
            </p14:nvContentPartPr>
            <p14:xfrm>
              <a:off x="3865713" y="7137569"/>
              <a:ext cx="210960" cy="35280"/>
            </p14:xfrm>
          </p:contentPart>
        </mc:Choice>
        <mc:Fallback>
          <p:pic>
            <p:nvPicPr>
              <p:cNvPr id="132" name="Ink 131">
                <a:extLst>
                  <a:ext uri="{FF2B5EF4-FFF2-40B4-BE49-F238E27FC236}">
                    <a16:creationId xmlns:a16="http://schemas.microsoft.com/office/drawing/2014/main" id="{056E3AE3-314E-9EA9-1B20-82192953D070}"/>
                  </a:ext>
                </a:extLst>
              </p:cNvPr>
              <p:cNvPicPr/>
              <p:nvPr/>
            </p:nvPicPr>
            <p:blipFill>
              <a:blip r:embed="rId177"/>
              <a:stretch>
                <a:fillRect/>
              </a:stretch>
            </p:blipFill>
            <p:spPr>
              <a:xfrm>
                <a:off x="3857073" y="7128929"/>
                <a:ext cx="228600" cy="52920"/>
              </a:xfrm>
              <a:prstGeom prst="rect">
                <a:avLst/>
              </a:prstGeom>
            </p:spPr>
          </p:pic>
        </mc:Fallback>
      </mc:AlternateContent>
      <mc:AlternateContent xmlns:mc="http://schemas.openxmlformats.org/markup-compatibility/2006">
        <mc:Choice xmlns:p14="http://schemas.microsoft.com/office/powerpoint/2010/main" Requires="p14">
          <p:contentPart p14:bwMode="auto" r:id="rId178">
            <p14:nvContentPartPr>
              <p14:cNvPr id="134" name="Ink 133">
                <a:extLst>
                  <a:ext uri="{FF2B5EF4-FFF2-40B4-BE49-F238E27FC236}">
                    <a16:creationId xmlns:a16="http://schemas.microsoft.com/office/drawing/2014/main" id="{84AD106E-0AA6-BFA5-3E00-0CE8C3D34539}"/>
                  </a:ext>
                </a:extLst>
              </p14:cNvPr>
              <p14:cNvContentPartPr/>
              <p14:nvPr/>
            </p14:nvContentPartPr>
            <p14:xfrm>
              <a:off x="4147953" y="2766809"/>
              <a:ext cx="1478520" cy="4029120"/>
            </p14:xfrm>
          </p:contentPart>
        </mc:Choice>
        <mc:Fallback>
          <p:pic>
            <p:nvPicPr>
              <p:cNvPr id="134" name="Ink 133">
                <a:extLst>
                  <a:ext uri="{FF2B5EF4-FFF2-40B4-BE49-F238E27FC236}">
                    <a16:creationId xmlns:a16="http://schemas.microsoft.com/office/drawing/2014/main" id="{84AD106E-0AA6-BFA5-3E00-0CE8C3D34539}"/>
                  </a:ext>
                </a:extLst>
              </p:cNvPr>
              <p:cNvPicPr/>
              <p:nvPr/>
            </p:nvPicPr>
            <p:blipFill>
              <a:blip r:embed="rId179"/>
              <a:stretch>
                <a:fillRect/>
              </a:stretch>
            </p:blipFill>
            <p:spPr>
              <a:xfrm>
                <a:off x="4138953" y="2757809"/>
                <a:ext cx="1496160" cy="4046760"/>
              </a:xfrm>
              <a:prstGeom prst="rect">
                <a:avLst/>
              </a:prstGeom>
            </p:spPr>
          </p:pic>
        </mc:Fallback>
      </mc:AlternateContent>
      <p:grpSp>
        <p:nvGrpSpPr>
          <p:cNvPr id="144" name="Group 143">
            <a:extLst>
              <a:ext uri="{FF2B5EF4-FFF2-40B4-BE49-F238E27FC236}">
                <a16:creationId xmlns:a16="http://schemas.microsoft.com/office/drawing/2014/main" id="{600E5EE9-8A68-64DB-38D5-9FC3DBC3CBE9}"/>
              </a:ext>
            </a:extLst>
          </p:cNvPr>
          <p:cNvGrpSpPr/>
          <p:nvPr/>
        </p:nvGrpSpPr>
        <p:grpSpPr>
          <a:xfrm>
            <a:off x="10621473" y="2648369"/>
            <a:ext cx="854280" cy="453960"/>
            <a:chOff x="10621473" y="2648369"/>
            <a:chExt cx="854280" cy="453960"/>
          </a:xfrm>
        </p:grpSpPr>
        <mc:AlternateContent xmlns:mc="http://schemas.openxmlformats.org/markup-compatibility/2006">
          <mc:Choice xmlns:p14="http://schemas.microsoft.com/office/powerpoint/2010/main" Requires="p14">
            <p:contentPart p14:bwMode="auto" r:id="rId180">
              <p14:nvContentPartPr>
                <p14:cNvPr id="9" name="Ink 8">
                  <a:extLst>
                    <a:ext uri="{FF2B5EF4-FFF2-40B4-BE49-F238E27FC236}">
                      <a16:creationId xmlns:a16="http://schemas.microsoft.com/office/drawing/2014/main" id="{C92FCBD0-7D24-D680-B4C9-4AE5FBFB8383}"/>
                    </a:ext>
                  </a:extLst>
                </p14:cNvPr>
                <p14:cNvContentPartPr/>
                <p14:nvPr/>
              </p14:nvContentPartPr>
              <p14:xfrm>
                <a:off x="10621473" y="2839169"/>
                <a:ext cx="284040" cy="27360"/>
              </p14:xfrm>
            </p:contentPart>
          </mc:Choice>
          <mc:Fallback>
            <p:pic>
              <p:nvPicPr>
                <p:cNvPr id="9" name="Ink 8">
                  <a:extLst>
                    <a:ext uri="{FF2B5EF4-FFF2-40B4-BE49-F238E27FC236}">
                      <a16:creationId xmlns:a16="http://schemas.microsoft.com/office/drawing/2014/main" id="{C92FCBD0-7D24-D680-B4C9-4AE5FBFB8383}"/>
                    </a:ext>
                  </a:extLst>
                </p:cNvPr>
                <p:cNvPicPr/>
                <p:nvPr/>
              </p:nvPicPr>
              <p:blipFill>
                <a:blip r:embed="rId181"/>
                <a:stretch>
                  <a:fillRect/>
                </a:stretch>
              </p:blipFill>
              <p:spPr>
                <a:xfrm>
                  <a:off x="10612473" y="2830169"/>
                  <a:ext cx="301680" cy="45000"/>
                </a:xfrm>
                <a:prstGeom prst="rect">
                  <a:avLst/>
                </a:prstGeom>
              </p:spPr>
            </p:pic>
          </mc:Fallback>
        </mc:AlternateContent>
        <mc:AlternateContent xmlns:mc="http://schemas.openxmlformats.org/markup-compatibility/2006">
          <mc:Choice xmlns:p14="http://schemas.microsoft.com/office/powerpoint/2010/main" Requires="p14">
            <p:contentPart p14:bwMode="auto" r:id="rId182">
              <p14:nvContentPartPr>
                <p14:cNvPr id="10" name="Ink 9">
                  <a:extLst>
                    <a:ext uri="{FF2B5EF4-FFF2-40B4-BE49-F238E27FC236}">
                      <a16:creationId xmlns:a16="http://schemas.microsoft.com/office/drawing/2014/main" id="{406C0A5E-3DA2-9F50-097C-A8BC4FB1E2E4}"/>
                    </a:ext>
                  </a:extLst>
                </p14:cNvPr>
                <p14:cNvContentPartPr/>
                <p14:nvPr/>
              </p14:nvContentPartPr>
              <p14:xfrm>
                <a:off x="10676913" y="2966249"/>
                <a:ext cx="228600" cy="37800"/>
              </p14:xfrm>
            </p:contentPart>
          </mc:Choice>
          <mc:Fallback>
            <p:pic>
              <p:nvPicPr>
                <p:cNvPr id="10" name="Ink 9">
                  <a:extLst>
                    <a:ext uri="{FF2B5EF4-FFF2-40B4-BE49-F238E27FC236}">
                      <a16:creationId xmlns:a16="http://schemas.microsoft.com/office/drawing/2014/main" id="{406C0A5E-3DA2-9F50-097C-A8BC4FB1E2E4}"/>
                    </a:ext>
                  </a:extLst>
                </p:cNvPr>
                <p:cNvPicPr/>
                <p:nvPr/>
              </p:nvPicPr>
              <p:blipFill>
                <a:blip r:embed="rId183"/>
                <a:stretch>
                  <a:fillRect/>
                </a:stretch>
              </p:blipFill>
              <p:spPr>
                <a:xfrm>
                  <a:off x="10667913" y="2957249"/>
                  <a:ext cx="246240" cy="55440"/>
                </a:xfrm>
                <a:prstGeom prst="rect">
                  <a:avLst/>
                </a:prstGeom>
              </p:spPr>
            </p:pic>
          </mc:Fallback>
        </mc:AlternateContent>
        <mc:AlternateContent xmlns:mc="http://schemas.openxmlformats.org/markup-compatibility/2006">
          <mc:Choice xmlns:p14="http://schemas.microsoft.com/office/powerpoint/2010/main" Requires="p14">
            <p:contentPart p14:bwMode="auto" r:id="rId184">
              <p14:nvContentPartPr>
                <p14:cNvPr id="140" name="Ink 139">
                  <a:extLst>
                    <a:ext uri="{FF2B5EF4-FFF2-40B4-BE49-F238E27FC236}">
                      <a16:creationId xmlns:a16="http://schemas.microsoft.com/office/drawing/2014/main" id="{99D95DDA-D967-6842-0038-D13E37CC5D5E}"/>
                    </a:ext>
                  </a:extLst>
                </p14:cNvPr>
                <p14:cNvContentPartPr/>
                <p14:nvPr/>
              </p14:nvContentPartPr>
              <p14:xfrm>
                <a:off x="10982553" y="2648369"/>
                <a:ext cx="493200" cy="453960"/>
              </p14:xfrm>
            </p:contentPart>
          </mc:Choice>
          <mc:Fallback>
            <p:pic>
              <p:nvPicPr>
                <p:cNvPr id="140" name="Ink 139">
                  <a:extLst>
                    <a:ext uri="{FF2B5EF4-FFF2-40B4-BE49-F238E27FC236}">
                      <a16:creationId xmlns:a16="http://schemas.microsoft.com/office/drawing/2014/main" id="{99D95DDA-D967-6842-0038-D13E37CC5D5E}"/>
                    </a:ext>
                  </a:extLst>
                </p:cNvPr>
                <p:cNvPicPr/>
                <p:nvPr/>
              </p:nvPicPr>
              <p:blipFill>
                <a:blip r:embed="rId185"/>
                <a:stretch>
                  <a:fillRect/>
                </a:stretch>
              </p:blipFill>
              <p:spPr>
                <a:xfrm>
                  <a:off x="10973553" y="2639729"/>
                  <a:ext cx="510840" cy="471600"/>
                </a:xfrm>
                <a:prstGeom prst="rect">
                  <a:avLst/>
                </a:prstGeom>
              </p:spPr>
            </p:pic>
          </mc:Fallback>
        </mc:AlternateContent>
      </p:grpSp>
      <p:grpSp>
        <p:nvGrpSpPr>
          <p:cNvPr id="143" name="Group 142">
            <a:extLst>
              <a:ext uri="{FF2B5EF4-FFF2-40B4-BE49-F238E27FC236}">
                <a16:creationId xmlns:a16="http://schemas.microsoft.com/office/drawing/2014/main" id="{79A5A89C-9484-97F2-E200-12F2F6B1AD7D}"/>
              </a:ext>
            </a:extLst>
          </p:cNvPr>
          <p:cNvGrpSpPr/>
          <p:nvPr/>
        </p:nvGrpSpPr>
        <p:grpSpPr>
          <a:xfrm>
            <a:off x="5536473" y="1612289"/>
            <a:ext cx="2357640" cy="1651680"/>
            <a:chOff x="5536473" y="1612289"/>
            <a:chExt cx="2357640" cy="1651680"/>
          </a:xfrm>
        </p:grpSpPr>
        <mc:AlternateContent xmlns:mc="http://schemas.openxmlformats.org/markup-compatibility/2006">
          <mc:Choice xmlns:p14="http://schemas.microsoft.com/office/powerpoint/2010/main" Requires="p14">
            <p:contentPart p14:bwMode="auto" r:id="rId186">
              <p14:nvContentPartPr>
                <p14:cNvPr id="136" name="Ink 135">
                  <a:extLst>
                    <a:ext uri="{FF2B5EF4-FFF2-40B4-BE49-F238E27FC236}">
                      <a16:creationId xmlns:a16="http://schemas.microsoft.com/office/drawing/2014/main" id="{EDF4E264-BBF6-64CE-0211-4321E551EBCA}"/>
                    </a:ext>
                  </a:extLst>
                </p14:cNvPr>
                <p14:cNvContentPartPr/>
                <p14:nvPr/>
              </p14:nvContentPartPr>
              <p14:xfrm>
                <a:off x="5536473" y="2074889"/>
                <a:ext cx="438480" cy="387000"/>
              </p14:xfrm>
            </p:contentPart>
          </mc:Choice>
          <mc:Fallback>
            <p:pic>
              <p:nvPicPr>
                <p:cNvPr id="136" name="Ink 135">
                  <a:extLst>
                    <a:ext uri="{FF2B5EF4-FFF2-40B4-BE49-F238E27FC236}">
                      <a16:creationId xmlns:a16="http://schemas.microsoft.com/office/drawing/2014/main" id="{EDF4E264-BBF6-64CE-0211-4321E551EBCA}"/>
                    </a:ext>
                  </a:extLst>
                </p:cNvPr>
                <p:cNvPicPr/>
                <p:nvPr/>
              </p:nvPicPr>
              <p:blipFill>
                <a:blip r:embed="rId187"/>
                <a:stretch>
                  <a:fillRect/>
                </a:stretch>
              </p:blipFill>
              <p:spPr>
                <a:xfrm>
                  <a:off x="5527473" y="2066249"/>
                  <a:ext cx="456120" cy="404640"/>
                </a:xfrm>
                <a:prstGeom prst="rect">
                  <a:avLst/>
                </a:prstGeom>
              </p:spPr>
            </p:pic>
          </mc:Fallback>
        </mc:AlternateContent>
        <mc:AlternateContent xmlns:mc="http://schemas.openxmlformats.org/markup-compatibility/2006">
          <mc:Choice xmlns:p14="http://schemas.microsoft.com/office/powerpoint/2010/main" Requires="p14">
            <p:contentPart p14:bwMode="auto" r:id="rId188">
              <p14:nvContentPartPr>
                <p14:cNvPr id="137" name="Ink 136">
                  <a:extLst>
                    <a:ext uri="{FF2B5EF4-FFF2-40B4-BE49-F238E27FC236}">
                      <a16:creationId xmlns:a16="http://schemas.microsoft.com/office/drawing/2014/main" id="{1014FA12-0769-58E6-EF8B-3D25A37D8255}"/>
                    </a:ext>
                  </a:extLst>
                </p14:cNvPr>
                <p14:cNvContentPartPr/>
                <p14:nvPr/>
              </p14:nvContentPartPr>
              <p14:xfrm>
                <a:off x="5817993" y="1612289"/>
                <a:ext cx="2076120" cy="803160"/>
              </p14:xfrm>
            </p:contentPart>
          </mc:Choice>
          <mc:Fallback>
            <p:pic>
              <p:nvPicPr>
                <p:cNvPr id="137" name="Ink 136">
                  <a:extLst>
                    <a:ext uri="{FF2B5EF4-FFF2-40B4-BE49-F238E27FC236}">
                      <a16:creationId xmlns:a16="http://schemas.microsoft.com/office/drawing/2014/main" id="{1014FA12-0769-58E6-EF8B-3D25A37D8255}"/>
                    </a:ext>
                  </a:extLst>
                </p:cNvPr>
                <p:cNvPicPr/>
                <p:nvPr/>
              </p:nvPicPr>
              <p:blipFill>
                <a:blip r:embed="rId189"/>
                <a:stretch>
                  <a:fillRect/>
                </a:stretch>
              </p:blipFill>
              <p:spPr>
                <a:xfrm>
                  <a:off x="5809353" y="1603289"/>
                  <a:ext cx="2093760" cy="820800"/>
                </a:xfrm>
                <a:prstGeom prst="rect">
                  <a:avLst/>
                </a:prstGeom>
              </p:spPr>
            </p:pic>
          </mc:Fallback>
        </mc:AlternateContent>
        <mc:AlternateContent xmlns:mc="http://schemas.openxmlformats.org/markup-compatibility/2006">
          <mc:Choice xmlns:p14="http://schemas.microsoft.com/office/powerpoint/2010/main" Requires="p14">
            <p:contentPart p14:bwMode="auto" r:id="rId190">
              <p14:nvContentPartPr>
                <p14:cNvPr id="139" name="Ink 138">
                  <a:extLst>
                    <a:ext uri="{FF2B5EF4-FFF2-40B4-BE49-F238E27FC236}">
                      <a16:creationId xmlns:a16="http://schemas.microsoft.com/office/drawing/2014/main" id="{52787C47-827A-0D6E-B32C-D2DCF2E0C0E9}"/>
                    </a:ext>
                  </a:extLst>
                </p14:cNvPr>
                <p14:cNvContentPartPr/>
                <p14:nvPr/>
              </p14:nvContentPartPr>
              <p14:xfrm>
                <a:off x="5562393" y="2432009"/>
                <a:ext cx="498600" cy="374400"/>
              </p14:xfrm>
            </p:contentPart>
          </mc:Choice>
          <mc:Fallback>
            <p:pic>
              <p:nvPicPr>
                <p:cNvPr id="139" name="Ink 138">
                  <a:extLst>
                    <a:ext uri="{FF2B5EF4-FFF2-40B4-BE49-F238E27FC236}">
                      <a16:creationId xmlns:a16="http://schemas.microsoft.com/office/drawing/2014/main" id="{52787C47-827A-0D6E-B32C-D2DCF2E0C0E9}"/>
                    </a:ext>
                  </a:extLst>
                </p:cNvPr>
                <p:cNvPicPr/>
                <p:nvPr/>
              </p:nvPicPr>
              <p:blipFill>
                <a:blip r:embed="rId191"/>
                <a:stretch>
                  <a:fillRect/>
                </a:stretch>
              </p:blipFill>
              <p:spPr>
                <a:xfrm>
                  <a:off x="5553393" y="2423009"/>
                  <a:ext cx="516240" cy="392040"/>
                </a:xfrm>
                <a:prstGeom prst="rect">
                  <a:avLst/>
                </a:prstGeom>
              </p:spPr>
            </p:pic>
          </mc:Fallback>
        </mc:AlternateContent>
        <mc:AlternateContent xmlns:mc="http://schemas.openxmlformats.org/markup-compatibility/2006">
          <mc:Choice xmlns:p14="http://schemas.microsoft.com/office/powerpoint/2010/main" Requires="p14">
            <p:contentPart p14:bwMode="auto" r:id="rId192">
              <p14:nvContentPartPr>
                <p14:cNvPr id="141" name="Ink 140">
                  <a:extLst>
                    <a:ext uri="{FF2B5EF4-FFF2-40B4-BE49-F238E27FC236}">
                      <a16:creationId xmlns:a16="http://schemas.microsoft.com/office/drawing/2014/main" id="{C26DF385-611B-F003-0531-58ED2D25D6F7}"/>
                    </a:ext>
                  </a:extLst>
                </p14:cNvPr>
                <p14:cNvContentPartPr/>
                <p14:nvPr/>
              </p14:nvContentPartPr>
              <p14:xfrm>
                <a:off x="5948313" y="2669249"/>
                <a:ext cx="1620360" cy="594720"/>
              </p14:xfrm>
            </p:contentPart>
          </mc:Choice>
          <mc:Fallback>
            <p:pic>
              <p:nvPicPr>
                <p:cNvPr id="141" name="Ink 140">
                  <a:extLst>
                    <a:ext uri="{FF2B5EF4-FFF2-40B4-BE49-F238E27FC236}">
                      <a16:creationId xmlns:a16="http://schemas.microsoft.com/office/drawing/2014/main" id="{C26DF385-611B-F003-0531-58ED2D25D6F7}"/>
                    </a:ext>
                  </a:extLst>
                </p:cNvPr>
                <p:cNvPicPr/>
                <p:nvPr/>
              </p:nvPicPr>
              <p:blipFill>
                <a:blip r:embed="rId193"/>
                <a:stretch>
                  <a:fillRect/>
                </a:stretch>
              </p:blipFill>
              <p:spPr>
                <a:xfrm>
                  <a:off x="5939313" y="2660249"/>
                  <a:ext cx="1638000" cy="612360"/>
                </a:xfrm>
                <a:prstGeom prst="rect">
                  <a:avLst/>
                </a:prstGeom>
              </p:spPr>
            </p:pic>
          </mc:Fallback>
        </mc:AlternateContent>
        <mc:AlternateContent xmlns:mc="http://schemas.openxmlformats.org/markup-compatibility/2006">
          <mc:Choice xmlns:p14="http://schemas.microsoft.com/office/powerpoint/2010/main" Requires="p14">
            <p:contentPart p14:bwMode="auto" r:id="rId194">
              <p14:nvContentPartPr>
                <p14:cNvPr id="142" name="Ink 141">
                  <a:extLst>
                    <a:ext uri="{FF2B5EF4-FFF2-40B4-BE49-F238E27FC236}">
                      <a16:creationId xmlns:a16="http://schemas.microsoft.com/office/drawing/2014/main" id="{8BD8FFC4-93E0-13E8-7D5B-404B4AB04DF1}"/>
                    </a:ext>
                  </a:extLst>
                </p14:cNvPr>
                <p14:cNvContentPartPr/>
                <p14:nvPr/>
              </p14:nvContentPartPr>
              <p14:xfrm>
                <a:off x="7478313" y="3068849"/>
                <a:ext cx="94320" cy="184680"/>
              </p14:xfrm>
            </p:contentPart>
          </mc:Choice>
          <mc:Fallback>
            <p:pic>
              <p:nvPicPr>
                <p:cNvPr id="142" name="Ink 141">
                  <a:extLst>
                    <a:ext uri="{FF2B5EF4-FFF2-40B4-BE49-F238E27FC236}">
                      <a16:creationId xmlns:a16="http://schemas.microsoft.com/office/drawing/2014/main" id="{8BD8FFC4-93E0-13E8-7D5B-404B4AB04DF1}"/>
                    </a:ext>
                  </a:extLst>
                </p:cNvPr>
                <p:cNvPicPr/>
                <p:nvPr/>
              </p:nvPicPr>
              <p:blipFill>
                <a:blip r:embed="rId195"/>
                <a:stretch>
                  <a:fillRect/>
                </a:stretch>
              </p:blipFill>
              <p:spPr>
                <a:xfrm>
                  <a:off x="7469673" y="3059849"/>
                  <a:ext cx="111960" cy="2023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96">
            <p14:nvContentPartPr>
              <p14:cNvPr id="145" name="Ink 144">
                <a:extLst>
                  <a:ext uri="{FF2B5EF4-FFF2-40B4-BE49-F238E27FC236}">
                    <a16:creationId xmlns:a16="http://schemas.microsoft.com/office/drawing/2014/main" id="{083CEC2C-6F11-A7AB-C5A7-495B2A7B1697}"/>
                  </a:ext>
                </a:extLst>
              </p14:cNvPr>
              <p14:cNvContentPartPr/>
              <p14:nvPr/>
            </p14:nvContentPartPr>
            <p14:xfrm>
              <a:off x="9404673" y="2962649"/>
              <a:ext cx="466920" cy="202320"/>
            </p14:xfrm>
          </p:contentPart>
        </mc:Choice>
        <mc:Fallback>
          <p:pic>
            <p:nvPicPr>
              <p:cNvPr id="145" name="Ink 144">
                <a:extLst>
                  <a:ext uri="{FF2B5EF4-FFF2-40B4-BE49-F238E27FC236}">
                    <a16:creationId xmlns:a16="http://schemas.microsoft.com/office/drawing/2014/main" id="{083CEC2C-6F11-A7AB-C5A7-495B2A7B1697}"/>
                  </a:ext>
                </a:extLst>
              </p:cNvPr>
              <p:cNvPicPr/>
              <p:nvPr/>
            </p:nvPicPr>
            <p:blipFill>
              <a:blip r:embed="rId197"/>
              <a:stretch>
                <a:fillRect/>
              </a:stretch>
            </p:blipFill>
            <p:spPr>
              <a:xfrm>
                <a:off x="9396033" y="2953649"/>
                <a:ext cx="484560" cy="219960"/>
              </a:xfrm>
              <a:prstGeom prst="rect">
                <a:avLst/>
              </a:prstGeom>
            </p:spPr>
          </p:pic>
        </mc:Fallback>
      </mc:AlternateContent>
      <p:grpSp>
        <p:nvGrpSpPr>
          <p:cNvPr id="148" name="Group 147">
            <a:extLst>
              <a:ext uri="{FF2B5EF4-FFF2-40B4-BE49-F238E27FC236}">
                <a16:creationId xmlns:a16="http://schemas.microsoft.com/office/drawing/2014/main" id="{42683963-B0E3-B588-3F18-C5EA0F867921}"/>
              </a:ext>
            </a:extLst>
          </p:cNvPr>
          <p:cNvGrpSpPr/>
          <p:nvPr/>
        </p:nvGrpSpPr>
        <p:grpSpPr>
          <a:xfrm>
            <a:off x="2181633" y="4679129"/>
            <a:ext cx="1232280" cy="1115280"/>
            <a:chOff x="2181633" y="4679129"/>
            <a:chExt cx="1232280" cy="1115280"/>
          </a:xfrm>
        </p:grpSpPr>
        <mc:AlternateContent xmlns:mc="http://schemas.openxmlformats.org/markup-compatibility/2006">
          <mc:Choice xmlns:p14="http://schemas.microsoft.com/office/powerpoint/2010/main" Requires="p14">
            <p:contentPart p14:bwMode="auto" r:id="rId198">
              <p14:nvContentPartPr>
                <p14:cNvPr id="74" name="Ink 73">
                  <a:extLst>
                    <a:ext uri="{FF2B5EF4-FFF2-40B4-BE49-F238E27FC236}">
                      <a16:creationId xmlns:a16="http://schemas.microsoft.com/office/drawing/2014/main" id="{8D04F350-77FF-82B0-6C19-0C989A5FFFA8}"/>
                    </a:ext>
                  </a:extLst>
                </p14:cNvPr>
                <p14:cNvContentPartPr/>
                <p14:nvPr/>
              </p14:nvContentPartPr>
              <p14:xfrm>
                <a:off x="2181633" y="5674889"/>
                <a:ext cx="23400" cy="90360"/>
              </p14:xfrm>
            </p:contentPart>
          </mc:Choice>
          <mc:Fallback>
            <p:pic>
              <p:nvPicPr>
                <p:cNvPr id="74" name="Ink 73">
                  <a:extLst>
                    <a:ext uri="{FF2B5EF4-FFF2-40B4-BE49-F238E27FC236}">
                      <a16:creationId xmlns:a16="http://schemas.microsoft.com/office/drawing/2014/main" id="{8D04F350-77FF-82B0-6C19-0C989A5FFFA8}"/>
                    </a:ext>
                  </a:extLst>
                </p:cNvPr>
                <p:cNvPicPr/>
                <p:nvPr/>
              </p:nvPicPr>
              <p:blipFill>
                <a:blip r:embed="rId199"/>
                <a:stretch>
                  <a:fillRect/>
                </a:stretch>
              </p:blipFill>
              <p:spPr>
                <a:xfrm>
                  <a:off x="2172633" y="5666249"/>
                  <a:ext cx="41040" cy="108000"/>
                </a:xfrm>
                <a:prstGeom prst="rect">
                  <a:avLst/>
                </a:prstGeom>
              </p:spPr>
            </p:pic>
          </mc:Fallback>
        </mc:AlternateContent>
        <mc:AlternateContent xmlns:mc="http://schemas.openxmlformats.org/markup-compatibility/2006">
          <mc:Choice xmlns:p14="http://schemas.microsoft.com/office/powerpoint/2010/main" Requires="p14">
            <p:contentPart p14:bwMode="auto" r:id="rId200">
              <p14:nvContentPartPr>
                <p14:cNvPr id="75" name="Ink 74">
                  <a:extLst>
                    <a:ext uri="{FF2B5EF4-FFF2-40B4-BE49-F238E27FC236}">
                      <a16:creationId xmlns:a16="http://schemas.microsoft.com/office/drawing/2014/main" id="{CB4359B7-7BC1-2F6E-93AC-3F98C2F69CAA}"/>
                    </a:ext>
                  </a:extLst>
                </p14:cNvPr>
                <p14:cNvContentPartPr/>
                <p14:nvPr/>
              </p14:nvContentPartPr>
              <p14:xfrm>
                <a:off x="2199993" y="5668769"/>
                <a:ext cx="98640" cy="77760"/>
              </p14:xfrm>
            </p:contentPart>
          </mc:Choice>
          <mc:Fallback>
            <p:pic>
              <p:nvPicPr>
                <p:cNvPr id="75" name="Ink 74">
                  <a:extLst>
                    <a:ext uri="{FF2B5EF4-FFF2-40B4-BE49-F238E27FC236}">
                      <a16:creationId xmlns:a16="http://schemas.microsoft.com/office/drawing/2014/main" id="{CB4359B7-7BC1-2F6E-93AC-3F98C2F69CAA}"/>
                    </a:ext>
                  </a:extLst>
                </p:cNvPr>
                <p:cNvPicPr/>
                <p:nvPr/>
              </p:nvPicPr>
              <p:blipFill>
                <a:blip r:embed="rId201"/>
                <a:stretch>
                  <a:fillRect/>
                </a:stretch>
              </p:blipFill>
              <p:spPr>
                <a:xfrm>
                  <a:off x="2191353" y="5660129"/>
                  <a:ext cx="116280" cy="95400"/>
                </a:xfrm>
                <a:prstGeom prst="rect">
                  <a:avLst/>
                </a:prstGeom>
              </p:spPr>
            </p:pic>
          </mc:Fallback>
        </mc:AlternateContent>
        <mc:AlternateContent xmlns:mc="http://schemas.openxmlformats.org/markup-compatibility/2006">
          <mc:Choice xmlns:p14="http://schemas.microsoft.com/office/powerpoint/2010/main" Requires="p14">
            <p:contentPart p14:bwMode="auto" r:id="rId202">
              <p14:nvContentPartPr>
                <p14:cNvPr id="76" name="Ink 75">
                  <a:extLst>
                    <a:ext uri="{FF2B5EF4-FFF2-40B4-BE49-F238E27FC236}">
                      <a16:creationId xmlns:a16="http://schemas.microsoft.com/office/drawing/2014/main" id="{AF5BE574-DF79-7B40-3EEA-12418F3753CC}"/>
                    </a:ext>
                  </a:extLst>
                </p14:cNvPr>
                <p14:cNvContentPartPr/>
                <p14:nvPr/>
              </p14:nvContentPartPr>
              <p14:xfrm>
                <a:off x="2328513" y="5657609"/>
                <a:ext cx="29880" cy="84240"/>
              </p14:xfrm>
            </p:contentPart>
          </mc:Choice>
          <mc:Fallback>
            <p:pic>
              <p:nvPicPr>
                <p:cNvPr id="76" name="Ink 75">
                  <a:extLst>
                    <a:ext uri="{FF2B5EF4-FFF2-40B4-BE49-F238E27FC236}">
                      <a16:creationId xmlns:a16="http://schemas.microsoft.com/office/drawing/2014/main" id="{AF5BE574-DF79-7B40-3EEA-12418F3753CC}"/>
                    </a:ext>
                  </a:extLst>
                </p:cNvPr>
                <p:cNvPicPr/>
                <p:nvPr/>
              </p:nvPicPr>
              <p:blipFill>
                <a:blip r:embed="rId203"/>
                <a:stretch>
                  <a:fillRect/>
                </a:stretch>
              </p:blipFill>
              <p:spPr>
                <a:xfrm>
                  <a:off x="2319513" y="5648969"/>
                  <a:ext cx="47520" cy="101880"/>
                </a:xfrm>
                <a:prstGeom prst="rect">
                  <a:avLst/>
                </a:prstGeom>
              </p:spPr>
            </p:pic>
          </mc:Fallback>
        </mc:AlternateContent>
        <mc:AlternateContent xmlns:mc="http://schemas.openxmlformats.org/markup-compatibility/2006">
          <mc:Choice xmlns:p14="http://schemas.microsoft.com/office/powerpoint/2010/main" Requires="p14">
            <p:contentPart p14:bwMode="auto" r:id="rId204">
              <p14:nvContentPartPr>
                <p14:cNvPr id="77" name="Ink 76">
                  <a:extLst>
                    <a:ext uri="{FF2B5EF4-FFF2-40B4-BE49-F238E27FC236}">
                      <a16:creationId xmlns:a16="http://schemas.microsoft.com/office/drawing/2014/main" id="{1B5170D0-EA61-BDCA-738E-93659EB53608}"/>
                    </a:ext>
                  </a:extLst>
                </p14:cNvPr>
                <p14:cNvContentPartPr/>
                <p14:nvPr/>
              </p14:nvContentPartPr>
              <p14:xfrm>
                <a:off x="2356953" y="5632049"/>
                <a:ext cx="100800" cy="91080"/>
              </p14:xfrm>
            </p:contentPart>
          </mc:Choice>
          <mc:Fallback>
            <p:pic>
              <p:nvPicPr>
                <p:cNvPr id="77" name="Ink 76">
                  <a:extLst>
                    <a:ext uri="{FF2B5EF4-FFF2-40B4-BE49-F238E27FC236}">
                      <a16:creationId xmlns:a16="http://schemas.microsoft.com/office/drawing/2014/main" id="{1B5170D0-EA61-BDCA-738E-93659EB53608}"/>
                    </a:ext>
                  </a:extLst>
                </p:cNvPr>
                <p:cNvPicPr/>
                <p:nvPr/>
              </p:nvPicPr>
              <p:blipFill>
                <a:blip r:embed="rId205"/>
                <a:stretch>
                  <a:fillRect/>
                </a:stretch>
              </p:blipFill>
              <p:spPr>
                <a:xfrm>
                  <a:off x="2347953" y="5623049"/>
                  <a:ext cx="118440" cy="108720"/>
                </a:xfrm>
                <a:prstGeom prst="rect">
                  <a:avLst/>
                </a:prstGeom>
              </p:spPr>
            </p:pic>
          </mc:Fallback>
        </mc:AlternateContent>
        <mc:AlternateContent xmlns:mc="http://schemas.openxmlformats.org/markup-compatibility/2006">
          <mc:Choice xmlns:p14="http://schemas.microsoft.com/office/powerpoint/2010/main" Requires="p14">
            <p:contentPart p14:bwMode="auto" r:id="rId206">
              <p14:nvContentPartPr>
                <p14:cNvPr id="79" name="Ink 78">
                  <a:extLst>
                    <a:ext uri="{FF2B5EF4-FFF2-40B4-BE49-F238E27FC236}">
                      <a16:creationId xmlns:a16="http://schemas.microsoft.com/office/drawing/2014/main" id="{CC4DA967-7C34-DE2A-BDF7-6220609FA9F3}"/>
                    </a:ext>
                  </a:extLst>
                </p14:cNvPr>
                <p14:cNvContentPartPr/>
                <p14:nvPr/>
              </p14:nvContentPartPr>
              <p14:xfrm>
                <a:off x="2341833" y="5602529"/>
                <a:ext cx="177840" cy="115920"/>
              </p14:xfrm>
            </p:contentPart>
          </mc:Choice>
          <mc:Fallback>
            <p:pic>
              <p:nvPicPr>
                <p:cNvPr id="79" name="Ink 78">
                  <a:extLst>
                    <a:ext uri="{FF2B5EF4-FFF2-40B4-BE49-F238E27FC236}">
                      <a16:creationId xmlns:a16="http://schemas.microsoft.com/office/drawing/2014/main" id="{CC4DA967-7C34-DE2A-BDF7-6220609FA9F3}"/>
                    </a:ext>
                  </a:extLst>
                </p:cNvPr>
                <p:cNvPicPr/>
                <p:nvPr/>
              </p:nvPicPr>
              <p:blipFill>
                <a:blip r:embed="rId207"/>
                <a:stretch>
                  <a:fillRect/>
                </a:stretch>
              </p:blipFill>
              <p:spPr>
                <a:xfrm>
                  <a:off x="2333193" y="5593529"/>
                  <a:ext cx="195480" cy="133560"/>
                </a:xfrm>
                <a:prstGeom prst="rect">
                  <a:avLst/>
                </a:prstGeom>
              </p:spPr>
            </p:pic>
          </mc:Fallback>
        </mc:AlternateContent>
        <mc:AlternateContent xmlns:mc="http://schemas.openxmlformats.org/markup-compatibility/2006">
          <mc:Choice xmlns:p14="http://schemas.microsoft.com/office/powerpoint/2010/main" Requires="p14">
            <p:contentPart p14:bwMode="auto" r:id="rId208">
              <p14:nvContentPartPr>
                <p14:cNvPr id="103" name="Ink 102">
                  <a:extLst>
                    <a:ext uri="{FF2B5EF4-FFF2-40B4-BE49-F238E27FC236}">
                      <a16:creationId xmlns:a16="http://schemas.microsoft.com/office/drawing/2014/main" id="{34D9EB52-E3D4-4D2B-2E7E-9CFC31064213}"/>
                    </a:ext>
                  </a:extLst>
                </p14:cNvPr>
                <p14:cNvContentPartPr/>
                <p14:nvPr/>
              </p14:nvContentPartPr>
              <p14:xfrm>
                <a:off x="2780313" y="4814489"/>
                <a:ext cx="135360" cy="251280"/>
              </p14:xfrm>
            </p:contentPart>
          </mc:Choice>
          <mc:Fallback>
            <p:pic>
              <p:nvPicPr>
                <p:cNvPr id="103" name="Ink 102">
                  <a:extLst>
                    <a:ext uri="{FF2B5EF4-FFF2-40B4-BE49-F238E27FC236}">
                      <a16:creationId xmlns:a16="http://schemas.microsoft.com/office/drawing/2014/main" id="{34D9EB52-E3D4-4D2B-2E7E-9CFC31064213}"/>
                    </a:ext>
                  </a:extLst>
                </p:cNvPr>
                <p:cNvPicPr/>
                <p:nvPr/>
              </p:nvPicPr>
              <p:blipFill>
                <a:blip r:embed="rId209"/>
                <a:stretch>
                  <a:fillRect/>
                </a:stretch>
              </p:blipFill>
              <p:spPr>
                <a:xfrm>
                  <a:off x="2771673" y="4805489"/>
                  <a:ext cx="153000" cy="268920"/>
                </a:xfrm>
                <a:prstGeom prst="rect">
                  <a:avLst/>
                </a:prstGeom>
              </p:spPr>
            </p:pic>
          </mc:Fallback>
        </mc:AlternateContent>
        <mc:AlternateContent xmlns:mc="http://schemas.openxmlformats.org/markup-compatibility/2006">
          <mc:Choice xmlns:p14="http://schemas.microsoft.com/office/powerpoint/2010/main" Requires="p14">
            <p:contentPart p14:bwMode="auto" r:id="rId210">
              <p14:nvContentPartPr>
                <p14:cNvPr id="104" name="Ink 103">
                  <a:extLst>
                    <a:ext uri="{FF2B5EF4-FFF2-40B4-BE49-F238E27FC236}">
                      <a16:creationId xmlns:a16="http://schemas.microsoft.com/office/drawing/2014/main" id="{F8C5FF71-7668-5B44-500A-4FDA21DD99C8}"/>
                    </a:ext>
                  </a:extLst>
                </p14:cNvPr>
                <p14:cNvContentPartPr/>
                <p14:nvPr/>
              </p14:nvContentPartPr>
              <p14:xfrm>
                <a:off x="2983713" y="4977209"/>
                <a:ext cx="161640" cy="109080"/>
              </p14:xfrm>
            </p:contentPart>
          </mc:Choice>
          <mc:Fallback>
            <p:pic>
              <p:nvPicPr>
                <p:cNvPr id="104" name="Ink 103">
                  <a:extLst>
                    <a:ext uri="{FF2B5EF4-FFF2-40B4-BE49-F238E27FC236}">
                      <a16:creationId xmlns:a16="http://schemas.microsoft.com/office/drawing/2014/main" id="{F8C5FF71-7668-5B44-500A-4FDA21DD99C8}"/>
                    </a:ext>
                  </a:extLst>
                </p:cNvPr>
                <p:cNvPicPr/>
                <p:nvPr/>
              </p:nvPicPr>
              <p:blipFill>
                <a:blip r:embed="rId211"/>
                <a:stretch>
                  <a:fillRect/>
                </a:stretch>
              </p:blipFill>
              <p:spPr>
                <a:xfrm>
                  <a:off x="2975073" y="4968569"/>
                  <a:ext cx="179280" cy="126720"/>
                </a:xfrm>
                <a:prstGeom prst="rect">
                  <a:avLst/>
                </a:prstGeom>
              </p:spPr>
            </p:pic>
          </mc:Fallback>
        </mc:AlternateContent>
        <mc:AlternateContent xmlns:mc="http://schemas.openxmlformats.org/markup-compatibility/2006">
          <mc:Choice xmlns:p14="http://schemas.microsoft.com/office/powerpoint/2010/main" Requires="p14">
            <p:contentPart p14:bwMode="auto" r:id="rId212">
              <p14:nvContentPartPr>
                <p14:cNvPr id="105" name="Ink 104">
                  <a:extLst>
                    <a:ext uri="{FF2B5EF4-FFF2-40B4-BE49-F238E27FC236}">
                      <a16:creationId xmlns:a16="http://schemas.microsoft.com/office/drawing/2014/main" id="{87E1C0EA-8586-726E-84C0-0524E2F2488D}"/>
                    </a:ext>
                  </a:extLst>
                </p14:cNvPr>
                <p14:cNvContentPartPr/>
                <p14:nvPr/>
              </p14:nvContentPartPr>
              <p14:xfrm>
                <a:off x="2863833" y="5615849"/>
                <a:ext cx="131040" cy="174600"/>
              </p14:xfrm>
            </p:contentPart>
          </mc:Choice>
          <mc:Fallback>
            <p:pic>
              <p:nvPicPr>
                <p:cNvPr id="105" name="Ink 104">
                  <a:extLst>
                    <a:ext uri="{FF2B5EF4-FFF2-40B4-BE49-F238E27FC236}">
                      <a16:creationId xmlns:a16="http://schemas.microsoft.com/office/drawing/2014/main" id="{87E1C0EA-8586-726E-84C0-0524E2F2488D}"/>
                    </a:ext>
                  </a:extLst>
                </p:cNvPr>
                <p:cNvPicPr/>
                <p:nvPr/>
              </p:nvPicPr>
              <p:blipFill>
                <a:blip r:embed="rId213"/>
                <a:stretch>
                  <a:fillRect/>
                </a:stretch>
              </p:blipFill>
              <p:spPr>
                <a:xfrm>
                  <a:off x="2854833" y="5606849"/>
                  <a:ext cx="148680" cy="192240"/>
                </a:xfrm>
                <a:prstGeom prst="rect">
                  <a:avLst/>
                </a:prstGeom>
              </p:spPr>
            </p:pic>
          </mc:Fallback>
        </mc:AlternateContent>
        <mc:AlternateContent xmlns:mc="http://schemas.openxmlformats.org/markup-compatibility/2006">
          <mc:Choice xmlns:p14="http://schemas.microsoft.com/office/powerpoint/2010/main" Requires="p14">
            <p:contentPart p14:bwMode="auto" r:id="rId214">
              <p14:nvContentPartPr>
                <p14:cNvPr id="106" name="Ink 105">
                  <a:extLst>
                    <a:ext uri="{FF2B5EF4-FFF2-40B4-BE49-F238E27FC236}">
                      <a16:creationId xmlns:a16="http://schemas.microsoft.com/office/drawing/2014/main" id="{658A904C-F18D-2725-264F-0C78B891E2B4}"/>
                    </a:ext>
                  </a:extLst>
                </p14:cNvPr>
                <p14:cNvContentPartPr/>
                <p14:nvPr/>
              </p14:nvContentPartPr>
              <p14:xfrm>
                <a:off x="3072633" y="5708009"/>
                <a:ext cx="42480" cy="69840"/>
              </p14:xfrm>
            </p:contentPart>
          </mc:Choice>
          <mc:Fallback>
            <p:pic>
              <p:nvPicPr>
                <p:cNvPr id="106" name="Ink 105">
                  <a:extLst>
                    <a:ext uri="{FF2B5EF4-FFF2-40B4-BE49-F238E27FC236}">
                      <a16:creationId xmlns:a16="http://schemas.microsoft.com/office/drawing/2014/main" id="{658A904C-F18D-2725-264F-0C78B891E2B4}"/>
                    </a:ext>
                  </a:extLst>
                </p:cNvPr>
                <p:cNvPicPr/>
                <p:nvPr/>
              </p:nvPicPr>
              <p:blipFill>
                <a:blip r:embed="rId215"/>
                <a:stretch>
                  <a:fillRect/>
                </a:stretch>
              </p:blipFill>
              <p:spPr>
                <a:xfrm>
                  <a:off x="3063633" y="5699009"/>
                  <a:ext cx="60120" cy="87480"/>
                </a:xfrm>
                <a:prstGeom prst="rect">
                  <a:avLst/>
                </a:prstGeom>
              </p:spPr>
            </p:pic>
          </mc:Fallback>
        </mc:AlternateContent>
        <mc:AlternateContent xmlns:mc="http://schemas.openxmlformats.org/markup-compatibility/2006">
          <mc:Choice xmlns:p14="http://schemas.microsoft.com/office/powerpoint/2010/main" Requires="p14">
            <p:contentPart p14:bwMode="auto" r:id="rId216">
              <p14:nvContentPartPr>
                <p14:cNvPr id="107" name="Ink 106">
                  <a:extLst>
                    <a:ext uri="{FF2B5EF4-FFF2-40B4-BE49-F238E27FC236}">
                      <a16:creationId xmlns:a16="http://schemas.microsoft.com/office/drawing/2014/main" id="{D37818C8-189C-9AB2-FDBC-DE48B3E8AE56}"/>
                    </a:ext>
                  </a:extLst>
                </p14:cNvPr>
                <p14:cNvContentPartPr/>
                <p14:nvPr/>
              </p14:nvContentPartPr>
              <p14:xfrm>
                <a:off x="3103953" y="5645729"/>
                <a:ext cx="108000" cy="144000"/>
              </p14:xfrm>
            </p:contentPart>
          </mc:Choice>
          <mc:Fallback>
            <p:pic>
              <p:nvPicPr>
                <p:cNvPr id="107" name="Ink 106">
                  <a:extLst>
                    <a:ext uri="{FF2B5EF4-FFF2-40B4-BE49-F238E27FC236}">
                      <a16:creationId xmlns:a16="http://schemas.microsoft.com/office/drawing/2014/main" id="{D37818C8-189C-9AB2-FDBC-DE48B3E8AE56}"/>
                    </a:ext>
                  </a:extLst>
                </p:cNvPr>
                <p:cNvPicPr/>
                <p:nvPr/>
              </p:nvPicPr>
              <p:blipFill>
                <a:blip r:embed="rId217"/>
                <a:stretch>
                  <a:fillRect/>
                </a:stretch>
              </p:blipFill>
              <p:spPr>
                <a:xfrm>
                  <a:off x="3095313" y="5636729"/>
                  <a:ext cx="125640" cy="161640"/>
                </a:xfrm>
                <a:prstGeom prst="rect">
                  <a:avLst/>
                </a:prstGeom>
              </p:spPr>
            </p:pic>
          </mc:Fallback>
        </mc:AlternateContent>
        <mc:AlternateContent xmlns:mc="http://schemas.openxmlformats.org/markup-compatibility/2006">
          <mc:Choice xmlns:p14="http://schemas.microsoft.com/office/powerpoint/2010/main" Requires="p14">
            <p:contentPart p14:bwMode="auto" r:id="rId218">
              <p14:nvContentPartPr>
                <p14:cNvPr id="146" name="Ink 145">
                  <a:extLst>
                    <a:ext uri="{FF2B5EF4-FFF2-40B4-BE49-F238E27FC236}">
                      <a16:creationId xmlns:a16="http://schemas.microsoft.com/office/drawing/2014/main" id="{36382041-D5AC-B11E-F265-BC3F14CD3F89}"/>
                    </a:ext>
                  </a:extLst>
                </p14:cNvPr>
                <p14:cNvContentPartPr/>
                <p14:nvPr/>
              </p14:nvContentPartPr>
              <p14:xfrm>
                <a:off x="2650713" y="4679129"/>
                <a:ext cx="586800" cy="577800"/>
              </p14:xfrm>
            </p:contentPart>
          </mc:Choice>
          <mc:Fallback>
            <p:pic>
              <p:nvPicPr>
                <p:cNvPr id="146" name="Ink 145">
                  <a:extLst>
                    <a:ext uri="{FF2B5EF4-FFF2-40B4-BE49-F238E27FC236}">
                      <a16:creationId xmlns:a16="http://schemas.microsoft.com/office/drawing/2014/main" id="{36382041-D5AC-B11E-F265-BC3F14CD3F89}"/>
                    </a:ext>
                  </a:extLst>
                </p:cNvPr>
                <p:cNvPicPr/>
                <p:nvPr/>
              </p:nvPicPr>
              <p:blipFill>
                <a:blip r:embed="rId219"/>
                <a:stretch>
                  <a:fillRect/>
                </a:stretch>
              </p:blipFill>
              <p:spPr>
                <a:xfrm>
                  <a:off x="2641713" y="4670129"/>
                  <a:ext cx="604440" cy="595440"/>
                </a:xfrm>
                <a:prstGeom prst="rect">
                  <a:avLst/>
                </a:prstGeom>
              </p:spPr>
            </p:pic>
          </mc:Fallback>
        </mc:AlternateContent>
        <mc:AlternateContent xmlns:mc="http://schemas.openxmlformats.org/markup-compatibility/2006">
          <mc:Choice xmlns:p14="http://schemas.microsoft.com/office/powerpoint/2010/main" Requires="p14">
            <p:contentPart p14:bwMode="auto" r:id="rId220">
              <p14:nvContentPartPr>
                <p14:cNvPr id="147" name="Ink 146">
                  <a:extLst>
                    <a:ext uri="{FF2B5EF4-FFF2-40B4-BE49-F238E27FC236}">
                      <a16:creationId xmlns:a16="http://schemas.microsoft.com/office/drawing/2014/main" id="{1CD2A091-3F65-5B77-351E-EA1C716C47F6}"/>
                    </a:ext>
                  </a:extLst>
                </p14:cNvPr>
                <p14:cNvContentPartPr/>
                <p14:nvPr/>
              </p14:nvContentPartPr>
              <p14:xfrm>
                <a:off x="2547393" y="4711169"/>
                <a:ext cx="866520" cy="1083240"/>
              </p14:xfrm>
            </p:contentPart>
          </mc:Choice>
          <mc:Fallback>
            <p:pic>
              <p:nvPicPr>
                <p:cNvPr id="147" name="Ink 146">
                  <a:extLst>
                    <a:ext uri="{FF2B5EF4-FFF2-40B4-BE49-F238E27FC236}">
                      <a16:creationId xmlns:a16="http://schemas.microsoft.com/office/drawing/2014/main" id="{1CD2A091-3F65-5B77-351E-EA1C716C47F6}"/>
                    </a:ext>
                  </a:extLst>
                </p:cNvPr>
                <p:cNvPicPr/>
                <p:nvPr/>
              </p:nvPicPr>
              <p:blipFill>
                <a:blip r:embed="rId221"/>
                <a:stretch>
                  <a:fillRect/>
                </a:stretch>
              </p:blipFill>
              <p:spPr>
                <a:xfrm>
                  <a:off x="2538753" y="4702529"/>
                  <a:ext cx="884160" cy="1100880"/>
                </a:xfrm>
                <a:prstGeom prst="rect">
                  <a:avLst/>
                </a:prstGeom>
              </p:spPr>
            </p:pic>
          </mc:Fallback>
        </mc:AlternateContent>
      </p:grpSp>
      <p:grpSp>
        <p:nvGrpSpPr>
          <p:cNvPr id="165" name="Group 164">
            <a:extLst>
              <a:ext uri="{FF2B5EF4-FFF2-40B4-BE49-F238E27FC236}">
                <a16:creationId xmlns:a16="http://schemas.microsoft.com/office/drawing/2014/main" id="{44D332F3-DB21-3391-E40E-0C8794BE1329}"/>
              </a:ext>
            </a:extLst>
          </p:cNvPr>
          <p:cNvGrpSpPr/>
          <p:nvPr/>
        </p:nvGrpSpPr>
        <p:grpSpPr>
          <a:xfrm>
            <a:off x="3815673" y="1284689"/>
            <a:ext cx="1383120" cy="1389960"/>
            <a:chOff x="3815673" y="1284689"/>
            <a:chExt cx="1383120" cy="1389960"/>
          </a:xfrm>
        </p:grpSpPr>
        <mc:AlternateContent xmlns:mc="http://schemas.openxmlformats.org/markup-compatibility/2006">
          <mc:Choice xmlns:p14="http://schemas.microsoft.com/office/powerpoint/2010/main" Requires="p14">
            <p:contentPart p14:bwMode="auto" r:id="rId222">
              <p14:nvContentPartPr>
                <p14:cNvPr id="149" name="Ink 148">
                  <a:extLst>
                    <a:ext uri="{FF2B5EF4-FFF2-40B4-BE49-F238E27FC236}">
                      <a16:creationId xmlns:a16="http://schemas.microsoft.com/office/drawing/2014/main" id="{46B5761B-0633-3F5C-865C-93D61F2B5B63}"/>
                    </a:ext>
                  </a:extLst>
                </p14:cNvPr>
                <p14:cNvContentPartPr/>
                <p14:nvPr/>
              </p14:nvContentPartPr>
              <p14:xfrm>
                <a:off x="3835473" y="1745129"/>
                <a:ext cx="138960" cy="189000"/>
              </p14:xfrm>
            </p:contentPart>
          </mc:Choice>
          <mc:Fallback>
            <p:pic>
              <p:nvPicPr>
                <p:cNvPr id="149" name="Ink 148">
                  <a:extLst>
                    <a:ext uri="{FF2B5EF4-FFF2-40B4-BE49-F238E27FC236}">
                      <a16:creationId xmlns:a16="http://schemas.microsoft.com/office/drawing/2014/main" id="{46B5761B-0633-3F5C-865C-93D61F2B5B63}"/>
                    </a:ext>
                  </a:extLst>
                </p:cNvPr>
                <p:cNvPicPr/>
                <p:nvPr/>
              </p:nvPicPr>
              <p:blipFill>
                <a:blip r:embed="rId223"/>
                <a:stretch>
                  <a:fillRect/>
                </a:stretch>
              </p:blipFill>
              <p:spPr>
                <a:xfrm>
                  <a:off x="3826473" y="1736129"/>
                  <a:ext cx="156600" cy="206640"/>
                </a:xfrm>
                <a:prstGeom prst="rect">
                  <a:avLst/>
                </a:prstGeom>
              </p:spPr>
            </p:pic>
          </mc:Fallback>
        </mc:AlternateContent>
        <mc:AlternateContent xmlns:mc="http://schemas.openxmlformats.org/markup-compatibility/2006">
          <mc:Choice xmlns:p14="http://schemas.microsoft.com/office/powerpoint/2010/main" Requires="p14">
            <p:contentPart p14:bwMode="auto" r:id="rId224">
              <p14:nvContentPartPr>
                <p14:cNvPr id="150" name="Ink 149">
                  <a:extLst>
                    <a:ext uri="{FF2B5EF4-FFF2-40B4-BE49-F238E27FC236}">
                      <a16:creationId xmlns:a16="http://schemas.microsoft.com/office/drawing/2014/main" id="{80BE988D-CD68-66C5-D98C-EED84074EC15}"/>
                    </a:ext>
                  </a:extLst>
                </p14:cNvPr>
                <p14:cNvContentPartPr/>
                <p14:nvPr/>
              </p14:nvContentPartPr>
              <p14:xfrm>
                <a:off x="3844113" y="1711289"/>
                <a:ext cx="124920" cy="264240"/>
              </p14:xfrm>
            </p:contentPart>
          </mc:Choice>
          <mc:Fallback>
            <p:pic>
              <p:nvPicPr>
                <p:cNvPr id="150" name="Ink 149">
                  <a:extLst>
                    <a:ext uri="{FF2B5EF4-FFF2-40B4-BE49-F238E27FC236}">
                      <a16:creationId xmlns:a16="http://schemas.microsoft.com/office/drawing/2014/main" id="{80BE988D-CD68-66C5-D98C-EED84074EC15}"/>
                    </a:ext>
                  </a:extLst>
                </p:cNvPr>
                <p:cNvPicPr/>
                <p:nvPr/>
              </p:nvPicPr>
              <p:blipFill>
                <a:blip r:embed="rId225"/>
                <a:stretch>
                  <a:fillRect/>
                </a:stretch>
              </p:blipFill>
              <p:spPr>
                <a:xfrm>
                  <a:off x="3835113" y="1702289"/>
                  <a:ext cx="142560" cy="281880"/>
                </a:xfrm>
                <a:prstGeom prst="rect">
                  <a:avLst/>
                </a:prstGeom>
              </p:spPr>
            </p:pic>
          </mc:Fallback>
        </mc:AlternateContent>
        <mc:AlternateContent xmlns:mc="http://schemas.openxmlformats.org/markup-compatibility/2006">
          <mc:Choice xmlns:p14="http://schemas.microsoft.com/office/powerpoint/2010/main" Requires="p14">
            <p:contentPart p14:bwMode="auto" r:id="rId226">
              <p14:nvContentPartPr>
                <p14:cNvPr id="151" name="Ink 150">
                  <a:extLst>
                    <a:ext uri="{FF2B5EF4-FFF2-40B4-BE49-F238E27FC236}">
                      <a16:creationId xmlns:a16="http://schemas.microsoft.com/office/drawing/2014/main" id="{91057BA9-E069-F64D-E638-93189A8BE5F8}"/>
                    </a:ext>
                  </a:extLst>
                </p14:cNvPr>
                <p14:cNvContentPartPr/>
                <p14:nvPr/>
              </p14:nvContentPartPr>
              <p14:xfrm>
                <a:off x="3887673" y="1675289"/>
                <a:ext cx="156600" cy="243360"/>
              </p14:xfrm>
            </p:contentPart>
          </mc:Choice>
          <mc:Fallback>
            <p:pic>
              <p:nvPicPr>
                <p:cNvPr id="151" name="Ink 150">
                  <a:extLst>
                    <a:ext uri="{FF2B5EF4-FFF2-40B4-BE49-F238E27FC236}">
                      <a16:creationId xmlns:a16="http://schemas.microsoft.com/office/drawing/2014/main" id="{91057BA9-E069-F64D-E638-93189A8BE5F8}"/>
                    </a:ext>
                  </a:extLst>
                </p:cNvPr>
                <p:cNvPicPr/>
                <p:nvPr/>
              </p:nvPicPr>
              <p:blipFill>
                <a:blip r:embed="rId227"/>
                <a:stretch>
                  <a:fillRect/>
                </a:stretch>
              </p:blipFill>
              <p:spPr>
                <a:xfrm>
                  <a:off x="3878673" y="1666649"/>
                  <a:ext cx="174240" cy="261000"/>
                </a:xfrm>
                <a:prstGeom prst="rect">
                  <a:avLst/>
                </a:prstGeom>
              </p:spPr>
            </p:pic>
          </mc:Fallback>
        </mc:AlternateContent>
        <mc:AlternateContent xmlns:mc="http://schemas.openxmlformats.org/markup-compatibility/2006">
          <mc:Choice xmlns:p14="http://schemas.microsoft.com/office/powerpoint/2010/main" Requires="p14">
            <p:contentPart p14:bwMode="auto" r:id="rId228">
              <p14:nvContentPartPr>
                <p14:cNvPr id="152" name="Ink 151">
                  <a:extLst>
                    <a:ext uri="{FF2B5EF4-FFF2-40B4-BE49-F238E27FC236}">
                      <a16:creationId xmlns:a16="http://schemas.microsoft.com/office/drawing/2014/main" id="{82B30440-5BE8-612B-520D-843272ED0F4A}"/>
                    </a:ext>
                  </a:extLst>
                </p14:cNvPr>
                <p14:cNvContentPartPr/>
                <p14:nvPr/>
              </p14:nvContentPartPr>
              <p14:xfrm>
                <a:off x="4087833" y="1648289"/>
                <a:ext cx="142560" cy="166320"/>
              </p14:xfrm>
            </p:contentPart>
          </mc:Choice>
          <mc:Fallback>
            <p:pic>
              <p:nvPicPr>
                <p:cNvPr id="152" name="Ink 151">
                  <a:extLst>
                    <a:ext uri="{FF2B5EF4-FFF2-40B4-BE49-F238E27FC236}">
                      <a16:creationId xmlns:a16="http://schemas.microsoft.com/office/drawing/2014/main" id="{82B30440-5BE8-612B-520D-843272ED0F4A}"/>
                    </a:ext>
                  </a:extLst>
                </p:cNvPr>
                <p:cNvPicPr/>
                <p:nvPr/>
              </p:nvPicPr>
              <p:blipFill>
                <a:blip r:embed="rId229"/>
                <a:stretch>
                  <a:fillRect/>
                </a:stretch>
              </p:blipFill>
              <p:spPr>
                <a:xfrm>
                  <a:off x="4079193" y="1639289"/>
                  <a:ext cx="160200" cy="183960"/>
                </a:xfrm>
                <a:prstGeom prst="rect">
                  <a:avLst/>
                </a:prstGeom>
              </p:spPr>
            </p:pic>
          </mc:Fallback>
        </mc:AlternateContent>
        <mc:AlternateContent xmlns:mc="http://schemas.openxmlformats.org/markup-compatibility/2006">
          <mc:Choice xmlns:p14="http://schemas.microsoft.com/office/powerpoint/2010/main" Requires="p14">
            <p:contentPart p14:bwMode="auto" r:id="rId230">
              <p14:nvContentPartPr>
                <p14:cNvPr id="153" name="Ink 152">
                  <a:extLst>
                    <a:ext uri="{FF2B5EF4-FFF2-40B4-BE49-F238E27FC236}">
                      <a16:creationId xmlns:a16="http://schemas.microsoft.com/office/drawing/2014/main" id="{31BC36E5-E683-EA89-FACA-EE463C1AC54B}"/>
                    </a:ext>
                  </a:extLst>
                </p14:cNvPr>
                <p14:cNvContentPartPr/>
                <p14:nvPr/>
              </p14:nvContentPartPr>
              <p14:xfrm>
                <a:off x="3886953" y="1620929"/>
                <a:ext cx="321840" cy="236880"/>
              </p14:xfrm>
            </p:contentPart>
          </mc:Choice>
          <mc:Fallback>
            <p:pic>
              <p:nvPicPr>
                <p:cNvPr id="153" name="Ink 152">
                  <a:extLst>
                    <a:ext uri="{FF2B5EF4-FFF2-40B4-BE49-F238E27FC236}">
                      <a16:creationId xmlns:a16="http://schemas.microsoft.com/office/drawing/2014/main" id="{31BC36E5-E683-EA89-FACA-EE463C1AC54B}"/>
                    </a:ext>
                  </a:extLst>
                </p:cNvPr>
                <p:cNvPicPr/>
                <p:nvPr/>
              </p:nvPicPr>
              <p:blipFill>
                <a:blip r:embed="rId231"/>
                <a:stretch>
                  <a:fillRect/>
                </a:stretch>
              </p:blipFill>
              <p:spPr>
                <a:xfrm>
                  <a:off x="3878313" y="1611929"/>
                  <a:ext cx="339480" cy="254520"/>
                </a:xfrm>
                <a:prstGeom prst="rect">
                  <a:avLst/>
                </a:prstGeom>
              </p:spPr>
            </p:pic>
          </mc:Fallback>
        </mc:AlternateContent>
        <mc:AlternateContent xmlns:mc="http://schemas.openxmlformats.org/markup-compatibility/2006">
          <mc:Choice xmlns:p14="http://schemas.microsoft.com/office/powerpoint/2010/main" Requires="p14">
            <p:contentPart p14:bwMode="auto" r:id="rId232">
              <p14:nvContentPartPr>
                <p14:cNvPr id="154" name="Ink 153">
                  <a:extLst>
                    <a:ext uri="{FF2B5EF4-FFF2-40B4-BE49-F238E27FC236}">
                      <a16:creationId xmlns:a16="http://schemas.microsoft.com/office/drawing/2014/main" id="{2BFC5938-E773-8AC2-785A-AB247DEDFD23}"/>
                    </a:ext>
                  </a:extLst>
                </p14:cNvPr>
                <p14:cNvContentPartPr/>
                <p14:nvPr/>
              </p14:nvContentPartPr>
              <p14:xfrm>
                <a:off x="3976953" y="2186129"/>
                <a:ext cx="149040" cy="185400"/>
              </p14:xfrm>
            </p:contentPart>
          </mc:Choice>
          <mc:Fallback>
            <p:pic>
              <p:nvPicPr>
                <p:cNvPr id="154" name="Ink 153">
                  <a:extLst>
                    <a:ext uri="{FF2B5EF4-FFF2-40B4-BE49-F238E27FC236}">
                      <a16:creationId xmlns:a16="http://schemas.microsoft.com/office/drawing/2014/main" id="{2BFC5938-E773-8AC2-785A-AB247DEDFD23}"/>
                    </a:ext>
                  </a:extLst>
                </p:cNvPr>
                <p:cNvPicPr/>
                <p:nvPr/>
              </p:nvPicPr>
              <p:blipFill>
                <a:blip r:embed="rId233"/>
                <a:stretch>
                  <a:fillRect/>
                </a:stretch>
              </p:blipFill>
              <p:spPr>
                <a:xfrm>
                  <a:off x="3968313" y="2177129"/>
                  <a:ext cx="166680" cy="203040"/>
                </a:xfrm>
                <a:prstGeom prst="rect">
                  <a:avLst/>
                </a:prstGeom>
              </p:spPr>
            </p:pic>
          </mc:Fallback>
        </mc:AlternateContent>
        <mc:AlternateContent xmlns:mc="http://schemas.openxmlformats.org/markup-compatibility/2006">
          <mc:Choice xmlns:p14="http://schemas.microsoft.com/office/powerpoint/2010/main" Requires="p14">
            <p:contentPart p14:bwMode="auto" r:id="rId234">
              <p14:nvContentPartPr>
                <p14:cNvPr id="155" name="Ink 154">
                  <a:extLst>
                    <a:ext uri="{FF2B5EF4-FFF2-40B4-BE49-F238E27FC236}">
                      <a16:creationId xmlns:a16="http://schemas.microsoft.com/office/drawing/2014/main" id="{69B9A618-F392-6DEC-F199-FF61EE1F226D}"/>
                    </a:ext>
                  </a:extLst>
                </p14:cNvPr>
                <p14:cNvContentPartPr/>
                <p14:nvPr/>
              </p14:nvContentPartPr>
              <p14:xfrm>
                <a:off x="3997473" y="2150489"/>
                <a:ext cx="102960" cy="201240"/>
              </p14:xfrm>
            </p:contentPart>
          </mc:Choice>
          <mc:Fallback>
            <p:pic>
              <p:nvPicPr>
                <p:cNvPr id="155" name="Ink 154">
                  <a:extLst>
                    <a:ext uri="{FF2B5EF4-FFF2-40B4-BE49-F238E27FC236}">
                      <a16:creationId xmlns:a16="http://schemas.microsoft.com/office/drawing/2014/main" id="{69B9A618-F392-6DEC-F199-FF61EE1F226D}"/>
                    </a:ext>
                  </a:extLst>
                </p:cNvPr>
                <p:cNvPicPr/>
                <p:nvPr/>
              </p:nvPicPr>
              <p:blipFill>
                <a:blip r:embed="rId235"/>
                <a:stretch>
                  <a:fillRect/>
                </a:stretch>
              </p:blipFill>
              <p:spPr>
                <a:xfrm>
                  <a:off x="3988473" y="2141489"/>
                  <a:ext cx="120600" cy="218880"/>
                </a:xfrm>
                <a:prstGeom prst="rect">
                  <a:avLst/>
                </a:prstGeom>
              </p:spPr>
            </p:pic>
          </mc:Fallback>
        </mc:AlternateContent>
        <mc:AlternateContent xmlns:mc="http://schemas.openxmlformats.org/markup-compatibility/2006">
          <mc:Choice xmlns:p14="http://schemas.microsoft.com/office/powerpoint/2010/main" Requires="p14">
            <p:contentPart p14:bwMode="auto" r:id="rId236">
              <p14:nvContentPartPr>
                <p14:cNvPr id="156" name="Ink 155">
                  <a:extLst>
                    <a:ext uri="{FF2B5EF4-FFF2-40B4-BE49-F238E27FC236}">
                      <a16:creationId xmlns:a16="http://schemas.microsoft.com/office/drawing/2014/main" id="{8A274CBE-C143-A70C-5C04-6F3ADAB1881E}"/>
                    </a:ext>
                  </a:extLst>
                </p14:cNvPr>
                <p14:cNvContentPartPr/>
                <p14:nvPr/>
              </p14:nvContentPartPr>
              <p14:xfrm>
                <a:off x="4042833" y="2117369"/>
                <a:ext cx="139680" cy="172440"/>
              </p14:xfrm>
            </p:contentPart>
          </mc:Choice>
          <mc:Fallback>
            <p:pic>
              <p:nvPicPr>
                <p:cNvPr id="156" name="Ink 155">
                  <a:extLst>
                    <a:ext uri="{FF2B5EF4-FFF2-40B4-BE49-F238E27FC236}">
                      <a16:creationId xmlns:a16="http://schemas.microsoft.com/office/drawing/2014/main" id="{8A274CBE-C143-A70C-5C04-6F3ADAB1881E}"/>
                    </a:ext>
                  </a:extLst>
                </p:cNvPr>
                <p:cNvPicPr/>
                <p:nvPr/>
              </p:nvPicPr>
              <p:blipFill>
                <a:blip r:embed="rId237"/>
                <a:stretch>
                  <a:fillRect/>
                </a:stretch>
              </p:blipFill>
              <p:spPr>
                <a:xfrm>
                  <a:off x="4033833" y="2108369"/>
                  <a:ext cx="157320" cy="190080"/>
                </a:xfrm>
                <a:prstGeom prst="rect">
                  <a:avLst/>
                </a:prstGeom>
              </p:spPr>
            </p:pic>
          </mc:Fallback>
        </mc:AlternateContent>
        <mc:AlternateContent xmlns:mc="http://schemas.openxmlformats.org/markup-compatibility/2006">
          <mc:Choice xmlns:p14="http://schemas.microsoft.com/office/powerpoint/2010/main" Requires="p14">
            <p:contentPart p14:bwMode="auto" r:id="rId238">
              <p14:nvContentPartPr>
                <p14:cNvPr id="157" name="Ink 156">
                  <a:extLst>
                    <a:ext uri="{FF2B5EF4-FFF2-40B4-BE49-F238E27FC236}">
                      <a16:creationId xmlns:a16="http://schemas.microsoft.com/office/drawing/2014/main" id="{33AA727C-7ED0-B46E-7026-992DD3209190}"/>
                    </a:ext>
                  </a:extLst>
                </p14:cNvPr>
                <p14:cNvContentPartPr/>
                <p14:nvPr/>
              </p14:nvContentPartPr>
              <p14:xfrm>
                <a:off x="4169913" y="2057969"/>
                <a:ext cx="84240" cy="165240"/>
              </p14:xfrm>
            </p:contentPart>
          </mc:Choice>
          <mc:Fallback>
            <p:pic>
              <p:nvPicPr>
                <p:cNvPr id="157" name="Ink 156">
                  <a:extLst>
                    <a:ext uri="{FF2B5EF4-FFF2-40B4-BE49-F238E27FC236}">
                      <a16:creationId xmlns:a16="http://schemas.microsoft.com/office/drawing/2014/main" id="{33AA727C-7ED0-B46E-7026-992DD3209190}"/>
                    </a:ext>
                  </a:extLst>
                </p:cNvPr>
                <p:cNvPicPr/>
                <p:nvPr/>
              </p:nvPicPr>
              <p:blipFill>
                <a:blip r:embed="rId239"/>
                <a:stretch>
                  <a:fillRect/>
                </a:stretch>
              </p:blipFill>
              <p:spPr>
                <a:xfrm>
                  <a:off x="4161273" y="2049329"/>
                  <a:ext cx="101880" cy="182880"/>
                </a:xfrm>
                <a:prstGeom prst="rect">
                  <a:avLst/>
                </a:prstGeom>
              </p:spPr>
            </p:pic>
          </mc:Fallback>
        </mc:AlternateContent>
        <mc:AlternateContent xmlns:mc="http://schemas.openxmlformats.org/markup-compatibility/2006">
          <mc:Choice xmlns:p14="http://schemas.microsoft.com/office/powerpoint/2010/main" Requires="p14">
            <p:contentPart p14:bwMode="auto" r:id="rId240">
              <p14:nvContentPartPr>
                <p14:cNvPr id="158" name="Ink 157">
                  <a:extLst>
                    <a:ext uri="{FF2B5EF4-FFF2-40B4-BE49-F238E27FC236}">
                      <a16:creationId xmlns:a16="http://schemas.microsoft.com/office/drawing/2014/main" id="{8481619A-42B6-4430-399F-FD6F369D5176}"/>
                    </a:ext>
                  </a:extLst>
                </p14:cNvPr>
                <p14:cNvContentPartPr/>
                <p14:nvPr/>
              </p14:nvContentPartPr>
              <p14:xfrm>
                <a:off x="4255233" y="1996769"/>
                <a:ext cx="96480" cy="146520"/>
              </p14:xfrm>
            </p:contentPart>
          </mc:Choice>
          <mc:Fallback>
            <p:pic>
              <p:nvPicPr>
                <p:cNvPr id="158" name="Ink 157">
                  <a:extLst>
                    <a:ext uri="{FF2B5EF4-FFF2-40B4-BE49-F238E27FC236}">
                      <a16:creationId xmlns:a16="http://schemas.microsoft.com/office/drawing/2014/main" id="{8481619A-42B6-4430-399F-FD6F369D5176}"/>
                    </a:ext>
                  </a:extLst>
                </p:cNvPr>
                <p:cNvPicPr/>
                <p:nvPr/>
              </p:nvPicPr>
              <p:blipFill>
                <a:blip r:embed="rId241"/>
                <a:stretch>
                  <a:fillRect/>
                </a:stretch>
              </p:blipFill>
              <p:spPr>
                <a:xfrm>
                  <a:off x="4246593" y="1988129"/>
                  <a:ext cx="114120" cy="164160"/>
                </a:xfrm>
                <a:prstGeom prst="rect">
                  <a:avLst/>
                </a:prstGeom>
              </p:spPr>
            </p:pic>
          </mc:Fallback>
        </mc:AlternateContent>
        <mc:AlternateContent xmlns:mc="http://schemas.openxmlformats.org/markup-compatibility/2006">
          <mc:Choice xmlns:p14="http://schemas.microsoft.com/office/powerpoint/2010/main" Requires="p14">
            <p:contentPart p14:bwMode="auto" r:id="rId242">
              <p14:nvContentPartPr>
                <p14:cNvPr id="159" name="Ink 158">
                  <a:extLst>
                    <a:ext uri="{FF2B5EF4-FFF2-40B4-BE49-F238E27FC236}">
                      <a16:creationId xmlns:a16="http://schemas.microsoft.com/office/drawing/2014/main" id="{4DF0FF94-8346-DDF8-5B45-D6AE8F6D2ABD}"/>
                    </a:ext>
                  </a:extLst>
                </p14:cNvPr>
                <p14:cNvContentPartPr/>
                <p14:nvPr/>
              </p14:nvContentPartPr>
              <p14:xfrm>
                <a:off x="4365753" y="1892369"/>
                <a:ext cx="103320" cy="122400"/>
              </p14:xfrm>
            </p:contentPart>
          </mc:Choice>
          <mc:Fallback>
            <p:pic>
              <p:nvPicPr>
                <p:cNvPr id="159" name="Ink 158">
                  <a:extLst>
                    <a:ext uri="{FF2B5EF4-FFF2-40B4-BE49-F238E27FC236}">
                      <a16:creationId xmlns:a16="http://schemas.microsoft.com/office/drawing/2014/main" id="{4DF0FF94-8346-DDF8-5B45-D6AE8F6D2ABD}"/>
                    </a:ext>
                  </a:extLst>
                </p:cNvPr>
                <p:cNvPicPr/>
                <p:nvPr/>
              </p:nvPicPr>
              <p:blipFill>
                <a:blip r:embed="rId243"/>
                <a:stretch>
                  <a:fillRect/>
                </a:stretch>
              </p:blipFill>
              <p:spPr>
                <a:xfrm>
                  <a:off x="4357113" y="1883369"/>
                  <a:ext cx="120960" cy="140040"/>
                </a:xfrm>
                <a:prstGeom prst="rect">
                  <a:avLst/>
                </a:prstGeom>
              </p:spPr>
            </p:pic>
          </mc:Fallback>
        </mc:AlternateContent>
        <mc:AlternateContent xmlns:mc="http://schemas.openxmlformats.org/markup-compatibility/2006">
          <mc:Choice xmlns:p14="http://schemas.microsoft.com/office/powerpoint/2010/main" Requires="p14">
            <p:contentPart p14:bwMode="auto" r:id="rId244">
              <p14:nvContentPartPr>
                <p14:cNvPr id="160" name="Ink 159">
                  <a:extLst>
                    <a:ext uri="{FF2B5EF4-FFF2-40B4-BE49-F238E27FC236}">
                      <a16:creationId xmlns:a16="http://schemas.microsoft.com/office/drawing/2014/main" id="{2633F4C0-7D95-E969-02C3-983E119A565E}"/>
                    </a:ext>
                  </a:extLst>
                </p14:cNvPr>
                <p14:cNvContentPartPr/>
                <p14:nvPr/>
              </p14:nvContentPartPr>
              <p14:xfrm>
                <a:off x="4537113" y="1947089"/>
                <a:ext cx="42120" cy="110880"/>
              </p14:xfrm>
            </p:contentPart>
          </mc:Choice>
          <mc:Fallback>
            <p:pic>
              <p:nvPicPr>
                <p:cNvPr id="160" name="Ink 159">
                  <a:extLst>
                    <a:ext uri="{FF2B5EF4-FFF2-40B4-BE49-F238E27FC236}">
                      <a16:creationId xmlns:a16="http://schemas.microsoft.com/office/drawing/2014/main" id="{2633F4C0-7D95-E969-02C3-983E119A565E}"/>
                    </a:ext>
                  </a:extLst>
                </p:cNvPr>
                <p:cNvPicPr/>
                <p:nvPr/>
              </p:nvPicPr>
              <p:blipFill>
                <a:blip r:embed="rId245"/>
                <a:stretch>
                  <a:fillRect/>
                </a:stretch>
              </p:blipFill>
              <p:spPr>
                <a:xfrm>
                  <a:off x="4528113" y="1938449"/>
                  <a:ext cx="59760" cy="128520"/>
                </a:xfrm>
                <a:prstGeom prst="rect">
                  <a:avLst/>
                </a:prstGeom>
              </p:spPr>
            </p:pic>
          </mc:Fallback>
        </mc:AlternateContent>
        <mc:AlternateContent xmlns:mc="http://schemas.openxmlformats.org/markup-compatibility/2006">
          <mc:Choice xmlns:p14="http://schemas.microsoft.com/office/powerpoint/2010/main" Requires="p14">
            <p:contentPart p14:bwMode="auto" r:id="rId246">
              <p14:nvContentPartPr>
                <p14:cNvPr id="161" name="Ink 160">
                  <a:extLst>
                    <a:ext uri="{FF2B5EF4-FFF2-40B4-BE49-F238E27FC236}">
                      <a16:creationId xmlns:a16="http://schemas.microsoft.com/office/drawing/2014/main" id="{ADC3275A-4B91-CAA3-0043-1D4A791295A8}"/>
                    </a:ext>
                  </a:extLst>
                </p14:cNvPr>
                <p14:cNvContentPartPr/>
                <p14:nvPr/>
              </p14:nvContentPartPr>
              <p14:xfrm>
                <a:off x="4590393" y="1766369"/>
                <a:ext cx="122040" cy="101160"/>
              </p14:xfrm>
            </p:contentPart>
          </mc:Choice>
          <mc:Fallback>
            <p:pic>
              <p:nvPicPr>
                <p:cNvPr id="161" name="Ink 160">
                  <a:extLst>
                    <a:ext uri="{FF2B5EF4-FFF2-40B4-BE49-F238E27FC236}">
                      <a16:creationId xmlns:a16="http://schemas.microsoft.com/office/drawing/2014/main" id="{ADC3275A-4B91-CAA3-0043-1D4A791295A8}"/>
                    </a:ext>
                  </a:extLst>
                </p:cNvPr>
                <p:cNvPicPr/>
                <p:nvPr/>
              </p:nvPicPr>
              <p:blipFill>
                <a:blip r:embed="rId247"/>
                <a:stretch>
                  <a:fillRect/>
                </a:stretch>
              </p:blipFill>
              <p:spPr>
                <a:xfrm>
                  <a:off x="4581753" y="1757369"/>
                  <a:ext cx="139680" cy="118800"/>
                </a:xfrm>
                <a:prstGeom prst="rect">
                  <a:avLst/>
                </a:prstGeom>
              </p:spPr>
            </p:pic>
          </mc:Fallback>
        </mc:AlternateContent>
        <mc:AlternateContent xmlns:mc="http://schemas.openxmlformats.org/markup-compatibility/2006">
          <mc:Choice xmlns:p14="http://schemas.microsoft.com/office/powerpoint/2010/main" Requires="p14">
            <p:contentPart p14:bwMode="auto" r:id="rId248">
              <p14:nvContentPartPr>
                <p14:cNvPr id="162" name="Ink 161">
                  <a:extLst>
                    <a:ext uri="{FF2B5EF4-FFF2-40B4-BE49-F238E27FC236}">
                      <a16:creationId xmlns:a16="http://schemas.microsoft.com/office/drawing/2014/main" id="{560BDBDA-EA14-3AC3-7741-80077CA33723}"/>
                    </a:ext>
                  </a:extLst>
                </p14:cNvPr>
                <p14:cNvContentPartPr/>
                <p14:nvPr/>
              </p14:nvContentPartPr>
              <p14:xfrm>
                <a:off x="4748433" y="1600769"/>
                <a:ext cx="127080" cy="157680"/>
              </p14:xfrm>
            </p:contentPart>
          </mc:Choice>
          <mc:Fallback>
            <p:pic>
              <p:nvPicPr>
                <p:cNvPr id="162" name="Ink 161">
                  <a:extLst>
                    <a:ext uri="{FF2B5EF4-FFF2-40B4-BE49-F238E27FC236}">
                      <a16:creationId xmlns:a16="http://schemas.microsoft.com/office/drawing/2014/main" id="{560BDBDA-EA14-3AC3-7741-80077CA33723}"/>
                    </a:ext>
                  </a:extLst>
                </p:cNvPr>
                <p:cNvPicPr/>
                <p:nvPr/>
              </p:nvPicPr>
              <p:blipFill>
                <a:blip r:embed="rId249"/>
                <a:stretch>
                  <a:fillRect/>
                </a:stretch>
              </p:blipFill>
              <p:spPr>
                <a:xfrm>
                  <a:off x="4739433" y="1591769"/>
                  <a:ext cx="144720" cy="175320"/>
                </a:xfrm>
                <a:prstGeom prst="rect">
                  <a:avLst/>
                </a:prstGeom>
              </p:spPr>
            </p:pic>
          </mc:Fallback>
        </mc:AlternateContent>
        <mc:AlternateContent xmlns:mc="http://schemas.openxmlformats.org/markup-compatibility/2006">
          <mc:Choice xmlns:p14="http://schemas.microsoft.com/office/powerpoint/2010/main" Requires="p14">
            <p:contentPart p14:bwMode="auto" r:id="rId250">
              <p14:nvContentPartPr>
                <p14:cNvPr id="163" name="Ink 162">
                  <a:extLst>
                    <a:ext uri="{FF2B5EF4-FFF2-40B4-BE49-F238E27FC236}">
                      <a16:creationId xmlns:a16="http://schemas.microsoft.com/office/drawing/2014/main" id="{88F81AA7-9A22-8DD7-11CF-751045DAC0DF}"/>
                    </a:ext>
                  </a:extLst>
                </p14:cNvPr>
                <p14:cNvContentPartPr/>
                <p14:nvPr/>
              </p14:nvContentPartPr>
              <p14:xfrm>
                <a:off x="4882713" y="1500329"/>
                <a:ext cx="154800" cy="127440"/>
              </p14:xfrm>
            </p:contentPart>
          </mc:Choice>
          <mc:Fallback>
            <p:pic>
              <p:nvPicPr>
                <p:cNvPr id="163" name="Ink 162">
                  <a:extLst>
                    <a:ext uri="{FF2B5EF4-FFF2-40B4-BE49-F238E27FC236}">
                      <a16:creationId xmlns:a16="http://schemas.microsoft.com/office/drawing/2014/main" id="{88F81AA7-9A22-8DD7-11CF-751045DAC0DF}"/>
                    </a:ext>
                  </a:extLst>
                </p:cNvPr>
                <p:cNvPicPr/>
                <p:nvPr/>
              </p:nvPicPr>
              <p:blipFill>
                <a:blip r:embed="rId251"/>
                <a:stretch>
                  <a:fillRect/>
                </a:stretch>
              </p:blipFill>
              <p:spPr>
                <a:xfrm>
                  <a:off x="4874073" y="1491689"/>
                  <a:ext cx="172440" cy="145080"/>
                </a:xfrm>
                <a:prstGeom prst="rect">
                  <a:avLst/>
                </a:prstGeom>
              </p:spPr>
            </p:pic>
          </mc:Fallback>
        </mc:AlternateContent>
        <mc:AlternateContent xmlns:mc="http://schemas.openxmlformats.org/markup-compatibility/2006">
          <mc:Choice xmlns:p14="http://schemas.microsoft.com/office/powerpoint/2010/main" Requires="p14">
            <p:contentPart p14:bwMode="auto" r:id="rId252">
              <p14:nvContentPartPr>
                <p14:cNvPr id="164" name="Ink 163">
                  <a:extLst>
                    <a:ext uri="{FF2B5EF4-FFF2-40B4-BE49-F238E27FC236}">
                      <a16:creationId xmlns:a16="http://schemas.microsoft.com/office/drawing/2014/main" id="{81B2EB20-5A0E-9F98-55B1-602BE36C2646}"/>
                    </a:ext>
                  </a:extLst>
                </p14:cNvPr>
                <p14:cNvContentPartPr/>
                <p14:nvPr/>
              </p14:nvContentPartPr>
              <p14:xfrm>
                <a:off x="3815673" y="1284689"/>
                <a:ext cx="1383120" cy="1389960"/>
              </p14:xfrm>
            </p:contentPart>
          </mc:Choice>
          <mc:Fallback>
            <p:pic>
              <p:nvPicPr>
                <p:cNvPr id="164" name="Ink 163">
                  <a:extLst>
                    <a:ext uri="{FF2B5EF4-FFF2-40B4-BE49-F238E27FC236}">
                      <a16:creationId xmlns:a16="http://schemas.microsoft.com/office/drawing/2014/main" id="{81B2EB20-5A0E-9F98-55B1-602BE36C2646}"/>
                    </a:ext>
                  </a:extLst>
                </p:cNvPr>
                <p:cNvPicPr/>
                <p:nvPr/>
              </p:nvPicPr>
              <p:blipFill>
                <a:blip r:embed="rId253"/>
                <a:stretch>
                  <a:fillRect/>
                </a:stretch>
              </p:blipFill>
              <p:spPr>
                <a:xfrm>
                  <a:off x="3806673" y="1275689"/>
                  <a:ext cx="1400760" cy="1407600"/>
                </a:xfrm>
                <a:prstGeom prst="rect">
                  <a:avLst/>
                </a:prstGeom>
              </p:spPr>
            </p:pic>
          </mc:Fallback>
        </mc:AlternateContent>
      </p:grpSp>
    </p:spTree>
    <p:extLst>
      <p:ext uri="{BB962C8B-B14F-4D97-AF65-F5344CB8AC3E}">
        <p14:creationId xmlns:p14="http://schemas.microsoft.com/office/powerpoint/2010/main" val="2188422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C3365FA-F527-4F17-BF29-D94849A8CD5D}"/>
              </a:ext>
            </a:extLst>
          </p:cNvPr>
          <p:cNvSpPr/>
          <p:nvPr/>
        </p:nvSpPr>
        <p:spPr>
          <a:xfrm>
            <a:off x="3107170" y="51841"/>
            <a:ext cx="8172820" cy="485646"/>
          </a:xfrm>
          <a:prstGeom prst="rect">
            <a:avLst/>
          </a:prstGeom>
        </p:spPr>
        <p:txBody>
          <a:bodyPr wrap="square">
            <a:spAutoFit/>
          </a:bodyPr>
          <a:lstStyle/>
          <a:p>
            <a:r>
              <a:rPr lang="en-US" sz="2556" dirty="0">
                <a:latin typeface="Arial" panose="020B0604020202020204" pitchFamily="34" charset="0"/>
              </a:rPr>
              <a:t>Chimeric Antigen Receptor T-cells = CAR T-Cells</a:t>
            </a:r>
            <a:endParaRPr lang="en-US" sz="2556" i="1" dirty="0">
              <a:solidFill>
                <a:srgbClr val="00B0F0"/>
              </a:solidFill>
              <a:latin typeface="Arial" panose="020B0604020202020204" pitchFamily="34" charset="0"/>
            </a:endParaRPr>
          </a:p>
        </p:txBody>
      </p:sp>
      <p:sp>
        <p:nvSpPr>
          <p:cNvPr id="8" name="TextBox 7">
            <a:extLst>
              <a:ext uri="{FF2B5EF4-FFF2-40B4-BE49-F238E27FC236}">
                <a16:creationId xmlns:a16="http://schemas.microsoft.com/office/drawing/2014/main" id="{8BA32EF0-83AD-4085-AD65-6D23F7574783}"/>
              </a:ext>
            </a:extLst>
          </p:cNvPr>
          <p:cNvSpPr txBox="1"/>
          <p:nvPr/>
        </p:nvSpPr>
        <p:spPr>
          <a:xfrm>
            <a:off x="10464055" y="3087557"/>
            <a:ext cx="1401217" cy="408125"/>
          </a:xfrm>
          <a:prstGeom prst="rect">
            <a:avLst/>
          </a:prstGeom>
          <a:noFill/>
        </p:spPr>
        <p:txBody>
          <a:bodyPr wrap="none" rtlCol="0">
            <a:spAutoFit/>
          </a:bodyPr>
          <a:lstStyle/>
          <a:p>
            <a:r>
              <a:rPr lang="en-US" sz="2052" dirty="0">
                <a:latin typeface="Arial" panose="020B0604020202020204" pitchFamily="34" charset="0"/>
              </a:rPr>
              <a:t>Tumor cell</a:t>
            </a:r>
          </a:p>
        </p:txBody>
      </p:sp>
      <p:pic>
        <p:nvPicPr>
          <p:cNvPr id="9" name="Picture 8">
            <a:extLst>
              <a:ext uri="{FF2B5EF4-FFF2-40B4-BE49-F238E27FC236}">
                <a16:creationId xmlns:a16="http://schemas.microsoft.com/office/drawing/2014/main" id="{FB707E68-B1F9-4842-895A-8D4F19041EF9}"/>
              </a:ext>
            </a:extLst>
          </p:cNvPr>
          <p:cNvPicPr>
            <a:picLocks noChangeAspect="1"/>
          </p:cNvPicPr>
          <p:nvPr/>
        </p:nvPicPr>
        <p:blipFill rotWithShape="1">
          <a:blip r:embed="rId3"/>
          <a:srcRect t="9564"/>
          <a:stretch/>
        </p:blipFill>
        <p:spPr>
          <a:xfrm>
            <a:off x="8883709" y="1095032"/>
            <a:ext cx="3999481" cy="5326527"/>
          </a:xfrm>
          <a:prstGeom prst="rect">
            <a:avLst/>
          </a:prstGeom>
        </p:spPr>
      </p:pic>
      <p:pic>
        <p:nvPicPr>
          <p:cNvPr id="10" name="Picture 9">
            <a:extLst>
              <a:ext uri="{FF2B5EF4-FFF2-40B4-BE49-F238E27FC236}">
                <a16:creationId xmlns:a16="http://schemas.microsoft.com/office/drawing/2014/main" id="{E82D2B9A-E10B-40AE-A525-3D5DA94496AE}"/>
              </a:ext>
            </a:extLst>
          </p:cNvPr>
          <p:cNvPicPr>
            <a:picLocks noChangeAspect="1"/>
          </p:cNvPicPr>
          <p:nvPr/>
        </p:nvPicPr>
        <p:blipFill rotWithShape="1">
          <a:blip r:embed="rId4"/>
          <a:srcRect t="16993" b="20159"/>
          <a:stretch/>
        </p:blipFill>
        <p:spPr>
          <a:xfrm>
            <a:off x="645092" y="4796883"/>
            <a:ext cx="7494956" cy="2173544"/>
          </a:xfrm>
          <a:prstGeom prst="rect">
            <a:avLst/>
          </a:prstGeom>
        </p:spPr>
      </p:pic>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6F13FD94-DB8F-417C-8006-6CEEDA4F89CF}"/>
                  </a:ext>
                </a:extLst>
              </p14:cNvPr>
              <p14:cNvContentPartPr/>
              <p14:nvPr/>
            </p14:nvContentPartPr>
            <p14:xfrm>
              <a:off x="1076058" y="2914845"/>
              <a:ext cx="4984" cy="4217"/>
            </p14:xfrm>
          </p:contentPart>
        </mc:Choice>
        <mc:Fallback xmlns="">
          <p:pic>
            <p:nvPicPr>
              <p:cNvPr id="11" name="Ink 10">
                <a:extLst>
                  <a:ext uri="{FF2B5EF4-FFF2-40B4-BE49-F238E27FC236}">
                    <a16:creationId xmlns:a16="http://schemas.microsoft.com/office/drawing/2014/main" id="{6F13FD94-DB8F-417C-8006-6CEEDA4F89CF}"/>
                  </a:ext>
                </a:extLst>
              </p:cNvPr>
              <p:cNvPicPr/>
              <p:nvPr/>
            </p:nvPicPr>
            <p:blipFill>
              <a:blip r:embed="rId6"/>
              <a:stretch>
                <a:fillRect/>
              </a:stretch>
            </p:blipFill>
            <p:spPr>
              <a:xfrm>
                <a:off x="1067158" y="2906060"/>
                <a:ext cx="22428" cy="21436"/>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1" name="Ink 40">
                <a:extLst>
                  <a:ext uri="{FF2B5EF4-FFF2-40B4-BE49-F238E27FC236}">
                    <a16:creationId xmlns:a16="http://schemas.microsoft.com/office/drawing/2014/main" id="{3E535F9A-989E-440E-AE72-A022BF378453}"/>
                  </a:ext>
                </a:extLst>
              </p14:cNvPr>
              <p14:cNvContentPartPr/>
              <p14:nvPr/>
            </p14:nvContentPartPr>
            <p14:xfrm>
              <a:off x="7270500" y="1454127"/>
              <a:ext cx="27988" cy="18786"/>
            </p14:xfrm>
          </p:contentPart>
        </mc:Choice>
        <mc:Fallback xmlns="">
          <p:pic>
            <p:nvPicPr>
              <p:cNvPr id="41" name="Ink 40">
                <a:extLst>
                  <a:ext uri="{FF2B5EF4-FFF2-40B4-BE49-F238E27FC236}">
                    <a16:creationId xmlns:a16="http://schemas.microsoft.com/office/drawing/2014/main" id="{3E535F9A-989E-440E-AE72-A022BF378453}"/>
                  </a:ext>
                </a:extLst>
              </p:cNvPr>
              <p:cNvPicPr/>
              <p:nvPr/>
            </p:nvPicPr>
            <p:blipFill>
              <a:blip r:embed="rId8"/>
              <a:stretch>
                <a:fillRect/>
              </a:stretch>
            </p:blipFill>
            <p:spPr>
              <a:xfrm>
                <a:off x="7261529" y="1445095"/>
                <a:ext cx="45570" cy="36488"/>
              </a:xfrm>
              <a:prstGeom prst="rect">
                <a:avLst/>
              </a:prstGeom>
            </p:spPr>
          </p:pic>
        </mc:Fallback>
      </mc:AlternateContent>
      <p:sp>
        <p:nvSpPr>
          <p:cNvPr id="7" name="TextBox 6">
            <a:extLst>
              <a:ext uri="{FF2B5EF4-FFF2-40B4-BE49-F238E27FC236}">
                <a16:creationId xmlns:a16="http://schemas.microsoft.com/office/drawing/2014/main" id="{4A8A27E2-6724-334B-9A9E-D40E2915E90B}"/>
              </a:ext>
            </a:extLst>
          </p:cNvPr>
          <p:cNvSpPr txBox="1"/>
          <p:nvPr/>
        </p:nvSpPr>
        <p:spPr>
          <a:xfrm>
            <a:off x="50720" y="406706"/>
            <a:ext cx="12153071" cy="646331"/>
          </a:xfrm>
          <a:prstGeom prst="rect">
            <a:avLst/>
          </a:prstGeom>
          <a:noFill/>
        </p:spPr>
        <p:txBody>
          <a:bodyPr wrap="none" rtlCol="0">
            <a:spAutoFit/>
          </a:bodyPr>
          <a:lstStyle/>
          <a:p>
            <a:pPr marL="365189" indent="-365189">
              <a:buFont typeface="+mj-lt"/>
              <a:buAutoNum type="alphaUcPeriod"/>
            </a:pPr>
            <a:r>
              <a:rPr lang="en-US" sz="1800" dirty="0">
                <a:latin typeface="Arial" panose="020B0604020202020204" pitchFamily="34" charset="0"/>
              </a:rPr>
              <a:t>Obtain antibodies against cancer antigen, isolate genes that code for light and heavy chains for those antibodies.</a:t>
            </a:r>
          </a:p>
          <a:p>
            <a:pPr marL="365189" indent="-365189">
              <a:buFont typeface="+mj-lt"/>
              <a:buAutoNum type="alphaUcPeriod"/>
            </a:pPr>
            <a:r>
              <a:rPr lang="en-US" sz="1800" dirty="0">
                <a:latin typeface="Arial" panose="020B0604020202020204" pitchFamily="34" charset="0"/>
              </a:rPr>
              <a:t>Fuse coding region for variable light and heavy domains to signaling  on T-cells = CAR-T gene.</a:t>
            </a:r>
          </a:p>
        </p:txBody>
      </p:sp>
      <p:sp>
        <p:nvSpPr>
          <p:cNvPr id="13" name="TextBox 12">
            <a:extLst>
              <a:ext uri="{FF2B5EF4-FFF2-40B4-BE49-F238E27FC236}">
                <a16:creationId xmlns:a16="http://schemas.microsoft.com/office/drawing/2014/main" id="{0CE48DD5-B844-E960-B129-BBA774176951}"/>
              </a:ext>
            </a:extLst>
          </p:cNvPr>
          <p:cNvSpPr txBox="1"/>
          <p:nvPr/>
        </p:nvSpPr>
        <p:spPr>
          <a:xfrm>
            <a:off x="433248" y="3144409"/>
            <a:ext cx="5595014" cy="1477328"/>
          </a:xfrm>
          <a:prstGeom prst="rect">
            <a:avLst/>
          </a:prstGeom>
          <a:noFill/>
        </p:spPr>
        <p:txBody>
          <a:bodyPr wrap="square">
            <a:spAutoFit/>
          </a:bodyPr>
          <a:lstStyle/>
          <a:p>
            <a:pPr marL="365189" indent="-365189">
              <a:buFont typeface="+mj-lt"/>
              <a:buAutoNum type="arabicPeriod"/>
            </a:pPr>
            <a:r>
              <a:rPr lang="en-US" sz="1800" dirty="0">
                <a:latin typeface="Arial" panose="020B0604020202020204" pitchFamily="34" charset="0"/>
              </a:rPr>
              <a:t>Obtain white blood cells from patient</a:t>
            </a:r>
          </a:p>
          <a:p>
            <a:pPr marL="365189" indent="-365189">
              <a:buFont typeface="+mj-lt"/>
              <a:buAutoNum type="arabicPeriod"/>
            </a:pPr>
            <a:r>
              <a:rPr lang="en-US" sz="1800" dirty="0">
                <a:latin typeface="Arial" panose="020B0604020202020204" pitchFamily="34" charset="0"/>
              </a:rPr>
              <a:t>Isolate T-cells</a:t>
            </a:r>
          </a:p>
          <a:p>
            <a:pPr marL="365189" indent="-365189">
              <a:buFont typeface="+mj-lt"/>
              <a:buAutoNum type="arabicPeriod"/>
            </a:pPr>
            <a:r>
              <a:rPr lang="en-US" sz="1800" dirty="0">
                <a:latin typeface="Arial" panose="020B0604020202020204" pitchFamily="34" charset="0"/>
              </a:rPr>
              <a:t>Introduce DNA into T-cells</a:t>
            </a:r>
          </a:p>
          <a:p>
            <a:pPr marL="365189" indent="-365189">
              <a:buFont typeface="+mj-lt"/>
              <a:buAutoNum type="arabicPeriod"/>
            </a:pPr>
            <a:r>
              <a:rPr lang="en-US" sz="1800" dirty="0">
                <a:latin typeface="Arial" panose="020B0604020202020204" pitchFamily="34" charset="0"/>
              </a:rPr>
              <a:t>Obtain large amounts of T-cells by cell culture</a:t>
            </a:r>
          </a:p>
          <a:p>
            <a:pPr marL="365189" indent="-365189">
              <a:buFont typeface="+mj-lt"/>
              <a:buAutoNum type="arabicPeriod"/>
            </a:pPr>
            <a:r>
              <a:rPr lang="en-US" sz="1800" dirty="0">
                <a:latin typeface="Arial" panose="020B0604020202020204" pitchFamily="34" charset="0"/>
              </a:rPr>
              <a:t>Inject CAR-T cells into cancer patient.</a:t>
            </a:r>
          </a:p>
        </p:txBody>
      </p:sp>
      <p:sp>
        <p:nvSpPr>
          <p:cNvPr id="15" name="TextBox 14">
            <a:extLst>
              <a:ext uri="{FF2B5EF4-FFF2-40B4-BE49-F238E27FC236}">
                <a16:creationId xmlns:a16="http://schemas.microsoft.com/office/drawing/2014/main" id="{0E371E8B-EF88-D6A6-2D58-74148A340CD5}"/>
              </a:ext>
            </a:extLst>
          </p:cNvPr>
          <p:cNvSpPr txBox="1"/>
          <p:nvPr/>
        </p:nvSpPr>
        <p:spPr>
          <a:xfrm>
            <a:off x="100972" y="2826949"/>
            <a:ext cx="6491197" cy="369332"/>
          </a:xfrm>
          <a:prstGeom prst="rect">
            <a:avLst/>
          </a:prstGeom>
          <a:noFill/>
        </p:spPr>
        <p:txBody>
          <a:bodyPr wrap="square">
            <a:spAutoFit/>
          </a:bodyPr>
          <a:lstStyle/>
          <a:p>
            <a:pPr marL="365189" indent="-365189">
              <a:buFont typeface="+mj-lt"/>
              <a:buAutoNum type="alphaUcPeriod" startAt="3"/>
            </a:pPr>
            <a:r>
              <a:rPr lang="en-US" sz="1800" dirty="0">
                <a:latin typeface="Arial" panose="020B0604020202020204" pitchFamily="34" charset="0"/>
              </a:rPr>
              <a:t>Introduce gene for CAR-T cell into Patient</a:t>
            </a:r>
          </a:p>
        </p:txBody>
      </p:sp>
      <p:sp>
        <p:nvSpPr>
          <p:cNvPr id="16" name="Rectangle 15">
            <a:extLst>
              <a:ext uri="{FF2B5EF4-FFF2-40B4-BE49-F238E27FC236}">
                <a16:creationId xmlns:a16="http://schemas.microsoft.com/office/drawing/2014/main" id="{317A9B7A-A535-975B-6704-003A4A071027}"/>
              </a:ext>
            </a:extLst>
          </p:cNvPr>
          <p:cNvSpPr/>
          <p:nvPr/>
        </p:nvSpPr>
        <p:spPr>
          <a:xfrm>
            <a:off x="740537" y="1462675"/>
            <a:ext cx="1965266" cy="88370"/>
          </a:xfrm>
          <a:prstGeom prst="rect">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04" dirty="0">
              <a:latin typeface="Arial" panose="020B0604020202020204" pitchFamily="34" charset="0"/>
            </a:endParaRPr>
          </a:p>
        </p:txBody>
      </p:sp>
      <p:sp>
        <p:nvSpPr>
          <p:cNvPr id="17" name="Rectangle 16">
            <a:extLst>
              <a:ext uri="{FF2B5EF4-FFF2-40B4-BE49-F238E27FC236}">
                <a16:creationId xmlns:a16="http://schemas.microsoft.com/office/drawing/2014/main" id="{C0EA4B4C-C1E9-16DD-63ED-14F01FD7D668}"/>
              </a:ext>
            </a:extLst>
          </p:cNvPr>
          <p:cNvSpPr/>
          <p:nvPr/>
        </p:nvSpPr>
        <p:spPr>
          <a:xfrm>
            <a:off x="3198500" y="1459982"/>
            <a:ext cx="1105285" cy="80732"/>
          </a:xfrm>
          <a:prstGeom prst="rect">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04" dirty="0">
              <a:latin typeface="Arial" panose="020B0604020202020204" pitchFamily="34" charset="0"/>
            </a:endParaRPr>
          </a:p>
        </p:txBody>
      </p:sp>
      <p:sp>
        <p:nvSpPr>
          <p:cNvPr id="18" name="Rectangle 17">
            <a:extLst>
              <a:ext uri="{FF2B5EF4-FFF2-40B4-BE49-F238E27FC236}">
                <a16:creationId xmlns:a16="http://schemas.microsoft.com/office/drawing/2014/main" id="{C7A29DD3-4239-2DB7-B701-690D1FA560E5}"/>
              </a:ext>
            </a:extLst>
          </p:cNvPr>
          <p:cNvSpPr/>
          <p:nvPr/>
        </p:nvSpPr>
        <p:spPr>
          <a:xfrm>
            <a:off x="3737064" y="2214598"/>
            <a:ext cx="1462483" cy="88370"/>
          </a:xfrm>
          <a:prstGeom prst="rect">
            <a:avLst/>
          </a:prstGeom>
          <a:solidFill>
            <a:schemeClr val="accent6">
              <a:lumMod val="75000"/>
            </a:schemeClr>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04" dirty="0">
              <a:solidFill>
                <a:srgbClr val="00B050"/>
              </a:solidFill>
              <a:latin typeface="Arial" panose="020B0604020202020204" pitchFamily="34" charset="0"/>
            </a:endParaRPr>
          </a:p>
        </p:txBody>
      </p:sp>
      <p:sp>
        <p:nvSpPr>
          <p:cNvPr id="19" name="TextBox 18">
            <a:extLst>
              <a:ext uri="{FF2B5EF4-FFF2-40B4-BE49-F238E27FC236}">
                <a16:creationId xmlns:a16="http://schemas.microsoft.com/office/drawing/2014/main" id="{752AC9C8-3A14-0311-0C88-9F7DB222F618}"/>
              </a:ext>
            </a:extLst>
          </p:cNvPr>
          <p:cNvSpPr txBox="1"/>
          <p:nvPr/>
        </p:nvSpPr>
        <p:spPr>
          <a:xfrm>
            <a:off x="854323" y="1105297"/>
            <a:ext cx="1935145" cy="354584"/>
          </a:xfrm>
          <a:prstGeom prst="rect">
            <a:avLst/>
          </a:prstGeom>
          <a:noFill/>
        </p:spPr>
        <p:txBody>
          <a:bodyPr wrap="none" rtlCol="0">
            <a:spAutoFit/>
          </a:bodyPr>
          <a:lstStyle/>
          <a:p>
            <a:r>
              <a:rPr lang="en-US" sz="1704" dirty="0">
                <a:latin typeface="Arial" panose="020B0604020202020204" pitchFamily="34" charset="0"/>
                <a:cs typeface="Arial" panose="020B0604020202020204" pitchFamily="34" charset="0"/>
              </a:rPr>
              <a:t>Heavy chain gene</a:t>
            </a:r>
          </a:p>
        </p:txBody>
      </p:sp>
      <p:sp>
        <p:nvSpPr>
          <p:cNvPr id="20" name="TextBox 19">
            <a:extLst>
              <a:ext uri="{FF2B5EF4-FFF2-40B4-BE49-F238E27FC236}">
                <a16:creationId xmlns:a16="http://schemas.microsoft.com/office/drawing/2014/main" id="{7B629F6B-9D0E-BDAB-7FEF-DEA3B8979A46}"/>
              </a:ext>
            </a:extLst>
          </p:cNvPr>
          <p:cNvSpPr txBox="1"/>
          <p:nvPr/>
        </p:nvSpPr>
        <p:spPr>
          <a:xfrm>
            <a:off x="2923172" y="1105297"/>
            <a:ext cx="1790875" cy="354584"/>
          </a:xfrm>
          <a:prstGeom prst="rect">
            <a:avLst/>
          </a:prstGeom>
          <a:noFill/>
        </p:spPr>
        <p:txBody>
          <a:bodyPr wrap="none" rtlCol="0">
            <a:spAutoFit/>
          </a:bodyPr>
          <a:lstStyle/>
          <a:p>
            <a:r>
              <a:rPr lang="en-US" sz="1704" dirty="0">
                <a:latin typeface="Arial" panose="020B0604020202020204" pitchFamily="34" charset="0"/>
                <a:cs typeface="Arial" panose="020B0604020202020204" pitchFamily="34" charset="0"/>
              </a:rPr>
              <a:t>Light chain gene</a:t>
            </a:r>
          </a:p>
        </p:txBody>
      </p:sp>
      <p:sp>
        <p:nvSpPr>
          <p:cNvPr id="21" name="TextBox 20">
            <a:extLst>
              <a:ext uri="{FF2B5EF4-FFF2-40B4-BE49-F238E27FC236}">
                <a16:creationId xmlns:a16="http://schemas.microsoft.com/office/drawing/2014/main" id="{36BC18C8-F916-B186-B552-795405035C08}"/>
              </a:ext>
            </a:extLst>
          </p:cNvPr>
          <p:cNvSpPr txBox="1"/>
          <p:nvPr/>
        </p:nvSpPr>
        <p:spPr>
          <a:xfrm>
            <a:off x="5171562" y="1105297"/>
            <a:ext cx="1164934" cy="354584"/>
          </a:xfrm>
          <a:prstGeom prst="rect">
            <a:avLst/>
          </a:prstGeom>
          <a:noFill/>
        </p:spPr>
        <p:txBody>
          <a:bodyPr wrap="none" rtlCol="0">
            <a:spAutoFit/>
          </a:bodyPr>
          <a:lstStyle/>
          <a:p>
            <a:r>
              <a:rPr lang="en-US" sz="1704" dirty="0">
                <a:latin typeface="Arial" panose="020B0604020202020204" pitchFamily="34" charset="0"/>
                <a:cs typeface="Arial" panose="020B0604020202020204" pitchFamily="34" charset="0"/>
              </a:rPr>
              <a:t>RTK gene</a:t>
            </a:r>
          </a:p>
        </p:txBody>
      </p:sp>
      <p:sp>
        <p:nvSpPr>
          <p:cNvPr id="22" name="Rectangle 21">
            <a:extLst>
              <a:ext uri="{FF2B5EF4-FFF2-40B4-BE49-F238E27FC236}">
                <a16:creationId xmlns:a16="http://schemas.microsoft.com/office/drawing/2014/main" id="{75EEF800-C4FE-F989-8D0E-24D545548AD4}"/>
              </a:ext>
            </a:extLst>
          </p:cNvPr>
          <p:cNvSpPr/>
          <p:nvPr/>
        </p:nvSpPr>
        <p:spPr>
          <a:xfrm>
            <a:off x="3045108" y="2210708"/>
            <a:ext cx="678611" cy="88370"/>
          </a:xfrm>
          <a:prstGeom prst="rect">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04" dirty="0">
              <a:latin typeface="Arial" panose="020B0604020202020204" pitchFamily="34" charset="0"/>
            </a:endParaRPr>
          </a:p>
        </p:txBody>
      </p:sp>
      <p:sp>
        <p:nvSpPr>
          <p:cNvPr id="23" name="Rectangle 22">
            <a:extLst>
              <a:ext uri="{FF2B5EF4-FFF2-40B4-BE49-F238E27FC236}">
                <a16:creationId xmlns:a16="http://schemas.microsoft.com/office/drawing/2014/main" id="{80AD5BAE-96D7-8914-087B-57142741D1B1}"/>
              </a:ext>
            </a:extLst>
          </p:cNvPr>
          <p:cNvSpPr/>
          <p:nvPr/>
        </p:nvSpPr>
        <p:spPr>
          <a:xfrm>
            <a:off x="2379842" y="2209293"/>
            <a:ext cx="678611" cy="88370"/>
          </a:xfrm>
          <a:prstGeom prst="rect">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04" dirty="0">
              <a:latin typeface="Arial" panose="020B0604020202020204" pitchFamily="34" charset="0"/>
            </a:endParaRPr>
          </a:p>
        </p:txBody>
      </p:sp>
      <p:sp>
        <p:nvSpPr>
          <p:cNvPr id="24" name="Rectangle 23">
            <a:extLst>
              <a:ext uri="{FF2B5EF4-FFF2-40B4-BE49-F238E27FC236}">
                <a16:creationId xmlns:a16="http://schemas.microsoft.com/office/drawing/2014/main" id="{C4897D44-36F0-59A1-F963-C77D1A2168E9}"/>
              </a:ext>
            </a:extLst>
          </p:cNvPr>
          <p:cNvSpPr/>
          <p:nvPr/>
        </p:nvSpPr>
        <p:spPr>
          <a:xfrm>
            <a:off x="4914739" y="1479434"/>
            <a:ext cx="1462483" cy="88370"/>
          </a:xfrm>
          <a:prstGeom prst="rect">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04" dirty="0">
              <a:latin typeface="Arial" panose="020B0604020202020204" pitchFamily="34" charset="0"/>
            </a:endParaRPr>
          </a:p>
        </p:txBody>
      </p:sp>
      <p:cxnSp>
        <p:nvCxnSpPr>
          <p:cNvPr id="26" name="Straight Connector 25">
            <a:extLst>
              <a:ext uri="{FF2B5EF4-FFF2-40B4-BE49-F238E27FC236}">
                <a16:creationId xmlns:a16="http://schemas.microsoft.com/office/drawing/2014/main" id="{514CC9CD-5887-1A5E-9872-4F9293736147}"/>
              </a:ext>
            </a:extLst>
          </p:cNvPr>
          <p:cNvCxnSpPr>
            <a:cxnSpLocks/>
          </p:cNvCxnSpPr>
          <p:nvPr/>
        </p:nvCxnSpPr>
        <p:spPr>
          <a:xfrm>
            <a:off x="740537" y="1566438"/>
            <a:ext cx="1663596" cy="624117"/>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F6E5711D-74E0-2093-ED8E-551A51635CE0}"/>
              </a:ext>
            </a:extLst>
          </p:cNvPr>
          <p:cNvCxnSpPr>
            <a:cxnSpLocks/>
          </p:cNvCxnSpPr>
          <p:nvPr/>
        </p:nvCxnSpPr>
        <p:spPr>
          <a:xfrm>
            <a:off x="1181356" y="1542231"/>
            <a:ext cx="1893402" cy="672531"/>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1F209966-9E9D-99F1-7EB9-D27586986A86}"/>
              </a:ext>
            </a:extLst>
          </p:cNvPr>
          <p:cNvCxnSpPr>
            <a:cxnSpLocks/>
          </p:cNvCxnSpPr>
          <p:nvPr/>
        </p:nvCxnSpPr>
        <p:spPr>
          <a:xfrm flipH="1">
            <a:off x="3097878" y="1481136"/>
            <a:ext cx="97487" cy="723964"/>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3CEC0BCE-84EC-3BD1-267D-C79FBC4AAA68}"/>
              </a:ext>
            </a:extLst>
          </p:cNvPr>
          <p:cNvCxnSpPr>
            <a:cxnSpLocks/>
          </p:cNvCxnSpPr>
          <p:nvPr/>
        </p:nvCxnSpPr>
        <p:spPr>
          <a:xfrm>
            <a:off x="3701624" y="1505372"/>
            <a:ext cx="23663" cy="720773"/>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5F7875C5-D564-0D3D-3475-866CB1720598}"/>
              </a:ext>
            </a:extLst>
          </p:cNvPr>
          <p:cNvCxnSpPr>
            <a:cxnSpLocks/>
            <a:stCxn id="24" idx="1"/>
          </p:cNvCxnSpPr>
          <p:nvPr/>
        </p:nvCxnSpPr>
        <p:spPr>
          <a:xfrm flipH="1">
            <a:off x="3755328" y="1523619"/>
            <a:ext cx="1159411" cy="685528"/>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EA354444-75A7-C9AE-FAA1-435C519F7F7D}"/>
              </a:ext>
            </a:extLst>
          </p:cNvPr>
          <p:cNvCxnSpPr>
            <a:cxnSpLocks/>
            <a:stCxn id="24" idx="3"/>
          </p:cNvCxnSpPr>
          <p:nvPr/>
        </p:nvCxnSpPr>
        <p:spPr>
          <a:xfrm flipH="1">
            <a:off x="5181317" y="1523619"/>
            <a:ext cx="1195905" cy="705954"/>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353D7BC5-98E8-92B6-9941-4F2F53E16E4B}"/>
              </a:ext>
            </a:extLst>
          </p:cNvPr>
          <p:cNvSpPr txBox="1"/>
          <p:nvPr/>
        </p:nvSpPr>
        <p:spPr>
          <a:xfrm>
            <a:off x="2542445" y="2243890"/>
            <a:ext cx="391454" cy="307777"/>
          </a:xfrm>
          <a:prstGeom prst="rect">
            <a:avLst/>
          </a:prstGeom>
          <a:noFill/>
        </p:spPr>
        <p:txBody>
          <a:bodyPr wrap="none" rtlCol="0">
            <a:spAutoFit/>
          </a:bodyPr>
          <a:lstStyle/>
          <a:p>
            <a:r>
              <a:rPr lang="en-US" sz="1400" dirty="0">
                <a:latin typeface="Arial" panose="020B0604020202020204" pitchFamily="34" charset="0"/>
              </a:rPr>
              <a:t>V</a:t>
            </a:r>
            <a:r>
              <a:rPr lang="en-US" sz="1400" baseline="-25000" dirty="0">
                <a:latin typeface="Arial" panose="020B0604020202020204" pitchFamily="34" charset="0"/>
              </a:rPr>
              <a:t>H</a:t>
            </a:r>
          </a:p>
        </p:txBody>
      </p:sp>
      <p:sp>
        <p:nvSpPr>
          <p:cNvPr id="54" name="TextBox 53">
            <a:extLst>
              <a:ext uri="{FF2B5EF4-FFF2-40B4-BE49-F238E27FC236}">
                <a16:creationId xmlns:a16="http://schemas.microsoft.com/office/drawing/2014/main" id="{F617622E-D7B4-D917-A21B-DE69D851A408}"/>
              </a:ext>
            </a:extLst>
          </p:cNvPr>
          <p:cNvSpPr txBox="1"/>
          <p:nvPr/>
        </p:nvSpPr>
        <p:spPr>
          <a:xfrm>
            <a:off x="3226390" y="2255695"/>
            <a:ext cx="372218" cy="307777"/>
          </a:xfrm>
          <a:prstGeom prst="rect">
            <a:avLst/>
          </a:prstGeom>
          <a:noFill/>
          <a:ln>
            <a:noFill/>
          </a:ln>
        </p:spPr>
        <p:txBody>
          <a:bodyPr wrap="none" rtlCol="0">
            <a:spAutoFit/>
          </a:bodyPr>
          <a:lstStyle/>
          <a:p>
            <a:r>
              <a:rPr lang="en-US" sz="1400" dirty="0">
                <a:latin typeface="Arial" panose="020B0604020202020204" pitchFamily="34" charset="0"/>
              </a:rPr>
              <a:t>V</a:t>
            </a:r>
            <a:r>
              <a:rPr lang="en-US" sz="1400" baseline="-25000" dirty="0">
                <a:latin typeface="Arial" panose="020B0604020202020204" pitchFamily="34" charset="0"/>
              </a:rPr>
              <a:t>L</a:t>
            </a:r>
          </a:p>
        </p:txBody>
      </p:sp>
      <p:sp>
        <p:nvSpPr>
          <p:cNvPr id="55" name="TextBox 54">
            <a:extLst>
              <a:ext uri="{FF2B5EF4-FFF2-40B4-BE49-F238E27FC236}">
                <a16:creationId xmlns:a16="http://schemas.microsoft.com/office/drawing/2014/main" id="{704CA42B-B81B-7311-C2F9-F44C604093F2}"/>
              </a:ext>
            </a:extLst>
          </p:cNvPr>
          <p:cNvSpPr txBox="1"/>
          <p:nvPr/>
        </p:nvSpPr>
        <p:spPr>
          <a:xfrm>
            <a:off x="4196862" y="2283320"/>
            <a:ext cx="540469" cy="307777"/>
          </a:xfrm>
          <a:prstGeom prst="rect">
            <a:avLst/>
          </a:prstGeom>
          <a:noFill/>
        </p:spPr>
        <p:txBody>
          <a:bodyPr wrap="none" rtlCol="0">
            <a:spAutoFit/>
          </a:bodyPr>
          <a:lstStyle/>
          <a:p>
            <a:r>
              <a:rPr lang="en-US" sz="1400" dirty="0">
                <a:latin typeface="Arial" panose="020B0604020202020204" pitchFamily="34" charset="0"/>
              </a:rPr>
              <a:t>RTK</a:t>
            </a:r>
          </a:p>
        </p:txBody>
      </p:sp>
      <p:sp>
        <p:nvSpPr>
          <p:cNvPr id="57" name="TextBox 56">
            <a:extLst>
              <a:ext uri="{FF2B5EF4-FFF2-40B4-BE49-F238E27FC236}">
                <a16:creationId xmlns:a16="http://schemas.microsoft.com/office/drawing/2014/main" id="{79F7702D-BAFB-CF3A-13D1-6ADBB5304E61}"/>
              </a:ext>
            </a:extLst>
          </p:cNvPr>
          <p:cNvSpPr txBox="1"/>
          <p:nvPr/>
        </p:nvSpPr>
        <p:spPr>
          <a:xfrm>
            <a:off x="2121938" y="2425469"/>
            <a:ext cx="3371051" cy="276999"/>
          </a:xfrm>
          <a:prstGeom prst="rect">
            <a:avLst/>
          </a:prstGeom>
          <a:noFill/>
        </p:spPr>
        <p:txBody>
          <a:bodyPr wrap="none" rtlCol="0">
            <a:spAutoFit/>
          </a:bodyPr>
          <a:lstStyle/>
          <a:p>
            <a:r>
              <a:rPr lang="en-US" sz="1200" dirty="0">
                <a:latin typeface="Arial" panose="020B0604020202020204" pitchFamily="34" charset="0"/>
              </a:rPr>
              <a:t>ATG……………….…………………………..TAA</a:t>
            </a:r>
          </a:p>
        </p:txBody>
      </p:sp>
      <p:sp>
        <p:nvSpPr>
          <p:cNvPr id="58" name="TextBox 57">
            <a:extLst>
              <a:ext uri="{FF2B5EF4-FFF2-40B4-BE49-F238E27FC236}">
                <a16:creationId xmlns:a16="http://schemas.microsoft.com/office/drawing/2014/main" id="{78A755FC-1C01-C094-74E2-9A0829A12B2E}"/>
              </a:ext>
            </a:extLst>
          </p:cNvPr>
          <p:cNvSpPr txBox="1"/>
          <p:nvPr/>
        </p:nvSpPr>
        <p:spPr>
          <a:xfrm>
            <a:off x="597995" y="1520718"/>
            <a:ext cx="2447721" cy="276999"/>
          </a:xfrm>
          <a:prstGeom prst="rect">
            <a:avLst/>
          </a:prstGeom>
          <a:solidFill>
            <a:schemeClr val="bg1">
              <a:alpha val="44000"/>
            </a:schemeClr>
          </a:solidFill>
        </p:spPr>
        <p:txBody>
          <a:bodyPr wrap="none" rtlCol="0">
            <a:spAutoFit/>
          </a:bodyPr>
          <a:lstStyle/>
          <a:p>
            <a:r>
              <a:rPr lang="en-US" sz="1200" dirty="0">
                <a:solidFill>
                  <a:srgbClr val="00B0F0"/>
                </a:solidFill>
                <a:latin typeface="Arial" panose="020B0604020202020204" pitchFamily="34" charset="0"/>
              </a:rPr>
              <a:t>ATG……………….…………..TAA</a:t>
            </a:r>
          </a:p>
        </p:txBody>
      </p:sp>
      <p:sp>
        <p:nvSpPr>
          <p:cNvPr id="59" name="TextBox 58">
            <a:extLst>
              <a:ext uri="{FF2B5EF4-FFF2-40B4-BE49-F238E27FC236}">
                <a16:creationId xmlns:a16="http://schemas.microsoft.com/office/drawing/2014/main" id="{FE78589D-292B-6756-EEC9-5EEC6D448C5B}"/>
              </a:ext>
            </a:extLst>
          </p:cNvPr>
          <p:cNvSpPr txBox="1"/>
          <p:nvPr/>
        </p:nvSpPr>
        <p:spPr>
          <a:xfrm>
            <a:off x="3011287" y="1520718"/>
            <a:ext cx="1505156" cy="276999"/>
          </a:xfrm>
          <a:prstGeom prst="rect">
            <a:avLst/>
          </a:prstGeom>
          <a:solidFill>
            <a:schemeClr val="bg1">
              <a:alpha val="44000"/>
            </a:schemeClr>
          </a:solidFill>
        </p:spPr>
        <p:txBody>
          <a:bodyPr wrap="none" rtlCol="0">
            <a:spAutoFit/>
          </a:bodyPr>
          <a:lstStyle/>
          <a:p>
            <a:r>
              <a:rPr lang="en-US" sz="1200" b="1" dirty="0">
                <a:solidFill>
                  <a:srgbClr val="0070C0"/>
                </a:solidFill>
                <a:latin typeface="Arial" panose="020B0604020202020204" pitchFamily="34" charset="0"/>
              </a:rPr>
              <a:t>ATG…………..TAA</a:t>
            </a:r>
          </a:p>
        </p:txBody>
      </p:sp>
      <p:sp>
        <p:nvSpPr>
          <p:cNvPr id="60" name="TextBox 59">
            <a:extLst>
              <a:ext uri="{FF2B5EF4-FFF2-40B4-BE49-F238E27FC236}">
                <a16:creationId xmlns:a16="http://schemas.microsoft.com/office/drawing/2014/main" id="{3084D379-11CD-B28A-EC68-2A913DF5640D}"/>
              </a:ext>
            </a:extLst>
          </p:cNvPr>
          <p:cNvSpPr txBox="1"/>
          <p:nvPr/>
        </p:nvSpPr>
        <p:spPr>
          <a:xfrm>
            <a:off x="4755848" y="1520718"/>
            <a:ext cx="1966820" cy="276999"/>
          </a:xfrm>
          <a:prstGeom prst="rect">
            <a:avLst/>
          </a:prstGeom>
          <a:solidFill>
            <a:schemeClr val="bg1">
              <a:alpha val="44000"/>
            </a:schemeClr>
          </a:solidFill>
        </p:spPr>
        <p:txBody>
          <a:bodyPr wrap="none" rtlCol="0">
            <a:spAutoFit/>
          </a:bodyPr>
          <a:lstStyle/>
          <a:p>
            <a:r>
              <a:rPr lang="en-US" sz="1200" b="1" dirty="0">
                <a:solidFill>
                  <a:schemeClr val="accent6">
                    <a:lumMod val="75000"/>
                  </a:schemeClr>
                </a:solidFill>
                <a:latin typeface="Arial" panose="020B0604020202020204" pitchFamily="34" charset="0"/>
              </a:rPr>
              <a:t>ATG…………………..TAA</a:t>
            </a:r>
          </a:p>
        </p:txBody>
      </p:sp>
      <p:sp>
        <p:nvSpPr>
          <p:cNvPr id="62" name="TextBox 61">
            <a:extLst>
              <a:ext uri="{FF2B5EF4-FFF2-40B4-BE49-F238E27FC236}">
                <a16:creationId xmlns:a16="http://schemas.microsoft.com/office/drawing/2014/main" id="{9B045C8F-5FFA-E740-B9C6-F3CB00F6A53D}"/>
              </a:ext>
            </a:extLst>
          </p:cNvPr>
          <p:cNvSpPr txBox="1"/>
          <p:nvPr/>
        </p:nvSpPr>
        <p:spPr>
          <a:xfrm>
            <a:off x="6038229" y="2875502"/>
            <a:ext cx="3060427" cy="923330"/>
          </a:xfrm>
          <a:prstGeom prst="rect">
            <a:avLst/>
          </a:prstGeom>
          <a:noFill/>
        </p:spPr>
        <p:txBody>
          <a:bodyPr wrap="square" rtlCol="0">
            <a:spAutoFit/>
          </a:bodyPr>
          <a:lstStyle/>
          <a:p>
            <a:r>
              <a:rPr lang="en-US" sz="1800" dirty="0">
                <a:latin typeface="Arial" panose="020B0604020202020204" pitchFamily="34" charset="0"/>
              </a:rPr>
              <a:t>D. What happens when cancer cell is encountered by </a:t>
            </a:r>
            <a:r>
              <a:rPr lang="en-US" sz="1800" dirty="0" err="1">
                <a:latin typeface="Arial" panose="020B0604020202020204" pitchFamily="34" charset="0"/>
              </a:rPr>
              <a:t>CarT</a:t>
            </a:r>
            <a:r>
              <a:rPr lang="en-US" sz="1800" dirty="0">
                <a:latin typeface="Arial" panose="020B0604020202020204" pitchFamily="34" charset="0"/>
              </a:rPr>
              <a:t> cell?</a:t>
            </a:r>
          </a:p>
        </p:txBody>
      </p:sp>
      <p:sp>
        <p:nvSpPr>
          <p:cNvPr id="6" name="TextBox 5">
            <a:extLst>
              <a:ext uri="{FF2B5EF4-FFF2-40B4-BE49-F238E27FC236}">
                <a16:creationId xmlns:a16="http://schemas.microsoft.com/office/drawing/2014/main" id="{E553DDE9-7C42-4E04-542E-DE3306723CB4}"/>
              </a:ext>
            </a:extLst>
          </p:cNvPr>
          <p:cNvSpPr txBox="1"/>
          <p:nvPr/>
        </p:nvSpPr>
        <p:spPr>
          <a:xfrm>
            <a:off x="5804662" y="1805187"/>
            <a:ext cx="3348032" cy="646331"/>
          </a:xfrm>
          <a:prstGeom prst="rect">
            <a:avLst/>
          </a:prstGeom>
          <a:noFill/>
        </p:spPr>
        <p:txBody>
          <a:bodyPr wrap="none" rtlCol="0">
            <a:spAutoFit/>
          </a:bodyPr>
          <a:lstStyle/>
          <a:p>
            <a:r>
              <a:rPr lang="en-US" sz="1800" dirty="0">
                <a:latin typeface="Arial" panose="020B0604020202020204" pitchFamily="34" charset="0"/>
              </a:rPr>
              <a:t>RTK – receptor tyrosine kinase</a:t>
            </a:r>
          </a:p>
          <a:p>
            <a:r>
              <a:rPr lang="en-US" sz="1800" dirty="0">
                <a:latin typeface="Arial" panose="020B0604020202020204" pitchFamily="34" charset="0"/>
              </a:rPr>
              <a:t>Signaling domain on T-cells</a:t>
            </a:r>
          </a:p>
        </p:txBody>
      </p:sp>
      <p:sp>
        <p:nvSpPr>
          <p:cNvPr id="12" name="Date Placeholder 11">
            <a:extLst>
              <a:ext uri="{FF2B5EF4-FFF2-40B4-BE49-F238E27FC236}">
                <a16:creationId xmlns:a16="http://schemas.microsoft.com/office/drawing/2014/main" id="{8C6497A9-77A0-E292-0FD2-42B2F187F672}"/>
              </a:ext>
            </a:extLst>
          </p:cNvPr>
          <p:cNvSpPr>
            <a:spLocks noGrp="1"/>
          </p:cNvSpPr>
          <p:nvPr>
            <p:ph type="dt" sz="half" idx="10"/>
          </p:nvPr>
        </p:nvSpPr>
        <p:spPr/>
        <p:txBody>
          <a:bodyPr/>
          <a:lstStyle/>
          <a:p>
            <a:fld id="{06585D97-7411-4469-A862-68C47399433F}" type="datetime1">
              <a:rPr lang="en-US" smtClean="0"/>
              <a:t>2/8/2025</a:t>
            </a:fld>
            <a:endParaRPr lang="en-US"/>
          </a:p>
        </p:txBody>
      </p:sp>
      <p:sp>
        <p:nvSpPr>
          <p:cNvPr id="14" name="Footer Placeholder 13">
            <a:extLst>
              <a:ext uri="{FF2B5EF4-FFF2-40B4-BE49-F238E27FC236}">
                <a16:creationId xmlns:a16="http://schemas.microsoft.com/office/drawing/2014/main" id="{96ECE164-724F-3C16-4E42-6B94D2AEFE57}"/>
              </a:ext>
            </a:extLst>
          </p:cNvPr>
          <p:cNvSpPr>
            <a:spLocks noGrp="1"/>
          </p:cNvSpPr>
          <p:nvPr>
            <p:ph type="ftr" sz="quarter" idx="11"/>
          </p:nvPr>
        </p:nvSpPr>
        <p:spPr/>
        <p:txBody>
          <a:bodyPr/>
          <a:lstStyle/>
          <a:p>
            <a:r>
              <a:rPr lang="en-US"/>
              <a:t>Drugs and Disease Spring 2025 - Lecture 5</a:t>
            </a:r>
          </a:p>
        </p:txBody>
      </p:sp>
      <p:sp>
        <p:nvSpPr>
          <p:cNvPr id="25" name="Slide Number Placeholder 24">
            <a:extLst>
              <a:ext uri="{FF2B5EF4-FFF2-40B4-BE49-F238E27FC236}">
                <a16:creationId xmlns:a16="http://schemas.microsoft.com/office/drawing/2014/main" id="{7A1BF0A6-2CDF-DCA0-76A0-EFC6D4C7C334}"/>
              </a:ext>
            </a:extLst>
          </p:cNvPr>
          <p:cNvSpPr>
            <a:spLocks noGrp="1"/>
          </p:cNvSpPr>
          <p:nvPr>
            <p:ph type="sldNum" sz="quarter" idx="12"/>
          </p:nvPr>
        </p:nvSpPr>
        <p:spPr/>
        <p:txBody>
          <a:bodyPr/>
          <a:lstStyle/>
          <a:p>
            <a:fld id="{DC3BB032-4020-48F4-953B-341806DC4A2B}" type="slidenum">
              <a:rPr lang="en-US" smtClean="0"/>
              <a:t>21</a:t>
            </a:fld>
            <a:endParaRPr lang="en-US"/>
          </a:p>
        </p:txBody>
      </p:sp>
      <mc:AlternateContent xmlns:mc="http://schemas.openxmlformats.org/markup-compatibility/2006">
        <mc:Choice xmlns:p14="http://schemas.microsoft.com/office/powerpoint/2010/main" Requires="p14">
          <p:contentPart p14:bwMode="auto" r:id="rId9">
            <p14:nvContentPartPr>
              <p14:cNvPr id="2" name="Ink 1">
                <a:extLst>
                  <a:ext uri="{FF2B5EF4-FFF2-40B4-BE49-F238E27FC236}">
                    <a16:creationId xmlns:a16="http://schemas.microsoft.com/office/drawing/2014/main" id="{1C44D0A0-EC91-D732-0146-E6F59E35063B}"/>
                  </a:ext>
                </a:extLst>
              </p14:cNvPr>
              <p14:cNvContentPartPr/>
              <p14:nvPr/>
            </p14:nvContentPartPr>
            <p14:xfrm>
              <a:off x="8462713" y="374969"/>
              <a:ext cx="1654560" cy="115920"/>
            </p14:xfrm>
          </p:contentPart>
        </mc:Choice>
        <mc:Fallback>
          <p:pic>
            <p:nvPicPr>
              <p:cNvPr id="2" name="Ink 1">
                <a:extLst>
                  <a:ext uri="{FF2B5EF4-FFF2-40B4-BE49-F238E27FC236}">
                    <a16:creationId xmlns:a16="http://schemas.microsoft.com/office/drawing/2014/main" id="{1C44D0A0-EC91-D732-0146-E6F59E35063B}"/>
                  </a:ext>
                </a:extLst>
              </p:cNvPr>
              <p:cNvPicPr/>
              <p:nvPr/>
            </p:nvPicPr>
            <p:blipFill>
              <a:blip r:embed="rId10"/>
              <a:stretch>
                <a:fillRect/>
              </a:stretch>
            </p:blipFill>
            <p:spPr>
              <a:xfrm>
                <a:off x="8454073" y="366329"/>
                <a:ext cx="1672200" cy="133560"/>
              </a:xfrm>
              <a:prstGeom prst="rect">
                <a:avLst/>
              </a:prstGeom>
            </p:spPr>
          </p:pic>
        </mc:Fallback>
      </mc:AlternateContent>
      <p:grpSp>
        <p:nvGrpSpPr>
          <p:cNvPr id="28" name="Group 27">
            <a:extLst>
              <a:ext uri="{FF2B5EF4-FFF2-40B4-BE49-F238E27FC236}">
                <a16:creationId xmlns:a16="http://schemas.microsoft.com/office/drawing/2014/main" id="{C449C7F8-BF9C-4533-F14B-045DD5465AFB}"/>
              </a:ext>
            </a:extLst>
          </p:cNvPr>
          <p:cNvGrpSpPr/>
          <p:nvPr/>
        </p:nvGrpSpPr>
        <p:grpSpPr>
          <a:xfrm>
            <a:off x="3399673" y="375689"/>
            <a:ext cx="3551760" cy="161280"/>
            <a:chOff x="3399673" y="375689"/>
            <a:chExt cx="3551760" cy="161280"/>
          </a:xfrm>
        </p:grpSpPr>
        <mc:AlternateContent xmlns:mc="http://schemas.openxmlformats.org/markup-compatibility/2006">
          <mc:Choice xmlns:p14="http://schemas.microsoft.com/office/powerpoint/2010/main" Requires="p14">
            <p:contentPart p14:bwMode="auto" r:id="rId11">
              <p14:nvContentPartPr>
                <p14:cNvPr id="3" name="Ink 2">
                  <a:extLst>
                    <a:ext uri="{FF2B5EF4-FFF2-40B4-BE49-F238E27FC236}">
                      <a16:creationId xmlns:a16="http://schemas.microsoft.com/office/drawing/2014/main" id="{96A22CBE-85CC-D25E-B96D-59E917CEE273}"/>
                    </a:ext>
                  </a:extLst>
                </p14:cNvPr>
                <p14:cNvContentPartPr/>
                <p14:nvPr/>
              </p14:nvContentPartPr>
              <p14:xfrm>
                <a:off x="3399673" y="375689"/>
                <a:ext cx="1298520" cy="115560"/>
              </p14:xfrm>
            </p:contentPart>
          </mc:Choice>
          <mc:Fallback>
            <p:pic>
              <p:nvPicPr>
                <p:cNvPr id="3" name="Ink 2">
                  <a:extLst>
                    <a:ext uri="{FF2B5EF4-FFF2-40B4-BE49-F238E27FC236}">
                      <a16:creationId xmlns:a16="http://schemas.microsoft.com/office/drawing/2014/main" id="{96A22CBE-85CC-D25E-B96D-59E917CEE273}"/>
                    </a:ext>
                  </a:extLst>
                </p:cNvPr>
                <p:cNvPicPr/>
                <p:nvPr/>
              </p:nvPicPr>
              <p:blipFill>
                <a:blip r:embed="rId12"/>
                <a:stretch>
                  <a:fillRect/>
                </a:stretch>
              </p:blipFill>
              <p:spPr>
                <a:xfrm>
                  <a:off x="3391033" y="366689"/>
                  <a:ext cx="1316160" cy="13320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4" name="Ink 3">
                  <a:extLst>
                    <a:ext uri="{FF2B5EF4-FFF2-40B4-BE49-F238E27FC236}">
                      <a16:creationId xmlns:a16="http://schemas.microsoft.com/office/drawing/2014/main" id="{0E28EF5A-5F32-6D04-1911-EF23232B08B0}"/>
                    </a:ext>
                  </a:extLst>
                </p14:cNvPr>
                <p14:cNvContentPartPr/>
                <p14:nvPr/>
              </p14:nvContentPartPr>
              <p14:xfrm>
                <a:off x="4803313" y="484409"/>
                <a:ext cx="1051560" cy="46800"/>
              </p14:xfrm>
            </p:contentPart>
          </mc:Choice>
          <mc:Fallback>
            <p:pic>
              <p:nvPicPr>
                <p:cNvPr id="4" name="Ink 3">
                  <a:extLst>
                    <a:ext uri="{FF2B5EF4-FFF2-40B4-BE49-F238E27FC236}">
                      <a16:creationId xmlns:a16="http://schemas.microsoft.com/office/drawing/2014/main" id="{0E28EF5A-5F32-6D04-1911-EF23232B08B0}"/>
                    </a:ext>
                  </a:extLst>
                </p:cNvPr>
                <p:cNvPicPr/>
                <p:nvPr/>
              </p:nvPicPr>
              <p:blipFill>
                <a:blip r:embed="rId14"/>
                <a:stretch>
                  <a:fillRect/>
                </a:stretch>
              </p:blipFill>
              <p:spPr>
                <a:xfrm>
                  <a:off x="4794313" y="475409"/>
                  <a:ext cx="1069200" cy="6444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27" name="Ink 26">
                  <a:extLst>
                    <a:ext uri="{FF2B5EF4-FFF2-40B4-BE49-F238E27FC236}">
                      <a16:creationId xmlns:a16="http://schemas.microsoft.com/office/drawing/2014/main" id="{722C071C-7CD8-B56E-A5AA-1D5C761FBCF8}"/>
                    </a:ext>
                  </a:extLst>
                </p14:cNvPr>
                <p14:cNvContentPartPr/>
                <p14:nvPr/>
              </p14:nvContentPartPr>
              <p14:xfrm>
                <a:off x="6116233" y="512129"/>
                <a:ext cx="835200" cy="24840"/>
              </p14:xfrm>
            </p:contentPart>
          </mc:Choice>
          <mc:Fallback>
            <p:pic>
              <p:nvPicPr>
                <p:cNvPr id="27" name="Ink 26">
                  <a:extLst>
                    <a:ext uri="{FF2B5EF4-FFF2-40B4-BE49-F238E27FC236}">
                      <a16:creationId xmlns:a16="http://schemas.microsoft.com/office/drawing/2014/main" id="{722C071C-7CD8-B56E-A5AA-1D5C761FBCF8}"/>
                    </a:ext>
                  </a:extLst>
                </p:cNvPr>
                <p:cNvPicPr/>
                <p:nvPr/>
              </p:nvPicPr>
              <p:blipFill>
                <a:blip r:embed="rId16"/>
                <a:stretch>
                  <a:fillRect/>
                </a:stretch>
              </p:blipFill>
              <p:spPr>
                <a:xfrm>
                  <a:off x="6107233" y="503489"/>
                  <a:ext cx="852840" cy="424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7">
            <p14:nvContentPartPr>
              <p14:cNvPr id="63" name="Ink 62">
                <a:extLst>
                  <a:ext uri="{FF2B5EF4-FFF2-40B4-BE49-F238E27FC236}">
                    <a16:creationId xmlns:a16="http://schemas.microsoft.com/office/drawing/2014/main" id="{C5C9B96C-64DC-8566-D271-199F8FDB6F8B}"/>
                  </a:ext>
                </a:extLst>
              </p14:cNvPr>
              <p14:cNvContentPartPr/>
              <p14:nvPr/>
            </p14:nvContentPartPr>
            <p14:xfrm>
              <a:off x="9044473" y="5618729"/>
              <a:ext cx="1740960" cy="770760"/>
            </p14:xfrm>
          </p:contentPart>
        </mc:Choice>
        <mc:Fallback>
          <p:pic>
            <p:nvPicPr>
              <p:cNvPr id="63" name="Ink 62">
                <a:extLst>
                  <a:ext uri="{FF2B5EF4-FFF2-40B4-BE49-F238E27FC236}">
                    <a16:creationId xmlns:a16="http://schemas.microsoft.com/office/drawing/2014/main" id="{C5C9B96C-64DC-8566-D271-199F8FDB6F8B}"/>
                  </a:ext>
                </a:extLst>
              </p:cNvPr>
              <p:cNvPicPr/>
              <p:nvPr/>
            </p:nvPicPr>
            <p:blipFill>
              <a:blip r:embed="rId18"/>
              <a:stretch>
                <a:fillRect/>
              </a:stretch>
            </p:blipFill>
            <p:spPr>
              <a:xfrm>
                <a:off x="9035473" y="5609729"/>
                <a:ext cx="1758600" cy="788400"/>
              </a:xfrm>
              <a:prstGeom prst="rect">
                <a:avLst/>
              </a:prstGeom>
            </p:spPr>
          </p:pic>
        </mc:Fallback>
      </mc:AlternateContent>
      <p:grpSp>
        <p:nvGrpSpPr>
          <p:cNvPr id="96" name="Group 95">
            <a:extLst>
              <a:ext uri="{FF2B5EF4-FFF2-40B4-BE49-F238E27FC236}">
                <a16:creationId xmlns:a16="http://schemas.microsoft.com/office/drawing/2014/main" id="{B6E6DFB9-5BCF-592A-6814-542D2D0DDE32}"/>
              </a:ext>
            </a:extLst>
          </p:cNvPr>
          <p:cNvGrpSpPr/>
          <p:nvPr/>
        </p:nvGrpSpPr>
        <p:grpSpPr>
          <a:xfrm>
            <a:off x="2954713" y="2348489"/>
            <a:ext cx="797760" cy="104040"/>
            <a:chOff x="2954713" y="2348489"/>
            <a:chExt cx="797760" cy="104040"/>
          </a:xfrm>
        </p:grpSpPr>
        <mc:AlternateContent xmlns:mc="http://schemas.openxmlformats.org/markup-compatibility/2006">
          <mc:Choice xmlns:p14="http://schemas.microsoft.com/office/powerpoint/2010/main" Requires="p14">
            <p:contentPart p14:bwMode="auto" r:id="rId19">
              <p14:nvContentPartPr>
                <p14:cNvPr id="94" name="Ink 93">
                  <a:extLst>
                    <a:ext uri="{FF2B5EF4-FFF2-40B4-BE49-F238E27FC236}">
                      <a16:creationId xmlns:a16="http://schemas.microsoft.com/office/drawing/2014/main" id="{7E7AA241-F28D-28A1-E91B-6DE7966F9BCD}"/>
                    </a:ext>
                  </a:extLst>
                </p14:cNvPr>
                <p14:cNvContentPartPr/>
                <p14:nvPr/>
              </p14:nvContentPartPr>
              <p14:xfrm>
                <a:off x="2954713" y="2348489"/>
                <a:ext cx="167760" cy="100440"/>
              </p14:xfrm>
            </p:contentPart>
          </mc:Choice>
          <mc:Fallback>
            <p:pic>
              <p:nvPicPr>
                <p:cNvPr id="94" name="Ink 93">
                  <a:extLst>
                    <a:ext uri="{FF2B5EF4-FFF2-40B4-BE49-F238E27FC236}">
                      <a16:creationId xmlns:a16="http://schemas.microsoft.com/office/drawing/2014/main" id="{7E7AA241-F28D-28A1-E91B-6DE7966F9BCD}"/>
                    </a:ext>
                  </a:extLst>
                </p:cNvPr>
                <p:cNvPicPr/>
                <p:nvPr/>
              </p:nvPicPr>
              <p:blipFill>
                <a:blip r:embed="rId20"/>
                <a:stretch>
                  <a:fillRect/>
                </a:stretch>
              </p:blipFill>
              <p:spPr>
                <a:xfrm>
                  <a:off x="2945713" y="2339849"/>
                  <a:ext cx="185400" cy="11808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95" name="Ink 94">
                  <a:extLst>
                    <a:ext uri="{FF2B5EF4-FFF2-40B4-BE49-F238E27FC236}">
                      <a16:creationId xmlns:a16="http://schemas.microsoft.com/office/drawing/2014/main" id="{0F3D0F82-0362-EF6E-5EAD-7B876D3D7E8A}"/>
                    </a:ext>
                  </a:extLst>
                </p14:cNvPr>
                <p14:cNvContentPartPr/>
                <p14:nvPr/>
              </p14:nvContentPartPr>
              <p14:xfrm>
                <a:off x="3563113" y="2349929"/>
                <a:ext cx="189360" cy="102600"/>
              </p14:xfrm>
            </p:contentPart>
          </mc:Choice>
          <mc:Fallback>
            <p:pic>
              <p:nvPicPr>
                <p:cNvPr id="95" name="Ink 94">
                  <a:extLst>
                    <a:ext uri="{FF2B5EF4-FFF2-40B4-BE49-F238E27FC236}">
                      <a16:creationId xmlns:a16="http://schemas.microsoft.com/office/drawing/2014/main" id="{0F3D0F82-0362-EF6E-5EAD-7B876D3D7E8A}"/>
                    </a:ext>
                  </a:extLst>
                </p:cNvPr>
                <p:cNvPicPr/>
                <p:nvPr/>
              </p:nvPicPr>
              <p:blipFill>
                <a:blip r:embed="rId22"/>
                <a:stretch>
                  <a:fillRect/>
                </a:stretch>
              </p:blipFill>
              <p:spPr>
                <a:xfrm>
                  <a:off x="3554113" y="2341289"/>
                  <a:ext cx="207000" cy="1202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3">
            <p14:nvContentPartPr>
              <p14:cNvPr id="97" name="Ink 96">
                <a:extLst>
                  <a:ext uri="{FF2B5EF4-FFF2-40B4-BE49-F238E27FC236}">
                    <a16:creationId xmlns:a16="http://schemas.microsoft.com/office/drawing/2014/main" id="{AF2A3B92-CA00-5218-83BC-3150E6EA9EBB}"/>
                  </a:ext>
                </a:extLst>
              </p14:cNvPr>
              <p14:cNvContentPartPr/>
              <p14:nvPr/>
            </p14:nvContentPartPr>
            <p14:xfrm>
              <a:off x="5403073" y="2244089"/>
              <a:ext cx="17280" cy="15120"/>
            </p14:xfrm>
          </p:contentPart>
        </mc:Choice>
        <mc:Fallback>
          <p:pic>
            <p:nvPicPr>
              <p:cNvPr id="97" name="Ink 96">
                <a:extLst>
                  <a:ext uri="{FF2B5EF4-FFF2-40B4-BE49-F238E27FC236}">
                    <a16:creationId xmlns:a16="http://schemas.microsoft.com/office/drawing/2014/main" id="{AF2A3B92-CA00-5218-83BC-3150E6EA9EBB}"/>
                  </a:ext>
                </a:extLst>
              </p:cNvPr>
              <p:cNvPicPr/>
              <p:nvPr/>
            </p:nvPicPr>
            <p:blipFill>
              <a:blip r:embed="rId24"/>
              <a:stretch>
                <a:fillRect/>
              </a:stretch>
            </p:blipFill>
            <p:spPr>
              <a:xfrm>
                <a:off x="5394073" y="2235089"/>
                <a:ext cx="34920" cy="3276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98" name="Ink 97">
                <a:extLst>
                  <a:ext uri="{FF2B5EF4-FFF2-40B4-BE49-F238E27FC236}">
                    <a16:creationId xmlns:a16="http://schemas.microsoft.com/office/drawing/2014/main" id="{F2D4AB54-A8D7-3C22-4BF3-1218EB44B4EB}"/>
                  </a:ext>
                </a:extLst>
              </p14:cNvPr>
              <p14:cNvContentPartPr/>
              <p14:nvPr/>
            </p14:nvContentPartPr>
            <p14:xfrm>
              <a:off x="5206153" y="1070849"/>
              <a:ext cx="1220760" cy="359640"/>
            </p14:xfrm>
          </p:contentPart>
        </mc:Choice>
        <mc:Fallback>
          <p:pic>
            <p:nvPicPr>
              <p:cNvPr id="98" name="Ink 97">
                <a:extLst>
                  <a:ext uri="{FF2B5EF4-FFF2-40B4-BE49-F238E27FC236}">
                    <a16:creationId xmlns:a16="http://schemas.microsoft.com/office/drawing/2014/main" id="{F2D4AB54-A8D7-3C22-4BF3-1218EB44B4EB}"/>
                  </a:ext>
                </a:extLst>
              </p:cNvPr>
              <p:cNvPicPr/>
              <p:nvPr/>
            </p:nvPicPr>
            <p:blipFill>
              <a:blip r:embed="rId26"/>
              <a:stretch>
                <a:fillRect/>
              </a:stretch>
            </p:blipFill>
            <p:spPr>
              <a:xfrm>
                <a:off x="5197153" y="1062209"/>
                <a:ext cx="1238400" cy="377280"/>
              </a:xfrm>
              <a:prstGeom prst="rect">
                <a:avLst/>
              </a:prstGeom>
            </p:spPr>
          </p:pic>
        </mc:Fallback>
      </mc:AlternateContent>
      <p:grpSp>
        <p:nvGrpSpPr>
          <p:cNvPr id="109" name="Group 108">
            <a:extLst>
              <a:ext uri="{FF2B5EF4-FFF2-40B4-BE49-F238E27FC236}">
                <a16:creationId xmlns:a16="http://schemas.microsoft.com/office/drawing/2014/main" id="{594FEE59-988B-01D0-1A3C-F0C85827BFB3}"/>
              </a:ext>
            </a:extLst>
          </p:cNvPr>
          <p:cNvGrpSpPr/>
          <p:nvPr/>
        </p:nvGrpSpPr>
        <p:grpSpPr>
          <a:xfrm>
            <a:off x="501673" y="2286929"/>
            <a:ext cx="1666080" cy="510480"/>
            <a:chOff x="501673" y="2286929"/>
            <a:chExt cx="1666080" cy="510480"/>
          </a:xfrm>
        </p:grpSpPr>
        <mc:AlternateContent xmlns:mc="http://schemas.openxmlformats.org/markup-compatibility/2006">
          <mc:Choice xmlns:p14="http://schemas.microsoft.com/office/powerpoint/2010/main" Requires="p14">
            <p:contentPart p14:bwMode="auto" r:id="rId27">
              <p14:nvContentPartPr>
                <p14:cNvPr id="99" name="Ink 98">
                  <a:extLst>
                    <a:ext uri="{FF2B5EF4-FFF2-40B4-BE49-F238E27FC236}">
                      <a16:creationId xmlns:a16="http://schemas.microsoft.com/office/drawing/2014/main" id="{5D6D12BD-3953-EF6F-A5FC-50DF5379155C}"/>
                    </a:ext>
                  </a:extLst>
                </p14:cNvPr>
                <p14:cNvContentPartPr/>
                <p14:nvPr/>
              </p14:nvContentPartPr>
              <p14:xfrm>
                <a:off x="1482673" y="2474849"/>
                <a:ext cx="15840" cy="15840"/>
              </p14:xfrm>
            </p:contentPart>
          </mc:Choice>
          <mc:Fallback>
            <p:pic>
              <p:nvPicPr>
                <p:cNvPr id="99" name="Ink 98">
                  <a:extLst>
                    <a:ext uri="{FF2B5EF4-FFF2-40B4-BE49-F238E27FC236}">
                      <a16:creationId xmlns:a16="http://schemas.microsoft.com/office/drawing/2014/main" id="{5D6D12BD-3953-EF6F-A5FC-50DF5379155C}"/>
                    </a:ext>
                  </a:extLst>
                </p:cNvPr>
                <p:cNvPicPr/>
                <p:nvPr/>
              </p:nvPicPr>
              <p:blipFill>
                <a:blip r:embed="rId28"/>
                <a:stretch>
                  <a:fillRect/>
                </a:stretch>
              </p:blipFill>
              <p:spPr>
                <a:xfrm>
                  <a:off x="1473673" y="2465849"/>
                  <a:ext cx="33480" cy="3348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100" name="Ink 99">
                  <a:extLst>
                    <a:ext uri="{FF2B5EF4-FFF2-40B4-BE49-F238E27FC236}">
                      <a16:creationId xmlns:a16="http://schemas.microsoft.com/office/drawing/2014/main" id="{F5B615BC-6774-91D3-B33D-7E8FD269F587}"/>
                    </a:ext>
                  </a:extLst>
                </p14:cNvPr>
                <p14:cNvContentPartPr/>
                <p14:nvPr/>
              </p14:nvContentPartPr>
              <p14:xfrm>
                <a:off x="1379353" y="2286929"/>
                <a:ext cx="788400" cy="289440"/>
              </p14:xfrm>
            </p:contentPart>
          </mc:Choice>
          <mc:Fallback>
            <p:pic>
              <p:nvPicPr>
                <p:cNvPr id="100" name="Ink 99">
                  <a:extLst>
                    <a:ext uri="{FF2B5EF4-FFF2-40B4-BE49-F238E27FC236}">
                      <a16:creationId xmlns:a16="http://schemas.microsoft.com/office/drawing/2014/main" id="{F5B615BC-6774-91D3-B33D-7E8FD269F587}"/>
                    </a:ext>
                  </a:extLst>
                </p:cNvPr>
                <p:cNvPicPr/>
                <p:nvPr/>
              </p:nvPicPr>
              <p:blipFill>
                <a:blip r:embed="rId30"/>
                <a:stretch>
                  <a:fillRect/>
                </a:stretch>
              </p:blipFill>
              <p:spPr>
                <a:xfrm>
                  <a:off x="1370713" y="2277929"/>
                  <a:ext cx="806040" cy="30708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102" name="Ink 101">
                  <a:extLst>
                    <a:ext uri="{FF2B5EF4-FFF2-40B4-BE49-F238E27FC236}">
                      <a16:creationId xmlns:a16="http://schemas.microsoft.com/office/drawing/2014/main" id="{1D7FEAAD-6738-AF7D-7C11-230D1F3DAD13}"/>
                    </a:ext>
                  </a:extLst>
                </p14:cNvPr>
                <p14:cNvContentPartPr/>
                <p14:nvPr/>
              </p14:nvContentPartPr>
              <p14:xfrm>
                <a:off x="501673" y="2296649"/>
                <a:ext cx="494280" cy="412920"/>
              </p14:xfrm>
            </p:contentPart>
          </mc:Choice>
          <mc:Fallback>
            <p:pic>
              <p:nvPicPr>
                <p:cNvPr id="102" name="Ink 101">
                  <a:extLst>
                    <a:ext uri="{FF2B5EF4-FFF2-40B4-BE49-F238E27FC236}">
                      <a16:creationId xmlns:a16="http://schemas.microsoft.com/office/drawing/2014/main" id="{1D7FEAAD-6738-AF7D-7C11-230D1F3DAD13}"/>
                    </a:ext>
                  </a:extLst>
                </p:cNvPr>
                <p:cNvPicPr/>
                <p:nvPr/>
              </p:nvPicPr>
              <p:blipFill>
                <a:blip r:embed="rId32"/>
                <a:stretch>
                  <a:fillRect/>
                </a:stretch>
              </p:blipFill>
              <p:spPr>
                <a:xfrm>
                  <a:off x="493033" y="2288009"/>
                  <a:ext cx="511920" cy="43056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103" name="Ink 102">
                  <a:extLst>
                    <a:ext uri="{FF2B5EF4-FFF2-40B4-BE49-F238E27FC236}">
                      <a16:creationId xmlns:a16="http://schemas.microsoft.com/office/drawing/2014/main" id="{822F6426-9499-12C4-F9C8-040D160AEC04}"/>
                    </a:ext>
                  </a:extLst>
                </p14:cNvPr>
                <p14:cNvContentPartPr/>
                <p14:nvPr/>
              </p14:nvContentPartPr>
              <p14:xfrm>
                <a:off x="745033" y="2654489"/>
                <a:ext cx="101160" cy="142920"/>
              </p14:xfrm>
            </p:contentPart>
          </mc:Choice>
          <mc:Fallback>
            <p:pic>
              <p:nvPicPr>
                <p:cNvPr id="103" name="Ink 102">
                  <a:extLst>
                    <a:ext uri="{FF2B5EF4-FFF2-40B4-BE49-F238E27FC236}">
                      <a16:creationId xmlns:a16="http://schemas.microsoft.com/office/drawing/2014/main" id="{822F6426-9499-12C4-F9C8-040D160AEC04}"/>
                    </a:ext>
                  </a:extLst>
                </p:cNvPr>
                <p:cNvPicPr/>
                <p:nvPr/>
              </p:nvPicPr>
              <p:blipFill>
                <a:blip r:embed="rId34"/>
                <a:stretch>
                  <a:fillRect/>
                </a:stretch>
              </p:blipFill>
              <p:spPr>
                <a:xfrm>
                  <a:off x="736393" y="2645489"/>
                  <a:ext cx="118800" cy="16056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104" name="Ink 103">
                  <a:extLst>
                    <a:ext uri="{FF2B5EF4-FFF2-40B4-BE49-F238E27FC236}">
                      <a16:creationId xmlns:a16="http://schemas.microsoft.com/office/drawing/2014/main" id="{8BCE39F3-44A7-39EE-1AB7-CD0C0E65CCFE}"/>
                    </a:ext>
                  </a:extLst>
                </p14:cNvPr>
                <p14:cNvContentPartPr/>
                <p14:nvPr/>
              </p14:nvContentPartPr>
              <p14:xfrm>
                <a:off x="863473" y="2581049"/>
                <a:ext cx="140760" cy="147600"/>
              </p14:xfrm>
            </p:contentPart>
          </mc:Choice>
          <mc:Fallback>
            <p:pic>
              <p:nvPicPr>
                <p:cNvPr id="104" name="Ink 103">
                  <a:extLst>
                    <a:ext uri="{FF2B5EF4-FFF2-40B4-BE49-F238E27FC236}">
                      <a16:creationId xmlns:a16="http://schemas.microsoft.com/office/drawing/2014/main" id="{8BCE39F3-44A7-39EE-1AB7-CD0C0E65CCFE}"/>
                    </a:ext>
                  </a:extLst>
                </p:cNvPr>
                <p:cNvPicPr/>
                <p:nvPr/>
              </p:nvPicPr>
              <p:blipFill>
                <a:blip r:embed="rId36"/>
                <a:stretch>
                  <a:fillRect/>
                </a:stretch>
              </p:blipFill>
              <p:spPr>
                <a:xfrm>
                  <a:off x="854473" y="2572049"/>
                  <a:ext cx="158400" cy="16524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105" name="Ink 104">
                  <a:extLst>
                    <a:ext uri="{FF2B5EF4-FFF2-40B4-BE49-F238E27FC236}">
                      <a16:creationId xmlns:a16="http://schemas.microsoft.com/office/drawing/2014/main" id="{DC1E0C18-9CD8-9F11-7850-707DAF57D391}"/>
                    </a:ext>
                  </a:extLst>
                </p14:cNvPr>
                <p14:cNvContentPartPr/>
                <p14:nvPr/>
              </p14:nvContentPartPr>
              <p14:xfrm>
                <a:off x="901273" y="2637209"/>
                <a:ext cx="68400" cy="43560"/>
              </p14:xfrm>
            </p:contentPart>
          </mc:Choice>
          <mc:Fallback>
            <p:pic>
              <p:nvPicPr>
                <p:cNvPr id="105" name="Ink 104">
                  <a:extLst>
                    <a:ext uri="{FF2B5EF4-FFF2-40B4-BE49-F238E27FC236}">
                      <a16:creationId xmlns:a16="http://schemas.microsoft.com/office/drawing/2014/main" id="{DC1E0C18-9CD8-9F11-7850-707DAF57D391}"/>
                    </a:ext>
                  </a:extLst>
                </p:cNvPr>
                <p:cNvPicPr/>
                <p:nvPr/>
              </p:nvPicPr>
              <p:blipFill>
                <a:blip r:embed="rId38"/>
                <a:stretch>
                  <a:fillRect/>
                </a:stretch>
              </p:blipFill>
              <p:spPr>
                <a:xfrm>
                  <a:off x="892633" y="2628569"/>
                  <a:ext cx="86040" cy="6120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106" name="Ink 105">
                  <a:extLst>
                    <a:ext uri="{FF2B5EF4-FFF2-40B4-BE49-F238E27FC236}">
                      <a16:creationId xmlns:a16="http://schemas.microsoft.com/office/drawing/2014/main" id="{74323FBD-21EC-EDAA-A5C0-6EFF43F33EB5}"/>
                    </a:ext>
                  </a:extLst>
                </p14:cNvPr>
                <p14:cNvContentPartPr/>
                <p14:nvPr/>
              </p14:nvContentPartPr>
              <p14:xfrm>
                <a:off x="1025833" y="2514809"/>
                <a:ext cx="54360" cy="121680"/>
              </p14:xfrm>
            </p:contentPart>
          </mc:Choice>
          <mc:Fallback>
            <p:pic>
              <p:nvPicPr>
                <p:cNvPr id="106" name="Ink 105">
                  <a:extLst>
                    <a:ext uri="{FF2B5EF4-FFF2-40B4-BE49-F238E27FC236}">
                      <a16:creationId xmlns:a16="http://schemas.microsoft.com/office/drawing/2014/main" id="{74323FBD-21EC-EDAA-A5C0-6EFF43F33EB5}"/>
                    </a:ext>
                  </a:extLst>
                </p:cNvPr>
                <p:cNvPicPr/>
                <p:nvPr/>
              </p:nvPicPr>
              <p:blipFill>
                <a:blip r:embed="rId40"/>
                <a:stretch>
                  <a:fillRect/>
                </a:stretch>
              </p:blipFill>
              <p:spPr>
                <a:xfrm>
                  <a:off x="1016833" y="2506169"/>
                  <a:ext cx="72000" cy="13932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107" name="Ink 106">
                  <a:extLst>
                    <a:ext uri="{FF2B5EF4-FFF2-40B4-BE49-F238E27FC236}">
                      <a16:creationId xmlns:a16="http://schemas.microsoft.com/office/drawing/2014/main" id="{5B8DC546-49DC-DBCA-23F7-09494573DDB3}"/>
                    </a:ext>
                  </a:extLst>
                </p14:cNvPr>
                <p14:cNvContentPartPr/>
                <p14:nvPr/>
              </p14:nvContentPartPr>
              <p14:xfrm>
                <a:off x="1023313" y="2441369"/>
                <a:ext cx="160200" cy="116280"/>
              </p14:xfrm>
            </p:contentPart>
          </mc:Choice>
          <mc:Fallback>
            <p:pic>
              <p:nvPicPr>
                <p:cNvPr id="107" name="Ink 106">
                  <a:extLst>
                    <a:ext uri="{FF2B5EF4-FFF2-40B4-BE49-F238E27FC236}">
                      <a16:creationId xmlns:a16="http://schemas.microsoft.com/office/drawing/2014/main" id="{5B8DC546-49DC-DBCA-23F7-09494573DDB3}"/>
                    </a:ext>
                  </a:extLst>
                </p:cNvPr>
                <p:cNvPicPr/>
                <p:nvPr/>
              </p:nvPicPr>
              <p:blipFill>
                <a:blip r:embed="rId42"/>
                <a:stretch>
                  <a:fillRect/>
                </a:stretch>
              </p:blipFill>
              <p:spPr>
                <a:xfrm>
                  <a:off x="1014313" y="2432369"/>
                  <a:ext cx="177840" cy="13392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108" name="Ink 107">
                  <a:extLst>
                    <a:ext uri="{FF2B5EF4-FFF2-40B4-BE49-F238E27FC236}">
                      <a16:creationId xmlns:a16="http://schemas.microsoft.com/office/drawing/2014/main" id="{97C74F3D-A09E-B6B5-2609-02674FDE32BD}"/>
                    </a:ext>
                  </a:extLst>
                </p14:cNvPr>
                <p14:cNvContentPartPr/>
                <p14:nvPr/>
              </p14:nvContentPartPr>
              <p14:xfrm>
                <a:off x="1252273" y="2509409"/>
                <a:ext cx="5760" cy="11880"/>
              </p14:xfrm>
            </p:contentPart>
          </mc:Choice>
          <mc:Fallback>
            <p:pic>
              <p:nvPicPr>
                <p:cNvPr id="108" name="Ink 107">
                  <a:extLst>
                    <a:ext uri="{FF2B5EF4-FFF2-40B4-BE49-F238E27FC236}">
                      <a16:creationId xmlns:a16="http://schemas.microsoft.com/office/drawing/2014/main" id="{97C74F3D-A09E-B6B5-2609-02674FDE32BD}"/>
                    </a:ext>
                  </a:extLst>
                </p:cNvPr>
                <p:cNvPicPr/>
                <p:nvPr/>
              </p:nvPicPr>
              <p:blipFill>
                <a:blip r:embed="rId44"/>
                <a:stretch>
                  <a:fillRect/>
                </a:stretch>
              </p:blipFill>
              <p:spPr>
                <a:xfrm>
                  <a:off x="1243633" y="2500769"/>
                  <a:ext cx="23400" cy="295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45">
            <p14:nvContentPartPr>
              <p14:cNvPr id="110" name="Ink 109">
                <a:extLst>
                  <a:ext uri="{FF2B5EF4-FFF2-40B4-BE49-F238E27FC236}">
                    <a16:creationId xmlns:a16="http://schemas.microsoft.com/office/drawing/2014/main" id="{67A9D767-3B4B-7361-8521-0FA11A51EEAD}"/>
                  </a:ext>
                </a:extLst>
              </p14:cNvPr>
              <p14:cNvContentPartPr/>
              <p14:nvPr/>
            </p14:nvContentPartPr>
            <p14:xfrm>
              <a:off x="189553" y="3167489"/>
              <a:ext cx="207720" cy="32040"/>
            </p14:xfrm>
          </p:contentPart>
        </mc:Choice>
        <mc:Fallback>
          <p:pic>
            <p:nvPicPr>
              <p:cNvPr id="110" name="Ink 109">
                <a:extLst>
                  <a:ext uri="{FF2B5EF4-FFF2-40B4-BE49-F238E27FC236}">
                    <a16:creationId xmlns:a16="http://schemas.microsoft.com/office/drawing/2014/main" id="{67A9D767-3B4B-7361-8521-0FA11A51EEAD}"/>
                  </a:ext>
                </a:extLst>
              </p:cNvPr>
              <p:cNvPicPr/>
              <p:nvPr/>
            </p:nvPicPr>
            <p:blipFill>
              <a:blip r:embed="rId46"/>
              <a:stretch>
                <a:fillRect/>
              </a:stretch>
            </p:blipFill>
            <p:spPr>
              <a:xfrm>
                <a:off x="180913" y="3158489"/>
                <a:ext cx="225360" cy="4968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111" name="Ink 110">
                <a:extLst>
                  <a:ext uri="{FF2B5EF4-FFF2-40B4-BE49-F238E27FC236}">
                    <a16:creationId xmlns:a16="http://schemas.microsoft.com/office/drawing/2014/main" id="{BF4466D5-8EDB-1D1B-26ED-F9663C046741}"/>
                  </a:ext>
                </a:extLst>
              </p14:cNvPr>
              <p14:cNvContentPartPr/>
              <p14:nvPr/>
            </p14:nvContentPartPr>
            <p14:xfrm>
              <a:off x="1756273" y="6105089"/>
              <a:ext cx="21600" cy="6120"/>
            </p14:xfrm>
          </p:contentPart>
        </mc:Choice>
        <mc:Fallback>
          <p:pic>
            <p:nvPicPr>
              <p:cNvPr id="111" name="Ink 110">
                <a:extLst>
                  <a:ext uri="{FF2B5EF4-FFF2-40B4-BE49-F238E27FC236}">
                    <a16:creationId xmlns:a16="http://schemas.microsoft.com/office/drawing/2014/main" id="{BF4466D5-8EDB-1D1B-26ED-F9663C046741}"/>
                  </a:ext>
                </a:extLst>
              </p:cNvPr>
              <p:cNvPicPr/>
              <p:nvPr/>
            </p:nvPicPr>
            <p:blipFill>
              <a:blip r:embed="rId48"/>
              <a:stretch>
                <a:fillRect/>
              </a:stretch>
            </p:blipFill>
            <p:spPr>
              <a:xfrm>
                <a:off x="1747273" y="6096089"/>
                <a:ext cx="39240" cy="2376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112" name="Ink 111">
                <a:extLst>
                  <a:ext uri="{FF2B5EF4-FFF2-40B4-BE49-F238E27FC236}">
                    <a16:creationId xmlns:a16="http://schemas.microsoft.com/office/drawing/2014/main" id="{E11A2A21-BF11-E774-325C-58E396BDA28F}"/>
                  </a:ext>
                </a:extLst>
              </p14:cNvPr>
              <p14:cNvContentPartPr/>
              <p14:nvPr/>
            </p14:nvContentPartPr>
            <p14:xfrm>
              <a:off x="2814313" y="5480489"/>
              <a:ext cx="333000" cy="33840"/>
            </p14:xfrm>
          </p:contentPart>
        </mc:Choice>
        <mc:Fallback>
          <p:pic>
            <p:nvPicPr>
              <p:cNvPr id="112" name="Ink 111">
                <a:extLst>
                  <a:ext uri="{FF2B5EF4-FFF2-40B4-BE49-F238E27FC236}">
                    <a16:creationId xmlns:a16="http://schemas.microsoft.com/office/drawing/2014/main" id="{E11A2A21-BF11-E774-325C-58E396BDA28F}"/>
                  </a:ext>
                </a:extLst>
              </p:cNvPr>
              <p:cNvPicPr/>
              <p:nvPr/>
            </p:nvPicPr>
            <p:blipFill>
              <a:blip r:embed="rId50"/>
              <a:stretch>
                <a:fillRect/>
              </a:stretch>
            </p:blipFill>
            <p:spPr>
              <a:xfrm>
                <a:off x="2805313" y="5471849"/>
                <a:ext cx="350640" cy="51480"/>
              </a:xfrm>
              <a:prstGeom prst="rect">
                <a:avLst/>
              </a:prstGeom>
            </p:spPr>
          </p:pic>
        </mc:Fallback>
      </mc:AlternateContent>
      <p:grpSp>
        <p:nvGrpSpPr>
          <p:cNvPr id="116" name="Group 115">
            <a:extLst>
              <a:ext uri="{FF2B5EF4-FFF2-40B4-BE49-F238E27FC236}">
                <a16:creationId xmlns:a16="http://schemas.microsoft.com/office/drawing/2014/main" id="{51970563-89BE-12D4-FC61-96B53495E884}"/>
              </a:ext>
            </a:extLst>
          </p:cNvPr>
          <p:cNvGrpSpPr/>
          <p:nvPr/>
        </p:nvGrpSpPr>
        <p:grpSpPr>
          <a:xfrm>
            <a:off x="3646273" y="4644929"/>
            <a:ext cx="1348560" cy="1793160"/>
            <a:chOff x="3646273" y="4644929"/>
            <a:chExt cx="1348560" cy="1793160"/>
          </a:xfrm>
        </p:grpSpPr>
        <mc:AlternateContent xmlns:mc="http://schemas.openxmlformats.org/markup-compatibility/2006">
          <mc:Choice xmlns:p14="http://schemas.microsoft.com/office/powerpoint/2010/main" Requires="p14">
            <p:contentPart p14:bwMode="auto" r:id="rId51">
              <p14:nvContentPartPr>
                <p14:cNvPr id="113" name="Ink 112">
                  <a:extLst>
                    <a:ext uri="{FF2B5EF4-FFF2-40B4-BE49-F238E27FC236}">
                      <a16:creationId xmlns:a16="http://schemas.microsoft.com/office/drawing/2014/main" id="{DE97F0ED-269F-B361-E067-AA8623C02E16}"/>
                    </a:ext>
                  </a:extLst>
                </p14:cNvPr>
                <p14:cNvContentPartPr/>
                <p14:nvPr/>
              </p14:nvContentPartPr>
              <p14:xfrm>
                <a:off x="3646273" y="5832209"/>
                <a:ext cx="423000" cy="605880"/>
              </p14:xfrm>
            </p:contentPart>
          </mc:Choice>
          <mc:Fallback>
            <p:pic>
              <p:nvPicPr>
                <p:cNvPr id="113" name="Ink 112">
                  <a:extLst>
                    <a:ext uri="{FF2B5EF4-FFF2-40B4-BE49-F238E27FC236}">
                      <a16:creationId xmlns:a16="http://schemas.microsoft.com/office/drawing/2014/main" id="{DE97F0ED-269F-B361-E067-AA8623C02E16}"/>
                    </a:ext>
                  </a:extLst>
                </p:cNvPr>
                <p:cNvPicPr/>
                <p:nvPr/>
              </p:nvPicPr>
              <p:blipFill>
                <a:blip r:embed="rId52"/>
                <a:stretch>
                  <a:fillRect/>
                </a:stretch>
              </p:blipFill>
              <p:spPr>
                <a:xfrm>
                  <a:off x="3637633" y="5823209"/>
                  <a:ext cx="440640" cy="62352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114" name="Ink 113">
                  <a:extLst>
                    <a:ext uri="{FF2B5EF4-FFF2-40B4-BE49-F238E27FC236}">
                      <a16:creationId xmlns:a16="http://schemas.microsoft.com/office/drawing/2014/main" id="{74B9EBD6-CAAE-E459-1607-0EC127FFDF49}"/>
                    </a:ext>
                  </a:extLst>
                </p14:cNvPr>
                <p14:cNvContentPartPr/>
                <p14:nvPr/>
              </p14:nvContentPartPr>
              <p14:xfrm>
                <a:off x="3932833" y="4644929"/>
                <a:ext cx="1062000" cy="1337760"/>
              </p14:xfrm>
            </p:contentPart>
          </mc:Choice>
          <mc:Fallback>
            <p:pic>
              <p:nvPicPr>
                <p:cNvPr id="114" name="Ink 113">
                  <a:extLst>
                    <a:ext uri="{FF2B5EF4-FFF2-40B4-BE49-F238E27FC236}">
                      <a16:creationId xmlns:a16="http://schemas.microsoft.com/office/drawing/2014/main" id="{74B9EBD6-CAAE-E459-1607-0EC127FFDF49}"/>
                    </a:ext>
                  </a:extLst>
                </p:cNvPr>
                <p:cNvPicPr/>
                <p:nvPr/>
              </p:nvPicPr>
              <p:blipFill>
                <a:blip r:embed="rId54"/>
                <a:stretch>
                  <a:fillRect/>
                </a:stretch>
              </p:blipFill>
              <p:spPr>
                <a:xfrm>
                  <a:off x="3924193" y="4636289"/>
                  <a:ext cx="1079640" cy="135540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115" name="Ink 114">
                  <a:extLst>
                    <a:ext uri="{FF2B5EF4-FFF2-40B4-BE49-F238E27FC236}">
                      <a16:creationId xmlns:a16="http://schemas.microsoft.com/office/drawing/2014/main" id="{7A510198-DA53-15A3-B0F7-49F4FA28F0CB}"/>
                    </a:ext>
                  </a:extLst>
                </p14:cNvPr>
                <p14:cNvContentPartPr/>
                <p14:nvPr/>
              </p14:nvContentPartPr>
              <p14:xfrm>
                <a:off x="3994753" y="5727449"/>
                <a:ext cx="111600" cy="208800"/>
              </p14:xfrm>
            </p:contentPart>
          </mc:Choice>
          <mc:Fallback>
            <p:pic>
              <p:nvPicPr>
                <p:cNvPr id="115" name="Ink 114">
                  <a:extLst>
                    <a:ext uri="{FF2B5EF4-FFF2-40B4-BE49-F238E27FC236}">
                      <a16:creationId xmlns:a16="http://schemas.microsoft.com/office/drawing/2014/main" id="{7A510198-DA53-15A3-B0F7-49F4FA28F0CB}"/>
                    </a:ext>
                  </a:extLst>
                </p:cNvPr>
                <p:cNvPicPr/>
                <p:nvPr/>
              </p:nvPicPr>
              <p:blipFill>
                <a:blip r:embed="rId56"/>
                <a:stretch>
                  <a:fillRect/>
                </a:stretch>
              </p:blipFill>
              <p:spPr>
                <a:xfrm>
                  <a:off x="3985753" y="5718809"/>
                  <a:ext cx="129240" cy="2264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7">
            <p14:nvContentPartPr>
              <p14:cNvPr id="131" name="Ink 130">
                <a:extLst>
                  <a:ext uri="{FF2B5EF4-FFF2-40B4-BE49-F238E27FC236}">
                    <a16:creationId xmlns:a16="http://schemas.microsoft.com/office/drawing/2014/main" id="{41A9C20F-91ED-5A9A-DA64-A3519A082A0C}"/>
                  </a:ext>
                </a:extLst>
              </p14:cNvPr>
              <p14:cNvContentPartPr/>
              <p14:nvPr/>
            </p14:nvContentPartPr>
            <p14:xfrm>
              <a:off x="1034113" y="6299849"/>
              <a:ext cx="234720" cy="214200"/>
            </p14:xfrm>
          </p:contentPart>
        </mc:Choice>
        <mc:Fallback>
          <p:pic>
            <p:nvPicPr>
              <p:cNvPr id="131" name="Ink 130">
                <a:extLst>
                  <a:ext uri="{FF2B5EF4-FFF2-40B4-BE49-F238E27FC236}">
                    <a16:creationId xmlns:a16="http://schemas.microsoft.com/office/drawing/2014/main" id="{41A9C20F-91ED-5A9A-DA64-A3519A082A0C}"/>
                  </a:ext>
                </a:extLst>
              </p:cNvPr>
              <p:cNvPicPr/>
              <p:nvPr/>
            </p:nvPicPr>
            <p:blipFill>
              <a:blip r:embed="rId58"/>
              <a:stretch>
                <a:fillRect/>
              </a:stretch>
            </p:blipFill>
            <p:spPr>
              <a:xfrm>
                <a:off x="1025113" y="6291209"/>
                <a:ext cx="252360" cy="231840"/>
              </a:xfrm>
              <a:prstGeom prst="rect">
                <a:avLst/>
              </a:prstGeom>
            </p:spPr>
          </p:pic>
        </mc:Fallback>
      </mc:AlternateContent>
      <p:grpSp>
        <p:nvGrpSpPr>
          <p:cNvPr id="134" name="Group 133">
            <a:extLst>
              <a:ext uri="{FF2B5EF4-FFF2-40B4-BE49-F238E27FC236}">
                <a16:creationId xmlns:a16="http://schemas.microsoft.com/office/drawing/2014/main" id="{22906455-5BA9-8D01-D59A-0FADA08215CA}"/>
              </a:ext>
            </a:extLst>
          </p:cNvPr>
          <p:cNvGrpSpPr/>
          <p:nvPr/>
        </p:nvGrpSpPr>
        <p:grpSpPr>
          <a:xfrm>
            <a:off x="7127113" y="6300569"/>
            <a:ext cx="222480" cy="249840"/>
            <a:chOff x="7127113" y="6300569"/>
            <a:chExt cx="222480" cy="249840"/>
          </a:xfrm>
        </p:grpSpPr>
        <mc:AlternateContent xmlns:mc="http://schemas.openxmlformats.org/markup-compatibility/2006">
          <mc:Choice xmlns:p14="http://schemas.microsoft.com/office/powerpoint/2010/main" Requires="p14">
            <p:contentPart p14:bwMode="auto" r:id="rId59">
              <p14:nvContentPartPr>
                <p14:cNvPr id="132" name="Ink 131">
                  <a:extLst>
                    <a:ext uri="{FF2B5EF4-FFF2-40B4-BE49-F238E27FC236}">
                      <a16:creationId xmlns:a16="http://schemas.microsoft.com/office/drawing/2014/main" id="{5E45A9D6-E1FD-A053-099C-032C536EF622}"/>
                    </a:ext>
                  </a:extLst>
                </p14:cNvPr>
                <p14:cNvContentPartPr/>
                <p14:nvPr/>
              </p14:nvContentPartPr>
              <p14:xfrm>
                <a:off x="7127113" y="6300569"/>
                <a:ext cx="207720" cy="216000"/>
              </p14:xfrm>
            </p:contentPart>
          </mc:Choice>
          <mc:Fallback>
            <p:pic>
              <p:nvPicPr>
                <p:cNvPr id="132" name="Ink 131">
                  <a:extLst>
                    <a:ext uri="{FF2B5EF4-FFF2-40B4-BE49-F238E27FC236}">
                      <a16:creationId xmlns:a16="http://schemas.microsoft.com/office/drawing/2014/main" id="{5E45A9D6-E1FD-A053-099C-032C536EF622}"/>
                    </a:ext>
                  </a:extLst>
                </p:cNvPr>
                <p:cNvPicPr/>
                <p:nvPr/>
              </p:nvPicPr>
              <p:blipFill>
                <a:blip r:embed="rId60"/>
                <a:stretch>
                  <a:fillRect/>
                </a:stretch>
              </p:blipFill>
              <p:spPr>
                <a:xfrm>
                  <a:off x="7118113" y="6291569"/>
                  <a:ext cx="225360" cy="23364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133" name="Ink 132">
                  <a:extLst>
                    <a:ext uri="{FF2B5EF4-FFF2-40B4-BE49-F238E27FC236}">
                      <a16:creationId xmlns:a16="http://schemas.microsoft.com/office/drawing/2014/main" id="{C5227EE8-BE41-D943-E0E7-ABBA746A7F45}"/>
                    </a:ext>
                  </a:extLst>
                </p14:cNvPr>
                <p14:cNvContentPartPr/>
                <p14:nvPr/>
              </p14:nvContentPartPr>
              <p14:xfrm>
                <a:off x="7276873" y="6440249"/>
                <a:ext cx="72720" cy="110160"/>
              </p14:xfrm>
            </p:contentPart>
          </mc:Choice>
          <mc:Fallback>
            <p:pic>
              <p:nvPicPr>
                <p:cNvPr id="133" name="Ink 132">
                  <a:extLst>
                    <a:ext uri="{FF2B5EF4-FFF2-40B4-BE49-F238E27FC236}">
                      <a16:creationId xmlns:a16="http://schemas.microsoft.com/office/drawing/2014/main" id="{C5227EE8-BE41-D943-E0E7-ABBA746A7F45}"/>
                    </a:ext>
                  </a:extLst>
                </p:cNvPr>
                <p:cNvPicPr/>
                <p:nvPr/>
              </p:nvPicPr>
              <p:blipFill>
                <a:blip r:embed="rId62"/>
                <a:stretch>
                  <a:fillRect/>
                </a:stretch>
              </p:blipFill>
              <p:spPr>
                <a:xfrm>
                  <a:off x="7268233" y="6431249"/>
                  <a:ext cx="90360" cy="1278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63">
            <p14:nvContentPartPr>
              <p14:cNvPr id="125" name="Ink 124">
                <a:extLst>
                  <a:ext uri="{FF2B5EF4-FFF2-40B4-BE49-F238E27FC236}">
                    <a16:creationId xmlns:a16="http://schemas.microsoft.com/office/drawing/2014/main" id="{A8371FB7-11D7-B00F-D2ED-0FDBA6B57728}"/>
                  </a:ext>
                </a:extLst>
              </p14:cNvPr>
              <p14:cNvContentPartPr/>
              <p14:nvPr/>
            </p14:nvContentPartPr>
            <p14:xfrm>
              <a:off x="5662273" y="5311289"/>
              <a:ext cx="210600" cy="35280"/>
            </p14:xfrm>
          </p:contentPart>
        </mc:Choice>
        <mc:Fallback>
          <p:pic>
            <p:nvPicPr>
              <p:cNvPr id="125" name="Ink 124">
                <a:extLst>
                  <a:ext uri="{FF2B5EF4-FFF2-40B4-BE49-F238E27FC236}">
                    <a16:creationId xmlns:a16="http://schemas.microsoft.com/office/drawing/2014/main" id="{A8371FB7-11D7-B00F-D2ED-0FDBA6B57728}"/>
                  </a:ext>
                </a:extLst>
              </p:cNvPr>
              <p:cNvPicPr/>
              <p:nvPr/>
            </p:nvPicPr>
            <p:blipFill>
              <a:blip r:embed="rId64"/>
              <a:stretch>
                <a:fillRect/>
              </a:stretch>
            </p:blipFill>
            <p:spPr>
              <a:xfrm>
                <a:off x="5653273" y="5302649"/>
                <a:ext cx="228240" cy="5292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126" name="Ink 125">
                <a:extLst>
                  <a:ext uri="{FF2B5EF4-FFF2-40B4-BE49-F238E27FC236}">
                    <a16:creationId xmlns:a16="http://schemas.microsoft.com/office/drawing/2014/main" id="{D6EC1B5F-C271-2BA6-EFD1-F165751EB020}"/>
                  </a:ext>
                </a:extLst>
              </p14:cNvPr>
              <p14:cNvContentPartPr/>
              <p14:nvPr/>
            </p14:nvContentPartPr>
            <p14:xfrm>
              <a:off x="5773513" y="5469689"/>
              <a:ext cx="159840" cy="18720"/>
            </p14:xfrm>
          </p:contentPart>
        </mc:Choice>
        <mc:Fallback>
          <p:pic>
            <p:nvPicPr>
              <p:cNvPr id="126" name="Ink 125">
                <a:extLst>
                  <a:ext uri="{FF2B5EF4-FFF2-40B4-BE49-F238E27FC236}">
                    <a16:creationId xmlns:a16="http://schemas.microsoft.com/office/drawing/2014/main" id="{D6EC1B5F-C271-2BA6-EFD1-F165751EB020}"/>
                  </a:ext>
                </a:extLst>
              </p:cNvPr>
              <p:cNvPicPr/>
              <p:nvPr/>
            </p:nvPicPr>
            <p:blipFill>
              <a:blip r:embed="rId66"/>
              <a:stretch>
                <a:fillRect/>
              </a:stretch>
            </p:blipFill>
            <p:spPr>
              <a:xfrm>
                <a:off x="5764873" y="5461049"/>
                <a:ext cx="177480" cy="3636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127" name="Ink 126">
                <a:extLst>
                  <a:ext uri="{FF2B5EF4-FFF2-40B4-BE49-F238E27FC236}">
                    <a16:creationId xmlns:a16="http://schemas.microsoft.com/office/drawing/2014/main" id="{6B37E7E2-7F1A-E169-FB2B-F9B54741781F}"/>
                  </a:ext>
                </a:extLst>
              </p14:cNvPr>
              <p14:cNvContentPartPr/>
              <p14:nvPr/>
            </p14:nvContentPartPr>
            <p14:xfrm>
              <a:off x="5812033" y="5646089"/>
              <a:ext cx="123480" cy="25560"/>
            </p14:xfrm>
          </p:contentPart>
        </mc:Choice>
        <mc:Fallback>
          <p:pic>
            <p:nvPicPr>
              <p:cNvPr id="127" name="Ink 126">
                <a:extLst>
                  <a:ext uri="{FF2B5EF4-FFF2-40B4-BE49-F238E27FC236}">
                    <a16:creationId xmlns:a16="http://schemas.microsoft.com/office/drawing/2014/main" id="{6B37E7E2-7F1A-E169-FB2B-F9B54741781F}"/>
                  </a:ext>
                </a:extLst>
              </p:cNvPr>
              <p:cNvPicPr/>
              <p:nvPr/>
            </p:nvPicPr>
            <p:blipFill>
              <a:blip r:embed="rId68"/>
              <a:stretch>
                <a:fillRect/>
              </a:stretch>
            </p:blipFill>
            <p:spPr>
              <a:xfrm>
                <a:off x="5803393" y="5637449"/>
                <a:ext cx="141120" cy="43200"/>
              </a:xfrm>
              <a:prstGeom prst="rect">
                <a:avLst/>
              </a:prstGeom>
            </p:spPr>
          </p:pic>
        </mc:Fallback>
      </mc:AlternateContent>
      <p:grpSp>
        <p:nvGrpSpPr>
          <p:cNvPr id="146" name="Group 145">
            <a:extLst>
              <a:ext uri="{FF2B5EF4-FFF2-40B4-BE49-F238E27FC236}">
                <a16:creationId xmlns:a16="http://schemas.microsoft.com/office/drawing/2014/main" id="{9DDA385E-7996-D625-41CD-380139F792A4}"/>
              </a:ext>
            </a:extLst>
          </p:cNvPr>
          <p:cNvGrpSpPr/>
          <p:nvPr/>
        </p:nvGrpSpPr>
        <p:grpSpPr>
          <a:xfrm>
            <a:off x="6260233" y="5108249"/>
            <a:ext cx="2505600" cy="967680"/>
            <a:chOff x="6260233" y="5108249"/>
            <a:chExt cx="2505600" cy="967680"/>
          </a:xfrm>
        </p:grpSpPr>
        <mc:AlternateContent xmlns:mc="http://schemas.openxmlformats.org/markup-compatibility/2006">
          <mc:Choice xmlns:p14="http://schemas.microsoft.com/office/powerpoint/2010/main" Requires="p14">
            <p:contentPart p14:bwMode="auto" r:id="rId69">
              <p14:nvContentPartPr>
                <p14:cNvPr id="128" name="Ink 127">
                  <a:extLst>
                    <a:ext uri="{FF2B5EF4-FFF2-40B4-BE49-F238E27FC236}">
                      <a16:creationId xmlns:a16="http://schemas.microsoft.com/office/drawing/2014/main" id="{03ED9E90-6DEB-43B4-D4A7-B7D726B7BF62}"/>
                    </a:ext>
                  </a:extLst>
                </p14:cNvPr>
                <p14:cNvContentPartPr/>
                <p14:nvPr/>
              </p14:nvContentPartPr>
              <p14:xfrm>
                <a:off x="6260233" y="5796929"/>
                <a:ext cx="910800" cy="244800"/>
              </p14:xfrm>
            </p:contentPart>
          </mc:Choice>
          <mc:Fallback>
            <p:pic>
              <p:nvPicPr>
                <p:cNvPr id="128" name="Ink 127">
                  <a:extLst>
                    <a:ext uri="{FF2B5EF4-FFF2-40B4-BE49-F238E27FC236}">
                      <a16:creationId xmlns:a16="http://schemas.microsoft.com/office/drawing/2014/main" id="{03ED9E90-6DEB-43B4-D4A7-B7D726B7BF62}"/>
                    </a:ext>
                  </a:extLst>
                </p:cNvPr>
                <p:cNvPicPr/>
                <p:nvPr/>
              </p:nvPicPr>
              <p:blipFill>
                <a:blip r:embed="rId70"/>
                <a:stretch>
                  <a:fillRect/>
                </a:stretch>
              </p:blipFill>
              <p:spPr>
                <a:xfrm>
                  <a:off x="6251593" y="5787929"/>
                  <a:ext cx="928440" cy="26244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129" name="Ink 128">
                  <a:extLst>
                    <a:ext uri="{FF2B5EF4-FFF2-40B4-BE49-F238E27FC236}">
                      <a16:creationId xmlns:a16="http://schemas.microsoft.com/office/drawing/2014/main" id="{3D4CFD54-B7E9-13C0-23CB-CC2CFBACAF86}"/>
                    </a:ext>
                  </a:extLst>
                </p14:cNvPr>
                <p14:cNvContentPartPr/>
                <p14:nvPr/>
              </p14:nvContentPartPr>
              <p14:xfrm>
                <a:off x="7011553" y="5916089"/>
                <a:ext cx="172800" cy="146520"/>
              </p14:xfrm>
            </p:contentPart>
          </mc:Choice>
          <mc:Fallback>
            <p:pic>
              <p:nvPicPr>
                <p:cNvPr id="129" name="Ink 128">
                  <a:extLst>
                    <a:ext uri="{FF2B5EF4-FFF2-40B4-BE49-F238E27FC236}">
                      <a16:creationId xmlns:a16="http://schemas.microsoft.com/office/drawing/2014/main" id="{3D4CFD54-B7E9-13C0-23CB-CC2CFBACAF86}"/>
                    </a:ext>
                  </a:extLst>
                </p:cNvPr>
                <p:cNvPicPr/>
                <p:nvPr/>
              </p:nvPicPr>
              <p:blipFill>
                <a:blip r:embed="rId72"/>
                <a:stretch>
                  <a:fillRect/>
                </a:stretch>
              </p:blipFill>
              <p:spPr>
                <a:xfrm>
                  <a:off x="7002913" y="5907089"/>
                  <a:ext cx="190440" cy="16416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135" name="Ink 134">
                  <a:extLst>
                    <a:ext uri="{FF2B5EF4-FFF2-40B4-BE49-F238E27FC236}">
                      <a16:creationId xmlns:a16="http://schemas.microsoft.com/office/drawing/2014/main" id="{C8C38998-771E-BF64-2B39-3421A677EE17}"/>
                    </a:ext>
                  </a:extLst>
                </p14:cNvPr>
                <p14:cNvContentPartPr/>
                <p14:nvPr/>
              </p14:nvContentPartPr>
              <p14:xfrm>
                <a:off x="7236913" y="5545289"/>
                <a:ext cx="472680" cy="530640"/>
              </p14:xfrm>
            </p:contentPart>
          </mc:Choice>
          <mc:Fallback>
            <p:pic>
              <p:nvPicPr>
                <p:cNvPr id="135" name="Ink 134">
                  <a:extLst>
                    <a:ext uri="{FF2B5EF4-FFF2-40B4-BE49-F238E27FC236}">
                      <a16:creationId xmlns:a16="http://schemas.microsoft.com/office/drawing/2014/main" id="{C8C38998-771E-BF64-2B39-3421A677EE17}"/>
                    </a:ext>
                  </a:extLst>
                </p:cNvPr>
                <p:cNvPicPr/>
                <p:nvPr/>
              </p:nvPicPr>
              <p:blipFill>
                <a:blip r:embed="rId74"/>
                <a:stretch>
                  <a:fillRect/>
                </a:stretch>
              </p:blipFill>
              <p:spPr>
                <a:xfrm>
                  <a:off x="7228273" y="5536649"/>
                  <a:ext cx="490320" cy="54828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137" name="Ink 136">
                  <a:extLst>
                    <a:ext uri="{FF2B5EF4-FFF2-40B4-BE49-F238E27FC236}">
                      <a16:creationId xmlns:a16="http://schemas.microsoft.com/office/drawing/2014/main" id="{2277E1CE-E655-2B82-C72B-2C5252A889AC}"/>
                    </a:ext>
                  </a:extLst>
                </p14:cNvPr>
                <p14:cNvContentPartPr/>
                <p14:nvPr/>
              </p14:nvContentPartPr>
              <p14:xfrm>
                <a:off x="7913713" y="5424689"/>
                <a:ext cx="261720" cy="165600"/>
              </p14:xfrm>
            </p:contentPart>
          </mc:Choice>
          <mc:Fallback>
            <p:pic>
              <p:nvPicPr>
                <p:cNvPr id="137" name="Ink 136">
                  <a:extLst>
                    <a:ext uri="{FF2B5EF4-FFF2-40B4-BE49-F238E27FC236}">
                      <a16:creationId xmlns:a16="http://schemas.microsoft.com/office/drawing/2014/main" id="{2277E1CE-E655-2B82-C72B-2C5252A889AC}"/>
                    </a:ext>
                  </a:extLst>
                </p:cNvPr>
                <p:cNvPicPr/>
                <p:nvPr/>
              </p:nvPicPr>
              <p:blipFill>
                <a:blip r:embed="rId76"/>
                <a:stretch>
                  <a:fillRect/>
                </a:stretch>
              </p:blipFill>
              <p:spPr>
                <a:xfrm>
                  <a:off x="7904713" y="5415689"/>
                  <a:ext cx="279360" cy="18324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138" name="Ink 137">
                  <a:extLst>
                    <a:ext uri="{FF2B5EF4-FFF2-40B4-BE49-F238E27FC236}">
                      <a16:creationId xmlns:a16="http://schemas.microsoft.com/office/drawing/2014/main" id="{58F35365-9C59-7361-33CB-50792E2BEBF5}"/>
                    </a:ext>
                  </a:extLst>
                </p14:cNvPr>
                <p14:cNvContentPartPr/>
                <p14:nvPr/>
              </p14:nvContentPartPr>
              <p14:xfrm>
                <a:off x="8065633" y="5439089"/>
                <a:ext cx="79920" cy="59040"/>
              </p14:xfrm>
            </p:contentPart>
          </mc:Choice>
          <mc:Fallback>
            <p:pic>
              <p:nvPicPr>
                <p:cNvPr id="138" name="Ink 137">
                  <a:extLst>
                    <a:ext uri="{FF2B5EF4-FFF2-40B4-BE49-F238E27FC236}">
                      <a16:creationId xmlns:a16="http://schemas.microsoft.com/office/drawing/2014/main" id="{58F35365-9C59-7361-33CB-50792E2BEBF5}"/>
                    </a:ext>
                  </a:extLst>
                </p:cNvPr>
                <p:cNvPicPr/>
                <p:nvPr/>
              </p:nvPicPr>
              <p:blipFill>
                <a:blip r:embed="rId78"/>
                <a:stretch>
                  <a:fillRect/>
                </a:stretch>
              </p:blipFill>
              <p:spPr>
                <a:xfrm>
                  <a:off x="8056633" y="5430449"/>
                  <a:ext cx="97560" cy="7668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139" name="Ink 138">
                  <a:extLst>
                    <a:ext uri="{FF2B5EF4-FFF2-40B4-BE49-F238E27FC236}">
                      <a16:creationId xmlns:a16="http://schemas.microsoft.com/office/drawing/2014/main" id="{CA995C37-49C8-9ECB-534A-A1ED6B6DF703}"/>
                    </a:ext>
                  </a:extLst>
                </p14:cNvPr>
                <p14:cNvContentPartPr/>
                <p14:nvPr/>
              </p14:nvContentPartPr>
              <p14:xfrm>
                <a:off x="8188393" y="5296889"/>
                <a:ext cx="104400" cy="140040"/>
              </p14:xfrm>
            </p:contentPart>
          </mc:Choice>
          <mc:Fallback>
            <p:pic>
              <p:nvPicPr>
                <p:cNvPr id="139" name="Ink 138">
                  <a:extLst>
                    <a:ext uri="{FF2B5EF4-FFF2-40B4-BE49-F238E27FC236}">
                      <a16:creationId xmlns:a16="http://schemas.microsoft.com/office/drawing/2014/main" id="{CA995C37-49C8-9ECB-534A-A1ED6B6DF703}"/>
                    </a:ext>
                  </a:extLst>
                </p:cNvPr>
                <p:cNvPicPr/>
                <p:nvPr/>
              </p:nvPicPr>
              <p:blipFill>
                <a:blip r:embed="rId80"/>
                <a:stretch>
                  <a:fillRect/>
                </a:stretch>
              </p:blipFill>
              <p:spPr>
                <a:xfrm>
                  <a:off x="8179753" y="5287889"/>
                  <a:ext cx="122040" cy="15768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140" name="Ink 139">
                  <a:extLst>
                    <a:ext uri="{FF2B5EF4-FFF2-40B4-BE49-F238E27FC236}">
                      <a16:creationId xmlns:a16="http://schemas.microsoft.com/office/drawing/2014/main" id="{6162D761-7C5E-BDBF-ABF1-77A4457EAC74}"/>
                    </a:ext>
                  </a:extLst>
                </p14:cNvPr>
                <p14:cNvContentPartPr/>
                <p14:nvPr/>
              </p14:nvContentPartPr>
              <p14:xfrm>
                <a:off x="8347513" y="5294009"/>
                <a:ext cx="34200" cy="32040"/>
              </p14:xfrm>
            </p:contentPart>
          </mc:Choice>
          <mc:Fallback>
            <p:pic>
              <p:nvPicPr>
                <p:cNvPr id="140" name="Ink 139">
                  <a:extLst>
                    <a:ext uri="{FF2B5EF4-FFF2-40B4-BE49-F238E27FC236}">
                      <a16:creationId xmlns:a16="http://schemas.microsoft.com/office/drawing/2014/main" id="{6162D761-7C5E-BDBF-ABF1-77A4457EAC74}"/>
                    </a:ext>
                  </a:extLst>
                </p:cNvPr>
                <p:cNvPicPr/>
                <p:nvPr/>
              </p:nvPicPr>
              <p:blipFill>
                <a:blip r:embed="rId82"/>
                <a:stretch>
                  <a:fillRect/>
                </a:stretch>
              </p:blipFill>
              <p:spPr>
                <a:xfrm>
                  <a:off x="8338513" y="5285369"/>
                  <a:ext cx="51840" cy="4968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141" name="Ink 140">
                  <a:extLst>
                    <a:ext uri="{FF2B5EF4-FFF2-40B4-BE49-F238E27FC236}">
                      <a16:creationId xmlns:a16="http://schemas.microsoft.com/office/drawing/2014/main" id="{71A9E384-322C-DF71-CD5C-168F3D9382F7}"/>
                    </a:ext>
                  </a:extLst>
                </p14:cNvPr>
                <p14:cNvContentPartPr/>
                <p14:nvPr/>
              </p14:nvContentPartPr>
              <p14:xfrm>
                <a:off x="8449753" y="5157569"/>
                <a:ext cx="43920" cy="114840"/>
              </p14:xfrm>
            </p:contentPart>
          </mc:Choice>
          <mc:Fallback>
            <p:pic>
              <p:nvPicPr>
                <p:cNvPr id="141" name="Ink 140">
                  <a:extLst>
                    <a:ext uri="{FF2B5EF4-FFF2-40B4-BE49-F238E27FC236}">
                      <a16:creationId xmlns:a16="http://schemas.microsoft.com/office/drawing/2014/main" id="{71A9E384-322C-DF71-CD5C-168F3D9382F7}"/>
                    </a:ext>
                  </a:extLst>
                </p:cNvPr>
                <p:cNvPicPr/>
                <p:nvPr/>
              </p:nvPicPr>
              <p:blipFill>
                <a:blip r:embed="rId84"/>
                <a:stretch>
                  <a:fillRect/>
                </a:stretch>
              </p:blipFill>
              <p:spPr>
                <a:xfrm>
                  <a:off x="8441113" y="5148929"/>
                  <a:ext cx="61560" cy="132480"/>
                </a:xfrm>
                <a:prstGeom prst="rect">
                  <a:avLst/>
                </a:prstGeom>
              </p:spPr>
            </p:pic>
          </mc:Fallback>
        </mc:AlternateContent>
        <mc:AlternateContent xmlns:mc="http://schemas.openxmlformats.org/markup-compatibility/2006">
          <mc:Choice xmlns:p14="http://schemas.microsoft.com/office/powerpoint/2010/main" Requires="p14">
            <p:contentPart p14:bwMode="auto" r:id="rId85">
              <p14:nvContentPartPr>
                <p14:cNvPr id="142" name="Ink 141">
                  <a:extLst>
                    <a:ext uri="{FF2B5EF4-FFF2-40B4-BE49-F238E27FC236}">
                      <a16:creationId xmlns:a16="http://schemas.microsoft.com/office/drawing/2014/main" id="{6A9B2762-8FC0-0CF7-3B85-C2129A507550}"/>
                    </a:ext>
                  </a:extLst>
                </p14:cNvPr>
                <p14:cNvContentPartPr/>
                <p14:nvPr/>
              </p14:nvContentPartPr>
              <p14:xfrm>
                <a:off x="8373433" y="5108249"/>
                <a:ext cx="140400" cy="97920"/>
              </p14:xfrm>
            </p:contentPart>
          </mc:Choice>
          <mc:Fallback>
            <p:pic>
              <p:nvPicPr>
                <p:cNvPr id="142" name="Ink 141">
                  <a:extLst>
                    <a:ext uri="{FF2B5EF4-FFF2-40B4-BE49-F238E27FC236}">
                      <a16:creationId xmlns:a16="http://schemas.microsoft.com/office/drawing/2014/main" id="{6A9B2762-8FC0-0CF7-3B85-C2129A507550}"/>
                    </a:ext>
                  </a:extLst>
                </p:cNvPr>
                <p:cNvPicPr/>
                <p:nvPr/>
              </p:nvPicPr>
              <p:blipFill>
                <a:blip r:embed="rId86"/>
                <a:stretch>
                  <a:fillRect/>
                </a:stretch>
              </p:blipFill>
              <p:spPr>
                <a:xfrm>
                  <a:off x="8364433" y="5099249"/>
                  <a:ext cx="158040" cy="11556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143" name="Ink 142">
                  <a:extLst>
                    <a:ext uri="{FF2B5EF4-FFF2-40B4-BE49-F238E27FC236}">
                      <a16:creationId xmlns:a16="http://schemas.microsoft.com/office/drawing/2014/main" id="{B03E6CE6-28A3-504F-AE8B-88474430FC62}"/>
                    </a:ext>
                  </a:extLst>
                </p14:cNvPr>
                <p14:cNvContentPartPr/>
                <p14:nvPr/>
              </p14:nvContentPartPr>
              <p14:xfrm>
                <a:off x="8302873" y="5710169"/>
                <a:ext cx="102240" cy="117360"/>
              </p14:xfrm>
            </p:contentPart>
          </mc:Choice>
          <mc:Fallback>
            <p:pic>
              <p:nvPicPr>
                <p:cNvPr id="143" name="Ink 142">
                  <a:extLst>
                    <a:ext uri="{FF2B5EF4-FFF2-40B4-BE49-F238E27FC236}">
                      <a16:creationId xmlns:a16="http://schemas.microsoft.com/office/drawing/2014/main" id="{B03E6CE6-28A3-504F-AE8B-88474430FC62}"/>
                    </a:ext>
                  </a:extLst>
                </p:cNvPr>
                <p:cNvPicPr/>
                <p:nvPr/>
              </p:nvPicPr>
              <p:blipFill>
                <a:blip r:embed="rId88"/>
                <a:stretch>
                  <a:fillRect/>
                </a:stretch>
              </p:blipFill>
              <p:spPr>
                <a:xfrm>
                  <a:off x="8293873" y="5701169"/>
                  <a:ext cx="119880" cy="135000"/>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144" name="Ink 143">
                  <a:extLst>
                    <a:ext uri="{FF2B5EF4-FFF2-40B4-BE49-F238E27FC236}">
                      <a16:creationId xmlns:a16="http://schemas.microsoft.com/office/drawing/2014/main" id="{A9C02900-383A-6FC3-92F2-5B61B40144CC}"/>
                    </a:ext>
                  </a:extLst>
                </p14:cNvPr>
                <p14:cNvContentPartPr/>
                <p14:nvPr/>
              </p14:nvContentPartPr>
              <p14:xfrm>
                <a:off x="8442553" y="5477969"/>
                <a:ext cx="254520" cy="279000"/>
              </p14:xfrm>
            </p:contentPart>
          </mc:Choice>
          <mc:Fallback>
            <p:pic>
              <p:nvPicPr>
                <p:cNvPr id="144" name="Ink 143">
                  <a:extLst>
                    <a:ext uri="{FF2B5EF4-FFF2-40B4-BE49-F238E27FC236}">
                      <a16:creationId xmlns:a16="http://schemas.microsoft.com/office/drawing/2014/main" id="{A9C02900-383A-6FC3-92F2-5B61B40144CC}"/>
                    </a:ext>
                  </a:extLst>
                </p:cNvPr>
                <p:cNvPicPr/>
                <p:nvPr/>
              </p:nvPicPr>
              <p:blipFill>
                <a:blip r:embed="rId90"/>
                <a:stretch>
                  <a:fillRect/>
                </a:stretch>
              </p:blipFill>
              <p:spPr>
                <a:xfrm>
                  <a:off x="8433553" y="5468969"/>
                  <a:ext cx="272160" cy="29664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145" name="Ink 144">
                  <a:extLst>
                    <a:ext uri="{FF2B5EF4-FFF2-40B4-BE49-F238E27FC236}">
                      <a16:creationId xmlns:a16="http://schemas.microsoft.com/office/drawing/2014/main" id="{46393751-04E5-D304-E7E8-73B738DF8120}"/>
                    </a:ext>
                  </a:extLst>
                </p14:cNvPr>
                <p14:cNvContentPartPr/>
                <p14:nvPr/>
              </p14:nvContentPartPr>
              <p14:xfrm>
                <a:off x="8760793" y="5565449"/>
                <a:ext cx="5040" cy="9720"/>
              </p14:xfrm>
            </p:contentPart>
          </mc:Choice>
          <mc:Fallback>
            <p:pic>
              <p:nvPicPr>
                <p:cNvPr id="145" name="Ink 144">
                  <a:extLst>
                    <a:ext uri="{FF2B5EF4-FFF2-40B4-BE49-F238E27FC236}">
                      <a16:creationId xmlns:a16="http://schemas.microsoft.com/office/drawing/2014/main" id="{46393751-04E5-D304-E7E8-73B738DF8120}"/>
                    </a:ext>
                  </a:extLst>
                </p:cNvPr>
                <p:cNvPicPr/>
                <p:nvPr/>
              </p:nvPicPr>
              <p:blipFill>
                <a:blip r:embed="rId92"/>
                <a:stretch>
                  <a:fillRect/>
                </a:stretch>
              </p:blipFill>
              <p:spPr>
                <a:xfrm>
                  <a:off x="8752153" y="5556449"/>
                  <a:ext cx="22680" cy="27360"/>
                </a:xfrm>
                <a:prstGeom prst="rect">
                  <a:avLst/>
                </a:prstGeom>
              </p:spPr>
            </p:pic>
          </mc:Fallback>
        </mc:AlternateContent>
      </p:grpSp>
      <p:grpSp>
        <p:nvGrpSpPr>
          <p:cNvPr id="156" name="Group 155">
            <a:extLst>
              <a:ext uri="{FF2B5EF4-FFF2-40B4-BE49-F238E27FC236}">
                <a16:creationId xmlns:a16="http://schemas.microsoft.com/office/drawing/2014/main" id="{33908E73-969F-2584-4881-72DA163A9049}"/>
              </a:ext>
            </a:extLst>
          </p:cNvPr>
          <p:cNvGrpSpPr/>
          <p:nvPr/>
        </p:nvGrpSpPr>
        <p:grpSpPr>
          <a:xfrm>
            <a:off x="9140233" y="1402409"/>
            <a:ext cx="3413160" cy="4148640"/>
            <a:chOff x="9140233" y="1402409"/>
            <a:chExt cx="3413160" cy="4148640"/>
          </a:xfrm>
        </p:grpSpPr>
        <mc:AlternateContent xmlns:mc="http://schemas.openxmlformats.org/markup-compatibility/2006">
          <mc:Choice xmlns:p14="http://schemas.microsoft.com/office/powerpoint/2010/main" Requires="p14">
            <p:contentPart p14:bwMode="auto" r:id="rId93">
              <p14:nvContentPartPr>
                <p14:cNvPr id="31" name="Ink 30">
                  <a:extLst>
                    <a:ext uri="{FF2B5EF4-FFF2-40B4-BE49-F238E27FC236}">
                      <a16:creationId xmlns:a16="http://schemas.microsoft.com/office/drawing/2014/main" id="{2E29E7D4-DBC0-1589-B31B-86FCD5E604F4}"/>
                    </a:ext>
                  </a:extLst>
                </p14:cNvPr>
                <p14:cNvContentPartPr/>
                <p14:nvPr/>
              </p14:nvContentPartPr>
              <p14:xfrm>
                <a:off x="11180713" y="3324089"/>
                <a:ext cx="10440" cy="14760"/>
              </p14:xfrm>
            </p:contentPart>
          </mc:Choice>
          <mc:Fallback>
            <p:pic>
              <p:nvPicPr>
                <p:cNvPr id="31" name="Ink 30">
                  <a:extLst>
                    <a:ext uri="{FF2B5EF4-FFF2-40B4-BE49-F238E27FC236}">
                      <a16:creationId xmlns:a16="http://schemas.microsoft.com/office/drawing/2014/main" id="{2E29E7D4-DBC0-1589-B31B-86FCD5E604F4}"/>
                    </a:ext>
                  </a:extLst>
                </p:cNvPr>
                <p:cNvPicPr/>
                <p:nvPr/>
              </p:nvPicPr>
              <p:blipFill>
                <a:blip r:embed="rId94"/>
                <a:stretch>
                  <a:fillRect/>
                </a:stretch>
              </p:blipFill>
              <p:spPr>
                <a:xfrm>
                  <a:off x="11171713" y="3315449"/>
                  <a:ext cx="28080" cy="32400"/>
                </a:xfrm>
                <a:prstGeom prst="rect">
                  <a:avLst/>
                </a:prstGeom>
              </p:spPr>
            </p:pic>
          </mc:Fallback>
        </mc:AlternateContent>
        <mc:AlternateContent xmlns:mc="http://schemas.openxmlformats.org/markup-compatibility/2006">
          <mc:Choice xmlns:p14="http://schemas.microsoft.com/office/powerpoint/2010/main" Requires="p14">
            <p:contentPart p14:bwMode="auto" r:id="rId95">
              <p14:nvContentPartPr>
                <p14:cNvPr id="30" name="Ink 29">
                  <a:extLst>
                    <a:ext uri="{FF2B5EF4-FFF2-40B4-BE49-F238E27FC236}">
                      <a16:creationId xmlns:a16="http://schemas.microsoft.com/office/drawing/2014/main" id="{6DC15E3D-7575-009D-2664-615CEE23B6E0}"/>
                    </a:ext>
                  </a:extLst>
                </p14:cNvPr>
                <p14:cNvContentPartPr/>
                <p14:nvPr/>
              </p14:nvContentPartPr>
              <p14:xfrm>
                <a:off x="11493553" y="2549369"/>
                <a:ext cx="1007640" cy="418320"/>
              </p14:xfrm>
            </p:contentPart>
          </mc:Choice>
          <mc:Fallback>
            <p:pic>
              <p:nvPicPr>
                <p:cNvPr id="30" name="Ink 29">
                  <a:extLst>
                    <a:ext uri="{FF2B5EF4-FFF2-40B4-BE49-F238E27FC236}">
                      <a16:creationId xmlns:a16="http://schemas.microsoft.com/office/drawing/2014/main" id="{6DC15E3D-7575-009D-2664-615CEE23B6E0}"/>
                    </a:ext>
                  </a:extLst>
                </p:cNvPr>
                <p:cNvPicPr/>
                <p:nvPr/>
              </p:nvPicPr>
              <p:blipFill>
                <a:blip r:embed="rId96"/>
                <a:stretch>
                  <a:fillRect/>
                </a:stretch>
              </p:blipFill>
              <p:spPr>
                <a:xfrm>
                  <a:off x="11484553" y="2540369"/>
                  <a:ext cx="1025280" cy="435960"/>
                </a:xfrm>
                <a:prstGeom prst="rect">
                  <a:avLst/>
                </a:prstGeom>
              </p:spPr>
            </p:pic>
          </mc:Fallback>
        </mc:AlternateContent>
        <mc:AlternateContent xmlns:mc="http://schemas.openxmlformats.org/markup-compatibility/2006">
          <mc:Choice xmlns:p14="http://schemas.microsoft.com/office/powerpoint/2010/main" Requires="p14">
            <p:contentPart p14:bwMode="auto" r:id="rId97">
              <p14:nvContentPartPr>
                <p14:cNvPr id="32" name="Ink 31">
                  <a:extLst>
                    <a:ext uri="{FF2B5EF4-FFF2-40B4-BE49-F238E27FC236}">
                      <a16:creationId xmlns:a16="http://schemas.microsoft.com/office/drawing/2014/main" id="{1ED05DB4-9054-7A08-B1FF-E15B0FA0530F}"/>
                    </a:ext>
                  </a:extLst>
                </p14:cNvPr>
                <p14:cNvContentPartPr/>
                <p14:nvPr/>
              </p14:nvContentPartPr>
              <p14:xfrm>
                <a:off x="10821793" y="2288729"/>
                <a:ext cx="121680" cy="798480"/>
              </p14:xfrm>
            </p:contentPart>
          </mc:Choice>
          <mc:Fallback>
            <p:pic>
              <p:nvPicPr>
                <p:cNvPr id="32" name="Ink 31">
                  <a:extLst>
                    <a:ext uri="{FF2B5EF4-FFF2-40B4-BE49-F238E27FC236}">
                      <a16:creationId xmlns:a16="http://schemas.microsoft.com/office/drawing/2014/main" id="{1ED05DB4-9054-7A08-B1FF-E15B0FA0530F}"/>
                    </a:ext>
                  </a:extLst>
                </p:cNvPr>
                <p:cNvPicPr/>
                <p:nvPr/>
              </p:nvPicPr>
              <p:blipFill>
                <a:blip r:embed="rId98"/>
                <a:stretch>
                  <a:fillRect/>
                </a:stretch>
              </p:blipFill>
              <p:spPr>
                <a:xfrm>
                  <a:off x="10813153" y="2279729"/>
                  <a:ext cx="139320" cy="816120"/>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33" name="Ink 32">
                  <a:extLst>
                    <a:ext uri="{FF2B5EF4-FFF2-40B4-BE49-F238E27FC236}">
                      <a16:creationId xmlns:a16="http://schemas.microsoft.com/office/drawing/2014/main" id="{FEF3D0B9-F2FA-EF64-1710-997547E764F3}"/>
                    </a:ext>
                  </a:extLst>
                </p14:cNvPr>
                <p14:cNvContentPartPr/>
                <p14:nvPr/>
              </p14:nvContentPartPr>
              <p14:xfrm>
                <a:off x="10850593" y="1883009"/>
                <a:ext cx="36720" cy="259920"/>
              </p14:xfrm>
            </p:contentPart>
          </mc:Choice>
          <mc:Fallback>
            <p:pic>
              <p:nvPicPr>
                <p:cNvPr id="33" name="Ink 32">
                  <a:extLst>
                    <a:ext uri="{FF2B5EF4-FFF2-40B4-BE49-F238E27FC236}">
                      <a16:creationId xmlns:a16="http://schemas.microsoft.com/office/drawing/2014/main" id="{FEF3D0B9-F2FA-EF64-1710-997547E764F3}"/>
                    </a:ext>
                  </a:extLst>
                </p:cNvPr>
                <p:cNvPicPr/>
                <p:nvPr/>
              </p:nvPicPr>
              <p:blipFill>
                <a:blip r:embed="rId100"/>
                <a:stretch>
                  <a:fillRect/>
                </a:stretch>
              </p:blipFill>
              <p:spPr>
                <a:xfrm>
                  <a:off x="10841953" y="1874369"/>
                  <a:ext cx="54360" cy="277560"/>
                </a:xfrm>
                <a:prstGeom prst="rect">
                  <a:avLst/>
                </a:prstGeom>
              </p:spPr>
            </p:pic>
          </mc:Fallback>
        </mc:AlternateContent>
        <mc:AlternateContent xmlns:mc="http://schemas.openxmlformats.org/markup-compatibility/2006">
          <mc:Choice xmlns:p14="http://schemas.microsoft.com/office/powerpoint/2010/main" Requires="p14">
            <p:contentPart p14:bwMode="auto" r:id="rId101">
              <p14:nvContentPartPr>
                <p14:cNvPr id="34" name="Ink 33">
                  <a:extLst>
                    <a:ext uri="{FF2B5EF4-FFF2-40B4-BE49-F238E27FC236}">
                      <a16:creationId xmlns:a16="http://schemas.microsoft.com/office/drawing/2014/main" id="{64DDE8A2-EB9B-7685-4F5E-C1295AAC7030}"/>
                    </a:ext>
                  </a:extLst>
                </p14:cNvPr>
                <p14:cNvContentPartPr/>
                <p14:nvPr/>
              </p14:nvContentPartPr>
              <p14:xfrm>
                <a:off x="10751953" y="1965089"/>
                <a:ext cx="194040" cy="117720"/>
              </p14:xfrm>
            </p:contentPart>
          </mc:Choice>
          <mc:Fallback>
            <p:pic>
              <p:nvPicPr>
                <p:cNvPr id="34" name="Ink 33">
                  <a:extLst>
                    <a:ext uri="{FF2B5EF4-FFF2-40B4-BE49-F238E27FC236}">
                      <a16:creationId xmlns:a16="http://schemas.microsoft.com/office/drawing/2014/main" id="{64DDE8A2-EB9B-7685-4F5E-C1295AAC7030}"/>
                    </a:ext>
                  </a:extLst>
                </p:cNvPr>
                <p:cNvPicPr/>
                <p:nvPr/>
              </p:nvPicPr>
              <p:blipFill>
                <a:blip r:embed="rId102"/>
                <a:stretch>
                  <a:fillRect/>
                </a:stretch>
              </p:blipFill>
              <p:spPr>
                <a:xfrm>
                  <a:off x="10742953" y="1956449"/>
                  <a:ext cx="211680" cy="135360"/>
                </a:xfrm>
                <a:prstGeom prst="rect">
                  <a:avLst/>
                </a:prstGeom>
              </p:spPr>
            </p:pic>
          </mc:Fallback>
        </mc:AlternateContent>
        <mc:AlternateContent xmlns:mc="http://schemas.openxmlformats.org/markup-compatibility/2006">
          <mc:Choice xmlns:p14="http://schemas.microsoft.com/office/powerpoint/2010/main" Requires="p14">
            <p:contentPart p14:bwMode="auto" r:id="rId103">
              <p14:nvContentPartPr>
                <p14:cNvPr id="35" name="Ink 34">
                  <a:extLst>
                    <a:ext uri="{FF2B5EF4-FFF2-40B4-BE49-F238E27FC236}">
                      <a16:creationId xmlns:a16="http://schemas.microsoft.com/office/drawing/2014/main" id="{DAEF2397-9C30-E3CC-399C-965D91F8D54C}"/>
                    </a:ext>
                  </a:extLst>
                </p14:cNvPr>
                <p14:cNvContentPartPr/>
                <p14:nvPr/>
              </p14:nvContentPartPr>
              <p14:xfrm>
                <a:off x="10978753" y="1937729"/>
                <a:ext cx="138960" cy="97200"/>
              </p14:xfrm>
            </p:contentPart>
          </mc:Choice>
          <mc:Fallback>
            <p:pic>
              <p:nvPicPr>
                <p:cNvPr id="35" name="Ink 34">
                  <a:extLst>
                    <a:ext uri="{FF2B5EF4-FFF2-40B4-BE49-F238E27FC236}">
                      <a16:creationId xmlns:a16="http://schemas.microsoft.com/office/drawing/2014/main" id="{DAEF2397-9C30-E3CC-399C-965D91F8D54C}"/>
                    </a:ext>
                  </a:extLst>
                </p:cNvPr>
                <p:cNvPicPr/>
                <p:nvPr/>
              </p:nvPicPr>
              <p:blipFill>
                <a:blip r:embed="rId104"/>
                <a:stretch>
                  <a:fillRect/>
                </a:stretch>
              </p:blipFill>
              <p:spPr>
                <a:xfrm>
                  <a:off x="10969753" y="1928729"/>
                  <a:ext cx="156600" cy="114840"/>
                </a:xfrm>
                <a:prstGeom prst="rect">
                  <a:avLst/>
                </a:prstGeom>
              </p:spPr>
            </p:pic>
          </mc:Fallback>
        </mc:AlternateContent>
        <mc:AlternateContent xmlns:mc="http://schemas.openxmlformats.org/markup-compatibility/2006">
          <mc:Choice xmlns:p14="http://schemas.microsoft.com/office/powerpoint/2010/main" Requires="p14">
            <p:contentPart p14:bwMode="auto" r:id="rId105">
              <p14:nvContentPartPr>
                <p14:cNvPr id="36" name="Ink 35">
                  <a:extLst>
                    <a:ext uri="{FF2B5EF4-FFF2-40B4-BE49-F238E27FC236}">
                      <a16:creationId xmlns:a16="http://schemas.microsoft.com/office/drawing/2014/main" id="{2ABA0889-A6FC-2D84-6D9F-BE58018C0E60}"/>
                    </a:ext>
                  </a:extLst>
                </p14:cNvPr>
                <p14:cNvContentPartPr/>
                <p14:nvPr/>
              </p14:nvContentPartPr>
              <p14:xfrm>
                <a:off x="11181433" y="1836209"/>
                <a:ext cx="216000" cy="117360"/>
              </p14:xfrm>
            </p:contentPart>
          </mc:Choice>
          <mc:Fallback>
            <p:pic>
              <p:nvPicPr>
                <p:cNvPr id="36" name="Ink 35">
                  <a:extLst>
                    <a:ext uri="{FF2B5EF4-FFF2-40B4-BE49-F238E27FC236}">
                      <a16:creationId xmlns:a16="http://schemas.microsoft.com/office/drawing/2014/main" id="{2ABA0889-A6FC-2D84-6D9F-BE58018C0E60}"/>
                    </a:ext>
                  </a:extLst>
                </p:cNvPr>
                <p:cNvPicPr/>
                <p:nvPr/>
              </p:nvPicPr>
              <p:blipFill>
                <a:blip r:embed="rId106"/>
                <a:stretch>
                  <a:fillRect/>
                </a:stretch>
              </p:blipFill>
              <p:spPr>
                <a:xfrm>
                  <a:off x="11172793" y="1827209"/>
                  <a:ext cx="233640" cy="135000"/>
                </a:xfrm>
                <a:prstGeom prst="rect">
                  <a:avLst/>
                </a:prstGeom>
              </p:spPr>
            </p:pic>
          </mc:Fallback>
        </mc:AlternateContent>
        <mc:AlternateContent xmlns:mc="http://schemas.openxmlformats.org/markup-compatibility/2006">
          <mc:Choice xmlns:p14="http://schemas.microsoft.com/office/powerpoint/2010/main" Requires="p14">
            <p:contentPart p14:bwMode="auto" r:id="rId107">
              <p14:nvContentPartPr>
                <p14:cNvPr id="38" name="Ink 37">
                  <a:extLst>
                    <a:ext uri="{FF2B5EF4-FFF2-40B4-BE49-F238E27FC236}">
                      <a16:creationId xmlns:a16="http://schemas.microsoft.com/office/drawing/2014/main" id="{46A9EF70-CE4F-F1E0-5C25-15453FA18A79}"/>
                    </a:ext>
                  </a:extLst>
                </p14:cNvPr>
                <p14:cNvContentPartPr/>
                <p14:nvPr/>
              </p14:nvContentPartPr>
              <p14:xfrm>
                <a:off x="11421553" y="1777889"/>
                <a:ext cx="63720" cy="72360"/>
              </p14:xfrm>
            </p:contentPart>
          </mc:Choice>
          <mc:Fallback>
            <p:pic>
              <p:nvPicPr>
                <p:cNvPr id="38" name="Ink 37">
                  <a:extLst>
                    <a:ext uri="{FF2B5EF4-FFF2-40B4-BE49-F238E27FC236}">
                      <a16:creationId xmlns:a16="http://schemas.microsoft.com/office/drawing/2014/main" id="{46A9EF70-CE4F-F1E0-5C25-15453FA18A79}"/>
                    </a:ext>
                  </a:extLst>
                </p:cNvPr>
                <p:cNvPicPr/>
                <p:nvPr/>
              </p:nvPicPr>
              <p:blipFill>
                <a:blip r:embed="rId108"/>
                <a:stretch>
                  <a:fillRect/>
                </a:stretch>
              </p:blipFill>
              <p:spPr>
                <a:xfrm>
                  <a:off x="11412913" y="1769249"/>
                  <a:ext cx="81360" cy="90000"/>
                </a:xfrm>
                <a:prstGeom prst="rect">
                  <a:avLst/>
                </a:prstGeom>
              </p:spPr>
            </p:pic>
          </mc:Fallback>
        </mc:AlternateContent>
        <mc:AlternateContent xmlns:mc="http://schemas.openxmlformats.org/markup-compatibility/2006">
          <mc:Choice xmlns:p14="http://schemas.microsoft.com/office/powerpoint/2010/main" Requires="p14">
            <p:contentPart p14:bwMode="auto" r:id="rId109">
              <p14:nvContentPartPr>
                <p14:cNvPr id="40" name="Ink 39">
                  <a:extLst>
                    <a:ext uri="{FF2B5EF4-FFF2-40B4-BE49-F238E27FC236}">
                      <a16:creationId xmlns:a16="http://schemas.microsoft.com/office/drawing/2014/main" id="{0E36D218-9641-5533-9A4E-BC975A761E03}"/>
                    </a:ext>
                  </a:extLst>
                </p14:cNvPr>
                <p14:cNvContentPartPr/>
                <p14:nvPr/>
              </p14:nvContentPartPr>
              <p14:xfrm>
                <a:off x="11514793" y="1694369"/>
                <a:ext cx="163440" cy="99720"/>
              </p14:xfrm>
            </p:contentPart>
          </mc:Choice>
          <mc:Fallback>
            <p:pic>
              <p:nvPicPr>
                <p:cNvPr id="40" name="Ink 39">
                  <a:extLst>
                    <a:ext uri="{FF2B5EF4-FFF2-40B4-BE49-F238E27FC236}">
                      <a16:creationId xmlns:a16="http://schemas.microsoft.com/office/drawing/2014/main" id="{0E36D218-9641-5533-9A4E-BC975A761E03}"/>
                    </a:ext>
                  </a:extLst>
                </p:cNvPr>
                <p:cNvPicPr/>
                <p:nvPr/>
              </p:nvPicPr>
              <p:blipFill>
                <a:blip r:embed="rId110"/>
                <a:stretch>
                  <a:fillRect/>
                </a:stretch>
              </p:blipFill>
              <p:spPr>
                <a:xfrm>
                  <a:off x="11506153" y="1685729"/>
                  <a:ext cx="181080" cy="117360"/>
                </a:xfrm>
                <a:prstGeom prst="rect">
                  <a:avLst/>
                </a:prstGeom>
              </p:spPr>
            </p:pic>
          </mc:Fallback>
        </mc:AlternateContent>
        <mc:AlternateContent xmlns:mc="http://schemas.openxmlformats.org/markup-compatibility/2006">
          <mc:Choice xmlns:p14="http://schemas.microsoft.com/office/powerpoint/2010/main" Requires="p14">
            <p:contentPart p14:bwMode="auto" r:id="rId111">
              <p14:nvContentPartPr>
                <p14:cNvPr id="42" name="Ink 41">
                  <a:extLst>
                    <a:ext uri="{FF2B5EF4-FFF2-40B4-BE49-F238E27FC236}">
                      <a16:creationId xmlns:a16="http://schemas.microsoft.com/office/drawing/2014/main" id="{FA979340-6830-197B-B9CF-E92716336872}"/>
                    </a:ext>
                  </a:extLst>
                </p14:cNvPr>
                <p14:cNvContentPartPr/>
                <p14:nvPr/>
              </p14:nvContentPartPr>
              <p14:xfrm>
                <a:off x="11232553" y="2183609"/>
                <a:ext cx="220320" cy="129600"/>
              </p14:xfrm>
            </p:contentPart>
          </mc:Choice>
          <mc:Fallback>
            <p:pic>
              <p:nvPicPr>
                <p:cNvPr id="42" name="Ink 41">
                  <a:extLst>
                    <a:ext uri="{FF2B5EF4-FFF2-40B4-BE49-F238E27FC236}">
                      <a16:creationId xmlns:a16="http://schemas.microsoft.com/office/drawing/2014/main" id="{FA979340-6830-197B-B9CF-E92716336872}"/>
                    </a:ext>
                  </a:extLst>
                </p:cNvPr>
                <p:cNvPicPr/>
                <p:nvPr/>
              </p:nvPicPr>
              <p:blipFill>
                <a:blip r:embed="rId112"/>
                <a:stretch>
                  <a:fillRect/>
                </a:stretch>
              </p:blipFill>
              <p:spPr>
                <a:xfrm>
                  <a:off x="11223553" y="2174609"/>
                  <a:ext cx="237960" cy="147240"/>
                </a:xfrm>
                <a:prstGeom prst="rect">
                  <a:avLst/>
                </a:prstGeom>
              </p:spPr>
            </p:pic>
          </mc:Fallback>
        </mc:AlternateContent>
        <mc:AlternateContent xmlns:mc="http://schemas.openxmlformats.org/markup-compatibility/2006">
          <mc:Choice xmlns:p14="http://schemas.microsoft.com/office/powerpoint/2010/main" Requires="p14">
            <p:contentPart p14:bwMode="auto" r:id="rId113">
              <p14:nvContentPartPr>
                <p14:cNvPr id="43" name="Ink 42">
                  <a:extLst>
                    <a:ext uri="{FF2B5EF4-FFF2-40B4-BE49-F238E27FC236}">
                      <a16:creationId xmlns:a16="http://schemas.microsoft.com/office/drawing/2014/main" id="{08C5C78A-7FA4-02C9-3180-978E93991791}"/>
                    </a:ext>
                  </a:extLst>
                </p14:cNvPr>
                <p14:cNvContentPartPr/>
                <p14:nvPr/>
              </p14:nvContentPartPr>
              <p14:xfrm>
                <a:off x="11442433" y="2116289"/>
                <a:ext cx="102600" cy="110160"/>
              </p14:xfrm>
            </p:contentPart>
          </mc:Choice>
          <mc:Fallback>
            <p:pic>
              <p:nvPicPr>
                <p:cNvPr id="43" name="Ink 42">
                  <a:extLst>
                    <a:ext uri="{FF2B5EF4-FFF2-40B4-BE49-F238E27FC236}">
                      <a16:creationId xmlns:a16="http://schemas.microsoft.com/office/drawing/2014/main" id="{08C5C78A-7FA4-02C9-3180-978E93991791}"/>
                    </a:ext>
                  </a:extLst>
                </p:cNvPr>
                <p:cNvPicPr/>
                <p:nvPr/>
              </p:nvPicPr>
              <p:blipFill>
                <a:blip r:embed="rId114"/>
                <a:stretch>
                  <a:fillRect/>
                </a:stretch>
              </p:blipFill>
              <p:spPr>
                <a:xfrm>
                  <a:off x="11433793" y="2107289"/>
                  <a:ext cx="120240" cy="127800"/>
                </a:xfrm>
                <a:prstGeom prst="rect">
                  <a:avLst/>
                </a:prstGeom>
              </p:spPr>
            </p:pic>
          </mc:Fallback>
        </mc:AlternateContent>
        <mc:AlternateContent xmlns:mc="http://schemas.openxmlformats.org/markup-compatibility/2006">
          <mc:Choice xmlns:p14="http://schemas.microsoft.com/office/powerpoint/2010/main" Requires="p14">
            <p:contentPart p14:bwMode="auto" r:id="rId115">
              <p14:nvContentPartPr>
                <p14:cNvPr id="44" name="Ink 43">
                  <a:extLst>
                    <a:ext uri="{FF2B5EF4-FFF2-40B4-BE49-F238E27FC236}">
                      <a16:creationId xmlns:a16="http://schemas.microsoft.com/office/drawing/2014/main" id="{170A77A9-B8B8-96E4-90BA-16DA8B5B99CE}"/>
                    </a:ext>
                  </a:extLst>
                </p14:cNvPr>
                <p14:cNvContentPartPr/>
                <p14:nvPr/>
              </p14:nvContentPartPr>
              <p14:xfrm>
                <a:off x="11578153" y="2057609"/>
                <a:ext cx="96480" cy="149400"/>
              </p14:xfrm>
            </p:contentPart>
          </mc:Choice>
          <mc:Fallback>
            <p:pic>
              <p:nvPicPr>
                <p:cNvPr id="44" name="Ink 43">
                  <a:extLst>
                    <a:ext uri="{FF2B5EF4-FFF2-40B4-BE49-F238E27FC236}">
                      <a16:creationId xmlns:a16="http://schemas.microsoft.com/office/drawing/2014/main" id="{170A77A9-B8B8-96E4-90BA-16DA8B5B99CE}"/>
                    </a:ext>
                  </a:extLst>
                </p:cNvPr>
                <p:cNvPicPr/>
                <p:nvPr/>
              </p:nvPicPr>
              <p:blipFill>
                <a:blip r:embed="rId116"/>
                <a:stretch>
                  <a:fillRect/>
                </a:stretch>
              </p:blipFill>
              <p:spPr>
                <a:xfrm>
                  <a:off x="11569153" y="2048969"/>
                  <a:ext cx="114120" cy="167040"/>
                </a:xfrm>
                <a:prstGeom prst="rect">
                  <a:avLst/>
                </a:prstGeom>
              </p:spPr>
            </p:pic>
          </mc:Fallback>
        </mc:AlternateContent>
        <mc:AlternateContent xmlns:mc="http://schemas.openxmlformats.org/markup-compatibility/2006">
          <mc:Choice xmlns:p14="http://schemas.microsoft.com/office/powerpoint/2010/main" Requires="p14">
            <p:contentPart p14:bwMode="auto" r:id="rId117">
              <p14:nvContentPartPr>
                <p14:cNvPr id="45" name="Ink 44">
                  <a:extLst>
                    <a:ext uri="{FF2B5EF4-FFF2-40B4-BE49-F238E27FC236}">
                      <a16:creationId xmlns:a16="http://schemas.microsoft.com/office/drawing/2014/main" id="{9C73E568-8E10-15C8-368E-E32384730DEB}"/>
                    </a:ext>
                  </a:extLst>
                </p14:cNvPr>
                <p14:cNvContentPartPr/>
                <p14:nvPr/>
              </p14:nvContentPartPr>
              <p14:xfrm>
                <a:off x="11713873" y="2052209"/>
                <a:ext cx="98640" cy="61920"/>
              </p14:xfrm>
            </p:contentPart>
          </mc:Choice>
          <mc:Fallback>
            <p:pic>
              <p:nvPicPr>
                <p:cNvPr id="45" name="Ink 44">
                  <a:extLst>
                    <a:ext uri="{FF2B5EF4-FFF2-40B4-BE49-F238E27FC236}">
                      <a16:creationId xmlns:a16="http://schemas.microsoft.com/office/drawing/2014/main" id="{9C73E568-8E10-15C8-368E-E32384730DEB}"/>
                    </a:ext>
                  </a:extLst>
                </p:cNvPr>
                <p:cNvPicPr/>
                <p:nvPr/>
              </p:nvPicPr>
              <p:blipFill>
                <a:blip r:embed="rId118"/>
                <a:stretch>
                  <a:fillRect/>
                </a:stretch>
              </p:blipFill>
              <p:spPr>
                <a:xfrm>
                  <a:off x="11704873" y="2043569"/>
                  <a:ext cx="116280" cy="79560"/>
                </a:xfrm>
                <a:prstGeom prst="rect">
                  <a:avLst/>
                </a:prstGeom>
              </p:spPr>
            </p:pic>
          </mc:Fallback>
        </mc:AlternateContent>
        <mc:AlternateContent xmlns:mc="http://schemas.openxmlformats.org/markup-compatibility/2006">
          <mc:Choice xmlns:p14="http://schemas.microsoft.com/office/powerpoint/2010/main" Requires="p14">
            <p:contentPart p14:bwMode="auto" r:id="rId119">
              <p14:nvContentPartPr>
                <p14:cNvPr id="46" name="Ink 45">
                  <a:extLst>
                    <a:ext uri="{FF2B5EF4-FFF2-40B4-BE49-F238E27FC236}">
                      <a16:creationId xmlns:a16="http://schemas.microsoft.com/office/drawing/2014/main" id="{35703258-4D84-D263-546A-8481794E3806}"/>
                    </a:ext>
                  </a:extLst>
                </p14:cNvPr>
                <p14:cNvContentPartPr/>
                <p14:nvPr/>
              </p14:nvContentPartPr>
              <p14:xfrm>
                <a:off x="11836273" y="1976249"/>
                <a:ext cx="126720" cy="104400"/>
              </p14:xfrm>
            </p:contentPart>
          </mc:Choice>
          <mc:Fallback>
            <p:pic>
              <p:nvPicPr>
                <p:cNvPr id="46" name="Ink 45">
                  <a:extLst>
                    <a:ext uri="{FF2B5EF4-FFF2-40B4-BE49-F238E27FC236}">
                      <a16:creationId xmlns:a16="http://schemas.microsoft.com/office/drawing/2014/main" id="{35703258-4D84-D263-546A-8481794E3806}"/>
                    </a:ext>
                  </a:extLst>
                </p:cNvPr>
                <p:cNvPicPr/>
                <p:nvPr/>
              </p:nvPicPr>
              <p:blipFill>
                <a:blip r:embed="rId120"/>
                <a:stretch>
                  <a:fillRect/>
                </a:stretch>
              </p:blipFill>
              <p:spPr>
                <a:xfrm>
                  <a:off x="11827273" y="1967609"/>
                  <a:ext cx="144360" cy="122040"/>
                </a:xfrm>
                <a:prstGeom prst="rect">
                  <a:avLst/>
                </a:prstGeom>
              </p:spPr>
            </p:pic>
          </mc:Fallback>
        </mc:AlternateContent>
        <mc:AlternateContent xmlns:mc="http://schemas.openxmlformats.org/markup-compatibility/2006">
          <mc:Choice xmlns:p14="http://schemas.microsoft.com/office/powerpoint/2010/main" Requires="p14">
            <p:contentPart p14:bwMode="auto" r:id="rId121">
              <p14:nvContentPartPr>
                <p14:cNvPr id="47" name="Ink 46">
                  <a:extLst>
                    <a:ext uri="{FF2B5EF4-FFF2-40B4-BE49-F238E27FC236}">
                      <a16:creationId xmlns:a16="http://schemas.microsoft.com/office/drawing/2014/main" id="{6CEA20B0-1DF5-360E-F4EF-97F9E49C6A79}"/>
                    </a:ext>
                  </a:extLst>
                </p14:cNvPr>
                <p14:cNvContentPartPr/>
                <p14:nvPr/>
              </p14:nvContentPartPr>
              <p14:xfrm>
                <a:off x="11573833" y="2354249"/>
                <a:ext cx="177120" cy="102960"/>
              </p14:xfrm>
            </p:contentPart>
          </mc:Choice>
          <mc:Fallback>
            <p:pic>
              <p:nvPicPr>
                <p:cNvPr id="47" name="Ink 46">
                  <a:extLst>
                    <a:ext uri="{FF2B5EF4-FFF2-40B4-BE49-F238E27FC236}">
                      <a16:creationId xmlns:a16="http://schemas.microsoft.com/office/drawing/2014/main" id="{6CEA20B0-1DF5-360E-F4EF-97F9E49C6A79}"/>
                    </a:ext>
                  </a:extLst>
                </p:cNvPr>
                <p:cNvPicPr/>
                <p:nvPr/>
              </p:nvPicPr>
              <p:blipFill>
                <a:blip r:embed="rId122"/>
                <a:stretch>
                  <a:fillRect/>
                </a:stretch>
              </p:blipFill>
              <p:spPr>
                <a:xfrm>
                  <a:off x="11564833" y="2345609"/>
                  <a:ext cx="194760" cy="120600"/>
                </a:xfrm>
                <a:prstGeom prst="rect">
                  <a:avLst/>
                </a:prstGeom>
              </p:spPr>
            </p:pic>
          </mc:Fallback>
        </mc:AlternateContent>
        <mc:AlternateContent xmlns:mc="http://schemas.openxmlformats.org/markup-compatibility/2006">
          <mc:Choice xmlns:p14="http://schemas.microsoft.com/office/powerpoint/2010/main" Requires="p14">
            <p:contentPart p14:bwMode="auto" r:id="rId123">
              <p14:nvContentPartPr>
                <p14:cNvPr id="49" name="Ink 48">
                  <a:extLst>
                    <a:ext uri="{FF2B5EF4-FFF2-40B4-BE49-F238E27FC236}">
                      <a16:creationId xmlns:a16="http://schemas.microsoft.com/office/drawing/2014/main" id="{2D543E2A-E75B-7954-9802-A436E9EA36C3}"/>
                    </a:ext>
                  </a:extLst>
                </p14:cNvPr>
                <p14:cNvContentPartPr/>
                <p14:nvPr/>
              </p14:nvContentPartPr>
              <p14:xfrm>
                <a:off x="11777233" y="2196929"/>
                <a:ext cx="295920" cy="222120"/>
              </p14:xfrm>
            </p:contentPart>
          </mc:Choice>
          <mc:Fallback>
            <p:pic>
              <p:nvPicPr>
                <p:cNvPr id="49" name="Ink 48">
                  <a:extLst>
                    <a:ext uri="{FF2B5EF4-FFF2-40B4-BE49-F238E27FC236}">
                      <a16:creationId xmlns:a16="http://schemas.microsoft.com/office/drawing/2014/main" id="{2D543E2A-E75B-7954-9802-A436E9EA36C3}"/>
                    </a:ext>
                  </a:extLst>
                </p:cNvPr>
                <p:cNvPicPr/>
                <p:nvPr/>
              </p:nvPicPr>
              <p:blipFill>
                <a:blip r:embed="rId124"/>
                <a:stretch>
                  <a:fillRect/>
                </a:stretch>
              </p:blipFill>
              <p:spPr>
                <a:xfrm>
                  <a:off x="11768593" y="2187929"/>
                  <a:ext cx="313560" cy="239760"/>
                </a:xfrm>
                <a:prstGeom prst="rect">
                  <a:avLst/>
                </a:prstGeom>
              </p:spPr>
            </p:pic>
          </mc:Fallback>
        </mc:AlternateContent>
        <mc:AlternateContent xmlns:mc="http://schemas.openxmlformats.org/markup-compatibility/2006">
          <mc:Choice xmlns:p14="http://schemas.microsoft.com/office/powerpoint/2010/main" Requires="p14">
            <p:contentPart p14:bwMode="auto" r:id="rId125">
              <p14:nvContentPartPr>
                <p14:cNvPr id="50" name="Ink 49">
                  <a:extLst>
                    <a:ext uri="{FF2B5EF4-FFF2-40B4-BE49-F238E27FC236}">
                      <a16:creationId xmlns:a16="http://schemas.microsoft.com/office/drawing/2014/main" id="{4FC78067-AFFB-EE69-FC95-373998448FC3}"/>
                    </a:ext>
                  </a:extLst>
                </p14:cNvPr>
                <p14:cNvContentPartPr/>
                <p14:nvPr/>
              </p14:nvContentPartPr>
              <p14:xfrm>
                <a:off x="12065953" y="2220689"/>
                <a:ext cx="18720" cy="5760"/>
              </p14:xfrm>
            </p:contentPart>
          </mc:Choice>
          <mc:Fallback>
            <p:pic>
              <p:nvPicPr>
                <p:cNvPr id="50" name="Ink 49">
                  <a:extLst>
                    <a:ext uri="{FF2B5EF4-FFF2-40B4-BE49-F238E27FC236}">
                      <a16:creationId xmlns:a16="http://schemas.microsoft.com/office/drawing/2014/main" id="{4FC78067-AFFB-EE69-FC95-373998448FC3}"/>
                    </a:ext>
                  </a:extLst>
                </p:cNvPr>
                <p:cNvPicPr/>
                <p:nvPr/>
              </p:nvPicPr>
              <p:blipFill>
                <a:blip r:embed="rId126"/>
                <a:stretch>
                  <a:fillRect/>
                </a:stretch>
              </p:blipFill>
              <p:spPr>
                <a:xfrm>
                  <a:off x="12057313" y="2212049"/>
                  <a:ext cx="36360" cy="23400"/>
                </a:xfrm>
                <a:prstGeom prst="rect">
                  <a:avLst/>
                </a:prstGeom>
              </p:spPr>
            </p:pic>
          </mc:Fallback>
        </mc:AlternateContent>
        <mc:AlternateContent xmlns:mc="http://schemas.openxmlformats.org/markup-compatibility/2006">
          <mc:Choice xmlns:p14="http://schemas.microsoft.com/office/powerpoint/2010/main" Requires="p14">
            <p:contentPart p14:bwMode="auto" r:id="rId127">
              <p14:nvContentPartPr>
                <p14:cNvPr id="52" name="Ink 51">
                  <a:extLst>
                    <a:ext uri="{FF2B5EF4-FFF2-40B4-BE49-F238E27FC236}">
                      <a16:creationId xmlns:a16="http://schemas.microsoft.com/office/drawing/2014/main" id="{51D6777A-BF74-0273-1AE0-DAB294A00905}"/>
                    </a:ext>
                  </a:extLst>
                </p14:cNvPr>
                <p14:cNvContentPartPr/>
                <p14:nvPr/>
              </p14:nvContentPartPr>
              <p14:xfrm>
                <a:off x="12168913" y="2212769"/>
                <a:ext cx="141480" cy="147240"/>
              </p14:xfrm>
            </p:contentPart>
          </mc:Choice>
          <mc:Fallback>
            <p:pic>
              <p:nvPicPr>
                <p:cNvPr id="52" name="Ink 51">
                  <a:extLst>
                    <a:ext uri="{FF2B5EF4-FFF2-40B4-BE49-F238E27FC236}">
                      <a16:creationId xmlns:a16="http://schemas.microsoft.com/office/drawing/2014/main" id="{51D6777A-BF74-0273-1AE0-DAB294A00905}"/>
                    </a:ext>
                  </a:extLst>
                </p:cNvPr>
                <p:cNvPicPr/>
                <p:nvPr/>
              </p:nvPicPr>
              <p:blipFill>
                <a:blip r:embed="rId128"/>
                <a:stretch>
                  <a:fillRect/>
                </a:stretch>
              </p:blipFill>
              <p:spPr>
                <a:xfrm>
                  <a:off x="12160273" y="2203769"/>
                  <a:ext cx="159120" cy="164880"/>
                </a:xfrm>
                <a:prstGeom prst="rect">
                  <a:avLst/>
                </a:prstGeom>
              </p:spPr>
            </p:pic>
          </mc:Fallback>
        </mc:AlternateContent>
        <mc:AlternateContent xmlns:mc="http://schemas.openxmlformats.org/markup-compatibility/2006">
          <mc:Choice xmlns:p14="http://schemas.microsoft.com/office/powerpoint/2010/main" Requires="p14">
            <p:contentPart p14:bwMode="auto" r:id="rId129">
              <p14:nvContentPartPr>
                <p14:cNvPr id="56" name="Ink 55">
                  <a:extLst>
                    <a:ext uri="{FF2B5EF4-FFF2-40B4-BE49-F238E27FC236}">
                      <a16:creationId xmlns:a16="http://schemas.microsoft.com/office/drawing/2014/main" id="{4467CE1C-9214-EA79-9607-71E2B984D585}"/>
                    </a:ext>
                  </a:extLst>
                </p14:cNvPr>
                <p14:cNvContentPartPr/>
                <p14:nvPr/>
              </p14:nvContentPartPr>
              <p14:xfrm>
                <a:off x="12402553" y="2189729"/>
                <a:ext cx="38520" cy="14760"/>
              </p14:xfrm>
            </p:contentPart>
          </mc:Choice>
          <mc:Fallback>
            <p:pic>
              <p:nvPicPr>
                <p:cNvPr id="56" name="Ink 55">
                  <a:extLst>
                    <a:ext uri="{FF2B5EF4-FFF2-40B4-BE49-F238E27FC236}">
                      <a16:creationId xmlns:a16="http://schemas.microsoft.com/office/drawing/2014/main" id="{4467CE1C-9214-EA79-9607-71E2B984D585}"/>
                    </a:ext>
                  </a:extLst>
                </p:cNvPr>
                <p:cNvPicPr/>
                <p:nvPr/>
              </p:nvPicPr>
              <p:blipFill>
                <a:blip r:embed="rId130"/>
                <a:stretch>
                  <a:fillRect/>
                </a:stretch>
              </p:blipFill>
              <p:spPr>
                <a:xfrm>
                  <a:off x="12393553" y="2180729"/>
                  <a:ext cx="56160" cy="32400"/>
                </a:xfrm>
                <a:prstGeom prst="rect">
                  <a:avLst/>
                </a:prstGeom>
              </p:spPr>
            </p:pic>
          </mc:Fallback>
        </mc:AlternateContent>
        <mc:AlternateContent xmlns:mc="http://schemas.openxmlformats.org/markup-compatibility/2006">
          <mc:Choice xmlns:p14="http://schemas.microsoft.com/office/powerpoint/2010/main" Requires="p14">
            <p:contentPart p14:bwMode="auto" r:id="rId131">
              <p14:nvContentPartPr>
                <p14:cNvPr id="64" name="Ink 63">
                  <a:extLst>
                    <a:ext uri="{FF2B5EF4-FFF2-40B4-BE49-F238E27FC236}">
                      <a16:creationId xmlns:a16="http://schemas.microsoft.com/office/drawing/2014/main" id="{69A5BF45-0D95-28F9-F04A-555FC1F3BE18}"/>
                    </a:ext>
                  </a:extLst>
                </p14:cNvPr>
                <p14:cNvContentPartPr/>
                <p14:nvPr/>
              </p14:nvContentPartPr>
              <p14:xfrm>
                <a:off x="9419593" y="3273329"/>
                <a:ext cx="1736280" cy="2277720"/>
              </p14:xfrm>
            </p:contentPart>
          </mc:Choice>
          <mc:Fallback>
            <p:pic>
              <p:nvPicPr>
                <p:cNvPr id="64" name="Ink 63">
                  <a:extLst>
                    <a:ext uri="{FF2B5EF4-FFF2-40B4-BE49-F238E27FC236}">
                      <a16:creationId xmlns:a16="http://schemas.microsoft.com/office/drawing/2014/main" id="{69A5BF45-0D95-28F9-F04A-555FC1F3BE18}"/>
                    </a:ext>
                  </a:extLst>
                </p:cNvPr>
                <p:cNvPicPr/>
                <p:nvPr/>
              </p:nvPicPr>
              <p:blipFill>
                <a:blip r:embed="rId132"/>
                <a:stretch>
                  <a:fillRect/>
                </a:stretch>
              </p:blipFill>
              <p:spPr>
                <a:xfrm>
                  <a:off x="9410953" y="3264689"/>
                  <a:ext cx="1753920" cy="2295360"/>
                </a:xfrm>
                <a:prstGeom prst="rect">
                  <a:avLst/>
                </a:prstGeom>
              </p:spPr>
            </p:pic>
          </mc:Fallback>
        </mc:AlternateContent>
        <mc:AlternateContent xmlns:mc="http://schemas.openxmlformats.org/markup-compatibility/2006">
          <mc:Choice xmlns:p14="http://schemas.microsoft.com/office/powerpoint/2010/main" Requires="p14">
            <p:contentPart p14:bwMode="auto" r:id="rId133">
              <p14:nvContentPartPr>
                <p14:cNvPr id="65" name="Ink 64">
                  <a:extLst>
                    <a:ext uri="{FF2B5EF4-FFF2-40B4-BE49-F238E27FC236}">
                      <a16:creationId xmlns:a16="http://schemas.microsoft.com/office/drawing/2014/main" id="{2DBA4BDE-AEA7-DF1F-0DFF-C42FA3F37DBE}"/>
                    </a:ext>
                  </a:extLst>
                </p14:cNvPr>
                <p14:cNvContentPartPr/>
                <p14:nvPr/>
              </p14:nvContentPartPr>
              <p14:xfrm>
                <a:off x="10836913" y="3635849"/>
                <a:ext cx="673920" cy="145440"/>
              </p14:xfrm>
            </p:contentPart>
          </mc:Choice>
          <mc:Fallback>
            <p:pic>
              <p:nvPicPr>
                <p:cNvPr id="65" name="Ink 64">
                  <a:extLst>
                    <a:ext uri="{FF2B5EF4-FFF2-40B4-BE49-F238E27FC236}">
                      <a16:creationId xmlns:a16="http://schemas.microsoft.com/office/drawing/2014/main" id="{2DBA4BDE-AEA7-DF1F-0DFF-C42FA3F37DBE}"/>
                    </a:ext>
                  </a:extLst>
                </p:cNvPr>
                <p:cNvPicPr/>
                <p:nvPr/>
              </p:nvPicPr>
              <p:blipFill>
                <a:blip r:embed="rId134"/>
                <a:stretch>
                  <a:fillRect/>
                </a:stretch>
              </p:blipFill>
              <p:spPr>
                <a:xfrm>
                  <a:off x="10828273" y="3626849"/>
                  <a:ext cx="691560" cy="163080"/>
                </a:xfrm>
                <a:prstGeom prst="rect">
                  <a:avLst/>
                </a:prstGeom>
              </p:spPr>
            </p:pic>
          </mc:Fallback>
        </mc:AlternateContent>
        <mc:AlternateContent xmlns:mc="http://schemas.openxmlformats.org/markup-compatibility/2006">
          <mc:Choice xmlns:p14="http://schemas.microsoft.com/office/powerpoint/2010/main" Requires="p14">
            <p:contentPart p14:bwMode="auto" r:id="rId135">
              <p14:nvContentPartPr>
                <p14:cNvPr id="67" name="Ink 66">
                  <a:extLst>
                    <a:ext uri="{FF2B5EF4-FFF2-40B4-BE49-F238E27FC236}">
                      <a16:creationId xmlns:a16="http://schemas.microsoft.com/office/drawing/2014/main" id="{AAAD20DC-19B4-CAF6-F710-67DF10242C2E}"/>
                    </a:ext>
                  </a:extLst>
                </p14:cNvPr>
                <p14:cNvContentPartPr/>
                <p14:nvPr/>
              </p14:nvContentPartPr>
              <p14:xfrm>
                <a:off x="10800193" y="3686609"/>
                <a:ext cx="158760" cy="135720"/>
              </p14:xfrm>
            </p:contentPart>
          </mc:Choice>
          <mc:Fallback>
            <p:pic>
              <p:nvPicPr>
                <p:cNvPr id="67" name="Ink 66">
                  <a:extLst>
                    <a:ext uri="{FF2B5EF4-FFF2-40B4-BE49-F238E27FC236}">
                      <a16:creationId xmlns:a16="http://schemas.microsoft.com/office/drawing/2014/main" id="{AAAD20DC-19B4-CAF6-F710-67DF10242C2E}"/>
                    </a:ext>
                  </a:extLst>
                </p:cNvPr>
                <p:cNvPicPr/>
                <p:nvPr/>
              </p:nvPicPr>
              <p:blipFill>
                <a:blip r:embed="rId136"/>
                <a:stretch>
                  <a:fillRect/>
                </a:stretch>
              </p:blipFill>
              <p:spPr>
                <a:xfrm>
                  <a:off x="10791553" y="3677609"/>
                  <a:ext cx="176400" cy="153360"/>
                </a:xfrm>
                <a:prstGeom prst="rect">
                  <a:avLst/>
                </a:prstGeom>
              </p:spPr>
            </p:pic>
          </mc:Fallback>
        </mc:AlternateContent>
        <mc:AlternateContent xmlns:mc="http://schemas.openxmlformats.org/markup-compatibility/2006">
          <mc:Choice xmlns:p14="http://schemas.microsoft.com/office/powerpoint/2010/main" Requires="p14">
            <p:contentPart p14:bwMode="auto" r:id="rId137">
              <p14:nvContentPartPr>
                <p14:cNvPr id="69" name="Ink 68">
                  <a:extLst>
                    <a:ext uri="{FF2B5EF4-FFF2-40B4-BE49-F238E27FC236}">
                      <a16:creationId xmlns:a16="http://schemas.microsoft.com/office/drawing/2014/main" id="{0F2E8552-640D-A32C-397C-76A484676652}"/>
                    </a:ext>
                  </a:extLst>
                </p14:cNvPr>
                <p14:cNvContentPartPr/>
                <p14:nvPr/>
              </p14:nvContentPartPr>
              <p14:xfrm>
                <a:off x="11664193" y="3470609"/>
                <a:ext cx="144000" cy="174240"/>
              </p14:xfrm>
            </p:contentPart>
          </mc:Choice>
          <mc:Fallback>
            <p:pic>
              <p:nvPicPr>
                <p:cNvPr id="69" name="Ink 68">
                  <a:extLst>
                    <a:ext uri="{FF2B5EF4-FFF2-40B4-BE49-F238E27FC236}">
                      <a16:creationId xmlns:a16="http://schemas.microsoft.com/office/drawing/2014/main" id="{0F2E8552-640D-A32C-397C-76A484676652}"/>
                    </a:ext>
                  </a:extLst>
                </p:cNvPr>
                <p:cNvPicPr/>
                <p:nvPr/>
              </p:nvPicPr>
              <p:blipFill>
                <a:blip r:embed="rId138"/>
                <a:stretch>
                  <a:fillRect/>
                </a:stretch>
              </p:blipFill>
              <p:spPr>
                <a:xfrm>
                  <a:off x="11655193" y="3461969"/>
                  <a:ext cx="161640" cy="191880"/>
                </a:xfrm>
                <a:prstGeom prst="rect">
                  <a:avLst/>
                </a:prstGeom>
              </p:spPr>
            </p:pic>
          </mc:Fallback>
        </mc:AlternateContent>
        <mc:AlternateContent xmlns:mc="http://schemas.openxmlformats.org/markup-compatibility/2006">
          <mc:Choice xmlns:p14="http://schemas.microsoft.com/office/powerpoint/2010/main" Requires="p14">
            <p:contentPart p14:bwMode="auto" r:id="rId139">
              <p14:nvContentPartPr>
                <p14:cNvPr id="70" name="Ink 69">
                  <a:extLst>
                    <a:ext uri="{FF2B5EF4-FFF2-40B4-BE49-F238E27FC236}">
                      <a16:creationId xmlns:a16="http://schemas.microsoft.com/office/drawing/2014/main" id="{2542A11D-F74C-A229-2F5A-DCBE988E3528}"/>
                    </a:ext>
                  </a:extLst>
                </p14:cNvPr>
                <p14:cNvContentPartPr/>
                <p14:nvPr/>
              </p14:nvContentPartPr>
              <p14:xfrm>
                <a:off x="11854273" y="3615689"/>
                <a:ext cx="141840" cy="102960"/>
              </p14:xfrm>
            </p:contentPart>
          </mc:Choice>
          <mc:Fallback>
            <p:pic>
              <p:nvPicPr>
                <p:cNvPr id="70" name="Ink 69">
                  <a:extLst>
                    <a:ext uri="{FF2B5EF4-FFF2-40B4-BE49-F238E27FC236}">
                      <a16:creationId xmlns:a16="http://schemas.microsoft.com/office/drawing/2014/main" id="{2542A11D-F74C-A229-2F5A-DCBE988E3528}"/>
                    </a:ext>
                  </a:extLst>
                </p:cNvPr>
                <p:cNvPicPr/>
                <p:nvPr/>
              </p:nvPicPr>
              <p:blipFill>
                <a:blip r:embed="rId140"/>
                <a:stretch>
                  <a:fillRect/>
                </a:stretch>
              </p:blipFill>
              <p:spPr>
                <a:xfrm>
                  <a:off x="11845633" y="3606689"/>
                  <a:ext cx="159480" cy="120600"/>
                </a:xfrm>
                <a:prstGeom prst="rect">
                  <a:avLst/>
                </a:prstGeom>
              </p:spPr>
            </p:pic>
          </mc:Fallback>
        </mc:AlternateContent>
        <mc:AlternateContent xmlns:mc="http://schemas.openxmlformats.org/markup-compatibility/2006">
          <mc:Choice xmlns:p14="http://schemas.microsoft.com/office/powerpoint/2010/main" Requires="p14">
            <p:contentPart p14:bwMode="auto" r:id="rId141">
              <p14:nvContentPartPr>
                <p14:cNvPr id="71" name="Ink 70">
                  <a:extLst>
                    <a:ext uri="{FF2B5EF4-FFF2-40B4-BE49-F238E27FC236}">
                      <a16:creationId xmlns:a16="http://schemas.microsoft.com/office/drawing/2014/main" id="{BFE60479-54E6-3B5D-A155-60589D65F5D7}"/>
                    </a:ext>
                  </a:extLst>
                </p14:cNvPr>
                <p14:cNvContentPartPr/>
                <p14:nvPr/>
              </p14:nvContentPartPr>
              <p14:xfrm>
                <a:off x="12040753" y="3495089"/>
                <a:ext cx="100080" cy="103680"/>
              </p14:xfrm>
            </p:contentPart>
          </mc:Choice>
          <mc:Fallback>
            <p:pic>
              <p:nvPicPr>
                <p:cNvPr id="71" name="Ink 70">
                  <a:extLst>
                    <a:ext uri="{FF2B5EF4-FFF2-40B4-BE49-F238E27FC236}">
                      <a16:creationId xmlns:a16="http://schemas.microsoft.com/office/drawing/2014/main" id="{BFE60479-54E6-3B5D-A155-60589D65F5D7}"/>
                    </a:ext>
                  </a:extLst>
                </p:cNvPr>
                <p:cNvPicPr/>
                <p:nvPr/>
              </p:nvPicPr>
              <p:blipFill>
                <a:blip r:embed="rId142"/>
                <a:stretch>
                  <a:fillRect/>
                </a:stretch>
              </p:blipFill>
              <p:spPr>
                <a:xfrm>
                  <a:off x="12032113" y="3486449"/>
                  <a:ext cx="117720" cy="121320"/>
                </a:xfrm>
                <a:prstGeom prst="rect">
                  <a:avLst/>
                </a:prstGeom>
              </p:spPr>
            </p:pic>
          </mc:Fallback>
        </mc:AlternateContent>
        <mc:AlternateContent xmlns:mc="http://schemas.openxmlformats.org/markup-compatibility/2006">
          <mc:Choice xmlns:p14="http://schemas.microsoft.com/office/powerpoint/2010/main" Requires="p14">
            <p:contentPart p14:bwMode="auto" r:id="rId143">
              <p14:nvContentPartPr>
                <p14:cNvPr id="72" name="Ink 71">
                  <a:extLst>
                    <a:ext uri="{FF2B5EF4-FFF2-40B4-BE49-F238E27FC236}">
                      <a16:creationId xmlns:a16="http://schemas.microsoft.com/office/drawing/2014/main" id="{6829CEC4-161C-4232-D3D9-991F545FD6A9}"/>
                    </a:ext>
                  </a:extLst>
                </p14:cNvPr>
                <p14:cNvContentPartPr/>
                <p14:nvPr/>
              </p14:nvContentPartPr>
              <p14:xfrm>
                <a:off x="12100873" y="3480329"/>
                <a:ext cx="3600" cy="5760"/>
              </p14:xfrm>
            </p:contentPart>
          </mc:Choice>
          <mc:Fallback>
            <p:pic>
              <p:nvPicPr>
                <p:cNvPr id="72" name="Ink 71">
                  <a:extLst>
                    <a:ext uri="{FF2B5EF4-FFF2-40B4-BE49-F238E27FC236}">
                      <a16:creationId xmlns:a16="http://schemas.microsoft.com/office/drawing/2014/main" id="{6829CEC4-161C-4232-D3D9-991F545FD6A9}"/>
                    </a:ext>
                  </a:extLst>
                </p:cNvPr>
                <p:cNvPicPr/>
                <p:nvPr/>
              </p:nvPicPr>
              <p:blipFill>
                <a:blip r:embed="rId144"/>
                <a:stretch>
                  <a:fillRect/>
                </a:stretch>
              </p:blipFill>
              <p:spPr>
                <a:xfrm>
                  <a:off x="12092233" y="3471689"/>
                  <a:ext cx="21240" cy="23400"/>
                </a:xfrm>
                <a:prstGeom prst="rect">
                  <a:avLst/>
                </a:prstGeom>
              </p:spPr>
            </p:pic>
          </mc:Fallback>
        </mc:AlternateContent>
        <mc:AlternateContent xmlns:mc="http://schemas.openxmlformats.org/markup-compatibility/2006">
          <mc:Choice xmlns:p14="http://schemas.microsoft.com/office/powerpoint/2010/main" Requires="p14">
            <p:contentPart p14:bwMode="auto" r:id="rId145">
              <p14:nvContentPartPr>
                <p14:cNvPr id="73" name="Ink 72">
                  <a:extLst>
                    <a:ext uri="{FF2B5EF4-FFF2-40B4-BE49-F238E27FC236}">
                      <a16:creationId xmlns:a16="http://schemas.microsoft.com/office/drawing/2014/main" id="{6FB29731-7355-737A-B2CD-062C43DAE5A1}"/>
                    </a:ext>
                  </a:extLst>
                </p14:cNvPr>
                <p14:cNvContentPartPr/>
                <p14:nvPr/>
              </p14:nvContentPartPr>
              <p14:xfrm>
                <a:off x="12137953" y="3663569"/>
                <a:ext cx="11520" cy="31680"/>
              </p14:xfrm>
            </p:contentPart>
          </mc:Choice>
          <mc:Fallback>
            <p:pic>
              <p:nvPicPr>
                <p:cNvPr id="73" name="Ink 72">
                  <a:extLst>
                    <a:ext uri="{FF2B5EF4-FFF2-40B4-BE49-F238E27FC236}">
                      <a16:creationId xmlns:a16="http://schemas.microsoft.com/office/drawing/2014/main" id="{6FB29731-7355-737A-B2CD-062C43DAE5A1}"/>
                    </a:ext>
                  </a:extLst>
                </p:cNvPr>
                <p:cNvPicPr/>
                <p:nvPr/>
              </p:nvPicPr>
              <p:blipFill>
                <a:blip r:embed="rId146"/>
                <a:stretch>
                  <a:fillRect/>
                </a:stretch>
              </p:blipFill>
              <p:spPr>
                <a:xfrm>
                  <a:off x="12128953" y="3654929"/>
                  <a:ext cx="29160" cy="49320"/>
                </a:xfrm>
                <a:prstGeom prst="rect">
                  <a:avLst/>
                </a:prstGeom>
              </p:spPr>
            </p:pic>
          </mc:Fallback>
        </mc:AlternateContent>
        <mc:AlternateContent xmlns:mc="http://schemas.openxmlformats.org/markup-compatibility/2006">
          <mc:Choice xmlns:p14="http://schemas.microsoft.com/office/powerpoint/2010/main" Requires="p14">
            <p:contentPart p14:bwMode="auto" r:id="rId147">
              <p14:nvContentPartPr>
                <p14:cNvPr id="74" name="Ink 73">
                  <a:extLst>
                    <a:ext uri="{FF2B5EF4-FFF2-40B4-BE49-F238E27FC236}">
                      <a16:creationId xmlns:a16="http://schemas.microsoft.com/office/drawing/2014/main" id="{CC0AC1B8-05F5-EFEA-2F29-8EC5F70E177E}"/>
                    </a:ext>
                  </a:extLst>
                </p14:cNvPr>
                <p14:cNvContentPartPr/>
                <p14:nvPr/>
              </p14:nvContentPartPr>
              <p14:xfrm>
                <a:off x="12197713" y="3366929"/>
                <a:ext cx="153360" cy="211320"/>
              </p14:xfrm>
            </p:contentPart>
          </mc:Choice>
          <mc:Fallback>
            <p:pic>
              <p:nvPicPr>
                <p:cNvPr id="74" name="Ink 73">
                  <a:extLst>
                    <a:ext uri="{FF2B5EF4-FFF2-40B4-BE49-F238E27FC236}">
                      <a16:creationId xmlns:a16="http://schemas.microsoft.com/office/drawing/2014/main" id="{CC0AC1B8-05F5-EFEA-2F29-8EC5F70E177E}"/>
                    </a:ext>
                  </a:extLst>
                </p:cNvPr>
                <p:cNvPicPr/>
                <p:nvPr/>
              </p:nvPicPr>
              <p:blipFill>
                <a:blip r:embed="rId148"/>
                <a:stretch>
                  <a:fillRect/>
                </a:stretch>
              </p:blipFill>
              <p:spPr>
                <a:xfrm>
                  <a:off x="12188713" y="3357929"/>
                  <a:ext cx="171000" cy="228960"/>
                </a:xfrm>
                <a:prstGeom prst="rect">
                  <a:avLst/>
                </a:prstGeom>
              </p:spPr>
            </p:pic>
          </mc:Fallback>
        </mc:AlternateContent>
        <mc:AlternateContent xmlns:mc="http://schemas.openxmlformats.org/markup-compatibility/2006">
          <mc:Choice xmlns:p14="http://schemas.microsoft.com/office/powerpoint/2010/main" Requires="p14">
            <p:contentPart p14:bwMode="auto" r:id="rId149">
              <p14:nvContentPartPr>
                <p14:cNvPr id="75" name="Ink 74">
                  <a:extLst>
                    <a:ext uri="{FF2B5EF4-FFF2-40B4-BE49-F238E27FC236}">
                      <a16:creationId xmlns:a16="http://schemas.microsoft.com/office/drawing/2014/main" id="{FF7E2498-67C1-1572-D3A6-1E8B1F4865E8}"/>
                    </a:ext>
                  </a:extLst>
                </p14:cNvPr>
                <p14:cNvContentPartPr/>
                <p14:nvPr/>
              </p14:nvContentPartPr>
              <p14:xfrm>
                <a:off x="12411913" y="3535769"/>
                <a:ext cx="20520" cy="66600"/>
              </p14:xfrm>
            </p:contentPart>
          </mc:Choice>
          <mc:Fallback>
            <p:pic>
              <p:nvPicPr>
                <p:cNvPr id="75" name="Ink 74">
                  <a:extLst>
                    <a:ext uri="{FF2B5EF4-FFF2-40B4-BE49-F238E27FC236}">
                      <a16:creationId xmlns:a16="http://schemas.microsoft.com/office/drawing/2014/main" id="{FF7E2498-67C1-1572-D3A6-1E8B1F4865E8}"/>
                    </a:ext>
                  </a:extLst>
                </p:cNvPr>
                <p:cNvPicPr/>
                <p:nvPr/>
              </p:nvPicPr>
              <p:blipFill>
                <a:blip r:embed="rId150"/>
                <a:stretch>
                  <a:fillRect/>
                </a:stretch>
              </p:blipFill>
              <p:spPr>
                <a:xfrm>
                  <a:off x="12403273" y="3527129"/>
                  <a:ext cx="38160" cy="84240"/>
                </a:xfrm>
                <a:prstGeom prst="rect">
                  <a:avLst/>
                </a:prstGeom>
              </p:spPr>
            </p:pic>
          </mc:Fallback>
        </mc:AlternateContent>
        <mc:AlternateContent xmlns:mc="http://schemas.openxmlformats.org/markup-compatibility/2006">
          <mc:Choice xmlns:p14="http://schemas.microsoft.com/office/powerpoint/2010/main" Requires="p14">
            <p:contentPart p14:bwMode="auto" r:id="rId151">
              <p14:nvContentPartPr>
                <p14:cNvPr id="76" name="Ink 75">
                  <a:extLst>
                    <a:ext uri="{FF2B5EF4-FFF2-40B4-BE49-F238E27FC236}">
                      <a16:creationId xmlns:a16="http://schemas.microsoft.com/office/drawing/2014/main" id="{A006839B-7EF6-5C67-07D0-26845CC42B04}"/>
                    </a:ext>
                  </a:extLst>
                </p14:cNvPr>
                <p14:cNvContentPartPr/>
                <p14:nvPr/>
              </p14:nvContentPartPr>
              <p14:xfrm>
                <a:off x="12429193" y="3530009"/>
                <a:ext cx="78480" cy="42120"/>
              </p14:xfrm>
            </p:contentPart>
          </mc:Choice>
          <mc:Fallback>
            <p:pic>
              <p:nvPicPr>
                <p:cNvPr id="76" name="Ink 75">
                  <a:extLst>
                    <a:ext uri="{FF2B5EF4-FFF2-40B4-BE49-F238E27FC236}">
                      <a16:creationId xmlns:a16="http://schemas.microsoft.com/office/drawing/2014/main" id="{A006839B-7EF6-5C67-07D0-26845CC42B04}"/>
                    </a:ext>
                  </a:extLst>
                </p:cNvPr>
                <p:cNvPicPr/>
                <p:nvPr/>
              </p:nvPicPr>
              <p:blipFill>
                <a:blip r:embed="rId152"/>
                <a:stretch>
                  <a:fillRect/>
                </a:stretch>
              </p:blipFill>
              <p:spPr>
                <a:xfrm>
                  <a:off x="12420553" y="3521369"/>
                  <a:ext cx="96120" cy="59760"/>
                </a:xfrm>
                <a:prstGeom prst="rect">
                  <a:avLst/>
                </a:prstGeom>
              </p:spPr>
            </p:pic>
          </mc:Fallback>
        </mc:AlternateContent>
        <mc:AlternateContent xmlns:mc="http://schemas.openxmlformats.org/markup-compatibility/2006">
          <mc:Choice xmlns:p14="http://schemas.microsoft.com/office/powerpoint/2010/main" Requires="p14">
            <p:contentPart p14:bwMode="auto" r:id="rId153">
              <p14:nvContentPartPr>
                <p14:cNvPr id="77" name="Ink 76">
                  <a:extLst>
                    <a:ext uri="{FF2B5EF4-FFF2-40B4-BE49-F238E27FC236}">
                      <a16:creationId xmlns:a16="http://schemas.microsoft.com/office/drawing/2014/main" id="{10464701-7DAC-5ABA-3BC8-574B74D419A8}"/>
                    </a:ext>
                  </a:extLst>
                </p14:cNvPr>
                <p14:cNvContentPartPr/>
                <p14:nvPr/>
              </p14:nvContentPartPr>
              <p14:xfrm>
                <a:off x="12508033" y="3500489"/>
                <a:ext cx="45360" cy="107640"/>
              </p14:xfrm>
            </p:contentPart>
          </mc:Choice>
          <mc:Fallback>
            <p:pic>
              <p:nvPicPr>
                <p:cNvPr id="77" name="Ink 76">
                  <a:extLst>
                    <a:ext uri="{FF2B5EF4-FFF2-40B4-BE49-F238E27FC236}">
                      <a16:creationId xmlns:a16="http://schemas.microsoft.com/office/drawing/2014/main" id="{10464701-7DAC-5ABA-3BC8-574B74D419A8}"/>
                    </a:ext>
                  </a:extLst>
                </p:cNvPr>
                <p:cNvPicPr/>
                <p:nvPr/>
              </p:nvPicPr>
              <p:blipFill>
                <a:blip r:embed="rId154"/>
                <a:stretch>
                  <a:fillRect/>
                </a:stretch>
              </p:blipFill>
              <p:spPr>
                <a:xfrm>
                  <a:off x="12499033" y="3491849"/>
                  <a:ext cx="63000" cy="125280"/>
                </a:xfrm>
                <a:prstGeom prst="rect">
                  <a:avLst/>
                </a:prstGeom>
              </p:spPr>
            </p:pic>
          </mc:Fallback>
        </mc:AlternateContent>
        <mc:AlternateContent xmlns:mc="http://schemas.openxmlformats.org/markup-compatibility/2006">
          <mc:Choice xmlns:p14="http://schemas.microsoft.com/office/powerpoint/2010/main" Requires="p14">
            <p:contentPart p14:bwMode="auto" r:id="rId155">
              <p14:nvContentPartPr>
                <p14:cNvPr id="79" name="Ink 78">
                  <a:extLst>
                    <a:ext uri="{FF2B5EF4-FFF2-40B4-BE49-F238E27FC236}">
                      <a16:creationId xmlns:a16="http://schemas.microsoft.com/office/drawing/2014/main" id="{345E6747-8A95-DAF1-DF36-5963B874B435}"/>
                    </a:ext>
                  </a:extLst>
                </p14:cNvPr>
                <p14:cNvContentPartPr/>
                <p14:nvPr/>
              </p14:nvContentPartPr>
              <p14:xfrm>
                <a:off x="9684553" y="3974249"/>
                <a:ext cx="932760" cy="1439280"/>
              </p14:xfrm>
            </p:contentPart>
          </mc:Choice>
          <mc:Fallback>
            <p:pic>
              <p:nvPicPr>
                <p:cNvPr id="79" name="Ink 78">
                  <a:extLst>
                    <a:ext uri="{FF2B5EF4-FFF2-40B4-BE49-F238E27FC236}">
                      <a16:creationId xmlns:a16="http://schemas.microsoft.com/office/drawing/2014/main" id="{345E6747-8A95-DAF1-DF36-5963B874B435}"/>
                    </a:ext>
                  </a:extLst>
                </p:cNvPr>
                <p:cNvPicPr/>
                <p:nvPr/>
              </p:nvPicPr>
              <p:blipFill>
                <a:blip r:embed="rId156"/>
                <a:stretch>
                  <a:fillRect/>
                </a:stretch>
              </p:blipFill>
              <p:spPr>
                <a:xfrm>
                  <a:off x="9675913" y="3965249"/>
                  <a:ext cx="950400" cy="1456920"/>
                </a:xfrm>
                <a:prstGeom prst="rect">
                  <a:avLst/>
                </a:prstGeom>
              </p:spPr>
            </p:pic>
          </mc:Fallback>
        </mc:AlternateContent>
        <mc:AlternateContent xmlns:mc="http://schemas.openxmlformats.org/markup-compatibility/2006">
          <mc:Choice xmlns:p14="http://schemas.microsoft.com/office/powerpoint/2010/main" Requires="p14">
            <p:contentPart p14:bwMode="auto" r:id="rId157">
              <p14:nvContentPartPr>
                <p14:cNvPr id="80" name="Ink 79">
                  <a:extLst>
                    <a:ext uri="{FF2B5EF4-FFF2-40B4-BE49-F238E27FC236}">
                      <a16:creationId xmlns:a16="http://schemas.microsoft.com/office/drawing/2014/main" id="{7CAF67B0-6CB6-4EB4-76C1-309444226866}"/>
                    </a:ext>
                  </a:extLst>
                </p14:cNvPr>
                <p14:cNvContentPartPr/>
                <p14:nvPr/>
              </p14:nvContentPartPr>
              <p14:xfrm>
                <a:off x="10250473" y="4845089"/>
                <a:ext cx="967680" cy="548280"/>
              </p14:xfrm>
            </p:contentPart>
          </mc:Choice>
          <mc:Fallback>
            <p:pic>
              <p:nvPicPr>
                <p:cNvPr id="80" name="Ink 79">
                  <a:extLst>
                    <a:ext uri="{FF2B5EF4-FFF2-40B4-BE49-F238E27FC236}">
                      <a16:creationId xmlns:a16="http://schemas.microsoft.com/office/drawing/2014/main" id="{7CAF67B0-6CB6-4EB4-76C1-309444226866}"/>
                    </a:ext>
                  </a:extLst>
                </p:cNvPr>
                <p:cNvPicPr/>
                <p:nvPr/>
              </p:nvPicPr>
              <p:blipFill>
                <a:blip r:embed="rId158"/>
                <a:stretch>
                  <a:fillRect/>
                </a:stretch>
              </p:blipFill>
              <p:spPr>
                <a:xfrm>
                  <a:off x="10241473" y="4836089"/>
                  <a:ext cx="985320" cy="565920"/>
                </a:xfrm>
                <a:prstGeom prst="rect">
                  <a:avLst/>
                </a:prstGeom>
              </p:spPr>
            </p:pic>
          </mc:Fallback>
        </mc:AlternateContent>
        <mc:AlternateContent xmlns:mc="http://schemas.openxmlformats.org/markup-compatibility/2006">
          <mc:Choice xmlns:p14="http://schemas.microsoft.com/office/powerpoint/2010/main" Requires="p14">
            <p:contentPart p14:bwMode="auto" r:id="rId159">
              <p14:nvContentPartPr>
                <p14:cNvPr id="82" name="Ink 81">
                  <a:extLst>
                    <a:ext uri="{FF2B5EF4-FFF2-40B4-BE49-F238E27FC236}">
                      <a16:creationId xmlns:a16="http://schemas.microsoft.com/office/drawing/2014/main" id="{F35C6D17-BFCA-7D4A-53E6-0E8838613084}"/>
                    </a:ext>
                  </a:extLst>
                </p14:cNvPr>
                <p14:cNvContentPartPr/>
                <p14:nvPr/>
              </p14:nvContentPartPr>
              <p14:xfrm>
                <a:off x="11292313" y="5143889"/>
                <a:ext cx="235440" cy="227880"/>
              </p14:xfrm>
            </p:contentPart>
          </mc:Choice>
          <mc:Fallback>
            <p:pic>
              <p:nvPicPr>
                <p:cNvPr id="82" name="Ink 81">
                  <a:extLst>
                    <a:ext uri="{FF2B5EF4-FFF2-40B4-BE49-F238E27FC236}">
                      <a16:creationId xmlns:a16="http://schemas.microsoft.com/office/drawing/2014/main" id="{F35C6D17-BFCA-7D4A-53E6-0E8838613084}"/>
                    </a:ext>
                  </a:extLst>
                </p:cNvPr>
                <p:cNvPicPr/>
                <p:nvPr/>
              </p:nvPicPr>
              <p:blipFill>
                <a:blip r:embed="rId160"/>
                <a:stretch>
                  <a:fillRect/>
                </a:stretch>
              </p:blipFill>
              <p:spPr>
                <a:xfrm>
                  <a:off x="11283673" y="5135249"/>
                  <a:ext cx="253080" cy="245520"/>
                </a:xfrm>
                <a:prstGeom prst="rect">
                  <a:avLst/>
                </a:prstGeom>
              </p:spPr>
            </p:pic>
          </mc:Fallback>
        </mc:AlternateContent>
        <mc:AlternateContent xmlns:mc="http://schemas.openxmlformats.org/markup-compatibility/2006">
          <mc:Choice xmlns:p14="http://schemas.microsoft.com/office/powerpoint/2010/main" Requires="p14">
            <p:contentPart p14:bwMode="auto" r:id="rId161">
              <p14:nvContentPartPr>
                <p14:cNvPr id="83" name="Ink 82">
                  <a:extLst>
                    <a:ext uri="{FF2B5EF4-FFF2-40B4-BE49-F238E27FC236}">
                      <a16:creationId xmlns:a16="http://schemas.microsoft.com/office/drawing/2014/main" id="{4FA0D328-7BA7-926C-072C-2AB5A8B543E4}"/>
                    </a:ext>
                  </a:extLst>
                </p14:cNvPr>
                <p14:cNvContentPartPr/>
                <p14:nvPr/>
              </p14:nvContentPartPr>
              <p14:xfrm>
                <a:off x="11488873" y="5175929"/>
                <a:ext cx="10800" cy="8280"/>
              </p14:xfrm>
            </p:contentPart>
          </mc:Choice>
          <mc:Fallback>
            <p:pic>
              <p:nvPicPr>
                <p:cNvPr id="83" name="Ink 82">
                  <a:extLst>
                    <a:ext uri="{FF2B5EF4-FFF2-40B4-BE49-F238E27FC236}">
                      <a16:creationId xmlns:a16="http://schemas.microsoft.com/office/drawing/2014/main" id="{4FA0D328-7BA7-926C-072C-2AB5A8B543E4}"/>
                    </a:ext>
                  </a:extLst>
                </p:cNvPr>
                <p:cNvPicPr/>
                <p:nvPr/>
              </p:nvPicPr>
              <p:blipFill>
                <a:blip r:embed="rId162"/>
                <a:stretch>
                  <a:fillRect/>
                </a:stretch>
              </p:blipFill>
              <p:spPr>
                <a:xfrm>
                  <a:off x="11480233" y="5166929"/>
                  <a:ext cx="28440" cy="25920"/>
                </a:xfrm>
                <a:prstGeom prst="rect">
                  <a:avLst/>
                </a:prstGeom>
              </p:spPr>
            </p:pic>
          </mc:Fallback>
        </mc:AlternateContent>
        <mc:AlternateContent xmlns:mc="http://schemas.openxmlformats.org/markup-compatibility/2006">
          <mc:Choice xmlns:p14="http://schemas.microsoft.com/office/powerpoint/2010/main" Requires="p14">
            <p:contentPart p14:bwMode="auto" r:id="rId163">
              <p14:nvContentPartPr>
                <p14:cNvPr id="84" name="Ink 83">
                  <a:extLst>
                    <a:ext uri="{FF2B5EF4-FFF2-40B4-BE49-F238E27FC236}">
                      <a16:creationId xmlns:a16="http://schemas.microsoft.com/office/drawing/2014/main" id="{45AB410B-13F7-9501-F687-827800BE217A}"/>
                    </a:ext>
                  </a:extLst>
                </p14:cNvPr>
                <p14:cNvContentPartPr/>
                <p14:nvPr/>
              </p14:nvContentPartPr>
              <p14:xfrm>
                <a:off x="11547913" y="5021489"/>
                <a:ext cx="577080" cy="419400"/>
              </p14:xfrm>
            </p:contentPart>
          </mc:Choice>
          <mc:Fallback>
            <p:pic>
              <p:nvPicPr>
                <p:cNvPr id="84" name="Ink 83">
                  <a:extLst>
                    <a:ext uri="{FF2B5EF4-FFF2-40B4-BE49-F238E27FC236}">
                      <a16:creationId xmlns:a16="http://schemas.microsoft.com/office/drawing/2014/main" id="{45AB410B-13F7-9501-F687-827800BE217A}"/>
                    </a:ext>
                  </a:extLst>
                </p:cNvPr>
                <p:cNvPicPr/>
                <p:nvPr/>
              </p:nvPicPr>
              <p:blipFill>
                <a:blip r:embed="rId164"/>
                <a:stretch>
                  <a:fillRect/>
                </a:stretch>
              </p:blipFill>
              <p:spPr>
                <a:xfrm>
                  <a:off x="11539273" y="5012489"/>
                  <a:ext cx="594720" cy="437040"/>
                </a:xfrm>
                <a:prstGeom prst="rect">
                  <a:avLst/>
                </a:prstGeom>
              </p:spPr>
            </p:pic>
          </mc:Fallback>
        </mc:AlternateContent>
        <mc:AlternateContent xmlns:mc="http://schemas.openxmlformats.org/markup-compatibility/2006">
          <mc:Choice xmlns:p14="http://schemas.microsoft.com/office/powerpoint/2010/main" Requires="p14">
            <p:contentPart p14:bwMode="auto" r:id="rId165">
              <p14:nvContentPartPr>
                <p14:cNvPr id="86" name="Ink 85">
                  <a:extLst>
                    <a:ext uri="{FF2B5EF4-FFF2-40B4-BE49-F238E27FC236}">
                      <a16:creationId xmlns:a16="http://schemas.microsoft.com/office/drawing/2014/main" id="{7D308205-2933-42C9-D588-E3CA158CC46B}"/>
                    </a:ext>
                  </a:extLst>
                </p14:cNvPr>
                <p14:cNvContentPartPr/>
                <p14:nvPr/>
              </p14:nvContentPartPr>
              <p14:xfrm>
                <a:off x="9140233" y="1789409"/>
                <a:ext cx="1407240" cy="2451960"/>
              </p14:xfrm>
            </p:contentPart>
          </mc:Choice>
          <mc:Fallback>
            <p:pic>
              <p:nvPicPr>
                <p:cNvPr id="86" name="Ink 85">
                  <a:extLst>
                    <a:ext uri="{FF2B5EF4-FFF2-40B4-BE49-F238E27FC236}">
                      <a16:creationId xmlns:a16="http://schemas.microsoft.com/office/drawing/2014/main" id="{7D308205-2933-42C9-D588-E3CA158CC46B}"/>
                    </a:ext>
                  </a:extLst>
                </p:cNvPr>
                <p:cNvPicPr/>
                <p:nvPr/>
              </p:nvPicPr>
              <p:blipFill>
                <a:blip r:embed="rId166"/>
                <a:stretch>
                  <a:fillRect/>
                </a:stretch>
              </p:blipFill>
              <p:spPr>
                <a:xfrm>
                  <a:off x="9131233" y="1780409"/>
                  <a:ext cx="1424880" cy="2469600"/>
                </a:xfrm>
                <a:prstGeom prst="rect">
                  <a:avLst/>
                </a:prstGeom>
              </p:spPr>
            </p:pic>
          </mc:Fallback>
        </mc:AlternateContent>
        <mc:AlternateContent xmlns:mc="http://schemas.openxmlformats.org/markup-compatibility/2006">
          <mc:Choice xmlns:p14="http://schemas.microsoft.com/office/powerpoint/2010/main" Requires="p14">
            <p:contentPart p14:bwMode="auto" r:id="rId167">
              <p14:nvContentPartPr>
                <p14:cNvPr id="87" name="Ink 86">
                  <a:extLst>
                    <a:ext uri="{FF2B5EF4-FFF2-40B4-BE49-F238E27FC236}">
                      <a16:creationId xmlns:a16="http://schemas.microsoft.com/office/drawing/2014/main" id="{9A829558-02B2-5864-5830-F204C8B30BBC}"/>
                    </a:ext>
                  </a:extLst>
                </p14:cNvPr>
                <p14:cNvContentPartPr/>
                <p14:nvPr/>
              </p14:nvContentPartPr>
              <p14:xfrm>
                <a:off x="10467193" y="1752329"/>
                <a:ext cx="122760" cy="116640"/>
              </p14:xfrm>
            </p:contentPart>
          </mc:Choice>
          <mc:Fallback>
            <p:pic>
              <p:nvPicPr>
                <p:cNvPr id="87" name="Ink 86">
                  <a:extLst>
                    <a:ext uri="{FF2B5EF4-FFF2-40B4-BE49-F238E27FC236}">
                      <a16:creationId xmlns:a16="http://schemas.microsoft.com/office/drawing/2014/main" id="{9A829558-02B2-5864-5830-F204C8B30BBC}"/>
                    </a:ext>
                  </a:extLst>
                </p:cNvPr>
                <p:cNvPicPr/>
                <p:nvPr/>
              </p:nvPicPr>
              <p:blipFill>
                <a:blip r:embed="rId168"/>
                <a:stretch>
                  <a:fillRect/>
                </a:stretch>
              </p:blipFill>
              <p:spPr>
                <a:xfrm>
                  <a:off x="10458553" y="1743689"/>
                  <a:ext cx="140400" cy="134280"/>
                </a:xfrm>
                <a:prstGeom prst="rect">
                  <a:avLst/>
                </a:prstGeom>
              </p:spPr>
            </p:pic>
          </mc:Fallback>
        </mc:AlternateContent>
        <mc:AlternateContent xmlns:mc="http://schemas.openxmlformats.org/markup-compatibility/2006">
          <mc:Choice xmlns:p14="http://schemas.microsoft.com/office/powerpoint/2010/main" Requires="p14">
            <p:contentPart p14:bwMode="auto" r:id="rId169">
              <p14:nvContentPartPr>
                <p14:cNvPr id="88" name="Ink 87">
                  <a:extLst>
                    <a:ext uri="{FF2B5EF4-FFF2-40B4-BE49-F238E27FC236}">
                      <a16:creationId xmlns:a16="http://schemas.microsoft.com/office/drawing/2014/main" id="{882A7BC8-FB3E-D109-4BE6-29938A874AFE}"/>
                    </a:ext>
                  </a:extLst>
                </p14:cNvPr>
                <p14:cNvContentPartPr/>
                <p14:nvPr/>
              </p14:nvContentPartPr>
              <p14:xfrm>
                <a:off x="10639993" y="1537409"/>
                <a:ext cx="76320" cy="183960"/>
              </p14:xfrm>
            </p:contentPart>
          </mc:Choice>
          <mc:Fallback>
            <p:pic>
              <p:nvPicPr>
                <p:cNvPr id="88" name="Ink 87">
                  <a:extLst>
                    <a:ext uri="{FF2B5EF4-FFF2-40B4-BE49-F238E27FC236}">
                      <a16:creationId xmlns:a16="http://schemas.microsoft.com/office/drawing/2014/main" id="{882A7BC8-FB3E-D109-4BE6-29938A874AFE}"/>
                    </a:ext>
                  </a:extLst>
                </p:cNvPr>
                <p:cNvPicPr/>
                <p:nvPr/>
              </p:nvPicPr>
              <p:blipFill>
                <a:blip r:embed="rId170"/>
                <a:stretch>
                  <a:fillRect/>
                </a:stretch>
              </p:blipFill>
              <p:spPr>
                <a:xfrm>
                  <a:off x="10631353" y="1528769"/>
                  <a:ext cx="93960" cy="201600"/>
                </a:xfrm>
                <a:prstGeom prst="rect">
                  <a:avLst/>
                </a:prstGeom>
              </p:spPr>
            </p:pic>
          </mc:Fallback>
        </mc:AlternateContent>
        <mc:AlternateContent xmlns:mc="http://schemas.openxmlformats.org/markup-compatibility/2006">
          <mc:Choice xmlns:p14="http://schemas.microsoft.com/office/powerpoint/2010/main" Requires="p14">
            <p:contentPart p14:bwMode="auto" r:id="rId171">
              <p14:nvContentPartPr>
                <p14:cNvPr id="89" name="Ink 88">
                  <a:extLst>
                    <a:ext uri="{FF2B5EF4-FFF2-40B4-BE49-F238E27FC236}">
                      <a16:creationId xmlns:a16="http://schemas.microsoft.com/office/drawing/2014/main" id="{67F32EFF-A526-46FC-B037-E360A94AA178}"/>
                    </a:ext>
                  </a:extLst>
                </p14:cNvPr>
                <p14:cNvContentPartPr/>
                <p14:nvPr/>
              </p14:nvContentPartPr>
              <p14:xfrm>
                <a:off x="10731793" y="1517969"/>
                <a:ext cx="177120" cy="172800"/>
              </p14:xfrm>
            </p:contentPart>
          </mc:Choice>
          <mc:Fallback>
            <p:pic>
              <p:nvPicPr>
                <p:cNvPr id="89" name="Ink 88">
                  <a:extLst>
                    <a:ext uri="{FF2B5EF4-FFF2-40B4-BE49-F238E27FC236}">
                      <a16:creationId xmlns:a16="http://schemas.microsoft.com/office/drawing/2014/main" id="{67F32EFF-A526-46FC-B037-E360A94AA178}"/>
                    </a:ext>
                  </a:extLst>
                </p:cNvPr>
                <p:cNvPicPr/>
                <p:nvPr/>
              </p:nvPicPr>
              <p:blipFill>
                <a:blip r:embed="rId172"/>
                <a:stretch>
                  <a:fillRect/>
                </a:stretch>
              </p:blipFill>
              <p:spPr>
                <a:xfrm>
                  <a:off x="10723153" y="1509329"/>
                  <a:ext cx="194760" cy="190440"/>
                </a:xfrm>
                <a:prstGeom prst="rect">
                  <a:avLst/>
                </a:prstGeom>
              </p:spPr>
            </p:pic>
          </mc:Fallback>
        </mc:AlternateContent>
        <mc:AlternateContent xmlns:mc="http://schemas.openxmlformats.org/markup-compatibility/2006">
          <mc:Choice xmlns:p14="http://schemas.microsoft.com/office/powerpoint/2010/main" Requires="p14">
            <p:contentPart p14:bwMode="auto" r:id="rId173">
              <p14:nvContentPartPr>
                <p14:cNvPr id="90" name="Ink 89">
                  <a:extLst>
                    <a:ext uri="{FF2B5EF4-FFF2-40B4-BE49-F238E27FC236}">
                      <a16:creationId xmlns:a16="http://schemas.microsoft.com/office/drawing/2014/main" id="{B3BA4B5D-FDB2-BEA8-9146-A808B35DBE5D}"/>
                    </a:ext>
                  </a:extLst>
                </p14:cNvPr>
                <p14:cNvContentPartPr/>
                <p14:nvPr/>
              </p14:nvContentPartPr>
              <p14:xfrm>
                <a:off x="10877233" y="1503209"/>
                <a:ext cx="25560" cy="12600"/>
              </p14:xfrm>
            </p:contentPart>
          </mc:Choice>
          <mc:Fallback>
            <p:pic>
              <p:nvPicPr>
                <p:cNvPr id="90" name="Ink 89">
                  <a:extLst>
                    <a:ext uri="{FF2B5EF4-FFF2-40B4-BE49-F238E27FC236}">
                      <a16:creationId xmlns:a16="http://schemas.microsoft.com/office/drawing/2014/main" id="{B3BA4B5D-FDB2-BEA8-9146-A808B35DBE5D}"/>
                    </a:ext>
                  </a:extLst>
                </p:cNvPr>
                <p:cNvPicPr/>
                <p:nvPr/>
              </p:nvPicPr>
              <p:blipFill>
                <a:blip r:embed="rId174"/>
                <a:stretch>
                  <a:fillRect/>
                </a:stretch>
              </p:blipFill>
              <p:spPr>
                <a:xfrm>
                  <a:off x="10868233" y="1494569"/>
                  <a:ext cx="43200" cy="30240"/>
                </a:xfrm>
                <a:prstGeom prst="rect">
                  <a:avLst/>
                </a:prstGeom>
              </p:spPr>
            </p:pic>
          </mc:Fallback>
        </mc:AlternateContent>
        <mc:AlternateContent xmlns:mc="http://schemas.openxmlformats.org/markup-compatibility/2006">
          <mc:Choice xmlns:p14="http://schemas.microsoft.com/office/powerpoint/2010/main" Requires="p14">
            <p:contentPart p14:bwMode="auto" r:id="rId175">
              <p14:nvContentPartPr>
                <p14:cNvPr id="91" name="Ink 90">
                  <a:extLst>
                    <a:ext uri="{FF2B5EF4-FFF2-40B4-BE49-F238E27FC236}">
                      <a16:creationId xmlns:a16="http://schemas.microsoft.com/office/drawing/2014/main" id="{84EFDDEE-C2F6-152A-8CE8-A78BA0B9E4AC}"/>
                    </a:ext>
                  </a:extLst>
                </p14:cNvPr>
                <p14:cNvContentPartPr/>
                <p14:nvPr/>
              </p14:nvContentPartPr>
              <p14:xfrm>
                <a:off x="10947793" y="1438769"/>
                <a:ext cx="40320" cy="140760"/>
              </p14:xfrm>
            </p:contentPart>
          </mc:Choice>
          <mc:Fallback>
            <p:pic>
              <p:nvPicPr>
                <p:cNvPr id="91" name="Ink 90">
                  <a:extLst>
                    <a:ext uri="{FF2B5EF4-FFF2-40B4-BE49-F238E27FC236}">
                      <a16:creationId xmlns:a16="http://schemas.microsoft.com/office/drawing/2014/main" id="{84EFDDEE-C2F6-152A-8CE8-A78BA0B9E4AC}"/>
                    </a:ext>
                  </a:extLst>
                </p:cNvPr>
                <p:cNvPicPr/>
                <p:nvPr/>
              </p:nvPicPr>
              <p:blipFill>
                <a:blip r:embed="rId176"/>
                <a:stretch>
                  <a:fillRect/>
                </a:stretch>
              </p:blipFill>
              <p:spPr>
                <a:xfrm>
                  <a:off x="10939153" y="1430129"/>
                  <a:ext cx="57960" cy="158400"/>
                </a:xfrm>
                <a:prstGeom prst="rect">
                  <a:avLst/>
                </a:prstGeom>
              </p:spPr>
            </p:pic>
          </mc:Fallback>
        </mc:AlternateContent>
        <mc:AlternateContent xmlns:mc="http://schemas.openxmlformats.org/markup-compatibility/2006">
          <mc:Choice xmlns:p14="http://schemas.microsoft.com/office/powerpoint/2010/main" Requires="p14">
            <p:contentPart p14:bwMode="auto" r:id="rId177">
              <p14:nvContentPartPr>
                <p14:cNvPr id="92" name="Ink 91">
                  <a:extLst>
                    <a:ext uri="{FF2B5EF4-FFF2-40B4-BE49-F238E27FC236}">
                      <a16:creationId xmlns:a16="http://schemas.microsoft.com/office/drawing/2014/main" id="{112F1E13-162A-030C-0F10-2339F222BE72}"/>
                    </a:ext>
                  </a:extLst>
                </p14:cNvPr>
                <p14:cNvContentPartPr/>
                <p14:nvPr/>
              </p14:nvContentPartPr>
              <p14:xfrm>
                <a:off x="11006473" y="1402409"/>
                <a:ext cx="64800" cy="181440"/>
              </p14:xfrm>
            </p:contentPart>
          </mc:Choice>
          <mc:Fallback>
            <p:pic>
              <p:nvPicPr>
                <p:cNvPr id="92" name="Ink 91">
                  <a:extLst>
                    <a:ext uri="{FF2B5EF4-FFF2-40B4-BE49-F238E27FC236}">
                      <a16:creationId xmlns:a16="http://schemas.microsoft.com/office/drawing/2014/main" id="{112F1E13-162A-030C-0F10-2339F222BE72}"/>
                    </a:ext>
                  </a:extLst>
                </p:cNvPr>
                <p:cNvPicPr/>
                <p:nvPr/>
              </p:nvPicPr>
              <p:blipFill>
                <a:blip r:embed="rId178"/>
                <a:stretch>
                  <a:fillRect/>
                </a:stretch>
              </p:blipFill>
              <p:spPr>
                <a:xfrm>
                  <a:off x="10997473" y="1393409"/>
                  <a:ext cx="82440" cy="199080"/>
                </a:xfrm>
                <a:prstGeom prst="rect">
                  <a:avLst/>
                </a:prstGeom>
              </p:spPr>
            </p:pic>
          </mc:Fallback>
        </mc:AlternateContent>
        <mc:AlternateContent xmlns:mc="http://schemas.openxmlformats.org/markup-compatibility/2006">
          <mc:Choice xmlns:p14="http://schemas.microsoft.com/office/powerpoint/2010/main" Requires="p14">
            <p:contentPart p14:bwMode="auto" r:id="rId179">
              <p14:nvContentPartPr>
                <p14:cNvPr id="147" name="Ink 146">
                  <a:extLst>
                    <a:ext uri="{FF2B5EF4-FFF2-40B4-BE49-F238E27FC236}">
                      <a16:creationId xmlns:a16="http://schemas.microsoft.com/office/drawing/2014/main" id="{095A29DF-3908-4F85-E6B7-2F525EA7E7FC}"/>
                    </a:ext>
                  </a:extLst>
                </p14:cNvPr>
                <p14:cNvContentPartPr/>
                <p14:nvPr/>
              </p14:nvContentPartPr>
              <p14:xfrm>
                <a:off x="11606233" y="3251369"/>
                <a:ext cx="133560" cy="109440"/>
              </p14:xfrm>
            </p:contentPart>
          </mc:Choice>
          <mc:Fallback>
            <p:pic>
              <p:nvPicPr>
                <p:cNvPr id="147" name="Ink 146">
                  <a:extLst>
                    <a:ext uri="{FF2B5EF4-FFF2-40B4-BE49-F238E27FC236}">
                      <a16:creationId xmlns:a16="http://schemas.microsoft.com/office/drawing/2014/main" id="{095A29DF-3908-4F85-E6B7-2F525EA7E7FC}"/>
                    </a:ext>
                  </a:extLst>
                </p:cNvPr>
                <p:cNvPicPr/>
                <p:nvPr/>
              </p:nvPicPr>
              <p:blipFill>
                <a:blip r:embed="rId180"/>
                <a:stretch>
                  <a:fillRect/>
                </a:stretch>
              </p:blipFill>
              <p:spPr>
                <a:xfrm>
                  <a:off x="11597233" y="3242729"/>
                  <a:ext cx="151200" cy="127080"/>
                </a:xfrm>
                <a:prstGeom prst="rect">
                  <a:avLst/>
                </a:prstGeom>
              </p:spPr>
            </p:pic>
          </mc:Fallback>
        </mc:AlternateContent>
        <mc:AlternateContent xmlns:mc="http://schemas.openxmlformats.org/markup-compatibility/2006">
          <mc:Choice xmlns:p14="http://schemas.microsoft.com/office/powerpoint/2010/main" Requires="p14">
            <p:contentPart p14:bwMode="auto" r:id="rId181">
              <p14:nvContentPartPr>
                <p14:cNvPr id="148" name="Ink 147">
                  <a:extLst>
                    <a:ext uri="{FF2B5EF4-FFF2-40B4-BE49-F238E27FC236}">
                      <a16:creationId xmlns:a16="http://schemas.microsoft.com/office/drawing/2014/main" id="{EB43F5D9-E03B-7E9E-F9C9-8343A53D333A}"/>
                    </a:ext>
                  </a:extLst>
                </p14:cNvPr>
                <p14:cNvContentPartPr/>
                <p14:nvPr/>
              </p14:nvContentPartPr>
              <p14:xfrm>
                <a:off x="11796673" y="3247769"/>
                <a:ext cx="41040" cy="87840"/>
              </p14:xfrm>
            </p:contentPart>
          </mc:Choice>
          <mc:Fallback>
            <p:pic>
              <p:nvPicPr>
                <p:cNvPr id="148" name="Ink 147">
                  <a:extLst>
                    <a:ext uri="{FF2B5EF4-FFF2-40B4-BE49-F238E27FC236}">
                      <a16:creationId xmlns:a16="http://schemas.microsoft.com/office/drawing/2014/main" id="{EB43F5D9-E03B-7E9E-F9C9-8343A53D333A}"/>
                    </a:ext>
                  </a:extLst>
                </p:cNvPr>
                <p:cNvPicPr/>
                <p:nvPr/>
              </p:nvPicPr>
              <p:blipFill>
                <a:blip r:embed="rId182"/>
                <a:stretch>
                  <a:fillRect/>
                </a:stretch>
              </p:blipFill>
              <p:spPr>
                <a:xfrm>
                  <a:off x="11788033" y="3238769"/>
                  <a:ext cx="58680" cy="105480"/>
                </a:xfrm>
                <a:prstGeom prst="rect">
                  <a:avLst/>
                </a:prstGeom>
              </p:spPr>
            </p:pic>
          </mc:Fallback>
        </mc:AlternateContent>
        <mc:AlternateContent xmlns:mc="http://schemas.openxmlformats.org/markup-compatibility/2006">
          <mc:Choice xmlns:p14="http://schemas.microsoft.com/office/powerpoint/2010/main" Requires="p14">
            <p:contentPart p14:bwMode="auto" r:id="rId183">
              <p14:nvContentPartPr>
                <p14:cNvPr id="149" name="Ink 148">
                  <a:extLst>
                    <a:ext uri="{FF2B5EF4-FFF2-40B4-BE49-F238E27FC236}">
                      <a16:creationId xmlns:a16="http://schemas.microsoft.com/office/drawing/2014/main" id="{7F5FD032-FF4B-5BD3-0E09-5D4B578EAB82}"/>
                    </a:ext>
                  </a:extLst>
                </p14:cNvPr>
                <p14:cNvContentPartPr/>
                <p14:nvPr/>
              </p14:nvContentPartPr>
              <p14:xfrm>
                <a:off x="11747353" y="3247409"/>
                <a:ext cx="149400" cy="101880"/>
              </p14:xfrm>
            </p:contentPart>
          </mc:Choice>
          <mc:Fallback>
            <p:pic>
              <p:nvPicPr>
                <p:cNvPr id="149" name="Ink 148">
                  <a:extLst>
                    <a:ext uri="{FF2B5EF4-FFF2-40B4-BE49-F238E27FC236}">
                      <a16:creationId xmlns:a16="http://schemas.microsoft.com/office/drawing/2014/main" id="{7F5FD032-FF4B-5BD3-0E09-5D4B578EAB82}"/>
                    </a:ext>
                  </a:extLst>
                </p:cNvPr>
                <p:cNvPicPr/>
                <p:nvPr/>
              </p:nvPicPr>
              <p:blipFill>
                <a:blip r:embed="rId184"/>
                <a:stretch>
                  <a:fillRect/>
                </a:stretch>
              </p:blipFill>
              <p:spPr>
                <a:xfrm>
                  <a:off x="11738713" y="3238769"/>
                  <a:ext cx="167040" cy="119520"/>
                </a:xfrm>
                <a:prstGeom prst="rect">
                  <a:avLst/>
                </a:prstGeom>
              </p:spPr>
            </p:pic>
          </mc:Fallback>
        </mc:AlternateContent>
        <mc:AlternateContent xmlns:mc="http://schemas.openxmlformats.org/markup-compatibility/2006">
          <mc:Choice xmlns:p14="http://schemas.microsoft.com/office/powerpoint/2010/main" Requires="p14">
            <p:contentPart p14:bwMode="auto" r:id="rId185">
              <p14:nvContentPartPr>
                <p14:cNvPr id="150" name="Ink 149">
                  <a:extLst>
                    <a:ext uri="{FF2B5EF4-FFF2-40B4-BE49-F238E27FC236}">
                      <a16:creationId xmlns:a16="http://schemas.microsoft.com/office/drawing/2014/main" id="{7B8861B0-63E0-0490-E45D-3A429D81E818}"/>
                    </a:ext>
                  </a:extLst>
                </p14:cNvPr>
                <p14:cNvContentPartPr/>
                <p14:nvPr/>
              </p14:nvContentPartPr>
              <p14:xfrm>
                <a:off x="11961193" y="3206009"/>
                <a:ext cx="24120" cy="96840"/>
              </p14:xfrm>
            </p:contentPart>
          </mc:Choice>
          <mc:Fallback>
            <p:pic>
              <p:nvPicPr>
                <p:cNvPr id="150" name="Ink 149">
                  <a:extLst>
                    <a:ext uri="{FF2B5EF4-FFF2-40B4-BE49-F238E27FC236}">
                      <a16:creationId xmlns:a16="http://schemas.microsoft.com/office/drawing/2014/main" id="{7B8861B0-63E0-0490-E45D-3A429D81E818}"/>
                    </a:ext>
                  </a:extLst>
                </p:cNvPr>
                <p:cNvPicPr/>
                <p:nvPr/>
              </p:nvPicPr>
              <p:blipFill>
                <a:blip r:embed="rId186"/>
                <a:stretch>
                  <a:fillRect/>
                </a:stretch>
              </p:blipFill>
              <p:spPr>
                <a:xfrm>
                  <a:off x="11952193" y="3197009"/>
                  <a:ext cx="41760" cy="114480"/>
                </a:xfrm>
                <a:prstGeom prst="rect">
                  <a:avLst/>
                </a:prstGeom>
              </p:spPr>
            </p:pic>
          </mc:Fallback>
        </mc:AlternateContent>
        <mc:AlternateContent xmlns:mc="http://schemas.openxmlformats.org/markup-compatibility/2006">
          <mc:Choice xmlns:p14="http://schemas.microsoft.com/office/powerpoint/2010/main" Requires="p14">
            <p:contentPart p14:bwMode="auto" r:id="rId187">
              <p14:nvContentPartPr>
                <p14:cNvPr id="151" name="Ink 150">
                  <a:extLst>
                    <a:ext uri="{FF2B5EF4-FFF2-40B4-BE49-F238E27FC236}">
                      <a16:creationId xmlns:a16="http://schemas.microsoft.com/office/drawing/2014/main" id="{31518E02-633A-E6A9-987F-7583FF94237E}"/>
                    </a:ext>
                  </a:extLst>
                </p14:cNvPr>
                <p14:cNvContentPartPr/>
                <p14:nvPr/>
              </p14:nvContentPartPr>
              <p14:xfrm>
                <a:off x="12011953" y="3159569"/>
                <a:ext cx="116640" cy="134280"/>
              </p14:xfrm>
            </p:contentPart>
          </mc:Choice>
          <mc:Fallback>
            <p:pic>
              <p:nvPicPr>
                <p:cNvPr id="151" name="Ink 150">
                  <a:extLst>
                    <a:ext uri="{FF2B5EF4-FFF2-40B4-BE49-F238E27FC236}">
                      <a16:creationId xmlns:a16="http://schemas.microsoft.com/office/drawing/2014/main" id="{31518E02-633A-E6A9-987F-7583FF94237E}"/>
                    </a:ext>
                  </a:extLst>
                </p:cNvPr>
                <p:cNvPicPr/>
                <p:nvPr/>
              </p:nvPicPr>
              <p:blipFill>
                <a:blip r:embed="rId188"/>
                <a:stretch>
                  <a:fillRect/>
                </a:stretch>
              </p:blipFill>
              <p:spPr>
                <a:xfrm>
                  <a:off x="12003313" y="3150929"/>
                  <a:ext cx="134280" cy="151920"/>
                </a:xfrm>
                <a:prstGeom prst="rect">
                  <a:avLst/>
                </a:prstGeom>
              </p:spPr>
            </p:pic>
          </mc:Fallback>
        </mc:AlternateContent>
        <mc:AlternateContent xmlns:mc="http://schemas.openxmlformats.org/markup-compatibility/2006">
          <mc:Choice xmlns:p14="http://schemas.microsoft.com/office/powerpoint/2010/main" Requires="p14">
            <p:contentPart p14:bwMode="auto" r:id="rId189">
              <p14:nvContentPartPr>
                <p14:cNvPr id="152" name="Ink 151">
                  <a:extLst>
                    <a:ext uri="{FF2B5EF4-FFF2-40B4-BE49-F238E27FC236}">
                      <a16:creationId xmlns:a16="http://schemas.microsoft.com/office/drawing/2014/main" id="{DC796641-57A7-D928-9E9B-32228A6C0B28}"/>
                    </a:ext>
                  </a:extLst>
                </p14:cNvPr>
                <p14:cNvContentPartPr/>
                <p14:nvPr/>
              </p14:nvContentPartPr>
              <p14:xfrm>
                <a:off x="11536033" y="3076769"/>
                <a:ext cx="772200" cy="387720"/>
              </p14:xfrm>
            </p:contentPart>
          </mc:Choice>
          <mc:Fallback>
            <p:pic>
              <p:nvPicPr>
                <p:cNvPr id="152" name="Ink 151">
                  <a:extLst>
                    <a:ext uri="{FF2B5EF4-FFF2-40B4-BE49-F238E27FC236}">
                      <a16:creationId xmlns:a16="http://schemas.microsoft.com/office/drawing/2014/main" id="{DC796641-57A7-D928-9E9B-32228A6C0B28}"/>
                    </a:ext>
                  </a:extLst>
                </p:cNvPr>
                <p:cNvPicPr/>
                <p:nvPr/>
              </p:nvPicPr>
              <p:blipFill>
                <a:blip r:embed="rId190"/>
                <a:stretch>
                  <a:fillRect/>
                </a:stretch>
              </p:blipFill>
              <p:spPr>
                <a:xfrm>
                  <a:off x="11527393" y="3067769"/>
                  <a:ext cx="789840" cy="405360"/>
                </a:xfrm>
                <a:prstGeom prst="rect">
                  <a:avLst/>
                </a:prstGeom>
              </p:spPr>
            </p:pic>
          </mc:Fallback>
        </mc:AlternateContent>
        <mc:AlternateContent xmlns:mc="http://schemas.openxmlformats.org/markup-compatibility/2006">
          <mc:Choice xmlns:p14="http://schemas.microsoft.com/office/powerpoint/2010/main" Requires="p14">
            <p:contentPart p14:bwMode="auto" r:id="rId191">
              <p14:nvContentPartPr>
                <p14:cNvPr id="154" name="Ink 153">
                  <a:extLst>
                    <a:ext uri="{FF2B5EF4-FFF2-40B4-BE49-F238E27FC236}">
                      <a16:creationId xmlns:a16="http://schemas.microsoft.com/office/drawing/2014/main" id="{7DD3F710-0450-81CA-D703-1B79954B012A}"/>
                    </a:ext>
                  </a:extLst>
                </p14:cNvPr>
                <p14:cNvContentPartPr/>
                <p14:nvPr/>
              </p14:nvContentPartPr>
              <p14:xfrm>
                <a:off x="11637553" y="3755369"/>
                <a:ext cx="324000" cy="139680"/>
              </p14:xfrm>
            </p:contentPart>
          </mc:Choice>
          <mc:Fallback>
            <p:pic>
              <p:nvPicPr>
                <p:cNvPr id="154" name="Ink 153">
                  <a:extLst>
                    <a:ext uri="{FF2B5EF4-FFF2-40B4-BE49-F238E27FC236}">
                      <a16:creationId xmlns:a16="http://schemas.microsoft.com/office/drawing/2014/main" id="{7DD3F710-0450-81CA-D703-1B79954B012A}"/>
                    </a:ext>
                  </a:extLst>
                </p:cNvPr>
                <p:cNvPicPr/>
                <p:nvPr/>
              </p:nvPicPr>
              <p:blipFill>
                <a:blip r:embed="rId192"/>
                <a:stretch>
                  <a:fillRect/>
                </a:stretch>
              </p:blipFill>
              <p:spPr>
                <a:xfrm>
                  <a:off x="11628913" y="3746729"/>
                  <a:ext cx="341640" cy="157320"/>
                </a:xfrm>
                <a:prstGeom prst="rect">
                  <a:avLst/>
                </a:prstGeom>
              </p:spPr>
            </p:pic>
          </mc:Fallback>
        </mc:AlternateContent>
        <mc:AlternateContent xmlns:mc="http://schemas.openxmlformats.org/markup-compatibility/2006">
          <mc:Choice xmlns:p14="http://schemas.microsoft.com/office/powerpoint/2010/main" Requires="p14">
            <p:contentPart p14:bwMode="auto" r:id="rId193">
              <p14:nvContentPartPr>
                <p14:cNvPr id="155" name="Ink 154">
                  <a:extLst>
                    <a:ext uri="{FF2B5EF4-FFF2-40B4-BE49-F238E27FC236}">
                      <a16:creationId xmlns:a16="http://schemas.microsoft.com/office/drawing/2014/main" id="{4CB72F2A-9541-BE41-52AD-C1E2DF9F694A}"/>
                    </a:ext>
                  </a:extLst>
                </p14:cNvPr>
                <p14:cNvContentPartPr/>
                <p14:nvPr/>
              </p14:nvContentPartPr>
              <p14:xfrm>
                <a:off x="12199513" y="3741329"/>
                <a:ext cx="281160" cy="38880"/>
              </p14:xfrm>
            </p:contentPart>
          </mc:Choice>
          <mc:Fallback>
            <p:pic>
              <p:nvPicPr>
                <p:cNvPr id="155" name="Ink 154">
                  <a:extLst>
                    <a:ext uri="{FF2B5EF4-FFF2-40B4-BE49-F238E27FC236}">
                      <a16:creationId xmlns:a16="http://schemas.microsoft.com/office/drawing/2014/main" id="{4CB72F2A-9541-BE41-52AD-C1E2DF9F694A}"/>
                    </a:ext>
                  </a:extLst>
                </p:cNvPr>
                <p:cNvPicPr/>
                <p:nvPr/>
              </p:nvPicPr>
              <p:blipFill>
                <a:blip r:embed="rId194"/>
                <a:stretch>
                  <a:fillRect/>
                </a:stretch>
              </p:blipFill>
              <p:spPr>
                <a:xfrm>
                  <a:off x="12190873" y="3732329"/>
                  <a:ext cx="298800" cy="565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95">
            <p14:nvContentPartPr>
              <p14:cNvPr id="157" name="Ink 156">
                <a:extLst>
                  <a:ext uri="{FF2B5EF4-FFF2-40B4-BE49-F238E27FC236}">
                    <a16:creationId xmlns:a16="http://schemas.microsoft.com/office/drawing/2014/main" id="{3180FBED-ABAD-7E70-E30F-1DEC26EA5168}"/>
                  </a:ext>
                </a:extLst>
              </p14:cNvPr>
              <p14:cNvContentPartPr/>
              <p14:nvPr/>
            </p14:nvContentPartPr>
            <p14:xfrm>
              <a:off x="1517953" y="6364289"/>
              <a:ext cx="10800" cy="9360"/>
            </p14:xfrm>
          </p:contentPart>
        </mc:Choice>
        <mc:Fallback>
          <p:pic>
            <p:nvPicPr>
              <p:cNvPr id="157" name="Ink 156">
                <a:extLst>
                  <a:ext uri="{FF2B5EF4-FFF2-40B4-BE49-F238E27FC236}">
                    <a16:creationId xmlns:a16="http://schemas.microsoft.com/office/drawing/2014/main" id="{3180FBED-ABAD-7E70-E30F-1DEC26EA5168}"/>
                  </a:ext>
                </a:extLst>
              </p:cNvPr>
              <p:cNvPicPr/>
              <p:nvPr/>
            </p:nvPicPr>
            <p:blipFill>
              <a:blip r:embed="rId196"/>
              <a:stretch>
                <a:fillRect/>
              </a:stretch>
            </p:blipFill>
            <p:spPr>
              <a:xfrm>
                <a:off x="1509313" y="6355289"/>
                <a:ext cx="28440" cy="27000"/>
              </a:xfrm>
              <a:prstGeom prst="rect">
                <a:avLst/>
              </a:prstGeom>
            </p:spPr>
          </p:pic>
        </mc:Fallback>
      </mc:AlternateContent>
      <p:grpSp>
        <p:nvGrpSpPr>
          <p:cNvPr id="172" name="Group 171">
            <a:extLst>
              <a:ext uri="{FF2B5EF4-FFF2-40B4-BE49-F238E27FC236}">
                <a16:creationId xmlns:a16="http://schemas.microsoft.com/office/drawing/2014/main" id="{B73BFF0A-8BD0-69F0-A6FC-E27237F4AFE6}"/>
              </a:ext>
            </a:extLst>
          </p:cNvPr>
          <p:cNvGrpSpPr/>
          <p:nvPr/>
        </p:nvGrpSpPr>
        <p:grpSpPr>
          <a:xfrm>
            <a:off x="5079793" y="3449369"/>
            <a:ext cx="3197880" cy="1370520"/>
            <a:chOff x="5079793" y="3449369"/>
            <a:chExt cx="3197880" cy="1370520"/>
          </a:xfrm>
        </p:grpSpPr>
        <mc:AlternateContent xmlns:mc="http://schemas.openxmlformats.org/markup-compatibility/2006">
          <mc:Choice xmlns:p14="http://schemas.microsoft.com/office/powerpoint/2010/main" Requires="p14">
            <p:contentPart p14:bwMode="auto" r:id="rId197">
              <p14:nvContentPartPr>
                <p14:cNvPr id="117" name="Ink 116">
                  <a:extLst>
                    <a:ext uri="{FF2B5EF4-FFF2-40B4-BE49-F238E27FC236}">
                      <a16:creationId xmlns:a16="http://schemas.microsoft.com/office/drawing/2014/main" id="{F10A3618-98F3-5945-4B74-C2D1EDEFABCD}"/>
                    </a:ext>
                  </a:extLst>
                </p14:cNvPr>
                <p14:cNvContentPartPr/>
                <p14:nvPr/>
              </p14:nvContentPartPr>
              <p14:xfrm>
                <a:off x="5079793" y="4515329"/>
                <a:ext cx="135720" cy="213840"/>
              </p14:xfrm>
            </p:contentPart>
          </mc:Choice>
          <mc:Fallback>
            <p:pic>
              <p:nvPicPr>
                <p:cNvPr id="117" name="Ink 116">
                  <a:extLst>
                    <a:ext uri="{FF2B5EF4-FFF2-40B4-BE49-F238E27FC236}">
                      <a16:creationId xmlns:a16="http://schemas.microsoft.com/office/drawing/2014/main" id="{F10A3618-98F3-5945-4B74-C2D1EDEFABCD}"/>
                    </a:ext>
                  </a:extLst>
                </p:cNvPr>
                <p:cNvPicPr/>
                <p:nvPr/>
              </p:nvPicPr>
              <p:blipFill>
                <a:blip r:embed="rId198"/>
                <a:stretch>
                  <a:fillRect/>
                </a:stretch>
              </p:blipFill>
              <p:spPr>
                <a:xfrm>
                  <a:off x="5071153" y="4506329"/>
                  <a:ext cx="153360" cy="231480"/>
                </a:xfrm>
                <a:prstGeom prst="rect">
                  <a:avLst/>
                </a:prstGeom>
              </p:spPr>
            </p:pic>
          </mc:Fallback>
        </mc:AlternateContent>
        <mc:AlternateContent xmlns:mc="http://schemas.openxmlformats.org/markup-compatibility/2006">
          <mc:Choice xmlns:p14="http://schemas.microsoft.com/office/powerpoint/2010/main" Requires="p14">
            <p:contentPart p14:bwMode="auto" r:id="rId199">
              <p14:nvContentPartPr>
                <p14:cNvPr id="118" name="Ink 117">
                  <a:extLst>
                    <a:ext uri="{FF2B5EF4-FFF2-40B4-BE49-F238E27FC236}">
                      <a16:creationId xmlns:a16="http://schemas.microsoft.com/office/drawing/2014/main" id="{E870F659-C5AB-CD42-D05B-70F92D73CC0F}"/>
                    </a:ext>
                  </a:extLst>
                </p14:cNvPr>
                <p14:cNvContentPartPr/>
                <p14:nvPr/>
              </p14:nvContentPartPr>
              <p14:xfrm>
                <a:off x="5212993" y="4298249"/>
                <a:ext cx="342360" cy="220320"/>
              </p14:xfrm>
            </p:contentPart>
          </mc:Choice>
          <mc:Fallback>
            <p:pic>
              <p:nvPicPr>
                <p:cNvPr id="118" name="Ink 117">
                  <a:extLst>
                    <a:ext uri="{FF2B5EF4-FFF2-40B4-BE49-F238E27FC236}">
                      <a16:creationId xmlns:a16="http://schemas.microsoft.com/office/drawing/2014/main" id="{E870F659-C5AB-CD42-D05B-70F92D73CC0F}"/>
                    </a:ext>
                  </a:extLst>
                </p:cNvPr>
                <p:cNvPicPr/>
                <p:nvPr/>
              </p:nvPicPr>
              <p:blipFill>
                <a:blip r:embed="rId200"/>
                <a:stretch>
                  <a:fillRect/>
                </a:stretch>
              </p:blipFill>
              <p:spPr>
                <a:xfrm>
                  <a:off x="5203993" y="4289609"/>
                  <a:ext cx="360000" cy="237960"/>
                </a:xfrm>
                <a:prstGeom prst="rect">
                  <a:avLst/>
                </a:prstGeom>
              </p:spPr>
            </p:pic>
          </mc:Fallback>
        </mc:AlternateContent>
        <mc:AlternateContent xmlns:mc="http://schemas.openxmlformats.org/markup-compatibility/2006">
          <mc:Choice xmlns:p14="http://schemas.microsoft.com/office/powerpoint/2010/main" Requires="p14">
            <p:contentPart p14:bwMode="auto" r:id="rId201">
              <p14:nvContentPartPr>
                <p14:cNvPr id="119" name="Ink 118">
                  <a:extLst>
                    <a:ext uri="{FF2B5EF4-FFF2-40B4-BE49-F238E27FC236}">
                      <a16:creationId xmlns:a16="http://schemas.microsoft.com/office/drawing/2014/main" id="{0940A4F2-ED9E-BE1D-E46C-8E14B0FAB17C}"/>
                    </a:ext>
                  </a:extLst>
                </p14:cNvPr>
                <p14:cNvContentPartPr/>
                <p14:nvPr/>
              </p14:nvContentPartPr>
              <p14:xfrm>
                <a:off x="5656513" y="4140929"/>
                <a:ext cx="107640" cy="91080"/>
              </p14:xfrm>
            </p:contentPart>
          </mc:Choice>
          <mc:Fallback>
            <p:pic>
              <p:nvPicPr>
                <p:cNvPr id="119" name="Ink 118">
                  <a:extLst>
                    <a:ext uri="{FF2B5EF4-FFF2-40B4-BE49-F238E27FC236}">
                      <a16:creationId xmlns:a16="http://schemas.microsoft.com/office/drawing/2014/main" id="{0940A4F2-ED9E-BE1D-E46C-8E14B0FAB17C}"/>
                    </a:ext>
                  </a:extLst>
                </p:cNvPr>
                <p:cNvPicPr/>
                <p:nvPr/>
              </p:nvPicPr>
              <p:blipFill>
                <a:blip r:embed="rId202"/>
                <a:stretch>
                  <a:fillRect/>
                </a:stretch>
              </p:blipFill>
              <p:spPr>
                <a:xfrm>
                  <a:off x="5647873" y="4132289"/>
                  <a:ext cx="125280" cy="108720"/>
                </a:xfrm>
                <a:prstGeom prst="rect">
                  <a:avLst/>
                </a:prstGeom>
              </p:spPr>
            </p:pic>
          </mc:Fallback>
        </mc:AlternateContent>
        <mc:AlternateContent xmlns:mc="http://schemas.openxmlformats.org/markup-compatibility/2006">
          <mc:Choice xmlns:p14="http://schemas.microsoft.com/office/powerpoint/2010/main" Requires="p14">
            <p:contentPart p14:bwMode="auto" r:id="rId203">
              <p14:nvContentPartPr>
                <p14:cNvPr id="120" name="Ink 119">
                  <a:extLst>
                    <a:ext uri="{FF2B5EF4-FFF2-40B4-BE49-F238E27FC236}">
                      <a16:creationId xmlns:a16="http://schemas.microsoft.com/office/drawing/2014/main" id="{0A5B9B9F-257C-84A1-4356-F0BB26BE8940}"/>
                    </a:ext>
                  </a:extLst>
                </p14:cNvPr>
                <p14:cNvContentPartPr/>
                <p14:nvPr/>
              </p14:nvContentPartPr>
              <p14:xfrm>
                <a:off x="5786833" y="4078289"/>
                <a:ext cx="102240" cy="100440"/>
              </p14:xfrm>
            </p:contentPart>
          </mc:Choice>
          <mc:Fallback>
            <p:pic>
              <p:nvPicPr>
                <p:cNvPr id="120" name="Ink 119">
                  <a:extLst>
                    <a:ext uri="{FF2B5EF4-FFF2-40B4-BE49-F238E27FC236}">
                      <a16:creationId xmlns:a16="http://schemas.microsoft.com/office/drawing/2014/main" id="{0A5B9B9F-257C-84A1-4356-F0BB26BE8940}"/>
                    </a:ext>
                  </a:extLst>
                </p:cNvPr>
                <p:cNvPicPr/>
                <p:nvPr/>
              </p:nvPicPr>
              <p:blipFill>
                <a:blip r:embed="rId204"/>
                <a:stretch>
                  <a:fillRect/>
                </a:stretch>
              </p:blipFill>
              <p:spPr>
                <a:xfrm>
                  <a:off x="5777833" y="4069289"/>
                  <a:ext cx="119880" cy="118080"/>
                </a:xfrm>
                <a:prstGeom prst="rect">
                  <a:avLst/>
                </a:prstGeom>
              </p:spPr>
            </p:pic>
          </mc:Fallback>
        </mc:AlternateContent>
        <mc:AlternateContent xmlns:mc="http://schemas.openxmlformats.org/markup-compatibility/2006">
          <mc:Choice xmlns:p14="http://schemas.microsoft.com/office/powerpoint/2010/main" Requires="p14">
            <p:contentPart p14:bwMode="auto" r:id="rId205">
              <p14:nvContentPartPr>
                <p14:cNvPr id="121" name="Ink 120">
                  <a:extLst>
                    <a:ext uri="{FF2B5EF4-FFF2-40B4-BE49-F238E27FC236}">
                      <a16:creationId xmlns:a16="http://schemas.microsoft.com/office/drawing/2014/main" id="{5DF04ED9-26AE-C1FB-D6BB-DB9729317CD5}"/>
                    </a:ext>
                  </a:extLst>
                </p14:cNvPr>
                <p14:cNvContentPartPr/>
                <p14:nvPr/>
              </p14:nvContentPartPr>
              <p14:xfrm>
                <a:off x="5790433" y="4079009"/>
                <a:ext cx="83880" cy="66960"/>
              </p14:xfrm>
            </p:contentPart>
          </mc:Choice>
          <mc:Fallback>
            <p:pic>
              <p:nvPicPr>
                <p:cNvPr id="121" name="Ink 120">
                  <a:extLst>
                    <a:ext uri="{FF2B5EF4-FFF2-40B4-BE49-F238E27FC236}">
                      <a16:creationId xmlns:a16="http://schemas.microsoft.com/office/drawing/2014/main" id="{5DF04ED9-26AE-C1FB-D6BB-DB9729317CD5}"/>
                    </a:ext>
                  </a:extLst>
                </p:cNvPr>
                <p:cNvPicPr/>
                <p:nvPr/>
              </p:nvPicPr>
              <p:blipFill>
                <a:blip r:embed="rId206"/>
                <a:stretch>
                  <a:fillRect/>
                </a:stretch>
              </p:blipFill>
              <p:spPr>
                <a:xfrm>
                  <a:off x="5781793" y="4070369"/>
                  <a:ext cx="101520" cy="84600"/>
                </a:xfrm>
                <a:prstGeom prst="rect">
                  <a:avLst/>
                </a:prstGeom>
              </p:spPr>
            </p:pic>
          </mc:Fallback>
        </mc:AlternateContent>
        <mc:AlternateContent xmlns:mc="http://schemas.openxmlformats.org/markup-compatibility/2006">
          <mc:Choice xmlns:p14="http://schemas.microsoft.com/office/powerpoint/2010/main" Requires="p14">
            <p:contentPart p14:bwMode="auto" r:id="rId207">
              <p14:nvContentPartPr>
                <p14:cNvPr id="122" name="Ink 121">
                  <a:extLst>
                    <a:ext uri="{FF2B5EF4-FFF2-40B4-BE49-F238E27FC236}">
                      <a16:creationId xmlns:a16="http://schemas.microsoft.com/office/drawing/2014/main" id="{752499F5-A1A2-2E78-2790-30CBCBC316C6}"/>
                    </a:ext>
                  </a:extLst>
                </p14:cNvPr>
                <p14:cNvContentPartPr/>
                <p14:nvPr/>
              </p14:nvContentPartPr>
              <p14:xfrm>
                <a:off x="5904553" y="3967769"/>
                <a:ext cx="159840" cy="137520"/>
              </p14:xfrm>
            </p:contentPart>
          </mc:Choice>
          <mc:Fallback>
            <p:pic>
              <p:nvPicPr>
                <p:cNvPr id="122" name="Ink 121">
                  <a:extLst>
                    <a:ext uri="{FF2B5EF4-FFF2-40B4-BE49-F238E27FC236}">
                      <a16:creationId xmlns:a16="http://schemas.microsoft.com/office/drawing/2014/main" id="{752499F5-A1A2-2E78-2790-30CBCBC316C6}"/>
                    </a:ext>
                  </a:extLst>
                </p:cNvPr>
                <p:cNvPicPr/>
                <p:nvPr/>
              </p:nvPicPr>
              <p:blipFill>
                <a:blip r:embed="rId208"/>
                <a:stretch>
                  <a:fillRect/>
                </a:stretch>
              </p:blipFill>
              <p:spPr>
                <a:xfrm>
                  <a:off x="5895553" y="3958769"/>
                  <a:ext cx="177480" cy="155160"/>
                </a:xfrm>
                <a:prstGeom prst="rect">
                  <a:avLst/>
                </a:prstGeom>
              </p:spPr>
            </p:pic>
          </mc:Fallback>
        </mc:AlternateContent>
        <mc:AlternateContent xmlns:mc="http://schemas.openxmlformats.org/markup-compatibility/2006">
          <mc:Choice xmlns:p14="http://schemas.microsoft.com/office/powerpoint/2010/main" Requires="p14">
            <p:contentPart p14:bwMode="auto" r:id="rId209">
              <p14:nvContentPartPr>
                <p14:cNvPr id="123" name="Ink 122">
                  <a:extLst>
                    <a:ext uri="{FF2B5EF4-FFF2-40B4-BE49-F238E27FC236}">
                      <a16:creationId xmlns:a16="http://schemas.microsoft.com/office/drawing/2014/main" id="{D63E9578-ED3E-F38F-96AD-20A76AA7F7C0}"/>
                    </a:ext>
                  </a:extLst>
                </p14:cNvPr>
                <p14:cNvContentPartPr/>
                <p14:nvPr/>
              </p14:nvContentPartPr>
              <p14:xfrm>
                <a:off x="6139633" y="3990449"/>
                <a:ext cx="10440" cy="5760"/>
              </p14:xfrm>
            </p:contentPart>
          </mc:Choice>
          <mc:Fallback>
            <p:pic>
              <p:nvPicPr>
                <p:cNvPr id="123" name="Ink 122">
                  <a:extLst>
                    <a:ext uri="{FF2B5EF4-FFF2-40B4-BE49-F238E27FC236}">
                      <a16:creationId xmlns:a16="http://schemas.microsoft.com/office/drawing/2014/main" id="{D63E9578-ED3E-F38F-96AD-20A76AA7F7C0}"/>
                    </a:ext>
                  </a:extLst>
                </p:cNvPr>
                <p:cNvPicPr/>
                <p:nvPr/>
              </p:nvPicPr>
              <p:blipFill>
                <a:blip r:embed="rId210"/>
                <a:stretch>
                  <a:fillRect/>
                </a:stretch>
              </p:blipFill>
              <p:spPr>
                <a:xfrm>
                  <a:off x="6130633" y="3981809"/>
                  <a:ext cx="28080" cy="23400"/>
                </a:xfrm>
                <a:prstGeom prst="rect">
                  <a:avLst/>
                </a:prstGeom>
              </p:spPr>
            </p:pic>
          </mc:Fallback>
        </mc:AlternateContent>
        <mc:AlternateContent xmlns:mc="http://schemas.openxmlformats.org/markup-compatibility/2006">
          <mc:Choice xmlns:p14="http://schemas.microsoft.com/office/powerpoint/2010/main" Requires="p14">
            <p:contentPart p14:bwMode="auto" r:id="rId211">
              <p14:nvContentPartPr>
                <p14:cNvPr id="158" name="Ink 157">
                  <a:extLst>
                    <a:ext uri="{FF2B5EF4-FFF2-40B4-BE49-F238E27FC236}">
                      <a16:creationId xmlns:a16="http://schemas.microsoft.com/office/drawing/2014/main" id="{1A4A286F-5C10-22A5-BAF2-8E4DD765D425}"/>
                    </a:ext>
                  </a:extLst>
                </p14:cNvPr>
                <p14:cNvContentPartPr/>
                <p14:nvPr/>
              </p14:nvContentPartPr>
              <p14:xfrm>
                <a:off x="6411433" y="4268729"/>
                <a:ext cx="145080" cy="261360"/>
              </p14:xfrm>
            </p:contentPart>
          </mc:Choice>
          <mc:Fallback>
            <p:pic>
              <p:nvPicPr>
                <p:cNvPr id="158" name="Ink 157">
                  <a:extLst>
                    <a:ext uri="{FF2B5EF4-FFF2-40B4-BE49-F238E27FC236}">
                      <a16:creationId xmlns:a16="http://schemas.microsoft.com/office/drawing/2014/main" id="{1A4A286F-5C10-22A5-BAF2-8E4DD765D425}"/>
                    </a:ext>
                  </a:extLst>
                </p:cNvPr>
                <p:cNvPicPr/>
                <p:nvPr/>
              </p:nvPicPr>
              <p:blipFill>
                <a:blip r:embed="rId212"/>
                <a:stretch>
                  <a:fillRect/>
                </a:stretch>
              </p:blipFill>
              <p:spPr>
                <a:xfrm>
                  <a:off x="6402793" y="4259729"/>
                  <a:ext cx="162720" cy="279000"/>
                </a:xfrm>
                <a:prstGeom prst="rect">
                  <a:avLst/>
                </a:prstGeom>
              </p:spPr>
            </p:pic>
          </mc:Fallback>
        </mc:AlternateContent>
        <mc:AlternateContent xmlns:mc="http://schemas.openxmlformats.org/markup-compatibility/2006">
          <mc:Choice xmlns:p14="http://schemas.microsoft.com/office/powerpoint/2010/main" Requires="p14">
            <p:contentPart p14:bwMode="auto" r:id="rId213">
              <p14:nvContentPartPr>
                <p14:cNvPr id="159" name="Ink 158">
                  <a:extLst>
                    <a:ext uri="{FF2B5EF4-FFF2-40B4-BE49-F238E27FC236}">
                      <a16:creationId xmlns:a16="http://schemas.microsoft.com/office/drawing/2014/main" id="{FFB82827-21D1-C64C-6191-31B6B58C3989}"/>
                    </a:ext>
                  </a:extLst>
                </p14:cNvPr>
                <p14:cNvContentPartPr/>
                <p14:nvPr/>
              </p14:nvContentPartPr>
              <p14:xfrm>
                <a:off x="6407833" y="4272689"/>
                <a:ext cx="99720" cy="268920"/>
              </p14:xfrm>
            </p:contentPart>
          </mc:Choice>
          <mc:Fallback>
            <p:pic>
              <p:nvPicPr>
                <p:cNvPr id="159" name="Ink 158">
                  <a:extLst>
                    <a:ext uri="{FF2B5EF4-FFF2-40B4-BE49-F238E27FC236}">
                      <a16:creationId xmlns:a16="http://schemas.microsoft.com/office/drawing/2014/main" id="{FFB82827-21D1-C64C-6191-31B6B58C3989}"/>
                    </a:ext>
                  </a:extLst>
                </p:cNvPr>
                <p:cNvPicPr/>
                <p:nvPr/>
              </p:nvPicPr>
              <p:blipFill>
                <a:blip r:embed="rId214"/>
                <a:stretch>
                  <a:fillRect/>
                </a:stretch>
              </p:blipFill>
              <p:spPr>
                <a:xfrm>
                  <a:off x="6399193" y="4264049"/>
                  <a:ext cx="117360" cy="286560"/>
                </a:xfrm>
                <a:prstGeom prst="rect">
                  <a:avLst/>
                </a:prstGeom>
              </p:spPr>
            </p:pic>
          </mc:Fallback>
        </mc:AlternateContent>
        <mc:AlternateContent xmlns:mc="http://schemas.openxmlformats.org/markup-compatibility/2006">
          <mc:Choice xmlns:p14="http://schemas.microsoft.com/office/powerpoint/2010/main" Requires="p14">
            <p:contentPart p14:bwMode="auto" r:id="rId215">
              <p14:nvContentPartPr>
                <p14:cNvPr id="160" name="Ink 159">
                  <a:extLst>
                    <a:ext uri="{FF2B5EF4-FFF2-40B4-BE49-F238E27FC236}">
                      <a16:creationId xmlns:a16="http://schemas.microsoft.com/office/drawing/2014/main" id="{FA40FF37-101A-779E-8073-6671D8C23C66}"/>
                    </a:ext>
                  </a:extLst>
                </p14:cNvPr>
                <p14:cNvContentPartPr/>
                <p14:nvPr/>
              </p14:nvContentPartPr>
              <p14:xfrm>
                <a:off x="6448873" y="4222289"/>
                <a:ext cx="136440" cy="286200"/>
              </p14:xfrm>
            </p:contentPart>
          </mc:Choice>
          <mc:Fallback>
            <p:pic>
              <p:nvPicPr>
                <p:cNvPr id="160" name="Ink 159">
                  <a:extLst>
                    <a:ext uri="{FF2B5EF4-FFF2-40B4-BE49-F238E27FC236}">
                      <a16:creationId xmlns:a16="http://schemas.microsoft.com/office/drawing/2014/main" id="{FA40FF37-101A-779E-8073-6671D8C23C66}"/>
                    </a:ext>
                  </a:extLst>
                </p:cNvPr>
                <p:cNvPicPr/>
                <p:nvPr/>
              </p:nvPicPr>
              <p:blipFill>
                <a:blip r:embed="rId216"/>
                <a:stretch>
                  <a:fillRect/>
                </a:stretch>
              </p:blipFill>
              <p:spPr>
                <a:xfrm>
                  <a:off x="6439873" y="4213289"/>
                  <a:ext cx="154080" cy="303840"/>
                </a:xfrm>
                <a:prstGeom prst="rect">
                  <a:avLst/>
                </a:prstGeom>
              </p:spPr>
            </p:pic>
          </mc:Fallback>
        </mc:AlternateContent>
        <mc:AlternateContent xmlns:mc="http://schemas.openxmlformats.org/markup-compatibility/2006">
          <mc:Choice xmlns:p14="http://schemas.microsoft.com/office/powerpoint/2010/main" Requires="p14">
            <p:contentPart p14:bwMode="auto" r:id="rId217">
              <p14:nvContentPartPr>
                <p14:cNvPr id="161" name="Ink 160">
                  <a:extLst>
                    <a:ext uri="{FF2B5EF4-FFF2-40B4-BE49-F238E27FC236}">
                      <a16:creationId xmlns:a16="http://schemas.microsoft.com/office/drawing/2014/main" id="{3BCD90B6-3A93-6B44-9EE0-1591150A1286}"/>
                    </a:ext>
                  </a:extLst>
                </p14:cNvPr>
                <p14:cNvContentPartPr/>
                <p14:nvPr/>
              </p14:nvContentPartPr>
              <p14:xfrm>
                <a:off x="6666313" y="4203209"/>
                <a:ext cx="76320" cy="151920"/>
              </p14:xfrm>
            </p:contentPart>
          </mc:Choice>
          <mc:Fallback>
            <p:pic>
              <p:nvPicPr>
                <p:cNvPr id="161" name="Ink 160">
                  <a:extLst>
                    <a:ext uri="{FF2B5EF4-FFF2-40B4-BE49-F238E27FC236}">
                      <a16:creationId xmlns:a16="http://schemas.microsoft.com/office/drawing/2014/main" id="{3BCD90B6-3A93-6B44-9EE0-1591150A1286}"/>
                    </a:ext>
                  </a:extLst>
                </p:cNvPr>
                <p:cNvPicPr/>
                <p:nvPr/>
              </p:nvPicPr>
              <p:blipFill>
                <a:blip r:embed="rId218"/>
                <a:stretch>
                  <a:fillRect/>
                </a:stretch>
              </p:blipFill>
              <p:spPr>
                <a:xfrm>
                  <a:off x="6657673" y="4194569"/>
                  <a:ext cx="93960" cy="169560"/>
                </a:xfrm>
                <a:prstGeom prst="rect">
                  <a:avLst/>
                </a:prstGeom>
              </p:spPr>
            </p:pic>
          </mc:Fallback>
        </mc:AlternateContent>
        <mc:AlternateContent xmlns:mc="http://schemas.openxmlformats.org/markup-compatibility/2006">
          <mc:Choice xmlns:p14="http://schemas.microsoft.com/office/powerpoint/2010/main" Requires="p14">
            <p:contentPart p14:bwMode="auto" r:id="rId219">
              <p14:nvContentPartPr>
                <p14:cNvPr id="162" name="Ink 161">
                  <a:extLst>
                    <a:ext uri="{FF2B5EF4-FFF2-40B4-BE49-F238E27FC236}">
                      <a16:creationId xmlns:a16="http://schemas.microsoft.com/office/drawing/2014/main" id="{5FFFF31D-51E6-92EE-74AA-108DAF9541BA}"/>
                    </a:ext>
                  </a:extLst>
                </p14:cNvPr>
                <p14:cNvContentPartPr/>
                <p14:nvPr/>
              </p14:nvContentPartPr>
              <p14:xfrm>
                <a:off x="6851713" y="4320569"/>
                <a:ext cx="65160" cy="116640"/>
              </p14:xfrm>
            </p:contentPart>
          </mc:Choice>
          <mc:Fallback>
            <p:pic>
              <p:nvPicPr>
                <p:cNvPr id="162" name="Ink 161">
                  <a:extLst>
                    <a:ext uri="{FF2B5EF4-FFF2-40B4-BE49-F238E27FC236}">
                      <a16:creationId xmlns:a16="http://schemas.microsoft.com/office/drawing/2014/main" id="{5FFFF31D-51E6-92EE-74AA-108DAF9541BA}"/>
                    </a:ext>
                  </a:extLst>
                </p:cNvPr>
                <p:cNvPicPr/>
                <p:nvPr/>
              </p:nvPicPr>
              <p:blipFill>
                <a:blip r:embed="rId220"/>
                <a:stretch>
                  <a:fillRect/>
                </a:stretch>
              </p:blipFill>
              <p:spPr>
                <a:xfrm>
                  <a:off x="6843073" y="4311569"/>
                  <a:ext cx="82800" cy="134280"/>
                </a:xfrm>
                <a:prstGeom prst="rect">
                  <a:avLst/>
                </a:prstGeom>
              </p:spPr>
            </p:pic>
          </mc:Fallback>
        </mc:AlternateContent>
        <mc:AlternateContent xmlns:mc="http://schemas.openxmlformats.org/markup-compatibility/2006">
          <mc:Choice xmlns:p14="http://schemas.microsoft.com/office/powerpoint/2010/main" Requires="p14">
            <p:contentPart p14:bwMode="auto" r:id="rId221">
              <p14:nvContentPartPr>
                <p14:cNvPr id="163" name="Ink 162">
                  <a:extLst>
                    <a:ext uri="{FF2B5EF4-FFF2-40B4-BE49-F238E27FC236}">
                      <a16:creationId xmlns:a16="http://schemas.microsoft.com/office/drawing/2014/main" id="{594D871F-EC82-7D9F-C32D-37756E1C8F1B}"/>
                    </a:ext>
                  </a:extLst>
                </p14:cNvPr>
                <p14:cNvContentPartPr/>
                <p14:nvPr/>
              </p14:nvContentPartPr>
              <p14:xfrm>
                <a:off x="6923713" y="4134809"/>
                <a:ext cx="104400" cy="107640"/>
              </p14:xfrm>
            </p:contentPart>
          </mc:Choice>
          <mc:Fallback>
            <p:pic>
              <p:nvPicPr>
                <p:cNvPr id="163" name="Ink 162">
                  <a:extLst>
                    <a:ext uri="{FF2B5EF4-FFF2-40B4-BE49-F238E27FC236}">
                      <a16:creationId xmlns:a16="http://schemas.microsoft.com/office/drawing/2014/main" id="{594D871F-EC82-7D9F-C32D-37756E1C8F1B}"/>
                    </a:ext>
                  </a:extLst>
                </p:cNvPr>
                <p:cNvPicPr/>
                <p:nvPr/>
              </p:nvPicPr>
              <p:blipFill>
                <a:blip r:embed="rId222"/>
                <a:stretch>
                  <a:fillRect/>
                </a:stretch>
              </p:blipFill>
              <p:spPr>
                <a:xfrm>
                  <a:off x="6915073" y="4125809"/>
                  <a:ext cx="122040" cy="125280"/>
                </a:xfrm>
                <a:prstGeom prst="rect">
                  <a:avLst/>
                </a:prstGeom>
              </p:spPr>
            </p:pic>
          </mc:Fallback>
        </mc:AlternateContent>
        <mc:AlternateContent xmlns:mc="http://schemas.openxmlformats.org/markup-compatibility/2006">
          <mc:Choice xmlns:p14="http://schemas.microsoft.com/office/powerpoint/2010/main" Requires="p14">
            <p:contentPart p14:bwMode="auto" r:id="rId223">
              <p14:nvContentPartPr>
                <p14:cNvPr id="164" name="Ink 163">
                  <a:extLst>
                    <a:ext uri="{FF2B5EF4-FFF2-40B4-BE49-F238E27FC236}">
                      <a16:creationId xmlns:a16="http://schemas.microsoft.com/office/drawing/2014/main" id="{2A9647C4-34CD-5C7B-7BB0-AFA9DD9C1DC9}"/>
                    </a:ext>
                  </a:extLst>
                </p14:cNvPr>
                <p14:cNvContentPartPr/>
                <p14:nvPr/>
              </p14:nvContentPartPr>
              <p14:xfrm>
                <a:off x="7074553" y="4056689"/>
                <a:ext cx="115560" cy="99360"/>
              </p14:xfrm>
            </p:contentPart>
          </mc:Choice>
          <mc:Fallback>
            <p:pic>
              <p:nvPicPr>
                <p:cNvPr id="164" name="Ink 163">
                  <a:extLst>
                    <a:ext uri="{FF2B5EF4-FFF2-40B4-BE49-F238E27FC236}">
                      <a16:creationId xmlns:a16="http://schemas.microsoft.com/office/drawing/2014/main" id="{2A9647C4-34CD-5C7B-7BB0-AFA9DD9C1DC9}"/>
                    </a:ext>
                  </a:extLst>
                </p:cNvPr>
                <p:cNvPicPr/>
                <p:nvPr/>
              </p:nvPicPr>
              <p:blipFill>
                <a:blip r:embed="rId224"/>
                <a:stretch>
                  <a:fillRect/>
                </a:stretch>
              </p:blipFill>
              <p:spPr>
                <a:xfrm>
                  <a:off x="7065913" y="4047689"/>
                  <a:ext cx="133200" cy="117000"/>
                </a:xfrm>
                <a:prstGeom prst="rect">
                  <a:avLst/>
                </a:prstGeom>
              </p:spPr>
            </p:pic>
          </mc:Fallback>
        </mc:AlternateContent>
        <mc:AlternateContent xmlns:mc="http://schemas.openxmlformats.org/markup-compatibility/2006">
          <mc:Choice xmlns:p14="http://schemas.microsoft.com/office/powerpoint/2010/main" Requires="p14">
            <p:contentPart p14:bwMode="auto" r:id="rId225">
              <p14:nvContentPartPr>
                <p14:cNvPr id="165" name="Ink 164">
                  <a:extLst>
                    <a:ext uri="{FF2B5EF4-FFF2-40B4-BE49-F238E27FC236}">
                      <a16:creationId xmlns:a16="http://schemas.microsoft.com/office/drawing/2014/main" id="{74C976EE-D72F-24EE-A88F-EB714854C130}"/>
                    </a:ext>
                  </a:extLst>
                </p14:cNvPr>
                <p14:cNvContentPartPr/>
                <p14:nvPr/>
              </p14:nvContentPartPr>
              <p14:xfrm>
                <a:off x="7231513" y="3978569"/>
                <a:ext cx="87840" cy="102960"/>
              </p14:xfrm>
            </p:contentPart>
          </mc:Choice>
          <mc:Fallback>
            <p:pic>
              <p:nvPicPr>
                <p:cNvPr id="165" name="Ink 164">
                  <a:extLst>
                    <a:ext uri="{FF2B5EF4-FFF2-40B4-BE49-F238E27FC236}">
                      <a16:creationId xmlns:a16="http://schemas.microsoft.com/office/drawing/2014/main" id="{74C976EE-D72F-24EE-A88F-EB714854C130}"/>
                    </a:ext>
                  </a:extLst>
                </p:cNvPr>
                <p:cNvPicPr/>
                <p:nvPr/>
              </p:nvPicPr>
              <p:blipFill>
                <a:blip r:embed="rId226"/>
                <a:stretch>
                  <a:fillRect/>
                </a:stretch>
              </p:blipFill>
              <p:spPr>
                <a:xfrm>
                  <a:off x="7222513" y="3969569"/>
                  <a:ext cx="105480" cy="120600"/>
                </a:xfrm>
                <a:prstGeom prst="rect">
                  <a:avLst/>
                </a:prstGeom>
              </p:spPr>
            </p:pic>
          </mc:Fallback>
        </mc:AlternateContent>
        <mc:AlternateContent xmlns:mc="http://schemas.openxmlformats.org/markup-compatibility/2006">
          <mc:Choice xmlns:p14="http://schemas.microsoft.com/office/powerpoint/2010/main" Requires="p14">
            <p:contentPart p14:bwMode="auto" r:id="rId227">
              <p14:nvContentPartPr>
                <p14:cNvPr id="166" name="Ink 165">
                  <a:extLst>
                    <a:ext uri="{FF2B5EF4-FFF2-40B4-BE49-F238E27FC236}">
                      <a16:creationId xmlns:a16="http://schemas.microsoft.com/office/drawing/2014/main" id="{E6E043FC-A878-C8B7-2D47-65DAFCB67DE4}"/>
                    </a:ext>
                  </a:extLst>
                </p14:cNvPr>
                <p14:cNvContentPartPr/>
                <p14:nvPr/>
              </p14:nvContentPartPr>
              <p14:xfrm>
                <a:off x="7409713" y="4057049"/>
                <a:ext cx="46440" cy="104400"/>
              </p14:xfrm>
            </p:contentPart>
          </mc:Choice>
          <mc:Fallback>
            <p:pic>
              <p:nvPicPr>
                <p:cNvPr id="166" name="Ink 165">
                  <a:extLst>
                    <a:ext uri="{FF2B5EF4-FFF2-40B4-BE49-F238E27FC236}">
                      <a16:creationId xmlns:a16="http://schemas.microsoft.com/office/drawing/2014/main" id="{E6E043FC-A878-C8B7-2D47-65DAFCB67DE4}"/>
                    </a:ext>
                  </a:extLst>
                </p:cNvPr>
                <p:cNvPicPr/>
                <p:nvPr/>
              </p:nvPicPr>
              <p:blipFill>
                <a:blip r:embed="rId228"/>
                <a:stretch>
                  <a:fillRect/>
                </a:stretch>
              </p:blipFill>
              <p:spPr>
                <a:xfrm>
                  <a:off x="7401073" y="4048049"/>
                  <a:ext cx="64080" cy="122040"/>
                </a:xfrm>
                <a:prstGeom prst="rect">
                  <a:avLst/>
                </a:prstGeom>
              </p:spPr>
            </p:pic>
          </mc:Fallback>
        </mc:AlternateContent>
        <mc:AlternateContent xmlns:mc="http://schemas.openxmlformats.org/markup-compatibility/2006">
          <mc:Choice xmlns:p14="http://schemas.microsoft.com/office/powerpoint/2010/main" Requires="p14">
            <p:contentPart p14:bwMode="auto" r:id="rId229">
              <p14:nvContentPartPr>
                <p14:cNvPr id="167" name="Ink 166">
                  <a:extLst>
                    <a:ext uri="{FF2B5EF4-FFF2-40B4-BE49-F238E27FC236}">
                      <a16:creationId xmlns:a16="http://schemas.microsoft.com/office/drawing/2014/main" id="{26139900-DDB0-9F2E-5626-66C520D2540E}"/>
                    </a:ext>
                  </a:extLst>
                </p14:cNvPr>
                <p14:cNvContentPartPr/>
                <p14:nvPr/>
              </p14:nvContentPartPr>
              <p14:xfrm>
                <a:off x="7484953" y="3861929"/>
                <a:ext cx="102960" cy="105480"/>
              </p14:xfrm>
            </p:contentPart>
          </mc:Choice>
          <mc:Fallback>
            <p:pic>
              <p:nvPicPr>
                <p:cNvPr id="167" name="Ink 166">
                  <a:extLst>
                    <a:ext uri="{FF2B5EF4-FFF2-40B4-BE49-F238E27FC236}">
                      <a16:creationId xmlns:a16="http://schemas.microsoft.com/office/drawing/2014/main" id="{26139900-DDB0-9F2E-5626-66C520D2540E}"/>
                    </a:ext>
                  </a:extLst>
                </p:cNvPr>
                <p:cNvPicPr/>
                <p:nvPr/>
              </p:nvPicPr>
              <p:blipFill>
                <a:blip r:embed="rId230"/>
                <a:stretch>
                  <a:fillRect/>
                </a:stretch>
              </p:blipFill>
              <p:spPr>
                <a:xfrm>
                  <a:off x="7476313" y="3853289"/>
                  <a:ext cx="120600" cy="123120"/>
                </a:xfrm>
                <a:prstGeom prst="rect">
                  <a:avLst/>
                </a:prstGeom>
              </p:spPr>
            </p:pic>
          </mc:Fallback>
        </mc:AlternateContent>
        <mc:AlternateContent xmlns:mc="http://schemas.openxmlformats.org/markup-compatibility/2006">
          <mc:Choice xmlns:p14="http://schemas.microsoft.com/office/powerpoint/2010/main" Requires="p14">
            <p:contentPart p14:bwMode="auto" r:id="rId231">
              <p14:nvContentPartPr>
                <p14:cNvPr id="168" name="Ink 167">
                  <a:extLst>
                    <a:ext uri="{FF2B5EF4-FFF2-40B4-BE49-F238E27FC236}">
                      <a16:creationId xmlns:a16="http://schemas.microsoft.com/office/drawing/2014/main" id="{B73178AD-8695-EFCA-1A2B-6A6465FE9761}"/>
                    </a:ext>
                  </a:extLst>
                </p14:cNvPr>
                <p14:cNvContentPartPr/>
                <p14:nvPr/>
              </p14:nvContentPartPr>
              <p14:xfrm>
                <a:off x="7657033" y="3776609"/>
                <a:ext cx="110520" cy="116640"/>
              </p14:xfrm>
            </p:contentPart>
          </mc:Choice>
          <mc:Fallback>
            <p:pic>
              <p:nvPicPr>
                <p:cNvPr id="168" name="Ink 167">
                  <a:extLst>
                    <a:ext uri="{FF2B5EF4-FFF2-40B4-BE49-F238E27FC236}">
                      <a16:creationId xmlns:a16="http://schemas.microsoft.com/office/drawing/2014/main" id="{B73178AD-8695-EFCA-1A2B-6A6465FE9761}"/>
                    </a:ext>
                  </a:extLst>
                </p:cNvPr>
                <p:cNvPicPr/>
                <p:nvPr/>
              </p:nvPicPr>
              <p:blipFill>
                <a:blip r:embed="rId232"/>
                <a:stretch>
                  <a:fillRect/>
                </a:stretch>
              </p:blipFill>
              <p:spPr>
                <a:xfrm>
                  <a:off x="7648393" y="3767969"/>
                  <a:ext cx="128160" cy="134280"/>
                </a:xfrm>
                <a:prstGeom prst="rect">
                  <a:avLst/>
                </a:prstGeom>
              </p:spPr>
            </p:pic>
          </mc:Fallback>
        </mc:AlternateContent>
        <mc:AlternateContent xmlns:mc="http://schemas.openxmlformats.org/markup-compatibility/2006">
          <mc:Choice xmlns:p14="http://schemas.microsoft.com/office/powerpoint/2010/main" Requires="p14">
            <p:contentPart p14:bwMode="auto" r:id="rId233">
              <p14:nvContentPartPr>
                <p14:cNvPr id="169" name="Ink 168">
                  <a:extLst>
                    <a:ext uri="{FF2B5EF4-FFF2-40B4-BE49-F238E27FC236}">
                      <a16:creationId xmlns:a16="http://schemas.microsoft.com/office/drawing/2014/main" id="{3BDDBE7B-DBDD-0102-56F8-1009B2F53268}"/>
                    </a:ext>
                  </a:extLst>
                </p14:cNvPr>
                <p14:cNvContentPartPr/>
                <p14:nvPr/>
              </p14:nvContentPartPr>
              <p14:xfrm>
                <a:off x="7828033" y="3683369"/>
                <a:ext cx="134280" cy="80640"/>
              </p14:xfrm>
            </p:contentPart>
          </mc:Choice>
          <mc:Fallback>
            <p:pic>
              <p:nvPicPr>
                <p:cNvPr id="169" name="Ink 168">
                  <a:extLst>
                    <a:ext uri="{FF2B5EF4-FFF2-40B4-BE49-F238E27FC236}">
                      <a16:creationId xmlns:a16="http://schemas.microsoft.com/office/drawing/2014/main" id="{3BDDBE7B-DBDD-0102-56F8-1009B2F53268}"/>
                    </a:ext>
                  </a:extLst>
                </p:cNvPr>
                <p:cNvPicPr/>
                <p:nvPr/>
              </p:nvPicPr>
              <p:blipFill>
                <a:blip r:embed="rId234"/>
                <a:stretch>
                  <a:fillRect/>
                </a:stretch>
              </p:blipFill>
              <p:spPr>
                <a:xfrm>
                  <a:off x="7819033" y="3674729"/>
                  <a:ext cx="151920" cy="98280"/>
                </a:xfrm>
                <a:prstGeom prst="rect">
                  <a:avLst/>
                </a:prstGeom>
              </p:spPr>
            </p:pic>
          </mc:Fallback>
        </mc:AlternateContent>
        <mc:AlternateContent xmlns:mc="http://schemas.openxmlformats.org/markup-compatibility/2006">
          <mc:Choice xmlns:p14="http://schemas.microsoft.com/office/powerpoint/2010/main" Requires="p14">
            <p:contentPart p14:bwMode="auto" r:id="rId235">
              <p14:nvContentPartPr>
                <p14:cNvPr id="171" name="Ink 170">
                  <a:extLst>
                    <a:ext uri="{FF2B5EF4-FFF2-40B4-BE49-F238E27FC236}">
                      <a16:creationId xmlns:a16="http://schemas.microsoft.com/office/drawing/2014/main" id="{7B251CBB-D8DA-A725-F772-32D45D35F726}"/>
                    </a:ext>
                  </a:extLst>
                </p14:cNvPr>
                <p14:cNvContentPartPr/>
                <p14:nvPr/>
              </p14:nvContentPartPr>
              <p14:xfrm>
                <a:off x="6168433" y="3449369"/>
                <a:ext cx="2109240" cy="1370520"/>
              </p14:xfrm>
            </p:contentPart>
          </mc:Choice>
          <mc:Fallback>
            <p:pic>
              <p:nvPicPr>
                <p:cNvPr id="171" name="Ink 170">
                  <a:extLst>
                    <a:ext uri="{FF2B5EF4-FFF2-40B4-BE49-F238E27FC236}">
                      <a16:creationId xmlns:a16="http://schemas.microsoft.com/office/drawing/2014/main" id="{7B251CBB-D8DA-A725-F772-32D45D35F726}"/>
                    </a:ext>
                  </a:extLst>
                </p:cNvPr>
                <p:cNvPicPr/>
                <p:nvPr/>
              </p:nvPicPr>
              <p:blipFill>
                <a:blip r:embed="rId236"/>
                <a:stretch>
                  <a:fillRect/>
                </a:stretch>
              </p:blipFill>
              <p:spPr>
                <a:xfrm>
                  <a:off x="6159793" y="3440729"/>
                  <a:ext cx="2126880" cy="1388160"/>
                </a:xfrm>
                <a:prstGeom prst="rect">
                  <a:avLst/>
                </a:prstGeom>
              </p:spPr>
            </p:pic>
          </mc:Fallback>
        </mc:AlternateContent>
      </p:grpSp>
      <p:grpSp>
        <p:nvGrpSpPr>
          <p:cNvPr id="185" name="Group 184">
            <a:extLst>
              <a:ext uri="{FF2B5EF4-FFF2-40B4-BE49-F238E27FC236}">
                <a16:creationId xmlns:a16="http://schemas.microsoft.com/office/drawing/2014/main" id="{DF156486-B135-D10C-3B85-1D0E00BB71CB}"/>
              </a:ext>
            </a:extLst>
          </p:cNvPr>
          <p:cNvGrpSpPr/>
          <p:nvPr/>
        </p:nvGrpSpPr>
        <p:grpSpPr>
          <a:xfrm>
            <a:off x="8783113" y="6502889"/>
            <a:ext cx="990000" cy="718560"/>
            <a:chOff x="8783113" y="6502889"/>
            <a:chExt cx="990000" cy="718560"/>
          </a:xfrm>
        </p:grpSpPr>
        <mc:AlternateContent xmlns:mc="http://schemas.openxmlformats.org/markup-compatibility/2006">
          <mc:Choice xmlns:p14="http://schemas.microsoft.com/office/powerpoint/2010/main" Requires="p14">
            <p:contentPart p14:bwMode="auto" r:id="rId237">
              <p14:nvContentPartPr>
                <p14:cNvPr id="173" name="Ink 172">
                  <a:extLst>
                    <a:ext uri="{FF2B5EF4-FFF2-40B4-BE49-F238E27FC236}">
                      <a16:creationId xmlns:a16="http://schemas.microsoft.com/office/drawing/2014/main" id="{20931D11-BF14-2577-11EF-5F6614201C57}"/>
                    </a:ext>
                  </a:extLst>
                </p14:cNvPr>
                <p14:cNvContentPartPr/>
                <p14:nvPr/>
              </p14:nvContentPartPr>
              <p14:xfrm>
                <a:off x="8783113" y="6625289"/>
                <a:ext cx="170640" cy="189360"/>
              </p14:xfrm>
            </p:contentPart>
          </mc:Choice>
          <mc:Fallback>
            <p:pic>
              <p:nvPicPr>
                <p:cNvPr id="173" name="Ink 172">
                  <a:extLst>
                    <a:ext uri="{FF2B5EF4-FFF2-40B4-BE49-F238E27FC236}">
                      <a16:creationId xmlns:a16="http://schemas.microsoft.com/office/drawing/2014/main" id="{20931D11-BF14-2577-11EF-5F6614201C57}"/>
                    </a:ext>
                  </a:extLst>
                </p:cNvPr>
                <p:cNvPicPr/>
                <p:nvPr/>
              </p:nvPicPr>
              <p:blipFill>
                <a:blip r:embed="rId238"/>
                <a:stretch>
                  <a:fillRect/>
                </a:stretch>
              </p:blipFill>
              <p:spPr>
                <a:xfrm>
                  <a:off x="8774113" y="6616289"/>
                  <a:ext cx="188280" cy="207000"/>
                </a:xfrm>
                <a:prstGeom prst="rect">
                  <a:avLst/>
                </a:prstGeom>
              </p:spPr>
            </p:pic>
          </mc:Fallback>
        </mc:AlternateContent>
        <mc:AlternateContent xmlns:mc="http://schemas.openxmlformats.org/markup-compatibility/2006">
          <mc:Choice xmlns:p14="http://schemas.microsoft.com/office/powerpoint/2010/main" Requires="p14">
            <p:contentPart p14:bwMode="auto" r:id="rId239">
              <p14:nvContentPartPr>
                <p14:cNvPr id="174" name="Ink 173">
                  <a:extLst>
                    <a:ext uri="{FF2B5EF4-FFF2-40B4-BE49-F238E27FC236}">
                      <a16:creationId xmlns:a16="http://schemas.microsoft.com/office/drawing/2014/main" id="{525C5D77-6349-EE17-92FD-CB27418D114B}"/>
                    </a:ext>
                  </a:extLst>
                </p14:cNvPr>
                <p14:cNvContentPartPr/>
                <p14:nvPr/>
              </p14:nvContentPartPr>
              <p14:xfrm>
                <a:off x="9039073" y="6634649"/>
                <a:ext cx="8640" cy="13680"/>
              </p14:xfrm>
            </p:contentPart>
          </mc:Choice>
          <mc:Fallback>
            <p:pic>
              <p:nvPicPr>
                <p:cNvPr id="174" name="Ink 173">
                  <a:extLst>
                    <a:ext uri="{FF2B5EF4-FFF2-40B4-BE49-F238E27FC236}">
                      <a16:creationId xmlns:a16="http://schemas.microsoft.com/office/drawing/2014/main" id="{525C5D77-6349-EE17-92FD-CB27418D114B}"/>
                    </a:ext>
                  </a:extLst>
                </p:cNvPr>
                <p:cNvPicPr/>
                <p:nvPr/>
              </p:nvPicPr>
              <p:blipFill>
                <a:blip r:embed="rId240"/>
                <a:stretch>
                  <a:fillRect/>
                </a:stretch>
              </p:blipFill>
              <p:spPr>
                <a:xfrm>
                  <a:off x="9030433" y="6625649"/>
                  <a:ext cx="26280" cy="31320"/>
                </a:xfrm>
                <a:prstGeom prst="rect">
                  <a:avLst/>
                </a:prstGeom>
              </p:spPr>
            </p:pic>
          </mc:Fallback>
        </mc:AlternateContent>
        <mc:AlternateContent xmlns:mc="http://schemas.openxmlformats.org/markup-compatibility/2006">
          <mc:Choice xmlns:p14="http://schemas.microsoft.com/office/powerpoint/2010/main" Requires="p14">
            <p:contentPart p14:bwMode="auto" r:id="rId241">
              <p14:nvContentPartPr>
                <p14:cNvPr id="175" name="Ink 174">
                  <a:extLst>
                    <a:ext uri="{FF2B5EF4-FFF2-40B4-BE49-F238E27FC236}">
                      <a16:creationId xmlns:a16="http://schemas.microsoft.com/office/drawing/2014/main" id="{2D2E5C6C-1C77-C154-8A40-1539BA3583E3}"/>
                    </a:ext>
                  </a:extLst>
                </p14:cNvPr>
                <p14:cNvContentPartPr/>
                <p14:nvPr/>
              </p14:nvContentPartPr>
              <p14:xfrm>
                <a:off x="9072913" y="6690089"/>
                <a:ext cx="12600" cy="40320"/>
              </p14:xfrm>
            </p:contentPart>
          </mc:Choice>
          <mc:Fallback>
            <p:pic>
              <p:nvPicPr>
                <p:cNvPr id="175" name="Ink 174">
                  <a:extLst>
                    <a:ext uri="{FF2B5EF4-FFF2-40B4-BE49-F238E27FC236}">
                      <a16:creationId xmlns:a16="http://schemas.microsoft.com/office/drawing/2014/main" id="{2D2E5C6C-1C77-C154-8A40-1539BA3583E3}"/>
                    </a:ext>
                  </a:extLst>
                </p:cNvPr>
                <p:cNvPicPr/>
                <p:nvPr/>
              </p:nvPicPr>
              <p:blipFill>
                <a:blip r:embed="rId242"/>
                <a:stretch>
                  <a:fillRect/>
                </a:stretch>
              </p:blipFill>
              <p:spPr>
                <a:xfrm>
                  <a:off x="9064273" y="6681089"/>
                  <a:ext cx="30240" cy="57960"/>
                </a:xfrm>
                <a:prstGeom prst="rect">
                  <a:avLst/>
                </a:prstGeom>
              </p:spPr>
            </p:pic>
          </mc:Fallback>
        </mc:AlternateContent>
        <mc:AlternateContent xmlns:mc="http://schemas.openxmlformats.org/markup-compatibility/2006">
          <mc:Choice xmlns:p14="http://schemas.microsoft.com/office/powerpoint/2010/main" Requires="p14">
            <p:contentPart p14:bwMode="auto" r:id="rId243">
              <p14:nvContentPartPr>
                <p14:cNvPr id="176" name="Ink 175">
                  <a:extLst>
                    <a:ext uri="{FF2B5EF4-FFF2-40B4-BE49-F238E27FC236}">
                      <a16:creationId xmlns:a16="http://schemas.microsoft.com/office/drawing/2014/main" id="{D2B8409E-35F5-78D7-86D2-18A47860721D}"/>
                    </a:ext>
                  </a:extLst>
                </p14:cNvPr>
                <p14:cNvContentPartPr/>
                <p14:nvPr/>
              </p14:nvContentPartPr>
              <p14:xfrm>
                <a:off x="9147793" y="6532769"/>
                <a:ext cx="116640" cy="170280"/>
              </p14:xfrm>
            </p:contentPart>
          </mc:Choice>
          <mc:Fallback>
            <p:pic>
              <p:nvPicPr>
                <p:cNvPr id="176" name="Ink 175">
                  <a:extLst>
                    <a:ext uri="{FF2B5EF4-FFF2-40B4-BE49-F238E27FC236}">
                      <a16:creationId xmlns:a16="http://schemas.microsoft.com/office/drawing/2014/main" id="{D2B8409E-35F5-78D7-86D2-18A47860721D}"/>
                    </a:ext>
                  </a:extLst>
                </p:cNvPr>
                <p:cNvPicPr/>
                <p:nvPr/>
              </p:nvPicPr>
              <p:blipFill>
                <a:blip r:embed="rId244"/>
                <a:stretch>
                  <a:fillRect/>
                </a:stretch>
              </p:blipFill>
              <p:spPr>
                <a:xfrm>
                  <a:off x="9139153" y="6523769"/>
                  <a:ext cx="134280" cy="187920"/>
                </a:xfrm>
                <a:prstGeom prst="rect">
                  <a:avLst/>
                </a:prstGeom>
              </p:spPr>
            </p:pic>
          </mc:Fallback>
        </mc:AlternateContent>
        <mc:AlternateContent xmlns:mc="http://schemas.openxmlformats.org/markup-compatibility/2006">
          <mc:Choice xmlns:p14="http://schemas.microsoft.com/office/powerpoint/2010/main" Requires="p14">
            <p:contentPart p14:bwMode="auto" r:id="rId245">
              <p14:nvContentPartPr>
                <p14:cNvPr id="177" name="Ink 176">
                  <a:extLst>
                    <a:ext uri="{FF2B5EF4-FFF2-40B4-BE49-F238E27FC236}">
                      <a16:creationId xmlns:a16="http://schemas.microsoft.com/office/drawing/2014/main" id="{644B32A1-5262-4599-0AD4-2899F34CFE2D}"/>
                    </a:ext>
                  </a:extLst>
                </p14:cNvPr>
                <p14:cNvContentPartPr/>
                <p14:nvPr/>
              </p14:nvContentPartPr>
              <p14:xfrm>
                <a:off x="9303673" y="6502889"/>
                <a:ext cx="85320" cy="146520"/>
              </p14:xfrm>
            </p:contentPart>
          </mc:Choice>
          <mc:Fallback>
            <p:pic>
              <p:nvPicPr>
                <p:cNvPr id="177" name="Ink 176">
                  <a:extLst>
                    <a:ext uri="{FF2B5EF4-FFF2-40B4-BE49-F238E27FC236}">
                      <a16:creationId xmlns:a16="http://schemas.microsoft.com/office/drawing/2014/main" id="{644B32A1-5262-4599-0AD4-2899F34CFE2D}"/>
                    </a:ext>
                  </a:extLst>
                </p:cNvPr>
                <p:cNvPicPr/>
                <p:nvPr/>
              </p:nvPicPr>
              <p:blipFill>
                <a:blip r:embed="rId246"/>
                <a:stretch>
                  <a:fillRect/>
                </a:stretch>
              </p:blipFill>
              <p:spPr>
                <a:xfrm>
                  <a:off x="9294673" y="6494249"/>
                  <a:ext cx="102960" cy="164160"/>
                </a:xfrm>
                <a:prstGeom prst="rect">
                  <a:avLst/>
                </a:prstGeom>
              </p:spPr>
            </p:pic>
          </mc:Fallback>
        </mc:AlternateContent>
        <mc:AlternateContent xmlns:mc="http://schemas.openxmlformats.org/markup-compatibility/2006">
          <mc:Choice xmlns:p14="http://schemas.microsoft.com/office/powerpoint/2010/main" Requires="p14">
            <p:contentPart p14:bwMode="auto" r:id="rId247">
              <p14:nvContentPartPr>
                <p14:cNvPr id="179" name="Ink 178">
                  <a:extLst>
                    <a:ext uri="{FF2B5EF4-FFF2-40B4-BE49-F238E27FC236}">
                      <a16:creationId xmlns:a16="http://schemas.microsoft.com/office/drawing/2014/main" id="{23EF5F96-5614-580E-6DE1-7286F90CB92A}"/>
                    </a:ext>
                  </a:extLst>
                </p14:cNvPr>
                <p14:cNvContentPartPr/>
                <p14:nvPr/>
              </p14:nvContentPartPr>
              <p14:xfrm>
                <a:off x="9022513" y="6997169"/>
                <a:ext cx="143280" cy="142200"/>
              </p14:xfrm>
            </p:contentPart>
          </mc:Choice>
          <mc:Fallback>
            <p:pic>
              <p:nvPicPr>
                <p:cNvPr id="179" name="Ink 178">
                  <a:extLst>
                    <a:ext uri="{FF2B5EF4-FFF2-40B4-BE49-F238E27FC236}">
                      <a16:creationId xmlns:a16="http://schemas.microsoft.com/office/drawing/2014/main" id="{23EF5F96-5614-580E-6DE1-7286F90CB92A}"/>
                    </a:ext>
                  </a:extLst>
                </p:cNvPr>
                <p:cNvPicPr/>
                <p:nvPr/>
              </p:nvPicPr>
              <p:blipFill>
                <a:blip r:embed="rId248"/>
                <a:stretch>
                  <a:fillRect/>
                </a:stretch>
              </p:blipFill>
              <p:spPr>
                <a:xfrm>
                  <a:off x="9013513" y="6988529"/>
                  <a:ext cx="160920" cy="159840"/>
                </a:xfrm>
                <a:prstGeom prst="rect">
                  <a:avLst/>
                </a:prstGeom>
              </p:spPr>
            </p:pic>
          </mc:Fallback>
        </mc:AlternateContent>
        <mc:AlternateContent xmlns:mc="http://schemas.openxmlformats.org/markup-compatibility/2006">
          <mc:Choice xmlns:p14="http://schemas.microsoft.com/office/powerpoint/2010/main" Requires="p14">
            <p:contentPart p14:bwMode="auto" r:id="rId249">
              <p14:nvContentPartPr>
                <p14:cNvPr id="180" name="Ink 179">
                  <a:extLst>
                    <a:ext uri="{FF2B5EF4-FFF2-40B4-BE49-F238E27FC236}">
                      <a16:creationId xmlns:a16="http://schemas.microsoft.com/office/drawing/2014/main" id="{B72F01EC-9BB0-244E-DDBA-4B0321D6E1AF}"/>
                    </a:ext>
                  </a:extLst>
                </p14:cNvPr>
                <p14:cNvContentPartPr/>
                <p14:nvPr/>
              </p14:nvContentPartPr>
              <p14:xfrm>
                <a:off x="9211153" y="6970889"/>
                <a:ext cx="7920" cy="10800"/>
              </p14:xfrm>
            </p:contentPart>
          </mc:Choice>
          <mc:Fallback>
            <p:pic>
              <p:nvPicPr>
                <p:cNvPr id="180" name="Ink 179">
                  <a:extLst>
                    <a:ext uri="{FF2B5EF4-FFF2-40B4-BE49-F238E27FC236}">
                      <a16:creationId xmlns:a16="http://schemas.microsoft.com/office/drawing/2014/main" id="{B72F01EC-9BB0-244E-DDBA-4B0321D6E1AF}"/>
                    </a:ext>
                  </a:extLst>
                </p:cNvPr>
                <p:cNvPicPr/>
                <p:nvPr/>
              </p:nvPicPr>
              <p:blipFill>
                <a:blip r:embed="rId250"/>
                <a:stretch>
                  <a:fillRect/>
                </a:stretch>
              </p:blipFill>
              <p:spPr>
                <a:xfrm>
                  <a:off x="9202513" y="6961889"/>
                  <a:ext cx="25560" cy="28440"/>
                </a:xfrm>
                <a:prstGeom prst="rect">
                  <a:avLst/>
                </a:prstGeom>
              </p:spPr>
            </p:pic>
          </mc:Fallback>
        </mc:AlternateContent>
        <mc:AlternateContent xmlns:mc="http://schemas.openxmlformats.org/markup-compatibility/2006">
          <mc:Choice xmlns:p14="http://schemas.microsoft.com/office/powerpoint/2010/main" Requires="p14">
            <p:contentPart p14:bwMode="auto" r:id="rId251">
              <p14:nvContentPartPr>
                <p14:cNvPr id="181" name="Ink 180">
                  <a:extLst>
                    <a:ext uri="{FF2B5EF4-FFF2-40B4-BE49-F238E27FC236}">
                      <a16:creationId xmlns:a16="http://schemas.microsoft.com/office/drawing/2014/main" id="{55DDF2A9-E1B8-AD21-92D3-EE3334DE6690}"/>
                    </a:ext>
                  </a:extLst>
                </p14:cNvPr>
                <p14:cNvContentPartPr/>
                <p14:nvPr/>
              </p14:nvContentPartPr>
              <p14:xfrm>
                <a:off x="9240673" y="7007249"/>
                <a:ext cx="35280" cy="50400"/>
              </p14:xfrm>
            </p:contentPart>
          </mc:Choice>
          <mc:Fallback>
            <p:pic>
              <p:nvPicPr>
                <p:cNvPr id="181" name="Ink 180">
                  <a:extLst>
                    <a:ext uri="{FF2B5EF4-FFF2-40B4-BE49-F238E27FC236}">
                      <a16:creationId xmlns:a16="http://schemas.microsoft.com/office/drawing/2014/main" id="{55DDF2A9-E1B8-AD21-92D3-EE3334DE6690}"/>
                    </a:ext>
                  </a:extLst>
                </p:cNvPr>
                <p:cNvPicPr/>
                <p:nvPr/>
              </p:nvPicPr>
              <p:blipFill>
                <a:blip r:embed="rId252"/>
                <a:stretch>
                  <a:fillRect/>
                </a:stretch>
              </p:blipFill>
              <p:spPr>
                <a:xfrm>
                  <a:off x="9232033" y="6998249"/>
                  <a:ext cx="52920" cy="68040"/>
                </a:xfrm>
                <a:prstGeom prst="rect">
                  <a:avLst/>
                </a:prstGeom>
              </p:spPr>
            </p:pic>
          </mc:Fallback>
        </mc:AlternateContent>
        <mc:AlternateContent xmlns:mc="http://schemas.openxmlformats.org/markup-compatibility/2006">
          <mc:Choice xmlns:p14="http://schemas.microsoft.com/office/powerpoint/2010/main" Requires="p14">
            <p:contentPart p14:bwMode="auto" r:id="rId253">
              <p14:nvContentPartPr>
                <p14:cNvPr id="182" name="Ink 181">
                  <a:extLst>
                    <a:ext uri="{FF2B5EF4-FFF2-40B4-BE49-F238E27FC236}">
                      <a16:creationId xmlns:a16="http://schemas.microsoft.com/office/drawing/2014/main" id="{B731E6C3-7EB0-ACE2-FE90-CBB40ECEEC2A}"/>
                    </a:ext>
                  </a:extLst>
                </p14:cNvPr>
                <p14:cNvContentPartPr/>
                <p14:nvPr/>
              </p14:nvContentPartPr>
              <p14:xfrm>
                <a:off x="9316633" y="6843089"/>
                <a:ext cx="144720" cy="128160"/>
              </p14:xfrm>
            </p:contentPart>
          </mc:Choice>
          <mc:Fallback>
            <p:pic>
              <p:nvPicPr>
                <p:cNvPr id="182" name="Ink 181">
                  <a:extLst>
                    <a:ext uri="{FF2B5EF4-FFF2-40B4-BE49-F238E27FC236}">
                      <a16:creationId xmlns:a16="http://schemas.microsoft.com/office/drawing/2014/main" id="{B731E6C3-7EB0-ACE2-FE90-CBB40ECEEC2A}"/>
                    </a:ext>
                  </a:extLst>
                </p:cNvPr>
                <p:cNvPicPr/>
                <p:nvPr/>
              </p:nvPicPr>
              <p:blipFill>
                <a:blip r:embed="rId254"/>
                <a:stretch>
                  <a:fillRect/>
                </a:stretch>
              </p:blipFill>
              <p:spPr>
                <a:xfrm>
                  <a:off x="9307633" y="6834089"/>
                  <a:ext cx="162360" cy="145800"/>
                </a:xfrm>
                <a:prstGeom prst="rect">
                  <a:avLst/>
                </a:prstGeom>
              </p:spPr>
            </p:pic>
          </mc:Fallback>
        </mc:AlternateContent>
        <mc:AlternateContent xmlns:mc="http://schemas.openxmlformats.org/markup-compatibility/2006">
          <mc:Choice xmlns:p14="http://schemas.microsoft.com/office/powerpoint/2010/main" Requires="p14">
            <p:contentPart p14:bwMode="auto" r:id="rId255">
              <p14:nvContentPartPr>
                <p14:cNvPr id="183" name="Ink 182">
                  <a:extLst>
                    <a:ext uri="{FF2B5EF4-FFF2-40B4-BE49-F238E27FC236}">
                      <a16:creationId xmlns:a16="http://schemas.microsoft.com/office/drawing/2014/main" id="{D858329B-4118-E4D8-8248-DCA26BD509DC}"/>
                    </a:ext>
                  </a:extLst>
                </p14:cNvPr>
                <p14:cNvContentPartPr/>
                <p14:nvPr/>
              </p14:nvContentPartPr>
              <p14:xfrm>
                <a:off x="9491233" y="6736529"/>
                <a:ext cx="114120" cy="178560"/>
              </p14:xfrm>
            </p:contentPart>
          </mc:Choice>
          <mc:Fallback>
            <p:pic>
              <p:nvPicPr>
                <p:cNvPr id="183" name="Ink 182">
                  <a:extLst>
                    <a:ext uri="{FF2B5EF4-FFF2-40B4-BE49-F238E27FC236}">
                      <a16:creationId xmlns:a16="http://schemas.microsoft.com/office/drawing/2014/main" id="{D858329B-4118-E4D8-8248-DCA26BD509DC}"/>
                    </a:ext>
                  </a:extLst>
                </p:cNvPr>
                <p:cNvPicPr/>
                <p:nvPr/>
              </p:nvPicPr>
              <p:blipFill>
                <a:blip r:embed="rId256"/>
                <a:stretch>
                  <a:fillRect/>
                </a:stretch>
              </p:blipFill>
              <p:spPr>
                <a:xfrm>
                  <a:off x="9482233" y="6727529"/>
                  <a:ext cx="131760" cy="196200"/>
                </a:xfrm>
                <a:prstGeom prst="rect">
                  <a:avLst/>
                </a:prstGeom>
              </p:spPr>
            </p:pic>
          </mc:Fallback>
        </mc:AlternateContent>
        <mc:AlternateContent xmlns:mc="http://schemas.openxmlformats.org/markup-compatibility/2006">
          <mc:Choice xmlns:p14="http://schemas.microsoft.com/office/powerpoint/2010/main" Requires="p14">
            <p:contentPart p14:bwMode="auto" r:id="rId257">
              <p14:nvContentPartPr>
                <p14:cNvPr id="184" name="Ink 183">
                  <a:extLst>
                    <a:ext uri="{FF2B5EF4-FFF2-40B4-BE49-F238E27FC236}">
                      <a16:creationId xmlns:a16="http://schemas.microsoft.com/office/drawing/2014/main" id="{B09AB342-B90A-2AF3-301E-664B7BD51132}"/>
                    </a:ext>
                  </a:extLst>
                </p14:cNvPr>
                <p14:cNvContentPartPr/>
                <p14:nvPr/>
              </p14:nvContentPartPr>
              <p14:xfrm>
                <a:off x="8974273" y="6615209"/>
                <a:ext cx="798840" cy="606240"/>
              </p14:xfrm>
            </p:contentPart>
          </mc:Choice>
          <mc:Fallback>
            <p:pic>
              <p:nvPicPr>
                <p:cNvPr id="184" name="Ink 183">
                  <a:extLst>
                    <a:ext uri="{FF2B5EF4-FFF2-40B4-BE49-F238E27FC236}">
                      <a16:creationId xmlns:a16="http://schemas.microsoft.com/office/drawing/2014/main" id="{B09AB342-B90A-2AF3-301E-664B7BD51132}"/>
                    </a:ext>
                  </a:extLst>
                </p:cNvPr>
                <p:cNvPicPr/>
                <p:nvPr/>
              </p:nvPicPr>
              <p:blipFill>
                <a:blip r:embed="rId258"/>
                <a:stretch>
                  <a:fillRect/>
                </a:stretch>
              </p:blipFill>
              <p:spPr>
                <a:xfrm>
                  <a:off x="8965273" y="6606569"/>
                  <a:ext cx="816480" cy="623880"/>
                </a:xfrm>
                <a:prstGeom prst="rect">
                  <a:avLst/>
                </a:prstGeom>
              </p:spPr>
            </p:pic>
          </mc:Fallback>
        </mc:AlternateContent>
      </p:grpSp>
    </p:spTree>
    <p:extLst>
      <p:ext uri="{BB962C8B-B14F-4D97-AF65-F5344CB8AC3E}">
        <p14:creationId xmlns:p14="http://schemas.microsoft.com/office/powerpoint/2010/main" val="22999300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66E6B3-593D-48A5-985E-530DFD2B44CE}"/>
              </a:ext>
            </a:extLst>
          </p:cNvPr>
          <p:cNvPicPr>
            <a:picLocks noChangeAspect="1"/>
          </p:cNvPicPr>
          <p:nvPr/>
        </p:nvPicPr>
        <p:blipFill>
          <a:blip r:embed="rId2"/>
          <a:stretch>
            <a:fillRect/>
          </a:stretch>
        </p:blipFill>
        <p:spPr>
          <a:xfrm>
            <a:off x="2548826" y="458445"/>
            <a:ext cx="4772547" cy="3820877"/>
          </a:xfrm>
          <a:prstGeom prst="rect">
            <a:avLst/>
          </a:prstGeom>
        </p:spPr>
      </p:pic>
      <p:pic>
        <p:nvPicPr>
          <p:cNvPr id="10" name="Picture 9">
            <a:extLst>
              <a:ext uri="{FF2B5EF4-FFF2-40B4-BE49-F238E27FC236}">
                <a16:creationId xmlns:a16="http://schemas.microsoft.com/office/drawing/2014/main" id="{87E27DF2-2771-4E0B-AC98-EDF4EE5FA97C}"/>
              </a:ext>
            </a:extLst>
          </p:cNvPr>
          <p:cNvPicPr>
            <a:picLocks noChangeAspect="1"/>
          </p:cNvPicPr>
          <p:nvPr/>
        </p:nvPicPr>
        <p:blipFill>
          <a:blip r:embed="rId3"/>
          <a:stretch>
            <a:fillRect/>
          </a:stretch>
        </p:blipFill>
        <p:spPr>
          <a:xfrm>
            <a:off x="7321373" y="3883103"/>
            <a:ext cx="5463353" cy="2731676"/>
          </a:xfrm>
          <a:prstGeom prst="rect">
            <a:avLst/>
          </a:prstGeom>
        </p:spPr>
      </p:pic>
      <p:sp>
        <p:nvSpPr>
          <p:cNvPr id="5" name="TextBox 4">
            <a:extLst>
              <a:ext uri="{FF2B5EF4-FFF2-40B4-BE49-F238E27FC236}">
                <a16:creationId xmlns:a16="http://schemas.microsoft.com/office/drawing/2014/main" id="{5E6DFB7A-0F2A-4603-942C-E3E09D16798D}"/>
              </a:ext>
            </a:extLst>
          </p:cNvPr>
          <p:cNvSpPr txBox="1"/>
          <p:nvPr/>
        </p:nvSpPr>
        <p:spPr>
          <a:xfrm>
            <a:off x="199437" y="837242"/>
            <a:ext cx="3427477" cy="4197624"/>
          </a:xfrm>
          <a:prstGeom prst="rect">
            <a:avLst/>
          </a:prstGeom>
          <a:noFill/>
        </p:spPr>
        <p:txBody>
          <a:bodyPr wrap="none" rtlCol="0">
            <a:spAutoFit/>
          </a:bodyPr>
          <a:lstStyle/>
          <a:p>
            <a:r>
              <a:rPr lang="en-US" sz="2052" b="1" dirty="0">
                <a:latin typeface="Arial" panose="020B0604020202020204" pitchFamily="34" charset="0"/>
              </a:rPr>
              <a:t>Types of vaccines:</a:t>
            </a:r>
          </a:p>
          <a:p>
            <a:r>
              <a:rPr lang="en-US" sz="2052" dirty="0">
                <a:latin typeface="Arial" panose="020B0604020202020204" pitchFamily="34" charset="0"/>
              </a:rPr>
              <a:t>1. Passive (Ab injected)</a:t>
            </a:r>
          </a:p>
          <a:p>
            <a:endParaRPr lang="en-US" sz="2052" dirty="0">
              <a:latin typeface="Arial" panose="020B0604020202020204" pitchFamily="34" charset="0"/>
            </a:endParaRPr>
          </a:p>
          <a:p>
            <a:endParaRPr lang="en-US" sz="2052" dirty="0">
              <a:latin typeface="Arial" panose="020B0604020202020204" pitchFamily="34" charset="0"/>
            </a:endParaRPr>
          </a:p>
          <a:p>
            <a:endParaRPr lang="en-US" sz="2052" dirty="0">
              <a:latin typeface="Arial" panose="020B0604020202020204" pitchFamily="34" charset="0"/>
            </a:endParaRPr>
          </a:p>
          <a:p>
            <a:endParaRPr lang="en-US" sz="2052" dirty="0">
              <a:latin typeface="Arial" panose="020B0604020202020204" pitchFamily="34" charset="0"/>
            </a:endParaRPr>
          </a:p>
          <a:p>
            <a:endParaRPr lang="en-US" sz="2052" dirty="0">
              <a:latin typeface="Arial" panose="020B0604020202020204" pitchFamily="34" charset="0"/>
            </a:endParaRPr>
          </a:p>
          <a:p>
            <a:endParaRPr lang="en-US" sz="2052" dirty="0">
              <a:latin typeface="Arial" panose="020B0604020202020204" pitchFamily="34" charset="0"/>
            </a:endParaRPr>
          </a:p>
          <a:p>
            <a:endParaRPr lang="en-US" sz="2052" dirty="0">
              <a:latin typeface="Arial" panose="020B0604020202020204" pitchFamily="34" charset="0"/>
            </a:endParaRPr>
          </a:p>
          <a:p>
            <a:endParaRPr lang="en-US" sz="2052" dirty="0">
              <a:latin typeface="Arial" panose="020B0604020202020204" pitchFamily="34" charset="0"/>
            </a:endParaRPr>
          </a:p>
          <a:p>
            <a:endParaRPr lang="en-US" sz="2052" dirty="0">
              <a:latin typeface="Arial" panose="020B0604020202020204" pitchFamily="34" charset="0"/>
            </a:endParaRPr>
          </a:p>
          <a:p>
            <a:endParaRPr lang="en-US" sz="2052" dirty="0">
              <a:latin typeface="Arial" panose="020B0604020202020204" pitchFamily="34" charset="0"/>
            </a:endParaRPr>
          </a:p>
          <a:p>
            <a:r>
              <a:rPr lang="en-US" sz="2052" dirty="0">
                <a:latin typeface="Arial" panose="020B0604020202020204" pitchFamily="34" charset="0"/>
              </a:rPr>
              <a:t>2. Active (Antigen Provided)</a:t>
            </a:r>
          </a:p>
        </p:txBody>
      </p:sp>
      <p:pic>
        <p:nvPicPr>
          <p:cNvPr id="9" name="Picture 8">
            <a:extLst>
              <a:ext uri="{FF2B5EF4-FFF2-40B4-BE49-F238E27FC236}">
                <a16:creationId xmlns:a16="http://schemas.microsoft.com/office/drawing/2014/main" id="{C6F1A1C6-03EE-43B8-AA27-BBE4B4207818}"/>
              </a:ext>
            </a:extLst>
          </p:cNvPr>
          <p:cNvPicPr>
            <a:picLocks noChangeAspect="1"/>
          </p:cNvPicPr>
          <p:nvPr/>
        </p:nvPicPr>
        <p:blipFill rotWithShape="1">
          <a:blip r:embed="rId4"/>
          <a:srcRect t="9102" b="35725"/>
          <a:stretch/>
        </p:blipFill>
        <p:spPr>
          <a:xfrm>
            <a:off x="7772173" y="1846379"/>
            <a:ext cx="4400698" cy="1618661"/>
          </a:xfrm>
          <a:prstGeom prst="rect">
            <a:avLst/>
          </a:prstGeom>
        </p:spPr>
      </p:pic>
      <p:pic>
        <p:nvPicPr>
          <p:cNvPr id="11" name="Picture 10">
            <a:extLst>
              <a:ext uri="{FF2B5EF4-FFF2-40B4-BE49-F238E27FC236}">
                <a16:creationId xmlns:a16="http://schemas.microsoft.com/office/drawing/2014/main" id="{C55A0680-968E-4E7E-B028-64652D790D48}"/>
              </a:ext>
            </a:extLst>
          </p:cNvPr>
          <p:cNvPicPr>
            <a:picLocks noChangeAspect="1"/>
          </p:cNvPicPr>
          <p:nvPr/>
        </p:nvPicPr>
        <p:blipFill rotWithShape="1">
          <a:blip r:embed="rId5"/>
          <a:srcRect l="20496" r="20496" b="9814"/>
          <a:stretch/>
        </p:blipFill>
        <p:spPr>
          <a:xfrm>
            <a:off x="216598" y="1514732"/>
            <a:ext cx="2013149" cy="1731555"/>
          </a:xfrm>
          <a:prstGeom prst="rect">
            <a:avLst/>
          </a:prstGeom>
        </p:spPr>
      </p:pic>
      <p:sp>
        <p:nvSpPr>
          <p:cNvPr id="12" name="TextBox 11">
            <a:extLst>
              <a:ext uri="{FF2B5EF4-FFF2-40B4-BE49-F238E27FC236}">
                <a16:creationId xmlns:a16="http://schemas.microsoft.com/office/drawing/2014/main" id="{129CB46D-4EBA-4DFB-B8A6-C0A93524D98F}"/>
              </a:ext>
            </a:extLst>
          </p:cNvPr>
          <p:cNvSpPr txBox="1"/>
          <p:nvPr/>
        </p:nvSpPr>
        <p:spPr>
          <a:xfrm>
            <a:off x="5235178" y="5532"/>
            <a:ext cx="2311595" cy="551241"/>
          </a:xfrm>
          <a:prstGeom prst="rect">
            <a:avLst/>
          </a:prstGeom>
          <a:noFill/>
        </p:spPr>
        <p:txBody>
          <a:bodyPr wrap="none" rtlCol="0">
            <a:spAutoFit/>
          </a:bodyPr>
          <a:lstStyle/>
          <a:p>
            <a:r>
              <a:rPr lang="en-US" sz="2982" b="1" dirty="0">
                <a:latin typeface="Arial" panose="020B0604020202020204" pitchFamily="34" charset="0"/>
              </a:rPr>
              <a:t>Vaccination</a:t>
            </a:r>
          </a:p>
        </p:txBody>
      </p:sp>
      <p:sp>
        <p:nvSpPr>
          <p:cNvPr id="13" name="TextBox 12">
            <a:extLst>
              <a:ext uri="{FF2B5EF4-FFF2-40B4-BE49-F238E27FC236}">
                <a16:creationId xmlns:a16="http://schemas.microsoft.com/office/drawing/2014/main" id="{6BB932C3-811D-4AF9-8272-0C0A06254B95}"/>
              </a:ext>
            </a:extLst>
          </p:cNvPr>
          <p:cNvSpPr txBox="1"/>
          <p:nvPr/>
        </p:nvSpPr>
        <p:spPr>
          <a:xfrm>
            <a:off x="6508471" y="655102"/>
            <a:ext cx="1382110" cy="408125"/>
          </a:xfrm>
          <a:prstGeom prst="rect">
            <a:avLst/>
          </a:prstGeom>
          <a:noFill/>
        </p:spPr>
        <p:txBody>
          <a:bodyPr wrap="none" rtlCol="0">
            <a:spAutoFit/>
          </a:bodyPr>
          <a:lstStyle/>
          <a:p>
            <a:r>
              <a:rPr lang="en-US" sz="2052" dirty="0">
                <a:latin typeface="Arial" panose="020B0604020202020204" pitchFamily="34" charset="0"/>
              </a:rPr>
              <a:t>Diphtheria</a:t>
            </a:r>
          </a:p>
        </p:txBody>
      </p:sp>
      <p:pic>
        <p:nvPicPr>
          <p:cNvPr id="14" name="Picture 13">
            <a:extLst>
              <a:ext uri="{FF2B5EF4-FFF2-40B4-BE49-F238E27FC236}">
                <a16:creationId xmlns:a16="http://schemas.microsoft.com/office/drawing/2014/main" id="{CBCD053E-F732-4614-A3F7-CE7F87BF204D}"/>
              </a:ext>
            </a:extLst>
          </p:cNvPr>
          <p:cNvPicPr>
            <a:picLocks noChangeAspect="1"/>
          </p:cNvPicPr>
          <p:nvPr/>
        </p:nvPicPr>
        <p:blipFill>
          <a:blip r:embed="rId6"/>
          <a:stretch>
            <a:fillRect/>
          </a:stretch>
        </p:blipFill>
        <p:spPr>
          <a:xfrm>
            <a:off x="7825030" y="639382"/>
            <a:ext cx="1634494" cy="1167497"/>
          </a:xfrm>
          <a:prstGeom prst="rect">
            <a:avLst/>
          </a:prstGeom>
        </p:spPr>
      </p:pic>
      <mc:AlternateContent xmlns:mc="http://schemas.openxmlformats.org/markup-compatibility/2006" xmlns:p14="http://schemas.microsoft.com/office/powerpoint/2010/main">
        <mc:Choice Requires="p14">
          <p:contentPart p14:bwMode="auto" r:id="rId7">
            <p14:nvContentPartPr>
              <p14:cNvPr id="28" name="Ink 27">
                <a:extLst>
                  <a:ext uri="{FF2B5EF4-FFF2-40B4-BE49-F238E27FC236}">
                    <a16:creationId xmlns:a16="http://schemas.microsoft.com/office/drawing/2014/main" id="{B6F33DAE-FDE7-4F5C-98A3-548FDE2A8254}"/>
                  </a:ext>
                </a:extLst>
              </p14:cNvPr>
              <p14:cNvContentPartPr/>
              <p14:nvPr/>
            </p14:nvContentPartPr>
            <p14:xfrm>
              <a:off x="5580710" y="494635"/>
              <a:ext cx="3834" cy="12269"/>
            </p14:xfrm>
          </p:contentPart>
        </mc:Choice>
        <mc:Fallback xmlns="">
          <p:pic>
            <p:nvPicPr>
              <p:cNvPr id="28" name="Ink 27">
                <a:extLst>
                  <a:ext uri="{FF2B5EF4-FFF2-40B4-BE49-F238E27FC236}">
                    <a16:creationId xmlns:a16="http://schemas.microsoft.com/office/drawing/2014/main" id="{B6F33DAE-FDE7-4F5C-98A3-548FDE2A8254}"/>
                  </a:ext>
                </a:extLst>
              </p:cNvPr>
              <p:cNvPicPr/>
              <p:nvPr/>
            </p:nvPicPr>
            <p:blipFill>
              <a:blip r:embed="rId8"/>
              <a:stretch>
                <a:fillRect/>
              </a:stretch>
            </p:blipFill>
            <p:spPr>
              <a:xfrm>
                <a:off x="5571996" y="485614"/>
                <a:ext cx="20913" cy="29951"/>
              </a:xfrm>
              <a:prstGeom prst="rect">
                <a:avLst/>
              </a:prstGeom>
            </p:spPr>
          </p:pic>
        </mc:Fallback>
      </mc:AlternateContent>
      <p:pic>
        <p:nvPicPr>
          <p:cNvPr id="6" name="Picture 5">
            <a:extLst>
              <a:ext uri="{FF2B5EF4-FFF2-40B4-BE49-F238E27FC236}">
                <a16:creationId xmlns:a16="http://schemas.microsoft.com/office/drawing/2014/main" id="{285BA3B4-A933-4651-A2DE-21E92424F631}"/>
              </a:ext>
            </a:extLst>
          </p:cNvPr>
          <p:cNvPicPr>
            <a:picLocks noChangeAspect="1"/>
          </p:cNvPicPr>
          <p:nvPr/>
        </p:nvPicPr>
        <p:blipFill rotWithShape="1">
          <a:blip r:embed="rId9"/>
          <a:srcRect t="6261" b="7641"/>
          <a:stretch/>
        </p:blipFill>
        <p:spPr>
          <a:xfrm>
            <a:off x="8849610" y="3255138"/>
            <a:ext cx="1642306" cy="1413993"/>
          </a:xfrm>
          <a:prstGeom prst="rect">
            <a:avLst/>
          </a:prstGeom>
        </p:spPr>
      </p:pic>
      <p:sp>
        <p:nvSpPr>
          <p:cNvPr id="2" name="TextBox 1">
            <a:extLst>
              <a:ext uri="{FF2B5EF4-FFF2-40B4-BE49-F238E27FC236}">
                <a16:creationId xmlns:a16="http://schemas.microsoft.com/office/drawing/2014/main" id="{E6A53859-395D-035E-0A3B-082FD40AEC51}"/>
              </a:ext>
            </a:extLst>
          </p:cNvPr>
          <p:cNvSpPr txBox="1"/>
          <p:nvPr/>
        </p:nvSpPr>
        <p:spPr>
          <a:xfrm>
            <a:off x="10435336" y="3524172"/>
            <a:ext cx="2610283" cy="584775"/>
          </a:xfrm>
          <a:prstGeom prst="rect">
            <a:avLst/>
          </a:prstGeom>
          <a:noFill/>
        </p:spPr>
        <p:txBody>
          <a:bodyPr wrap="square" rtlCol="0">
            <a:spAutoFit/>
          </a:bodyPr>
          <a:lstStyle/>
          <a:p>
            <a:r>
              <a:rPr lang="en-US" sz="1600" dirty="0">
                <a:latin typeface="Arial" panose="020B0604020202020204" pitchFamily="34" charset="0"/>
              </a:rPr>
              <a:t>Breast feeding provides IgA to the newborn.</a:t>
            </a:r>
          </a:p>
        </p:txBody>
      </p:sp>
      <p:sp>
        <p:nvSpPr>
          <p:cNvPr id="3" name="Date Placeholder 2">
            <a:extLst>
              <a:ext uri="{FF2B5EF4-FFF2-40B4-BE49-F238E27FC236}">
                <a16:creationId xmlns:a16="http://schemas.microsoft.com/office/drawing/2014/main" id="{8857CA8F-DDA9-F78A-A62F-B53E82F90C97}"/>
              </a:ext>
            </a:extLst>
          </p:cNvPr>
          <p:cNvSpPr>
            <a:spLocks noGrp="1"/>
          </p:cNvSpPr>
          <p:nvPr>
            <p:ph type="dt" sz="half" idx="10"/>
          </p:nvPr>
        </p:nvSpPr>
        <p:spPr/>
        <p:txBody>
          <a:bodyPr/>
          <a:lstStyle/>
          <a:p>
            <a:fld id="{C79310C4-CBFB-4E4E-B47C-97EF6584DCF4}" type="datetime1">
              <a:rPr lang="en-US" smtClean="0"/>
              <a:t>2/8/2025</a:t>
            </a:fld>
            <a:endParaRPr lang="en-US"/>
          </a:p>
        </p:txBody>
      </p:sp>
      <p:sp>
        <p:nvSpPr>
          <p:cNvPr id="4" name="Footer Placeholder 3">
            <a:extLst>
              <a:ext uri="{FF2B5EF4-FFF2-40B4-BE49-F238E27FC236}">
                <a16:creationId xmlns:a16="http://schemas.microsoft.com/office/drawing/2014/main" id="{B238E837-D564-4BF0-833A-98C4C4E16898}"/>
              </a:ext>
            </a:extLst>
          </p:cNvPr>
          <p:cNvSpPr>
            <a:spLocks noGrp="1"/>
          </p:cNvSpPr>
          <p:nvPr>
            <p:ph type="ftr" sz="quarter" idx="11"/>
          </p:nvPr>
        </p:nvSpPr>
        <p:spPr/>
        <p:txBody>
          <a:bodyPr/>
          <a:lstStyle/>
          <a:p>
            <a:r>
              <a:rPr lang="en-US"/>
              <a:t>Drugs and Disease Spring 2025 - Lecture 5</a:t>
            </a:r>
          </a:p>
        </p:txBody>
      </p:sp>
      <p:sp>
        <p:nvSpPr>
          <p:cNvPr id="8" name="Slide Number Placeholder 7">
            <a:extLst>
              <a:ext uri="{FF2B5EF4-FFF2-40B4-BE49-F238E27FC236}">
                <a16:creationId xmlns:a16="http://schemas.microsoft.com/office/drawing/2014/main" id="{1D90B05B-2C65-C1CB-AB30-E60CE6A8A580}"/>
              </a:ext>
            </a:extLst>
          </p:cNvPr>
          <p:cNvSpPr>
            <a:spLocks noGrp="1"/>
          </p:cNvSpPr>
          <p:nvPr>
            <p:ph type="sldNum" sz="quarter" idx="12"/>
          </p:nvPr>
        </p:nvSpPr>
        <p:spPr/>
        <p:txBody>
          <a:bodyPr/>
          <a:lstStyle/>
          <a:p>
            <a:fld id="{DC3BB032-4020-48F4-953B-341806DC4A2B}" type="slidenum">
              <a:rPr lang="en-US" smtClean="0"/>
              <a:t>22</a:t>
            </a:fld>
            <a:endParaRPr lang="en-US"/>
          </a:p>
        </p:txBody>
      </p:sp>
      <mc:AlternateContent xmlns:mc="http://schemas.openxmlformats.org/markup-compatibility/2006">
        <mc:Choice xmlns:p14="http://schemas.microsoft.com/office/powerpoint/2010/main" Requires="p14">
          <p:contentPart p14:bwMode="auto" r:id="rId10">
            <p14:nvContentPartPr>
              <p14:cNvPr id="15" name="Ink 14">
                <a:extLst>
                  <a:ext uri="{FF2B5EF4-FFF2-40B4-BE49-F238E27FC236}">
                    <a16:creationId xmlns:a16="http://schemas.microsoft.com/office/drawing/2014/main" id="{DB7E35DC-AB28-63B5-2E34-D48D0D39BBA0}"/>
                  </a:ext>
                </a:extLst>
              </p14:cNvPr>
              <p14:cNvContentPartPr/>
              <p14:nvPr/>
            </p14:nvContentPartPr>
            <p14:xfrm>
              <a:off x="1017511" y="1524809"/>
              <a:ext cx="6120" cy="14040"/>
            </p14:xfrm>
          </p:contentPart>
        </mc:Choice>
        <mc:Fallback>
          <p:pic>
            <p:nvPicPr>
              <p:cNvPr id="15" name="Ink 14">
                <a:extLst>
                  <a:ext uri="{FF2B5EF4-FFF2-40B4-BE49-F238E27FC236}">
                    <a16:creationId xmlns:a16="http://schemas.microsoft.com/office/drawing/2014/main" id="{DB7E35DC-AB28-63B5-2E34-D48D0D39BBA0}"/>
                  </a:ext>
                </a:extLst>
              </p:cNvPr>
              <p:cNvPicPr/>
              <p:nvPr/>
            </p:nvPicPr>
            <p:blipFill>
              <a:blip r:embed="rId11"/>
              <a:stretch>
                <a:fillRect/>
              </a:stretch>
            </p:blipFill>
            <p:spPr>
              <a:xfrm>
                <a:off x="1008871" y="1516169"/>
                <a:ext cx="23760" cy="3168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6" name="Ink 15">
                <a:extLst>
                  <a:ext uri="{FF2B5EF4-FFF2-40B4-BE49-F238E27FC236}">
                    <a16:creationId xmlns:a16="http://schemas.microsoft.com/office/drawing/2014/main" id="{F3D21057-DA7F-8DBB-E40E-A2C3AE766EA6}"/>
                  </a:ext>
                </a:extLst>
              </p14:cNvPr>
              <p14:cNvContentPartPr/>
              <p14:nvPr/>
            </p14:nvContentPartPr>
            <p14:xfrm>
              <a:off x="1778911" y="1476569"/>
              <a:ext cx="746280" cy="53280"/>
            </p14:xfrm>
          </p:contentPart>
        </mc:Choice>
        <mc:Fallback>
          <p:pic>
            <p:nvPicPr>
              <p:cNvPr id="16" name="Ink 15">
                <a:extLst>
                  <a:ext uri="{FF2B5EF4-FFF2-40B4-BE49-F238E27FC236}">
                    <a16:creationId xmlns:a16="http://schemas.microsoft.com/office/drawing/2014/main" id="{F3D21057-DA7F-8DBB-E40E-A2C3AE766EA6}"/>
                  </a:ext>
                </a:extLst>
              </p:cNvPr>
              <p:cNvPicPr/>
              <p:nvPr/>
            </p:nvPicPr>
            <p:blipFill>
              <a:blip r:embed="rId13"/>
              <a:stretch>
                <a:fillRect/>
              </a:stretch>
            </p:blipFill>
            <p:spPr>
              <a:xfrm>
                <a:off x="1770271" y="1467929"/>
                <a:ext cx="763920" cy="7092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7" name="Ink 16">
                <a:extLst>
                  <a:ext uri="{FF2B5EF4-FFF2-40B4-BE49-F238E27FC236}">
                    <a16:creationId xmlns:a16="http://schemas.microsoft.com/office/drawing/2014/main" id="{7D1C6363-92F0-E8BA-C5D2-58F5D31EE008}"/>
                  </a:ext>
                </a:extLst>
              </p14:cNvPr>
              <p14:cNvContentPartPr/>
              <p14:nvPr/>
            </p14:nvContentPartPr>
            <p14:xfrm>
              <a:off x="3699871" y="566489"/>
              <a:ext cx="272160" cy="147960"/>
            </p14:xfrm>
          </p:contentPart>
        </mc:Choice>
        <mc:Fallback>
          <p:pic>
            <p:nvPicPr>
              <p:cNvPr id="17" name="Ink 16">
                <a:extLst>
                  <a:ext uri="{FF2B5EF4-FFF2-40B4-BE49-F238E27FC236}">
                    <a16:creationId xmlns:a16="http://schemas.microsoft.com/office/drawing/2014/main" id="{7D1C6363-92F0-E8BA-C5D2-58F5D31EE008}"/>
                  </a:ext>
                </a:extLst>
              </p:cNvPr>
              <p:cNvPicPr/>
              <p:nvPr/>
            </p:nvPicPr>
            <p:blipFill>
              <a:blip r:embed="rId15"/>
              <a:stretch>
                <a:fillRect/>
              </a:stretch>
            </p:blipFill>
            <p:spPr>
              <a:xfrm>
                <a:off x="3690871" y="557849"/>
                <a:ext cx="289800" cy="1656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8" name="Ink 17">
                <a:extLst>
                  <a:ext uri="{FF2B5EF4-FFF2-40B4-BE49-F238E27FC236}">
                    <a16:creationId xmlns:a16="http://schemas.microsoft.com/office/drawing/2014/main" id="{19C896D6-A745-AA2A-EACC-75BEFD6510F7}"/>
                  </a:ext>
                </a:extLst>
              </p14:cNvPr>
              <p14:cNvContentPartPr/>
              <p14:nvPr/>
            </p14:nvContentPartPr>
            <p14:xfrm>
              <a:off x="4744591" y="471089"/>
              <a:ext cx="276480" cy="215640"/>
            </p14:xfrm>
          </p:contentPart>
        </mc:Choice>
        <mc:Fallback>
          <p:pic>
            <p:nvPicPr>
              <p:cNvPr id="18" name="Ink 17">
                <a:extLst>
                  <a:ext uri="{FF2B5EF4-FFF2-40B4-BE49-F238E27FC236}">
                    <a16:creationId xmlns:a16="http://schemas.microsoft.com/office/drawing/2014/main" id="{19C896D6-A745-AA2A-EACC-75BEFD6510F7}"/>
                  </a:ext>
                </a:extLst>
              </p:cNvPr>
              <p:cNvPicPr/>
              <p:nvPr/>
            </p:nvPicPr>
            <p:blipFill>
              <a:blip r:embed="rId17"/>
              <a:stretch>
                <a:fillRect/>
              </a:stretch>
            </p:blipFill>
            <p:spPr>
              <a:xfrm>
                <a:off x="4735951" y="462089"/>
                <a:ext cx="294120" cy="23328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9" name="Ink 18">
                <a:extLst>
                  <a:ext uri="{FF2B5EF4-FFF2-40B4-BE49-F238E27FC236}">
                    <a16:creationId xmlns:a16="http://schemas.microsoft.com/office/drawing/2014/main" id="{B5792723-297E-4B53-30BA-E89934F0F782}"/>
                  </a:ext>
                </a:extLst>
              </p14:cNvPr>
              <p14:cNvContentPartPr/>
              <p14:nvPr/>
            </p14:nvContentPartPr>
            <p14:xfrm>
              <a:off x="5868151" y="716609"/>
              <a:ext cx="120600" cy="80640"/>
            </p14:xfrm>
          </p:contentPart>
        </mc:Choice>
        <mc:Fallback>
          <p:pic>
            <p:nvPicPr>
              <p:cNvPr id="19" name="Ink 18">
                <a:extLst>
                  <a:ext uri="{FF2B5EF4-FFF2-40B4-BE49-F238E27FC236}">
                    <a16:creationId xmlns:a16="http://schemas.microsoft.com/office/drawing/2014/main" id="{B5792723-297E-4B53-30BA-E89934F0F782}"/>
                  </a:ext>
                </a:extLst>
              </p:cNvPr>
              <p:cNvPicPr/>
              <p:nvPr/>
            </p:nvPicPr>
            <p:blipFill>
              <a:blip r:embed="rId19"/>
              <a:stretch>
                <a:fillRect/>
              </a:stretch>
            </p:blipFill>
            <p:spPr>
              <a:xfrm>
                <a:off x="5859511" y="707609"/>
                <a:ext cx="138240" cy="9828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20" name="Ink 19">
                <a:extLst>
                  <a:ext uri="{FF2B5EF4-FFF2-40B4-BE49-F238E27FC236}">
                    <a16:creationId xmlns:a16="http://schemas.microsoft.com/office/drawing/2014/main" id="{DC740988-CE64-A966-0CFB-1A089F514B26}"/>
                  </a:ext>
                </a:extLst>
              </p14:cNvPr>
              <p14:cNvContentPartPr/>
              <p14:nvPr/>
            </p14:nvContentPartPr>
            <p14:xfrm>
              <a:off x="6309511" y="3438209"/>
              <a:ext cx="313560" cy="177480"/>
            </p14:xfrm>
          </p:contentPart>
        </mc:Choice>
        <mc:Fallback>
          <p:pic>
            <p:nvPicPr>
              <p:cNvPr id="20" name="Ink 19">
                <a:extLst>
                  <a:ext uri="{FF2B5EF4-FFF2-40B4-BE49-F238E27FC236}">
                    <a16:creationId xmlns:a16="http://schemas.microsoft.com/office/drawing/2014/main" id="{DC740988-CE64-A966-0CFB-1A089F514B26}"/>
                  </a:ext>
                </a:extLst>
              </p:cNvPr>
              <p:cNvPicPr/>
              <p:nvPr/>
            </p:nvPicPr>
            <p:blipFill>
              <a:blip r:embed="rId21"/>
              <a:stretch>
                <a:fillRect/>
              </a:stretch>
            </p:blipFill>
            <p:spPr>
              <a:xfrm>
                <a:off x="6300871" y="3429569"/>
                <a:ext cx="331200" cy="19512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21" name="Ink 20">
                <a:extLst>
                  <a:ext uri="{FF2B5EF4-FFF2-40B4-BE49-F238E27FC236}">
                    <a16:creationId xmlns:a16="http://schemas.microsoft.com/office/drawing/2014/main" id="{830E05BC-5A4A-5989-64DF-C7F02A84A1FD}"/>
                  </a:ext>
                </a:extLst>
              </p14:cNvPr>
              <p14:cNvContentPartPr/>
              <p14:nvPr/>
            </p14:nvContentPartPr>
            <p14:xfrm>
              <a:off x="5437951" y="3531089"/>
              <a:ext cx="173160" cy="93600"/>
            </p14:xfrm>
          </p:contentPart>
        </mc:Choice>
        <mc:Fallback>
          <p:pic>
            <p:nvPicPr>
              <p:cNvPr id="21" name="Ink 20">
                <a:extLst>
                  <a:ext uri="{FF2B5EF4-FFF2-40B4-BE49-F238E27FC236}">
                    <a16:creationId xmlns:a16="http://schemas.microsoft.com/office/drawing/2014/main" id="{830E05BC-5A4A-5989-64DF-C7F02A84A1FD}"/>
                  </a:ext>
                </a:extLst>
              </p:cNvPr>
              <p:cNvPicPr/>
              <p:nvPr/>
            </p:nvPicPr>
            <p:blipFill>
              <a:blip r:embed="rId23"/>
              <a:stretch>
                <a:fillRect/>
              </a:stretch>
            </p:blipFill>
            <p:spPr>
              <a:xfrm>
                <a:off x="5428951" y="3522449"/>
                <a:ext cx="190800" cy="11124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22" name="Ink 21">
                <a:extLst>
                  <a:ext uri="{FF2B5EF4-FFF2-40B4-BE49-F238E27FC236}">
                    <a16:creationId xmlns:a16="http://schemas.microsoft.com/office/drawing/2014/main" id="{0E32E564-A8CE-A54B-5FD2-9789A79F13A7}"/>
                  </a:ext>
                </a:extLst>
              </p14:cNvPr>
              <p14:cNvContentPartPr/>
              <p14:nvPr/>
            </p14:nvContentPartPr>
            <p14:xfrm>
              <a:off x="3914071" y="3234449"/>
              <a:ext cx="450360" cy="325800"/>
            </p14:xfrm>
          </p:contentPart>
        </mc:Choice>
        <mc:Fallback>
          <p:pic>
            <p:nvPicPr>
              <p:cNvPr id="22" name="Ink 21">
                <a:extLst>
                  <a:ext uri="{FF2B5EF4-FFF2-40B4-BE49-F238E27FC236}">
                    <a16:creationId xmlns:a16="http://schemas.microsoft.com/office/drawing/2014/main" id="{0E32E564-A8CE-A54B-5FD2-9789A79F13A7}"/>
                  </a:ext>
                </a:extLst>
              </p:cNvPr>
              <p:cNvPicPr/>
              <p:nvPr/>
            </p:nvPicPr>
            <p:blipFill>
              <a:blip r:embed="rId25"/>
              <a:stretch>
                <a:fillRect/>
              </a:stretch>
            </p:blipFill>
            <p:spPr>
              <a:xfrm>
                <a:off x="3905431" y="3225449"/>
                <a:ext cx="468000" cy="34344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3" name="Ink 22">
                <a:extLst>
                  <a:ext uri="{FF2B5EF4-FFF2-40B4-BE49-F238E27FC236}">
                    <a16:creationId xmlns:a16="http://schemas.microsoft.com/office/drawing/2014/main" id="{CB6582E3-4748-C842-9B8A-53942CD69740}"/>
                  </a:ext>
                </a:extLst>
              </p14:cNvPr>
              <p14:cNvContentPartPr/>
              <p14:nvPr/>
            </p14:nvContentPartPr>
            <p14:xfrm>
              <a:off x="6719911" y="953129"/>
              <a:ext cx="1017000" cy="101880"/>
            </p14:xfrm>
          </p:contentPart>
        </mc:Choice>
        <mc:Fallback>
          <p:pic>
            <p:nvPicPr>
              <p:cNvPr id="23" name="Ink 22">
                <a:extLst>
                  <a:ext uri="{FF2B5EF4-FFF2-40B4-BE49-F238E27FC236}">
                    <a16:creationId xmlns:a16="http://schemas.microsoft.com/office/drawing/2014/main" id="{CB6582E3-4748-C842-9B8A-53942CD69740}"/>
                  </a:ext>
                </a:extLst>
              </p:cNvPr>
              <p:cNvPicPr/>
              <p:nvPr/>
            </p:nvPicPr>
            <p:blipFill>
              <a:blip r:embed="rId27"/>
              <a:stretch>
                <a:fillRect/>
              </a:stretch>
            </p:blipFill>
            <p:spPr>
              <a:xfrm>
                <a:off x="6710911" y="944129"/>
                <a:ext cx="1034640" cy="119520"/>
              </a:xfrm>
              <a:prstGeom prst="rect">
                <a:avLst/>
              </a:prstGeom>
            </p:spPr>
          </p:pic>
        </mc:Fallback>
      </mc:AlternateContent>
      <p:grpSp>
        <p:nvGrpSpPr>
          <p:cNvPr id="27" name="Group 26">
            <a:extLst>
              <a:ext uri="{FF2B5EF4-FFF2-40B4-BE49-F238E27FC236}">
                <a16:creationId xmlns:a16="http://schemas.microsoft.com/office/drawing/2014/main" id="{0B5749DA-3161-0C38-AAC3-C8A60B5C941D}"/>
              </a:ext>
            </a:extLst>
          </p:cNvPr>
          <p:cNvGrpSpPr/>
          <p:nvPr/>
        </p:nvGrpSpPr>
        <p:grpSpPr>
          <a:xfrm>
            <a:off x="10859911" y="4205009"/>
            <a:ext cx="1602360" cy="1316160"/>
            <a:chOff x="10859911" y="4205009"/>
            <a:chExt cx="1602360" cy="1316160"/>
          </a:xfrm>
        </p:grpSpPr>
        <mc:AlternateContent xmlns:mc="http://schemas.openxmlformats.org/markup-compatibility/2006">
          <mc:Choice xmlns:p14="http://schemas.microsoft.com/office/powerpoint/2010/main" Requires="p14">
            <p:contentPart p14:bwMode="auto" r:id="rId28">
              <p14:nvContentPartPr>
                <p14:cNvPr id="24" name="Ink 23">
                  <a:extLst>
                    <a:ext uri="{FF2B5EF4-FFF2-40B4-BE49-F238E27FC236}">
                      <a16:creationId xmlns:a16="http://schemas.microsoft.com/office/drawing/2014/main" id="{D06871F9-DA99-2718-8E1B-292411A7D957}"/>
                    </a:ext>
                  </a:extLst>
                </p14:cNvPr>
                <p14:cNvContentPartPr/>
                <p14:nvPr/>
              </p14:nvContentPartPr>
              <p14:xfrm>
                <a:off x="10859911" y="4934009"/>
                <a:ext cx="465480" cy="429120"/>
              </p14:xfrm>
            </p:contentPart>
          </mc:Choice>
          <mc:Fallback>
            <p:pic>
              <p:nvPicPr>
                <p:cNvPr id="24" name="Ink 23">
                  <a:extLst>
                    <a:ext uri="{FF2B5EF4-FFF2-40B4-BE49-F238E27FC236}">
                      <a16:creationId xmlns:a16="http://schemas.microsoft.com/office/drawing/2014/main" id="{D06871F9-DA99-2718-8E1B-292411A7D957}"/>
                    </a:ext>
                  </a:extLst>
                </p:cNvPr>
                <p:cNvPicPr/>
                <p:nvPr/>
              </p:nvPicPr>
              <p:blipFill>
                <a:blip r:embed="rId29"/>
                <a:stretch>
                  <a:fillRect/>
                </a:stretch>
              </p:blipFill>
              <p:spPr>
                <a:xfrm>
                  <a:off x="10851271" y="4925009"/>
                  <a:ext cx="483120" cy="44676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5" name="Ink 24">
                  <a:extLst>
                    <a:ext uri="{FF2B5EF4-FFF2-40B4-BE49-F238E27FC236}">
                      <a16:creationId xmlns:a16="http://schemas.microsoft.com/office/drawing/2014/main" id="{ED0A909D-2D38-DD41-D7EE-DF7C318EA626}"/>
                    </a:ext>
                  </a:extLst>
                </p14:cNvPr>
                <p14:cNvContentPartPr/>
                <p14:nvPr/>
              </p14:nvContentPartPr>
              <p14:xfrm>
                <a:off x="11515831" y="4205009"/>
                <a:ext cx="533520" cy="553320"/>
              </p14:xfrm>
            </p:contentPart>
          </mc:Choice>
          <mc:Fallback>
            <p:pic>
              <p:nvPicPr>
                <p:cNvPr id="25" name="Ink 24">
                  <a:extLst>
                    <a:ext uri="{FF2B5EF4-FFF2-40B4-BE49-F238E27FC236}">
                      <a16:creationId xmlns:a16="http://schemas.microsoft.com/office/drawing/2014/main" id="{ED0A909D-2D38-DD41-D7EE-DF7C318EA626}"/>
                    </a:ext>
                  </a:extLst>
                </p:cNvPr>
                <p:cNvPicPr/>
                <p:nvPr/>
              </p:nvPicPr>
              <p:blipFill>
                <a:blip r:embed="rId31"/>
                <a:stretch>
                  <a:fillRect/>
                </a:stretch>
              </p:blipFill>
              <p:spPr>
                <a:xfrm>
                  <a:off x="11507191" y="4196369"/>
                  <a:ext cx="551160" cy="57096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6" name="Ink 25">
                  <a:extLst>
                    <a:ext uri="{FF2B5EF4-FFF2-40B4-BE49-F238E27FC236}">
                      <a16:creationId xmlns:a16="http://schemas.microsoft.com/office/drawing/2014/main" id="{F0385178-B3FB-2BC6-7DA1-8081A497E80B}"/>
                    </a:ext>
                  </a:extLst>
                </p14:cNvPr>
                <p14:cNvContentPartPr/>
                <p14:nvPr/>
              </p14:nvContentPartPr>
              <p14:xfrm>
                <a:off x="11911111" y="5094209"/>
                <a:ext cx="551160" cy="426960"/>
              </p14:xfrm>
            </p:contentPart>
          </mc:Choice>
          <mc:Fallback>
            <p:pic>
              <p:nvPicPr>
                <p:cNvPr id="26" name="Ink 25">
                  <a:extLst>
                    <a:ext uri="{FF2B5EF4-FFF2-40B4-BE49-F238E27FC236}">
                      <a16:creationId xmlns:a16="http://schemas.microsoft.com/office/drawing/2014/main" id="{F0385178-B3FB-2BC6-7DA1-8081A497E80B}"/>
                    </a:ext>
                  </a:extLst>
                </p:cNvPr>
                <p:cNvPicPr/>
                <p:nvPr/>
              </p:nvPicPr>
              <p:blipFill>
                <a:blip r:embed="rId33"/>
                <a:stretch>
                  <a:fillRect/>
                </a:stretch>
              </p:blipFill>
              <p:spPr>
                <a:xfrm>
                  <a:off x="11902111" y="5085209"/>
                  <a:ext cx="568800" cy="4446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4">
            <p14:nvContentPartPr>
              <p14:cNvPr id="29" name="Ink 28">
                <a:extLst>
                  <a:ext uri="{FF2B5EF4-FFF2-40B4-BE49-F238E27FC236}">
                    <a16:creationId xmlns:a16="http://schemas.microsoft.com/office/drawing/2014/main" id="{72E97992-FBA2-BAC5-6E01-D3D8B4EA2B31}"/>
                  </a:ext>
                </a:extLst>
              </p14:cNvPr>
              <p14:cNvContentPartPr/>
              <p14:nvPr/>
            </p14:nvContentPartPr>
            <p14:xfrm>
              <a:off x="9857311" y="6167369"/>
              <a:ext cx="1501920" cy="127080"/>
            </p14:xfrm>
          </p:contentPart>
        </mc:Choice>
        <mc:Fallback>
          <p:pic>
            <p:nvPicPr>
              <p:cNvPr id="29" name="Ink 28">
                <a:extLst>
                  <a:ext uri="{FF2B5EF4-FFF2-40B4-BE49-F238E27FC236}">
                    <a16:creationId xmlns:a16="http://schemas.microsoft.com/office/drawing/2014/main" id="{72E97992-FBA2-BAC5-6E01-D3D8B4EA2B31}"/>
                  </a:ext>
                </a:extLst>
              </p:cNvPr>
              <p:cNvPicPr/>
              <p:nvPr/>
            </p:nvPicPr>
            <p:blipFill>
              <a:blip r:embed="rId35"/>
              <a:stretch>
                <a:fillRect/>
              </a:stretch>
            </p:blipFill>
            <p:spPr>
              <a:xfrm>
                <a:off x="9848311" y="6158729"/>
                <a:ext cx="1519560" cy="14472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30" name="Ink 29">
                <a:extLst>
                  <a:ext uri="{FF2B5EF4-FFF2-40B4-BE49-F238E27FC236}">
                    <a16:creationId xmlns:a16="http://schemas.microsoft.com/office/drawing/2014/main" id="{31EC8C51-60FF-0BD0-D9E0-9E2927513219}"/>
                  </a:ext>
                </a:extLst>
              </p14:cNvPr>
              <p14:cNvContentPartPr/>
              <p14:nvPr/>
            </p14:nvContentPartPr>
            <p14:xfrm>
              <a:off x="10415671" y="3744569"/>
              <a:ext cx="490320" cy="412560"/>
            </p14:xfrm>
          </p:contentPart>
        </mc:Choice>
        <mc:Fallback>
          <p:pic>
            <p:nvPicPr>
              <p:cNvPr id="30" name="Ink 29">
                <a:extLst>
                  <a:ext uri="{FF2B5EF4-FFF2-40B4-BE49-F238E27FC236}">
                    <a16:creationId xmlns:a16="http://schemas.microsoft.com/office/drawing/2014/main" id="{31EC8C51-60FF-0BD0-D9E0-9E2927513219}"/>
                  </a:ext>
                </a:extLst>
              </p:cNvPr>
              <p:cNvPicPr/>
              <p:nvPr/>
            </p:nvPicPr>
            <p:blipFill>
              <a:blip r:embed="rId37"/>
              <a:stretch>
                <a:fillRect/>
              </a:stretch>
            </p:blipFill>
            <p:spPr>
              <a:xfrm>
                <a:off x="10407031" y="3735929"/>
                <a:ext cx="507960" cy="43020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31" name="Ink 30">
                <a:extLst>
                  <a:ext uri="{FF2B5EF4-FFF2-40B4-BE49-F238E27FC236}">
                    <a16:creationId xmlns:a16="http://schemas.microsoft.com/office/drawing/2014/main" id="{5C3E5054-6D24-5822-9880-F6D22E14865B}"/>
                  </a:ext>
                </a:extLst>
              </p14:cNvPr>
              <p14:cNvContentPartPr/>
              <p14:nvPr/>
            </p14:nvContentPartPr>
            <p14:xfrm>
              <a:off x="567511" y="4938689"/>
              <a:ext cx="555480" cy="57960"/>
            </p14:xfrm>
          </p:contentPart>
        </mc:Choice>
        <mc:Fallback>
          <p:pic>
            <p:nvPicPr>
              <p:cNvPr id="31" name="Ink 30">
                <a:extLst>
                  <a:ext uri="{FF2B5EF4-FFF2-40B4-BE49-F238E27FC236}">
                    <a16:creationId xmlns:a16="http://schemas.microsoft.com/office/drawing/2014/main" id="{5C3E5054-6D24-5822-9880-F6D22E14865B}"/>
                  </a:ext>
                </a:extLst>
              </p:cNvPr>
              <p:cNvPicPr/>
              <p:nvPr/>
            </p:nvPicPr>
            <p:blipFill>
              <a:blip r:embed="rId39"/>
              <a:stretch>
                <a:fillRect/>
              </a:stretch>
            </p:blipFill>
            <p:spPr>
              <a:xfrm>
                <a:off x="558511" y="4930049"/>
                <a:ext cx="573120" cy="75600"/>
              </a:xfrm>
              <a:prstGeom prst="rect">
                <a:avLst/>
              </a:prstGeom>
            </p:spPr>
          </p:pic>
        </mc:Fallback>
      </mc:AlternateContent>
      <p:grpSp>
        <p:nvGrpSpPr>
          <p:cNvPr id="36" name="Group 35">
            <a:extLst>
              <a:ext uri="{FF2B5EF4-FFF2-40B4-BE49-F238E27FC236}">
                <a16:creationId xmlns:a16="http://schemas.microsoft.com/office/drawing/2014/main" id="{0B73EC48-2CDB-622C-F33C-83D1A47F63F2}"/>
              </a:ext>
            </a:extLst>
          </p:cNvPr>
          <p:cNvGrpSpPr/>
          <p:nvPr/>
        </p:nvGrpSpPr>
        <p:grpSpPr>
          <a:xfrm>
            <a:off x="533671" y="5715209"/>
            <a:ext cx="915120" cy="419760"/>
            <a:chOff x="533671" y="5715209"/>
            <a:chExt cx="915120" cy="419760"/>
          </a:xfrm>
        </p:grpSpPr>
        <mc:AlternateContent xmlns:mc="http://schemas.openxmlformats.org/markup-compatibility/2006">
          <mc:Choice xmlns:p14="http://schemas.microsoft.com/office/powerpoint/2010/main" Requires="p14">
            <p:contentPart p14:bwMode="auto" r:id="rId40">
              <p14:nvContentPartPr>
                <p14:cNvPr id="32" name="Ink 31">
                  <a:extLst>
                    <a:ext uri="{FF2B5EF4-FFF2-40B4-BE49-F238E27FC236}">
                      <a16:creationId xmlns:a16="http://schemas.microsoft.com/office/drawing/2014/main" id="{73E2B040-976F-1D2A-9D08-09BF1D2D0022}"/>
                    </a:ext>
                  </a:extLst>
                </p14:cNvPr>
                <p14:cNvContentPartPr/>
                <p14:nvPr/>
              </p14:nvContentPartPr>
              <p14:xfrm>
                <a:off x="533671" y="5961089"/>
                <a:ext cx="139680" cy="173880"/>
              </p14:xfrm>
            </p:contentPart>
          </mc:Choice>
          <mc:Fallback>
            <p:pic>
              <p:nvPicPr>
                <p:cNvPr id="32" name="Ink 31">
                  <a:extLst>
                    <a:ext uri="{FF2B5EF4-FFF2-40B4-BE49-F238E27FC236}">
                      <a16:creationId xmlns:a16="http://schemas.microsoft.com/office/drawing/2014/main" id="{73E2B040-976F-1D2A-9D08-09BF1D2D0022}"/>
                    </a:ext>
                  </a:extLst>
                </p:cNvPr>
                <p:cNvPicPr/>
                <p:nvPr/>
              </p:nvPicPr>
              <p:blipFill>
                <a:blip r:embed="rId41"/>
                <a:stretch>
                  <a:fillRect/>
                </a:stretch>
              </p:blipFill>
              <p:spPr>
                <a:xfrm>
                  <a:off x="524671" y="5952449"/>
                  <a:ext cx="157320" cy="19152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33" name="Ink 32">
                  <a:extLst>
                    <a:ext uri="{FF2B5EF4-FFF2-40B4-BE49-F238E27FC236}">
                      <a16:creationId xmlns:a16="http://schemas.microsoft.com/office/drawing/2014/main" id="{863D2B83-EC86-AF2C-AC0B-F47D7962427B}"/>
                    </a:ext>
                  </a:extLst>
                </p14:cNvPr>
                <p14:cNvContentPartPr/>
                <p14:nvPr/>
              </p14:nvContentPartPr>
              <p14:xfrm>
                <a:off x="709711" y="5715209"/>
                <a:ext cx="339480" cy="310680"/>
              </p14:xfrm>
            </p:contentPart>
          </mc:Choice>
          <mc:Fallback>
            <p:pic>
              <p:nvPicPr>
                <p:cNvPr id="33" name="Ink 32">
                  <a:extLst>
                    <a:ext uri="{FF2B5EF4-FFF2-40B4-BE49-F238E27FC236}">
                      <a16:creationId xmlns:a16="http://schemas.microsoft.com/office/drawing/2014/main" id="{863D2B83-EC86-AF2C-AC0B-F47D7962427B}"/>
                    </a:ext>
                  </a:extLst>
                </p:cNvPr>
                <p:cNvPicPr/>
                <p:nvPr/>
              </p:nvPicPr>
              <p:blipFill>
                <a:blip r:embed="rId43"/>
                <a:stretch>
                  <a:fillRect/>
                </a:stretch>
              </p:blipFill>
              <p:spPr>
                <a:xfrm>
                  <a:off x="701071" y="5706209"/>
                  <a:ext cx="357120" cy="32832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34" name="Ink 33">
                  <a:extLst>
                    <a:ext uri="{FF2B5EF4-FFF2-40B4-BE49-F238E27FC236}">
                      <a16:creationId xmlns:a16="http://schemas.microsoft.com/office/drawing/2014/main" id="{2F0717E9-53A1-6C49-A5C7-BE47C1C6A884}"/>
                    </a:ext>
                  </a:extLst>
                </p14:cNvPr>
                <p14:cNvContentPartPr/>
                <p14:nvPr/>
              </p14:nvContentPartPr>
              <p14:xfrm>
                <a:off x="999871" y="5783969"/>
                <a:ext cx="16200" cy="11880"/>
              </p14:xfrm>
            </p:contentPart>
          </mc:Choice>
          <mc:Fallback>
            <p:pic>
              <p:nvPicPr>
                <p:cNvPr id="34" name="Ink 33">
                  <a:extLst>
                    <a:ext uri="{FF2B5EF4-FFF2-40B4-BE49-F238E27FC236}">
                      <a16:creationId xmlns:a16="http://schemas.microsoft.com/office/drawing/2014/main" id="{2F0717E9-53A1-6C49-A5C7-BE47C1C6A884}"/>
                    </a:ext>
                  </a:extLst>
                </p:cNvPr>
                <p:cNvPicPr/>
                <p:nvPr/>
              </p:nvPicPr>
              <p:blipFill>
                <a:blip r:embed="rId45"/>
                <a:stretch>
                  <a:fillRect/>
                </a:stretch>
              </p:blipFill>
              <p:spPr>
                <a:xfrm>
                  <a:off x="990871" y="5774969"/>
                  <a:ext cx="33840" cy="2952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35" name="Ink 34">
                  <a:extLst>
                    <a:ext uri="{FF2B5EF4-FFF2-40B4-BE49-F238E27FC236}">
                      <a16:creationId xmlns:a16="http://schemas.microsoft.com/office/drawing/2014/main" id="{79504881-FE37-0296-0A57-D23D7D296A73}"/>
                    </a:ext>
                  </a:extLst>
                </p14:cNvPr>
                <p14:cNvContentPartPr/>
                <p14:nvPr/>
              </p14:nvContentPartPr>
              <p14:xfrm>
                <a:off x="1109671" y="5770289"/>
                <a:ext cx="339120" cy="345240"/>
              </p14:xfrm>
            </p:contentPart>
          </mc:Choice>
          <mc:Fallback>
            <p:pic>
              <p:nvPicPr>
                <p:cNvPr id="35" name="Ink 34">
                  <a:extLst>
                    <a:ext uri="{FF2B5EF4-FFF2-40B4-BE49-F238E27FC236}">
                      <a16:creationId xmlns:a16="http://schemas.microsoft.com/office/drawing/2014/main" id="{79504881-FE37-0296-0A57-D23D7D296A73}"/>
                    </a:ext>
                  </a:extLst>
                </p:cNvPr>
                <p:cNvPicPr/>
                <p:nvPr/>
              </p:nvPicPr>
              <p:blipFill>
                <a:blip r:embed="rId47"/>
                <a:stretch>
                  <a:fillRect/>
                </a:stretch>
              </p:blipFill>
              <p:spPr>
                <a:xfrm>
                  <a:off x="1101031" y="5761649"/>
                  <a:ext cx="356760" cy="362880"/>
                </a:xfrm>
                <a:prstGeom prst="rect">
                  <a:avLst/>
                </a:prstGeom>
              </p:spPr>
            </p:pic>
          </mc:Fallback>
        </mc:AlternateContent>
      </p:grpSp>
      <p:grpSp>
        <p:nvGrpSpPr>
          <p:cNvPr id="57" name="Group 56">
            <a:extLst>
              <a:ext uri="{FF2B5EF4-FFF2-40B4-BE49-F238E27FC236}">
                <a16:creationId xmlns:a16="http://schemas.microsoft.com/office/drawing/2014/main" id="{D4346C47-329B-7F8F-1A16-B146F8D40085}"/>
              </a:ext>
            </a:extLst>
          </p:cNvPr>
          <p:cNvGrpSpPr/>
          <p:nvPr/>
        </p:nvGrpSpPr>
        <p:grpSpPr>
          <a:xfrm>
            <a:off x="1799071" y="5706929"/>
            <a:ext cx="503280" cy="237960"/>
            <a:chOff x="1799071" y="5706929"/>
            <a:chExt cx="503280" cy="237960"/>
          </a:xfrm>
        </p:grpSpPr>
        <mc:AlternateContent xmlns:mc="http://schemas.openxmlformats.org/markup-compatibility/2006">
          <mc:Choice xmlns:p14="http://schemas.microsoft.com/office/powerpoint/2010/main" Requires="p14">
            <p:contentPart p14:bwMode="auto" r:id="rId48">
              <p14:nvContentPartPr>
                <p14:cNvPr id="37" name="Ink 36">
                  <a:extLst>
                    <a:ext uri="{FF2B5EF4-FFF2-40B4-BE49-F238E27FC236}">
                      <a16:creationId xmlns:a16="http://schemas.microsoft.com/office/drawing/2014/main" id="{C8993697-9375-2A5A-8DFB-0A4C3D0D5AA0}"/>
                    </a:ext>
                  </a:extLst>
                </p14:cNvPr>
                <p14:cNvContentPartPr/>
                <p14:nvPr/>
              </p14:nvContentPartPr>
              <p14:xfrm>
                <a:off x="1799071" y="5793329"/>
                <a:ext cx="453960" cy="24480"/>
              </p14:xfrm>
            </p:contentPart>
          </mc:Choice>
          <mc:Fallback>
            <p:pic>
              <p:nvPicPr>
                <p:cNvPr id="37" name="Ink 36">
                  <a:extLst>
                    <a:ext uri="{FF2B5EF4-FFF2-40B4-BE49-F238E27FC236}">
                      <a16:creationId xmlns:a16="http://schemas.microsoft.com/office/drawing/2014/main" id="{C8993697-9375-2A5A-8DFB-0A4C3D0D5AA0}"/>
                    </a:ext>
                  </a:extLst>
                </p:cNvPr>
                <p:cNvPicPr/>
                <p:nvPr/>
              </p:nvPicPr>
              <p:blipFill>
                <a:blip r:embed="rId49"/>
                <a:stretch>
                  <a:fillRect/>
                </a:stretch>
              </p:blipFill>
              <p:spPr>
                <a:xfrm>
                  <a:off x="1790431" y="5784689"/>
                  <a:ext cx="471600" cy="4212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38" name="Ink 37">
                  <a:extLst>
                    <a:ext uri="{FF2B5EF4-FFF2-40B4-BE49-F238E27FC236}">
                      <a16:creationId xmlns:a16="http://schemas.microsoft.com/office/drawing/2014/main" id="{37D77B90-56C7-2056-0364-7220DF925373}"/>
                    </a:ext>
                  </a:extLst>
                </p14:cNvPr>
                <p14:cNvContentPartPr/>
                <p14:nvPr/>
              </p14:nvContentPartPr>
              <p14:xfrm>
                <a:off x="2169151" y="5706929"/>
                <a:ext cx="133200" cy="237960"/>
              </p14:xfrm>
            </p:contentPart>
          </mc:Choice>
          <mc:Fallback>
            <p:pic>
              <p:nvPicPr>
                <p:cNvPr id="38" name="Ink 37">
                  <a:extLst>
                    <a:ext uri="{FF2B5EF4-FFF2-40B4-BE49-F238E27FC236}">
                      <a16:creationId xmlns:a16="http://schemas.microsoft.com/office/drawing/2014/main" id="{37D77B90-56C7-2056-0364-7220DF925373}"/>
                    </a:ext>
                  </a:extLst>
                </p:cNvPr>
                <p:cNvPicPr/>
                <p:nvPr/>
              </p:nvPicPr>
              <p:blipFill>
                <a:blip r:embed="rId51"/>
                <a:stretch>
                  <a:fillRect/>
                </a:stretch>
              </p:blipFill>
              <p:spPr>
                <a:xfrm>
                  <a:off x="2160511" y="5697929"/>
                  <a:ext cx="150840" cy="25560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39" name="Ink 38">
                  <a:extLst>
                    <a:ext uri="{FF2B5EF4-FFF2-40B4-BE49-F238E27FC236}">
                      <a16:creationId xmlns:a16="http://schemas.microsoft.com/office/drawing/2014/main" id="{A829E0C5-8820-57BA-6F6D-1C0D4F58CD49}"/>
                    </a:ext>
                  </a:extLst>
                </p14:cNvPr>
                <p14:cNvContentPartPr/>
                <p14:nvPr/>
              </p14:nvContentPartPr>
              <p14:xfrm>
                <a:off x="2165911" y="5736449"/>
                <a:ext cx="62280" cy="168120"/>
              </p14:xfrm>
            </p:contentPart>
          </mc:Choice>
          <mc:Fallback>
            <p:pic>
              <p:nvPicPr>
                <p:cNvPr id="39" name="Ink 38">
                  <a:extLst>
                    <a:ext uri="{FF2B5EF4-FFF2-40B4-BE49-F238E27FC236}">
                      <a16:creationId xmlns:a16="http://schemas.microsoft.com/office/drawing/2014/main" id="{A829E0C5-8820-57BA-6F6D-1C0D4F58CD49}"/>
                    </a:ext>
                  </a:extLst>
                </p:cNvPr>
                <p:cNvPicPr/>
                <p:nvPr/>
              </p:nvPicPr>
              <p:blipFill>
                <a:blip r:embed="rId53"/>
                <a:stretch>
                  <a:fillRect/>
                </a:stretch>
              </p:blipFill>
              <p:spPr>
                <a:xfrm>
                  <a:off x="2157271" y="5727449"/>
                  <a:ext cx="79920" cy="185760"/>
                </a:xfrm>
                <a:prstGeom prst="rect">
                  <a:avLst/>
                </a:prstGeom>
              </p:spPr>
            </p:pic>
          </mc:Fallback>
        </mc:AlternateContent>
      </p:grpSp>
      <p:grpSp>
        <p:nvGrpSpPr>
          <p:cNvPr id="63" name="Group 62">
            <a:extLst>
              <a:ext uri="{FF2B5EF4-FFF2-40B4-BE49-F238E27FC236}">
                <a16:creationId xmlns:a16="http://schemas.microsoft.com/office/drawing/2014/main" id="{98AFA4BE-DC38-D183-C706-564B3590897E}"/>
              </a:ext>
            </a:extLst>
          </p:cNvPr>
          <p:cNvGrpSpPr/>
          <p:nvPr/>
        </p:nvGrpSpPr>
        <p:grpSpPr>
          <a:xfrm>
            <a:off x="2774671" y="4850489"/>
            <a:ext cx="2093760" cy="2090160"/>
            <a:chOff x="2774671" y="4850489"/>
            <a:chExt cx="2093760" cy="2090160"/>
          </a:xfrm>
        </p:grpSpPr>
        <mc:AlternateContent xmlns:mc="http://schemas.openxmlformats.org/markup-compatibility/2006">
          <mc:Choice xmlns:p14="http://schemas.microsoft.com/office/powerpoint/2010/main" Requires="p14">
            <p:contentPart p14:bwMode="auto" r:id="rId54">
              <p14:nvContentPartPr>
                <p14:cNvPr id="40" name="Ink 39">
                  <a:extLst>
                    <a:ext uri="{FF2B5EF4-FFF2-40B4-BE49-F238E27FC236}">
                      <a16:creationId xmlns:a16="http://schemas.microsoft.com/office/drawing/2014/main" id="{3C210021-C5E0-9962-68A3-6AC4F40538DB}"/>
                    </a:ext>
                  </a:extLst>
                </p14:cNvPr>
                <p14:cNvContentPartPr/>
                <p14:nvPr/>
              </p14:nvContentPartPr>
              <p14:xfrm>
                <a:off x="2877271" y="5235329"/>
                <a:ext cx="58680" cy="182520"/>
              </p14:xfrm>
            </p:contentPart>
          </mc:Choice>
          <mc:Fallback>
            <p:pic>
              <p:nvPicPr>
                <p:cNvPr id="40" name="Ink 39">
                  <a:extLst>
                    <a:ext uri="{FF2B5EF4-FFF2-40B4-BE49-F238E27FC236}">
                      <a16:creationId xmlns:a16="http://schemas.microsoft.com/office/drawing/2014/main" id="{3C210021-C5E0-9962-68A3-6AC4F40538DB}"/>
                    </a:ext>
                  </a:extLst>
                </p:cNvPr>
                <p:cNvPicPr/>
                <p:nvPr/>
              </p:nvPicPr>
              <p:blipFill>
                <a:blip r:embed="rId55"/>
                <a:stretch>
                  <a:fillRect/>
                </a:stretch>
              </p:blipFill>
              <p:spPr>
                <a:xfrm>
                  <a:off x="2868631" y="5226329"/>
                  <a:ext cx="76320" cy="20016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41" name="Ink 40">
                  <a:extLst>
                    <a:ext uri="{FF2B5EF4-FFF2-40B4-BE49-F238E27FC236}">
                      <a16:creationId xmlns:a16="http://schemas.microsoft.com/office/drawing/2014/main" id="{3601CFAE-ADBC-A4E2-F6BE-4C1EA70D56F1}"/>
                    </a:ext>
                  </a:extLst>
                </p14:cNvPr>
                <p14:cNvContentPartPr/>
                <p14:nvPr/>
              </p14:nvContentPartPr>
              <p14:xfrm>
                <a:off x="2833711" y="5196449"/>
                <a:ext cx="211680" cy="242640"/>
              </p14:xfrm>
            </p:contentPart>
          </mc:Choice>
          <mc:Fallback>
            <p:pic>
              <p:nvPicPr>
                <p:cNvPr id="41" name="Ink 40">
                  <a:extLst>
                    <a:ext uri="{FF2B5EF4-FFF2-40B4-BE49-F238E27FC236}">
                      <a16:creationId xmlns:a16="http://schemas.microsoft.com/office/drawing/2014/main" id="{3601CFAE-ADBC-A4E2-F6BE-4C1EA70D56F1}"/>
                    </a:ext>
                  </a:extLst>
                </p:cNvPr>
                <p:cNvPicPr/>
                <p:nvPr/>
              </p:nvPicPr>
              <p:blipFill>
                <a:blip r:embed="rId57"/>
                <a:stretch>
                  <a:fillRect/>
                </a:stretch>
              </p:blipFill>
              <p:spPr>
                <a:xfrm>
                  <a:off x="2824711" y="5187449"/>
                  <a:ext cx="229320" cy="26028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42" name="Ink 41">
                  <a:extLst>
                    <a:ext uri="{FF2B5EF4-FFF2-40B4-BE49-F238E27FC236}">
                      <a16:creationId xmlns:a16="http://schemas.microsoft.com/office/drawing/2014/main" id="{90B891DF-3E73-1D4D-1121-FA73177FFC5D}"/>
                    </a:ext>
                  </a:extLst>
                </p14:cNvPr>
                <p14:cNvContentPartPr/>
                <p14:nvPr/>
              </p14:nvContentPartPr>
              <p14:xfrm>
                <a:off x="3096871" y="5113649"/>
                <a:ext cx="19800" cy="104400"/>
              </p14:xfrm>
            </p:contentPart>
          </mc:Choice>
          <mc:Fallback>
            <p:pic>
              <p:nvPicPr>
                <p:cNvPr id="42" name="Ink 41">
                  <a:extLst>
                    <a:ext uri="{FF2B5EF4-FFF2-40B4-BE49-F238E27FC236}">
                      <a16:creationId xmlns:a16="http://schemas.microsoft.com/office/drawing/2014/main" id="{90B891DF-3E73-1D4D-1121-FA73177FFC5D}"/>
                    </a:ext>
                  </a:extLst>
                </p:cNvPr>
                <p:cNvPicPr/>
                <p:nvPr/>
              </p:nvPicPr>
              <p:blipFill>
                <a:blip r:embed="rId59"/>
                <a:stretch>
                  <a:fillRect/>
                </a:stretch>
              </p:blipFill>
              <p:spPr>
                <a:xfrm>
                  <a:off x="3088231" y="5105009"/>
                  <a:ext cx="37440" cy="12204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43" name="Ink 42">
                  <a:extLst>
                    <a:ext uri="{FF2B5EF4-FFF2-40B4-BE49-F238E27FC236}">
                      <a16:creationId xmlns:a16="http://schemas.microsoft.com/office/drawing/2014/main" id="{C57DE497-A0E9-7CDC-35CD-A1EBD2F201AB}"/>
                    </a:ext>
                  </a:extLst>
                </p14:cNvPr>
                <p14:cNvContentPartPr/>
                <p14:nvPr/>
              </p14:nvContentPartPr>
              <p14:xfrm>
                <a:off x="3111631" y="5034809"/>
                <a:ext cx="200520" cy="156600"/>
              </p14:xfrm>
            </p:contentPart>
          </mc:Choice>
          <mc:Fallback>
            <p:pic>
              <p:nvPicPr>
                <p:cNvPr id="43" name="Ink 42">
                  <a:extLst>
                    <a:ext uri="{FF2B5EF4-FFF2-40B4-BE49-F238E27FC236}">
                      <a16:creationId xmlns:a16="http://schemas.microsoft.com/office/drawing/2014/main" id="{C57DE497-A0E9-7CDC-35CD-A1EBD2F201AB}"/>
                    </a:ext>
                  </a:extLst>
                </p:cNvPr>
                <p:cNvPicPr/>
                <p:nvPr/>
              </p:nvPicPr>
              <p:blipFill>
                <a:blip r:embed="rId61"/>
                <a:stretch>
                  <a:fillRect/>
                </a:stretch>
              </p:blipFill>
              <p:spPr>
                <a:xfrm>
                  <a:off x="3102631" y="5026169"/>
                  <a:ext cx="218160" cy="17424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44" name="Ink 43">
                  <a:extLst>
                    <a:ext uri="{FF2B5EF4-FFF2-40B4-BE49-F238E27FC236}">
                      <a16:creationId xmlns:a16="http://schemas.microsoft.com/office/drawing/2014/main" id="{B7E2216F-A75A-DFF7-3CB9-5FF2CC65886A}"/>
                    </a:ext>
                  </a:extLst>
                </p14:cNvPr>
                <p14:cNvContentPartPr/>
                <p14:nvPr/>
              </p14:nvContentPartPr>
              <p14:xfrm>
                <a:off x="3365071" y="4945529"/>
                <a:ext cx="297000" cy="155520"/>
              </p14:xfrm>
            </p:contentPart>
          </mc:Choice>
          <mc:Fallback>
            <p:pic>
              <p:nvPicPr>
                <p:cNvPr id="44" name="Ink 43">
                  <a:extLst>
                    <a:ext uri="{FF2B5EF4-FFF2-40B4-BE49-F238E27FC236}">
                      <a16:creationId xmlns:a16="http://schemas.microsoft.com/office/drawing/2014/main" id="{B7E2216F-A75A-DFF7-3CB9-5FF2CC65886A}"/>
                    </a:ext>
                  </a:extLst>
                </p:cNvPr>
                <p:cNvPicPr/>
                <p:nvPr/>
              </p:nvPicPr>
              <p:blipFill>
                <a:blip r:embed="rId63"/>
                <a:stretch>
                  <a:fillRect/>
                </a:stretch>
              </p:blipFill>
              <p:spPr>
                <a:xfrm>
                  <a:off x="3356431" y="4936889"/>
                  <a:ext cx="314640" cy="17316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48" name="Ink 47">
                  <a:extLst>
                    <a:ext uri="{FF2B5EF4-FFF2-40B4-BE49-F238E27FC236}">
                      <a16:creationId xmlns:a16="http://schemas.microsoft.com/office/drawing/2014/main" id="{9382A5C0-27C5-4C69-FF74-D3FCF0FA879B}"/>
                    </a:ext>
                  </a:extLst>
                </p14:cNvPr>
                <p14:cNvContentPartPr/>
                <p14:nvPr/>
              </p14:nvContentPartPr>
              <p14:xfrm>
                <a:off x="3387751" y="5387969"/>
                <a:ext cx="220680" cy="152280"/>
              </p14:xfrm>
            </p:contentPart>
          </mc:Choice>
          <mc:Fallback>
            <p:pic>
              <p:nvPicPr>
                <p:cNvPr id="48" name="Ink 47">
                  <a:extLst>
                    <a:ext uri="{FF2B5EF4-FFF2-40B4-BE49-F238E27FC236}">
                      <a16:creationId xmlns:a16="http://schemas.microsoft.com/office/drawing/2014/main" id="{9382A5C0-27C5-4C69-FF74-D3FCF0FA879B}"/>
                    </a:ext>
                  </a:extLst>
                </p:cNvPr>
                <p:cNvPicPr/>
                <p:nvPr/>
              </p:nvPicPr>
              <p:blipFill>
                <a:blip r:embed="rId65"/>
                <a:stretch>
                  <a:fillRect/>
                </a:stretch>
              </p:blipFill>
              <p:spPr>
                <a:xfrm>
                  <a:off x="3379111" y="5379329"/>
                  <a:ext cx="238320" cy="16992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49" name="Ink 48">
                  <a:extLst>
                    <a:ext uri="{FF2B5EF4-FFF2-40B4-BE49-F238E27FC236}">
                      <a16:creationId xmlns:a16="http://schemas.microsoft.com/office/drawing/2014/main" id="{823B5DE2-F6F4-1DCB-AA08-6B133992787D}"/>
                    </a:ext>
                  </a:extLst>
                </p14:cNvPr>
                <p14:cNvContentPartPr/>
                <p14:nvPr/>
              </p14:nvContentPartPr>
              <p14:xfrm>
                <a:off x="3652711" y="5301569"/>
                <a:ext cx="74880" cy="105840"/>
              </p14:xfrm>
            </p:contentPart>
          </mc:Choice>
          <mc:Fallback>
            <p:pic>
              <p:nvPicPr>
                <p:cNvPr id="49" name="Ink 48">
                  <a:extLst>
                    <a:ext uri="{FF2B5EF4-FFF2-40B4-BE49-F238E27FC236}">
                      <a16:creationId xmlns:a16="http://schemas.microsoft.com/office/drawing/2014/main" id="{823B5DE2-F6F4-1DCB-AA08-6B133992787D}"/>
                    </a:ext>
                  </a:extLst>
                </p:cNvPr>
                <p:cNvPicPr/>
                <p:nvPr/>
              </p:nvPicPr>
              <p:blipFill>
                <a:blip r:embed="rId67"/>
                <a:stretch>
                  <a:fillRect/>
                </a:stretch>
              </p:blipFill>
              <p:spPr>
                <a:xfrm>
                  <a:off x="3644071" y="5292569"/>
                  <a:ext cx="92520" cy="12348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50" name="Ink 49">
                  <a:extLst>
                    <a:ext uri="{FF2B5EF4-FFF2-40B4-BE49-F238E27FC236}">
                      <a16:creationId xmlns:a16="http://schemas.microsoft.com/office/drawing/2014/main" id="{54B4BC69-B7FB-478D-DA3D-F27A4EF077D5}"/>
                    </a:ext>
                  </a:extLst>
                </p14:cNvPr>
                <p14:cNvContentPartPr/>
                <p14:nvPr/>
              </p14:nvContentPartPr>
              <p14:xfrm>
                <a:off x="3757471" y="5243969"/>
                <a:ext cx="169920" cy="102960"/>
              </p14:xfrm>
            </p:contentPart>
          </mc:Choice>
          <mc:Fallback>
            <p:pic>
              <p:nvPicPr>
                <p:cNvPr id="50" name="Ink 49">
                  <a:extLst>
                    <a:ext uri="{FF2B5EF4-FFF2-40B4-BE49-F238E27FC236}">
                      <a16:creationId xmlns:a16="http://schemas.microsoft.com/office/drawing/2014/main" id="{54B4BC69-B7FB-478D-DA3D-F27A4EF077D5}"/>
                    </a:ext>
                  </a:extLst>
                </p:cNvPr>
                <p:cNvPicPr/>
                <p:nvPr/>
              </p:nvPicPr>
              <p:blipFill>
                <a:blip r:embed="rId69"/>
                <a:stretch>
                  <a:fillRect/>
                </a:stretch>
              </p:blipFill>
              <p:spPr>
                <a:xfrm>
                  <a:off x="3748471" y="5235329"/>
                  <a:ext cx="187560" cy="12060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45" name="Ink 44">
                  <a:extLst>
                    <a:ext uri="{FF2B5EF4-FFF2-40B4-BE49-F238E27FC236}">
                      <a16:creationId xmlns:a16="http://schemas.microsoft.com/office/drawing/2014/main" id="{7E060089-BB3F-A28C-9EA3-5330080B64C9}"/>
                    </a:ext>
                  </a:extLst>
                </p14:cNvPr>
                <p14:cNvContentPartPr/>
                <p14:nvPr/>
              </p14:nvContentPartPr>
              <p14:xfrm>
                <a:off x="3052591" y="5791529"/>
                <a:ext cx="81720" cy="176040"/>
              </p14:xfrm>
            </p:contentPart>
          </mc:Choice>
          <mc:Fallback>
            <p:pic>
              <p:nvPicPr>
                <p:cNvPr id="45" name="Ink 44">
                  <a:extLst>
                    <a:ext uri="{FF2B5EF4-FFF2-40B4-BE49-F238E27FC236}">
                      <a16:creationId xmlns:a16="http://schemas.microsoft.com/office/drawing/2014/main" id="{7E060089-BB3F-A28C-9EA3-5330080B64C9}"/>
                    </a:ext>
                  </a:extLst>
                </p:cNvPr>
                <p:cNvPicPr/>
                <p:nvPr/>
              </p:nvPicPr>
              <p:blipFill>
                <a:blip r:embed="rId71"/>
                <a:stretch>
                  <a:fillRect/>
                </a:stretch>
              </p:blipFill>
              <p:spPr>
                <a:xfrm>
                  <a:off x="3043591" y="5782529"/>
                  <a:ext cx="99360" cy="19368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46" name="Ink 45">
                  <a:extLst>
                    <a:ext uri="{FF2B5EF4-FFF2-40B4-BE49-F238E27FC236}">
                      <a16:creationId xmlns:a16="http://schemas.microsoft.com/office/drawing/2014/main" id="{1FAE21ED-07AC-91B8-90D0-B04DB6E46283}"/>
                    </a:ext>
                  </a:extLst>
                </p14:cNvPr>
                <p14:cNvContentPartPr/>
                <p14:nvPr/>
              </p14:nvContentPartPr>
              <p14:xfrm>
                <a:off x="2951071" y="5663729"/>
                <a:ext cx="234720" cy="213120"/>
              </p14:xfrm>
            </p:contentPart>
          </mc:Choice>
          <mc:Fallback>
            <p:pic>
              <p:nvPicPr>
                <p:cNvPr id="46" name="Ink 45">
                  <a:extLst>
                    <a:ext uri="{FF2B5EF4-FFF2-40B4-BE49-F238E27FC236}">
                      <a16:creationId xmlns:a16="http://schemas.microsoft.com/office/drawing/2014/main" id="{1FAE21ED-07AC-91B8-90D0-B04DB6E46283}"/>
                    </a:ext>
                  </a:extLst>
                </p:cNvPr>
                <p:cNvPicPr/>
                <p:nvPr/>
              </p:nvPicPr>
              <p:blipFill>
                <a:blip r:embed="rId73"/>
                <a:stretch>
                  <a:fillRect/>
                </a:stretch>
              </p:blipFill>
              <p:spPr>
                <a:xfrm>
                  <a:off x="2942431" y="5654729"/>
                  <a:ext cx="252360" cy="23076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47" name="Ink 46">
                  <a:extLst>
                    <a:ext uri="{FF2B5EF4-FFF2-40B4-BE49-F238E27FC236}">
                      <a16:creationId xmlns:a16="http://schemas.microsoft.com/office/drawing/2014/main" id="{94E048E6-AD17-3FAF-FE63-F31BDAD68502}"/>
                    </a:ext>
                  </a:extLst>
                </p14:cNvPr>
                <p14:cNvContentPartPr/>
                <p14:nvPr/>
              </p14:nvContentPartPr>
              <p14:xfrm>
                <a:off x="3252031" y="5839409"/>
                <a:ext cx="153360" cy="150840"/>
              </p14:xfrm>
            </p:contentPart>
          </mc:Choice>
          <mc:Fallback>
            <p:pic>
              <p:nvPicPr>
                <p:cNvPr id="47" name="Ink 46">
                  <a:extLst>
                    <a:ext uri="{FF2B5EF4-FFF2-40B4-BE49-F238E27FC236}">
                      <a16:creationId xmlns:a16="http://schemas.microsoft.com/office/drawing/2014/main" id="{94E048E6-AD17-3FAF-FE63-F31BDAD68502}"/>
                    </a:ext>
                  </a:extLst>
                </p:cNvPr>
                <p:cNvPicPr/>
                <p:nvPr/>
              </p:nvPicPr>
              <p:blipFill>
                <a:blip r:embed="rId75"/>
                <a:stretch>
                  <a:fillRect/>
                </a:stretch>
              </p:blipFill>
              <p:spPr>
                <a:xfrm>
                  <a:off x="3243391" y="5830409"/>
                  <a:ext cx="171000" cy="16848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51" name="Ink 50">
                  <a:extLst>
                    <a:ext uri="{FF2B5EF4-FFF2-40B4-BE49-F238E27FC236}">
                      <a16:creationId xmlns:a16="http://schemas.microsoft.com/office/drawing/2014/main" id="{387282EA-4655-5F51-4C25-C20C96B5856E}"/>
                    </a:ext>
                  </a:extLst>
                </p14:cNvPr>
                <p14:cNvContentPartPr/>
                <p14:nvPr/>
              </p14:nvContentPartPr>
              <p14:xfrm>
                <a:off x="3477391" y="6297689"/>
                <a:ext cx="58320" cy="208440"/>
              </p14:xfrm>
            </p:contentPart>
          </mc:Choice>
          <mc:Fallback>
            <p:pic>
              <p:nvPicPr>
                <p:cNvPr id="51" name="Ink 50">
                  <a:extLst>
                    <a:ext uri="{FF2B5EF4-FFF2-40B4-BE49-F238E27FC236}">
                      <a16:creationId xmlns:a16="http://schemas.microsoft.com/office/drawing/2014/main" id="{387282EA-4655-5F51-4C25-C20C96B5856E}"/>
                    </a:ext>
                  </a:extLst>
                </p:cNvPr>
                <p:cNvPicPr/>
                <p:nvPr/>
              </p:nvPicPr>
              <p:blipFill>
                <a:blip r:embed="rId77"/>
                <a:stretch>
                  <a:fillRect/>
                </a:stretch>
              </p:blipFill>
              <p:spPr>
                <a:xfrm>
                  <a:off x="3468751" y="6288689"/>
                  <a:ext cx="75960" cy="22608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52" name="Ink 51">
                  <a:extLst>
                    <a:ext uri="{FF2B5EF4-FFF2-40B4-BE49-F238E27FC236}">
                      <a16:creationId xmlns:a16="http://schemas.microsoft.com/office/drawing/2014/main" id="{85651926-4A34-4859-81A8-BE53FCADEDBF}"/>
                    </a:ext>
                  </a:extLst>
                </p14:cNvPr>
                <p14:cNvContentPartPr/>
                <p14:nvPr/>
              </p14:nvContentPartPr>
              <p14:xfrm>
                <a:off x="3335911" y="6251249"/>
                <a:ext cx="226800" cy="183960"/>
              </p14:xfrm>
            </p:contentPart>
          </mc:Choice>
          <mc:Fallback>
            <p:pic>
              <p:nvPicPr>
                <p:cNvPr id="52" name="Ink 51">
                  <a:extLst>
                    <a:ext uri="{FF2B5EF4-FFF2-40B4-BE49-F238E27FC236}">
                      <a16:creationId xmlns:a16="http://schemas.microsoft.com/office/drawing/2014/main" id="{85651926-4A34-4859-81A8-BE53FCADEDBF}"/>
                    </a:ext>
                  </a:extLst>
                </p:cNvPr>
                <p:cNvPicPr/>
                <p:nvPr/>
              </p:nvPicPr>
              <p:blipFill>
                <a:blip r:embed="rId79"/>
                <a:stretch>
                  <a:fillRect/>
                </a:stretch>
              </p:blipFill>
              <p:spPr>
                <a:xfrm>
                  <a:off x="3327271" y="6242249"/>
                  <a:ext cx="244440" cy="20160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53" name="Ink 52">
                  <a:extLst>
                    <a:ext uri="{FF2B5EF4-FFF2-40B4-BE49-F238E27FC236}">
                      <a16:creationId xmlns:a16="http://schemas.microsoft.com/office/drawing/2014/main" id="{96E5B37C-E87A-31AB-9984-D6A8E7CECEF7}"/>
                    </a:ext>
                  </a:extLst>
                </p14:cNvPr>
                <p14:cNvContentPartPr/>
                <p14:nvPr/>
              </p14:nvContentPartPr>
              <p14:xfrm>
                <a:off x="3639031" y="6350969"/>
                <a:ext cx="110880" cy="146520"/>
              </p14:xfrm>
            </p:contentPart>
          </mc:Choice>
          <mc:Fallback>
            <p:pic>
              <p:nvPicPr>
                <p:cNvPr id="53" name="Ink 52">
                  <a:extLst>
                    <a:ext uri="{FF2B5EF4-FFF2-40B4-BE49-F238E27FC236}">
                      <a16:creationId xmlns:a16="http://schemas.microsoft.com/office/drawing/2014/main" id="{96E5B37C-E87A-31AB-9984-D6A8E7CECEF7}"/>
                    </a:ext>
                  </a:extLst>
                </p:cNvPr>
                <p:cNvPicPr/>
                <p:nvPr/>
              </p:nvPicPr>
              <p:blipFill>
                <a:blip r:embed="rId81"/>
                <a:stretch>
                  <a:fillRect/>
                </a:stretch>
              </p:blipFill>
              <p:spPr>
                <a:xfrm>
                  <a:off x="3630391" y="6342329"/>
                  <a:ext cx="128520" cy="16416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54" name="Ink 53">
                  <a:extLst>
                    <a:ext uri="{FF2B5EF4-FFF2-40B4-BE49-F238E27FC236}">
                      <a16:creationId xmlns:a16="http://schemas.microsoft.com/office/drawing/2014/main" id="{2B383670-8960-F1A2-C053-CFBA7C465BC5}"/>
                    </a:ext>
                  </a:extLst>
                </p14:cNvPr>
                <p14:cNvContentPartPr/>
                <p14:nvPr/>
              </p14:nvContentPartPr>
              <p14:xfrm>
                <a:off x="3681511" y="6033089"/>
                <a:ext cx="236520" cy="168840"/>
              </p14:xfrm>
            </p:contentPart>
          </mc:Choice>
          <mc:Fallback>
            <p:pic>
              <p:nvPicPr>
                <p:cNvPr id="54" name="Ink 53">
                  <a:extLst>
                    <a:ext uri="{FF2B5EF4-FFF2-40B4-BE49-F238E27FC236}">
                      <a16:creationId xmlns:a16="http://schemas.microsoft.com/office/drawing/2014/main" id="{2B383670-8960-F1A2-C053-CFBA7C465BC5}"/>
                    </a:ext>
                  </a:extLst>
                </p:cNvPr>
                <p:cNvPicPr/>
                <p:nvPr/>
              </p:nvPicPr>
              <p:blipFill>
                <a:blip r:embed="rId83"/>
                <a:stretch>
                  <a:fillRect/>
                </a:stretch>
              </p:blipFill>
              <p:spPr>
                <a:xfrm>
                  <a:off x="3672511" y="6024449"/>
                  <a:ext cx="254160" cy="18648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58" name="Ink 57">
                  <a:extLst>
                    <a:ext uri="{FF2B5EF4-FFF2-40B4-BE49-F238E27FC236}">
                      <a16:creationId xmlns:a16="http://schemas.microsoft.com/office/drawing/2014/main" id="{4E069D78-736E-4ECA-78FE-2469D2AED3DF}"/>
                    </a:ext>
                  </a:extLst>
                </p14:cNvPr>
                <p14:cNvContentPartPr/>
                <p14:nvPr/>
              </p14:nvContentPartPr>
              <p14:xfrm>
                <a:off x="3964831" y="5983049"/>
                <a:ext cx="84240" cy="66600"/>
              </p14:xfrm>
            </p:contentPart>
          </mc:Choice>
          <mc:Fallback>
            <p:pic>
              <p:nvPicPr>
                <p:cNvPr id="58" name="Ink 57">
                  <a:extLst>
                    <a:ext uri="{FF2B5EF4-FFF2-40B4-BE49-F238E27FC236}">
                      <a16:creationId xmlns:a16="http://schemas.microsoft.com/office/drawing/2014/main" id="{4E069D78-736E-4ECA-78FE-2469D2AED3DF}"/>
                    </a:ext>
                  </a:extLst>
                </p:cNvPr>
                <p:cNvPicPr/>
                <p:nvPr/>
              </p:nvPicPr>
              <p:blipFill>
                <a:blip r:embed="rId85"/>
                <a:stretch>
                  <a:fillRect/>
                </a:stretch>
              </p:blipFill>
              <p:spPr>
                <a:xfrm>
                  <a:off x="3956191" y="5974049"/>
                  <a:ext cx="101880" cy="8424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59" name="Ink 58">
                  <a:extLst>
                    <a:ext uri="{FF2B5EF4-FFF2-40B4-BE49-F238E27FC236}">
                      <a16:creationId xmlns:a16="http://schemas.microsoft.com/office/drawing/2014/main" id="{67599616-DA16-7B8D-8C10-5725BCAD166F}"/>
                    </a:ext>
                  </a:extLst>
                </p14:cNvPr>
                <p14:cNvContentPartPr/>
                <p14:nvPr/>
              </p14:nvContentPartPr>
              <p14:xfrm>
                <a:off x="4068511" y="5909969"/>
                <a:ext cx="207360" cy="97920"/>
              </p14:xfrm>
            </p:contentPart>
          </mc:Choice>
          <mc:Fallback>
            <p:pic>
              <p:nvPicPr>
                <p:cNvPr id="59" name="Ink 58">
                  <a:extLst>
                    <a:ext uri="{FF2B5EF4-FFF2-40B4-BE49-F238E27FC236}">
                      <a16:creationId xmlns:a16="http://schemas.microsoft.com/office/drawing/2014/main" id="{67599616-DA16-7B8D-8C10-5725BCAD166F}"/>
                    </a:ext>
                  </a:extLst>
                </p:cNvPr>
                <p:cNvPicPr/>
                <p:nvPr/>
              </p:nvPicPr>
              <p:blipFill>
                <a:blip r:embed="rId87"/>
                <a:stretch>
                  <a:fillRect/>
                </a:stretch>
              </p:blipFill>
              <p:spPr>
                <a:xfrm>
                  <a:off x="4059511" y="5901329"/>
                  <a:ext cx="225000" cy="11556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60" name="Ink 59">
                  <a:extLst>
                    <a:ext uri="{FF2B5EF4-FFF2-40B4-BE49-F238E27FC236}">
                      <a16:creationId xmlns:a16="http://schemas.microsoft.com/office/drawing/2014/main" id="{0DCA851B-5EA4-8F1F-CC26-548415398DB0}"/>
                    </a:ext>
                  </a:extLst>
                </p14:cNvPr>
                <p14:cNvContentPartPr/>
                <p14:nvPr/>
              </p14:nvContentPartPr>
              <p14:xfrm>
                <a:off x="4360471" y="5830049"/>
                <a:ext cx="6840" cy="17280"/>
              </p14:xfrm>
            </p:contentPart>
          </mc:Choice>
          <mc:Fallback>
            <p:pic>
              <p:nvPicPr>
                <p:cNvPr id="60" name="Ink 59">
                  <a:extLst>
                    <a:ext uri="{FF2B5EF4-FFF2-40B4-BE49-F238E27FC236}">
                      <a16:creationId xmlns:a16="http://schemas.microsoft.com/office/drawing/2014/main" id="{0DCA851B-5EA4-8F1F-CC26-548415398DB0}"/>
                    </a:ext>
                  </a:extLst>
                </p:cNvPr>
                <p:cNvPicPr/>
                <p:nvPr/>
              </p:nvPicPr>
              <p:blipFill>
                <a:blip r:embed="rId89"/>
                <a:stretch>
                  <a:fillRect/>
                </a:stretch>
              </p:blipFill>
              <p:spPr>
                <a:xfrm>
                  <a:off x="4351471" y="5821049"/>
                  <a:ext cx="24480" cy="3492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62" name="Ink 61">
                  <a:extLst>
                    <a:ext uri="{FF2B5EF4-FFF2-40B4-BE49-F238E27FC236}">
                      <a16:creationId xmlns:a16="http://schemas.microsoft.com/office/drawing/2014/main" id="{171D31AE-F87E-0E31-D5C2-46E2905D68A2}"/>
                    </a:ext>
                  </a:extLst>
                </p14:cNvPr>
                <p14:cNvContentPartPr/>
                <p14:nvPr/>
              </p14:nvContentPartPr>
              <p14:xfrm>
                <a:off x="2774671" y="4850489"/>
                <a:ext cx="2093760" cy="2090160"/>
              </p14:xfrm>
            </p:contentPart>
          </mc:Choice>
          <mc:Fallback>
            <p:pic>
              <p:nvPicPr>
                <p:cNvPr id="62" name="Ink 61">
                  <a:extLst>
                    <a:ext uri="{FF2B5EF4-FFF2-40B4-BE49-F238E27FC236}">
                      <a16:creationId xmlns:a16="http://schemas.microsoft.com/office/drawing/2014/main" id="{171D31AE-F87E-0E31-D5C2-46E2905D68A2}"/>
                    </a:ext>
                  </a:extLst>
                </p:cNvPr>
                <p:cNvPicPr/>
                <p:nvPr/>
              </p:nvPicPr>
              <p:blipFill>
                <a:blip r:embed="rId91"/>
                <a:stretch>
                  <a:fillRect/>
                </a:stretch>
              </p:blipFill>
              <p:spPr>
                <a:xfrm>
                  <a:off x="2765671" y="4841849"/>
                  <a:ext cx="2111400" cy="2107800"/>
                </a:xfrm>
                <a:prstGeom prst="rect">
                  <a:avLst/>
                </a:prstGeom>
              </p:spPr>
            </p:pic>
          </mc:Fallback>
        </mc:AlternateContent>
      </p:grpSp>
    </p:spTree>
    <p:extLst>
      <p:ext uri="{BB962C8B-B14F-4D97-AF65-F5344CB8AC3E}">
        <p14:creationId xmlns:p14="http://schemas.microsoft.com/office/powerpoint/2010/main" val="348182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EBEC1C4-F21C-48DB-B9E0-8BCE92240262}"/>
              </a:ext>
            </a:extLst>
          </p:cNvPr>
          <p:cNvSpPr/>
          <p:nvPr/>
        </p:nvSpPr>
        <p:spPr>
          <a:xfrm>
            <a:off x="5513807" y="4305794"/>
            <a:ext cx="3791509" cy="1200329"/>
          </a:xfrm>
          <a:prstGeom prst="rect">
            <a:avLst/>
          </a:prstGeom>
        </p:spPr>
        <p:txBody>
          <a:bodyPr wrap="square">
            <a:spAutoFit/>
          </a:bodyPr>
          <a:lstStyle/>
          <a:p>
            <a:pPr marL="353230" indent="-264922">
              <a:tabLst>
                <a:tab pos="2649224" algn="ctr"/>
                <a:tab pos="5298447" algn="r"/>
                <a:tab pos="441537" algn="l"/>
              </a:tabLst>
            </a:pPr>
            <a:r>
              <a:rPr lang="en-US" sz="1800" b="1" dirty="0">
                <a:latin typeface="Arial" panose="020B0604020202020204" pitchFamily="34" charset="0"/>
                <a:ea typeface="Times" panose="02020603050405020304" pitchFamily="18" charset="0"/>
                <a:cs typeface="Arial" panose="020B0604020202020204" pitchFamily="34" charset="0"/>
              </a:rPr>
              <a:t>Vaccine</a:t>
            </a:r>
            <a:r>
              <a:rPr lang="en-US" sz="1800" dirty="0">
                <a:latin typeface="Arial" panose="020B0604020202020204" pitchFamily="34" charset="0"/>
                <a:ea typeface="Times" panose="02020603050405020304" pitchFamily="18" charset="0"/>
                <a:cs typeface="Arial" panose="020B0604020202020204" pitchFamily="34" charset="0"/>
              </a:rPr>
              <a:t>: </a:t>
            </a:r>
            <a:r>
              <a:rPr lang="en-US" sz="1800" b="1" dirty="0">
                <a:latin typeface="Arial" panose="020B0604020202020204" pitchFamily="34" charset="0"/>
                <a:ea typeface="Times" panose="02020603050405020304" pitchFamily="18" charset="0"/>
                <a:cs typeface="Arial" panose="020B0604020202020204" pitchFamily="34" charset="0"/>
              </a:rPr>
              <a:t>antigen</a:t>
            </a:r>
            <a:r>
              <a:rPr lang="en-US" sz="1800" dirty="0">
                <a:latin typeface="Arial" panose="020B0604020202020204" pitchFamily="34" charset="0"/>
                <a:ea typeface="Times" panose="02020603050405020304" pitchFamily="18" charset="0"/>
                <a:cs typeface="Arial" panose="020B0604020202020204" pitchFamily="34" charset="0"/>
              </a:rPr>
              <a:t> induces primary response = memory B and T (T</a:t>
            </a:r>
            <a:r>
              <a:rPr lang="en-US" sz="1800" baseline="-25000" dirty="0">
                <a:latin typeface="Arial" panose="020B0604020202020204" pitchFamily="34" charset="0"/>
                <a:ea typeface="Times" panose="02020603050405020304" pitchFamily="18" charset="0"/>
                <a:cs typeface="Arial" panose="020B0604020202020204" pitchFamily="34" charset="0"/>
              </a:rPr>
              <a:t>H</a:t>
            </a:r>
            <a:r>
              <a:rPr lang="en-US" sz="1800" dirty="0">
                <a:latin typeface="Arial" panose="020B0604020202020204" pitchFamily="34" charset="0"/>
                <a:ea typeface="Times" panose="02020603050405020304" pitchFamily="18" charset="0"/>
                <a:cs typeface="Arial" panose="020B0604020202020204" pitchFamily="34" charset="0"/>
              </a:rPr>
              <a:t> and T</a:t>
            </a:r>
            <a:r>
              <a:rPr lang="en-US" sz="1800" baseline="-25000" dirty="0">
                <a:latin typeface="Arial" panose="020B0604020202020204" pitchFamily="34" charset="0"/>
                <a:ea typeface="Times" panose="02020603050405020304" pitchFamily="18" charset="0"/>
                <a:cs typeface="Arial" panose="020B0604020202020204" pitchFamily="34" charset="0"/>
              </a:rPr>
              <a:t>C</a:t>
            </a:r>
            <a:r>
              <a:rPr lang="en-US" sz="1800" dirty="0">
                <a:latin typeface="Arial" panose="020B0604020202020204" pitchFamily="34" charset="0"/>
                <a:ea typeface="Times" panose="02020603050405020304" pitchFamily="18" charset="0"/>
                <a:cs typeface="Arial" panose="020B0604020202020204" pitchFamily="34" charset="0"/>
              </a:rPr>
              <a:t>) cells specific for that antigen.  </a:t>
            </a:r>
          </a:p>
        </p:txBody>
      </p:sp>
      <p:grpSp>
        <p:nvGrpSpPr>
          <p:cNvPr id="2" name="Group 1">
            <a:extLst>
              <a:ext uri="{FF2B5EF4-FFF2-40B4-BE49-F238E27FC236}">
                <a16:creationId xmlns:a16="http://schemas.microsoft.com/office/drawing/2014/main" id="{1BD4BB03-74A4-2E7E-BFE1-4C9AF258C22B}"/>
              </a:ext>
            </a:extLst>
          </p:cNvPr>
          <p:cNvGrpSpPr/>
          <p:nvPr/>
        </p:nvGrpSpPr>
        <p:grpSpPr>
          <a:xfrm>
            <a:off x="663630" y="920287"/>
            <a:ext cx="8409878" cy="3351645"/>
            <a:chOff x="860522" y="1278463"/>
            <a:chExt cx="7896792" cy="3147161"/>
          </a:xfrm>
        </p:grpSpPr>
        <p:pic>
          <p:nvPicPr>
            <p:cNvPr id="7" name="Picture 6">
              <a:extLst>
                <a:ext uri="{FF2B5EF4-FFF2-40B4-BE49-F238E27FC236}">
                  <a16:creationId xmlns:a16="http://schemas.microsoft.com/office/drawing/2014/main" id="{2043B018-2CCD-4513-909C-25B43053204E}"/>
                </a:ext>
              </a:extLst>
            </p:cNvPr>
            <p:cNvPicPr>
              <a:picLocks noChangeAspect="1"/>
            </p:cNvPicPr>
            <p:nvPr/>
          </p:nvPicPr>
          <p:blipFill>
            <a:blip r:embed="rId3"/>
            <a:stretch>
              <a:fillRect/>
            </a:stretch>
          </p:blipFill>
          <p:spPr>
            <a:xfrm>
              <a:off x="860522" y="1278463"/>
              <a:ext cx="7896792" cy="3147161"/>
            </a:xfrm>
            <a:prstGeom prst="rect">
              <a:avLst/>
            </a:prstGeom>
          </p:spPr>
        </p:pic>
        <p:sp>
          <p:nvSpPr>
            <p:cNvPr id="6" name="TextBox 5">
              <a:extLst>
                <a:ext uri="{FF2B5EF4-FFF2-40B4-BE49-F238E27FC236}">
                  <a16:creationId xmlns:a16="http://schemas.microsoft.com/office/drawing/2014/main" id="{531D7FF3-B95C-442F-8A1D-C4EFB1003A56}"/>
                </a:ext>
              </a:extLst>
            </p:cNvPr>
            <p:cNvSpPr txBox="1"/>
            <p:nvPr/>
          </p:nvSpPr>
          <p:spPr>
            <a:xfrm>
              <a:off x="2226499" y="1464990"/>
              <a:ext cx="1577273" cy="337828"/>
            </a:xfrm>
            <a:prstGeom prst="rect">
              <a:avLst/>
            </a:prstGeom>
            <a:noFill/>
          </p:spPr>
          <p:txBody>
            <a:bodyPr wrap="none" rtlCol="0">
              <a:spAutoFit/>
            </a:bodyPr>
            <a:lstStyle/>
            <a:p>
              <a:r>
                <a:rPr lang="en-US" sz="1738" dirty="0">
                  <a:latin typeface="Arial" panose="020B0604020202020204" pitchFamily="34" charset="0"/>
                </a:rPr>
                <a:t>Not Vaccinated</a:t>
              </a:r>
            </a:p>
          </p:txBody>
        </p:sp>
        <p:sp>
          <p:nvSpPr>
            <p:cNvPr id="9" name="TextBox 8">
              <a:extLst>
                <a:ext uri="{FF2B5EF4-FFF2-40B4-BE49-F238E27FC236}">
                  <a16:creationId xmlns:a16="http://schemas.microsoft.com/office/drawing/2014/main" id="{F6DFEFF8-C9D8-4F16-AE4C-92375EE306D2}"/>
                </a:ext>
              </a:extLst>
            </p:cNvPr>
            <p:cNvSpPr txBox="1"/>
            <p:nvPr/>
          </p:nvSpPr>
          <p:spPr>
            <a:xfrm>
              <a:off x="6303295" y="1464990"/>
              <a:ext cx="1193446" cy="337828"/>
            </a:xfrm>
            <a:prstGeom prst="rect">
              <a:avLst/>
            </a:prstGeom>
            <a:noFill/>
          </p:spPr>
          <p:txBody>
            <a:bodyPr wrap="none" rtlCol="0">
              <a:spAutoFit/>
            </a:bodyPr>
            <a:lstStyle/>
            <a:p>
              <a:r>
                <a:rPr lang="en-US" sz="1738" dirty="0">
                  <a:latin typeface="Arial" panose="020B0604020202020204" pitchFamily="34" charset="0"/>
                </a:rPr>
                <a:t>Vaccinated</a:t>
              </a:r>
            </a:p>
          </p:txBody>
        </p:sp>
      </p:grpSp>
      <p:graphicFrame>
        <p:nvGraphicFramePr>
          <p:cNvPr id="8" name="Object 7">
            <a:extLst>
              <a:ext uri="{FF2B5EF4-FFF2-40B4-BE49-F238E27FC236}">
                <a16:creationId xmlns:a16="http://schemas.microsoft.com/office/drawing/2014/main" id="{56305316-BD72-91C1-3D0B-AFD786089713}"/>
              </a:ext>
            </a:extLst>
          </p:cNvPr>
          <p:cNvGraphicFramePr>
            <a:graphicFrameLocks noChangeAspect="1"/>
          </p:cNvGraphicFramePr>
          <p:nvPr/>
        </p:nvGraphicFramePr>
        <p:xfrm>
          <a:off x="9235281" y="1118933"/>
          <a:ext cx="3657600" cy="3273493"/>
        </p:xfrm>
        <a:graphic>
          <a:graphicData uri="http://schemas.openxmlformats.org/presentationml/2006/ole">
            <mc:AlternateContent xmlns:mc="http://schemas.openxmlformats.org/markup-compatibility/2006">
              <mc:Choice xmlns:v="urn:schemas-microsoft-com:vml" Requires="v">
                <p:oleObj name="MDLDrawObject Class" r:id="rId4" imgW="9934310" imgH="8886234" progId="MDLDrawOLE.MDLDrawObject.1">
                  <p:embed/>
                </p:oleObj>
              </mc:Choice>
              <mc:Fallback>
                <p:oleObj name="MDLDrawObject Class" r:id="rId4" imgW="9934310" imgH="8886234" progId="MDLDrawOLE.MDLDrawObject.1">
                  <p:embed/>
                  <p:pic>
                    <p:nvPicPr>
                      <p:cNvPr id="8" name="Object 7">
                        <a:extLst>
                          <a:ext uri="{FF2B5EF4-FFF2-40B4-BE49-F238E27FC236}">
                            <a16:creationId xmlns:a16="http://schemas.microsoft.com/office/drawing/2014/main" id="{56305316-BD72-91C1-3D0B-AFD786089713}"/>
                          </a:ext>
                        </a:extLst>
                      </p:cNvPr>
                      <p:cNvPicPr/>
                      <p:nvPr/>
                    </p:nvPicPr>
                    <p:blipFill>
                      <a:blip r:embed="rId5"/>
                      <a:stretch>
                        <a:fillRect/>
                      </a:stretch>
                    </p:blipFill>
                    <p:spPr>
                      <a:xfrm>
                        <a:off x="9235281" y="1118933"/>
                        <a:ext cx="3657600" cy="3273493"/>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50E82867-99E0-A40C-A6C3-DCE73125158C}"/>
              </a:ext>
            </a:extLst>
          </p:cNvPr>
          <p:cNvSpPr txBox="1"/>
          <p:nvPr/>
        </p:nvSpPr>
        <p:spPr>
          <a:xfrm>
            <a:off x="880729" y="4305794"/>
            <a:ext cx="4111652" cy="2862322"/>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Large number of pathogens during first (primary) infection causes disease symptoms</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Antigen from pathogen prompts acquired immune response.</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Generates long-lived memory cells.</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More rapid &amp; intense secondary response prevents extensive pathogen growth – no symptoms.</a:t>
            </a:r>
          </a:p>
          <a:p>
            <a:pPr marL="285750" indent="-285750">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p:txBody>
      </p:sp>
      <p:sp>
        <p:nvSpPr>
          <p:cNvPr id="15" name="Date Placeholder 14">
            <a:extLst>
              <a:ext uri="{FF2B5EF4-FFF2-40B4-BE49-F238E27FC236}">
                <a16:creationId xmlns:a16="http://schemas.microsoft.com/office/drawing/2014/main" id="{223D0925-A86C-352E-95AF-9264AFE4EB30}"/>
              </a:ext>
            </a:extLst>
          </p:cNvPr>
          <p:cNvSpPr>
            <a:spLocks noGrp="1"/>
          </p:cNvSpPr>
          <p:nvPr>
            <p:ph type="dt" sz="half" idx="10"/>
          </p:nvPr>
        </p:nvSpPr>
        <p:spPr/>
        <p:txBody>
          <a:bodyPr/>
          <a:lstStyle/>
          <a:p>
            <a:fld id="{3B3A4DFE-7AAC-4415-8E75-90CE0CDE1058}" type="datetime1">
              <a:rPr lang="en-US" smtClean="0"/>
              <a:t>2/8/2025</a:t>
            </a:fld>
            <a:endParaRPr lang="en-US"/>
          </a:p>
        </p:txBody>
      </p:sp>
      <p:sp>
        <p:nvSpPr>
          <p:cNvPr id="16" name="Footer Placeholder 15">
            <a:extLst>
              <a:ext uri="{FF2B5EF4-FFF2-40B4-BE49-F238E27FC236}">
                <a16:creationId xmlns:a16="http://schemas.microsoft.com/office/drawing/2014/main" id="{7B688D16-C357-A9F7-AE8A-47C1D1609376}"/>
              </a:ext>
            </a:extLst>
          </p:cNvPr>
          <p:cNvSpPr>
            <a:spLocks noGrp="1"/>
          </p:cNvSpPr>
          <p:nvPr>
            <p:ph type="ftr" sz="quarter" idx="11"/>
          </p:nvPr>
        </p:nvSpPr>
        <p:spPr/>
        <p:txBody>
          <a:bodyPr/>
          <a:lstStyle/>
          <a:p>
            <a:r>
              <a:rPr lang="en-US"/>
              <a:t>Drugs and Disease Spring 2025 - Lecture 5</a:t>
            </a:r>
            <a:endParaRPr lang="en-US" dirty="0"/>
          </a:p>
        </p:txBody>
      </p:sp>
      <p:sp>
        <p:nvSpPr>
          <p:cNvPr id="17" name="Slide Number Placeholder 16">
            <a:extLst>
              <a:ext uri="{FF2B5EF4-FFF2-40B4-BE49-F238E27FC236}">
                <a16:creationId xmlns:a16="http://schemas.microsoft.com/office/drawing/2014/main" id="{48860432-0FC9-EF30-FBC8-CEBE72D82D46}"/>
              </a:ext>
            </a:extLst>
          </p:cNvPr>
          <p:cNvSpPr>
            <a:spLocks noGrp="1"/>
          </p:cNvSpPr>
          <p:nvPr>
            <p:ph type="sldNum" sz="quarter" idx="12"/>
          </p:nvPr>
        </p:nvSpPr>
        <p:spPr/>
        <p:txBody>
          <a:bodyPr/>
          <a:lstStyle/>
          <a:p>
            <a:fld id="{DC3BB032-4020-48F4-953B-341806DC4A2B}" type="slidenum">
              <a:rPr lang="en-US" smtClean="0"/>
              <a:t>23</a:t>
            </a:fld>
            <a:endParaRPr lang="en-US"/>
          </a:p>
        </p:txBody>
      </p:sp>
      <p:sp>
        <p:nvSpPr>
          <p:cNvPr id="18" name="TextBox 17">
            <a:extLst>
              <a:ext uri="{FF2B5EF4-FFF2-40B4-BE49-F238E27FC236}">
                <a16:creationId xmlns:a16="http://schemas.microsoft.com/office/drawing/2014/main" id="{B92E6047-3F91-0E0D-CE73-98AD31BC33F0}"/>
              </a:ext>
            </a:extLst>
          </p:cNvPr>
          <p:cNvSpPr txBox="1"/>
          <p:nvPr/>
        </p:nvSpPr>
        <p:spPr>
          <a:xfrm>
            <a:off x="1089011" y="91837"/>
            <a:ext cx="10127469"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Primary and Secondary Response &amp; Protection by Vaccines</a:t>
            </a:r>
          </a:p>
        </p:txBody>
      </p:sp>
      <p:sp>
        <p:nvSpPr>
          <p:cNvPr id="11" name="TextBox 10">
            <a:extLst>
              <a:ext uri="{FF2B5EF4-FFF2-40B4-BE49-F238E27FC236}">
                <a16:creationId xmlns:a16="http://schemas.microsoft.com/office/drawing/2014/main" id="{C4B74CFD-7BAC-488C-3544-29D3F605B1DC}"/>
              </a:ext>
            </a:extLst>
          </p:cNvPr>
          <p:cNvSpPr txBox="1"/>
          <p:nvPr/>
        </p:nvSpPr>
        <p:spPr>
          <a:xfrm>
            <a:off x="5806281" y="5719059"/>
            <a:ext cx="3981351" cy="923330"/>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More rapid &amp; intense secondary response prevents extensive pathogen growth – no symptoms.</a:t>
            </a:r>
          </a:p>
        </p:txBody>
      </p:sp>
      <mc:AlternateContent xmlns:mc="http://schemas.openxmlformats.org/markup-compatibility/2006">
        <mc:Choice xmlns:p14="http://schemas.microsoft.com/office/powerpoint/2010/main" Requires="p14">
          <p:contentPart p14:bwMode="auto" r:id="rId6">
            <p14:nvContentPartPr>
              <p14:cNvPr id="4" name="Ink 3">
                <a:extLst>
                  <a:ext uri="{FF2B5EF4-FFF2-40B4-BE49-F238E27FC236}">
                    <a16:creationId xmlns:a16="http://schemas.microsoft.com/office/drawing/2014/main" id="{7D8AD4AC-3B90-8F21-5F9C-6525BDB92FBD}"/>
                  </a:ext>
                </a:extLst>
              </p14:cNvPr>
              <p14:cNvContentPartPr/>
              <p14:nvPr/>
            </p14:nvContentPartPr>
            <p14:xfrm>
              <a:off x="2080633" y="1131689"/>
              <a:ext cx="1701000" cy="361800"/>
            </p14:xfrm>
          </p:contentPart>
        </mc:Choice>
        <mc:Fallback>
          <p:pic>
            <p:nvPicPr>
              <p:cNvPr id="4" name="Ink 3">
                <a:extLst>
                  <a:ext uri="{FF2B5EF4-FFF2-40B4-BE49-F238E27FC236}">
                    <a16:creationId xmlns:a16="http://schemas.microsoft.com/office/drawing/2014/main" id="{7D8AD4AC-3B90-8F21-5F9C-6525BDB92FBD}"/>
                  </a:ext>
                </a:extLst>
              </p:cNvPr>
              <p:cNvPicPr/>
              <p:nvPr/>
            </p:nvPicPr>
            <p:blipFill>
              <a:blip r:embed="rId7"/>
              <a:stretch>
                <a:fillRect/>
              </a:stretch>
            </p:blipFill>
            <p:spPr>
              <a:xfrm>
                <a:off x="2071633" y="1122689"/>
                <a:ext cx="1718640" cy="37944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0" name="Ink 9">
                <a:extLst>
                  <a:ext uri="{FF2B5EF4-FFF2-40B4-BE49-F238E27FC236}">
                    <a16:creationId xmlns:a16="http://schemas.microsoft.com/office/drawing/2014/main" id="{92DA4A5B-98D1-D063-FCB4-0CFE02DA8393}"/>
                  </a:ext>
                </a:extLst>
              </p14:cNvPr>
              <p14:cNvContentPartPr/>
              <p14:nvPr/>
            </p14:nvContentPartPr>
            <p14:xfrm>
              <a:off x="6485593" y="1084529"/>
              <a:ext cx="1285200" cy="417600"/>
            </p14:xfrm>
          </p:contentPart>
        </mc:Choice>
        <mc:Fallback>
          <p:pic>
            <p:nvPicPr>
              <p:cNvPr id="10" name="Ink 9">
                <a:extLst>
                  <a:ext uri="{FF2B5EF4-FFF2-40B4-BE49-F238E27FC236}">
                    <a16:creationId xmlns:a16="http://schemas.microsoft.com/office/drawing/2014/main" id="{92DA4A5B-98D1-D063-FCB4-0CFE02DA8393}"/>
                  </a:ext>
                </a:extLst>
              </p:cNvPr>
              <p:cNvPicPr/>
              <p:nvPr/>
            </p:nvPicPr>
            <p:blipFill>
              <a:blip r:embed="rId9"/>
              <a:stretch>
                <a:fillRect/>
              </a:stretch>
            </p:blipFill>
            <p:spPr>
              <a:xfrm>
                <a:off x="6476593" y="1075529"/>
                <a:ext cx="1302840" cy="435240"/>
              </a:xfrm>
              <a:prstGeom prst="rect">
                <a:avLst/>
              </a:prstGeom>
            </p:spPr>
          </p:pic>
        </mc:Fallback>
      </mc:AlternateContent>
      <p:grpSp>
        <p:nvGrpSpPr>
          <p:cNvPr id="20" name="Group 19">
            <a:extLst>
              <a:ext uri="{FF2B5EF4-FFF2-40B4-BE49-F238E27FC236}">
                <a16:creationId xmlns:a16="http://schemas.microsoft.com/office/drawing/2014/main" id="{E56FEABF-9C4E-6732-408A-26B17BF657D3}"/>
              </a:ext>
            </a:extLst>
          </p:cNvPr>
          <p:cNvGrpSpPr/>
          <p:nvPr/>
        </p:nvGrpSpPr>
        <p:grpSpPr>
          <a:xfrm>
            <a:off x="1701193" y="3319409"/>
            <a:ext cx="478800" cy="481320"/>
            <a:chOff x="1701193" y="3319409"/>
            <a:chExt cx="478800" cy="481320"/>
          </a:xfrm>
        </p:grpSpPr>
        <mc:AlternateContent xmlns:mc="http://schemas.openxmlformats.org/markup-compatibility/2006">
          <mc:Choice xmlns:p14="http://schemas.microsoft.com/office/powerpoint/2010/main" Requires="p14">
            <p:contentPart p14:bwMode="auto" r:id="rId10">
              <p14:nvContentPartPr>
                <p14:cNvPr id="12" name="Ink 11">
                  <a:extLst>
                    <a:ext uri="{FF2B5EF4-FFF2-40B4-BE49-F238E27FC236}">
                      <a16:creationId xmlns:a16="http://schemas.microsoft.com/office/drawing/2014/main" id="{A106E4A6-CEDC-AA4F-1CB2-BF1D8A627883}"/>
                    </a:ext>
                  </a:extLst>
                </p14:cNvPr>
                <p14:cNvContentPartPr/>
                <p14:nvPr/>
              </p14:nvContentPartPr>
              <p14:xfrm>
                <a:off x="1928713" y="3536849"/>
                <a:ext cx="251280" cy="263880"/>
              </p14:xfrm>
            </p:contentPart>
          </mc:Choice>
          <mc:Fallback>
            <p:pic>
              <p:nvPicPr>
                <p:cNvPr id="12" name="Ink 11">
                  <a:extLst>
                    <a:ext uri="{FF2B5EF4-FFF2-40B4-BE49-F238E27FC236}">
                      <a16:creationId xmlns:a16="http://schemas.microsoft.com/office/drawing/2014/main" id="{A106E4A6-CEDC-AA4F-1CB2-BF1D8A627883}"/>
                    </a:ext>
                  </a:extLst>
                </p:cNvPr>
                <p:cNvPicPr/>
                <p:nvPr/>
              </p:nvPicPr>
              <p:blipFill>
                <a:blip r:embed="rId11"/>
                <a:stretch>
                  <a:fillRect/>
                </a:stretch>
              </p:blipFill>
              <p:spPr>
                <a:xfrm>
                  <a:off x="1920073" y="3528209"/>
                  <a:ext cx="268920" cy="28152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3" name="Ink 12">
                  <a:extLst>
                    <a:ext uri="{FF2B5EF4-FFF2-40B4-BE49-F238E27FC236}">
                      <a16:creationId xmlns:a16="http://schemas.microsoft.com/office/drawing/2014/main" id="{48A11D91-F827-B13F-3A65-CA7678C61D6F}"/>
                    </a:ext>
                  </a:extLst>
                </p14:cNvPr>
                <p14:cNvContentPartPr/>
                <p14:nvPr/>
              </p14:nvContentPartPr>
              <p14:xfrm>
                <a:off x="1701193" y="3508409"/>
                <a:ext cx="197640" cy="276480"/>
              </p14:xfrm>
            </p:contentPart>
          </mc:Choice>
          <mc:Fallback>
            <p:pic>
              <p:nvPicPr>
                <p:cNvPr id="13" name="Ink 12">
                  <a:extLst>
                    <a:ext uri="{FF2B5EF4-FFF2-40B4-BE49-F238E27FC236}">
                      <a16:creationId xmlns:a16="http://schemas.microsoft.com/office/drawing/2014/main" id="{48A11D91-F827-B13F-3A65-CA7678C61D6F}"/>
                    </a:ext>
                  </a:extLst>
                </p:cNvPr>
                <p:cNvPicPr/>
                <p:nvPr/>
              </p:nvPicPr>
              <p:blipFill>
                <a:blip r:embed="rId13"/>
                <a:stretch>
                  <a:fillRect/>
                </a:stretch>
              </p:blipFill>
              <p:spPr>
                <a:xfrm>
                  <a:off x="1692193" y="3499769"/>
                  <a:ext cx="215280" cy="29412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9" name="Ink 18">
                  <a:extLst>
                    <a:ext uri="{FF2B5EF4-FFF2-40B4-BE49-F238E27FC236}">
                      <a16:creationId xmlns:a16="http://schemas.microsoft.com/office/drawing/2014/main" id="{77D08520-A9D6-250B-2186-5B9EC386BB59}"/>
                    </a:ext>
                  </a:extLst>
                </p14:cNvPr>
                <p14:cNvContentPartPr/>
                <p14:nvPr/>
              </p14:nvContentPartPr>
              <p14:xfrm>
                <a:off x="1794433" y="3319409"/>
                <a:ext cx="207720" cy="197640"/>
              </p14:xfrm>
            </p:contentPart>
          </mc:Choice>
          <mc:Fallback>
            <p:pic>
              <p:nvPicPr>
                <p:cNvPr id="19" name="Ink 18">
                  <a:extLst>
                    <a:ext uri="{FF2B5EF4-FFF2-40B4-BE49-F238E27FC236}">
                      <a16:creationId xmlns:a16="http://schemas.microsoft.com/office/drawing/2014/main" id="{77D08520-A9D6-250B-2186-5B9EC386BB59}"/>
                    </a:ext>
                  </a:extLst>
                </p:cNvPr>
                <p:cNvPicPr/>
                <p:nvPr/>
              </p:nvPicPr>
              <p:blipFill>
                <a:blip r:embed="rId15"/>
                <a:stretch>
                  <a:fillRect/>
                </a:stretch>
              </p:blipFill>
              <p:spPr>
                <a:xfrm>
                  <a:off x="1785433" y="3310769"/>
                  <a:ext cx="225360" cy="2152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6">
            <p14:nvContentPartPr>
              <p14:cNvPr id="24" name="Ink 23">
                <a:extLst>
                  <a:ext uri="{FF2B5EF4-FFF2-40B4-BE49-F238E27FC236}">
                    <a16:creationId xmlns:a16="http://schemas.microsoft.com/office/drawing/2014/main" id="{0F264E90-35F7-FF28-D6FF-F078258C70DE}"/>
                  </a:ext>
                </a:extLst>
              </p14:cNvPr>
              <p14:cNvContentPartPr/>
              <p14:nvPr/>
            </p14:nvContentPartPr>
            <p14:xfrm>
              <a:off x="894433" y="3983609"/>
              <a:ext cx="984960" cy="364680"/>
            </p14:xfrm>
          </p:contentPart>
        </mc:Choice>
        <mc:Fallback>
          <p:pic>
            <p:nvPicPr>
              <p:cNvPr id="24" name="Ink 23">
                <a:extLst>
                  <a:ext uri="{FF2B5EF4-FFF2-40B4-BE49-F238E27FC236}">
                    <a16:creationId xmlns:a16="http://schemas.microsoft.com/office/drawing/2014/main" id="{0F264E90-35F7-FF28-D6FF-F078258C70DE}"/>
                  </a:ext>
                </a:extLst>
              </p:cNvPr>
              <p:cNvPicPr/>
              <p:nvPr/>
            </p:nvPicPr>
            <p:blipFill>
              <a:blip r:embed="rId17"/>
              <a:stretch>
                <a:fillRect/>
              </a:stretch>
            </p:blipFill>
            <p:spPr>
              <a:xfrm>
                <a:off x="885793" y="3974969"/>
                <a:ext cx="1002600" cy="382320"/>
              </a:xfrm>
              <a:prstGeom prst="rect">
                <a:avLst/>
              </a:prstGeom>
            </p:spPr>
          </p:pic>
        </mc:Fallback>
      </mc:AlternateContent>
      <p:grpSp>
        <p:nvGrpSpPr>
          <p:cNvPr id="29" name="Group 28">
            <a:extLst>
              <a:ext uri="{FF2B5EF4-FFF2-40B4-BE49-F238E27FC236}">
                <a16:creationId xmlns:a16="http://schemas.microsoft.com/office/drawing/2014/main" id="{214EC781-8586-4B9A-C14B-8FEE8DB02452}"/>
              </a:ext>
            </a:extLst>
          </p:cNvPr>
          <p:cNvGrpSpPr/>
          <p:nvPr/>
        </p:nvGrpSpPr>
        <p:grpSpPr>
          <a:xfrm>
            <a:off x="352273" y="3149489"/>
            <a:ext cx="845640" cy="397440"/>
            <a:chOff x="352273" y="3149489"/>
            <a:chExt cx="845640" cy="397440"/>
          </a:xfrm>
        </p:grpSpPr>
        <mc:AlternateContent xmlns:mc="http://schemas.openxmlformats.org/markup-compatibility/2006">
          <mc:Choice xmlns:p14="http://schemas.microsoft.com/office/powerpoint/2010/main" Requires="p14">
            <p:contentPart p14:bwMode="auto" r:id="rId18">
              <p14:nvContentPartPr>
                <p14:cNvPr id="21" name="Ink 20">
                  <a:extLst>
                    <a:ext uri="{FF2B5EF4-FFF2-40B4-BE49-F238E27FC236}">
                      <a16:creationId xmlns:a16="http://schemas.microsoft.com/office/drawing/2014/main" id="{5382E036-D1D7-C488-867E-EAFB5B4C917D}"/>
                    </a:ext>
                  </a:extLst>
                </p14:cNvPr>
                <p14:cNvContentPartPr/>
                <p14:nvPr/>
              </p14:nvContentPartPr>
              <p14:xfrm>
                <a:off x="352273" y="3161729"/>
                <a:ext cx="314280" cy="68760"/>
              </p14:xfrm>
            </p:contentPart>
          </mc:Choice>
          <mc:Fallback>
            <p:pic>
              <p:nvPicPr>
                <p:cNvPr id="21" name="Ink 20">
                  <a:extLst>
                    <a:ext uri="{FF2B5EF4-FFF2-40B4-BE49-F238E27FC236}">
                      <a16:creationId xmlns:a16="http://schemas.microsoft.com/office/drawing/2014/main" id="{5382E036-D1D7-C488-867E-EAFB5B4C917D}"/>
                    </a:ext>
                  </a:extLst>
                </p:cNvPr>
                <p:cNvPicPr/>
                <p:nvPr/>
              </p:nvPicPr>
              <p:blipFill>
                <a:blip r:embed="rId19"/>
                <a:stretch>
                  <a:fillRect/>
                </a:stretch>
              </p:blipFill>
              <p:spPr>
                <a:xfrm>
                  <a:off x="343633" y="3152729"/>
                  <a:ext cx="331920" cy="8640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22" name="Ink 21">
                  <a:extLst>
                    <a:ext uri="{FF2B5EF4-FFF2-40B4-BE49-F238E27FC236}">
                      <a16:creationId xmlns:a16="http://schemas.microsoft.com/office/drawing/2014/main" id="{91ABA796-B103-9961-8E3E-C6A8CFA6854B}"/>
                    </a:ext>
                  </a:extLst>
                </p14:cNvPr>
                <p14:cNvContentPartPr/>
                <p14:nvPr/>
              </p14:nvContentPartPr>
              <p14:xfrm>
                <a:off x="596713" y="3149489"/>
                <a:ext cx="84240" cy="129960"/>
              </p14:xfrm>
            </p:contentPart>
          </mc:Choice>
          <mc:Fallback>
            <p:pic>
              <p:nvPicPr>
                <p:cNvPr id="22" name="Ink 21">
                  <a:extLst>
                    <a:ext uri="{FF2B5EF4-FFF2-40B4-BE49-F238E27FC236}">
                      <a16:creationId xmlns:a16="http://schemas.microsoft.com/office/drawing/2014/main" id="{91ABA796-B103-9961-8E3E-C6A8CFA6854B}"/>
                    </a:ext>
                  </a:extLst>
                </p:cNvPr>
                <p:cNvPicPr/>
                <p:nvPr/>
              </p:nvPicPr>
              <p:blipFill>
                <a:blip r:embed="rId21"/>
                <a:stretch>
                  <a:fillRect/>
                </a:stretch>
              </p:blipFill>
              <p:spPr>
                <a:xfrm>
                  <a:off x="588073" y="3140489"/>
                  <a:ext cx="101880" cy="14760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25" name="Ink 24">
                  <a:extLst>
                    <a:ext uri="{FF2B5EF4-FFF2-40B4-BE49-F238E27FC236}">
                      <a16:creationId xmlns:a16="http://schemas.microsoft.com/office/drawing/2014/main" id="{6EFEDACD-93D2-69F1-24F0-F9EACC97C2B6}"/>
                    </a:ext>
                  </a:extLst>
                </p14:cNvPr>
                <p14:cNvContentPartPr/>
                <p14:nvPr/>
              </p14:nvContentPartPr>
              <p14:xfrm>
                <a:off x="955633" y="3378089"/>
                <a:ext cx="109800" cy="168840"/>
              </p14:xfrm>
            </p:contentPart>
          </mc:Choice>
          <mc:Fallback>
            <p:pic>
              <p:nvPicPr>
                <p:cNvPr id="25" name="Ink 24">
                  <a:extLst>
                    <a:ext uri="{FF2B5EF4-FFF2-40B4-BE49-F238E27FC236}">
                      <a16:creationId xmlns:a16="http://schemas.microsoft.com/office/drawing/2014/main" id="{6EFEDACD-93D2-69F1-24F0-F9EACC97C2B6}"/>
                    </a:ext>
                  </a:extLst>
                </p:cNvPr>
                <p:cNvPicPr/>
                <p:nvPr/>
              </p:nvPicPr>
              <p:blipFill>
                <a:blip r:embed="rId23"/>
                <a:stretch>
                  <a:fillRect/>
                </a:stretch>
              </p:blipFill>
              <p:spPr>
                <a:xfrm>
                  <a:off x="946633" y="3369089"/>
                  <a:ext cx="127440" cy="18648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26" name="Ink 25">
                  <a:extLst>
                    <a:ext uri="{FF2B5EF4-FFF2-40B4-BE49-F238E27FC236}">
                      <a16:creationId xmlns:a16="http://schemas.microsoft.com/office/drawing/2014/main" id="{E5CF9F58-3DA4-4AD5-D30F-9A70EDF2DC44}"/>
                    </a:ext>
                  </a:extLst>
                </p14:cNvPr>
                <p14:cNvContentPartPr/>
                <p14:nvPr/>
              </p14:nvContentPartPr>
              <p14:xfrm>
                <a:off x="1014313" y="3469529"/>
                <a:ext cx="51480" cy="46800"/>
              </p14:xfrm>
            </p:contentPart>
          </mc:Choice>
          <mc:Fallback>
            <p:pic>
              <p:nvPicPr>
                <p:cNvPr id="26" name="Ink 25">
                  <a:extLst>
                    <a:ext uri="{FF2B5EF4-FFF2-40B4-BE49-F238E27FC236}">
                      <a16:creationId xmlns:a16="http://schemas.microsoft.com/office/drawing/2014/main" id="{E5CF9F58-3DA4-4AD5-D30F-9A70EDF2DC44}"/>
                    </a:ext>
                  </a:extLst>
                </p:cNvPr>
                <p:cNvPicPr/>
                <p:nvPr/>
              </p:nvPicPr>
              <p:blipFill>
                <a:blip r:embed="rId25"/>
                <a:stretch>
                  <a:fillRect/>
                </a:stretch>
              </p:blipFill>
              <p:spPr>
                <a:xfrm>
                  <a:off x="1005673" y="3460529"/>
                  <a:ext cx="69120" cy="6444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7" name="Ink 26">
                  <a:extLst>
                    <a:ext uri="{FF2B5EF4-FFF2-40B4-BE49-F238E27FC236}">
                      <a16:creationId xmlns:a16="http://schemas.microsoft.com/office/drawing/2014/main" id="{030DA43D-D99D-8574-AE86-5E71D10417CB}"/>
                    </a:ext>
                  </a:extLst>
                </p14:cNvPr>
                <p14:cNvContentPartPr/>
                <p14:nvPr/>
              </p14:nvContentPartPr>
              <p14:xfrm>
                <a:off x="1132393" y="3377009"/>
                <a:ext cx="40680" cy="86400"/>
              </p14:xfrm>
            </p:contentPart>
          </mc:Choice>
          <mc:Fallback>
            <p:pic>
              <p:nvPicPr>
                <p:cNvPr id="27" name="Ink 26">
                  <a:extLst>
                    <a:ext uri="{FF2B5EF4-FFF2-40B4-BE49-F238E27FC236}">
                      <a16:creationId xmlns:a16="http://schemas.microsoft.com/office/drawing/2014/main" id="{030DA43D-D99D-8574-AE86-5E71D10417CB}"/>
                    </a:ext>
                  </a:extLst>
                </p:cNvPr>
                <p:cNvPicPr/>
                <p:nvPr/>
              </p:nvPicPr>
              <p:blipFill>
                <a:blip r:embed="rId27"/>
                <a:stretch>
                  <a:fillRect/>
                </a:stretch>
              </p:blipFill>
              <p:spPr>
                <a:xfrm>
                  <a:off x="1123753" y="3368009"/>
                  <a:ext cx="58320" cy="10404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8" name="Ink 27">
                  <a:extLst>
                    <a:ext uri="{FF2B5EF4-FFF2-40B4-BE49-F238E27FC236}">
                      <a16:creationId xmlns:a16="http://schemas.microsoft.com/office/drawing/2014/main" id="{AD7A59C6-CFB8-0D4B-3209-E738462A0F64}"/>
                    </a:ext>
                  </a:extLst>
                </p14:cNvPr>
                <p14:cNvContentPartPr/>
                <p14:nvPr/>
              </p14:nvContentPartPr>
              <p14:xfrm>
                <a:off x="1085953" y="3255329"/>
                <a:ext cx="111960" cy="144000"/>
              </p14:xfrm>
            </p:contentPart>
          </mc:Choice>
          <mc:Fallback>
            <p:pic>
              <p:nvPicPr>
                <p:cNvPr id="28" name="Ink 27">
                  <a:extLst>
                    <a:ext uri="{FF2B5EF4-FFF2-40B4-BE49-F238E27FC236}">
                      <a16:creationId xmlns:a16="http://schemas.microsoft.com/office/drawing/2014/main" id="{AD7A59C6-CFB8-0D4B-3209-E738462A0F64}"/>
                    </a:ext>
                  </a:extLst>
                </p:cNvPr>
                <p:cNvPicPr/>
                <p:nvPr/>
              </p:nvPicPr>
              <p:blipFill>
                <a:blip r:embed="rId29"/>
                <a:stretch>
                  <a:fillRect/>
                </a:stretch>
              </p:blipFill>
              <p:spPr>
                <a:xfrm>
                  <a:off x="1076953" y="3246689"/>
                  <a:ext cx="129600" cy="161640"/>
                </a:xfrm>
                <a:prstGeom prst="rect">
                  <a:avLst/>
                </a:prstGeom>
              </p:spPr>
            </p:pic>
          </mc:Fallback>
        </mc:AlternateContent>
      </p:grpSp>
      <p:grpSp>
        <p:nvGrpSpPr>
          <p:cNvPr id="36" name="Group 35">
            <a:extLst>
              <a:ext uri="{FF2B5EF4-FFF2-40B4-BE49-F238E27FC236}">
                <a16:creationId xmlns:a16="http://schemas.microsoft.com/office/drawing/2014/main" id="{4117729B-2308-A99E-C06F-DA70BFE2B62E}"/>
              </a:ext>
            </a:extLst>
          </p:cNvPr>
          <p:cNvGrpSpPr/>
          <p:nvPr/>
        </p:nvGrpSpPr>
        <p:grpSpPr>
          <a:xfrm>
            <a:off x="954553" y="2024489"/>
            <a:ext cx="552240" cy="860400"/>
            <a:chOff x="954553" y="2024489"/>
            <a:chExt cx="552240" cy="860400"/>
          </a:xfrm>
        </p:grpSpPr>
        <mc:AlternateContent xmlns:mc="http://schemas.openxmlformats.org/markup-compatibility/2006">
          <mc:Choice xmlns:p14="http://schemas.microsoft.com/office/powerpoint/2010/main" Requires="p14">
            <p:contentPart p14:bwMode="auto" r:id="rId30">
              <p14:nvContentPartPr>
                <p14:cNvPr id="30" name="Ink 29">
                  <a:extLst>
                    <a:ext uri="{FF2B5EF4-FFF2-40B4-BE49-F238E27FC236}">
                      <a16:creationId xmlns:a16="http://schemas.microsoft.com/office/drawing/2014/main" id="{5305A17E-F4DB-F59D-42C2-8B0C6EFECB06}"/>
                    </a:ext>
                  </a:extLst>
                </p14:cNvPr>
                <p14:cNvContentPartPr/>
                <p14:nvPr/>
              </p14:nvContentPartPr>
              <p14:xfrm>
                <a:off x="1156873" y="2585009"/>
                <a:ext cx="204120" cy="299880"/>
              </p14:xfrm>
            </p:contentPart>
          </mc:Choice>
          <mc:Fallback>
            <p:pic>
              <p:nvPicPr>
                <p:cNvPr id="30" name="Ink 29">
                  <a:extLst>
                    <a:ext uri="{FF2B5EF4-FFF2-40B4-BE49-F238E27FC236}">
                      <a16:creationId xmlns:a16="http://schemas.microsoft.com/office/drawing/2014/main" id="{5305A17E-F4DB-F59D-42C2-8B0C6EFECB06}"/>
                    </a:ext>
                  </a:extLst>
                </p:cNvPr>
                <p:cNvPicPr/>
                <p:nvPr/>
              </p:nvPicPr>
              <p:blipFill>
                <a:blip r:embed="rId31"/>
                <a:stretch>
                  <a:fillRect/>
                </a:stretch>
              </p:blipFill>
              <p:spPr>
                <a:xfrm>
                  <a:off x="1148233" y="2576369"/>
                  <a:ext cx="221760" cy="31752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31" name="Ink 30">
                  <a:extLst>
                    <a:ext uri="{FF2B5EF4-FFF2-40B4-BE49-F238E27FC236}">
                      <a16:creationId xmlns:a16="http://schemas.microsoft.com/office/drawing/2014/main" id="{D0DD698D-85D2-A5A5-2EC7-6567D0190D05}"/>
                    </a:ext>
                  </a:extLst>
                </p14:cNvPr>
                <p14:cNvContentPartPr/>
                <p14:nvPr/>
              </p14:nvContentPartPr>
              <p14:xfrm>
                <a:off x="954553" y="2381609"/>
                <a:ext cx="188280" cy="228240"/>
              </p14:xfrm>
            </p:contentPart>
          </mc:Choice>
          <mc:Fallback>
            <p:pic>
              <p:nvPicPr>
                <p:cNvPr id="31" name="Ink 30">
                  <a:extLst>
                    <a:ext uri="{FF2B5EF4-FFF2-40B4-BE49-F238E27FC236}">
                      <a16:creationId xmlns:a16="http://schemas.microsoft.com/office/drawing/2014/main" id="{D0DD698D-85D2-A5A5-2EC7-6567D0190D05}"/>
                    </a:ext>
                  </a:extLst>
                </p:cNvPr>
                <p:cNvPicPr/>
                <p:nvPr/>
              </p:nvPicPr>
              <p:blipFill>
                <a:blip r:embed="rId33"/>
                <a:stretch>
                  <a:fillRect/>
                </a:stretch>
              </p:blipFill>
              <p:spPr>
                <a:xfrm>
                  <a:off x="945913" y="2372609"/>
                  <a:ext cx="205920" cy="24588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32" name="Ink 31">
                  <a:extLst>
                    <a:ext uri="{FF2B5EF4-FFF2-40B4-BE49-F238E27FC236}">
                      <a16:creationId xmlns:a16="http://schemas.microsoft.com/office/drawing/2014/main" id="{E32399A0-308F-2660-8C30-641F504C961A}"/>
                    </a:ext>
                  </a:extLst>
                </p14:cNvPr>
                <p14:cNvContentPartPr/>
                <p14:nvPr/>
              </p14:nvContentPartPr>
              <p14:xfrm>
                <a:off x="1071193" y="2345969"/>
                <a:ext cx="5040" cy="15120"/>
              </p14:xfrm>
            </p:contentPart>
          </mc:Choice>
          <mc:Fallback>
            <p:pic>
              <p:nvPicPr>
                <p:cNvPr id="32" name="Ink 31">
                  <a:extLst>
                    <a:ext uri="{FF2B5EF4-FFF2-40B4-BE49-F238E27FC236}">
                      <a16:creationId xmlns:a16="http://schemas.microsoft.com/office/drawing/2014/main" id="{E32399A0-308F-2660-8C30-641F504C961A}"/>
                    </a:ext>
                  </a:extLst>
                </p:cNvPr>
                <p:cNvPicPr/>
                <p:nvPr/>
              </p:nvPicPr>
              <p:blipFill>
                <a:blip r:embed="rId35"/>
                <a:stretch>
                  <a:fillRect/>
                </a:stretch>
              </p:blipFill>
              <p:spPr>
                <a:xfrm>
                  <a:off x="1062553" y="2336969"/>
                  <a:ext cx="22680" cy="3276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33" name="Ink 32">
                  <a:extLst>
                    <a:ext uri="{FF2B5EF4-FFF2-40B4-BE49-F238E27FC236}">
                      <a16:creationId xmlns:a16="http://schemas.microsoft.com/office/drawing/2014/main" id="{A5A89BF2-72D9-9BFF-9B73-C92EEC22BAA0}"/>
                    </a:ext>
                  </a:extLst>
                </p14:cNvPr>
                <p14:cNvContentPartPr/>
                <p14:nvPr/>
              </p14:nvContentPartPr>
              <p14:xfrm>
                <a:off x="1130233" y="2291609"/>
                <a:ext cx="89640" cy="140760"/>
              </p14:xfrm>
            </p:contentPart>
          </mc:Choice>
          <mc:Fallback>
            <p:pic>
              <p:nvPicPr>
                <p:cNvPr id="33" name="Ink 32">
                  <a:extLst>
                    <a:ext uri="{FF2B5EF4-FFF2-40B4-BE49-F238E27FC236}">
                      <a16:creationId xmlns:a16="http://schemas.microsoft.com/office/drawing/2014/main" id="{A5A89BF2-72D9-9BFF-9B73-C92EEC22BAA0}"/>
                    </a:ext>
                  </a:extLst>
                </p:cNvPr>
                <p:cNvPicPr/>
                <p:nvPr/>
              </p:nvPicPr>
              <p:blipFill>
                <a:blip r:embed="rId37"/>
                <a:stretch>
                  <a:fillRect/>
                </a:stretch>
              </p:blipFill>
              <p:spPr>
                <a:xfrm>
                  <a:off x="1121593" y="2282609"/>
                  <a:ext cx="107280" cy="15840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34" name="Ink 33">
                  <a:extLst>
                    <a:ext uri="{FF2B5EF4-FFF2-40B4-BE49-F238E27FC236}">
                      <a16:creationId xmlns:a16="http://schemas.microsoft.com/office/drawing/2014/main" id="{9C40E46C-0D48-A944-4675-36E726F98492}"/>
                    </a:ext>
                  </a:extLst>
                </p14:cNvPr>
                <p14:cNvContentPartPr/>
                <p14:nvPr/>
              </p14:nvContentPartPr>
              <p14:xfrm>
                <a:off x="1220953" y="2249489"/>
                <a:ext cx="77400" cy="85680"/>
              </p14:xfrm>
            </p:contentPart>
          </mc:Choice>
          <mc:Fallback>
            <p:pic>
              <p:nvPicPr>
                <p:cNvPr id="34" name="Ink 33">
                  <a:extLst>
                    <a:ext uri="{FF2B5EF4-FFF2-40B4-BE49-F238E27FC236}">
                      <a16:creationId xmlns:a16="http://schemas.microsoft.com/office/drawing/2014/main" id="{9C40E46C-0D48-A944-4675-36E726F98492}"/>
                    </a:ext>
                  </a:extLst>
                </p:cNvPr>
                <p:cNvPicPr/>
                <p:nvPr/>
              </p:nvPicPr>
              <p:blipFill>
                <a:blip r:embed="rId39"/>
                <a:stretch>
                  <a:fillRect/>
                </a:stretch>
              </p:blipFill>
              <p:spPr>
                <a:xfrm>
                  <a:off x="1211953" y="2240489"/>
                  <a:ext cx="95040" cy="10332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35" name="Ink 34">
                  <a:extLst>
                    <a:ext uri="{FF2B5EF4-FFF2-40B4-BE49-F238E27FC236}">
                      <a16:creationId xmlns:a16="http://schemas.microsoft.com/office/drawing/2014/main" id="{55003CBB-501D-3989-F7D9-349DB1DA2049}"/>
                    </a:ext>
                  </a:extLst>
                </p14:cNvPr>
                <p14:cNvContentPartPr/>
                <p14:nvPr/>
              </p14:nvContentPartPr>
              <p14:xfrm>
                <a:off x="1297993" y="2024489"/>
                <a:ext cx="208800" cy="240840"/>
              </p14:xfrm>
            </p:contentPart>
          </mc:Choice>
          <mc:Fallback>
            <p:pic>
              <p:nvPicPr>
                <p:cNvPr id="35" name="Ink 34">
                  <a:extLst>
                    <a:ext uri="{FF2B5EF4-FFF2-40B4-BE49-F238E27FC236}">
                      <a16:creationId xmlns:a16="http://schemas.microsoft.com/office/drawing/2014/main" id="{55003CBB-501D-3989-F7D9-349DB1DA2049}"/>
                    </a:ext>
                  </a:extLst>
                </p:cNvPr>
                <p:cNvPicPr/>
                <p:nvPr/>
              </p:nvPicPr>
              <p:blipFill>
                <a:blip r:embed="rId41"/>
                <a:stretch>
                  <a:fillRect/>
                </a:stretch>
              </p:blipFill>
              <p:spPr>
                <a:xfrm>
                  <a:off x="1289353" y="2015489"/>
                  <a:ext cx="226440" cy="2584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42">
            <p14:nvContentPartPr>
              <p14:cNvPr id="37" name="Ink 36">
                <a:extLst>
                  <a:ext uri="{FF2B5EF4-FFF2-40B4-BE49-F238E27FC236}">
                    <a16:creationId xmlns:a16="http://schemas.microsoft.com/office/drawing/2014/main" id="{BE655110-B576-844C-CB6D-0C4A41AA9CC9}"/>
                  </a:ext>
                </a:extLst>
              </p14:cNvPr>
              <p14:cNvContentPartPr/>
              <p14:nvPr/>
            </p14:nvContentPartPr>
            <p14:xfrm>
              <a:off x="1845193" y="1564409"/>
              <a:ext cx="147240" cy="30600"/>
            </p14:xfrm>
          </p:contentPart>
        </mc:Choice>
        <mc:Fallback>
          <p:pic>
            <p:nvPicPr>
              <p:cNvPr id="37" name="Ink 36">
                <a:extLst>
                  <a:ext uri="{FF2B5EF4-FFF2-40B4-BE49-F238E27FC236}">
                    <a16:creationId xmlns:a16="http://schemas.microsoft.com/office/drawing/2014/main" id="{BE655110-B576-844C-CB6D-0C4A41AA9CC9}"/>
                  </a:ext>
                </a:extLst>
              </p:cNvPr>
              <p:cNvPicPr/>
              <p:nvPr/>
            </p:nvPicPr>
            <p:blipFill>
              <a:blip r:embed="rId43"/>
              <a:stretch>
                <a:fillRect/>
              </a:stretch>
            </p:blipFill>
            <p:spPr>
              <a:xfrm>
                <a:off x="1836553" y="1555769"/>
                <a:ext cx="164880" cy="48240"/>
              </a:xfrm>
              <a:prstGeom prst="rect">
                <a:avLst/>
              </a:prstGeom>
            </p:spPr>
          </p:pic>
        </mc:Fallback>
      </mc:AlternateContent>
      <p:grpSp>
        <p:nvGrpSpPr>
          <p:cNvPr id="60" name="Group 59">
            <a:extLst>
              <a:ext uri="{FF2B5EF4-FFF2-40B4-BE49-F238E27FC236}">
                <a16:creationId xmlns:a16="http://schemas.microsoft.com/office/drawing/2014/main" id="{E03FBA44-9B69-F04A-C456-9E20E90511D2}"/>
              </a:ext>
            </a:extLst>
          </p:cNvPr>
          <p:cNvGrpSpPr/>
          <p:nvPr/>
        </p:nvGrpSpPr>
        <p:grpSpPr>
          <a:xfrm>
            <a:off x="2453593" y="1514009"/>
            <a:ext cx="2334240" cy="2833200"/>
            <a:chOff x="2453593" y="1514009"/>
            <a:chExt cx="2334240" cy="2833200"/>
          </a:xfrm>
        </p:grpSpPr>
        <mc:AlternateContent xmlns:mc="http://schemas.openxmlformats.org/markup-compatibility/2006">
          <mc:Choice xmlns:p14="http://schemas.microsoft.com/office/powerpoint/2010/main" Requires="p14">
            <p:contentPart p14:bwMode="auto" r:id="rId44">
              <p14:nvContentPartPr>
                <p14:cNvPr id="49" name="Ink 48">
                  <a:extLst>
                    <a:ext uri="{FF2B5EF4-FFF2-40B4-BE49-F238E27FC236}">
                      <a16:creationId xmlns:a16="http://schemas.microsoft.com/office/drawing/2014/main" id="{9525B70E-440E-3679-3555-4091D4CFCFFB}"/>
                    </a:ext>
                  </a:extLst>
                </p14:cNvPr>
                <p14:cNvContentPartPr/>
                <p14:nvPr/>
              </p14:nvContentPartPr>
              <p14:xfrm>
                <a:off x="4038313" y="4060289"/>
                <a:ext cx="500760" cy="286920"/>
              </p14:xfrm>
            </p:contentPart>
          </mc:Choice>
          <mc:Fallback>
            <p:pic>
              <p:nvPicPr>
                <p:cNvPr id="49" name="Ink 48">
                  <a:extLst>
                    <a:ext uri="{FF2B5EF4-FFF2-40B4-BE49-F238E27FC236}">
                      <a16:creationId xmlns:a16="http://schemas.microsoft.com/office/drawing/2014/main" id="{9525B70E-440E-3679-3555-4091D4CFCFFB}"/>
                    </a:ext>
                  </a:extLst>
                </p:cNvPr>
                <p:cNvPicPr/>
                <p:nvPr/>
              </p:nvPicPr>
              <p:blipFill>
                <a:blip r:embed="rId45"/>
                <a:stretch>
                  <a:fillRect/>
                </a:stretch>
              </p:blipFill>
              <p:spPr>
                <a:xfrm>
                  <a:off x="4029673" y="4051289"/>
                  <a:ext cx="518400" cy="30456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50" name="Ink 49">
                  <a:extLst>
                    <a:ext uri="{FF2B5EF4-FFF2-40B4-BE49-F238E27FC236}">
                      <a16:creationId xmlns:a16="http://schemas.microsoft.com/office/drawing/2014/main" id="{F97848BF-4B8C-BBFA-215B-9B636CB7B505}"/>
                    </a:ext>
                  </a:extLst>
                </p14:cNvPr>
                <p14:cNvContentPartPr/>
                <p14:nvPr/>
              </p14:nvContentPartPr>
              <p14:xfrm>
                <a:off x="3995833" y="3555569"/>
                <a:ext cx="187560" cy="224640"/>
              </p14:xfrm>
            </p:contentPart>
          </mc:Choice>
          <mc:Fallback>
            <p:pic>
              <p:nvPicPr>
                <p:cNvPr id="50" name="Ink 49">
                  <a:extLst>
                    <a:ext uri="{FF2B5EF4-FFF2-40B4-BE49-F238E27FC236}">
                      <a16:creationId xmlns:a16="http://schemas.microsoft.com/office/drawing/2014/main" id="{F97848BF-4B8C-BBFA-215B-9B636CB7B505}"/>
                    </a:ext>
                  </a:extLst>
                </p:cNvPr>
                <p:cNvPicPr/>
                <p:nvPr/>
              </p:nvPicPr>
              <p:blipFill>
                <a:blip r:embed="rId47"/>
                <a:stretch>
                  <a:fillRect/>
                </a:stretch>
              </p:blipFill>
              <p:spPr>
                <a:xfrm>
                  <a:off x="3987193" y="3546929"/>
                  <a:ext cx="205200" cy="24228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38" name="Ink 37">
                  <a:extLst>
                    <a:ext uri="{FF2B5EF4-FFF2-40B4-BE49-F238E27FC236}">
                      <a16:creationId xmlns:a16="http://schemas.microsoft.com/office/drawing/2014/main" id="{5A5D5496-D1DC-C632-D49E-FC1EB69DFC5B}"/>
                    </a:ext>
                  </a:extLst>
                </p14:cNvPr>
                <p14:cNvContentPartPr/>
                <p14:nvPr/>
              </p14:nvContentPartPr>
              <p14:xfrm>
                <a:off x="2453593" y="1514009"/>
                <a:ext cx="728280" cy="905400"/>
              </p14:xfrm>
            </p:contentPart>
          </mc:Choice>
          <mc:Fallback>
            <p:pic>
              <p:nvPicPr>
                <p:cNvPr id="38" name="Ink 37">
                  <a:extLst>
                    <a:ext uri="{FF2B5EF4-FFF2-40B4-BE49-F238E27FC236}">
                      <a16:creationId xmlns:a16="http://schemas.microsoft.com/office/drawing/2014/main" id="{5A5D5496-D1DC-C632-D49E-FC1EB69DFC5B}"/>
                    </a:ext>
                  </a:extLst>
                </p:cNvPr>
                <p:cNvPicPr/>
                <p:nvPr/>
              </p:nvPicPr>
              <p:blipFill>
                <a:blip r:embed="rId49"/>
                <a:stretch>
                  <a:fillRect/>
                </a:stretch>
              </p:blipFill>
              <p:spPr>
                <a:xfrm>
                  <a:off x="2444593" y="1505369"/>
                  <a:ext cx="745920" cy="92304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39" name="Ink 38">
                  <a:extLst>
                    <a:ext uri="{FF2B5EF4-FFF2-40B4-BE49-F238E27FC236}">
                      <a16:creationId xmlns:a16="http://schemas.microsoft.com/office/drawing/2014/main" id="{CD4392E1-B05F-9395-952F-A53A999C3C49}"/>
                    </a:ext>
                  </a:extLst>
                </p14:cNvPr>
                <p14:cNvContentPartPr/>
                <p14:nvPr/>
              </p14:nvContentPartPr>
              <p14:xfrm>
                <a:off x="3024193" y="2839529"/>
                <a:ext cx="69120" cy="139680"/>
              </p14:xfrm>
            </p:contentPart>
          </mc:Choice>
          <mc:Fallback>
            <p:pic>
              <p:nvPicPr>
                <p:cNvPr id="39" name="Ink 38">
                  <a:extLst>
                    <a:ext uri="{FF2B5EF4-FFF2-40B4-BE49-F238E27FC236}">
                      <a16:creationId xmlns:a16="http://schemas.microsoft.com/office/drawing/2014/main" id="{CD4392E1-B05F-9395-952F-A53A999C3C49}"/>
                    </a:ext>
                  </a:extLst>
                </p:cNvPr>
                <p:cNvPicPr/>
                <p:nvPr/>
              </p:nvPicPr>
              <p:blipFill>
                <a:blip r:embed="rId51"/>
                <a:stretch>
                  <a:fillRect/>
                </a:stretch>
              </p:blipFill>
              <p:spPr>
                <a:xfrm>
                  <a:off x="3015553" y="2830529"/>
                  <a:ext cx="86760" cy="15732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40" name="Ink 39">
                  <a:extLst>
                    <a:ext uri="{FF2B5EF4-FFF2-40B4-BE49-F238E27FC236}">
                      <a16:creationId xmlns:a16="http://schemas.microsoft.com/office/drawing/2014/main" id="{CD169953-D168-E41C-6556-0CCB219265FE}"/>
                    </a:ext>
                  </a:extLst>
                </p14:cNvPr>
                <p14:cNvContentPartPr/>
                <p14:nvPr/>
              </p14:nvContentPartPr>
              <p14:xfrm>
                <a:off x="2957593" y="2787689"/>
                <a:ext cx="210240" cy="212040"/>
              </p14:xfrm>
            </p:contentPart>
          </mc:Choice>
          <mc:Fallback>
            <p:pic>
              <p:nvPicPr>
                <p:cNvPr id="40" name="Ink 39">
                  <a:extLst>
                    <a:ext uri="{FF2B5EF4-FFF2-40B4-BE49-F238E27FC236}">
                      <a16:creationId xmlns:a16="http://schemas.microsoft.com/office/drawing/2014/main" id="{CD169953-D168-E41C-6556-0CCB219265FE}"/>
                    </a:ext>
                  </a:extLst>
                </p:cNvPr>
                <p:cNvPicPr/>
                <p:nvPr/>
              </p:nvPicPr>
              <p:blipFill>
                <a:blip r:embed="rId53"/>
                <a:stretch>
                  <a:fillRect/>
                </a:stretch>
              </p:blipFill>
              <p:spPr>
                <a:xfrm>
                  <a:off x="2948593" y="2778689"/>
                  <a:ext cx="227880" cy="22968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41" name="Ink 40">
                  <a:extLst>
                    <a:ext uri="{FF2B5EF4-FFF2-40B4-BE49-F238E27FC236}">
                      <a16:creationId xmlns:a16="http://schemas.microsoft.com/office/drawing/2014/main" id="{8546D7CF-BB42-BA2C-4DDE-8B6ADE2C18C1}"/>
                    </a:ext>
                  </a:extLst>
                </p14:cNvPr>
                <p14:cNvContentPartPr/>
                <p14:nvPr/>
              </p14:nvContentPartPr>
              <p14:xfrm>
                <a:off x="3164233" y="2591489"/>
                <a:ext cx="122760" cy="127800"/>
              </p14:xfrm>
            </p:contentPart>
          </mc:Choice>
          <mc:Fallback>
            <p:pic>
              <p:nvPicPr>
                <p:cNvPr id="41" name="Ink 40">
                  <a:extLst>
                    <a:ext uri="{FF2B5EF4-FFF2-40B4-BE49-F238E27FC236}">
                      <a16:creationId xmlns:a16="http://schemas.microsoft.com/office/drawing/2014/main" id="{8546D7CF-BB42-BA2C-4DDE-8B6ADE2C18C1}"/>
                    </a:ext>
                  </a:extLst>
                </p:cNvPr>
                <p:cNvPicPr/>
                <p:nvPr/>
              </p:nvPicPr>
              <p:blipFill>
                <a:blip r:embed="rId55"/>
                <a:stretch>
                  <a:fillRect/>
                </a:stretch>
              </p:blipFill>
              <p:spPr>
                <a:xfrm>
                  <a:off x="3155593" y="2582849"/>
                  <a:ext cx="140400" cy="14544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42" name="Ink 41">
                  <a:extLst>
                    <a:ext uri="{FF2B5EF4-FFF2-40B4-BE49-F238E27FC236}">
                      <a16:creationId xmlns:a16="http://schemas.microsoft.com/office/drawing/2014/main" id="{7EF11D2C-B01D-C5EE-C029-6E0D744D332E}"/>
                    </a:ext>
                  </a:extLst>
                </p14:cNvPr>
                <p14:cNvContentPartPr/>
                <p14:nvPr/>
              </p14:nvContentPartPr>
              <p14:xfrm>
                <a:off x="3313633" y="2503289"/>
                <a:ext cx="86400" cy="92160"/>
              </p14:xfrm>
            </p:contentPart>
          </mc:Choice>
          <mc:Fallback>
            <p:pic>
              <p:nvPicPr>
                <p:cNvPr id="42" name="Ink 41">
                  <a:extLst>
                    <a:ext uri="{FF2B5EF4-FFF2-40B4-BE49-F238E27FC236}">
                      <a16:creationId xmlns:a16="http://schemas.microsoft.com/office/drawing/2014/main" id="{7EF11D2C-B01D-C5EE-C029-6E0D744D332E}"/>
                    </a:ext>
                  </a:extLst>
                </p:cNvPr>
                <p:cNvPicPr/>
                <p:nvPr/>
              </p:nvPicPr>
              <p:blipFill>
                <a:blip r:embed="rId57"/>
                <a:stretch>
                  <a:fillRect/>
                </a:stretch>
              </p:blipFill>
              <p:spPr>
                <a:xfrm>
                  <a:off x="3304993" y="2494649"/>
                  <a:ext cx="104040" cy="10980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43" name="Ink 42">
                  <a:extLst>
                    <a:ext uri="{FF2B5EF4-FFF2-40B4-BE49-F238E27FC236}">
                      <a16:creationId xmlns:a16="http://schemas.microsoft.com/office/drawing/2014/main" id="{3C985B16-BF9A-05EF-89B3-237B50065F6D}"/>
                    </a:ext>
                  </a:extLst>
                </p14:cNvPr>
                <p14:cNvContentPartPr/>
                <p14:nvPr/>
              </p14:nvContentPartPr>
              <p14:xfrm>
                <a:off x="3417673" y="2392409"/>
                <a:ext cx="206640" cy="131040"/>
              </p14:xfrm>
            </p:contentPart>
          </mc:Choice>
          <mc:Fallback>
            <p:pic>
              <p:nvPicPr>
                <p:cNvPr id="43" name="Ink 42">
                  <a:extLst>
                    <a:ext uri="{FF2B5EF4-FFF2-40B4-BE49-F238E27FC236}">
                      <a16:creationId xmlns:a16="http://schemas.microsoft.com/office/drawing/2014/main" id="{3C985B16-BF9A-05EF-89B3-237B50065F6D}"/>
                    </a:ext>
                  </a:extLst>
                </p:cNvPr>
                <p:cNvPicPr/>
                <p:nvPr/>
              </p:nvPicPr>
              <p:blipFill>
                <a:blip r:embed="rId59"/>
                <a:stretch>
                  <a:fillRect/>
                </a:stretch>
              </p:blipFill>
              <p:spPr>
                <a:xfrm>
                  <a:off x="3409033" y="2383769"/>
                  <a:ext cx="224280" cy="14868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44" name="Ink 43">
                  <a:extLst>
                    <a:ext uri="{FF2B5EF4-FFF2-40B4-BE49-F238E27FC236}">
                      <a16:creationId xmlns:a16="http://schemas.microsoft.com/office/drawing/2014/main" id="{D60FBE5D-D7E9-1A54-3322-898EE14DDFDE}"/>
                    </a:ext>
                  </a:extLst>
                </p14:cNvPr>
                <p14:cNvContentPartPr/>
                <p14:nvPr/>
              </p14:nvContentPartPr>
              <p14:xfrm>
                <a:off x="3285553" y="3103049"/>
                <a:ext cx="56160" cy="75960"/>
              </p14:xfrm>
            </p:contentPart>
          </mc:Choice>
          <mc:Fallback>
            <p:pic>
              <p:nvPicPr>
                <p:cNvPr id="44" name="Ink 43">
                  <a:extLst>
                    <a:ext uri="{FF2B5EF4-FFF2-40B4-BE49-F238E27FC236}">
                      <a16:creationId xmlns:a16="http://schemas.microsoft.com/office/drawing/2014/main" id="{D60FBE5D-D7E9-1A54-3322-898EE14DDFDE}"/>
                    </a:ext>
                  </a:extLst>
                </p:cNvPr>
                <p:cNvPicPr/>
                <p:nvPr/>
              </p:nvPicPr>
              <p:blipFill>
                <a:blip r:embed="rId61"/>
                <a:stretch>
                  <a:fillRect/>
                </a:stretch>
              </p:blipFill>
              <p:spPr>
                <a:xfrm>
                  <a:off x="3276913" y="3094049"/>
                  <a:ext cx="73800" cy="9360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45" name="Ink 44">
                  <a:extLst>
                    <a:ext uri="{FF2B5EF4-FFF2-40B4-BE49-F238E27FC236}">
                      <a16:creationId xmlns:a16="http://schemas.microsoft.com/office/drawing/2014/main" id="{137D9D3F-C81B-B8FA-D65F-0A8A4EE15605}"/>
                    </a:ext>
                  </a:extLst>
                </p14:cNvPr>
                <p14:cNvContentPartPr/>
                <p14:nvPr/>
              </p14:nvContentPartPr>
              <p14:xfrm>
                <a:off x="3182593" y="3000089"/>
                <a:ext cx="130680" cy="135360"/>
              </p14:xfrm>
            </p:contentPart>
          </mc:Choice>
          <mc:Fallback>
            <p:pic>
              <p:nvPicPr>
                <p:cNvPr id="45" name="Ink 44">
                  <a:extLst>
                    <a:ext uri="{FF2B5EF4-FFF2-40B4-BE49-F238E27FC236}">
                      <a16:creationId xmlns:a16="http://schemas.microsoft.com/office/drawing/2014/main" id="{137D9D3F-C81B-B8FA-D65F-0A8A4EE15605}"/>
                    </a:ext>
                  </a:extLst>
                </p:cNvPr>
                <p:cNvPicPr/>
                <p:nvPr/>
              </p:nvPicPr>
              <p:blipFill>
                <a:blip r:embed="rId63"/>
                <a:stretch>
                  <a:fillRect/>
                </a:stretch>
              </p:blipFill>
              <p:spPr>
                <a:xfrm>
                  <a:off x="3173953" y="2991089"/>
                  <a:ext cx="148320" cy="15300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46" name="Ink 45">
                  <a:extLst>
                    <a:ext uri="{FF2B5EF4-FFF2-40B4-BE49-F238E27FC236}">
                      <a16:creationId xmlns:a16="http://schemas.microsoft.com/office/drawing/2014/main" id="{2A3301A9-2FE9-54B4-6E6A-C1875529DD5D}"/>
                    </a:ext>
                  </a:extLst>
                </p14:cNvPr>
                <p14:cNvContentPartPr/>
                <p14:nvPr/>
              </p14:nvContentPartPr>
              <p14:xfrm>
                <a:off x="3364393" y="2832329"/>
                <a:ext cx="142560" cy="142920"/>
              </p14:xfrm>
            </p:contentPart>
          </mc:Choice>
          <mc:Fallback>
            <p:pic>
              <p:nvPicPr>
                <p:cNvPr id="46" name="Ink 45">
                  <a:extLst>
                    <a:ext uri="{FF2B5EF4-FFF2-40B4-BE49-F238E27FC236}">
                      <a16:creationId xmlns:a16="http://schemas.microsoft.com/office/drawing/2014/main" id="{2A3301A9-2FE9-54B4-6E6A-C1875529DD5D}"/>
                    </a:ext>
                  </a:extLst>
                </p:cNvPr>
                <p:cNvPicPr/>
                <p:nvPr/>
              </p:nvPicPr>
              <p:blipFill>
                <a:blip r:embed="rId65"/>
                <a:stretch>
                  <a:fillRect/>
                </a:stretch>
              </p:blipFill>
              <p:spPr>
                <a:xfrm>
                  <a:off x="3355393" y="2823329"/>
                  <a:ext cx="160200" cy="16056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47" name="Ink 46">
                  <a:extLst>
                    <a:ext uri="{FF2B5EF4-FFF2-40B4-BE49-F238E27FC236}">
                      <a16:creationId xmlns:a16="http://schemas.microsoft.com/office/drawing/2014/main" id="{C5F0B6C2-F5E9-E070-814D-4B46574CF630}"/>
                    </a:ext>
                  </a:extLst>
                </p14:cNvPr>
                <p14:cNvContentPartPr/>
                <p14:nvPr/>
              </p14:nvContentPartPr>
              <p14:xfrm>
                <a:off x="3544033" y="2712449"/>
                <a:ext cx="212400" cy="112320"/>
              </p14:xfrm>
            </p:contentPart>
          </mc:Choice>
          <mc:Fallback>
            <p:pic>
              <p:nvPicPr>
                <p:cNvPr id="47" name="Ink 46">
                  <a:extLst>
                    <a:ext uri="{FF2B5EF4-FFF2-40B4-BE49-F238E27FC236}">
                      <a16:creationId xmlns:a16="http://schemas.microsoft.com/office/drawing/2014/main" id="{C5F0B6C2-F5E9-E070-814D-4B46574CF630}"/>
                    </a:ext>
                  </a:extLst>
                </p:cNvPr>
                <p:cNvPicPr/>
                <p:nvPr/>
              </p:nvPicPr>
              <p:blipFill>
                <a:blip r:embed="rId67"/>
                <a:stretch>
                  <a:fillRect/>
                </a:stretch>
              </p:blipFill>
              <p:spPr>
                <a:xfrm>
                  <a:off x="3535393" y="2703449"/>
                  <a:ext cx="230040" cy="12996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51" name="Ink 50">
                  <a:extLst>
                    <a:ext uri="{FF2B5EF4-FFF2-40B4-BE49-F238E27FC236}">
                      <a16:creationId xmlns:a16="http://schemas.microsoft.com/office/drawing/2014/main" id="{E5692B60-2D8E-F11D-B195-DD37785096BC}"/>
                    </a:ext>
                  </a:extLst>
                </p14:cNvPr>
                <p14:cNvContentPartPr/>
                <p14:nvPr/>
              </p14:nvContentPartPr>
              <p14:xfrm>
                <a:off x="3747793" y="3019529"/>
                <a:ext cx="63720" cy="134640"/>
              </p14:xfrm>
            </p:contentPart>
          </mc:Choice>
          <mc:Fallback>
            <p:pic>
              <p:nvPicPr>
                <p:cNvPr id="51" name="Ink 50">
                  <a:extLst>
                    <a:ext uri="{FF2B5EF4-FFF2-40B4-BE49-F238E27FC236}">
                      <a16:creationId xmlns:a16="http://schemas.microsoft.com/office/drawing/2014/main" id="{E5692B60-2D8E-F11D-B195-DD37785096BC}"/>
                    </a:ext>
                  </a:extLst>
                </p:cNvPr>
                <p:cNvPicPr/>
                <p:nvPr/>
              </p:nvPicPr>
              <p:blipFill>
                <a:blip r:embed="rId69"/>
                <a:stretch>
                  <a:fillRect/>
                </a:stretch>
              </p:blipFill>
              <p:spPr>
                <a:xfrm>
                  <a:off x="3738793" y="3010889"/>
                  <a:ext cx="81360" cy="15228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52" name="Ink 51">
                  <a:extLst>
                    <a:ext uri="{FF2B5EF4-FFF2-40B4-BE49-F238E27FC236}">
                      <a16:creationId xmlns:a16="http://schemas.microsoft.com/office/drawing/2014/main" id="{AA846FDB-2106-5539-6653-B081B7EF6B55}"/>
                    </a:ext>
                  </a:extLst>
                </p14:cNvPr>
                <p14:cNvContentPartPr/>
                <p14:nvPr/>
              </p14:nvContentPartPr>
              <p14:xfrm>
                <a:off x="3836353" y="3037889"/>
                <a:ext cx="55800" cy="54360"/>
              </p14:xfrm>
            </p:contentPart>
          </mc:Choice>
          <mc:Fallback>
            <p:pic>
              <p:nvPicPr>
                <p:cNvPr id="52" name="Ink 51">
                  <a:extLst>
                    <a:ext uri="{FF2B5EF4-FFF2-40B4-BE49-F238E27FC236}">
                      <a16:creationId xmlns:a16="http://schemas.microsoft.com/office/drawing/2014/main" id="{AA846FDB-2106-5539-6653-B081B7EF6B55}"/>
                    </a:ext>
                  </a:extLst>
                </p:cNvPr>
                <p:cNvPicPr/>
                <p:nvPr/>
              </p:nvPicPr>
              <p:blipFill>
                <a:blip r:embed="rId71"/>
                <a:stretch>
                  <a:fillRect/>
                </a:stretch>
              </p:blipFill>
              <p:spPr>
                <a:xfrm>
                  <a:off x="3827713" y="3029249"/>
                  <a:ext cx="7344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53" name="Ink 52">
                  <a:extLst>
                    <a:ext uri="{FF2B5EF4-FFF2-40B4-BE49-F238E27FC236}">
                      <a16:creationId xmlns:a16="http://schemas.microsoft.com/office/drawing/2014/main" id="{CC2E546E-C5B6-B444-75CA-B312A5252BD6}"/>
                    </a:ext>
                  </a:extLst>
                </p14:cNvPr>
                <p14:cNvContentPartPr/>
                <p14:nvPr/>
              </p14:nvContentPartPr>
              <p14:xfrm>
                <a:off x="3941113" y="2855369"/>
                <a:ext cx="167040" cy="153000"/>
              </p14:xfrm>
            </p:contentPart>
          </mc:Choice>
          <mc:Fallback>
            <p:pic>
              <p:nvPicPr>
                <p:cNvPr id="53" name="Ink 52">
                  <a:extLst>
                    <a:ext uri="{FF2B5EF4-FFF2-40B4-BE49-F238E27FC236}">
                      <a16:creationId xmlns:a16="http://schemas.microsoft.com/office/drawing/2014/main" id="{CC2E546E-C5B6-B444-75CA-B312A5252BD6}"/>
                    </a:ext>
                  </a:extLst>
                </p:cNvPr>
                <p:cNvPicPr/>
                <p:nvPr/>
              </p:nvPicPr>
              <p:blipFill>
                <a:blip r:embed="rId73"/>
                <a:stretch>
                  <a:fillRect/>
                </a:stretch>
              </p:blipFill>
              <p:spPr>
                <a:xfrm>
                  <a:off x="3932113" y="2846729"/>
                  <a:ext cx="184680" cy="17064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54" name="Ink 53">
                  <a:extLst>
                    <a:ext uri="{FF2B5EF4-FFF2-40B4-BE49-F238E27FC236}">
                      <a16:creationId xmlns:a16="http://schemas.microsoft.com/office/drawing/2014/main" id="{41EDF6E1-93AC-9A79-4732-D844AEF18FC8}"/>
                    </a:ext>
                  </a:extLst>
                </p14:cNvPr>
                <p14:cNvContentPartPr/>
                <p14:nvPr/>
              </p14:nvContentPartPr>
              <p14:xfrm>
                <a:off x="4127593" y="2831969"/>
                <a:ext cx="63360" cy="83160"/>
              </p14:xfrm>
            </p:contentPart>
          </mc:Choice>
          <mc:Fallback>
            <p:pic>
              <p:nvPicPr>
                <p:cNvPr id="54" name="Ink 53">
                  <a:extLst>
                    <a:ext uri="{FF2B5EF4-FFF2-40B4-BE49-F238E27FC236}">
                      <a16:creationId xmlns:a16="http://schemas.microsoft.com/office/drawing/2014/main" id="{41EDF6E1-93AC-9A79-4732-D844AEF18FC8}"/>
                    </a:ext>
                  </a:extLst>
                </p:cNvPr>
                <p:cNvPicPr/>
                <p:nvPr/>
              </p:nvPicPr>
              <p:blipFill>
                <a:blip r:embed="rId75"/>
                <a:stretch>
                  <a:fillRect/>
                </a:stretch>
              </p:blipFill>
              <p:spPr>
                <a:xfrm>
                  <a:off x="4118953" y="2823329"/>
                  <a:ext cx="81000" cy="10080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55" name="Ink 54">
                  <a:extLst>
                    <a:ext uri="{FF2B5EF4-FFF2-40B4-BE49-F238E27FC236}">
                      <a16:creationId xmlns:a16="http://schemas.microsoft.com/office/drawing/2014/main" id="{A9FAA53D-2CB1-1745-AF28-64BC61C94EC8}"/>
                    </a:ext>
                  </a:extLst>
                </p14:cNvPr>
                <p14:cNvContentPartPr/>
                <p14:nvPr/>
              </p14:nvContentPartPr>
              <p14:xfrm>
                <a:off x="4103113" y="2667809"/>
                <a:ext cx="114840" cy="223920"/>
              </p14:xfrm>
            </p:contentPart>
          </mc:Choice>
          <mc:Fallback>
            <p:pic>
              <p:nvPicPr>
                <p:cNvPr id="55" name="Ink 54">
                  <a:extLst>
                    <a:ext uri="{FF2B5EF4-FFF2-40B4-BE49-F238E27FC236}">
                      <a16:creationId xmlns:a16="http://schemas.microsoft.com/office/drawing/2014/main" id="{A9FAA53D-2CB1-1745-AF28-64BC61C94EC8}"/>
                    </a:ext>
                  </a:extLst>
                </p:cNvPr>
                <p:cNvPicPr/>
                <p:nvPr/>
              </p:nvPicPr>
              <p:blipFill>
                <a:blip r:embed="rId77"/>
                <a:stretch>
                  <a:fillRect/>
                </a:stretch>
              </p:blipFill>
              <p:spPr>
                <a:xfrm>
                  <a:off x="4094113" y="2659169"/>
                  <a:ext cx="132480" cy="24156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56" name="Ink 55">
                  <a:extLst>
                    <a:ext uri="{FF2B5EF4-FFF2-40B4-BE49-F238E27FC236}">
                      <a16:creationId xmlns:a16="http://schemas.microsoft.com/office/drawing/2014/main" id="{669271B8-0AE8-4DD2-0755-2DE02690EEA4}"/>
                    </a:ext>
                  </a:extLst>
                </p14:cNvPr>
                <p14:cNvContentPartPr/>
                <p14:nvPr/>
              </p14:nvContentPartPr>
              <p14:xfrm>
                <a:off x="4244953" y="2861129"/>
                <a:ext cx="5760" cy="3960"/>
              </p14:xfrm>
            </p:contentPart>
          </mc:Choice>
          <mc:Fallback>
            <p:pic>
              <p:nvPicPr>
                <p:cNvPr id="56" name="Ink 55">
                  <a:extLst>
                    <a:ext uri="{FF2B5EF4-FFF2-40B4-BE49-F238E27FC236}">
                      <a16:creationId xmlns:a16="http://schemas.microsoft.com/office/drawing/2014/main" id="{669271B8-0AE8-4DD2-0755-2DE02690EEA4}"/>
                    </a:ext>
                  </a:extLst>
                </p:cNvPr>
                <p:cNvPicPr/>
                <p:nvPr/>
              </p:nvPicPr>
              <p:blipFill>
                <a:blip r:embed="rId79"/>
                <a:stretch>
                  <a:fillRect/>
                </a:stretch>
              </p:blipFill>
              <p:spPr>
                <a:xfrm>
                  <a:off x="4236313" y="2852489"/>
                  <a:ext cx="23400" cy="2160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58" name="Ink 57">
                  <a:extLst>
                    <a:ext uri="{FF2B5EF4-FFF2-40B4-BE49-F238E27FC236}">
                      <a16:creationId xmlns:a16="http://schemas.microsoft.com/office/drawing/2014/main" id="{1FB7A843-C9E4-A46B-2D7C-915F2822C15F}"/>
                    </a:ext>
                  </a:extLst>
                </p14:cNvPr>
                <p14:cNvContentPartPr/>
                <p14:nvPr/>
              </p14:nvContentPartPr>
              <p14:xfrm>
                <a:off x="3832753" y="3309329"/>
                <a:ext cx="454680" cy="653040"/>
              </p14:xfrm>
            </p:contentPart>
          </mc:Choice>
          <mc:Fallback>
            <p:pic>
              <p:nvPicPr>
                <p:cNvPr id="58" name="Ink 57">
                  <a:extLst>
                    <a:ext uri="{FF2B5EF4-FFF2-40B4-BE49-F238E27FC236}">
                      <a16:creationId xmlns:a16="http://schemas.microsoft.com/office/drawing/2014/main" id="{1FB7A843-C9E4-A46B-2D7C-915F2822C15F}"/>
                    </a:ext>
                  </a:extLst>
                </p:cNvPr>
                <p:cNvPicPr/>
                <p:nvPr/>
              </p:nvPicPr>
              <p:blipFill>
                <a:blip r:embed="rId81"/>
                <a:stretch>
                  <a:fillRect/>
                </a:stretch>
              </p:blipFill>
              <p:spPr>
                <a:xfrm>
                  <a:off x="3824113" y="3300689"/>
                  <a:ext cx="472320" cy="67068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59" name="Ink 58">
                  <a:extLst>
                    <a:ext uri="{FF2B5EF4-FFF2-40B4-BE49-F238E27FC236}">
                      <a16:creationId xmlns:a16="http://schemas.microsoft.com/office/drawing/2014/main" id="{8923DC0B-97F0-90AC-9C8A-5C40A82D8877}"/>
                    </a:ext>
                  </a:extLst>
                </p14:cNvPr>
                <p14:cNvContentPartPr/>
                <p14:nvPr/>
              </p14:nvContentPartPr>
              <p14:xfrm>
                <a:off x="4270873" y="2938529"/>
                <a:ext cx="516960" cy="290520"/>
              </p14:xfrm>
            </p:contentPart>
          </mc:Choice>
          <mc:Fallback>
            <p:pic>
              <p:nvPicPr>
                <p:cNvPr id="59" name="Ink 58">
                  <a:extLst>
                    <a:ext uri="{FF2B5EF4-FFF2-40B4-BE49-F238E27FC236}">
                      <a16:creationId xmlns:a16="http://schemas.microsoft.com/office/drawing/2014/main" id="{8923DC0B-97F0-90AC-9C8A-5C40A82D8877}"/>
                    </a:ext>
                  </a:extLst>
                </p:cNvPr>
                <p:cNvPicPr/>
                <p:nvPr/>
              </p:nvPicPr>
              <p:blipFill>
                <a:blip r:embed="rId83"/>
                <a:stretch>
                  <a:fillRect/>
                </a:stretch>
              </p:blipFill>
              <p:spPr>
                <a:xfrm>
                  <a:off x="4261873" y="2929889"/>
                  <a:ext cx="534600" cy="308160"/>
                </a:xfrm>
                <a:prstGeom prst="rect">
                  <a:avLst/>
                </a:prstGeom>
              </p:spPr>
            </p:pic>
          </mc:Fallback>
        </mc:AlternateContent>
      </p:grpSp>
      <p:grpSp>
        <p:nvGrpSpPr>
          <p:cNvPr id="71" name="Group 70">
            <a:extLst>
              <a:ext uri="{FF2B5EF4-FFF2-40B4-BE49-F238E27FC236}">
                <a16:creationId xmlns:a16="http://schemas.microsoft.com/office/drawing/2014/main" id="{5980BE19-6919-38F3-7E9D-C524EB0526F4}"/>
              </a:ext>
            </a:extLst>
          </p:cNvPr>
          <p:cNvGrpSpPr/>
          <p:nvPr/>
        </p:nvGrpSpPr>
        <p:grpSpPr>
          <a:xfrm>
            <a:off x="5217313" y="3561689"/>
            <a:ext cx="1704240" cy="835560"/>
            <a:chOff x="5217313" y="3561689"/>
            <a:chExt cx="1704240" cy="835560"/>
          </a:xfrm>
        </p:grpSpPr>
        <mc:AlternateContent xmlns:mc="http://schemas.openxmlformats.org/markup-compatibility/2006">
          <mc:Choice xmlns:p14="http://schemas.microsoft.com/office/powerpoint/2010/main" Requires="p14">
            <p:contentPart p14:bwMode="auto" r:id="rId84">
              <p14:nvContentPartPr>
                <p14:cNvPr id="61" name="Ink 60">
                  <a:extLst>
                    <a:ext uri="{FF2B5EF4-FFF2-40B4-BE49-F238E27FC236}">
                      <a16:creationId xmlns:a16="http://schemas.microsoft.com/office/drawing/2014/main" id="{589C22D0-51E1-2465-2FD5-6E11282BB8FB}"/>
                    </a:ext>
                  </a:extLst>
                </p14:cNvPr>
                <p14:cNvContentPartPr/>
                <p14:nvPr/>
              </p14:nvContentPartPr>
              <p14:xfrm>
                <a:off x="5217313" y="3977129"/>
                <a:ext cx="731160" cy="420120"/>
              </p14:xfrm>
            </p:contentPart>
          </mc:Choice>
          <mc:Fallback>
            <p:pic>
              <p:nvPicPr>
                <p:cNvPr id="61" name="Ink 60">
                  <a:extLst>
                    <a:ext uri="{FF2B5EF4-FFF2-40B4-BE49-F238E27FC236}">
                      <a16:creationId xmlns:a16="http://schemas.microsoft.com/office/drawing/2014/main" id="{589C22D0-51E1-2465-2FD5-6E11282BB8FB}"/>
                    </a:ext>
                  </a:extLst>
                </p:cNvPr>
                <p:cNvPicPr/>
                <p:nvPr/>
              </p:nvPicPr>
              <p:blipFill>
                <a:blip r:embed="rId85"/>
                <a:stretch>
                  <a:fillRect/>
                </a:stretch>
              </p:blipFill>
              <p:spPr>
                <a:xfrm>
                  <a:off x="5208673" y="3968129"/>
                  <a:ext cx="748800" cy="43776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62" name="Ink 61">
                  <a:extLst>
                    <a:ext uri="{FF2B5EF4-FFF2-40B4-BE49-F238E27FC236}">
                      <a16:creationId xmlns:a16="http://schemas.microsoft.com/office/drawing/2014/main" id="{F52AC84A-9D8E-74F1-0E52-A99818FFB6D4}"/>
                    </a:ext>
                  </a:extLst>
                </p14:cNvPr>
                <p14:cNvContentPartPr/>
                <p14:nvPr/>
              </p14:nvContentPartPr>
              <p14:xfrm>
                <a:off x="5693233" y="3966329"/>
                <a:ext cx="303480" cy="222840"/>
              </p14:xfrm>
            </p:contentPart>
          </mc:Choice>
          <mc:Fallback>
            <p:pic>
              <p:nvPicPr>
                <p:cNvPr id="62" name="Ink 61">
                  <a:extLst>
                    <a:ext uri="{FF2B5EF4-FFF2-40B4-BE49-F238E27FC236}">
                      <a16:creationId xmlns:a16="http://schemas.microsoft.com/office/drawing/2014/main" id="{F52AC84A-9D8E-74F1-0E52-A99818FFB6D4}"/>
                    </a:ext>
                  </a:extLst>
                </p:cNvPr>
                <p:cNvPicPr/>
                <p:nvPr/>
              </p:nvPicPr>
              <p:blipFill>
                <a:blip r:embed="rId87"/>
                <a:stretch>
                  <a:fillRect/>
                </a:stretch>
              </p:blipFill>
              <p:spPr>
                <a:xfrm>
                  <a:off x="5684593" y="3957329"/>
                  <a:ext cx="321120" cy="24048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63" name="Ink 62">
                  <a:extLst>
                    <a:ext uri="{FF2B5EF4-FFF2-40B4-BE49-F238E27FC236}">
                      <a16:creationId xmlns:a16="http://schemas.microsoft.com/office/drawing/2014/main" id="{D3C14E06-0DCD-E13D-6838-291CAF32DBCC}"/>
                    </a:ext>
                  </a:extLst>
                </p14:cNvPr>
                <p14:cNvContentPartPr/>
                <p14:nvPr/>
              </p14:nvContentPartPr>
              <p14:xfrm>
                <a:off x="6012193" y="3860129"/>
                <a:ext cx="144720" cy="116280"/>
              </p14:xfrm>
            </p:contentPart>
          </mc:Choice>
          <mc:Fallback>
            <p:pic>
              <p:nvPicPr>
                <p:cNvPr id="63" name="Ink 62">
                  <a:extLst>
                    <a:ext uri="{FF2B5EF4-FFF2-40B4-BE49-F238E27FC236}">
                      <a16:creationId xmlns:a16="http://schemas.microsoft.com/office/drawing/2014/main" id="{D3C14E06-0DCD-E13D-6838-291CAF32DBCC}"/>
                    </a:ext>
                  </a:extLst>
                </p:cNvPr>
                <p:cNvPicPr/>
                <p:nvPr/>
              </p:nvPicPr>
              <p:blipFill>
                <a:blip r:embed="rId89"/>
                <a:stretch>
                  <a:fillRect/>
                </a:stretch>
              </p:blipFill>
              <p:spPr>
                <a:xfrm>
                  <a:off x="6003193" y="3851129"/>
                  <a:ext cx="162360" cy="13392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64" name="Ink 63">
                  <a:extLst>
                    <a:ext uri="{FF2B5EF4-FFF2-40B4-BE49-F238E27FC236}">
                      <a16:creationId xmlns:a16="http://schemas.microsoft.com/office/drawing/2014/main" id="{A26C521B-0F69-56BE-6103-E05F16663001}"/>
                    </a:ext>
                  </a:extLst>
                </p14:cNvPr>
                <p14:cNvContentPartPr/>
                <p14:nvPr/>
              </p14:nvContentPartPr>
              <p14:xfrm>
                <a:off x="6188953" y="3623609"/>
                <a:ext cx="150840" cy="303120"/>
              </p14:xfrm>
            </p:contentPart>
          </mc:Choice>
          <mc:Fallback>
            <p:pic>
              <p:nvPicPr>
                <p:cNvPr id="64" name="Ink 63">
                  <a:extLst>
                    <a:ext uri="{FF2B5EF4-FFF2-40B4-BE49-F238E27FC236}">
                      <a16:creationId xmlns:a16="http://schemas.microsoft.com/office/drawing/2014/main" id="{A26C521B-0F69-56BE-6103-E05F16663001}"/>
                    </a:ext>
                  </a:extLst>
                </p:cNvPr>
                <p:cNvPicPr/>
                <p:nvPr/>
              </p:nvPicPr>
              <p:blipFill>
                <a:blip r:embed="rId91"/>
                <a:stretch>
                  <a:fillRect/>
                </a:stretch>
              </p:blipFill>
              <p:spPr>
                <a:xfrm>
                  <a:off x="6180313" y="3614969"/>
                  <a:ext cx="168480" cy="32076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65" name="Ink 64">
                  <a:extLst>
                    <a:ext uri="{FF2B5EF4-FFF2-40B4-BE49-F238E27FC236}">
                      <a16:creationId xmlns:a16="http://schemas.microsoft.com/office/drawing/2014/main" id="{262892E1-EB0C-763A-79FD-D6C2D2DCC71C}"/>
                    </a:ext>
                  </a:extLst>
                </p14:cNvPr>
                <p14:cNvContentPartPr/>
                <p14:nvPr/>
              </p14:nvContentPartPr>
              <p14:xfrm>
                <a:off x="6314233" y="3739529"/>
                <a:ext cx="99720" cy="41760"/>
              </p14:xfrm>
            </p:contentPart>
          </mc:Choice>
          <mc:Fallback>
            <p:pic>
              <p:nvPicPr>
                <p:cNvPr id="65" name="Ink 64">
                  <a:extLst>
                    <a:ext uri="{FF2B5EF4-FFF2-40B4-BE49-F238E27FC236}">
                      <a16:creationId xmlns:a16="http://schemas.microsoft.com/office/drawing/2014/main" id="{262892E1-EB0C-763A-79FD-D6C2D2DCC71C}"/>
                    </a:ext>
                  </a:extLst>
                </p:cNvPr>
                <p:cNvPicPr/>
                <p:nvPr/>
              </p:nvPicPr>
              <p:blipFill>
                <a:blip r:embed="rId93"/>
                <a:stretch>
                  <a:fillRect/>
                </a:stretch>
              </p:blipFill>
              <p:spPr>
                <a:xfrm>
                  <a:off x="6305233" y="3730529"/>
                  <a:ext cx="117360" cy="5940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66" name="Ink 65">
                  <a:extLst>
                    <a:ext uri="{FF2B5EF4-FFF2-40B4-BE49-F238E27FC236}">
                      <a16:creationId xmlns:a16="http://schemas.microsoft.com/office/drawing/2014/main" id="{84E79AE2-4527-0B2A-C45C-252811B4C31E}"/>
                    </a:ext>
                  </a:extLst>
                </p14:cNvPr>
                <p14:cNvContentPartPr/>
                <p14:nvPr/>
              </p14:nvContentPartPr>
              <p14:xfrm>
                <a:off x="6378673" y="3676169"/>
                <a:ext cx="15120" cy="4680"/>
              </p14:xfrm>
            </p:contentPart>
          </mc:Choice>
          <mc:Fallback>
            <p:pic>
              <p:nvPicPr>
                <p:cNvPr id="66" name="Ink 65">
                  <a:extLst>
                    <a:ext uri="{FF2B5EF4-FFF2-40B4-BE49-F238E27FC236}">
                      <a16:creationId xmlns:a16="http://schemas.microsoft.com/office/drawing/2014/main" id="{84E79AE2-4527-0B2A-C45C-252811B4C31E}"/>
                    </a:ext>
                  </a:extLst>
                </p:cNvPr>
                <p:cNvPicPr/>
                <p:nvPr/>
              </p:nvPicPr>
              <p:blipFill>
                <a:blip r:embed="rId95"/>
                <a:stretch>
                  <a:fillRect/>
                </a:stretch>
              </p:blipFill>
              <p:spPr>
                <a:xfrm>
                  <a:off x="6369673" y="3667529"/>
                  <a:ext cx="32760" cy="2232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67" name="Ink 66">
                  <a:extLst>
                    <a:ext uri="{FF2B5EF4-FFF2-40B4-BE49-F238E27FC236}">
                      <a16:creationId xmlns:a16="http://schemas.microsoft.com/office/drawing/2014/main" id="{8388CFC8-4565-7823-C5D5-C840BC62F1DE}"/>
                    </a:ext>
                  </a:extLst>
                </p14:cNvPr>
                <p14:cNvContentPartPr/>
                <p14:nvPr/>
              </p14:nvContentPartPr>
              <p14:xfrm>
                <a:off x="6461113" y="3576089"/>
                <a:ext cx="341280" cy="384840"/>
              </p14:xfrm>
            </p:contentPart>
          </mc:Choice>
          <mc:Fallback>
            <p:pic>
              <p:nvPicPr>
                <p:cNvPr id="67" name="Ink 66">
                  <a:extLst>
                    <a:ext uri="{FF2B5EF4-FFF2-40B4-BE49-F238E27FC236}">
                      <a16:creationId xmlns:a16="http://schemas.microsoft.com/office/drawing/2014/main" id="{8388CFC8-4565-7823-C5D5-C840BC62F1DE}"/>
                    </a:ext>
                  </a:extLst>
                </p:cNvPr>
                <p:cNvPicPr/>
                <p:nvPr/>
              </p:nvPicPr>
              <p:blipFill>
                <a:blip r:embed="rId97"/>
                <a:stretch>
                  <a:fillRect/>
                </a:stretch>
              </p:blipFill>
              <p:spPr>
                <a:xfrm>
                  <a:off x="6452473" y="3567089"/>
                  <a:ext cx="358920" cy="40248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68" name="Ink 67">
                  <a:extLst>
                    <a:ext uri="{FF2B5EF4-FFF2-40B4-BE49-F238E27FC236}">
                      <a16:creationId xmlns:a16="http://schemas.microsoft.com/office/drawing/2014/main" id="{3E49ECD0-6ED0-0479-EDBB-CA4E68D07C8B}"/>
                    </a:ext>
                  </a:extLst>
                </p14:cNvPr>
                <p14:cNvContentPartPr/>
                <p14:nvPr/>
              </p14:nvContentPartPr>
              <p14:xfrm>
                <a:off x="6901753" y="3561689"/>
                <a:ext cx="19800" cy="3600"/>
              </p14:xfrm>
            </p:contentPart>
          </mc:Choice>
          <mc:Fallback>
            <p:pic>
              <p:nvPicPr>
                <p:cNvPr id="68" name="Ink 67">
                  <a:extLst>
                    <a:ext uri="{FF2B5EF4-FFF2-40B4-BE49-F238E27FC236}">
                      <a16:creationId xmlns:a16="http://schemas.microsoft.com/office/drawing/2014/main" id="{3E49ECD0-6ED0-0479-EDBB-CA4E68D07C8B}"/>
                    </a:ext>
                  </a:extLst>
                </p:cNvPr>
                <p:cNvPicPr/>
                <p:nvPr/>
              </p:nvPicPr>
              <p:blipFill>
                <a:blip r:embed="rId99"/>
                <a:stretch>
                  <a:fillRect/>
                </a:stretch>
              </p:blipFill>
              <p:spPr>
                <a:xfrm>
                  <a:off x="6893113" y="3553049"/>
                  <a:ext cx="37440" cy="2124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70" name="Ink 69">
                  <a:extLst>
                    <a:ext uri="{FF2B5EF4-FFF2-40B4-BE49-F238E27FC236}">
                      <a16:creationId xmlns:a16="http://schemas.microsoft.com/office/drawing/2014/main" id="{572C3634-D607-8424-AEDF-62D60184469F}"/>
                    </a:ext>
                  </a:extLst>
                </p14:cNvPr>
                <p14:cNvContentPartPr/>
                <p14:nvPr/>
              </p14:nvContentPartPr>
              <p14:xfrm>
                <a:off x="6106153" y="3781289"/>
                <a:ext cx="691920" cy="444600"/>
              </p14:xfrm>
            </p:contentPart>
          </mc:Choice>
          <mc:Fallback>
            <p:pic>
              <p:nvPicPr>
                <p:cNvPr id="70" name="Ink 69">
                  <a:extLst>
                    <a:ext uri="{FF2B5EF4-FFF2-40B4-BE49-F238E27FC236}">
                      <a16:creationId xmlns:a16="http://schemas.microsoft.com/office/drawing/2014/main" id="{572C3634-D607-8424-AEDF-62D60184469F}"/>
                    </a:ext>
                  </a:extLst>
                </p:cNvPr>
                <p:cNvPicPr/>
                <p:nvPr/>
              </p:nvPicPr>
              <p:blipFill>
                <a:blip r:embed="rId101"/>
                <a:stretch>
                  <a:fillRect/>
                </a:stretch>
              </p:blipFill>
              <p:spPr>
                <a:xfrm>
                  <a:off x="6097513" y="3772289"/>
                  <a:ext cx="709560" cy="462240"/>
                </a:xfrm>
                <a:prstGeom prst="rect">
                  <a:avLst/>
                </a:prstGeom>
              </p:spPr>
            </p:pic>
          </mc:Fallback>
        </mc:AlternateContent>
      </p:grpSp>
      <p:grpSp>
        <p:nvGrpSpPr>
          <p:cNvPr id="83" name="Group 82">
            <a:extLst>
              <a:ext uri="{FF2B5EF4-FFF2-40B4-BE49-F238E27FC236}">
                <a16:creationId xmlns:a16="http://schemas.microsoft.com/office/drawing/2014/main" id="{E81A9991-9582-BE1C-F267-89AD3314A5B5}"/>
              </a:ext>
            </a:extLst>
          </p:cNvPr>
          <p:cNvGrpSpPr/>
          <p:nvPr/>
        </p:nvGrpSpPr>
        <p:grpSpPr>
          <a:xfrm>
            <a:off x="6825793" y="2326169"/>
            <a:ext cx="1064160" cy="703080"/>
            <a:chOff x="6825793" y="2326169"/>
            <a:chExt cx="1064160" cy="703080"/>
          </a:xfrm>
        </p:grpSpPr>
        <mc:AlternateContent xmlns:mc="http://schemas.openxmlformats.org/markup-compatibility/2006">
          <mc:Choice xmlns:p14="http://schemas.microsoft.com/office/powerpoint/2010/main" Requires="p14">
            <p:contentPart p14:bwMode="auto" r:id="rId102">
              <p14:nvContentPartPr>
                <p14:cNvPr id="72" name="Ink 71">
                  <a:extLst>
                    <a:ext uri="{FF2B5EF4-FFF2-40B4-BE49-F238E27FC236}">
                      <a16:creationId xmlns:a16="http://schemas.microsoft.com/office/drawing/2014/main" id="{14FA4B47-B19D-8634-46A2-E602E7C1160B}"/>
                    </a:ext>
                  </a:extLst>
                </p14:cNvPr>
                <p14:cNvContentPartPr/>
                <p14:nvPr/>
              </p14:nvContentPartPr>
              <p14:xfrm>
                <a:off x="6909313" y="2687969"/>
                <a:ext cx="39600" cy="122760"/>
              </p14:xfrm>
            </p:contentPart>
          </mc:Choice>
          <mc:Fallback>
            <p:pic>
              <p:nvPicPr>
                <p:cNvPr id="72" name="Ink 71">
                  <a:extLst>
                    <a:ext uri="{FF2B5EF4-FFF2-40B4-BE49-F238E27FC236}">
                      <a16:creationId xmlns:a16="http://schemas.microsoft.com/office/drawing/2014/main" id="{14FA4B47-B19D-8634-46A2-E602E7C1160B}"/>
                    </a:ext>
                  </a:extLst>
                </p:cNvPr>
                <p:cNvPicPr/>
                <p:nvPr/>
              </p:nvPicPr>
              <p:blipFill>
                <a:blip r:embed="rId103"/>
                <a:stretch>
                  <a:fillRect/>
                </a:stretch>
              </p:blipFill>
              <p:spPr>
                <a:xfrm>
                  <a:off x="6900313" y="2679329"/>
                  <a:ext cx="57240" cy="14040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73" name="Ink 72">
                  <a:extLst>
                    <a:ext uri="{FF2B5EF4-FFF2-40B4-BE49-F238E27FC236}">
                      <a16:creationId xmlns:a16="http://schemas.microsoft.com/office/drawing/2014/main" id="{95F16B64-FD22-0BDC-2868-052AE876905D}"/>
                    </a:ext>
                  </a:extLst>
                </p14:cNvPr>
                <p14:cNvContentPartPr/>
                <p14:nvPr/>
              </p14:nvContentPartPr>
              <p14:xfrm>
                <a:off x="6825793" y="2627849"/>
                <a:ext cx="156240" cy="85680"/>
              </p14:xfrm>
            </p:contentPart>
          </mc:Choice>
          <mc:Fallback>
            <p:pic>
              <p:nvPicPr>
                <p:cNvPr id="73" name="Ink 72">
                  <a:extLst>
                    <a:ext uri="{FF2B5EF4-FFF2-40B4-BE49-F238E27FC236}">
                      <a16:creationId xmlns:a16="http://schemas.microsoft.com/office/drawing/2014/main" id="{95F16B64-FD22-0BDC-2868-052AE876905D}"/>
                    </a:ext>
                  </a:extLst>
                </p:cNvPr>
                <p:cNvPicPr/>
                <p:nvPr/>
              </p:nvPicPr>
              <p:blipFill>
                <a:blip r:embed="rId105"/>
                <a:stretch>
                  <a:fillRect/>
                </a:stretch>
              </p:blipFill>
              <p:spPr>
                <a:xfrm>
                  <a:off x="6817153" y="2619209"/>
                  <a:ext cx="173880" cy="10332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74" name="Ink 73">
                  <a:extLst>
                    <a:ext uri="{FF2B5EF4-FFF2-40B4-BE49-F238E27FC236}">
                      <a16:creationId xmlns:a16="http://schemas.microsoft.com/office/drawing/2014/main" id="{0830F032-8C1E-A227-613B-90AFA5FA8CC0}"/>
                    </a:ext>
                  </a:extLst>
                </p14:cNvPr>
                <p14:cNvContentPartPr/>
                <p14:nvPr/>
              </p14:nvContentPartPr>
              <p14:xfrm>
                <a:off x="6953593" y="2659889"/>
                <a:ext cx="129240" cy="142200"/>
              </p14:xfrm>
            </p:contentPart>
          </mc:Choice>
          <mc:Fallback>
            <p:pic>
              <p:nvPicPr>
                <p:cNvPr id="74" name="Ink 73">
                  <a:extLst>
                    <a:ext uri="{FF2B5EF4-FFF2-40B4-BE49-F238E27FC236}">
                      <a16:creationId xmlns:a16="http://schemas.microsoft.com/office/drawing/2014/main" id="{0830F032-8C1E-A227-613B-90AFA5FA8CC0}"/>
                    </a:ext>
                  </a:extLst>
                </p:cNvPr>
                <p:cNvPicPr/>
                <p:nvPr/>
              </p:nvPicPr>
              <p:blipFill>
                <a:blip r:embed="rId107"/>
                <a:stretch>
                  <a:fillRect/>
                </a:stretch>
              </p:blipFill>
              <p:spPr>
                <a:xfrm>
                  <a:off x="6944953" y="2651249"/>
                  <a:ext cx="146880" cy="15984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75" name="Ink 74">
                  <a:extLst>
                    <a:ext uri="{FF2B5EF4-FFF2-40B4-BE49-F238E27FC236}">
                      <a16:creationId xmlns:a16="http://schemas.microsoft.com/office/drawing/2014/main" id="{1CAC4584-A48A-640E-BE2C-15D9B99C0A2E}"/>
                    </a:ext>
                  </a:extLst>
                </p14:cNvPr>
                <p14:cNvContentPartPr/>
                <p14:nvPr/>
              </p14:nvContentPartPr>
              <p14:xfrm>
                <a:off x="7050433" y="2477369"/>
                <a:ext cx="128520" cy="118800"/>
              </p14:xfrm>
            </p:contentPart>
          </mc:Choice>
          <mc:Fallback>
            <p:pic>
              <p:nvPicPr>
                <p:cNvPr id="75" name="Ink 74">
                  <a:extLst>
                    <a:ext uri="{FF2B5EF4-FFF2-40B4-BE49-F238E27FC236}">
                      <a16:creationId xmlns:a16="http://schemas.microsoft.com/office/drawing/2014/main" id="{1CAC4584-A48A-640E-BE2C-15D9B99C0A2E}"/>
                    </a:ext>
                  </a:extLst>
                </p:cNvPr>
                <p:cNvPicPr/>
                <p:nvPr/>
              </p:nvPicPr>
              <p:blipFill>
                <a:blip r:embed="rId109"/>
                <a:stretch>
                  <a:fillRect/>
                </a:stretch>
              </p:blipFill>
              <p:spPr>
                <a:xfrm>
                  <a:off x="7041793" y="2468369"/>
                  <a:ext cx="146160" cy="13644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76" name="Ink 75">
                  <a:extLst>
                    <a:ext uri="{FF2B5EF4-FFF2-40B4-BE49-F238E27FC236}">
                      <a16:creationId xmlns:a16="http://schemas.microsoft.com/office/drawing/2014/main" id="{25D8490C-23B6-FF01-7288-889993C597DA}"/>
                    </a:ext>
                  </a:extLst>
                </p14:cNvPr>
                <p14:cNvContentPartPr/>
                <p14:nvPr/>
              </p14:nvContentPartPr>
              <p14:xfrm>
                <a:off x="7195513" y="2405729"/>
                <a:ext cx="120240" cy="56160"/>
              </p14:xfrm>
            </p:contentPart>
          </mc:Choice>
          <mc:Fallback>
            <p:pic>
              <p:nvPicPr>
                <p:cNvPr id="76" name="Ink 75">
                  <a:extLst>
                    <a:ext uri="{FF2B5EF4-FFF2-40B4-BE49-F238E27FC236}">
                      <a16:creationId xmlns:a16="http://schemas.microsoft.com/office/drawing/2014/main" id="{25D8490C-23B6-FF01-7288-889993C597DA}"/>
                    </a:ext>
                  </a:extLst>
                </p:cNvPr>
                <p:cNvPicPr/>
                <p:nvPr/>
              </p:nvPicPr>
              <p:blipFill>
                <a:blip r:embed="rId111"/>
                <a:stretch>
                  <a:fillRect/>
                </a:stretch>
              </p:blipFill>
              <p:spPr>
                <a:xfrm>
                  <a:off x="7186513" y="2396729"/>
                  <a:ext cx="137880" cy="7380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77" name="Ink 76">
                  <a:extLst>
                    <a:ext uri="{FF2B5EF4-FFF2-40B4-BE49-F238E27FC236}">
                      <a16:creationId xmlns:a16="http://schemas.microsoft.com/office/drawing/2014/main" id="{147CB14C-55D5-345C-D69C-7302BD30A3B2}"/>
                    </a:ext>
                  </a:extLst>
                </p14:cNvPr>
                <p14:cNvContentPartPr/>
                <p14:nvPr/>
              </p14:nvContentPartPr>
              <p14:xfrm>
                <a:off x="7339513" y="2326169"/>
                <a:ext cx="126720" cy="86760"/>
              </p14:xfrm>
            </p:contentPart>
          </mc:Choice>
          <mc:Fallback>
            <p:pic>
              <p:nvPicPr>
                <p:cNvPr id="77" name="Ink 76">
                  <a:extLst>
                    <a:ext uri="{FF2B5EF4-FFF2-40B4-BE49-F238E27FC236}">
                      <a16:creationId xmlns:a16="http://schemas.microsoft.com/office/drawing/2014/main" id="{147CB14C-55D5-345C-D69C-7302BD30A3B2}"/>
                    </a:ext>
                  </a:extLst>
                </p:cNvPr>
                <p:cNvPicPr/>
                <p:nvPr/>
              </p:nvPicPr>
              <p:blipFill>
                <a:blip r:embed="rId113"/>
                <a:stretch>
                  <a:fillRect/>
                </a:stretch>
              </p:blipFill>
              <p:spPr>
                <a:xfrm>
                  <a:off x="7330873" y="2317169"/>
                  <a:ext cx="144360" cy="10440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78" name="Ink 77">
                  <a:extLst>
                    <a:ext uri="{FF2B5EF4-FFF2-40B4-BE49-F238E27FC236}">
                      <a16:creationId xmlns:a16="http://schemas.microsoft.com/office/drawing/2014/main" id="{F11885FE-47EE-ACD5-5738-B4CCCF4AD68C}"/>
                    </a:ext>
                  </a:extLst>
                </p14:cNvPr>
                <p14:cNvContentPartPr/>
                <p14:nvPr/>
              </p14:nvContentPartPr>
              <p14:xfrm>
                <a:off x="7245553" y="2903249"/>
                <a:ext cx="51120" cy="126000"/>
              </p14:xfrm>
            </p:contentPart>
          </mc:Choice>
          <mc:Fallback>
            <p:pic>
              <p:nvPicPr>
                <p:cNvPr id="78" name="Ink 77">
                  <a:extLst>
                    <a:ext uri="{FF2B5EF4-FFF2-40B4-BE49-F238E27FC236}">
                      <a16:creationId xmlns:a16="http://schemas.microsoft.com/office/drawing/2014/main" id="{F11885FE-47EE-ACD5-5738-B4CCCF4AD68C}"/>
                    </a:ext>
                  </a:extLst>
                </p:cNvPr>
                <p:cNvPicPr/>
                <p:nvPr/>
              </p:nvPicPr>
              <p:blipFill>
                <a:blip r:embed="rId115"/>
                <a:stretch>
                  <a:fillRect/>
                </a:stretch>
              </p:blipFill>
              <p:spPr>
                <a:xfrm>
                  <a:off x="7236913" y="2894609"/>
                  <a:ext cx="68760" cy="14364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79" name="Ink 78">
                  <a:extLst>
                    <a:ext uri="{FF2B5EF4-FFF2-40B4-BE49-F238E27FC236}">
                      <a16:creationId xmlns:a16="http://schemas.microsoft.com/office/drawing/2014/main" id="{F9B4474A-5DE3-8356-7945-6A9E0262B5A7}"/>
                    </a:ext>
                  </a:extLst>
                </p14:cNvPr>
                <p14:cNvContentPartPr/>
                <p14:nvPr/>
              </p14:nvContentPartPr>
              <p14:xfrm>
                <a:off x="7113433" y="2801369"/>
                <a:ext cx="176760" cy="162000"/>
              </p14:xfrm>
            </p:contentPart>
          </mc:Choice>
          <mc:Fallback>
            <p:pic>
              <p:nvPicPr>
                <p:cNvPr id="79" name="Ink 78">
                  <a:extLst>
                    <a:ext uri="{FF2B5EF4-FFF2-40B4-BE49-F238E27FC236}">
                      <a16:creationId xmlns:a16="http://schemas.microsoft.com/office/drawing/2014/main" id="{F9B4474A-5DE3-8356-7945-6A9E0262B5A7}"/>
                    </a:ext>
                  </a:extLst>
                </p:cNvPr>
                <p:cNvPicPr/>
                <p:nvPr/>
              </p:nvPicPr>
              <p:blipFill>
                <a:blip r:embed="rId117"/>
                <a:stretch>
                  <a:fillRect/>
                </a:stretch>
              </p:blipFill>
              <p:spPr>
                <a:xfrm>
                  <a:off x="7104793" y="2792729"/>
                  <a:ext cx="194400" cy="17964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80" name="Ink 79">
                  <a:extLst>
                    <a:ext uri="{FF2B5EF4-FFF2-40B4-BE49-F238E27FC236}">
                      <a16:creationId xmlns:a16="http://schemas.microsoft.com/office/drawing/2014/main" id="{B9EBA0DA-C10F-B37D-27F1-87EE567AAB13}"/>
                    </a:ext>
                  </a:extLst>
                </p14:cNvPr>
                <p14:cNvContentPartPr/>
                <p14:nvPr/>
              </p14:nvContentPartPr>
              <p14:xfrm>
                <a:off x="7336993" y="2670329"/>
                <a:ext cx="199800" cy="138960"/>
              </p14:xfrm>
            </p:contentPart>
          </mc:Choice>
          <mc:Fallback>
            <p:pic>
              <p:nvPicPr>
                <p:cNvPr id="80" name="Ink 79">
                  <a:extLst>
                    <a:ext uri="{FF2B5EF4-FFF2-40B4-BE49-F238E27FC236}">
                      <a16:creationId xmlns:a16="http://schemas.microsoft.com/office/drawing/2014/main" id="{B9EBA0DA-C10F-B37D-27F1-87EE567AAB13}"/>
                    </a:ext>
                  </a:extLst>
                </p:cNvPr>
                <p:cNvPicPr/>
                <p:nvPr/>
              </p:nvPicPr>
              <p:blipFill>
                <a:blip r:embed="rId119"/>
                <a:stretch>
                  <a:fillRect/>
                </a:stretch>
              </p:blipFill>
              <p:spPr>
                <a:xfrm>
                  <a:off x="7327993" y="2661329"/>
                  <a:ext cx="217440" cy="15660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81" name="Ink 80">
                  <a:extLst>
                    <a:ext uri="{FF2B5EF4-FFF2-40B4-BE49-F238E27FC236}">
                      <a16:creationId xmlns:a16="http://schemas.microsoft.com/office/drawing/2014/main" id="{C48DFE77-5BC5-B2D7-B4AF-C9B396F18301}"/>
                    </a:ext>
                  </a:extLst>
                </p14:cNvPr>
                <p14:cNvContentPartPr/>
                <p14:nvPr/>
              </p14:nvContentPartPr>
              <p14:xfrm>
                <a:off x="7553353" y="2503289"/>
                <a:ext cx="207000" cy="141840"/>
              </p14:xfrm>
            </p:contentPart>
          </mc:Choice>
          <mc:Fallback>
            <p:pic>
              <p:nvPicPr>
                <p:cNvPr id="81" name="Ink 80">
                  <a:extLst>
                    <a:ext uri="{FF2B5EF4-FFF2-40B4-BE49-F238E27FC236}">
                      <a16:creationId xmlns:a16="http://schemas.microsoft.com/office/drawing/2014/main" id="{C48DFE77-5BC5-B2D7-B4AF-C9B396F18301}"/>
                    </a:ext>
                  </a:extLst>
                </p:cNvPr>
                <p:cNvPicPr/>
                <p:nvPr/>
              </p:nvPicPr>
              <p:blipFill>
                <a:blip r:embed="rId121"/>
                <a:stretch>
                  <a:fillRect/>
                </a:stretch>
              </p:blipFill>
              <p:spPr>
                <a:xfrm>
                  <a:off x="7544353" y="2494289"/>
                  <a:ext cx="224640" cy="15948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82" name="Ink 81">
                  <a:extLst>
                    <a:ext uri="{FF2B5EF4-FFF2-40B4-BE49-F238E27FC236}">
                      <a16:creationId xmlns:a16="http://schemas.microsoft.com/office/drawing/2014/main" id="{78C3F9EB-F56F-C5D3-0169-BFABB5856BA6}"/>
                    </a:ext>
                  </a:extLst>
                </p14:cNvPr>
                <p14:cNvContentPartPr/>
                <p14:nvPr/>
              </p14:nvContentPartPr>
              <p14:xfrm>
                <a:off x="7855393" y="2478809"/>
                <a:ext cx="34560" cy="19800"/>
              </p14:xfrm>
            </p:contentPart>
          </mc:Choice>
          <mc:Fallback>
            <p:pic>
              <p:nvPicPr>
                <p:cNvPr id="82" name="Ink 81">
                  <a:extLst>
                    <a:ext uri="{FF2B5EF4-FFF2-40B4-BE49-F238E27FC236}">
                      <a16:creationId xmlns:a16="http://schemas.microsoft.com/office/drawing/2014/main" id="{78C3F9EB-F56F-C5D3-0169-BFABB5856BA6}"/>
                    </a:ext>
                  </a:extLst>
                </p:cNvPr>
                <p:cNvPicPr/>
                <p:nvPr/>
              </p:nvPicPr>
              <p:blipFill>
                <a:blip r:embed="rId123"/>
                <a:stretch>
                  <a:fillRect/>
                </a:stretch>
              </p:blipFill>
              <p:spPr>
                <a:xfrm>
                  <a:off x="7846753" y="2470169"/>
                  <a:ext cx="52200" cy="37440"/>
                </a:xfrm>
                <a:prstGeom prst="rect">
                  <a:avLst/>
                </a:prstGeom>
              </p:spPr>
            </p:pic>
          </mc:Fallback>
        </mc:AlternateContent>
      </p:grpSp>
      <p:grpSp>
        <p:nvGrpSpPr>
          <p:cNvPr id="93" name="Group 92">
            <a:extLst>
              <a:ext uri="{FF2B5EF4-FFF2-40B4-BE49-F238E27FC236}">
                <a16:creationId xmlns:a16="http://schemas.microsoft.com/office/drawing/2014/main" id="{EFE07CFE-2B63-190A-DAF4-52C39069C0AE}"/>
              </a:ext>
            </a:extLst>
          </p:cNvPr>
          <p:cNvGrpSpPr/>
          <p:nvPr/>
        </p:nvGrpSpPr>
        <p:grpSpPr>
          <a:xfrm>
            <a:off x="8207833" y="2907209"/>
            <a:ext cx="1607400" cy="989280"/>
            <a:chOff x="8207833" y="2907209"/>
            <a:chExt cx="1607400" cy="989280"/>
          </a:xfrm>
        </p:grpSpPr>
        <mc:AlternateContent xmlns:mc="http://schemas.openxmlformats.org/markup-compatibility/2006">
          <mc:Choice xmlns:p14="http://schemas.microsoft.com/office/powerpoint/2010/main" Requires="p14">
            <p:contentPart p14:bwMode="auto" r:id="rId124">
              <p14:nvContentPartPr>
                <p14:cNvPr id="84" name="Ink 83">
                  <a:extLst>
                    <a:ext uri="{FF2B5EF4-FFF2-40B4-BE49-F238E27FC236}">
                      <a16:creationId xmlns:a16="http://schemas.microsoft.com/office/drawing/2014/main" id="{A4EA402D-63DE-A612-8A96-A1C974393774}"/>
                    </a:ext>
                  </a:extLst>
                </p14:cNvPr>
                <p14:cNvContentPartPr/>
                <p14:nvPr/>
              </p14:nvContentPartPr>
              <p14:xfrm>
                <a:off x="8207833" y="3548729"/>
                <a:ext cx="332640" cy="347760"/>
              </p14:xfrm>
            </p:contentPart>
          </mc:Choice>
          <mc:Fallback>
            <p:pic>
              <p:nvPicPr>
                <p:cNvPr id="84" name="Ink 83">
                  <a:extLst>
                    <a:ext uri="{FF2B5EF4-FFF2-40B4-BE49-F238E27FC236}">
                      <a16:creationId xmlns:a16="http://schemas.microsoft.com/office/drawing/2014/main" id="{A4EA402D-63DE-A612-8A96-A1C974393774}"/>
                    </a:ext>
                  </a:extLst>
                </p:cNvPr>
                <p:cNvPicPr/>
                <p:nvPr/>
              </p:nvPicPr>
              <p:blipFill>
                <a:blip r:embed="rId125"/>
                <a:stretch>
                  <a:fillRect/>
                </a:stretch>
              </p:blipFill>
              <p:spPr>
                <a:xfrm>
                  <a:off x="8199193" y="3540089"/>
                  <a:ext cx="350280" cy="36540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85" name="Ink 84">
                  <a:extLst>
                    <a:ext uri="{FF2B5EF4-FFF2-40B4-BE49-F238E27FC236}">
                      <a16:creationId xmlns:a16="http://schemas.microsoft.com/office/drawing/2014/main" id="{3D757EBC-A1CF-BD88-2057-475B8D7F174B}"/>
                    </a:ext>
                  </a:extLst>
                </p14:cNvPr>
                <p14:cNvContentPartPr/>
                <p14:nvPr/>
              </p14:nvContentPartPr>
              <p14:xfrm>
                <a:off x="8453713" y="3606689"/>
                <a:ext cx="197280" cy="135000"/>
              </p14:xfrm>
            </p:contentPart>
          </mc:Choice>
          <mc:Fallback>
            <p:pic>
              <p:nvPicPr>
                <p:cNvPr id="85" name="Ink 84">
                  <a:extLst>
                    <a:ext uri="{FF2B5EF4-FFF2-40B4-BE49-F238E27FC236}">
                      <a16:creationId xmlns:a16="http://schemas.microsoft.com/office/drawing/2014/main" id="{3D757EBC-A1CF-BD88-2057-475B8D7F174B}"/>
                    </a:ext>
                  </a:extLst>
                </p:cNvPr>
                <p:cNvPicPr/>
                <p:nvPr/>
              </p:nvPicPr>
              <p:blipFill>
                <a:blip r:embed="rId127"/>
                <a:stretch>
                  <a:fillRect/>
                </a:stretch>
              </p:blipFill>
              <p:spPr>
                <a:xfrm>
                  <a:off x="8444713" y="3597689"/>
                  <a:ext cx="214920" cy="15264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86" name="Ink 85">
                  <a:extLst>
                    <a:ext uri="{FF2B5EF4-FFF2-40B4-BE49-F238E27FC236}">
                      <a16:creationId xmlns:a16="http://schemas.microsoft.com/office/drawing/2014/main" id="{74A9BDE0-E573-4F89-D23B-52C59CFF4583}"/>
                    </a:ext>
                  </a:extLst>
                </p14:cNvPr>
                <p14:cNvContentPartPr/>
                <p14:nvPr/>
              </p14:nvContentPartPr>
              <p14:xfrm>
                <a:off x="8707513" y="3445049"/>
                <a:ext cx="104400" cy="254160"/>
              </p14:xfrm>
            </p:contentPart>
          </mc:Choice>
          <mc:Fallback>
            <p:pic>
              <p:nvPicPr>
                <p:cNvPr id="86" name="Ink 85">
                  <a:extLst>
                    <a:ext uri="{FF2B5EF4-FFF2-40B4-BE49-F238E27FC236}">
                      <a16:creationId xmlns:a16="http://schemas.microsoft.com/office/drawing/2014/main" id="{74A9BDE0-E573-4F89-D23B-52C59CFF4583}"/>
                    </a:ext>
                  </a:extLst>
                </p:cNvPr>
                <p:cNvPicPr/>
                <p:nvPr/>
              </p:nvPicPr>
              <p:blipFill>
                <a:blip r:embed="rId129"/>
                <a:stretch>
                  <a:fillRect/>
                </a:stretch>
              </p:blipFill>
              <p:spPr>
                <a:xfrm>
                  <a:off x="8698873" y="3436049"/>
                  <a:ext cx="122040" cy="27180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87" name="Ink 86">
                  <a:extLst>
                    <a:ext uri="{FF2B5EF4-FFF2-40B4-BE49-F238E27FC236}">
                      <a16:creationId xmlns:a16="http://schemas.microsoft.com/office/drawing/2014/main" id="{09283525-2D7F-BD14-9EEF-8C8E013A71B7}"/>
                    </a:ext>
                  </a:extLst>
                </p14:cNvPr>
                <p14:cNvContentPartPr/>
                <p14:nvPr/>
              </p14:nvContentPartPr>
              <p14:xfrm>
                <a:off x="8861233" y="3282329"/>
                <a:ext cx="174240" cy="270000"/>
              </p14:xfrm>
            </p:contentPart>
          </mc:Choice>
          <mc:Fallback>
            <p:pic>
              <p:nvPicPr>
                <p:cNvPr id="87" name="Ink 86">
                  <a:extLst>
                    <a:ext uri="{FF2B5EF4-FFF2-40B4-BE49-F238E27FC236}">
                      <a16:creationId xmlns:a16="http://schemas.microsoft.com/office/drawing/2014/main" id="{09283525-2D7F-BD14-9EEF-8C8E013A71B7}"/>
                    </a:ext>
                  </a:extLst>
                </p:cNvPr>
                <p:cNvPicPr/>
                <p:nvPr/>
              </p:nvPicPr>
              <p:blipFill>
                <a:blip r:embed="rId131"/>
                <a:stretch>
                  <a:fillRect/>
                </a:stretch>
              </p:blipFill>
              <p:spPr>
                <a:xfrm>
                  <a:off x="8852593" y="3273689"/>
                  <a:ext cx="191880" cy="28764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88" name="Ink 87">
                  <a:extLst>
                    <a:ext uri="{FF2B5EF4-FFF2-40B4-BE49-F238E27FC236}">
                      <a16:creationId xmlns:a16="http://schemas.microsoft.com/office/drawing/2014/main" id="{AE27A48E-4F93-FFDC-ACB2-F6C65D6DE25A}"/>
                    </a:ext>
                  </a:extLst>
                </p14:cNvPr>
                <p14:cNvContentPartPr/>
                <p14:nvPr/>
              </p14:nvContentPartPr>
              <p14:xfrm>
                <a:off x="8974273" y="3267209"/>
                <a:ext cx="351360" cy="178920"/>
              </p14:xfrm>
            </p:contentPart>
          </mc:Choice>
          <mc:Fallback>
            <p:pic>
              <p:nvPicPr>
                <p:cNvPr id="88" name="Ink 87">
                  <a:extLst>
                    <a:ext uri="{FF2B5EF4-FFF2-40B4-BE49-F238E27FC236}">
                      <a16:creationId xmlns:a16="http://schemas.microsoft.com/office/drawing/2014/main" id="{AE27A48E-4F93-FFDC-ACB2-F6C65D6DE25A}"/>
                    </a:ext>
                  </a:extLst>
                </p:cNvPr>
                <p:cNvPicPr/>
                <p:nvPr/>
              </p:nvPicPr>
              <p:blipFill>
                <a:blip r:embed="rId133"/>
                <a:stretch>
                  <a:fillRect/>
                </a:stretch>
              </p:blipFill>
              <p:spPr>
                <a:xfrm>
                  <a:off x="8965273" y="3258209"/>
                  <a:ext cx="369000" cy="19656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89" name="Ink 88">
                  <a:extLst>
                    <a:ext uri="{FF2B5EF4-FFF2-40B4-BE49-F238E27FC236}">
                      <a16:creationId xmlns:a16="http://schemas.microsoft.com/office/drawing/2014/main" id="{1D377DAA-9F19-A7C2-F110-ED51BA03D975}"/>
                    </a:ext>
                  </a:extLst>
                </p14:cNvPr>
                <p14:cNvContentPartPr/>
                <p14:nvPr/>
              </p14:nvContentPartPr>
              <p14:xfrm>
                <a:off x="9348313" y="3088649"/>
                <a:ext cx="344520" cy="382680"/>
              </p14:xfrm>
            </p:contentPart>
          </mc:Choice>
          <mc:Fallback>
            <p:pic>
              <p:nvPicPr>
                <p:cNvPr id="89" name="Ink 88">
                  <a:extLst>
                    <a:ext uri="{FF2B5EF4-FFF2-40B4-BE49-F238E27FC236}">
                      <a16:creationId xmlns:a16="http://schemas.microsoft.com/office/drawing/2014/main" id="{1D377DAA-9F19-A7C2-F110-ED51BA03D975}"/>
                    </a:ext>
                  </a:extLst>
                </p:cNvPr>
                <p:cNvPicPr/>
                <p:nvPr/>
              </p:nvPicPr>
              <p:blipFill>
                <a:blip r:embed="rId135"/>
                <a:stretch>
                  <a:fillRect/>
                </a:stretch>
              </p:blipFill>
              <p:spPr>
                <a:xfrm>
                  <a:off x="9339673" y="3080009"/>
                  <a:ext cx="362160" cy="40032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90" name="Ink 89">
                  <a:extLst>
                    <a:ext uri="{FF2B5EF4-FFF2-40B4-BE49-F238E27FC236}">
                      <a16:creationId xmlns:a16="http://schemas.microsoft.com/office/drawing/2014/main" id="{C7262802-0672-0F84-E63F-5BBB4184A3BD}"/>
                    </a:ext>
                  </a:extLst>
                </p14:cNvPr>
                <p14:cNvContentPartPr/>
                <p14:nvPr/>
              </p14:nvContentPartPr>
              <p14:xfrm>
                <a:off x="9783553" y="3036089"/>
                <a:ext cx="31680" cy="25200"/>
              </p14:xfrm>
            </p:contentPart>
          </mc:Choice>
          <mc:Fallback>
            <p:pic>
              <p:nvPicPr>
                <p:cNvPr id="90" name="Ink 89">
                  <a:extLst>
                    <a:ext uri="{FF2B5EF4-FFF2-40B4-BE49-F238E27FC236}">
                      <a16:creationId xmlns:a16="http://schemas.microsoft.com/office/drawing/2014/main" id="{C7262802-0672-0F84-E63F-5BBB4184A3BD}"/>
                    </a:ext>
                  </a:extLst>
                </p:cNvPr>
                <p:cNvPicPr/>
                <p:nvPr/>
              </p:nvPicPr>
              <p:blipFill>
                <a:blip r:embed="rId137"/>
                <a:stretch>
                  <a:fillRect/>
                </a:stretch>
              </p:blipFill>
              <p:spPr>
                <a:xfrm>
                  <a:off x="9774913" y="3027089"/>
                  <a:ext cx="49320" cy="4284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92" name="Ink 91">
                  <a:extLst>
                    <a:ext uri="{FF2B5EF4-FFF2-40B4-BE49-F238E27FC236}">
                      <a16:creationId xmlns:a16="http://schemas.microsoft.com/office/drawing/2014/main" id="{4AD87F16-A981-D9E0-23DA-4DDF6CC0E949}"/>
                    </a:ext>
                  </a:extLst>
                </p14:cNvPr>
                <p14:cNvContentPartPr/>
                <p14:nvPr/>
              </p14:nvContentPartPr>
              <p14:xfrm>
                <a:off x="8476393" y="2907209"/>
                <a:ext cx="565560" cy="328320"/>
              </p14:xfrm>
            </p:contentPart>
          </mc:Choice>
          <mc:Fallback>
            <p:pic>
              <p:nvPicPr>
                <p:cNvPr id="92" name="Ink 91">
                  <a:extLst>
                    <a:ext uri="{FF2B5EF4-FFF2-40B4-BE49-F238E27FC236}">
                      <a16:creationId xmlns:a16="http://schemas.microsoft.com/office/drawing/2014/main" id="{4AD87F16-A981-D9E0-23DA-4DDF6CC0E949}"/>
                    </a:ext>
                  </a:extLst>
                </p:cNvPr>
                <p:cNvPicPr/>
                <p:nvPr/>
              </p:nvPicPr>
              <p:blipFill>
                <a:blip r:embed="rId139"/>
                <a:stretch>
                  <a:fillRect/>
                </a:stretch>
              </p:blipFill>
              <p:spPr>
                <a:xfrm>
                  <a:off x="8467753" y="2898209"/>
                  <a:ext cx="583200" cy="345960"/>
                </a:xfrm>
                <a:prstGeom prst="rect">
                  <a:avLst/>
                </a:prstGeom>
              </p:spPr>
            </p:pic>
          </mc:Fallback>
        </mc:AlternateContent>
      </p:grpSp>
      <p:grpSp>
        <p:nvGrpSpPr>
          <p:cNvPr id="101" name="Group 100">
            <a:extLst>
              <a:ext uri="{FF2B5EF4-FFF2-40B4-BE49-F238E27FC236}">
                <a16:creationId xmlns:a16="http://schemas.microsoft.com/office/drawing/2014/main" id="{3009D86D-6B6B-2618-E446-5DA225C146C0}"/>
              </a:ext>
            </a:extLst>
          </p:cNvPr>
          <p:cNvGrpSpPr/>
          <p:nvPr/>
        </p:nvGrpSpPr>
        <p:grpSpPr>
          <a:xfrm>
            <a:off x="11355313" y="1997489"/>
            <a:ext cx="1130040" cy="222120"/>
            <a:chOff x="11355313" y="1997489"/>
            <a:chExt cx="1130040" cy="222120"/>
          </a:xfrm>
        </p:grpSpPr>
        <mc:AlternateContent xmlns:mc="http://schemas.openxmlformats.org/markup-compatibility/2006">
          <mc:Choice xmlns:p14="http://schemas.microsoft.com/office/powerpoint/2010/main" Requires="p14">
            <p:contentPart p14:bwMode="auto" r:id="rId140">
              <p14:nvContentPartPr>
                <p14:cNvPr id="94" name="Ink 93">
                  <a:extLst>
                    <a:ext uri="{FF2B5EF4-FFF2-40B4-BE49-F238E27FC236}">
                      <a16:creationId xmlns:a16="http://schemas.microsoft.com/office/drawing/2014/main" id="{0E7C460D-6485-9183-93BC-E85CC2369EB6}"/>
                    </a:ext>
                  </a:extLst>
                </p14:cNvPr>
                <p14:cNvContentPartPr/>
                <p14:nvPr/>
              </p14:nvContentPartPr>
              <p14:xfrm>
                <a:off x="11355313" y="1997489"/>
                <a:ext cx="347760" cy="220680"/>
              </p14:xfrm>
            </p:contentPart>
          </mc:Choice>
          <mc:Fallback>
            <p:pic>
              <p:nvPicPr>
                <p:cNvPr id="94" name="Ink 93">
                  <a:extLst>
                    <a:ext uri="{FF2B5EF4-FFF2-40B4-BE49-F238E27FC236}">
                      <a16:creationId xmlns:a16="http://schemas.microsoft.com/office/drawing/2014/main" id="{0E7C460D-6485-9183-93BC-E85CC2369EB6}"/>
                    </a:ext>
                  </a:extLst>
                </p:cNvPr>
                <p:cNvPicPr/>
                <p:nvPr/>
              </p:nvPicPr>
              <p:blipFill>
                <a:blip r:embed="rId141"/>
                <a:stretch>
                  <a:fillRect/>
                </a:stretch>
              </p:blipFill>
              <p:spPr>
                <a:xfrm>
                  <a:off x="11346673" y="1988489"/>
                  <a:ext cx="365400" cy="23832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95" name="Ink 94">
                  <a:extLst>
                    <a:ext uri="{FF2B5EF4-FFF2-40B4-BE49-F238E27FC236}">
                      <a16:creationId xmlns:a16="http://schemas.microsoft.com/office/drawing/2014/main" id="{BEB62316-6D40-6521-3E05-E156743504B5}"/>
                    </a:ext>
                  </a:extLst>
                </p14:cNvPr>
                <p14:cNvContentPartPr/>
                <p14:nvPr/>
              </p14:nvContentPartPr>
              <p14:xfrm>
                <a:off x="11816113" y="2109449"/>
                <a:ext cx="98280" cy="89640"/>
              </p14:xfrm>
            </p:contentPart>
          </mc:Choice>
          <mc:Fallback>
            <p:pic>
              <p:nvPicPr>
                <p:cNvPr id="95" name="Ink 94">
                  <a:extLst>
                    <a:ext uri="{FF2B5EF4-FFF2-40B4-BE49-F238E27FC236}">
                      <a16:creationId xmlns:a16="http://schemas.microsoft.com/office/drawing/2014/main" id="{BEB62316-6D40-6521-3E05-E156743504B5}"/>
                    </a:ext>
                  </a:extLst>
                </p:cNvPr>
                <p:cNvPicPr/>
                <p:nvPr/>
              </p:nvPicPr>
              <p:blipFill>
                <a:blip r:embed="rId143"/>
                <a:stretch>
                  <a:fillRect/>
                </a:stretch>
              </p:blipFill>
              <p:spPr>
                <a:xfrm>
                  <a:off x="11807473" y="2100809"/>
                  <a:ext cx="115920" cy="107280"/>
                </a:xfrm>
                <a:prstGeom prst="rect">
                  <a:avLst/>
                </a:prstGeom>
              </p:spPr>
            </p:pic>
          </mc:Fallback>
        </mc:AlternateContent>
        <mc:AlternateContent xmlns:mc="http://schemas.openxmlformats.org/markup-compatibility/2006">
          <mc:Choice xmlns:p14="http://schemas.microsoft.com/office/powerpoint/2010/main" Requires="p14">
            <p:contentPart p14:bwMode="auto" r:id="rId144">
              <p14:nvContentPartPr>
                <p14:cNvPr id="96" name="Ink 95">
                  <a:extLst>
                    <a:ext uri="{FF2B5EF4-FFF2-40B4-BE49-F238E27FC236}">
                      <a16:creationId xmlns:a16="http://schemas.microsoft.com/office/drawing/2014/main" id="{AAA2DD85-8B78-6CF2-3067-F8E0D8AFDF16}"/>
                    </a:ext>
                  </a:extLst>
                </p14:cNvPr>
                <p14:cNvContentPartPr/>
                <p14:nvPr/>
              </p14:nvContentPartPr>
              <p14:xfrm>
                <a:off x="11930233" y="2015129"/>
                <a:ext cx="151920" cy="167400"/>
              </p14:xfrm>
            </p:contentPart>
          </mc:Choice>
          <mc:Fallback>
            <p:pic>
              <p:nvPicPr>
                <p:cNvPr id="96" name="Ink 95">
                  <a:extLst>
                    <a:ext uri="{FF2B5EF4-FFF2-40B4-BE49-F238E27FC236}">
                      <a16:creationId xmlns:a16="http://schemas.microsoft.com/office/drawing/2014/main" id="{AAA2DD85-8B78-6CF2-3067-F8E0D8AFDF16}"/>
                    </a:ext>
                  </a:extLst>
                </p:cNvPr>
                <p:cNvPicPr/>
                <p:nvPr/>
              </p:nvPicPr>
              <p:blipFill>
                <a:blip r:embed="rId145"/>
                <a:stretch>
                  <a:fillRect/>
                </a:stretch>
              </p:blipFill>
              <p:spPr>
                <a:xfrm>
                  <a:off x="11921593" y="2006489"/>
                  <a:ext cx="169560" cy="185040"/>
                </a:xfrm>
                <a:prstGeom prst="rect">
                  <a:avLst/>
                </a:prstGeom>
              </p:spPr>
            </p:pic>
          </mc:Fallback>
        </mc:AlternateContent>
        <mc:AlternateContent xmlns:mc="http://schemas.openxmlformats.org/markup-compatibility/2006">
          <mc:Choice xmlns:p14="http://schemas.microsoft.com/office/powerpoint/2010/main" Requires="p14">
            <p:contentPart p14:bwMode="auto" r:id="rId146">
              <p14:nvContentPartPr>
                <p14:cNvPr id="97" name="Ink 96">
                  <a:extLst>
                    <a:ext uri="{FF2B5EF4-FFF2-40B4-BE49-F238E27FC236}">
                      <a16:creationId xmlns:a16="http://schemas.microsoft.com/office/drawing/2014/main" id="{1037A3A6-83D7-17AC-BF56-867D81166F03}"/>
                    </a:ext>
                  </a:extLst>
                </p14:cNvPr>
                <p14:cNvContentPartPr/>
                <p14:nvPr/>
              </p14:nvContentPartPr>
              <p14:xfrm>
                <a:off x="12067033" y="2088929"/>
                <a:ext cx="91080" cy="60840"/>
              </p14:xfrm>
            </p:contentPart>
          </mc:Choice>
          <mc:Fallback>
            <p:pic>
              <p:nvPicPr>
                <p:cNvPr id="97" name="Ink 96">
                  <a:extLst>
                    <a:ext uri="{FF2B5EF4-FFF2-40B4-BE49-F238E27FC236}">
                      <a16:creationId xmlns:a16="http://schemas.microsoft.com/office/drawing/2014/main" id="{1037A3A6-83D7-17AC-BF56-867D81166F03}"/>
                    </a:ext>
                  </a:extLst>
                </p:cNvPr>
                <p:cNvPicPr/>
                <p:nvPr/>
              </p:nvPicPr>
              <p:blipFill>
                <a:blip r:embed="rId147"/>
                <a:stretch>
                  <a:fillRect/>
                </a:stretch>
              </p:blipFill>
              <p:spPr>
                <a:xfrm>
                  <a:off x="12058393" y="2080289"/>
                  <a:ext cx="108720" cy="7848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98" name="Ink 97">
                  <a:extLst>
                    <a:ext uri="{FF2B5EF4-FFF2-40B4-BE49-F238E27FC236}">
                      <a16:creationId xmlns:a16="http://schemas.microsoft.com/office/drawing/2014/main" id="{834E2DBD-A36F-82C3-FA47-E659871C11B2}"/>
                    </a:ext>
                  </a:extLst>
                </p14:cNvPr>
                <p14:cNvContentPartPr/>
                <p14:nvPr/>
              </p14:nvContentPartPr>
              <p14:xfrm>
                <a:off x="12107353" y="2042849"/>
                <a:ext cx="37800" cy="3960"/>
              </p14:xfrm>
            </p:contentPart>
          </mc:Choice>
          <mc:Fallback>
            <p:pic>
              <p:nvPicPr>
                <p:cNvPr id="98" name="Ink 97">
                  <a:extLst>
                    <a:ext uri="{FF2B5EF4-FFF2-40B4-BE49-F238E27FC236}">
                      <a16:creationId xmlns:a16="http://schemas.microsoft.com/office/drawing/2014/main" id="{834E2DBD-A36F-82C3-FA47-E659871C11B2}"/>
                    </a:ext>
                  </a:extLst>
                </p:cNvPr>
                <p:cNvPicPr/>
                <p:nvPr/>
              </p:nvPicPr>
              <p:blipFill>
                <a:blip r:embed="rId149"/>
                <a:stretch>
                  <a:fillRect/>
                </a:stretch>
              </p:blipFill>
              <p:spPr>
                <a:xfrm>
                  <a:off x="12098353" y="2033849"/>
                  <a:ext cx="55440" cy="21600"/>
                </a:xfrm>
                <a:prstGeom prst="rect">
                  <a:avLst/>
                </a:prstGeom>
              </p:spPr>
            </p:pic>
          </mc:Fallback>
        </mc:AlternateContent>
        <mc:AlternateContent xmlns:mc="http://schemas.openxmlformats.org/markup-compatibility/2006">
          <mc:Choice xmlns:p14="http://schemas.microsoft.com/office/powerpoint/2010/main" Requires="p14">
            <p:contentPart p14:bwMode="auto" r:id="rId150">
              <p14:nvContentPartPr>
                <p14:cNvPr id="99" name="Ink 98">
                  <a:extLst>
                    <a:ext uri="{FF2B5EF4-FFF2-40B4-BE49-F238E27FC236}">
                      <a16:creationId xmlns:a16="http://schemas.microsoft.com/office/drawing/2014/main" id="{F623E000-9FD1-976B-7266-CD3195F74948}"/>
                    </a:ext>
                  </a:extLst>
                </p14:cNvPr>
                <p14:cNvContentPartPr/>
                <p14:nvPr/>
              </p14:nvContentPartPr>
              <p14:xfrm>
                <a:off x="12197353" y="2081009"/>
                <a:ext cx="70200" cy="138600"/>
              </p14:xfrm>
            </p:contentPart>
          </mc:Choice>
          <mc:Fallback>
            <p:pic>
              <p:nvPicPr>
                <p:cNvPr id="99" name="Ink 98">
                  <a:extLst>
                    <a:ext uri="{FF2B5EF4-FFF2-40B4-BE49-F238E27FC236}">
                      <a16:creationId xmlns:a16="http://schemas.microsoft.com/office/drawing/2014/main" id="{F623E000-9FD1-976B-7266-CD3195F74948}"/>
                    </a:ext>
                  </a:extLst>
                </p:cNvPr>
                <p:cNvPicPr/>
                <p:nvPr/>
              </p:nvPicPr>
              <p:blipFill>
                <a:blip r:embed="rId151"/>
                <a:stretch>
                  <a:fillRect/>
                </a:stretch>
              </p:blipFill>
              <p:spPr>
                <a:xfrm>
                  <a:off x="12188713" y="2072009"/>
                  <a:ext cx="87840" cy="156240"/>
                </a:xfrm>
                <a:prstGeom prst="rect">
                  <a:avLst/>
                </a:prstGeom>
              </p:spPr>
            </p:pic>
          </mc:Fallback>
        </mc:AlternateContent>
        <mc:AlternateContent xmlns:mc="http://schemas.openxmlformats.org/markup-compatibility/2006">
          <mc:Choice xmlns:p14="http://schemas.microsoft.com/office/powerpoint/2010/main" Requires="p14">
            <p:contentPart p14:bwMode="auto" r:id="rId152">
              <p14:nvContentPartPr>
                <p14:cNvPr id="100" name="Ink 99">
                  <a:extLst>
                    <a:ext uri="{FF2B5EF4-FFF2-40B4-BE49-F238E27FC236}">
                      <a16:creationId xmlns:a16="http://schemas.microsoft.com/office/drawing/2014/main" id="{F632C60D-3D14-5002-2914-EABEFBA348C0}"/>
                    </a:ext>
                  </a:extLst>
                </p14:cNvPr>
                <p14:cNvContentPartPr/>
                <p14:nvPr/>
              </p14:nvContentPartPr>
              <p14:xfrm>
                <a:off x="12303193" y="2100449"/>
                <a:ext cx="182160" cy="91080"/>
              </p14:xfrm>
            </p:contentPart>
          </mc:Choice>
          <mc:Fallback>
            <p:pic>
              <p:nvPicPr>
                <p:cNvPr id="100" name="Ink 99">
                  <a:extLst>
                    <a:ext uri="{FF2B5EF4-FFF2-40B4-BE49-F238E27FC236}">
                      <a16:creationId xmlns:a16="http://schemas.microsoft.com/office/drawing/2014/main" id="{F632C60D-3D14-5002-2914-EABEFBA348C0}"/>
                    </a:ext>
                  </a:extLst>
                </p:cNvPr>
                <p:cNvPicPr/>
                <p:nvPr/>
              </p:nvPicPr>
              <p:blipFill>
                <a:blip r:embed="rId153"/>
                <a:stretch>
                  <a:fillRect/>
                </a:stretch>
              </p:blipFill>
              <p:spPr>
                <a:xfrm>
                  <a:off x="12294193" y="2091809"/>
                  <a:ext cx="199800" cy="1087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54">
            <p14:nvContentPartPr>
              <p14:cNvPr id="102" name="Ink 101">
                <a:extLst>
                  <a:ext uri="{FF2B5EF4-FFF2-40B4-BE49-F238E27FC236}">
                    <a16:creationId xmlns:a16="http://schemas.microsoft.com/office/drawing/2014/main" id="{527123BB-F1F1-0D06-E845-1FFB2960AD85}"/>
                  </a:ext>
                </a:extLst>
              </p14:cNvPr>
              <p14:cNvContentPartPr/>
              <p14:nvPr/>
            </p14:nvContentPartPr>
            <p14:xfrm>
              <a:off x="12320833" y="3307169"/>
              <a:ext cx="429480" cy="229680"/>
            </p14:xfrm>
          </p:contentPart>
        </mc:Choice>
        <mc:Fallback>
          <p:pic>
            <p:nvPicPr>
              <p:cNvPr id="102" name="Ink 101">
                <a:extLst>
                  <a:ext uri="{FF2B5EF4-FFF2-40B4-BE49-F238E27FC236}">
                    <a16:creationId xmlns:a16="http://schemas.microsoft.com/office/drawing/2014/main" id="{527123BB-F1F1-0D06-E845-1FFB2960AD85}"/>
                  </a:ext>
                </a:extLst>
              </p:cNvPr>
              <p:cNvPicPr/>
              <p:nvPr/>
            </p:nvPicPr>
            <p:blipFill>
              <a:blip r:embed="rId155"/>
              <a:stretch>
                <a:fillRect/>
              </a:stretch>
            </p:blipFill>
            <p:spPr>
              <a:xfrm>
                <a:off x="12311833" y="3298529"/>
                <a:ext cx="447120" cy="247320"/>
              </a:xfrm>
              <a:prstGeom prst="rect">
                <a:avLst/>
              </a:prstGeom>
            </p:spPr>
          </p:pic>
        </mc:Fallback>
      </mc:AlternateContent>
      <mc:AlternateContent xmlns:mc="http://schemas.openxmlformats.org/markup-compatibility/2006">
        <mc:Choice xmlns:p14="http://schemas.microsoft.com/office/powerpoint/2010/main" Requires="p14">
          <p:contentPart p14:bwMode="auto" r:id="rId156">
            <p14:nvContentPartPr>
              <p14:cNvPr id="103" name="Ink 102">
                <a:extLst>
                  <a:ext uri="{FF2B5EF4-FFF2-40B4-BE49-F238E27FC236}">
                    <a16:creationId xmlns:a16="http://schemas.microsoft.com/office/drawing/2014/main" id="{4502D57B-520A-0E80-D4BA-FB17758A44DD}"/>
                  </a:ext>
                </a:extLst>
              </p14:cNvPr>
              <p14:cNvContentPartPr/>
              <p14:nvPr/>
            </p14:nvContentPartPr>
            <p14:xfrm>
              <a:off x="11620633" y="3687329"/>
              <a:ext cx="456840" cy="216000"/>
            </p14:xfrm>
          </p:contentPart>
        </mc:Choice>
        <mc:Fallback>
          <p:pic>
            <p:nvPicPr>
              <p:cNvPr id="103" name="Ink 102">
                <a:extLst>
                  <a:ext uri="{FF2B5EF4-FFF2-40B4-BE49-F238E27FC236}">
                    <a16:creationId xmlns:a16="http://schemas.microsoft.com/office/drawing/2014/main" id="{4502D57B-520A-0E80-D4BA-FB17758A44DD}"/>
                  </a:ext>
                </a:extLst>
              </p:cNvPr>
              <p:cNvPicPr/>
              <p:nvPr/>
            </p:nvPicPr>
            <p:blipFill>
              <a:blip r:embed="rId157"/>
              <a:stretch>
                <a:fillRect/>
              </a:stretch>
            </p:blipFill>
            <p:spPr>
              <a:xfrm>
                <a:off x="11611993" y="3678689"/>
                <a:ext cx="474480" cy="233640"/>
              </a:xfrm>
              <a:prstGeom prst="rect">
                <a:avLst/>
              </a:prstGeom>
            </p:spPr>
          </p:pic>
        </mc:Fallback>
      </mc:AlternateContent>
    </p:spTree>
    <p:extLst>
      <p:ext uri="{BB962C8B-B14F-4D97-AF65-F5344CB8AC3E}">
        <p14:creationId xmlns:p14="http://schemas.microsoft.com/office/powerpoint/2010/main" val="1371644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8FD67A-0737-478F-8E03-BD79019A2E4F}"/>
              </a:ext>
            </a:extLst>
          </p:cNvPr>
          <p:cNvPicPr>
            <a:picLocks noChangeAspect="1"/>
          </p:cNvPicPr>
          <p:nvPr/>
        </p:nvPicPr>
        <p:blipFill>
          <a:blip r:embed="rId2"/>
          <a:stretch>
            <a:fillRect/>
          </a:stretch>
        </p:blipFill>
        <p:spPr>
          <a:xfrm>
            <a:off x="529076" y="731837"/>
            <a:ext cx="2374407" cy="1780806"/>
          </a:xfrm>
          <a:prstGeom prst="rect">
            <a:avLst/>
          </a:prstGeom>
        </p:spPr>
      </p:pic>
      <p:pic>
        <p:nvPicPr>
          <p:cNvPr id="6" name="Picture 5">
            <a:extLst>
              <a:ext uri="{FF2B5EF4-FFF2-40B4-BE49-F238E27FC236}">
                <a16:creationId xmlns:a16="http://schemas.microsoft.com/office/drawing/2014/main" id="{F967EF4F-4813-4FA0-BA99-A30D48BEBEB2}"/>
              </a:ext>
            </a:extLst>
          </p:cNvPr>
          <p:cNvPicPr>
            <a:picLocks noChangeAspect="1"/>
          </p:cNvPicPr>
          <p:nvPr/>
        </p:nvPicPr>
        <p:blipFill>
          <a:blip r:embed="rId3"/>
          <a:stretch>
            <a:fillRect/>
          </a:stretch>
        </p:blipFill>
        <p:spPr>
          <a:xfrm>
            <a:off x="3970648" y="926449"/>
            <a:ext cx="1801325" cy="1650749"/>
          </a:xfrm>
          <a:prstGeom prst="rect">
            <a:avLst/>
          </a:prstGeom>
        </p:spPr>
      </p:pic>
      <p:pic>
        <p:nvPicPr>
          <p:cNvPr id="8" name="Picture 7">
            <a:extLst>
              <a:ext uri="{FF2B5EF4-FFF2-40B4-BE49-F238E27FC236}">
                <a16:creationId xmlns:a16="http://schemas.microsoft.com/office/drawing/2014/main" id="{D01DE3FB-ECC8-4A63-84DD-A00080639E9C}"/>
              </a:ext>
            </a:extLst>
          </p:cNvPr>
          <p:cNvPicPr>
            <a:picLocks noChangeAspect="1"/>
          </p:cNvPicPr>
          <p:nvPr/>
        </p:nvPicPr>
        <p:blipFill>
          <a:blip r:embed="rId4"/>
          <a:stretch>
            <a:fillRect/>
          </a:stretch>
        </p:blipFill>
        <p:spPr>
          <a:xfrm>
            <a:off x="4544599" y="3295149"/>
            <a:ext cx="3303345" cy="2202230"/>
          </a:xfrm>
          <a:prstGeom prst="rect">
            <a:avLst/>
          </a:prstGeom>
        </p:spPr>
      </p:pic>
      <p:pic>
        <p:nvPicPr>
          <p:cNvPr id="10" name="Picture 9" descr="A close up of a map&#10;&#10;Description generated with high confidence">
            <a:extLst>
              <a:ext uri="{FF2B5EF4-FFF2-40B4-BE49-F238E27FC236}">
                <a16:creationId xmlns:a16="http://schemas.microsoft.com/office/drawing/2014/main" id="{1406D171-8E80-4E79-9450-03DD42B05C01}"/>
              </a:ext>
            </a:extLst>
          </p:cNvPr>
          <p:cNvPicPr>
            <a:picLocks noChangeAspect="1"/>
          </p:cNvPicPr>
          <p:nvPr/>
        </p:nvPicPr>
        <p:blipFill rotWithShape="1">
          <a:blip r:embed="rId5"/>
          <a:srcRect l="5118" t="17020" r="10029" b="19814"/>
          <a:stretch/>
        </p:blipFill>
        <p:spPr>
          <a:xfrm>
            <a:off x="8580328" y="3165766"/>
            <a:ext cx="4191000" cy="2202230"/>
          </a:xfrm>
          <a:prstGeom prst="rect">
            <a:avLst/>
          </a:prstGeom>
        </p:spPr>
      </p:pic>
      <p:sp>
        <p:nvSpPr>
          <p:cNvPr id="11" name="TextBox 10">
            <a:extLst>
              <a:ext uri="{FF2B5EF4-FFF2-40B4-BE49-F238E27FC236}">
                <a16:creationId xmlns:a16="http://schemas.microsoft.com/office/drawing/2014/main" id="{3E006B95-2B66-4A0D-BB67-29D150F41895}"/>
              </a:ext>
            </a:extLst>
          </p:cNvPr>
          <p:cNvSpPr txBox="1"/>
          <p:nvPr/>
        </p:nvSpPr>
        <p:spPr>
          <a:xfrm>
            <a:off x="3164879" y="136403"/>
            <a:ext cx="7463838" cy="551241"/>
          </a:xfrm>
          <a:prstGeom prst="rect">
            <a:avLst/>
          </a:prstGeom>
          <a:noFill/>
        </p:spPr>
        <p:txBody>
          <a:bodyPr wrap="none" rtlCol="0">
            <a:spAutoFit/>
          </a:bodyPr>
          <a:lstStyle/>
          <a:p>
            <a:pPr algn="ctr"/>
            <a:r>
              <a:rPr lang="en-US" sz="2982" dirty="0">
                <a:latin typeface="Arial" panose="020B0604020202020204" pitchFamily="34" charset="0"/>
              </a:rPr>
              <a:t>Smallpox - A Success Story for Vaccination</a:t>
            </a:r>
          </a:p>
        </p:txBody>
      </p:sp>
      <p:sp>
        <p:nvSpPr>
          <p:cNvPr id="12" name="TextBox 11">
            <a:extLst>
              <a:ext uri="{FF2B5EF4-FFF2-40B4-BE49-F238E27FC236}">
                <a16:creationId xmlns:a16="http://schemas.microsoft.com/office/drawing/2014/main" id="{3676A271-2D83-4B0C-9B0B-04CE863A0961}"/>
              </a:ext>
            </a:extLst>
          </p:cNvPr>
          <p:cNvSpPr txBox="1"/>
          <p:nvPr/>
        </p:nvSpPr>
        <p:spPr>
          <a:xfrm>
            <a:off x="5806281" y="854332"/>
            <a:ext cx="6858000" cy="1477328"/>
          </a:xfrm>
          <a:prstGeom prst="rect">
            <a:avLst/>
          </a:prstGeom>
          <a:noFill/>
        </p:spPr>
        <p:txBody>
          <a:bodyPr wrap="square" rtlCol="0">
            <a:spAutoFit/>
          </a:bodyPr>
          <a:lstStyle/>
          <a:p>
            <a:r>
              <a:rPr lang="en-US" sz="1800" dirty="0">
                <a:latin typeface="Arial" panose="020B0604020202020204" pitchFamily="34" charset="0"/>
              </a:rPr>
              <a:t>Variolation (1670) provided protection by exposing people to small amounts of smallpox virus (obtained from blisters on infected people). Practice spread from Istanbul to Europe.</a:t>
            </a:r>
          </a:p>
          <a:p>
            <a:endParaRPr lang="en-US" sz="1800" dirty="0">
              <a:latin typeface="Arial" panose="020B0604020202020204" pitchFamily="34" charset="0"/>
            </a:endParaRPr>
          </a:p>
          <a:p>
            <a:r>
              <a:rPr lang="en-US" sz="1800" dirty="0">
                <a:latin typeface="Arial" panose="020B0604020202020204" pitchFamily="34" charset="0"/>
              </a:rPr>
              <a:t>Risky because smallpox was used to vaccinate (2% risk of death)</a:t>
            </a:r>
          </a:p>
        </p:txBody>
      </p:sp>
      <p:sp>
        <p:nvSpPr>
          <p:cNvPr id="13" name="TextBox 12">
            <a:extLst>
              <a:ext uri="{FF2B5EF4-FFF2-40B4-BE49-F238E27FC236}">
                <a16:creationId xmlns:a16="http://schemas.microsoft.com/office/drawing/2014/main" id="{EDB8072A-295F-465D-84DA-3D0B846A2286}"/>
              </a:ext>
            </a:extLst>
          </p:cNvPr>
          <p:cNvSpPr txBox="1"/>
          <p:nvPr/>
        </p:nvSpPr>
        <p:spPr>
          <a:xfrm>
            <a:off x="85635" y="5547943"/>
            <a:ext cx="4349088" cy="1477328"/>
          </a:xfrm>
          <a:prstGeom prst="rect">
            <a:avLst/>
          </a:prstGeom>
          <a:noFill/>
        </p:spPr>
        <p:txBody>
          <a:bodyPr wrap="square" rtlCol="0">
            <a:spAutoFit/>
          </a:bodyPr>
          <a:lstStyle/>
          <a:p>
            <a:r>
              <a:rPr lang="en-US" sz="1800" dirty="0">
                <a:latin typeface="Arial" panose="020B0604020202020204" pitchFamily="34" charset="0"/>
              </a:rPr>
              <a:t>Cowpox virus:</a:t>
            </a:r>
          </a:p>
          <a:p>
            <a:pPr marL="342900" indent="-342900">
              <a:buFont typeface="Arial" panose="020B0604020202020204" pitchFamily="34" charset="0"/>
              <a:buChar char="•"/>
            </a:pPr>
            <a:r>
              <a:rPr lang="en-US" sz="1800" dirty="0">
                <a:latin typeface="Arial" panose="020B0604020202020204" pitchFamily="34" charset="0"/>
              </a:rPr>
              <a:t>Not lethal</a:t>
            </a:r>
          </a:p>
          <a:p>
            <a:pPr marL="342900" indent="-342900">
              <a:buFont typeface="Arial" panose="020B0604020202020204" pitchFamily="34" charset="0"/>
              <a:buChar char="•"/>
            </a:pPr>
            <a:r>
              <a:rPr lang="en-US" sz="1800" dirty="0">
                <a:latin typeface="Arial" panose="020B0604020202020204" pitchFamily="34" charset="0"/>
              </a:rPr>
              <a:t>Similar to smallpox virus</a:t>
            </a:r>
          </a:p>
          <a:p>
            <a:pPr marL="342900" indent="-342900">
              <a:buFont typeface="Arial" panose="020B0604020202020204" pitchFamily="34" charset="0"/>
              <a:buChar char="•"/>
            </a:pPr>
            <a:r>
              <a:rPr lang="en-US" sz="1800" dirty="0">
                <a:latin typeface="Arial" panose="020B0604020202020204" pitchFamily="34" charset="0"/>
              </a:rPr>
              <a:t>Causes production of </a:t>
            </a:r>
            <a:r>
              <a:rPr lang="en-US" sz="1800" b="1" i="1" dirty="0">
                <a:latin typeface="Arial" panose="020B0604020202020204" pitchFamily="34" charset="0"/>
              </a:rPr>
              <a:t>cross-reactive</a:t>
            </a:r>
            <a:r>
              <a:rPr lang="en-US" sz="1800" dirty="0">
                <a:latin typeface="Arial" panose="020B0604020202020204" pitchFamily="34" charset="0"/>
              </a:rPr>
              <a:t> antibodies that can bind to smallpox</a:t>
            </a:r>
          </a:p>
        </p:txBody>
      </p:sp>
      <p:sp>
        <p:nvSpPr>
          <p:cNvPr id="14" name="TextBox 13">
            <a:extLst>
              <a:ext uri="{FF2B5EF4-FFF2-40B4-BE49-F238E27FC236}">
                <a16:creationId xmlns:a16="http://schemas.microsoft.com/office/drawing/2014/main" id="{1185DDE0-85D2-486E-BC3B-4862B7121A94}"/>
              </a:ext>
            </a:extLst>
          </p:cNvPr>
          <p:cNvSpPr txBox="1"/>
          <p:nvPr/>
        </p:nvSpPr>
        <p:spPr>
          <a:xfrm>
            <a:off x="422527" y="2403988"/>
            <a:ext cx="2719195" cy="646331"/>
          </a:xfrm>
          <a:prstGeom prst="rect">
            <a:avLst/>
          </a:prstGeom>
          <a:noFill/>
        </p:spPr>
        <p:txBody>
          <a:bodyPr wrap="square" rtlCol="0">
            <a:spAutoFit/>
          </a:bodyPr>
          <a:lstStyle/>
          <a:p>
            <a:r>
              <a:rPr lang="en-US" sz="1800" dirty="0">
                <a:latin typeface="Arial" panose="020B0604020202020204" pitchFamily="34" charset="0"/>
              </a:rPr>
              <a:t>10,000 BC Smallpox – 20-90% lethality </a:t>
            </a:r>
          </a:p>
        </p:txBody>
      </p:sp>
      <p:sp>
        <p:nvSpPr>
          <p:cNvPr id="4" name="Arrow: Down 3">
            <a:extLst>
              <a:ext uri="{FF2B5EF4-FFF2-40B4-BE49-F238E27FC236}">
                <a16:creationId xmlns:a16="http://schemas.microsoft.com/office/drawing/2014/main" id="{FFDF63E1-F711-4806-82FB-A26AF221AC75}"/>
              </a:ext>
            </a:extLst>
          </p:cNvPr>
          <p:cNvSpPr/>
          <p:nvPr/>
        </p:nvSpPr>
        <p:spPr>
          <a:xfrm rot="16200000">
            <a:off x="3334885" y="1418090"/>
            <a:ext cx="226231" cy="56624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15" name="Arrow: Down 14">
            <a:extLst>
              <a:ext uri="{FF2B5EF4-FFF2-40B4-BE49-F238E27FC236}">
                <a16:creationId xmlns:a16="http://schemas.microsoft.com/office/drawing/2014/main" id="{0201443E-55C9-4146-AEA6-C9901FFDFF03}"/>
              </a:ext>
            </a:extLst>
          </p:cNvPr>
          <p:cNvSpPr/>
          <p:nvPr/>
        </p:nvSpPr>
        <p:spPr>
          <a:xfrm rot="16200000">
            <a:off x="3421871" y="4396433"/>
            <a:ext cx="226231" cy="26353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16" name="Arrow: Down 15">
            <a:extLst>
              <a:ext uri="{FF2B5EF4-FFF2-40B4-BE49-F238E27FC236}">
                <a16:creationId xmlns:a16="http://schemas.microsoft.com/office/drawing/2014/main" id="{C819AED6-F318-4FB4-A0D3-22F0468717F5}"/>
              </a:ext>
            </a:extLst>
          </p:cNvPr>
          <p:cNvSpPr/>
          <p:nvPr/>
        </p:nvSpPr>
        <p:spPr>
          <a:xfrm rot="3507562">
            <a:off x="2870800" y="3409175"/>
            <a:ext cx="226231" cy="72849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17" name="Arrow: Down 16">
            <a:extLst>
              <a:ext uri="{FF2B5EF4-FFF2-40B4-BE49-F238E27FC236}">
                <a16:creationId xmlns:a16="http://schemas.microsoft.com/office/drawing/2014/main" id="{59F7A3DF-B7B7-467B-9CCB-76A93A8D83FA}"/>
              </a:ext>
            </a:extLst>
          </p:cNvPr>
          <p:cNvSpPr/>
          <p:nvPr/>
        </p:nvSpPr>
        <p:spPr>
          <a:xfrm rot="16200000">
            <a:off x="8191855" y="4343019"/>
            <a:ext cx="226231" cy="26353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3" name="Rectangle 2">
            <a:extLst>
              <a:ext uri="{FF2B5EF4-FFF2-40B4-BE49-F238E27FC236}">
                <a16:creationId xmlns:a16="http://schemas.microsoft.com/office/drawing/2014/main" id="{595B4449-CEF3-4567-963C-C84BBCDB5F7D}"/>
              </a:ext>
            </a:extLst>
          </p:cNvPr>
          <p:cNvSpPr/>
          <p:nvPr/>
        </p:nvSpPr>
        <p:spPr>
          <a:xfrm>
            <a:off x="9463881" y="5774378"/>
            <a:ext cx="3029638" cy="923330"/>
          </a:xfrm>
          <a:prstGeom prst="rect">
            <a:avLst/>
          </a:prstGeom>
        </p:spPr>
        <p:txBody>
          <a:bodyPr wrap="square">
            <a:spAutoFit/>
          </a:bodyPr>
          <a:lstStyle/>
          <a:p>
            <a:r>
              <a:rPr lang="en-US" sz="1800" dirty="0">
                <a:latin typeface="Arial" panose="020B0604020202020204" pitchFamily="34" charset="0"/>
              </a:rPr>
              <a:t>Vaccinia virus (similar to smallpox) is one form of the current vaccine.</a:t>
            </a:r>
          </a:p>
        </p:txBody>
      </p:sp>
      <p:sp>
        <p:nvSpPr>
          <p:cNvPr id="9" name="Date Placeholder 8">
            <a:extLst>
              <a:ext uri="{FF2B5EF4-FFF2-40B4-BE49-F238E27FC236}">
                <a16:creationId xmlns:a16="http://schemas.microsoft.com/office/drawing/2014/main" id="{DB6C9F1D-1BDC-9024-05C2-479A90AAD6ED}"/>
              </a:ext>
            </a:extLst>
          </p:cNvPr>
          <p:cNvSpPr>
            <a:spLocks noGrp="1"/>
          </p:cNvSpPr>
          <p:nvPr>
            <p:ph type="dt" sz="half" idx="10"/>
          </p:nvPr>
        </p:nvSpPr>
        <p:spPr/>
        <p:txBody>
          <a:bodyPr/>
          <a:lstStyle/>
          <a:p>
            <a:fld id="{29F99CD8-3C72-4CA4-A926-FE21ACBB8B17}" type="datetime1">
              <a:rPr lang="en-US" smtClean="0"/>
              <a:t>2/8/2025</a:t>
            </a:fld>
            <a:endParaRPr lang="en-US" dirty="0"/>
          </a:p>
        </p:txBody>
      </p:sp>
      <p:sp>
        <p:nvSpPr>
          <p:cNvPr id="18" name="Footer Placeholder 17">
            <a:extLst>
              <a:ext uri="{FF2B5EF4-FFF2-40B4-BE49-F238E27FC236}">
                <a16:creationId xmlns:a16="http://schemas.microsoft.com/office/drawing/2014/main" id="{98223B0F-359B-B098-458E-C4CD6C97AFBD}"/>
              </a:ext>
            </a:extLst>
          </p:cNvPr>
          <p:cNvSpPr>
            <a:spLocks noGrp="1"/>
          </p:cNvSpPr>
          <p:nvPr>
            <p:ph type="ftr" sz="quarter" idx="11"/>
          </p:nvPr>
        </p:nvSpPr>
        <p:spPr/>
        <p:txBody>
          <a:bodyPr/>
          <a:lstStyle/>
          <a:p>
            <a:r>
              <a:rPr lang="en-US"/>
              <a:t>Drugs and Disease Spring 2025 - Lecture 5</a:t>
            </a:r>
          </a:p>
        </p:txBody>
      </p:sp>
      <p:sp>
        <p:nvSpPr>
          <p:cNvPr id="19" name="Slide Number Placeholder 18">
            <a:extLst>
              <a:ext uri="{FF2B5EF4-FFF2-40B4-BE49-F238E27FC236}">
                <a16:creationId xmlns:a16="http://schemas.microsoft.com/office/drawing/2014/main" id="{6BBCCE46-5CCC-60E5-8A3C-1E052F1EE64E}"/>
              </a:ext>
            </a:extLst>
          </p:cNvPr>
          <p:cNvSpPr>
            <a:spLocks noGrp="1"/>
          </p:cNvSpPr>
          <p:nvPr>
            <p:ph type="sldNum" sz="quarter" idx="12"/>
          </p:nvPr>
        </p:nvSpPr>
        <p:spPr/>
        <p:txBody>
          <a:bodyPr/>
          <a:lstStyle/>
          <a:p>
            <a:fld id="{DC3BB032-4020-48F4-953B-341806DC4A2B}" type="slidenum">
              <a:rPr lang="en-US" smtClean="0"/>
              <a:t>24</a:t>
            </a:fld>
            <a:endParaRPr lang="en-US" dirty="0"/>
          </a:p>
        </p:txBody>
      </p:sp>
      <p:sp>
        <p:nvSpPr>
          <p:cNvPr id="21" name="TextBox 20">
            <a:extLst>
              <a:ext uri="{FF2B5EF4-FFF2-40B4-BE49-F238E27FC236}">
                <a16:creationId xmlns:a16="http://schemas.microsoft.com/office/drawing/2014/main" id="{F8E3EF08-5485-A40D-2F58-727485C20DFE}"/>
              </a:ext>
            </a:extLst>
          </p:cNvPr>
          <p:cNvSpPr txBox="1"/>
          <p:nvPr/>
        </p:nvSpPr>
        <p:spPr>
          <a:xfrm>
            <a:off x="4434723" y="5497379"/>
            <a:ext cx="4416772" cy="1477328"/>
          </a:xfrm>
          <a:prstGeom prst="rect">
            <a:avLst/>
          </a:prstGeom>
          <a:noFill/>
        </p:spPr>
        <p:txBody>
          <a:bodyPr wrap="square">
            <a:spAutoFit/>
          </a:bodyPr>
          <a:lstStyle/>
          <a:p>
            <a:r>
              <a:rPr lang="en-US" sz="1800" dirty="0">
                <a:latin typeface="Arial" panose="020B0604020202020204" pitchFamily="34" charset="0"/>
              </a:rPr>
              <a:t>Jenner was the first to use cowpox to vaccinate against smallpox (1796)</a:t>
            </a:r>
          </a:p>
          <a:p>
            <a:pPr marL="285750" indent="-285750">
              <a:buFont typeface="Arial" panose="020B0604020202020204" pitchFamily="34" charset="0"/>
              <a:buChar char="•"/>
            </a:pPr>
            <a:r>
              <a:rPr lang="en-US" sz="1800" dirty="0">
                <a:latin typeface="Arial" panose="020B0604020202020204" pitchFamily="34" charset="0"/>
              </a:rPr>
              <a:t>Vaccinated with cowpox (ill for 9 days)</a:t>
            </a:r>
          </a:p>
          <a:p>
            <a:pPr marL="285750" indent="-285750">
              <a:buFont typeface="Arial" panose="020B0604020202020204" pitchFamily="34" charset="0"/>
              <a:buChar char="•"/>
            </a:pPr>
            <a:r>
              <a:rPr lang="en-US" sz="1800" dirty="0">
                <a:latin typeface="Arial" panose="020B0604020202020204" pitchFamily="34" charset="0"/>
              </a:rPr>
              <a:t>Infected with smallpox (2 months later)</a:t>
            </a:r>
          </a:p>
          <a:p>
            <a:pPr marL="285750" indent="-285750">
              <a:buFont typeface="Arial" panose="020B0604020202020204" pitchFamily="34" charset="0"/>
              <a:buChar char="•"/>
            </a:pPr>
            <a:r>
              <a:rPr lang="en-US" sz="1800" dirty="0">
                <a:latin typeface="Arial" panose="020B0604020202020204" pitchFamily="34" charset="0"/>
              </a:rPr>
              <a:t>Subject did not develop smallpox</a:t>
            </a:r>
          </a:p>
        </p:txBody>
      </p:sp>
      <p:sp>
        <p:nvSpPr>
          <p:cNvPr id="22" name="TextBox 21">
            <a:extLst>
              <a:ext uri="{FF2B5EF4-FFF2-40B4-BE49-F238E27FC236}">
                <a16:creationId xmlns:a16="http://schemas.microsoft.com/office/drawing/2014/main" id="{DE3FA377-4B14-3BB9-2C72-DD17A849A350}"/>
              </a:ext>
            </a:extLst>
          </p:cNvPr>
          <p:cNvSpPr txBox="1"/>
          <p:nvPr/>
        </p:nvSpPr>
        <p:spPr>
          <a:xfrm>
            <a:off x="8015521" y="2912618"/>
            <a:ext cx="4929556" cy="338554"/>
          </a:xfrm>
          <a:prstGeom prst="rect">
            <a:avLst/>
          </a:prstGeom>
          <a:solidFill>
            <a:schemeClr val="bg1"/>
          </a:solidFill>
          <a:ln>
            <a:solidFill>
              <a:schemeClr val="bg1"/>
            </a:solidFill>
          </a:ln>
        </p:spPr>
        <p:txBody>
          <a:bodyPr wrap="none" rtlCol="0">
            <a:spAutoFit/>
          </a:bodyPr>
          <a:lstStyle/>
          <a:p>
            <a:pPr algn="ctr"/>
            <a:r>
              <a:rPr lang="en-US" sz="1600" b="1" dirty="0">
                <a:latin typeface="Arial" panose="020B0604020202020204" pitchFamily="34" charset="0"/>
                <a:cs typeface="Arial" panose="020B0604020202020204" pitchFamily="34" charset="0"/>
              </a:rPr>
              <a:t>Decade in which smallpox ceased to be endemic</a:t>
            </a:r>
          </a:p>
        </p:txBody>
      </p:sp>
      <p:pic>
        <p:nvPicPr>
          <p:cNvPr id="23" name="Picture 22" descr="A close up of a map&#10;&#10;Description generated with high confidence">
            <a:extLst>
              <a:ext uri="{FF2B5EF4-FFF2-40B4-BE49-F238E27FC236}">
                <a16:creationId xmlns:a16="http://schemas.microsoft.com/office/drawing/2014/main" id="{214CC894-0CFB-710B-5576-2E2EEA8731BE}"/>
              </a:ext>
            </a:extLst>
          </p:cNvPr>
          <p:cNvPicPr>
            <a:picLocks noChangeAspect="1"/>
          </p:cNvPicPr>
          <p:nvPr/>
        </p:nvPicPr>
        <p:blipFill rotWithShape="1">
          <a:blip r:embed="rId5"/>
          <a:srcRect l="24993" t="86960" r="23914" b="5689"/>
          <a:stretch/>
        </p:blipFill>
        <p:spPr>
          <a:xfrm>
            <a:off x="8680641" y="5329814"/>
            <a:ext cx="4217887" cy="428356"/>
          </a:xfrm>
          <a:prstGeom prst="rect">
            <a:avLst/>
          </a:prstGeom>
        </p:spPr>
      </p:pic>
      <p:pic>
        <p:nvPicPr>
          <p:cNvPr id="20" name="Picture 19" descr="A close-up of a person's arm with many bumps&#10;&#10;Description automatically generated">
            <a:extLst>
              <a:ext uri="{FF2B5EF4-FFF2-40B4-BE49-F238E27FC236}">
                <a16:creationId xmlns:a16="http://schemas.microsoft.com/office/drawing/2014/main" id="{E4C9F2A9-3768-641B-A1B7-2D5242BB9E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020" y="3519366"/>
            <a:ext cx="2388585" cy="1791439"/>
          </a:xfrm>
          <a:prstGeom prst="rect">
            <a:avLst/>
          </a:prstGeom>
        </p:spPr>
      </p:pic>
      <p:pic>
        <p:nvPicPr>
          <p:cNvPr id="25" name="Picture 24" descr="A close-up of a microscope&#10;&#10;Description automatically generated">
            <a:extLst>
              <a:ext uri="{FF2B5EF4-FFF2-40B4-BE49-F238E27FC236}">
                <a16:creationId xmlns:a16="http://schemas.microsoft.com/office/drawing/2014/main" id="{349D9938-3ACC-1D42-7D0F-0FC006DA5A6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1685" y="4904737"/>
            <a:ext cx="1027657" cy="1401351"/>
          </a:xfrm>
          <a:prstGeom prst="rect">
            <a:avLst/>
          </a:prstGeom>
        </p:spPr>
      </p:pic>
      <mc:AlternateContent xmlns:mc="http://schemas.openxmlformats.org/markup-compatibility/2006">
        <mc:Choice xmlns:p14="http://schemas.microsoft.com/office/powerpoint/2010/main" Requires="p14">
          <p:contentPart p14:bwMode="auto" r:id="rId8">
            <p14:nvContentPartPr>
              <p14:cNvPr id="2" name="Ink 1">
                <a:extLst>
                  <a:ext uri="{FF2B5EF4-FFF2-40B4-BE49-F238E27FC236}">
                    <a16:creationId xmlns:a16="http://schemas.microsoft.com/office/drawing/2014/main" id="{74A718FE-DD3B-AB3F-895E-C66025185243}"/>
                  </a:ext>
                </a:extLst>
              </p14:cNvPr>
              <p14:cNvContentPartPr/>
              <p14:nvPr/>
            </p14:nvContentPartPr>
            <p14:xfrm>
              <a:off x="437233" y="2405729"/>
              <a:ext cx="1229040" cy="384480"/>
            </p14:xfrm>
          </p:contentPart>
        </mc:Choice>
        <mc:Fallback>
          <p:pic>
            <p:nvPicPr>
              <p:cNvPr id="2" name="Ink 1">
                <a:extLst>
                  <a:ext uri="{FF2B5EF4-FFF2-40B4-BE49-F238E27FC236}">
                    <a16:creationId xmlns:a16="http://schemas.microsoft.com/office/drawing/2014/main" id="{74A718FE-DD3B-AB3F-895E-C66025185243}"/>
                  </a:ext>
                </a:extLst>
              </p:cNvPr>
              <p:cNvPicPr/>
              <p:nvPr/>
            </p:nvPicPr>
            <p:blipFill>
              <a:blip r:embed="rId9"/>
              <a:stretch>
                <a:fillRect/>
              </a:stretch>
            </p:blipFill>
            <p:spPr>
              <a:xfrm>
                <a:off x="428593" y="2397089"/>
                <a:ext cx="1246680" cy="40212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7" name="Ink 6">
                <a:extLst>
                  <a:ext uri="{FF2B5EF4-FFF2-40B4-BE49-F238E27FC236}">
                    <a16:creationId xmlns:a16="http://schemas.microsoft.com/office/drawing/2014/main" id="{CD8B352F-1CC2-FBF9-DA20-2004563C8016}"/>
                  </a:ext>
                </a:extLst>
              </p14:cNvPr>
              <p14:cNvContentPartPr/>
              <p14:nvPr/>
            </p14:nvContentPartPr>
            <p14:xfrm>
              <a:off x="410593" y="2643689"/>
              <a:ext cx="949320" cy="421920"/>
            </p14:xfrm>
          </p:contentPart>
        </mc:Choice>
        <mc:Fallback>
          <p:pic>
            <p:nvPicPr>
              <p:cNvPr id="7" name="Ink 6">
                <a:extLst>
                  <a:ext uri="{FF2B5EF4-FFF2-40B4-BE49-F238E27FC236}">
                    <a16:creationId xmlns:a16="http://schemas.microsoft.com/office/drawing/2014/main" id="{CD8B352F-1CC2-FBF9-DA20-2004563C8016}"/>
                  </a:ext>
                </a:extLst>
              </p:cNvPr>
              <p:cNvPicPr/>
              <p:nvPr/>
            </p:nvPicPr>
            <p:blipFill>
              <a:blip r:embed="rId11"/>
              <a:stretch>
                <a:fillRect/>
              </a:stretch>
            </p:blipFill>
            <p:spPr>
              <a:xfrm>
                <a:off x="401593" y="2635049"/>
                <a:ext cx="966960" cy="43956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24" name="Ink 23">
                <a:extLst>
                  <a:ext uri="{FF2B5EF4-FFF2-40B4-BE49-F238E27FC236}">
                    <a16:creationId xmlns:a16="http://schemas.microsoft.com/office/drawing/2014/main" id="{D24911BA-08AC-7781-F468-B377972ECB7F}"/>
                  </a:ext>
                </a:extLst>
              </p14:cNvPr>
              <p14:cNvContentPartPr/>
              <p14:nvPr/>
            </p14:nvContentPartPr>
            <p14:xfrm>
              <a:off x="6911113" y="738569"/>
              <a:ext cx="898560" cy="505080"/>
            </p14:xfrm>
          </p:contentPart>
        </mc:Choice>
        <mc:Fallback>
          <p:pic>
            <p:nvPicPr>
              <p:cNvPr id="24" name="Ink 23">
                <a:extLst>
                  <a:ext uri="{FF2B5EF4-FFF2-40B4-BE49-F238E27FC236}">
                    <a16:creationId xmlns:a16="http://schemas.microsoft.com/office/drawing/2014/main" id="{D24911BA-08AC-7781-F468-B377972ECB7F}"/>
                  </a:ext>
                </a:extLst>
              </p:cNvPr>
              <p:cNvPicPr/>
              <p:nvPr/>
            </p:nvPicPr>
            <p:blipFill>
              <a:blip r:embed="rId13"/>
              <a:stretch>
                <a:fillRect/>
              </a:stretch>
            </p:blipFill>
            <p:spPr>
              <a:xfrm>
                <a:off x="6902113" y="729569"/>
                <a:ext cx="916200" cy="52272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26" name="Ink 25">
                <a:extLst>
                  <a:ext uri="{FF2B5EF4-FFF2-40B4-BE49-F238E27FC236}">
                    <a16:creationId xmlns:a16="http://schemas.microsoft.com/office/drawing/2014/main" id="{AA533F37-1064-D899-A5CF-A80CB12583D2}"/>
                  </a:ext>
                </a:extLst>
              </p14:cNvPr>
              <p14:cNvContentPartPr/>
              <p14:nvPr/>
            </p14:nvContentPartPr>
            <p14:xfrm>
              <a:off x="4824193" y="1533809"/>
              <a:ext cx="425880" cy="396360"/>
            </p14:xfrm>
          </p:contentPart>
        </mc:Choice>
        <mc:Fallback>
          <p:pic>
            <p:nvPicPr>
              <p:cNvPr id="26" name="Ink 25">
                <a:extLst>
                  <a:ext uri="{FF2B5EF4-FFF2-40B4-BE49-F238E27FC236}">
                    <a16:creationId xmlns:a16="http://schemas.microsoft.com/office/drawing/2014/main" id="{AA533F37-1064-D899-A5CF-A80CB12583D2}"/>
                  </a:ext>
                </a:extLst>
              </p:cNvPr>
              <p:cNvPicPr/>
              <p:nvPr/>
            </p:nvPicPr>
            <p:blipFill>
              <a:blip r:embed="rId15"/>
              <a:stretch>
                <a:fillRect/>
              </a:stretch>
            </p:blipFill>
            <p:spPr>
              <a:xfrm>
                <a:off x="4815193" y="1525169"/>
                <a:ext cx="443520" cy="414000"/>
              </a:xfrm>
              <a:prstGeom prst="rect">
                <a:avLst/>
              </a:prstGeom>
            </p:spPr>
          </p:pic>
        </mc:Fallback>
      </mc:AlternateContent>
      <p:grpSp>
        <p:nvGrpSpPr>
          <p:cNvPr id="43" name="Group 42">
            <a:extLst>
              <a:ext uri="{FF2B5EF4-FFF2-40B4-BE49-F238E27FC236}">
                <a16:creationId xmlns:a16="http://schemas.microsoft.com/office/drawing/2014/main" id="{2A847D8F-FB6C-496C-8A32-2D8210A48CD9}"/>
              </a:ext>
            </a:extLst>
          </p:cNvPr>
          <p:cNvGrpSpPr/>
          <p:nvPr/>
        </p:nvGrpSpPr>
        <p:grpSpPr>
          <a:xfrm>
            <a:off x="5139193" y="691769"/>
            <a:ext cx="712800" cy="988200"/>
            <a:chOff x="5139193" y="691769"/>
            <a:chExt cx="712800" cy="988200"/>
          </a:xfrm>
        </p:grpSpPr>
        <mc:AlternateContent xmlns:mc="http://schemas.openxmlformats.org/markup-compatibility/2006">
          <mc:Choice xmlns:p14="http://schemas.microsoft.com/office/powerpoint/2010/main" Requires="p14">
            <p:contentPart p14:bwMode="auto" r:id="rId16">
              <p14:nvContentPartPr>
                <p14:cNvPr id="27" name="Ink 26">
                  <a:extLst>
                    <a:ext uri="{FF2B5EF4-FFF2-40B4-BE49-F238E27FC236}">
                      <a16:creationId xmlns:a16="http://schemas.microsoft.com/office/drawing/2014/main" id="{3DE7E167-F69F-6605-1F18-2E3E95C32C6C}"/>
                    </a:ext>
                  </a:extLst>
                </p14:cNvPr>
                <p14:cNvContentPartPr/>
                <p14:nvPr/>
              </p14:nvContentPartPr>
              <p14:xfrm>
                <a:off x="5150353" y="1343369"/>
                <a:ext cx="167760" cy="336600"/>
              </p14:xfrm>
            </p:contentPart>
          </mc:Choice>
          <mc:Fallback>
            <p:pic>
              <p:nvPicPr>
                <p:cNvPr id="27" name="Ink 26">
                  <a:extLst>
                    <a:ext uri="{FF2B5EF4-FFF2-40B4-BE49-F238E27FC236}">
                      <a16:creationId xmlns:a16="http://schemas.microsoft.com/office/drawing/2014/main" id="{3DE7E167-F69F-6605-1F18-2E3E95C32C6C}"/>
                    </a:ext>
                  </a:extLst>
                </p:cNvPr>
                <p:cNvPicPr/>
                <p:nvPr/>
              </p:nvPicPr>
              <p:blipFill>
                <a:blip r:embed="rId17"/>
                <a:stretch>
                  <a:fillRect/>
                </a:stretch>
              </p:blipFill>
              <p:spPr>
                <a:xfrm>
                  <a:off x="5141713" y="1334729"/>
                  <a:ext cx="185400" cy="35424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28" name="Ink 27">
                  <a:extLst>
                    <a:ext uri="{FF2B5EF4-FFF2-40B4-BE49-F238E27FC236}">
                      <a16:creationId xmlns:a16="http://schemas.microsoft.com/office/drawing/2014/main" id="{345C3387-6ACF-2594-1358-E367BDF0B823}"/>
                    </a:ext>
                  </a:extLst>
                </p14:cNvPr>
                <p14:cNvContentPartPr/>
                <p14:nvPr/>
              </p14:nvContentPartPr>
              <p14:xfrm>
                <a:off x="5139193" y="1542449"/>
                <a:ext cx="95760" cy="113760"/>
              </p14:xfrm>
            </p:contentPart>
          </mc:Choice>
          <mc:Fallback>
            <p:pic>
              <p:nvPicPr>
                <p:cNvPr id="28" name="Ink 27">
                  <a:extLst>
                    <a:ext uri="{FF2B5EF4-FFF2-40B4-BE49-F238E27FC236}">
                      <a16:creationId xmlns:a16="http://schemas.microsoft.com/office/drawing/2014/main" id="{345C3387-6ACF-2594-1358-E367BDF0B823}"/>
                    </a:ext>
                  </a:extLst>
                </p:cNvPr>
                <p:cNvPicPr/>
                <p:nvPr/>
              </p:nvPicPr>
              <p:blipFill>
                <a:blip r:embed="rId19"/>
                <a:stretch>
                  <a:fillRect/>
                </a:stretch>
              </p:blipFill>
              <p:spPr>
                <a:xfrm>
                  <a:off x="5130553" y="1533449"/>
                  <a:ext cx="113400" cy="13140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30" name="Ink 29">
                  <a:extLst>
                    <a:ext uri="{FF2B5EF4-FFF2-40B4-BE49-F238E27FC236}">
                      <a16:creationId xmlns:a16="http://schemas.microsoft.com/office/drawing/2014/main" id="{378C6A7D-9587-406E-0550-F477F087DF76}"/>
                    </a:ext>
                  </a:extLst>
                </p14:cNvPr>
                <p14:cNvContentPartPr/>
                <p14:nvPr/>
              </p14:nvContentPartPr>
              <p14:xfrm>
                <a:off x="5257993" y="1114769"/>
                <a:ext cx="103680" cy="148680"/>
              </p14:xfrm>
            </p:contentPart>
          </mc:Choice>
          <mc:Fallback>
            <p:pic>
              <p:nvPicPr>
                <p:cNvPr id="30" name="Ink 29">
                  <a:extLst>
                    <a:ext uri="{FF2B5EF4-FFF2-40B4-BE49-F238E27FC236}">
                      <a16:creationId xmlns:a16="http://schemas.microsoft.com/office/drawing/2014/main" id="{378C6A7D-9587-406E-0550-F477F087DF76}"/>
                    </a:ext>
                  </a:extLst>
                </p:cNvPr>
                <p:cNvPicPr/>
                <p:nvPr/>
              </p:nvPicPr>
              <p:blipFill>
                <a:blip r:embed="rId21"/>
                <a:stretch>
                  <a:fillRect/>
                </a:stretch>
              </p:blipFill>
              <p:spPr>
                <a:xfrm>
                  <a:off x="5249353" y="1105769"/>
                  <a:ext cx="121320" cy="16632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31" name="Ink 30">
                  <a:extLst>
                    <a:ext uri="{FF2B5EF4-FFF2-40B4-BE49-F238E27FC236}">
                      <a16:creationId xmlns:a16="http://schemas.microsoft.com/office/drawing/2014/main" id="{3A3BB142-BEA2-AEA7-8FBE-2D171F35F7D6}"/>
                    </a:ext>
                  </a:extLst>
                </p14:cNvPr>
                <p14:cNvContentPartPr/>
                <p14:nvPr/>
              </p14:nvContentPartPr>
              <p14:xfrm>
                <a:off x="5396953" y="991289"/>
                <a:ext cx="127080" cy="164520"/>
              </p14:xfrm>
            </p:contentPart>
          </mc:Choice>
          <mc:Fallback>
            <p:pic>
              <p:nvPicPr>
                <p:cNvPr id="31" name="Ink 30">
                  <a:extLst>
                    <a:ext uri="{FF2B5EF4-FFF2-40B4-BE49-F238E27FC236}">
                      <a16:creationId xmlns:a16="http://schemas.microsoft.com/office/drawing/2014/main" id="{3A3BB142-BEA2-AEA7-8FBE-2D171F35F7D6}"/>
                    </a:ext>
                  </a:extLst>
                </p:cNvPr>
                <p:cNvPicPr/>
                <p:nvPr/>
              </p:nvPicPr>
              <p:blipFill>
                <a:blip r:embed="rId23"/>
                <a:stretch>
                  <a:fillRect/>
                </a:stretch>
              </p:blipFill>
              <p:spPr>
                <a:xfrm>
                  <a:off x="5388313" y="982289"/>
                  <a:ext cx="144720" cy="18216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32" name="Ink 31">
                  <a:extLst>
                    <a:ext uri="{FF2B5EF4-FFF2-40B4-BE49-F238E27FC236}">
                      <a16:creationId xmlns:a16="http://schemas.microsoft.com/office/drawing/2014/main" id="{5AE21B4C-1430-F945-FF80-0A4BF7A74ABE}"/>
                    </a:ext>
                  </a:extLst>
                </p14:cNvPr>
                <p14:cNvContentPartPr/>
                <p14:nvPr/>
              </p14:nvContentPartPr>
              <p14:xfrm>
                <a:off x="5565073" y="691769"/>
                <a:ext cx="191880" cy="289080"/>
              </p14:xfrm>
            </p:contentPart>
          </mc:Choice>
          <mc:Fallback>
            <p:pic>
              <p:nvPicPr>
                <p:cNvPr id="32" name="Ink 31">
                  <a:extLst>
                    <a:ext uri="{FF2B5EF4-FFF2-40B4-BE49-F238E27FC236}">
                      <a16:creationId xmlns:a16="http://schemas.microsoft.com/office/drawing/2014/main" id="{5AE21B4C-1430-F945-FF80-0A4BF7A74ABE}"/>
                    </a:ext>
                  </a:extLst>
                </p:cNvPr>
                <p:cNvPicPr/>
                <p:nvPr/>
              </p:nvPicPr>
              <p:blipFill>
                <a:blip r:embed="rId25"/>
                <a:stretch>
                  <a:fillRect/>
                </a:stretch>
              </p:blipFill>
              <p:spPr>
                <a:xfrm>
                  <a:off x="5556073" y="682769"/>
                  <a:ext cx="209520" cy="30672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33" name="Ink 32">
                  <a:extLst>
                    <a:ext uri="{FF2B5EF4-FFF2-40B4-BE49-F238E27FC236}">
                      <a16:creationId xmlns:a16="http://schemas.microsoft.com/office/drawing/2014/main" id="{6A8DDE50-7BAC-FF33-054C-882BE2E09FE4}"/>
                    </a:ext>
                  </a:extLst>
                </p14:cNvPr>
                <p14:cNvContentPartPr/>
                <p14:nvPr/>
              </p14:nvContentPartPr>
              <p14:xfrm>
                <a:off x="5490193" y="1148609"/>
                <a:ext cx="38880" cy="93960"/>
              </p14:xfrm>
            </p:contentPart>
          </mc:Choice>
          <mc:Fallback>
            <p:pic>
              <p:nvPicPr>
                <p:cNvPr id="33" name="Ink 32">
                  <a:extLst>
                    <a:ext uri="{FF2B5EF4-FFF2-40B4-BE49-F238E27FC236}">
                      <a16:creationId xmlns:a16="http://schemas.microsoft.com/office/drawing/2014/main" id="{6A8DDE50-7BAC-FF33-054C-882BE2E09FE4}"/>
                    </a:ext>
                  </a:extLst>
                </p:cNvPr>
                <p:cNvPicPr/>
                <p:nvPr/>
              </p:nvPicPr>
              <p:blipFill>
                <a:blip r:embed="rId27"/>
                <a:stretch>
                  <a:fillRect/>
                </a:stretch>
              </p:blipFill>
              <p:spPr>
                <a:xfrm>
                  <a:off x="5481193" y="1139609"/>
                  <a:ext cx="56520" cy="11160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34" name="Ink 33">
                  <a:extLst>
                    <a:ext uri="{FF2B5EF4-FFF2-40B4-BE49-F238E27FC236}">
                      <a16:creationId xmlns:a16="http://schemas.microsoft.com/office/drawing/2014/main" id="{3B9D3F8C-4D79-2A60-C343-C692A3E51682}"/>
                    </a:ext>
                  </a:extLst>
                </p14:cNvPr>
                <p14:cNvContentPartPr/>
                <p14:nvPr/>
              </p14:nvContentPartPr>
              <p14:xfrm>
                <a:off x="5541313" y="1110809"/>
                <a:ext cx="29520" cy="94320"/>
              </p14:xfrm>
            </p:contentPart>
          </mc:Choice>
          <mc:Fallback>
            <p:pic>
              <p:nvPicPr>
                <p:cNvPr id="34" name="Ink 33">
                  <a:extLst>
                    <a:ext uri="{FF2B5EF4-FFF2-40B4-BE49-F238E27FC236}">
                      <a16:creationId xmlns:a16="http://schemas.microsoft.com/office/drawing/2014/main" id="{3B9D3F8C-4D79-2A60-C343-C692A3E51682}"/>
                    </a:ext>
                  </a:extLst>
                </p:cNvPr>
                <p:cNvPicPr/>
                <p:nvPr/>
              </p:nvPicPr>
              <p:blipFill>
                <a:blip r:embed="rId29"/>
                <a:stretch>
                  <a:fillRect/>
                </a:stretch>
              </p:blipFill>
              <p:spPr>
                <a:xfrm>
                  <a:off x="5532313" y="1102169"/>
                  <a:ext cx="47160" cy="11196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35" name="Ink 34">
                  <a:extLst>
                    <a:ext uri="{FF2B5EF4-FFF2-40B4-BE49-F238E27FC236}">
                      <a16:creationId xmlns:a16="http://schemas.microsoft.com/office/drawing/2014/main" id="{DF5737ED-F7A2-816D-92CB-3C6F84CCE752}"/>
                    </a:ext>
                  </a:extLst>
                </p14:cNvPr>
                <p14:cNvContentPartPr/>
                <p14:nvPr/>
              </p14:nvContentPartPr>
              <p14:xfrm>
                <a:off x="5480473" y="1114049"/>
                <a:ext cx="74880" cy="86400"/>
              </p14:xfrm>
            </p:contentPart>
          </mc:Choice>
          <mc:Fallback>
            <p:pic>
              <p:nvPicPr>
                <p:cNvPr id="35" name="Ink 34">
                  <a:extLst>
                    <a:ext uri="{FF2B5EF4-FFF2-40B4-BE49-F238E27FC236}">
                      <a16:creationId xmlns:a16="http://schemas.microsoft.com/office/drawing/2014/main" id="{DF5737ED-F7A2-816D-92CB-3C6F84CCE752}"/>
                    </a:ext>
                  </a:extLst>
                </p:cNvPr>
                <p:cNvPicPr/>
                <p:nvPr/>
              </p:nvPicPr>
              <p:blipFill>
                <a:blip r:embed="rId31"/>
                <a:stretch>
                  <a:fillRect/>
                </a:stretch>
              </p:blipFill>
              <p:spPr>
                <a:xfrm>
                  <a:off x="5471833" y="1105409"/>
                  <a:ext cx="92520" cy="10404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36" name="Ink 35">
                  <a:extLst>
                    <a:ext uri="{FF2B5EF4-FFF2-40B4-BE49-F238E27FC236}">
                      <a16:creationId xmlns:a16="http://schemas.microsoft.com/office/drawing/2014/main" id="{0B6BF6F2-B7ED-3D1A-C506-B8A7F6358301}"/>
                    </a:ext>
                  </a:extLst>
                </p14:cNvPr>
                <p14:cNvContentPartPr/>
                <p14:nvPr/>
              </p14:nvContentPartPr>
              <p14:xfrm>
                <a:off x="5525473" y="1154369"/>
                <a:ext cx="94320" cy="70560"/>
              </p14:xfrm>
            </p:contentPart>
          </mc:Choice>
          <mc:Fallback>
            <p:pic>
              <p:nvPicPr>
                <p:cNvPr id="36" name="Ink 35">
                  <a:extLst>
                    <a:ext uri="{FF2B5EF4-FFF2-40B4-BE49-F238E27FC236}">
                      <a16:creationId xmlns:a16="http://schemas.microsoft.com/office/drawing/2014/main" id="{0B6BF6F2-B7ED-3D1A-C506-B8A7F6358301}"/>
                    </a:ext>
                  </a:extLst>
                </p:cNvPr>
                <p:cNvPicPr/>
                <p:nvPr/>
              </p:nvPicPr>
              <p:blipFill>
                <a:blip r:embed="rId33"/>
                <a:stretch>
                  <a:fillRect/>
                </a:stretch>
              </p:blipFill>
              <p:spPr>
                <a:xfrm>
                  <a:off x="5516473" y="1145369"/>
                  <a:ext cx="111960" cy="8820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37" name="Ink 36">
                  <a:extLst>
                    <a:ext uri="{FF2B5EF4-FFF2-40B4-BE49-F238E27FC236}">
                      <a16:creationId xmlns:a16="http://schemas.microsoft.com/office/drawing/2014/main" id="{B4ADCF68-06DA-8A20-F125-C16EB3CEF667}"/>
                    </a:ext>
                  </a:extLst>
                </p14:cNvPr>
                <p14:cNvContentPartPr/>
                <p14:nvPr/>
              </p14:nvContentPartPr>
              <p14:xfrm>
                <a:off x="5354833" y="1500689"/>
                <a:ext cx="83520" cy="123120"/>
              </p14:xfrm>
            </p:contentPart>
          </mc:Choice>
          <mc:Fallback>
            <p:pic>
              <p:nvPicPr>
                <p:cNvPr id="37" name="Ink 36">
                  <a:extLst>
                    <a:ext uri="{FF2B5EF4-FFF2-40B4-BE49-F238E27FC236}">
                      <a16:creationId xmlns:a16="http://schemas.microsoft.com/office/drawing/2014/main" id="{B4ADCF68-06DA-8A20-F125-C16EB3CEF667}"/>
                    </a:ext>
                  </a:extLst>
                </p:cNvPr>
                <p:cNvPicPr/>
                <p:nvPr/>
              </p:nvPicPr>
              <p:blipFill>
                <a:blip r:embed="rId35"/>
                <a:stretch>
                  <a:fillRect/>
                </a:stretch>
              </p:blipFill>
              <p:spPr>
                <a:xfrm>
                  <a:off x="5346193" y="1491689"/>
                  <a:ext cx="101160" cy="14076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38" name="Ink 37">
                  <a:extLst>
                    <a:ext uri="{FF2B5EF4-FFF2-40B4-BE49-F238E27FC236}">
                      <a16:creationId xmlns:a16="http://schemas.microsoft.com/office/drawing/2014/main" id="{E2F621F0-E9CE-E0BE-B172-C5B26008167F}"/>
                    </a:ext>
                  </a:extLst>
                </p14:cNvPr>
                <p14:cNvContentPartPr/>
                <p14:nvPr/>
              </p14:nvContentPartPr>
              <p14:xfrm>
                <a:off x="5503873" y="1481969"/>
                <a:ext cx="26280" cy="52200"/>
              </p14:xfrm>
            </p:contentPart>
          </mc:Choice>
          <mc:Fallback>
            <p:pic>
              <p:nvPicPr>
                <p:cNvPr id="38" name="Ink 37">
                  <a:extLst>
                    <a:ext uri="{FF2B5EF4-FFF2-40B4-BE49-F238E27FC236}">
                      <a16:creationId xmlns:a16="http://schemas.microsoft.com/office/drawing/2014/main" id="{E2F621F0-E9CE-E0BE-B172-C5B26008167F}"/>
                    </a:ext>
                  </a:extLst>
                </p:cNvPr>
                <p:cNvPicPr/>
                <p:nvPr/>
              </p:nvPicPr>
              <p:blipFill>
                <a:blip r:embed="rId37"/>
                <a:stretch>
                  <a:fillRect/>
                </a:stretch>
              </p:blipFill>
              <p:spPr>
                <a:xfrm>
                  <a:off x="5494873" y="1473329"/>
                  <a:ext cx="43920" cy="6984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39" name="Ink 38">
                  <a:extLst>
                    <a:ext uri="{FF2B5EF4-FFF2-40B4-BE49-F238E27FC236}">
                      <a16:creationId xmlns:a16="http://schemas.microsoft.com/office/drawing/2014/main" id="{6DC50F07-5644-BF8E-63B0-356C4D149DA0}"/>
                    </a:ext>
                  </a:extLst>
                </p14:cNvPr>
                <p14:cNvContentPartPr/>
                <p14:nvPr/>
              </p14:nvContentPartPr>
              <p14:xfrm>
                <a:off x="5452033" y="1413929"/>
                <a:ext cx="19800" cy="25560"/>
              </p14:xfrm>
            </p:contentPart>
          </mc:Choice>
          <mc:Fallback>
            <p:pic>
              <p:nvPicPr>
                <p:cNvPr id="39" name="Ink 38">
                  <a:extLst>
                    <a:ext uri="{FF2B5EF4-FFF2-40B4-BE49-F238E27FC236}">
                      <a16:creationId xmlns:a16="http://schemas.microsoft.com/office/drawing/2014/main" id="{6DC50F07-5644-BF8E-63B0-356C4D149DA0}"/>
                    </a:ext>
                  </a:extLst>
                </p:cNvPr>
                <p:cNvPicPr/>
                <p:nvPr/>
              </p:nvPicPr>
              <p:blipFill>
                <a:blip r:embed="rId39"/>
                <a:stretch>
                  <a:fillRect/>
                </a:stretch>
              </p:blipFill>
              <p:spPr>
                <a:xfrm>
                  <a:off x="5443033" y="1405289"/>
                  <a:ext cx="37440" cy="4320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40" name="Ink 39">
                  <a:extLst>
                    <a:ext uri="{FF2B5EF4-FFF2-40B4-BE49-F238E27FC236}">
                      <a16:creationId xmlns:a16="http://schemas.microsoft.com/office/drawing/2014/main" id="{0D47D03E-5C8D-167D-E548-5B0346EA8722}"/>
                    </a:ext>
                  </a:extLst>
                </p14:cNvPr>
                <p14:cNvContentPartPr/>
                <p14:nvPr/>
              </p14:nvContentPartPr>
              <p14:xfrm>
                <a:off x="5548153" y="1385489"/>
                <a:ext cx="48240" cy="110880"/>
              </p14:xfrm>
            </p:contentPart>
          </mc:Choice>
          <mc:Fallback>
            <p:pic>
              <p:nvPicPr>
                <p:cNvPr id="40" name="Ink 39">
                  <a:extLst>
                    <a:ext uri="{FF2B5EF4-FFF2-40B4-BE49-F238E27FC236}">
                      <a16:creationId xmlns:a16="http://schemas.microsoft.com/office/drawing/2014/main" id="{0D47D03E-5C8D-167D-E548-5B0346EA8722}"/>
                    </a:ext>
                  </a:extLst>
                </p:cNvPr>
                <p:cNvPicPr/>
                <p:nvPr/>
              </p:nvPicPr>
              <p:blipFill>
                <a:blip r:embed="rId41"/>
                <a:stretch>
                  <a:fillRect/>
                </a:stretch>
              </p:blipFill>
              <p:spPr>
                <a:xfrm>
                  <a:off x="5539153" y="1376849"/>
                  <a:ext cx="65880" cy="12852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41" name="Ink 40">
                  <a:extLst>
                    <a:ext uri="{FF2B5EF4-FFF2-40B4-BE49-F238E27FC236}">
                      <a16:creationId xmlns:a16="http://schemas.microsoft.com/office/drawing/2014/main" id="{73BE2ADD-D269-A3DF-9362-760C7D8135B2}"/>
                    </a:ext>
                  </a:extLst>
                </p14:cNvPr>
                <p14:cNvContentPartPr/>
                <p14:nvPr/>
              </p14:nvContentPartPr>
              <p14:xfrm>
                <a:off x="5629873" y="1278569"/>
                <a:ext cx="173880" cy="129960"/>
              </p14:xfrm>
            </p:contentPart>
          </mc:Choice>
          <mc:Fallback>
            <p:pic>
              <p:nvPicPr>
                <p:cNvPr id="41" name="Ink 40">
                  <a:extLst>
                    <a:ext uri="{FF2B5EF4-FFF2-40B4-BE49-F238E27FC236}">
                      <a16:creationId xmlns:a16="http://schemas.microsoft.com/office/drawing/2014/main" id="{73BE2ADD-D269-A3DF-9362-760C7D8135B2}"/>
                    </a:ext>
                  </a:extLst>
                </p:cNvPr>
                <p:cNvPicPr/>
                <p:nvPr/>
              </p:nvPicPr>
              <p:blipFill>
                <a:blip r:embed="rId43"/>
                <a:stretch>
                  <a:fillRect/>
                </a:stretch>
              </p:blipFill>
              <p:spPr>
                <a:xfrm>
                  <a:off x="5621233" y="1269569"/>
                  <a:ext cx="191520" cy="14760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42" name="Ink 41">
                  <a:extLst>
                    <a:ext uri="{FF2B5EF4-FFF2-40B4-BE49-F238E27FC236}">
                      <a16:creationId xmlns:a16="http://schemas.microsoft.com/office/drawing/2014/main" id="{B95C8056-1171-C0CB-EC8C-B8380121E86D}"/>
                    </a:ext>
                  </a:extLst>
                </p14:cNvPr>
                <p14:cNvContentPartPr/>
                <p14:nvPr/>
              </p14:nvContentPartPr>
              <p14:xfrm>
                <a:off x="5733913" y="1209809"/>
                <a:ext cx="118080" cy="139680"/>
              </p14:xfrm>
            </p:contentPart>
          </mc:Choice>
          <mc:Fallback>
            <p:pic>
              <p:nvPicPr>
                <p:cNvPr id="42" name="Ink 41">
                  <a:extLst>
                    <a:ext uri="{FF2B5EF4-FFF2-40B4-BE49-F238E27FC236}">
                      <a16:creationId xmlns:a16="http://schemas.microsoft.com/office/drawing/2014/main" id="{B95C8056-1171-C0CB-EC8C-B8380121E86D}"/>
                    </a:ext>
                  </a:extLst>
                </p:cNvPr>
                <p:cNvPicPr/>
                <p:nvPr/>
              </p:nvPicPr>
              <p:blipFill>
                <a:blip r:embed="rId45"/>
                <a:stretch>
                  <a:fillRect/>
                </a:stretch>
              </p:blipFill>
              <p:spPr>
                <a:xfrm>
                  <a:off x="5725273" y="1200809"/>
                  <a:ext cx="135720" cy="1573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46">
            <p14:nvContentPartPr>
              <p14:cNvPr id="44" name="Ink 43">
                <a:extLst>
                  <a:ext uri="{FF2B5EF4-FFF2-40B4-BE49-F238E27FC236}">
                    <a16:creationId xmlns:a16="http://schemas.microsoft.com/office/drawing/2014/main" id="{D8F01620-CFBD-4EA9-9A89-B0C5A447D6AF}"/>
                  </a:ext>
                </a:extLst>
              </p14:cNvPr>
              <p14:cNvContentPartPr/>
              <p14:nvPr/>
            </p14:nvContentPartPr>
            <p14:xfrm>
              <a:off x="10602913" y="1837289"/>
              <a:ext cx="2076120" cy="530280"/>
            </p14:xfrm>
          </p:contentPart>
        </mc:Choice>
        <mc:Fallback>
          <p:pic>
            <p:nvPicPr>
              <p:cNvPr id="44" name="Ink 43">
                <a:extLst>
                  <a:ext uri="{FF2B5EF4-FFF2-40B4-BE49-F238E27FC236}">
                    <a16:creationId xmlns:a16="http://schemas.microsoft.com/office/drawing/2014/main" id="{D8F01620-CFBD-4EA9-9A89-B0C5A447D6AF}"/>
                  </a:ext>
                </a:extLst>
              </p:cNvPr>
              <p:cNvPicPr/>
              <p:nvPr/>
            </p:nvPicPr>
            <p:blipFill>
              <a:blip r:embed="rId47"/>
              <a:stretch>
                <a:fillRect/>
              </a:stretch>
            </p:blipFill>
            <p:spPr>
              <a:xfrm>
                <a:off x="10594273" y="1828649"/>
                <a:ext cx="2093760" cy="54792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45" name="Ink 44">
                <a:extLst>
                  <a:ext uri="{FF2B5EF4-FFF2-40B4-BE49-F238E27FC236}">
                    <a16:creationId xmlns:a16="http://schemas.microsoft.com/office/drawing/2014/main" id="{E11E7E88-CAFA-3400-E41C-DB1DA8AEA590}"/>
                  </a:ext>
                </a:extLst>
              </p14:cNvPr>
              <p14:cNvContentPartPr/>
              <p14:nvPr/>
            </p14:nvContentPartPr>
            <p14:xfrm>
              <a:off x="521473" y="2659889"/>
              <a:ext cx="792720" cy="418680"/>
            </p14:xfrm>
          </p:contentPart>
        </mc:Choice>
        <mc:Fallback>
          <p:pic>
            <p:nvPicPr>
              <p:cNvPr id="45" name="Ink 44">
                <a:extLst>
                  <a:ext uri="{FF2B5EF4-FFF2-40B4-BE49-F238E27FC236}">
                    <a16:creationId xmlns:a16="http://schemas.microsoft.com/office/drawing/2014/main" id="{E11E7E88-CAFA-3400-E41C-DB1DA8AEA590}"/>
                  </a:ext>
                </a:extLst>
              </p:cNvPr>
              <p:cNvPicPr/>
              <p:nvPr/>
            </p:nvPicPr>
            <p:blipFill>
              <a:blip r:embed="rId49"/>
              <a:stretch>
                <a:fillRect/>
              </a:stretch>
            </p:blipFill>
            <p:spPr>
              <a:xfrm>
                <a:off x="512833" y="2651249"/>
                <a:ext cx="810360" cy="43632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46" name="Ink 45">
                <a:extLst>
                  <a:ext uri="{FF2B5EF4-FFF2-40B4-BE49-F238E27FC236}">
                    <a16:creationId xmlns:a16="http://schemas.microsoft.com/office/drawing/2014/main" id="{983EC0A1-69BE-9472-5F23-E7521F8D6246}"/>
                  </a:ext>
                </a:extLst>
              </p14:cNvPr>
              <p14:cNvContentPartPr/>
              <p14:nvPr/>
            </p14:nvContentPartPr>
            <p14:xfrm>
              <a:off x="115033" y="5471129"/>
              <a:ext cx="1484640" cy="441000"/>
            </p14:xfrm>
          </p:contentPart>
        </mc:Choice>
        <mc:Fallback>
          <p:pic>
            <p:nvPicPr>
              <p:cNvPr id="46" name="Ink 45">
                <a:extLst>
                  <a:ext uri="{FF2B5EF4-FFF2-40B4-BE49-F238E27FC236}">
                    <a16:creationId xmlns:a16="http://schemas.microsoft.com/office/drawing/2014/main" id="{983EC0A1-69BE-9472-5F23-E7521F8D6246}"/>
                  </a:ext>
                </a:extLst>
              </p:cNvPr>
              <p:cNvPicPr/>
              <p:nvPr/>
            </p:nvPicPr>
            <p:blipFill>
              <a:blip r:embed="rId51"/>
              <a:stretch>
                <a:fillRect/>
              </a:stretch>
            </p:blipFill>
            <p:spPr>
              <a:xfrm>
                <a:off x="106033" y="5462129"/>
                <a:ext cx="1502280" cy="45864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47" name="Ink 46">
                <a:extLst>
                  <a:ext uri="{FF2B5EF4-FFF2-40B4-BE49-F238E27FC236}">
                    <a16:creationId xmlns:a16="http://schemas.microsoft.com/office/drawing/2014/main" id="{E9CB21CF-C044-3B9C-1F33-15097BD5EDBC}"/>
                  </a:ext>
                </a:extLst>
              </p14:cNvPr>
              <p14:cNvContentPartPr/>
              <p14:nvPr/>
            </p14:nvContentPartPr>
            <p14:xfrm>
              <a:off x="1472233" y="4143809"/>
              <a:ext cx="309960" cy="326160"/>
            </p14:xfrm>
          </p:contentPart>
        </mc:Choice>
        <mc:Fallback>
          <p:pic>
            <p:nvPicPr>
              <p:cNvPr id="47" name="Ink 46">
                <a:extLst>
                  <a:ext uri="{FF2B5EF4-FFF2-40B4-BE49-F238E27FC236}">
                    <a16:creationId xmlns:a16="http://schemas.microsoft.com/office/drawing/2014/main" id="{E9CB21CF-C044-3B9C-1F33-15097BD5EDBC}"/>
                  </a:ext>
                </a:extLst>
              </p:cNvPr>
              <p:cNvPicPr/>
              <p:nvPr/>
            </p:nvPicPr>
            <p:blipFill>
              <a:blip r:embed="rId53"/>
              <a:stretch>
                <a:fillRect/>
              </a:stretch>
            </p:blipFill>
            <p:spPr>
              <a:xfrm>
                <a:off x="1463593" y="4134809"/>
                <a:ext cx="327600" cy="34380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48" name="Ink 47">
                <a:extLst>
                  <a:ext uri="{FF2B5EF4-FFF2-40B4-BE49-F238E27FC236}">
                    <a16:creationId xmlns:a16="http://schemas.microsoft.com/office/drawing/2014/main" id="{1B3C4E32-4007-E8A9-C773-088674798907}"/>
                  </a:ext>
                </a:extLst>
              </p14:cNvPr>
              <p14:cNvContentPartPr/>
              <p14:nvPr/>
            </p14:nvContentPartPr>
            <p14:xfrm>
              <a:off x="2645113" y="6245129"/>
              <a:ext cx="1716840" cy="468000"/>
            </p14:xfrm>
          </p:contentPart>
        </mc:Choice>
        <mc:Fallback>
          <p:pic>
            <p:nvPicPr>
              <p:cNvPr id="48" name="Ink 47">
                <a:extLst>
                  <a:ext uri="{FF2B5EF4-FFF2-40B4-BE49-F238E27FC236}">
                    <a16:creationId xmlns:a16="http://schemas.microsoft.com/office/drawing/2014/main" id="{1B3C4E32-4007-E8A9-C773-088674798907}"/>
                  </a:ext>
                </a:extLst>
              </p:cNvPr>
              <p:cNvPicPr/>
              <p:nvPr/>
            </p:nvPicPr>
            <p:blipFill>
              <a:blip r:embed="rId55"/>
              <a:stretch>
                <a:fillRect/>
              </a:stretch>
            </p:blipFill>
            <p:spPr>
              <a:xfrm>
                <a:off x="2636113" y="6236489"/>
                <a:ext cx="1734480" cy="48564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49" name="Ink 48">
                <a:extLst>
                  <a:ext uri="{FF2B5EF4-FFF2-40B4-BE49-F238E27FC236}">
                    <a16:creationId xmlns:a16="http://schemas.microsoft.com/office/drawing/2014/main" id="{83C004A3-C5F9-E82E-25D2-E2FCFA428994}"/>
                  </a:ext>
                </a:extLst>
              </p14:cNvPr>
              <p14:cNvContentPartPr/>
              <p14:nvPr/>
            </p14:nvContentPartPr>
            <p14:xfrm>
              <a:off x="7236553" y="5758409"/>
              <a:ext cx="770040" cy="346320"/>
            </p14:xfrm>
          </p:contentPart>
        </mc:Choice>
        <mc:Fallback>
          <p:pic>
            <p:nvPicPr>
              <p:cNvPr id="49" name="Ink 48">
                <a:extLst>
                  <a:ext uri="{FF2B5EF4-FFF2-40B4-BE49-F238E27FC236}">
                    <a16:creationId xmlns:a16="http://schemas.microsoft.com/office/drawing/2014/main" id="{83C004A3-C5F9-E82E-25D2-E2FCFA428994}"/>
                  </a:ext>
                </a:extLst>
              </p:cNvPr>
              <p:cNvPicPr/>
              <p:nvPr/>
            </p:nvPicPr>
            <p:blipFill>
              <a:blip r:embed="rId57"/>
              <a:stretch>
                <a:fillRect/>
              </a:stretch>
            </p:blipFill>
            <p:spPr>
              <a:xfrm>
                <a:off x="7227913" y="5749769"/>
                <a:ext cx="787680" cy="36396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50" name="Ink 49">
                <a:extLst>
                  <a:ext uri="{FF2B5EF4-FFF2-40B4-BE49-F238E27FC236}">
                    <a16:creationId xmlns:a16="http://schemas.microsoft.com/office/drawing/2014/main" id="{D96533B8-0C06-1BCC-90A0-4E706E620D17}"/>
                  </a:ext>
                </a:extLst>
              </p14:cNvPr>
              <p14:cNvContentPartPr/>
              <p14:nvPr/>
            </p14:nvContentPartPr>
            <p14:xfrm>
              <a:off x="4569673" y="5733209"/>
              <a:ext cx="567000" cy="68400"/>
            </p14:xfrm>
          </p:contentPart>
        </mc:Choice>
        <mc:Fallback>
          <p:pic>
            <p:nvPicPr>
              <p:cNvPr id="50" name="Ink 49">
                <a:extLst>
                  <a:ext uri="{FF2B5EF4-FFF2-40B4-BE49-F238E27FC236}">
                    <a16:creationId xmlns:a16="http://schemas.microsoft.com/office/drawing/2014/main" id="{D96533B8-0C06-1BCC-90A0-4E706E620D17}"/>
                  </a:ext>
                </a:extLst>
              </p:cNvPr>
              <p:cNvPicPr/>
              <p:nvPr/>
            </p:nvPicPr>
            <p:blipFill>
              <a:blip r:embed="rId59"/>
              <a:stretch>
                <a:fillRect/>
              </a:stretch>
            </p:blipFill>
            <p:spPr>
              <a:xfrm>
                <a:off x="4561033" y="5724569"/>
                <a:ext cx="584640" cy="8604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51" name="Ink 50">
                <a:extLst>
                  <a:ext uri="{FF2B5EF4-FFF2-40B4-BE49-F238E27FC236}">
                    <a16:creationId xmlns:a16="http://schemas.microsoft.com/office/drawing/2014/main" id="{82B7C3FD-8ECE-BF07-9CD6-20345CCF6A35}"/>
                  </a:ext>
                </a:extLst>
              </p14:cNvPr>
              <p14:cNvContentPartPr/>
              <p14:nvPr/>
            </p14:nvContentPartPr>
            <p14:xfrm>
              <a:off x="4971433" y="6629249"/>
              <a:ext cx="378360" cy="36720"/>
            </p14:xfrm>
          </p:contentPart>
        </mc:Choice>
        <mc:Fallback>
          <p:pic>
            <p:nvPicPr>
              <p:cNvPr id="51" name="Ink 50">
                <a:extLst>
                  <a:ext uri="{FF2B5EF4-FFF2-40B4-BE49-F238E27FC236}">
                    <a16:creationId xmlns:a16="http://schemas.microsoft.com/office/drawing/2014/main" id="{82B7C3FD-8ECE-BF07-9CD6-20345CCF6A35}"/>
                  </a:ext>
                </a:extLst>
              </p:cNvPr>
              <p:cNvPicPr/>
              <p:nvPr/>
            </p:nvPicPr>
            <p:blipFill>
              <a:blip r:embed="rId61"/>
              <a:stretch>
                <a:fillRect/>
              </a:stretch>
            </p:blipFill>
            <p:spPr>
              <a:xfrm>
                <a:off x="4962793" y="6620249"/>
                <a:ext cx="396000" cy="5436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52" name="Ink 51">
                <a:extLst>
                  <a:ext uri="{FF2B5EF4-FFF2-40B4-BE49-F238E27FC236}">
                    <a16:creationId xmlns:a16="http://schemas.microsoft.com/office/drawing/2014/main" id="{FE5DA090-CDCC-A8E0-55CD-1DEBC196B93D}"/>
                  </a:ext>
                </a:extLst>
              </p14:cNvPr>
              <p14:cNvContentPartPr/>
              <p14:nvPr/>
            </p14:nvContentPartPr>
            <p14:xfrm>
              <a:off x="7410793" y="6637169"/>
              <a:ext cx="842040" cy="68040"/>
            </p14:xfrm>
          </p:contentPart>
        </mc:Choice>
        <mc:Fallback>
          <p:pic>
            <p:nvPicPr>
              <p:cNvPr id="52" name="Ink 51">
                <a:extLst>
                  <a:ext uri="{FF2B5EF4-FFF2-40B4-BE49-F238E27FC236}">
                    <a16:creationId xmlns:a16="http://schemas.microsoft.com/office/drawing/2014/main" id="{FE5DA090-CDCC-A8E0-55CD-1DEBC196B93D}"/>
                  </a:ext>
                </a:extLst>
              </p:cNvPr>
              <p:cNvPicPr/>
              <p:nvPr/>
            </p:nvPicPr>
            <p:blipFill>
              <a:blip r:embed="rId63"/>
              <a:stretch>
                <a:fillRect/>
              </a:stretch>
            </p:blipFill>
            <p:spPr>
              <a:xfrm>
                <a:off x="7402153" y="6628169"/>
                <a:ext cx="859680" cy="85680"/>
              </a:xfrm>
              <a:prstGeom prst="rect">
                <a:avLst/>
              </a:prstGeom>
            </p:spPr>
          </p:pic>
        </mc:Fallback>
      </mc:AlternateContent>
    </p:spTree>
    <p:extLst>
      <p:ext uri="{BB962C8B-B14F-4D97-AF65-F5344CB8AC3E}">
        <p14:creationId xmlns:p14="http://schemas.microsoft.com/office/powerpoint/2010/main" val="2368011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960E82-C38A-AB2B-BA8F-11A5D18944EB}"/>
              </a:ext>
            </a:extLst>
          </p:cNvPr>
          <p:cNvPicPr>
            <a:picLocks noChangeAspect="1"/>
          </p:cNvPicPr>
          <p:nvPr/>
        </p:nvPicPr>
        <p:blipFill rotWithShape="1">
          <a:blip r:embed="rId2">
            <a:extLst>
              <a:ext uri="{28A0092B-C50C-407E-A947-70E740481C1C}">
                <a14:useLocalDpi xmlns:a14="http://schemas.microsoft.com/office/drawing/2010/main" val="0"/>
              </a:ext>
            </a:extLst>
          </a:blip>
          <a:srcRect r="33082" b="54444"/>
          <a:stretch/>
        </p:blipFill>
        <p:spPr>
          <a:xfrm>
            <a:off x="5308504" y="350837"/>
            <a:ext cx="7509943" cy="6349817"/>
          </a:xfrm>
          <a:prstGeom prst="rect">
            <a:avLst/>
          </a:prstGeom>
        </p:spPr>
      </p:pic>
      <p:sp>
        <p:nvSpPr>
          <p:cNvPr id="2" name="TextBox 1">
            <a:extLst>
              <a:ext uri="{FF2B5EF4-FFF2-40B4-BE49-F238E27FC236}">
                <a16:creationId xmlns:a16="http://schemas.microsoft.com/office/drawing/2014/main" id="{9EB52007-4188-FE8F-FA6C-06DC1C1ED2CB}"/>
              </a:ext>
            </a:extLst>
          </p:cNvPr>
          <p:cNvSpPr txBox="1"/>
          <p:nvPr/>
        </p:nvSpPr>
        <p:spPr>
          <a:xfrm>
            <a:off x="106531" y="846240"/>
            <a:ext cx="4344394" cy="1754326"/>
          </a:xfrm>
          <a:prstGeom prst="rect">
            <a:avLst/>
          </a:prstGeom>
          <a:noFill/>
        </p:spPr>
        <p:txBody>
          <a:bodyPr wrap="square" rtlCol="0">
            <a:spAutoFit/>
          </a:bodyPr>
          <a:lstStyle/>
          <a:p>
            <a:r>
              <a:rPr lang="en-US" sz="1800" b="1" dirty="0">
                <a:latin typeface="Arial" panose="020B0604020202020204" pitchFamily="34" charset="0"/>
              </a:rPr>
              <a:t>A. Subunit Vaccine:</a:t>
            </a:r>
          </a:p>
          <a:p>
            <a:r>
              <a:rPr lang="en-US" sz="1800" dirty="0">
                <a:latin typeface="Arial" panose="020B0604020202020204" pitchFamily="34" charset="0"/>
              </a:rPr>
              <a:t>A protein from the pathogen is used to induce memory cells, e.g. spike protein from the virus. The protein can be produced by recombinant DNA technology.</a:t>
            </a:r>
          </a:p>
        </p:txBody>
      </p:sp>
      <p:sp>
        <p:nvSpPr>
          <p:cNvPr id="4" name="TextBox 3">
            <a:extLst>
              <a:ext uri="{FF2B5EF4-FFF2-40B4-BE49-F238E27FC236}">
                <a16:creationId xmlns:a16="http://schemas.microsoft.com/office/drawing/2014/main" id="{40565B1F-5C54-4B73-C41B-19292443C4FD}"/>
              </a:ext>
            </a:extLst>
          </p:cNvPr>
          <p:cNvSpPr txBox="1"/>
          <p:nvPr/>
        </p:nvSpPr>
        <p:spPr>
          <a:xfrm>
            <a:off x="151036" y="2864941"/>
            <a:ext cx="4102933" cy="1200329"/>
          </a:xfrm>
          <a:prstGeom prst="rect">
            <a:avLst/>
          </a:prstGeom>
          <a:noFill/>
        </p:spPr>
        <p:txBody>
          <a:bodyPr wrap="square" rtlCol="0">
            <a:spAutoFit/>
          </a:bodyPr>
          <a:lstStyle/>
          <a:p>
            <a:r>
              <a:rPr lang="en-US" sz="1800" b="1" dirty="0">
                <a:latin typeface="Arial" panose="020B0604020202020204" pitchFamily="34" charset="0"/>
              </a:rPr>
              <a:t>B. Inactivated Virus</a:t>
            </a:r>
          </a:p>
          <a:p>
            <a:r>
              <a:rPr lang="en-US" sz="1800" dirty="0">
                <a:latin typeface="Arial" panose="020B0604020202020204" pitchFamily="34" charset="0"/>
              </a:rPr>
              <a:t>The virus is chemically inactivated before administration. Peptides from virus activate B and T cells.</a:t>
            </a:r>
          </a:p>
        </p:txBody>
      </p:sp>
      <p:sp>
        <p:nvSpPr>
          <p:cNvPr id="6" name="TextBox 5">
            <a:extLst>
              <a:ext uri="{FF2B5EF4-FFF2-40B4-BE49-F238E27FC236}">
                <a16:creationId xmlns:a16="http://schemas.microsoft.com/office/drawing/2014/main" id="{210CF6B3-9184-0E06-5DD6-FB93E8639621}"/>
              </a:ext>
            </a:extLst>
          </p:cNvPr>
          <p:cNvSpPr txBox="1"/>
          <p:nvPr/>
        </p:nvSpPr>
        <p:spPr>
          <a:xfrm>
            <a:off x="510530" y="228677"/>
            <a:ext cx="3259418" cy="551241"/>
          </a:xfrm>
          <a:prstGeom prst="rect">
            <a:avLst/>
          </a:prstGeom>
          <a:noFill/>
        </p:spPr>
        <p:txBody>
          <a:bodyPr wrap="none" rtlCol="0">
            <a:spAutoFit/>
          </a:bodyPr>
          <a:lstStyle/>
          <a:p>
            <a:r>
              <a:rPr lang="en-US" sz="2982" dirty="0">
                <a:latin typeface="Arial" panose="020B0604020202020204" pitchFamily="34" charset="0"/>
              </a:rPr>
              <a:t>Types of Vaccines</a:t>
            </a:r>
          </a:p>
        </p:txBody>
      </p:sp>
      <p:sp>
        <p:nvSpPr>
          <p:cNvPr id="7" name="Date Placeholder 6">
            <a:extLst>
              <a:ext uri="{FF2B5EF4-FFF2-40B4-BE49-F238E27FC236}">
                <a16:creationId xmlns:a16="http://schemas.microsoft.com/office/drawing/2014/main" id="{6272B129-286B-88F1-1156-178BDC9824E2}"/>
              </a:ext>
            </a:extLst>
          </p:cNvPr>
          <p:cNvSpPr>
            <a:spLocks noGrp="1"/>
          </p:cNvSpPr>
          <p:nvPr>
            <p:ph type="dt" sz="half" idx="10"/>
          </p:nvPr>
        </p:nvSpPr>
        <p:spPr/>
        <p:txBody>
          <a:bodyPr/>
          <a:lstStyle/>
          <a:p>
            <a:fld id="{66930E04-677A-424B-9D66-B1346ED4E7D1}" type="datetime1">
              <a:rPr lang="en-US" smtClean="0"/>
              <a:t>2/8/2025</a:t>
            </a:fld>
            <a:endParaRPr lang="en-US"/>
          </a:p>
        </p:txBody>
      </p:sp>
      <p:sp>
        <p:nvSpPr>
          <p:cNvPr id="10" name="TextBox 9">
            <a:extLst>
              <a:ext uri="{FF2B5EF4-FFF2-40B4-BE49-F238E27FC236}">
                <a16:creationId xmlns:a16="http://schemas.microsoft.com/office/drawing/2014/main" id="{AED65DB2-EDCB-9C7A-AEBD-58A0668EB501}"/>
              </a:ext>
            </a:extLst>
          </p:cNvPr>
          <p:cNvSpPr txBox="1"/>
          <p:nvPr/>
        </p:nvSpPr>
        <p:spPr>
          <a:xfrm>
            <a:off x="5303502" y="1134067"/>
            <a:ext cx="364202" cy="389658"/>
          </a:xfrm>
          <a:prstGeom prst="rect">
            <a:avLst/>
          </a:prstGeom>
          <a:noFill/>
        </p:spPr>
        <p:txBody>
          <a:bodyPr wrap="none" rtlCol="0">
            <a:spAutoFit/>
          </a:bodyPr>
          <a:lstStyle/>
          <a:p>
            <a:r>
              <a:rPr lang="en-US" sz="1932" b="1" dirty="0">
                <a:latin typeface="Arial" panose="020B0604020202020204" pitchFamily="34" charset="0"/>
              </a:rPr>
              <a:t>A</a:t>
            </a:r>
          </a:p>
        </p:txBody>
      </p:sp>
      <p:sp>
        <p:nvSpPr>
          <p:cNvPr id="11" name="TextBox 10">
            <a:extLst>
              <a:ext uri="{FF2B5EF4-FFF2-40B4-BE49-F238E27FC236}">
                <a16:creationId xmlns:a16="http://schemas.microsoft.com/office/drawing/2014/main" id="{5C1E9773-93A4-9A83-68FF-69FC9F1A34CA}"/>
              </a:ext>
            </a:extLst>
          </p:cNvPr>
          <p:cNvSpPr txBox="1"/>
          <p:nvPr/>
        </p:nvSpPr>
        <p:spPr>
          <a:xfrm>
            <a:off x="5298932" y="3021617"/>
            <a:ext cx="364202" cy="389658"/>
          </a:xfrm>
          <a:prstGeom prst="rect">
            <a:avLst/>
          </a:prstGeom>
          <a:noFill/>
        </p:spPr>
        <p:txBody>
          <a:bodyPr wrap="none" rtlCol="0">
            <a:spAutoFit/>
          </a:bodyPr>
          <a:lstStyle/>
          <a:p>
            <a:r>
              <a:rPr lang="en-US" sz="1932" b="1" dirty="0">
                <a:latin typeface="Arial" panose="020B0604020202020204" pitchFamily="34" charset="0"/>
              </a:rPr>
              <a:t>B</a:t>
            </a:r>
          </a:p>
        </p:txBody>
      </p:sp>
      <p:sp>
        <p:nvSpPr>
          <p:cNvPr id="8" name="Footer Placeholder 7">
            <a:extLst>
              <a:ext uri="{FF2B5EF4-FFF2-40B4-BE49-F238E27FC236}">
                <a16:creationId xmlns:a16="http://schemas.microsoft.com/office/drawing/2014/main" id="{B83FA526-11A3-4B7A-0B1A-BC28F196CB0D}"/>
              </a:ext>
            </a:extLst>
          </p:cNvPr>
          <p:cNvSpPr>
            <a:spLocks noGrp="1"/>
          </p:cNvSpPr>
          <p:nvPr>
            <p:ph type="ftr" sz="quarter" idx="11"/>
          </p:nvPr>
        </p:nvSpPr>
        <p:spPr/>
        <p:txBody>
          <a:bodyPr/>
          <a:lstStyle/>
          <a:p>
            <a:r>
              <a:rPr lang="en-US"/>
              <a:t>Drugs and Disease Spring 2025 - Lecture 5</a:t>
            </a:r>
          </a:p>
        </p:txBody>
      </p:sp>
      <p:sp>
        <p:nvSpPr>
          <p:cNvPr id="9" name="Slide Number Placeholder 8">
            <a:extLst>
              <a:ext uri="{FF2B5EF4-FFF2-40B4-BE49-F238E27FC236}">
                <a16:creationId xmlns:a16="http://schemas.microsoft.com/office/drawing/2014/main" id="{BC304E7B-B93B-A3FA-745F-9B4E8E07AA9C}"/>
              </a:ext>
            </a:extLst>
          </p:cNvPr>
          <p:cNvSpPr>
            <a:spLocks noGrp="1"/>
          </p:cNvSpPr>
          <p:nvPr>
            <p:ph type="sldNum" sz="quarter" idx="12"/>
          </p:nvPr>
        </p:nvSpPr>
        <p:spPr/>
        <p:txBody>
          <a:bodyPr/>
          <a:lstStyle/>
          <a:p>
            <a:fld id="{DC3BB032-4020-48F4-953B-341806DC4A2B}" type="slidenum">
              <a:rPr lang="en-US" smtClean="0"/>
              <a:t>25</a:t>
            </a:fld>
            <a:endParaRPr lang="en-US"/>
          </a:p>
        </p:txBody>
      </p:sp>
      <p:pic>
        <p:nvPicPr>
          <p:cNvPr id="13" name="Picture 12" descr="Graphical user interface, application&#10;&#10;Description automatically generated">
            <a:extLst>
              <a:ext uri="{FF2B5EF4-FFF2-40B4-BE49-F238E27FC236}">
                <a16:creationId xmlns:a16="http://schemas.microsoft.com/office/drawing/2014/main" id="{10B46B43-ED73-6467-AB71-D9EDE19ABFF9}"/>
              </a:ext>
            </a:extLst>
          </p:cNvPr>
          <p:cNvPicPr>
            <a:picLocks noChangeAspect="1"/>
          </p:cNvPicPr>
          <p:nvPr/>
        </p:nvPicPr>
        <p:blipFill rotWithShape="1">
          <a:blip r:embed="rId2">
            <a:extLst>
              <a:ext uri="{28A0092B-C50C-407E-A947-70E740481C1C}">
                <a14:useLocalDpi xmlns:a14="http://schemas.microsoft.com/office/drawing/2010/main" val="0"/>
              </a:ext>
            </a:extLst>
          </a:blip>
          <a:srcRect t="44794" r="32868" b="40438"/>
          <a:stretch/>
        </p:blipFill>
        <p:spPr>
          <a:xfrm>
            <a:off x="5338596" y="4609342"/>
            <a:ext cx="7449758" cy="2035452"/>
          </a:xfrm>
          <a:prstGeom prst="rect">
            <a:avLst/>
          </a:prstGeom>
        </p:spPr>
      </p:pic>
      <p:sp>
        <p:nvSpPr>
          <p:cNvPr id="14" name="TextBox 13">
            <a:extLst>
              <a:ext uri="{FF2B5EF4-FFF2-40B4-BE49-F238E27FC236}">
                <a16:creationId xmlns:a16="http://schemas.microsoft.com/office/drawing/2014/main" id="{3325A7B0-C9D3-706B-0E14-20CC6CF48630}"/>
              </a:ext>
            </a:extLst>
          </p:cNvPr>
          <p:cNvSpPr txBox="1"/>
          <p:nvPr/>
        </p:nvSpPr>
        <p:spPr>
          <a:xfrm>
            <a:off x="142231" y="4609342"/>
            <a:ext cx="4466507" cy="1200329"/>
          </a:xfrm>
          <a:prstGeom prst="rect">
            <a:avLst/>
          </a:prstGeom>
          <a:noFill/>
        </p:spPr>
        <p:txBody>
          <a:bodyPr wrap="square" rtlCol="0">
            <a:spAutoFit/>
          </a:bodyPr>
          <a:lstStyle/>
          <a:p>
            <a:r>
              <a:rPr lang="en-US" sz="1800" b="1" dirty="0">
                <a:latin typeface="Arial" panose="020B0604020202020204" pitchFamily="34" charset="0"/>
              </a:rPr>
              <a:t>C. Virus Like Particles:</a:t>
            </a:r>
          </a:p>
          <a:p>
            <a:r>
              <a:rPr lang="en-US" sz="1800" dirty="0">
                <a:latin typeface="Arial" panose="020B0604020202020204" pitchFamily="34" charset="0"/>
              </a:rPr>
              <a:t>Proteins isolated from the virus form virus-like-particles, </a:t>
            </a:r>
            <a:r>
              <a:rPr lang="en-US" sz="1800" i="1" dirty="0">
                <a:latin typeface="Arial" panose="020B0604020202020204" pitchFamily="34" charset="0"/>
              </a:rPr>
              <a:t>without</a:t>
            </a:r>
            <a:r>
              <a:rPr lang="en-US" sz="1800" dirty="0">
                <a:latin typeface="Arial" panose="020B0604020202020204" pitchFamily="34" charset="0"/>
              </a:rPr>
              <a:t> the genetic material of the virus</a:t>
            </a:r>
          </a:p>
        </p:txBody>
      </p:sp>
      <p:sp>
        <p:nvSpPr>
          <p:cNvPr id="12" name="TextBox 11">
            <a:extLst>
              <a:ext uri="{FF2B5EF4-FFF2-40B4-BE49-F238E27FC236}">
                <a16:creationId xmlns:a16="http://schemas.microsoft.com/office/drawing/2014/main" id="{D8C34DB2-D358-A0BC-7A54-9FE53E817DB3}"/>
              </a:ext>
            </a:extLst>
          </p:cNvPr>
          <p:cNvSpPr txBox="1"/>
          <p:nvPr/>
        </p:nvSpPr>
        <p:spPr>
          <a:xfrm>
            <a:off x="5288285" y="4655111"/>
            <a:ext cx="364202" cy="389658"/>
          </a:xfrm>
          <a:prstGeom prst="rect">
            <a:avLst/>
          </a:prstGeom>
          <a:noFill/>
        </p:spPr>
        <p:txBody>
          <a:bodyPr wrap="none" rtlCol="0">
            <a:spAutoFit/>
          </a:bodyPr>
          <a:lstStyle/>
          <a:p>
            <a:r>
              <a:rPr lang="en-US" sz="1932" b="1" dirty="0">
                <a:latin typeface="Arial" panose="020B0604020202020204" pitchFamily="34" charset="0"/>
              </a:rPr>
              <a:t>C</a:t>
            </a:r>
          </a:p>
        </p:txBody>
      </p:sp>
      <mc:AlternateContent xmlns:mc="http://schemas.openxmlformats.org/markup-compatibility/2006">
        <mc:Choice xmlns:p14="http://schemas.microsoft.com/office/powerpoint/2010/main" Requires="p14">
          <p:contentPart p14:bwMode="auto" r:id="rId3">
            <p14:nvContentPartPr>
              <p14:cNvPr id="5" name="Ink 4">
                <a:extLst>
                  <a:ext uri="{FF2B5EF4-FFF2-40B4-BE49-F238E27FC236}">
                    <a16:creationId xmlns:a16="http://schemas.microsoft.com/office/drawing/2014/main" id="{5EF69D17-819F-FA7F-F7B1-0EA90144FF41}"/>
                  </a:ext>
                </a:extLst>
              </p14:cNvPr>
              <p14:cNvContentPartPr/>
              <p14:nvPr/>
            </p14:nvContentPartPr>
            <p14:xfrm>
              <a:off x="5712313" y="1627049"/>
              <a:ext cx="704520" cy="55080"/>
            </p14:xfrm>
          </p:contentPart>
        </mc:Choice>
        <mc:Fallback>
          <p:pic>
            <p:nvPicPr>
              <p:cNvPr id="5" name="Ink 4">
                <a:extLst>
                  <a:ext uri="{FF2B5EF4-FFF2-40B4-BE49-F238E27FC236}">
                    <a16:creationId xmlns:a16="http://schemas.microsoft.com/office/drawing/2014/main" id="{5EF69D17-819F-FA7F-F7B1-0EA90144FF41}"/>
                  </a:ext>
                </a:extLst>
              </p:cNvPr>
              <p:cNvPicPr/>
              <p:nvPr/>
            </p:nvPicPr>
            <p:blipFill>
              <a:blip r:embed="rId4"/>
              <a:stretch>
                <a:fillRect/>
              </a:stretch>
            </p:blipFill>
            <p:spPr>
              <a:xfrm>
                <a:off x="5703673" y="1618049"/>
                <a:ext cx="722160" cy="7272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5" name="Ink 14">
                <a:extLst>
                  <a:ext uri="{FF2B5EF4-FFF2-40B4-BE49-F238E27FC236}">
                    <a16:creationId xmlns:a16="http://schemas.microsoft.com/office/drawing/2014/main" id="{13A94D28-DFA3-45E2-5F30-9E3C88BE86F4}"/>
                  </a:ext>
                </a:extLst>
              </p14:cNvPr>
              <p14:cNvContentPartPr/>
              <p14:nvPr/>
            </p14:nvContentPartPr>
            <p14:xfrm>
              <a:off x="5580193" y="3523889"/>
              <a:ext cx="847440" cy="42840"/>
            </p14:xfrm>
          </p:contentPart>
        </mc:Choice>
        <mc:Fallback>
          <p:pic>
            <p:nvPicPr>
              <p:cNvPr id="15" name="Ink 14">
                <a:extLst>
                  <a:ext uri="{FF2B5EF4-FFF2-40B4-BE49-F238E27FC236}">
                    <a16:creationId xmlns:a16="http://schemas.microsoft.com/office/drawing/2014/main" id="{13A94D28-DFA3-45E2-5F30-9E3C88BE86F4}"/>
                  </a:ext>
                </a:extLst>
              </p:cNvPr>
              <p:cNvPicPr/>
              <p:nvPr/>
            </p:nvPicPr>
            <p:blipFill>
              <a:blip r:embed="rId6"/>
              <a:stretch>
                <a:fillRect/>
              </a:stretch>
            </p:blipFill>
            <p:spPr>
              <a:xfrm>
                <a:off x="5571193" y="3515249"/>
                <a:ext cx="865080" cy="6048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6" name="Ink 15">
                <a:extLst>
                  <a:ext uri="{FF2B5EF4-FFF2-40B4-BE49-F238E27FC236}">
                    <a16:creationId xmlns:a16="http://schemas.microsoft.com/office/drawing/2014/main" id="{6A566A2A-6E59-B362-E7C7-16125F9C754F}"/>
                  </a:ext>
                </a:extLst>
              </p14:cNvPr>
              <p14:cNvContentPartPr/>
              <p14:nvPr/>
            </p14:nvContentPartPr>
            <p14:xfrm>
              <a:off x="5781433" y="5135249"/>
              <a:ext cx="554040" cy="41400"/>
            </p14:xfrm>
          </p:contentPart>
        </mc:Choice>
        <mc:Fallback>
          <p:pic>
            <p:nvPicPr>
              <p:cNvPr id="16" name="Ink 15">
                <a:extLst>
                  <a:ext uri="{FF2B5EF4-FFF2-40B4-BE49-F238E27FC236}">
                    <a16:creationId xmlns:a16="http://schemas.microsoft.com/office/drawing/2014/main" id="{6A566A2A-6E59-B362-E7C7-16125F9C754F}"/>
                  </a:ext>
                </a:extLst>
              </p:cNvPr>
              <p:cNvPicPr/>
              <p:nvPr/>
            </p:nvPicPr>
            <p:blipFill>
              <a:blip r:embed="rId8"/>
              <a:stretch>
                <a:fillRect/>
              </a:stretch>
            </p:blipFill>
            <p:spPr>
              <a:xfrm>
                <a:off x="5772793" y="5126249"/>
                <a:ext cx="571680" cy="5904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7" name="Ink 16">
                <a:extLst>
                  <a:ext uri="{FF2B5EF4-FFF2-40B4-BE49-F238E27FC236}">
                    <a16:creationId xmlns:a16="http://schemas.microsoft.com/office/drawing/2014/main" id="{8D297901-6AC8-FE3E-95FB-75A7C8DE8D36}"/>
                  </a:ext>
                </a:extLst>
              </p14:cNvPr>
              <p14:cNvContentPartPr/>
              <p14:nvPr/>
            </p14:nvContentPartPr>
            <p14:xfrm>
              <a:off x="5772073" y="5355929"/>
              <a:ext cx="558360" cy="27720"/>
            </p14:xfrm>
          </p:contentPart>
        </mc:Choice>
        <mc:Fallback>
          <p:pic>
            <p:nvPicPr>
              <p:cNvPr id="17" name="Ink 16">
                <a:extLst>
                  <a:ext uri="{FF2B5EF4-FFF2-40B4-BE49-F238E27FC236}">
                    <a16:creationId xmlns:a16="http://schemas.microsoft.com/office/drawing/2014/main" id="{8D297901-6AC8-FE3E-95FB-75A7C8DE8D36}"/>
                  </a:ext>
                </a:extLst>
              </p:cNvPr>
              <p:cNvPicPr/>
              <p:nvPr/>
            </p:nvPicPr>
            <p:blipFill>
              <a:blip r:embed="rId10"/>
              <a:stretch>
                <a:fillRect/>
              </a:stretch>
            </p:blipFill>
            <p:spPr>
              <a:xfrm>
                <a:off x="5763073" y="5346929"/>
                <a:ext cx="576000" cy="45360"/>
              </a:xfrm>
              <a:prstGeom prst="rect">
                <a:avLst/>
              </a:prstGeom>
            </p:spPr>
          </p:pic>
        </mc:Fallback>
      </mc:AlternateContent>
      <p:grpSp>
        <p:nvGrpSpPr>
          <p:cNvPr id="27" name="Group 26">
            <a:extLst>
              <a:ext uri="{FF2B5EF4-FFF2-40B4-BE49-F238E27FC236}">
                <a16:creationId xmlns:a16="http://schemas.microsoft.com/office/drawing/2014/main" id="{86AD3681-9159-492F-3A85-65392B0BA885}"/>
              </a:ext>
            </a:extLst>
          </p:cNvPr>
          <p:cNvGrpSpPr/>
          <p:nvPr/>
        </p:nvGrpSpPr>
        <p:grpSpPr>
          <a:xfrm>
            <a:off x="3595153" y="6087449"/>
            <a:ext cx="2079360" cy="809640"/>
            <a:chOff x="3595153" y="6087449"/>
            <a:chExt cx="2079360" cy="809640"/>
          </a:xfrm>
        </p:grpSpPr>
        <mc:AlternateContent xmlns:mc="http://schemas.openxmlformats.org/markup-compatibility/2006">
          <mc:Choice xmlns:p14="http://schemas.microsoft.com/office/powerpoint/2010/main" Requires="p14">
            <p:contentPart p14:bwMode="auto" r:id="rId11">
              <p14:nvContentPartPr>
                <p14:cNvPr id="18" name="Ink 17">
                  <a:extLst>
                    <a:ext uri="{FF2B5EF4-FFF2-40B4-BE49-F238E27FC236}">
                      <a16:creationId xmlns:a16="http://schemas.microsoft.com/office/drawing/2014/main" id="{D7AC5B93-6AE2-E0FB-88AC-E0AA0025BB76}"/>
                    </a:ext>
                  </a:extLst>
                </p14:cNvPr>
                <p14:cNvContentPartPr/>
                <p14:nvPr/>
              </p14:nvContentPartPr>
              <p14:xfrm>
                <a:off x="4501273" y="6143249"/>
                <a:ext cx="1173240" cy="557280"/>
              </p14:xfrm>
            </p:contentPart>
          </mc:Choice>
          <mc:Fallback>
            <p:pic>
              <p:nvPicPr>
                <p:cNvPr id="18" name="Ink 17">
                  <a:extLst>
                    <a:ext uri="{FF2B5EF4-FFF2-40B4-BE49-F238E27FC236}">
                      <a16:creationId xmlns:a16="http://schemas.microsoft.com/office/drawing/2014/main" id="{D7AC5B93-6AE2-E0FB-88AC-E0AA0025BB76}"/>
                    </a:ext>
                  </a:extLst>
                </p:cNvPr>
                <p:cNvPicPr/>
                <p:nvPr/>
              </p:nvPicPr>
              <p:blipFill>
                <a:blip r:embed="rId12"/>
                <a:stretch>
                  <a:fillRect/>
                </a:stretch>
              </p:blipFill>
              <p:spPr>
                <a:xfrm>
                  <a:off x="4492273" y="6134249"/>
                  <a:ext cx="1190880" cy="57492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9" name="Ink 18">
                  <a:extLst>
                    <a:ext uri="{FF2B5EF4-FFF2-40B4-BE49-F238E27FC236}">
                      <a16:creationId xmlns:a16="http://schemas.microsoft.com/office/drawing/2014/main" id="{79E39D84-44EB-0DBE-0291-328530687019}"/>
                    </a:ext>
                  </a:extLst>
                </p14:cNvPr>
                <p14:cNvContentPartPr/>
                <p14:nvPr/>
              </p14:nvContentPartPr>
              <p14:xfrm>
                <a:off x="3595153" y="6566609"/>
                <a:ext cx="151560" cy="330480"/>
              </p14:xfrm>
            </p:contentPart>
          </mc:Choice>
          <mc:Fallback>
            <p:pic>
              <p:nvPicPr>
                <p:cNvPr id="19" name="Ink 18">
                  <a:extLst>
                    <a:ext uri="{FF2B5EF4-FFF2-40B4-BE49-F238E27FC236}">
                      <a16:creationId xmlns:a16="http://schemas.microsoft.com/office/drawing/2014/main" id="{79E39D84-44EB-0DBE-0291-328530687019}"/>
                    </a:ext>
                  </a:extLst>
                </p:cNvPr>
                <p:cNvPicPr/>
                <p:nvPr/>
              </p:nvPicPr>
              <p:blipFill>
                <a:blip r:embed="rId14"/>
                <a:stretch>
                  <a:fillRect/>
                </a:stretch>
              </p:blipFill>
              <p:spPr>
                <a:xfrm>
                  <a:off x="3586513" y="6557609"/>
                  <a:ext cx="169200" cy="34812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20" name="Ink 19">
                  <a:extLst>
                    <a:ext uri="{FF2B5EF4-FFF2-40B4-BE49-F238E27FC236}">
                      <a16:creationId xmlns:a16="http://schemas.microsoft.com/office/drawing/2014/main" id="{3E2F8925-DDB4-A965-EAEE-4965A557405A}"/>
                    </a:ext>
                  </a:extLst>
                </p14:cNvPr>
                <p14:cNvContentPartPr/>
                <p14:nvPr/>
              </p14:nvContentPartPr>
              <p14:xfrm>
                <a:off x="3806833" y="6458249"/>
                <a:ext cx="202320" cy="150480"/>
              </p14:xfrm>
            </p:contentPart>
          </mc:Choice>
          <mc:Fallback>
            <p:pic>
              <p:nvPicPr>
                <p:cNvPr id="20" name="Ink 19">
                  <a:extLst>
                    <a:ext uri="{FF2B5EF4-FFF2-40B4-BE49-F238E27FC236}">
                      <a16:creationId xmlns:a16="http://schemas.microsoft.com/office/drawing/2014/main" id="{3E2F8925-DDB4-A965-EAEE-4965A557405A}"/>
                    </a:ext>
                  </a:extLst>
                </p:cNvPr>
                <p:cNvPicPr/>
                <p:nvPr/>
              </p:nvPicPr>
              <p:blipFill>
                <a:blip r:embed="rId16"/>
                <a:stretch>
                  <a:fillRect/>
                </a:stretch>
              </p:blipFill>
              <p:spPr>
                <a:xfrm>
                  <a:off x="3797833" y="6449249"/>
                  <a:ext cx="219960" cy="16812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21" name="Ink 20">
                  <a:extLst>
                    <a:ext uri="{FF2B5EF4-FFF2-40B4-BE49-F238E27FC236}">
                      <a16:creationId xmlns:a16="http://schemas.microsoft.com/office/drawing/2014/main" id="{015C5741-8C72-C635-EAE0-9B67D2FD939C}"/>
                    </a:ext>
                  </a:extLst>
                </p14:cNvPr>
                <p14:cNvContentPartPr/>
                <p14:nvPr/>
              </p14:nvContentPartPr>
              <p14:xfrm>
                <a:off x="3955873" y="6241169"/>
                <a:ext cx="110160" cy="160920"/>
              </p14:xfrm>
            </p:contentPart>
          </mc:Choice>
          <mc:Fallback>
            <p:pic>
              <p:nvPicPr>
                <p:cNvPr id="21" name="Ink 20">
                  <a:extLst>
                    <a:ext uri="{FF2B5EF4-FFF2-40B4-BE49-F238E27FC236}">
                      <a16:creationId xmlns:a16="http://schemas.microsoft.com/office/drawing/2014/main" id="{015C5741-8C72-C635-EAE0-9B67D2FD939C}"/>
                    </a:ext>
                  </a:extLst>
                </p:cNvPr>
                <p:cNvPicPr/>
                <p:nvPr/>
              </p:nvPicPr>
              <p:blipFill>
                <a:blip r:embed="rId18"/>
                <a:stretch>
                  <a:fillRect/>
                </a:stretch>
              </p:blipFill>
              <p:spPr>
                <a:xfrm>
                  <a:off x="3946873" y="6232529"/>
                  <a:ext cx="127800" cy="17856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22" name="Ink 21">
                  <a:extLst>
                    <a:ext uri="{FF2B5EF4-FFF2-40B4-BE49-F238E27FC236}">
                      <a16:creationId xmlns:a16="http://schemas.microsoft.com/office/drawing/2014/main" id="{01BD88F2-9055-37C6-B246-C7A99EA6A106}"/>
                    </a:ext>
                  </a:extLst>
                </p14:cNvPr>
                <p14:cNvContentPartPr/>
                <p14:nvPr/>
              </p14:nvContentPartPr>
              <p14:xfrm>
                <a:off x="3963073" y="6293009"/>
                <a:ext cx="73800" cy="75240"/>
              </p14:xfrm>
            </p:contentPart>
          </mc:Choice>
          <mc:Fallback>
            <p:pic>
              <p:nvPicPr>
                <p:cNvPr id="22" name="Ink 21">
                  <a:extLst>
                    <a:ext uri="{FF2B5EF4-FFF2-40B4-BE49-F238E27FC236}">
                      <a16:creationId xmlns:a16="http://schemas.microsoft.com/office/drawing/2014/main" id="{01BD88F2-9055-37C6-B246-C7A99EA6A106}"/>
                    </a:ext>
                  </a:extLst>
                </p:cNvPr>
                <p:cNvPicPr/>
                <p:nvPr/>
              </p:nvPicPr>
              <p:blipFill>
                <a:blip r:embed="rId20"/>
                <a:stretch>
                  <a:fillRect/>
                </a:stretch>
              </p:blipFill>
              <p:spPr>
                <a:xfrm>
                  <a:off x="3954433" y="6284009"/>
                  <a:ext cx="91440" cy="9288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23" name="Ink 22">
                  <a:extLst>
                    <a:ext uri="{FF2B5EF4-FFF2-40B4-BE49-F238E27FC236}">
                      <a16:creationId xmlns:a16="http://schemas.microsoft.com/office/drawing/2014/main" id="{9B20941A-AC88-D290-8769-86AB91AC7FC3}"/>
                    </a:ext>
                  </a:extLst>
                </p14:cNvPr>
                <p14:cNvContentPartPr/>
                <p14:nvPr/>
              </p14:nvContentPartPr>
              <p14:xfrm>
                <a:off x="4087273" y="6250889"/>
                <a:ext cx="150480" cy="78840"/>
              </p14:xfrm>
            </p:contentPart>
          </mc:Choice>
          <mc:Fallback>
            <p:pic>
              <p:nvPicPr>
                <p:cNvPr id="23" name="Ink 22">
                  <a:extLst>
                    <a:ext uri="{FF2B5EF4-FFF2-40B4-BE49-F238E27FC236}">
                      <a16:creationId xmlns:a16="http://schemas.microsoft.com/office/drawing/2014/main" id="{9B20941A-AC88-D290-8769-86AB91AC7FC3}"/>
                    </a:ext>
                  </a:extLst>
                </p:cNvPr>
                <p:cNvPicPr/>
                <p:nvPr/>
              </p:nvPicPr>
              <p:blipFill>
                <a:blip r:embed="rId22"/>
                <a:stretch>
                  <a:fillRect/>
                </a:stretch>
              </p:blipFill>
              <p:spPr>
                <a:xfrm>
                  <a:off x="4078273" y="6241889"/>
                  <a:ext cx="168120" cy="9648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24" name="Ink 23">
                  <a:extLst>
                    <a:ext uri="{FF2B5EF4-FFF2-40B4-BE49-F238E27FC236}">
                      <a16:creationId xmlns:a16="http://schemas.microsoft.com/office/drawing/2014/main" id="{23C82C0C-09F2-3484-026A-1F5E5586110E}"/>
                    </a:ext>
                  </a:extLst>
                </p14:cNvPr>
                <p14:cNvContentPartPr/>
                <p14:nvPr/>
              </p14:nvContentPartPr>
              <p14:xfrm>
                <a:off x="4141993" y="6164489"/>
                <a:ext cx="21960" cy="8280"/>
              </p14:xfrm>
            </p:contentPart>
          </mc:Choice>
          <mc:Fallback>
            <p:pic>
              <p:nvPicPr>
                <p:cNvPr id="24" name="Ink 23">
                  <a:extLst>
                    <a:ext uri="{FF2B5EF4-FFF2-40B4-BE49-F238E27FC236}">
                      <a16:creationId xmlns:a16="http://schemas.microsoft.com/office/drawing/2014/main" id="{23C82C0C-09F2-3484-026A-1F5E5586110E}"/>
                    </a:ext>
                  </a:extLst>
                </p:cNvPr>
                <p:cNvPicPr/>
                <p:nvPr/>
              </p:nvPicPr>
              <p:blipFill>
                <a:blip r:embed="rId24"/>
                <a:stretch>
                  <a:fillRect/>
                </a:stretch>
              </p:blipFill>
              <p:spPr>
                <a:xfrm>
                  <a:off x="4133353" y="6155849"/>
                  <a:ext cx="39600" cy="2592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25" name="Ink 24">
                  <a:extLst>
                    <a:ext uri="{FF2B5EF4-FFF2-40B4-BE49-F238E27FC236}">
                      <a16:creationId xmlns:a16="http://schemas.microsoft.com/office/drawing/2014/main" id="{13E8533E-93B0-F639-853A-12A4DDB83629}"/>
                    </a:ext>
                  </a:extLst>
                </p14:cNvPr>
                <p14:cNvContentPartPr/>
                <p14:nvPr/>
              </p14:nvContentPartPr>
              <p14:xfrm>
                <a:off x="4257193" y="6174209"/>
                <a:ext cx="136080" cy="72000"/>
              </p14:xfrm>
            </p:contentPart>
          </mc:Choice>
          <mc:Fallback>
            <p:pic>
              <p:nvPicPr>
                <p:cNvPr id="25" name="Ink 24">
                  <a:extLst>
                    <a:ext uri="{FF2B5EF4-FFF2-40B4-BE49-F238E27FC236}">
                      <a16:creationId xmlns:a16="http://schemas.microsoft.com/office/drawing/2014/main" id="{13E8533E-93B0-F639-853A-12A4DDB83629}"/>
                    </a:ext>
                  </a:extLst>
                </p:cNvPr>
                <p:cNvPicPr/>
                <p:nvPr/>
              </p:nvPicPr>
              <p:blipFill>
                <a:blip r:embed="rId26"/>
                <a:stretch>
                  <a:fillRect/>
                </a:stretch>
              </p:blipFill>
              <p:spPr>
                <a:xfrm>
                  <a:off x="4248553" y="6165209"/>
                  <a:ext cx="153720" cy="8964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26" name="Ink 25">
                  <a:extLst>
                    <a:ext uri="{FF2B5EF4-FFF2-40B4-BE49-F238E27FC236}">
                      <a16:creationId xmlns:a16="http://schemas.microsoft.com/office/drawing/2014/main" id="{CD929726-A8BA-0A41-20B6-613E0EBDBCD0}"/>
                    </a:ext>
                  </a:extLst>
                </p14:cNvPr>
                <p14:cNvContentPartPr/>
                <p14:nvPr/>
              </p14:nvContentPartPr>
              <p14:xfrm>
                <a:off x="4513153" y="6087449"/>
                <a:ext cx="11880" cy="12600"/>
              </p14:xfrm>
            </p:contentPart>
          </mc:Choice>
          <mc:Fallback>
            <p:pic>
              <p:nvPicPr>
                <p:cNvPr id="26" name="Ink 25">
                  <a:extLst>
                    <a:ext uri="{FF2B5EF4-FFF2-40B4-BE49-F238E27FC236}">
                      <a16:creationId xmlns:a16="http://schemas.microsoft.com/office/drawing/2014/main" id="{CD929726-A8BA-0A41-20B6-613E0EBDBCD0}"/>
                    </a:ext>
                  </a:extLst>
                </p:cNvPr>
                <p:cNvPicPr/>
                <p:nvPr/>
              </p:nvPicPr>
              <p:blipFill>
                <a:blip r:embed="rId28"/>
                <a:stretch>
                  <a:fillRect/>
                </a:stretch>
              </p:blipFill>
              <p:spPr>
                <a:xfrm>
                  <a:off x="4504513" y="6078809"/>
                  <a:ext cx="29520" cy="302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9">
            <p14:nvContentPartPr>
              <p14:cNvPr id="28" name="Ink 27">
                <a:extLst>
                  <a:ext uri="{FF2B5EF4-FFF2-40B4-BE49-F238E27FC236}">
                    <a16:creationId xmlns:a16="http://schemas.microsoft.com/office/drawing/2014/main" id="{1EE6A249-CA07-DECD-F823-71F668099F5C}"/>
                  </a:ext>
                </a:extLst>
              </p14:cNvPr>
              <p14:cNvContentPartPr/>
              <p14:nvPr/>
            </p14:nvContentPartPr>
            <p14:xfrm>
              <a:off x="1853113" y="3160649"/>
              <a:ext cx="397440" cy="74880"/>
            </p14:xfrm>
          </p:contentPart>
        </mc:Choice>
        <mc:Fallback>
          <p:pic>
            <p:nvPicPr>
              <p:cNvPr id="28" name="Ink 27">
                <a:extLst>
                  <a:ext uri="{FF2B5EF4-FFF2-40B4-BE49-F238E27FC236}">
                    <a16:creationId xmlns:a16="http://schemas.microsoft.com/office/drawing/2014/main" id="{1EE6A249-CA07-DECD-F823-71F668099F5C}"/>
                  </a:ext>
                </a:extLst>
              </p:cNvPr>
              <p:cNvPicPr/>
              <p:nvPr/>
            </p:nvPicPr>
            <p:blipFill>
              <a:blip r:embed="rId30"/>
              <a:stretch>
                <a:fillRect/>
              </a:stretch>
            </p:blipFill>
            <p:spPr>
              <a:xfrm>
                <a:off x="1844473" y="3151649"/>
                <a:ext cx="415080" cy="92520"/>
              </a:xfrm>
              <a:prstGeom prst="rect">
                <a:avLst/>
              </a:prstGeom>
            </p:spPr>
          </p:pic>
        </mc:Fallback>
      </mc:AlternateContent>
    </p:spTree>
    <p:extLst>
      <p:ext uri="{BB962C8B-B14F-4D97-AF65-F5344CB8AC3E}">
        <p14:creationId xmlns:p14="http://schemas.microsoft.com/office/powerpoint/2010/main" val="36653877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0C960E82-C38A-AB2B-BA8F-11A5D18944EB}"/>
              </a:ext>
            </a:extLst>
          </p:cNvPr>
          <p:cNvPicPr>
            <a:picLocks noChangeAspect="1"/>
          </p:cNvPicPr>
          <p:nvPr/>
        </p:nvPicPr>
        <p:blipFill rotWithShape="1">
          <a:blip r:embed="rId2">
            <a:extLst>
              <a:ext uri="{28A0092B-C50C-407E-A947-70E740481C1C}">
                <a14:useLocalDpi xmlns:a14="http://schemas.microsoft.com/office/drawing/2010/main" val="0"/>
              </a:ext>
            </a:extLst>
          </a:blip>
          <a:srcRect t="44794" r="32868"/>
          <a:stretch/>
        </p:blipFill>
        <p:spPr>
          <a:xfrm>
            <a:off x="5777317" y="742849"/>
            <a:ext cx="6095323" cy="6225589"/>
          </a:xfrm>
          <a:prstGeom prst="rect">
            <a:avLst/>
          </a:prstGeom>
        </p:spPr>
      </p:pic>
      <p:pic>
        <p:nvPicPr>
          <p:cNvPr id="4" name="Picture 3" descr="Graphical user interface, application&#10;&#10;Description automatically generated">
            <a:extLst>
              <a:ext uri="{FF2B5EF4-FFF2-40B4-BE49-F238E27FC236}">
                <a16:creationId xmlns:a16="http://schemas.microsoft.com/office/drawing/2014/main" id="{BAAD6ECD-DC1E-3D81-966E-9B1910F62096}"/>
              </a:ext>
            </a:extLst>
          </p:cNvPr>
          <p:cNvPicPr>
            <a:picLocks noChangeAspect="1"/>
          </p:cNvPicPr>
          <p:nvPr/>
        </p:nvPicPr>
        <p:blipFill rotWithShape="1">
          <a:blip r:embed="rId2">
            <a:extLst>
              <a:ext uri="{28A0092B-C50C-407E-A947-70E740481C1C}">
                <a14:useLocalDpi xmlns:a14="http://schemas.microsoft.com/office/drawing/2010/main" val="0"/>
              </a:ext>
            </a:extLst>
          </a:blip>
          <a:srcRect r="33564" b="94806"/>
          <a:stretch/>
        </p:blipFill>
        <p:spPr>
          <a:xfrm>
            <a:off x="5730081" y="123580"/>
            <a:ext cx="6032155" cy="585671"/>
          </a:xfrm>
          <a:prstGeom prst="rect">
            <a:avLst/>
          </a:prstGeom>
        </p:spPr>
      </p:pic>
      <p:sp>
        <p:nvSpPr>
          <p:cNvPr id="5" name="TextBox 4">
            <a:extLst>
              <a:ext uri="{FF2B5EF4-FFF2-40B4-BE49-F238E27FC236}">
                <a16:creationId xmlns:a16="http://schemas.microsoft.com/office/drawing/2014/main" id="{B4B0722C-ADB2-FF5B-512C-A90C294FC4C2}"/>
              </a:ext>
            </a:extLst>
          </p:cNvPr>
          <p:cNvSpPr txBox="1"/>
          <p:nvPr/>
        </p:nvSpPr>
        <p:spPr>
          <a:xfrm>
            <a:off x="112128" y="2257858"/>
            <a:ext cx="5616199" cy="2662267"/>
          </a:xfrm>
          <a:prstGeom prst="rect">
            <a:avLst/>
          </a:prstGeom>
          <a:noFill/>
        </p:spPr>
        <p:txBody>
          <a:bodyPr wrap="square" rtlCol="0">
            <a:spAutoFit/>
          </a:bodyPr>
          <a:lstStyle/>
          <a:p>
            <a:r>
              <a:rPr lang="en-US" sz="1800" b="1" dirty="0">
                <a:latin typeface="Arial" panose="020B0604020202020204" pitchFamily="34" charset="0"/>
              </a:rPr>
              <a:t>E. Recombinant Virus:</a:t>
            </a:r>
          </a:p>
          <a:p>
            <a:r>
              <a:rPr lang="en-US" sz="1800" dirty="0">
                <a:latin typeface="Arial" panose="020B0604020202020204" pitchFamily="34" charset="0"/>
              </a:rPr>
              <a:t>A “safe virus” is used (e.g. cold virus)</a:t>
            </a:r>
          </a:p>
          <a:p>
            <a:r>
              <a:rPr lang="en-US" sz="1800" dirty="0">
                <a:latin typeface="Arial" panose="020B0604020202020204" pitchFamily="34" charset="0"/>
              </a:rPr>
              <a:t>Gene for a protein from a pathogen is inserted into the DNA of  the virus.</a:t>
            </a:r>
          </a:p>
          <a:p>
            <a:pPr marL="365163" indent="-365163">
              <a:buFont typeface="Arial" panose="020B0604020202020204" pitchFamily="34" charset="0"/>
              <a:buChar char="•"/>
            </a:pPr>
            <a:r>
              <a:rPr lang="en-US" sz="1800" dirty="0">
                <a:latin typeface="Arial" panose="020B0604020202020204" pitchFamily="34" charset="0"/>
              </a:rPr>
              <a:t>When virus grows it produces the protein from the pathogen generating immunity.</a:t>
            </a:r>
          </a:p>
          <a:p>
            <a:pPr>
              <a:spcBef>
                <a:spcPts val="639"/>
              </a:spcBef>
            </a:pPr>
            <a:r>
              <a:rPr lang="en-US" sz="1800" dirty="0">
                <a:latin typeface="Arial" panose="020B0604020202020204" pitchFamily="34" charset="0"/>
              </a:rPr>
              <a:t>Also includes vaccines that are a mixture of genetic material from human and animal viruses (reassortment viruses)</a:t>
            </a:r>
          </a:p>
        </p:txBody>
      </p:sp>
      <p:sp>
        <p:nvSpPr>
          <p:cNvPr id="6" name="TextBox 5">
            <a:extLst>
              <a:ext uri="{FF2B5EF4-FFF2-40B4-BE49-F238E27FC236}">
                <a16:creationId xmlns:a16="http://schemas.microsoft.com/office/drawing/2014/main" id="{C6260F51-6C71-703A-3316-8B81BF5D50A0}"/>
              </a:ext>
            </a:extLst>
          </p:cNvPr>
          <p:cNvSpPr txBox="1"/>
          <p:nvPr/>
        </p:nvSpPr>
        <p:spPr>
          <a:xfrm>
            <a:off x="112128" y="5373740"/>
            <a:ext cx="5726128" cy="1200329"/>
          </a:xfrm>
          <a:prstGeom prst="rect">
            <a:avLst/>
          </a:prstGeom>
          <a:noFill/>
        </p:spPr>
        <p:txBody>
          <a:bodyPr wrap="square" rtlCol="0">
            <a:spAutoFit/>
          </a:bodyPr>
          <a:lstStyle/>
          <a:p>
            <a:r>
              <a:rPr lang="en-US" sz="1800" b="1" dirty="0">
                <a:latin typeface="Arial" panose="020B0604020202020204" pitchFamily="34" charset="0"/>
              </a:rPr>
              <a:t>F. RNA Vaccines </a:t>
            </a:r>
            <a:r>
              <a:rPr lang="en-US" sz="1800" dirty="0">
                <a:latin typeface="Arial" panose="020B0604020202020204" pitchFamily="34" charset="0"/>
              </a:rPr>
              <a:t>(Pfizer Covid Vaccines)</a:t>
            </a:r>
          </a:p>
          <a:p>
            <a:r>
              <a:rPr lang="en-US" sz="1800" dirty="0">
                <a:latin typeface="Arial" panose="020B0604020202020204" pitchFamily="34" charset="0"/>
              </a:rPr>
              <a:t>RNA coding for a viral protein is introduced into cells. The RNA is used by the cell to make viral proteins, inducing an immune response.</a:t>
            </a:r>
          </a:p>
        </p:txBody>
      </p:sp>
      <p:sp>
        <p:nvSpPr>
          <p:cNvPr id="10" name="TextBox 9">
            <a:extLst>
              <a:ext uri="{FF2B5EF4-FFF2-40B4-BE49-F238E27FC236}">
                <a16:creationId xmlns:a16="http://schemas.microsoft.com/office/drawing/2014/main" id="{524F450B-5321-0D13-A9F4-AC2D7102CE04}"/>
              </a:ext>
            </a:extLst>
          </p:cNvPr>
          <p:cNvSpPr txBox="1"/>
          <p:nvPr/>
        </p:nvSpPr>
        <p:spPr>
          <a:xfrm>
            <a:off x="5800341" y="731673"/>
            <a:ext cx="364202" cy="389658"/>
          </a:xfrm>
          <a:prstGeom prst="rect">
            <a:avLst/>
          </a:prstGeom>
          <a:noFill/>
        </p:spPr>
        <p:txBody>
          <a:bodyPr wrap="none" rtlCol="0">
            <a:spAutoFit/>
          </a:bodyPr>
          <a:lstStyle/>
          <a:p>
            <a:r>
              <a:rPr lang="en-US" sz="1932" b="1" dirty="0">
                <a:latin typeface="Arial" panose="020B0604020202020204" pitchFamily="34" charset="0"/>
              </a:rPr>
              <a:t>D</a:t>
            </a:r>
          </a:p>
        </p:txBody>
      </p:sp>
      <p:sp>
        <p:nvSpPr>
          <p:cNvPr id="11" name="TextBox 10">
            <a:extLst>
              <a:ext uri="{FF2B5EF4-FFF2-40B4-BE49-F238E27FC236}">
                <a16:creationId xmlns:a16="http://schemas.microsoft.com/office/drawing/2014/main" id="{A45A06EE-541F-948B-2463-CC3C60BFA257}"/>
              </a:ext>
            </a:extLst>
          </p:cNvPr>
          <p:cNvSpPr txBox="1"/>
          <p:nvPr/>
        </p:nvSpPr>
        <p:spPr>
          <a:xfrm>
            <a:off x="5824710" y="2465591"/>
            <a:ext cx="349776" cy="389658"/>
          </a:xfrm>
          <a:prstGeom prst="rect">
            <a:avLst/>
          </a:prstGeom>
          <a:noFill/>
        </p:spPr>
        <p:txBody>
          <a:bodyPr wrap="none" rtlCol="0">
            <a:spAutoFit/>
          </a:bodyPr>
          <a:lstStyle/>
          <a:p>
            <a:r>
              <a:rPr lang="en-US" sz="1932" b="1" dirty="0">
                <a:latin typeface="Arial" panose="020B0604020202020204" pitchFamily="34" charset="0"/>
              </a:rPr>
              <a:t>E</a:t>
            </a:r>
          </a:p>
        </p:txBody>
      </p:sp>
      <p:sp>
        <p:nvSpPr>
          <p:cNvPr id="12" name="TextBox 11">
            <a:extLst>
              <a:ext uri="{FF2B5EF4-FFF2-40B4-BE49-F238E27FC236}">
                <a16:creationId xmlns:a16="http://schemas.microsoft.com/office/drawing/2014/main" id="{7D71BE9F-F06E-C935-5789-6142CF3A3338}"/>
              </a:ext>
            </a:extLst>
          </p:cNvPr>
          <p:cNvSpPr txBox="1"/>
          <p:nvPr/>
        </p:nvSpPr>
        <p:spPr>
          <a:xfrm>
            <a:off x="5824710" y="5248981"/>
            <a:ext cx="335348" cy="389658"/>
          </a:xfrm>
          <a:prstGeom prst="rect">
            <a:avLst/>
          </a:prstGeom>
          <a:noFill/>
        </p:spPr>
        <p:txBody>
          <a:bodyPr wrap="none" rtlCol="0">
            <a:spAutoFit/>
          </a:bodyPr>
          <a:lstStyle/>
          <a:p>
            <a:r>
              <a:rPr lang="en-US" sz="1932" b="1" dirty="0">
                <a:latin typeface="Arial" panose="020B0604020202020204" pitchFamily="34" charset="0"/>
              </a:rPr>
              <a:t>F</a:t>
            </a:r>
          </a:p>
        </p:txBody>
      </p:sp>
      <p:sp>
        <p:nvSpPr>
          <p:cNvPr id="7" name="Date Placeholder 6">
            <a:extLst>
              <a:ext uri="{FF2B5EF4-FFF2-40B4-BE49-F238E27FC236}">
                <a16:creationId xmlns:a16="http://schemas.microsoft.com/office/drawing/2014/main" id="{02B810C1-3265-ADD1-B4AC-80E36895C0DE}"/>
              </a:ext>
            </a:extLst>
          </p:cNvPr>
          <p:cNvSpPr>
            <a:spLocks noGrp="1"/>
          </p:cNvSpPr>
          <p:nvPr>
            <p:ph type="dt" sz="half" idx="10"/>
          </p:nvPr>
        </p:nvSpPr>
        <p:spPr/>
        <p:txBody>
          <a:bodyPr/>
          <a:lstStyle/>
          <a:p>
            <a:fld id="{A3C6314B-6000-4F49-97DB-BF38FBFE1EC9}" type="datetime1">
              <a:rPr lang="en-US" smtClean="0"/>
              <a:t>2/8/2025</a:t>
            </a:fld>
            <a:endParaRPr lang="en-US"/>
          </a:p>
        </p:txBody>
      </p:sp>
      <p:sp>
        <p:nvSpPr>
          <p:cNvPr id="8" name="Footer Placeholder 7">
            <a:extLst>
              <a:ext uri="{FF2B5EF4-FFF2-40B4-BE49-F238E27FC236}">
                <a16:creationId xmlns:a16="http://schemas.microsoft.com/office/drawing/2014/main" id="{6EACE8DB-AEB5-E3E9-7173-161B64EF6110}"/>
              </a:ext>
            </a:extLst>
          </p:cNvPr>
          <p:cNvSpPr>
            <a:spLocks noGrp="1"/>
          </p:cNvSpPr>
          <p:nvPr>
            <p:ph type="ftr" sz="quarter" idx="11"/>
          </p:nvPr>
        </p:nvSpPr>
        <p:spPr/>
        <p:txBody>
          <a:bodyPr/>
          <a:lstStyle/>
          <a:p>
            <a:r>
              <a:rPr lang="en-US"/>
              <a:t>Drugs and Disease Spring 2025 - Lecture 5</a:t>
            </a:r>
          </a:p>
        </p:txBody>
      </p:sp>
      <p:sp>
        <p:nvSpPr>
          <p:cNvPr id="9" name="Slide Number Placeholder 8">
            <a:extLst>
              <a:ext uri="{FF2B5EF4-FFF2-40B4-BE49-F238E27FC236}">
                <a16:creationId xmlns:a16="http://schemas.microsoft.com/office/drawing/2014/main" id="{2B723C1C-11EF-719D-8B29-9DA511B51124}"/>
              </a:ext>
            </a:extLst>
          </p:cNvPr>
          <p:cNvSpPr>
            <a:spLocks noGrp="1"/>
          </p:cNvSpPr>
          <p:nvPr>
            <p:ph type="sldNum" sz="quarter" idx="12"/>
          </p:nvPr>
        </p:nvSpPr>
        <p:spPr/>
        <p:txBody>
          <a:bodyPr/>
          <a:lstStyle/>
          <a:p>
            <a:fld id="{DC3BB032-4020-48F4-953B-341806DC4A2B}" type="slidenum">
              <a:rPr lang="en-US" smtClean="0"/>
              <a:t>26</a:t>
            </a:fld>
            <a:endParaRPr lang="en-US"/>
          </a:p>
        </p:txBody>
      </p:sp>
      <p:pic>
        <p:nvPicPr>
          <p:cNvPr id="13" name="Picture 12">
            <a:extLst>
              <a:ext uri="{FF2B5EF4-FFF2-40B4-BE49-F238E27FC236}">
                <a16:creationId xmlns:a16="http://schemas.microsoft.com/office/drawing/2014/main" id="{D1CFBDFD-6A62-E553-2E3F-6044C519AA4E}"/>
              </a:ext>
            </a:extLst>
          </p:cNvPr>
          <p:cNvPicPr>
            <a:picLocks noChangeAspect="1"/>
          </p:cNvPicPr>
          <p:nvPr/>
        </p:nvPicPr>
        <p:blipFill rotWithShape="1">
          <a:blip r:embed="rId2">
            <a:extLst>
              <a:ext uri="{28A0092B-C50C-407E-A947-70E740481C1C}">
                <a14:useLocalDpi xmlns:a14="http://schemas.microsoft.com/office/drawing/2010/main" val="0"/>
              </a:ext>
            </a:extLst>
          </a:blip>
          <a:srcRect t="30427" r="33082" b="54444"/>
          <a:stretch/>
        </p:blipFill>
        <p:spPr>
          <a:xfrm>
            <a:off x="5777317" y="720427"/>
            <a:ext cx="6090888" cy="1710235"/>
          </a:xfrm>
          <a:prstGeom prst="rect">
            <a:avLst/>
          </a:prstGeom>
        </p:spPr>
      </p:pic>
      <p:sp>
        <p:nvSpPr>
          <p:cNvPr id="15" name="TextBox 14">
            <a:extLst>
              <a:ext uri="{FF2B5EF4-FFF2-40B4-BE49-F238E27FC236}">
                <a16:creationId xmlns:a16="http://schemas.microsoft.com/office/drawing/2014/main" id="{5DFEEF51-8479-24A6-98F7-BAE4A94341CC}"/>
              </a:ext>
            </a:extLst>
          </p:cNvPr>
          <p:cNvSpPr txBox="1"/>
          <p:nvPr/>
        </p:nvSpPr>
        <p:spPr>
          <a:xfrm>
            <a:off x="179839" y="110894"/>
            <a:ext cx="4864337" cy="1477328"/>
          </a:xfrm>
          <a:prstGeom prst="rect">
            <a:avLst/>
          </a:prstGeom>
          <a:noFill/>
          <a:ln>
            <a:solidFill>
              <a:srgbClr val="C00000"/>
            </a:solidFill>
          </a:ln>
        </p:spPr>
        <p:txBody>
          <a:bodyPr wrap="square" rtlCol="0">
            <a:spAutoFit/>
          </a:bodyPr>
          <a:lstStyle/>
          <a:p>
            <a:r>
              <a:rPr lang="en-US" sz="1800" b="1" dirty="0">
                <a:latin typeface="Arial" panose="020B0604020202020204" pitchFamily="34" charset="0"/>
              </a:rPr>
              <a:t>D. Live Attenuated</a:t>
            </a:r>
          </a:p>
          <a:p>
            <a:r>
              <a:rPr lang="en-US" sz="1800" dirty="0">
                <a:latin typeface="Arial" panose="020B0604020202020204" pitchFamily="34" charset="0"/>
              </a:rPr>
              <a:t>The virus is grown under conditions that select for mutant viruses that:</a:t>
            </a:r>
          </a:p>
          <a:p>
            <a:pPr marL="426022" indent="-426022">
              <a:buAutoNum type="romanLcParenR"/>
            </a:pPr>
            <a:r>
              <a:rPr lang="en-US" sz="1800" dirty="0">
                <a:latin typeface="Arial" panose="020B0604020202020204" pitchFamily="34" charset="0"/>
              </a:rPr>
              <a:t>Induce memory cells in humans</a:t>
            </a:r>
          </a:p>
          <a:p>
            <a:pPr marL="426022" indent="-426022">
              <a:buAutoNum type="romanLcParenR"/>
            </a:pPr>
            <a:r>
              <a:rPr lang="en-US" sz="1800" dirty="0">
                <a:latin typeface="Arial" panose="020B0604020202020204" pitchFamily="34" charset="0"/>
              </a:rPr>
              <a:t>Do not cause disease symptoms</a:t>
            </a:r>
          </a:p>
        </p:txBody>
      </p:sp>
      <p:sp>
        <p:nvSpPr>
          <p:cNvPr id="16" name="TextBox 15">
            <a:extLst>
              <a:ext uri="{FF2B5EF4-FFF2-40B4-BE49-F238E27FC236}">
                <a16:creationId xmlns:a16="http://schemas.microsoft.com/office/drawing/2014/main" id="{C1DDE6E2-7B88-910A-07AD-63299154CB32}"/>
              </a:ext>
            </a:extLst>
          </p:cNvPr>
          <p:cNvSpPr txBox="1"/>
          <p:nvPr/>
        </p:nvSpPr>
        <p:spPr>
          <a:xfrm>
            <a:off x="5810284" y="714326"/>
            <a:ext cx="364202" cy="389658"/>
          </a:xfrm>
          <a:prstGeom prst="rect">
            <a:avLst/>
          </a:prstGeom>
          <a:noFill/>
        </p:spPr>
        <p:txBody>
          <a:bodyPr wrap="none" rtlCol="0">
            <a:spAutoFit/>
          </a:bodyPr>
          <a:lstStyle/>
          <a:p>
            <a:r>
              <a:rPr lang="en-US" sz="1932" b="1" dirty="0">
                <a:latin typeface="Arial" panose="020B0604020202020204" pitchFamily="34" charset="0"/>
              </a:rPr>
              <a:t>D</a:t>
            </a:r>
          </a:p>
        </p:txBody>
      </p: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03135F1A-FA00-7BEB-620D-BC789675C8C6}"/>
                  </a:ext>
                </a:extLst>
              </p14:cNvPr>
              <p14:cNvContentPartPr/>
              <p14:nvPr/>
            </p14:nvContentPartPr>
            <p14:xfrm>
              <a:off x="262273" y="2510489"/>
              <a:ext cx="211320" cy="41400"/>
            </p14:xfrm>
          </p:contentPart>
        </mc:Choice>
        <mc:Fallback>
          <p:pic>
            <p:nvPicPr>
              <p:cNvPr id="2" name="Ink 1">
                <a:extLst>
                  <a:ext uri="{FF2B5EF4-FFF2-40B4-BE49-F238E27FC236}">
                    <a16:creationId xmlns:a16="http://schemas.microsoft.com/office/drawing/2014/main" id="{03135F1A-FA00-7BEB-620D-BC789675C8C6}"/>
                  </a:ext>
                </a:extLst>
              </p:cNvPr>
              <p:cNvPicPr/>
              <p:nvPr/>
            </p:nvPicPr>
            <p:blipFill>
              <a:blip r:embed="rId4"/>
              <a:stretch>
                <a:fillRect/>
              </a:stretch>
            </p:blipFill>
            <p:spPr>
              <a:xfrm>
                <a:off x="253633" y="2501489"/>
                <a:ext cx="228960" cy="59040"/>
              </a:xfrm>
              <a:prstGeom prst="rect">
                <a:avLst/>
              </a:prstGeom>
            </p:spPr>
          </p:pic>
        </mc:Fallback>
      </mc:AlternateContent>
      <p:grpSp>
        <p:nvGrpSpPr>
          <p:cNvPr id="24" name="Group 23">
            <a:extLst>
              <a:ext uri="{FF2B5EF4-FFF2-40B4-BE49-F238E27FC236}">
                <a16:creationId xmlns:a16="http://schemas.microsoft.com/office/drawing/2014/main" id="{80B187FC-CADC-E09A-5C6B-CACB0C6D07AB}"/>
              </a:ext>
            </a:extLst>
          </p:cNvPr>
          <p:cNvGrpSpPr/>
          <p:nvPr/>
        </p:nvGrpSpPr>
        <p:grpSpPr>
          <a:xfrm>
            <a:off x="4640593" y="4316609"/>
            <a:ext cx="1520280" cy="793800"/>
            <a:chOff x="4640593" y="4316609"/>
            <a:chExt cx="1520280" cy="793800"/>
          </a:xfrm>
        </p:grpSpPr>
        <mc:AlternateContent xmlns:mc="http://schemas.openxmlformats.org/markup-compatibility/2006">
          <mc:Choice xmlns:p14="http://schemas.microsoft.com/office/powerpoint/2010/main" Requires="p14">
            <p:contentPart p14:bwMode="auto" r:id="rId5">
              <p14:nvContentPartPr>
                <p14:cNvPr id="14" name="Ink 13">
                  <a:extLst>
                    <a:ext uri="{FF2B5EF4-FFF2-40B4-BE49-F238E27FC236}">
                      <a16:creationId xmlns:a16="http://schemas.microsoft.com/office/drawing/2014/main" id="{D1440AE3-6F3C-5FBB-7A3C-10181526B5CF}"/>
                    </a:ext>
                  </a:extLst>
                </p14:cNvPr>
                <p14:cNvContentPartPr/>
                <p14:nvPr/>
              </p14:nvContentPartPr>
              <p14:xfrm>
                <a:off x="5306953" y="4316609"/>
                <a:ext cx="853920" cy="718560"/>
              </p14:xfrm>
            </p:contentPart>
          </mc:Choice>
          <mc:Fallback>
            <p:pic>
              <p:nvPicPr>
                <p:cNvPr id="14" name="Ink 13">
                  <a:extLst>
                    <a:ext uri="{FF2B5EF4-FFF2-40B4-BE49-F238E27FC236}">
                      <a16:creationId xmlns:a16="http://schemas.microsoft.com/office/drawing/2014/main" id="{D1440AE3-6F3C-5FBB-7A3C-10181526B5CF}"/>
                    </a:ext>
                  </a:extLst>
                </p:cNvPr>
                <p:cNvPicPr/>
                <p:nvPr/>
              </p:nvPicPr>
              <p:blipFill>
                <a:blip r:embed="rId6"/>
                <a:stretch>
                  <a:fillRect/>
                </a:stretch>
              </p:blipFill>
              <p:spPr>
                <a:xfrm>
                  <a:off x="5298313" y="4307609"/>
                  <a:ext cx="871560" cy="7362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7" name="Ink 16">
                  <a:extLst>
                    <a:ext uri="{FF2B5EF4-FFF2-40B4-BE49-F238E27FC236}">
                      <a16:creationId xmlns:a16="http://schemas.microsoft.com/office/drawing/2014/main" id="{FF01BB4E-F520-DDEA-2DE0-00C58387DB3C}"/>
                    </a:ext>
                  </a:extLst>
                </p14:cNvPr>
                <p14:cNvContentPartPr/>
                <p14:nvPr/>
              </p14:nvContentPartPr>
              <p14:xfrm>
                <a:off x="4640593" y="4988729"/>
                <a:ext cx="171720" cy="121680"/>
              </p14:xfrm>
            </p:contentPart>
          </mc:Choice>
          <mc:Fallback>
            <p:pic>
              <p:nvPicPr>
                <p:cNvPr id="17" name="Ink 16">
                  <a:extLst>
                    <a:ext uri="{FF2B5EF4-FFF2-40B4-BE49-F238E27FC236}">
                      <a16:creationId xmlns:a16="http://schemas.microsoft.com/office/drawing/2014/main" id="{FF01BB4E-F520-DDEA-2DE0-00C58387DB3C}"/>
                    </a:ext>
                  </a:extLst>
                </p:cNvPr>
                <p:cNvPicPr/>
                <p:nvPr/>
              </p:nvPicPr>
              <p:blipFill>
                <a:blip r:embed="rId8"/>
                <a:stretch>
                  <a:fillRect/>
                </a:stretch>
              </p:blipFill>
              <p:spPr>
                <a:xfrm>
                  <a:off x="4631953" y="4980089"/>
                  <a:ext cx="189360" cy="13932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8" name="Ink 17">
                  <a:extLst>
                    <a:ext uri="{FF2B5EF4-FFF2-40B4-BE49-F238E27FC236}">
                      <a16:creationId xmlns:a16="http://schemas.microsoft.com/office/drawing/2014/main" id="{DA6821B6-DF0F-77BD-A213-1864DFC3F2A7}"/>
                    </a:ext>
                  </a:extLst>
                </p14:cNvPr>
                <p14:cNvContentPartPr/>
                <p14:nvPr/>
              </p14:nvContentPartPr>
              <p14:xfrm>
                <a:off x="4786393" y="4837889"/>
                <a:ext cx="99000" cy="142920"/>
              </p14:xfrm>
            </p:contentPart>
          </mc:Choice>
          <mc:Fallback>
            <p:pic>
              <p:nvPicPr>
                <p:cNvPr id="18" name="Ink 17">
                  <a:extLst>
                    <a:ext uri="{FF2B5EF4-FFF2-40B4-BE49-F238E27FC236}">
                      <a16:creationId xmlns:a16="http://schemas.microsoft.com/office/drawing/2014/main" id="{DA6821B6-DF0F-77BD-A213-1864DFC3F2A7}"/>
                    </a:ext>
                  </a:extLst>
                </p:cNvPr>
                <p:cNvPicPr/>
                <p:nvPr/>
              </p:nvPicPr>
              <p:blipFill>
                <a:blip r:embed="rId10"/>
                <a:stretch>
                  <a:fillRect/>
                </a:stretch>
              </p:blipFill>
              <p:spPr>
                <a:xfrm>
                  <a:off x="4777393" y="4828889"/>
                  <a:ext cx="116640" cy="16056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9" name="Ink 18">
                  <a:extLst>
                    <a:ext uri="{FF2B5EF4-FFF2-40B4-BE49-F238E27FC236}">
                      <a16:creationId xmlns:a16="http://schemas.microsoft.com/office/drawing/2014/main" id="{8030187E-A5E2-0A6C-2858-56892A129FE7}"/>
                    </a:ext>
                  </a:extLst>
                </p14:cNvPr>
                <p14:cNvContentPartPr/>
                <p14:nvPr/>
              </p14:nvContentPartPr>
              <p14:xfrm>
                <a:off x="4908433" y="4755449"/>
                <a:ext cx="115200" cy="159480"/>
              </p14:xfrm>
            </p:contentPart>
          </mc:Choice>
          <mc:Fallback>
            <p:pic>
              <p:nvPicPr>
                <p:cNvPr id="19" name="Ink 18">
                  <a:extLst>
                    <a:ext uri="{FF2B5EF4-FFF2-40B4-BE49-F238E27FC236}">
                      <a16:creationId xmlns:a16="http://schemas.microsoft.com/office/drawing/2014/main" id="{8030187E-A5E2-0A6C-2858-56892A129FE7}"/>
                    </a:ext>
                  </a:extLst>
                </p:cNvPr>
                <p:cNvPicPr/>
                <p:nvPr/>
              </p:nvPicPr>
              <p:blipFill>
                <a:blip r:embed="rId12"/>
                <a:stretch>
                  <a:fillRect/>
                </a:stretch>
              </p:blipFill>
              <p:spPr>
                <a:xfrm>
                  <a:off x="4899433" y="4746809"/>
                  <a:ext cx="132840" cy="17712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20" name="Ink 19">
                  <a:extLst>
                    <a:ext uri="{FF2B5EF4-FFF2-40B4-BE49-F238E27FC236}">
                      <a16:creationId xmlns:a16="http://schemas.microsoft.com/office/drawing/2014/main" id="{B366D59E-077E-6729-111E-4322A1A2C459}"/>
                    </a:ext>
                  </a:extLst>
                </p14:cNvPr>
                <p14:cNvContentPartPr/>
                <p14:nvPr/>
              </p14:nvContentPartPr>
              <p14:xfrm>
                <a:off x="5093113" y="4627289"/>
                <a:ext cx="154440" cy="131040"/>
              </p14:xfrm>
            </p:contentPart>
          </mc:Choice>
          <mc:Fallback>
            <p:pic>
              <p:nvPicPr>
                <p:cNvPr id="20" name="Ink 19">
                  <a:extLst>
                    <a:ext uri="{FF2B5EF4-FFF2-40B4-BE49-F238E27FC236}">
                      <a16:creationId xmlns:a16="http://schemas.microsoft.com/office/drawing/2014/main" id="{B366D59E-077E-6729-111E-4322A1A2C459}"/>
                    </a:ext>
                  </a:extLst>
                </p:cNvPr>
                <p:cNvPicPr/>
                <p:nvPr/>
              </p:nvPicPr>
              <p:blipFill>
                <a:blip r:embed="rId14"/>
                <a:stretch>
                  <a:fillRect/>
                </a:stretch>
              </p:blipFill>
              <p:spPr>
                <a:xfrm>
                  <a:off x="5084113" y="4618649"/>
                  <a:ext cx="172080" cy="14868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21" name="Ink 20">
                  <a:extLst>
                    <a:ext uri="{FF2B5EF4-FFF2-40B4-BE49-F238E27FC236}">
                      <a16:creationId xmlns:a16="http://schemas.microsoft.com/office/drawing/2014/main" id="{11CE2B5F-38D0-CD82-790E-F3971F43B070}"/>
                    </a:ext>
                  </a:extLst>
                </p14:cNvPr>
                <p14:cNvContentPartPr/>
                <p14:nvPr/>
              </p14:nvContentPartPr>
              <p14:xfrm>
                <a:off x="5175913" y="4545209"/>
                <a:ext cx="26640" cy="6120"/>
              </p14:xfrm>
            </p:contentPart>
          </mc:Choice>
          <mc:Fallback>
            <p:pic>
              <p:nvPicPr>
                <p:cNvPr id="21" name="Ink 20">
                  <a:extLst>
                    <a:ext uri="{FF2B5EF4-FFF2-40B4-BE49-F238E27FC236}">
                      <a16:creationId xmlns:a16="http://schemas.microsoft.com/office/drawing/2014/main" id="{11CE2B5F-38D0-CD82-790E-F3971F43B070}"/>
                    </a:ext>
                  </a:extLst>
                </p:cNvPr>
                <p:cNvPicPr/>
                <p:nvPr/>
              </p:nvPicPr>
              <p:blipFill>
                <a:blip r:embed="rId16"/>
                <a:stretch>
                  <a:fillRect/>
                </a:stretch>
              </p:blipFill>
              <p:spPr>
                <a:xfrm>
                  <a:off x="5166913" y="4536569"/>
                  <a:ext cx="44280" cy="2376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22" name="Ink 21">
                  <a:extLst>
                    <a:ext uri="{FF2B5EF4-FFF2-40B4-BE49-F238E27FC236}">
                      <a16:creationId xmlns:a16="http://schemas.microsoft.com/office/drawing/2014/main" id="{FC2EBC00-42CE-0F9E-55F4-E1D2CEDAFA9E}"/>
                    </a:ext>
                  </a:extLst>
                </p14:cNvPr>
                <p14:cNvContentPartPr/>
                <p14:nvPr/>
              </p14:nvContentPartPr>
              <p14:xfrm>
                <a:off x="5255833" y="4552049"/>
                <a:ext cx="56160" cy="73440"/>
              </p14:xfrm>
            </p:contentPart>
          </mc:Choice>
          <mc:Fallback>
            <p:pic>
              <p:nvPicPr>
                <p:cNvPr id="22" name="Ink 21">
                  <a:extLst>
                    <a:ext uri="{FF2B5EF4-FFF2-40B4-BE49-F238E27FC236}">
                      <a16:creationId xmlns:a16="http://schemas.microsoft.com/office/drawing/2014/main" id="{FC2EBC00-42CE-0F9E-55F4-E1D2CEDAFA9E}"/>
                    </a:ext>
                  </a:extLst>
                </p:cNvPr>
                <p:cNvPicPr/>
                <p:nvPr/>
              </p:nvPicPr>
              <p:blipFill>
                <a:blip r:embed="rId18"/>
                <a:stretch>
                  <a:fillRect/>
                </a:stretch>
              </p:blipFill>
              <p:spPr>
                <a:xfrm>
                  <a:off x="5246833" y="4543409"/>
                  <a:ext cx="73800" cy="9108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23" name="Ink 22">
                  <a:extLst>
                    <a:ext uri="{FF2B5EF4-FFF2-40B4-BE49-F238E27FC236}">
                      <a16:creationId xmlns:a16="http://schemas.microsoft.com/office/drawing/2014/main" id="{6C372D70-0F12-3356-DA7E-824896DE170C}"/>
                    </a:ext>
                  </a:extLst>
                </p14:cNvPr>
                <p14:cNvContentPartPr/>
                <p14:nvPr/>
              </p14:nvContentPartPr>
              <p14:xfrm>
                <a:off x="5336473" y="4417409"/>
                <a:ext cx="187920" cy="139680"/>
              </p14:xfrm>
            </p:contentPart>
          </mc:Choice>
          <mc:Fallback>
            <p:pic>
              <p:nvPicPr>
                <p:cNvPr id="23" name="Ink 22">
                  <a:extLst>
                    <a:ext uri="{FF2B5EF4-FFF2-40B4-BE49-F238E27FC236}">
                      <a16:creationId xmlns:a16="http://schemas.microsoft.com/office/drawing/2014/main" id="{6C372D70-0F12-3356-DA7E-824896DE170C}"/>
                    </a:ext>
                  </a:extLst>
                </p:cNvPr>
                <p:cNvPicPr/>
                <p:nvPr/>
              </p:nvPicPr>
              <p:blipFill>
                <a:blip r:embed="rId20"/>
                <a:stretch>
                  <a:fillRect/>
                </a:stretch>
              </p:blipFill>
              <p:spPr>
                <a:xfrm>
                  <a:off x="5327473" y="4408409"/>
                  <a:ext cx="205560" cy="157320"/>
                </a:xfrm>
                <a:prstGeom prst="rect">
                  <a:avLst/>
                </a:prstGeom>
              </p:spPr>
            </p:pic>
          </mc:Fallback>
        </mc:AlternateContent>
      </p:grpSp>
      <p:grpSp>
        <p:nvGrpSpPr>
          <p:cNvPr id="35" name="Group 34">
            <a:extLst>
              <a:ext uri="{FF2B5EF4-FFF2-40B4-BE49-F238E27FC236}">
                <a16:creationId xmlns:a16="http://schemas.microsoft.com/office/drawing/2014/main" id="{836B36D1-7F67-BE72-237D-C5FB4D0B8838}"/>
              </a:ext>
            </a:extLst>
          </p:cNvPr>
          <p:cNvGrpSpPr/>
          <p:nvPr/>
        </p:nvGrpSpPr>
        <p:grpSpPr>
          <a:xfrm>
            <a:off x="5261953" y="2040329"/>
            <a:ext cx="838080" cy="1865520"/>
            <a:chOff x="5261953" y="2040329"/>
            <a:chExt cx="838080" cy="1865520"/>
          </a:xfrm>
        </p:grpSpPr>
        <mc:AlternateContent xmlns:mc="http://schemas.openxmlformats.org/markup-compatibility/2006">
          <mc:Choice xmlns:p14="http://schemas.microsoft.com/office/powerpoint/2010/main" Requires="p14">
            <p:contentPart p14:bwMode="auto" r:id="rId21">
              <p14:nvContentPartPr>
                <p14:cNvPr id="25" name="Ink 24">
                  <a:extLst>
                    <a:ext uri="{FF2B5EF4-FFF2-40B4-BE49-F238E27FC236}">
                      <a16:creationId xmlns:a16="http://schemas.microsoft.com/office/drawing/2014/main" id="{A8752699-664A-DB9E-60E5-8C2658754F96}"/>
                    </a:ext>
                  </a:extLst>
                </p14:cNvPr>
                <p14:cNvContentPartPr/>
                <p14:nvPr/>
              </p14:nvContentPartPr>
              <p14:xfrm>
                <a:off x="5764513" y="3636209"/>
                <a:ext cx="335520" cy="269640"/>
              </p14:xfrm>
            </p:contentPart>
          </mc:Choice>
          <mc:Fallback>
            <p:pic>
              <p:nvPicPr>
                <p:cNvPr id="25" name="Ink 24">
                  <a:extLst>
                    <a:ext uri="{FF2B5EF4-FFF2-40B4-BE49-F238E27FC236}">
                      <a16:creationId xmlns:a16="http://schemas.microsoft.com/office/drawing/2014/main" id="{A8752699-664A-DB9E-60E5-8C2658754F96}"/>
                    </a:ext>
                  </a:extLst>
                </p:cNvPr>
                <p:cNvPicPr/>
                <p:nvPr/>
              </p:nvPicPr>
              <p:blipFill>
                <a:blip r:embed="rId22"/>
                <a:stretch>
                  <a:fillRect/>
                </a:stretch>
              </p:blipFill>
              <p:spPr>
                <a:xfrm>
                  <a:off x="5755873" y="3627209"/>
                  <a:ext cx="353160" cy="28728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26" name="Ink 25">
                  <a:extLst>
                    <a:ext uri="{FF2B5EF4-FFF2-40B4-BE49-F238E27FC236}">
                      <a16:creationId xmlns:a16="http://schemas.microsoft.com/office/drawing/2014/main" id="{122B088A-D596-FE97-12CA-5B3007EFEF40}"/>
                    </a:ext>
                  </a:extLst>
                </p14:cNvPr>
                <p14:cNvContentPartPr/>
                <p14:nvPr/>
              </p14:nvContentPartPr>
              <p14:xfrm>
                <a:off x="5499193" y="2775809"/>
                <a:ext cx="312840" cy="890640"/>
              </p14:xfrm>
            </p:contentPart>
          </mc:Choice>
          <mc:Fallback>
            <p:pic>
              <p:nvPicPr>
                <p:cNvPr id="26" name="Ink 25">
                  <a:extLst>
                    <a:ext uri="{FF2B5EF4-FFF2-40B4-BE49-F238E27FC236}">
                      <a16:creationId xmlns:a16="http://schemas.microsoft.com/office/drawing/2014/main" id="{122B088A-D596-FE97-12CA-5B3007EFEF40}"/>
                    </a:ext>
                  </a:extLst>
                </p:cNvPr>
                <p:cNvPicPr/>
                <p:nvPr/>
              </p:nvPicPr>
              <p:blipFill>
                <a:blip r:embed="rId24"/>
                <a:stretch>
                  <a:fillRect/>
                </a:stretch>
              </p:blipFill>
              <p:spPr>
                <a:xfrm>
                  <a:off x="5490193" y="2766809"/>
                  <a:ext cx="330480" cy="90828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27" name="Ink 26">
                  <a:extLst>
                    <a:ext uri="{FF2B5EF4-FFF2-40B4-BE49-F238E27FC236}">
                      <a16:creationId xmlns:a16="http://schemas.microsoft.com/office/drawing/2014/main" id="{34D0DFD2-06F0-C2D0-80AD-3C5FD1E461AF}"/>
                    </a:ext>
                  </a:extLst>
                </p14:cNvPr>
                <p14:cNvContentPartPr/>
                <p14:nvPr/>
              </p14:nvContentPartPr>
              <p14:xfrm>
                <a:off x="5261953" y="2203769"/>
                <a:ext cx="339120" cy="469440"/>
              </p14:xfrm>
            </p:contentPart>
          </mc:Choice>
          <mc:Fallback>
            <p:pic>
              <p:nvPicPr>
                <p:cNvPr id="27" name="Ink 26">
                  <a:extLst>
                    <a:ext uri="{FF2B5EF4-FFF2-40B4-BE49-F238E27FC236}">
                      <a16:creationId xmlns:a16="http://schemas.microsoft.com/office/drawing/2014/main" id="{34D0DFD2-06F0-C2D0-80AD-3C5FD1E461AF}"/>
                    </a:ext>
                  </a:extLst>
                </p:cNvPr>
                <p:cNvPicPr/>
                <p:nvPr/>
              </p:nvPicPr>
              <p:blipFill>
                <a:blip r:embed="rId26"/>
                <a:stretch>
                  <a:fillRect/>
                </a:stretch>
              </p:blipFill>
              <p:spPr>
                <a:xfrm>
                  <a:off x="5253313" y="2194769"/>
                  <a:ext cx="356760" cy="48708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28" name="Ink 27">
                  <a:extLst>
                    <a:ext uri="{FF2B5EF4-FFF2-40B4-BE49-F238E27FC236}">
                      <a16:creationId xmlns:a16="http://schemas.microsoft.com/office/drawing/2014/main" id="{AE481C25-F392-CC14-4A6B-6F54D37F4407}"/>
                    </a:ext>
                  </a:extLst>
                </p14:cNvPr>
                <p14:cNvContentPartPr/>
                <p14:nvPr/>
              </p14:nvContentPartPr>
              <p14:xfrm>
                <a:off x="5551753" y="2249129"/>
                <a:ext cx="116640" cy="82440"/>
              </p14:xfrm>
            </p:contentPart>
          </mc:Choice>
          <mc:Fallback>
            <p:pic>
              <p:nvPicPr>
                <p:cNvPr id="28" name="Ink 27">
                  <a:extLst>
                    <a:ext uri="{FF2B5EF4-FFF2-40B4-BE49-F238E27FC236}">
                      <a16:creationId xmlns:a16="http://schemas.microsoft.com/office/drawing/2014/main" id="{AE481C25-F392-CC14-4A6B-6F54D37F4407}"/>
                    </a:ext>
                  </a:extLst>
                </p:cNvPr>
                <p:cNvPicPr/>
                <p:nvPr/>
              </p:nvPicPr>
              <p:blipFill>
                <a:blip r:embed="rId28"/>
                <a:stretch>
                  <a:fillRect/>
                </a:stretch>
              </p:blipFill>
              <p:spPr>
                <a:xfrm>
                  <a:off x="5543113" y="2240129"/>
                  <a:ext cx="134280" cy="10008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29" name="Ink 28">
                  <a:extLst>
                    <a:ext uri="{FF2B5EF4-FFF2-40B4-BE49-F238E27FC236}">
                      <a16:creationId xmlns:a16="http://schemas.microsoft.com/office/drawing/2014/main" id="{45FC52AB-1C4D-B47E-0C1C-F7FBEB4D93AA}"/>
                    </a:ext>
                  </a:extLst>
                </p14:cNvPr>
                <p14:cNvContentPartPr/>
                <p14:nvPr/>
              </p14:nvContentPartPr>
              <p14:xfrm>
                <a:off x="5601433" y="2192249"/>
                <a:ext cx="27360" cy="14760"/>
              </p14:xfrm>
            </p:contentPart>
          </mc:Choice>
          <mc:Fallback>
            <p:pic>
              <p:nvPicPr>
                <p:cNvPr id="29" name="Ink 28">
                  <a:extLst>
                    <a:ext uri="{FF2B5EF4-FFF2-40B4-BE49-F238E27FC236}">
                      <a16:creationId xmlns:a16="http://schemas.microsoft.com/office/drawing/2014/main" id="{45FC52AB-1C4D-B47E-0C1C-F7FBEB4D93AA}"/>
                    </a:ext>
                  </a:extLst>
                </p:cNvPr>
                <p:cNvPicPr/>
                <p:nvPr/>
              </p:nvPicPr>
              <p:blipFill>
                <a:blip r:embed="rId30"/>
                <a:stretch>
                  <a:fillRect/>
                </a:stretch>
              </p:blipFill>
              <p:spPr>
                <a:xfrm>
                  <a:off x="5592793" y="2183249"/>
                  <a:ext cx="45000" cy="3240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30" name="Ink 29">
                  <a:extLst>
                    <a:ext uri="{FF2B5EF4-FFF2-40B4-BE49-F238E27FC236}">
                      <a16:creationId xmlns:a16="http://schemas.microsoft.com/office/drawing/2014/main" id="{95789439-03B6-E9F1-DA40-8BB9098ACA45}"/>
                    </a:ext>
                  </a:extLst>
                </p14:cNvPr>
                <p14:cNvContentPartPr/>
                <p14:nvPr/>
              </p14:nvContentPartPr>
              <p14:xfrm>
                <a:off x="5684233" y="2040329"/>
                <a:ext cx="239760" cy="371880"/>
              </p14:xfrm>
            </p:contentPart>
          </mc:Choice>
          <mc:Fallback>
            <p:pic>
              <p:nvPicPr>
                <p:cNvPr id="30" name="Ink 29">
                  <a:extLst>
                    <a:ext uri="{FF2B5EF4-FFF2-40B4-BE49-F238E27FC236}">
                      <a16:creationId xmlns:a16="http://schemas.microsoft.com/office/drawing/2014/main" id="{95789439-03B6-E9F1-DA40-8BB9098ACA45}"/>
                    </a:ext>
                  </a:extLst>
                </p:cNvPr>
                <p:cNvPicPr/>
                <p:nvPr/>
              </p:nvPicPr>
              <p:blipFill>
                <a:blip r:embed="rId32"/>
                <a:stretch>
                  <a:fillRect/>
                </a:stretch>
              </p:blipFill>
              <p:spPr>
                <a:xfrm>
                  <a:off x="5675233" y="2031329"/>
                  <a:ext cx="257400" cy="38952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31" name="Ink 30">
                  <a:extLst>
                    <a:ext uri="{FF2B5EF4-FFF2-40B4-BE49-F238E27FC236}">
                      <a16:creationId xmlns:a16="http://schemas.microsoft.com/office/drawing/2014/main" id="{DC9F47C7-7E31-C0F6-F15E-45D3473EE4CC}"/>
                    </a:ext>
                  </a:extLst>
                </p14:cNvPr>
                <p14:cNvContentPartPr/>
                <p14:nvPr/>
              </p14:nvContentPartPr>
              <p14:xfrm>
                <a:off x="6054313" y="2052929"/>
                <a:ext cx="32040" cy="4680"/>
              </p14:xfrm>
            </p:contentPart>
          </mc:Choice>
          <mc:Fallback>
            <p:pic>
              <p:nvPicPr>
                <p:cNvPr id="31" name="Ink 30">
                  <a:extLst>
                    <a:ext uri="{FF2B5EF4-FFF2-40B4-BE49-F238E27FC236}">
                      <a16:creationId xmlns:a16="http://schemas.microsoft.com/office/drawing/2014/main" id="{DC9F47C7-7E31-C0F6-F15E-45D3473EE4CC}"/>
                    </a:ext>
                  </a:extLst>
                </p:cNvPr>
                <p:cNvPicPr/>
                <p:nvPr/>
              </p:nvPicPr>
              <p:blipFill>
                <a:blip r:embed="rId34"/>
                <a:stretch>
                  <a:fillRect/>
                </a:stretch>
              </p:blipFill>
              <p:spPr>
                <a:xfrm>
                  <a:off x="6045673" y="2043929"/>
                  <a:ext cx="49680" cy="2232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33" name="Ink 32">
                  <a:extLst>
                    <a:ext uri="{FF2B5EF4-FFF2-40B4-BE49-F238E27FC236}">
                      <a16:creationId xmlns:a16="http://schemas.microsoft.com/office/drawing/2014/main" id="{D1B3FB78-0D96-9282-5AEF-22248D16182B}"/>
                    </a:ext>
                  </a:extLst>
                </p14:cNvPr>
                <p14:cNvContentPartPr/>
                <p14:nvPr/>
              </p14:nvContentPartPr>
              <p14:xfrm>
                <a:off x="5443033" y="2333729"/>
                <a:ext cx="354600" cy="378360"/>
              </p14:xfrm>
            </p:contentPart>
          </mc:Choice>
          <mc:Fallback>
            <p:pic>
              <p:nvPicPr>
                <p:cNvPr id="33" name="Ink 32">
                  <a:extLst>
                    <a:ext uri="{FF2B5EF4-FFF2-40B4-BE49-F238E27FC236}">
                      <a16:creationId xmlns:a16="http://schemas.microsoft.com/office/drawing/2014/main" id="{D1B3FB78-0D96-9282-5AEF-22248D16182B}"/>
                    </a:ext>
                  </a:extLst>
                </p:cNvPr>
                <p:cNvPicPr/>
                <p:nvPr/>
              </p:nvPicPr>
              <p:blipFill>
                <a:blip r:embed="rId36"/>
                <a:stretch>
                  <a:fillRect/>
                </a:stretch>
              </p:blipFill>
              <p:spPr>
                <a:xfrm>
                  <a:off x="5434393" y="2325089"/>
                  <a:ext cx="372240" cy="39600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34" name="Ink 33">
                  <a:extLst>
                    <a:ext uri="{FF2B5EF4-FFF2-40B4-BE49-F238E27FC236}">
                      <a16:creationId xmlns:a16="http://schemas.microsoft.com/office/drawing/2014/main" id="{75DA01B6-1740-1D1C-807F-55DEB350B226}"/>
                    </a:ext>
                  </a:extLst>
                </p14:cNvPr>
                <p14:cNvContentPartPr/>
                <p14:nvPr/>
              </p14:nvContentPartPr>
              <p14:xfrm>
                <a:off x="5577673" y="2509409"/>
                <a:ext cx="214200" cy="188280"/>
              </p14:xfrm>
            </p:contentPart>
          </mc:Choice>
          <mc:Fallback>
            <p:pic>
              <p:nvPicPr>
                <p:cNvPr id="34" name="Ink 33">
                  <a:extLst>
                    <a:ext uri="{FF2B5EF4-FFF2-40B4-BE49-F238E27FC236}">
                      <a16:creationId xmlns:a16="http://schemas.microsoft.com/office/drawing/2014/main" id="{75DA01B6-1740-1D1C-807F-55DEB350B226}"/>
                    </a:ext>
                  </a:extLst>
                </p:cNvPr>
                <p:cNvPicPr/>
                <p:nvPr/>
              </p:nvPicPr>
              <p:blipFill>
                <a:blip r:embed="rId38"/>
                <a:stretch>
                  <a:fillRect/>
                </a:stretch>
              </p:blipFill>
              <p:spPr>
                <a:xfrm>
                  <a:off x="5569033" y="2500769"/>
                  <a:ext cx="231840" cy="2059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9">
            <p14:nvContentPartPr>
              <p14:cNvPr id="36" name="Ink 35">
                <a:extLst>
                  <a:ext uri="{FF2B5EF4-FFF2-40B4-BE49-F238E27FC236}">
                    <a16:creationId xmlns:a16="http://schemas.microsoft.com/office/drawing/2014/main" id="{9C7F7520-0CEB-F5AE-84D9-1BD96A57CE80}"/>
                  </a:ext>
                </a:extLst>
              </p14:cNvPr>
              <p14:cNvContentPartPr/>
              <p14:nvPr/>
            </p14:nvContentPartPr>
            <p14:xfrm>
              <a:off x="495553" y="5658329"/>
              <a:ext cx="1055520" cy="46440"/>
            </p14:xfrm>
          </p:contentPart>
        </mc:Choice>
        <mc:Fallback>
          <p:pic>
            <p:nvPicPr>
              <p:cNvPr id="36" name="Ink 35">
                <a:extLst>
                  <a:ext uri="{FF2B5EF4-FFF2-40B4-BE49-F238E27FC236}">
                    <a16:creationId xmlns:a16="http://schemas.microsoft.com/office/drawing/2014/main" id="{9C7F7520-0CEB-F5AE-84D9-1BD96A57CE80}"/>
                  </a:ext>
                </a:extLst>
              </p:cNvPr>
              <p:cNvPicPr/>
              <p:nvPr/>
            </p:nvPicPr>
            <p:blipFill>
              <a:blip r:embed="rId40"/>
              <a:stretch>
                <a:fillRect/>
              </a:stretch>
            </p:blipFill>
            <p:spPr>
              <a:xfrm>
                <a:off x="486913" y="5649329"/>
                <a:ext cx="1073160" cy="64080"/>
              </a:xfrm>
              <a:prstGeom prst="rect">
                <a:avLst/>
              </a:prstGeom>
            </p:spPr>
          </p:pic>
        </mc:Fallback>
      </mc:AlternateContent>
      <p:grpSp>
        <p:nvGrpSpPr>
          <p:cNvPr id="39" name="Group 38">
            <a:extLst>
              <a:ext uri="{FF2B5EF4-FFF2-40B4-BE49-F238E27FC236}">
                <a16:creationId xmlns:a16="http://schemas.microsoft.com/office/drawing/2014/main" id="{A9CB459F-D96B-F0BE-326D-DBF95EA49342}"/>
              </a:ext>
            </a:extLst>
          </p:cNvPr>
          <p:cNvGrpSpPr/>
          <p:nvPr/>
        </p:nvGrpSpPr>
        <p:grpSpPr>
          <a:xfrm>
            <a:off x="5160073" y="6367889"/>
            <a:ext cx="744120" cy="270720"/>
            <a:chOff x="5160073" y="6367889"/>
            <a:chExt cx="744120" cy="270720"/>
          </a:xfrm>
        </p:grpSpPr>
        <mc:AlternateContent xmlns:mc="http://schemas.openxmlformats.org/markup-compatibility/2006">
          <mc:Choice xmlns:p14="http://schemas.microsoft.com/office/powerpoint/2010/main" Requires="p14">
            <p:contentPart p14:bwMode="auto" r:id="rId41">
              <p14:nvContentPartPr>
                <p14:cNvPr id="37" name="Ink 36">
                  <a:extLst>
                    <a:ext uri="{FF2B5EF4-FFF2-40B4-BE49-F238E27FC236}">
                      <a16:creationId xmlns:a16="http://schemas.microsoft.com/office/drawing/2014/main" id="{652B92F7-6666-6968-DD9C-3B1D1160E97D}"/>
                    </a:ext>
                  </a:extLst>
                </p14:cNvPr>
                <p14:cNvContentPartPr/>
                <p14:nvPr/>
              </p14:nvContentPartPr>
              <p14:xfrm>
                <a:off x="5218393" y="6367889"/>
                <a:ext cx="685800" cy="207360"/>
              </p14:xfrm>
            </p:contentPart>
          </mc:Choice>
          <mc:Fallback>
            <p:pic>
              <p:nvPicPr>
                <p:cNvPr id="37" name="Ink 36">
                  <a:extLst>
                    <a:ext uri="{FF2B5EF4-FFF2-40B4-BE49-F238E27FC236}">
                      <a16:creationId xmlns:a16="http://schemas.microsoft.com/office/drawing/2014/main" id="{652B92F7-6666-6968-DD9C-3B1D1160E97D}"/>
                    </a:ext>
                  </a:extLst>
                </p:cNvPr>
                <p:cNvPicPr/>
                <p:nvPr/>
              </p:nvPicPr>
              <p:blipFill>
                <a:blip r:embed="rId42"/>
                <a:stretch>
                  <a:fillRect/>
                </a:stretch>
              </p:blipFill>
              <p:spPr>
                <a:xfrm>
                  <a:off x="5209753" y="6358889"/>
                  <a:ext cx="703440" cy="22500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38" name="Ink 37">
                  <a:extLst>
                    <a:ext uri="{FF2B5EF4-FFF2-40B4-BE49-F238E27FC236}">
                      <a16:creationId xmlns:a16="http://schemas.microsoft.com/office/drawing/2014/main" id="{0C7BB5D8-656D-507C-69C6-DAC81DF61027}"/>
                    </a:ext>
                  </a:extLst>
                </p14:cNvPr>
                <p14:cNvContentPartPr/>
                <p14:nvPr/>
              </p14:nvContentPartPr>
              <p14:xfrm>
                <a:off x="5160073" y="6487409"/>
                <a:ext cx="172080" cy="151200"/>
              </p14:xfrm>
            </p:contentPart>
          </mc:Choice>
          <mc:Fallback>
            <p:pic>
              <p:nvPicPr>
                <p:cNvPr id="38" name="Ink 37">
                  <a:extLst>
                    <a:ext uri="{FF2B5EF4-FFF2-40B4-BE49-F238E27FC236}">
                      <a16:creationId xmlns:a16="http://schemas.microsoft.com/office/drawing/2014/main" id="{0C7BB5D8-656D-507C-69C6-DAC81DF61027}"/>
                    </a:ext>
                  </a:extLst>
                </p:cNvPr>
                <p:cNvPicPr/>
                <p:nvPr/>
              </p:nvPicPr>
              <p:blipFill>
                <a:blip r:embed="rId44"/>
                <a:stretch>
                  <a:fillRect/>
                </a:stretch>
              </p:blipFill>
              <p:spPr>
                <a:xfrm>
                  <a:off x="5151073" y="6478409"/>
                  <a:ext cx="189720" cy="168840"/>
                </a:xfrm>
                <a:prstGeom prst="rect">
                  <a:avLst/>
                </a:prstGeom>
              </p:spPr>
            </p:pic>
          </mc:Fallback>
        </mc:AlternateContent>
      </p:grpSp>
      <p:grpSp>
        <p:nvGrpSpPr>
          <p:cNvPr id="46" name="Group 45">
            <a:extLst>
              <a:ext uri="{FF2B5EF4-FFF2-40B4-BE49-F238E27FC236}">
                <a16:creationId xmlns:a16="http://schemas.microsoft.com/office/drawing/2014/main" id="{C312ED5B-BE45-46DB-903A-0448F9088334}"/>
              </a:ext>
            </a:extLst>
          </p:cNvPr>
          <p:cNvGrpSpPr/>
          <p:nvPr/>
        </p:nvGrpSpPr>
        <p:grpSpPr>
          <a:xfrm>
            <a:off x="3886033" y="6352049"/>
            <a:ext cx="927000" cy="589680"/>
            <a:chOff x="3886033" y="6352049"/>
            <a:chExt cx="927000" cy="589680"/>
          </a:xfrm>
        </p:grpSpPr>
        <mc:AlternateContent xmlns:mc="http://schemas.openxmlformats.org/markup-compatibility/2006">
          <mc:Choice xmlns:p14="http://schemas.microsoft.com/office/powerpoint/2010/main" Requires="p14">
            <p:contentPart p14:bwMode="auto" r:id="rId45">
              <p14:nvContentPartPr>
                <p14:cNvPr id="40" name="Ink 39">
                  <a:extLst>
                    <a:ext uri="{FF2B5EF4-FFF2-40B4-BE49-F238E27FC236}">
                      <a16:creationId xmlns:a16="http://schemas.microsoft.com/office/drawing/2014/main" id="{6CAB8039-4F03-4738-CD29-69F3F945EE11}"/>
                    </a:ext>
                  </a:extLst>
                </p14:cNvPr>
                <p14:cNvContentPartPr/>
                <p14:nvPr/>
              </p14:nvContentPartPr>
              <p14:xfrm>
                <a:off x="3886033" y="6514769"/>
                <a:ext cx="331200" cy="426960"/>
              </p14:xfrm>
            </p:contentPart>
          </mc:Choice>
          <mc:Fallback>
            <p:pic>
              <p:nvPicPr>
                <p:cNvPr id="40" name="Ink 39">
                  <a:extLst>
                    <a:ext uri="{FF2B5EF4-FFF2-40B4-BE49-F238E27FC236}">
                      <a16:creationId xmlns:a16="http://schemas.microsoft.com/office/drawing/2014/main" id="{6CAB8039-4F03-4738-CD29-69F3F945EE11}"/>
                    </a:ext>
                  </a:extLst>
                </p:cNvPr>
                <p:cNvPicPr/>
                <p:nvPr/>
              </p:nvPicPr>
              <p:blipFill>
                <a:blip r:embed="rId46"/>
                <a:stretch>
                  <a:fillRect/>
                </a:stretch>
              </p:blipFill>
              <p:spPr>
                <a:xfrm>
                  <a:off x="3877393" y="6506129"/>
                  <a:ext cx="348840" cy="44460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41" name="Ink 40">
                  <a:extLst>
                    <a:ext uri="{FF2B5EF4-FFF2-40B4-BE49-F238E27FC236}">
                      <a16:creationId xmlns:a16="http://schemas.microsoft.com/office/drawing/2014/main" id="{9201C606-4F7D-BC94-B087-08070264CF07}"/>
                    </a:ext>
                  </a:extLst>
                </p14:cNvPr>
                <p14:cNvContentPartPr/>
                <p14:nvPr/>
              </p14:nvContentPartPr>
              <p14:xfrm>
                <a:off x="4172593" y="6573809"/>
                <a:ext cx="135000" cy="106200"/>
              </p14:xfrm>
            </p:contentPart>
          </mc:Choice>
          <mc:Fallback>
            <p:pic>
              <p:nvPicPr>
                <p:cNvPr id="41" name="Ink 40">
                  <a:extLst>
                    <a:ext uri="{FF2B5EF4-FFF2-40B4-BE49-F238E27FC236}">
                      <a16:creationId xmlns:a16="http://schemas.microsoft.com/office/drawing/2014/main" id="{9201C606-4F7D-BC94-B087-08070264CF07}"/>
                    </a:ext>
                  </a:extLst>
                </p:cNvPr>
                <p:cNvPicPr/>
                <p:nvPr/>
              </p:nvPicPr>
              <p:blipFill>
                <a:blip r:embed="rId48"/>
                <a:stretch>
                  <a:fillRect/>
                </a:stretch>
              </p:blipFill>
              <p:spPr>
                <a:xfrm>
                  <a:off x="4163953" y="6564809"/>
                  <a:ext cx="152640" cy="12384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42" name="Ink 41">
                  <a:extLst>
                    <a:ext uri="{FF2B5EF4-FFF2-40B4-BE49-F238E27FC236}">
                      <a16:creationId xmlns:a16="http://schemas.microsoft.com/office/drawing/2014/main" id="{5D3C0E6C-EE11-B634-3AEA-6AD82CB24320}"/>
                    </a:ext>
                  </a:extLst>
                </p14:cNvPr>
                <p14:cNvContentPartPr/>
                <p14:nvPr/>
              </p14:nvContentPartPr>
              <p14:xfrm>
                <a:off x="4219753" y="6547889"/>
                <a:ext cx="23760" cy="15840"/>
              </p14:xfrm>
            </p:contentPart>
          </mc:Choice>
          <mc:Fallback>
            <p:pic>
              <p:nvPicPr>
                <p:cNvPr id="42" name="Ink 41">
                  <a:extLst>
                    <a:ext uri="{FF2B5EF4-FFF2-40B4-BE49-F238E27FC236}">
                      <a16:creationId xmlns:a16="http://schemas.microsoft.com/office/drawing/2014/main" id="{5D3C0E6C-EE11-B634-3AEA-6AD82CB24320}"/>
                    </a:ext>
                  </a:extLst>
                </p:cNvPr>
                <p:cNvPicPr/>
                <p:nvPr/>
              </p:nvPicPr>
              <p:blipFill>
                <a:blip r:embed="rId50"/>
                <a:stretch>
                  <a:fillRect/>
                </a:stretch>
              </p:blipFill>
              <p:spPr>
                <a:xfrm>
                  <a:off x="4210753" y="6539249"/>
                  <a:ext cx="41400" cy="3348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43" name="Ink 42">
                  <a:extLst>
                    <a:ext uri="{FF2B5EF4-FFF2-40B4-BE49-F238E27FC236}">
                      <a16:creationId xmlns:a16="http://schemas.microsoft.com/office/drawing/2014/main" id="{57DE1E31-32F5-DC25-FA6F-9C0880816854}"/>
                    </a:ext>
                  </a:extLst>
                </p14:cNvPr>
                <p14:cNvContentPartPr/>
                <p14:nvPr/>
              </p14:nvContentPartPr>
              <p14:xfrm>
                <a:off x="4321993" y="6563009"/>
                <a:ext cx="142920" cy="72720"/>
              </p14:xfrm>
            </p:contentPart>
          </mc:Choice>
          <mc:Fallback>
            <p:pic>
              <p:nvPicPr>
                <p:cNvPr id="43" name="Ink 42">
                  <a:extLst>
                    <a:ext uri="{FF2B5EF4-FFF2-40B4-BE49-F238E27FC236}">
                      <a16:creationId xmlns:a16="http://schemas.microsoft.com/office/drawing/2014/main" id="{57DE1E31-32F5-DC25-FA6F-9C0880816854}"/>
                    </a:ext>
                  </a:extLst>
                </p:cNvPr>
                <p:cNvPicPr/>
                <p:nvPr/>
              </p:nvPicPr>
              <p:blipFill>
                <a:blip r:embed="rId52"/>
                <a:stretch>
                  <a:fillRect/>
                </a:stretch>
              </p:blipFill>
              <p:spPr>
                <a:xfrm>
                  <a:off x="4313353" y="6554369"/>
                  <a:ext cx="160560" cy="9036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44" name="Ink 43">
                  <a:extLst>
                    <a:ext uri="{FF2B5EF4-FFF2-40B4-BE49-F238E27FC236}">
                      <a16:creationId xmlns:a16="http://schemas.microsoft.com/office/drawing/2014/main" id="{77F6A63E-F0A0-1CC6-AD36-22DB3C3796AF}"/>
                    </a:ext>
                  </a:extLst>
                </p14:cNvPr>
                <p14:cNvContentPartPr/>
                <p14:nvPr/>
              </p14:nvContentPartPr>
              <p14:xfrm>
                <a:off x="4328113" y="6428009"/>
                <a:ext cx="370800" cy="404640"/>
              </p14:xfrm>
            </p:contentPart>
          </mc:Choice>
          <mc:Fallback>
            <p:pic>
              <p:nvPicPr>
                <p:cNvPr id="44" name="Ink 43">
                  <a:extLst>
                    <a:ext uri="{FF2B5EF4-FFF2-40B4-BE49-F238E27FC236}">
                      <a16:creationId xmlns:a16="http://schemas.microsoft.com/office/drawing/2014/main" id="{77F6A63E-F0A0-1CC6-AD36-22DB3C3796AF}"/>
                    </a:ext>
                  </a:extLst>
                </p:cNvPr>
                <p:cNvPicPr/>
                <p:nvPr/>
              </p:nvPicPr>
              <p:blipFill>
                <a:blip r:embed="rId54"/>
                <a:stretch>
                  <a:fillRect/>
                </a:stretch>
              </p:blipFill>
              <p:spPr>
                <a:xfrm>
                  <a:off x="4319113" y="6419369"/>
                  <a:ext cx="388440" cy="42228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45" name="Ink 44">
                  <a:extLst>
                    <a:ext uri="{FF2B5EF4-FFF2-40B4-BE49-F238E27FC236}">
                      <a16:creationId xmlns:a16="http://schemas.microsoft.com/office/drawing/2014/main" id="{B85361C4-6776-7706-359D-2F6D81F37BD7}"/>
                    </a:ext>
                  </a:extLst>
                </p14:cNvPr>
                <p14:cNvContentPartPr/>
                <p14:nvPr/>
              </p14:nvContentPartPr>
              <p14:xfrm>
                <a:off x="4806913" y="6352049"/>
                <a:ext cx="6120" cy="14760"/>
              </p14:xfrm>
            </p:contentPart>
          </mc:Choice>
          <mc:Fallback>
            <p:pic>
              <p:nvPicPr>
                <p:cNvPr id="45" name="Ink 44">
                  <a:extLst>
                    <a:ext uri="{FF2B5EF4-FFF2-40B4-BE49-F238E27FC236}">
                      <a16:creationId xmlns:a16="http://schemas.microsoft.com/office/drawing/2014/main" id="{B85361C4-6776-7706-359D-2F6D81F37BD7}"/>
                    </a:ext>
                  </a:extLst>
                </p:cNvPr>
                <p:cNvPicPr/>
                <p:nvPr/>
              </p:nvPicPr>
              <p:blipFill>
                <a:blip r:embed="rId56"/>
                <a:stretch>
                  <a:fillRect/>
                </a:stretch>
              </p:blipFill>
              <p:spPr>
                <a:xfrm>
                  <a:off x="4797913" y="6343049"/>
                  <a:ext cx="23760" cy="32400"/>
                </a:xfrm>
                <a:prstGeom prst="rect">
                  <a:avLst/>
                </a:prstGeom>
              </p:spPr>
            </p:pic>
          </mc:Fallback>
        </mc:AlternateContent>
      </p:grpSp>
    </p:spTree>
    <p:extLst>
      <p:ext uri="{BB962C8B-B14F-4D97-AF65-F5344CB8AC3E}">
        <p14:creationId xmlns:p14="http://schemas.microsoft.com/office/powerpoint/2010/main" val="25898204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B5E9A26-0EB8-4DE7-A0E6-E6C5A7FA05FD}"/>
              </a:ext>
            </a:extLst>
          </p:cNvPr>
          <p:cNvSpPr txBox="1"/>
          <p:nvPr/>
        </p:nvSpPr>
        <p:spPr>
          <a:xfrm flipH="1">
            <a:off x="2834481" y="38373"/>
            <a:ext cx="8100705" cy="551241"/>
          </a:xfrm>
          <a:prstGeom prst="rect">
            <a:avLst/>
          </a:prstGeom>
          <a:noFill/>
        </p:spPr>
        <p:txBody>
          <a:bodyPr wrap="square" rtlCol="0">
            <a:spAutoFit/>
          </a:bodyPr>
          <a:lstStyle/>
          <a:p>
            <a:pPr algn="ctr"/>
            <a:r>
              <a:rPr lang="en-US" sz="2982" dirty="0">
                <a:latin typeface="Arial" panose="020B0604020202020204" pitchFamily="34" charset="0"/>
              </a:rPr>
              <a:t>D. Attenuated – Sabin Polio Vaccine</a:t>
            </a:r>
          </a:p>
        </p:txBody>
      </p:sp>
      <p:pic>
        <p:nvPicPr>
          <p:cNvPr id="2" name="Picture 1">
            <a:extLst>
              <a:ext uri="{FF2B5EF4-FFF2-40B4-BE49-F238E27FC236}">
                <a16:creationId xmlns:a16="http://schemas.microsoft.com/office/drawing/2014/main" id="{C18DAF98-8A9C-16B4-A207-93E8248CC181}"/>
              </a:ext>
            </a:extLst>
          </p:cNvPr>
          <p:cNvPicPr>
            <a:picLocks noChangeAspect="1"/>
          </p:cNvPicPr>
          <p:nvPr/>
        </p:nvPicPr>
        <p:blipFill rotWithShape="1">
          <a:blip r:embed="rId2"/>
          <a:srcRect b="18938"/>
          <a:stretch/>
        </p:blipFill>
        <p:spPr>
          <a:xfrm>
            <a:off x="7740937" y="589614"/>
            <a:ext cx="5186140" cy="2101996"/>
          </a:xfrm>
          <a:prstGeom prst="rect">
            <a:avLst/>
          </a:prstGeom>
        </p:spPr>
      </p:pic>
      <p:pic>
        <p:nvPicPr>
          <p:cNvPr id="9" name="Picture 8">
            <a:extLst>
              <a:ext uri="{FF2B5EF4-FFF2-40B4-BE49-F238E27FC236}">
                <a16:creationId xmlns:a16="http://schemas.microsoft.com/office/drawing/2014/main" id="{27CD80EA-48E0-4156-91E7-F3410317EBE6}"/>
              </a:ext>
            </a:extLst>
          </p:cNvPr>
          <p:cNvPicPr>
            <a:picLocks noChangeAspect="1"/>
          </p:cNvPicPr>
          <p:nvPr/>
        </p:nvPicPr>
        <p:blipFill rotWithShape="1">
          <a:blip r:embed="rId3"/>
          <a:srcRect t="26667" b="30000"/>
          <a:stretch/>
        </p:blipFill>
        <p:spPr>
          <a:xfrm>
            <a:off x="2072481" y="3293929"/>
            <a:ext cx="9310413" cy="3025884"/>
          </a:xfrm>
          <a:prstGeom prst="rect">
            <a:avLst/>
          </a:prstGeom>
        </p:spPr>
      </p:pic>
      <p:pic>
        <p:nvPicPr>
          <p:cNvPr id="3" name="Picture 2">
            <a:extLst>
              <a:ext uri="{FF2B5EF4-FFF2-40B4-BE49-F238E27FC236}">
                <a16:creationId xmlns:a16="http://schemas.microsoft.com/office/drawing/2014/main" id="{2963B98A-DA23-1FB6-993C-5FA7867ED81E}"/>
              </a:ext>
            </a:extLst>
          </p:cNvPr>
          <p:cNvPicPr>
            <a:picLocks noChangeAspect="1"/>
          </p:cNvPicPr>
          <p:nvPr/>
        </p:nvPicPr>
        <p:blipFill rotWithShape="1">
          <a:blip r:embed="rId4">
            <a:extLst>
              <a:ext uri="{28A0092B-C50C-407E-A947-70E740481C1C}">
                <a14:useLocalDpi xmlns:a14="http://schemas.microsoft.com/office/drawing/2010/main" val="0"/>
              </a:ext>
            </a:extLst>
          </a:blip>
          <a:srcRect t="29900" r="33082" b="54380"/>
          <a:stretch/>
        </p:blipFill>
        <p:spPr>
          <a:xfrm>
            <a:off x="162302" y="614799"/>
            <a:ext cx="7509943" cy="2191019"/>
          </a:xfrm>
          <a:prstGeom prst="rect">
            <a:avLst/>
          </a:prstGeom>
        </p:spPr>
      </p:pic>
      <p:sp>
        <p:nvSpPr>
          <p:cNvPr id="4" name="Date Placeholder 3">
            <a:extLst>
              <a:ext uri="{FF2B5EF4-FFF2-40B4-BE49-F238E27FC236}">
                <a16:creationId xmlns:a16="http://schemas.microsoft.com/office/drawing/2014/main" id="{FB46405F-ECD5-2FAA-B3DB-65E2E8B286DA}"/>
              </a:ext>
            </a:extLst>
          </p:cNvPr>
          <p:cNvSpPr>
            <a:spLocks noGrp="1"/>
          </p:cNvSpPr>
          <p:nvPr>
            <p:ph type="dt" sz="half" idx="10"/>
          </p:nvPr>
        </p:nvSpPr>
        <p:spPr/>
        <p:txBody>
          <a:bodyPr/>
          <a:lstStyle/>
          <a:p>
            <a:fld id="{BDA82B5C-807A-437E-A73F-AD180E0071C9}" type="datetime1">
              <a:rPr lang="en-US" smtClean="0"/>
              <a:t>2/8/2025</a:t>
            </a:fld>
            <a:endParaRPr lang="en-US"/>
          </a:p>
        </p:txBody>
      </p:sp>
      <p:sp>
        <p:nvSpPr>
          <p:cNvPr id="5" name="Footer Placeholder 4">
            <a:extLst>
              <a:ext uri="{FF2B5EF4-FFF2-40B4-BE49-F238E27FC236}">
                <a16:creationId xmlns:a16="http://schemas.microsoft.com/office/drawing/2014/main" id="{35CDE62A-E88C-B0E4-CFAA-63137CEFFD11}"/>
              </a:ext>
            </a:extLst>
          </p:cNvPr>
          <p:cNvSpPr>
            <a:spLocks noGrp="1"/>
          </p:cNvSpPr>
          <p:nvPr>
            <p:ph type="ftr" sz="quarter" idx="11"/>
          </p:nvPr>
        </p:nvSpPr>
        <p:spPr/>
        <p:txBody>
          <a:bodyPr/>
          <a:lstStyle/>
          <a:p>
            <a:r>
              <a:rPr lang="en-US"/>
              <a:t>Drugs and Disease Spring 2025 - Lecture 5</a:t>
            </a:r>
          </a:p>
        </p:txBody>
      </p:sp>
      <p:sp>
        <p:nvSpPr>
          <p:cNvPr id="6" name="Slide Number Placeholder 5">
            <a:extLst>
              <a:ext uri="{FF2B5EF4-FFF2-40B4-BE49-F238E27FC236}">
                <a16:creationId xmlns:a16="http://schemas.microsoft.com/office/drawing/2014/main" id="{E3177112-3AF9-1FCD-44B5-83C81AFC162A}"/>
              </a:ext>
            </a:extLst>
          </p:cNvPr>
          <p:cNvSpPr>
            <a:spLocks noGrp="1"/>
          </p:cNvSpPr>
          <p:nvPr>
            <p:ph type="sldNum" sz="quarter" idx="12"/>
          </p:nvPr>
        </p:nvSpPr>
        <p:spPr/>
        <p:txBody>
          <a:bodyPr/>
          <a:lstStyle/>
          <a:p>
            <a:fld id="{DC3BB032-4020-48F4-953B-341806DC4A2B}" type="slidenum">
              <a:rPr lang="en-US" smtClean="0"/>
              <a:t>27</a:t>
            </a:fld>
            <a:endParaRPr lang="en-US"/>
          </a:p>
        </p:txBody>
      </p:sp>
      <p:sp>
        <p:nvSpPr>
          <p:cNvPr id="7" name="TextBox 6">
            <a:extLst>
              <a:ext uri="{FF2B5EF4-FFF2-40B4-BE49-F238E27FC236}">
                <a16:creationId xmlns:a16="http://schemas.microsoft.com/office/drawing/2014/main" id="{26B1E474-6737-E2D8-1CA9-7A5675E5B367}"/>
              </a:ext>
            </a:extLst>
          </p:cNvPr>
          <p:cNvSpPr txBox="1"/>
          <p:nvPr/>
        </p:nvSpPr>
        <p:spPr>
          <a:xfrm>
            <a:off x="6116" y="2857089"/>
            <a:ext cx="10405413"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Attenuation Process Requires Mutations </a:t>
            </a:r>
            <a:r>
              <a:rPr lang="en-US" sz="2000" dirty="0">
                <a:latin typeface="Arial" panose="020B0604020202020204" pitchFamily="34" charset="0"/>
                <a:cs typeface="Arial" panose="020B0604020202020204" pitchFamily="34" charset="0"/>
                <a:sym typeface="Wingdings 3" panose="05040102010807070707" pitchFamily="18" charset="2"/>
              </a:rPr>
              <a:t></a:t>
            </a:r>
            <a:r>
              <a:rPr lang="en-US" sz="2000" dirty="0">
                <a:latin typeface="Arial" panose="020B0604020202020204" pitchFamily="34" charset="0"/>
                <a:cs typeface="Arial" panose="020B0604020202020204" pitchFamily="34" charset="0"/>
              </a:rPr>
              <a:t> Change growth characteristics on human cells.</a:t>
            </a:r>
          </a:p>
        </p:txBody>
      </p:sp>
      <mc:AlternateContent xmlns:mc="http://schemas.openxmlformats.org/markup-compatibility/2006">
        <mc:Choice xmlns:p14="http://schemas.microsoft.com/office/powerpoint/2010/main" Requires="p14">
          <p:contentPart p14:bwMode="auto" r:id="rId5">
            <p14:nvContentPartPr>
              <p14:cNvPr id="10" name="Ink 9">
                <a:extLst>
                  <a:ext uri="{FF2B5EF4-FFF2-40B4-BE49-F238E27FC236}">
                    <a16:creationId xmlns:a16="http://schemas.microsoft.com/office/drawing/2014/main" id="{C4FF946E-ED3B-A336-DDF3-0E15BAF23661}"/>
                  </a:ext>
                </a:extLst>
              </p14:cNvPr>
              <p14:cNvContentPartPr/>
              <p14:nvPr/>
            </p14:nvContentPartPr>
            <p14:xfrm>
              <a:off x="10638913" y="842609"/>
              <a:ext cx="533520" cy="249480"/>
            </p14:xfrm>
          </p:contentPart>
        </mc:Choice>
        <mc:Fallback>
          <p:pic>
            <p:nvPicPr>
              <p:cNvPr id="10" name="Ink 9">
                <a:extLst>
                  <a:ext uri="{FF2B5EF4-FFF2-40B4-BE49-F238E27FC236}">
                    <a16:creationId xmlns:a16="http://schemas.microsoft.com/office/drawing/2014/main" id="{C4FF946E-ED3B-A336-DDF3-0E15BAF23661}"/>
                  </a:ext>
                </a:extLst>
              </p:cNvPr>
              <p:cNvPicPr/>
              <p:nvPr/>
            </p:nvPicPr>
            <p:blipFill>
              <a:blip r:embed="rId6"/>
              <a:stretch>
                <a:fillRect/>
              </a:stretch>
            </p:blipFill>
            <p:spPr>
              <a:xfrm>
                <a:off x="10630273" y="833609"/>
                <a:ext cx="551160" cy="267120"/>
              </a:xfrm>
              <a:prstGeom prst="rect">
                <a:avLst/>
              </a:prstGeom>
            </p:spPr>
          </p:pic>
        </mc:Fallback>
      </mc:AlternateContent>
      <p:grpSp>
        <p:nvGrpSpPr>
          <p:cNvPr id="37" name="Group 36">
            <a:extLst>
              <a:ext uri="{FF2B5EF4-FFF2-40B4-BE49-F238E27FC236}">
                <a16:creationId xmlns:a16="http://schemas.microsoft.com/office/drawing/2014/main" id="{4EF7F738-8770-CCCC-2837-B86F556B65CC}"/>
              </a:ext>
            </a:extLst>
          </p:cNvPr>
          <p:cNvGrpSpPr/>
          <p:nvPr/>
        </p:nvGrpSpPr>
        <p:grpSpPr>
          <a:xfrm>
            <a:off x="9222313" y="3125729"/>
            <a:ext cx="945720" cy="581400"/>
            <a:chOff x="9222313" y="3125729"/>
            <a:chExt cx="945720" cy="581400"/>
          </a:xfrm>
        </p:grpSpPr>
        <mc:AlternateContent xmlns:mc="http://schemas.openxmlformats.org/markup-compatibility/2006">
          <mc:Choice xmlns:p14="http://schemas.microsoft.com/office/powerpoint/2010/main" Requires="p14">
            <p:contentPart p14:bwMode="auto" r:id="rId7">
              <p14:nvContentPartPr>
                <p14:cNvPr id="29" name="Ink 28">
                  <a:extLst>
                    <a:ext uri="{FF2B5EF4-FFF2-40B4-BE49-F238E27FC236}">
                      <a16:creationId xmlns:a16="http://schemas.microsoft.com/office/drawing/2014/main" id="{21C7A8DC-B130-96E4-98C9-A80297669EAC}"/>
                    </a:ext>
                  </a:extLst>
                </p14:cNvPr>
                <p14:cNvContentPartPr/>
                <p14:nvPr/>
              </p14:nvContentPartPr>
              <p14:xfrm>
                <a:off x="9222313" y="3464129"/>
                <a:ext cx="276480" cy="124920"/>
              </p14:xfrm>
            </p:contentPart>
          </mc:Choice>
          <mc:Fallback>
            <p:pic>
              <p:nvPicPr>
                <p:cNvPr id="29" name="Ink 28">
                  <a:extLst>
                    <a:ext uri="{FF2B5EF4-FFF2-40B4-BE49-F238E27FC236}">
                      <a16:creationId xmlns:a16="http://schemas.microsoft.com/office/drawing/2014/main" id="{21C7A8DC-B130-96E4-98C9-A80297669EAC}"/>
                    </a:ext>
                  </a:extLst>
                </p:cNvPr>
                <p:cNvPicPr/>
                <p:nvPr/>
              </p:nvPicPr>
              <p:blipFill>
                <a:blip r:embed="rId8"/>
                <a:stretch>
                  <a:fillRect/>
                </a:stretch>
              </p:blipFill>
              <p:spPr>
                <a:xfrm>
                  <a:off x="9213673" y="3455489"/>
                  <a:ext cx="294120" cy="14256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30" name="Ink 29">
                  <a:extLst>
                    <a:ext uri="{FF2B5EF4-FFF2-40B4-BE49-F238E27FC236}">
                      <a16:creationId xmlns:a16="http://schemas.microsoft.com/office/drawing/2014/main" id="{51E35B15-108E-5190-84A5-2CE53980C293}"/>
                    </a:ext>
                  </a:extLst>
                </p14:cNvPr>
                <p14:cNvContentPartPr/>
                <p14:nvPr/>
              </p14:nvContentPartPr>
              <p14:xfrm>
                <a:off x="9522193" y="3260729"/>
                <a:ext cx="150840" cy="192600"/>
              </p14:xfrm>
            </p:contentPart>
          </mc:Choice>
          <mc:Fallback>
            <p:pic>
              <p:nvPicPr>
                <p:cNvPr id="30" name="Ink 29">
                  <a:extLst>
                    <a:ext uri="{FF2B5EF4-FFF2-40B4-BE49-F238E27FC236}">
                      <a16:creationId xmlns:a16="http://schemas.microsoft.com/office/drawing/2014/main" id="{51E35B15-108E-5190-84A5-2CE53980C293}"/>
                    </a:ext>
                  </a:extLst>
                </p:cNvPr>
                <p:cNvPicPr/>
                <p:nvPr/>
              </p:nvPicPr>
              <p:blipFill>
                <a:blip r:embed="rId10"/>
                <a:stretch>
                  <a:fillRect/>
                </a:stretch>
              </p:blipFill>
              <p:spPr>
                <a:xfrm>
                  <a:off x="9513553" y="3251729"/>
                  <a:ext cx="168480" cy="21024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31" name="Ink 30">
                  <a:extLst>
                    <a:ext uri="{FF2B5EF4-FFF2-40B4-BE49-F238E27FC236}">
                      <a16:creationId xmlns:a16="http://schemas.microsoft.com/office/drawing/2014/main" id="{4236D2A4-4415-DCDE-B3FA-3CE5614B9787}"/>
                    </a:ext>
                  </a:extLst>
                </p14:cNvPr>
                <p14:cNvContentPartPr/>
                <p14:nvPr/>
              </p14:nvContentPartPr>
              <p14:xfrm>
                <a:off x="9587713" y="3284489"/>
                <a:ext cx="104400" cy="64080"/>
              </p14:xfrm>
            </p:contentPart>
          </mc:Choice>
          <mc:Fallback>
            <p:pic>
              <p:nvPicPr>
                <p:cNvPr id="31" name="Ink 30">
                  <a:extLst>
                    <a:ext uri="{FF2B5EF4-FFF2-40B4-BE49-F238E27FC236}">
                      <a16:creationId xmlns:a16="http://schemas.microsoft.com/office/drawing/2014/main" id="{4236D2A4-4415-DCDE-B3FA-3CE5614B9787}"/>
                    </a:ext>
                  </a:extLst>
                </p:cNvPr>
                <p:cNvPicPr/>
                <p:nvPr/>
              </p:nvPicPr>
              <p:blipFill>
                <a:blip r:embed="rId12"/>
                <a:stretch>
                  <a:fillRect/>
                </a:stretch>
              </p:blipFill>
              <p:spPr>
                <a:xfrm>
                  <a:off x="9579073" y="3275849"/>
                  <a:ext cx="122040" cy="8172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32" name="Ink 31">
                  <a:extLst>
                    <a:ext uri="{FF2B5EF4-FFF2-40B4-BE49-F238E27FC236}">
                      <a16:creationId xmlns:a16="http://schemas.microsoft.com/office/drawing/2014/main" id="{0A426490-50C9-3810-DD01-DFB90E65FC25}"/>
                    </a:ext>
                  </a:extLst>
                </p14:cNvPr>
                <p14:cNvContentPartPr/>
                <p14:nvPr/>
              </p14:nvContentPartPr>
              <p14:xfrm>
                <a:off x="9729193" y="3125729"/>
                <a:ext cx="285840" cy="208080"/>
              </p14:xfrm>
            </p:contentPart>
          </mc:Choice>
          <mc:Fallback>
            <p:pic>
              <p:nvPicPr>
                <p:cNvPr id="32" name="Ink 31">
                  <a:extLst>
                    <a:ext uri="{FF2B5EF4-FFF2-40B4-BE49-F238E27FC236}">
                      <a16:creationId xmlns:a16="http://schemas.microsoft.com/office/drawing/2014/main" id="{0A426490-50C9-3810-DD01-DFB90E65FC25}"/>
                    </a:ext>
                  </a:extLst>
                </p:cNvPr>
                <p:cNvPicPr/>
                <p:nvPr/>
              </p:nvPicPr>
              <p:blipFill>
                <a:blip r:embed="rId14"/>
                <a:stretch>
                  <a:fillRect/>
                </a:stretch>
              </p:blipFill>
              <p:spPr>
                <a:xfrm>
                  <a:off x="9720193" y="3117089"/>
                  <a:ext cx="303480" cy="22572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33" name="Ink 32">
                  <a:extLst>
                    <a:ext uri="{FF2B5EF4-FFF2-40B4-BE49-F238E27FC236}">
                      <a16:creationId xmlns:a16="http://schemas.microsoft.com/office/drawing/2014/main" id="{D8EE7C70-3078-A2DB-96C1-32877441BD9D}"/>
                    </a:ext>
                  </a:extLst>
                </p14:cNvPr>
                <p14:cNvContentPartPr/>
                <p14:nvPr/>
              </p14:nvContentPartPr>
              <p14:xfrm>
                <a:off x="9935113" y="3191609"/>
                <a:ext cx="77040" cy="38880"/>
              </p14:xfrm>
            </p:contentPart>
          </mc:Choice>
          <mc:Fallback>
            <p:pic>
              <p:nvPicPr>
                <p:cNvPr id="33" name="Ink 32">
                  <a:extLst>
                    <a:ext uri="{FF2B5EF4-FFF2-40B4-BE49-F238E27FC236}">
                      <a16:creationId xmlns:a16="http://schemas.microsoft.com/office/drawing/2014/main" id="{D8EE7C70-3078-A2DB-96C1-32877441BD9D}"/>
                    </a:ext>
                  </a:extLst>
                </p:cNvPr>
                <p:cNvPicPr/>
                <p:nvPr/>
              </p:nvPicPr>
              <p:blipFill>
                <a:blip r:embed="rId16"/>
                <a:stretch>
                  <a:fillRect/>
                </a:stretch>
              </p:blipFill>
              <p:spPr>
                <a:xfrm>
                  <a:off x="9926473" y="3182969"/>
                  <a:ext cx="94680" cy="5652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34" name="Ink 33">
                  <a:extLst>
                    <a:ext uri="{FF2B5EF4-FFF2-40B4-BE49-F238E27FC236}">
                      <a16:creationId xmlns:a16="http://schemas.microsoft.com/office/drawing/2014/main" id="{9C047BFB-F96F-BBF6-A97C-E168C61793C3}"/>
                    </a:ext>
                  </a:extLst>
                </p14:cNvPr>
                <p14:cNvContentPartPr/>
                <p14:nvPr/>
              </p14:nvContentPartPr>
              <p14:xfrm>
                <a:off x="10095313" y="3153089"/>
                <a:ext cx="65520" cy="97920"/>
              </p14:xfrm>
            </p:contentPart>
          </mc:Choice>
          <mc:Fallback>
            <p:pic>
              <p:nvPicPr>
                <p:cNvPr id="34" name="Ink 33">
                  <a:extLst>
                    <a:ext uri="{FF2B5EF4-FFF2-40B4-BE49-F238E27FC236}">
                      <a16:creationId xmlns:a16="http://schemas.microsoft.com/office/drawing/2014/main" id="{9C047BFB-F96F-BBF6-A97C-E168C61793C3}"/>
                    </a:ext>
                  </a:extLst>
                </p:cNvPr>
                <p:cNvPicPr/>
                <p:nvPr/>
              </p:nvPicPr>
              <p:blipFill>
                <a:blip r:embed="rId18"/>
                <a:stretch>
                  <a:fillRect/>
                </a:stretch>
              </p:blipFill>
              <p:spPr>
                <a:xfrm>
                  <a:off x="10086673" y="3144449"/>
                  <a:ext cx="83160" cy="11556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36" name="Ink 35">
                  <a:extLst>
                    <a:ext uri="{FF2B5EF4-FFF2-40B4-BE49-F238E27FC236}">
                      <a16:creationId xmlns:a16="http://schemas.microsoft.com/office/drawing/2014/main" id="{7D9CB8E6-C22A-BE12-8FCC-D08629105A59}"/>
                    </a:ext>
                  </a:extLst>
                </p14:cNvPr>
                <p14:cNvContentPartPr/>
                <p14:nvPr/>
              </p14:nvContentPartPr>
              <p14:xfrm>
                <a:off x="9417433" y="3299249"/>
                <a:ext cx="750600" cy="407880"/>
              </p14:xfrm>
            </p:contentPart>
          </mc:Choice>
          <mc:Fallback>
            <p:pic>
              <p:nvPicPr>
                <p:cNvPr id="36" name="Ink 35">
                  <a:extLst>
                    <a:ext uri="{FF2B5EF4-FFF2-40B4-BE49-F238E27FC236}">
                      <a16:creationId xmlns:a16="http://schemas.microsoft.com/office/drawing/2014/main" id="{7D9CB8E6-C22A-BE12-8FCC-D08629105A59}"/>
                    </a:ext>
                  </a:extLst>
                </p:cNvPr>
                <p:cNvPicPr/>
                <p:nvPr/>
              </p:nvPicPr>
              <p:blipFill>
                <a:blip r:embed="rId20"/>
                <a:stretch>
                  <a:fillRect/>
                </a:stretch>
              </p:blipFill>
              <p:spPr>
                <a:xfrm>
                  <a:off x="9408793" y="3290609"/>
                  <a:ext cx="768240" cy="4255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1">
            <p14:nvContentPartPr>
              <p14:cNvPr id="51" name="Ink 50">
                <a:extLst>
                  <a:ext uri="{FF2B5EF4-FFF2-40B4-BE49-F238E27FC236}">
                    <a16:creationId xmlns:a16="http://schemas.microsoft.com/office/drawing/2014/main" id="{7C51EECB-B8A3-6375-0CA3-A9AE4F612DA4}"/>
                  </a:ext>
                </a:extLst>
              </p14:cNvPr>
              <p14:cNvContentPartPr/>
              <p14:nvPr/>
            </p14:nvContentPartPr>
            <p14:xfrm>
              <a:off x="7701313" y="967889"/>
              <a:ext cx="819720" cy="393120"/>
            </p14:xfrm>
          </p:contentPart>
        </mc:Choice>
        <mc:Fallback>
          <p:pic>
            <p:nvPicPr>
              <p:cNvPr id="51" name="Ink 50">
                <a:extLst>
                  <a:ext uri="{FF2B5EF4-FFF2-40B4-BE49-F238E27FC236}">
                    <a16:creationId xmlns:a16="http://schemas.microsoft.com/office/drawing/2014/main" id="{7C51EECB-B8A3-6375-0CA3-A9AE4F612DA4}"/>
                  </a:ext>
                </a:extLst>
              </p:cNvPr>
              <p:cNvPicPr/>
              <p:nvPr/>
            </p:nvPicPr>
            <p:blipFill>
              <a:blip r:embed="rId22"/>
              <a:stretch>
                <a:fillRect/>
              </a:stretch>
            </p:blipFill>
            <p:spPr>
              <a:xfrm>
                <a:off x="7692313" y="958889"/>
                <a:ext cx="837360" cy="410760"/>
              </a:xfrm>
              <a:prstGeom prst="rect">
                <a:avLst/>
              </a:prstGeom>
            </p:spPr>
          </p:pic>
        </mc:Fallback>
      </mc:AlternateContent>
      <p:grpSp>
        <p:nvGrpSpPr>
          <p:cNvPr id="70" name="Group 69">
            <a:extLst>
              <a:ext uri="{FF2B5EF4-FFF2-40B4-BE49-F238E27FC236}">
                <a16:creationId xmlns:a16="http://schemas.microsoft.com/office/drawing/2014/main" id="{93ABCF19-B24A-A224-4E37-4E4152EEA848}"/>
              </a:ext>
            </a:extLst>
          </p:cNvPr>
          <p:cNvGrpSpPr/>
          <p:nvPr/>
        </p:nvGrpSpPr>
        <p:grpSpPr>
          <a:xfrm>
            <a:off x="637393" y="3863369"/>
            <a:ext cx="11874240" cy="3340440"/>
            <a:chOff x="637393" y="3863369"/>
            <a:chExt cx="11874240" cy="3340440"/>
          </a:xfrm>
        </p:grpSpPr>
        <mc:AlternateContent xmlns:mc="http://schemas.openxmlformats.org/markup-compatibility/2006">
          <mc:Choice xmlns:p14="http://schemas.microsoft.com/office/powerpoint/2010/main" Requires="p14">
            <p:contentPart p14:bwMode="auto" r:id="rId23">
              <p14:nvContentPartPr>
                <p14:cNvPr id="11" name="Ink 10">
                  <a:extLst>
                    <a:ext uri="{FF2B5EF4-FFF2-40B4-BE49-F238E27FC236}">
                      <a16:creationId xmlns:a16="http://schemas.microsoft.com/office/drawing/2014/main" id="{70C7D6B2-346C-60EB-31B3-B25BCEEFD99F}"/>
                    </a:ext>
                  </a:extLst>
                </p14:cNvPr>
                <p14:cNvContentPartPr/>
                <p14:nvPr/>
              </p14:nvContentPartPr>
              <p14:xfrm>
                <a:off x="1590673" y="3945449"/>
                <a:ext cx="287640" cy="219240"/>
              </p14:xfrm>
            </p:contentPart>
          </mc:Choice>
          <mc:Fallback>
            <p:pic>
              <p:nvPicPr>
                <p:cNvPr id="11" name="Ink 10">
                  <a:extLst>
                    <a:ext uri="{FF2B5EF4-FFF2-40B4-BE49-F238E27FC236}">
                      <a16:creationId xmlns:a16="http://schemas.microsoft.com/office/drawing/2014/main" id="{70C7D6B2-346C-60EB-31B3-B25BCEEFD99F}"/>
                    </a:ext>
                  </a:extLst>
                </p:cNvPr>
                <p:cNvPicPr/>
                <p:nvPr/>
              </p:nvPicPr>
              <p:blipFill>
                <a:blip r:embed="rId24"/>
                <a:stretch>
                  <a:fillRect/>
                </a:stretch>
              </p:blipFill>
              <p:spPr>
                <a:xfrm>
                  <a:off x="1582033" y="3936809"/>
                  <a:ext cx="305280" cy="23688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12" name="Ink 11">
                  <a:extLst>
                    <a:ext uri="{FF2B5EF4-FFF2-40B4-BE49-F238E27FC236}">
                      <a16:creationId xmlns:a16="http://schemas.microsoft.com/office/drawing/2014/main" id="{1D000FF0-A770-40AE-EBB2-64C4F4DB74D2}"/>
                    </a:ext>
                  </a:extLst>
                </p14:cNvPr>
                <p14:cNvContentPartPr/>
                <p14:nvPr/>
              </p14:nvContentPartPr>
              <p14:xfrm>
                <a:off x="1837993" y="3863369"/>
                <a:ext cx="143280" cy="137160"/>
              </p14:xfrm>
            </p:contentPart>
          </mc:Choice>
          <mc:Fallback>
            <p:pic>
              <p:nvPicPr>
                <p:cNvPr id="12" name="Ink 11">
                  <a:extLst>
                    <a:ext uri="{FF2B5EF4-FFF2-40B4-BE49-F238E27FC236}">
                      <a16:creationId xmlns:a16="http://schemas.microsoft.com/office/drawing/2014/main" id="{1D000FF0-A770-40AE-EBB2-64C4F4DB74D2}"/>
                    </a:ext>
                  </a:extLst>
                </p:cNvPr>
                <p:cNvPicPr/>
                <p:nvPr/>
              </p:nvPicPr>
              <p:blipFill>
                <a:blip r:embed="rId26"/>
                <a:stretch>
                  <a:fillRect/>
                </a:stretch>
              </p:blipFill>
              <p:spPr>
                <a:xfrm>
                  <a:off x="1828993" y="3854729"/>
                  <a:ext cx="160920" cy="15480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14" name="Ink 13">
                  <a:extLst>
                    <a:ext uri="{FF2B5EF4-FFF2-40B4-BE49-F238E27FC236}">
                      <a16:creationId xmlns:a16="http://schemas.microsoft.com/office/drawing/2014/main" id="{9A4CF61B-D62A-58C7-F7AF-DFCCE6D1EAA6}"/>
                    </a:ext>
                  </a:extLst>
                </p14:cNvPr>
                <p14:cNvContentPartPr/>
                <p14:nvPr/>
              </p14:nvContentPartPr>
              <p14:xfrm>
                <a:off x="712273" y="4245329"/>
                <a:ext cx="144360" cy="193320"/>
              </p14:xfrm>
            </p:contentPart>
          </mc:Choice>
          <mc:Fallback>
            <p:pic>
              <p:nvPicPr>
                <p:cNvPr id="14" name="Ink 13">
                  <a:extLst>
                    <a:ext uri="{FF2B5EF4-FFF2-40B4-BE49-F238E27FC236}">
                      <a16:creationId xmlns:a16="http://schemas.microsoft.com/office/drawing/2014/main" id="{9A4CF61B-D62A-58C7-F7AF-DFCCE6D1EAA6}"/>
                    </a:ext>
                  </a:extLst>
                </p:cNvPr>
                <p:cNvPicPr/>
                <p:nvPr/>
              </p:nvPicPr>
              <p:blipFill>
                <a:blip r:embed="rId28"/>
                <a:stretch>
                  <a:fillRect/>
                </a:stretch>
              </p:blipFill>
              <p:spPr>
                <a:xfrm>
                  <a:off x="703273" y="4236689"/>
                  <a:ext cx="162000" cy="21096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15" name="Ink 14">
                  <a:extLst>
                    <a:ext uri="{FF2B5EF4-FFF2-40B4-BE49-F238E27FC236}">
                      <a16:creationId xmlns:a16="http://schemas.microsoft.com/office/drawing/2014/main" id="{D78CB11F-D08F-06F2-0150-4BEBE9D84589}"/>
                    </a:ext>
                  </a:extLst>
                </p14:cNvPr>
                <p14:cNvContentPartPr/>
                <p14:nvPr/>
              </p14:nvContentPartPr>
              <p14:xfrm>
                <a:off x="637393" y="4123289"/>
                <a:ext cx="181440" cy="115200"/>
              </p14:xfrm>
            </p:contentPart>
          </mc:Choice>
          <mc:Fallback>
            <p:pic>
              <p:nvPicPr>
                <p:cNvPr id="15" name="Ink 14">
                  <a:extLst>
                    <a:ext uri="{FF2B5EF4-FFF2-40B4-BE49-F238E27FC236}">
                      <a16:creationId xmlns:a16="http://schemas.microsoft.com/office/drawing/2014/main" id="{D78CB11F-D08F-06F2-0150-4BEBE9D84589}"/>
                    </a:ext>
                  </a:extLst>
                </p:cNvPr>
                <p:cNvPicPr/>
                <p:nvPr/>
              </p:nvPicPr>
              <p:blipFill>
                <a:blip r:embed="rId30"/>
                <a:stretch>
                  <a:fillRect/>
                </a:stretch>
              </p:blipFill>
              <p:spPr>
                <a:xfrm>
                  <a:off x="628393" y="4114289"/>
                  <a:ext cx="199080" cy="13284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16" name="Ink 15">
                  <a:extLst>
                    <a:ext uri="{FF2B5EF4-FFF2-40B4-BE49-F238E27FC236}">
                      <a16:creationId xmlns:a16="http://schemas.microsoft.com/office/drawing/2014/main" id="{767D4EB5-6D88-F872-83BB-F7673B79E153}"/>
                    </a:ext>
                  </a:extLst>
                </p14:cNvPr>
                <p14:cNvContentPartPr/>
                <p14:nvPr/>
              </p14:nvContentPartPr>
              <p14:xfrm>
                <a:off x="888673" y="4170449"/>
                <a:ext cx="83160" cy="90720"/>
              </p14:xfrm>
            </p:contentPart>
          </mc:Choice>
          <mc:Fallback>
            <p:pic>
              <p:nvPicPr>
                <p:cNvPr id="16" name="Ink 15">
                  <a:extLst>
                    <a:ext uri="{FF2B5EF4-FFF2-40B4-BE49-F238E27FC236}">
                      <a16:creationId xmlns:a16="http://schemas.microsoft.com/office/drawing/2014/main" id="{767D4EB5-6D88-F872-83BB-F7673B79E153}"/>
                    </a:ext>
                  </a:extLst>
                </p:cNvPr>
                <p:cNvPicPr/>
                <p:nvPr/>
              </p:nvPicPr>
              <p:blipFill>
                <a:blip r:embed="rId32"/>
                <a:stretch>
                  <a:fillRect/>
                </a:stretch>
              </p:blipFill>
              <p:spPr>
                <a:xfrm>
                  <a:off x="879673" y="4161809"/>
                  <a:ext cx="100800" cy="10836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17" name="Ink 16">
                  <a:extLst>
                    <a:ext uri="{FF2B5EF4-FFF2-40B4-BE49-F238E27FC236}">
                      <a16:creationId xmlns:a16="http://schemas.microsoft.com/office/drawing/2014/main" id="{399F79AA-A265-FDB9-CEB8-10CA2E95D6AB}"/>
                    </a:ext>
                  </a:extLst>
                </p14:cNvPr>
                <p14:cNvContentPartPr/>
                <p14:nvPr/>
              </p14:nvContentPartPr>
              <p14:xfrm>
                <a:off x="862393" y="3957329"/>
                <a:ext cx="225720" cy="153720"/>
              </p14:xfrm>
            </p:contentPart>
          </mc:Choice>
          <mc:Fallback>
            <p:pic>
              <p:nvPicPr>
                <p:cNvPr id="17" name="Ink 16">
                  <a:extLst>
                    <a:ext uri="{FF2B5EF4-FFF2-40B4-BE49-F238E27FC236}">
                      <a16:creationId xmlns:a16="http://schemas.microsoft.com/office/drawing/2014/main" id="{399F79AA-A265-FDB9-CEB8-10CA2E95D6AB}"/>
                    </a:ext>
                  </a:extLst>
                </p:cNvPr>
                <p:cNvPicPr/>
                <p:nvPr/>
              </p:nvPicPr>
              <p:blipFill>
                <a:blip r:embed="rId34"/>
                <a:stretch>
                  <a:fillRect/>
                </a:stretch>
              </p:blipFill>
              <p:spPr>
                <a:xfrm>
                  <a:off x="853393" y="3948329"/>
                  <a:ext cx="243360" cy="17136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18" name="Ink 17">
                  <a:extLst>
                    <a:ext uri="{FF2B5EF4-FFF2-40B4-BE49-F238E27FC236}">
                      <a16:creationId xmlns:a16="http://schemas.microsoft.com/office/drawing/2014/main" id="{3E3D7F8C-AEC7-E7F4-E562-B5FD0748FDD3}"/>
                    </a:ext>
                  </a:extLst>
                </p14:cNvPr>
                <p14:cNvContentPartPr/>
                <p14:nvPr/>
              </p14:nvContentPartPr>
              <p14:xfrm>
                <a:off x="958513" y="3896849"/>
                <a:ext cx="17640" cy="40320"/>
              </p14:xfrm>
            </p:contentPart>
          </mc:Choice>
          <mc:Fallback>
            <p:pic>
              <p:nvPicPr>
                <p:cNvPr id="18" name="Ink 17">
                  <a:extLst>
                    <a:ext uri="{FF2B5EF4-FFF2-40B4-BE49-F238E27FC236}">
                      <a16:creationId xmlns:a16="http://schemas.microsoft.com/office/drawing/2014/main" id="{3E3D7F8C-AEC7-E7F4-E562-B5FD0748FDD3}"/>
                    </a:ext>
                  </a:extLst>
                </p:cNvPr>
                <p:cNvPicPr/>
                <p:nvPr/>
              </p:nvPicPr>
              <p:blipFill>
                <a:blip r:embed="rId36"/>
                <a:stretch>
                  <a:fillRect/>
                </a:stretch>
              </p:blipFill>
              <p:spPr>
                <a:xfrm>
                  <a:off x="949513" y="3888209"/>
                  <a:ext cx="35280" cy="5796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19" name="Ink 18">
                  <a:extLst>
                    <a:ext uri="{FF2B5EF4-FFF2-40B4-BE49-F238E27FC236}">
                      <a16:creationId xmlns:a16="http://schemas.microsoft.com/office/drawing/2014/main" id="{D3E009E3-F42C-8A23-3551-C0338E9221C6}"/>
                    </a:ext>
                  </a:extLst>
                </p14:cNvPr>
                <p14:cNvContentPartPr/>
                <p14:nvPr/>
              </p14:nvContentPartPr>
              <p14:xfrm>
                <a:off x="1067233" y="3893969"/>
                <a:ext cx="106920" cy="71280"/>
              </p14:xfrm>
            </p:contentPart>
          </mc:Choice>
          <mc:Fallback>
            <p:pic>
              <p:nvPicPr>
                <p:cNvPr id="19" name="Ink 18">
                  <a:extLst>
                    <a:ext uri="{FF2B5EF4-FFF2-40B4-BE49-F238E27FC236}">
                      <a16:creationId xmlns:a16="http://schemas.microsoft.com/office/drawing/2014/main" id="{D3E009E3-F42C-8A23-3551-C0338E9221C6}"/>
                    </a:ext>
                  </a:extLst>
                </p:cNvPr>
                <p:cNvPicPr/>
                <p:nvPr/>
              </p:nvPicPr>
              <p:blipFill>
                <a:blip r:embed="rId38"/>
                <a:stretch>
                  <a:fillRect/>
                </a:stretch>
              </p:blipFill>
              <p:spPr>
                <a:xfrm>
                  <a:off x="1058233" y="3885329"/>
                  <a:ext cx="124560" cy="8892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21" name="Ink 20">
                  <a:extLst>
                    <a:ext uri="{FF2B5EF4-FFF2-40B4-BE49-F238E27FC236}">
                      <a16:creationId xmlns:a16="http://schemas.microsoft.com/office/drawing/2014/main" id="{F3488DAA-27BA-3358-DEB4-66927A22013A}"/>
                    </a:ext>
                  </a:extLst>
                </p14:cNvPr>
                <p14:cNvContentPartPr/>
                <p14:nvPr/>
              </p14:nvContentPartPr>
              <p14:xfrm>
                <a:off x="6027673" y="5262689"/>
                <a:ext cx="224640" cy="196920"/>
              </p14:xfrm>
            </p:contentPart>
          </mc:Choice>
          <mc:Fallback>
            <p:pic>
              <p:nvPicPr>
                <p:cNvPr id="21" name="Ink 20">
                  <a:extLst>
                    <a:ext uri="{FF2B5EF4-FFF2-40B4-BE49-F238E27FC236}">
                      <a16:creationId xmlns:a16="http://schemas.microsoft.com/office/drawing/2014/main" id="{F3488DAA-27BA-3358-DEB4-66927A22013A}"/>
                    </a:ext>
                  </a:extLst>
                </p:cNvPr>
                <p:cNvPicPr/>
                <p:nvPr/>
              </p:nvPicPr>
              <p:blipFill>
                <a:blip r:embed="rId40"/>
                <a:stretch>
                  <a:fillRect/>
                </a:stretch>
              </p:blipFill>
              <p:spPr>
                <a:xfrm>
                  <a:off x="6019033" y="5254049"/>
                  <a:ext cx="242280" cy="21456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22" name="Ink 21">
                  <a:extLst>
                    <a:ext uri="{FF2B5EF4-FFF2-40B4-BE49-F238E27FC236}">
                      <a16:creationId xmlns:a16="http://schemas.microsoft.com/office/drawing/2014/main" id="{6F1ED637-B4F7-F12F-E603-83799FC08BD5}"/>
                    </a:ext>
                  </a:extLst>
                </p14:cNvPr>
                <p14:cNvContentPartPr/>
                <p14:nvPr/>
              </p14:nvContentPartPr>
              <p14:xfrm>
                <a:off x="6310993" y="5218049"/>
                <a:ext cx="235440" cy="113040"/>
              </p14:xfrm>
            </p:contentPart>
          </mc:Choice>
          <mc:Fallback>
            <p:pic>
              <p:nvPicPr>
                <p:cNvPr id="22" name="Ink 21">
                  <a:extLst>
                    <a:ext uri="{FF2B5EF4-FFF2-40B4-BE49-F238E27FC236}">
                      <a16:creationId xmlns:a16="http://schemas.microsoft.com/office/drawing/2014/main" id="{6F1ED637-B4F7-F12F-E603-83799FC08BD5}"/>
                    </a:ext>
                  </a:extLst>
                </p:cNvPr>
                <p:cNvPicPr/>
                <p:nvPr/>
              </p:nvPicPr>
              <p:blipFill>
                <a:blip r:embed="rId42"/>
                <a:stretch>
                  <a:fillRect/>
                </a:stretch>
              </p:blipFill>
              <p:spPr>
                <a:xfrm>
                  <a:off x="6301993" y="5209049"/>
                  <a:ext cx="253080" cy="13068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23" name="Ink 22">
                  <a:extLst>
                    <a:ext uri="{FF2B5EF4-FFF2-40B4-BE49-F238E27FC236}">
                      <a16:creationId xmlns:a16="http://schemas.microsoft.com/office/drawing/2014/main" id="{D42FAEE4-E582-3F99-D89B-6932965C79BB}"/>
                    </a:ext>
                  </a:extLst>
                </p14:cNvPr>
                <p14:cNvContentPartPr/>
                <p14:nvPr/>
              </p14:nvContentPartPr>
              <p14:xfrm>
                <a:off x="6558673" y="5039129"/>
                <a:ext cx="73800" cy="156240"/>
              </p14:xfrm>
            </p:contentPart>
          </mc:Choice>
          <mc:Fallback>
            <p:pic>
              <p:nvPicPr>
                <p:cNvPr id="23" name="Ink 22">
                  <a:extLst>
                    <a:ext uri="{FF2B5EF4-FFF2-40B4-BE49-F238E27FC236}">
                      <a16:creationId xmlns:a16="http://schemas.microsoft.com/office/drawing/2014/main" id="{D42FAEE4-E582-3F99-D89B-6932965C79BB}"/>
                    </a:ext>
                  </a:extLst>
                </p:cNvPr>
                <p:cNvPicPr/>
                <p:nvPr/>
              </p:nvPicPr>
              <p:blipFill>
                <a:blip r:embed="rId44"/>
                <a:stretch>
                  <a:fillRect/>
                </a:stretch>
              </p:blipFill>
              <p:spPr>
                <a:xfrm>
                  <a:off x="6550033" y="5030129"/>
                  <a:ext cx="91440" cy="17388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24" name="Ink 23">
                  <a:extLst>
                    <a:ext uri="{FF2B5EF4-FFF2-40B4-BE49-F238E27FC236}">
                      <a16:creationId xmlns:a16="http://schemas.microsoft.com/office/drawing/2014/main" id="{2C159A64-C75A-F27F-0107-FF07EC5DF5B1}"/>
                    </a:ext>
                  </a:extLst>
                </p14:cNvPr>
                <p14:cNvContentPartPr/>
                <p14:nvPr/>
              </p14:nvContentPartPr>
              <p14:xfrm>
                <a:off x="6627793" y="5030129"/>
                <a:ext cx="300960" cy="233640"/>
              </p14:xfrm>
            </p:contentPart>
          </mc:Choice>
          <mc:Fallback>
            <p:pic>
              <p:nvPicPr>
                <p:cNvPr id="24" name="Ink 23">
                  <a:extLst>
                    <a:ext uri="{FF2B5EF4-FFF2-40B4-BE49-F238E27FC236}">
                      <a16:creationId xmlns:a16="http://schemas.microsoft.com/office/drawing/2014/main" id="{2C159A64-C75A-F27F-0107-FF07EC5DF5B1}"/>
                    </a:ext>
                  </a:extLst>
                </p:cNvPr>
                <p:cNvPicPr/>
                <p:nvPr/>
              </p:nvPicPr>
              <p:blipFill>
                <a:blip r:embed="rId46"/>
                <a:stretch>
                  <a:fillRect/>
                </a:stretch>
              </p:blipFill>
              <p:spPr>
                <a:xfrm>
                  <a:off x="6619153" y="5021129"/>
                  <a:ext cx="318600" cy="25128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25" name="Ink 24">
                  <a:extLst>
                    <a:ext uri="{FF2B5EF4-FFF2-40B4-BE49-F238E27FC236}">
                      <a16:creationId xmlns:a16="http://schemas.microsoft.com/office/drawing/2014/main" id="{C400FFD5-5919-7D6C-0627-83EA2C410EBE}"/>
                    </a:ext>
                  </a:extLst>
                </p14:cNvPr>
                <p14:cNvContentPartPr/>
                <p14:nvPr/>
              </p14:nvContentPartPr>
              <p14:xfrm>
                <a:off x="7174633" y="4774889"/>
                <a:ext cx="384840" cy="236160"/>
              </p14:xfrm>
            </p:contentPart>
          </mc:Choice>
          <mc:Fallback>
            <p:pic>
              <p:nvPicPr>
                <p:cNvPr id="25" name="Ink 24">
                  <a:extLst>
                    <a:ext uri="{FF2B5EF4-FFF2-40B4-BE49-F238E27FC236}">
                      <a16:creationId xmlns:a16="http://schemas.microsoft.com/office/drawing/2014/main" id="{C400FFD5-5919-7D6C-0627-83EA2C410EBE}"/>
                    </a:ext>
                  </a:extLst>
                </p:cNvPr>
                <p:cNvPicPr/>
                <p:nvPr/>
              </p:nvPicPr>
              <p:blipFill>
                <a:blip r:embed="rId48"/>
                <a:stretch>
                  <a:fillRect/>
                </a:stretch>
              </p:blipFill>
              <p:spPr>
                <a:xfrm>
                  <a:off x="7165633" y="4765889"/>
                  <a:ext cx="402480" cy="25380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26" name="Ink 25">
                  <a:extLst>
                    <a:ext uri="{FF2B5EF4-FFF2-40B4-BE49-F238E27FC236}">
                      <a16:creationId xmlns:a16="http://schemas.microsoft.com/office/drawing/2014/main" id="{FD93B153-1CCF-6109-480E-D2E360CAEE87}"/>
                    </a:ext>
                  </a:extLst>
                </p14:cNvPr>
                <p14:cNvContentPartPr/>
                <p14:nvPr/>
              </p14:nvContentPartPr>
              <p14:xfrm>
                <a:off x="7644073" y="4856249"/>
                <a:ext cx="9360" cy="1440"/>
              </p14:xfrm>
            </p:contentPart>
          </mc:Choice>
          <mc:Fallback>
            <p:pic>
              <p:nvPicPr>
                <p:cNvPr id="26" name="Ink 25">
                  <a:extLst>
                    <a:ext uri="{FF2B5EF4-FFF2-40B4-BE49-F238E27FC236}">
                      <a16:creationId xmlns:a16="http://schemas.microsoft.com/office/drawing/2014/main" id="{FD93B153-1CCF-6109-480E-D2E360CAEE87}"/>
                    </a:ext>
                  </a:extLst>
                </p:cNvPr>
                <p:cNvPicPr/>
                <p:nvPr/>
              </p:nvPicPr>
              <p:blipFill>
                <a:blip r:embed="rId50"/>
                <a:stretch>
                  <a:fillRect/>
                </a:stretch>
              </p:blipFill>
              <p:spPr>
                <a:xfrm>
                  <a:off x="7635433" y="4847609"/>
                  <a:ext cx="27000" cy="1908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38" name="Ink 37">
                  <a:extLst>
                    <a:ext uri="{FF2B5EF4-FFF2-40B4-BE49-F238E27FC236}">
                      <a16:creationId xmlns:a16="http://schemas.microsoft.com/office/drawing/2014/main" id="{C6D22623-8657-3F5B-FAD0-792949864B03}"/>
                    </a:ext>
                  </a:extLst>
                </p14:cNvPr>
                <p14:cNvContentPartPr/>
                <p14:nvPr/>
              </p14:nvContentPartPr>
              <p14:xfrm>
                <a:off x="10967233" y="4830689"/>
                <a:ext cx="244800" cy="200160"/>
              </p14:xfrm>
            </p:contentPart>
          </mc:Choice>
          <mc:Fallback>
            <p:pic>
              <p:nvPicPr>
                <p:cNvPr id="38" name="Ink 37">
                  <a:extLst>
                    <a:ext uri="{FF2B5EF4-FFF2-40B4-BE49-F238E27FC236}">
                      <a16:creationId xmlns:a16="http://schemas.microsoft.com/office/drawing/2014/main" id="{C6D22623-8657-3F5B-FAD0-792949864B03}"/>
                    </a:ext>
                  </a:extLst>
                </p:cNvPr>
                <p:cNvPicPr/>
                <p:nvPr/>
              </p:nvPicPr>
              <p:blipFill>
                <a:blip r:embed="rId52"/>
                <a:stretch>
                  <a:fillRect/>
                </a:stretch>
              </p:blipFill>
              <p:spPr>
                <a:xfrm>
                  <a:off x="10958593" y="4821689"/>
                  <a:ext cx="262440" cy="21780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39" name="Ink 38">
                  <a:extLst>
                    <a:ext uri="{FF2B5EF4-FFF2-40B4-BE49-F238E27FC236}">
                      <a16:creationId xmlns:a16="http://schemas.microsoft.com/office/drawing/2014/main" id="{DE934FE3-C472-104C-8261-F16C53BC700F}"/>
                    </a:ext>
                  </a:extLst>
                </p14:cNvPr>
                <p14:cNvContentPartPr/>
                <p14:nvPr/>
              </p14:nvContentPartPr>
              <p14:xfrm>
                <a:off x="11286193" y="4877849"/>
                <a:ext cx="18720" cy="25560"/>
              </p14:xfrm>
            </p:contentPart>
          </mc:Choice>
          <mc:Fallback>
            <p:pic>
              <p:nvPicPr>
                <p:cNvPr id="39" name="Ink 38">
                  <a:extLst>
                    <a:ext uri="{FF2B5EF4-FFF2-40B4-BE49-F238E27FC236}">
                      <a16:creationId xmlns:a16="http://schemas.microsoft.com/office/drawing/2014/main" id="{DE934FE3-C472-104C-8261-F16C53BC700F}"/>
                    </a:ext>
                  </a:extLst>
                </p:cNvPr>
                <p:cNvPicPr/>
                <p:nvPr/>
              </p:nvPicPr>
              <p:blipFill>
                <a:blip r:embed="rId54"/>
                <a:stretch>
                  <a:fillRect/>
                </a:stretch>
              </p:blipFill>
              <p:spPr>
                <a:xfrm>
                  <a:off x="11277553" y="4869209"/>
                  <a:ext cx="36360" cy="4320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40" name="Ink 39">
                  <a:extLst>
                    <a:ext uri="{FF2B5EF4-FFF2-40B4-BE49-F238E27FC236}">
                      <a16:creationId xmlns:a16="http://schemas.microsoft.com/office/drawing/2014/main" id="{8AB9DC2C-C5F1-9F39-6FF6-C9844C51B64C}"/>
                    </a:ext>
                  </a:extLst>
                </p14:cNvPr>
                <p14:cNvContentPartPr/>
                <p14:nvPr/>
              </p14:nvContentPartPr>
              <p14:xfrm>
                <a:off x="11268193" y="4849049"/>
                <a:ext cx="30240" cy="11520"/>
              </p14:xfrm>
            </p:contentPart>
          </mc:Choice>
          <mc:Fallback>
            <p:pic>
              <p:nvPicPr>
                <p:cNvPr id="40" name="Ink 39">
                  <a:extLst>
                    <a:ext uri="{FF2B5EF4-FFF2-40B4-BE49-F238E27FC236}">
                      <a16:creationId xmlns:a16="http://schemas.microsoft.com/office/drawing/2014/main" id="{8AB9DC2C-C5F1-9F39-6FF6-C9844C51B64C}"/>
                    </a:ext>
                  </a:extLst>
                </p:cNvPr>
                <p:cNvPicPr/>
                <p:nvPr/>
              </p:nvPicPr>
              <p:blipFill>
                <a:blip r:embed="rId56"/>
                <a:stretch>
                  <a:fillRect/>
                </a:stretch>
              </p:blipFill>
              <p:spPr>
                <a:xfrm>
                  <a:off x="11259193" y="4840049"/>
                  <a:ext cx="47880" cy="2916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41" name="Ink 40">
                  <a:extLst>
                    <a:ext uri="{FF2B5EF4-FFF2-40B4-BE49-F238E27FC236}">
                      <a16:creationId xmlns:a16="http://schemas.microsoft.com/office/drawing/2014/main" id="{3026E7D3-A173-80CB-A50F-646559DFE59D}"/>
                    </a:ext>
                  </a:extLst>
                </p14:cNvPr>
                <p14:cNvContentPartPr/>
                <p14:nvPr/>
              </p14:nvContentPartPr>
              <p14:xfrm>
                <a:off x="11258833" y="4831409"/>
                <a:ext cx="76680" cy="69120"/>
              </p14:xfrm>
            </p:contentPart>
          </mc:Choice>
          <mc:Fallback>
            <p:pic>
              <p:nvPicPr>
                <p:cNvPr id="41" name="Ink 40">
                  <a:extLst>
                    <a:ext uri="{FF2B5EF4-FFF2-40B4-BE49-F238E27FC236}">
                      <a16:creationId xmlns:a16="http://schemas.microsoft.com/office/drawing/2014/main" id="{3026E7D3-A173-80CB-A50F-646559DFE59D}"/>
                    </a:ext>
                  </a:extLst>
                </p:cNvPr>
                <p:cNvPicPr/>
                <p:nvPr/>
              </p:nvPicPr>
              <p:blipFill>
                <a:blip r:embed="rId58"/>
                <a:stretch>
                  <a:fillRect/>
                </a:stretch>
              </p:blipFill>
              <p:spPr>
                <a:xfrm>
                  <a:off x="11250193" y="4822769"/>
                  <a:ext cx="94320" cy="8676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43" name="Ink 42">
                  <a:extLst>
                    <a:ext uri="{FF2B5EF4-FFF2-40B4-BE49-F238E27FC236}">
                      <a16:creationId xmlns:a16="http://schemas.microsoft.com/office/drawing/2014/main" id="{F527406C-F036-272F-581A-24C68799EEA3}"/>
                    </a:ext>
                  </a:extLst>
                </p14:cNvPr>
                <p14:cNvContentPartPr/>
                <p14:nvPr/>
              </p14:nvContentPartPr>
              <p14:xfrm>
                <a:off x="11275033" y="4867409"/>
                <a:ext cx="2880" cy="2520"/>
              </p14:xfrm>
            </p:contentPart>
          </mc:Choice>
          <mc:Fallback>
            <p:pic>
              <p:nvPicPr>
                <p:cNvPr id="43" name="Ink 42">
                  <a:extLst>
                    <a:ext uri="{FF2B5EF4-FFF2-40B4-BE49-F238E27FC236}">
                      <a16:creationId xmlns:a16="http://schemas.microsoft.com/office/drawing/2014/main" id="{F527406C-F036-272F-581A-24C68799EEA3}"/>
                    </a:ext>
                  </a:extLst>
                </p:cNvPr>
                <p:cNvPicPr/>
                <p:nvPr/>
              </p:nvPicPr>
              <p:blipFill>
                <a:blip r:embed="rId60"/>
                <a:stretch>
                  <a:fillRect/>
                </a:stretch>
              </p:blipFill>
              <p:spPr>
                <a:xfrm>
                  <a:off x="11266393" y="4858769"/>
                  <a:ext cx="20520" cy="2016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45" name="Ink 44">
                  <a:extLst>
                    <a:ext uri="{FF2B5EF4-FFF2-40B4-BE49-F238E27FC236}">
                      <a16:creationId xmlns:a16="http://schemas.microsoft.com/office/drawing/2014/main" id="{9B58CDDD-E5EF-5826-285B-09D089E0A852}"/>
                    </a:ext>
                  </a:extLst>
                </p14:cNvPr>
                <p14:cNvContentPartPr/>
                <p14:nvPr/>
              </p14:nvContentPartPr>
              <p14:xfrm>
                <a:off x="11219233" y="4862009"/>
                <a:ext cx="12960" cy="15120"/>
              </p14:xfrm>
            </p:contentPart>
          </mc:Choice>
          <mc:Fallback>
            <p:pic>
              <p:nvPicPr>
                <p:cNvPr id="45" name="Ink 44">
                  <a:extLst>
                    <a:ext uri="{FF2B5EF4-FFF2-40B4-BE49-F238E27FC236}">
                      <a16:creationId xmlns:a16="http://schemas.microsoft.com/office/drawing/2014/main" id="{9B58CDDD-E5EF-5826-285B-09D089E0A852}"/>
                    </a:ext>
                  </a:extLst>
                </p:cNvPr>
                <p:cNvPicPr/>
                <p:nvPr/>
              </p:nvPicPr>
              <p:blipFill>
                <a:blip r:embed="rId62"/>
                <a:stretch>
                  <a:fillRect/>
                </a:stretch>
              </p:blipFill>
              <p:spPr>
                <a:xfrm>
                  <a:off x="11210593" y="4853369"/>
                  <a:ext cx="30600" cy="3276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46" name="Ink 45">
                  <a:extLst>
                    <a:ext uri="{FF2B5EF4-FFF2-40B4-BE49-F238E27FC236}">
                      <a16:creationId xmlns:a16="http://schemas.microsoft.com/office/drawing/2014/main" id="{B20DD5F4-3626-176B-63B1-15EF9FE1CE8E}"/>
                    </a:ext>
                  </a:extLst>
                </p14:cNvPr>
                <p14:cNvContentPartPr/>
                <p14:nvPr/>
              </p14:nvContentPartPr>
              <p14:xfrm>
                <a:off x="11215993" y="4844009"/>
                <a:ext cx="232560" cy="133200"/>
              </p14:xfrm>
            </p:contentPart>
          </mc:Choice>
          <mc:Fallback>
            <p:pic>
              <p:nvPicPr>
                <p:cNvPr id="46" name="Ink 45">
                  <a:extLst>
                    <a:ext uri="{FF2B5EF4-FFF2-40B4-BE49-F238E27FC236}">
                      <a16:creationId xmlns:a16="http://schemas.microsoft.com/office/drawing/2014/main" id="{B20DD5F4-3626-176B-63B1-15EF9FE1CE8E}"/>
                    </a:ext>
                  </a:extLst>
                </p:cNvPr>
                <p:cNvPicPr/>
                <p:nvPr/>
              </p:nvPicPr>
              <p:blipFill>
                <a:blip r:embed="rId64"/>
                <a:stretch>
                  <a:fillRect/>
                </a:stretch>
              </p:blipFill>
              <p:spPr>
                <a:xfrm>
                  <a:off x="11207353" y="4835369"/>
                  <a:ext cx="250200" cy="15084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47" name="Ink 46">
                  <a:extLst>
                    <a:ext uri="{FF2B5EF4-FFF2-40B4-BE49-F238E27FC236}">
                      <a16:creationId xmlns:a16="http://schemas.microsoft.com/office/drawing/2014/main" id="{0A5E6BC0-8F28-AF18-8D9B-31AB779139EE}"/>
                    </a:ext>
                  </a:extLst>
                </p14:cNvPr>
                <p14:cNvContentPartPr/>
                <p14:nvPr/>
              </p14:nvContentPartPr>
              <p14:xfrm>
                <a:off x="11467993" y="4736729"/>
                <a:ext cx="194760" cy="124560"/>
              </p14:xfrm>
            </p:contentPart>
          </mc:Choice>
          <mc:Fallback>
            <p:pic>
              <p:nvPicPr>
                <p:cNvPr id="47" name="Ink 46">
                  <a:extLst>
                    <a:ext uri="{FF2B5EF4-FFF2-40B4-BE49-F238E27FC236}">
                      <a16:creationId xmlns:a16="http://schemas.microsoft.com/office/drawing/2014/main" id="{0A5E6BC0-8F28-AF18-8D9B-31AB779139EE}"/>
                    </a:ext>
                  </a:extLst>
                </p:cNvPr>
                <p:cNvPicPr/>
                <p:nvPr/>
              </p:nvPicPr>
              <p:blipFill>
                <a:blip r:embed="rId66"/>
                <a:stretch>
                  <a:fillRect/>
                </a:stretch>
              </p:blipFill>
              <p:spPr>
                <a:xfrm>
                  <a:off x="11458993" y="4728089"/>
                  <a:ext cx="212400" cy="14220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48" name="Ink 47">
                  <a:extLst>
                    <a:ext uri="{FF2B5EF4-FFF2-40B4-BE49-F238E27FC236}">
                      <a16:creationId xmlns:a16="http://schemas.microsoft.com/office/drawing/2014/main" id="{0EAE9055-92B0-CDCA-8FDE-B4A18319FCCB}"/>
                    </a:ext>
                  </a:extLst>
                </p14:cNvPr>
                <p14:cNvContentPartPr/>
                <p14:nvPr/>
              </p14:nvContentPartPr>
              <p14:xfrm>
                <a:off x="11696953" y="4617569"/>
                <a:ext cx="277560" cy="149400"/>
              </p14:xfrm>
            </p:contentPart>
          </mc:Choice>
          <mc:Fallback>
            <p:pic>
              <p:nvPicPr>
                <p:cNvPr id="48" name="Ink 47">
                  <a:extLst>
                    <a:ext uri="{FF2B5EF4-FFF2-40B4-BE49-F238E27FC236}">
                      <a16:creationId xmlns:a16="http://schemas.microsoft.com/office/drawing/2014/main" id="{0EAE9055-92B0-CDCA-8FDE-B4A18319FCCB}"/>
                    </a:ext>
                  </a:extLst>
                </p:cNvPr>
                <p:cNvPicPr/>
                <p:nvPr/>
              </p:nvPicPr>
              <p:blipFill>
                <a:blip r:embed="rId68"/>
                <a:stretch>
                  <a:fillRect/>
                </a:stretch>
              </p:blipFill>
              <p:spPr>
                <a:xfrm>
                  <a:off x="11688313" y="4608569"/>
                  <a:ext cx="295200" cy="16704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49" name="Ink 48">
                  <a:extLst>
                    <a:ext uri="{FF2B5EF4-FFF2-40B4-BE49-F238E27FC236}">
                      <a16:creationId xmlns:a16="http://schemas.microsoft.com/office/drawing/2014/main" id="{D348F1E4-CA7E-E376-8B94-691D1FCF05D3}"/>
                    </a:ext>
                  </a:extLst>
                </p14:cNvPr>
                <p14:cNvContentPartPr/>
                <p14:nvPr/>
              </p14:nvContentPartPr>
              <p14:xfrm>
                <a:off x="12087193" y="4584449"/>
                <a:ext cx="26280" cy="21600"/>
              </p14:xfrm>
            </p:contentPart>
          </mc:Choice>
          <mc:Fallback>
            <p:pic>
              <p:nvPicPr>
                <p:cNvPr id="49" name="Ink 48">
                  <a:extLst>
                    <a:ext uri="{FF2B5EF4-FFF2-40B4-BE49-F238E27FC236}">
                      <a16:creationId xmlns:a16="http://schemas.microsoft.com/office/drawing/2014/main" id="{D348F1E4-CA7E-E376-8B94-691D1FCF05D3}"/>
                    </a:ext>
                  </a:extLst>
                </p:cNvPr>
                <p:cNvPicPr/>
                <p:nvPr/>
              </p:nvPicPr>
              <p:blipFill>
                <a:blip r:embed="rId70"/>
                <a:stretch>
                  <a:fillRect/>
                </a:stretch>
              </p:blipFill>
              <p:spPr>
                <a:xfrm>
                  <a:off x="12078553" y="4575449"/>
                  <a:ext cx="43920" cy="3924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52" name="Ink 51">
                  <a:extLst>
                    <a:ext uri="{FF2B5EF4-FFF2-40B4-BE49-F238E27FC236}">
                      <a16:creationId xmlns:a16="http://schemas.microsoft.com/office/drawing/2014/main" id="{DBF9BD1A-C087-3485-D4AD-29902763568F}"/>
                    </a:ext>
                  </a:extLst>
                </p14:cNvPr>
                <p14:cNvContentPartPr/>
                <p14:nvPr/>
              </p14:nvContentPartPr>
              <p14:xfrm>
                <a:off x="10870753" y="4214369"/>
                <a:ext cx="26640" cy="21600"/>
              </p14:xfrm>
            </p:contentPart>
          </mc:Choice>
          <mc:Fallback>
            <p:pic>
              <p:nvPicPr>
                <p:cNvPr id="52" name="Ink 51">
                  <a:extLst>
                    <a:ext uri="{FF2B5EF4-FFF2-40B4-BE49-F238E27FC236}">
                      <a16:creationId xmlns:a16="http://schemas.microsoft.com/office/drawing/2014/main" id="{DBF9BD1A-C087-3485-D4AD-29902763568F}"/>
                    </a:ext>
                  </a:extLst>
                </p:cNvPr>
                <p:cNvPicPr/>
                <p:nvPr/>
              </p:nvPicPr>
              <p:blipFill>
                <a:blip r:embed="rId72"/>
                <a:stretch>
                  <a:fillRect/>
                </a:stretch>
              </p:blipFill>
              <p:spPr>
                <a:xfrm>
                  <a:off x="10861753" y="4205369"/>
                  <a:ext cx="44280" cy="3924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53" name="Ink 52">
                  <a:extLst>
                    <a:ext uri="{FF2B5EF4-FFF2-40B4-BE49-F238E27FC236}">
                      <a16:creationId xmlns:a16="http://schemas.microsoft.com/office/drawing/2014/main" id="{2F837FE6-F1DE-C219-F008-8128B36C997D}"/>
                    </a:ext>
                  </a:extLst>
                </p14:cNvPr>
                <p14:cNvContentPartPr/>
                <p14:nvPr/>
              </p14:nvContentPartPr>
              <p14:xfrm>
                <a:off x="10686073" y="4144889"/>
                <a:ext cx="194400" cy="670680"/>
              </p14:xfrm>
            </p:contentPart>
          </mc:Choice>
          <mc:Fallback>
            <p:pic>
              <p:nvPicPr>
                <p:cNvPr id="53" name="Ink 52">
                  <a:extLst>
                    <a:ext uri="{FF2B5EF4-FFF2-40B4-BE49-F238E27FC236}">
                      <a16:creationId xmlns:a16="http://schemas.microsoft.com/office/drawing/2014/main" id="{2F837FE6-F1DE-C219-F008-8128B36C997D}"/>
                    </a:ext>
                  </a:extLst>
                </p:cNvPr>
                <p:cNvPicPr/>
                <p:nvPr/>
              </p:nvPicPr>
              <p:blipFill>
                <a:blip r:embed="rId74"/>
                <a:stretch>
                  <a:fillRect/>
                </a:stretch>
              </p:blipFill>
              <p:spPr>
                <a:xfrm>
                  <a:off x="10677073" y="4136249"/>
                  <a:ext cx="212040" cy="68832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54" name="Ink 53">
                  <a:extLst>
                    <a:ext uri="{FF2B5EF4-FFF2-40B4-BE49-F238E27FC236}">
                      <a16:creationId xmlns:a16="http://schemas.microsoft.com/office/drawing/2014/main" id="{C252C49F-0AC3-18F4-DE40-758B4B224D5F}"/>
                    </a:ext>
                  </a:extLst>
                </p14:cNvPr>
                <p14:cNvContentPartPr/>
                <p14:nvPr/>
              </p14:nvContentPartPr>
              <p14:xfrm>
                <a:off x="10670953" y="4704689"/>
                <a:ext cx="83520" cy="133560"/>
              </p14:xfrm>
            </p:contentPart>
          </mc:Choice>
          <mc:Fallback>
            <p:pic>
              <p:nvPicPr>
                <p:cNvPr id="54" name="Ink 53">
                  <a:extLst>
                    <a:ext uri="{FF2B5EF4-FFF2-40B4-BE49-F238E27FC236}">
                      <a16:creationId xmlns:a16="http://schemas.microsoft.com/office/drawing/2014/main" id="{C252C49F-0AC3-18F4-DE40-758B4B224D5F}"/>
                    </a:ext>
                  </a:extLst>
                </p:cNvPr>
                <p:cNvPicPr/>
                <p:nvPr/>
              </p:nvPicPr>
              <p:blipFill>
                <a:blip r:embed="rId76"/>
                <a:stretch>
                  <a:fillRect/>
                </a:stretch>
              </p:blipFill>
              <p:spPr>
                <a:xfrm>
                  <a:off x="10661953" y="4696049"/>
                  <a:ext cx="101160" cy="15120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56" name="Ink 55">
                  <a:extLst>
                    <a:ext uri="{FF2B5EF4-FFF2-40B4-BE49-F238E27FC236}">
                      <a16:creationId xmlns:a16="http://schemas.microsoft.com/office/drawing/2014/main" id="{DDDD54FA-D863-2EF2-DA81-FDDFEEB2447D}"/>
                    </a:ext>
                  </a:extLst>
                </p14:cNvPr>
                <p14:cNvContentPartPr/>
                <p14:nvPr/>
              </p14:nvContentPartPr>
              <p14:xfrm>
                <a:off x="11179633" y="5238929"/>
                <a:ext cx="669960" cy="51120"/>
              </p14:xfrm>
            </p:contentPart>
          </mc:Choice>
          <mc:Fallback>
            <p:pic>
              <p:nvPicPr>
                <p:cNvPr id="56" name="Ink 55">
                  <a:extLst>
                    <a:ext uri="{FF2B5EF4-FFF2-40B4-BE49-F238E27FC236}">
                      <a16:creationId xmlns:a16="http://schemas.microsoft.com/office/drawing/2014/main" id="{DDDD54FA-D863-2EF2-DA81-FDDFEEB2447D}"/>
                    </a:ext>
                  </a:extLst>
                </p:cNvPr>
                <p:cNvPicPr/>
                <p:nvPr/>
              </p:nvPicPr>
              <p:blipFill>
                <a:blip r:embed="rId78"/>
                <a:stretch>
                  <a:fillRect/>
                </a:stretch>
              </p:blipFill>
              <p:spPr>
                <a:xfrm>
                  <a:off x="11170633" y="5230289"/>
                  <a:ext cx="687600" cy="6876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57" name="Ink 56">
                  <a:extLst>
                    <a:ext uri="{FF2B5EF4-FFF2-40B4-BE49-F238E27FC236}">
                      <a16:creationId xmlns:a16="http://schemas.microsoft.com/office/drawing/2014/main" id="{6756A6EC-AEDC-8623-4BF0-FD4014D81A40}"/>
                    </a:ext>
                  </a:extLst>
                </p14:cNvPr>
                <p14:cNvContentPartPr/>
                <p14:nvPr/>
              </p14:nvContentPartPr>
              <p14:xfrm>
                <a:off x="11785513" y="5198609"/>
                <a:ext cx="93600" cy="137160"/>
              </p14:xfrm>
            </p:contentPart>
          </mc:Choice>
          <mc:Fallback>
            <p:pic>
              <p:nvPicPr>
                <p:cNvPr id="57" name="Ink 56">
                  <a:extLst>
                    <a:ext uri="{FF2B5EF4-FFF2-40B4-BE49-F238E27FC236}">
                      <a16:creationId xmlns:a16="http://schemas.microsoft.com/office/drawing/2014/main" id="{6756A6EC-AEDC-8623-4BF0-FD4014D81A40}"/>
                    </a:ext>
                  </a:extLst>
                </p:cNvPr>
                <p:cNvPicPr/>
                <p:nvPr/>
              </p:nvPicPr>
              <p:blipFill>
                <a:blip r:embed="rId80"/>
                <a:stretch>
                  <a:fillRect/>
                </a:stretch>
              </p:blipFill>
              <p:spPr>
                <a:xfrm>
                  <a:off x="11776873" y="5189609"/>
                  <a:ext cx="111240" cy="15480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58" name="Ink 57">
                  <a:extLst>
                    <a:ext uri="{FF2B5EF4-FFF2-40B4-BE49-F238E27FC236}">
                      <a16:creationId xmlns:a16="http://schemas.microsoft.com/office/drawing/2014/main" id="{B354C673-206F-7D82-5A48-3C82049E756F}"/>
                    </a:ext>
                  </a:extLst>
                </p14:cNvPr>
                <p14:cNvContentPartPr/>
                <p14:nvPr/>
              </p14:nvContentPartPr>
              <p14:xfrm>
                <a:off x="11784793" y="5228129"/>
                <a:ext cx="14040" cy="127800"/>
              </p14:xfrm>
            </p:contentPart>
          </mc:Choice>
          <mc:Fallback>
            <p:pic>
              <p:nvPicPr>
                <p:cNvPr id="58" name="Ink 57">
                  <a:extLst>
                    <a:ext uri="{FF2B5EF4-FFF2-40B4-BE49-F238E27FC236}">
                      <a16:creationId xmlns:a16="http://schemas.microsoft.com/office/drawing/2014/main" id="{B354C673-206F-7D82-5A48-3C82049E756F}"/>
                    </a:ext>
                  </a:extLst>
                </p:cNvPr>
                <p:cNvPicPr/>
                <p:nvPr/>
              </p:nvPicPr>
              <p:blipFill>
                <a:blip r:embed="rId82"/>
                <a:stretch>
                  <a:fillRect/>
                </a:stretch>
              </p:blipFill>
              <p:spPr>
                <a:xfrm>
                  <a:off x="11776153" y="5219129"/>
                  <a:ext cx="31680" cy="14544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60" name="Ink 59">
                  <a:extLst>
                    <a:ext uri="{FF2B5EF4-FFF2-40B4-BE49-F238E27FC236}">
                      <a16:creationId xmlns:a16="http://schemas.microsoft.com/office/drawing/2014/main" id="{0BB8834F-61A0-4D25-ED22-C0BC82B83E37}"/>
                    </a:ext>
                  </a:extLst>
                </p14:cNvPr>
                <p14:cNvContentPartPr/>
                <p14:nvPr/>
              </p14:nvContentPartPr>
              <p14:xfrm>
                <a:off x="11475193" y="5017529"/>
                <a:ext cx="124560" cy="114840"/>
              </p14:xfrm>
            </p:contentPart>
          </mc:Choice>
          <mc:Fallback>
            <p:pic>
              <p:nvPicPr>
                <p:cNvPr id="60" name="Ink 59">
                  <a:extLst>
                    <a:ext uri="{FF2B5EF4-FFF2-40B4-BE49-F238E27FC236}">
                      <a16:creationId xmlns:a16="http://schemas.microsoft.com/office/drawing/2014/main" id="{0BB8834F-61A0-4D25-ED22-C0BC82B83E37}"/>
                    </a:ext>
                  </a:extLst>
                </p:cNvPr>
                <p:cNvPicPr/>
                <p:nvPr/>
              </p:nvPicPr>
              <p:blipFill>
                <a:blip r:embed="rId84"/>
                <a:stretch>
                  <a:fillRect/>
                </a:stretch>
              </p:blipFill>
              <p:spPr>
                <a:xfrm>
                  <a:off x="11466553" y="5008529"/>
                  <a:ext cx="142200" cy="132480"/>
                </a:xfrm>
                <a:prstGeom prst="rect">
                  <a:avLst/>
                </a:prstGeom>
              </p:spPr>
            </p:pic>
          </mc:Fallback>
        </mc:AlternateContent>
        <mc:AlternateContent xmlns:mc="http://schemas.openxmlformats.org/markup-compatibility/2006">
          <mc:Choice xmlns:p14="http://schemas.microsoft.com/office/powerpoint/2010/main" Requires="p14">
            <p:contentPart p14:bwMode="auto" r:id="rId85">
              <p14:nvContentPartPr>
                <p14:cNvPr id="61" name="Ink 60">
                  <a:extLst>
                    <a:ext uri="{FF2B5EF4-FFF2-40B4-BE49-F238E27FC236}">
                      <a16:creationId xmlns:a16="http://schemas.microsoft.com/office/drawing/2014/main" id="{D4CB7001-9503-0613-D5C6-ABDF4730C6BF}"/>
                    </a:ext>
                  </a:extLst>
                </p14:cNvPr>
                <p14:cNvContentPartPr/>
                <p14:nvPr/>
              </p14:nvContentPartPr>
              <p14:xfrm>
                <a:off x="11635753" y="5000969"/>
                <a:ext cx="65520" cy="67320"/>
              </p14:xfrm>
            </p:contentPart>
          </mc:Choice>
          <mc:Fallback>
            <p:pic>
              <p:nvPicPr>
                <p:cNvPr id="61" name="Ink 60">
                  <a:extLst>
                    <a:ext uri="{FF2B5EF4-FFF2-40B4-BE49-F238E27FC236}">
                      <a16:creationId xmlns:a16="http://schemas.microsoft.com/office/drawing/2014/main" id="{D4CB7001-9503-0613-D5C6-ABDF4730C6BF}"/>
                    </a:ext>
                  </a:extLst>
                </p:cNvPr>
                <p:cNvPicPr/>
                <p:nvPr/>
              </p:nvPicPr>
              <p:blipFill>
                <a:blip r:embed="rId86"/>
                <a:stretch>
                  <a:fillRect/>
                </a:stretch>
              </p:blipFill>
              <p:spPr>
                <a:xfrm>
                  <a:off x="11626753" y="4992329"/>
                  <a:ext cx="83160" cy="8496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62" name="Ink 61">
                  <a:extLst>
                    <a:ext uri="{FF2B5EF4-FFF2-40B4-BE49-F238E27FC236}">
                      <a16:creationId xmlns:a16="http://schemas.microsoft.com/office/drawing/2014/main" id="{AB1EA724-60AE-58E8-8EB8-BC5D3D1504CE}"/>
                    </a:ext>
                  </a:extLst>
                </p14:cNvPr>
                <p14:cNvContentPartPr/>
                <p14:nvPr/>
              </p14:nvContentPartPr>
              <p14:xfrm>
                <a:off x="11730793" y="4914929"/>
                <a:ext cx="73440" cy="92160"/>
              </p14:xfrm>
            </p:contentPart>
          </mc:Choice>
          <mc:Fallback>
            <p:pic>
              <p:nvPicPr>
                <p:cNvPr id="62" name="Ink 61">
                  <a:extLst>
                    <a:ext uri="{FF2B5EF4-FFF2-40B4-BE49-F238E27FC236}">
                      <a16:creationId xmlns:a16="http://schemas.microsoft.com/office/drawing/2014/main" id="{AB1EA724-60AE-58E8-8EB8-BC5D3D1504CE}"/>
                    </a:ext>
                  </a:extLst>
                </p:cNvPr>
                <p:cNvPicPr/>
                <p:nvPr/>
              </p:nvPicPr>
              <p:blipFill>
                <a:blip r:embed="rId88"/>
                <a:stretch>
                  <a:fillRect/>
                </a:stretch>
              </p:blipFill>
              <p:spPr>
                <a:xfrm>
                  <a:off x="11722153" y="4906289"/>
                  <a:ext cx="91080" cy="109800"/>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63" name="Ink 62">
                  <a:extLst>
                    <a:ext uri="{FF2B5EF4-FFF2-40B4-BE49-F238E27FC236}">
                      <a16:creationId xmlns:a16="http://schemas.microsoft.com/office/drawing/2014/main" id="{20DFA622-6733-663B-AEE0-CA3660BA2B31}"/>
                    </a:ext>
                  </a:extLst>
                </p14:cNvPr>
                <p14:cNvContentPartPr/>
                <p14:nvPr/>
              </p14:nvContentPartPr>
              <p14:xfrm>
                <a:off x="11861833" y="4833569"/>
                <a:ext cx="141840" cy="122760"/>
              </p14:xfrm>
            </p:contentPart>
          </mc:Choice>
          <mc:Fallback>
            <p:pic>
              <p:nvPicPr>
                <p:cNvPr id="63" name="Ink 62">
                  <a:extLst>
                    <a:ext uri="{FF2B5EF4-FFF2-40B4-BE49-F238E27FC236}">
                      <a16:creationId xmlns:a16="http://schemas.microsoft.com/office/drawing/2014/main" id="{20DFA622-6733-663B-AEE0-CA3660BA2B31}"/>
                    </a:ext>
                  </a:extLst>
                </p:cNvPr>
                <p:cNvPicPr/>
                <p:nvPr/>
              </p:nvPicPr>
              <p:blipFill>
                <a:blip r:embed="rId90"/>
                <a:stretch>
                  <a:fillRect/>
                </a:stretch>
              </p:blipFill>
              <p:spPr>
                <a:xfrm>
                  <a:off x="11852833" y="4824929"/>
                  <a:ext cx="159480" cy="14040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64" name="Ink 63">
                  <a:extLst>
                    <a:ext uri="{FF2B5EF4-FFF2-40B4-BE49-F238E27FC236}">
                      <a16:creationId xmlns:a16="http://schemas.microsoft.com/office/drawing/2014/main" id="{75417660-EC06-191C-431D-9DBE9BE3FA22}"/>
                    </a:ext>
                  </a:extLst>
                </p14:cNvPr>
                <p14:cNvContentPartPr/>
                <p14:nvPr/>
              </p14:nvContentPartPr>
              <p14:xfrm>
                <a:off x="12034993" y="4791089"/>
                <a:ext cx="64440" cy="87840"/>
              </p14:xfrm>
            </p:contentPart>
          </mc:Choice>
          <mc:Fallback>
            <p:pic>
              <p:nvPicPr>
                <p:cNvPr id="64" name="Ink 63">
                  <a:extLst>
                    <a:ext uri="{FF2B5EF4-FFF2-40B4-BE49-F238E27FC236}">
                      <a16:creationId xmlns:a16="http://schemas.microsoft.com/office/drawing/2014/main" id="{75417660-EC06-191C-431D-9DBE9BE3FA22}"/>
                    </a:ext>
                  </a:extLst>
                </p:cNvPr>
                <p:cNvPicPr/>
                <p:nvPr/>
              </p:nvPicPr>
              <p:blipFill>
                <a:blip r:embed="rId92"/>
                <a:stretch>
                  <a:fillRect/>
                </a:stretch>
              </p:blipFill>
              <p:spPr>
                <a:xfrm>
                  <a:off x="12025993" y="4782089"/>
                  <a:ext cx="82080" cy="105480"/>
                </a:xfrm>
                <a:prstGeom prst="rect">
                  <a:avLst/>
                </a:prstGeom>
              </p:spPr>
            </p:pic>
          </mc:Fallback>
        </mc:AlternateContent>
        <mc:AlternateContent xmlns:mc="http://schemas.openxmlformats.org/markup-compatibility/2006">
          <mc:Choice xmlns:p14="http://schemas.microsoft.com/office/powerpoint/2010/main" Requires="p14">
            <p:contentPart p14:bwMode="auto" r:id="rId93">
              <p14:nvContentPartPr>
                <p14:cNvPr id="65" name="Ink 64">
                  <a:extLst>
                    <a:ext uri="{FF2B5EF4-FFF2-40B4-BE49-F238E27FC236}">
                      <a16:creationId xmlns:a16="http://schemas.microsoft.com/office/drawing/2014/main" id="{2E579EEF-6D91-E732-E404-27969CF77C3B}"/>
                    </a:ext>
                  </a:extLst>
                </p14:cNvPr>
                <p14:cNvContentPartPr/>
                <p14:nvPr/>
              </p14:nvContentPartPr>
              <p14:xfrm>
                <a:off x="12105553" y="4777769"/>
                <a:ext cx="81000" cy="77040"/>
              </p14:xfrm>
            </p:contentPart>
          </mc:Choice>
          <mc:Fallback>
            <p:pic>
              <p:nvPicPr>
                <p:cNvPr id="65" name="Ink 64">
                  <a:extLst>
                    <a:ext uri="{FF2B5EF4-FFF2-40B4-BE49-F238E27FC236}">
                      <a16:creationId xmlns:a16="http://schemas.microsoft.com/office/drawing/2014/main" id="{2E579EEF-6D91-E732-E404-27969CF77C3B}"/>
                    </a:ext>
                  </a:extLst>
                </p:cNvPr>
                <p:cNvPicPr/>
                <p:nvPr/>
              </p:nvPicPr>
              <p:blipFill>
                <a:blip r:embed="rId94"/>
                <a:stretch>
                  <a:fillRect/>
                </a:stretch>
              </p:blipFill>
              <p:spPr>
                <a:xfrm>
                  <a:off x="12096913" y="4768769"/>
                  <a:ext cx="98640" cy="94680"/>
                </a:xfrm>
                <a:prstGeom prst="rect">
                  <a:avLst/>
                </a:prstGeom>
              </p:spPr>
            </p:pic>
          </mc:Fallback>
        </mc:AlternateContent>
        <mc:AlternateContent xmlns:mc="http://schemas.openxmlformats.org/markup-compatibility/2006">
          <mc:Choice xmlns:p14="http://schemas.microsoft.com/office/powerpoint/2010/main" Requires="p14">
            <p:contentPart p14:bwMode="auto" r:id="rId95">
              <p14:nvContentPartPr>
                <p14:cNvPr id="66" name="Ink 65">
                  <a:extLst>
                    <a:ext uri="{FF2B5EF4-FFF2-40B4-BE49-F238E27FC236}">
                      <a16:creationId xmlns:a16="http://schemas.microsoft.com/office/drawing/2014/main" id="{9A6CC0F8-EDB5-DC52-CDB7-D065CC6B11F1}"/>
                    </a:ext>
                  </a:extLst>
                </p14:cNvPr>
                <p14:cNvContentPartPr/>
                <p14:nvPr/>
              </p14:nvContentPartPr>
              <p14:xfrm>
                <a:off x="11921953" y="4872809"/>
                <a:ext cx="417600" cy="326880"/>
              </p14:xfrm>
            </p:contentPart>
          </mc:Choice>
          <mc:Fallback>
            <p:pic>
              <p:nvPicPr>
                <p:cNvPr id="66" name="Ink 65">
                  <a:extLst>
                    <a:ext uri="{FF2B5EF4-FFF2-40B4-BE49-F238E27FC236}">
                      <a16:creationId xmlns:a16="http://schemas.microsoft.com/office/drawing/2014/main" id="{9A6CC0F8-EDB5-DC52-CDB7-D065CC6B11F1}"/>
                    </a:ext>
                  </a:extLst>
                </p:cNvPr>
                <p:cNvPicPr/>
                <p:nvPr/>
              </p:nvPicPr>
              <p:blipFill>
                <a:blip r:embed="rId96"/>
                <a:stretch>
                  <a:fillRect/>
                </a:stretch>
              </p:blipFill>
              <p:spPr>
                <a:xfrm>
                  <a:off x="11912953" y="4863809"/>
                  <a:ext cx="435240" cy="344520"/>
                </a:xfrm>
                <a:prstGeom prst="rect">
                  <a:avLst/>
                </a:prstGeom>
              </p:spPr>
            </p:pic>
          </mc:Fallback>
        </mc:AlternateContent>
        <mc:AlternateContent xmlns:mc="http://schemas.openxmlformats.org/markup-compatibility/2006">
          <mc:Choice xmlns:p14="http://schemas.microsoft.com/office/powerpoint/2010/main" Requires="p14">
            <p:contentPart p14:bwMode="auto" r:id="rId97">
              <p14:nvContentPartPr>
                <p14:cNvPr id="67" name="Ink 66">
                  <a:extLst>
                    <a:ext uri="{FF2B5EF4-FFF2-40B4-BE49-F238E27FC236}">
                      <a16:creationId xmlns:a16="http://schemas.microsoft.com/office/drawing/2014/main" id="{4142C318-BD56-F6F6-F149-CBA9D6F0BF96}"/>
                    </a:ext>
                  </a:extLst>
                </p14:cNvPr>
                <p14:cNvContentPartPr/>
                <p14:nvPr/>
              </p14:nvContentPartPr>
              <p14:xfrm>
                <a:off x="12347473" y="4938329"/>
                <a:ext cx="117000" cy="65160"/>
              </p14:xfrm>
            </p:contentPart>
          </mc:Choice>
          <mc:Fallback>
            <p:pic>
              <p:nvPicPr>
                <p:cNvPr id="67" name="Ink 66">
                  <a:extLst>
                    <a:ext uri="{FF2B5EF4-FFF2-40B4-BE49-F238E27FC236}">
                      <a16:creationId xmlns:a16="http://schemas.microsoft.com/office/drawing/2014/main" id="{4142C318-BD56-F6F6-F149-CBA9D6F0BF96}"/>
                    </a:ext>
                  </a:extLst>
                </p:cNvPr>
                <p:cNvPicPr/>
                <p:nvPr/>
              </p:nvPicPr>
              <p:blipFill>
                <a:blip r:embed="rId98"/>
                <a:stretch>
                  <a:fillRect/>
                </a:stretch>
              </p:blipFill>
              <p:spPr>
                <a:xfrm>
                  <a:off x="12338833" y="4929329"/>
                  <a:ext cx="134640" cy="82800"/>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68" name="Ink 67">
                  <a:extLst>
                    <a:ext uri="{FF2B5EF4-FFF2-40B4-BE49-F238E27FC236}">
                      <a16:creationId xmlns:a16="http://schemas.microsoft.com/office/drawing/2014/main" id="{F7E46C4B-976B-4D80-8891-81CF832B5738}"/>
                    </a:ext>
                  </a:extLst>
                </p14:cNvPr>
                <p14:cNvContentPartPr/>
                <p14:nvPr/>
              </p14:nvContentPartPr>
              <p14:xfrm>
                <a:off x="12510193" y="4957769"/>
                <a:ext cx="1440" cy="7200"/>
              </p14:xfrm>
            </p:contentPart>
          </mc:Choice>
          <mc:Fallback>
            <p:pic>
              <p:nvPicPr>
                <p:cNvPr id="68" name="Ink 67">
                  <a:extLst>
                    <a:ext uri="{FF2B5EF4-FFF2-40B4-BE49-F238E27FC236}">
                      <a16:creationId xmlns:a16="http://schemas.microsoft.com/office/drawing/2014/main" id="{F7E46C4B-976B-4D80-8891-81CF832B5738}"/>
                    </a:ext>
                  </a:extLst>
                </p:cNvPr>
                <p:cNvPicPr/>
                <p:nvPr/>
              </p:nvPicPr>
              <p:blipFill>
                <a:blip r:embed="rId100"/>
                <a:stretch>
                  <a:fillRect/>
                </a:stretch>
              </p:blipFill>
              <p:spPr>
                <a:xfrm>
                  <a:off x="12501193" y="4948769"/>
                  <a:ext cx="19080" cy="24840"/>
                </a:xfrm>
                <a:prstGeom prst="rect">
                  <a:avLst/>
                </a:prstGeom>
              </p:spPr>
            </p:pic>
          </mc:Fallback>
        </mc:AlternateContent>
        <mc:AlternateContent xmlns:mc="http://schemas.openxmlformats.org/markup-compatibility/2006">
          <mc:Choice xmlns:p14="http://schemas.microsoft.com/office/powerpoint/2010/main" Requires="p14">
            <p:contentPart p14:bwMode="auto" r:id="rId101">
              <p14:nvContentPartPr>
                <p14:cNvPr id="69" name="Ink 68">
                  <a:extLst>
                    <a:ext uri="{FF2B5EF4-FFF2-40B4-BE49-F238E27FC236}">
                      <a16:creationId xmlns:a16="http://schemas.microsoft.com/office/drawing/2014/main" id="{67414FC8-A974-BDA0-A798-079DDE6E27B9}"/>
                    </a:ext>
                  </a:extLst>
                </p14:cNvPr>
                <p14:cNvContentPartPr/>
                <p14:nvPr/>
              </p14:nvContentPartPr>
              <p14:xfrm>
                <a:off x="688513" y="3957329"/>
                <a:ext cx="11248560" cy="3246480"/>
              </p14:xfrm>
            </p:contentPart>
          </mc:Choice>
          <mc:Fallback>
            <p:pic>
              <p:nvPicPr>
                <p:cNvPr id="69" name="Ink 68">
                  <a:extLst>
                    <a:ext uri="{FF2B5EF4-FFF2-40B4-BE49-F238E27FC236}">
                      <a16:creationId xmlns:a16="http://schemas.microsoft.com/office/drawing/2014/main" id="{67414FC8-A974-BDA0-A798-079DDE6E27B9}"/>
                    </a:ext>
                  </a:extLst>
                </p:cNvPr>
                <p:cNvPicPr/>
                <p:nvPr/>
              </p:nvPicPr>
              <p:blipFill>
                <a:blip r:embed="rId102"/>
                <a:stretch>
                  <a:fillRect/>
                </a:stretch>
              </p:blipFill>
              <p:spPr>
                <a:xfrm>
                  <a:off x="679513" y="3948329"/>
                  <a:ext cx="11266200" cy="3264120"/>
                </a:xfrm>
                <a:prstGeom prst="rect">
                  <a:avLst/>
                </a:prstGeom>
              </p:spPr>
            </p:pic>
          </mc:Fallback>
        </mc:AlternateContent>
      </p:grpSp>
    </p:spTree>
    <p:extLst>
      <p:ext uri="{BB962C8B-B14F-4D97-AF65-F5344CB8AC3E}">
        <p14:creationId xmlns:p14="http://schemas.microsoft.com/office/powerpoint/2010/main" val="27968852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B5E9A26-0EB8-4DE7-A0E6-E6C5A7FA05FD}"/>
              </a:ext>
            </a:extLst>
          </p:cNvPr>
          <p:cNvSpPr txBox="1"/>
          <p:nvPr/>
        </p:nvSpPr>
        <p:spPr>
          <a:xfrm flipH="1">
            <a:off x="929480" y="65391"/>
            <a:ext cx="11125201" cy="551241"/>
          </a:xfrm>
          <a:prstGeom prst="rect">
            <a:avLst/>
          </a:prstGeom>
          <a:noFill/>
        </p:spPr>
        <p:txBody>
          <a:bodyPr wrap="square" rtlCol="0">
            <a:spAutoFit/>
          </a:bodyPr>
          <a:lstStyle/>
          <a:p>
            <a:pPr algn="ctr"/>
            <a:r>
              <a:rPr lang="en-US" sz="2982" dirty="0">
                <a:latin typeface="Arial" panose="020B0604020202020204" pitchFamily="34" charset="0"/>
              </a:rPr>
              <a:t>C. Attenuated Viruses – Return to Virulence by Reversion</a:t>
            </a:r>
          </a:p>
        </p:txBody>
      </p:sp>
      <p:pic>
        <p:nvPicPr>
          <p:cNvPr id="4" name="Picture 3">
            <a:extLst>
              <a:ext uri="{FF2B5EF4-FFF2-40B4-BE49-F238E27FC236}">
                <a16:creationId xmlns:a16="http://schemas.microsoft.com/office/drawing/2014/main" id="{F471E158-0424-A9D3-8662-B088FFC4783C}"/>
              </a:ext>
            </a:extLst>
          </p:cNvPr>
          <p:cNvPicPr>
            <a:picLocks noChangeAspect="1"/>
          </p:cNvPicPr>
          <p:nvPr/>
        </p:nvPicPr>
        <p:blipFill>
          <a:blip r:embed="rId2">
            <a:alphaModFix amt="67000"/>
          </a:blip>
          <a:stretch>
            <a:fillRect/>
          </a:stretch>
        </p:blipFill>
        <p:spPr>
          <a:xfrm>
            <a:off x="7025481" y="503237"/>
            <a:ext cx="5778852" cy="5883711"/>
          </a:xfrm>
          <a:prstGeom prst="rect">
            <a:avLst/>
          </a:prstGeom>
        </p:spPr>
      </p:pic>
      <p:sp>
        <p:nvSpPr>
          <p:cNvPr id="3" name="Date Placeholder 2">
            <a:extLst>
              <a:ext uri="{FF2B5EF4-FFF2-40B4-BE49-F238E27FC236}">
                <a16:creationId xmlns:a16="http://schemas.microsoft.com/office/drawing/2014/main" id="{D939F780-1E5B-D612-20BA-A1BB7564551A}"/>
              </a:ext>
            </a:extLst>
          </p:cNvPr>
          <p:cNvSpPr>
            <a:spLocks noGrp="1"/>
          </p:cNvSpPr>
          <p:nvPr>
            <p:ph type="dt" sz="half" idx="10"/>
          </p:nvPr>
        </p:nvSpPr>
        <p:spPr/>
        <p:txBody>
          <a:bodyPr/>
          <a:lstStyle/>
          <a:p>
            <a:fld id="{D1ECCAB2-FEF2-4DCE-B566-CB4EC2285AB6}" type="datetime1">
              <a:rPr lang="en-US" smtClean="0"/>
              <a:t>2/8/2025</a:t>
            </a:fld>
            <a:endParaRPr lang="en-US"/>
          </a:p>
        </p:txBody>
      </p:sp>
      <p:sp>
        <p:nvSpPr>
          <p:cNvPr id="5" name="Footer Placeholder 4">
            <a:extLst>
              <a:ext uri="{FF2B5EF4-FFF2-40B4-BE49-F238E27FC236}">
                <a16:creationId xmlns:a16="http://schemas.microsoft.com/office/drawing/2014/main" id="{BF04633F-2FC3-DF09-3DAD-695753F27928}"/>
              </a:ext>
            </a:extLst>
          </p:cNvPr>
          <p:cNvSpPr>
            <a:spLocks noGrp="1"/>
          </p:cNvSpPr>
          <p:nvPr>
            <p:ph type="ftr" sz="quarter" idx="11"/>
          </p:nvPr>
        </p:nvSpPr>
        <p:spPr/>
        <p:txBody>
          <a:bodyPr/>
          <a:lstStyle/>
          <a:p>
            <a:r>
              <a:rPr lang="en-US"/>
              <a:t>Drugs and Disease Spring 2025 - Lecture 5</a:t>
            </a:r>
          </a:p>
        </p:txBody>
      </p:sp>
      <p:sp>
        <p:nvSpPr>
          <p:cNvPr id="6" name="Slide Number Placeholder 5">
            <a:extLst>
              <a:ext uri="{FF2B5EF4-FFF2-40B4-BE49-F238E27FC236}">
                <a16:creationId xmlns:a16="http://schemas.microsoft.com/office/drawing/2014/main" id="{1D0404C4-D771-0410-3902-4307263E2E46}"/>
              </a:ext>
            </a:extLst>
          </p:cNvPr>
          <p:cNvSpPr>
            <a:spLocks noGrp="1"/>
          </p:cNvSpPr>
          <p:nvPr>
            <p:ph type="sldNum" sz="quarter" idx="12"/>
          </p:nvPr>
        </p:nvSpPr>
        <p:spPr/>
        <p:txBody>
          <a:bodyPr/>
          <a:lstStyle/>
          <a:p>
            <a:fld id="{DC3BB032-4020-48F4-953B-341806DC4A2B}" type="slidenum">
              <a:rPr lang="en-US" smtClean="0"/>
              <a:t>28</a:t>
            </a:fld>
            <a:endParaRPr lang="en-US"/>
          </a:p>
        </p:txBody>
      </p:sp>
      <p:pic>
        <p:nvPicPr>
          <p:cNvPr id="9" name="Picture 8">
            <a:extLst>
              <a:ext uri="{FF2B5EF4-FFF2-40B4-BE49-F238E27FC236}">
                <a16:creationId xmlns:a16="http://schemas.microsoft.com/office/drawing/2014/main" id="{8AB9D5A9-0934-058E-F62A-8413CBFBB525}"/>
              </a:ext>
            </a:extLst>
          </p:cNvPr>
          <p:cNvPicPr>
            <a:picLocks noChangeAspect="1"/>
          </p:cNvPicPr>
          <p:nvPr/>
        </p:nvPicPr>
        <p:blipFill>
          <a:blip r:embed="rId3"/>
          <a:stretch>
            <a:fillRect/>
          </a:stretch>
        </p:blipFill>
        <p:spPr>
          <a:xfrm>
            <a:off x="91281" y="719668"/>
            <a:ext cx="5353050" cy="2402344"/>
          </a:xfrm>
          <a:prstGeom prst="rect">
            <a:avLst/>
          </a:prstGeom>
          <a:ln>
            <a:solidFill>
              <a:schemeClr val="accent6">
                <a:lumMod val="75000"/>
              </a:schemeClr>
            </a:solidFill>
          </a:ln>
        </p:spPr>
      </p:pic>
      <p:pic>
        <p:nvPicPr>
          <p:cNvPr id="11" name="Picture 10">
            <a:extLst>
              <a:ext uri="{FF2B5EF4-FFF2-40B4-BE49-F238E27FC236}">
                <a16:creationId xmlns:a16="http://schemas.microsoft.com/office/drawing/2014/main" id="{88372DBC-334C-3952-7F55-B2C157E92A20}"/>
              </a:ext>
            </a:extLst>
          </p:cNvPr>
          <p:cNvPicPr>
            <a:picLocks noChangeAspect="1"/>
          </p:cNvPicPr>
          <p:nvPr/>
        </p:nvPicPr>
        <p:blipFill>
          <a:blip r:embed="rId4"/>
          <a:stretch>
            <a:fillRect/>
          </a:stretch>
        </p:blipFill>
        <p:spPr>
          <a:xfrm>
            <a:off x="2682081" y="4738821"/>
            <a:ext cx="4267200" cy="2265461"/>
          </a:xfrm>
          <a:prstGeom prst="rect">
            <a:avLst/>
          </a:prstGeom>
          <a:ln>
            <a:solidFill>
              <a:schemeClr val="accent6">
                <a:lumMod val="75000"/>
              </a:schemeClr>
            </a:solidFill>
          </a:ln>
        </p:spPr>
      </p:pic>
      <p:sp>
        <p:nvSpPr>
          <p:cNvPr id="2" name="TextBox 1">
            <a:extLst>
              <a:ext uri="{FF2B5EF4-FFF2-40B4-BE49-F238E27FC236}">
                <a16:creationId xmlns:a16="http://schemas.microsoft.com/office/drawing/2014/main" id="{56B41327-2A54-4BD5-EA9F-4AEFFA3DFBAD}"/>
              </a:ext>
            </a:extLst>
          </p:cNvPr>
          <p:cNvSpPr txBox="1"/>
          <p:nvPr/>
        </p:nvSpPr>
        <p:spPr>
          <a:xfrm>
            <a:off x="80364" y="3122012"/>
            <a:ext cx="7124700" cy="1631216"/>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Mutations that attenuated the virus revert to the original sequence during infection.</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This is not surprising because growth of the virus in infected humans will select for viruses that grow better in humans.</a:t>
            </a:r>
          </a:p>
        </p:txBody>
      </p:sp>
      <mc:AlternateContent xmlns:mc="http://schemas.openxmlformats.org/markup-compatibility/2006">
        <mc:Choice xmlns:p14="http://schemas.microsoft.com/office/powerpoint/2010/main" Requires="p14">
          <p:contentPart p14:bwMode="auto" r:id="rId5">
            <p14:nvContentPartPr>
              <p14:cNvPr id="7" name="Ink 6">
                <a:extLst>
                  <a:ext uri="{FF2B5EF4-FFF2-40B4-BE49-F238E27FC236}">
                    <a16:creationId xmlns:a16="http://schemas.microsoft.com/office/drawing/2014/main" id="{A1CE27A9-C64B-4355-D5AF-B456E259463C}"/>
                  </a:ext>
                </a:extLst>
              </p14:cNvPr>
              <p14:cNvContentPartPr/>
              <p14:nvPr/>
            </p14:nvContentPartPr>
            <p14:xfrm>
              <a:off x="1395913" y="2436689"/>
              <a:ext cx="1809720" cy="45720"/>
            </p14:xfrm>
          </p:contentPart>
        </mc:Choice>
        <mc:Fallback>
          <p:pic>
            <p:nvPicPr>
              <p:cNvPr id="7" name="Ink 6">
                <a:extLst>
                  <a:ext uri="{FF2B5EF4-FFF2-40B4-BE49-F238E27FC236}">
                    <a16:creationId xmlns:a16="http://schemas.microsoft.com/office/drawing/2014/main" id="{A1CE27A9-C64B-4355-D5AF-B456E259463C}"/>
                  </a:ext>
                </a:extLst>
              </p:cNvPr>
              <p:cNvPicPr/>
              <p:nvPr/>
            </p:nvPicPr>
            <p:blipFill>
              <a:blip r:embed="rId6"/>
              <a:stretch>
                <a:fillRect/>
              </a:stretch>
            </p:blipFill>
            <p:spPr>
              <a:xfrm>
                <a:off x="1386913" y="2427689"/>
                <a:ext cx="1827360" cy="6336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0" name="Ink 9">
                <a:extLst>
                  <a:ext uri="{FF2B5EF4-FFF2-40B4-BE49-F238E27FC236}">
                    <a16:creationId xmlns:a16="http://schemas.microsoft.com/office/drawing/2014/main" id="{7465255A-B3D0-380E-63C3-89B624211E9E}"/>
                  </a:ext>
                </a:extLst>
              </p14:cNvPr>
              <p14:cNvContentPartPr/>
              <p14:nvPr/>
            </p14:nvContentPartPr>
            <p14:xfrm>
              <a:off x="7693753" y="1845209"/>
              <a:ext cx="1211040" cy="374040"/>
            </p14:xfrm>
          </p:contentPart>
        </mc:Choice>
        <mc:Fallback>
          <p:pic>
            <p:nvPicPr>
              <p:cNvPr id="10" name="Ink 9">
                <a:extLst>
                  <a:ext uri="{FF2B5EF4-FFF2-40B4-BE49-F238E27FC236}">
                    <a16:creationId xmlns:a16="http://schemas.microsoft.com/office/drawing/2014/main" id="{7465255A-B3D0-380E-63C3-89B624211E9E}"/>
                  </a:ext>
                </a:extLst>
              </p:cNvPr>
              <p:cNvPicPr/>
              <p:nvPr/>
            </p:nvPicPr>
            <p:blipFill>
              <a:blip r:embed="rId8"/>
              <a:stretch>
                <a:fillRect/>
              </a:stretch>
            </p:blipFill>
            <p:spPr>
              <a:xfrm>
                <a:off x="7685113" y="1836209"/>
                <a:ext cx="1228680" cy="39168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2" name="Ink 11">
                <a:extLst>
                  <a:ext uri="{FF2B5EF4-FFF2-40B4-BE49-F238E27FC236}">
                    <a16:creationId xmlns:a16="http://schemas.microsoft.com/office/drawing/2014/main" id="{341178AC-2762-7404-9F62-579F2F4E723F}"/>
                  </a:ext>
                </a:extLst>
              </p14:cNvPr>
              <p14:cNvContentPartPr/>
              <p14:nvPr/>
            </p14:nvContentPartPr>
            <p14:xfrm>
              <a:off x="8609593" y="1140329"/>
              <a:ext cx="1076040" cy="460080"/>
            </p14:xfrm>
          </p:contentPart>
        </mc:Choice>
        <mc:Fallback>
          <p:pic>
            <p:nvPicPr>
              <p:cNvPr id="12" name="Ink 11">
                <a:extLst>
                  <a:ext uri="{FF2B5EF4-FFF2-40B4-BE49-F238E27FC236}">
                    <a16:creationId xmlns:a16="http://schemas.microsoft.com/office/drawing/2014/main" id="{341178AC-2762-7404-9F62-579F2F4E723F}"/>
                  </a:ext>
                </a:extLst>
              </p:cNvPr>
              <p:cNvPicPr/>
              <p:nvPr/>
            </p:nvPicPr>
            <p:blipFill>
              <a:blip r:embed="rId10"/>
              <a:stretch>
                <a:fillRect/>
              </a:stretch>
            </p:blipFill>
            <p:spPr>
              <a:xfrm>
                <a:off x="8600953" y="1131329"/>
                <a:ext cx="1093680" cy="47772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3" name="Ink 12">
                <a:extLst>
                  <a:ext uri="{FF2B5EF4-FFF2-40B4-BE49-F238E27FC236}">
                    <a16:creationId xmlns:a16="http://schemas.microsoft.com/office/drawing/2014/main" id="{0D9A157D-6B9F-C76F-A516-C4D3ED3B6DB6}"/>
                  </a:ext>
                </a:extLst>
              </p14:cNvPr>
              <p14:cNvContentPartPr/>
              <p14:nvPr/>
            </p14:nvContentPartPr>
            <p14:xfrm>
              <a:off x="9593473" y="1811369"/>
              <a:ext cx="1043280" cy="380880"/>
            </p14:xfrm>
          </p:contentPart>
        </mc:Choice>
        <mc:Fallback>
          <p:pic>
            <p:nvPicPr>
              <p:cNvPr id="13" name="Ink 12">
                <a:extLst>
                  <a:ext uri="{FF2B5EF4-FFF2-40B4-BE49-F238E27FC236}">
                    <a16:creationId xmlns:a16="http://schemas.microsoft.com/office/drawing/2014/main" id="{0D9A157D-6B9F-C76F-A516-C4D3ED3B6DB6}"/>
                  </a:ext>
                </a:extLst>
              </p:cNvPr>
              <p:cNvPicPr/>
              <p:nvPr/>
            </p:nvPicPr>
            <p:blipFill>
              <a:blip r:embed="rId12"/>
              <a:stretch>
                <a:fillRect/>
              </a:stretch>
            </p:blipFill>
            <p:spPr>
              <a:xfrm>
                <a:off x="9584833" y="1802369"/>
                <a:ext cx="1060920" cy="39852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4" name="Ink 13">
                <a:extLst>
                  <a:ext uri="{FF2B5EF4-FFF2-40B4-BE49-F238E27FC236}">
                    <a16:creationId xmlns:a16="http://schemas.microsoft.com/office/drawing/2014/main" id="{1401145D-D636-4F3F-E23B-31E533A59299}"/>
                  </a:ext>
                </a:extLst>
              </p14:cNvPr>
              <p14:cNvContentPartPr/>
              <p14:nvPr/>
            </p14:nvContentPartPr>
            <p14:xfrm>
              <a:off x="10405993" y="1116569"/>
              <a:ext cx="1131120" cy="583200"/>
            </p14:xfrm>
          </p:contentPart>
        </mc:Choice>
        <mc:Fallback>
          <p:pic>
            <p:nvPicPr>
              <p:cNvPr id="14" name="Ink 13">
                <a:extLst>
                  <a:ext uri="{FF2B5EF4-FFF2-40B4-BE49-F238E27FC236}">
                    <a16:creationId xmlns:a16="http://schemas.microsoft.com/office/drawing/2014/main" id="{1401145D-D636-4F3F-E23B-31E533A59299}"/>
                  </a:ext>
                </a:extLst>
              </p:cNvPr>
              <p:cNvPicPr/>
              <p:nvPr/>
            </p:nvPicPr>
            <p:blipFill>
              <a:blip r:embed="rId14"/>
              <a:stretch>
                <a:fillRect/>
              </a:stretch>
            </p:blipFill>
            <p:spPr>
              <a:xfrm>
                <a:off x="10396993" y="1107929"/>
                <a:ext cx="1148760" cy="60084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5" name="Ink 14">
                <a:extLst>
                  <a:ext uri="{FF2B5EF4-FFF2-40B4-BE49-F238E27FC236}">
                    <a16:creationId xmlns:a16="http://schemas.microsoft.com/office/drawing/2014/main" id="{15074964-5111-B8CB-FE32-1222CA417DEE}"/>
                  </a:ext>
                </a:extLst>
              </p14:cNvPr>
              <p14:cNvContentPartPr/>
              <p14:nvPr/>
            </p14:nvContentPartPr>
            <p14:xfrm>
              <a:off x="6279313" y="6196169"/>
              <a:ext cx="5760" cy="40320"/>
            </p14:xfrm>
          </p:contentPart>
        </mc:Choice>
        <mc:Fallback>
          <p:pic>
            <p:nvPicPr>
              <p:cNvPr id="15" name="Ink 14">
                <a:extLst>
                  <a:ext uri="{FF2B5EF4-FFF2-40B4-BE49-F238E27FC236}">
                    <a16:creationId xmlns:a16="http://schemas.microsoft.com/office/drawing/2014/main" id="{15074964-5111-B8CB-FE32-1222CA417DEE}"/>
                  </a:ext>
                </a:extLst>
              </p:cNvPr>
              <p:cNvPicPr/>
              <p:nvPr/>
            </p:nvPicPr>
            <p:blipFill>
              <a:blip r:embed="rId16"/>
              <a:stretch>
                <a:fillRect/>
              </a:stretch>
            </p:blipFill>
            <p:spPr>
              <a:xfrm>
                <a:off x="6270673" y="6187529"/>
                <a:ext cx="23400" cy="57960"/>
              </a:xfrm>
              <a:prstGeom prst="rect">
                <a:avLst/>
              </a:prstGeom>
            </p:spPr>
          </p:pic>
        </mc:Fallback>
      </mc:AlternateContent>
    </p:spTree>
    <p:extLst>
      <p:ext uri="{BB962C8B-B14F-4D97-AF65-F5344CB8AC3E}">
        <p14:creationId xmlns:p14="http://schemas.microsoft.com/office/powerpoint/2010/main" val="19010094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09D227-CBF8-436C-ACF3-B39597ADA17F}"/>
              </a:ext>
            </a:extLst>
          </p:cNvPr>
          <p:cNvSpPr txBox="1"/>
          <p:nvPr/>
        </p:nvSpPr>
        <p:spPr>
          <a:xfrm>
            <a:off x="217391" y="225310"/>
            <a:ext cx="7407797" cy="616772"/>
          </a:xfrm>
          <a:prstGeom prst="rect">
            <a:avLst/>
          </a:prstGeom>
          <a:noFill/>
        </p:spPr>
        <p:txBody>
          <a:bodyPr wrap="none" rtlCol="0">
            <a:spAutoFit/>
          </a:bodyPr>
          <a:lstStyle/>
          <a:p>
            <a:r>
              <a:rPr lang="en-US" sz="3408" dirty="0">
                <a:latin typeface="Arial" panose="020B0604020202020204" pitchFamily="34" charset="0"/>
              </a:rPr>
              <a:t>Summary Questions for Immunology:</a:t>
            </a:r>
          </a:p>
        </p:txBody>
      </p:sp>
      <p:sp>
        <p:nvSpPr>
          <p:cNvPr id="3" name="TextBox 2">
            <a:extLst>
              <a:ext uri="{FF2B5EF4-FFF2-40B4-BE49-F238E27FC236}">
                <a16:creationId xmlns:a16="http://schemas.microsoft.com/office/drawing/2014/main" id="{CB86447A-D4F2-4A1A-9CC7-C2F11DFB9EB5}"/>
              </a:ext>
            </a:extLst>
          </p:cNvPr>
          <p:cNvSpPr txBox="1"/>
          <p:nvPr/>
        </p:nvSpPr>
        <p:spPr>
          <a:xfrm>
            <a:off x="537441" y="960437"/>
            <a:ext cx="12280911" cy="2308324"/>
          </a:xfrm>
          <a:prstGeom prst="rect">
            <a:avLst/>
          </a:prstGeom>
          <a:noFill/>
        </p:spPr>
        <p:txBody>
          <a:bodyPr wrap="square" rtlCol="0">
            <a:spAutoFit/>
          </a:bodyPr>
          <a:lstStyle/>
          <a:p>
            <a:pPr marL="365189" indent="-365189">
              <a:buFont typeface="+mj-lt"/>
              <a:buAutoNum type="arabicPeriod"/>
            </a:pPr>
            <a:r>
              <a:rPr lang="en-US" sz="1800" dirty="0">
                <a:latin typeface="Arial" panose="020B0604020202020204" pitchFamily="34" charset="0"/>
              </a:rPr>
              <a:t>What are the two major branches of the immune system?  Why are both important?</a:t>
            </a:r>
          </a:p>
          <a:p>
            <a:pPr marL="365189" indent="-365189">
              <a:buFont typeface="+mj-lt"/>
              <a:buAutoNum type="arabicPeriod"/>
            </a:pPr>
            <a:r>
              <a:rPr lang="en-US" sz="1800" dirty="0">
                <a:latin typeface="Arial" panose="020B0604020202020204" pitchFamily="34" charset="0"/>
              </a:rPr>
              <a:t>What are the roles of different cell types in each system, e.g. what would happen if T</a:t>
            </a:r>
            <a:r>
              <a:rPr lang="en-US" sz="1800" baseline="-25000" dirty="0">
                <a:latin typeface="Arial" panose="020B0604020202020204" pitchFamily="34" charset="0"/>
              </a:rPr>
              <a:t>H</a:t>
            </a:r>
            <a:r>
              <a:rPr lang="en-US" sz="1800" dirty="0">
                <a:latin typeface="Arial" panose="020B0604020202020204" pitchFamily="34" charset="0"/>
              </a:rPr>
              <a:t>-cells disappeared?</a:t>
            </a:r>
          </a:p>
          <a:p>
            <a:pPr marL="365189" indent="-365189">
              <a:buFont typeface="+mj-lt"/>
              <a:buAutoNum type="arabicPeriod"/>
            </a:pPr>
            <a:r>
              <a:rPr lang="en-US" sz="1800" dirty="0">
                <a:latin typeface="Arial" panose="020B0604020202020204" pitchFamily="34" charset="0"/>
              </a:rPr>
              <a:t>What is the quaternary structure of an antibody? Can you sketch an antibody and indicate where the antigen binds?</a:t>
            </a:r>
          </a:p>
          <a:p>
            <a:pPr marL="365189" indent="-365189">
              <a:buFont typeface="+mj-lt"/>
              <a:buAutoNum type="arabicPeriod"/>
            </a:pPr>
            <a:r>
              <a:rPr lang="en-US" sz="1800" dirty="0">
                <a:latin typeface="Arial" panose="020B0604020202020204" pitchFamily="34" charset="0"/>
              </a:rPr>
              <a:t>What part of the antibody defines the specificity?</a:t>
            </a:r>
          </a:p>
          <a:p>
            <a:pPr marL="365189" indent="-365189">
              <a:buFont typeface="+mj-lt"/>
              <a:buAutoNum type="arabicPeriod"/>
            </a:pPr>
            <a:r>
              <a:rPr lang="en-US" sz="1800" dirty="0">
                <a:latin typeface="Arial" panose="020B0604020202020204" pitchFamily="34" charset="0"/>
              </a:rPr>
              <a:t>What are the steps in the production of antibody genes, at the molecular level:</a:t>
            </a:r>
          </a:p>
          <a:p>
            <a:pPr marL="852107" lvl="1" indent="-365189">
              <a:buFont typeface="+mj-lt"/>
              <a:buAutoNum type="alphaLcParenR"/>
            </a:pPr>
            <a:r>
              <a:rPr lang="en-US" sz="1800" dirty="0">
                <a:latin typeface="Arial" panose="020B0604020202020204" pitchFamily="34" charset="0"/>
              </a:rPr>
              <a:t>How do DNA rearrangements produce functional heavy and light chain genes</a:t>
            </a:r>
          </a:p>
          <a:p>
            <a:pPr marL="852107" lvl="1" indent="-365189">
              <a:buFont typeface="+mj-lt"/>
              <a:buAutoNum type="alphaLcParenR"/>
            </a:pPr>
            <a:r>
              <a:rPr lang="en-US" sz="1800" dirty="0">
                <a:latin typeface="Arial" panose="020B0604020202020204" pitchFamily="34" charset="0"/>
              </a:rPr>
              <a:t>What is the difference between the heavy chain for B-cells versus plasma cells.</a:t>
            </a:r>
          </a:p>
          <a:p>
            <a:pPr marL="365189" indent="-365189">
              <a:buFont typeface="+mj-lt"/>
              <a:buAutoNum type="arabicPeriod"/>
            </a:pPr>
            <a:r>
              <a:rPr lang="en-US" sz="1800" dirty="0">
                <a:latin typeface="Arial" panose="020B0604020202020204" pitchFamily="34" charset="0"/>
              </a:rPr>
              <a:t>Can you describe how antibodies kill/inactivate pathogens</a:t>
            </a:r>
          </a:p>
        </p:txBody>
      </p:sp>
      <p:sp>
        <p:nvSpPr>
          <p:cNvPr id="7" name="TextBox 6">
            <a:extLst>
              <a:ext uri="{FF2B5EF4-FFF2-40B4-BE49-F238E27FC236}">
                <a16:creationId xmlns:a16="http://schemas.microsoft.com/office/drawing/2014/main" id="{B8AAB4E7-1944-4DAF-AF69-D7EBDD710587}"/>
              </a:ext>
            </a:extLst>
          </p:cNvPr>
          <p:cNvSpPr txBox="1"/>
          <p:nvPr/>
        </p:nvSpPr>
        <p:spPr>
          <a:xfrm>
            <a:off x="537441" y="3156404"/>
            <a:ext cx="12083872" cy="2308324"/>
          </a:xfrm>
          <a:prstGeom prst="rect">
            <a:avLst/>
          </a:prstGeom>
          <a:noFill/>
        </p:spPr>
        <p:txBody>
          <a:bodyPr wrap="square" rtlCol="0">
            <a:spAutoFit/>
          </a:bodyPr>
          <a:lstStyle/>
          <a:p>
            <a:pPr marL="365189" indent="-365189">
              <a:buFont typeface="+mj-lt"/>
              <a:buAutoNum type="arabicPeriod" startAt="7"/>
            </a:pPr>
            <a:r>
              <a:rPr lang="en-US" sz="1800" dirty="0">
                <a:latin typeface="Arial" panose="020B0604020202020204" pitchFamily="34" charset="0"/>
              </a:rPr>
              <a:t>How are virally infected cells and tumor cells recognized by Tc cells?</a:t>
            </a:r>
          </a:p>
          <a:p>
            <a:pPr marL="365189" indent="-365189">
              <a:buFont typeface="+mj-lt"/>
              <a:buAutoNum type="arabicPeriod" startAt="7"/>
            </a:pPr>
            <a:r>
              <a:rPr lang="en-US" sz="1800" dirty="0">
                <a:latin typeface="Arial" panose="020B0604020202020204" pitchFamily="34" charset="0"/>
              </a:rPr>
              <a:t>How does the Tc cell kill those cells?</a:t>
            </a:r>
          </a:p>
          <a:p>
            <a:pPr marL="365189" indent="-365189">
              <a:buFont typeface="+mj-lt"/>
              <a:buAutoNum type="arabicPeriod" startAt="7"/>
            </a:pPr>
            <a:r>
              <a:rPr lang="en-US" sz="1800" dirty="0">
                <a:latin typeface="Arial" panose="020B0604020202020204" pitchFamily="34" charset="0"/>
              </a:rPr>
              <a:t>What evasion mechanisms are used by cancer cells and how have these been addressed by antibody therapy?</a:t>
            </a:r>
          </a:p>
          <a:p>
            <a:pPr marL="365189" indent="-365189">
              <a:buFont typeface="+mj-lt"/>
              <a:buAutoNum type="arabicPeriod" startAt="7"/>
            </a:pPr>
            <a:endParaRPr lang="en-US" sz="1800" dirty="0">
              <a:latin typeface="Arial" panose="020B0604020202020204" pitchFamily="34" charset="0"/>
            </a:endParaRPr>
          </a:p>
          <a:p>
            <a:pPr marL="365189" indent="-365189">
              <a:buFont typeface="+mj-lt"/>
              <a:buAutoNum type="arabicPeriod" startAt="7"/>
            </a:pPr>
            <a:r>
              <a:rPr lang="en-US" sz="1800" dirty="0">
                <a:latin typeface="Arial" panose="020B0604020202020204" pitchFamily="34" charset="0"/>
              </a:rPr>
              <a:t>What was the origin of the idea for vaccination?</a:t>
            </a:r>
          </a:p>
          <a:p>
            <a:pPr marL="365189" indent="-365189">
              <a:buFont typeface="+mj-lt"/>
              <a:buAutoNum type="arabicPeriod" startAt="7"/>
            </a:pPr>
            <a:r>
              <a:rPr lang="en-US" sz="1800" dirty="0">
                <a:latin typeface="Arial" panose="020B0604020202020204" pitchFamily="34" charset="0"/>
              </a:rPr>
              <a:t>What was one of the first “safe” vaccines? What disease has now been eradicated due to this vaccine?</a:t>
            </a:r>
          </a:p>
          <a:p>
            <a:pPr marL="365189" indent="-365189">
              <a:buFont typeface="+mj-lt"/>
              <a:buAutoNum type="arabicPeriod" startAt="7"/>
            </a:pPr>
            <a:r>
              <a:rPr lang="en-US" sz="1800" dirty="0">
                <a:latin typeface="Arial" panose="020B0604020202020204" pitchFamily="34" charset="0"/>
              </a:rPr>
              <a:t>Can you describe one way to generate a vaccine for a pathogen?  Do you know the pros and cons for that method?</a:t>
            </a:r>
          </a:p>
        </p:txBody>
      </p:sp>
      <p:sp>
        <p:nvSpPr>
          <p:cNvPr id="4" name="Date Placeholder 3">
            <a:extLst>
              <a:ext uri="{FF2B5EF4-FFF2-40B4-BE49-F238E27FC236}">
                <a16:creationId xmlns:a16="http://schemas.microsoft.com/office/drawing/2014/main" id="{9BEF61AB-218C-84F7-ACA8-F9D8017471FF}"/>
              </a:ext>
            </a:extLst>
          </p:cNvPr>
          <p:cNvSpPr>
            <a:spLocks noGrp="1"/>
          </p:cNvSpPr>
          <p:nvPr>
            <p:ph type="dt" sz="half" idx="10"/>
          </p:nvPr>
        </p:nvSpPr>
        <p:spPr/>
        <p:txBody>
          <a:bodyPr/>
          <a:lstStyle/>
          <a:p>
            <a:fld id="{FC003528-AEE5-45B2-A977-7E0630694617}" type="datetime1">
              <a:rPr lang="en-US" smtClean="0"/>
              <a:t>2/8/2025</a:t>
            </a:fld>
            <a:endParaRPr lang="en-US"/>
          </a:p>
        </p:txBody>
      </p:sp>
      <p:sp>
        <p:nvSpPr>
          <p:cNvPr id="5" name="Footer Placeholder 4">
            <a:extLst>
              <a:ext uri="{FF2B5EF4-FFF2-40B4-BE49-F238E27FC236}">
                <a16:creationId xmlns:a16="http://schemas.microsoft.com/office/drawing/2014/main" id="{77B9FB2A-6622-A529-9F84-4141343431C7}"/>
              </a:ext>
            </a:extLst>
          </p:cNvPr>
          <p:cNvSpPr>
            <a:spLocks noGrp="1"/>
          </p:cNvSpPr>
          <p:nvPr>
            <p:ph type="ftr" sz="quarter" idx="11"/>
          </p:nvPr>
        </p:nvSpPr>
        <p:spPr/>
        <p:txBody>
          <a:bodyPr/>
          <a:lstStyle/>
          <a:p>
            <a:r>
              <a:rPr lang="en-US"/>
              <a:t>Drugs and Disease Spring 2025 - Lecture 5</a:t>
            </a:r>
          </a:p>
        </p:txBody>
      </p:sp>
      <p:sp>
        <p:nvSpPr>
          <p:cNvPr id="6" name="Slide Number Placeholder 5">
            <a:extLst>
              <a:ext uri="{FF2B5EF4-FFF2-40B4-BE49-F238E27FC236}">
                <a16:creationId xmlns:a16="http://schemas.microsoft.com/office/drawing/2014/main" id="{4A7DA43C-CBD7-268A-2DCD-49024BE1340E}"/>
              </a:ext>
            </a:extLst>
          </p:cNvPr>
          <p:cNvSpPr>
            <a:spLocks noGrp="1"/>
          </p:cNvSpPr>
          <p:nvPr>
            <p:ph type="sldNum" sz="quarter" idx="12"/>
          </p:nvPr>
        </p:nvSpPr>
        <p:spPr/>
        <p:txBody>
          <a:bodyPr/>
          <a:lstStyle/>
          <a:p>
            <a:fld id="{DC3BB032-4020-48F4-953B-341806DC4A2B}" type="slidenum">
              <a:rPr lang="en-US" smtClean="0"/>
              <a:t>29</a:t>
            </a:fld>
            <a:endParaRPr lang="en-US"/>
          </a:p>
        </p:txBody>
      </p:sp>
    </p:spTree>
    <p:extLst>
      <p:ext uri="{BB962C8B-B14F-4D97-AF65-F5344CB8AC3E}">
        <p14:creationId xmlns:p14="http://schemas.microsoft.com/office/powerpoint/2010/main" val="2305373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301081" y="83174"/>
            <a:ext cx="9388475" cy="392112"/>
          </a:xfrm>
        </p:spPr>
        <p:txBody>
          <a:bodyPr>
            <a:noAutofit/>
          </a:bodyPr>
          <a:lstStyle/>
          <a:p>
            <a:r>
              <a:rPr lang="en-US" sz="2706" dirty="0"/>
              <a:t>PCR Applications – Identification of Individuals</a:t>
            </a:r>
          </a:p>
        </p:txBody>
      </p:sp>
      <p:pic>
        <p:nvPicPr>
          <p:cNvPr id="7" name="Picture 3"/>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t="13773"/>
          <a:stretch/>
        </p:blipFill>
        <p:spPr bwMode="auto">
          <a:xfrm>
            <a:off x="8013700" y="4003675"/>
            <a:ext cx="4970463" cy="230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FB9503C7-58E0-46F8-A8C3-F88505205AF3}"/>
              </a:ext>
            </a:extLst>
          </p:cNvPr>
          <p:cNvSpPr txBox="1"/>
          <p:nvPr/>
        </p:nvSpPr>
        <p:spPr>
          <a:xfrm>
            <a:off x="5349081" y="4237672"/>
            <a:ext cx="2446054" cy="2302875"/>
          </a:xfrm>
          <a:prstGeom prst="rect">
            <a:avLst/>
          </a:prstGeom>
          <a:noFill/>
        </p:spPr>
        <p:txBody>
          <a:bodyPr wrap="square" rtlCol="0">
            <a:spAutoFit/>
          </a:bodyPr>
          <a:lstStyle/>
          <a:p>
            <a:r>
              <a:rPr lang="en-US" sz="2052" i="1" dirty="0">
                <a:solidFill>
                  <a:srgbClr val="0070C0"/>
                </a:solidFill>
                <a:latin typeface="Arial" panose="020B0604020202020204" pitchFamily="34" charset="0"/>
              </a:rPr>
              <a:t>Which individual has the shortest PCR product?</a:t>
            </a:r>
          </a:p>
          <a:p>
            <a:endParaRPr lang="en-US" sz="2052" i="1" dirty="0">
              <a:solidFill>
                <a:srgbClr val="0070C0"/>
              </a:solidFill>
              <a:latin typeface="Arial" panose="020B0604020202020204" pitchFamily="34" charset="0"/>
            </a:endParaRPr>
          </a:p>
          <a:p>
            <a:endParaRPr lang="en-US" sz="2052" i="1" dirty="0">
              <a:solidFill>
                <a:srgbClr val="0070C0"/>
              </a:solidFill>
              <a:latin typeface="Arial" panose="020B0604020202020204" pitchFamily="34" charset="0"/>
            </a:endParaRPr>
          </a:p>
          <a:p>
            <a:r>
              <a:rPr lang="en-US" sz="2052" i="1" dirty="0">
                <a:solidFill>
                  <a:srgbClr val="0070C0"/>
                </a:solidFill>
                <a:latin typeface="Arial" panose="020B0604020202020204" pitchFamily="34" charset="0"/>
              </a:rPr>
              <a:t>Which has the longest?</a:t>
            </a:r>
          </a:p>
        </p:txBody>
      </p:sp>
      <p:sp>
        <p:nvSpPr>
          <p:cNvPr id="9" name="TextBox 8">
            <a:extLst>
              <a:ext uri="{FF2B5EF4-FFF2-40B4-BE49-F238E27FC236}">
                <a16:creationId xmlns:a16="http://schemas.microsoft.com/office/drawing/2014/main" id="{2B6C198B-15C2-4737-B381-B990213A893E}"/>
              </a:ext>
            </a:extLst>
          </p:cNvPr>
          <p:cNvSpPr txBox="1"/>
          <p:nvPr/>
        </p:nvSpPr>
        <p:spPr>
          <a:xfrm>
            <a:off x="6557923" y="1153418"/>
            <a:ext cx="5918607" cy="561949"/>
          </a:xfrm>
          <a:prstGeom prst="rect">
            <a:avLst/>
          </a:prstGeom>
          <a:noFill/>
        </p:spPr>
        <p:txBody>
          <a:bodyPr wrap="none" rtlCol="0">
            <a:spAutoFit/>
          </a:bodyPr>
          <a:lstStyle/>
          <a:p>
            <a:pPr algn="ctr"/>
            <a:r>
              <a:rPr lang="en-US" sz="1526" dirty="0">
                <a:latin typeface="Courier New" panose="02070309020205020404" pitchFamily="49" charset="0"/>
                <a:cs typeface="Courier New" panose="02070309020205020404" pitchFamily="49" charset="0"/>
              </a:rPr>
              <a:t>--TG</a:t>
            </a:r>
            <a:r>
              <a:rPr lang="en-US" sz="1526" b="1" dirty="0">
                <a:highlight>
                  <a:srgbClr val="FFFF00"/>
                </a:highlight>
                <a:latin typeface="Courier New" panose="02070309020205020404" pitchFamily="49" charset="0"/>
                <a:cs typeface="Courier New" panose="02070309020205020404" pitchFamily="49" charset="0"/>
              </a:rPr>
              <a:t>CCGACTC</a:t>
            </a:r>
            <a:r>
              <a:rPr lang="en-US" sz="1526" dirty="0">
                <a:latin typeface="Courier New" panose="02070309020205020404" pitchFamily="49" charset="0"/>
                <a:cs typeface="Courier New" panose="02070309020205020404" pitchFamily="49" charset="0"/>
              </a:rPr>
              <a:t>GT</a:t>
            </a:r>
            <a:r>
              <a:rPr lang="en-US" sz="1526" dirty="0">
                <a:highlight>
                  <a:srgbClr val="C0C0C0"/>
                </a:highlight>
                <a:latin typeface="Courier New" panose="02070309020205020404" pitchFamily="49" charset="0"/>
                <a:cs typeface="Courier New" panose="02070309020205020404" pitchFamily="49" charset="0"/>
              </a:rPr>
              <a:t>AGGCC</a:t>
            </a:r>
            <a:r>
              <a:rPr lang="en-US" sz="1526" dirty="0">
                <a:highlight>
                  <a:srgbClr val="00FFFF"/>
                </a:highlight>
                <a:latin typeface="Courier New" panose="02070309020205020404" pitchFamily="49" charset="0"/>
                <a:cs typeface="Courier New" panose="02070309020205020404" pitchFamily="49" charset="0"/>
              </a:rPr>
              <a:t>AGGCC</a:t>
            </a:r>
            <a:r>
              <a:rPr lang="en-US" sz="1526" dirty="0">
                <a:highlight>
                  <a:srgbClr val="C0C0C0"/>
                </a:highlight>
                <a:latin typeface="Courier New" panose="02070309020205020404" pitchFamily="49" charset="0"/>
                <a:cs typeface="Courier New" panose="02070309020205020404" pitchFamily="49" charset="0"/>
              </a:rPr>
              <a:t>AGGCC</a:t>
            </a:r>
            <a:r>
              <a:rPr lang="en-US" sz="1526" dirty="0">
                <a:highlight>
                  <a:srgbClr val="00FFFF"/>
                </a:highlight>
                <a:latin typeface="Courier New" panose="02070309020205020404" pitchFamily="49" charset="0"/>
                <a:cs typeface="Courier New" panose="02070309020205020404" pitchFamily="49" charset="0"/>
              </a:rPr>
              <a:t>AGGCC</a:t>
            </a:r>
            <a:r>
              <a:rPr lang="en-US" sz="1526" dirty="0">
                <a:latin typeface="Courier New" panose="02070309020205020404" pitchFamily="49" charset="0"/>
                <a:cs typeface="Courier New" panose="02070309020205020404" pitchFamily="49" charset="0"/>
              </a:rPr>
              <a:t>ACTGGTGAGGTACG--</a:t>
            </a:r>
          </a:p>
          <a:p>
            <a:pPr algn="ctr"/>
            <a:r>
              <a:rPr lang="en-US" sz="1526" dirty="0">
                <a:latin typeface="Courier New" panose="02070309020205020404" pitchFamily="49" charset="0"/>
                <a:cs typeface="Courier New" panose="02070309020205020404" pitchFamily="49" charset="0"/>
              </a:rPr>
              <a:t>--ACGGCTGAGCATCCGGTCCGGTCCGGTCCGGTGACCA</a:t>
            </a:r>
            <a:r>
              <a:rPr lang="en-US" sz="1526" b="1" dirty="0">
                <a:highlight>
                  <a:srgbClr val="00FF00"/>
                </a:highlight>
                <a:latin typeface="Courier New" panose="02070309020205020404" pitchFamily="49" charset="0"/>
                <a:cs typeface="Courier New" panose="02070309020205020404" pitchFamily="49" charset="0"/>
              </a:rPr>
              <a:t>CTCCATG</a:t>
            </a:r>
            <a:r>
              <a:rPr lang="en-US" sz="1526" dirty="0">
                <a:latin typeface="Courier New" panose="02070309020205020404" pitchFamily="49" charset="0"/>
                <a:cs typeface="Courier New" panose="02070309020205020404" pitchFamily="49" charset="0"/>
              </a:rPr>
              <a:t>C--</a:t>
            </a:r>
          </a:p>
        </p:txBody>
      </p:sp>
      <p:sp>
        <p:nvSpPr>
          <p:cNvPr id="10" name="TextBox 9">
            <a:extLst>
              <a:ext uri="{FF2B5EF4-FFF2-40B4-BE49-F238E27FC236}">
                <a16:creationId xmlns:a16="http://schemas.microsoft.com/office/drawing/2014/main" id="{7AC88956-3FBC-4FBA-80FB-8984C0568524}"/>
              </a:ext>
            </a:extLst>
          </p:cNvPr>
          <p:cNvSpPr txBox="1"/>
          <p:nvPr/>
        </p:nvSpPr>
        <p:spPr>
          <a:xfrm>
            <a:off x="180272" y="2080957"/>
            <a:ext cx="4408740" cy="4678204"/>
          </a:xfrm>
          <a:prstGeom prst="rect">
            <a:avLst/>
          </a:prstGeom>
          <a:noFill/>
        </p:spPr>
        <p:txBody>
          <a:bodyPr wrap="square" rtlCol="0">
            <a:spAutoFit/>
          </a:bodyPr>
          <a:lstStyle/>
          <a:p>
            <a:pPr marL="263843" indent="-263843">
              <a:spcBef>
                <a:spcPts val="600"/>
              </a:spcBef>
              <a:buFont typeface="Arial" panose="020B0604020202020204" pitchFamily="34" charset="0"/>
              <a:buChar char="•"/>
            </a:pPr>
            <a:r>
              <a:rPr lang="en-US" sz="1800" dirty="0">
                <a:latin typeface="Arial" panose="020B0604020202020204" pitchFamily="34" charset="0"/>
              </a:rPr>
              <a:t>Individuals will inherit one copy of the repeat from each parent.  The length of the inherited DNA can be the same or different, depending on the number of repeats in each parent.</a:t>
            </a:r>
          </a:p>
          <a:p>
            <a:pPr marL="263843" indent="-263843">
              <a:spcBef>
                <a:spcPts val="600"/>
              </a:spcBef>
              <a:buFont typeface="Arial" panose="020B0604020202020204" pitchFamily="34" charset="0"/>
              <a:buChar char="•"/>
            </a:pPr>
            <a:r>
              <a:rPr lang="en-US" sz="1800" dirty="0">
                <a:latin typeface="Arial" panose="020B0604020202020204" pitchFamily="34" charset="0"/>
              </a:rPr>
              <a:t>PCR Primers are designed to be outside the repeated region, so that they will anneal to a single location on the chromosome and then amplify the region containing the STR</a:t>
            </a:r>
          </a:p>
          <a:p>
            <a:pPr marL="263843" indent="-263843">
              <a:spcBef>
                <a:spcPts val="600"/>
              </a:spcBef>
              <a:buFont typeface="Arial" panose="020B0604020202020204" pitchFamily="34" charset="0"/>
              <a:buChar char="•"/>
            </a:pPr>
            <a:r>
              <a:rPr lang="en-US" sz="1800" dirty="0">
                <a:latin typeface="Arial" panose="020B0604020202020204" pitchFamily="34" charset="0"/>
              </a:rPr>
              <a:t>PCR Product length = primer lengths + number of tandem repeats (+ any DNA between the primers and the repeats). </a:t>
            </a:r>
            <a:r>
              <a:rPr lang="en-US" sz="1800" i="1" dirty="0">
                <a:solidFill>
                  <a:srgbClr val="C00000"/>
                </a:solidFill>
                <a:latin typeface="Arial" panose="020B0604020202020204" pitchFamily="34" charset="0"/>
              </a:rPr>
              <a:t>Individuals can be differentiated by the length of the PCR product if they have different numbers of STR</a:t>
            </a:r>
            <a:endParaRPr lang="en-US" sz="1800" dirty="0">
              <a:latin typeface="Arial" panose="020B0604020202020204" pitchFamily="34" charset="0"/>
            </a:endParaRPr>
          </a:p>
        </p:txBody>
      </p:sp>
      <p:sp>
        <p:nvSpPr>
          <p:cNvPr id="12" name="Rectangle 11">
            <a:extLst>
              <a:ext uri="{FF2B5EF4-FFF2-40B4-BE49-F238E27FC236}">
                <a16:creationId xmlns:a16="http://schemas.microsoft.com/office/drawing/2014/main" id="{6FC8F7CD-1D13-461F-BEF9-D4DE55FBCD5F}"/>
              </a:ext>
            </a:extLst>
          </p:cNvPr>
          <p:cNvSpPr/>
          <p:nvPr/>
        </p:nvSpPr>
        <p:spPr>
          <a:xfrm>
            <a:off x="175478" y="540424"/>
            <a:ext cx="5554603" cy="1477328"/>
          </a:xfrm>
          <a:prstGeom prst="rect">
            <a:avLst/>
          </a:prstGeom>
        </p:spPr>
        <p:txBody>
          <a:bodyPr wrap="square">
            <a:spAutoFit/>
          </a:bodyPr>
          <a:lstStyle/>
          <a:p>
            <a:pPr marL="276197" indent="-276197">
              <a:buFont typeface="Arial" panose="020B0604020202020204" pitchFamily="34" charset="0"/>
              <a:buChar char="•"/>
            </a:pPr>
            <a:r>
              <a:rPr lang="en-US" sz="1800" dirty="0">
                <a:latin typeface="Arial" panose="020B0604020202020204" pitchFamily="34" charset="0"/>
              </a:rPr>
              <a:t>Regions of DNA have variable numbers of repeated DNA sequences (Short tandem repeats, STR). The number of STR can differ from one person to the next and can change over time due to replication errors (repeat expansion disease).</a:t>
            </a:r>
          </a:p>
        </p:txBody>
      </p:sp>
      <p:cxnSp>
        <p:nvCxnSpPr>
          <p:cNvPr id="14" name="Straight Arrow Connector 13">
            <a:extLst>
              <a:ext uri="{FF2B5EF4-FFF2-40B4-BE49-F238E27FC236}">
                <a16:creationId xmlns:a16="http://schemas.microsoft.com/office/drawing/2014/main" id="{5FCCD890-98E4-4FC7-9BB0-FAFAD6646DC3}"/>
              </a:ext>
            </a:extLst>
          </p:cNvPr>
          <p:cNvCxnSpPr/>
          <p:nvPr/>
        </p:nvCxnSpPr>
        <p:spPr>
          <a:xfrm>
            <a:off x="9415426" y="1712424"/>
            <a:ext cx="0" cy="7072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D0BA7A3-0F19-4675-9D98-3AC6FAAD31ED}"/>
              </a:ext>
            </a:extLst>
          </p:cNvPr>
          <p:cNvSpPr/>
          <p:nvPr/>
        </p:nvSpPr>
        <p:spPr>
          <a:xfrm>
            <a:off x="7795135" y="1869342"/>
            <a:ext cx="1370888" cy="330219"/>
          </a:xfrm>
          <a:prstGeom prst="rect">
            <a:avLst/>
          </a:prstGeom>
        </p:spPr>
        <p:txBody>
          <a:bodyPr wrap="none">
            <a:spAutoFit/>
          </a:bodyPr>
          <a:lstStyle/>
          <a:p>
            <a:r>
              <a:rPr lang="en-US" sz="1546" b="1" dirty="0">
                <a:highlight>
                  <a:srgbClr val="FFFF00"/>
                </a:highlight>
                <a:latin typeface="Courier New" panose="02070309020205020404" pitchFamily="49" charset="0"/>
                <a:cs typeface="Courier New" panose="02070309020205020404" pitchFamily="49" charset="0"/>
              </a:rPr>
              <a:t>5’-CCGACTC</a:t>
            </a:r>
            <a:endParaRPr lang="en-US" sz="1546" dirty="0">
              <a:latin typeface="Arial" panose="020B0604020202020204" pitchFamily="34" charset="0"/>
            </a:endParaRPr>
          </a:p>
        </p:txBody>
      </p:sp>
      <p:sp>
        <p:nvSpPr>
          <p:cNvPr id="16" name="Rectangle 15">
            <a:extLst>
              <a:ext uri="{FF2B5EF4-FFF2-40B4-BE49-F238E27FC236}">
                <a16:creationId xmlns:a16="http://schemas.microsoft.com/office/drawing/2014/main" id="{704AB5D6-F0A9-4647-B3D2-DC11A8F06BD1}"/>
              </a:ext>
            </a:extLst>
          </p:cNvPr>
          <p:cNvSpPr/>
          <p:nvPr/>
        </p:nvSpPr>
        <p:spPr>
          <a:xfrm>
            <a:off x="9924527" y="2017725"/>
            <a:ext cx="1370888" cy="330219"/>
          </a:xfrm>
          <a:prstGeom prst="rect">
            <a:avLst/>
          </a:prstGeom>
        </p:spPr>
        <p:txBody>
          <a:bodyPr wrap="none">
            <a:spAutoFit/>
          </a:bodyPr>
          <a:lstStyle/>
          <a:p>
            <a:r>
              <a:rPr lang="en-US" sz="1546" b="1" dirty="0">
                <a:highlight>
                  <a:srgbClr val="00FF00"/>
                </a:highlight>
                <a:latin typeface="Courier New" panose="02070309020205020404" pitchFamily="49" charset="0"/>
                <a:cs typeface="Courier New" panose="02070309020205020404" pitchFamily="49" charset="0"/>
              </a:rPr>
              <a:t>CTCCATG-5’</a:t>
            </a:r>
            <a:endParaRPr lang="en-US" sz="1546" dirty="0">
              <a:latin typeface="Arial" panose="020B0604020202020204" pitchFamily="34" charset="0"/>
            </a:endParaRPr>
          </a:p>
        </p:txBody>
      </p:sp>
      <p:sp>
        <p:nvSpPr>
          <p:cNvPr id="17" name="Rectangle 16">
            <a:extLst>
              <a:ext uri="{FF2B5EF4-FFF2-40B4-BE49-F238E27FC236}">
                <a16:creationId xmlns:a16="http://schemas.microsoft.com/office/drawing/2014/main" id="{9F3F6AD2-4259-4CD2-AF85-3B9588290282}"/>
              </a:ext>
            </a:extLst>
          </p:cNvPr>
          <p:cNvSpPr/>
          <p:nvPr/>
        </p:nvSpPr>
        <p:spPr>
          <a:xfrm>
            <a:off x="6902664" y="2675014"/>
            <a:ext cx="5229125" cy="568104"/>
          </a:xfrm>
          <a:prstGeom prst="rect">
            <a:avLst/>
          </a:prstGeom>
        </p:spPr>
        <p:txBody>
          <a:bodyPr wrap="square">
            <a:spAutoFit/>
          </a:bodyPr>
          <a:lstStyle/>
          <a:p>
            <a:r>
              <a:rPr lang="en-US" sz="1546" b="1" dirty="0">
                <a:highlight>
                  <a:srgbClr val="FFFF00"/>
                </a:highlight>
                <a:latin typeface="Courier New" panose="02070309020205020404" pitchFamily="49" charset="0"/>
                <a:cs typeface="Courier New" panose="02070309020205020404" pitchFamily="49" charset="0"/>
              </a:rPr>
              <a:t>CCGACTC</a:t>
            </a:r>
            <a:r>
              <a:rPr lang="en-US" sz="1546" dirty="0">
                <a:latin typeface="Courier New" panose="02070309020205020404" pitchFamily="49" charset="0"/>
                <a:cs typeface="Courier New" panose="02070309020205020404" pitchFamily="49" charset="0"/>
              </a:rPr>
              <a:t>GT</a:t>
            </a:r>
            <a:r>
              <a:rPr lang="en-US" sz="1546" dirty="0">
                <a:highlight>
                  <a:srgbClr val="C0C0C0"/>
                </a:highlight>
                <a:latin typeface="Courier New" panose="02070309020205020404" pitchFamily="49" charset="0"/>
                <a:cs typeface="Courier New" panose="02070309020205020404" pitchFamily="49" charset="0"/>
              </a:rPr>
              <a:t>AGGCC</a:t>
            </a:r>
            <a:r>
              <a:rPr lang="en-US" sz="1546" dirty="0">
                <a:highlight>
                  <a:srgbClr val="00FFFF"/>
                </a:highlight>
                <a:latin typeface="Courier New" panose="02070309020205020404" pitchFamily="49" charset="0"/>
                <a:cs typeface="Courier New" panose="02070309020205020404" pitchFamily="49" charset="0"/>
              </a:rPr>
              <a:t>AGGCC</a:t>
            </a:r>
            <a:r>
              <a:rPr lang="en-US" sz="1546" dirty="0">
                <a:highlight>
                  <a:srgbClr val="C0C0C0"/>
                </a:highlight>
                <a:latin typeface="Courier New" panose="02070309020205020404" pitchFamily="49" charset="0"/>
                <a:cs typeface="Courier New" panose="02070309020205020404" pitchFamily="49" charset="0"/>
              </a:rPr>
              <a:t>AGGCC</a:t>
            </a:r>
            <a:r>
              <a:rPr lang="en-US" sz="1546" dirty="0">
                <a:highlight>
                  <a:srgbClr val="00FFFF"/>
                </a:highlight>
                <a:latin typeface="Courier New" panose="02070309020205020404" pitchFamily="49" charset="0"/>
                <a:cs typeface="Courier New" panose="02070309020205020404" pitchFamily="49" charset="0"/>
              </a:rPr>
              <a:t>AGGCC</a:t>
            </a:r>
            <a:r>
              <a:rPr lang="en-US" sz="1546" dirty="0">
                <a:latin typeface="Courier New" panose="02070309020205020404" pitchFamily="49" charset="0"/>
                <a:cs typeface="Courier New" panose="02070309020205020404" pitchFamily="49" charset="0"/>
              </a:rPr>
              <a:t>ACTGGTGAGGTAC</a:t>
            </a:r>
          </a:p>
          <a:p>
            <a:r>
              <a:rPr lang="en-US" sz="1546" dirty="0">
                <a:latin typeface="Courier New" panose="02070309020205020404" pitchFamily="49" charset="0"/>
                <a:cs typeface="Courier New" panose="02070309020205020404" pitchFamily="49" charset="0"/>
              </a:rPr>
              <a:t>GGCTGAGCATCCGGTCCGGTCCGGTCCGGTGACCA</a:t>
            </a:r>
            <a:r>
              <a:rPr lang="en-US" sz="1546" b="1" dirty="0">
                <a:highlight>
                  <a:srgbClr val="00FF00"/>
                </a:highlight>
                <a:latin typeface="Courier New" panose="02070309020205020404" pitchFamily="49" charset="0"/>
                <a:cs typeface="Courier New" panose="02070309020205020404" pitchFamily="49" charset="0"/>
              </a:rPr>
              <a:t>CTCCATG</a:t>
            </a:r>
            <a:endParaRPr lang="en-US" sz="1546" dirty="0">
              <a:latin typeface="Courier New" panose="02070309020205020404" pitchFamily="49" charset="0"/>
              <a:cs typeface="Courier New" panose="02070309020205020404" pitchFamily="49" charset="0"/>
            </a:endParaRPr>
          </a:p>
        </p:txBody>
      </p:sp>
      <p:sp>
        <p:nvSpPr>
          <p:cNvPr id="3" name="TextBox 2">
            <a:extLst>
              <a:ext uri="{FF2B5EF4-FFF2-40B4-BE49-F238E27FC236}">
                <a16:creationId xmlns:a16="http://schemas.microsoft.com/office/drawing/2014/main" id="{A11ADB6E-EFD7-42D1-9DBA-952E3C2D8B2C}"/>
              </a:ext>
            </a:extLst>
          </p:cNvPr>
          <p:cNvSpPr txBox="1"/>
          <p:nvPr/>
        </p:nvSpPr>
        <p:spPr>
          <a:xfrm>
            <a:off x="9120828" y="651209"/>
            <a:ext cx="530915" cy="300723"/>
          </a:xfrm>
          <a:prstGeom prst="rect">
            <a:avLst/>
          </a:prstGeom>
          <a:noFill/>
        </p:spPr>
        <p:txBody>
          <a:bodyPr wrap="none" rtlCol="0">
            <a:spAutoFit/>
          </a:bodyPr>
          <a:lstStyle/>
          <a:p>
            <a:r>
              <a:rPr lang="en-US" sz="1354" dirty="0">
                <a:latin typeface="Arial" panose="020B0604020202020204" pitchFamily="34" charset="0"/>
              </a:rPr>
              <a:t>STR</a:t>
            </a:r>
          </a:p>
        </p:txBody>
      </p:sp>
      <p:cxnSp>
        <p:nvCxnSpPr>
          <p:cNvPr id="6" name="Straight Arrow Connector 5">
            <a:extLst>
              <a:ext uri="{FF2B5EF4-FFF2-40B4-BE49-F238E27FC236}">
                <a16:creationId xmlns:a16="http://schemas.microsoft.com/office/drawing/2014/main" id="{CA750F9A-E435-479F-9F3A-F272AA1E9421}"/>
              </a:ext>
            </a:extLst>
          </p:cNvPr>
          <p:cNvCxnSpPr>
            <a:stCxn id="3" idx="1"/>
          </p:cNvCxnSpPr>
          <p:nvPr/>
        </p:nvCxnSpPr>
        <p:spPr>
          <a:xfrm flipH="1">
            <a:off x="8442234" y="801571"/>
            <a:ext cx="678594" cy="414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BD1A262-C843-4BAC-AA87-825C4E2B19C9}"/>
              </a:ext>
            </a:extLst>
          </p:cNvPr>
          <p:cNvCxnSpPr>
            <a:stCxn id="3" idx="2"/>
          </p:cNvCxnSpPr>
          <p:nvPr/>
        </p:nvCxnSpPr>
        <p:spPr>
          <a:xfrm flipH="1">
            <a:off x="9120829" y="951932"/>
            <a:ext cx="265457" cy="2166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737E118-AAE3-4F5B-AF73-707CD64A1DDB}"/>
              </a:ext>
            </a:extLst>
          </p:cNvPr>
          <p:cNvCxnSpPr>
            <a:stCxn id="3" idx="2"/>
          </p:cNvCxnSpPr>
          <p:nvPr/>
        </p:nvCxnSpPr>
        <p:spPr>
          <a:xfrm>
            <a:off x="9386286" y="951932"/>
            <a:ext cx="269288" cy="2275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7663BA2-DEC7-4346-8660-27609FCC2DC9}"/>
              </a:ext>
            </a:extLst>
          </p:cNvPr>
          <p:cNvCxnSpPr>
            <a:stCxn id="3" idx="3"/>
          </p:cNvCxnSpPr>
          <p:nvPr/>
        </p:nvCxnSpPr>
        <p:spPr>
          <a:xfrm>
            <a:off x="9651743" y="801571"/>
            <a:ext cx="564683" cy="3586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Date Placeholder 17">
            <a:extLst>
              <a:ext uri="{FF2B5EF4-FFF2-40B4-BE49-F238E27FC236}">
                <a16:creationId xmlns:a16="http://schemas.microsoft.com/office/drawing/2014/main" id="{539840A8-EADB-E4A8-6EBB-5566E09AC613}"/>
              </a:ext>
            </a:extLst>
          </p:cNvPr>
          <p:cNvSpPr>
            <a:spLocks noGrp="1"/>
          </p:cNvSpPr>
          <p:nvPr>
            <p:ph type="dt" sz="half" idx="10"/>
          </p:nvPr>
        </p:nvSpPr>
        <p:spPr/>
        <p:txBody>
          <a:bodyPr/>
          <a:lstStyle/>
          <a:p>
            <a:fld id="{3CC9A073-AD36-44D0-80E6-AD25A8ECF0F0}" type="datetime1">
              <a:rPr lang="en-US" smtClean="0"/>
              <a:t>2/8/2025</a:t>
            </a:fld>
            <a:endParaRPr lang="en-US"/>
          </a:p>
        </p:txBody>
      </p:sp>
      <p:sp>
        <p:nvSpPr>
          <p:cNvPr id="19" name="Footer Placeholder 18">
            <a:extLst>
              <a:ext uri="{FF2B5EF4-FFF2-40B4-BE49-F238E27FC236}">
                <a16:creationId xmlns:a16="http://schemas.microsoft.com/office/drawing/2014/main" id="{3C0D06AC-0D0C-38A5-04B6-93C3B191AF27}"/>
              </a:ext>
            </a:extLst>
          </p:cNvPr>
          <p:cNvSpPr>
            <a:spLocks noGrp="1"/>
          </p:cNvSpPr>
          <p:nvPr>
            <p:ph type="ftr" sz="quarter" idx="11"/>
          </p:nvPr>
        </p:nvSpPr>
        <p:spPr/>
        <p:txBody>
          <a:bodyPr/>
          <a:lstStyle/>
          <a:p>
            <a:r>
              <a:rPr lang="en-US"/>
              <a:t>Drugs and Disease Spring 2025 - Lecture 5</a:t>
            </a:r>
          </a:p>
        </p:txBody>
      </p:sp>
      <p:sp>
        <p:nvSpPr>
          <p:cNvPr id="20" name="Slide Number Placeholder 19">
            <a:extLst>
              <a:ext uri="{FF2B5EF4-FFF2-40B4-BE49-F238E27FC236}">
                <a16:creationId xmlns:a16="http://schemas.microsoft.com/office/drawing/2014/main" id="{FE10B94F-19E8-05B9-E6A2-5F867F36073B}"/>
              </a:ext>
            </a:extLst>
          </p:cNvPr>
          <p:cNvSpPr>
            <a:spLocks noGrp="1"/>
          </p:cNvSpPr>
          <p:nvPr>
            <p:ph type="sldNum" sz="quarter" idx="12"/>
          </p:nvPr>
        </p:nvSpPr>
        <p:spPr/>
        <p:txBody>
          <a:bodyPr/>
          <a:lstStyle/>
          <a:p>
            <a:fld id="{DC3BB032-4020-48F4-953B-341806DC4A2B}" type="slidenum">
              <a:rPr lang="en-US" smtClean="0"/>
              <a:t>3</a:t>
            </a:fld>
            <a:endParaRPr lang="en-US"/>
          </a:p>
        </p:txBody>
      </p:sp>
      <mc:AlternateContent xmlns:mc="http://schemas.openxmlformats.org/markup-compatibility/2006">
        <mc:Choice xmlns:p14="http://schemas.microsoft.com/office/powerpoint/2010/main" Requires="p14">
          <p:contentPart p14:bwMode="auto" r:id="rId4">
            <p14:nvContentPartPr>
              <p14:cNvPr id="5" name="Ink 4">
                <a:extLst>
                  <a:ext uri="{FF2B5EF4-FFF2-40B4-BE49-F238E27FC236}">
                    <a16:creationId xmlns:a16="http://schemas.microsoft.com/office/drawing/2014/main" id="{D80703CB-7425-8CC4-F916-442330C404AF}"/>
                  </a:ext>
                </a:extLst>
              </p14:cNvPr>
              <p14:cNvContentPartPr/>
              <p14:nvPr/>
            </p14:nvContentPartPr>
            <p14:xfrm>
              <a:off x="3423433" y="1084889"/>
              <a:ext cx="1730880" cy="63720"/>
            </p14:xfrm>
          </p:contentPart>
        </mc:Choice>
        <mc:Fallback>
          <p:pic>
            <p:nvPicPr>
              <p:cNvPr id="5" name="Ink 4">
                <a:extLst>
                  <a:ext uri="{FF2B5EF4-FFF2-40B4-BE49-F238E27FC236}">
                    <a16:creationId xmlns:a16="http://schemas.microsoft.com/office/drawing/2014/main" id="{D80703CB-7425-8CC4-F916-442330C404AF}"/>
                  </a:ext>
                </a:extLst>
              </p:cNvPr>
              <p:cNvPicPr/>
              <p:nvPr/>
            </p:nvPicPr>
            <p:blipFill>
              <a:blip r:embed="rId5"/>
              <a:stretch>
                <a:fillRect/>
              </a:stretch>
            </p:blipFill>
            <p:spPr>
              <a:xfrm>
                <a:off x="3414793" y="1075889"/>
                <a:ext cx="1748520" cy="8136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8" name="Ink 7">
                <a:extLst>
                  <a:ext uri="{FF2B5EF4-FFF2-40B4-BE49-F238E27FC236}">
                    <a16:creationId xmlns:a16="http://schemas.microsoft.com/office/drawing/2014/main" id="{B4FCED8B-6213-1EC7-4EF7-2BD747B0645E}"/>
                  </a:ext>
                </a:extLst>
              </p14:cNvPr>
              <p14:cNvContentPartPr/>
              <p14:nvPr/>
            </p14:nvContentPartPr>
            <p14:xfrm>
              <a:off x="785353" y="1416809"/>
              <a:ext cx="336960" cy="74160"/>
            </p14:xfrm>
          </p:contentPart>
        </mc:Choice>
        <mc:Fallback>
          <p:pic>
            <p:nvPicPr>
              <p:cNvPr id="8" name="Ink 7">
                <a:extLst>
                  <a:ext uri="{FF2B5EF4-FFF2-40B4-BE49-F238E27FC236}">
                    <a16:creationId xmlns:a16="http://schemas.microsoft.com/office/drawing/2014/main" id="{B4FCED8B-6213-1EC7-4EF7-2BD747B0645E}"/>
                  </a:ext>
                </a:extLst>
              </p:cNvPr>
              <p:cNvPicPr/>
              <p:nvPr/>
            </p:nvPicPr>
            <p:blipFill>
              <a:blip r:embed="rId7"/>
              <a:stretch>
                <a:fillRect/>
              </a:stretch>
            </p:blipFill>
            <p:spPr>
              <a:xfrm>
                <a:off x="776353" y="1407809"/>
                <a:ext cx="354600" cy="918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28" name="Ink 27">
                <a:extLst>
                  <a:ext uri="{FF2B5EF4-FFF2-40B4-BE49-F238E27FC236}">
                    <a16:creationId xmlns:a16="http://schemas.microsoft.com/office/drawing/2014/main" id="{F4E654DE-2057-BCAF-D7E7-CF98E7DD35CC}"/>
                  </a:ext>
                </a:extLst>
              </p14:cNvPr>
              <p14:cNvContentPartPr/>
              <p14:nvPr/>
            </p14:nvContentPartPr>
            <p14:xfrm>
              <a:off x="2793433" y="1955729"/>
              <a:ext cx="2255400" cy="98640"/>
            </p14:xfrm>
          </p:contentPart>
        </mc:Choice>
        <mc:Fallback>
          <p:pic>
            <p:nvPicPr>
              <p:cNvPr id="28" name="Ink 27">
                <a:extLst>
                  <a:ext uri="{FF2B5EF4-FFF2-40B4-BE49-F238E27FC236}">
                    <a16:creationId xmlns:a16="http://schemas.microsoft.com/office/drawing/2014/main" id="{F4E654DE-2057-BCAF-D7E7-CF98E7DD35CC}"/>
                  </a:ext>
                </a:extLst>
              </p:cNvPr>
              <p:cNvPicPr/>
              <p:nvPr/>
            </p:nvPicPr>
            <p:blipFill>
              <a:blip r:embed="rId9"/>
              <a:stretch>
                <a:fillRect/>
              </a:stretch>
            </p:blipFill>
            <p:spPr>
              <a:xfrm>
                <a:off x="2784793" y="1947089"/>
                <a:ext cx="2273040" cy="116280"/>
              </a:xfrm>
              <a:prstGeom prst="rect">
                <a:avLst/>
              </a:prstGeom>
            </p:spPr>
          </p:pic>
        </mc:Fallback>
      </mc:AlternateContent>
      <p:grpSp>
        <p:nvGrpSpPr>
          <p:cNvPr id="40" name="Group 39">
            <a:extLst>
              <a:ext uri="{FF2B5EF4-FFF2-40B4-BE49-F238E27FC236}">
                <a16:creationId xmlns:a16="http://schemas.microsoft.com/office/drawing/2014/main" id="{EB5F62E2-8384-007D-F019-63D5161E66CB}"/>
              </a:ext>
            </a:extLst>
          </p:cNvPr>
          <p:cNvGrpSpPr/>
          <p:nvPr/>
        </p:nvGrpSpPr>
        <p:grpSpPr>
          <a:xfrm>
            <a:off x="5783593" y="505649"/>
            <a:ext cx="1382040" cy="858600"/>
            <a:chOff x="5783593" y="505649"/>
            <a:chExt cx="1382040" cy="858600"/>
          </a:xfrm>
        </p:grpSpPr>
        <mc:AlternateContent xmlns:mc="http://schemas.openxmlformats.org/markup-compatibility/2006">
          <mc:Choice xmlns:p14="http://schemas.microsoft.com/office/powerpoint/2010/main" Requires="p14">
            <p:contentPart p14:bwMode="auto" r:id="rId10">
              <p14:nvContentPartPr>
                <p14:cNvPr id="29" name="Ink 28">
                  <a:extLst>
                    <a:ext uri="{FF2B5EF4-FFF2-40B4-BE49-F238E27FC236}">
                      <a16:creationId xmlns:a16="http://schemas.microsoft.com/office/drawing/2014/main" id="{9771FB30-F70E-FED0-ECD4-40E710AC06A7}"/>
                    </a:ext>
                  </a:extLst>
                </p14:cNvPr>
                <p14:cNvContentPartPr/>
                <p14:nvPr/>
              </p14:nvContentPartPr>
              <p14:xfrm>
                <a:off x="6223873" y="1073009"/>
                <a:ext cx="214560" cy="216360"/>
              </p14:xfrm>
            </p:contentPart>
          </mc:Choice>
          <mc:Fallback>
            <p:pic>
              <p:nvPicPr>
                <p:cNvPr id="29" name="Ink 28">
                  <a:extLst>
                    <a:ext uri="{FF2B5EF4-FFF2-40B4-BE49-F238E27FC236}">
                      <a16:creationId xmlns:a16="http://schemas.microsoft.com/office/drawing/2014/main" id="{9771FB30-F70E-FED0-ECD4-40E710AC06A7}"/>
                    </a:ext>
                  </a:extLst>
                </p:cNvPr>
                <p:cNvPicPr/>
                <p:nvPr/>
              </p:nvPicPr>
              <p:blipFill>
                <a:blip r:embed="rId11"/>
                <a:stretch>
                  <a:fillRect/>
                </a:stretch>
              </p:blipFill>
              <p:spPr>
                <a:xfrm>
                  <a:off x="6214873" y="1064369"/>
                  <a:ext cx="232200" cy="2340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30" name="Ink 29">
                  <a:extLst>
                    <a:ext uri="{FF2B5EF4-FFF2-40B4-BE49-F238E27FC236}">
                      <a16:creationId xmlns:a16="http://schemas.microsoft.com/office/drawing/2014/main" id="{E64B00AF-4409-0259-3E87-9C721790FE34}"/>
                    </a:ext>
                  </a:extLst>
                </p14:cNvPr>
                <p14:cNvContentPartPr/>
                <p14:nvPr/>
              </p14:nvContentPartPr>
              <p14:xfrm>
                <a:off x="6404233" y="1221329"/>
                <a:ext cx="83880" cy="142920"/>
              </p14:xfrm>
            </p:contentPart>
          </mc:Choice>
          <mc:Fallback>
            <p:pic>
              <p:nvPicPr>
                <p:cNvPr id="30" name="Ink 29">
                  <a:extLst>
                    <a:ext uri="{FF2B5EF4-FFF2-40B4-BE49-F238E27FC236}">
                      <a16:creationId xmlns:a16="http://schemas.microsoft.com/office/drawing/2014/main" id="{E64B00AF-4409-0259-3E87-9C721790FE34}"/>
                    </a:ext>
                  </a:extLst>
                </p:cNvPr>
                <p:cNvPicPr/>
                <p:nvPr/>
              </p:nvPicPr>
              <p:blipFill>
                <a:blip r:embed="rId13"/>
                <a:stretch>
                  <a:fillRect/>
                </a:stretch>
              </p:blipFill>
              <p:spPr>
                <a:xfrm>
                  <a:off x="6395593" y="1212689"/>
                  <a:ext cx="101520" cy="16056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32" name="Ink 31">
                  <a:extLst>
                    <a:ext uri="{FF2B5EF4-FFF2-40B4-BE49-F238E27FC236}">
                      <a16:creationId xmlns:a16="http://schemas.microsoft.com/office/drawing/2014/main" id="{4945C3A9-9195-716C-AACC-2EE9E9599353}"/>
                    </a:ext>
                  </a:extLst>
                </p14:cNvPr>
                <p14:cNvContentPartPr/>
                <p14:nvPr/>
              </p14:nvContentPartPr>
              <p14:xfrm>
                <a:off x="5783593" y="924329"/>
                <a:ext cx="144720" cy="120240"/>
              </p14:xfrm>
            </p:contentPart>
          </mc:Choice>
          <mc:Fallback>
            <p:pic>
              <p:nvPicPr>
                <p:cNvPr id="32" name="Ink 31">
                  <a:extLst>
                    <a:ext uri="{FF2B5EF4-FFF2-40B4-BE49-F238E27FC236}">
                      <a16:creationId xmlns:a16="http://schemas.microsoft.com/office/drawing/2014/main" id="{4945C3A9-9195-716C-AACC-2EE9E9599353}"/>
                    </a:ext>
                  </a:extLst>
                </p:cNvPr>
                <p:cNvPicPr/>
                <p:nvPr/>
              </p:nvPicPr>
              <p:blipFill>
                <a:blip r:embed="rId15"/>
                <a:stretch>
                  <a:fillRect/>
                </a:stretch>
              </p:blipFill>
              <p:spPr>
                <a:xfrm>
                  <a:off x="5774953" y="915329"/>
                  <a:ext cx="162360" cy="13788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34" name="Ink 33">
                  <a:extLst>
                    <a:ext uri="{FF2B5EF4-FFF2-40B4-BE49-F238E27FC236}">
                      <a16:creationId xmlns:a16="http://schemas.microsoft.com/office/drawing/2014/main" id="{A7CDD5D0-69FC-BF26-DCB7-59C28D0FC288}"/>
                    </a:ext>
                  </a:extLst>
                </p14:cNvPr>
                <p14:cNvContentPartPr/>
                <p14:nvPr/>
              </p14:nvContentPartPr>
              <p14:xfrm>
                <a:off x="5921833" y="752249"/>
                <a:ext cx="248040" cy="163080"/>
              </p14:xfrm>
            </p:contentPart>
          </mc:Choice>
          <mc:Fallback>
            <p:pic>
              <p:nvPicPr>
                <p:cNvPr id="34" name="Ink 33">
                  <a:extLst>
                    <a:ext uri="{FF2B5EF4-FFF2-40B4-BE49-F238E27FC236}">
                      <a16:creationId xmlns:a16="http://schemas.microsoft.com/office/drawing/2014/main" id="{A7CDD5D0-69FC-BF26-DCB7-59C28D0FC288}"/>
                    </a:ext>
                  </a:extLst>
                </p:cNvPr>
                <p:cNvPicPr/>
                <p:nvPr/>
              </p:nvPicPr>
              <p:blipFill>
                <a:blip r:embed="rId17"/>
                <a:stretch>
                  <a:fillRect/>
                </a:stretch>
              </p:blipFill>
              <p:spPr>
                <a:xfrm>
                  <a:off x="5913193" y="743609"/>
                  <a:ext cx="265680" cy="18072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35" name="Ink 34">
                  <a:extLst>
                    <a:ext uri="{FF2B5EF4-FFF2-40B4-BE49-F238E27FC236}">
                      <a16:creationId xmlns:a16="http://schemas.microsoft.com/office/drawing/2014/main" id="{984C1B71-CB4A-7058-F5DB-82033AB12A77}"/>
                    </a:ext>
                  </a:extLst>
                </p14:cNvPr>
                <p14:cNvContentPartPr/>
                <p14:nvPr/>
              </p14:nvContentPartPr>
              <p14:xfrm>
                <a:off x="6190393" y="722369"/>
                <a:ext cx="60480" cy="96840"/>
              </p14:xfrm>
            </p:contentPart>
          </mc:Choice>
          <mc:Fallback>
            <p:pic>
              <p:nvPicPr>
                <p:cNvPr id="35" name="Ink 34">
                  <a:extLst>
                    <a:ext uri="{FF2B5EF4-FFF2-40B4-BE49-F238E27FC236}">
                      <a16:creationId xmlns:a16="http://schemas.microsoft.com/office/drawing/2014/main" id="{984C1B71-CB4A-7058-F5DB-82033AB12A77}"/>
                    </a:ext>
                  </a:extLst>
                </p:cNvPr>
                <p:cNvPicPr/>
                <p:nvPr/>
              </p:nvPicPr>
              <p:blipFill>
                <a:blip r:embed="rId19"/>
                <a:stretch>
                  <a:fillRect/>
                </a:stretch>
              </p:blipFill>
              <p:spPr>
                <a:xfrm>
                  <a:off x="6181393" y="713729"/>
                  <a:ext cx="78120" cy="11448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36" name="Ink 35">
                  <a:extLst>
                    <a:ext uri="{FF2B5EF4-FFF2-40B4-BE49-F238E27FC236}">
                      <a16:creationId xmlns:a16="http://schemas.microsoft.com/office/drawing/2014/main" id="{FB5480A0-078D-1926-FBD8-E260FE400016}"/>
                    </a:ext>
                  </a:extLst>
                </p14:cNvPr>
                <p14:cNvContentPartPr/>
                <p14:nvPr/>
              </p14:nvContentPartPr>
              <p14:xfrm>
                <a:off x="6275353" y="600329"/>
                <a:ext cx="280080" cy="165600"/>
              </p14:xfrm>
            </p:contentPart>
          </mc:Choice>
          <mc:Fallback>
            <p:pic>
              <p:nvPicPr>
                <p:cNvPr id="36" name="Ink 35">
                  <a:extLst>
                    <a:ext uri="{FF2B5EF4-FFF2-40B4-BE49-F238E27FC236}">
                      <a16:creationId xmlns:a16="http://schemas.microsoft.com/office/drawing/2014/main" id="{FB5480A0-078D-1926-FBD8-E260FE400016}"/>
                    </a:ext>
                  </a:extLst>
                </p:cNvPr>
                <p:cNvPicPr/>
                <p:nvPr/>
              </p:nvPicPr>
              <p:blipFill>
                <a:blip r:embed="rId21"/>
                <a:stretch>
                  <a:fillRect/>
                </a:stretch>
              </p:blipFill>
              <p:spPr>
                <a:xfrm>
                  <a:off x="6266713" y="591689"/>
                  <a:ext cx="297720" cy="18324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37" name="Ink 36">
                  <a:extLst>
                    <a:ext uri="{FF2B5EF4-FFF2-40B4-BE49-F238E27FC236}">
                      <a16:creationId xmlns:a16="http://schemas.microsoft.com/office/drawing/2014/main" id="{13555272-78AC-AC01-E3CC-527F660168BD}"/>
                    </a:ext>
                  </a:extLst>
                </p14:cNvPr>
                <p14:cNvContentPartPr/>
                <p14:nvPr/>
              </p14:nvContentPartPr>
              <p14:xfrm>
                <a:off x="6570553" y="560729"/>
                <a:ext cx="77400" cy="100440"/>
              </p14:xfrm>
            </p:contentPart>
          </mc:Choice>
          <mc:Fallback>
            <p:pic>
              <p:nvPicPr>
                <p:cNvPr id="37" name="Ink 36">
                  <a:extLst>
                    <a:ext uri="{FF2B5EF4-FFF2-40B4-BE49-F238E27FC236}">
                      <a16:creationId xmlns:a16="http://schemas.microsoft.com/office/drawing/2014/main" id="{13555272-78AC-AC01-E3CC-527F660168BD}"/>
                    </a:ext>
                  </a:extLst>
                </p:cNvPr>
                <p:cNvPicPr/>
                <p:nvPr/>
              </p:nvPicPr>
              <p:blipFill>
                <a:blip r:embed="rId23"/>
                <a:stretch>
                  <a:fillRect/>
                </a:stretch>
              </p:blipFill>
              <p:spPr>
                <a:xfrm>
                  <a:off x="6561913" y="552089"/>
                  <a:ext cx="95040" cy="11808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38" name="Ink 37">
                  <a:extLst>
                    <a:ext uri="{FF2B5EF4-FFF2-40B4-BE49-F238E27FC236}">
                      <a16:creationId xmlns:a16="http://schemas.microsoft.com/office/drawing/2014/main" id="{509A0227-33CE-60C1-74F6-220C7D97C26E}"/>
                    </a:ext>
                  </a:extLst>
                </p14:cNvPr>
                <p14:cNvContentPartPr/>
                <p14:nvPr/>
              </p14:nvContentPartPr>
              <p14:xfrm>
                <a:off x="6669193" y="574049"/>
                <a:ext cx="102240" cy="87120"/>
              </p14:xfrm>
            </p:contentPart>
          </mc:Choice>
          <mc:Fallback>
            <p:pic>
              <p:nvPicPr>
                <p:cNvPr id="38" name="Ink 37">
                  <a:extLst>
                    <a:ext uri="{FF2B5EF4-FFF2-40B4-BE49-F238E27FC236}">
                      <a16:creationId xmlns:a16="http://schemas.microsoft.com/office/drawing/2014/main" id="{509A0227-33CE-60C1-74F6-220C7D97C26E}"/>
                    </a:ext>
                  </a:extLst>
                </p:cNvPr>
                <p:cNvPicPr/>
                <p:nvPr/>
              </p:nvPicPr>
              <p:blipFill>
                <a:blip r:embed="rId25"/>
                <a:stretch>
                  <a:fillRect/>
                </a:stretch>
              </p:blipFill>
              <p:spPr>
                <a:xfrm>
                  <a:off x="6660193" y="565409"/>
                  <a:ext cx="119880" cy="10476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39" name="Ink 38">
                  <a:extLst>
                    <a:ext uri="{FF2B5EF4-FFF2-40B4-BE49-F238E27FC236}">
                      <a16:creationId xmlns:a16="http://schemas.microsoft.com/office/drawing/2014/main" id="{1792C35F-755A-017D-A6CE-02826B62D03F}"/>
                    </a:ext>
                  </a:extLst>
                </p14:cNvPr>
                <p14:cNvContentPartPr/>
                <p14:nvPr/>
              </p14:nvContentPartPr>
              <p14:xfrm>
                <a:off x="6761353" y="505649"/>
                <a:ext cx="404280" cy="143280"/>
              </p14:xfrm>
            </p:contentPart>
          </mc:Choice>
          <mc:Fallback>
            <p:pic>
              <p:nvPicPr>
                <p:cNvPr id="39" name="Ink 38">
                  <a:extLst>
                    <a:ext uri="{FF2B5EF4-FFF2-40B4-BE49-F238E27FC236}">
                      <a16:creationId xmlns:a16="http://schemas.microsoft.com/office/drawing/2014/main" id="{1792C35F-755A-017D-A6CE-02826B62D03F}"/>
                    </a:ext>
                  </a:extLst>
                </p:cNvPr>
                <p:cNvPicPr/>
                <p:nvPr/>
              </p:nvPicPr>
              <p:blipFill>
                <a:blip r:embed="rId27"/>
                <a:stretch>
                  <a:fillRect/>
                </a:stretch>
              </p:blipFill>
              <p:spPr>
                <a:xfrm>
                  <a:off x="6752353" y="497009"/>
                  <a:ext cx="421920" cy="160920"/>
                </a:xfrm>
                <a:prstGeom prst="rect">
                  <a:avLst/>
                </a:prstGeom>
              </p:spPr>
            </p:pic>
          </mc:Fallback>
        </mc:AlternateContent>
      </p:grpSp>
      <p:grpSp>
        <p:nvGrpSpPr>
          <p:cNvPr id="53" name="Group 52">
            <a:extLst>
              <a:ext uri="{FF2B5EF4-FFF2-40B4-BE49-F238E27FC236}">
                <a16:creationId xmlns:a16="http://schemas.microsoft.com/office/drawing/2014/main" id="{935235D0-5641-9F9A-2BDF-BB6EA0DFAD01}"/>
              </a:ext>
            </a:extLst>
          </p:cNvPr>
          <p:cNvGrpSpPr/>
          <p:nvPr/>
        </p:nvGrpSpPr>
        <p:grpSpPr>
          <a:xfrm>
            <a:off x="10225633" y="418529"/>
            <a:ext cx="1703520" cy="489960"/>
            <a:chOff x="10225633" y="418529"/>
            <a:chExt cx="1703520" cy="489960"/>
          </a:xfrm>
        </p:grpSpPr>
        <mc:AlternateContent xmlns:mc="http://schemas.openxmlformats.org/markup-compatibility/2006">
          <mc:Choice xmlns:p14="http://schemas.microsoft.com/office/powerpoint/2010/main" Requires="p14">
            <p:contentPart p14:bwMode="auto" r:id="rId28">
              <p14:nvContentPartPr>
                <p14:cNvPr id="41" name="Ink 40">
                  <a:extLst>
                    <a:ext uri="{FF2B5EF4-FFF2-40B4-BE49-F238E27FC236}">
                      <a16:creationId xmlns:a16="http://schemas.microsoft.com/office/drawing/2014/main" id="{40CFA85C-A513-06A7-F158-7A0973733AEB}"/>
                    </a:ext>
                  </a:extLst>
                </p14:cNvPr>
                <p14:cNvContentPartPr/>
                <p14:nvPr/>
              </p14:nvContentPartPr>
              <p14:xfrm>
                <a:off x="10342633" y="588089"/>
                <a:ext cx="19800" cy="232200"/>
              </p14:xfrm>
            </p:contentPart>
          </mc:Choice>
          <mc:Fallback>
            <p:pic>
              <p:nvPicPr>
                <p:cNvPr id="41" name="Ink 40">
                  <a:extLst>
                    <a:ext uri="{FF2B5EF4-FFF2-40B4-BE49-F238E27FC236}">
                      <a16:creationId xmlns:a16="http://schemas.microsoft.com/office/drawing/2014/main" id="{40CFA85C-A513-06A7-F158-7A0973733AEB}"/>
                    </a:ext>
                  </a:extLst>
                </p:cNvPr>
                <p:cNvPicPr/>
                <p:nvPr/>
              </p:nvPicPr>
              <p:blipFill>
                <a:blip r:embed="rId29"/>
                <a:stretch>
                  <a:fillRect/>
                </a:stretch>
              </p:blipFill>
              <p:spPr>
                <a:xfrm>
                  <a:off x="10333633" y="579449"/>
                  <a:ext cx="37440" cy="24984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42" name="Ink 41">
                  <a:extLst>
                    <a:ext uri="{FF2B5EF4-FFF2-40B4-BE49-F238E27FC236}">
                      <a16:creationId xmlns:a16="http://schemas.microsoft.com/office/drawing/2014/main" id="{10BC9298-7A00-A634-572D-94D217B97DC6}"/>
                    </a:ext>
                  </a:extLst>
                </p14:cNvPr>
                <p14:cNvContentPartPr/>
                <p14:nvPr/>
              </p14:nvContentPartPr>
              <p14:xfrm>
                <a:off x="10225633" y="580529"/>
                <a:ext cx="176040" cy="158400"/>
              </p14:xfrm>
            </p:contentPart>
          </mc:Choice>
          <mc:Fallback>
            <p:pic>
              <p:nvPicPr>
                <p:cNvPr id="42" name="Ink 41">
                  <a:extLst>
                    <a:ext uri="{FF2B5EF4-FFF2-40B4-BE49-F238E27FC236}">
                      <a16:creationId xmlns:a16="http://schemas.microsoft.com/office/drawing/2014/main" id="{10BC9298-7A00-A634-572D-94D217B97DC6}"/>
                    </a:ext>
                  </a:extLst>
                </p:cNvPr>
                <p:cNvPicPr/>
                <p:nvPr/>
              </p:nvPicPr>
              <p:blipFill>
                <a:blip r:embed="rId31"/>
                <a:stretch>
                  <a:fillRect/>
                </a:stretch>
              </p:blipFill>
              <p:spPr>
                <a:xfrm>
                  <a:off x="10216633" y="571529"/>
                  <a:ext cx="193680" cy="17604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44" name="Ink 43">
                  <a:extLst>
                    <a:ext uri="{FF2B5EF4-FFF2-40B4-BE49-F238E27FC236}">
                      <a16:creationId xmlns:a16="http://schemas.microsoft.com/office/drawing/2014/main" id="{D3FA4DA5-E71E-2130-41A4-00C2B24CE898}"/>
                    </a:ext>
                  </a:extLst>
                </p14:cNvPr>
                <p14:cNvContentPartPr/>
                <p14:nvPr/>
              </p14:nvContentPartPr>
              <p14:xfrm>
                <a:off x="10589953" y="520769"/>
                <a:ext cx="104400" cy="182880"/>
              </p14:xfrm>
            </p:contentPart>
          </mc:Choice>
          <mc:Fallback>
            <p:pic>
              <p:nvPicPr>
                <p:cNvPr id="44" name="Ink 43">
                  <a:extLst>
                    <a:ext uri="{FF2B5EF4-FFF2-40B4-BE49-F238E27FC236}">
                      <a16:creationId xmlns:a16="http://schemas.microsoft.com/office/drawing/2014/main" id="{D3FA4DA5-E71E-2130-41A4-00C2B24CE898}"/>
                    </a:ext>
                  </a:extLst>
                </p:cNvPr>
                <p:cNvPicPr/>
                <p:nvPr/>
              </p:nvPicPr>
              <p:blipFill>
                <a:blip r:embed="rId33"/>
                <a:stretch>
                  <a:fillRect/>
                </a:stretch>
              </p:blipFill>
              <p:spPr>
                <a:xfrm>
                  <a:off x="10581313" y="512129"/>
                  <a:ext cx="122040" cy="20052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45" name="Ink 44">
                  <a:extLst>
                    <a:ext uri="{FF2B5EF4-FFF2-40B4-BE49-F238E27FC236}">
                      <a16:creationId xmlns:a16="http://schemas.microsoft.com/office/drawing/2014/main" id="{932E1FB9-AE9D-AF8F-DB1B-1CC33336C7EE}"/>
                    </a:ext>
                  </a:extLst>
                </p14:cNvPr>
                <p14:cNvContentPartPr/>
                <p14:nvPr/>
              </p14:nvContentPartPr>
              <p14:xfrm>
                <a:off x="10783993" y="536249"/>
                <a:ext cx="33480" cy="91800"/>
              </p14:xfrm>
            </p:contentPart>
          </mc:Choice>
          <mc:Fallback>
            <p:pic>
              <p:nvPicPr>
                <p:cNvPr id="45" name="Ink 44">
                  <a:extLst>
                    <a:ext uri="{FF2B5EF4-FFF2-40B4-BE49-F238E27FC236}">
                      <a16:creationId xmlns:a16="http://schemas.microsoft.com/office/drawing/2014/main" id="{932E1FB9-AE9D-AF8F-DB1B-1CC33336C7EE}"/>
                    </a:ext>
                  </a:extLst>
                </p:cNvPr>
                <p:cNvPicPr/>
                <p:nvPr/>
              </p:nvPicPr>
              <p:blipFill>
                <a:blip r:embed="rId35"/>
                <a:stretch>
                  <a:fillRect/>
                </a:stretch>
              </p:blipFill>
              <p:spPr>
                <a:xfrm>
                  <a:off x="10774993" y="527249"/>
                  <a:ext cx="51120" cy="10944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46" name="Ink 45">
                  <a:extLst>
                    <a:ext uri="{FF2B5EF4-FFF2-40B4-BE49-F238E27FC236}">
                      <a16:creationId xmlns:a16="http://schemas.microsoft.com/office/drawing/2014/main" id="{339C0D6C-7288-0074-2292-814BE6BE029E}"/>
                    </a:ext>
                  </a:extLst>
                </p14:cNvPr>
                <p14:cNvContentPartPr/>
                <p14:nvPr/>
              </p14:nvContentPartPr>
              <p14:xfrm>
                <a:off x="10662673" y="495929"/>
                <a:ext cx="146520" cy="55440"/>
              </p14:xfrm>
            </p:contentPart>
          </mc:Choice>
          <mc:Fallback>
            <p:pic>
              <p:nvPicPr>
                <p:cNvPr id="46" name="Ink 45">
                  <a:extLst>
                    <a:ext uri="{FF2B5EF4-FFF2-40B4-BE49-F238E27FC236}">
                      <a16:creationId xmlns:a16="http://schemas.microsoft.com/office/drawing/2014/main" id="{339C0D6C-7288-0074-2292-814BE6BE029E}"/>
                    </a:ext>
                  </a:extLst>
                </p:cNvPr>
                <p:cNvPicPr/>
                <p:nvPr/>
              </p:nvPicPr>
              <p:blipFill>
                <a:blip r:embed="rId37"/>
                <a:stretch>
                  <a:fillRect/>
                </a:stretch>
              </p:blipFill>
              <p:spPr>
                <a:xfrm>
                  <a:off x="10653673" y="487289"/>
                  <a:ext cx="164160" cy="7308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47" name="Ink 46">
                  <a:extLst>
                    <a:ext uri="{FF2B5EF4-FFF2-40B4-BE49-F238E27FC236}">
                      <a16:creationId xmlns:a16="http://schemas.microsoft.com/office/drawing/2014/main" id="{F6AEA72C-145A-4561-7D39-C9ABEC9F9280}"/>
                    </a:ext>
                  </a:extLst>
                </p14:cNvPr>
                <p14:cNvContentPartPr/>
                <p14:nvPr/>
              </p14:nvContentPartPr>
              <p14:xfrm>
                <a:off x="10857793" y="418529"/>
                <a:ext cx="204120" cy="169200"/>
              </p14:xfrm>
            </p:contentPart>
          </mc:Choice>
          <mc:Fallback>
            <p:pic>
              <p:nvPicPr>
                <p:cNvPr id="47" name="Ink 46">
                  <a:extLst>
                    <a:ext uri="{FF2B5EF4-FFF2-40B4-BE49-F238E27FC236}">
                      <a16:creationId xmlns:a16="http://schemas.microsoft.com/office/drawing/2014/main" id="{F6AEA72C-145A-4561-7D39-C9ABEC9F9280}"/>
                    </a:ext>
                  </a:extLst>
                </p:cNvPr>
                <p:cNvPicPr/>
                <p:nvPr/>
              </p:nvPicPr>
              <p:blipFill>
                <a:blip r:embed="rId39"/>
                <a:stretch>
                  <a:fillRect/>
                </a:stretch>
              </p:blipFill>
              <p:spPr>
                <a:xfrm>
                  <a:off x="10849153" y="409529"/>
                  <a:ext cx="221760" cy="18684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49" name="Ink 48">
                  <a:extLst>
                    <a:ext uri="{FF2B5EF4-FFF2-40B4-BE49-F238E27FC236}">
                      <a16:creationId xmlns:a16="http://schemas.microsoft.com/office/drawing/2014/main" id="{43587E3A-73FB-D829-E33C-4DA6029FC970}"/>
                    </a:ext>
                  </a:extLst>
                </p14:cNvPr>
                <p14:cNvContentPartPr/>
                <p14:nvPr/>
              </p14:nvContentPartPr>
              <p14:xfrm>
                <a:off x="10954273" y="686009"/>
                <a:ext cx="187920" cy="222480"/>
              </p14:xfrm>
            </p:contentPart>
          </mc:Choice>
          <mc:Fallback>
            <p:pic>
              <p:nvPicPr>
                <p:cNvPr id="49" name="Ink 48">
                  <a:extLst>
                    <a:ext uri="{FF2B5EF4-FFF2-40B4-BE49-F238E27FC236}">
                      <a16:creationId xmlns:a16="http://schemas.microsoft.com/office/drawing/2014/main" id="{43587E3A-73FB-D829-E33C-4DA6029FC970}"/>
                    </a:ext>
                  </a:extLst>
                </p:cNvPr>
                <p:cNvPicPr/>
                <p:nvPr/>
              </p:nvPicPr>
              <p:blipFill>
                <a:blip r:embed="rId41"/>
                <a:stretch>
                  <a:fillRect/>
                </a:stretch>
              </p:blipFill>
              <p:spPr>
                <a:xfrm>
                  <a:off x="10945273" y="677009"/>
                  <a:ext cx="205560" cy="24012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50" name="Ink 49">
                  <a:extLst>
                    <a:ext uri="{FF2B5EF4-FFF2-40B4-BE49-F238E27FC236}">
                      <a16:creationId xmlns:a16="http://schemas.microsoft.com/office/drawing/2014/main" id="{D85D6E93-68CE-5728-E2FE-74A962AB4832}"/>
                    </a:ext>
                  </a:extLst>
                </p14:cNvPr>
                <p14:cNvContentPartPr/>
                <p14:nvPr/>
              </p14:nvContentPartPr>
              <p14:xfrm>
                <a:off x="11039593" y="766289"/>
                <a:ext cx="99000" cy="40320"/>
              </p14:xfrm>
            </p:contentPart>
          </mc:Choice>
          <mc:Fallback>
            <p:pic>
              <p:nvPicPr>
                <p:cNvPr id="50" name="Ink 49">
                  <a:extLst>
                    <a:ext uri="{FF2B5EF4-FFF2-40B4-BE49-F238E27FC236}">
                      <a16:creationId xmlns:a16="http://schemas.microsoft.com/office/drawing/2014/main" id="{D85D6E93-68CE-5728-E2FE-74A962AB4832}"/>
                    </a:ext>
                  </a:extLst>
                </p:cNvPr>
                <p:cNvPicPr/>
                <p:nvPr/>
              </p:nvPicPr>
              <p:blipFill>
                <a:blip r:embed="rId43"/>
                <a:stretch>
                  <a:fillRect/>
                </a:stretch>
              </p:blipFill>
              <p:spPr>
                <a:xfrm>
                  <a:off x="11030593" y="757289"/>
                  <a:ext cx="116640" cy="5796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51" name="Ink 50">
                  <a:extLst>
                    <a:ext uri="{FF2B5EF4-FFF2-40B4-BE49-F238E27FC236}">
                      <a16:creationId xmlns:a16="http://schemas.microsoft.com/office/drawing/2014/main" id="{1C16E52B-4968-EE18-3FA8-729554EC023B}"/>
                    </a:ext>
                  </a:extLst>
                </p14:cNvPr>
                <p14:cNvContentPartPr/>
                <p14:nvPr/>
              </p14:nvContentPartPr>
              <p14:xfrm>
                <a:off x="11198713" y="596729"/>
                <a:ext cx="316440" cy="204120"/>
              </p14:xfrm>
            </p:contentPart>
          </mc:Choice>
          <mc:Fallback>
            <p:pic>
              <p:nvPicPr>
                <p:cNvPr id="51" name="Ink 50">
                  <a:extLst>
                    <a:ext uri="{FF2B5EF4-FFF2-40B4-BE49-F238E27FC236}">
                      <a16:creationId xmlns:a16="http://schemas.microsoft.com/office/drawing/2014/main" id="{1C16E52B-4968-EE18-3FA8-729554EC023B}"/>
                    </a:ext>
                  </a:extLst>
                </p:cNvPr>
                <p:cNvPicPr/>
                <p:nvPr/>
              </p:nvPicPr>
              <p:blipFill>
                <a:blip r:embed="rId45"/>
                <a:stretch>
                  <a:fillRect/>
                </a:stretch>
              </p:blipFill>
              <p:spPr>
                <a:xfrm>
                  <a:off x="11190073" y="588089"/>
                  <a:ext cx="334080" cy="22176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52" name="Ink 51">
                  <a:extLst>
                    <a:ext uri="{FF2B5EF4-FFF2-40B4-BE49-F238E27FC236}">
                      <a16:creationId xmlns:a16="http://schemas.microsoft.com/office/drawing/2014/main" id="{D718EF57-F583-9E6F-CEBA-76EE6E69FD0E}"/>
                    </a:ext>
                  </a:extLst>
                </p14:cNvPr>
                <p14:cNvContentPartPr/>
                <p14:nvPr/>
              </p14:nvContentPartPr>
              <p14:xfrm>
                <a:off x="11590753" y="481529"/>
                <a:ext cx="338400" cy="159840"/>
              </p14:xfrm>
            </p:contentPart>
          </mc:Choice>
          <mc:Fallback>
            <p:pic>
              <p:nvPicPr>
                <p:cNvPr id="52" name="Ink 51">
                  <a:extLst>
                    <a:ext uri="{FF2B5EF4-FFF2-40B4-BE49-F238E27FC236}">
                      <a16:creationId xmlns:a16="http://schemas.microsoft.com/office/drawing/2014/main" id="{D718EF57-F583-9E6F-CEBA-76EE6E69FD0E}"/>
                    </a:ext>
                  </a:extLst>
                </p:cNvPr>
                <p:cNvPicPr/>
                <p:nvPr/>
              </p:nvPicPr>
              <p:blipFill>
                <a:blip r:embed="rId47"/>
                <a:stretch>
                  <a:fillRect/>
                </a:stretch>
              </p:blipFill>
              <p:spPr>
                <a:xfrm>
                  <a:off x="11582113" y="472889"/>
                  <a:ext cx="356040" cy="177480"/>
                </a:xfrm>
                <a:prstGeom prst="rect">
                  <a:avLst/>
                </a:prstGeom>
              </p:spPr>
            </p:pic>
          </mc:Fallback>
        </mc:AlternateContent>
      </p:grpSp>
      <p:grpSp>
        <p:nvGrpSpPr>
          <p:cNvPr id="60" name="Group 59">
            <a:extLst>
              <a:ext uri="{FF2B5EF4-FFF2-40B4-BE49-F238E27FC236}">
                <a16:creationId xmlns:a16="http://schemas.microsoft.com/office/drawing/2014/main" id="{5646E851-9541-2F7A-6EB9-BF318C75DD9B}"/>
              </a:ext>
            </a:extLst>
          </p:cNvPr>
          <p:cNvGrpSpPr/>
          <p:nvPr/>
        </p:nvGrpSpPr>
        <p:grpSpPr>
          <a:xfrm>
            <a:off x="7046473" y="934409"/>
            <a:ext cx="3479400" cy="1018800"/>
            <a:chOff x="7046473" y="934409"/>
            <a:chExt cx="3479400" cy="1018800"/>
          </a:xfrm>
        </p:grpSpPr>
        <mc:AlternateContent xmlns:mc="http://schemas.openxmlformats.org/markup-compatibility/2006">
          <mc:Choice xmlns:p14="http://schemas.microsoft.com/office/powerpoint/2010/main" Requires="p14">
            <p:contentPart p14:bwMode="auto" r:id="rId48">
              <p14:nvContentPartPr>
                <p14:cNvPr id="13" name="Ink 12">
                  <a:extLst>
                    <a:ext uri="{FF2B5EF4-FFF2-40B4-BE49-F238E27FC236}">
                      <a16:creationId xmlns:a16="http://schemas.microsoft.com/office/drawing/2014/main" id="{65C2FD59-C5CA-0EFD-25E7-E476B5A19325}"/>
                    </a:ext>
                  </a:extLst>
                </p14:cNvPr>
                <p14:cNvContentPartPr/>
                <p14:nvPr/>
              </p14:nvContentPartPr>
              <p14:xfrm>
                <a:off x="8121433" y="1157969"/>
                <a:ext cx="681120" cy="293400"/>
              </p14:xfrm>
            </p:contentPart>
          </mc:Choice>
          <mc:Fallback>
            <p:pic>
              <p:nvPicPr>
                <p:cNvPr id="13" name="Ink 12">
                  <a:extLst>
                    <a:ext uri="{FF2B5EF4-FFF2-40B4-BE49-F238E27FC236}">
                      <a16:creationId xmlns:a16="http://schemas.microsoft.com/office/drawing/2014/main" id="{65C2FD59-C5CA-0EFD-25E7-E476B5A19325}"/>
                    </a:ext>
                  </a:extLst>
                </p:cNvPr>
                <p:cNvPicPr/>
                <p:nvPr/>
              </p:nvPicPr>
              <p:blipFill>
                <a:blip r:embed="rId49"/>
                <a:stretch>
                  <a:fillRect/>
                </a:stretch>
              </p:blipFill>
              <p:spPr>
                <a:xfrm>
                  <a:off x="8112433" y="1149329"/>
                  <a:ext cx="698760" cy="31104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22" name="Ink 21">
                  <a:extLst>
                    <a:ext uri="{FF2B5EF4-FFF2-40B4-BE49-F238E27FC236}">
                      <a16:creationId xmlns:a16="http://schemas.microsoft.com/office/drawing/2014/main" id="{F94DD7B2-796F-08E0-667B-6FDD8A3729A5}"/>
                    </a:ext>
                  </a:extLst>
                </p14:cNvPr>
                <p14:cNvContentPartPr/>
                <p14:nvPr/>
              </p14:nvContentPartPr>
              <p14:xfrm>
                <a:off x="8752873" y="1138889"/>
                <a:ext cx="561240" cy="278280"/>
              </p14:xfrm>
            </p:contentPart>
          </mc:Choice>
          <mc:Fallback>
            <p:pic>
              <p:nvPicPr>
                <p:cNvPr id="22" name="Ink 21">
                  <a:extLst>
                    <a:ext uri="{FF2B5EF4-FFF2-40B4-BE49-F238E27FC236}">
                      <a16:creationId xmlns:a16="http://schemas.microsoft.com/office/drawing/2014/main" id="{F94DD7B2-796F-08E0-667B-6FDD8A3729A5}"/>
                    </a:ext>
                  </a:extLst>
                </p:cNvPr>
                <p:cNvPicPr/>
                <p:nvPr/>
              </p:nvPicPr>
              <p:blipFill>
                <a:blip r:embed="rId51"/>
                <a:stretch>
                  <a:fillRect/>
                </a:stretch>
              </p:blipFill>
              <p:spPr>
                <a:xfrm>
                  <a:off x="8743873" y="1129889"/>
                  <a:ext cx="578880" cy="29592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24" name="Ink 23">
                  <a:extLst>
                    <a:ext uri="{FF2B5EF4-FFF2-40B4-BE49-F238E27FC236}">
                      <a16:creationId xmlns:a16="http://schemas.microsoft.com/office/drawing/2014/main" id="{DF53C6FF-CA89-BF7C-7AFE-6A0A92247ABD}"/>
                    </a:ext>
                  </a:extLst>
                </p14:cNvPr>
                <p14:cNvContentPartPr/>
                <p14:nvPr/>
              </p14:nvContentPartPr>
              <p14:xfrm>
                <a:off x="9287113" y="1200449"/>
                <a:ext cx="549360" cy="236160"/>
              </p14:xfrm>
            </p:contentPart>
          </mc:Choice>
          <mc:Fallback>
            <p:pic>
              <p:nvPicPr>
                <p:cNvPr id="24" name="Ink 23">
                  <a:extLst>
                    <a:ext uri="{FF2B5EF4-FFF2-40B4-BE49-F238E27FC236}">
                      <a16:creationId xmlns:a16="http://schemas.microsoft.com/office/drawing/2014/main" id="{DF53C6FF-CA89-BF7C-7AFE-6A0A92247ABD}"/>
                    </a:ext>
                  </a:extLst>
                </p:cNvPr>
                <p:cNvPicPr/>
                <p:nvPr/>
              </p:nvPicPr>
              <p:blipFill>
                <a:blip r:embed="rId53"/>
                <a:stretch>
                  <a:fillRect/>
                </a:stretch>
              </p:blipFill>
              <p:spPr>
                <a:xfrm>
                  <a:off x="9278473" y="1191449"/>
                  <a:ext cx="567000" cy="25380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26" name="Ink 25">
                  <a:extLst>
                    <a:ext uri="{FF2B5EF4-FFF2-40B4-BE49-F238E27FC236}">
                      <a16:creationId xmlns:a16="http://schemas.microsoft.com/office/drawing/2014/main" id="{DA6DB283-990F-F8B0-2225-0F55D2734D29}"/>
                    </a:ext>
                  </a:extLst>
                </p14:cNvPr>
                <p14:cNvContentPartPr/>
                <p14:nvPr/>
              </p14:nvContentPartPr>
              <p14:xfrm>
                <a:off x="9917473" y="1153289"/>
                <a:ext cx="608400" cy="310680"/>
              </p14:xfrm>
            </p:contentPart>
          </mc:Choice>
          <mc:Fallback>
            <p:pic>
              <p:nvPicPr>
                <p:cNvPr id="26" name="Ink 25">
                  <a:extLst>
                    <a:ext uri="{FF2B5EF4-FFF2-40B4-BE49-F238E27FC236}">
                      <a16:creationId xmlns:a16="http://schemas.microsoft.com/office/drawing/2014/main" id="{DA6DB283-990F-F8B0-2225-0F55D2734D29}"/>
                    </a:ext>
                  </a:extLst>
                </p:cNvPr>
                <p:cNvPicPr/>
                <p:nvPr/>
              </p:nvPicPr>
              <p:blipFill>
                <a:blip r:embed="rId55"/>
                <a:stretch>
                  <a:fillRect/>
                </a:stretch>
              </p:blipFill>
              <p:spPr>
                <a:xfrm>
                  <a:off x="9908833" y="1144649"/>
                  <a:ext cx="626040" cy="32832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54" name="Ink 53">
                  <a:extLst>
                    <a:ext uri="{FF2B5EF4-FFF2-40B4-BE49-F238E27FC236}">
                      <a16:creationId xmlns:a16="http://schemas.microsoft.com/office/drawing/2014/main" id="{6EC8C3B1-897D-3BCF-14B1-529A249F6F69}"/>
                    </a:ext>
                  </a:extLst>
                </p14:cNvPr>
                <p14:cNvContentPartPr/>
                <p14:nvPr/>
              </p14:nvContentPartPr>
              <p14:xfrm>
                <a:off x="8307553" y="1754849"/>
                <a:ext cx="132840" cy="130680"/>
              </p14:xfrm>
            </p:contentPart>
          </mc:Choice>
          <mc:Fallback>
            <p:pic>
              <p:nvPicPr>
                <p:cNvPr id="54" name="Ink 53">
                  <a:extLst>
                    <a:ext uri="{FF2B5EF4-FFF2-40B4-BE49-F238E27FC236}">
                      <a16:creationId xmlns:a16="http://schemas.microsoft.com/office/drawing/2014/main" id="{6EC8C3B1-897D-3BCF-14B1-529A249F6F69}"/>
                    </a:ext>
                  </a:extLst>
                </p:cNvPr>
                <p:cNvPicPr/>
                <p:nvPr/>
              </p:nvPicPr>
              <p:blipFill>
                <a:blip r:embed="rId57"/>
                <a:stretch>
                  <a:fillRect/>
                </a:stretch>
              </p:blipFill>
              <p:spPr>
                <a:xfrm>
                  <a:off x="8298913" y="1745849"/>
                  <a:ext cx="150480" cy="14832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55" name="Ink 54">
                  <a:extLst>
                    <a:ext uri="{FF2B5EF4-FFF2-40B4-BE49-F238E27FC236}">
                      <a16:creationId xmlns:a16="http://schemas.microsoft.com/office/drawing/2014/main" id="{B1C4859F-EFA9-DE63-8B59-C5F1F76E0710}"/>
                    </a:ext>
                  </a:extLst>
                </p14:cNvPr>
                <p14:cNvContentPartPr/>
                <p14:nvPr/>
              </p14:nvContentPartPr>
              <p14:xfrm>
                <a:off x="8458033" y="1749449"/>
                <a:ext cx="58320" cy="100440"/>
              </p14:xfrm>
            </p:contentPart>
          </mc:Choice>
          <mc:Fallback>
            <p:pic>
              <p:nvPicPr>
                <p:cNvPr id="55" name="Ink 54">
                  <a:extLst>
                    <a:ext uri="{FF2B5EF4-FFF2-40B4-BE49-F238E27FC236}">
                      <a16:creationId xmlns:a16="http://schemas.microsoft.com/office/drawing/2014/main" id="{B1C4859F-EFA9-DE63-8B59-C5F1F76E0710}"/>
                    </a:ext>
                  </a:extLst>
                </p:cNvPr>
                <p:cNvPicPr/>
                <p:nvPr/>
              </p:nvPicPr>
              <p:blipFill>
                <a:blip r:embed="rId59"/>
                <a:stretch>
                  <a:fillRect/>
                </a:stretch>
              </p:blipFill>
              <p:spPr>
                <a:xfrm>
                  <a:off x="8449393" y="1740809"/>
                  <a:ext cx="75960" cy="11808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56" name="Ink 55">
                  <a:extLst>
                    <a:ext uri="{FF2B5EF4-FFF2-40B4-BE49-F238E27FC236}">
                      <a16:creationId xmlns:a16="http://schemas.microsoft.com/office/drawing/2014/main" id="{E26CCF17-FEE0-3994-30F3-F82E9399A748}"/>
                    </a:ext>
                  </a:extLst>
                </p14:cNvPr>
                <p14:cNvContentPartPr/>
                <p14:nvPr/>
              </p14:nvContentPartPr>
              <p14:xfrm>
                <a:off x="8418433" y="1701569"/>
                <a:ext cx="128160" cy="76680"/>
              </p14:xfrm>
            </p:contentPart>
          </mc:Choice>
          <mc:Fallback>
            <p:pic>
              <p:nvPicPr>
                <p:cNvPr id="56" name="Ink 55">
                  <a:extLst>
                    <a:ext uri="{FF2B5EF4-FFF2-40B4-BE49-F238E27FC236}">
                      <a16:creationId xmlns:a16="http://schemas.microsoft.com/office/drawing/2014/main" id="{E26CCF17-FEE0-3994-30F3-F82E9399A748}"/>
                    </a:ext>
                  </a:extLst>
                </p:cNvPr>
                <p:cNvPicPr/>
                <p:nvPr/>
              </p:nvPicPr>
              <p:blipFill>
                <a:blip r:embed="rId61"/>
                <a:stretch>
                  <a:fillRect/>
                </a:stretch>
              </p:blipFill>
              <p:spPr>
                <a:xfrm>
                  <a:off x="8409793" y="1692569"/>
                  <a:ext cx="145800" cy="9432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58" name="Ink 57">
                  <a:extLst>
                    <a:ext uri="{FF2B5EF4-FFF2-40B4-BE49-F238E27FC236}">
                      <a16:creationId xmlns:a16="http://schemas.microsoft.com/office/drawing/2014/main" id="{EEDB2617-A9E7-E5B7-05C8-16DD3FC9E513}"/>
                    </a:ext>
                  </a:extLst>
                </p14:cNvPr>
                <p14:cNvContentPartPr/>
                <p14:nvPr/>
              </p14:nvContentPartPr>
              <p14:xfrm>
                <a:off x="7152313" y="1149329"/>
                <a:ext cx="873000" cy="269280"/>
              </p14:xfrm>
            </p:contentPart>
          </mc:Choice>
          <mc:Fallback>
            <p:pic>
              <p:nvPicPr>
                <p:cNvPr id="58" name="Ink 57">
                  <a:extLst>
                    <a:ext uri="{FF2B5EF4-FFF2-40B4-BE49-F238E27FC236}">
                      <a16:creationId xmlns:a16="http://schemas.microsoft.com/office/drawing/2014/main" id="{EEDB2617-A9E7-E5B7-05C8-16DD3FC9E513}"/>
                    </a:ext>
                  </a:extLst>
                </p:cNvPr>
                <p:cNvPicPr/>
                <p:nvPr/>
              </p:nvPicPr>
              <p:blipFill>
                <a:blip r:embed="rId63"/>
                <a:stretch>
                  <a:fillRect/>
                </a:stretch>
              </p:blipFill>
              <p:spPr>
                <a:xfrm>
                  <a:off x="7143673" y="1140329"/>
                  <a:ext cx="890640" cy="28692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59" name="Ink 58">
                  <a:extLst>
                    <a:ext uri="{FF2B5EF4-FFF2-40B4-BE49-F238E27FC236}">
                      <a16:creationId xmlns:a16="http://schemas.microsoft.com/office/drawing/2014/main" id="{30B47DBF-4618-B004-24B7-335804D208E8}"/>
                    </a:ext>
                  </a:extLst>
                </p14:cNvPr>
                <p14:cNvContentPartPr/>
                <p14:nvPr/>
              </p14:nvContentPartPr>
              <p14:xfrm>
                <a:off x="7046473" y="934409"/>
                <a:ext cx="119160" cy="1018800"/>
              </p14:xfrm>
            </p:contentPart>
          </mc:Choice>
          <mc:Fallback>
            <p:pic>
              <p:nvPicPr>
                <p:cNvPr id="59" name="Ink 58">
                  <a:extLst>
                    <a:ext uri="{FF2B5EF4-FFF2-40B4-BE49-F238E27FC236}">
                      <a16:creationId xmlns:a16="http://schemas.microsoft.com/office/drawing/2014/main" id="{30B47DBF-4618-B004-24B7-335804D208E8}"/>
                    </a:ext>
                  </a:extLst>
                </p:cNvPr>
                <p:cNvPicPr/>
                <p:nvPr/>
              </p:nvPicPr>
              <p:blipFill>
                <a:blip r:embed="rId65"/>
                <a:stretch>
                  <a:fillRect/>
                </a:stretch>
              </p:blipFill>
              <p:spPr>
                <a:xfrm>
                  <a:off x="7037833" y="925769"/>
                  <a:ext cx="136800" cy="1036440"/>
                </a:xfrm>
                <a:prstGeom prst="rect">
                  <a:avLst/>
                </a:prstGeom>
              </p:spPr>
            </p:pic>
          </mc:Fallback>
        </mc:AlternateContent>
      </p:grpSp>
      <p:grpSp>
        <p:nvGrpSpPr>
          <p:cNvPr id="67" name="Group 66">
            <a:extLst>
              <a:ext uri="{FF2B5EF4-FFF2-40B4-BE49-F238E27FC236}">
                <a16:creationId xmlns:a16="http://schemas.microsoft.com/office/drawing/2014/main" id="{26E531C6-EA3A-0759-7AF1-527FE55F9FFE}"/>
              </a:ext>
            </a:extLst>
          </p:cNvPr>
          <p:cNvGrpSpPr/>
          <p:nvPr/>
        </p:nvGrpSpPr>
        <p:grpSpPr>
          <a:xfrm>
            <a:off x="7364713" y="588449"/>
            <a:ext cx="845640" cy="369000"/>
            <a:chOff x="7364713" y="588449"/>
            <a:chExt cx="845640" cy="369000"/>
          </a:xfrm>
        </p:grpSpPr>
        <mc:AlternateContent xmlns:mc="http://schemas.openxmlformats.org/markup-compatibility/2006">
          <mc:Choice xmlns:p14="http://schemas.microsoft.com/office/powerpoint/2010/main" Requires="p14">
            <p:contentPart p14:bwMode="auto" r:id="rId66">
              <p14:nvContentPartPr>
                <p14:cNvPr id="61" name="Ink 60">
                  <a:extLst>
                    <a:ext uri="{FF2B5EF4-FFF2-40B4-BE49-F238E27FC236}">
                      <a16:creationId xmlns:a16="http://schemas.microsoft.com/office/drawing/2014/main" id="{45ADDAC1-A72F-6FEC-200D-0EB252E0DEA7}"/>
                    </a:ext>
                  </a:extLst>
                </p14:cNvPr>
                <p14:cNvContentPartPr/>
                <p14:nvPr/>
              </p14:nvContentPartPr>
              <p14:xfrm>
                <a:off x="7364713" y="799049"/>
                <a:ext cx="323280" cy="158400"/>
              </p14:xfrm>
            </p:contentPart>
          </mc:Choice>
          <mc:Fallback>
            <p:pic>
              <p:nvPicPr>
                <p:cNvPr id="61" name="Ink 60">
                  <a:extLst>
                    <a:ext uri="{FF2B5EF4-FFF2-40B4-BE49-F238E27FC236}">
                      <a16:creationId xmlns:a16="http://schemas.microsoft.com/office/drawing/2014/main" id="{45ADDAC1-A72F-6FEC-200D-0EB252E0DEA7}"/>
                    </a:ext>
                  </a:extLst>
                </p:cNvPr>
                <p:cNvPicPr/>
                <p:nvPr/>
              </p:nvPicPr>
              <p:blipFill>
                <a:blip r:embed="rId67"/>
                <a:stretch>
                  <a:fillRect/>
                </a:stretch>
              </p:blipFill>
              <p:spPr>
                <a:xfrm>
                  <a:off x="7356073" y="790049"/>
                  <a:ext cx="340920" cy="17604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62" name="Ink 61">
                  <a:extLst>
                    <a:ext uri="{FF2B5EF4-FFF2-40B4-BE49-F238E27FC236}">
                      <a16:creationId xmlns:a16="http://schemas.microsoft.com/office/drawing/2014/main" id="{BE853A52-1239-56F9-507A-D8579FE26BF1}"/>
                    </a:ext>
                  </a:extLst>
                </p14:cNvPr>
                <p14:cNvContentPartPr/>
                <p14:nvPr/>
              </p14:nvContentPartPr>
              <p14:xfrm>
                <a:off x="7611313" y="688529"/>
                <a:ext cx="4680" cy="17280"/>
              </p14:xfrm>
            </p:contentPart>
          </mc:Choice>
          <mc:Fallback>
            <p:pic>
              <p:nvPicPr>
                <p:cNvPr id="62" name="Ink 61">
                  <a:extLst>
                    <a:ext uri="{FF2B5EF4-FFF2-40B4-BE49-F238E27FC236}">
                      <a16:creationId xmlns:a16="http://schemas.microsoft.com/office/drawing/2014/main" id="{BE853A52-1239-56F9-507A-D8579FE26BF1}"/>
                    </a:ext>
                  </a:extLst>
                </p:cNvPr>
                <p:cNvPicPr/>
                <p:nvPr/>
              </p:nvPicPr>
              <p:blipFill>
                <a:blip r:embed="rId69"/>
                <a:stretch>
                  <a:fillRect/>
                </a:stretch>
              </p:blipFill>
              <p:spPr>
                <a:xfrm>
                  <a:off x="7602313" y="679889"/>
                  <a:ext cx="22320" cy="3492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64" name="Ink 63">
                  <a:extLst>
                    <a:ext uri="{FF2B5EF4-FFF2-40B4-BE49-F238E27FC236}">
                      <a16:creationId xmlns:a16="http://schemas.microsoft.com/office/drawing/2014/main" id="{8EE4C5CE-2E61-E035-F600-098A6333A391}"/>
                    </a:ext>
                  </a:extLst>
                </p14:cNvPr>
                <p14:cNvContentPartPr/>
                <p14:nvPr/>
              </p14:nvContentPartPr>
              <p14:xfrm>
                <a:off x="7750633" y="701489"/>
                <a:ext cx="113040" cy="167400"/>
              </p14:xfrm>
            </p:contentPart>
          </mc:Choice>
          <mc:Fallback>
            <p:pic>
              <p:nvPicPr>
                <p:cNvPr id="64" name="Ink 63">
                  <a:extLst>
                    <a:ext uri="{FF2B5EF4-FFF2-40B4-BE49-F238E27FC236}">
                      <a16:creationId xmlns:a16="http://schemas.microsoft.com/office/drawing/2014/main" id="{8EE4C5CE-2E61-E035-F600-098A6333A391}"/>
                    </a:ext>
                  </a:extLst>
                </p:cNvPr>
                <p:cNvPicPr/>
                <p:nvPr/>
              </p:nvPicPr>
              <p:blipFill>
                <a:blip r:embed="rId71"/>
                <a:stretch>
                  <a:fillRect/>
                </a:stretch>
              </p:blipFill>
              <p:spPr>
                <a:xfrm>
                  <a:off x="7741633" y="692849"/>
                  <a:ext cx="130680" cy="18504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65" name="Ink 64">
                  <a:extLst>
                    <a:ext uri="{FF2B5EF4-FFF2-40B4-BE49-F238E27FC236}">
                      <a16:creationId xmlns:a16="http://schemas.microsoft.com/office/drawing/2014/main" id="{A1A41483-A814-DDA1-6AB7-40073AA57FFE}"/>
                    </a:ext>
                  </a:extLst>
                </p14:cNvPr>
                <p14:cNvContentPartPr/>
                <p14:nvPr/>
              </p14:nvContentPartPr>
              <p14:xfrm>
                <a:off x="7862233" y="588449"/>
                <a:ext cx="262800" cy="156960"/>
              </p14:xfrm>
            </p:contentPart>
          </mc:Choice>
          <mc:Fallback>
            <p:pic>
              <p:nvPicPr>
                <p:cNvPr id="65" name="Ink 64">
                  <a:extLst>
                    <a:ext uri="{FF2B5EF4-FFF2-40B4-BE49-F238E27FC236}">
                      <a16:creationId xmlns:a16="http://schemas.microsoft.com/office/drawing/2014/main" id="{A1A41483-A814-DDA1-6AB7-40073AA57FFE}"/>
                    </a:ext>
                  </a:extLst>
                </p:cNvPr>
                <p:cNvPicPr/>
                <p:nvPr/>
              </p:nvPicPr>
              <p:blipFill>
                <a:blip r:embed="rId73"/>
                <a:stretch>
                  <a:fillRect/>
                </a:stretch>
              </p:blipFill>
              <p:spPr>
                <a:xfrm>
                  <a:off x="7853233" y="579449"/>
                  <a:ext cx="280440" cy="17460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66" name="Ink 65">
                  <a:extLst>
                    <a:ext uri="{FF2B5EF4-FFF2-40B4-BE49-F238E27FC236}">
                      <a16:creationId xmlns:a16="http://schemas.microsoft.com/office/drawing/2014/main" id="{25589559-8732-FD4F-D3B7-DAB501880769}"/>
                    </a:ext>
                  </a:extLst>
                </p14:cNvPr>
                <p14:cNvContentPartPr/>
                <p14:nvPr/>
              </p14:nvContentPartPr>
              <p14:xfrm>
                <a:off x="8203153" y="654329"/>
                <a:ext cx="7200" cy="4680"/>
              </p14:xfrm>
            </p:contentPart>
          </mc:Choice>
          <mc:Fallback>
            <p:pic>
              <p:nvPicPr>
                <p:cNvPr id="66" name="Ink 65">
                  <a:extLst>
                    <a:ext uri="{FF2B5EF4-FFF2-40B4-BE49-F238E27FC236}">
                      <a16:creationId xmlns:a16="http://schemas.microsoft.com/office/drawing/2014/main" id="{25589559-8732-FD4F-D3B7-DAB501880769}"/>
                    </a:ext>
                  </a:extLst>
                </p:cNvPr>
                <p:cNvPicPr/>
                <p:nvPr/>
              </p:nvPicPr>
              <p:blipFill>
                <a:blip r:embed="rId75"/>
                <a:stretch>
                  <a:fillRect/>
                </a:stretch>
              </p:blipFill>
              <p:spPr>
                <a:xfrm>
                  <a:off x="8194513" y="645689"/>
                  <a:ext cx="24840" cy="22320"/>
                </a:xfrm>
                <a:prstGeom prst="rect">
                  <a:avLst/>
                </a:prstGeom>
              </p:spPr>
            </p:pic>
          </mc:Fallback>
        </mc:AlternateContent>
      </p:grpSp>
      <p:grpSp>
        <p:nvGrpSpPr>
          <p:cNvPr id="73" name="Group 72">
            <a:extLst>
              <a:ext uri="{FF2B5EF4-FFF2-40B4-BE49-F238E27FC236}">
                <a16:creationId xmlns:a16="http://schemas.microsoft.com/office/drawing/2014/main" id="{A8FA2FD0-9BEE-89F7-D680-6F53D6458C68}"/>
              </a:ext>
            </a:extLst>
          </p:cNvPr>
          <p:cNvGrpSpPr/>
          <p:nvPr/>
        </p:nvGrpSpPr>
        <p:grpSpPr>
          <a:xfrm>
            <a:off x="10787953" y="1745129"/>
            <a:ext cx="877320" cy="446760"/>
            <a:chOff x="10787953" y="1745129"/>
            <a:chExt cx="877320" cy="446760"/>
          </a:xfrm>
        </p:grpSpPr>
        <mc:AlternateContent xmlns:mc="http://schemas.openxmlformats.org/markup-compatibility/2006">
          <mc:Choice xmlns:p14="http://schemas.microsoft.com/office/powerpoint/2010/main" Requires="p14">
            <p:contentPart p14:bwMode="auto" r:id="rId76">
              <p14:nvContentPartPr>
                <p14:cNvPr id="68" name="Ink 67">
                  <a:extLst>
                    <a:ext uri="{FF2B5EF4-FFF2-40B4-BE49-F238E27FC236}">
                      <a16:creationId xmlns:a16="http://schemas.microsoft.com/office/drawing/2014/main" id="{3FC9B1D2-ABD6-42BB-CE16-9A1CF146454F}"/>
                    </a:ext>
                  </a:extLst>
                </p14:cNvPr>
                <p14:cNvContentPartPr/>
                <p14:nvPr/>
              </p14:nvContentPartPr>
              <p14:xfrm>
                <a:off x="11335513" y="2019089"/>
                <a:ext cx="186120" cy="172800"/>
              </p14:xfrm>
            </p:contentPart>
          </mc:Choice>
          <mc:Fallback>
            <p:pic>
              <p:nvPicPr>
                <p:cNvPr id="68" name="Ink 67">
                  <a:extLst>
                    <a:ext uri="{FF2B5EF4-FFF2-40B4-BE49-F238E27FC236}">
                      <a16:creationId xmlns:a16="http://schemas.microsoft.com/office/drawing/2014/main" id="{3FC9B1D2-ABD6-42BB-CE16-9A1CF146454F}"/>
                    </a:ext>
                  </a:extLst>
                </p:cNvPr>
                <p:cNvPicPr/>
                <p:nvPr/>
              </p:nvPicPr>
              <p:blipFill>
                <a:blip r:embed="rId77"/>
                <a:stretch>
                  <a:fillRect/>
                </a:stretch>
              </p:blipFill>
              <p:spPr>
                <a:xfrm>
                  <a:off x="11326513" y="2010089"/>
                  <a:ext cx="203760" cy="19044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69" name="Ink 68">
                  <a:extLst>
                    <a:ext uri="{FF2B5EF4-FFF2-40B4-BE49-F238E27FC236}">
                      <a16:creationId xmlns:a16="http://schemas.microsoft.com/office/drawing/2014/main" id="{AB223E63-C163-EE59-CD6C-FB54D4CD13CA}"/>
                    </a:ext>
                  </a:extLst>
                </p14:cNvPr>
                <p14:cNvContentPartPr/>
                <p14:nvPr/>
              </p14:nvContentPartPr>
              <p14:xfrm>
                <a:off x="11583913" y="2052929"/>
                <a:ext cx="9360" cy="91440"/>
              </p14:xfrm>
            </p:contentPart>
          </mc:Choice>
          <mc:Fallback>
            <p:pic>
              <p:nvPicPr>
                <p:cNvPr id="69" name="Ink 68">
                  <a:extLst>
                    <a:ext uri="{FF2B5EF4-FFF2-40B4-BE49-F238E27FC236}">
                      <a16:creationId xmlns:a16="http://schemas.microsoft.com/office/drawing/2014/main" id="{AB223E63-C163-EE59-CD6C-FB54D4CD13CA}"/>
                    </a:ext>
                  </a:extLst>
                </p:cNvPr>
                <p:cNvPicPr/>
                <p:nvPr/>
              </p:nvPicPr>
              <p:blipFill>
                <a:blip r:embed="rId79"/>
                <a:stretch>
                  <a:fillRect/>
                </a:stretch>
              </p:blipFill>
              <p:spPr>
                <a:xfrm>
                  <a:off x="11574913" y="2043929"/>
                  <a:ext cx="27000" cy="10908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70" name="Ink 69">
                  <a:extLst>
                    <a:ext uri="{FF2B5EF4-FFF2-40B4-BE49-F238E27FC236}">
                      <a16:creationId xmlns:a16="http://schemas.microsoft.com/office/drawing/2014/main" id="{8310323F-CF91-31FD-5E69-FADE0D3DC16E}"/>
                    </a:ext>
                  </a:extLst>
                </p14:cNvPr>
                <p14:cNvContentPartPr/>
                <p14:nvPr/>
              </p14:nvContentPartPr>
              <p14:xfrm>
                <a:off x="11539633" y="2029889"/>
                <a:ext cx="125640" cy="59760"/>
              </p14:xfrm>
            </p:contentPart>
          </mc:Choice>
          <mc:Fallback>
            <p:pic>
              <p:nvPicPr>
                <p:cNvPr id="70" name="Ink 69">
                  <a:extLst>
                    <a:ext uri="{FF2B5EF4-FFF2-40B4-BE49-F238E27FC236}">
                      <a16:creationId xmlns:a16="http://schemas.microsoft.com/office/drawing/2014/main" id="{8310323F-CF91-31FD-5E69-FADE0D3DC16E}"/>
                    </a:ext>
                  </a:extLst>
                </p:cNvPr>
                <p:cNvPicPr/>
                <p:nvPr/>
              </p:nvPicPr>
              <p:blipFill>
                <a:blip r:embed="rId81"/>
                <a:stretch>
                  <a:fillRect/>
                </a:stretch>
              </p:blipFill>
              <p:spPr>
                <a:xfrm>
                  <a:off x="11530633" y="2021249"/>
                  <a:ext cx="143280" cy="7740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71" name="Ink 70">
                  <a:extLst>
                    <a:ext uri="{FF2B5EF4-FFF2-40B4-BE49-F238E27FC236}">
                      <a16:creationId xmlns:a16="http://schemas.microsoft.com/office/drawing/2014/main" id="{CCCB4AAA-7BDB-A799-2147-663C81DA4E69}"/>
                    </a:ext>
                  </a:extLst>
                </p14:cNvPr>
                <p14:cNvContentPartPr/>
                <p14:nvPr/>
              </p14:nvContentPartPr>
              <p14:xfrm>
                <a:off x="10787953" y="1745129"/>
                <a:ext cx="743760" cy="375840"/>
              </p14:xfrm>
            </p:contentPart>
          </mc:Choice>
          <mc:Fallback>
            <p:pic>
              <p:nvPicPr>
                <p:cNvPr id="71" name="Ink 70">
                  <a:extLst>
                    <a:ext uri="{FF2B5EF4-FFF2-40B4-BE49-F238E27FC236}">
                      <a16:creationId xmlns:a16="http://schemas.microsoft.com/office/drawing/2014/main" id="{CCCB4AAA-7BDB-A799-2147-663C81DA4E69}"/>
                    </a:ext>
                  </a:extLst>
                </p:cNvPr>
                <p:cNvPicPr/>
                <p:nvPr/>
              </p:nvPicPr>
              <p:blipFill>
                <a:blip r:embed="rId83"/>
                <a:stretch>
                  <a:fillRect/>
                </a:stretch>
              </p:blipFill>
              <p:spPr>
                <a:xfrm>
                  <a:off x="10779313" y="1736489"/>
                  <a:ext cx="761400" cy="3934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84">
            <p14:nvContentPartPr>
              <p14:cNvPr id="72" name="Ink 71">
                <a:extLst>
                  <a:ext uri="{FF2B5EF4-FFF2-40B4-BE49-F238E27FC236}">
                    <a16:creationId xmlns:a16="http://schemas.microsoft.com/office/drawing/2014/main" id="{18D159F0-553E-A3C0-CE62-FB7621CFDCFE}"/>
                  </a:ext>
                </a:extLst>
              </p14:cNvPr>
              <p14:cNvContentPartPr/>
              <p14:nvPr/>
            </p14:nvContentPartPr>
            <p14:xfrm>
              <a:off x="11943913" y="1014329"/>
              <a:ext cx="60480" cy="967680"/>
            </p14:xfrm>
          </p:contentPart>
        </mc:Choice>
        <mc:Fallback>
          <p:pic>
            <p:nvPicPr>
              <p:cNvPr id="72" name="Ink 71">
                <a:extLst>
                  <a:ext uri="{FF2B5EF4-FFF2-40B4-BE49-F238E27FC236}">
                    <a16:creationId xmlns:a16="http://schemas.microsoft.com/office/drawing/2014/main" id="{18D159F0-553E-A3C0-CE62-FB7621CFDCFE}"/>
                  </a:ext>
                </a:extLst>
              </p:cNvPr>
              <p:cNvPicPr/>
              <p:nvPr/>
            </p:nvPicPr>
            <p:blipFill>
              <a:blip r:embed="rId85"/>
              <a:stretch>
                <a:fillRect/>
              </a:stretch>
            </p:blipFill>
            <p:spPr>
              <a:xfrm>
                <a:off x="11935273" y="1005329"/>
                <a:ext cx="78120" cy="985320"/>
              </a:xfrm>
              <a:prstGeom prst="rect">
                <a:avLst/>
              </a:prstGeom>
            </p:spPr>
          </p:pic>
        </mc:Fallback>
      </mc:AlternateContent>
      <p:grpSp>
        <p:nvGrpSpPr>
          <p:cNvPr id="91" name="Group 90">
            <a:extLst>
              <a:ext uri="{FF2B5EF4-FFF2-40B4-BE49-F238E27FC236}">
                <a16:creationId xmlns:a16="http://schemas.microsoft.com/office/drawing/2014/main" id="{58B5ADEB-E5A7-5F52-8351-4CB4EE005C05}"/>
              </a:ext>
            </a:extLst>
          </p:cNvPr>
          <p:cNvGrpSpPr/>
          <p:nvPr/>
        </p:nvGrpSpPr>
        <p:grpSpPr>
          <a:xfrm>
            <a:off x="5683153" y="1715969"/>
            <a:ext cx="510840" cy="349200"/>
            <a:chOff x="5683153" y="1715969"/>
            <a:chExt cx="510840" cy="349200"/>
          </a:xfrm>
        </p:grpSpPr>
        <mc:AlternateContent xmlns:mc="http://schemas.openxmlformats.org/markup-compatibility/2006">
          <mc:Choice xmlns:p14="http://schemas.microsoft.com/office/powerpoint/2010/main" Requires="p14">
            <p:contentPart p14:bwMode="auto" r:id="rId86">
              <p14:nvContentPartPr>
                <p14:cNvPr id="87" name="Ink 86">
                  <a:extLst>
                    <a:ext uri="{FF2B5EF4-FFF2-40B4-BE49-F238E27FC236}">
                      <a16:creationId xmlns:a16="http://schemas.microsoft.com/office/drawing/2014/main" id="{34EB4002-2ABE-E0E6-5888-4E810F61BC4E}"/>
                    </a:ext>
                  </a:extLst>
                </p14:cNvPr>
                <p14:cNvContentPartPr/>
                <p14:nvPr/>
              </p14:nvContentPartPr>
              <p14:xfrm>
                <a:off x="5760553" y="1817489"/>
                <a:ext cx="85320" cy="217440"/>
              </p14:xfrm>
            </p:contentPart>
          </mc:Choice>
          <mc:Fallback>
            <p:pic>
              <p:nvPicPr>
                <p:cNvPr id="87" name="Ink 86">
                  <a:extLst>
                    <a:ext uri="{FF2B5EF4-FFF2-40B4-BE49-F238E27FC236}">
                      <a16:creationId xmlns:a16="http://schemas.microsoft.com/office/drawing/2014/main" id="{34EB4002-2ABE-E0E6-5888-4E810F61BC4E}"/>
                    </a:ext>
                  </a:extLst>
                </p:cNvPr>
                <p:cNvPicPr/>
                <p:nvPr/>
              </p:nvPicPr>
              <p:blipFill>
                <a:blip r:embed="rId87"/>
                <a:stretch>
                  <a:fillRect/>
                </a:stretch>
              </p:blipFill>
              <p:spPr>
                <a:xfrm>
                  <a:off x="5751553" y="1808849"/>
                  <a:ext cx="102960" cy="23508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88" name="Ink 87">
                  <a:extLst>
                    <a:ext uri="{FF2B5EF4-FFF2-40B4-BE49-F238E27FC236}">
                      <a16:creationId xmlns:a16="http://schemas.microsoft.com/office/drawing/2014/main" id="{608A1C9F-F59F-F423-F2AC-10022763D56C}"/>
                    </a:ext>
                  </a:extLst>
                </p14:cNvPr>
                <p14:cNvContentPartPr/>
                <p14:nvPr/>
              </p14:nvContentPartPr>
              <p14:xfrm>
                <a:off x="5683153" y="1805609"/>
                <a:ext cx="165960" cy="78480"/>
              </p14:xfrm>
            </p:contentPart>
          </mc:Choice>
          <mc:Fallback>
            <p:pic>
              <p:nvPicPr>
                <p:cNvPr id="88" name="Ink 87">
                  <a:extLst>
                    <a:ext uri="{FF2B5EF4-FFF2-40B4-BE49-F238E27FC236}">
                      <a16:creationId xmlns:a16="http://schemas.microsoft.com/office/drawing/2014/main" id="{608A1C9F-F59F-F423-F2AC-10022763D56C}"/>
                    </a:ext>
                  </a:extLst>
                </p:cNvPr>
                <p:cNvPicPr/>
                <p:nvPr/>
              </p:nvPicPr>
              <p:blipFill>
                <a:blip r:embed="rId89"/>
                <a:stretch>
                  <a:fillRect/>
                </a:stretch>
              </p:blipFill>
              <p:spPr>
                <a:xfrm>
                  <a:off x="5674153" y="1796609"/>
                  <a:ext cx="183600" cy="9612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89" name="Ink 88">
                  <a:extLst>
                    <a:ext uri="{FF2B5EF4-FFF2-40B4-BE49-F238E27FC236}">
                      <a16:creationId xmlns:a16="http://schemas.microsoft.com/office/drawing/2014/main" id="{63AA29E4-6375-8540-A77B-F90E99110A69}"/>
                    </a:ext>
                  </a:extLst>
                </p14:cNvPr>
                <p14:cNvContentPartPr/>
                <p14:nvPr/>
              </p14:nvContentPartPr>
              <p14:xfrm>
                <a:off x="5915353" y="1715969"/>
                <a:ext cx="162720" cy="349200"/>
              </p14:xfrm>
            </p:contentPart>
          </mc:Choice>
          <mc:Fallback>
            <p:pic>
              <p:nvPicPr>
                <p:cNvPr id="89" name="Ink 88">
                  <a:extLst>
                    <a:ext uri="{FF2B5EF4-FFF2-40B4-BE49-F238E27FC236}">
                      <a16:creationId xmlns:a16="http://schemas.microsoft.com/office/drawing/2014/main" id="{63AA29E4-6375-8540-A77B-F90E99110A69}"/>
                    </a:ext>
                  </a:extLst>
                </p:cNvPr>
                <p:cNvPicPr/>
                <p:nvPr/>
              </p:nvPicPr>
              <p:blipFill>
                <a:blip r:embed="rId91"/>
                <a:stretch>
                  <a:fillRect/>
                </a:stretch>
              </p:blipFill>
              <p:spPr>
                <a:xfrm>
                  <a:off x="5906713" y="1706969"/>
                  <a:ext cx="180360" cy="36684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90" name="Ink 89">
                  <a:extLst>
                    <a:ext uri="{FF2B5EF4-FFF2-40B4-BE49-F238E27FC236}">
                      <a16:creationId xmlns:a16="http://schemas.microsoft.com/office/drawing/2014/main" id="{B8CB186F-BABB-77BF-B139-1E1FA4D34887}"/>
                    </a:ext>
                  </a:extLst>
                </p14:cNvPr>
                <p14:cNvContentPartPr/>
                <p14:nvPr/>
              </p14:nvContentPartPr>
              <p14:xfrm>
                <a:off x="6179953" y="1787969"/>
                <a:ext cx="14040" cy="16200"/>
              </p14:xfrm>
            </p:contentPart>
          </mc:Choice>
          <mc:Fallback>
            <p:pic>
              <p:nvPicPr>
                <p:cNvPr id="90" name="Ink 89">
                  <a:extLst>
                    <a:ext uri="{FF2B5EF4-FFF2-40B4-BE49-F238E27FC236}">
                      <a16:creationId xmlns:a16="http://schemas.microsoft.com/office/drawing/2014/main" id="{B8CB186F-BABB-77BF-B139-1E1FA4D34887}"/>
                    </a:ext>
                  </a:extLst>
                </p:cNvPr>
                <p:cNvPicPr/>
                <p:nvPr/>
              </p:nvPicPr>
              <p:blipFill>
                <a:blip r:embed="rId93"/>
                <a:stretch>
                  <a:fillRect/>
                </a:stretch>
              </p:blipFill>
              <p:spPr>
                <a:xfrm>
                  <a:off x="6170953" y="1778969"/>
                  <a:ext cx="31680" cy="33840"/>
                </a:xfrm>
                <a:prstGeom prst="rect">
                  <a:avLst/>
                </a:prstGeom>
              </p:spPr>
            </p:pic>
          </mc:Fallback>
        </mc:AlternateContent>
      </p:grpSp>
      <p:grpSp>
        <p:nvGrpSpPr>
          <p:cNvPr id="98" name="Group 97">
            <a:extLst>
              <a:ext uri="{FF2B5EF4-FFF2-40B4-BE49-F238E27FC236}">
                <a16:creationId xmlns:a16="http://schemas.microsoft.com/office/drawing/2014/main" id="{19FC5F45-F82A-8C69-7C05-4D8E446347E4}"/>
              </a:ext>
            </a:extLst>
          </p:cNvPr>
          <p:cNvGrpSpPr/>
          <p:nvPr/>
        </p:nvGrpSpPr>
        <p:grpSpPr>
          <a:xfrm>
            <a:off x="5727073" y="2199089"/>
            <a:ext cx="1419480" cy="923400"/>
            <a:chOff x="5727073" y="2199089"/>
            <a:chExt cx="1419480" cy="923400"/>
          </a:xfrm>
        </p:grpSpPr>
        <mc:AlternateContent xmlns:mc="http://schemas.openxmlformats.org/markup-compatibility/2006">
          <mc:Choice xmlns:p14="http://schemas.microsoft.com/office/powerpoint/2010/main" Requires="p14">
            <p:contentPart p14:bwMode="auto" r:id="rId94">
              <p14:nvContentPartPr>
                <p14:cNvPr id="74" name="Ink 73">
                  <a:extLst>
                    <a:ext uri="{FF2B5EF4-FFF2-40B4-BE49-F238E27FC236}">
                      <a16:creationId xmlns:a16="http://schemas.microsoft.com/office/drawing/2014/main" id="{6EBE1EE4-80E3-C443-A315-EC0ADAB2F271}"/>
                    </a:ext>
                  </a:extLst>
                </p14:cNvPr>
                <p14:cNvContentPartPr/>
                <p14:nvPr/>
              </p14:nvContentPartPr>
              <p14:xfrm>
                <a:off x="6041713" y="2666369"/>
                <a:ext cx="110520" cy="160560"/>
              </p14:xfrm>
            </p:contentPart>
          </mc:Choice>
          <mc:Fallback>
            <p:pic>
              <p:nvPicPr>
                <p:cNvPr id="74" name="Ink 73">
                  <a:extLst>
                    <a:ext uri="{FF2B5EF4-FFF2-40B4-BE49-F238E27FC236}">
                      <a16:creationId xmlns:a16="http://schemas.microsoft.com/office/drawing/2014/main" id="{6EBE1EE4-80E3-C443-A315-EC0ADAB2F271}"/>
                    </a:ext>
                  </a:extLst>
                </p:cNvPr>
                <p:cNvPicPr/>
                <p:nvPr/>
              </p:nvPicPr>
              <p:blipFill>
                <a:blip r:embed="rId95"/>
                <a:stretch>
                  <a:fillRect/>
                </a:stretch>
              </p:blipFill>
              <p:spPr>
                <a:xfrm>
                  <a:off x="6032713" y="2657729"/>
                  <a:ext cx="128160" cy="17820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75" name="Ink 74">
                  <a:extLst>
                    <a:ext uri="{FF2B5EF4-FFF2-40B4-BE49-F238E27FC236}">
                      <a16:creationId xmlns:a16="http://schemas.microsoft.com/office/drawing/2014/main" id="{A95E734D-91F4-7665-3916-4AFCE2F7E5F0}"/>
                    </a:ext>
                  </a:extLst>
                </p14:cNvPr>
                <p14:cNvContentPartPr/>
                <p14:nvPr/>
              </p14:nvContentPartPr>
              <p14:xfrm>
                <a:off x="5976193" y="2618129"/>
                <a:ext cx="195480" cy="150840"/>
              </p14:xfrm>
            </p:contentPart>
          </mc:Choice>
          <mc:Fallback>
            <p:pic>
              <p:nvPicPr>
                <p:cNvPr id="75" name="Ink 74">
                  <a:extLst>
                    <a:ext uri="{FF2B5EF4-FFF2-40B4-BE49-F238E27FC236}">
                      <a16:creationId xmlns:a16="http://schemas.microsoft.com/office/drawing/2014/main" id="{A95E734D-91F4-7665-3916-4AFCE2F7E5F0}"/>
                    </a:ext>
                  </a:extLst>
                </p:cNvPr>
                <p:cNvPicPr/>
                <p:nvPr/>
              </p:nvPicPr>
              <p:blipFill>
                <a:blip r:embed="rId97"/>
                <a:stretch>
                  <a:fillRect/>
                </a:stretch>
              </p:blipFill>
              <p:spPr>
                <a:xfrm>
                  <a:off x="5967553" y="2609489"/>
                  <a:ext cx="213120" cy="16848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76" name="Ink 75">
                  <a:extLst>
                    <a:ext uri="{FF2B5EF4-FFF2-40B4-BE49-F238E27FC236}">
                      <a16:creationId xmlns:a16="http://schemas.microsoft.com/office/drawing/2014/main" id="{A0E89E05-C172-CBB6-EB70-F19358B9FB18}"/>
                    </a:ext>
                  </a:extLst>
                </p14:cNvPr>
                <p14:cNvContentPartPr/>
                <p14:nvPr/>
              </p14:nvContentPartPr>
              <p14:xfrm>
                <a:off x="6233233" y="2556929"/>
                <a:ext cx="110520" cy="133560"/>
              </p14:xfrm>
            </p:contentPart>
          </mc:Choice>
          <mc:Fallback>
            <p:pic>
              <p:nvPicPr>
                <p:cNvPr id="76" name="Ink 75">
                  <a:extLst>
                    <a:ext uri="{FF2B5EF4-FFF2-40B4-BE49-F238E27FC236}">
                      <a16:creationId xmlns:a16="http://schemas.microsoft.com/office/drawing/2014/main" id="{A0E89E05-C172-CBB6-EB70-F19358B9FB18}"/>
                    </a:ext>
                  </a:extLst>
                </p:cNvPr>
                <p:cNvPicPr/>
                <p:nvPr/>
              </p:nvPicPr>
              <p:blipFill>
                <a:blip r:embed="rId99"/>
                <a:stretch>
                  <a:fillRect/>
                </a:stretch>
              </p:blipFill>
              <p:spPr>
                <a:xfrm>
                  <a:off x="6224233" y="2548289"/>
                  <a:ext cx="128160" cy="15120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77" name="Ink 76">
                  <a:extLst>
                    <a:ext uri="{FF2B5EF4-FFF2-40B4-BE49-F238E27FC236}">
                      <a16:creationId xmlns:a16="http://schemas.microsoft.com/office/drawing/2014/main" id="{47822157-0C0D-FC85-F4E5-C80CB682908B}"/>
                    </a:ext>
                  </a:extLst>
                </p14:cNvPr>
                <p14:cNvContentPartPr/>
                <p14:nvPr/>
              </p14:nvContentPartPr>
              <p14:xfrm>
                <a:off x="6368233" y="2471969"/>
                <a:ext cx="220680" cy="177840"/>
              </p14:xfrm>
            </p:contentPart>
          </mc:Choice>
          <mc:Fallback>
            <p:pic>
              <p:nvPicPr>
                <p:cNvPr id="77" name="Ink 76">
                  <a:extLst>
                    <a:ext uri="{FF2B5EF4-FFF2-40B4-BE49-F238E27FC236}">
                      <a16:creationId xmlns:a16="http://schemas.microsoft.com/office/drawing/2014/main" id="{47822157-0C0D-FC85-F4E5-C80CB682908B}"/>
                    </a:ext>
                  </a:extLst>
                </p:cNvPr>
                <p:cNvPicPr/>
                <p:nvPr/>
              </p:nvPicPr>
              <p:blipFill>
                <a:blip r:embed="rId101"/>
                <a:stretch>
                  <a:fillRect/>
                </a:stretch>
              </p:blipFill>
              <p:spPr>
                <a:xfrm>
                  <a:off x="6359233" y="2463329"/>
                  <a:ext cx="238320" cy="19548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79" name="Ink 78">
                  <a:extLst>
                    <a:ext uri="{FF2B5EF4-FFF2-40B4-BE49-F238E27FC236}">
                      <a16:creationId xmlns:a16="http://schemas.microsoft.com/office/drawing/2014/main" id="{64C23D5B-D18B-93B1-0318-983AC83AB71D}"/>
                    </a:ext>
                  </a:extLst>
                </p14:cNvPr>
                <p14:cNvContentPartPr/>
                <p14:nvPr/>
              </p14:nvContentPartPr>
              <p14:xfrm>
                <a:off x="6176353" y="3011249"/>
                <a:ext cx="85320" cy="111240"/>
              </p14:xfrm>
            </p:contentPart>
          </mc:Choice>
          <mc:Fallback>
            <p:pic>
              <p:nvPicPr>
                <p:cNvPr id="79" name="Ink 78">
                  <a:extLst>
                    <a:ext uri="{FF2B5EF4-FFF2-40B4-BE49-F238E27FC236}">
                      <a16:creationId xmlns:a16="http://schemas.microsoft.com/office/drawing/2014/main" id="{64C23D5B-D18B-93B1-0318-983AC83AB71D}"/>
                    </a:ext>
                  </a:extLst>
                </p:cNvPr>
                <p:cNvPicPr/>
                <p:nvPr/>
              </p:nvPicPr>
              <p:blipFill>
                <a:blip r:embed="rId103"/>
                <a:stretch>
                  <a:fillRect/>
                </a:stretch>
              </p:blipFill>
              <p:spPr>
                <a:xfrm>
                  <a:off x="6167353" y="3002249"/>
                  <a:ext cx="102960" cy="12888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80" name="Ink 79">
                  <a:extLst>
                    <a:ext uri="{FF2B5EF4-FFF2-40B4-BE49-F238E27FC236}">
                      <a16:creationId xmlns:a16="http://schemas.microsoft.com/office/drawing/2014/main" id="{35898351-F67C-0176-2E13-87ECABBE3BE4}"/>
                    </a:ext>
                  </a:extLst>
                </p14:cNvPr>
                <p14:cNvContentPartPr/>
                <p14:nvPr/>
              </p14:nvContentPartPr>
              <p14:xfrm>
                <a:off x="6148273" y="2917289"/>
                <a:ext cx="137880" cy="126720"/>
              </p14:xfrm>
            </p:contentPart>
          </mc:Choice>
          <mc:Fallback>
            <p:pic>
              <p:nvPicPr>
                <p:cNvPr id="80" name="Ink 79">
                  <a:extLst>
                    <a:ext uri="{FF2B5EF4-FFF2-40B4-BE49-F238E27FC236}">
                      <a16:creationId xmlns:a16="http://schemas.microsoft.com/office/drawing/2014/main" id="{35898351-F67C-0176-2E13-87ECABBE3BE4}"/>
                    </a:ext>
                  </a:extLst>
                </p:cNvPr>
                <p:cNvPicPr/>
                <p:nvPr/>
              </p:nvPicPr>
              <p:blipFill>
                <a:blip r:embed="rId105"/>
                <a:stretch>
                  <a:fillRect/>
                </a:stretch>
              </p:blipFill>
              <p:spPr>
                <a:xfrm>
                  <a:off x="6139273" y="2908649"/>
                  <a:ext cx="155520" cy="14436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81" name="Ink 80">
                  <a:extLst>
                    <a:ext uri="{FF2B5EF4-FFF2-40B4-BE49-F238E27FC236}">
                      <a16:creationId xmlns:a16="http://schemas.microsoft.com/office/drawing/2014/main" id="{DE6A5823-F385-AA3C-A723-E7F2340E722A}"/>
                    </a:ext>
                  </a:extLst>
                </p14:cNvPr>
                <p14:cNvContentPartPr/>
                <p14:nvPr/>
              </p14:nvContentPartPr>
              <p14:xfrm>
                <a:off x="6295513" y="2842049"/>
                <a:ext cx="113760" cy="141120"/>
              </p14:xfrm>
            </p:contentPart>
          </mc:Choice>
          <mc:Fallback>
            <p:pic>
              <p:nvPicPr>
                <p:cNvPr id="81" name="Ink 80">
                  <a:extLst>
                    <a:ext uri="{FF2B5EF4-FFF2-40B4-BE49-F238E27FC236}">
                      <a16:creationId xmlns:a16="http://schemas.microsoft.com/office/drawing/2014/main" id="{DE6A5823-F385-AA3C-A723-E7F2340E722A}"/>
                    </a:ext>
                  </a:extLst>
                </p:cNvPr>
                <p:cNvPicPr/>
                <p:nvPr/>
              </p:nvPicPr>
              <p:blipFill>
                <a:blip r:embed="rId107"/>
                <a:stretch>
                  <a:fillRect/>
                </a:stretch>
              </p:blipFill>
              <p:spPr>
                <a:xfrm>
                  <a:off x="6286873" y="2833409"/>
                  <a:ext cx="131400" cy="15876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82" name="Ink 81">
                  <a:extLst>
                    <a:ext uri="{FF2B5EF4-FFF2-40B4-BE49-F238E27FC236}">
                      <a16:creationId xmlns:a16="http://schemas.microsoft.com/office/drawing/2014/main" id="{0B74AC49-EC92-EF4F-7E07-4AB59B081886}"/>
                    </a:ext>
                  </a:extLst>
                </p14:cNvPr>
                <p14:cNvContentPartPr/>
                <p14:nvPr/>
              </p14:nvContentPartPr>
              <p14:xfrm>
                <a:off x="6430873" y="2812169"/>
                <a:ext cx="96120" cy="101880"/>
              </p14:xfrm>
            </p:contentPart>
          </mc:Choice>
          <mc:Fallback>
            <p:pic>
              <p:nvPicPr>
                <p:cNvPr id="82" name="Ink 81">
                  <a:extLst>
                    <a:ext uri="{FF2B5EF4-FFF2-40B4-BE49-F238E27FC236}">
                      <a16:creationId xmlns:a16="http://schemas.microsoft.com/office/drawing/2014/main" id="{0B74AC49-EC92-EF4F-7E07-4AB59B081886}"/>
                    </a:ext>
                  </a:extLst>
                </p:cNvPr>
                <p:cNvPicPr/>
                <p:nvPr/>
              </p:nvPicPr>
              <p:blipFill>
                <a:blip r:embed="rId109"/>
                <a:stretch>
                  <a:fillRect/>
                </a:stretch>
              </p:blipFill>
              <p:spPr>
                <a:xfrm>
                  <a:off x="6421873" y="2803169"/>
                  <a:ext cx="113760" cy="11952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83" name="Ink 82">
                  <a:extLst>
                    <a:ext uri="{FF2B5EF4-FFF2-40B4-BE49-F238E27FC236}">
                      <a16:creationId xmlns:a16="http://schemas.microsoft.com/office/drawing/2014/main" id="{04D63C04-3869-ABD7-6CF3-C55EC74E9C04}"/>
                    </a:ext>
                  </a:extLst>
                </p14:cNvPr>
                <p14:cNvContentPartPr/>
                <p14:nvPr/>
              </p14:nvContentPartPr>
              <p14:xfrm>
                <a:off x="6549673" y="2461529"/>
                <a:ext cx="402120" cy="412200"/>
              </p14:xfrm>
            </p:contentPart>
          </mc:Choice>
          <mc:Fallback>
            <p:pic>
              <p:nvPicPr>
                <p:cNvPr id="83" name="Ink 82">
                  <a:extLst>
                    <a:ext uri="{FF2B5EF4-FFF2-40B4-BE49-F238E27FC236}">
                      <a16:creationId xmlns:a16="http://schemas.microsoft.com/office/drawing/2014/main" id="{04D63C04-3869-ABD7-6CF3-C55EC74E9C04}"/>
                    </a:ext>
                  </a:extLst>
                </p:cNvPr>
                <p:cNvPicPr/>
                <p:nvPr/>
              </p:nvPicPr>
              <p:blipFill>
                <a:blip r:embed="rId111"/>
                <a:stretch>
                  <a:fillRect/>
                </a:stretch>
              </p:blipFill>
              <p:spPr>
                <a:xfrm>
                  <a:off x="6540673" y="2452529"/>
                  <a:ext cx="419760" cy="42984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84" name="Ink 83">
                  <a:extLst>
                    <a:ext uri="{FF2B5EF4-FFF2-40B4-BE49-F238E27FC236}">
                      <a16:creationId xmlns:a16="http://schemas.microsoft.com/office/drawing/2014/main" id="{E1B5B08B-DD7B-D783-76F3-E4B63D8CCC55}"/>
                    </a:ext>
                  </a:extLst>
                </p14:cNvPr>
                <p14:cNvContentPartPr/>
                <p14:nvPr/>
              </p14:nvContentPartPr>
              <p14:xfrm>
                <a:off x="6899593" y="2510489"/>
                <a:ext cx="130320" cy="91080"/>
              </p14:xfrm>
            </p:contentPart>
          </mc:Choice>
          <mc:Fallback>
            <p:pic>
              <p:nvPicPr>
                <p:cNvPr id="84" name="Ink 83">
                  <a:extLst>
                    <a:ext uri="{FF2B5EF4-FFF2-40B4-BE49-F238E27FC236}">
                      <a16:creationId xmlns:a16="http://schemas.microsoft.com/office/drawing/2014/main" id="{E1B5B08B-DD7B-D783-76F3-E4B63D8CCC55}"/>
                    </a:ext>
                  </a:extLst>
                </p:cNvPr>
                <p:cNvPicPr/>
                <p:nvPr/>
              </p:nvPicPr>
              <p:blipFill>
                <a:blip r:embed="rId113"/>
                <a:stretch>
                  <a:fillRect/>
                </a:stretch>
              </p:blipFill>
              <p:spPr>
                <a:xfrm>
                  <a:off x="6890593" y="2501849"/>
                  <a:ext cx="147960" cy="10872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85" name="Ink 84">
                  <a:extLst>
                    <a:ext uri="{FF2B5EF4-FFF2-40B4-BE49-F238E27FC236}">
                      <a16:creationId xmlns:a16="http://schemas.microsoft.com/office/drawing/2014/main" id="{DABD8DD9-A24B-E3E3-321A-2191C80CC8C0}"/>
                    </a:ext>
                  </a:extLst>
                </p14:cNvPr>
                <p14:cNvContentPartPr/>
                <p14:nvPr/>
              </p14:nvContentPartPr>
              <p14:xfrm>
                <a:off x="7139713" y="2497889"/>
                <a:ext cx="6840" cy="6840"/>
              </p14:xfrm>
            </p:contentPart>
          </mc:Choice>
          <mc:Fallback>
            <p:pic>
              <p:nvPicPr>
                <p:cNvPr id="85" name="Ink 84">
                  <a:extLst>
                    <a:ext uri="{FF2B5EF4-FFF2-40B4-BE49-F238E27FC236}">
                      <a16:creationId xmlns:a16="http://schemas.microsoft.com/office/drawing/2014/main" id="{DABD8DD9-A24B-E3E3-321A-2191C80CC8C0}"/>
                    </a:ext>
                  </a:extLst>
                </p:cNvPr>
                <p:cNvPicPr/>
                <p:nvPr/>
              </p:nvPicPr>
              <p:blipFill>
                <a:blip r:embed="rId115"/>
                <a:stretch>
                  <a:fillRect/>
                </a:stretch>
              </p:blipFill>
              <p:spPr>
                <a:xfrm>
                  <a:off x="7131073" y="2489249"/>
                  <a:ext cx="24480" cy="2448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92" name="Ink 91">
                  <a:extLst>
                    <a:ext uri="{FF2B5EF4-FFF2-40B4-BE49-F238E27FC236}">
                      <a16:creationId xmlns:a16="http://schemas.microsoft.com/office/drawing/2014/main" id="{D2EC5504-C881-5ACB-E255-6F6ED5DA47C0}"/>
                    </a:ext>
                  </a:extLst>
                </p14:cNvPr>
                <p14:cNvContentPartPr/>
                <p14:nvPr/>
              </p14:nvContentPartPr>
              <p14:xfrm>
                <a:off x="5759113" y="2199089"/>
                <a:ext cx="99720" cy="888480"/>
              </p14:xfrm>
            </p:contentPart>
          </mc:Choice>
          <mc:Fallback>
            <p:pic>
              <p:nvPicPr>
                <p:cNvPr id="92" name="Ink 91">
                  <a:extLst>
                    <a:ext uri="{FF2B5EF4-FFF2-40B4-BE49-F238E27FC236}">
                      <a16:creationId xmlns:a16="http://schemas.microsoft.com/office/drawing/2014/main" id="{D2EC5504-C881-5ACB-E255-6F6ED5DA47C0}"/>
                    </a:ext>
                  </a:extLst>
                </p:cNvPr>
                <p:cNvPicPr/>
                <p:nvPr/>
              </p:nvPicPr>
              <p:blipFill>
                <a:blip r:embed="rId117"/>
                <a:stretch>
                  <a:fillRect/>
                </a:stretch>
              </p:blipFill>
              <p:spPr>
                <a:xfrm>
                  <a:off x="5750473" y="2190089"/>
                  <a:ext cx="117360" cy="90612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93" name="Ink 92">
                  <a:extLst>
                    <a:ext uri="{FF2B5EF4-FFF2-40B4-BE49-F238E27FC236}">
                      <a16:creationId xmlns:a16="http://schemas.microsoft.com/office/drawing/2014/main" id="{DAC37B8F-2CC6-1CCF-4E62-779271806354}"/>
                    </a:ext>
                  </a:extLst>
                </p14:cNvPr>
                <p14:cNvContentPartPr/>
                <p14:nvPr/>
              </p14:nvContentPartPr>
              <p14:xfrm>
                <a:off x="5727073" y="2942489"/>
                <a:ext cx="104400" cy="133560"/>
              </p14:xfrm>
            </p:contentPart>
          </mc:Choice>
          <mc:Fallback>
            <p:pic>
              <p:nvPicPr>
                <p:cNvPr id="93" name="Ink 92">
                  <a:extLst>
                    <a:ext uri="{FF2B5EF4-FFF2-40B4-BE49-F238E27FC236}">
                      <a16:creationId xmlns:a16="http://schemas.microsoft.com/office/drawing/2014/main" id="{DAC37B8F-2CC6-1CCF-4E62-779271806354}"/>
                    </a:ext>
                  </a:extLst>
                </p:cNvPr>
                <p:cNvPicPr/>
                <p:nvPr/>
              </p:nvPicPr>
              <p:blipFill>
                <a:blip r:embed="rId119"/>
                <a:stretch>
                  <a:fillRect/>
                </a:stretch>
              </p:blipFill>
              <p:spPr>
                <a:xfrm>
                  <a:off x="5718073" y="2933849"/>
                  <a:ext cx="122040" cy="151200"/>
                </a:xfrm>
                <a:prstGeom prst="rect">
                  <a:avLst/>
                </a:prstGeom>
              </p:spPr>
            </p:pic>
          </mc:Fallback>
        </mc:AlternateContent>
      </p:grpSp>
      <p:grpSp>
        <p:nvGrpSpPr>
          <p:cNvPr id="97" name="Group 96">
            <a:extLst>
              <a:ext uri="{FF2B5EF4-FFF2-40B4-BE49-F238E27FC236}">
                <a16:creationId xmlns:a16="http://schemas.microsoft.com/office/drawing/2014/main" id="{A9279F75-A36E-C42C-8926-4079180AEFE0}"/>
              </a:ext>
            </a:extLst>
          </p:cNvPr>
          <p:cNvGrpSpPr/>
          <p:nvPr/>
        </p:nvGrpSpPr>
        <p:grpSpPr>
          <a:xfrm>
            <a:off x="5451313" y="3374129"/>
            <a:ext cx="510480" cy="366480"/>
            <a:chOff x="5451313" y="3374129"/>
            <a:chExt cx="510480" cy="366480"/>
          </a:xfrm>
        </p:grpSpPr>
        <mc:AlternateContent xmlns:mc="http://schemas.openxmlformats.org/markup-compatibility/2006">
          <mc:Choice xmlns:p14="http://schemas.microsoft.com/office/powerpoint/2010/main" Requires="p14">
            <p:contentPart p14:bwMode="auto" r:id="rId120">
              <p14:nvContentPartPr>
                <p14:cNvPr id="94" name="Ink 93">
                  <a:extLst>
                    <a:ext uri="{FF2B5EF4-FFF2-40B4-BE49-F238E27FC236}">
                      <a16:creationId xmlns:a16="http://schemas.microsoft.com/office/drawing/2014/main" id="{60BBD928-6492-FF8F-76E6-3D58E6D8C5C5}"/>
                    </a:ext>
                  </a:extLst>
                </p14:cNvPr>
                <p14:cNvContentPartPr/>
                <p14:nvPr/>
              </p14:nvContentPartPr>
              <p14:xfrm>
                <a:off x="5451313" y="3450089"/>
                <a:ext cx="254520" cy="264600"/>
              </p14:xfrm>
            </p:contentPart>
          </mc:Choice>
          <mc:Fallback>
            <p:pic>
              <p:nvPicPr>
                <p:cNvPr id="94" name="Ink 93">
                  <a:extLst>
                    <a:ext uri="{FF2B5EF4-FFF2-40B4-BE49-F238E27FC236}">
                      <a16:creationId xmlns:a16="http://schemas.microsoft.com/office/drawing/2014/main" id="{60BBD928-6492-FF8F-76E6-3D58E6D8C5C5}"/>
                    </a:ext>
                  </a:extLst>
                </p:cNvPr>
                <p:cNvPicPr/>
                <p:nvPr/>
              </p:nvPicPr>
              <p:blipFill>
                <a:blip r:embed="rId121"/>
                <a:stretch>
                  <a:fillRect/>
                </a:stretch>
              </p:blipFill>
              <p:spPr>
                <a:xfrm>
                  <a:off x="5442673" y="3441089"/>
                  <a:ext cx="272160" cy="28224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95" name="Ink 94">
                  <a:extLst>
                    <a:ext uri="{FF2B5EF4-FFF2-40B4-BE49-F238E27FC236}">
                      <a16:creationId xmlns:a16="http://schemas.microsoft.com/office/drawing/2014/main" id="{C6411FF8-C71D-EB68-4C59-B75ECB52FA34}"/>
                    </a:ext>
                  </a:extLst>
                </p14:cNvPr>
                <p14:cNvContentPartPr/>
                <p14:nvPr/>
              </p14:nvContentPartPr>
              <p14:xfrm>
                <a:off x="5740033" y="3374129"/>
                <a:ext cx="132480" cy="366480"/>
              </p14:xfrm>
            </p:contentPart>
          </mc:Choice>
          <mc:Fallback>
            <p:pic>
              <p:nvPicPr>
                <p:cNvPr id="95" name="Ink 94">
                  <a:extLst>
                    <a:ext uri="{FF2B5EF4-FFF2-40B4-BE49-F238E27FC236}">
                      <a16:creationId xmlns:a16="http://schemas.microsoft.com/office/drawing/2014/main" id="{C6411FF8-C71D-EB68-4C59-B75ECB52FA34}"/>
                    </a:ext>
                  </a:extLst>
                </p:cNvPr>
                <p:cNvPicPr/>
                <p:nvPr/>
              </p:nvPicPr>
              <p:blipFill>
                <a:blip r:embed="rId123"/>
                <a:stretch>
                  <a:fillRect/>
                </a:stretch>
              </p:blipFill>
              <p:spPr>
                <a:xfrm>
                  <a:off x="5731033" y="3365489"/>
                  <a:ext cx="150120" cy="38412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96" name="Ink 95">
                  <a:extLst>
                    <a:ext uri="{FF2B5EF4-FFF2-40B4-BE49-F238E27FC236}">
                      <a16:creationId xmlns:a16="http://schemas.microsoft.com/office/drawing/2014/main" id="{B57BB12F-182C-89C2-B789-D0BB75AE6291}"/>
                    </a:ext>
                  </a:extLst>
                </p14:cNvPr>
                <p14:cNvContentPartPr/>
                <p14:nvPr/>
              </p14:nvContentPartPr>
              <p14:xfrm>
                <a:off x="5957113" y="3425609"/>
                <a:ext cx="4680" cy="16200"/>
              </p14:xfrm>
            </p:contentPart>
          </mc:Choice>
          <mc:Fallback>
            <p:pic>
              <p:nvPicPr>
                <p:cNvPr id="96" name="Ink 95">
                  <a:extLst>
                    <a:ext uri="{FF2B5EF4-FFF2-40B4-BE49-F238E27FC236}">
                      <a16:creationId xmlns:a16="http://schemas.microsoft.com/office/drawing/2014/main" id="{B57BB12F-182C-89C2-B789-D0BB75AE6291}"/>
                    </a:ext>
                  </a:extLst>
                </p:cNvPr>
                <p:cNvPicPr/>
                <p:nvPr/>
              </p:nvPicPr>
              <p:blipFill>
                <a:blip r:embed="rId125"/>
                <a:stretch>
                  <a:fillRect/>
                </a:stretch>
              </p:blipFill>
              <p:spPr>
                <a:xfrm>
                  <a:off x="5948473" y="3416969"/>
                  <a:ext cx="22320" cy="338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26">
            <p14:nvContentPartPr>
              <p14:cNvPr id="99" name="Ink 98">
                <a:extLst>
                  <a:ext uri="{FF2B5EF4-FFF2-40B4-BE49-F238E27FC236}">
                    <a16:creationId xmlns:a16="http://schemas.microsoft.com/office/drawing/2014/main" id="{1F9C476D-B996-054B-E33E-DEEDFDF96C6E}"/>
                  </a:ext>
                </a:extLst>
              </p14:cNvPr>
              <p14:cNvContentPartPr/>
              <p14:nvPr/>
            </p14:nvContentPartPr>
            <p14:xfrm>
              <a:off x="8010553" y="4818809"/>
              <a:ext cx="128160" cy="90360"/>
            </p14:xfrm>
          </p:contentPart>
        </mc:Choice>
        <mc:Fallback>
          <p:pic>
            <p:nvPicPr>
              <p:cNvPr id="99" name="Ink 98">
                <a:extLst>
                  <a:ext uri="{FF2B5EF4-FFF2-40B4-BE49-F238E27FC236}">
                    <a16:creationId xmlns:a16="http://schemas.microsoft.com/office/drawing/2014/main" id="{1F9C476D-B996-054B-E33E-DEEDFDF96C6E}"/>
                  </a:ext>
                </a:extLst>
              </p:cNvPr>
              <p:cNvPicPr/>
              <p:nvPr/>
            </p:nvPicPr>
            <p:blipFill>
              <a:blip r:embed="rId127"/>
              <a:stretch>
                <a:fillRect/>
              </a:stretch>
            </p:blipFill>
            <p:spPr>
              <a:xfrm>
                <a:off x="8001553" y="4810169"/>
                <a:ext cx="145800" cy="10800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100" name="Ink 99">
                <a:extLst>
                  <a:ext uri="{FF2B5EF4-FFF2-40B4-BE49-F238E27FC236}">
                    <a16:creationId xmlns:a16="http://schemas.microsoft.com/office/drawing/2014/main" id="{A8050EEF-290A-66B7-2753-9546FA1A82DB}"/>
                  </a:ext>
                </a:extLst>
              </p14:cNvPr>
              <p14:cNvContentPartPr/>
              <p14:nvPr/>
            </p14:nvContentPartPr>
            <p14:xfrm>
              <a:off x="8014873" y="5223449"/>
              <a:ext cx="124200" cy="85320"/>
            </p14:xfrm>
          </p:contentPart>
        </mc:Choice>
        <mc:Fallback>
          <p:pic>
            <p:nvPicPr>
              <p:cNvPr id="100" name="Ink 99">
                <a:extLst>
                  <a:ext uri="{FF2B5EF4-FFF2-40B4-BE49-F238E27FC236}">
                    <a16:creationId xmlns:a16="http://schemas.microsoft.com/office/drawing/2014/main" id="{A8050EEF-290A-66B7-2753-9546FA1A82DB}"/>
                  </a:ext>
                </a:extLst>
              </p:cNvPr>
              <p:cNvPicPr/>
              <p:nvPr/>
            </p:nvPicPr>
            <p:blipFill>
              <a:blip r:embed="rId129"/>
              <a:stretch>
                <a:fillRect/>
              </a:stretch>
            </p:blipFill>
            <p:spPr>
              <a:xfrm>
                <a:off x="8006233" y="5214449"/>
                <a:ext cx="141840" cy="10296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101" name="Ink 100">
                <a:extLst>
                  <a:ext uri="{FF2B5EF4-FFF2-40B4-BE49-F238E27FC236}">
                    <a16:creationId xmlns:a16="http://schemas.microsoft.com/office/drawing/2014/main" id="{C970EAC5-D409-9D60-A6B4-411D64BD147D}"/>
                  </a:ext>
                </a:extLst>
              </p14:cNvPr>
              <p14:cNvContentPartPr/>
              <p14:nvPr/>
            </p14:nvContentPartPr>
            <p14:xfrm>
              <a:off x="7973113" y="5483009"/>
              <a:ext cx="142920" cy="94680"/>
            </p14:xfrm>
          </p:contentPart>
        </mc:Choice>
        <mc:Fallback>
          <p:pic>
            <p:nvPicPr>
              <p:cNvPr id="101" name="Ink 100">
                <a:extLst>
                  <a:ext uri="{FF2B5EF4-FFF2-40B4-BE49-F238E27FC236}">
                    <a16:creationId xmlns:a16="http://schemas.microsoft.com/office/drawing/2014/main" id="{C970EAC5-D409-9D60-A6B4-411D64BD147D}"/>
                  </a:ext>
                </a:extLst>
              </p:cNvPr>
              <p:cNvPicPr/>
              <p:nvPr/>
            </p:nvPicPr>
            <p:blipFill>
              <a:blip r:embed="rId131"/>
              <a:stretch>
                <a:fillRect/>
              </a:stretch>
            </p:blipFill>
            <p:spPr>
              <a:xfrm>
                <a:off x="7964113" y="5474369"/>
                <a:ext cx="160560" cy="11232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102" name="Ink 101">
                <a:extLst>
                  <a:ext uri="{FF2B5EF4-FFF2-40B4-BE49-F238E27FC236}">
                    <a16:creationId xmlns:a16="http://schemas.microsoft.com/office/drawing/2014/main" id="{DAF10B58-3406-6A26-51EB-51F24DFBDBD6}"/>
                  </a:ext>
                </a:extLst>
              </p14:cNvPr>
              <p14:cNvContentPartPr/>
              <p14:nvPr/>
            </p14:nvContentPartPr>
            <p14:xfrm>
              <a:off x="9704713" y="4507409"/>
              <a:ext cx="709920" cy="307440"/>
            </p14:xfrm>
          </p:contentPart>
        </mc:Choice>
        <mc:Fallback>
          <p:pic>
            <p:nvPicPr>
              <p:cNvPr id="102" name="Ink 101">
                <a:extLst>
                  <a:ext uri="{FF2B5EF4-FFF2-40B4-BE49-F238E27FC236}">
                    <a16:creationId xmlns:a16="http://schemas.microsoft.com/office/drawing/2014/main" id="{DAF10B58-3406-6A26-51EB-51F24DFBDBD6}"/>
                  </a:ext>
                </a:extLst>
              </p:cNvPr>
              <p:cNvPicPr/>
              <p:nvPr/>
            </p:nvPicPr>
            <p:blipFill>
              <a:blip r:embed="rId133"/>
              <a:stretch>
                <a:fillRect/>
              </a:stretch>
            </p:blipFill>
            <p:spPr>
              <a:xfrm>
                <a:off x="9696073" y="4498769"/>
                <a:ext cx="727560" cy="32508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103" name="Ink 102">
                <a:extLst>
                  <a:ext uri="{FF2B5EF4-FFF2-40B4-BE49-F238E27FC236}">
                    <a16:creationId xmlns:a16="http://schemas.microsoft.com/office/drawing/2014/main" id="{7836D99D-ADFB-4A18-FC56-07C1596BB4D1}"/>
                  </a:ext>
                </a:extLst>
              </p14:cNvPr>
              <p14:cNvContentPartPr/>
              <p14:nvPr/>
            </p14:nvContentPartPr>
            <p14:xfrm>
              <a:off x="10284313" y="4919969"/>
              <a:ext cx="831960" cy="267480"/>
            </p14:xfrm>
          </p:contentPart>
        </mc:Choice>
        <mc:Fallback>
          <p:pic>
            <p:nvPicPr>
              <p:cNvPr id="103" name="Ink 102">
                <a:extLst>
                  <a:ext uri="{FF2B5EF4-FFF2-40B4-BE49-F238E27FC236}">
                    <a16:creationId xmlns:a16="http://schemas.microsoft.com/office/drawing/2014/main" id="{7836D99D-ADFB-4A18-FC56-07C1596BB4D1}"/>
                  </a:ext>
                </a:extLst>
              </p:cNvPr>
              <p:cNvPicPr/>
              <p:nvPr/>
            </p:nvPicPr>
            <p:blipFill>
              <a:blip r:embed="rId135"/>
              <a:stretch>
                <a:fillRect/>
              </a:stretch>
            </p:blipFill>
            <p:spPr>
              <a:xfrm>
                <a:off x="10275673" y="4911329"/>
                <a:ext cx="849600" cy="28512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104" name="Ink 103">
                <a:extLst>
                  <a:ext uri="{FF2B5EF4-FFF2-40B4-BE49-F238E27FC236}">
                    <a16:creationId xmlns:a16="http://schemas.microsoft.com/office/drawing/2014/main" id="{64248737-37D7-2798-5A93-18CD47766AC0}"/>
                  </a:ext>
                </a:extLst>
              </p14:cNvPr>
              <p14:cNvContentPartPr/>
              <p14:nvPr/>
            </p14:nvContentPartPr>
            <p14:xfrm>
              <a:off x="9421753" y="5333969"/>
              <a:ext cx="558720" cy="302760"/>
            </p14:xfrm>
          </p:contentPart>
        </mc:Choice>
        <mc:Fallback>
          <p:pic>
            <p:nvPicPr>
              <p:cNvPr id="104" name="Ink 103">
                <a:extLst>
                  <a:ext uri="{FF2B5EF4-FFF2-40B4-BE49-F238E27FC236}">
                    <a16:creationId xmlns:a16="http://schemas.microsoft.com/office/drawing/2014/main" id="{64248737-37D7-2798-5A93-18CD47766AC0}"/>
                  </a:ext>
                </a:extLst>
              </p:cNvPr>
              <p:cNvPicPr/>
              <p:nvPr/>
            </p:nvPicPr>
            <p:blipFill>
              <a:blip r:embed="rId137"/>
              <a:stretch>
                <a:fillRect/>
              </a:stretch>
            </p:blipFill>
            <p:spPr>
              <a:xfrm>
                <a:off x="9413113" y="5324969"/>
                <a:ext cx="576360" cy="32040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105" name="Ink 104">
                <a:extLst>
                  <a:ext uri="{FF2B5EF4-FFF2-40B4-BE49-F238E27FC236}">
                    <a16:creationId xmlns:a16="http://schemas.microsoft.com/office/drawing/2014/main" id="{1C750C00-ADBC-0B77-4598-1DF06DFAA4F2}"/>
                  </a:ext>
                </a:extLst>
              </p14:cNvPr>
              <p14:cNvContentPartPr/>
              <p14:nvPr/>
            </p14:nvContentPartPr>
            <p14:xfrm>
              <a:off x="8262193" y="4005569"/>
              <a:ext cx="78840" cy="558360"/>
            </p14:xfrm>
          </p:contentPart>
        </mc:Choice>
        <mc:Fallback>
          <p:pic>
            <p:nvPicPr>
              <p:cNvPr id="105" name="Ink 104">
                <a:extLst>
                  <a:ext uri="{FF2B5EF4-FFF2-40B4-BE49-F238E27FC236}">
                    <a16:creationId xmlns:a16="http://schemas.microsoft.com/office/drawing/2014/main" id="{1C750C00-ADBC-0B77-4598-1DF06DFAA4F2}"/>
                  </a:ext>
                </a:extLst>
              </p:cNvPr>
              <p:cNvPicPr/>
              <p:nvPr/>
            </p:nvPicPr>
            <p:blipFill>
              <a:blip r:embed="rId139"/>
              <a:stretch>
                <a:fillRect/>
              </a:stretch>
            </p:blipFill>
            <p:spPr>
              <a:xfrm>
                <a:off x="8253193" y="3996569"/>
                <a:ext cx="96480" cy="576000"/>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106" name="Ink 105">
                <a:extLst>
                  <a:ext uri="{FF2B5EF4-FFF2-40B4-BE49-F238E27FC236}">
                    <a16:creationId xmlns:a16="http://schemas.microsoft.com/office/drawing/2014/main" id="{07FF8422-EC99-3267-343D-11E3A98FE74A}"/>
                  </a:ext>
                </a:extLst>
              </p14:cNvPr>
              <p14:cNvContentPartPr/>
              <p14:nvPr/>
            </p14:nvContentPartPr>
            <p14:xfrm>
              <a:off x="11952913" y="4066049"/>
              <a:ext cx="18720" cy="518400"/>
            </p14:xfrm>
          </p:contentPart>
        </mc:Choice>
        <mc:Fallback>
          <p:pic>
            <p:nvPicPr>
              <p:cNvPr id="106" name="Ink 105">
                <a:extLst>
                  <a:ext uri="{FF2B5EF4-FFF2-40B4-BE49-F238E27FC236}">
                    <a16:creationId xmlns:a16="http://schemas.microsoft.com/office/drawing/2014/main" id="{07FF8422-EC99-3267-343D-11E3A98FE74A}"/>
                  </a:ext>
                </a:extLst>
              </p:cNvPr>
              <p:cNvPicPr/>
              <p:nvPr/>
            </p:nvPicPr>
            <p:blipFill>
              <a:blip r:embed="rId141"/>
              <a:stretch>
                <a:fillRect/>
              </a:stretch>
            </p:blipFill>
            <p:spPr>
              <a:xfrm>
                <a:off x="11944273" y="4057409"/>
                <a:ext cx="36360" cy="53604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107" name="Ink 106">
                <a:extLst>
                  <a:ext uri="{FF2B5EF4-FFF2-40B4-BE49-F238E27FC236}">
                    <a16:creationId xmlns:a16="http://schemas.microsoft.com/office/drawing/2014/main" id="{8D05A8A6-FE89-598F-997F-BA824BD95631}"/>
                  </a:ext>
                </a:extLst>
              </p14:cNvPr>
              <p14:cNvContentPartPr/>
              <p14:nvPr/>
            </p14:nvContentPartPr>
            <p14:xfrm>
              <a:off x="6339793" y="4912409"/>
              <a:ext cx="585720" cy="50400"/>
            </p14:xfrm>
          </p:contentPart>
        </mc:Choice>
        <mc:Fallback>
          <p:pic>
            <p:nvPicPr>
              <p:cNvPr id="107" name="Ink 106">
                <a:extLst>
                  <a:ext uri="{FF2B5EF4-FFF2-40B4-BE49-F238E27FC236}">
                    <a16:creationId xmlns:a16="http://schemas.microsoft.com/office/drawing/2014/main" id="{8D05A8A6-FE89-598F-997F-BA824BD95631}"/>
                  </a:ext>
                </a:extLst>
              </p:cNvPr>
              <p:cNvPicPr/>
              <p:nvPr/>
            </p:nvPicPr>
            <p:blipFill>
              <a:blip r:embed="rId143"/>
              <a:stretch>
                <a:fillRect/>
              </a:stretch>
            </p:blipFill>
            <p:spPr>
              <a:xfrm>
                <a:off x="6331153" y="4903769"/>
                <a:ext cx="603360" cy="68040"/>
              </a:xfrm>
              <a:prstGeom prst="rect">
                <a:avLst/>
              </a:prstGeom>
            </p:spPr>
          </p:pic>
        </mc:Fallback>
      </mc:AlternateContent>
      <mc:AlternateContent xmlns:mc="http://schemas.openxmlformats.org/markup-compatibility/2006">
        <mc:Choice xmlns:p14="http://schemas.microsoft.com/office/powerpoint/2010/main" Requires="p14">
          <p:contentPart p14:bwMode="auto" r:id="rId144">
            <p14:nvContentPartPr>
              <p14:cNvPr id="108" name="Ink 107">
                <a:extLst>
                  <a:ext uri="{FF2B5EF4-FFF2-40B4-BE49-F238E27FC236}">
                    <a16:creationId xmlns:a16="http://schemas.microsoft.com/office/drawing/2014/main" id="{9F0DF468-6852-0F5F-AD7C-B317B213470A}"/>
                  </a:ext>
                </a:extLst>
              </p14:cNvPr>
              <p14:cNvContentPartPr/>
              <p14:nvPr/>
            </p14:nvContentPartPr>
            <p14:xfrm>
              <a:off x="6086713" y="5207609"/>
              <a:ext cx="679680" cy="48600"/>
            </p14:xfrm>
          </p:contentPart>
        </mc:Choice>
        <mc:Fallback>
          <p:pic>
            <p:nvPicPr>
              <p:cNvPr id="108" name="Ink 107">
                <a:extLst>
                  <a:ext uri="{FF2B5EF4-FFF2-40B4-BE49-F238E27FC236}">
                    <a16:creationId xmlns:a16="http://schemas.microsoft.com/office/drawing/2014/main" id="{9F0DF468-6852-0F5F-AD7C-B317B213470A}"/>
                  </a:ext>
                </a:extLst>
              </p:cNvPr>
              <p:cNvPicPr/>
              <p:nvPr/>
            </p:nvPicPr>
            <p:blipFill>
              <a:blip r:embed="rId145"/>
              <a:stretch>
                <a:fillRect/>
              </a:stretch>
            </p:blipFill>
            <p:spPr>
              <a:xfrm>
                <a:off x="6078073" y="5198969"/>
                <a:ext cx="697320" cy="66240"/>
              </a:xfrm>
              <a:prstGeom prst="rect">
                <a:avLst/>
              </a:prstGeom>
            </p:spPr>
          </p:pic>
        </mc:Fallback>
      </mc:AlternateContent>
      <mc:AlternateContent xmlns:mc="http://schemas.openxmlformats.org/markup-compatibility/2006">
        <mc:Choice xmlns:p14="http://schemas.microsoft.com/office/powerpoint/2010/main" Requires="p14">
          <p:contentPart p14:bwMode="auto" r:id="rId146">
            <p14:nvContentPartPr>
              <p14:cNvPr id="109" name="Ink 108">
                <a:extLst>
                  <a:ext uri="{FF2B5EF4-FFF2-40B4-BE49-F238E27FC236}">
                    <a16:creationId xmlns:a16="http://schemas.microsoft.com/office/drawing/2014/main" id="{9F6F9AA1-8E1E-176D-47C5-CD1CDA10FEEC}"/>
                  </a:ext>
                </a:extLst>
              </p14:cNvPr>
              <p14:cNvContentPartPr/>
              <p14:nvPr/>
            </p14:nvContentPartPr>
            <p14:xfrm>
              <a:off x="6175273" y="5411369"/>
              <a:ext cx="199080" cy="302040"/>
            </p14:xfrm>
          </p:contentPart>
        </mc:Choice>
        <mc:Fallback>
          <p:pic>
            <p:nvPicPr>
              <p:cNvPr id="109" name="Ink 108">
                <a:extLst>
                  <a:ext uri="{FF2B5EF4-FFF2-40B4-BE49-F238E27FC236}">
                    <a16:creationId xmlns:a16="http://schemas.microsoft.com/office/drawing/2014/main" id="{9F6F9AA1-8E1E-176D-47C5-CD1CDA10FEEC}"/>
                  </a:ext>
                </a:extLst>
              </p:cNvPr>
              <p:cNvPicPr/>
              <p:nvPr/>
            </p:nvPicPr>
            <p:blipFill>
              <a:blip r:embed="rId147"/>
              <a:stretch>
                <a:fillRect/>
              </a:stretch>
            </p:blipFill>
            <p:spPr>
              <a:xfrm>
                <a:off x="6166273" y="5402369"/>
                <a:ext cx="216720" cy="31968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110" name="Ink 109">
                <a:extLst>
                  <a:ext uri="{FF2B5EF4-FFF2-40B4-BE49-F238E27FC236}">
                    <a16:creationId xmlns:a16="http://schemas.microsoft.com/office/drawing/2014/main" id="{8F551B92-437B-B749-008F-1AE175D96213}"/>
                  </a:ext>
                </a:extLst>
              </p14:cNvPr>
              <p14:cNvContentPartPr/>
              <p14:nvPr/>
            </p14:nvContentPartPr>
            <p14:xfrm>
              <a:off x="6348073" y="6547889"/>
              <a:ext cx="285120" cy="280440"/>
            </p14:xfrm>
          </p:contentPart>
        </mc:Choice>
        <mc:Fallback>
          <p:pic>
            <p:nvPicPr>
              <p:cNvPr id="110" name="Ink 109">
                <a:extLst>
                  <a:ext uri="{FF2B5EF4-FFF2-40B4-BE49-F238E27FC236}">
                    <a16:creationId xmlns:a16="http://schemas.microsoft.com/office/drawing/2014/main" id="{8F551B92-437B-B749-008F-1AE175D96213}"/>
                  </a:ext>
                </a:extLst>
              </p:cNvPr>
              <p:cNvPicPr/>
              <p:nvPr/>
            </p:nvPicPr>
            <p:blipFill>
              <a:blip r:embed="rId149"/>
              <a:stretch>
                <a:fillRect/>
              </a:stretch>
            </p:blipFill>
            <p:spPr>
              <a:xfrm>
                <a:off x="6339433" y="6538889"/>
                <a:ext cx="302760" cy="298080"/>
              </a:xfrm>
              <a:prstGeom prst="rect">
                <a:avLst/>
              </a:prstGeom>
            </p:spPr>
          </p:pic>
        </mc:Fallback>
      </mc:AlternateContent>
    </p:spTree>
    <p:extLst>
      <p:ext uri="{BB962C8B-B14F-4D97-AF65-F5344CB8AC3E}">
        <p14:creationId xmlns:p14="http://schemas.microsoft.com/office/powerpoint/2010/main" val="27730837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2E871E9-AB6E-D908-B37C-D8A9515E2EBC}"/>
              </a:ext>
            </a:extLst>
          </p:cNvPr>
          <p:cNvSpPr txBox="1"/>
          <p:nvPr/>
        </p:nvSpPr>
        <p:spPr>
          <a:xfrm>
            <a:off x="2224881" y="1050282"/>
            <a:ext cx="5950668" cy="616772"/>
          </a:xfrm>
          <a:prstGeom prst="rect">
            <a:avLst/>
          </a:prstGeom>
          <a:noFill/>
        </p:spPr>
        <p:txBody>
          <a:bodyPr wrap="none" rtlCol="0">
            <a:spAutoFit/>
          </a:bodyPr>
          <a:lstStyle/>
          <a:p>
            <a:r>
              <a:rPr lang="en-US" sz="3408" b="1" dirty="0">
                <a:latin typeface="Arial" panose="020B0604020202020204" pitchFamily="34" charset="0"/>
              </a:rPr>
              <a:t>Enzyme Inhibitors as Drugs</a:t>
            </a:r>
          </a:p>
        </p:txBody>
      </p:sp>
      <p:sp>
        <p:nvSpPr>
          <p:cNvPr id="2" name="TextBox 1">
            <a:extLst>
              <a:ext uri="{FF2B5EF4-FFF2-40B4-BE49-F238E27FC236}">
                <a16:creationId xmlns:a16="http://schemas.microsoft.com/office/drawing/2014/main" id="{2FC4E339-3B49-A884-196C-95149D997F8D}"/>
              </a:ext>
            </a:extLst>
          </p:cNvPr>
          <p:cNvSpPr txBox="1"/>
          <p:nvPr/>
        </p:nvSpPr>
        <p:spPr>
          <a:xfrm>
            <a:off x="2475260" y="1728094"/>
            <a:ext cx="6733254" cy="1731243"/>
          </a:xfrm>
          <a:prstGeom prst="rect">
            <a:avLst/>
          </a:prstGeom>
          <a:noFill/>
        </p:spPr>
        <p:txBody>
          <a:bodyPr wrap="none" rtlCol="0">
            <a:spAutoFit/>
          </a:bodyPr>
          <a:lstStyle/>
          <a:p>
            <a:pPr marL="304324" indent="-304324">
              <a:buFont typeface="Arial" panose="020B0604020202020204" pitchFamily="34" charset="0"/>
              <a:buChar char="•"/>
            </a:pPr>
            <a:r>
              <a:rPr lang="en-US" sz="2130" dirty="0">
                <a:latin typeface="Arial" panose="020B0604020202020204" pitchFamily="34" charset="0"/>
              </a:rPr>
              <a:t>Types of inhibitors</a:t>
            </a:r>
          </a:p>
          <a:p>
            <a:pPr marL="832287" lvl="1" indent="-342900">
              <a:buFont typeface="Arial" panose="020B0604020202020204" pitchFamily="34" charset="0"/>
              <a:buChar char="•"/>
            </a:pPr>
            <a:r>
              <a:rPr lang="en-US" sz="2130" dirty="0">
                <a:latin typeface="Arial" panose="020B0604020202020204" pitchFamily="34" charset="0"/>
              </a:rPr>
              <a:t>Covalent</a:t>
            </a:r>
          </a:p>
          <a:p>
            <a:pPr marL="832287" lvl="1" indent="-342900">
              <a:buFont typeface="Arial" panose="020B0604020202020204" pitchFamily="34" charset="0"/>
              <a:buChar char="•"/>
            </a:pPr>
            <a:r>
              <a:rPr lang="en-US" sz="2130" dirty="0">
                <a:latin typeface="Arial" panose="020B0604020202020204" pitchFamily="34" charset="0"/>
              </a:rPr>
              <a:t>Competitive</a:t>
            </a:r>
          </a:p>
          <a:p>
            <a:pPr marL="304324" indent="-304324">
              <a:buFont typeface="Arial" panose="020B0604020202020204" pitchFamily="34" charset="0"/>
              <a:buChar char="•"/>
            </a:pPr>
            <a:r>
              <a:rPr lang="en-US" sz="2130" dirty="0">
                <a:latin typeface="Arial" panose="020B0604020202020204" pitchFamily="34" charset="0"/>
              </a:rPr>
              <a:t>HIV drug therapy</a:t>
            </a:r>
          </a:p>
          <a:p>
            <a:pPr marL="304324" indent="-304324">
              <a:buFont typeface="Arial" panose="020B0604020202020204" pitchFamily="34" charset="0"/>
              <a:buChar char="•"/>
            </a:pPr>
            <a:r>
              <a:rPr lang="en-US" sz="2130" dirty="0">
                <a:latin typeface="Arial" panose="020B0604020202020204" pitchFamily="34" charset="0"/>
              </a:rPr>
              <a:t>Antibiotics – inhibitors of RNA and protein synthesis</a:t>
            </a:r>
          </a:p>
        </p:txBody>
      </p:sp>
      <p:sp>
        <p:nvSpPr>
          <p:cNvPr id="7" name="Date Placeholder 6">
            <a:extLst>
              <a:ext uri="{FF2B5EF4-FFF2-40B4-BE49-F238E27FC236}">
                <a16:creationId xmlns:a16="http://schemas.microsoft.com/office/drawing/2014/main" id="{FC22C70A-893D-FBF3-B13A-1F96F1970D2D}"/>
              </a:ext>
            </a:extLst>
          </p:cNvPr>
          <p:cNvSpPr>
            <a:spLocks noGrp="1"/>
          </p:cNvSpPr>
          <p:nvPr>
            <p:ph type="dt" sz="half" idx="10"/>
          </p:nvPr>
        </p:nvSpPr>
        <p:spPr/>
        <p:txBody>
          <a:bodyPr/>
          <a:lstStyle/>
          <a:p>
            <a:fld id="{12CF4167-E42B-4660-B734-518354598AA6}" type="datetime1">
              <a:rPr lang="en-US" smtClean="0"/>
              <a:t>2/8/2025</a:t>
            </a:fld>
            <a:endParaRPr lang="en-US"/>
          </a:p>
        </p:txBody>
      </p:sp>
      <p:sp>
        <p:nvSpPr>
          <p:cNvPr id="9" name="Footer Placeholder 8">
            <a:extLst>
              <a:ext uri="{FF2B5EF4-FFF2-40B4-BE49-F238E27FC236}">
                <a16:creationId xmlns:a16="http://schemas.microsoft.com/office/drawing/2014/main" id="{8BE849BF-0239-7C0F-9331-E5061B8F9A1D}"/>
              </a:ext>
            </a:extLst>
          </p:cNvPr>
          <p:cNvSpPr>
            <a:spLocks noGrp="1"/>
          </p:cNvSpPr>
          <p:nvPr>
            <p:ph type="ftr" sz="quarter" idx="11"/>
          </p:nvPr>
        </p:nvSpPr>
        <p:spPr/>
        <p:txBody>
          <a:bodyPr/>
          <a:lstStyle/>
          <a:p>
            <a:r>
              <a:rPr lang="en-US"/>
              <a:t>Drugs and Disease Spring 2025 - Lecture 5</a:t>
            </a:r>
          </a:p>
        </p:txBody>
      </p:sp>
      <p:sp>
        <p:nvSpPr>
          <p:cNvPr id="12" name="Slide Number Placeholder 11">
            <a:extLst>
              <a:ext uri="{FF2B5EF4-FFF2-40B4-BE49-F238E27FC236}">
                <a16:creationId xmlns:a16="http://schemas.microsoft.com/office/drawing/2014/main" id="{40CCFC47-19D2-A4BF-4AAD-23C1260F0E59}"/>
              </a:ext>
            </a:extLst>
          </p:cNvPr>
          <p:cNvSpPr>
            <a:spLocks noGrp="1"/>
          </p:cNvSpPr>
          <p:nvPr>
            <p:ph type="sldNum" sz="quarter" idx="12"/>
          </p:nvPr>
        </p:nvSpPr>
        <p:spPr/>
        <p:txBody>
          <a:bodyPr/>
          <a:lstStyle/>
          <a:p>
            <a:fld id="{DC3BB032-4020-48F4-953B-341806DC4A2B}" type="slidenum">
              <a:rPr lang="en-US" smtClean="0"/>
              <a:pPr/>
              <a:t>30</a:t>
            </a:fld>
            <a:endParaRPr lang="en-US"/>
          </a:p>
        </p:txBody>
      </p:sp>
    </p:spTree>
    <p:extLst>
      <p:ext uri="{BB962C8B-B14F-4D97-AF65-F5344CB8AC3E}">
        <p14:creationId xmlns:p14="http://schemas.microsoft.com/office/powerpoint/2010/main" val="4732401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A20CAC9-DD28-4D6D-8F87-48540B3BC841}"/>
              </a:ext>
            </a:extLst>
          </p:cNvPr>
          <p:cNvSpPr txBox="1"/>
          <p:nvPr/>
        </p:nvSpPr>
        <p:spPr>
          <a:xfrm>
            <a:off x="81151" y="132992"/>
            <a:ext cx="1989647" cy="485646"/>
          </a:xfrm>
          <a:prstGeom prst="rect">
            <a:avLst/>
          </a:prstGeom>
          <a:noFill/>
        </p:spPr>
        <p:txBody>
          <a:bodyPr wrap="none" rtlCol="0">
            <a:spAutoFit/>
          </a:bodyPr>
          <a:lstStyle/>
          <a:p>
            <a:r>
              <a:rPr lang="en-US" sz="2556" b="1" dirty="0">
                <a:latin typeface="Arial" panose="020B0604020202020204" pitchFamily="34" charset="0"/>
              </a:rPr>
              <a:t>Key Points:</a:t>
            </a:r>
          </a:p>
        </p:txBody>
      </p:sp>
      <p:sp>
        <p:nvSpPr>
          <p:cNvPr id="11" name="Rectangle 10">
            <a:extLst>
              <a:ext uri="{FF2B5EF4-FFF2-40B4-BE49-F238E27FC236}">
                <a16:creationId xmlns:a16="http://schemas.microsoft.com/office/drawing/2014/main" id="{DEDB1863-1746-4DD1-86C9-3761D81D4DD8}"/>
              </a:ext>
            </a:extLst>
          </p:cNvPr>
          <p:cNvSpPr/>
          <p:nvPr/>
        </p:nvSpPr>
        <p:spPr>
          <a:xfrm>
            <a:off x="568057" y="2862504"/>
            <a:ext cx="7017882" cy="3250249"/>
          </a:xfrm>
          <a:prstGeom prst="rect">
            <a:avLst/>
          </a:prstGeom>
        </p:spPr>
        <p:txBody>
          <a:bodyPr wrap="square">
            <a:spAutoFit/>
          </a:bodyPr>
          <a:lstStyle/>
          <a:p>
            <a:r>
              <a:rPr lang="en-US" sz="2052" b="1" dirty="0">
                <a:latin typeface="Arial" panose="020B0604020202020204" pitchFamily="34" charset="0"/>
              </a:rPr>
              <a:t>Kinetics</a:t>
            </a:r>
          </a:p>
          <a:p>
            <a:pPr lvl="1"/>
            <a:r>
              <a:rPr lang="en-US" sz="2052" dirty="0">
                <a:latin typeface="Arial" panose="020B0604020202020204" pitchFamily="34" charset="0"/>
              </a:rPr>
              <a:t>Rate = </a:t>
            </a:r>
            <a:r>
              <a:rPr lang="en-US" sz="2052" dirty="0" err="1">
                <a:latin typeface="Arial" panose="020B0604020202020204" pitchFamily="34" charset="0"/>
              </a:rPr>
              <a:t>dP</a:t>
            </a:r>
            <a:r>
              <a:rPr lang="en-US" sz="2052" dirty="0">
                <a:latin typeface="Arial" panose="020B0604020202020204" pitchFamily="34" charset="0"/>
              </a:rPr>
              <a:t>/dt, proportional to [ES].</a:t>
            </a:r>
          </a:p>
          <a:p>
            <a:pPr marL="486918" lvl="2"/>
            <a:r>
              <a:rPr lang="en-US" sz="2052" dirty="0">
                <a:latin typeface="Arial" panose="020B0604020202020204" pitchFamily="34" charset="0"/>
              </a:rPr>
              <a:t>V</a:t>
            </a:r>
            <a:r>
              <a:rPr lang="en-US" sz="2052" baseline="-25000" dirty="0">
                <a:latin typeface="Arial" panose="020B0604020202020204" pitchFamily="34" charset="0"/>
              </a:rPr>
              <a:t>max</a:t>
            </a:r>
            <a:r>
              <a:rPr lang="en-US" sz="2052" dirty="0">
                <a:latin typeface="Arial" panose="020B0604020202020204" pitchFamily="34" charset="0"/>
              </a:rPr>
              <a:t> = measured velocity at saturating substrate:</a:t>
            </a:r>
          </a:p>
          <a:p>
            <a:pPr marL="486918" lvl="2"/>
            <a:r>
              <a:rPr lang="en-US" sz="2052" dirty="0">
                <a:latin typeface="Arial" panose="020B0604020202020204" pitchFamily="34" charset="0"/>
              </a:rPr>
              <a:t>V</a:t>
            </a:r>
            <a:r>
              <a:rPr lang="en-US" sz="2052" baseline="-25000" dirty="0">
                <a:latin typeface="Arial" panose="020B0604020202020204" pitchFamily="34" charset="0"/>
              </a:rPr>
              <a:t>max</a:t>
            </a:r>
            <a:r>
              <a:rPr lang="en-US" sz="2052" dirty="0">
                <a:latin typeface="Arial" panose="020B0604020202020204" pitchFamily="34" charset="0"/>
              </a:rPr>
              <a:t> = </a:t>
            </a:r>
            <a:r>
              <a:rPr lang="en-US" sz="2052" dirty="0" err="1">
                <a:latin typeface="Arial" panose="020B0604020202020204" pitchFamily="34" charset="0"/>
              </a:rPr>
              <a:t>k</a:t>
            </a:r>
            <a:r>
              <a:rPr lang="en-US" sz="2052" baseline="-25000" dirty="0" err="1">
                <a:latin typeface="Arial" panose="020B0604020202020204" pitchFamily="34" charset="0"/>
              </a:rPr>
              <a:t>CAT</a:t>
            </a:r>
            <a:r>
              <a:rPr lang="en-US" sz="2052" dirty="0">
                <a:latin typeface="Arial" panose="020B0604020202020204" pitchFamily="34" charset="0"/>
              </a:rPr>
              <a:t> x </a:t>
            </a:r>
            <a:r>
              <a:rPr lang="en-US" sz="2052" dirty="0" err="1">
                <a:latin typeface="Arial" panose="020B0604020202020204" pitchFamily="34" charset="0"/>
              </a:rPr>
              <a:t>E</a:t>
            </a:r>
            <a:r>
              <a:rPr lang="en-US" sz="2052" baseline="-25000" dirty="0" err="1">
                <a:latin typeface="Arial" panose="020B0604020202020204" pitchFamily="34" charset="0"/>
              </a:rPr>
              <a:t>total</a:t>
            </a:r>
            <a:endParaRPr lang="en-US" sz="2052" baseline="-25000" dirty="0">
              <a:latin typeface="Arial" panose="020B0604020202020204" pitchFamily="34" charset="0"/>
            </a:endParaRPr>
          </a:p>
          <a:p>
            <a:pPr lvl="1"/>
            <a:r>
              <a:rPr lang="en-US" sz="2052" dirty="0">
                <a:latin typeface="Arial" panose="020B0604020202020204" pitchFamily="34" charset="0"/>
              </a:rPr>
              <a:t>K</a:t>
            </a:r>
            <a:r>
              <a:rPr lang="en-US" sz="2052" baseline="-25000" dirty="0">
                <a:latin typeface="Arial" panose="020B0604020202020204" pitchFamily="34" charset="0"/>
              </a:rPr>
              <a:t>M</a:t>
            </a:r>
            <a:r>
              <a:rPr lang="en-US" sz="2052" dirty="0">
                <a:latin typeface="Arial" panose="020B0604020202020204" pitchFamily="34" charset="0"/>
              </a:rPr>
              <a:t>:</a:t>
            </a:r>
          </a:p>
          <a:p>
            <a:pPr marL="1278160" lvl="2" indent="-304324">
              <a:buFont typeface="Arial" panose="020B0604020202020204" pitchFamily="34" charset="0"/>
              <a:buChar char="•"/>
            </a:pPr>
            <a:r>
              <a:rPr lang="en-US" sz="2052" dirty="0">
                <a:latin typeface="Arial" panose="020B0604020202020204" pitchFamily="34" charset="0"/>
              </a:rPr>
              <a:t>Substrate concentration to ½ saturate the enzyme, v = Vmax/2</a:t>
            </a:r>
          </a:p>
          <a:p>
            <a:pPr marL="1278160" lvl="2" indent="-304324">
              <a:buFont typeface="Arial" panose="020B0604020202020204" pitchFamily="34" charset="0"/>
              <a:buChar char="•"/>
            </a:pPr>
            <a:r>
              <a:rPr lang="en-US" sz="2052" dirty="0">
                <a:latin typeface="Arial" panose="020B0604020202020204" pitchFamily="34" charset="0"/>
              </a:rPr>
              <a:t>Measure of substrate affinity, lower K</a:t>
            </a:r>
            <a:r>
              <a:rPr lang="en-US" sz="2052" baseline="-25000" dirty="0">
                <a:latin typeface="Arial" panose="020B0604020202020204" pitchFamily="34" charset="0"/>
              </a:rPr>
              <a:t>M</a:t>
            </a:r>
            <a:r>
              <a:rPr lang="en-US" sz="2052" dirty="0">
                <a:latin typeface="Arial" panose="020B0604020202020204" pitchFamily="34" charset="0"/>
              </a:rPr>
              <a:t>, better binding (K</a:t>
            </a:r>
            <a:r>
              <a:rPr lang="en-US" sz="2052" baseline="-25000" dirty="0">
                <a:latin typeface="Arial" panose="020B0604020202020204" pitchFamily="34" charset="0"/>
              </a:rPr>
              <a:t>M</a:t>
            </a:r>
            <a:r>
              <a:rPr lang="en-US" sz="2052" dirty="0">
                <a:latin typeface="Arial" panose="020B0604020202020204" pitchFamily="34" charset="0"/>
              </a:rPr>
              <a:t> is very similar to K</a:t>
            </a:r>
            <a:r>
              <a:rPr lang="en-US" sz="2052" baseline="-25000" dirty="0">
                <a:latin typeface="Arial" panose="020B0604020202020204" pitchFamily="34" charset="0"/>
              </a:rPr>
              <a:t>D</a:t>
            </a:r>
            <a:r>
              <a:rPr lang="en-US" sz="2052" dirty="0">
                <a:latin typeface="Arial" panose="020B0604020202020204" pitchFamily="34" charset="0"/>
              </a:rPr>
              <a:t>).</a:t>
            </a:r>
          </a:p>
          <a:p>
            <a:pPr lvl="2"/>
            <a:endParaRPr lang="en-US" sz="2052" dirty="0">
              <a:latin typeface="Arial" panose="020B0604020202020204" pitchFamily="34" charset="0"/>
            </a:endParaRPr>
          </a:p>
        </p:txBody>
      </p:sp>
      <p:grpSp>
        <p:nvGrpSpPr>
          <p:cNvPr id="12" name="Group 11">
            <a:extLst>
              <a:ext uri="{FF2B5EF4-FFF2-40B4-BE49-F238E27FC236}">
                <a16:creationId xmlns:a16="http://schemas.microsoft.com/office/drawing/2014/main" id="{65027FB8-3A9C-4887-8640-41A5A9891C16}"/>
              </a:ext>
            </a:extLst>
          </p:cNvPr>
          <p:cNvGrpSpPr/>
          <p:nvPr/>
        </p:nvGrpSpPr>
        <p:grpSpPr>
          <a:xfrm>
            <a:off x="7069028" y="1111595"/>
            <a:ext cx="2292226" cy="1902522"/>
            <a:chOff x="8534400" y="489709"/>
            <a:chExt cx="2152377" cy="1786449"/>
          </a:xfrm>
        </p:grpSpPr>
        <p:grpSp>
          <p:nvGrpSpPr>
            <p:cNvPr id="13" name="Group 12">
              <a:extLst>
                <a:ext uri="{FF2B5EF4-FFF2-40B4-BE49-F238E27FC236}">
                  <a16:creationId xmlns:a16="http://schemas.microsoft.com/office/drawing/2014/main" id="{968928D1-832B-446A-AE98-B614C20EE9BB}"/>
                </a:ext>
              </a:extLst>
            </p:cNvPr>
            <p:cNvGrpSpPr/>
            <p:nvPr/>
          </p:nvGrpSpPr>
          <p:grpSpPr>
            <a:xfrm>
              <a:off x="8534400" y="914400"/>
              <a:ext cx="1723093" cy="1361758"/>
              <a:chOff x="6049307" y="5422267"/>
              <a:chExt cx="1723093" cy="1361758"/>
            </a:xfrm>
          </p:grpSpPr>
          <p:cxnSp>
            <p:nvCxnSpPr>
              <p:cNvPr id="19" name="Straight Connector 18">
                <a:extLst>
                  <a:ext uri="{FF2B5EF4-FFF2-40B4-BE49-F238E27FC236}">
                    <a16:creationId xmlns:a16="http://schemas.microsoft.com/office/drawing/2014/main" id="{6C468897-7D6F-434B-BD9C-04550D2CBADD}"/>
                  </a:ext>
                </a:extLst>
              </p:cNvPr>
              <p:cNvCxnSpPr/>
              <p:nvPr/>
            </p:nvCxnSpPr>
            <p:spPr>
              <a:xfrm>
                <a:off x="6516965" y="5422267"/>
                <a:ext cx="0" cy="978533"/>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877802D-A273-4393-B63F-3EBF39E253ED}"/>
                  </a:ext>
                </a:extLst>
              </p:cNvPr>
              <p:cNvCxnSpPr/>
              <p:nvPr/>
            </p:nvCxnSpPr>
            <p:spPr>
              <a:xfrm>
                <a:off x="6516965" y="6400800"/>
                <a:ext cx="1255435"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667B6A0-E958-4470-89CB-CEE925E95CF2}"/>
                  </a:ext>
                </a:extLst>
              </p:cNvPr>
              <p:cNvSpPr txBox="1"/>
              <p:nvPr/>
            </p:nvSpPr>
            <p:spPr>
              <a:xfrm>
                <a:off x="6838894" y="6400800"/>
                <a:ext cx="633992" cy="383225"/>
              </a:xfrm>
              <a:prstGeom prst="rect">
                <a:avLst/>
              </a:prstGeom>
              <a:noFill/>
            </p:spPr>
            <p:txBody>
              <a:bodyPr wrap="none" rtlCol="0">
                <a:spAutoFit/>
              </a:bodyPr>
              <a:lstStyle/>
              <a:p>
                <a:r>
                  <a:rPr lang="en-US" sz="2052" dirty="0">
                    <a:latin typeface="Arial" panose="020B0604020202020204" pitchFamily="34" charset="0"/>
                  </a:rPr>
                  <a:t>time</a:t>
                </a:r>
              </a:p>
            </p:txBody>
          </p:sp>
          <p:sp>
            <p:nvSpPr>
              <p:cNvPr id="22" name="TextBox 21">
                <a:extLst>
                  <a:ext uri="{FF2B5EF4-FFF2-40B4-BE49-F238E27FC236}">
                    <a16:creationId xmlns:a16="http://schemas.microsoft.com/office/drawing/2014/main" id="{D6FBFE67-7878-42DC-8A7D-A414E403C7C0}"/>
                  </a:ext>
                </a:extLst>
              </p:cNvPr>
              <p:cNvSpPr txBox="1"/>
              <p:nvPr/>
            </p:nvSpPr>
            <p:spPr>
              <a:xfrm>
                <a:off x="6049307" y="5580146"/>
                <a:ext cx="475946" cy="383225"/>
              </a:xfrm>
              <a:prstGeom prst="rect">
                <a:avLst/>
              </a:prstGeom>
              <a:noFill/>
            </p:spPr>
            <p:txBody>
              <a:bodyPr wrap="none" rtlCol="0">
                <a:spAutoFit/>
              </a:bodyPr>
              <a:lstStyle/>
              <a:p>
                <a:r>
                  <a:rPr lang="en-US" sz="2052" dirty="0">
                    <a:latin typeface="Arial" panose="020B0604020202020204" pitchFamily="34" charset="0"/>
                  </a:rPr>
                  <a:t>[P]</a:t>
                </a:r>
              </a:p>
            </p:txBody>
          </p:sp>
          <p:cxnSp>
            <p:nvCxnSpPr>
              <p:cNvPr id="23" name="Straight Connector 22">
                <a:extLst>
                  <a:ext uri="{FF2B5EF4-FFF2-40B4-BE49-F238E27FC236}">
                    <a16:creationId xmlns:a16="http://schemas.microsoft.com/office/drawing/2014/main" id="{74153B84-A8D9-459D-8D7F-50DDA860D72E}"/>
                  </a:ext>
                </a:extLst>
              </p:cNvPr>
              <p:cNvCxnSpPr>
                <a:cxnSpLocks/>
              </p:cNvCxnSpPr>
              <p:nvPr/>
            </p:nvCxnSpPr>
            <p:spPr>
              <a:xfrm flipH="1">
                <a:off x="6537410" y="5668022"/>
                <a:ext cx="1035897" cy="732779"/>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4" name="Straight Connector 13">
              <a:extLst>
                <a:ext uri="{FF2B5EF4-FFF2-40B4-BE49-F238E27FC236}">
                  <a16:creationId xmlns:a16="http://schemas.microsoft.com/office/drawing/2014/main" id="{C3228F5F-E3EC-44C7-A976-130FD7EE63F9}"/>
                </a:ext>
              </a:extLst>
            </p:cNvPr>
            <p:cNvCxnSpPr>
              <a:cxnSpLocks/>
            </p:cNvCxnSpPr>
            <p:nvPr/>
          </p:nvCxnSpPr>
          <p:spPr>
            <a:xfrm flipH="1">
              <a:off x="9022501" y="762001"/>
              <a:ext cx="731097" cy="1130934"/>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9188124-39F3-4716-94BA-B2E69676A3C0}"/>
                </a:ext>
              </a:extLst>
            </p:cNvPr>
            <p:cNvCxnSpPr>
              <a:cxnSpLocks/>
            </p:cNvCxnSpPr>
            <p:nvPr/>
          </p:nvCxnSpPr>
          <p:spPr>
            <a:xfrm flipH="1">
              <a:off x="9002058" y="1582875"/>
              <a:ext cx="1179235" cy="311419"/>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D7C326B-7FC0-46C0-9990-F378B90DB5C6}"/>
                </a:ext>
              </a:extLst>
            </p:cNvPr>
            <p:cNvSpPr txBox="1"/>
            <p:nvPr/>
          </p:nvSpPr>
          <p:spPr>
            <a:xfrm>
              <a:off x="10257493" y="1373116"/>
              <a:ext cx="429284" cy="383225"/>
            </a:xfrm>
            <a:prstGeom prst="rect">
              <a:avLst/>
            </a:prstGeom>
            <a:noFill/>
          </p:spPr>
          <p:txBody>
            <a:bodyPr wrap="none" rtlCol="0">
              <a:spAutoFit/>
            </a:bodyPr>
            <a:lstStyle/>
            <a:p>
              <a:r>
                <a:rPr lang="en-US" sz="2052" dirty="0">
                  <a:latin typeface="Arial" panose="020B0604020202020204" pitchFamily="34" charset="0"/>
                </a:rPr>
                <a:t>S</a:t>
              </a:r>
              <a:r>
                <a:rPr lang="en-US" sz="2052" baseline="-25000" dirty="0">
                  <a:latin typeface="Arial" panose="020B0604020202020204" pitchFamily="34" charset="0"/>
                </a:rPr>
                <a:t>1</a:t>
              </a:r>
            </a:p>
          </p:txBody>
        </p:sp>
        <p:sp>
          <p:nvSpPr>
            <p:cNvPr id="17" name="TextBox 16">
              <a:extLst>
                <a:ext uri="{FF2B5EF4-FFF2-40B4-BE49-F238E27FC236}">
                  <a16:creationId xmlns:a16="http://schemas.microsoft.com/office/drawing/2014/main" id="{BC8DA2BC-418B-4F2E-B86B-09D2EC824963}"/>
                </a:ext>
              </a:extLst>
            </p:cNvPr>
            <p:cNvSpPr txBox="1"/>
            <p:nvPr/>
          </p:nvSpPr>
          <p:spPr>
            <a:xfrm>
              <a:off x="10087850" y="943237"/>
              <a:ext cx="429284" cy="383225"/>
            </a:xfrm>
            <a:prstGeom prst="rect">
              <a:avLst/>
            </a:prstGeom>
            <a:noFill/>
          </p:spPr>
          <p:txBody>
            <a:bodyPr wrap="none" rtlCol="0">
              <a:spAutoFit/>
            </a:bodyPr>
            <a:lstStyle/>
            <a:p>
              <a:r>
                <a:rPr lang="en-US" sz="2052" dirty="0">
                  <a:latin typeface="Arial" panose="020B0604020202020204" pitchFamily="34" charset="0"/>
                </a:rPr>
                <a:t>S</a:t>
              </a:r>
              <a:r>
                <a:rPr lang="en-US" sz="2052" baseline="-25000" dirty="0">
                  <a:latin typeface="Arial" panose="020B0604020202020204" pitchFamily="34" charset="0"/>
                </a:rPr>
                <a:t>2</a:t>
              </a:r>
            </a:p>
          </p:txBody>
        </p:sp>
        <p:sp>
          <p:nvSpPr>
            <p:cNvPr id="18" name="TextBox 17">
              <a:extLst>
                <a:ext uri="{FF2B5EF4-FFF2-40B4-BE49-F238E27FC236}">
                  <a16:creationId xmlns:a16="http://schemas.microsoft.com/office/drawing/2014/main" id="{AD460038-C90A-4049-A074-7093DCAF6495}"/>
                </a:ext>
              </a:extLst>
            </p:cNvPr>
            <p:cNvSpPr txBox="1"/>
            <p:nvPr/>
          </p:nvSpPr>
          <p:spPr>
            <a:xfrm>
              <a:off x="9753598" y="489709"/>
              <a:ext cx="429284" cy="383225"/>
            </a:xfrm>
            <a:prstGeom prst="rect">
              <a:avLst/>
            </a:prstGeom>
            <a:noFill/>
          </p:spPr>
          <p:txBody>
            <a:bodyPr wrap="none" rtlCol="0">
              <a:spAutoFit/>
            </a:bodyPr>
            <a:lstStyle/>
            <a:p>
              <a:r>
                <a:rPr lang="en-US" sz="2052" dirty="0">
                  <a:latin typeface="Arial" panose="020B0604020202020204" pitchFamily="34" charset="0"/>
                </a:rPr>
                <a:t>S</a:t>
              </a:r>
              <a:r>
                <a:rPr lang="en-US" sz="2052" baseline="-25000" dirty="0">
                  <a:latin typeface="Arial" panose="020B0604020202020204" pitchFamily="34" charset="0"/>
                </a:rPr>
                <a:t>3</a:t>
              </a:r>
            </a:p>
          </p:txBody>
        </p:sp>
      </p:grpSp>
      <p:pic>
        <p:nvPicPr>
          <p:cNvPr id="24" name="Picture 2" descr="Figure 3-24">
            <a:extLst>
              <a:ext uri="{FF2B5EF4-FFF2-40B4-BE49-F238E27FC236}">
                <a16:creationId xmlns:a16="http://schemas.microsoft.com/office/drawing/2014/main" id="{F7AAB9C0-B8E7-43E3-BD5C-FD7E4E1D739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00067" y="4583344"/>
            <a:ext cx="4276801" cy="241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AF14E62-A5A6-A428-E531-3A2FC291D6C6}"/>
                  </a:ext>
                </a:extLst>
              </p:cNvPr>
              <p:cNvSpPr txBox="1"/>
              <p:nvPr/>
            </p:nvSpPr>
            <p:spPr>
              <a:xfrm>
                <a:off x="1136115" y="1656295"/>
                <a:ext cx="5040611" cy="4303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2052" i="1">
                              <a:latin typeface="Cambria Math" panose="02040503050406030204" pitchFamily="18" charset="0"/>
                            </a:rPr>
                          </m:ctrlPr>
                        </m:dPr>
                        <m:e>
                          <m:r>
                            <a:rPr lang="en-US" sz="2052" i="1">
                              <a:latin typeface="Cambria Math" panose="02040503050406030204" pitchFamily="18" charset="0"/>
                            </a:rPr>
                            <m:t>𝐸</m:t>
                          </m:r>
                        </m:e>
                      </m:d>
                      <m:r>
                        <a:rPr lang="en-US" sz="2052" i="1">
                          <a:latin typeface="Cambria Math" panose="02040503050406030204" pitchFamily="18" charset="0"/>
                        </a:rPr>
                        <m:t>+</m:t>
                      </m:r>
                      <m:d>
                        <m:dPr>
                          <m:ctrlPr>
                            <a:rPr lang="en-US" sz="2052" i="1">
                              <a:latin typeface="Cambria Math" panose="02040503050406030204" pitchFamily="18" charset="0"/>
                            </a:rPr>
                          </m:ctrlPr>
                        </m:dPr>
                        <m:e>
                          <m:r>
                            <a:rPr lang="en-US" sz="2052" i="1">
                              <a:latin typeface="Cambria Math" panose="02040503050406030204" pitchFamily="18" charset="0"/>
                            </a:rPr>
                            <m:t>𝑆</m:t>
                          </m:r>
                        </m:e>
                      </m:d>
                      <m:r>
                        <a:rPr lang="en-US" sz="2052" i="1">
                          <a:latin typeface="Cambria Math" panose="02040503050406030204" pitchFamily="18" charset="0"/>
                        </a:rPr>
                        <m:t> </m:t>
                      </m:r>
                      <m:r>
                        <a:rPr lang="en-US" sz="2052" i="1">
                          <a:latin typeface="Cambria Math" panose="02040503050406030204" pitchFamily="18" charset="0"/>
                          <a:ea typeface="Cambria Math" panose="02040503050406030204" pitchFamily="18" charset="0"/>
                        </a:rPr>
                        <m:t>⇄ </m:t>
                      </m:r>
                      <m:d>
                        <m:dPr>
                          <m:ctrlPr>
                            <a:rPr lang="en-US" sz="2052" i="1">
                              <a:latin typeface="Cambria Math" panose="02040503050406030204" pitchFamily="18" charset="0"/>
                              <a:ea typeface="Cambria Math" panose="02040503050406030204" pitchFamily="18" charset="0"/>
                            </a:rPr>
                          </m:ctrlPr>
                        </m:dPr>
                        <m:e>
                          <m:r>
                            <a:rPr lang="en-US" sz="2052" i="1">
                              <a:latin typeface="Cambria Math" panose="02040503050406030204" pitchFamily="18" charset="0"/>
                              <a:ea typeface="Cambria Math" panose="02040503050406030204" pitchFamily="18" charset="0"/>
                            </a:rPr>
                            <m:t>𝐸𝑆</m:t>
                          </m:r>
                        </m:e>
                      </m:d>
                      <m:r>
                        <a:rPr lang="en-US" sz="2052" i="1">
                          <a:latin typeface="Cambria Math" panose="02040503050406030204" pitchFamily="18" charset="0"/>
                          <a:ea typeface="Cambria Math" panose="02040503050406030204" pitchFamily="18" charset="0"/>
                        </a:rPr>
                        <m:t> </m:t>
                      </m:r>
                      <m:groupChr>
                        <m:groupChrPr>
                          <m:chr m:val="→"/>
                          <m:vertJc m:val="bot"/>
                          <m:ctrlPr>
                            <a:rPr lang="en-US" sz="2052" i="1">
                              <a:latin typeface="Cambria Math" panose="02040503050406030204" pitchFamily="18" charset="0"/>
                              <a:ea typeface="Cambria Math" panose="02040503050406030204" pitchFamily="18" charset="0"/>
                            </a:rPr>
                          </m:ctrlPr>
                        </m:groupChrPr>
                        <m:e>
                          <m:r>
                            <m:rPr>
                              <m:brk m:alnAt="2"/>
                            </m:rPr>
                            <a:rPr lang="en-US" sz="2052" i="1">
                              <a:latin typeface="Cambria Math" panose="02040503050406030204" pitchFamily="18" charset="0"/>
                              <a:ea typeface="Cambria Math" panose="02040503050406030204" pitchFamily="18" charset="0"/>
                            </a:rPr>
                            <m:t> </m:t>
                          </m:r>
                          <m:r>
                            <a:rPr lang="en-US" sz="2052" i="1">
                              <a:latin typeface="Cambria Math" panose="02040503050406030204" pitchFamily="18" charset="0"/>
                              <a:ea typeface="Cambria Math" panose="02040503050406030204" pitchFamily="18" charset="0"/>
                            </a:rPr>
                            <m:t>   </m:t>
                          </m:r>
                          <m:sSub>
                            <m:sSubPr>
                              <m:ctrlPr>
                                <a:rPr lang="en-US" sz="2052" i="1">
                                  <a:latin typeface="Cambria Math" panose="02040503050406030204" pitchFamily="18" charset="0"/>
                                  <a:ea typeface="Cambria Math" panose="02040503050406030204" pitchFamily="18" charset="0"/>
                                </a:rPr>
                              </m:ctrlPr>
                            </m:sSubPr>
                            <m:e>
                              <m:r>
                                <a:rPr lang="en-US" sz="2052" i="1">
                                  <a:latin typeface="Cambria Math" panose="02040503050406030204" pitchFamily="18" charset="0"/>
                                  <a:ea typeface="Cambria Math" panose="02040503050406030204" pitchFamily="18" charset="0"/>
                                </a:rPr>
                                <m:t>𝑘</m:t>
                              </m:r>
                            </m:e>
                            <m:sub>
                              <m:r>
                                <a:rPr lang="en-US" sz="2052" i="1">
                                  <a:latin typeface="Cambria Math" panose="02040503050406030204" pitchFamily="18" charset="0"/>
                                  <a:ea typeface="Cambria Math" panose="02040503050406030204" pitchFamily="18" charset="0"/>
                                </a:rPr>
                                <m:t>𝐶𝐴𝑇</m:t>
                              </m:r>
                            </m:sub>
                          </m:sSub>
                        </m:e>
                      </m:groupChr>
                      <m:r>
                        <a:rPr lang="en-US" sz="2052" i="1">
                          <a:latin typeface="Cambria Math" panose="02040503050406030204" pitchFamily="18" charset="0"/>
                          <a:ea typeface="Cambria Math" panose="02040503050406030204" pitchFamily="18" charset="0"/>
                        </a:rPr>
                        <m:t> </m:t>
                      </m:r>
                      <m:d>
                        <m:dPr>
                          <m:ctrlPr>
                            <a:rPr lang="en-US" sz="2052" i="1">
                              <a:latin typeface="Cambria Math" panose="02040503050406030204" pitchFamily="18" charset="0"/>
                              <a:ea typeface="Cambria Math" panose="02040503050406030204" pitchFamily="18" charset="0"/>
                            </a:rPr>
                          </m:ctrlPr>
                        </m:dPr>
                        <m:e>
                          <m:r>
                            <a:rPr lang="en-US" sz="2052" i="1">
                              <a:latin typeface="Cambria Math" panose="02040503050406030204" pitchFamily="18" charset="0"/>
                              <a:ea typeface="Cambria Math" panose="02040503050406030204" pitchFamily="18" charset="0"/>
                            </a:rPr>
                            <m:t>𝐸𝑃</m:t>
                          </m:r>
                        </m:e>
                      </m:d>
                      <m:r>
                        <a:rPr lang="en-US" sz="2052" i="1">
                          <a:latin typeface="Cambria Math" panose="02040503050406030204" pitchFamily="18" charset="0"/>
                          <a:ea typeface="Cambria Math" panose="02040503050406030204" pitchFamily="18" charset="0"/>
                        </a:rPr>
                        <m:t> ⟶</m:t>
                      </m:r>
                      <m:d>
                        <m:dPr>
                          <m:ctrlPr>
                            <a:rPr lang="en-US" sz="2052" i="1">
                              <a:latin typeface="Cambria Math" panose="02040503050406030204" pitchFamily="18" charset="0"/>
                              <a:ea typeface="Cambria Math" panose="02040503050406030204" pitchFamily="18" charset="0"/>
                            </a:rPr>
                          </m:ctrlPr>
                        </m:dPr>
                        <m:e>
                          <m:r>
                            <a:rPr lang="en-US" sz="2052" i="1">
                              <a:latin typeface="Cambria Math" panose="02040503050406030204" pitchFamily="18" charset="0"/>
                              <a:ea typeface="Cambria Math" panose="02040503050406030204" pitchFamily="18" charset="0"/>
                            </a:rPr>
                            <m:t>𝐸</m:t>
                          </m:r>
                        </m:e>
                      </m:d>
                      <m:r>
                        <a:rPr lang="en-US" sz="2052" i="1">
                          <a:latin typeface="Cambria Math" panose="02040503050406030204" pitchFamily="18" charset="0"/>
                          <a:ea typeface="Cambria Math" panose="02040503050406030204" pitchFamily="18" charset="0"/>
                        </a:rPr>
                        <m:t>+(</m:t>
                      </m:r>
                      <m:r>
                        <a:rPr lang="en-US" sz="2052" i="1">
                          <a:latin typeface="Cambria Math" panose="02040503050406030204" pitchFamily="18" charset="0"/>
                          <a:ea typeface="Cambria Math" panose="02040503050406030204" pitchFamily="18" charset="0"/>
                        </a:rPr>
                        <m:t>𝑃</m:t>
                      </m:r>
                      <m:r>
                        <a:rPr lang="en-US" sz="2052" i="1">
                          <a:latin typeface="Cambria Math" panose="02040503050406030204" pitchFamily="18" charset="0"/>
                          <a:ea typeface="Cambria Math" panose="02040503050406030204" pitchFamily="18" charset="0"/>
                        </a:rPr>
                        <m:t>)</m:t>
                      </m:r>
                    </m:oMath>
                  </m:oMathPara>
                </a14:m>
                <a:endParaRPr lang="en-US" sz="2052" dirty="0">
                  <a:latin typeface="Arial" panose="020B0604020202020204" pitchFamily="34" charset="0"/>
                </a:endParaRPr>
              </a:p>
            </p:txBody>
          </p:sp>
        </mc:Choice>
        <mc:Fallback xmlns="">
          <p:sp>
            <p:nvSpPr>
              <p:cNvPr id="5" name="TextBox 4">
                <a:extLst>
                  <a:ext uri="{FF2B5EF4-FFF2-40B4-BE49-F238E27FC236}">
                    <a16:creationId xmlns:a16="http://schemas.microsoft.com/office/drawing/2014/main" id="{0AF14E62-A5A6-A428-E531-3A2FC291D6C6}"/>
                  </a:ext>
                </a:extLst>
              </p:cNvPr>
              <p:cNvSpPr txBox="1">
                <a:spLocks noRot="1" noChangeAspect="1" noMove="1" noResize="1" noEditPoints="1" noAdjustHandles="1" noChangeArrowheads="1" noChangeShapeType="1" noTextEdit="1"/>
              </p:cNvSpPr>
              <p:nvPr/>
            </p:nvSpPr>
            <p:spPr>
              <a:xfrm>
                <a:off x="1136115" y="1656295"/>
                <a:ext cx="5040611" cy="430374"/>
              </a:xfrm>
              <a:prstGeom prst="rect">
                <a:avLst/>
              </a:prstGeom>
              <a:blipFill>
                <a:blip r:embed="rId3"/>
                <a:stretch>
                  <a:fillRect/>
                </a:stretch>
              </a:blipFill>
            </p:spPr>
            <p:txBody>
              <a:bodyPr/>
              <a:lstStyle/>
              <a:p>
                <a:r>
                  <a:rPr lang="en-US">
                    <a:noFill/>
                  </a:rPr>
                  <a:t> </a:t>
                </a:r>
              </a:p>
            </p:txBody>
          </p:sp>
        </mc:Fallback>
      </mc:AlternateContent>
      <p:sp>
        <p:nvSpPr>
          <p:cNvPr id="6" name="Date Placeholder 5">
            <a:extLst>
              <a:ext uri="{FF2B5EF4-FFF2-40B4-BE49-F238E27FC236}">
                <a16:creationId xmlns:a16="http://schemas.microsoft.com/office/drawing/2014/main" id="{28607191-1205-01F9-C7BD-33202CD1119E}"/>
              </a:ext>
            </a:extLst>
          </p:cNvPr>
          <p:cNvSpPr>
            <a:spLocks noGrp="1"/>
          </p:cNvSpPr>
          <p:nvPr>
            <p:ph type="dt" sz="half" idx="10"/>
          </p:nvPr>
        </p:nvSpPr>
        <p:spPr/>
        <p:txBody>
          <a:bodyPr/>
          <a:lstStyle/>
          <a:p>
            <a:fld id="{B01C9107-35BF-4F11-B472-90FA36C9F228}" type="datetime1">
              <a:rPr lang="en-US" smtClean="0"/>
              <a:t>2/8/2025</a:t>
            </a:fld>
            <a:endParaRPr lang="en-US"/>
          </a:p>
        </p:txBody>
      </p:sp>
      <p:sp>
        <p:nvSpPr>
          <p:cNvPr id="7" name="Footer Placeholder 6">
            <a:extLst>
              <a:ext uri="{FF2B5EF4-FFF2-40B4-BE49-F238E27FC236}">
                <a16:creationId xmlns:a16="http://schemas.microsoft.com/office/drawing/2014/main" id="{6E307E0C-D2B4-BD02-1445-41B0FFD65388}"/>
              </a:ext>
            </a:extLst>
          </p:cNvPr>
          <p:cNvSpPr>
            <a:spLocks noGrp="1"/>
          </p:cNvSpPr>
          <p:nvPr>
            <p:ph type="ftr" sz="quarter" idx="11"/>
          </p:nvPr>
        </p:nvSpPr>
        <p:spPr/>
        <p:txBody>
          <a:bodyPr/>
          <a:lstStyle/>
          <a:p>
            <a:r>
              <a:rPr lang="en-US"/>
              <a:t>Drugs and Disease Spring 2025 - Lecture 5</a:t>
            </a:r>
          </a:p>
        </p:txBody>
      </p:sp>
      <p:sp>
        <p:nvSpPr>
          <p:cNvPr id="8" name="Slide Number Placeholder 7">
            <a:extLst>
              <a:ext uri="{FF2B5EF4-FFF2-40B4-BE49-F238E27FC236}">
                <a16:creationId xmlns:a16="http://schemas.microsoft.com/office/drawing/2014/main" id="{D9996158-E1B4-9A70-EA15-60BF3CAF795F}"/>
              </a:ext>
            </a:extLst>
          </p:cNvPr>
          <p:cNvSpPr>
            <a:spLocks noGrp="1"/>
          </p:cNvSpPr>
          <p:nvPr>
            <p:ph type="sldNum" sz="quarter" idx="12"/>
          </p:nvPr>
        </p:nvSpPr>
        <p:spPr/>
        <p:txBody>
          <a:bodyPr/>
          <a:lstStyle/>
          <a:p>
            <a:fld id="{DC3BB032-4020-48F4-953B-341806DC4A2B}" type="slidenum">
              <a:rPr lang="en-US" smtClean="0"/>
              <a:pPr/>
              <a:t>31</a:t>
            </a:fld>
            <a:endParaRPr lang="en-US"/>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E6CE886C-AF29-888C-ED80-46C3C784FEAE}"/>
                  </a:ext>
                </a:extLst>
              </p14:cNvPr>
              <p14:cNvContentPartPr/>
              <p14:nvPr/>
            </p14:nvContentPartPr>
            <p14:xfrm>
              <a:off x="3985033" y="1736489"/>
              <a:ext cx="579960" cy="458640"/>
            </p14:xfrm>
          </p:contentPart>
        </mc:Choice>
        <mc:Fallback>
          <p:pic>
            <p:nvPicPr>
              <p:cNvPr id="2" name="Ink 1">
                <a:extLst>
                  <a:ext uri="{FF2B5EF4-FFF2-40B4-BE49-F238E27FC236}">
                    <a16:creationId xmlns:a16="http://schemas.microsoft.com/office/drawing/2014/main" id="{E6CE886C-AF29-888C-ED80-46C3C784FEAE}"/>
                  </a:ext>
                </a:extLst>
              </p:cNvPr>
              <p:cNvPicPr/>
              <p:nvPr/>
            </p:nvPicPr>
            <p:blipFill>
              <a:blip r:embed="rId5"/>
              <a:stretch>
                <a:fillRect/>
              </a:stretch>
            </p:blipFill>
            <p:spPr>
              <a:xfrm>
                <a:off x="3976393" y="1727489"/>
                <a:ext cx="597600" cy="476280"/>
              </a:xfrm>
              <a:prstGeom prst="rect">
                <a:avLst/>
              </a:prstGeom>
            </p:spPr>
          </p:pic>
        </mc:Fallback>
      </mc:AlternateContent>
      <p:grpSp>
        <p:nvGrpSpPr>
          <p:cNvPr id="38" name="Group 37">
            <a:extLst>
              <a:ext uri="{FF2B5EF4-FFF2-40B4-BE49-F238E27FC236}">
                <a16:creationId xmlns:a16="http://schemas.microsoft.com/office/drawing/2014/main" id="{31664F64-7B06-86E3-5B1F-2FBA8C3F9DCB}"/>
              </a:ext>
            </a:extLst>
          </p:cNvPr>
          <p:cNvGrpSpPr/>
          <p:nvPr/>
        </p:nvGrpSpPr>
        <p:grpSpPr>
          <a:xfrm>
            <a:off x="8059513" y="804449"/>
            <a:ext cx="2449440" cy="2400120"/>
            <a:chOff x="8059513" y="804449"/>
            <a:chExt cx="2449440" cy="2400120"/>
          </a:xfrm>
        </p:grpSpPr>
        <mc:AlternateContent xmlns:mc="http://schemas.openxmlformats.org/markup-compatibility/2006">
          <mc:Choice xmlns:p14="http://schemas.microsoft.com/office/powerpoint/2010/main" Requires="p14">
            <p:contentPart p14:bwMode="auto" r:id="rId6">
              <p14:nvContentPartPr>
                <p14:cNvPr id="3" name="Ink 2">
                  <a:extLst>
                    <a:ext uri="{FF2B5EF4-FFF2-40B4-BE49-F238E27FC236}">
                      <a16:creationId xmlns:a16="http://schemas.microsoft.com/office/drawing/2014/main" id="{391F0486-3AA5-835F-600B-6F66CDB8498F}"/>
                    </a:ext>
                  </a:extLst>
                </p14:cNvPr>
                <p14:cNvContentPartPr/>
                <p14:nvPr/>
              </p14:nvContentPartPr>
              <p14:xfrm>
                <a:off x="9561433" y="2304209"/>
                <a:ext cx="720" cy="720"/>
              </p14:xfrm>
            </p:contentPart>
          </mc:Choice>
          <mc:Fallback>
            <p:pic>
              <p:nvPicPr>
                <p:cNvPr id="3" name="Ink 2">
                  <a:extLst>
                    <a:ext uri="{FF2B5EF4-FFF2-40B4-BE49-F238E27FC236}">
                      <a16:creationId xmlns:a16="http://schemas.microsoft.com/office/drawing/2014/main" id="{391F0486-3AA5-835F-600B-6F66CDB8498F}"/>
                    </a:ext>
                  </a:extLst>
                </p:cNvPr>
                <p:cNvPicPr/>
                <p:nvPr/>
              </p:nvPicPr>
              <p:blipFill>
                <a:blip r:embed="rId7"/>
                <a:stretch>
                  <a:fillRect/>
                </a:stretch>
              </p:blipFill>
              <p:spPr>
                <a:xfrm>
                  <a:off x="9552433" y="2295209"/>
                  <a:ext cx="18360" cy="1836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4" name="Ink 3">
                  <a:extLst>
                    <a:ext uri="{FF2B5EF4-FFF2-40B4-BE49-F238E27FC236}">
                      <a16:creationId xmlns:a16="http://schemas.microsoft.com/office/drawing/2014/main" id="{677A05DA-8B08-3391-8468-E73843295455}"/>
                    </a:ext>
                  </a:extLst>
                </p14:cNvPr>
                <p14:cNvContentPartPr/>
                <p14:nvPr/>
              </p14:nvContentPartPr>
              <p14:xfrm>
                <a:off x="8851513" y="804449"/>
                <a:ext cx="707400" cy="1505880"/>
              </p14:xfrm>
            </p:contentPart>
          </mc:Choice>
          <mc:Fallback>
            <p:pic>
              <p:nvPicPr>
                <p:cNvPr id="4" name="Ink 3">
                  <a:extLst>
                    <a:ext uri="{FF2B5EF4-FFF2-40B4-BE49-F238E27FC236}">
                      <a16:creationId xmlns:a16="http://schemas.microsoft.com/office/drawing/2014/main" id="{677A05DA-8B08-3391-8468-E73843295455}"/>
                    </a:ext>
                  </a:extLst>
                </p:cNvPr>
                <p:cNvPicPr/>
                <p:nvPr/>
              </p:nvPicPr>
              <p:blipFill>
                <a:blip r:embed="rId9"/>
                <a:stretch>
                  <a:fillRect/>
                </a:stretch>
              </p:blipFill>
              <p:spPr>
                <a:xfrm>
                  <a:off x="8842513" y="795449"/>
                  <a:ext cx="725040" cy="152352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25" name="Ink 24">
                  <a:extLst>
                    <a:ext uri="{FF2B5EF4-FFF2-40B4-BE49-F238E27FC236}">
                      <a16:creationId xmlns:a16="http://schemas.microsoft.com/office/drawing/2014/main" id="{158AE11A-A9FB-AC30-BE40-2B67887168ED}"/>
                    </a:ext>
                  </a:extLst>
                </p14:cNvPr>
                <p14:cNvContentPartPr/>
                <p14:nvPr/>
              </p14:nvContentPartPr>
              <p14:xfrm>
                <a:off x="8059513" y="2416529"/>
                <a:ext cx="406440" cy="97920"/>
              </p14:xfrm>
            </p:contentPart>
          </mc:Choice>
          <mc:Fallback>
            <p:pic>
              <p:nvPicPr>
                <p:cNvPr id="25" name="Ink 24">
                  <a:extLst>
                    <a:ext uri="{FF2B5EF4-FFF2-40B4-BE49-F238E27FC236}">
                      <a16:creationId xmlns:a16="http://schemas.microsoft.com/office/drawing/2014/main" id="{158AE11A-A9FB-AC30-BE40-2B67887168ED}"/>
                    </a:ext>
                  </a:extLst>
                </p:cNvPr>
                <p:cNvPicPr/>
                <p:nvPr/>
              </p:nvPicPr>
              <p:blipFill>
                <a:blip r:embed="rId11"/>
                <a:stretch>
                  <a:fillRect/>
                </a:stretch>
              </p:blipFill>
              <p:spPr>
                <a:xfrm>
                  <a:off x="8050513" y="2407889"/>
                  <a:ext cx="424080" cy="11556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26" name="Ink 25">
                  <a:extLst>
                    <a:ext uri="{FF2B5EF4-FFF2-40B4-BE49-F238E27FC236}">
                      <a16:creationId xmlns:a16="http://schemas.microsoft.com/office/drawing/2014/main" id="{B585C795-BAA8-0167-9453-341E3CEEB8D0}"/>
                    </a:ext>
                  </a:extLst>
                </p14:cNvPr>
                <p14:cNvContentPartPr/>
                <p14:nvPr/>
              </p14:nvContentPartPr>
              <p14:xfrm>
                <a:off x="8433193" y="2463329"/>
                <a:ext cx="756360" cy="398160"/>
              </p14:xfrm>
            </p:contentPart>
          </mc:Choice>
          <mc:Fallback>
            <p:pic>
              <p:nvPicPr>
                <p:cNvPr id="26" name="Ink 25">
                  <a:extLst>
                    <a:ext uri="{FF2B5EF4-FFF2-40B4-BE49-F238E27FC236}">
                      <a16:creationId xmlns:a16="http://schemas.microsoft.com/office/drawing/2014/main" id="{B585C795-BAA8-0167-9453-341E3CEEB8D0}"/>
                    </a:ext>
                  </a:extLst>
                </p:cNvPr>
                <p:cNvPicPr/>
                <p:nvPr/>
              </p:nvPicPr>
              <p:blipFill>
                <a:blip r:embed="rId13"/>
                <a:stretch>
                  <a:fillRect/>
                </a:stretch>
              </p:blipFill>
              <p:spPr>
                <a:xfrm>
                  <a:off x="8424193" y="2454689"/>
                  <a:ext cx="774000" cy="41580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27" name="Ink 26">
                  <a:extLst>
                    <a:ext uri="{FF2B5EF4-FFF2-40B4-BE49-F238E27FC236}">
                      <a16:creationId xmlns:a16="http://schemas.microsoft.com/office/drawing/2014/main" id="{582F8878-6862-E17E-F632-993F6C66D9F8}"/>
                    </a:ext>
                  </a:extLst>
                </p14:cNvPr>
                <p14:cNvContentPartPr/>
                <p14:nvPr/>
              </p14:nvContentPartPr>
              <p14:xfrm>
                <a:off x="9274153" y="2709209"/>
                <a:ext cx="192960" cy="208440"/>
              </p14:xfrm>
            </p:contentPart>
          </mc:Choice>
          <mc:Fallback>
            <p:pic>
              <p:nvPicPr>
                <p:cNvPr id="27" name="Ink 26">
                  <a:extLst>
                    <a:ext uri="{FF2B5EF4-FFF2-40B4-BE49-F238E27FC236}">
                      <a16:creationId xmlns:a16="http://schemas.microsoft.com/office/drawing/2014/main" id="{582F8878-6862-E17E-F632-993F6C66D9F8}"/>
                    </a:ext>
                  </a:extLst>
                </p:cNvPr>
                <p:cNvPicPr/>
                <p:nvPr/>
              </p:nvPicPr>
              <p:blipFill>
                <a:blip r:embed="rId15"/>
                <a:stretch>
                  <a:fillRect/>
                </a:stretch>
              </p:blipFill>
              <p:spPr>
                <a:xfrm>
                  <a:off x="9265153" y="2700569"/>
                  <a:ext cx="210600" cy="22608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28" name="Ink 27">
                  <a:extLst>
                    <a:ext uri="{FF2B5EF4-FFF2-40B4-BE49-F238E27FC236}">
                      <a16:creationId xmlns:a16="http://schemas.microsoft.com/office/drawing/2014/main" id="{8C5D5FF4-A026-7CB1-0F56-B4B4C4D55B1A}"/>
                    </a:ext>
                  </a:extLst>
                </p14:cNvPr>
                <p14:cNvContentPartPr/>
                <p14:nvPr/>
              </p14:nvContentPartPr>
              <p14:xfrm>
                <a:off x="9654673" y="2691209"/>
                <a:ext cx="91080" cy="43560"/>
              </p14:xfrm>
            </p:contentPart>
          </mc:Choice>
          <mc:Fallback>
            <p:pic>
              <p:nvPicPr>
                <p:cNvPr id="28" name="Ink 27">
                  <a:extLst>
                    <a:ext uri="{FF2B5EF4-FFF2-40B4-BE49-F238E27FC236}">
                      <a16:creationId xmlns:a16="http://schemas.microsoft.com/office/drawing/2014/main" id="{8C5D5FF4-A026-7CB1-0F56-B4B4C4D55B1A}"/>
                    </a:ext>
                  </a:extLst>
                </p:cNvPr>
                <p:cNvPicPr/>
                <p:nvPr/>
              </p:nvPicPr>
              <p:blipFill>
                <a:blip r:embed="rId17"/>
                <a:stretch>
                  <a:fillRect/>
                </a:stretch>
              </p:blipFill>
              <p:spPr>
                <a:xfrm>
                  <a:off x="9646033" y="2682209"/>
                  <a:ext cx="108720" cy="6120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29" name="Ink 28">
                  <a:extLst>
                    <a:ext uri="{FF2B5EF4-FFF2-40B4-BE49-F238E27FC236}">
                      <a16:creationId xmlns:a16="http://schemas.microsoft.com/office/drawing/2014/main" id="{19B9280B-305D-4AAA-BF0F-347176B2AD6D}"/>
                    </a:ext>
                  </a:extLst>
                </p14:cNvPr>
                <p14:cNvContentPartPr/>
                <p14:nvPr/>
              </p14:nvContentPartPr>
              <p14:xfrm>
                <a:off x="9722353" y="2746649"/>
                <a:ext cx="94320" cy="53640"/>
              </p14:xfrm>
            </p:contentPart>
          </mc:Choice>
          <mc:Fallback>
            <p:pic>
              <p:nvPicPr>
                <p:cNvPr id="29" name="Ink 28">
                  <a:extLst>
                    <a:ext uri="{FF2B5EF4-FFF2-40B4-BE49-F238E27FC236}">
                      <a16:creationId xmlns:a16="http://schemas.microsoft.com/office/drawing/2014/main" id="{19B9280B-305D-4AAA-BF0F-347176B2AD6D}"/>
                    </a:ext>
                  </a:extLst>
                </p:cNvPr>
                <p:cNvPicPr/>
                <p:nvPr/>
              </p:nvPicPr>
              <p:blipFill>
                <a:blip r:embed="rId19"/>
                <a:stretch>
                  <a:fillRect/>
                </a:stretch>
              </p:blipFill>
              <p:spPr>
                <a:xfrm>
                  <a:off x="9713713" y="2737649"/>
                  <a:ext cx="111960" cy="7128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30" name="Ink 29">
                  <a:extLst>
                    <a:ext uri="{FF2B5EF4-FFF2-40B4-BE49-F238E27FC236}">
                      <a16:creationId xmlns:a16="http://schemas.microsoft.com/office/drawing/2014/main" id="{4F585A8A-9BA6-DDD5-E501-8EE12492973D}"/>
                    </a:ext>
                  </a:extLst>
                </p14:cNvPr>
                <p14:cNvContentPartPr/>
                <p14:nvPr/>
              </p14:nvContentPartPr>
              <p14:xfrm>
                <a:off x="9923233" y="2619929"/>
                <a:ext cx="129960" cy="97560"/>
              </p14:xfrm>
            </p:contentPart>
          </mc:Choice>
          <mc:Fallback>
            <p:pic>
              <p:nvPicPr>
                <p:cNvPr id="30" name="Ink 29">
                  <a:extLst>
                    <a:ext uri="{FF2B5EF4-FFF2-40B4-BE49-F238E27FC236}">
                      <a16:creationId xmlns:a16="http://schemas.microsoft.com/office/drawing/2014/main" id="{4F585A8A-9BA6-DDD5-E501-8EE12492973D}"/>
                    </a:ext>
                  </a:extLst>
                </p:cNvPr>
                <p:cNvPicPr/>
                <p:nvPr/>
              </p:nvPicPr>
              <p:blipFill>
                <a:blip r:embed="rId21"/>
                <a:stretch>
                  <a:fillRect/>
                </a:stretch>
              </p:blipFill>
              <p:spPr>
                <a:xfrm>
                  <a:off x="9914593" y="2610929"/>
                  <a:ext cx="147600" cy="11520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31" name="Ink 30">
                  <a:extLst>
                    <a:ext uri="{FF2B5EF4-FFF2-40B4-BE49-F238E27FC236}">
                      <a16:creationId xmlns:a16="http://schemas.microsoft.com/office/drawing/2014/main" id="{D8A1FE89-0FD6-9A51-72D0-1B39DE4BF335}"/>
                    </a:ext>
                  </a:extLst>
                </p14:cNvPr>
                <p14:cNvContentPartPr/>
                <p14:nvPr/>
              </p14:nvContentPartPr>
              <p14:xfrm>
                <a:off x="9938353" y="2438489"/>
                <a:ext cx="135360" cy="237240"/>
              </p14:xfrm>
            </p:contentPart>
          </mc:Choice>
          <mc:Fallback>
            <p:pic>
              <p:nvPicPr>
                <p:cNvPr id="31" name="Ink 30">
                  <a:extLst>
                    <a:ext uri="{FF2B5EF4-FFF2-40B4-BE49-F238E27FC236}">
                      <a16:creationId xmlns:a16="http://schemas.microsoft.com/office/drawing/2014/main" id="{D8A1FE89-0FD6-9A51-72D0-1B39DE4BF335}"/>
                    </a:ext>
                  </a:extLst>
                </p:cNvPr>
                <p:cNvPicPr/>
                <p:nvPr/>
              </p:nvPicPr>
              <p:blipFill>
                <a:blip r:embed="rId23"/>
                <a:stretch>
                  <a:fillRect/>
                </a:stretch>
              </p:blipFill>
              <p:spPr>
                <a:xfrm>
                  <a:off x="9929713" y="2429849"/>
                  <a:ext cx="153000" cy="25488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32" name="Ink 31">
                  <a:extLst>
                    <a:ext uri="{FF2B5EF4-FFF2-40B4-BE49-F238E27FC236}">
                      <a16:creationId xmlns:a16="http://schemas.microsoft.com/office/drawing/2014/main" id="{F675F415-B0F7-E7EC-C021-91889C4FD3F2}"/>
                    </a:ext>
                  </a:extLst>
                </p14:cNvPr>
                <p14:cNvContentPartPr/>
                <p14:nvPr/>
              </p14:nvContentPartPr>
              <p14:xfrm>
                <a:off x="10099273" y="2586449"/>
                <a:ext cx="7200" cy="7200"/>
              </p14:xfrm>
            </p:contentPart>
          </mc:Choice>
          <mc:Fallback>
            <p:pic>
              <p:nvPicPr>
                <p:cNvPr id="32" name="Ink 31">
                  <a:extLst>
                    <a:ext uri="{FF2B5EF4-FFF2-40B4-BE49-F238E27FC236}">
                      <a16:creationId xmlns:a16="http://schemas.microsoft.com/office/drawing/2014/main" id="{F675F415-B0F7-E7EC-C021-91889C4FD3F2}"/>
                    </a:ext>
                  </a:extLst>
                </p:cNvPr>
                <p:cNvPicPr/>
                <p:nvPr/>
              </p:nvPicPr>
              <p:blipFill>
                <a:blip r:embed="rId25"/>
                <a:stretch>
                  <a:fillRect/>
                </a:stretch>
              </p:blipFill>
              <p:spPr>
                <a:xfrm>
                  <a:off x="10090633" y="2577809"/>
                  <a:ext cx="24840" cy="2484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33" name="Ink 32">
                  <a:extLst>
                    <a:ext uri="{FF2B5EF4-FFF2-40B4-BE49-F238E27FC236}">
                      <a16:creationId xmlns:a16="http://schemas.microsoft.com/office/drawing/2014/main" id="{7277FE40-16AA-4F44-E842-07228E270569}"/>
                    </a:ext>
                  </a:extLst>
                </p14:cNvPr>
                <p14:cNvContentPartPr/>
                <p14:nvPr/>
              </p14:nvContentPartPr>
              <p14:xfrm>
                <a:off x="10177393" y="2515889"/>
                <a:ext cx="93960" cy="230400"/>
              </p14:xfrm>
            </p:contentPart>
          </mc:Choice>
          <mc:Fallback>
            <p:pic>
              <p:nvPicPr>
                <p:cNvPr id="33" name="Ink 32">
                  <a:extLst>
                    <a:ext uri="{FF2B5EF4-FFF2-40B4-BE49-F238E27FC236}">
                      <a16:creationId xmlns:a16="http://schemas.microsoft.com/office/drawing/2014/main" id="{7277FE40-16AA-4F44-E842-07228E270569}"/>
                    </a:ext>
                  </a:extLst>
                </p:cNvPr>
                <p:cNvPicPr/>
                <p:nvPr/>
              </p:nvPicPr>
              <p:blipFill>
                <a:blip r:embed="rId27"/>
                <a:stretch>
                  <a:fillRect/>
                </a:stretch>
              </p:blipFill>
              <p:spPr>
                <a:xfrm>
                  <a:off x="10168393" y="2507249"/>
                  <a:ext cx="111600" cy="24804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34" name="Ink 33">
                  <a:extLst>
                    <a:ext uri="{FF2B5EF4-FFF2-40B4-BE49-F238E27FC236}">
                      <a16:creationId xmlns:a16="http://schemas.microsoft.com/office/drawing/2014/main" id="{C8799535-1F0B-9ABA-23A4-664E9363CE2E}"/>
                    </a:ext>
                  </a:extLst>
                </p14:cNvPr>
                <p14:cNvContentPartPr/>
                <p14:nvPr/>
              </p14:nvContentPartPr>
              <p14:xfrm>
                <a:off x="10145353" y="2495729"/>
                <a:ext cx="185400" cy="137880"/>
              </p14:xfrm>
            </p:contentPart>
          </mc:Choice>
          <mc:Fallback>
            <p:pic>
              <p:nvPicPr>
                <p:cNvPr id="34" name="Ink 33">
                  <a:extLst>
                    <a:ext uri="{FF2B5EF4-FFF2-40B4-BE49-F238E27FC236}">
                      <a16:creationId xmlns:a16="http://schemas.microsoft.com/office/drawing/2014/main" id="{C8799535-1F0B-9ABA-23A4-664E9363CE2E}"/>
                    </a:ext>
                  </a:extLst>
                </p:cNvPr>
                <p:cNvPicPr/>
                <p:nvPr/>
              </p:nvPicPr>
              <p:blipFill>
                <a:blip r:embed="rId29"/>
                <a:stretch>
                  <a:fillRect/>
                </a:stretch>
              </p:blipFill>
              <p:spPr>
                <a:xfrm>
                  <a:off x="10136353" y="2486729"/>
                  <a:ext cx="203040" cy="15552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35" name="Ink 34">
                  <a:extLst>
                    <a:ext uri="{FF2B5EF4-FFF2-40B4-BE49-F238E27FC236}">
                      <a16:creationId xmlns:a16="http://schemas.microsoft.com/office/drawing/2014/main" id="{05DB9BCC-A3E6-3DA0-7304-87F648C407A1}"/>
                    </a:ext>
                  </a:extLst>
                </p14:cNvPr>
                <p14:cNvContentPartPr/>
                <p14:nvPr/>
              </p14:nvContentPartPr>
              <p14:xfrm>
                <a:off x="10032673" y="2709569"/>
                <a:ext cx="365760" cy="180000"/>
              </p14:xfrm>
            </p:contentPart>
          </mc:Choice>
          <mc:Fallback>
            <p:pic>
              <p:nvPicPr>
                <p:cNvPr id="35" name="Ink 34">
                  <a:extLst>
                    <a:ext uri="{FF2B5EF4-FFF2-40B4-BE49-F238E27FC236}">
                      <a16:creationId xmlns:a16="http://schemas.microsoft.com/office/drawing/2014/main" id="{05DB9BCC-A3E6-3DA0-7304-87F648C407A1}"/>
                    </a:ext>
                  </a:extLst>
                </p:cNvPr>
                <p:cNvPicPr/>
                <p:nvPr/>
              </p:nvPicPr>
              <p:blipFill>
                <a:blip r:embed="rId31"/>
                <a:stretch>
                  <a:fillRect/>
                </a:stretch>
              </p:blipFill>
              <p:spPr>
                <a:xfrm>
                  <a:off x="10024033" y="2700929"/>
                  <a:ext cx="383400" cy="19764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36" name="Ink 35">
                  <a:extLst>
                    <a:ext uri="{FF2B5EF4-FFF2-40B4-BE49-F238E27FC236}">
                      <a16:creationId xmlns:a16="http://schemas.microsoft.com/office/drawing/2014/main" id="{8DD1AE0B-7EDB-6325-6436-6A95F0E52D5F}"/>
                    </a:ext>
                  </a:extLst>
                </p14:cNvPr>
                <p14:cNvContentPartPr/>
                <p14:nvPr/>
              </p14:nvContentPartPr>
              <p14:xfrm>
                <a:off x="10104313" y="2878049"/>
                <a:ext cx="372240" cy="326520"/>
              </p14:xfrm>
            </p:contentPart>
          </mc:Choice>
          <mc:Fallback>
            <p:pic>
              <p:nvPicPr>
                <p:cNvPr id="36" name="Ink 35">
                  <a:extLst>
                    <a:ext uri="{FF2B5EF4-FFF2-40B4-BE49-F238E27FC236}">
                      <a16:creationId xmlns:a16="http://schemas.microsoft.com/office/drawing/2014/main" id="{8DD1AE0B-7EDB-6325-6436-6A95F0E52D5F}"/>
                    </a:ext>
                  </a:extLst>
                </p:cNvPr>
                <p:cNvPicPr/>
                <p:nvPr/>
              </p:nvPicPr>
              <p:blipFill>
                <a:blip r:embed="rId33"/>
                <a:stretch>
                  <a:fillRect/>
                </a:stretch>
              </p:blipFill>
              <p:spPr>
                <a:xfrm>
                  <a:off x="10095313" y="2869049"/>
                  <a:ext cx="389880" cy="34416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37" name="Ink 36">
                  <a:extLst>
                    <a:ext uri="{FF2B5EF4-FFF2-40B4-BE49-F238E27FC236}">
                      <a16:creationId xmlns:a16="http://schemas.microsoft.com/office/drawing/2014/main" id="{14620035-1BF1-A54F-E4BC-A2D7DD90BF38}"/>
                    </a:ext>
                  </a:extLst>
                </p14:cNvPr>
                <p14:cNvContentPartPr/>
                <p14:nvPr/>
              </p14:nvContentPartPr>
              <p14:xfrm>
                <a:off x="10302673" y="2904329"/>
                <a:ext cx="206280" cy="123840"/>
              </p14:xfrm>
            </p:contentPart>
          </mc:Choice>
          <mc:Fallback>
            <p:pic>
              <p:nvPicPr>
                <p:cNvPr id="37" name="Ink 36">
                  <a:extLst>
                    <a:ext uri="{FF2B5EF4-FFF2-40B4-BE49-F238E27FC236}">
                      <a16:creationId xmlns:a16="http://schemas.microsoft.com/office/drawing/2014/main" id="{14620035-1BF1-A54F-E4BC-A2D7DD90BF38}"/>
                    </a:ext>
                  </a:extLst>
                </p:cNvPr>
                <p:cNvPicPr/>
                <p:nvPr/>
              </p:nvPicPr>
              <p:blipFill>
                <a:blip r:embed="rId35"/>
                <a:stretch>
                  <a:fillRect/>
                </a:stretch>
              </p:blipFill>
              <p:spPr>
                <a:xfrm>
                  <a:off x="10293673" y="2895689"/>
                  <a:ext cx="223920" cy="1414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6">
            <p14:nvContentPartPr>
              <p14:cNvPr id="39" name="Ink 38">
                <a:extLst>
                  <a:ext uri="{FF2B5EF4-FFF2-40B4-BE49-F238E27FC236}">
                    <a16:creationId xmlns:a16="http://schemas.microsoft.com/office/drawing/2014/main" id="{8788E555-A09B-42E9-DAD8-7FF1BA35EC7A}"/>
                  </a:ext>
                </a:extLst>
              </p14:cNvPr>
              <p14:cNvContentPartPr/>
              <p14:nvPr/>
            </p14:nvContentPartPr>
            <p14:xfrm>
              <a:off x="8351113" y="5042009"/>
              <a:ext cx="34200" cy="1107720"/>
            </p14:xfrm>
          </p:contentPart>
        </mc:Choice>
        <mc:Fallback>
          <p:pic>
            <p:nvPicPr>
              <p:cNvPr id="39" name="Ink 38">
                <a:extLst>
                  <a:ext uri="{FF2B5EF4-FFF2-40B4-BE49-F238E27FC236}">
                    <a16:creationId xmlns:a16="http://schemas.microsoft.com/office/drawing/2014/main" id="{8788E555-A09B-42E9-DAD8-7FF1BA35EC7A}"/>
                  </a:ext>
                </a:extLst>
              </p:cNvPr>
              <p:cNvPicPr/>
              <p:nvPr/>
            </p:nvPicPr>
            <p:blipFill>
              <a:blip r:embed="rId37"/>
              <a:stretch>
                <a:fillRect/>
              </a:stretch>
            </p:blipFill>
            <p:spPr>
              <a:xfrm>
                <a:off x="8342113" y="5033369"/>
                <a:ext cx="51840" cy="1125360"/>
              </a:xfrm>
              <a:prstGeom prst="rect">
                <a:avLst/>
              </a:prstGeom>
            </p:spPr>
          </p:pic>
        </mc:Fallback>
      </mc:AlternateContent>
      <p:grpSp>
        <p:nvGrpSpPr>
          <p:cNvPr id="43" name="Group 42">
            <a:extLst>
              <a:ext uri="{FF2B5EF4-FFF2-40B4-BE49-F238E27FC236}">
                <a16:creationId xmlns:a16="http://schemas.microsoft.com/office/drawing/2014/main" id="{CDD25625-AA3C-74A1-E95F-558B099AEF0E}"/>
              </a:ext>
            </a:extLst>
          </p:cNvPr>
          <p:cNvGrpSpPr/>
          <p:nvPr/>
        </p:nvGrpSpPr>
        <p:grpSpPr>
          <a:xfrm>
            <a:off x="11711353" y="6733289"/>
            <a:ext cx="401400" cy="281160"/>
            <a:chOff x="11711353" y="6733289"/>
            <a:chExt cx="401400" cy="281160"/>
          </a:xfrm>
        </p:grpSpPr>
        <mc:AlternateContent xmlns:mc="http://schemas.openxmlformats.org/markup-compatibility/2006">
          <mc:Choice xmlns:p14="http://schemas.microsoft.com/office/powerpoint/2010/main" Requires="p14">
            <p:contentPart p14:bwMode="auto" r:id="rId38">
              <p14:nvContentPartPr>
                <p14:cNvPr id="40" name="Ink 39">
                  <a:extLst>
                    <a:ext uri="{FF2B5EF4-FFF2-40B4-BE49-F238E27FC236}">
                      <a16:creationId xmlns:a16="http://schemas.microsoft.com/office/drawing/2014/main" id="{0DBE6297-2483-ADE4-11DE-F764CCB7FB71}"/>
                    </a:ext>
                  </a:extLst>
                </p14:cNvPr>
                <p14:cNvContentPartPr/>
                <p14:nvPr/>
              </p14:nvContentPartPr>
              <p14:xfrm>
                <a:off x="11711353" y="6733289"/>
                <a:ext cx="199440" cy="281160"/>
              </p14:xfrm>
            </p:contentPart>
          </mc:Choice>
          <mc:Fallback>
            <p:pic>
              <p:nvPicPr>
                <p:cNvPr id="40" name="Ink 39">
                  <a:extLst>
                    <a:ext uri="{FF2B5EF4-FFF2-40B4-BE49-F238E27FC236}">
                      <a16:creationId xmlns:a16="http://schemas.microsoft.com/office/drawing/2014/main" id="{0DBE6297-2483-ADE4-11DE-F764CCB7FB71}"/>
                    </a:ext>
                  </a:extLst>
                </p:cNvPr>
                <p:cNvPicPr/>
                <p:nvPr/>
              </p:nvPicPr>
              <p:blipFill>
                <a:blip r:embed="rId39"/>
                <a:stretch>
                  <a:fillRect/>
                </a:stretch>
              </p:blipFill>
              <p:spPr>
                <a:xfrm>
                  <a:off x="11702353" y="6724289"/>
                  <a:ext cx="217080" cy="29880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41" name="Ink 40">
                  <a:extLst>
                    <a:ext uri="{FF2B5EF4-FFF2-40B4-BE49-F238E27FC236}">
                      <a16:creationId xmlns:a16="http://schemas.microsoft.com/office/drawing/2014/main" id="{9AADDCD2-5ECE-F836-AB60-471058A90D57}"/>
                    </a:ext>
                  </a:extLst>
                </p14:cNvPr>
                <p14:cNvContentPartPr/>
                <p14:nvPr/>
              </p14:nvContentPartPr>
              <p14:xfrm>
                <a:off x="11906473" y="6793049"/>
                <a:ext cx="84960" cy="153000"/>
              </p14:xfrm>
            </p:contentPart>
          </mc:Choice>
          <mc:Fallback>
            <p:pic>
              <p:nvPicPr>
                <p:cNvPr id="41" name="Ink 40">
                  <a:extLst>
                    <a:ext uri="{FF2B5EF4-FFF2-40B4-BE49-F238E27FC236}">
                      <a16:creationId xmlns:a16="http://schemas.microsoft.com/office/drawing/2014/main" id="{9AADDCD2-5ECE-F836-AB60-471058A90D57}"/>
                    </a:ext>
                  </a:extLst>
                </p:cNvPr>
                <p:cNvPicPr/>
                <p:nvPr/>
              </p:nvPicPr>
              <p:blipFill>
                <a:blip r:embed="rId41"/>
                <a:stretch>
                  <a:fillRect/>
                </a:stretch>
              </p:blipFill>
              <p:spPr>
                <a:xfrm>
                  <a:off x="11897833" y="6784049"/>
                  <a:ext cx="102600" cy="17064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42" name="Ink 41">
                  <a:extLst>
                    <a:ext uri="{FF2B5EF4-FFF2-40B4-BE49-F238E27FC236}">
                      <a16:creationId xmlns:a16="http://schemas.microsoft.com/office/drawing/2014/main" id="{4E5CD1D8-BFC5-D66A-3CA7-31843BEA6122}"/>
                    </a:ext>
                  </a:extLst>
                </p14:cNvPr>
                <p14:cNvContentPartPr/>
                <p14:nvPr/>
              </p14:nvContentPartPr>
              <p14:xfrm>
                <a:off x="12019153" y="6763169"/>
                <a:ext cx="93600" cy="194040"/>
              </p14:xfrm>
            </p:contentPart>
          </mc:Choice>
          <mc:Fallback>
            <p:pic>
              <p:nvPicPr>
                <p:cNvPr id="42" name="Ink 41">
                  <a:extLst>
                    <a:ext uri="{FF2B5EF4-FFF2-40B4-BE49-F238E27FC236}">
                      <a16:creationId xmlns:a16="http://schemas.microsoft.com/office/drawing/2014/main" id="{4E5CD1D8-BFC5-D66A-3CA7-31843BEA6122}"/>
                    </a:ext>
                  </a:extLst>
                </p:cNvPr>
                <p:cNvPicPr/>
                <p:nvPr/>
              </p:nvPicPr>
              <p:blipFill>
                <a:blip r:embed="rId43"/>
                <a:stretch>
                  <a:fillRect/>
                </a:stretch>
              </p:blipFill>
              <p:spPr>
                <a:xfrm>
                  <a:off x="12010153" y="6754529"/>
                  <a:ext cx="111240" cy="2116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44">
            <p14:nvContentPartPr>
              <p14:cNvPr id="44" name="Ink 43">
                <a:extLst>
                  <a:ext uri="{FF2B5EF4-FFF2-40B4-BE49-F238E27FC236}">
                    <a16:creationId xmlns:a16="http://schemas.microsoft.com/office/drawing/2014/main" id="{31CD278B-CE43-C99F-1170-F83D120DE940}"/>
                  </a:ext>
                </a:extLst>
              </p14:cNvPr>
              <p14:cNvContentPartPr/>
              <p14:nvPr/>
            </p14:nvContentPartPr>
            <p14:xfrm>
              <a:off x="12367273" y="4731689"/>
              <a:ext cx="146880" cy="39600"/>
            </p14:xfrm>
          </p:contentPart>
        </mc:Choice>
        <mc:Fallback>
          <p:pic>
            <p:nvPicPr>
              <p:cNvPr id="44" name="Ink 43">
                <a:extLst>
                  <a:ext uri="{FF2B5EF4-FFF2-40B4-BE49-F238E27FC236}">
                    <a16:creationId xmlns:a16="http://schemas.microsoft.com/office/drawing/2014/main" id="{31CD278B-CE43-C99F-1170-F83D120DE940}"/>
                  </a:ext>
                </a:extLst>
              </p:cNvPr>
              <p:cNvPicPr/>
              <p:nvPr/>
            </p:nvPicPr>
            <p:blipFill>
              <a:blip r:embed="rId45"/>
              <a:stretch>
                <a:fillRect/>
              </a:stretch>
            </p:blipFill>
            <p:spPr>
              <a:xfrm>
                <a:off x="12358633" y="4723049"/>
                <a:ext cx="164520" cy="57240"/>
              </a:xfrm>
              <a:prstGeom prst="rect">
                <a:avLst/>
              </a:prstGeom>
            </p:spPr>
          </p:pic>
        </mc:Fallback>
      </mc:AlternateContent>
      <p:grpSp>
        <p:nvGrpSpPr>
          <p:cNvPr id="56" name="Group 55">
            <a:extLst>
              <a:ext uri="{FF2B5EF4-FFF2-40B4-BE49-F238E27FC236}">
                <a16:creationId xmlns:a16="http://schemas.microsoft.com/office/drawing/2014/main" id="{073AB3BF-EAC6-AA94-AAE6-AC3553EDEB98}"/>
              </a:ext>
            </a:extLst>
          </p:cNvPr>
          <p:cNvGrpSpPr/>
          <p:nvPr/>
        </p:nvGrpSpPr>
        <p:grpSpPr>
          <a:xfrm>
            <a:off x="12349633" y="4166129"/>
            <a:ext cx="157320" cy="358560"/>
            <a:chOff x="12349633" y="4166129"/>
            <a:chExt cx="157320" cy="358560"/>
          </a:xfrm>
        </p:grpSpPr>
        <mc:AlternateContent xmlns:mc="http://schemas.openxmlformats.org/markup-compatibility/2006">
          <mc:Choice xmlns:p14="http://schemas.microsoft.com/office/powerpoint/2010/main" Requires="p14">
            <p:contentPart p14:bwMode="auto" r:id="rId46">
              <p14:nvContentPartPr>
                <p14:cNvPr id="45" name="Ink 44">
                  <a:extLst>
                    <a:ext uri="{FF2B5EF4-FFF2-40B4-BE49-F238E27FC236}">
                      <a16:creationId xmlns:a16="http://schemas.microsoft.com/office/drawing/2014/main" id="{20AEE0E8-7389-5E64-C9FF-DDB7B1A32C03}"/>
                    </a:ext>
                  </a:extLst>
                </p14:cNvPr>
                <p14:cNvContentPartPr/>
                <p14:nvPr/>
              </p14:nvContentPartPr>
              <p14:xfrm>
                <a:off x="12382753" y="4166129"/>
                <a:ext cx="68040" cy="348480"/>
              </p14:xfrm>
            </p:contentPart>
          </mc:Choice>
          <mc:Fallback>
            <p:pic>
              <p:nvPicPr>
                <p:cNvPr id="45" name="Ink 44">
                  <a:extLst>
                    <a:ext uri="{FF2B5EF4-FFF2-40B4-BE49-F238E27FC236}">
                      <a16:creationId xmlns:a16="http://schemas.microsoft.com/office/drawing/2014/main" id="{20AEE0E8-7389-5E64-C9FF-DDB7B1A32C03}"/>
                    </a:ext>
                  </a:extLst>
                </p:cNvPr>
                <p:cNvPicPr/>
                <p:nvPr/>
              </p:nvPicPr>
              <p:blipFill>
                <a:blip r:embed="rId47"/>
                <a:stretch>
                  <a:fillRect/>
                </a:stretch>
              </p:blipFill>
              <p:spPr>
                <a:xfrm>
                  <a:off x="12374113" y="4157489"/>
                  <a:ext cx="85680" cy="36612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46" name="Ink 45">
                  <a:extLst>
                    <a:ext uri="{FF2B5EF4-FFF2-40B4-BE49-F238E27FC236}">
                      <a16:creationId xmlns:a16="http://schemas.microsoft.com/office/drawing/2014/main" id="{876D90AD-3294-683C-BC91-8BE628B23E1D}"/>
                    </a:ext>
                  </a:extLst>
                </p14:cNvPr>
                <p14:cNvContentPartPr/>
                <p14:nvPr/>
              </p14:nvContentPartPr>
              <p14:xfrm>
                <a:off x="12349633" y="4427489"/>
                <a:ext cx="157320" cy="97200"/>
              </p14:xfrm>
            </p:contentPart>
          </mc:Choice>
          <mc:Fallback>
            <p:pic>
              <p:nvPicPr>
                <p:cNvPr id="46" name="Ink 45">
                  <a:extLst>
                    <a:ext uri="{FF2B5EF4-FFF2-40B4-BE49-F238E27FC236}">
                      <a16:creationId xmlns:a16="http://schemas.microsoft.com/office/drawing/2014/main" id="{876D90AD-3294-683C-BC91-8BE628B23E1D}"/>
                    </a:ext>
                  </a:extLst>
                </p:cNvPr>
                <p:cNvPicPr/>
                <p:nvPr/>
              </p:nvPicPr>
              <p:blipFill>
                <a:blip r:embed="rId49"/>
                <a:stretch>
                  <a:fillRect/>
                </a:stretch>
              </p:blipFill>
              <p:spPr>
                <a:xfrm>
                  <a:off x="12340633" y="4418849"/>
                  <a:ext cx="174960" cy="114840"/>
                </a:xfrm>
                <a:prstGeom prst="rect">
                  <a:avLst/>
                </a:prstGeom>
              </p:spPr>
            </p:pic>
          </mc:Fallback>
        </mc:AlternateContent>
      </p:grpSp>
      <p:grpSp>
        <p:nvGrpSpPr>
          <p:cNvPr id="55" name="Group 54">
            <a:extLst>
              <a:ext uri="{FF2B5EF4-FFF2-40B4-BE49-F238E27FC236}">
                <a16:creationId xmlns:a16="http://schemas.microsoft.com/office/drawing/2014/main" id="{78F715ED-3B51-2CB8-B7AC-3353E47A5BA3}"/>
              </a:ext>
            </a:extLst>
          </p:cNvPr>
          <p:cNvGrpSpPr/>
          <p:nvPr/>
        </p:nvGrpSpPr>
        <p:grpSpPr>
          <a:xfrm>
            <a:off x="11746633" y="3491489"/>
            <a:ext cx="1096560" cy="498240"/>
            <a:chOff x="11746633" y="3491489"/>
            <a:chExt cx="1096560" cy="498240"/>
          </a:xfrm>
        </p:grpSpPr>
        <mc:AlternateContent xmlns:mc="http://schemas.openxmlformats.org/markup-compatibility/2006">
          <mc:Choice xmlns:p14="http://schemas.microsoft.com/office/powerpoint/2010/main" Requires="p14">
            <p:contentPart p14:bwMode="auto" r:id="rId50">
              <p14:nvContentPartPr>
                <p14:cNvPr id="47" name="Ink 46">
                  <a:extLst>
                    <a:ext uri="{FF2B5EF4-FFF2-40B4-BE49-F238E27FC236}">
                      <a16:creationId xmlns:a16="http://schemas.microsoft.com/office/drawing/2014/main" id="{805C4C2D-E2D1-DE35-95B1-EECAF84B29C1}"/>
                    </a:ext>
                  </a:extLst>
                </p14:cNvPr>
                <p14:cNvContentPartPr/>
                <p14:nvPr/>
              </p14:nvContentPartPr>
              <p14:xfrm>
                <a:off x="11746633" y="3780209"/>
                <a:ext cx="132840" cy="209520"/>
              </p14:xfrm>
            </p:contentPart>
          </mc:Choice>
          <mc:Fallback>
            <p:pic>
              <p:nvPicPr>
                <p:cNvPr id="47" name="Ink 46">
                  <a:extLst>
                    <a:ext uri="{FF2B5EF4-FFF2-40B4-BE49-F238E27FC236}">
                      <a16:creationId xmlns:a16="http://schemas.microsoft.com/office/drawing/2014/main" id="{805C4C2D-E2D1-DE35-95B1-EECAF84B29C1}"/>
                    </a:ext>
                  </a:extLst>
                </p:cNvPr>
                <p:cNvPicPr/>
                <p:nvPr/>
              </p:nvPicPr>
              <p:blipFill>
                <a:blip r:embed="rId51"/>
                <a:stretch>
                  <a:fillRect/>
                </a:stretch>
              </p:blipFill>
              <p:spPr>
                <a:xfrm>
                  <a:off x="11737633" y="3771569"/>
                  <a:ext cx="150480" cy="22716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48" name="Ink 47">
                  <a:extLst>
                    <a:ext uri="{FF2B5EF4-FFF2-40B4-BE49-F238E27FC236}">
                      <a16:creationId xmlns:a16="http://schemas.microsoft.com/office/drawing/2014/main" id="{8A7447E9-9078-4B65-FE05-00348C84CE8E}"/>
                    </a:ext>
                  </a:extLst>
                </p14:cNvPr>
                <p14:cNvContentPartPr/>
                <p14:nvPr/>
              </p14:nvContentPartPr>
              <p14:xfrm>
                <a:off x="11930593" y="3621809"/>
                <a:ext cx="188640" cy="303840"/>
              </p14:xfrm>
            </p:contentPart>
          </mc:Choice>
          <mc:Fallback>
            <p:pic>
              <p:nvPicPr>
                <p:cNvPr id="48" name="Ink 47">
                  <a:extLst>
                    <a:ext uri="{FF2B5EF4-FFF2-40B4-BE49-F238E27FC236}">
                      <a16:creationId xmlns:a16="http://schemas.microsoft.com/office/drawing/2014/main" id="{8A7447E9-9078-4B65-FE05-00348C84CE8E}"/>
                    </a:ext>
                  </a:extLst>
                </p:cNvPr>
                <p:cNvPicPr/>
                <p:nvPr/>
              </p:nvPicPr>
              <p:blipFill>
                <a:blip r:embed="rId53"/>
                <a:stretch>
                  <a:fillRect/>
                </a:stretch>
              </p:blipFill>
              <p:spPr>
                <a:xfrm>
                  <a:off x="11921953" y="3613169"/>
                  <a:ext cx="206280" cy="32148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49" name="Ink 48">
                  <a:extLst>
                    <a:ext uri="{FF2B5EF4-FFF2-40B4-BE49-F238E27FC236}">
                      <a16:creationId xmlns:a16="http://schemas.microsoft.com/office/drawing/2014/main" id="{D7C94FE2-6E1D-AE52-6B4A-36FB817FD00D}"/>
                    </a:ext>
                  </a:extLst>
                </p14:cNvPr>
                <p14:cNvContentPartPr/>
                <p14:nvPr/>
              </p14:nvContentPartPr>
              <p14:xfrm>
                <a:off x="12030313" y="3756089"/>
                <a:ext cx="110880" cy="35640"/>
              </p14:xfrm>
            </p:contentPart>
          </mc:Choice>
          <mc:Fallback>
            <p:pic>
              <p:nvPicPr>
                <p:cNvPr id="49" name="Ink 48">
                  <a:extLst>
                    <a:ext uri="{FF2B5EF4-FFF2-40B4-BE49-F238E27FC236}">
                      <a16:creationId xmlns:a16="http://schemas.microsoft.com/office/drawing/2014/main" id="{D7C94FE2-6E1D-AE52-6B4A-36FB817FD00D}"/>
                    </a:ext>
                  </a:extLst>
                </p:cNvPr>
                <p:cNvPicPr/>
                <p:nvPr/>
              </p:nvPicPr>
              <p:blipFill>
                <a:blip r:embed="rId55"/>
                <a:stretch>
                  <a:fillRect/>
                </a:stretch>
              </p:blipFill>
              <p:spPr>
                <a:xfrm>
                  <a:off x="12021313" y="3747089"/>
                  <a:ext cx="128520" cy="5328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50" name="Ink 49">
                  <a:extLst>
                    <a:ext uri="{FF2B5EF4-FFF2-40B4-BE49-F238E27FC236}">
                      <a16:creationId xmlns:a16="http://schemas.microsoft.com/office/drawing/2014/main" id="{EBB11B4B-3389-D807-C0D5-2D780DD3B9DC}"/>
                    </a:ext>
                  </a:extLst>
                </p14:cNvPr>
                <p14:cNvContentPartPr/>
                <p14:nvPr/>
              </p14:nvContentPartPr>
              <p14:xfrm>
                <a:off x="12163873" y="3732329"/>
                <a:ext cx="160200" cy="90000"/>
              </p14:xfrm>
            </p:contentPart>
          </mc:Choice>
          <mc:Fallback>
            <p:pic>
              <p:nvPicPr>
                <p:cNvPr id="50" name="Ink 49">
                  <a:extLst>
                    <a:ext uri="{FF2B5EF4-FFF2-40B4-BE49-F238E27FC236}">
                      <a16:creationId xmlns:a16="http://schemas.microsoft.com/office/drawing/2014/main" id="{EBB11B4B-3389-D807-C0D5-2D780DD3B9DC}"/>
                    </a:ext>
                  </a:extLst>
                </p:cNvPr>
                <p:cNvPicPr/>
                <p:nvPr/>
              </p:nvPicPr>
              <p:blipFill>
                <a:blip r:embed="rId57"/>
                <a:stretch>
                  <a:fillRect/>
                </a:stretch>
              </p:blipFill>
              <p:spPr>
                <a:xfrm>
                  <a:off x="12155233" y="3723329"/>
                  <a:ext cx="177840" cy="10764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51" name="Ink 50">
                  <a:extLst>
                    <a:ext uri="{FF2B5EF4-FFF2-40B4-BE49-F238E27FC236}">
                      <a16:creationId xmlns:a16="http://schemas.microsoft.com/office/drawing/2014/main" id="{7E9765C4-5FDC-B977-C091-55AC6A5E878C}"/>
                    </a:ext>
                  </a:extLst>
                </p14:cNvPr>
                <p14:cNvContentPartPr/>
                <p14:nvPr/>
              </p14:nvContentPartPr>
              <p14:xfrm>
                <a:off x="12318313" y="3663929"/>
                <a:ext cx="111600" cy="115920"/>
              </p14:xfrm>
            </p:contentPart>
          </mc:Choice>
          <mc:Fallback>
            <p:pic>
              <p:nvPicPr>
                <p:cNvPr id="51" name="Ink 50">
                  <a:extLst>
                    <a:ext uri="{FF2B5EF4-FFF2-40B4-BE49-F238E27FC236}">
                      <a16:creationId xmlns:a16="http://schemas.microsoft.com/office/drawing/2014/main" id="{7E9765C4-5FDC-B977-C091-55AC6A5E878C}"/>
                    </a:ext>
                  </a:extLst>
                </p:cNvPr>
                <p:cNvPicPr/>
                <p:nvPr/>
              </p:nvPicPr>
              <p:blipFill>
                <a:blip r:embed="rId59"/>
                <a:stretch>
                  <a:fillRect/>
                </a:stretch>
              </p:blipFill>
              <p:spPr>
                <a:xfrm>
                  <a:off x="12309313" y="3654929"/>
                  <a:ext cx="129240" cy="13356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52" name="Ink 51">
                  <a:extLst>
                    <a:ext uri="{FF2B5EF4-FFF2-40B4-BE49-F238E27FC236}">
                      <a16:creationId xmlns:a16="http://schemas.microsoft.com/office/drawing/2014/main" id="{AFC24E3F-D667-2B98-3D1E-AC35FD8165D6}"/>
                    </a:ext>
                  </a:extLst>
                </p14:cNvPr>
                <p14:cNvContentPartPr/>
                <p14:nvPr/>
              </p14:nvContentPartPr>
              <p14:xfrm>
                <a:off x="12461953" y="3491489"/>
                <a:ext cx="160560" cy="237240"/>
              </p14:xfrm>
            </p:contentPart>
          </mc:Choice>
          <mc:Fallback>
            <p:pic>
              <p:nvPicPr>
                <p:cNvPr id="52" name="Ink 51">
                  <a:extLst>
                    <a:ext uri="{FF2B5EF4-FFF2-40B4-BE49-F238E27FC236}">
                      <a16:creationId xmlns:a16="http://schemas.microsoft.com/office/drawing/2014/main" id="{AFC24E3F-D667-2B98-3D1E-AC35FD8165D6}"/>
                    </a:ext>
                  </a:extLst>
                </p:cNvPr>
                <p:cNvPicPr/>
                <p:nvPr/>
              </p:nvPicPr>
              <p:blipFill>
                <a:blip r:embed="rId61"/>
                <a:stretch>
                  <a:fillRect/>
                </a:stretch>
              </p:blipFill>
              <p:spPr>
                <a:xfrm>
                  <a:off x="12453313" y="3482489"/>
                  <a:ext cx="178200" cy="25488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53" name="Ink 52">
                  <a:extLst>
                    <a:ext uri="{FF2B5EF4-FFF2-40B4-BE49-F238E27FC236}">
                      <a16:creationId xmlns:a16="http://schemas.microsoft.com/office/drawing/2014/main" id="{A5AD77EA-3BED-B7A3-CE5F-4133F2F4F192}"/>
                    </a:ext>
                  </a:extLst>
                </p14:cNvPr>
                <p14:cNvContentPartPr/>
                <p14:nvPr/>
              </p14:nvContentPartPr>
              <p14:xfrm>
                <a:off x="12554833" y="3572489"/>
                <a:ext cx="108720" cy="65880"/>
              </p14:xfrm>
            </p:contentPart>
          </mc:Choice>
          <mc:Fallback>
            <p:pic>
              <p:nvPicPr>
                <p:cNvPr id="53" name="Ink 52">
                  <a:extLst>
                    <a:ext uri="{FF2B5EF4-FFF2-40B4-BE49-F238E27FC236}">
                      <a16:creationId xmlns:a16="http://schemas.microsoft.com/office/drawing/2014/main" id="{A5AD77EA-3BED-B7A3-CE5F-4133F2F4F192}"/>
                    </a:ext>
                  </a:extLst>
                </p:cNvPr>
                <p:cNvPicPr/>
                <p:nvPr/>
              </p:nvPicPr>
              <p:blipFill>
                <a:blip r:embed="rId63"/>
                <a:stretch>
                  <a:fillRect/>
                </a:stretch>
              </p:blipFill>
              <p:spPr>
                <a:xfrm>
                  <a:off x="12546193" y="3563489"/>
                  <a:ext cx="126360" cy="8352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54" name="Ink 53">
                  <a:extLst>
                    <a:ext uri="{FF2B5EF4-FFF2-40B4-BE49-F238E27FC236}">
                      <a16:creationId xmlns:a16="http://schemas.microsoft.com/office/drawing/2014/main" id="{BBEC4B72-38AA-DFCC-AC56-1559C81B1D90}"/>
                    </a:ext>
                  </a:extLst>
                </p14:cNvPr>
                <p14:cNvContentPartPr/>
                <p14:nvPr/>
              </p14:nvContentPartPr>
              <p14:xfrm>
                <a:off x="12676513" y="3503729"/>
                <a:ext cx="166680" cy="221760"/>
              </p14:xfrm>
            </p:contentPart>
          </mc:Choice>
          <mc:Fallback>
            <p:pic>
              <p:nvPicPr>
                <p:cNvPr id="54" name="Ink 53">
                  <a:extLst>
                    <a:ext uri="{FF2B5EF4-FFF2-40B4-BE49-F238E27FC236}">
                      <a16:creationId xmlns:a16="http://schemas.microsoft.com/office/drawing/2014/main" id="{BBEC4B72-38AA-DFCC-AC56-1559C81B1D90}"/>
                    </a:ext>
                  </a:extLst>
                </p:cNvPr>
                <p:cNvPicPr/>
                <p:nvPr/>
              </p:nvPicPr>
              <p:blipFill>
                <a:blip r:embed="rId65"/>
                <a:stretch>
                  <a:fillRect/>
                </a:stretch>
              </p:blipFill>
              <p:spPr>
                <a:xfrm>
                  <a:off x="12667513" y="3494729"/>
                  <a:ext cx="184320" cy="2394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66">
            <p14:nvContentPartPr>
              <p14:cNvPr id="70" name="Ink 69">
                <a:extLst>
                  <a:ext uri="{FF2B5EF4-FFF2-40B4-BE49-F238E27FC236}">
                    <a16:creationId xmlns:a16="http://schemas.microsoft.com/office/drawing/2014/main" id="{CD09500D-A3F7-A5C7-5C00-B7FC8AB8B4FF}"/>
                  </a:ext>
                </a:extLst>
              </p14:cNvPr>
              <p14:cNvContentPartPr/>
              <p14:nvPr/>
            </p14:nvContentPartPr>
            <p14:xfrm>
              <a:off x="8332033" y="5519369"/>
              <a:ext cx="511560" cy="407880"/>
            </p14:xfrm>
          </p:contentPart>
        </mc:Choice>
        <mc:Fallback>
          <p:pic>
            <p:nvPicPr>
              <p:cNvPr id="70" name="Ink 69">
                <a:extLst>
                  <a:ext uri="{FF2B5EF4-FFF2-40B4-BE49-F238E27FC236}">
                    <a16:creationId xmlns:a16="http://schemas.microsoft.com/office/drawing/2014/main" id="{CD09500D-A3F7-A5C7-5C00-B7FC8AB8B4FF}"/>
                  </a:ext>
                </a:extLst>
              </p:cNvPr>
              <p:cNvPicPr/>
              <p:nvPr/>
            </p:nvPicPr>
            <p:blipFill>
              <a:blip r:embed="rId67"/>
              <a:stretch>
                <a:fillRect/>
              </a:stretch>
            </p:blipFill>
            <p:spPr>
              <a:xfrm>
                <a:off x="8323393" y="5510729"/>
                <a:ext cx="529200" cy="425520"/>
              </a:xfrm>
              <a:prstGeom prst="rect">
                <a:avLst/>
              </a:prstGeom>
            </p:spPr>
          </p:pic>
        </mc:Fallback>
      </mc:AlternateContent>
      <p:grpSp>
        <p:nvGrpSpPr>
          <p:cNvPr id="101" name="Group 100">
            <a:extLst>
              <a:ext uri="{FF2B5EF4-FFF2-40B4-BE49-F238E27FC236}">
                <a16:creationId xmlns:a16="http://schemas.microsoft.com/office/drawing/2014/main" id="{828057EA-88E0-70F9-0DDF-BFAE30E5E53A}"/>
              </a:ext>
            </a:extLst>
          </p:cNvPr>
          <p:cNvGrpSpPr/>
          <p:nvPr/>
        </p:nvGrpSpPr>
        <p:grpSpPr>
          <a:xfrm>
            <a:off x="9308713" y="5044169"/>
            <a:ext cx="2705760" cy="1556640"/>
            <a:chOff x="9308713" y="5044169"/>
            <a:chExt cx="2705760" cy="1556640"/>
          </a:xfrm>
        </p:grpSpPr>
        <mc:AlternateContent xmlns:mc="http://schemas.openxmlformats.org/markup-compatibility/2006">
          <mc:Choice xmlns:p14="http://schemas.microsoft.com/office/powerpoint/2010/main" Requires="p14">
            <p:contentPart p14:bwMode="auto" r:id="rId68">
              <p14:nvContentPartPr>
                <p14:cNvPr id="57" name="Ink 56">
                  <a:extLst>
                    <a:ext uri="{FF2B5EF4-FFF2-40B4-BE49-F238E27FC236}">
                      <a16:creationId xmlns:a16="http://schemas.microsoft.com/office/drawing/2014/main" id="{DCEEBB3D-A1CB-F2B5-1326-C1E58FDEA86D}"/>
                    </a:ext>
                  </a:extLst>
                </p14:cNvPr>
                <p14:cNvContentPartPr/>
                <p14:nvPr/>
              </p14:nvContentPartPr>
              <p14:xfrm>
                <a:off x="9328873" y="6302369"/>
                <a:ext cx="296640" cy="298440"/>
              </p14:xfrm>
            </p:contentPart>
          </mc:Choice>
          <mc:Fallback>
            <p:pic>
              <p:nvPicPr>
                <p:cNvPr id="57" name="Ink 56">
                  <a:extLst>
                    <a:ext uri="{FF2B5EF4-FFF2-40B4-BE49-F238E27FC236}">
                      <a16:creationId xmlns:a16="http://schemas.microsoft.com/office/drawing/2014/main" id="{DCEEBB3D-A1CB-F2B5-1326-C1E58FDEA86D}"/>
                    </a:ext>
                  </a:extLst>
                </p:cNvPr>
                <p:cNvPicPr/>
                <p:nvPr/>
              </p:nvPicPr>
              <p:blipFill>
                <a:blip r:embed="rId69"/>
                <a:stretch>
                  <a:fillRect/>
                </a:stretch>
              </p:blipFill>
              <p:spPr>
                <a:xfrm>
                  <a:off x="9319873" y="6293369"/>
                  <a:ext cx="314280" cy="31608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58" name="Ink 57">
                  <a:extLst>
                    <a:ext uri="{FF2B5EF4-FFF2-40B4-BE49-F238E27FC236}">
                      <a16:creationId xmlns:a16="http://schemas.microsoft.com/office/drawing/2014/main" id="{4E024D64-8935-52EA-978D-72DEB2FBD8D1}"/>
                    </a:ext>
                  </a:extLst>
                </p14:cNvPr>
                <p14:cNvContentPartPr/>
                <p14:nvPr/>
              </p14:nvContentPartPr>
              <p14:xfrm>
                <a:off x="9308713" y="6453569"/>
                <a:ext cx="205560" cy="138240"/>
              </p14:xfrm>
            </p:contentPart>
          </mc:Choice>
          <mc:Fallback>
            <p:pic>
              <p:nvPicPr>
                <p:cNvPr id="58" name="Ink 57">
                  <a:extLst>
                    <a:ext uri="{FF2B5EF4-FFF2-40B4-BE49-F238E27FC236}">
                      <a16:creationId xmlns:a16="http://schemas.microsoft.com/office/drawing/2014/main" id="{4E024D64-8935-52EA-978D-72DEB2FBD8D1}"/>
                    </a:ext>
                  </a:extLst>
                </p:cNvPr>
                <p:cNvPicPr/>
                <p:nvPr/>
              </p:nvPicPr>
              <p:blipFill>
                <a:blip r:embed="rId71"/>
                <a:stretch>
                  <a:fillRect/>
                </a:stretch>
              </p:blipFill>
              <p:spPr>
                <a:xfrm>
                  <a:off x="9300073" y="6444569"/>
                  <a:ext cx="223200" cy="15588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59" name="Ink 58">
                  <a:extLst>
                    <a:ext uri="{FF2B5EF4-FFF2-40B4-BE49-F238E27FC236}">
                      <a16:creationId xmlns:a16="http://schemas.microsoft.com/office/drawing/2014/main" id="{6998C84F-EF4C-D2F7-C652-6888EF69A2E6}"/>
                    </a:ext>
                  </a:extLst>
                </p14:cNvPr>
                <p14:cNvContentPartPr/>
                <p14:nvPr/>
              </p14:nvContentPartPr>
              <p14:xfrm>
                <a:off x="9649633" y="6023729"/>
                <a:ext cx="215640" cy="270000"/>
              </p14:xfrm>
            </p:contentPart>
          </mc:Choice>
          <mc:Fallback>
            <p:pic>
              <p:nvPicPr>
                <p:cNvPr id="59" name="Ink 58">
                  <a:extLst>
                    <a:ext uri="{FF2B5EF4-FFF2-40B4-BE49-F238E27FC236}">
                      <a16:creationId xmlns:a16="http://schemas.microsoft.com/office/drawing/2014/main" id="{6998C84F-EF4C-D2F7-C652-6888EF69A2E6}"/>
                    </a:ext>
                  </a:extLst>
                </p:cNvPr>
                <p:cNvPicPr/>
                <p:nvPr/>
              </p:nvPicPr>
              <p:blipFill>
                <a:blip r:embed="rId73"/>
                <a:stretch>
                  <a:fillRect/>
                </a:stretch>
              </p:blipFill>
              <p:spPr>
                <a:xfrm>
                  <a:off x="9640633" y="6014729"/>
                  <a:ext cx="233280" cy="28764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60" name="Ink 59">
                  <a:extLst>
                    <a:ext uri="{FF2B5EF4-FFF2-40B4-BE49-F238E27FC236}">
                      <a16:creationId xmlns:a16="http://schemas.microsoft.com/office/drawing/2014/main" id="{C712FB63-DDC3-13D5-C2BA-7F3888AB54A7}"/>
                    </a:ext>
                  </a:extLst>
                </p14:cNvPr>
                <p14:cNvContentPartPr/>
                <p14:nvPr/>
              </p14:nvContentPartPr>
              <p14:xfrm>
                <a:off x="9860593" y="6030929"/>
                <a:ext cx="84240" cy="131760"/>
              </p14:xfrm>
            </p:contentPart>
          </mc:Choice>
          <mc:Fallback>
            <p:pic>
              <p:nvPicPr>
                <p:cNvPr id="60" name="Ink 59">
                  <a:extLst>
                    <a:ext uri="{FF2B5EF4-FFF2-40B4-BE49-F238E27FC236}">
                      <a16:creationId xmlns:a16="http://schemas.microsoft.com/office/drawing/2014/main" id="{C712FB63-DDC3-13D5-C2BA-7F3888AB54A7}"/>
                    </a:ext>
                  </a:extLst>
                </p:cNvPr>
                <p:cNvPicPr/>
                <p:nvPr/>
              </p:nvPicPr>
              <p:blipFill>
                <a:blip r:embed="rId75"/>
                <a:stretch>
                  <a:fillRect/>
                </a:stretch>
              </p:blipFill>
              <p:spPr>
                <a:xfrm>
                  <a:off x="9851593" y="6022289"/>
                  <a:ext cx="101880" cy="14940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61" name="Ink 60">
                  <a:extLst>
                    <a:ext uri="{FF2B5EF4-FFF2-40B4-BE49-F238E27FC236}">
                      <a16:creationId xmlns:a16="http://schemas.microsoft.com/office/drawing/2014/main" id="{D1707B25-A99C-535B-C143-C348A405A1B9}"/>
                    </a:ext>
                  </a:extLst>
                </p14:cNvPr>
                <p14:cNvContentPartPr/>
                <p14:nvPr/>
              </p14:nvContentPartPr>
              <p14:xfrm>
                <a:off x="9904153" y="5919329"/>
                <a:ext cx="180000" cy="230040"/>
              </p14:xfrm>
            </p:contentPart>
          </mc:Choice>
          <mc:Fallback>
            <p:pic>
              <p:nvPicPr>
                <p:cNvPr id="61" name="Ink 60">
                  <a:extLst>
                    <a:ext uri="{FF2B5EF4-FFF2-40B4-BE49-F238E27FC236}">
                      <a16:creationId xmlns:a16="http://schemas.microsoft.com/office/drawing/2014/main" id="{D1707B25-A99C-535B-C143-C348A405A1B9}"/>
                    </a:ext>
                  </a:extLst>
                </p:cNvPr>
                <p:cNvPicPr/>
                <p:nvPr/>
              </p:nvPicPr>
              <p:blipFill>
                <a:blip r:embed="rId77"/>
                <a:stretch>
                  <a:fillRect/>
                </a:stretch>
              </p:blipFill>
              <p:spPr>
                <a:xfrm>
                  <a:off x="9895153" y="5910689"/>
                  <a:ext cx="197640" cy="24768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62" name="Ink 61">
                  <a:extLst>
                    <a:ext uri="{FF2B5EF4-FFF2-40B4-BE49-F238E27FC236}">
                      <a16:creationId xmlns:a16="http://schemas.microsoft.com/office/drawing/2014/main" id="{A7FF8CD2-4752-2C77-A739-C44A34A9E38D}"/>
                    </a:ext>
                  </a:extLst>
                </p14:cNvPr>
                <p14:cNvContentPartPr/>
                <p14:nvPr/>
              </p14:nvContentPartPr>
              <p14:xfrm>
                <a:off x="10136353" y="5865689"/>
                <a:ext cx="104400" cy="65880"/>
              </p14:xfrm>
            </p:contentPart>
          </mc:Choice>
          <mc:Fallback>
            <p:pic>
              <p:nvPicPr>
                <p:cNvPr id="62" name="Ink 61">
                  <a:extLst>
                    <a:ext uri="{FF2B5EF4-FFF2-40B4-BE49-F238E27FC236}">
                      <a16:creationId xmlns:a16="http://schemas.microsoft.com/office/drawing/2014/main" id="{A7FF8CD2-4752-2C77-A739-C44A34A9E38D}"/>
                    </a:ext>
                  </a:extLst>
                </p:cNvPr>
                <p:cNvPicPr/>
                <p:nvPr/>
              </p:nvPicPr>
              <p:blipFill>
                <a:blip r:embed="rId79"/>
                <a:stretch>
                  <a:fillRect/>
                </a:stretch>
              </p:blipFill>
              <p:spPr>
                <a:xfrm>
                  <a:off x="10127353" y="5857049"/>
                  <a:ext cx="122040" cy="8352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63" name="Ink 62">
                  <a:extLst>
                    <a:ext uri="{FF2B5EF4-FFF2-40B4-BE49-F238E27FC236}">
                      <a16:creationId xmlns:a16="http://schemas.microsoft.com/office/drawing/2014/main" id="{176AA795-D83E-8502-6061-F18E196E86D3}"/>
                    </a:ext>
                  </a:extLst>
                </p14:cNvPr>
                <p14:cNvContentPartPr/>
                <p14:nvPr/>
              </p14:nvContentPartPr>
              <p14:xfrm>
                <a:off x="10184233" y="5939849"/>
                <a:ext cx="90720" cy="52560"/>
              </p14:xfrm>
            </p:contentPart>
          </mc:Choice>
          <mc:Fallback>
            <p:pic>
              <p:nvPicPr>
                <p:cNvPr id="63" name="Ink 62">
                  <a:extLst>
                    <a:ext uri="{FF2B5EF4-FFF2-40B4-BE49-F238E27FC236}">
                      <a16:creationId xmlns:a16="http://schemas.microsoft.com/office/drawing/2014/main" id="{176AA795-D83E-8502-6061-F18E196E86D3}"/>
                    </a:ext>
                  </a:extLst>
                </p:cNvPr>
                <p:cNvPicPr/>
                <p:nvPr/>
              </p:nvPicPr>
              <p:blipFill>
                <a:blip r:embed="rId81"/>
                <a:stretch>
                  <a:fillRect/>
                </a:stretch>
              </p:blipFill>
              <p:spPr>
                <a:xfrm>
                  <a:off x="10175593" y="5930849"/>
                  <a:ext cx="108360" cy="7020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64" name="Ink 63">
                  <a:extLst>
                    <a:ext uri="{FF2B5EF4-FFF2-40B4-BE49-F238E27FC236}">
                      <a16:creationId xmlns:a16="http://schemas.microsoft.com/office/drawing/2014/main" id="{DE4FA4E1-EEF5-C7B4-40E0-D8978BCCE09A}"/>
                    </a:ext>
                  </a:extLst>
                </p14:cNvPr>
                <p14:cNvContentPartPr/>
                <p14:nvPr/>
              </p14:nvContentPartPr>
              <p14:xfrm>
                <a:off x="10317433" y="5742209"/>
                <a:ext cx="65880" cy="153360"/>
              </p14:xfrm>
            </p:contentPart>
          </mc:Choice>
          <mc:Fallback>
            <p:pic>
              <p:nvPicPr>
                <p:cNvPr id="64" name="Ink 63">
                  <a:extLst>
                    <a:ext uri="{FF2B5EF4-FFF2-40B4-BE49-F238E27FC236}">
                      <a16:creationId xmlns:a16="http://schemas.microsoft.com/office/drawing/2014/main" id="{DE4FA4E1-EEF5-C7B4-40E0-D8978BCCE09A}"/>
                    </a:ext>
                  </a:extLst>
                </p:cNvPr>
                <p:cNvPicPr/>
                <p:nvPr/>
              </p:nvPicPr>
              <p:blipFill>
                <a:blip r:embed="rId83"/>
                <a:stretch>
                  <a:fillRect/>
                </a:stretch>
              </p:blipFill>
              <p:spPr>
                <a:xfrm>
                  <a:off x="10308433" y="5733569"/>
                  <a:ext cx="83520" cy="17100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65" name="Ink 64">
                  <a:extLst>
                    <a:ext uri="{FF2B5EF4-FFF2-40B4-BE49-F238E27FC236}">
                      <a16:creationId xmlns:a16="http://schemas.microsoft.com/office/drawing/2014/main" id="{00ADE055-5097-9C41-1A49-198DAD097898}"/>
                    </a:ext>
                  </a:extLst>
                </p14:cNvPr>
                <p14:cNvContentPartPr/>
                <p14:nvPr/>
              </p14:nvContentPartPr>
              <p14:xfrm>
                <a:off x="10373593" y="5701169"/>
                <a:ext cx="128880" cy="140400"/>
              </p14:xfrm>
            </p:contentPart>
          </mc:Choice>
          <mc:Fallback>
            <p:pic>
              <p:nvPicPr>
                <p:cNvPr id="65" name="Ink 64">
                  <a:extLst>
                    <a:ext uri="{FF2B5EF4-FFF2-40B4-BE49-F238E27FC236}">
                      <a16:creationId xmlns:a16="http://schemas.microsoft.com/office/drawing/2014/main" id="{00ADE055-5097-9C41-1A49-198DAD097898}"/>
                    </a:ext>
                  </a:extLst>
                </p:cNvPr>
                <p:cNvPicPr/>
                <p:nvPr/>
              </p:nvPicPr>
              <p:blipFill>
                <a:blip r:embed="rId85"/>
                <a:stretch>
                  <a:fillRect/>
                </a:stretch>
              </p:blipFill>
              <p:spPr>
                <a:xfrm>
                  <a:off x="10364593" y="5692169"/>
                  <a:ext cx="146520" cy="15804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66" name="Ink 65">
                  <a:extLst>
                    <a:ext uri="{FF2B5EF4-FFF2-40B4-BE49-F238E27FC236}">
                      <a16:creationId xmlns:a16="http://schemas.microsoft.com/office/drawing/2014/main" id="{813523E3-93AC-4030-13F2-250BDD034F85}"/>
                    </a:ext>
                  </a:extLst>
                </p14:cNvPr>
                <p14:cNvContentPartPr/>
                <p14:nvPr/>
              </p14:nvContentPartPr>
              <p14:xfrm>
                <a:off x="10539913" y="5688569"/>
                <a:ext cx="194040" cy="149760"/>
              </p14:xfrm>
            </p:contentPart>
          </mc:Choice>
          <mc:Fallback>
            <p:pic>
              <p:nvPicPr>
                <p:cNvPr id="66" name="Ink 65">
                  <a:extLst>
                    <a:ext uri="{FF2B5EF4-FFF2-40B4-BE49-F238E27FC236}">
                      <a16:creationId xmlns:a16="http://schemas.microsoft.com/office/drawing/2014/main" id="{813523E3-93AC-4030-13F2-250BDD034F85}"/>
                    </a:ext>
                  </a:extLst>
                </p:cNvPr>
                <p:cNvPicPr/>
                <p:nvPr/>
              </p:nvPicPr>
              <p:blipFill>
                <a:blip r:embed="rId87"/>
                <a:stretch>
                  <a:fillRect/>
                </a:stretch>
              </p:blipFill>
              <p:spPr>
                <a:xfrm>
                  <a:off x="10531273" y="5679929"/>
                  <a:ext cx="211680" cy="16740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67" name="Ink 66">
                  <a:extLst>
                    <a:ext uri="{FF2B5EF4-FFF2-40B4-BE49-F238E27FC236}">
                      <a16:creationId xmlns:a16="http://schemas.microsoft.com/office/drawing/2014/main" id="{BE189E90-B915-CBDF-6920-FD196EA25F2F}"/>
                    </a:ext>
                  </a:extLst>
                </p14:cNvPr>
                <p14:cNvContentPartPr/>
                <p14:nvPr/>
              </p14:nvContentPartPr>
              <p14:xfrm>
                <a:off x="10813873" y="5769569"/>
                <a:ext cx="7920" cy="10800"/>
              </p14:xfrm>
            </p:contentPart>
          </mc:Choice>
          <mc:Fallback>
            <p:pic>
              <p:nvPicPr>
                <p:cNvPr id="67" name="Ink 66">
                  <a:extLst>
                    <a:ext uri="{FF2B5EF4-FFF2-40B4-BE49-F238E27FC236}">
                      <a16:creationId xmlns:a16="http://schemas.microsoft.com/office/drawing/2014/main" id="{BE189E90-B915-CBDF-6920-FD196EA25F2F}"/>
                    </a:ext>
                  </a:extLst>
                </p:cNvPr>
                <p:cNvPicPr/>
                <p:nvPr/>
              </p:nvPicPr>
              <p:blipFill>
                <a:blip r:embed="rId89"/>
                <a:stretch>
                  <a:fillRect/>
                </a:stretch>
              </p:blipFill>
              <p:spPr>
                <a:xfrm>
                  <a:off x="10804873" y="5760929"/>
                  <a:ext cx="25560" cy="2844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69" name="Ink 68">
                  <a:extLst>
                    <a:ext uri="{FF2B5EF4-FFF2-40B4-BE49-F238E27FC236}">
                      <a16:creationId xmlns:a16="http://schemas.microsoft.com/office/drawing/2014/main" id="{797CA13D-7320-EE00-4A58-85D57C213302}"/>
                    </a:ext>
                  </a:extLst>
                </p14:cNvPr>
                <p14:cNvContentPartPr/>
                <p14:nvPr/>
              </p14:nvContentPartPr>
              <p14:xfrm>
                <a:off x="10230673" y="6283289"/>
                <a:ext cx="8280" cy="8280"/>
              </p14:xfrm>
            </p:contentPart>
          </mc:Choice>
          <mc:Fallback>
            <p:pic>
              <p:nvPicPr>
                <p:cNvPr id="69" name="Ink 68">
                  <a:extLst>
                    <a:ext uri="{FF2B5EF4-FFF2-40B4-BE49-F238E27FC236}">
                      <a16:creationId xmlns:a16="http://schemas.microsoft.com/office/drawing/2014/main" id="{797CA13D-7320-EE00-4A58-85D57C213302}"/>
                    </a:ext>
                  </a:extLst>
                </p:cNvPr>
                <p:cNvPicPr/>
                <p:nvPr/>
              </p:nvPicPr>
              <p:blipFill>
                <a:blip r:embed="rId91"/>
                <a:stretch>
                  <a:fillRect/>
                </a:stretch>
              </p:blipFill>
              <p:spPr>
                <a:xfrm>
                  <a:off x="10222033" y="6274649"/>
                  <a:ext cx="25920" cy="2592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71" name="Ink 70">
                  <a:extLst>
                    <a:ext uri="{FF2B5EF4-FFF2-40B4-BE49-F238E27FC236}">
                      <a16:creationId xmlns:a16="http://schemas.microsoft.com/office/drawing/2014/main" id="{1C8CE3F2-0458-3CBA-3F6B-4AD10CCD5A07}"/>
                    </a:ext>
                  </a:extLst>
                </p14:cNvPr>
                <p14:cNvContentPartPr/>
                <p14:nvPr/>
              </p14:nvContentPartPr>
              <p14:xfrm>
                <a:off x="9404473" y="5699009"/>
                <a:ext cx="60480" cy="59040"/>
              </p14:xfrm>
            </p:contentPart>
          </mc:Choice>
          <mc:Fallback>
            <p:pic>
              <p:nvPicPr>
                <p:cNvPr id="71" name="Ink 70">
                  <a:extLst>
                    <a:ext uri="{FF2B5EF4-FFF2-40B4-BE49-F238E27FC236}">
                      <a16:creationId xmlns:a16="http://schemas.microsoft.com/office/drawing/2014/main" id="{1C8CE3F2-0458-3CBA-3F6B-4AD10CCD5A07}"/>
                    </a:ext>
                  </a:extLst>
                </p:cNvPr>
                <p:cNvPicPr/>
                <p:nvPr/>
              </p:nvPicPr>
              <p:blipFill>
                <a:blip r:embed="rId93"/>
                <a:stretch>
                  <a:fillRect/>
                </a:stretch>
              </p:blipFill>
              <p:spPr>
                <a:xfrm>
                  <a:off x="9395833" y="5690009"/>
                  <a:ext cx="78120" cy="7668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72" name="Ink 71">
                  <a:extLst>
                    <a:ext uri="{FF2B5EF4-FFF2-40B4-BE49-F238E27FC236}">
                      <a16:creationId xmlns:a16="http://schemas.microsoft.com/office/drawing/2014/main" id="{BE8AF7A4-F3EE-26C8-BCDA-F81A6EC9FD3B}"/>
                    </a:ext>
                  </a:extLst>
                </p14:cNvPr>
                <p14:cNvContentPartPr/>
                <p14:nvPr/>
              </p14:nvContentPartPr>
              <p14:xfrm>
                <a:off x="9484753" y="5383649"/>
                <a:ext cx="706680" cy="356400"/>
              </p14:xfrm>
            </p:contentPart>
          </mc:Choice>
          <mc:Fallback>
            <p:pic>
              <p:nvPicPr>
                <p:cNvPr id="72" name="Ink 71">
                  <a:extLst>
                    <a:ext uri="{FF2B5EF4-FFF2-40B4-BE49-F238E27FC236}">
                      <a16:creationId xmlns:a16="http://schemas.microsoft.com/office/drawing/2014/main" id="{BE8AF7A4-F3EE-26C8-BCDA-F81A6EC9FD3B}"/>
                    </a:ext>
                  </a:extLst>
                </p:cNvPr>
                <p:cNvPicPr/>
                <p:nvPr/>
              </p:nvPicPr>
              <p:blipFill>
                <a:blip r:embed="rId95"/>
                <a:stretch>
                  <a:fillRect/>
                </a:stretch>
              </p:blipFill>
              <p:spPr>
                <a:xfrm>
                  <a:off x="9475753" y="5375009"/>
                  <a:ext cx="724320" cy="37404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73" name="Ink 72">
                  <a:extLst>
                    <a:ext uri="{FF2B5EF4-FFF2-40B4-BE49-F238E27FC236}">
                      <a16:creationId xmlns:a16="http://schemas.microsoft.com/office/drawing/2014/main" id="{C50EE49D-A50E-F520-7198-BBB398F18C2D}"/>
                    </a:ext>
                  </a:extLst>
                </p14:cNvPr>
                <p14:cNvContentPartPr/>
                <p14:nvPr/>
              </p14:nvContentPartPr>
              <p14:xfrm>
                <a:off x="9388633" y="5663729"/>
                <a:ext cx="227880" cy="118800"/>
              </p14:xfrm>
            </p:contentPart>
          </mc:Choice>
          <mc:Fallback>
            <p:pic>
              <p:nvPicPr>
                <p:cNvPr id="73" name="Ink 72">
                  <a:extLst>
                    <a:ext uri="{FF2B5EF4-FFF2-40B4-BE49-F238E27FC236}">
                      <a16:creationId xmlns:a16="http://schemas.microsoft.com/office/drawing/2014/main" id="{C50EE49D-A50E-F520-7198-BBB398F18C2D}"/>
                    </a:ext>
                  </a:extLst>
                </p:cNvPr>
                <p:cNvPicPr/>
                <p:nvPr/>
              </p:nvPicPr>
              <p:blipFill>
                <a:blip r:embed="rId97"/>
                <a:stretch>
                  <a:fillRect/>
                </a:stretch>
              </p:blipFill>
              <p:spPr>
                <a:xfrm>
                  <a:off x="9379633" y="5655089"/>
                  <a:ext cx="245520" cy="13644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75" name="Ink 74">
                  <a:extLst>
                    <a:ext uri="{FF2B5EF4-FFF2-40B4-BE49-F238E27FC236}">
                      <a16:creationId xmlns:a16="http://schemas.microsoft.com/office/drawing/2014/main" id="{7FB72294-83C7-599F-A438-29D1A3411920}"/>
                    </a:ext>
                  </a:extLst>
                </p14:cNvPr>
                <p14:cNvContentPartPr/>
                <p14:nvPr/>
              </p14:nvContentPartPr>
              <p14:xfrm>
                <a:off x="10386553" y="5228849"/>
                <a:ext cx="118080" cy="70200"/>
              </p14:xfrm>
            </p:contentPart>
          </mc:Choice>
          <mc:Fallback>
            <p:pic>
              <p:nvPicPr>
                <p:cNvPr id="75" name="Ink 74">
                  <a:extLst>
                    <a:ext uri="{FF2B5EF4-FFF2-40B4-BE49-F238E27FC236}">
                      <a16:creationId xmlns:a16="http://schemas.microsoft.com/office/drawing/2014/main" id="{7FB72294-83C7-599F-A438-29D1A3411920}"/>
                    </a:ext>
                  </a:extLst>
                </p:cNvPr>
                <p:cNvPicPr/>
                <p:nvPr/>
              </p:nvPicPr>
              <p:blipFill>
                <a:blip r:embed="rId99"/>
                <a:stretch>
                  <a:fillRect/>
                </a:stretch>
              </p:blipFill>
              <p:spPr>
                <a:xfrm>
                  <a:off x="10377913" y="5220209"/>
                  <a:ext cx="135720" cy="8784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76" name="Ink 75">
                  <a:extLst>
                    <a:ext uri="{FF2B5EF4-FFF2-40B4-BE49-F238E27FC236}">
                      <a16:creationId xmlns:a16="http://schemas.microsoft.com/office/drawing/2014/main" id="{A8B23020-9200-28AB-EEDF-CD9DC4FFC033}"/>
                    </a:ext>
                  </a:extLst>
                </p14:cNvPr>
                <p14:cNvContentPartPr/>
                <p14:nvPr/>
              </p14:nvContentPartPr>
              <p14:xfrm>
                <a:off x="10386553" y="5296889"/>
                <a:ext cx="129960" cy="103680"/>
              </p14:xfrm>
            </p:contentPart>
          </mc:Choice>
          <mc:Fallback>
            <p:pic>
              <p:nvPicPr>
                <p:cNvPr id="76" name="Ink 75">
                  <a:extLst>
                    <a:ext uri="{FF2B5EF4-FFF2-40B4-BE49-F238E27FC236}">
                      <a16:creationId xmlns:a16="http://schemas.microsoft.com/office/drawing/2014/main" id="{A8B23020-9200-28AB-EEDF-CD9DC4FFC033}"/>
                    </a:ext>
                  </a:extLst>
                </p:cNvPr>
                <p:cNvPicPr/>
                <p:nvPr/>
              </p:nvPicPr>
              <p:blipFill>
                <a:blip r:embed="rId101"/>
                <a:stretch>
                  <a:fillRect/>
                </a:stretch>
              </p:blipFill>
              <p:spPr>
                <a:xfrm>
                  <a:off x="10377913" y="5288249"/>
                  <a:ext cx="147600" cy="12132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77" name="Ink 76">
                  <a:extLst>
                    <a:ext uri="{FF2B5EF4-FFF2-40B4-BE49-F238E27FC236}">
                      <a16:creationId xmlns:a16="http://schemas.microsoft.com/office/drawing/2014/main" id="{7384F147-EBCE-A886-66DD-1645A2581919}"/>
                    </a:ext>
                  </a:extLst>
                </p14:cNvPr>
                <p14:cNvContentPartPr/>
                <p14:nvPr/>
              </p14:nvContentPartPr>
              <p14:xfrm>
                <a:off x="10603633" y="5233529"/>
                <a:ext cx="70920" cy="53640"/>
              </p14:xfrm>
            </p:contentPart>
          </mc:Choice>
          <mc:Fallback>
            <p:pic>
              <p:nvPicPr>
                <p:cNvPr id="77" name="Ink 76">
                  <a:extLst>
                    <a:ext uri="{FF2B5EF4-FFF2-40B4-BE49-F238E27FC236}">
                      <a16:creationId xmlns:a16="http://schemas.microsoft.com/office/drawing/2014/main" id="{7384F147-EBCE-A886-66DD-1645A2581919}"/>
                    </a:ext>
                  </a:extLst>
                </p:cNvPr>
                <p:cNvPicPr/>
                <p:nvPr/>
              </p:nvPicPr>
              <p:blipFill>
                <a:blip r:embed="rId103"/>
                <a:stretch>
                  <a:fillRect/>
                </a:stretch>
              </p:blipFill>
              <p:spPr>
                <a:xfrm>
                  <a:off x="10594633" y="5224529"/>
                  <a:ext cx="88560" cy="7128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78" name="Ink 77">
                  <a:extLst>
                    <a:ext uri="{FF2B5EF4-FFF2-40B4-BE49-F238E27FC236}">
                      <a16:creationId xmlns:a16="http://schemas.microsoft.com/office/drawing/2014/main" id="{3E631B8E-6028-1F1A-2B5B-F860E15DD7C7}"/>
                    </a:ext>
                  </a:extLst>
                </p14:cNvPr>
                <p14:cNvContentPartPr/>
                <p14:nvPr/>
              </p14:nvContentPartPr>
              <p14:xfrm>
                <a:off x="10764553" y="5193209"/>
                <a:ext cx="29880" cy="109800"/>
              </p14:xfrm>
            </p:contentPart>
          </mc:Choice>
          <mc:Fallback>
            <p:pic>
              <p:nvPicPr>
                <p:cNvPr id="78" name="Ink 77">
                  <a:extLst>
                    <a:ext uri="{FF2B5EF4-FFF2-40B4-BE49-F238E27FC236}">
                      <a16:creationId xmlns:a16="http://schemas.microsoft.com/office/drawing/2014/main" id="{3E631B8E-6028-1F1A-2B5B-F860E15DD7C7}"/>
                    </a:ext>
                  </a:extLst>
                </p:cNvPr>
                <p:cNvPicPr/>
                <p:nvPr/>
              </p:nvPicPr>
              <p:blipFill>
                <a:blip r:embed="rId105"/>
                <a:stretch>
                  <a:fillRect/>
                </a:stretch>
              </p:blipFill>
              <p:spPr>
                <a:xfrm>
                  <a:off x="10755913" y="5184209"/>
                  <a:ext cx="47520" cy="12744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79" name="Ink 78">
                  <a:extLst>
                    <a:ext uri="{FF2B5EF4-FFF2-40B4-BE49-F238E27FC236}">
                      <a16:creationId xmlns:a16="http://schemas.microsoft.com/office/drawing/2014/main" id="{B3679620-BF90-1D9A-FA6F-0767C5B4E28B}"/>
                    </a:ext>
                  </a:extLst>
                </p14:cNvPr>
                <p14:cNvContentPartPr/>
                <p14:nvPr/>
              </p14:nvContentPartPr>
              <p14:xfrm>
                <a:off x="10736113" y="5184209"/>
                <a:ext cx="3600" cy="5760"/>
              </p14:xfrm>
            </p:contentPart>
          </mc:Choice>
          <mc:Fallback>
            <p:pic>
              <p:nvPicPr>
                <p:cNvPr id="79" name="Ink 78">
                  <a:extLst>
                    <a:ext uri="{FF2B5EF4-FFF2-40B4-BE49-F238E27FC236}">
                      <a16:creationId xmlns:a16="http://schemas.microsoft.com/office/drawing/2014/main" id="{B3679620-BF90-1D9A-FA6F-0767C5B4E28B}"/>
                    </a:ext>
                  </a:extLst>
                </p:cNvPr>
                <p:cNvPicPr/>
                <p:nvPr/>
              </p:nvPicPr>
              <p:blipFill>
                <a:blip r:embed="rId107"/>
                <a:stretch>
                  <a:fillRect/>
                </a:stretch>
              </p:blipFill>
              <p:spPr>
                <a:xfrm>
                  <a:off x="10727113" y="5175209"/>
                  <a:ext cx="21240" cy="2340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80" name="Ink 79">
                  <a:extLst>
                    <a:ext uri="{FF2B5EF4-FFF2-40B4-BE49-F238E27FC236}">
                      <a16:creationId xmlns:a16="http://schemas.microsoft.com/office/drawing/2014/main" id="{95F80EEA-F71D-9809-284D-430902B9A51C}"/>
                    </a:ext>
                  </a:extLst>
                </p14:cNvPr>
                <p14:cNvContentPartPr/>
                <p14:nvPr/>
              </p14:nvContentPartPr>
              <p14:xfrm>
                <a:off x="10808473" y="5285729"/>
                <a:ext cx="4680" cy="11520"/>
              </p14:xfrm>
            </p:contentPart>
          </mc:Choice>
          <mc:Fallback>
            <p:pic>
              <p:nvPicPr>
                <p:cNvPr id="80" name="Ink 79">
                  <a:extLst>
                    <a:ext uri="{FF2B5EF4-FFF2-40B4-BE49-F238E27FC236}">
                      <a16:creationId xmlns:a16="http://schemas.microsoft.com/office/drawing/2014/main" id="{95F80EEA-F71D-9809-284D-430902B9A51C}"/>
                    </a:ext>
                  </a:extLst>
                </p:cNvPr>
                <p:cNvPicPr/>
                <p:nvPr/>
              </p:nvPicPr>
              <p:blipFill>
                <a:blip r:embed="rId109"/>
                <a:stretch>
                  <a:fillRect/>
                </a:stretch>
              </p:blipFill>
              <p:spPr>
                <a:xfrm>
                  <a:off x="10799473" y="5276729"/>
                  <a:ext cx="22320" cy="2916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81" name="Ink 80">
                  <a:extLst>
                    <a:ext uri="{FF2B5EF4-FFF2-40B4-BE49-F238E27FC236}">
                      <a16:creationId xmlns:a16="http://schemas.microsoft.com/office/drawing/2014/main" id="{97C2050F-079B-8E98-274C-D8C0BECED7B9}"/>
                    </a:ext>
                  </a:extLst>
                </p14:cNvPr>
                <p14:cNvContentPartPr/>
                <p14:nvPr/>
              </p14:nvContentPartPr>
              <p14:xfrm>
                <a:off x="10943473" y="5173049"/>
                <a:ext cx="16560" cy="88560"/>
              </p14:xfrm>
            </p:contentPart>
          </mc:Choice>
          <mc:Fallback>
            <p:pic>
              <p:nvPicPr>
                <p:cNvPr id="81" name="Ink 80">
                  <a:extLst>
                    <a:ext uri="{FF2B5EF4-FFF2-40B4-BE49-F238E27FC236}">
                      <a16:creationId xmlns:a16="http://schemas.microsoft.com/office/drawing/2014/main" id="{97C2050F-079B-8E98-274C-D8C0BECED7B9}"/>
                    </a:ext>
                  </a:extLst>
                </p:cNvPr>
                <p:cNvPicPr/>
                <p:nvPr/>
              </p:nvPicPr>
              <p:blipFill>
                <a:blip r:embed="rId111"/>
                <a:stretch>
                  <a:fillRect/>
                </a:stretch>
              </p:blipFill>
              <p:spPr>
                <a:xfrm>
                  <a:off x="10934833" y="5164409"/>
                  <a:ext cx="34200" cy="10620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82" name="Ink 81">
                  <a:extLst>
                    <a:ext uri="{FF2B5EF4-FFF2-40B4-BE49-F238E27FC236}">
                      <a16:creationId xmlns:a16="http://schemas.microsoft.com/office/drawing/2014/main" id="{1F14DA8A-A435-11CF-87F8-52C77EFFCCFF}"/>
                    </a:ext>
                  </a:extLst>
                </p14:cNvPr>
                <p14:cNvContentPartPr/>
                <p14:nvPr/>
              </p14:nvContentPartPr>
              <p14:xfrm>
                <a:off x="10945273" y="5094929"/>
                <a:ext cx="84960" cy="62280"/>
              </p14:xfrm>
            </p:contentPart>
          </mc:Choice>
          <mc:Fallback>
            <p:pic>
              <p:nvPicPr>
                <p:cNvPr id="82" name="Ink 81">
                  <a:extLst>
                    <a:ext uri="{FF2B5EF4-FFF2-40B4-BE49-F238E27FC236}">
                      <a16:creationId xmlns:a16="http://schemas.microsoft.com/office/drawing/2014/main" id="{1F14DA8A-A435-11CF-87F8-52C77EFFCCFF}"/>
                    </a:ext>
                  </a:extLst>
                </p:cNvPr>
                <p:cNvPicPr/>
                <p:nvPr/>
              </p:nvPicPr>
              <p:blipFill>
                <a:blip r:embed="rId113"/>
                <a:stretch>
                  <a:fillRect/>
                </a:stretch>
              </p:blipFill>
              <p:spPr>
                <a:xfrm>
                  <a:off x="10936273" y="5086289"/>
                  <a:ext cx="102600" cy="7992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83" name="Ink 82">
                  <a:extLst>
                    <a:ext uri="{FF2B5EF4-FFF2-40B4-BE49-F238E27FC236}">
                      <a16:creationId xmlns:a16="http://schemas.microsoft.com/office/drawing/2014/main" id="{D1F4426E-1624-DAF9-CCD3-CF1E9523E79F}"/>
                    </a:ext>
                  </a:extLst>
                </p14:cNvPr>
                <p14:cNvContentPartPr/>
                <p14:nvPr/>
              </p14:nvContentPartPr>
              <p14:xfrm>
                <a:off x="10965793" y="5199329"/>
                <a:ext cx="65880" cy="23040"/>
              </p14:xfrm>
            </p:contentPart>
          </mc:Choice>
          <mc:Fallback>
            <p:pic>
              <p:nvPicPr>
                <p:cNvPr id="83" name="Ink 82">
                  <a:extLst>
                    <a:ext uri="{FF2B5EF4-FFF2-40B4-BE49-F238E27FC236}">
                      <a16:creationId xmlns:a16="http://schemas.microsoft.com/office/drawing/2014/main" id="{D1F4426E-1624-DAF9-CCD3-CF1E9523E79F}"/>
                    </a:ext>
                  </a:extLst>
                </p:cNvPr>
                <p:cNvPicPr/>
                <p:nvPr/>
              </p:nvPicPr>
              <p:blipFill>
                <a:blip r:embed="rId115"/>
                <a:stretch>
                  <a:fillRect/>
                </a:stretch>
              </p:blipFill>
              <p:spPr>
                <a:xfrm>
                  <a:off x="10956793" y="5190689"/>
                  <a:ext cx="83520" cy="4068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84" name="Ink 83">
                  <a:extLst>
                    <a:ext uri="{FF2B5EF4-FFF2-40B4-BE49-F238E27FC236}">
                      <a16:creationId xmlns:a16="http://schemas.microsoft.com/office/drawing/2014/main" id="{B01D25C5-28E1-ACBA-9628-3871ECA64CA3}"/>
                    </a:ext>
                  </a:extLst>
                </p14:cNvPr>
                <p14:cNvContentPartPr/>
                <p14:nvPr/>
              </p14:nvContentPartPr>
              <p14:xfrm>
                <a:off x="10985953" y="5256929"/>
                <a:ext cx="64800" cy="12600"/>
              </p14:xfrm>
            </p:contentPart>
          </mc:Choice>
          <mc:Fallback>
            <p:pic>
              <p:nvPicPr>
                <p:cNvPr id="84" name="Ink 83">
                  <a:extLst>
                    <a:ext uri="{FF2B5EF4-FFF2-40B4-BE49-F238E27FC236}">
                      <a16:creationId xmlns:a16="http://schemas.microsoft.com/office/drawing/2014/main" id="{B01D25C5-28E1-ACBA-9628-3871ECA64CA3}"/>
                    </a:ext>
                  </a:extLst>
                </p:cNvPr>
                <p:cNvPicPr/>
                <p:nvPr/>
              </p:nvPicPr>
              <p:blipFill>
                <a:blip r:embed="rId117"/>
                <a:stretch>
                  <a:fillRect/>
                </a:stretch>
              </p:blipFill>
              <p:spPr>
                <a:xfrm>
                  <a:off x="10976953" y="5248289"/>
                  <a:ext cx="82440" cy="3024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86" name="Ink 85">
                  <a:extLst>
                    <a:ext uri="{FF2B5EF4-FFF2-40B4-BE49-F238E27FC236}">
                      <a16:creationId xmlns:a16="http://schemas.microsoft.com/office/drawing/2014/main" id="{8875685E-0229-FB78-8EEB-90D2930BC7A6}"/>
                    </a:ext>
                  </a:extLst>
                </p14:cNvPr>
                <p14:cNvContentPartPr/>
                <p14:nvPr/>
              </p14:nvContentPartPr>
              <p14:xfrm>
                <a:off x="11098993" y="5097809"/>
                <a:ext cx="83160" cy="132120"/>
              </p14:xfrm>
            </p:contentPart>
          </mc:Choice>
          <mc:Fallback>
            <p:pic>
              <p:nvPicPr>
                <p:cNvPr id="86" name="Ink 85">
                  <a:extLst>
                    <a:ext uri="{FF2B5EF4-FFF2-40B4-BE49-F238E27FC236}">
                      <a16:creationId xmlns:a16="http://schemas.microsoft.com/office/drawing/2014/main" id="{8875685E-0229-FB78-8EEB-90D2930BC7A6}"/>
                    </a:ext>
                  </a:extLst>
                </p:cNvPr>
                <p:cNvPicPr/>
                <p:nvPr/>
              </p:nvPicPr>
              <p:blipFill>
                <a:blip r:embed="rId119"/>
                <a:stretch>
                  <a:fillRect/>
                </a:stretch>
              </p:blipFill>
              <p:spPr>
                <a:xfrm>
                  <a:off x="11089993" y="5088809"/>
                  <a:ext cx="100800" cy="14976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87" name="Ink 86">
                  <a:extLst>
                    <a:ext uri="{FF2B5EF4-FFF2-40B4-BE49-F238E27FC236}">
                      <a16:creationId xmlns:a16="http://schemas.microsoft.com/office/drawing/2014/main" id="{2C79AAFE-D500-AC85-6C2F-E2423AD697E4}"/>
                    </a:ext>
                  </a:extLst>
                </p14:cNvPr>
                <p14:cNvContentPartPr/>
                <p14:nvPr/>
              </p14:nvContentPartPr>
              <p14:xfrm>
                <a:off x="10906033" y="5095289"/>
                <a:ext cx="174960" cy="232920"/>
              </p14:xfrm>
            </p:contentPart>
          </mc:Choice>
          <mc:Fallback>
            <p:pic>
              <p:nvPicPr>
                <p:cNvPr id="87" name="Ink 86">
                  <a:extLst>
                    <a:ext uri="{FF2B5EF4-FFF2-40B4-BE49-F238E27FC236}">
                      <a16:creationId xmlns:a16="http://schemas.microsoft.com/office/drawing/2014/main" id="{2C79AAFE-D500-AC85-6C2F-E2423AD697E4}"/>
                    </a:ext>
                  </a:extLst>
                </p:cNvPr>
                <p:cNvPicPr/>
                <p:nvPr/>
              </p:nvPicPr>
              <p:blipFill>
                <a:blip r:embed="rId121"/>
                <a:stretch>
                  <a:fillRect/>
                </a:stretch>
              </p:blipFill>
              <p:spPr>
                <a:xfrm>
                  <a:off x="10897033" y="5086649"/>
                  <a:ext cx="192600" cy="25056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88" name="Ink 87">
                  <a:extLst>
                    <a:ext uri="{FF2B5EF4-FFF2-40B4-BE49-F238E27FC236}">
                      <a16:creationId xmlns:a16="http://schemas.microsoft.com/office/drawing/2014/main" id="{588CB859-7067-B6EE-9018-D588934DBC9A}"/>
                    </a:ext>
                  </a:extLst>
                </p14:cNvPr>
                <p14:cNvContentPartPr/>
                <p14:nvPr/>
              </p14:nvContentPartPr>
              <p14:xfrm>
                <a:off x="11233993" y="5044169"/>
                <a:ext cx="54360" cy="210600"/>
              </p14:xfrm>
            </p:contentPart>
          </mc:Choice>
          <mc:Fallback>
            <p:pic>
              <p:nvPicPr>
                <p:cNvPr id="88" name="Ink 87">
                  <a:extLst>
                    <a:ext uri="{FF2B5EF4-FFF2-40B4-BE49-F238E27FC236}">
                      <a16:creationId xmlns:a16="http://schemas.microsoft.com/office/drawing/2014/main" id="{588CB859-7067-B6EE-9018-D588934DBC9A}"/>
                    </a:ext>
                  </a:extLst>
                </p:cNvPr>
                <p:cNvPicPr/>
                <p:nvPr/>
              </p:nvPicPr>
              <p:blipFill>
                <a:blip r:embed="rId123"/>
                <a:stretch>
                  <a:fillRect/>
                </a:stretch>
              </p:blipFill>
              <p:spPr>
                <a:xfrm>
                  <a:off x="11224993" y="5035529"/>
                  <a:ext cx="72000" cy="22824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89" name="Ink 88">
                  <a:extLst>
                    <a:ext uri="{FF2B5EF4-FFF2-40B4-BE49-F238E27FC236}">
                      <a16:creationId xmlns:a16="http://schemas.microsoft.com/office/drawing/2014/main" id="{CB02345D-96D2-9B92-A508-A1CEFFF5D714}"/>
                    </a:ext>
                  </a:extLst>
                </p14:cNvPr>
                <p14:cNvContentPartPr/>
                <p14:nvPr/>
              </p14:nvContentPartPr>
              <p14:xfrm>
                <a:off x="11177473" y="5461409"/>
                <a:ext cx="104760" cy="25200"/>
              </p14:xfrm>
            </p:contentPart>
          </mc:Choice>
          <mc:Fallback>
            <p:pic>
              <p:nvPicPr>
                <p:cNvPr id="89" name="Ink 88">
                  <a:extLst>
                    <a:ext uri="{FF2B5EF4-FFF2-40B4-BE49-F238E27FC236}">
                      <a16:creationId xmlns:a16="http://schemas.microsoft.com/office/drawing/2014/main" id="{CB02345D-96D2-9B92-A508-A1CEFFF5D714}"/>
                    </a:ext>
                  </a:extLst>
                </p:cNvPr>
                <p:cNvPicPr/>
                <p:nvPr/>
              </p:nvPicPr>
              <p:blipFill>
                <a:blip r:embed="rId125"/>
                <a:stretch>
                  <a:fillRect/>
                </a:stretch>
              </p:blipFill>
              <p:spPr>
                <a:xfrm>
                  <a:off x="11168833" y="5452409"/>
                  <a:ext cx="122400" cy="4284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90" name="Ink 89">
                  <a:extLst>
                    <a:ext uri="{FF2B5EF4-FFF2-40B4-BE49-F238E27FC236}">
                      <a16:creationId xmlns:a16="http://schemas.microsoft.com/office/drawing/2014/main" id="{94D10E83-FB3F-63F8-3012-3CF3B8CFF928}"/>
                    </a:ext>
                  </a:extLst>
                </p14:cNvPr>
                <p14:cNvContentPartPr/>
                <p14:nvPr/>
              </p14:nvContentPartPr>
              <p14:xfrm>
                <a:off x="11182873" y="5495609"/>
                <a:ext cx="128520" cy="152640"/>
              </p14:xfrm>
            </p:contentPart>
          </mc:Choice>
          <mc:Fallback>
            <p:pic>
              <p:nvPicPr>
                <p:cNvPr id="90" name="Ink 89">
                  <a:extLst>
                    <a:ext uri="{FF2B5EF4-FFF2-40B4-BE49-F238E27FC236}">
                      <a16:creationId xmlns:a16="http://schemas.microsoft.com/office/drawing/2014/main" id="{94D10E83-FB3F-63F8-3012-3CF3B8CFF928}"/>
                    </a:ext>
                  </a:extLst>
                </p:cNvPr>
                <p:cNvPicPr/>
                <p:nvPr/>
              </p:nvPicPr>
              <p:blipFill>
                <a:blip r:embed="rId127"/>
                <a:stretch>
                  <a:fillRect/>
                </a:stretch>
              </p:blipFill>
              <p:spPr>
                <a:xfrm>
                  <a:off x="11174233" y="5486969"/>
                  <a:ext cx="146160" cy="17028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91" name="Ink 90">
                  <a:extLst>
                    <a:ext uri="{FF2B5EF4-FFF2-40B4-BE49-F238E27FC236}">
                      <a16:creationId xmlns:a16="http://schemas.microsoft.com/office/drawing/2014/main" id="{CAF20C28-43FF-C067-2617-AE90E70B9540}"/>
                    </a:ext>
                  </a:extLst>
                </p14:cNvPr>
                <p14:cNvContentPartPr/>
                <p14:nvPr/>
              </p14:nvContentPartPr>
              <p14:xfrm>
                <a:off x="11375833" y="5476889"/>
                <a:ext cx="88200" cy="70920"/>
              </p14:xfrm>
            </p:contentPart>
          </mc:Choice>
          <mc:Fallback>
            <p:pic>
              <p:nvPicPr>
                <p:cNvPr id="91" name="Ink 90">
                  <a:extLst>
                    <a:ext uri="{FF2B5EF4-FFF2-40B4-BE49-F238E27FC236}">
                      <a16:creationId xmlns:a16="http://schemas.microsoft.com/office/drawing/2014/main" id="{CAF20C28-43FF-C067-2617-AE90E70B9540}"/>
                    </a:ext>
                  </a:extLst>
                </p:cNvPr>
                <p:cNvPicPr/>
                <p:nvPr/>
              </p:nvPicPr>
              <p:blipFill>
                <a:blip r:embed="rId129"/>
                <a:stretch>
                  <a:fillRect/>
                </a:stretch>
              </p:blipFill>
              <p:spPr>
                <a:xfrm>
                  <a:off x="11366833" y="5468249"/>
                  <a:ext cx="105840" cy="8856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92" name="Ink 91">
                  <a:extLst>
                    <a:ext uri="{FF2B5EF4-FFF2-40B4-BE49-F238E27FC236}">
                      <a16:creationId xmlns:a16="http://schemas.microsoft.com/office/drawing/2014/main" id="{53C21010-C8EB-6B06-0209-83F5C79515BC}"/>
                    </a:ext>
                  </a:extLst>
                </p14:cNvPr>
                <p14:cNvContentPartPr/>
                <p14:nvPr/>
              </p14:nvContentPartPr>
              <p14:xfrm>
                <a:off x="11502913" y="5422169"/>
                <a:ext cx="49320" cy="144360"/>
              </p14:xfrm>
            </p:contentPart>
          </mc:Choice>
          <mc:Fallback>
            <p:pic>
              <p:nvPicPr>
                <p:cNvPr id="92" name="Ink 91">
                  <a:extLst>
                    <a:ext uri="{FF2B5EF4-FFF2-40B4-BE49-F238E27FC236}">
                      <a16:creationId xmlns:a16="http://schemas.microsoft.com/office/drawing/2014/main" id="{53C21010-C8EB-6B06-0209-83F5C79515BC}"/>
                    </a:ext>
                  </a:extLst>
                </p:cNvPr>
                <p:cNvPicPr/>
                <p:nvPr/>
              </p:nvPicPr>
              <p:blipFill>
                <a:blip r:embed="rId131"/>
                <a:stretch>
                  <a:fillRect/>
                </a:stretch>
              </p:blipFill>
              <p:spPr>
                <a:xfrm>
                  <a:off x="11493913" y="5413529"/>
                  <a:ext cx="66960" cy="16200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93" name="Ink 92">
                  <a:extLst>
                    <a:ext uri="{FF2B5EF4-FFF2-40B4-BE49-F238E27FC236}">
                      <a16:creationId xmlns:a16="http://schemas.microsoft.com/office/drawing/2014/main" id="{AFD67144-4C95-AAED-6A8B-0DF2931F377A}"/>
                    </a:ext>
                  </a:extLst>
                </p14:cNvPr>
                <p14:cNvContentPartPr/>
                <p14:nvPr/>
              </p14:nvContentPartPr>
              <p14:xfrm>
                <a:off x="11482033" y="5451329"/>
                <a:ext cx="14760" cy="3600"/>
              </p14:xfrm>
            </p:contentPart>
          </mc:Choice>
          <mc:Fallback>
            <p:pic>
              <p:nvPicPr>
                <p:cNvPr id="93" name="Ink 92">
                  <a:extLst>
                    <a:ext uri="{FF2B5EF4-FFF2-40B4-BE49-F238E27FC236}">
                      <a16:creationId xmlns:a16="http://schemas.microsoft.com/office/drawing/2014/main" id="{AFD67144-4C95-AAED-6A8B-0DF2931F377A}"/>
                    </a:ext>
                  </a:extLst>
                </p:cNvPr>
                <p:cNvPicPr/>
                <p:nvPr/>
              </p:nvPicPr>
              <p:blipFill>
                <a:blip r:embed="rId133"/>
                <a:stretch>
                  <a:fillRect/>
                </a:stretch>
              </p:blipFill>
              <p:spPr>
                <a:xfrm>
                  <a:off x="11473393" y="5442689"/>
                  <a:ext cx="32400" cy="2124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94" name="Ink 93">
                  <a:extLst>
                    <a:ext uri="{FF2B5EF4-FFF2-40B4-BE49-F238E27FC236}">
                      <a16:creationId xmlns:a16="http://schemas.microsoft.com/office/drawing/2014/main" id="{197E013F-68BE-1A87-BA7A-6CB337DF3079}"/>
                    </a:ext>
                  </a:extLst>
                </p14:cNvPr>
                <p14:cNvContentPartPr/>
                <p14:nvPr/>
              </p14:nvContentPartPr>
              <p14:xfrm>
                <a:off x="11560873" y="5553929"/>
                <a:ext cx="8640" cy="8640"/>
              </p14:xfrm>
            </p:contentPart>
          </mc:Choice>
          <mc:Fallback>
            <p:pic>
              <p:nvPicPr>
                <p:cNvPr id="94" name="Ink 93">
                  <a:extLst>
                    <a:ext uri="{FF2B5EF4-FFF2-40B4-BE49-F238E27FC236}">
                      <a16:creationId xmlns:a16="http://schemas.microsoft.com/office/drawing/2014/main" id="{197E013F-68BE-1A87-BA7A-6CB337DF3079}"/>
                    </a:ext>
                  </a:extLst>
                </p:cNvPr>
                <p:cNvPicPr/>
                <p:nvPr/>
              </p:nvPicPr>
              <p:blipFill>
                <a:blip r:embed="rId135"/>
                <a:stretch>
                  <a:fillRect/>
                </a:stretch>
              </p:blipFill>
              <p:spPr>
                <a:xfrm>
                  <a:off x="11551873" y="5544929"/>
                  <a:ext cx="26280" cy="2628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95" name="Ink 94">
                  <a:extLst>
                    <a:ext uri="{FF2B5EF4-FFF2-40B4-BE49-F238E27FC236}">
                      <a16:creationId xmlns:a16="http://schemas.microsoft.com/office/drawing/2014/main" id="{C2BA32DC-A86B-47F7-9910-CC220ECB0F97}"/>
                    </a:ext>
                  </a:extLst>
                </p14:cNvPr>
                <p14:cNvContentPartPr/>
                <p14:nvPr/>
              </p14:nvContentPartPr>
              <p14:xfrm>
                <a:off x="11641513" y="5356289"/>
                <a:ext cx="66600" cy="188280"/>
              </p14:xfrm>
            </p:contentPart>
          </mc:Choice>
          <mc:Fallback>
            <p:pic>
              <p:nvPicPr>
                <p:cNvPr id="95" name="Ink 94">
                  <a:extLst>
                    <a:ext uri="{FF2B5EF4-FFF2-40B4-BE49-F238E27FC236}">
                      <a16:creationId xmlns:a16="http://schemas.microsoft.com/office/drawing/2014/main" id="{C2BA32DC-A86B-47F7-9910-CC220ECB0F97}"/>
                    </a:ext>
                  </a:extLst>
                </p:cNvPr>
                <p:cNvPicPr/>
                <p:nvPr/>
              </p:nvPicPr>
              <p:blipFill>
                <a:blip r:embed="rId137"/>
                <a:stretch>
                  <a:fillRect/>
                </a:stretch>
              </p:blipFill>
              <p:spPr>
                <a:xfrm>
                  <a:off x="11632513" y="5347649"/>
                  <a:ext cx="84240" cy="20592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96" name="Ink 95">
                  <a:extLst>
                    <a:ext uri="{FF2B5EF4-FFF2-40B4-BE49-F238E27FC236}">
                      <a16:creationId xmlns:a16="http://schemas.microsoft.com/office/drawing/2014/main" id="{E563A9CA-6265-B56C-2736-ED424A874B84}"/>
                    </a:ext>
                  </a:extLst>
                </p14:cNvPr>
                <p14:cNvContentPartPr/>
                <p14:nvPr/>
              </p14:nvContentPartPr>
              <p14:xfrm>
                <a:off x="11749153" y="5384729"/>
                <a:ext cx="19440" cy="86040"/>
              </p14:xfrm>
            </p:contentPart>
          </mc:Choice>
          <mc:Fallback>
            <p:pic>
              <p:nvPicPr>
                <p:cNvPr id="96" name="Ink 95">
                  <a:extLst>
                    <a:ext uri="{FF2B5EF4-FFF2-40B4-BE49-F238E27FC236}">
                      <a16:creationId xmlns:a16="http://schemas.microsoft.com/office/drawing/2014/main" id="{E563A9CA-6265-B56C-2736-ED424A874B84}"/>
                    </a:ext>
                  </a:extLst>
                </p:cNvPr>
                <p:cNvPicPr/>
                <p:nvPr/>
              </p:nvPicPr>
              <p:blipFill>
                <a:blip r:embed="rId139"/>
                <a:stretch>
                  <a:fillRect/>
                </a:stretch>
              </p:blipFill>
              <p:spPr>
                <a:xfrm>
                  <a:off x="11740513" y="5376089"/>
                  <a:ext cx="37080" cy="103680"/>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97" name="Ink 96">
                  <a:extLst>
                    <a:ext uri="{FF2B5EF4-FFF2-40B4-BE49-F238E27FC236}">
                      <a16:creationId xmlns:a16="http://schemas.microsoft.com/office/drawing/2014/main" id="{E0A60BB7-069F-D222-7EBA-3E04BFD5DB3C}"/>
                    </a:ext>
                  </a:extLst>
                </p14:cNvPr>
                <p14:cNvContentPartPr/>
                <p14:nvPr/>
              </p14:nvContentPartPr>
              <p14:xfrm>
                <a:off x="11737273" y="5322089"/>
                <a:ext cx="91080" cy="79920"/>
              </p14:xfrm>
            </p:contentPart>
          </mc:Choice>
          <mc:Fallback>
            <p:pic>
              <p:nvPicPr>
                <p:cNvPr id="97" name="Ink 96">
                  <a:extLst>
                    <a:ext uri="{FF2B5EF4-FFF2-40B4-BE49-F238E27FC236}">
                      <a16:creationId xmlns:a16="http://schemas.microsoft.com/office/drawing/2014/main" id="{E0A60BB7-069F-D222-7EBA-3E04BFD5DB3C}"/>
                    </a:ext>
                  </a:extLst>
                </p:cNvPr>
                <p:cNvPicPr/>
                <p:nvPr/>
              </p:nvPicPr>
              <p:blipFill>
                <a:blip r:embed="rId141"/>
                <a:stretch>
                  <a:fillRect/>
                </a:stretch>
              </p:blipFill>
              <p:spPr>
                <a:xfrm>
                  <a:off x="11728273" y="5313089"/>
                  <a:ext cx="108720" cy="9756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98" name="Ink 97">
                  <a:extLst>
                    <a:ext uri="{FF2B5EF4-FFF2-40B4-BE49-F238E27FC236}">
                      <a16:creationId xmlns:a16="http://schemas.microsoft.com/office/drawing/2014/main" id="{63368FDD-9916-D534-383E-47F01AF55F54}"/>
                    </a:ext>
                  </a:extLst>
                </p14:cNvPr>
                <p14:cNvContentPartPr/>
                <p14:nvPr/>
              </p14:nvContentPartPr>
              <p14:xfrm>
                <a:off x="11783713" y="5404889"/>
                <a:ext cx="51480" cy="16200"/>
              </p14:xfrm>
            </p:contentPart>
          </mc:Choice>
          <mc:Fallback>
            <p:pic>
              <p:nvPicPr>
                <p:cNvPr id="98" name="Ink 97">
                  <a:extLst>
                    <a:ext uri="{FF2B5EF4-FFF2-40B4-BE49-F238E27FC236}">
                      <a16:creationId xmlns:a16="http://schemas.microsoft.com/office/drawing/2014/main" id="{63368FDD-9916-D534-383E-47F01AF55F54}"/>
                    </a:ext>
                  </a:extLst>
                </p:cNvPr>
                <p:cNvPicPr/>
                <p:nvPr/>
              </p:nvPicPr>
              <p:blipFill>
                <a:blip r:embed="rId143"/>
                <a:stretch>
                  <a:fillRect/>
                </a:stretch>
              </p:blipFill>
              <p:spPr>
                <a:xfrm>
                  <a:off x="11774713" y="5395889"/>
                  <a:ext cx="69120" cy="33840"/>
                </a:xfrm>
                <a:prstGeom prst="rect">
                  <a:avLst/>
                </a:prstGeom>
              </p:spPr>
            </p:pic>
          </mc:Fallback>
        </mc:AlternateContent>
        <mc:AlternateContent xmlns:mc="http://schemas.openxmlformats.org/markup-compatibility/2006">
          <mc:Choice xmlns:p14="http://schemas.microsoft.com/office/powerpoint/2010/main" Requires="p14">
            <p:contentPart p14:bwMode="auto" r:id="rId144">
              <p14:nvContentPartPr>
                <p14:cNvPr id="99" name="Ink 98">
                  <a:extLst>
                    <a:ext uri="{FF2B5EF4-FFF2-40B4-BE49-F238E27FC236}">
                      <a16:creationId xmlns:a16="http://schemas.microsoft.com/office/drawing/2014/main" id="{29BEE7B2-DF43-B0ED-4854-B0CDCB535D12}"/>
                    </a:ext>
                  </a:extLst>
                </p14:cNvPr>
                <p14:cNvContentPartPr/>
                <p14:nvPr/>
              </p14:nvContentPartPr>
              <p14:xfrm>
                <a:off x="11755993" y="5467169"/>
                <a:ext cx="106560" cy="41040"/>
              </p14:xfrm>
            </p:contentPart>
          </mc:Choice>
          <mc:Fallback>
            <p:pic>
              <p:nvPicPr>
                <p:cNvPr id="99" name="Ink 98">
                  <a:extLst>
                    <a:ext uri="{FF2B5EF4-FFF2-40B4-BE49-F238E27FC236}">
                      <a16:creationId xmlns:a16="http://schemas.microsoft.com/office/drawing/2014/main" id="{29BEE7B2-DF43-B0ED-4854-B0CDCB535D12}"/>
                    </a:ext>
                  </a:extLst>
                </p:cNvPr>
                <p:cNvPicPr/>
                <p:nvPr/>
              </p:nvPicPr>
              <p:blipFill>
                <a:blip r:embed="rId145"/>
                <a:stretch>
                  <a:fillRect/>
                </a:stretch>
              </p:blipFill>
              <p:spPr>
                <a:xfrm>
                  <a:off x="11747353" y="5458529"/>
                  <a:ext cx="124200" cy="58680"/>
                </a:xfrm>
                <a:prstGeom prst="rect">
                  <a:avLst/>
                </a:prstGeom>
              </p:spPr>
            </p:pic>
          </mc:Fallback>
        </mc:AlternateContent>
        <mc:AlternateContent xmlns:mc="http://schemas.openxmlformats.org/markup-compatibility/2006">
          <mc:Choice xmlns:p14="http://schemas.microsoft.com/office/powerpoint/2010/main" Requires="p14">
            <p:contentPart p14:bwMode="auto" r:id="rId146">
              <p14:nvContentPartPr>
                <p14:cNvPr id="100" name="Ink 99">
                  <a:extLst>
                    <a:ext uri="{FF2B5EF4-FFF2-40B4-BE49-F238E27FC236}">
                      <a16:creationId xmlns:a16="http://schemas.microsoft.com/office/drawing/2014/main" id="{6A904EF4-7B8D-385E-D92D-AD442F6F9542}"/>
                    </a:ext>
                  </a:extLst>
                </p14:cNvPr>
                <p14:cNvContentPartPr/>
                <p14:nvPr/>
              </p14:nvContentPartPr>
              <p14:xfrm>
                <a:off x="11915473" y="5276009"/>
                <a:ext cx="99000" cy="226440"/>
              </p14:xfrm>
            </p:contentPart>
          </mc:Choice>
          <mc:Fallback>
            <p:pic>
              <p:nvPicPr>
                <p:cNvPr id="100" name="Ink 99">
                  <a:extLst>
                    <a:ext uri="{FF2B5EF4-FFF2-40B4-BE49-F238E27FC236}">
                      <a16:creationId xmlns:a16="http://schemas.microsoft.com/office/drawing/2014/main" id="{6A904EF4-7B8D-385E-D92D-AD442F6F9542}"/>
                    </a:ext>
                  </a:extLst>
                </p:cNvPr>
                <p:cNvPicPr/>
                <p:nvPr/>
              </p:nvPicPr>
              <p:blipFill>
                <a:blip r:embed="rId147"/>
                <a:stretch>
                  <a:fillRect/>
                </a:stretch>
              </p:blipFill>
              <p:spPr>
                <a:xfrm>
                  <a:off x="11906833" y="5267369"/>
                  <a:ext cx="116640" cy="2440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48">
            <p14:nvContentPartPr>
              <p14:cNvPr id="102" name="Ink 101">
                <a:extLst>
                  <a:ext uri="{FF2B5EF4-FFF2-40B4-BE49-F238E27FC236}">
                    <a16:creationId xmlns:a16="http://schemas.microsoft.com/office/drawing/2014/main" id="{ED7CBD04-48EC-3B38-9B20-6EE2DD82807F}"/>
                  </a:ext>
                </a:extLst>
              </p14:cNvPr>
              <p14:cNvContentPartPr/>
              <p14:nvPr/>
            </p14:nvContentPartPr>
            <p14:xfrm>
              <a:off x="9072913" y="6695489"/>
              <a:ext cx="349920" cy="279720"/>
            </p14:xfrm>
          </p:contentPart>
        </mc:Choice>
        <mc:Fallback>
          <p:pic>
            <p:nvPicPr>
              <p:cNvPr id="102" name="Ink 101">
                <a:extLst>
                  <a:ext uri="{FF2B5EF4-FFF2-40B4-BE49-F238E27FC236}">
                    <a16:creationId xmlns:a16="http://schemas.microsoft.com/office/drawing/2014/main" id="{ED7CBD04-48EC-3B38-9B20-6EE2DD82807F}"/>
                  </a:ext>
                </a:extLst>
              </p:cNvPr>
              <p:cNvPicPr/>
              <p:nvPr/>
            </p:nvPicPr>
            <p:blipFill>
              <a:blip r:embed="rId149"/>
              <a:stretch>
                <a:fillRect/>
              </a:stretch>
            </p:blipFill>
            <p:spPr>
              <a:xfrm>
                <a:off x="9063913" y="6686489"/>
                <a:ext cx="367560" cy="297360"/>
              </a:xfrm>
              <a:prstGeom prst="rect">
                <a:avLst/>
              </a:prstGeom>
            </p:spPr>
          </p:pic>
        </mc:Fallback>
      </mc:AlternateContent>
      <mc:AlternateContent xmlns:mc="http://schemas.openxmlformats.org/markup-compatibility/2006">
        <mc:Choice xmlns:p14="http://schemas.microsoft.com/office/powerpoint/2010/main" Requires="p14">
          <p:contentPart p14:bwMode="auto" r:id="rId150">
            <p14:nvContentPartPr>
              <p14:cNvPr id="103" name="Ink 102">
                <a:extLst>
                  <a:ext uri="{FF2B5EF4-FFF2-40B4-BE49-F238E27FC236}">
                    <a16:creationId xmlns:a16="http://schemas.microsoft.com/office/drawing/2014/main" id="{4F540FA5-54B0-C90A-92AE-53262EF3C362}"/>
                  </a:ext>
                </a:extLst>
              </p14:cNvPr>
              <p14:cNvContentPartPr/>
              <p14:nvPr/>
            </p14:nvContentPartPr>
            <p14:xfrm>
              <a:off x="5332153" y="5861729"/>
              <a:ext cx="208080" cy="46440"/>
            </p14:xfrm>
          </p:contentPart>
        </mc:Choice>
        <mc:Fallback>
          <p:pic>
            <p:nvPicPr>
              <p:cNvPr id="103" name="Ink 102">
                <a:extLst>
                  <a:ext uri="{FF2B5EF4-FFF2-40B4-BE49-F238E27FC236}">
                    <a16:creationId xmlns:a16="http://schemas.microsoft.com/office/drawing/2014/main" id="{4F540FA5-54B0-C90A-92AE-53262EF3C362}"/>
                  </a:ext>
                </a:extLst>
              </p:cNvPr>
              <p:cNvPicPr/>
              <p:nvPr/>
            </p:nvPicPr>
            <p:blipFill>
              <a:blip r:embed="rId151"/>
              <a:stretch>
                <a:fillRect/>
              </a:stretch>
            </p:blipFill>
            <p:spPr>
              <a:xfrm>
                <a:off x="5323153" y="5852729"/>
                <a:ext cx="225720" cy="64080"/>
              </a:xfrm>
              <a:prstGeom prst="rect">
                <a:avLst/>
              </a:prstGeom>
            </p:spPr>
          </p:pic>
        </mc:Fallback>
      </mc:AlternateContent>
      <p:grpSp>
        <p:nvGrpSpPr>
          <p:cNvPr id="115" name="Group 114">
            <a:extLst>
              <a:ext uri="{FF2B5EF4-FFF2-40B4-BE49-F238E27FC236}">
                <a16:creationId xmlns:a16="http://schemas.microsoft.com/office/drawing/2014/main" id="{726D0283-85C4-5C11-FC66-7D703CE084BE}"/>
              </a:ext>
            </a:extLst>
          </p:cNvPr>
          <p:cNvGrpSpPr/>
          <p:nvPr/>
        </p:nvGrpSpPr>
        <p:grpSpPr>
          <a:xfrm>
            <a:off x="3301393" y="6123809"/>
            <a:ext cx="1512000" cy="777600"/>
            <a:chOff x="3301393" y="6123809"/>
            <a:chExt cx="1512000" cy="777600"/>
          </a:xfrm>
        </p:grpSpPr>
        <mc:AlternateContent xmlns:mc="http://schemas.openxmlformats.org/markup-compatibility/2006">
          <mc:Choice xmlns:p14="http://schemas.microsoft.com/office/powerpoint/2010/main" Requires="p14">
            <p:contentPart p14:bwMode="auto" r:id="rId152">
              <p14:nvContentPartPr>
                <p14:cNvPr id="104" name="Ink 103">
                  <a:extLst>
                    <a:ext uri="{FF2B5EF4-FFF2-40B4-BE49-F238E27FC236}">
                      <a16:creationId xmlns:a16="http://schemas.microsoft.com/office/drawing/2014/main" id="{B0A725CF-01B0-0C5E-94F4-5E1DB24134F1}"/>
                    </a:ext>
                  </a:extLst>
                </p14:cNvPr>
                <p14:cNvContentPartPr/>
                <p14:nvPr/>
              </p14:nvContentPartPr>
              <p14:xfrm>
                <a:off x="3301393" y="6550049"/>
                <a:ext cx="256320" cy="351360"/>
              </p14:xfrm>
            </p:contentPart>
          </mc:Choice>
          <mc:Fallback>
            <p:pic>
              <p:nvPicPr>
                <p:cNvPr id="104" name="Ink 103">
                  <a:extLst>
                    <a:ext uri="{FF2B5EF4-FFF2-40B4-BE49-F238E27FC236}">
                      <a16:creationId xmlns:a16="http://schemas.microsoft.com/office/drawing/2014/main" id="{B0A725CF-01B0-0C5E-94F4-5E1DB24134F1}"/>
                    </a:ext>
                  </a:extLst>
                </p:cNvPr>
                <p:cNvPicPr/>
                <p:nvPr/>
              </p:nvPicPr>
              <p:blipFill>
                <a:blip r:embed="rId153"/>
                <a:stretch>
                  <a:fillRect/>
                </a:stretch>
              </p:blipFill>
              <p:spPr>
                <a:xfrm>
                  <a:off x="3292393" y="6541049"/>
                  <a:ext cx="273960" cy="369000"/>
                </a:xfrm>
                <a:prstGeom prst="rect">
                  <a:avLst/>
                </a:prstGeom>
              </p:spPr>
            </p:pic>
          </mc:Fallback>
        </mc:AlternateContent>
        <mc:AlternateContent xmlns:mc="http://schemas.openxmlformats.org/markup-compatibility/2006">
          <mc:Choice xmlns:p14="http://schemas.microsoft.com/office/powerpoint/2010/main" Requires="p14">
            <p:contentPart p14:bwMode="auto" r:id="rId154">
              <p14:nvContentPartPr>
                <p14:cNvPr id="105" name="Ink 104">
                  <a:extLst>
                    <a:ext uri="{FF2B5EF4-FFF2-40B4-BE49-F238E27FC236}">
                      <a16:creationId xmlns:a16="http://schemas.microsoft.com/office/drawing/2014/main" id="{C211067D-6803-2920-B270-567ABC3BD32A}"/>
                    </a:ext>
                  </a:extLst>
                </p14:cNvPr>
                <p14:cNvContentPartPr/>
                <p14:nvPr/>
              </p14:nvContentPartPr>
              <p14:xfrm>
                <a:off x="3638353" y="6524129"/>
                <a:ext cx="162720" cy="126360"/>
              </p14:xfrm>
            </p:contentPart>
          </mc:Choice>
          <mc:Fallback>
            <p:pic>
              <p:nvPicPr>
                <p:cNvPr id="105" name="Ink 104">
                  <a:extLst>
                    <a:ext uri="{FF2B5EF4-FFF2-40B4-BE49-F238E27FC236}">
                      <a16:creationId xmlns:a16="http://schemas.microsoft.com/office/drawing/2014/main" id="{C211067D-6803-2920-B270-567ABC3BD32A}"/>
                    </a:ext>
                  </a:extLst>
                </p:cNvPr>
                <p:cNvPicPr/>
                <p:nvPr/>
              </p:nvPicPr>
              <p:blipFill>
                <a:blip r:embed="rId155"/>
                <a:stretch>
                  <a:fillRect/>
                </a:stretch>
              </p:blipFill>
              <p:spPr>
                <a:xfrm>
                  <a:off x="3629713" y="6515489"/>
                  <a:ext cx="180360" cy="144000"/>
                </a:xfrm>
                <a:prstGeom prst="rect">
                  <a:avLst/>
                </a:prstGeom>
              </p:spPr>
            </p:pic>
          </mc:Fallback>
        </mc:AlternateContent>
        <mc:AlternateContent xmlns:mc="http://schemas.openxmlformats.org/markup-compatibility/2006">
          <mc:Choice xmlns:p14="http://schemas.microsoft.com/office/powerpoint/2010/main" Requires="p14">
            <p:contentPart p14:bwMode="auto" r:id="rId156">
              <p14:nvContentPartPr>
                <p14:cNvPr id="106" name="Ink 105">
                  <a:extLst>
                    <a:ext uri="{FF2B5EF4-FFF2-40B4-BE49-F238E27FC236}">
                      <a16:creationId xmlns:a16="http://schemas.microsoft.com/office/drawing/2014/main" id="{D74D49AD-98D3-7FB6-42DB-BC34C913D7E6}"/>
                    </a:ext>
                  </a:extLst>
                </p14:cNvPr>
                <p14:cNvContentPartPr/>
                <p14:nvPr/>
              </p14:nvContentPartPr>
              <p14:xfrm>
                <a:off x="3845353" y="6413249"/>
                <a:ext cx="182160" cy="136440"/>
              </p14:xfrm>
            </p:contentPart>
          </mc:Choice>
          <mc:Fallback>
            <p:pic>
              <p:nvPicPr>
                <p:cNvPr id="106" name="Ink 105">
                  <a:extLst>
                    <a:ext uri="{FF2B5EF4-FFF2-40B4-BE49-F238E27FC236}">
                      <a16:creationId xmlns:a16="http://schemas.microsoft.com/office/drawing/2014/main" id="{D74D49AD-98D3-7FB6-42DB-BC34C913D7E6}"/>
                    </a:ext>
                  </a:extLst>
                </p:cNvPr>
                <p:cNvPicPr/>
                <p:nvPr/>
              </p:nvPicPr>
              <p:blipFill>
                <a:blip r:embed="rId157"/>
                <a:stretch>
                  <a:fillRect/>
                </a:stretch>
              </p:blipFill>
              <p:spPr>
                <a:xfrm>
                  <a:off x="3836353" y="6404609"/>
                  <a:ext cx="199800" cy="154080"/>
                </a:xfrm>
                <a:prstGeom prst="rect">
                  <a:avLst/>
                </a:prstGeom>
              </p:spPr>
            </p:pic>
          </mc:Fallback>
        </mc:AlternateContent>
        <mc:AlternateContent xmlns:mc="http://schemas.openxmlformats.org/markup-compatibility/2006">
          <mc:Choice xmlns:p14="http://schemas.microsoft.com/office/powerpoint/2010/main" Requires="p14">
            <p:contentPart p14:bwMode="auto" r:id="rId158">
              <p14:nvContentPartPr>
                <p14:cNvPr id="107" name="Ink 106">
                  <a:extLst>
                    <a:ext uri="{FF2B5EF4-FFF2-40B4-BE49-F238E27FC236}">
                      <a16:creationId xmlns:a16="http://schemas.microsoft.com/office/drawing/2014/main" id="{154BF8FA-A100-BA93-8785-98CF33EAE8F1}"/>
                    </a:ext>
                  </a:extLst>
                </p14:cNvPr>
                <p14:cNvContentPartPr/>
                <p14:nvPr/>
              </p14:nvContentPartPr>
              <p14:xfrm>
                <a:off x="4198153" y="6152609"/>
                <a:ext cx="127440" cy="225360"/>
              </p14:xfrm>
            </p:contentPart>
          </mc:Choice>
          <mc:Fallback>
            <p:pic>
              <p:nvPicPr>
                <p:cNvPr id="107" name="Ink 106">
                  <a:extLst>
                    <a:ext uri="{FF2B5EF4-FFF2-40B4-BE49-F238E27FC236}">
                      <a16:creationId xmlns:a16="http://schemas.microsoft.com/office/drawing/2014/main" id="{154BF8FA-A100-BA93-8785-98CF33EAE8F1}"/>
                    </a:ext>
                  </a:extLst>
                </p:cNvPr>
                <p:cNvPicPr/>
                <p:nvPr/>
              </p:nvPicPr>
              <p:blipFill>
                <a:blip r:embed="rId159"/>
                <a:stretch>
                  <a:fillRect/>
                </a:stretch>
              </p:blipFill>
              <p:spPr>
                <a:xfrm>
                  <a:off x="4189513" y="6143609"/>
                  <a:ext cx="145080" cy="243000"/>
                </a:xfrm>
                <a:prstGeom prst="rect">
                  <a:avLst/>
                </a:prstGeom>
              </p:spPr>
            </p:pic>
          </mc:Fallback>
        </mc:AlternateContent>
        <mc:AlternateContent xmlns:mc="http://schemas.openxmlformats.org/markup-compatibility/2006">
          <mc:Choice xmlns:p14="http://schemas.microsoft.com/office/powerpoint/2010/main" Requires="p14">
            <p:contentPart p14:bwMode="auto" r:id="rId160">
              <p14:nvContentPartPr>
                <p14:cNvPr id="108" name="Ink 107">
                  <a:extLst>
                    <a:ext uri="{FF2B5EF4-FFF2-40B4-BE49-F238E27FC236}">
                      <a16:creationId xmlns:a16="http://schemas.microsoft.com/office/drawing/2014/main" id="{CC06523F-2622-FA52-C033-A387C5302688}"/>
                    </a:ext>
                  </a:extLst>
                </p14:cNvPr>
                <p14:cNvContentPartPr/>
                <p14:nvPr/>
              </p14:nvContentPartPr>
              <p14:xfrm>
                <a:off x="4279513" y="6123809"/>
                <a:ext cx="119520" cy="153360"/>
              </p14:xfrm>
            </p:contentPart>
          </mc:Choice>
          <mc:Fallback>
            <p:pic>
              <p:nvPicPr>
                <p:cNvPr id="108" name="Ink 107">
                  <a:extLst>
                    <a:ext uri="{FF2B5EF4-FFF2-40B4-BE49-F238E27FC236}">
                      <a16:creationId xmlns:a16="http://schemas.microsoft.com/office/drawing/2014/main" id="{CC06523F-2622-FA52-C033-A387C5302688}"/>
                    </a:ext>
                  </a:extLst>
                </p:cNvPr>
                <p:cNvPicPr/>
                <p:nvPr/>
              </p:nvPicPr>
              <p:blipFill>
                <a:blip r:embed="rId161"/>
                <a:stretch>
                  <a:fillRect/>
                </a:stretch>
              </p:blipFill>
              <p:spPr>
                <a:xfrm>
                  <a:off x="4270513" y="6114809"/>
                  <a:ext cx="137160" cy="171000"/>
                </a:xfrm>
                <a:prstGeom prst="rect">
                  <a:avLst/>
                </a:prstGeom>
              </p:spPr>
            </p:pic>
          </mc:Fallback>
        </mc:AlternateContent>
        <mc:AlternateContent xmlns:mc="http://schemas.openxmlformats.org/markup-compatibility/2006">
          <mc:Choice xmlns:p14="http://schemas.microsoft.com/office/powerpoint/2010/main" Requires="p14">
            <p:contentPart p14:bwMode="auto" r:id="rId162">
              <p14:nvContentPartPr>
                <p14:cNvPr id="109" name="Ink 108">
                  <a:extLst>
                    <a:ext uri="{FF2B5EF4-FFF2-40B4-BE49-F238E27FC236}">
                      <a16:creationId xmlns:a16="http://schemas.microsoft.com/office/drawing/2014/main" id="{24E8A1A5-1FA6-66C1-2E03-1D4158ADB5A1}"/>
                    </a:ext>
                  </a:extLst>
                </p14:cNvPr>
                <p14:cNvContentPartPr/>
                <p14:nvPr/>
              </p14:nvContentPartPr>
              <p14:xfrm>
                <a:off x="4445113" y="6186089"/>
                <a:ext cx="160200" cy="140400"/>
              </p14:xfrm>
            </p:contentPart>
          </mc:Choice>
          <mc:Fallback>
            <p:pic>
              <p:nvPicPr>
                <p:cNvPr id="109" name="Ink 108">
                  <a:extLst>
                    <a:ext uri="{FF2B5EF4-FFF2-40B4-BE49-F238E27FC236}">
                      <a16:creationId xmlns:a16="http://schemas.microsoft.com/office/drawing/2014/main" id="{24E8A1A5-1FA6-66C1-2E03-1D4158ADB5A1}"/>
                    </a:ext>
                  </a:extLst>
                </p:cNvPr>
                <p:cNvPicPr/>
                <p:nvPr/>
              </p:nvPicPr>
              <p:blipFill>
                <a:blip r:embed="rId163"/>
                <a:stretch>
                  <a:fillRect/>
                </a:stretch>
              </p:blipFill>
              <p:spPr>
                <a:xfrm>
                  <a:off x="4436473" y="6177449"/>
                  <a:ext cx="177840" cy="158040"/>
                </a:xfrm>
                <a:prstGeom prst="rect">
                  <a:avLst/>
                </a:prstGeom>
              </p:spPr>
            </p:pic>
          </mc:Fallback>
        </mc:AlternateContent>
        <mc:AlternateContent xmlns:mc="http://schemas.openxmlformats.org/markup-compatibility/2006">
          <mc:Choice xmlns:p14="http://schemas.microsoft.com/office/powerpoint/2010/main" Requires="p14">
            <p:contentPart p14:bwMode="auto" r:id="rId164">
              <p14:nvContentPartPr>
                <p14:cNvPr id="110" name="Ink 109">
                  <a:extLst>
                    <a:ext uri="{FF2B5EF4-FFF2-40B4-BE49-F238E27FC236}">
                      <a16:creationId xmlns:a16="http://schemas.microsoft.com/office/drawing/2014/main" id="{0704E8FD-5C3F-11D8-93CF-1F56593EA61F}"/>
                    </a:ext>
                  </a:extLst>
                </p14:cNvPr>
                <p14:cNvContentPartPr/>
                <p14:nvPr/>
              </p14:nvContentPartPr>
              <p14:xfrm>
                <a:off x="4525033" y="6601169"/>
                <a:ext cx="126720" cy="85320"/>
              </p14:xfrm>
            </p:contentPart>
          </mc:Choice>
          <mc:Fallback>
            <p:pic>
              <p:nvPicPr>
                <p:cNvPr id="110" name="Ink 109">
                  <a:extLst>
                    <a:ext uri="{FF2B5EF4-FFF2-40B4-BE49-F238E27FC236}">
                      <a16:creationId xmlns:a16="http://schemas.microsoft.com/office/drawing/2014/main" id="{0704E8FD-5C3F-11D8-93CF-1F56593EA61F}"/>
                    </a:ext>
                  </a:extLst>
                </p:cNvPr>
                <p:cNvPicPr/>
                <p:nvPr/>
              </p:nvPicPr>
              <p:blipFill>
                <a:blip r:embed="rId165"/>
                <a:stretch>
                  <a:fillRect/>
                </a:stretch>
              </p:blipFill>
              <p:spPr>
                <a:xfrm>
                  <a:off x="4516033" y="6592529"/>
                  <a:ext cx="144360" cy="102960"/>
                </a:xfrm>
                <a:prstGeom prst="rect">
                  <a:avLst/>
                </a:prstGeom>
              </p:spPr>
            </p:pic>
          </mc:Fallback>
        </mc:AlternateContent>
        <mc:AlternateContent xmlns:mc="http://schemas.openxmlformats.org/markup-compatibility/2006">
          <mc:Choice xmlns:p14="http://schemas.microsoft.com/office/powerpoint/2010/main" Requires="p14">
            <p:contentPart p14:bwMode="auto" r:id="rId166">
              <p14:nvContentPartPr>
                <p14:cNvPr id="111" name="Ink 110">
                  <a:extLst>
                    <a:ext uri="{FF2B5EF4-FFF2-40B4-BE49-F238E27FC236}">
                      <a16:creationId xmlns:a16="http://schemas.microsoft.com/office/drawing/2014/main" id="{BBB1A89E-690A-2A04-D71F-F23C3F7F134C}"/>
                    </a:ext>
                  </a:extLst>
                </p14:cNvPr>
                <p14:cNvContentPartPr/>
                <p14:nvPr/>
              </p14:nvContentPartPr>
              <p14:xfrm>
                <a:off x="4584433" y="6689369"/>
                <a:ext cx="142920" cy="123480"/>
              </p14:xfrm>
            </p:contentPart>
          </mc:Choice>
          <mc:Fallback>
            <p:pic>
              <p:nvPicPr>
                <p:cNvPr id="111" name="Ink 110">
                  <a:extLst>
                    <a:ext uri="{FF2B5EF4-FFF2-40B4-BE49-F238E27FC236}">
                      <a16:creationId xmlns:a16="http://schemas.microsoft.com/office/drawing/2014/main" id="{BBB1A89E-690A-2A04-D71F-F23C3F7F134C}"/>
                    </a:ext>
                  </a:extLst>
                </p:cNvPr>
                <p:cNvPicPr/>
                <p:nvPr/>
              </p:nvPicPr>
              <p:blipFill>
                <a:blip r:embed="rId167"/>
                <a:stretch>
                  <a:fillRect/>
                </a:stretch>
              </p:blipFill>
              <p:spPr>
                <a:xfrm>
                  <a:off x="4575793" y="6680729"/>
                  <a:ext cx="160560" cy="141120"/>
                </a:xfrm>
                <a:prstGeom prst="rect">
                  <a:avLst/>
                </a:prstGeom>
              </p:spPr>
            </p:pic>
          </mc:Fallback>
        </mc:AlternateContent>
        <mc:AlternateContent xmlns:mc="http://schemas.openxmlformats.org/markup-compatibility/2006">
          <mc:Choice xmlns:p14="http://schemas.microsoft.com/office/powerpoint/2010/main" Requires="p14">
            <p:contentPart p14:bwMode="auto" r:id="rId168">
              <p14:nvContentPartPr>
                <p14:cNvPr id="112" name="Ink 111">
                  <a:extLst>
                    <a:ext uri="{FF2B5EF4-FFF2-40B4-BE49-F238E27FC236}">
                      <a16:creationId xmlns:a16="http://schemas.microsoft.com/office/drawing/2014/main" id="{2F378AA6-B21F-5FB2-7CD1-BCB5D54F4E2F}"/>
                    </a:ext>
                  </a:extLst>
                </p14:cNvPr>
                <p14:cNvContentPartPr/>
                <p14:nvPr/>
              </p14:nvContentPartPr>
              <p14:xfrm>
                <a:off x="4613953" y="6512609"/>
                <a:ext cx="199440" cy="230040"/>
              </p14:xfrm>
            </p:contentPart>
          </mc:Choice>
          <mc:Fallback>
            <p:pic>
              <p:nvPicPr>
                <p:cNvPr id="112" name="Ink 111">
                  <a:extLst>
                    <a:ext uri="{FF2B5EF4-FFF2-40B4-BE49-F238E27FC236}">
                      <a16:creationId xmlns:a16="http://schemas.microsoft.com/office/drawing/2014/main" id="{2F378AA6-B21F-5FB2-7CD1-BCB5D54F4E2F}"/>
                    </a:ext>
                  </a:extLst>
                </p:cNvPr>
                <p:cNvPicPr/>
                <p:nvPr/>
              </p:nvPicPr>
              <p:blipFill>
                <a:blip r:embed="rId169"/>
                <a:stretch>
                  <a:fillRect/>
                </a:stretch>
              </p:blipFill>
              <p:spPr>
                <a:xfrm>
                  <a:off x="4605313" y="6503609"/>
                  <a:ext cx="217080" cy="247680"/>
                </a:xfrm>
                <a:prstGeom prst="rect">
                  <a:avLst/>
                </a:prstGeom>
              </p:spPr>
            </p:pic>
          </mc:Fallback>
        </mc:AlternateContent>
        <mc:AlternateContent xmlns:mc="http://schemas.openxmlformats.org/markup-compatibility/2006">
          <mc:Choice xmlns:p14="http://schemas.microsoft.com/office/powerpoint/2010/main" Requires="p14">
            <p:contentPart p14:bwMode="auto" r:id="rId170">
              <p14:nvContentPartPr>
                <p14:cNvPr id="113" name="Ink 112">
                  <a:extLst>
                    <a:ext uri="{FF2B5EF4-FFF2-40B4-BE49-F238E27FC236}">
                      <a16:creationId xmlns:a16="http://schemas.microsoft.com/office/drawing/2014/main" id="{E7610782-D4E4-C2C2-EA78-E917374CB4EB}"/>
                    </a:ext>
                  </a:extLst>
                </p14:cNvPr>
                <p14:cNvContentPartPr/>
                <p14:nvPr/>
              </p14:nvContentPartPr>
              <p14:xfrm>
                <a:off x="4660033" y="6525209"/>
                <a:ext cx="130320" cy="225360"/>
              </p14:xfrm>
            </p:contentPart>
          </mc:Choice>
          <mc:Fallback>
            <p:pic>
              <p:nvPicPr>
                <p:cNvPr id="113" name="Ink 112">
                  <a:extLst>
                    <a:ext uri="{FF2B5EF4-FFF2-40B4-BE49-F238E27FC236}">
                      <a16:creationId xmlns:a16="http://schemas.microsoft.com/office/drawing/2014/main" id="{E7610782-D4E4-C2C2-EA78-E917374CB4EB}"/>
                    </a:ext>
                  </a:extLst>
                </p:cNvPr>
                <p:cNvPicPr/>
                <p:nvPr/>
              </p:nvPicPr>
              <p:blipFill>
                <a:blip r:embed="rId171"/>
                <a:stretch>
                  <a:fillRect/>
                </a:stretch>
              </p:blipFill>
              <p:spPr>
                <a:xfrm>
                  <a:off x="4651393" y="6516569"/>
                  <a:ext cx="147960" cy="243000"/>
                </a:xfrm>
                <a:prstGeom prst="rect">
                  <a:avLst/>
                </a:prstGeom>
              </p:spPr>
            </p:pic>
          </mc:Fallback>
        </mc:AlternateContent>
      </p:grpSp>
      <p:grpSp>
        <p:nvGrpSpPr>
          <p:cNvPr id="128" name="Group 127">
            <a:extLst>
              <a:ext uri="{FF2B5EF4-FFF2-40B4-BE49-F238E27FC236}">
                <a16:creationId xmlns:a16="http://schemas.microsoft.com/office/drawing/2014/main" id="{3463F6C9-CB00-B186-D67B-D59791C34B2C}"/>
              </a:ext>
            </a:extLst>
          </p:cNvPr>
          <p:cNvGrpSpPr/>
          <p:nvPr/>
        </p:nvGrpSpPr>
        <p:grpSpPr>
          <a:xfrm>
            <a:off x="5067193" y="5566529"/>
            <a:ext cx="1818720" cy="1140120"/>
            <a:chOff x="5067193" y="5566529"/>
            <a:chExt cx="1818720" cy="1140120"/>
          </a:xfrm>
        </p:grpSpPr>
        <mc:AlternateContent xmlns:mc="http://schemas.openxmlformats.org/markup-compatibility/2006">
          <mc:Choice xmlns:p14="http://schemas.microsoft.com/office/powerpoint/2010/main" Requires="p14">
            <p:contentPart p14:bwMode="auto" r:id="rId172">
              <p14:nvContentPartPr>
                <p14:cNvPr id="116" name="Ink 115">
                  <a:extLst>
                    <a:ext uri="{FF2B5EF4-FFF2-40B4-BE49-F238E27FC236}">
                      <a16:creationId xmlns:a16="http://schemas.microsoft.com/office/drawing/2014/main" id="{03081E0C-F97D-1F73-43F5-A35F77668759}"/>
                    </a:ext>
                  </a:extLst>
                </p14:cNvPr>
                <p14:cNvContentPartPr/>
                <p14:nvPr/>
              </p14:nvContentPartPr>
              <p14:xfrm>
                <a:off x="5067193" y="6525569"/>
                <a:ext cx="135360" cy="181080"/>
              </p14:xfrm>
            </p:contentPart>
          </mc:Choice>
          <mc:Fallback>
            <p:pic>
              <p:nvPicPr>
                <p:cNvPr id="116" name="Ink 115">
                  <a:extLst>
                    <a:ext uri="{FF2B5EF4-FFF2-40B4-BE49-F238E27FC236}">
                      <a16:creationId xmlns:a16="http://schemas.microsoft.com/office/drawing/2014/main" id="{03081E0C-F97D-1F73-43F5-A35F77668759}"/>
                    </a:ext>
                  </a:extLst>
                </p:cNvPr>
                <p:cNvPicPr/>
                <p:nvPr/>
              </p:nvPicPr>
              <p:blipFill>
                <a:blip r:embed="rId173"/>
                <a:stretch>
                  <a:fillRect/>
                </a:stretch>
              </p:blipFill>
              <p:spPr>
                <a:xfrm>
                  <a:off x="5058553" y="6516929"/>
                  <a:ext cx="153000" cy="198720"/>
                </a:xfrm>
                <a:prstGeom prst="rect">
                  <a:avLst/>
                </a:prstGeom>
              </p:spPr>
            </p:pic>
          </mc:Fallback>
        </mc:AlternateContent>
        <mc:AlternateContent xmlns:mc="http://schemas.openxmlformats.org/markup-compatibility/2006">
          <mc:Choice xmlns:p14="http://schemas.microsoft.com/office/powerpoint/2010/main" Requires="p14">
            <p:contentPart p14:bwMode="auto" r:id="rId174">
              <p14:nvContentPartPr>
                <p14:cNvPr id="117" name="Ink 116">
                  <a:extLst>
                    <a:ext uri="{FF2B5EF4-FFF2-40B4-BE49-F238E27FC236}">
                      <a16:creationId xmlns:a16="http://schemas.microsoft.com/office/drawing/2014/main" id="{A1741D01-E386-9D8B-4EB2-7715ADBD1D9C}"/>
                    </a:ext>
                  </a:extLst>
                </p14:cNvPr>
                <p14:cNvContentPartPr/>
                <p14:nvPr/>
              </p14:nvContentPartPr>
              <p14:xfrm>
                <a:off x="5150713" y="6332249"/>
                <a:ext cx="137880" cy="251640"/>
              </p14:xfrm>
            </p:contentPart>
          </mc:Choice>
          <mc:Fallback>
            <p:pic>
              <p:nvPicPr>
                <p:cNvPr id="117" name="Ink 116">
                  <a:extLst>
                    <a:ext uri="{FF2B5EF4-FFF2-40B4-BE49-F238E27FC236}">
                      <a16:creationId xmlns:a16="http://schemas.microsoft.com/office/drawing/2014/main" id="{A1741D01-E386-9D8B-4EB2-7715ADBD1D9C}"/>
                    </a:ext>
                  </a:extLst>
                </p:cNvPr>
                <p:cNvPicPr/>
                <p:nvPr/>
              </p:nvPicPr>
              <p:blipFill>
                <a:blip r:embed="rId175"/>
                <a:stretch>
                  <a:fillRect/>
                </a:stretch>
              </p:blipFill>
              <p:spPr>
                <a:xfrm>
                  <a:off x="5141713" y="6323249"/>
                  <a:ext cx="155520" cy="269280"/>
                </a:xfrm>
                <a:prstGeom prst="rect">
                  <a:avLst/>
                </a:prstGeom>
              </p:spPr>
            </p:pic>
          </mc:Fallback>
        </mc:AlternateContent>
        <mc:AlternateContent xmlns:mc="http://schemas.openxmlformats.org/markup-compatibility/2006">
          <mc:Choice xmlns:p14="http://schemas.microsoft.com/office/powerpoint/2010/main" Requires="p14">
            <p:contentPart p14:bwMode="auto" r:id="rId176">
              <p14:nvContentPartPr>
                <p14:cNvPr id="118" name="Ink 117">
                  <a:extLst>
                    <a:ext uri="{FF2B5EF4-FFF2-40B4-BE49-F238E27FC236}">
                      <a16:creationId xmlns:a16="http://schemas.microsoft.com/office/drawing/2014/main" id="{F961FBD7-6360-D928-5907-EE42867721C4}"/>
                    </a:ext>
                  </a:extLst>
                </p14:cNvPr>
                <p14:cNvContentPartPr/>
                <p14:nvPr/>
              </p14:nvContentPartPr>
              <p14:xfrm>
                <a:off x="5174833" y="6404969"/>
                <a:ext cx="187920" cy="107640"/>
              </p14:xfrm>
            </p:contentPart>
          </mc:Choice>
          <mc:Fallback>
            <p:pic>
              <p:nvPicPr>
                <p:cNvPr id="118" name="Ink 117">
                  <a:extLst>
                    <a:ext uri="{FF2B5EF4-FFF2-40B4-BE49-F238E27FC236}">
                      <a16:creationId xmlns:a16="http://schemas.microsoft.com/office/drawing/2014/main" id="{F961FBD7-6360-D928-5907-EE42867721C4}"/>
                    </a:ext>
                  </a:extLst>
                </p:cNvPr>
                <p:cNvPicPr/>
                <p:nvPr/>
              </p:nvPicPr>
              <p:blipFill>
                <a:blip r:embed="rId177"/>
                <a:stretch>
                  <a:fillRect/>
                </a:stretch>
              </p:blipFill>
              <p:spPr>
                <a:xfrm>
                  <a:off x="5166193" y="6395969"/>
                  <a:ext cx="205560" cy="125280"/>
                </a:xfrm>
                <a:prstGeom prst="rect">
                  <a:avLst/>
                </a:prstGeom>
              </p:spPr>
            </p:pic>
          </mc:Fallback>
        </mc:AlternateContent>
        <mc:AlternateContent xmlns:mc="http://schemas.openxmlformats.org/markup-compatibility/2006">
          <mc:Choice xmlns:p14="http://schemas.microsoft.com/office/powerpoint/2010/main" Requires="p14">
            <p:contentPart p14:bwMode="auto" r:id="rId178">
              <p14:nvContentPartPr>
                <p14:cNvPr id="119" name="Ink 118">
                  <a:extLst>
                    <a:ext uri="{FF2B5EF4-FFF2-40B4-BE49-F238E27FC236}">
                      <a16:creationId xmlns:a16="http://schemas.microsoft.com/office/drawing/2014/main" id="{84BB190A-DAF4-7DB6-7A53-67C3412D1C0D}"/>
                    </a:ext>
                  </a:extLst>
                </p14:cNvPr>
                <p14:cNvContentPartPr/>
                <p14:nvPr/>
              </p14:nvContentPartPr>
              <p14:xfrm>
                <a:off x="5447353" y="6322169"/>
                <a:ext cx="220320" cy="125640"/>
              </p14:xfrm>
            </p:contentPart>
          </mc:Choice>
          <mc:Fallback>
            <p:pic>
              <p:nvPicPr>
                <p:cNvPr id="119" name="Ink 118">
                  <a:extLst>
                    <a:ext uri="{FF2B5EF4-FFF2-40B4-BE49-F238E27FC236}">
                      <a16:creationId xmlns:a16="http://schemas.microsoft.com/office/drawing/2014/main" id="{84BB190A-DAF4-7DB6-7A53-67C3412D1C0D}"/>
                    </a:ext>
                  </a:extLst>
                </p:cNvPr>
                <p:cNvPicPr/>
                <p:nvPr/>
              </p:nvPicPr>
              <p:blipFill>
                <a:blip r:embed="rId179"/>
                <a:stretch>
                  <a:fillRect/>
                </a:stretch>
              </p:blipFill>
              <p:spPr>
                <a:xfrm>
                  <a:off x="5438713" y="6313169"/>
                  <a:ext cx="237960" cy="143280"/>
                </a:xfrm>
                <a:prstGeom prst="rect">
                  <a:avLst/>
                </a:prstGeom>
              </p:spPr>
            </p:pic>
          </mc:Fallback>
        </mc:AlternateContent>
        <mc:AlternateContent xmlns:mc="http://schemas.openxmlformats.org/markup-compatibility/2006">
          <mc:Choice xmlns:p14="http://schemas.microsoft.com/office/powerpoint/2010/main" Requires="p14">
            <p:contentPart p14:bwMode="auto" r:id="rId180">
              <p14:nvContentPartPr>
                <p14:cNvPr id="120" name="Ink 119">
                  <a:extLst>
                    <a:ext uri="{FF2B5EF4-FFF2-40B4-BE49-F238E27FC236}">
                      <a16:creationId xmlns:a16="http://schemas.microsoft.com/office/drawing/2014/main" id="{0455A554-7A2C-2762-A2E6-06999C26DB2A}"/>
                    </a:ext>
                  </a:extLst>
                </p14:cNvPr>
                <p14:cNvContentPartPr/>
                <p14:nvPr/>
              </p14:nvContentPartPr>
              <p14:xfrm>
                <a:off x="5685673" y="6157649"/>
                <a:ext cx="238320" cy="308160"/>
              </p14:xfrm>
            </p:contentPart>
          </mc:Choice>
          <mc:Fallback>
            <p:pic>
              <p:nvPicPr>
                <p:cNvPr id="120" name="Ink 119">
                  <a:extLst>
                    <a:ext uri="{FF2B5EF4-FFF2-40B4-BE49-F238E27FC236}">
                      <a16:creationId xmlns:a16="http://schemas.microsoft.com/office/drawing/2014/main" id="{0455A554-7A2C-2762-A2E6-06999C26DB2A}"/>
                    </a:ext>
                  </a:extLst>
                </p:cNvPr>
                <p:cNvPicPr/>
                <p:nvPr/>
              </p:nvPicPr>
              <p:blipFill>
                <a:blip r:embed="rId181"/>
                <a:stretch>
                  <a:fillRect/>
                </a:stretch>
              </p:blipFill>
              <p:spPr>
                <a:xfrm>
                  <a:off x="5676673" y="6149009"/>
                  <a:ext cx="255960" cy="325800"/>
                </a:xfrm>
                <a:prstGeom prst="rect">
                  <a:avLst/>
                </a:prstGeom>
              </p:spPr>
            </p:pic>
          </mc:Fallback>
        </mc:AlternateContent>
        <mc:AlternateContent xmlns:mc="http://schemas.openxmlformats.org/markup-compatibility/2006">
          <mc:Choice xmlns:p14="http://schemas.microsoft.com/office/powerpoint/2010/main" Requires="p14">
            <p:contentPart p14:bwMode="auto" r:id="rId182">
              <p14:nvContentPartPr>
                <p14:cNvPr id="121" name="Ink 120">
                  <a:extLst>
                    <a:ext uri="{FF2B5EF4-FFF2-40B4-BE49-F238E27FC236}">
                      <a16:creationId xmlns:a16="http://schemas.microsoft.com/office/drawing/2014/main" id="{0C7FD3EB-FBB5-84EE-642F-477D9A325B63}"/>
                    </a:ext>
                  </a:extLst>
                </p14:cNvPr>
                <p14:cNvContentPartPr/>
                <p14:nvPr/>
              </p14:nvContentPartPr>
              <p14:xfrm>
                <a:off x="6020833" y="5883329"/>
                <a:ext cx="162000" cy="199800"/>
              </p14:xfrm>
            </p:contentPart>
          </mc:Choice>
          <mc:Fallback>
            <p:pic>
              <p:nvPicPr>
                <p:cNvPr id="121" name="Ink 120">
                  <a:extLst>
                    <a:ext uri="{FF2B5EF4-FFF2-40B4-BE49-F238E27FC236}">
                      <a16:creationId xmlns:a16="http://schemas.microsoft.com/office/drawing/2014/main" id="{0C7FD3EB-FBB5-84EE-642F-477D9A325B63}"/>
                    </a:ext>
                  </a:extLst>
                </p:cNvPr>
                <p:cNvPicPr/>
                <p:nvPr/>
              </p:nvPicPr>
              <p:blipFill>
                <a:blip r:embed="rId183"/>
                <a:stretch>
                  <a:fillRect/>
                </a:stretch>
              </p:blipFill>
              <p:spPr>
                <a:xfrm>
                  <a:off x="6012193" y="5874329"/>
                  <a:ext cx="179640" cy="217440"/>
                </a:xfrm>
                <a:prstGeom prst="rect">
                  <a:avLst/>
                </a:prstGeom>
              </p:spPr>
            </p:pic>
          </mc:Fallback>
        </mc:AlternateContent>
        <mc:AlternateContent xmlns:mc="http://schemas.openxmlformats.org/markup-compatibility/2006">
          <mc:Choice xmlns:p14="http://schemas.microsoft.com/office/powerpoint/2010/main" Requires="p14">
            <p:contentPart p14:bwMode="auto" r:id="rId184">
              <p14:nvContentPartPr>
                <p14:cNvPr id="122" name="Ink 121">
                  <a:extLst>
                    <a:ext uri="{FF2B5EF4-FFF2-40B4-BE49-F238E27FC236}">
                      <a16:creationId xmlns:a16="http://schemas.microsoft.com/office/drawing/2014/main" id="{CB2BE60B-C382-8B39-E68B-005A14F26896}"/>
                    </a:ext>
                  </a:extLst>
                </p14:cNvPr>
                <p14:cNvContentPartPr/>
                <p14:nvPr/>
              </p14:nvContentPartPr>
              <p14:xfrm>
                <a:off x="6196513" y="5926529"/>
                <a:ext cx="35280" cy="77400"/>
              </p14:xfrm>
            </p:contentPart>
          </mc:Choice>
          <mc:Fallback>
            <p:pic>
              <p:nvPicPr>
                <p:cNvPr id="122" name="Ink 121">
                  <a:extLst>
                    <a:ext uri="{FF2B5EF4-FFF2-40B4-BE49-F238E27FC236}">
                      <a16:creationId xmlns:a16="http://schemas.microsoft.com/office/drawing/2014/main" id="{CB2BE60B-C382-8B39-E68B-005A14F26896}"/>
                    </a:ext>
                  </a:extLst>
                </p:cNvPr>
                <p:cNvPicPr/>
                <p:nvPr/>
              </p:nvPicPr>
              <p:blipFill>
                <a:blip r:embed="rId185"/>
                <a:stretch>
                  <a:fillRect/>
                </a:stretch>
              </p:blipFill>
              <p:spPr>
                <a:xfrm>
                  <a:off x="6187513" y="5917529"/>
                  <a:ext cx="52920" cy="95040"/>
                </a:xfrm>
                <a:prstGeom prst="rect">
                  <a:avLst/>
                </a:prstGeom>
              </p:spPr>
            </p:pic>
          </mc:Fallback>
        </mc:AlternateContent>
        <mc:AlternateContent xmlns:mc="http://schemas.openxmlformats.org/markup-compatibility/2006">
          <mc:Choice xmlns:p14="http://schemas.microsoft.com/office/powerpoint/2010/main" Requires="p14">
            <p:contentPart p14:bwMode="auto" r:id="rId186">
              <p14:nvContentPartPr>
                <p14:cNvPr id="123" name="Ink 122">
                  <a:extLst>
                    <a:ext uri="{FF2B5EF4-FFF2-40B4-BE49-F238E27FC236}">
                      <a16:creationId xmlns:a16="http://schemas.microsoft.com/office/drawing/2014/main" id="{A97202E2-5BD9-5260-7B00-611B5ECB12B6}"/>
                    </a:ext>
                  </a:extLst>
                </p14:cNvPr>
                <p14:cNvContentPartPr/>
                <p14:nvPr/>
              </p14:nvContentPartPr>
              <p14:xfrm>
                <a:off x="6162673" y="5884409"/>
                <a:ext cx="7920" cy="5760"/>
              </p14:xfrm>
            </p:contentPart>
          </mc:Choice>
          <mc:Fallback>
            <p:pic>
              <p:nvPicPr>
                <p:cNvPr id="123" name="Ink 122">
                  <a:extLst>
                    <a:ext uri="{FF2B5EF4-FFF2-40B4-BE49-F238E27FC236}">
                      <a16:creationId xmlns:a16="http://schemas.microsoft.com/office/drawing/2014/main" id="{A97202E2-5BD9-5260-7B00-611B5ECB12B6}"/>
                    </a:ext>
                  </a:extLst>
                </p:cNvPr>
                <p:cNvPicPr/>
                <p:nvPr/>
              </p:nvPicPr>
              <p:blipFill>
                <a:blip r:embed="rId187"/>
                <a:stretch>
                  <a:fillRect/>
                </a:stretch>
              </p:blipFill>
              <p:spPr>
                <a:xfrm>
                  <a:off x="6154033" y="5875409"/>
                  <a:ext cx="25560" cy="23400"/>
                </a:xfrm>
                <a:prstGeom prst="rect">
                  <a:avLst/>
                </a:prstGeom>
              </p:spPr>
            </p:pic>
          </mc:Fallback>
        </mc:AlternateContent>
        <mc:AlternateContent xmlns:mc="http://schemas.openxmlformats.org/markup-compatibility/2006">
          <mc:Choice xmlns:p14="http://schemas.microsoft.com/office/powerpoint/2010/main" Requires="p14">
            <p:contentPart p14:bwMode="auto" r:id="rId188">
              <p14:nvContentPartPr>
                <p14:cNvPr id="124" name="Ink 123">
                  <a:extLst>
                    <a:ext uri="{FF2B5EF4-FFF2-40B4-BE49-F238E27FC236}">
                      <a16:creationId xmlns:a16="http://schemas.microsoft.com/office/drawing/2014/main" id="{C56B7255-95D6-3873-4980-8E8E9F5C09CC}"/>
                    </a:ext>
                  </a:extLst>
                </p14:cNvPr>
                <p14:cNvContentPartPr/>
                <p14:nvPr/>
              </p14:nvContentPartPr>
              <p14:xfrm>
                <a:off x="6289393" y="5827889"/>
                <a:ext cx="111960" cy="158760"/>
              </p14:xfrm>
            </p:contentPart>
          </mc:Choice>
          <mc:Fallback>
            <p:pic>
              <p:nvPicPr>
                <p:cNvPr id="124" name="Ink 123">
                  <a:extLst>
                    <a:ext uri="{FF2B5EF4-FFF2-40B4-BE49-F238E27FC236}">
                      <a16:creationId xmlns:a16="http://schemas.microsoft.com/office/drawing/2014/main" id="{C56B7255-95D6-3873-4980-8E8E9F5C09CC}"/>
                    </a:ext>
                  </a:extLst>
                </p:cNvPr>
                <p:cNvPicPr/>
                <p:nvPr/>
              </p:nvPicPr>
              <p:blipFill>
                <a:blip r:embed="rId189"/>
                <a:stretch>
                  <a:fillRect/>
                </a:stretch>
              </p:blipFill>
              <p:spPr>
                <a:xfrm>
                  <a:off x="6280393" y="5818889"/>
                  <a:ext cx="129600" cy="176400"/>
                </a:xfrm>
                <a:prstGeom prst="rect">
                  <a:avLst/>
                </a:prstGeom>
              </p:spPr>
            </p:pic>
          </mc:Fallback>
        </mc:AlternateContent>
        <mc:AlternateContent xmlns:mc="http://schemas.openxmlformats.org/markup-compatibility/2006">
          <mc:Choice xmlns:p14="http://schemas.microsoft.com/office/powerpoint/2010/main" Requires="p14">
            <p:contentPart p14:bwMode="auto" r:id="rId190">
              <p14:nvContentPartPr>
                <p14:cNvPr id="125" name="Ink 124">
                  <a:extLst>
                    <a:ext uri="{FF2B5EF4-FFF2-40B4-BE49-F238E27FC236}">
                      <a16:creationId xmlns:a16="http://schemas.microsoft.com/office/drawing/2014/main" id="{6ADB6DDB-8D37-BFE5-40C5-7FE5AB37991B}"/>
                    </a:ext>
                  </a:extLst>
                </p14:cNvPr>
                <p14:cNvContentPartPr/>
                <p14:nvPr/>
              </p14:nvContentPartPr>
              <p14:xfrm>
                <a:off x="6469033" y="5641409"/>
                <a:ext cx="179640" cy="202320"/>
              </p14:xfrm>
            </p:contentPart>
          </mc:Choice>
          <mc:Fallback>
            <p:pic>
              <p:nvPicPr>
                <p:cNvPr id="125" name="Ink 124">
                  <a:extLst>
                    <a:ext uri="{FF2B5EF4-FFF2-40B4-BE49-F238E27FC236}">
                      <a16:creationId xmlns:a16="http://schemas.microsoft.com/office/drawing/2014/main" id="{6ADB6DDB-8D37-BFE5-40C5-7FE5AB37991B}"/>
                    </a:ext>
                  </a:extLst>
                </p:cNvPr>
                <p:cNvPicPr/>
                <p:nvPr/>
              </p:nvPicPr>
              <p:blipFill>
                <a:blip r:embed="rId191"/>
                <a:stretch>
                  <a:fillRect/>
                </a:stretch>
              </p:blipFill>
              <p:spPr>
                <a:xfrm>
                  <a:off x="6460393" y="5632409"/>
                  <a:ext cx="197280" cy="219960"/>
                </a:xfrm>
                <a:prstGeom prst="rect">
                  <a:avLst/>
                </a:prstGeom>
              </p:spPr>
            </p:pic>
          </mc:Fallback>
        </mc:AlternateContent>
        <mc:AlternateContent xmlns:mc="http://schemas.openxmlformats.org/markup-compatibility/2006">
          <mc:Choice xmlns:p14="http://schemas.microsoft.com/office/powerpoint/2010/main" Requires="p14">
            <p:contentPart p14:bwMode="auto" r:id="rId192">
              <p14:nvContentPartPr>
                <p14:cNvPr id="126" name="Ink 125">
                  <a:extLst>
                    <a:ext uri="{FF2B5EF4-FFF2-40B4-BE49-F238E27FC236}">
                      <a16:creationId xmlns:a16="http://schemas.microsoft.com/office/drawing/2014/main" id="{55ADC55D-7764-A5D4-B10A-41B2AF846F87}"/>
                    </a:ext>
                  </a:extLst>
                </p14:cNvPr>
                <p14:cNvContentPartPr/>
                <p14:nvPr/>
              </p14:nvContentPartPr>
              <p14:xfrm>
                <a:off x="6599353" y="5654009"/>
                <a:ext cx="7920" cy="3600"/>
              </p14:xfrm>
            </p:contentPart>
          </mc:Choice>
          <mc:Fallback>
            <p:pic>
              <p:nvPicPr>
                <p:cNvPr id="126" name="Ink 125">
                  <a:extLst>
                    <a:ext uri="{FF2B5EF4-FFF2-40B4-BE49-F238E27FC236}">
                      <a16:creationId xmlns:a16="http://schemas.microsoft.com/office/drawing/2014/main" id="{55ADC55D-7764-A5D4-B10A-41B2AF846F87}"/>
                    </a:ext>
                  </a:extLst>
                </p:cNvPr>
                <p:cNvPicPr/>
                <p:nvPr/>
              </p:nvPicPr>
              <p:blipFill>
                <a:blip r:embed="rId193"/>
                <a:stretch>
                  <a:fillRect/>
                </a:stretch>
              </p:blipFill>
              <p:spPr>
                <a:xfrm>
                  <a:off x="6590353" y="5645369"/>
                  <a:ext cx="25560" cy="21240"/>
                </a:xfrm>
                <a:prstGeom prst="rect">
                  <a:avLst/>
                </a:prstGeom>
              </p:spPr>
            </p:pic>
          </mc:Fallback>
        </mc:AlternateContent>
        <mc:AlternateContent xmlns:mc="http://schemas.openxmlformats.org/markup-compatibility/2006">
          <mc:Choice xmlns:p14="http://schemas.microsoft.com/office/powerpoint/2010/main" Requires="p14">
            <p:contentPart p14:bwMode="auto" r:id="rId194">
              <p14:nvContentPartPr>
                <p14:cNvPr id="127" name="Ink 126">
                  <a:extLst>
                    <a:ext uri="{FF2B5EF4-FFF2-40B4-BE49-F238E27FC236}">
                      <a16:creationId xmlns:a16="http://schemas.microsoft.com/office/drawing/2014/main" id="{B9760B0E-3391-F7BF-D016-8E3E78B2BCBE}"/>
                    </a:ext>
                  </a:extLst>
                </p14:cNvPr>
                <p14:cNvContentPartPr/>
                <p14:nvPr/>
              </p14:nvContentPartPr>
              <p14:xfrm>
                <a:off x="6685033" y="5566529"/>
                <a:ext cx="200880" cy="208800"/>
              </p14:xfrm>
            </p:contentPart>
          </mc:Choice>
          <mc:Fallback>
            <p:pic>
              <p:nvPicPr>
                <p:cNvPr id="127" name="Ink 126">
                  <a:extLst>
                    <a:ext uri="{FF2B5EF4-FFF2-40B4-BE49-F238E27FC236}">
                      <a16:creationId xmlns:a16="http://schemas.microsoft.com/office/drawing/2014/main" id="{B9760B0E-3391-F7BF-D016-8E3E78B2BCBE}"/>
                    </a:ext>
                  </a:extLst>
                </p:cNvPr>
                <p:cNvPicPr/>
                <p:nvPr/>
              </p:nvPicPr>
              <p:blipFill>
                <a:blip r:embed="rId195"/>
                <a:stretch>
                  <a:fillRect/>
                </a:stretch>
              </p:blipFill>
              <p:spPr>
                <a:xfrm>
                  <a:off x="6676033" y="5557529"/>
                  <a:ext cx="218520" cy="226440"/>
                </a:xfrm>
                <a:prstGeom prst="rect">
                  <a:avLst/>
                </a:prstGeom>
              </p:spPr>
            </p:pic>
          </mc:Fallback>
        </mc:AlternateContent>
      </p:grpSp>
    </p:spTree>
    <p:extLst>
      <p:ext uri="{BB962C8B-B14F-4D97-AF65-F5344CB8AC3E}">
        <p14:creationId xmlns:p14="http://schemas.microsoft.com/office/powerpoint/2010/main" val="27702388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E646EF-072A-4A87-A1C6-AA97E05D3884}"/>
              </a:ext>
            </a:extLst>
          </p:cNvPr>
          <p:cNvSpPr/>
          <p:nvPr/>
        </p:nvSpPr>
        <p:spPr>
          <a:xfrm>
            <a:off x="163529" y="528105"/>
            <a:ext cx="7947866" cy="3053400"/>
          </a:xfrm>
          <a:prstGeom prst="rect">
            <a:avLst/>
          </a:prstGeom>
        </p:spPr>
        <p:txBody>
          <a:bodyPr wrap="square">
            <a:spAutoFit/>
          </a:bodyPr>
          <a:lstStyle/>
          <a:p>
            <a:r>
              <a:rPr lang="en-US" sz="1924" b="1" dirty="0">
                <a:latin typeface="Arial" panose="020B0604020202020204" pitchFamily="34" charset="0"/>
                <a:ea typeface="Times New Roman" panose="02020603050405020304" pitchFamily="18" charset="0"/>
                <a:cs typeface="Arial" panose="020B0604020202020204" pitchFamily="34" charset="0"/>
              </a:rPr>
              <a:t>Studies on Inhibitors are useful for:</a:t>
            </a:r>
          </a:p>
          <a:p>
            <a:pPr marL="384807" indent="-208500"/>
            <a:r>
              <a:rPr lang="en-US" sz="1924" dirty="0">
                <a:latin typeface="Arial" panose="020B0604020202020204" pitchFamily="34" charset="0"/>
                <a:ea typeface="Times New Roman" panose="02020603050405020304" pitchFamily="18" charset="0"/>
                <a:cs typeface="Arial" panose="020B0604020202020204" pitchFamily="34" charset="0"/>
              </a:rPr>
              <a:t>1. Mechanistic studies to learn about how enzymes interact with their substrates.</a:t>
            </a:r>
          </a:p>
          <a:p>
            <a:pPr marL="384807" indent="-208500"/>
            <a:r>
              <a:rPr lang="en-US" sz="1924" dirty="0">
                <a:latin typeface="Arial" panose="020B0604020202020204" pitchFamily="34" charset="0"/>
                <a:ea typeface="Times New Roman" panose="02020603050405020304" pitchFamily="18" charset="0"/>
                <a:cs typeface="Arial" panose="020B0604020202020204" pitchFamily="34" charset="0"/>
              </a:rPr>
              <a:t>2. Understanding the role of inhibitors in enzyme regulation.</a:t>
            </a:r>
          </a:p>
          <a:p>
            <a:pPr marL="384807" indent="-208500"/>
            <a:r>
              <a:rPr lang="en-US" sz="1924" dirty="0">
                <a:latin typeface="Arial" panose="020B0604020202020204" pitchFamily="34" charset="0"/>
                <a:ea typeface="Times New Roman" panose="02020603050405020304" pitchFamily="18" charset="0"/>
                <a:cs typeface="Arial" panose="020B0604020202020204" pitchFamily="34" charset="0"/>
              </a:rPr>
              <a:t>3. Drugs if they inhibit aberrant biochemical reactions:</a:t>
            </a:r>
          </a:p>
          <a:p>
            <a:pPr marL="772680" lvl="1" indent="-331148">
              <a:buFont typeface="Symbol" panose="05050102010706020507" pitchFamily="18" charset="2"/>
              <a:buChar char=""/>
              <a:tabLst>
                <a:tab pos="662297" algn="l"/>
              </a:tabLst>
            </a:pPr>
            <a:r>
              <a:rPr lang="en-US" sz="1924" dirty="0">
                <a:latin typeface="Arial" panose="020B0604020202020204" pitchFamily="34" charset="0"/>
                <a:ea typeface="Times New Roman" panose="02020603050405020304" pitchFamily="18" charset="0"/>
                <a:cs typeface="Arial" panose="020B0604020202020204" pitchFamily="34" charset="0"/>
              </a:rPr>
              <a:t>penicillin, ampicillin, etc. interfere with the synthesis of bacterial cell walls, acting as suicide inhibitors.</a:t>
            </a:r>
          </a:p>
          <a:p>
            <a:pPr indent="176612"/>
            <a:r>
              <a:rPr lang="en-US" sz="1924" dirty="0">
                <a:latin typeface="Arial" panose="020B0604020202020204" pitchFamily="34" charset="0"/>
                <a:ea typeface="Times New Roman" panose="02020603050405020304" pitchFamily="18" charset="0"/>
                <a:cs typeface="Arial" panose="020B0604020202020204" pitchFamily="34" charset="0"/>
              </a:rPr>
              <a:t>4. Understanding the role of biological toxins.</a:t>
            </a:r>
          </a:p>
          <a:p>
            <a:pPr marL="772680" lvl="1" indent="-331148">
              <a:buFont typeface="Symbol" panose="05050102010706020507" pitchFamily="18" charset="2"/>
              <a:buChar char=""/>
              <a:tabLst>
                <a:tab pos="618143" algn="l"/>
              </a:tabLst>
            </a:pPr>
            <a:r>
              <a:rPr lang="en-US" sz="1924" dirty="0">
                <a:latin typeface="Arial" panose="020B0604020202020204" pitchFamily="34" charset="0"/>
                <a:ea typeface="Times New Roman" panose="02020603050405020304" pitchFamily="18" charset="0"/>
                <a:cs typeface="Arial" panose="020B0604020202020204" pitchFamily="34" charset="0"/>
              </a:rPr>
              <a:t>Amino acid analogs - useful herbicides (i.e. roundup)</a:t>
            </a:r>
          </a:p>
          <a:p>
            <a:pPr marL="772680" lvl="1" indent="-331148">
              <a:buFont typeface="Symbol" panose="05050102010706020507" pitchFamily="18" charset="2"/>
              <a:buChar char=""/>
              <a:tabLst>
                <a:tab pos="618143" algn="l"/>
              </a:tabLst>
            </a:pPr>
            <a:r>
              <a:rPr lang="en-US" sz="1924" dirty="0">
                <a:latin typeface="Arial" panose="020B0604020202020204" pitchFamily="34" charset="0"/>
                <a:ea typeface="Times New Roman" panose="02020603050405020304" pitchFamily="18" charset="0"/>
                <a:cs typeface="Arial" panose="020B0604020202020204" pitchFamily="34" charset="0"/>
              </a:rPr>
              <a:t>Insecticides - chemicals targeted for insect nervous system.</a:t>
            </a:r>
          </a:p>
        </p:txBody>
      </p:sp>
      <mc:AlternateContent xmlns:mc="http://schemas.openxmlformats.org/markup-compatibility/2006" xmlns:p14="http://schemas.microsoft.com/office/powerpoint/2010/main">
        <mc:Choice Requires="p14">
          <p:contentPart p14:bwMode="auto" r:id="rId2">
            <p14:nvContentPartPr>
              <p14:cNvPr id="45" name="Ink 44">
                <a:extLst>
                  <a:ext uri="{FF2B5EF4-FFF2-40B4-BE49-F238E27FC236}">
                    <a16:creationId xmlns:a16="http://schemas.microsoft.com/office/drawing/2014/main" id="{B1282F16-EA8B-43A9-B5A7-AE563F1E3976}"/>
                  </a:ext>
                </a:extLst>
              </p14:cNvPr>
              <p14:cNvContentPartPr/>
              <p14:nvPr/>
            </p14:nvContentPartPr>
            <p14:xfrm>
              <a:off x="6134314" y="2940884"/>
              <a:ext cx="31984" cy="55626"/>
            </p14:xfrm>
          </p:contentPart>
        </mc:Choice>
        <mc:Fallback xmlns="">
          <p:pic>
            <p:nvPicPr>
              <p:cNvPr id="45" name="Ink 44">
                <a:extLst>
                  <a:ext uri="{FF2B5EF4-FFF2-40B4-BE49-F238E27FC236}">
                    <a16:creationId xmlns:a16="http://schemas.microsoft.com/office/drawing/2014/main" id="{B1282F16-EA8B-43A9-B5A7-AE563F1E3976}"/>
                  </a:ext>
                </a:extLst>
              </p:cNvPr>
              <p:cNvPicPr/>
              <p:nvPr/>
            </p:nvPicPr>
            <p:blipFill>
              <a:blip r:embed="rId3"/>
              <a:stretch>
                <a:fillRect/>
              </a:stretch>
            </p:blipFill>
            <p:spPr>
              <a:xfrm>
                <a:off x="6129953" y="2936577"/>
                <a:ext cx="40707" cy="64239"/>
              </a:xfrm>
              <a:prstGeom prst="rect">
                <a:avLst/>
              </a:prstGeom>
            </p:spPr>
          </p:pic>
        </mc:Fallback>
      </mc:AlternateContent>
      <p:sp>
        <p:nvSpPr>
          <p:cNvPr id="13" name="TextBox 12">
            <a:extLst>
              <a:ext uri="{FF2B5EF4-FFF2-40B4-BE49-F238E27FC236}">
                <a16:creationId xmlns:a16="http://schemas.microsoft.com/office/drawing/2014/main" id="{A809BB33-4618-4B8B-AA88-47DB84DAAF48}"/>
              </a:ext>
            </a:extLst>
          </p:cNvPr>
          <p:cNvSpPr txBox="1"/>
          <p:nvPr/>
        </p:nvSpPr>
        <p:spPr>
          <a:xfrm>
            <a:off x="4427053" y="51843"/>
            <a:ext cx="2935419" cy="508473"/>
          </a:xfrm>
          <a:prstGeom prst="rect">
            <a:avLst/>
          </a:prstGeom>
          <a:noFill/>
        </p:spPr>
        <p:txBody>
          <a:bodyPr wrap="none" rtlCol="0">
            <a:spAutoFit/>
          </a:bodyPr>
          <a:lstStyle/>
          <a:p>
            <a:r>
              <a:rPr lang="en-US" sz="2704" dirty="0">
                <a:latin typeface="Arial" panose="020B0604020202020204" pitchFamily="34" charset="0"/>
              </a:rPr>
              <a:t>Enzyme Inhibitors</a:t>
            </a:r>
          </a:p>
        </p:txBody>
      </p:sp>
      <p:sp>
        <p:nvSpPr>
          <p:cNvPr id="10" name="Rectangle 9">
            <a:extLst>
              <a:ext uri="{FF2B5EF4-FFF2-40B4-BE49-F238E27FC236}">
                <a16:creationId xmlns:a16="http://schemas.microsoft.com/office/drawing/2014/main" id="{F18439EC-E198-4A05-A7ED-A1F331EF22C7}"/>
              </a:ext>
            </a:extLst>
          </p:cNvPr>
          <p:cNvSpPr/>
          <p:nvPr/>
        </p:nvSpPr>
        <p:spPr>
          <a:xfrm>
            <a:off x="173633" y="3729414"/>
            <a:ext cx="7536616" cy="2988126"/>
          </a:xfrm>
          <a:prstGeom prst="rect">
            <a:avLst/>
          </a:prstGeom>
        </p:spPr>
        <p:txBody>
          <a:bodyPr wrap="square">
            <a:spAutoFit/>
          </a:bodyPr>
          <a:lstStyle/>
          <a:p>
            <a:pPr>
              <a:spcBef>
                <a:spcPts val="579"/>
              </a:spcBef>
            </a:pPr>
            <a:r>
              <a:rPr lang="en-US" sz="1924" b="1" dirty="0">
                <a:latin typeface="Arial" panose="020B0604020202020204" pitchFamily="34" charset="0"/>
                <a:ea typeface="Times New Roman" panose="02020603050405020304" pitchFamily="18" charset="0"/>
                <a:cs typeface="Arial" panose="020B0604020202020204" pitchFamily="34" charset="0"/>
              </a:rPr>
              <a:t>Types of Inhibitors:</a:t>
            </a:r>
            <a:endParaRPr lang="en-US" sz="1924" dirty="0">
              <a:latin typeface="Arial" panose="020B0604020202020204" pitchFamily="34" charset="0"/>
              <a:ea typeface="Times New Roman" panose="02020603050405020304" pitchFamily="18" charset="0"/>
              <a:cs typeface="Arial" panose="020B0604020202020204" pitchFamily="34" charset="0"/>
            </a:endParaRPr>
          </a:p>
          <a:p>
            <a:pPr marL="331148" indent="-331148">
              <a:spcBef>
                <a:spcPts val="579"/>
              </a:spcBef>
              <a:buFont typeface="+mj-lt"/>
              <a:buAutoNum type="arabicPeriod"/>
            </a:pPr>
            <a:r>
              <a:rPr lang="en-US" sz="1924" dirty="0">
                <a:latin typeface="Arial" panose="020B0604020202020204" pitchFamily="34" charset="0"/>
                <a:ea typeface="Times New Roman" panose="02020603050405020304" pitchFamily="18" charset="0"/>
                <a:cs typeface="Arial" panose="020B0604020202020204" pitchFamily="34" charset="0"/>
              </a:rPr>
              <a:t>Covalent – inhibitor </a:t>
            </a:r>
            <a:r>
              <a:rPr lang="en-US" sz="1924" i="1" dirty="0">
                <a:latin typeface="Arial" panose="020B0604020202020204" pitchFamily="34" charset="0"/>
                <a:ea typeface="Times New Roman" panose="02020603050405020304" pitchFamily="18" charset="0"/>
                <a:cs typeface="Arial" panose="020B0604020202020204" pitchFamily="34" charset="0"/>
              </a:rPr>
              <a:t>covalently</a:t>
            </a:r>
            <a:r>
              <a:rPr lang="en-US" sz="1924" dirty="0">
                <a:latin typeface="Arial" panose="020B0604020202020204" pitchFamily="34" charset="0"/>
                <a:ea typeface="Times New Roman" panose="02020603050405020304" pitchFamily="18" charset="0"/>
                <a:cs typeface="Arial" panose="020B0604020202020204" pitchFamily="34" charset="0"/>
              </a:rPr>
              <a:t> modifies enzyme, usually in active site, these are generally </a:t>
            </a:r>
            <a:r>
              <a:rPr lang="en-US" sz="1924" i="1" dirty="0">
                <a:latin typeface="Arial" panose="020B0604020202020204" pitchFamily="34" charset="0"/>
                <a:ea typeface="Times New Roman" panose="02020603050405020304" pitchFamily="18" charset="0"/>
                <a:cs typeface="Arial" panose="020B0604020202020204" pitchFamily="34" charset="0"/>
              </a:rPr>
              <a:t>irreversible</a:t>
            </a:r>
            <a:r>
              <a:rPr lang="en-US" sz="1924" dirty="0">
                <a:latin typeface="Arial" panose="020B0604020202020204" pitchFamily="34" charset="0"/>
                <a:ea typeface="Times New Roman" panose="02020603050405020304" pitchFamily="18" charset="0"/>
                <a:cs typeface="Arial" panose="020B0604020202020204" pitchFamily="34" charset="0"/>
              </a:rPr>
              <a:t> – the enzyme is dead!  </a:t>
            </a:r>
            <a:r>
              <a:rPr lang="en-US" sz="1924" i="1" dirty="0">
                <a:latin typeface="Arial" panose="020B0604020202020204" pitchFamily="34" charset="0"/>
                <a:ea typeface="Times New Roman" panose="02020603050405020304" pitchFamily="18" charset="0"/>
                <a:cs typeface="Arial" panose="020B0604020202020204" pitchFamily="34" charset="0"/>
              </a:rPr>
              <a:t>Example – Sarin gas (Tokyo subway 1995)</a:t>
            </a:r>
          </a:p>
          <a:p>
            <a:pPr marL="331148" indent="-331148">
              <a:spcBef>
                <a:spcPts val="579"/>
              </a:spcBef>
              <a:buFont typeface="+mj-lt"/>
              <a:buAutoNum type="arabicPeriod"/>
            </a:pPr>
            <a:r>
              <a:rPr lang="en-US" sz="1924" dirty="0">
                <a:latin typeface="Arial" panose="020B0604020202020204" pitchFamily="34" charset="0"/>
                <a:ea typeface="Times New Roman" panose="02020603050405020304" pitchFamily="18" charset="0"/>
                <a:cs typeface="Arial" panose="020B0604020202020204" pitchFamily="34" charset="0"/>
              </a:rPr>
              <a:t>Competitive – inhibitor blocks substrate, binds </a:t>
            </a:r>
            <a:r>
              <a:rPr lang="en-US" sz="1924" i="1" dirty="0">
                <a:latin typeface="Arial" panose="020B0604020202020204" pitchFamily="34" charset="0"/>
                <a:ea typeface="Times New Roman" panose="02020603050405020304" pitchFamily="18" charset="0"/>
                <a:cs typeface="Arial" panose="020B0604020202020204" pitchFamily="34" charset="0"/>
              </a:rPr>
              <a:t>reversibly to active site</a:t>
            </a:r>
            <a:r>
              <a:rPr lang="en-US" sz="1924" dirty="0">
                <a:latin typeface="Arial" panose="020B0604020202020204" pitchFamily="34" charset="0"/>
                <a:ea typeface="Times New Roman" panose="02020603050405020304" pitchFamily="18" charset="0"/>
                <a:cs typeface="Arial" panose="020B0604020202020204" pitchFamily="34" charset="0"/>
              </a:rPr>
              <a:t>. Enzyme activity returns when drug is removed.</a:t>
            </a:r>
          </a:p>
          <a:p>
            <a:pPr marL="331148" indent="-331148">
              <a:spcBef>
                <a:spcPts val="579"/>
              </a:spcBef>
              <a:buFont typeface="+mj-lt"/>
              <a:buAutoNum type="arabicPeriod"/>
            </a:pPr>
            <a:r>
              <a:rPr lang="en-US" sz="1924" dirty="0">
                <a:latin typeface="Arial" panose="020B0604020202020204" pitchFamily="34" charset="0"/>
                <a:ea typeface="Times New Roman" panose="02020603050405020304" pitchFamily="18" charset="0"/>
                <a:cs typeface="Arial" panose="020B0604020202020204" pitchFamily="34" charset="0"/>
              </a:rPr>
              <a:t>Allosteric (mixed type) – inhibitor causes allosteric (different shape) change, </a:t>
            </a:r>
            <a:r>
              <a:rPr lang="en-US" sz="1924" i="1" dirty="0">
                <a:latin typeface="Arial" panose="020B0604020202020204" pitchFamily="34" charset="0"/>
                <a:ea typeface="Times New Roman" panose="02020603050405020304" pitchFamily="18" charset="0"/>
                <a:cs typeface="Arial" panose="020B0604020202020204" pitchFamily="34" charset="0"/>
              </a:rPr>
              <a:t>distorting the active site</a:t>
            </a:r>
            <a:r>
              <a:rPr lang="en-US" sz="1924" dirty="0">
                <a:latin typeface="Arial" panose="020B0604020202020204" pitchFamily="34" charset="0"/>
                <a:ea typeface="Times New Roman" panose="02020603050405020304" pitchFamily="18" charset="0"/>
                <a:cs typeface="Arial" panose="020B0604020202020204" pitchFamily="34" charset="0"/>
              </a:rPr>
              <a:t>. Binds </a:t>
            </a:r>
            <a:r>
              <a:rPr lang="en-US" sz="1924" i="1" dirty="0">
                <a:latin typeface="Arial" panose="020B0604020202020204" pitchFamily="34" charset="0"/>
                <a:ea typeface="Times New Roman" panose="02020603050405020304" pitchFamily="18" charset="0"/>
                <a:cs typeface="Arial" panose="020B0604020202020204" pitchFamily="34" charset="0"/>
              </a:rPr>
              <a:t>reversibly to a different location. Enzyme activity returns when drug is removed.</a:t>
            </a:r>
            <a:endParaRPr lang="en-US" sz="1924" dirty="0">
              <a:latin typeface="Arial" panose="020B0604020202020204" pitchFamily="34" charset="0"/>
              <a:ea typeface="Times New Roman" panose="02020603050405020304" pitchFamily="18" charset="0"/>
              <a:cs typeface="Arial" panose="020B0604020202020204" pitchFamily="34" charset="0"/>
            </a:endParaRPr>
          </a:p>
        </p:txBody>
      </p:sp>
      <p:cxnSp>
        <p:nvCxnSpPr>
          <p:cNvPr id="7" name="Straight Arrow Connector 6">
            <a:extLst>
              <a:ext uri="{FF2B5EF4-FFF2-40B4-BE49-F238E27FC236}">
                <a16:creationId xmlns:a16="http://schemas.microsoft.com/office/drawing/2014/main" id="{649879EC-7A90-41A0-B905-1CA9BC0BC203}"/>
              </a:ext>
            </a:extLst>
          </p:cNvPr>
          <p:cNvCxnSpPr>
            <a:cxnSpLocks/>
          </p:cNvCxnSpPr>
          <p:nvPr/>
        </p:nvCxnSpPr>
        <p:spPr>
          <a:xfrm flipV="1">
            <a:off x="7626558" y="2145144"/>
            <a:ext cx="1368648" cy="22858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DF24E90-8EDF-45F7-BB52-F3B4A0FA4104}"/>
              </a:ext>
            </a:extLst>
          </p:cNvPr>
          <p:cNvCxnSpPr>
            <a:cxnSpLocks/>
          </p:cNvCxnSpPr>
          <p:nvPr/>
        </p:nvCxnSpPr>
        <p:spPr>
          <a:xfrm flipV="1">
            <a:off x="7710249" y="4177976"/>
            <a:ext cx="1462792" cy="11078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15" name="Object 14">
            <a:extLst>
              <a:ext uri="{FF2B5EF4-FFF2-40B4-BE49-F238E27FC236}">
                <a16:creationId xmlns:a16="http://schemas.microsoft.com/office/drawing/2014/main" id="{CA3CE5B3-B0F6-439E-B4D3-A01AA017FB55}"/>
              </a:ext>
            </a:extLst>
          </p:cNvPr>
          <p:cNvGraphicFramePr>
            <a:graphicFrameLocks noChangeAspect="1"/>
          </p:cNvGraphicFramePr>
          <p:nvPr>
            <p:extLst>
              <p:ext uri="{D42A27DB-BD31-4B8C-83A1-F6EECF244321}">
                <p14:modId xmlns:p14="http://schemas.microsoft.com/office/powerpoint/2010/main" val="989127246"/>
              </p:ext>
            </p:extLst>
          </p:nvPr>
        </p:nvGraphicFramePr>
        <p:xfrm>
          <a:off x="9469371" y="507527"/>
          <a:ext cx="2186758" cy="1591484"/>
        </p:xfrm>
        <a:graphic>
          <a:graphicData uri="http://schemas.openxmlformats.org/presentationml/2006/ole">
            <mc:AlternateContent xmlns:mc="http://schemas.openxmlformats.org/markup-compatibility/2006">
              <mc:Choice xmlns:v="urn:schemas-microsoft-com:vml" Requires="v">
                <p:oleObj name="MDLDrawObject Class" r:id="rId4" imgW="2714594" imgH="1780715" progId="MDLDrawOLE.MDLDrawObject.1">
                  <p:embed/>
                </p:oleObj>
              </mc:Choice>
              <mc:Fallback>
                <p:oleObj name="MDLDrawObject Class" r:id="rId4" imgW="2714594" imgH="1780715" progId="MDLDrawOLE.MDLDrawObject.1">
                  <p:embed/>
                  <p:pic>
                    <p:nvPicPr>
                      <p:cNvPr id="15" name="Object 14">
                        <a:extLst>
                          <a:ext uri="{FF2B5EF4-FFF2-40B4-BE49-F238E27FC236}">
                            <a16:creationId xmlns:a16="http://schemas.microsoft.com/office/drawing/2014/main" id="{CA3CE5B3-B0F6-439E-B4D3-A01AA017FB55}"/>
                          </a:ext>
                        </a:extLst>
                      </p:cNvPr>
                      <p:cNvPicPr>
                        <a:picLocks noChangeAspect="1" noChangeArrowheads="1"/>
                      </p:cNvPicPr>
                      <p:nvPr/>
                    </p:nvPicPr>
                    <p:blipFill>
                      <a:blip r:embed="rId5"/>
                      <a:srcRect/>
                      <a:stretch>
                        <a:fillRect/>
                      </a:stretch>
                    </p:blipFill>
                    <p:spPr bwMode="auto">
                      <a:xfrm>
                        <a:off x="9469371" y="507527"/>
                        <a:ext cx="2186758" cy="1591484"/>
                      </a:xfrm>
                      <a:prstGeom prst="rect">
                        <a:avLst/>
                      </a:prstGeom>
                      <a:noFill/>
                      <a:ln>
                        <a:solidFill>
                          <a:srgbClr val="808080"/>
                        </a:solidFill>
                      </a:ln>
                    </p:spPr>
                  </p:pic>
                </p:oleObj>
              </mc:Fallback>
            </mc:AlternateContent>
          </a:graphicData>
        </a:graphic>
      </p:graphicFrame>
      <p:grpSp>
        <p:nvGrpSpPr>
          <p:cNvPr id="6" name="Group 5">
            <a:extLst>
              <a:ext uri="{FF2B5EF4-FFF2-40B4-BE49-F238E27FC236}">
                <a16:creationId xmlns:a16="http://schemas.microsoft.com/office/drawing/2014/main" id="{2557A300-5FA9-3757-B386-3469D8CF5E7D}"/>
              </a:ext>
            </a:extLst>
          </p:cNvPr>
          <p:cNvGrpSpPr/>
          <p:nvPr/>
        </p:nvGrpSpPr>
        <p:grpSpPr>
          <a:xfrm>
            <a:off x="9301903" y="2413759"/>
            <a:ext cx="3016008" cy="4558909"/>
            <a:chOff x="9619000" y="1008497"/>
            <a:chExt cx="3123069" cy="4720739"/>
          </a:xfrm>
        </p:grpSpPr>
        <p:graphicFrame>
          <p:nvGraphicFramePr>
            <p:cNvPr id="9" name="Object 8">
              <a:extLst>
                <a:ext uri="{FF2B5EF4-FFF2-40B4-BE49-F238E27FC236}">
                  <a16:creationId xmlns:a16="http://schemas.microsoft.com/office/drawing/2014/main" id="{EC88ACDF-CAB2-458B-AF4F-6AD67426C48A}"/>
                </a:ext>
              </a:extLst>
            </p:cNvPr>
            <p:cNvGraphicFramePr>
              <a:graphicFrameLocks noChangeAspect="1"/>
            </p:cNvGraphicFramePr>
            <p:nvPr/>
          </p:nvGraphicFramePr>
          <p:xfrm>
            <a:off x="9852020" y="1343619"/>
            <a:ext cx="2264382" cy="1647978"/>
          </p:xfrm>
          <a:graphic>
            <a:graphicData uri="http://schemas.openxmlformats.org/presentationml/2006/ole">
              <mc:AlternateContent xmlns:mc="http://schemas.openxmlformats.org/markup-compatibility/2006">
                <mc:Choice xmlns:v="urn:schemas-microsoft-com:vml" Requires="v">
                  <p:oleObj name="MDLDrawObject Class" r:id="rId6" imgW="2714594" imgH="1780715" progId="MDLDrawOLE.MDLDrawObject.1">
                    <p:embed/>
                  </p:oleObj>
                </mc:Choice>
                <mc:Fallback>
                  <p:oleObj name="MDLDrawObject Class" r:id="rId6" imgW="2714594" imgH="1780715" progId="MDLDrawOLE.MDLDrawObject.1">
                    <p:embed/>
                    <p:pic>
                      <p:nvPicPr>
                        <p:cNvPr id="9" name="Object 8">
                          <a:extLst>
                            <a:ext uri="{FF2B5EF4-FFF2-40B4-BE49-F238E27FC236}">
                              <a16:creationId xmlns:a16="http://schemas.microsoft.com/office/drawing/2014/main" id="{EC88ACDF-CAB2-458B-AF4F-6AD67426C48A}"/>
                            </a:ext>
                          </a:extLst>
                        </p:cNvPr>
                        <p:cNvPicPr>
                          <a:picLocks noChangeAspect="1" noChangeArrowheads="1"/>
                        </p:cNvPicPr>
                        <p:nvPr/>
                      </p:nvPicPr>
                      <p:blipFill>
                        <a:blip r:embed="rId7"/>
                        <a:srcRect/>
                        <a:stretch>
                          <a:fillRect/>
                        </a:stretch>
                      </p:blipFill>
                      <p:spPr bwMode="auto">
                        <a:xfrm>
                          <a:off x="9852020" y="1343619"/>
                          <a:ext cx="2264382" cy="1647978"/>
                        </a:xfrm>
                        <a:prstGeom prst="rect">
                          <a:avLst/>
                        </a:prstGeom>
                        <a:noFill/>
                        <a:ln>
                          <a:solidFill>
                            <a:srgbClr val="808080"/>
                          </a:solidFill>
                        </a:ln>
                      </p:spPr>
                    </p:pic>
                  </p:oleObj>
                </mc:Fallback>
              </mc:AlternateContent>
            </a:graphicData>
          </a:graphic>
        </p:graphicFrame>
        <p:graphicFrame>
          <p:nvGraphicFramePr>
            <p:cNvPr id="11" name="Object 10">
              <a:extLst>
                <a:ext uri="{FF2B5EF4-FFF2-40B4-BE49-F238E27FC236}">
                  <a16:creationId xmlns:a16="http://schemas.microsoft.com/office/drawing/2014/main" id="{179D95E0-ED3A-4FF8-A440-4D2AC9444D03}"/>
                </a:ext>
              </a:extLst>
            </p:cNvPr>
            <p:cNvGraphicFramePr>
              <a:graphicFrameLocks noChangeAspect="1"/>
            </p:cNvGraphicFramePr>
            <p:nvPr>
              <p:extLst>
                <p:ext uri="{D42A27DB-BD31-4B8C-83A1-F6EECF244321}">
                  <p14:modId xmlns:p14="http://schemas.microsoft.com/office/powerpoint/2010/main" val="1270397293"/>
                </p:ext>
              </p:extLst>
            </p:nvPr>
          </p:nvGraphicFramePr>
          <p:xfrm>
            <a:off x="9852020" y="4050888"/>
            <a:ext cx="2890049" cy="1678348"/>
          </p:xfrm>
          <a:graphic>
            <a:graphicData uri="http://schemas.openxmlformats.org/presentationml/2006/ole">
              <mc:AlternateContent xmlns:mc="http://schemas.openxmlformats.org/markup-compatibility/2006">
                <mc:Choice xmlns:v="urn:schemas-microsoft-com:vml" Requires="v">
                  <p:oleObj name="MDLDrawObject Class" r:id="rId8" imgW="5181403" imgH="3019097" progId="MDLDrawOLE.MDLDrawObject.1">
                    <p:embed/>
                  </p:oleObj>
                </mc:Choice>
                <mc:Fallback>
                  <p:oleObj name="MDLDrawObject Class" r:id="rId8" imgW="5181403" imgH="3019097" progId="MDLDrawOLE.MDLDrawObject.1">
                    <p:embed/>
                    <p:pic>
                      <p:nvPicPr>
                        <p:cNvPr id="11" name="Object 10">
                          <a:extLst>
                            <a:ext uri="{FF2B5EF4-FFF2-40B4-BE49-F238E27FC236}">
                              <a16:creationId xmlns:a16="http://schemas.microsoft.com/office/drawing/2014/main" id="{179D95E0-ED3A-4FF8-A440-4D2AC9444D03}"/>
                            </a:ext>
                          </a:extLst>
                        </p:cNvPr>
                        <p:cNvPicPr>
                          <a:picLocks noChangeAspect="1" noChangeArrowheads="1"/>
                        </p:cNvPicPr>
                        <p:nvPr/>
                      </p:nvPicPr>
                      <p:blipFill>
                        <a:blip r:embed="rId9"/>
                        <a:srcRect/>
                        <a:stretch>
                          <a:fillRect/>
                        </a:stretch>
                      </p:blipFill>
                      <p:spPr bwMode="auto">
                        <a:xfrm>
                          <a:off x="9852020" y="4050888"/>
                          <a:ext cx="2890049" cy="1678348"/>
                        </a:xfrm>
                        <a:prstGeom prst="rect">
                          <a:avLst/>
                        </a:prstGeom>
                        <a:noFill/>
                        <a:ln>
                          <a:solidFill>
                            <a:srgbClr val="808080"/>
                          </a:solidFill>
                        </a:ln>
                      </p:spPr>
                    </p:pic>
                  </p:oleObj>
                </mc:Fallback>
              </mc:AlternateContent>
            </a:graphicData>
          </a:graphic>
        </p:graphicFrame>
        <p:sp>
          <p:nvSpPr>
            <p:cNvPr id="14" name="TextBox 13">
              <a:extLst>
                <a:ext uri="{FF2B5EF4-FFF2-40B4-BE49-F238E27FC236}">
                  <a16:creationId xmlns:a16="http://schemas.microsoft.com/office/drawing/2014/main" id="{5EF1B8AE-68CB-4B8C-A32F-05D64BDBC3DB}"/>
                </a:ext>
              </a:extLst>
            </p:cNvPr>
            <p:cNvSpPr txBox="1"/>
            <p:nvPr/>
          </p:nvSpPr>
          <p:spPr>
            <a:xfrm>
              <a:off x="9631832" y="1008497"/>
              <a:ext cx="1542384" cy="402229"/>
            </a:xfrm>
            <a:prstGeom prst="rect">
              <a:avLst/>
            </a:prstGeom>
            <a:noFill/>
          </p:spPr>
          <p:txBody>
            <a:bodyPr wrap="none" rtlCol="0">
              <a:spAutoFit/>
            </a:bodyPr>
            <a:lstStyle/>
            <a:p>
              <a:r>
                <a:rPr lang="en-US" sz="1924" dirty="0">
                  <a:latin typeface="Arial" panose="020B0604020202020204" pitchFamily="34" charset="0"/>
                </a:rPr>
                <a:t>Competitive</a:t>
              </a:r>
            </a:p>
          </p:txBody>
        </p:sp>
        <p:sp>
          <p:nvSpPr>
            <p:cNvPr id="16" name="TextBox 15">
              <a:extLst>
                <a:ext uri="{FF2B5EF4-FFF2-40B4-BE49-F238E27FC236}">
                  <a16:creationId xmlns:a16="http://schemas.microsoft.com/office/drawing/2014/main" id="{251876F5-9325-418C-B60D-9F2C7361946B}"/>
                </a:ext>
              </a:extLst>
            </p:cNvPr>
            <p:cNvSpPr txBox="1"/>
            <p:nvPr/>
          </p:nvSpPr>
          <p:spPr>
            <a:xfrm>
              <a:off x="9619000" y="3631350"/>
              <a:ext cx="2707638" cy="402229"/>
            </a:xfrm>
            <a:prstGeom prst="rect">
              <a:avLst/>
            </a:prstGeom>
            <a:noFill/>
          </p:spPr>
          <p:txBody>
            <a:bodyPr wrap="none" rtlCol="0">
              <a:spAutoFit/>
            </a:bodyPr>
            <a:lstStyle/>
            <a:p>
              <a:r>
                <a:rPr lang="en-US" sz="1924" dirty="0">
                  <a:latin typeface="Arial" panose="020B0604020202020204" pitchFamily="34" charset="0"/>
                </a:rPr>
                <a:t>Allosteric (Mixed type)</a:t>
              </a:r>
            </a:p>
          </p:txBody>
        </p:sp>
      </p:grpSp>
      <p:sp>
        <p:nvSpPr>
          <p:cNvPr id="17" name="TextBox 16">
            <a:extLst>
              <a:ext uri="{FF2B5EF4-FFF2-40B4-BE49-F238E27FC236}">
                <a16:creationId xmlns:a16="http://schemas.microsoft.com/office/drawing/2014/main" id="{B48A2E27-6805-4AD3-B882-1966B7A76CC5}"/>
              </a:ext>
            </a:extLst>
          </p:cNvPr>
          <p:cNvSpPr txBox="1"/>
          <p:nvPr/>
        </p:nvSpPr>
        <p:spPr>
          <a:xfrm>
            <a:off x="9256732" y="110089"/>
            <a:ext cx="1160895" cy="388440"/>
          </a:xfrm>
          <a:prstGeom prst="rect">
            <a:avLst/>
          </a:prstGeom>
          <a:noFill/>
        </p:spPr>
        <p:txBody>
          <a:bodyPr wrap="none" rtlCol="0">
            <a:spAutoFit/>
          </a:bodyPr>
          <a:lstStyle/>
          <a:p>
            <a:r>
              <a:rPr lang="en-US" sz="1924" dirty="0">
                <a:latin typeface="Arial" panose="020B0604020202020204" pitchFamily="34" charset="0"/>
              </a:rPr>
              <a:t>Covalent</a:t>
            </a:r>
          </a:p>
        </p:txBody>
      </p:sp>
      <p:cxnSp>
        <p:nvCxnSpPr>
          <p:cNvPr id="21" name="Straight Arrow Connector 20">
            <a:extLst>
              <a:ext uri="{FF2B5EF4-FFF2-40B4-BE49-F238E27FC236}">
                <a16:creationId xmlns:a16="http://schemas.microsoft.com/office/drawing/2014/main" id="{35713988-3B8D-4D4F-86AC-3A4725A1B463}"/>
              </a:ext>
            </a:extLst>
          </p:cNvPr>
          <p:cNvCxnSpPr/>
          <p:nvPr/>
        </p:nvCxnSpPr>
        <p:spPr>
          <a:xfrm>
            <a:off x="7647398" y="6286305"/>
            <a:ext cx="165450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Date Placeholder 7">
            <a:extLst>
              <a:ext uri="{FF2B5EF4-FFF2-40B4-BE49-F238E27FC236}">
                <a16:creationId xmlns:a16="http://schemas.microsoft.com/office/drawing/2014/main" id="{255E18B9-DACD-3F35-B9AC-733410AD9073}"/>
              </a:ext>
            </a:extLst>
          </p:cNvPr>
          <p:cNvSpPr>
            <a:spLocks noGrp="1"/>
          </p:cNvSpPr>
          <p:nvPr>
            <p:ph type="dt" sz="half" idx="10"/>
          </p:nvPr>
        </p:nvSpPr>
        <p:spPr/>
        <p:txBody>
          <a:bodyPr/>
          <a:lstStyle/>
          <a:p>
            <a:fld id="{7359E72A-F846-4D6C-8CC2-68D33B6BF61E}" type="datetime1">
              <a:rPr lang="en-US" smtClean="0"/>
              <a:t>2/8/2025</a:t>
            </a:fld>
            <a:endParaRPr lang="en-US"/>
          </a:p>
        </p:txBody>
      </p:sp>
      <p:sp>
        <p:nvSpPr>
          <p:cNvPr id="18" name="Footer Placeholder 17">
            <a:extLst>
              <a:ext uri="{FF2B5EF4-FFF2-40B4-BE49-F238E27FC236}">
                <a16:creationId xmlns:a16="http://schemas.microsoft.com/office/drawing/2014/main" id="{94156ED6-33E1-6D3D-FCE2-61C41099E2DF}"/>
              </a:ext>
            </a:extLst>
          </p:cNvPr>
          <p:cNvSpPr>
            <a:spLocks noGrp="1"/>
          </p:cNvSpPr>
          <p:nvPr>
            <p:ph type="ftr" sz="quarter" idx="11"/>
          </p:nvPr>
        </p:nvSpPr>
        <p:spPr/>
        <p:txBody>
          <a:bodyPr/>
          <a:lstStyle/>
          <a:p>
            <a:r>
              <a:rPr lang="en-US"/>
              <a:t>Drugs and Disease Spring 2025 - Lecture 5</a:t>
            </a:r>
          </a:p>
        </p:txBody>
      </p:sp>
      <p:sp>
        <p:nvSpPr>
          <p:cNvPr id="19" name="Slide Number Placeholder 18">
            <a:extLst>
              <a:ext uri="{FF2B5EF4-FFF2-40B4-BE49-F238E27FC236}">
                <a16:creationId xmlns:a16="http://schemas.microsoft.com/office/drawing/2014/main" id="{54DD95BB-2F92-F100-CA73-74901AFC8C0C}"/>
              </a:ext>
            </a:extLst>
          </p:cNvPr>
          <p:cNvSpPr>
            <a:spLocks noGrp="1"/>
          </p:cNvSpPr>
          <p:nvPr>
            <p:ph type="sldNum" sz="quarter" idx="12"/>
          </p:nvPr>
        </p:nvSpPr>
        <p:spPr/>
        <p:txBody>
          <a:bodyPr/>
          <a:lstStyle/>
          <a:p>
            <a:fld id="{DC3BB032-4020-48F4-953B-341806DC4A2B}" type="slidenum">
              <a:rPr lang="en-US" smtClean="0"/>
              <a:pPr/>
              <a:t>32</a:t>
            </a:fld>
            <a:endParaRPr lang="en-US"/>
          </a:p>
        </p:txBody>
      </p:sp>
      <mc:AlternateContent xmlns:mc="http://schemas.openxmlformats.org/markup-compatibility/2006">
        <mc:Choice xmlns:p14="http://schemas.microsoft.com/office/powerpoint/2010/main" Requires="p14">
          <p:contentPart p14:bwMode="auto" r:id="rId10">
            <p14:nvContentPartPr>
              <p14:cNvPr id="2" name="Ink 1">
                <a:extLst>
                  <a:ext uri="{FF2B5EF4-FFF2-40B4-BE49-F238E27FC236}">
                    <a16:creationId xmlns:a16="http://schemas.microsoft.com/office/drawing/2014/main" id="{AE4BB0B7-39AF-669C-27BD-B0905A9EE57B}"/>
                  </a:ext>
                </a:extLst>
              </p14:cNvPr>
              <p14:cNvContentPartPr/>
              <p14:nvPr/>
            </p14:nvContentPartPr>
            <p14:xfrm>
              <a:off x="9421393" y="440489"/>
              <a:ext cx="858240" cy="41760"/>
            </p14:xfrm>
          </p:contentPart>
        </mc:Choice>
        <mc:Fallback>
          <p:pic>
            <p:nvPicPr>
              <p:cNvPr id="2" name="Ink 1">
                <a:extLst>
                  <a:ext uri="{FF2B5EF4-FFF2-40B4-BE49-F238E27FC236}">
                    <a16:creationId xmlns:a16="http://schemas.microsoft.com/office/drawing/2014/main" id="{AE4BB0B7-39AF-669C-27BD-B0905A9EE57B}"/>
                  </a:ext>
                </a:extLst>
              </p:cNvPr>
              <p:cNvPicPr/>
              <p:nvPr/>
            </p:nvPicPr>
            <p:blipFill>
              <a:blip r:embed="rId11"/>
              <a:stretch>
                <a:fillRect/>
              </a:stretch>
            </p:blipFill>
            <p:spPr>
              <a:xfrm>
                <a:off x="9412753" y="431489"/>
                <a:ext cx="875880" cy="59400"/>
              </a:xfrm>
              <a:prstGeom prst="rect">
                <a:avLst/>
              </a:prstGeom>
            </p:spPr>
          </p:pic>
        </mc:Fallback>
      </mc:AlternateContent>
      <p:grpSp>
        <p:nvGrpSpPr>
          <p:cNvPr id="31" name="Group 30">
            <a:extLst>
              <a:ext uri="{FF2B5EF4-FFF2-40B4-BE49-F238E27FC236}">
                <a16:creationId xmlns:a16="http://schemas.microsoft.com/office/drawing/2014/main" id="{B378AEA2-280B-667C-B1E0-4CA4E285F0E5}"/>
              </a:ext>
            </a:extLst>
          </p:cNvPr>
          <p:cNvGrpSpPr/>
          <p:nvPr/>
        </p:nvGrpSpPr>
        <p:grpSpPr>
          <a:xfrm>
            <a:off x="9886513" y="1358129"/>
            <a:ext cx="442440" cy="203400"/>
            <a:chOff x="9886513" y="1358129"/>
            <a:chExt cx="442440" cy="203400"/>
          </a:xfrm>
        </p:grpSpPr>
        <mc:AlternateContent xmlns:mc="http://schemas.openxmlformats.org/markup-compatibility/2006">
          <mc:Choice xmlns:p14="http://schemas.microsoft.com/office/powerpoint/2010/main" Requires="p14">
            <p:contentPart p14:bwMode="auto" r:id="rId12">
              <p14:nvContentPartPr>
                <p14:cNvPr id="3" name="Ink 2">
                  <a:extLst>
                    <a:ext uri="{FF2B5EF4-FFF2-40B4-BE49-F238E27FC236}">
                      <a16:creationId xmlns:a16="http://schemas.microsoft.com/office/drawing/2014/main" id="{04861F92-A706-3A95-1794-B0372707EFCF}"/>
                    </a:ext>
                  </a:extLst>
                </p14:cNvPr>
                <p14:cNvContentPartPr/>
                <p14:nvPr/>
              </p14:nvContentPartPr>
              <p14:xfrm>
                <a:off x="9886513" y="1513289"/>
                <a:ext cx="172440" cy="26280"/>
              </p14:xfrm>
            </p:contentPart>
          </mc:Choice>
          <mc:Fallback>
            <p:pic>
              <p:nvPicPr>
                <p:cNvPr id="3" name="Ink 2">
                  <a:extLst>
                    <a:ext uri="{FF2B5EF4-FFF2-40B4-BE49-F238E27FC236}">
                      <a16:creationId xmlns:a16="http://schemas.microsoft.com/office/drawing/2014/main" id="{04861F92-A706-3A95-1794-B0372707EFCF}"/>
                    </a:ext>
                  </a:extLst>
                </p:cNvPr>
                <p:cNvPicPr/>
                <p:nvPr/>
              </p:nvPicPr>
              <p:blipFill>
                <a:blip r:embed="rId13"/>
                <a:stretch>
                  <a:fillRect/>
                </a:stretch>
              </p:blipFill>
              <p:spPr>
                <a:xfrm>
                  <a:off x="9877873" y="1504289"/>
                  <a:ext cx="190080" cy="4392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4" name="Ink 3">
                  <a:extLst>
                    <a:ext uri="{FF2B5EF4-FFF2-40B4-BE49-F238E27FC236}">
                      <a16:creationId xmlns:a16="http://schemas.microsoft.com/office/drawing/2014/main" id="{04E72A84-0C97-003E-38ED-03BF5B4054FD}"/>
                    </a:ext>
                  </a:extLst>
                </p14:cNvPr>
                <p14:cNvContentPartPr/>
                <p14:nvPr/>
              </p14:nvContentPartPr>
              <p14:xfrm>
                <a:off x="10197193" y="1406009"/>
                <a:ext cx="10800" cy="143280"/>
              </p14:xfrm>
            </p:contentPart>
          </mc:Choice>
          <mc:Fallback>
            <p:pic>
              <p:nvPicPr>
                <p:cNvPr id="4" name="Ink 3">
                  <a:extLst>
                    <a:ext uri="{FF2B5EF4-FFF2-40B4-BE49-F238E27FC236}">
                      <a16:creationId xmlns:a16="http://schemas.microsoft.com/office/drawing/2014/main" id="{04E72A84-0C97-003E-38ED-03BF5B4054FD}"/>
                    </a:ext>
                  </a:extLst>
                </p:cNvPr>
                <p:cNvPicPr/>
                <p:nvPr/>
              </p:nvPicPr>
              <p:blipFill>
                <a:blip r:embed="rId15"/>
                <a:stretch>
                  <a:fillRect/>
                </a:stretch>
              </p:blipFill>
              <p:spPr>
                <a:xfrm>
                  <a:off x="10188193" y="1397369"/>
                  <a:ext cx="28440" cy="16092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20" name="Ink 19">
                  <a:extLst>
                    <a:ext uri="{FF2B5EF4-FFF2-40B4-BE49-F238E27FC236}">
                      <a16:creationId xmlns:a16="http://schemas.microsoft.com/office/drawing/2014/main" id="{77FAEEA2-1720-0A77-509C-82B08495ECB2}"/>
                    </a:ext>
                  </a:extLst>
                </p14:cNvPr>
                <p14:cNvContentPartPr/>
                <p14:nvPr/>
              </p14:nvContentPartPr>
              <p14:xfrm>
                <a:off x="10085953" y="1358129"/>
                <a:ext cx="185400" cy="78840"/>
              </p14:xfrm>
            </p:contentPart>
          </mc:Choice>
          <mc:Fallback>
            <p:pic>
              <p:nvPicPr>
                <p:cNvPr id="20" name="Ink 19">
                  <a:extLst>
                    <a:ext uri="{FF2B5EF4-FFF2-40B4-BE49-F238E27FC236}">
                      <a16:creationId xmlns:a16="http://schemas.microsoft.com/office/drawing/2014/main" id="{77FAEEA2-1720-0A77-509C-82B08495ECB2}"/>
                    </a:ext>
                  </a:extLst>
                </p:cNvPr>
                <p:cNvPicPr/>
                <p:nvPr/>
              </p:nvPicPr>
              <p:blipFill>
                <a:blip r:embed="rId17"/>
                <a:stretch>
                  <a:fillRect/>
                </a:stretch>
              </p:blipFill>
              <p:spPr>
                <a:xfrm>
                  <a:off x="10076953" y="1349129"/>
                  <a:ext cx="203040" cy="9648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22" name="Ink 21">
                  <a:extLst>
                    <a:ext uri="{FF2B5EF4-FFF2-40B4-BE49-F238E27FC236}">
                      <a16:creationId xmlns:a16="http://schemas.microsoft.com/office/drawing/2014/main" id="{D1B007CA-A96D-B2FE-1F99-0727A5CD73A0}"/>
                    </a:ext>
                  </a:extLst>
                </p14:cNvPr>
                <p14:cNvContentPartPr/>
                <p14:nvPr/>
              </p14:nvContentPartPr>
              <p14:xfrm>
                <a:off x="10148953" y="1526969"/>
                <a:ext cx="180000" cy="34560"/>
              </p14:xfrm>
            </p:contentPart>
          </mc:Choice>
          <mc:Fallback>
            <p:pic>
              <p:nvPicPr>
                <p:cNvPr id="22" name="Ink 21">
                  <a:extLst>
                    <a:ext uri="{FF2B5EF4-FFF2-40B4-BE49-F238E27FC236}">
                      <a16:creationId xmlns:a16="http://schemas.microsoft.com/office/drawing/2014/main" id="{D1B007CA-A96D-B2FE-1F99-0727A5CD73A0}"/>
                    </a:ext>
                  </a:extLst>
                </p:cNvPr>
                <p:cNvPicPr/>
                <p:nvPr/>
              </p:nvPicPr>
              <p:blipFill>
                <a:blip r:embed="rId19"/>
                <a:stretch>
                  <a:fillRect/>
                </a:stretch>
              </p:blipFill>
              <p:spPr>
                <a:xfrm>
                  <a:off x="10140313" y="1518329"/>
                  <a:ext cx="197640" cy="52200"/>
                </a:xfrm>
                <a:prstGeom prst="rect">
                  <a:avLst/>
                </a:prstGeom>
              </p:spPr>
            </p:pic>
          </mc:Fallback>
        </mc:AlternateContent>
      </p:grpSp>
      <p:grpSp>
        <p:nvGrpSpPr>
          <p:cNvPr id="63" name="Group 62">
            <a:extLst>
              <a:ext uri="{FF2B5EF4-FFF2-40B4-BE49-F238E27FC236}">
                <a16:creationId xmlns:a16="http://schemas.microsoft.com/office/drawing/2014/main" id="{DF0B539D-4134-F61A-9AC8-EC6735FA6498}"/>
              </a:ext>
            </a:extLst>
          </p:cNvPr>
          <p:cNvGrpSpPr/>
          <p:nvPr/>
        </p:nvGrpSpPr>
        <p:grpSpPr>
          <a:xfrm>
            <a:off x="8994073" y="1852769"/>
            <a:ext cx="1990440" cy="956520"/>
            <a:chOff x="8994073" y="1852769"/>
            <a:chExt cx="1990440" cy="956520"/>
          </a:xfrm>
        </p:grpSpPr>
        <mc:AlternateContent xmlns:mc="http://schemas.openxmlformats.org/markup-compatibility/2006">
          <mc:Choice xmlns:p14="http://schemas.microsoft.com/office/powerpoint/2010/main" Requires="p14">
            <p:contentPart p14:bwMode="auto" r:id="rId20">
              <p14:nvContentPartPr>
                <p14:cNvPr id="23" name="Ink 22">
                  <a:extLst>
                    <a:ext uri="{FF2B5EF4-FFF2-40B4-BE49-F238E27FC236}">
                      <a16:creationId xmlns:a16="http://schemas.microsoft.com/office/drawing/2014/main" id="{34D25A6E-4EF9-3AF4-F430-3694D0BB3C5A}"/>
                    </a:ext>
                  </a:extLst>
                </p14:cNvPr>
                <p14:cNvContentPartPr/>
                <p14:nvPr/>
              </p14:nvContentPartPr>
              <p14:xfrm>
                <a:off x="10003153" y="1886609"/>
                <a:ext cx="277560" cy="153360"/>
              </p14:xfrm>
            </p:contentPart>
          </mc:Choice>
          <mc:Fallback>
            <p:pic>
              <p:nvPicPr>
                <p:cNvPr id="23" name="Ink 22">
                  <a:extLst>
                    <a:ext uri="{FF2B5EF4-FFF2-40B4-BE49-F238E27FC236}">
                      <a16:creationId xmlns:a16="http://schemas.microsoft.com/office/drawing/2014/main" id="{34D25A6E-4EF9-3AF4-F430-3694D0BB3C5A}"/>
                    </a:ext>
                  </a:extLst>
                </p:cNvPr>
                <p:cNvPicPr/>
                <p:nvPr/>
              </p:nvPicPr>
              <p:blipFill>
                <a:blip r:embed="rId21"/>
                <a:stretch>
                  <a:fillRect/>
                </a:stretch>
              </p:blipFill>
              <p:spPr>
                <a:xfrm>
                  <a:off x="9994513" y="1877609"/>
                  <a:ext cx="295200" cy="17100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24" name="Ink 23">
                  <a:extLst>
                    <a:ext uri="{FF2B5EF4-FFF2-40B4-BE49-F238E27FC236}">
                      <a16:creationId xmlns:a16="http://schemas.microsoft.com/office/drawing/2014/main" id="{F41F1797-7957-0525-DF5B-A55585424302}"/>
                    </a:ext>
                  </a:extLst>
                </p14:cNvPr>
                <p14:cNvContentPartPr/>
                <p14:nvPr/>
              </p14:nvContentPartPr>
              <p14:xfrm>
                <a:off x="10318873" y="1878329"/>
                <a:ext cx="158760" cy="180360"/>
              </p14:xfrm>
            </p:contentPart>
          </mc:Choice>
          <mc:Fallback>
            <p:pic>
              <p:nvPicPr>
                <p:cNvPr id="24" name="Ink 23">
                  <a:extLst>
                    <a:ext uri="{FF2B5EF4-FFF2-40B4-BE49-F238E27FC236}">
                      <a16:creationId xmlns:a16="http://schemas.microsoft.com/office/drawing/2014/main" id="{F41F1797-7957-0525-DF5B-A55585424302}"/>
                    </a:ext>
                  </a:extLst>
                </p:cNvPr>
                <p:cNvPicPr/>
                <p:nvPr/>
              </p:nvPicPr>
              <p:blipFill>
                <a:blip r:embed="rId23"/>
                <a:stretch>
                  <a:fillRect/>
                </a:stretch>
              </p:blipFill>
              <p:spPr>
                <a:xfrm>
                  <a:off x="10309873" y="1869689"/>
                  <a:ext cx="176400" cy="19800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25" name="Ink 24">
                  <a:extLst>
                    <a:ext uri="{FF2B5EF4-FFF2-40B4-BE49-F238E27FC236}">
                      <a16:creationId xmlns:a16="http://schemas.microsoft.com/office/drawing/2014/main" id="{FF97647A-E20B-B657-B7E5-A5B55E25FE32}"/>
                    </a:ext>
                  </a:extLst>
                </p14:cNvPr>
                <p14:cNvContentPartPr/>
                <p14:nvPr/>
              </p14:nvContentPartPr>
              <p14:xfrm>
                <a:off x="10557913" y="1957529"/>
                <a:ext cx="70920" cy="63720"/>
              </p14:xfrm>
            </p:contentPart>
          </mc:Choice>
          <mc:Fallback>
            <p:pic>
              <p:nvPicPr>
                <p:cNvPr id="25" name="Ink 24">
                  <a:extLst>
                    <a:ext uri="{FF2B5EF4-FFF2-40B4-BE49-F238E27FC236}">
                      <a16:creationId xmlns:a16="http://schemas.microsoft.com/office/drawing/2014/main" id="{FF97647A-E20B-B657-B7E5-A5B55E25FE32}"/>
                    </a:ext>
                  </a:extLst>
                </p:cNvPr>
                <p:cNvPicPr/>
                <p:nvPr/>
              </p:nvPicPr>
              <p:blipFill>
                <a:blip r:embed="rId25"/>
                <a:stretch>
                  <a:fillRect/>
                </a:stretch>
              </p:blipFill>
              <p:spPr>
                <a:xfrm>
                  <a:off x="10548913" y="1948529"/>
                  <a:ext cx="88560" cy="8136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6" name="Ink 25">
                  <a:extLst>
                    <a:ext uri="{FF2B5EF4-FFF2-40B4-BE49-F238E27FC236}">
                      <a16:creationId xmlns:a16="http://schemas.microsoft.com/office/drawing/2014/main" id="{4227F209-39E6-CC3A-2676-CDE7B8F8149A}"/>
                    </a:ext>
                  </a:extLst>
                </p14:cNvPr>
                <p14:cNvContentPartPr/>
                <p14:nvPr/>
              </p14:nvContentPartPr>
              <p14:xfrm>
                <a:off x="10692913" y="1942409"/>
                <a:ext cx="81720" cy="63720"/>
              </p14:xfrm>
            </p:contentPart>
          </mc:Choice>
          <mc:Fallback>
            <p:pic>
              <p:nvPicPr>
                <p:cNvPr id="26" name="Ink 25">
                  <a:extLst>
                    <a:ext uri="{FF2B5EF4-FFF2-40B4-BE49-F238E27FC236}">
                      <a16:creationId xmlns:a16="http://schemas.microsoft.com/office/drawing/2014/main" id="{4227F209-39E6-CC3A-2676-CDE7B8F8149A}"/>
                    </a:ext>
                  </a:extLst>
                </p:cNvPr>
                <p:cNvPicPr/>
                <p:nvPr/>
              </p:nvPicPr>
              <p:blipFill>
                <a:blip r:embed="rId27"/>
                <a:stretch>
                  <a:fillRect/>
                </a:stretch>
              </p:blipFill>
              <p:spPr>
                <a:xfrm>
                  <a:off x="10683913" y="1933769"/>
                  <a:ext cx="99360" cy="8136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7" name="Ink 26">
                  <a:extLst>
                    <a:ext uri="{FF2B5EF4-FFF2-40B4-BE49-F238E27FC236}">
                      <a16:creationId xmlns:a16="http://schemas.microsoft.com/office/drawing/2014/main" id="{90588C2B-6416-07E9-E751-0552490E30ED}"/>
                    </a:ext>
                  </a:extLst>
                </p14:cNvPr>
                <p14:cNvContentPartPr/>
                <p14:nvPr/>
              </p14:nvContentPartPr>
              <p14:xfrm>
                <a:off x="10766353" y="1903529"/>
                <a:ext cx="36720" cy="74880"/>
              </p14:xfrm>
            </p:contentPart>
          </mc:Choice>
          <mc:Fallback>
            <p:pic>
              <p:nvPicPr>
                <p:cNvPr id="27" name="Ink 26">
                  <a:extLst>
                    <a:ext uri="{FF2B5EF4-FFF2-40B4-BE49-F238E27FC236}">
                      <a16:creationId xmlns:a16="http://schemas.microsoft.com/office/drawing/2014/main" id="{90588C2B-6416-07E9-E751-0552490E30ED}"/>
                    </a:ext>
                  </a:extLst>
                </p:cNvPr>
                <p:cNvPicPr/>
                <p:nvPr/>
              </p:nvPicPr>
              <p:blipFill>
                <a:blip r:embed="rId29"/>
                <a:stretch>
                  <a:fillRect/>
                </a:stretch>
              </p:blipFill>
              <p:spPr>
                <a:xfrm>
                  <a:off x="10757353" y="1894529"/>
                  <a:ext cx="54360" cy="9252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8" name="Ink 27">
                  <a:extLst>
                    <a:ext uri="{FF2B5EF4-FFF2-40B4-BE49-F238E27FC236}">
                      <a16:creationId xmlns:a16="http://schemas.microsoft.com/office/drawing/2014/main" id="{9B1FF78B-FEA2-F9C2-C8C7-A5F5C4886DFA}"/>
                    </a:ext>
                  </a:extLst>
                </p14:cNvPr>
                <p14:cNvContentPartPr/>
                <p14:nvPr/>
              </p14:nvContentPartPr>
              <p14:xfrm>
                <a:off x="10873273" y="1870049"/>
                <a:ext cx="42120" cy="82080"/>
              </p14:xfrm>
            </p:contentPart>
          </mc:Choice>
          <mc:Fallback>
            <p:pic>
              <p:nvPicPr>
                <p:cNvPr id="28" name="Ink 27">
                  <a:extLst>
                    <a:ext uri="{FF2B5EF4-FFF2-40B4-BE49-F238E27FC236}">
                      <a16:creationId xmlns:a16="http://schemas.microsoft.com/office/drawing/2014/main" id="{9B1FF78B-FEA2-F9C2-C8C7-A5F5C4886DFA}"/>
                    </a:ext>
                  </a:extLst>
                </p:cNvPr>
                <p:cNvPicPr/>
                <p:nvPr/>
              </p:nvPicPr>
              <p:blipFill>
                <a:blip r:embed="rId31"/>
                <a:stretch>
                  <a:fillRect/>
                </a:stretch>
              </p:blipFill>
              <p:spPr>
                <a:xfrm>
                  <a:off x="10864633" y="1861409"/>
                  <a:ext cx="59760" cy="9972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9" name="Ink 28">
                  <a:extLst>
                    <a:ext uri="{FF2B5EF4-FFF2-40B4-BE49-F238E27FC236}">
                      <a16:creationId xmlns:a16="http://schemas.microsoft.com/office/drawing/2014/main" id="{576D57B1-1B6D-5B96-807C-89BA653F235A}"/>
                    </a:ext>
                  </a:extLst>
                </p14:cNvPr>
                <p14:cNvContentPartPr/>
                <p14:nvPr/>
              </p14:nvContentPartPr>
              <p14:xfrm>
                <a:off x="10847353" y="1852769"/>
                <a:ext cx="137160" cy="151920"/>
              </p14:xfrm>
            </p:contentPart>
          </mc:Choice>
          <mc:Fallback>
            <p:pic>
              <p:nvPicPr>
                <p:cNvPr id="29" name="Ink 28">
                  <a:extLst>
                    <a:ext uri="{FF2B5EF4-FFF2-40B4-BE49-F238E27FC236}">
                      <a16:creationId xmlns:a16="http://schemas.microsoft.com/office/drawing/2014/main" id="{576D57B1-1B6D-5B96-807C-89BA653F235A}"/>
                    </a:ext>
                  </a:extLst>
                </p:cNvPr>
                <p:cNvPicPr/>
                <p:nvPr/>
              </p:nvPicPr>
              <p:blipFill>
                <a:blip r:embed="rId33"/>
                <a:stretch>
                  <a:fillRect/>
                </a:stretch>
              </p:blipFill>
              <p:spPr>
                <a:xfrm>
                  <a:off x="10838713" y="1843769"/>
                  <a:ext cx="154800" cy="16956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32" name="Ink 31">
                  <a:extLst>
                    <a:ext uri="{FF2B5EF4-FFF2-40B4-BE49-F238E27FC236}">
                      <a16:creationId xmlns:a16="http://schemas.microsoft.com/office/drawing/2014/main" id="{C7C471EA-EF2E-82C0-1B00-B9B4981865D5}"/>
                    </a:ext>
                  </a:extLst>
                </p14:cNvPr>
                <p14:cNvContentPartPr/>
                <p14:nvPr/>
              </p14:nvContentPartPr>
              <p14:xfrm>
                <a:off x="9606073" y="1900649"/>
                <a:ext cx="387720" cy="345600"/>
              </p14:xfrm>
            </p:contentPart>
          </mc:Choice>
          <mc:Fallback>
            <p:pic>
              <p:nvPicPr>
                <p:cNvPr id="32" name="Ink 31">
                  <a:extLst>
                    <a:ext uri="{FF2B5EF4-FFF2-40B4-BE49-F238E27FC236}">
                      <a16:creationId xmlns:a16="http://schemas.microsoft.com/office/drawing/2014/main" id="{C7C471EA-EF2E-82C0-1B00-B9B4981865D5}"/>
                    </a:ext>
                  </a:extLst>
                </p:cNvPr>
                <p:cNvPicPr/>
                <p:nvPr/>
              </p:nvPicPr>
              <p:blipFill>
                <a:blip r:embed="rId35"/>
                <a:stretch>
                  <a:fillRect/>
                </a:stretch>
              </p:blipFill>
              <p:spPr>
                <a:xfrm>
                  <a:off x="9597433" y="1892009"/>
                  <a:ext cx="405360" cy="36324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33" name="Ink 32">
                  <a:extLst>
                    <a:ext uri="{FF2B5EF4-FFF2-40B4-BE49-F238E27FC236}">
                      <a16:creationId xmlns:a16="http://schemas.microsoft.com/office/drawing/2014/main" id="{D7D506AC-5B7F-A840-7E8D-EE064F3731F8}"/>
                    </a:ext>
                  </a:extLst>
                </p14:cNvPr>
                <p14:cNvContentPartPr/>
                <p14:nvPr/>
              </p14:nvContentPartPr>
              <p14:xfrm>
                <a:off x="8994073" y="2434169"/>
                <a:ext cx="153360" cy="228960"/>
              </p14:xfrm>
            </p:contentPart>
          </mc:Choice>
          <mc:Fallback>
            <p:pic>
              <p:nvPicPr>
                <p:cNvPr id="33" name="Ink 32">
                  <a:extLst>
                    <a:ext uri="{FF2B5EF4-FFF2-40B4-BE49-F238E27FC236}">
                      <a16:creationId xmlns:a16="http://schemas.microsoft.com/office/drawing/2014/main" id="{D7D506AC-5B7F-A840-7E8D-EE064F3731F8}"/>
                    </a:ext>
                  </a:extLst>
                </p:cNvPr>
                <p:cNvPicPr/>
                <p:nvPr/>
              </p:nvPicPr>
              <p:blipFill>
                <a:blip r:embed="rId37"/>
                <a:stretch>
                  <a:fillRect/>
                </a:stretch>
              </p:blipFill>
              <p:spPr>
                <a:xfrm>
                  <a:off x="8985073" y="2425169"/>
                  <a:ext cx="171000" cy="24660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34" name="Ink 33">
                  <a:extLst>
                    <a:ext uri="{FF2B5EF4-FFF2-40B4-BE49-F238E27FC236}">
                      <a16:creationId xmlns:a16="http://schemas.microsoft.com/office/drawing/2014/main" id="{0B6E712D-A18A-4C7E-4A45-B4FC56CDDD0D}"/>
                    </a:ext>
                  </a:extLst>
                </p14:cNvPr>
                <p14:cNvContentPartPr/>
                <p14:nvPr/>
              </p14:nvContentPartPr>
              <p14:xfrm>
                <a:off x="9043753" y="2519129"/>
                <a:ext cx="109080" cy="85320"/>
              </p14:xfrm>
            </p:contentPart>
          </mc:Choice>
          <mc:Fallback>
            <p:pic>
              <p:nvPicPr>
                <p:cNvPr id="34" name="Ink 33">
                  <a:extLst>
                    <a:ext uri="{FF2B5EF4-FFF2-40B4-BE49-F238E27FC236}">
                      <a16:creationId xmlns:a16="http://schemas.microsoft.com/office/drawing/2014/main" id="{0B6E712D-A18A-4C7E-4A45-B4FC56CDDD0D}"/>
                    </a:ext>
                  </a:extLst>
                </p:cNvPr>
                <p:cNvPicPr/>
                <p:nvPr/>
              </p:nvPicPr>
              <p:blipFill>
                <a:blip r:embed="rId39"/>
                <a:stretch>
                  <a:fillRect/>
                </a:stretch>
              </p:blipFill>
              <p:spPr>
                <a:xfrm>
                  <a:off x="9035113" y="2510129"/>
                  <a:ext cx="126720" cy="10296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35" name="Ink 34">
                  <a:extLst>
                    <a:ext uri="{FF2B5EF4-FFF2-40B4-BE49-F238E27FC236}">
                      <a16:creationId xmlns:a16="http://schemas.microsoft.com/office/drawing/2014/main" id="{DE2B7470-8433-9432-11F9-FB24E6E0455D}"/>
                    </a:ext>
                  </a:extLst>
                </p14:cNvPr>
                <p14:cNvContentPartPr/>
                <p14:nvPr/>
              </p14:nvContentPartPr>
              <p14:xfrm>
                <a:off x="9198193" y="2303849"/>
                <a:ext cx="96120" cy="249120"/>
              </p14:xfrm>
            </p:contentPart>
          </mc:Choice>
          <mc:Fallback>
            <p:pic>
              <p:nvPicPr>
                <p:cNvPr id="35" name="Ink 34">
                  <a:extLst>
                    <a:ext uri="{FF2B5EF4-FFF2-40B4-BE49-F238E27FC236}">
                      <a16:creationId xmlns:a16="http://schemas.microsoft.com/office/drawing/2014/main" id="{DE2B7470-8433-9432-11F9-FB24E6E0455D}"/>
                    </a:ext>
                  </a:extLst>
                </p:cNvPr>
                <p:cNvPicPr/>
                <p:nvPr/>
              </p:nvPicPr>
              <p:blipFill>
                <a:blip r:embed="rId41"/>
                <a:stretch>
                  <a:fillRect/>
                </a:stretch>
              </p:blipFill>
              <p:spPr>
                <a:xfrm>
                  <a:off x="9189553" y="2294849"/>
                  <a:ext cx="113760" cy="26676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36" name="Ink 35">
                  <a:extLst>
                    <a:ext uri="{FF2B5EF4-FFF2-40B4-BE49-F238E27FC236}">
                      <a16:creationId xmlns:a16="http://schemas.microsoft.com/office/drawing/2014/main" id="{F4770F73-6C2B-9289-76CA-9B9FFE958F94}"/>
                    </a:ext>
                  </a:extLst>
                </p14:cNvPr>
                <p14:cNvContentPartPr/>
                <p14:nvPr/>
              </p14:nvContentPartPr>
              <p14:xfrm>
                <a:off x="9272353" y="2403569"/>
                <a:ext cx="132840" cy="43200"/>
              </p14:xfrm>
            </p:contentPart>
          </mc:Choice>
          <mc:Fallback>
            <p:pic>
              <p:nvPicPr>
                <p:cNvPr id="36" name="Ink 35">
                  <a:extLst>
                    <a:ext uri="{FF2B5EF4-FFF2-40B4-BE49-F238E27FC236}">
                      <a16:creationId xmlns:a16="http://schemas.microsoft.com/office/drawing/2014/main" id="{F4770F73-6C2B-9289-76CA-9B9FFE958F94}"/>
                    </a:ext>
                  </a:extLst>
                </p:cNvPr>
                <p:cNvPicPr/>
                <p:nvPr/>
              </p:nvPicPr>
              <p:blipFill>
                <a:blip r:embed="rId43"/>
                <a:stretch>
                  <a:fillRect/>
                </a:stretch>
              </p:blipFill>
              <p:spPr>
                <a:xfrm>
                  <a:off x="9263713" y="2394929"/>
                  <a:ext cx="150480" cy="6084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37" name="Ink 36">
                  <a:extLst>
                    <a:ext uri="{FF2B5EF4-FFF2-40B4-BE49-F238E27FC236}">
                      <a16:creationId xmlns:a16="http://schemas.microsoft.com/office/drawing/2014/main" id="{9BD009A7-C8E8-0D5B-AECF-CEAC92875181}"/>
                    </a:ext>
                  </a:extLst>
                </p14:cNvPr>
                <p14:cNvContentPartPr/>
                <p14:nvPr/>
              </p14:nvContentPartPr>
              <p14:xfrm>
                <a:off x="9362353" y="2331209"/>
                <a:ext cx="57960" cy="16200"/>
              </p14:xfrm>
            </p:contentPart>
          </mc:Choice>
          <mc:Fallback>
            <p:pic>
              <p:nvPicPr>
                <p:cNvPr id="37" name="Ink 36">
                  <a:extLst>
                    <a:ext uri="{FF2B5EF4-FFF2-40B4-BE49-F238E27FC236}">
                      <a16:creationId xmlns:a16="http://schemas.microsoft.com/office/drawing/2014/main" id="{9BD009A7-C8E8-0D5B-AECF-CEAC92875181}"/>
                    </a:ext>
                  </a:extLst>
                </p:cNvPr>
                <p:cNvPicPr/>
                <p:nvPr/>
              </p:nvPicPr>
              <p:blipFill>
                <a:blip r:embed="rId45"/>
                <a:stretch>
                  <a:fillRect/>
                </a:stretch>
              </p:blipFill>
              <p:spPr>
                <a:xfrm>
                  <a:off x="9353353" y="2322209"/>
                  <a:ext cx="75600" cy="3384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38" name="Ink 37">
                  <a:extLst>
                    <a:ext uri="{FF2B5EF4-FFF2-40B4-BE49-F238E27FC236}">
                      <a16:creationId xmlns:a16="http://schemas.microsoft.com/office/drawing/2014/main" id="{66CE0C50-240A-F0C6-F822-2B5800BABF36}"/>
                    </a:ext>
                  </a:extLst>
                </p14:cNvPr>
                <p14:cNvContentPartPr/>
                <p14:nvPr/>
              </p14:nvContentPartPr>
              <p14:xfrm>
                <a:off x="9447313" y="2309249"/>
                <a:ext cx="210600" cy="99000"/>
              </p14:xfrm>
            </p:contentPart>
          </mc:Choice>
          <mc:Fallback>
            <p:pic>
              <p:nvPicPr>
                <p:cNvPr id="38" name="Ink 37">
                  <a:extLst>
                    <a:ext uri="{FF2B5EF4-FFF2-40B4-BE49-F238E27FC236}">
                      <a16:creationId xmlns:a16="http://schemas.microsoft.com/office/drawing/2014/main" id="{66CE0C50-240A-F0C6-F822-2B5800BABF36}"/>
                    </a:ext>
                  </a:extLst>
                </p:cNvPr>
                <p:cNvPicPr/>
                <p:nvPr/>
              </p:nvPicPr>
              <p:blipFill>
                <a:blip r:embed="rId47"/>
                <a:stretch>
                  <a:fillRect/>
                </a:stretch>
              </p:blipFill>
              <p:spPr>
                <a:xfrm>
                  <a:off x="9438313" y="2300609"/>
                  <a:ext cx="228240" cy="11664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39" name="Ink 38">
                  <a:extLst>
                    <a:ext uri="{FF2B5EF4-FFF2-40B4-BE49-F238E27FC236}">
                      <a16:creationId xmlns:a16="http://schemas.microsoft.com/office/drawing/2014/main" id="{52E46B91-613A-34F7-E164-F5D9B9B8ABA5}"/>
                    </a:ext>
                  </a:extLst>
                </p14:cNvPr>
                <p14:cNvContentPartPr/>
                <p14:nvPr/>
              </p14:nvContentPartPr>
              <p14:xfrm>
                <a:off x="9763393" y="2251289"/>
                <a:ext cx="104400" cy="127440"/>
              </p14:xfrm>
            </p:contentPart>
          </mc:Choice>
          <mc:Fallback>
            <p:pic>
              <p:nvPicPr>
                <p:cNvPr id="39" name="Ink 38">
                  <a:extLst>
                    <a:ext uri="{FF2B5EF4-FFF2-40B4-BE49-F238E27FC236}">
                      <a16:creationId xmlns:a16="http://schemas.microsoft.com/office/drawing/2014/main" id="{52E46B91-613A-34F7-E164-F5D9B9B8ABA5}"/>
                    </a:ext>
                  </a:extLst>
                </p:cNvPr>
                <p:cNvPicPr/>
                <p:nvPr/>
              </p:nvPicPr>
              <p:blipFill>
                <a:blip r:embed="rId49"/>
                <a:stretch>
                  <a:fillRect/>
                </a:stretch>
              </p:blipFill>
              <p:spPr>
                <a:xfrm>
                  <a:off x="9754753" y="2242649"/>
                  <a:ext cx="122040" cy="14508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40" name="Ink 39">
                  <a:extLst>
                    <a:ext uri="{FF2B5EF4-FFF2-40B4-BE49-F238E27FC236}">
                      <a16:creationId xmlns:a16="http://schemas.microsoft.com/office/drawing/2014/main" id="{42E53777-B40D-7085-41C5-2745C6C59E07}"/>
                    </a:ext>
                  </a:extLst>
                </p14:cNvPr>
                <p14:cNvContentPartPr/>
                <p14:nvPr/>
              </p14:nvContentPartPr>
              <p14:xfrm>
                <a:off x="9874993" y="2291609"/>
                <a:ext cx="30600" cy="65880"/>
              </p14:xfrm>
            </p:contentPart>
          </mc:Choice>
          <mc:Fallback>
            <p:pic>
              <p:nvPicPr>
                <p:cNvPr id="40" name="Ink 39">
                  <a:extLst>
                    <a:ext uri="{FF2B5EF4-FFF2-40B4-BE49-F238E27FC236}">
                      <a16:creationId xmlns:a16="http://schemas.microsoft.com/office/drawing/2014/main" id="{42E53777-B40D-7085-41C5-2745C6C59E07}"/>
                    </a:ext>
                  </a:extLst>
                </p:cNvPr>
                <p:cNvPicPr/>
                <p:nvPr/>
              </p:nvPicPr>
              <p:blipFill>
                <a:blip r:embed="rId51"/>
                <a:stretch>
                  <a:fillRect/>
                </a:stretch>
              </p:blipFill>
              <p:spPr>
                <a:xfrm>
                  <a:off x="9865993" y="2282609"/>
                  <a:ext cx="48240" cy="8352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41" name="Ink 40">
                  <a:extLst>
                    <a:ext uri="{FF2B5EF4-FFF2-40B4-BE49-F238E27FC236}">
                      <a16:creationId xmlns:a16="http://schemas.microsoft.com/office/drawing/2014/main" id="{19335A71-5262-AD76-E7A8-020A6AC27DBE}"/>
                    </a:ext>
                  </a:extLst>
                </p14:cNvPr>
                <p14:cNvContentPartPr/>
                <p14:nvPr/>
              </p14:nvContentPartPr>
              <p14:xfrm>
                <a:off x="9863833" y="2225009"/>
                <a:ext cx="3600" cy="6840"/>
              </p14:xfrm>
            </p:contentPart>
          </mc:Choice>
          <mc:Fallback>
            <p:pic>
              <p:nvPicPr>
                <p:cNvPr id="41" name="Ink 40">
                  <a:extLst>
                    <a:ext uri="{FF2B5EF4-FFF2-40B4-BE49-F238E27FC236}">
                      <a16:creationId xmlns:a16="http://schemas.microsoft.com/office/drawing/2014/main" id="{19335A71-5262-AD76-E7A8-020A6AC27DBE}"/>
                    </a:ext>
                  </a:extLst>
                </p:cNvPr>
                <p:cNvPicPr/>
                <p:nvPr/>
              </p:nvPicPr>
              <p:blipFill>
                <a:blip r:embed="rId53"/>
                <a:stretch>
                  <a:fillRect/>
                </a:stretch>
              </p:blipFill>
              <p:spPr>
                <a:xfrm>
                  <a:off x="9855193" y="2216009"/>
                  <a:ext cx="21240" cy="2448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42" name="Ink 41">
                  <a:extLst>
                    <a:ext uri="{FF2B5EF4-FFF2-40B4-BE49-F238E27FC236}">
                      <a16:creationId xmlns:a16="http://schemas.microsoft.com/office/drawing/2014/main" id="{1E465A99-1917-1AE2-5207-696921F56EC5}"/>
                    </a:ext>
                  </a:extLst>
                </p14:cNvPr>
                <p14:cNvContentPartPr/>
                <p14:nvPr/>
              </p14:nvContentPartPr>
              <p14:xfrm>
                <a:off x="9892273" y="2166329"/>
                <a:ext cx="57960" cy="153360"/>
              </p14:xfrm>
            </p:contentPart>
          </mc:Choice>
          <mc:Fallback>
            <p:pic>
              <p:nvPicPr>
                <p:cNvPr id="42" name="Ink 41">
                  <a:extLst>
                    <a:ext uri="{FF2B5EF4-FFF2-40B4-BE49-F238E27FC236}">
                      <a16:creationId xmlns:a16="http://schemas.microsoft.com/office/drawing/2014/main" id="{1E465A99-1917-1AE2-5207-696921F56EC5}"/>
                    </a:ext>
                  </a:extLst>
                </p:cNvPr>
                <p:cNvPicPr/>
                <p:nvPr/>
              </p:nvPicPr>
              <p:blipFill>
                <a:blip r:embed="rId55"/>
                <a:stretch>
                  <a:fillRect/>
                </a:stretch>
              </p:blipFill>
              <p:spPr>
                <a:xfrm>
                  <a:off x="9883633" y="2157689"/>
                  <a:ext cx="75600" cy="17100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43" name="Ink 42">
                  <a:extLst>
                    <a:ext uri="{FF2B5EF4-FFF2-40B4-BE49-F238E27FC236}">
                      <a16:creationId xmlns:a16="http://schemas.microsoft.com/office/drawing/2014/main" id="{69E219D7-100E-F334-A115-62F7B611E5FB}"/>
                    </a:ext>
                  </a:extLst>
                </p14:cNvPr>
                <p14:cNvContentPartPr/>
                <p14:nvPr/>
              </p14:nvContentPartPr>
              <p14:xfrm>
                <a:off x="9919993" y="2248769"/>
                <a:ext cx="88920" cy="21960"/>
              </p14:xfrm>
            </p:contentPart>
          </mc:Choice>
          <mc:Fallback>
            <p:pic>
              <p:nvPicPr>
                <p:cNvPr id="43" name="Ink 42">
                  <a:extLst>
                    <a:ext uri="{FF2B5EF4-FFF2-40B4-BE49-F238E27FC236}">
                      <a16:creationId xmlns:a16="http://schemas.microsoft.com/office/drawing/2014/main" id="{69E219D7-100E-F334-A115-62F7B611E5FB}"/>
                    </a:ext>
                  </a:extLst>
                </p:cNvPr>
                <p:cNvPicPr/>
                <p:nvPr/>
              </p:nvPicPr>
              <p:blipFill>
                <a:blip r:embed="rId57"/>
                <a:stretch>
                  <a:fillRect/>
                </a:stretch>
              </p:blipFill>
              <p:spPr>
                <a:xfrm>
                  <a:off x="9910993" y="2239769"/>
                  <a:ext cx="106560" cy="3960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44" name="Ink 43">
                  <a:extLst>
                    <a:ext uri="{FF2B5EF4-FFF2-40B4-BE49-F238E27FC236}">
                      <a16:creationId xmlns:a16="http://schemas.microsoft.com/office/drawing/2014/main" id="{1E5347F9-C3F4-B910-1A42-6113E6AB9015}"/>
                    </a:ext>
                  </a:extLst>
                </p14:cNvPr>
                <p14:cNvContentPartPr/>
                <p14:nvPr/>
              </p14:nvContentPartPr>
              <p14:xfrm>
                <a:off x="10052473" y="2185769"/>
                <a:ext cx="92880" cy="91800"/>
              </p14:xfrm>
            </p:contentPart>
          </mc:Choice>
          <mc:Fallback>
            <p:pic>
              <p:nvPicPr>
                <p:cNvPr id="44" name="Ink 43">
                  <a:extLst>
                    <a:ext uri="{FF2B5EF4-FFF2-40B4-BE49-F238E27FC236}">
                      <a16:creationId xmlns:a16="http://schemas.microsoft.com/office/drawing/2014/main" id="{1E5347F9-C3F4-B910-1A42-6113E6AB9015}"/>
                    </a:ext>
                  </a:extLst>
                </p:cNvPr>
                <p:cNvPicPr/>
                <p:nvPr/>
              </p:nvPicPr>
              <p:blipFill>
                <a:blip r:embed="rId59"/>
                <a:stretch>
                  <a:fillRect/>
                </a:stretch>
              </p:blipFill>
              <p:spPr>
                <a:xfrm>
                  <a:off x="10043833" y="2176769"/>
                  <a:ext cx="110520" cy="10944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47" name="Ink 46">
                  <a:extLst>
                    <a:ext uri="{FF2B5EF4-FFF2-40B4-BE49-F238E27FC236}">
                      <a16:creationId xmlns:a16="http://schemas.microsoft.com/office/drawing/2014/main" id="{60CDA42B-2B91-9935-2DA3-A2653080C3F3}"/>
                    </a:ext>
                  </a:extLst>
                </p14:cNvPr>
                <p14:cNvContentPartPr/>
                <p14:nvPr/>
              </p14:nvContentPartPr>
              <p14:xfrm>
                <a:off x="9365233" y="2446769"/>
                <a:ext cx="1472760" cy="362520"/>
              </p14:xfrm>
            </p:contentPart>
          </mc:Choice>
          <mc:Fallback>
            <p:pic>
              <p:nvPicPr>
                <p:cNvPr id="47" name="Ink 46">
                  <a:extLst>
                    <a:ext uri="{FF2B5EF4-FFF2-40B4-BE49-F238E27FC236}">
                      <a16:creationId xmlns:a16="http://schemas.microsoft.com/office/drawing/2014/main" id="{60CDA42B-2B91-9935-2DA3-A2653080C3F3}"/>
                    </a:ext>
                  </a:extLst>
                </p:cNvPr>
                <p:cNvPicPr/>
                <p:nvPr/>
              </p:nvPicPr>
              <p:blipFill>
                <a:blip r:embed="rId61"/>
                <a:stretch>
                  <a:fillRect/>
                </a:stretch>
              </p:blipFill>
              <p:spPr>
                <a:xfrm>
                  <a:off x="9356593" y="2437769"/>
                  <a:ext cx="1490400" cy="380160"/>
                </a:xfrm>
                <a:prstGeom prst="rect">
                  <a:avLst/>
                </a:prstGeom>
              </p:spPr>
            </p:pic>
          </mc:Fallback>
        </mc:AlternateContent>
      </p:grpSp>
      <p:grpSp>
        <p:nvGrpSpPr>
          <p:cNvPr id="62" name="Group 61">
            <a:extLst>
              <a:ext uri="{FF2B5EF4-FFF2-40B4-BE49-F238E27FC236}">
                <a16:creationId xmlns:a16="http://schemas.microsoft.com/office/drawing/2014/main" id="{CCA4DA36-75F4-F0CA-0B26-502CC571C757}"/>
              </a:ext>
            </a:extLst>
          </p:cNvPr>
          <p:cNvGrpSpPr/>
          <p:nvPr/>
        </p:nvGrpSpPr>
        <p:grpSpPr>
          <a:xfrm>
            <a:off x="10064713" y="3951569"/>
            <a:ext cx="1799640" cy="511200"/>
            <a:chOff x="10064713" y="3951569"/>
            <a:chExt cx="1799640" cy="511200"/>
          </a:xfrm>
        </p:grpSpPr>
        <mc:AlternateContent xmlns:mc="http://schemas.openxmlformats.org/markup-compatibility/2006">
          <mc:Choice xmlns:p14="http://schemas.microsoft.com/office/powerpoint/2010/main" Requires="p14">
            <p:contentPart p14:bwMode="auto" r:id="rId62">
              <p14:nvContentPartPr>
                <p14:cNvPr id="48" name="Ink 47">
                  <a:extLst>
                    <a:ext uri="{FF2B5EF4-FFF2-40B4-BE49-F238E27FC236}">
                      <a16:creationId xmlns:a16="http://schemas.microsoft.com/office/drawing/2014/main" id="{9A550AFE-B334-9D43-0E85-6D217B7111E7}"/>
                    </a:ext>
                  </a:extLst>
                </p14:cNvPr>
                <p14:cNvContentPartPr/>
                <p14:nvPr/>
              </p14:nvContentPartPr>
              <p14:xfrm>
                <a:off x="10120873" y="4094849"/>
                <a:ext cx="129240" cy="46800"/>
              </p14:xfrm>
            </p:contentPart>
          </mc:Choice>
          <mc:Fallback>
            <p:pic>
              <p:nvPicPr>
                <p:cNvPr id="48" name="Ink 47">
                  <a:extLst>
                    <a:ext uri="{FF2B5EF4-FFF2-40B4-BE49-F238E27FC236}">
                      <a16:creationId xmlns:a16="http://schemas.microsoft.com/office/drawing/2014/main" id="{9A550AFE-B334-9D43-0E85-6D217B7111E7}"/>
                    </a:ext>
                  </a:extLst>
                </p:cNvPr>
                <p:cNvPicPr/>
                <p:nvPr/>
              </p:nvPicPr>
              <p:blipFill>
                <a:blip r:embed="rId63"/>
                <a:stretch>
                  <a:fillRect/>
                </a:stretch>
              </p:blipFill>
              <p:spPr>
                <a:xfrm>
                  <a:off x="10112233" y="4086209"/>
                  <a:ext cx="146880" cy="6444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49" name="Ink 48">
                  <a:extLst>
                    <a:ext uri="{FF2B5EF4-FFF2-40B4-BE49-F238E27FC236}">
                      <a16:creationId xmlns:a16="http://schemas.microsoft.com/office/drawing/2014/main" id="{F3450D2F-078A-CACD-7FBA-C9378EC52278}"/>
                    </a:ext>
                  </a:extLst>
                </p14:cNvPr>
                <p14:cNvContentPartPr/>
                <p14:nvPr/>
              </p14:nvContentPartPr>
              <p14:xfrm>
                <a:off x="10384393" y="3972809"/>
                <a:ext cx="20520" cy="103680"/>
              </p14:xfrm>
            </p:contentPart>
          </mc:Choice>
          <mc:Fallback>
            <p:pic>
              <p:nvPicPr>
                <p:cNvPr id="49" name="Ink 48">
                  <a:extLst>
                    <a:ext uri="{FF2B5EF4-FFF2-40B4-BE49-F238E27FC236}">
                      <a16:creationId xmlns:a16="http://schemas.microsoft.com/office/drawing/2014/main" id="{F3450D2F-078A-CACD-7FBA-C9378EC52278}"/>
                    </a:ext>
                  </a:extLst>
                </p:cNvPr>
                <p:cNvPicPr/>
                <p:nvPr/>
              </p:nvPicPr>
              <p:blipFill>
                <a:blip r:embed="rId65"/>
                <a:stretch>
                  <a:fillRect/>
                </a:stretch>
              </p:blipFill>
              <p:spPr>
                <a:xfrm>
                  <a:off x="10375753" y="3963809"/>
                  <a:ext cx="38160" cy="12132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50" name="Ink 49">
                  <a:extLst>
                    <a:ext uri="{FF2B5EF4-FFF2-40B4-BE49-F238E27FC236}">
                      <a16:creationId xmlns:a16="http://schemas.microsoft.com/office/drawing/2014/main" id="{0189024E-B5F4-297A-2964-2B54CB5E3F2C}"/>
                    </a:ext>
                  </a:extLst>
                </p14:cNvPr>
                <p14:cNvContentPartPr/>
                <p14:nvPr/>
              </p14:nvContentPartPr>
              <p14:xfrm>
                <a:off x="10328953" y="3951569"/>
                <a:ext cx="128160" cy="56880"/>
              </p14:xfrm>
            </p:contentPart>
          </mc:Choice>
          <mc:Fallback>
            <p:pic>
              <p:nvPicPr>
                <p:cNvPr id="50" name="Ink 49">
                  <a:extLst>
                    <a:ext uri="{FF2B5EF4-FFF2-40B4-BE49-F238E27FC236}">
                      <a16:creationId xmlns:a16="http://schemas.microsoft.com/office/drawing/2014/main" id="{0189024E-B5F4-297A-2964-2B54CB5E3F2C}"/>
                    </a:ext>
                  </a:extLst>
                </p:cNvPr>
                <p:cNvPicPr/>
                <p:nvPr/>
              </p:nvPicPr>
              <p:blipFill>
                <a:blip r:embed="rId67"/>
                <a:stretch>
                  <a:fillRect/>
                </a:stretch>
              </p:blipFill>
              <p:spPr>
                <a:xfrm>
                  <a:off x="10320313" y="3942569"/>
                  <a:ext cx="145800" cy="7452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51" name="Ink 50">
                  <a:extLst>
                    <a:ext uri="{FF2B5EF4-FFF2-40B4-BE49-F238E27FC236}">
                      <a16:creationId xmlns:a16="http://schemas.microsoft.com/office/drawing/2014/main" id="{28932ED3-1862-836C-C6C1-35B9F0BF06BC}"/>
                    </a:ext>
                  </a:extLst>
                </p14:cNvPr>
                <p14:cNvContentPartPr/>
                <p14:nvPr/>
              </p14:nvContentPartPr>
              <p14:xfrm>
                <a:off x="10383313" y="4049129"/>
                <a:ext cx="129600" cy="48960"/>
              </p14:xfrm>
            </p:contentPart>
          </mc:Choice>
          <mc:Fallback>
            <p:pic>
              <p:nvPicPr>
                <p:cNvPr id="51" name="Ink 50">
                  <a:extLst>
                    <a:ext uri="{FF2B5EF4-FFF2-40B4-BE49-F238E27FC236}">
                      <a16:creationId xmlns:a16="http://schemas.microsoft.com/office/drawing/2014/main" id="{28932ED3-1862-836C-C6C1-35B9F0BF06BC}"/>
                    </a:ext>
                  </a:extLst>
                </p:cNvPr>
                <p:cNvPicPr/>
                <p:nvPr/>
              </p:nvPicPr>
              <p:blipFill>
                <a:blip r:embed="rId69"/>
                <a:stretch>
                  <a:fillRect/>
                </a:stretch>
              </p:blipFill>
              <p:spPr>
                <a:xfrm>
                  <a:off x="10374673" y="4040129"/>
                  <a:ext cx="147240" cy="6660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52" name="Ink 51">
                  <a:extLst>
                    <a:ext uri="{FF2B5EF4-FFF2-40B4-BE49-F238E27FC236}">
                      <a16:creationId xmlns:a16="http://schemas.microsoft.com/office/drawing/2014/main" id="{AB520275-3FDD-2172-3975-30E3E9794F8F}"/>
                    </a:ext>
                  </a:extLst>
                </p14:cNvPr>
                <p14:cNvContentPartPr/>
                <p14:nvPr/>
              </p14:nvContentPartPr>
              <p14:xfrm>
                <a:off x="10064713" y="4197449"/>
                <a:ext cx="210600" cy="173880"/>
              </p14:xfrm>
            </p:contentPart>
          </mc:Choice>
          <mc:Fallback>
            <p:pic>
              <p:nvPicPr>
                <p:cNvPr id="52" name="Ink 51">
                  <a:extLst>
                    <a:ext uri="{FF2B5EF4-FFF2-40B4-BE49-F238E27FC236}">
                      <a16:creationId xmlns:a16="http://schemas.microsoft.com/office/drawing/2014/main" id="{AB520275-3FDD-2172-3975-30E3E9794F8F}"/>
                    </a:ext>
                  </a:extLst>
                </p:cNvPr>
                <p:cNvPicPr/>
                <p:nvPr/>
              </p:nvPicPr>
              <p:blipFill>
                <a:blip r:embed="rId71"/>
                <a:stretch>
                  <a:fillRect/>
                </a:stretch>
              </p:blipFill>
              <p:spPr>
                <a:xfrm>
                  <a:off x="10055713" y="4188449"/>
                  <a:ext cx="228240" cy="19152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53" name="Ink 52">
                  <a:extLst>
                    <a:ext uri="{FF2B5EF4-FFF2-40B4-BE49-F238E27FC236}">
                      <a16:creationId xmlns:a16="http://schemas.microsoft.com/office/drawing/2014/main" id="{0761F321-4FC9-3A75-E539-54ECD852A932}"/>
                    </a:ext>
                  </a:extLst>
                </p14:cNvPr>
                <p14:cNvContentPartPr/>
                <p14:nvPr/>
              </p14:nvContentPartPr>
              <p14:xfrm>
                <a:off x="10381873" y="4292129"/>
                <a:ext cx="122040" cy="170640"/>
              </p14:xfrm>
            </p:contentPart>
          </mc:Choice>
          <mc:Fallback>
            <p:pic>
              <p:nvPicPr>
                <p:cNvPr id="53" name="Ink 52">
                  <a:extLst>
                    <a:ext uri="{FF2B5EF4-FFF2-40B4-BE49-F238E27FC236}">
                      <a16:creationId xmlns:a16="http://schemas.microsoft.com/office/drawing/2014/main" id="{0761F321-4FC9-3A75-E539-54ECD852A932}"/>
                    </a:ext>
                  </a:extLst>
                </p:cNvPr>
                <p:cNvPicPr/>
                <p:nvPr/>
              </p:nvPicPr>
              <p:blipFill>
                <a:blip r:embed="rId73"/>
                <a:stretch>
                  <a:fillRect/>
                </a:stretch>
              </p:blipFill>
              <p:spPr>
                <a:xfrm>
                  <a:off x="10372873" y="4283129"/>
                  <a:ext cx="139680" cy="18828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54" name="Ink 53">
                  <a:extLst>
                    <a:ext uri="{FF2B5EF4-FFF2-40B4-BE49-F238E27FC236}">
                      <a16:creationId xmlns:a16="http://schemas.microsoft.com/office/drawing/2014/main" id="{DEC08BBC-EDD0-7A57-A0B0-F106DDA57393}"/>
                    </a:ext>
                  </a:extLst>
                </p14:cNvPr>
                <p14:cNvContentPartPr/>
                <p14:nvPr/>
              </p14:nvContentPartPr>
              <p14:xfrm>
                <a:off x="10408873" y="4365209"/>
                <a:ext cx="103680" cy="36360"/>
              </p14:xfrm>
            </p:contentPart>
          </mc:Choice>
          <mc:Fallback>
            <p:pic>
              <p:nvPicPr>
                <p:cNvPr id="54" name="Ink 53">
                  <a:extLst>
                    <a:ext uri="{FF2B5EF4-FFF2-40B4-BE49-F238E27FC236}">
                      <a16:creationId xmlns:a16="http://schemas.microsoft.com/office/drawing/2014/main" id="{DEC08BBC-EDD0-7A57-A0B0-F106DDA57393}"/>
                    </a:ext>
                  </a:extLst>
                </p:cNvPr>
                <p:cNvPicPr/>
                <p:nvPr/>
              </p:nvPicPr>
              <p:blipFill>
                <a:blip r:embed="rId75"/>
                <a:stretch>
                  <a:fillRect/>
                </a:stretch>
              </p:blipFill>
              <p:spPr>
                <a:xfrm>
                  <a:off x="10399873" y="4356569"/>
                  <a:ext cx="121320" cy="5400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55" name="Ink 54">
                  <a:extLst>
                    <a:ext uri="{FF2B5EF4-FFF2-40B4-BE49-F238E27FC236}">
                      <a16:creationId xmlns:a16="http://schemas.microsoft.com/office/drawing/2014/main" id="{416BCD3D-E7C1-211F-492D-139F78EBC69D}"/>
                    </a:ext>
                  </a:extLst>
                </p14:cNvPr>
                <p14:cNvContentPartPr/>
                <p14:nvPr/>
              </p14:nvContentPartPr>
              <p14:xfrm>
                <a:off x="10558273" y="4186649"/>
                <a:ext cx="288720" cy="236520"/>
              </p14:xfrm>
            </p:contentPart>
          </mc:Choice>
          <mc:Fallback>
            <p:pic>
              <p:nvPicPr>
                <p:cNvPr id="55" name="Ink 54">
                  <a:extLst>
                    <a:ext uri="{FF2B5EF4-FFF2-40B4-BE49-F238E27FC236}">
                      <a16:creationId xmlns:a16="http://schemas.microsoft.com/office/drawing/2014/main" id="{416BCD3D-E7C1-211F-492D-139F78EBC69D}"/>
                    </a:ext>
                  </a:extLst>
                </p:cNvPr>
                <p:cNvPicPr/>
                <p:nvPr/>
              </p:nvPicPr>
              <p:blipFill>
                <a:blip r:embed="rId77"/>
                <a:stretch>
                  <a:fillRect/>
                </a:stretch>
              </p:blipFill>
              <p:spPr>
                <a:xfrm>
                  <a:off x="10549273" y="4177649"/>
                  <a:ext cx="306360" cy="25416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56" name="Ink 55">
                  <a:extLst>
                    <a:ext uri="{FF2B5EF4-FFF2-40B4-BE49-F238E27FC236}">
                      <a16:creationId xmlns:a16="http://schemas.microsoft.com/office/drawing/2014/main" id="{28A9CDD7-CE0E-2B16-9511-1968CBC35752}"/>
                    </a:ext>
                  </a:extLst>
                </p14:cNvPr>
                <p14:cNvContentPartPr/>
                <p14:nvPr/>
              </p14:nvContentPartPr>
              <p14:xfrm>
                <a:off x="10782913" y="4219409"/>
                <a:ext cx="339480" cy="113760"/>
              </p14:xfrm>
            </p:contentPart>
          </mc:Choice>
          <mc:Fallback>
            <p:pic>
              <p:nvPicPr>
                <p:cNvPr id="56" name="Ink 55">
                  <a:extLst>
                    <a:ext uri="{FF2B5EF4-FFF2-40B4-BE49-F238E27FC236}">
                      <a16:creationId xmlns:a16="http://schemas.microsoft.com/office/drawing/2014/main" id="{28A9CDD7-CE0E-2B16-9511-1968CBC35752}"/>
                    </a:ext>
                  </a:extLst>
                </p:cNvPr>
                <p:cNvPicPr/>
                <p:nvPr/>
              </p:nvPicPr>
              <p:blipFill>
                <a:blip r:embed="rId79"/>
                <a:stretch>
                  <a:fillRect/>
                </a:stretch>
              </p:blipFill>
              <p:spPr>
                <a:xfrm>
                  <a:off x="10774273" y="4210769"/>
                  <a:ext cx="357120" cy="13140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57" name="Ink 56">
                  <a:extLst>
                    <a:ext uri="{FF2B5EF4-FFF2-40B4-BE49-F238E27FC236}">
                      <a16:creationId xmlns:a16="http://schemas.microsoft.com/office/drawing/2014/main" id="{55585A7A-2062-436F-4AB3-7B39A04EE65F}"/>
                    </a:ext>
                  </a:extLst>
                </p14:cNvPr>
                <p14:cNvContentPartPr/>
                <p14:nvPr/>
              </p14:nvContentPartPr>
              <p14:xfrm>
                <a:off x="11307073" y="4122209"/>
                <a:ext cx="194760" cy="137880"/>
              </p14:xfrm>
            </p:contentPart>
          </mc:Choice>
          <mc:Fallback>
            <p:pic>
              <p:nvPicPr>
                <p:cNvPr id="57" name="Ink 56">
                  <a:extLst>
                    <a:ext uri="{FF2B5EF4-FFF2-40B4-BE49-F238E27FC236}">
                      <a16:creationId xmlns:a16="http://schemas.microsoft.com/office/drawing/2014/main" id="{55585A7A-2062-436F-4AB3-7B39A04EE65F}"/>
                    </a:ext>
                  </a:extLst>
                </p:cNvPr>
                <p:cNvPicPr/>
                <p:nvPr/>
              </p:nvPicPr>
              <p:blipFill>
                <a:blip r:embed="rId81"/>
                <a:stretch>
                  <a:fillRect/>
                </a:stretch>
              </p:blipFill>
              <p:spPr>
                <a:xfrm>
                  <a:off x="11298433" y="4113569"/>
                  <a:ext cx="212400" cy="15552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58" name="Ink 57">
                  <a:extLst>
                    <a:ext uri="{FF2B5EF4-FFF2-40B4-BE49-F238E27FC236}">
                      <a16:creationId xmlns:a16="http://schemas.microsoft.com/office/drawing/2014/main" id="{82D72439-71CC-15E8-CEB5-24A80FB75729}"/>
                    </a:ext>
                  </a:extLst>
                </p14:cNvPr>
                <p14:cNvContentPartPr/>
                <p14:nvPr/>
              </p14:nvContentPartPr>
              <p14:xfrm>
                <a:off x="11434513" y="4058129"/>
                <a:ext cx="37440" cy="27720"/>
              </p14:xfrm>
            </p:contentPart>
          </mc:Choice>
          <mc:Fallback>
            <p:pic>
              <p:nvPicPr>
                <p:cNvPr id="58" name="Ink 57">
                  <a:extLst>
                    <a:ext uri="{FF2B5EF4-FFF2-40B4-BE49-F238E27FC236}">
                      <a16:creationId xmlns:a16="http://schemas.microsoft.com/office/drawing/2014/main" id="{82D72439-71CC-15E8-CEB5-24A80FB75729}"/>
                    </a:ext>
                  </a:extLst>
                </p:cNvPr>
                <p:cNvPicPr/>
                <p:nvPr/>
              </p:nvPicPr>
              <p:blipFill>
                <a:blip r:embed="rId83"/>
                <a:stretch>
                  <a:fillRect/>
                </a:stretch>
              </p:blipFill>
              <p:spPr>
                <a:xfrm>
                  <a:off x="11425873" y="4049129"/>
                  <a:ext cx="55080" cy="4536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59" name="Ink 58">
                  <a:extLst>
                    <a:ext uri="{FF2B5EF4-FFF2-40B4-BE49-F238E27FC236}">
                      <a16:creationId xmlns:a16="http://schemas.microsoft.com/office/drawing/2014/main" id="{E5EC54B3-1D24-0313-212D-2B7D3646C7C7}"/>
                    </a:ext>
                  </a:extLst>
                </p14:cNvPr>
                <p14:cNvContentPartPr/>
                <p14:nvPr/>
              </p14:nvContentPartPr>
              <p14:xfrm>
                <a:off x="11471593" y="4033649"/>
                <a:ext cx="61920" cy="158760"/>
              </p14:xfrm>
            </p:contentPart>
          </mc:Choice>
          <mc:Fallback>
            <p:pic>
              <p:nvPicPr>
                <p:cNvPr id="59" name="Ink 58">
                  <a:extLst>
                    <a:ext uri="{FF2B5EF4-FFF2-40B4-BE49-F238E27FC236}">
                      <a16:creationId xmlns:a16="http://schemas.microsoft.com/office/drawing/2014/main" id="{E5EC54B3-1D24-0313-212D-2B7D3646C7C7}"/>
                    </a:ext>
                  </a:extLst>
                </p:cNvPr>
                <p:cNvPicPr/>
                <p:nvPr/>
              </p:nvPicPr>
              <p:blipFill>
                <a:blip r:embed="rId85"/>
                <a:stretch>
                  <a:fillRect/>
                </a:stretch>
              </p:blipFill>
              <p:spPr>
                <a:xfrm>
                  <a:off x="11462953" y="4025009"/>
                  <a:ext cx="79560" cy="17640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60" name="Ink 59">
                  <a:extLst>
                    <a:ext uri="{FF2B5EF4-FFF2-40B4-BE49-F238E27FC236}">
                      <a16:creationId xmlns:a16="http://schemas.microsoft.com/office/drawing/2014/main" id="{AB36FFC6-E587-B035-1164-B39A82BA53D6}"/>
                    </a:ext>
                  </a:extLst>
                </p14:cNvPr>
                <p14:cNvContentPartPr/>
                <p14:nvPr/>
              </p14:nvContentPartPr>
              <p14:xfrm>
                <a:off x="11475193" y="4095209"/>
                <a:ext cx="265320" cy="70920"/>
              </p14:xfrm>
            </p:contentPart>
          </mc:Choice>
          <mc:Fallback>
            <p:pic>
              <p:nvPicPr>
                <p:cNvPr id="60" name="Ink 59">
                  <a:extLst>
                    <a:ext uri="{FF2B5EF4-FFF2-40B4-BE49-F238E27FC236}">
                      <a16:creationId xmlns:a16="http://schemas.microsoft.com/office/drawing/2014/main" id="{AB36FFC6-E587-B035-1164-B39A82BA53D6}"/>
                    </a:ext>
                  </a:extLst>
                </p:cNvPr>
                <p:cNvPicPr/>
                <p:nvPr/>
              </p:nvPicPr>
              <p:blipFill>
                <a:blip r:embed="rId87"/>
                <a:stretch>
                  <a:fillRect/>
                </a:stretch>
              </p:blipFill>
              <p:spPr>
                <a:xfrm>
                  <a:off x="11466553" y="4086209"/>
                  <a:ext cx="282960" cy="8856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61" name="Ink 60">
                  <a:extLst>
                    <a:ext uri="{FF2B5EF4-FFF2-40B4-BE49-F238E27FC236}">
                      <a16:creationId xmlns:a16="http://schemas.microsoft.com/office/drawing/2014/main" id="{B4577903-30E3-3C61-100B-60737389BD50}"/>
                    </a:ext>
                  </a:extLst>
                </p14:cNvPr>
                <p14:cNvContentPartPr/>
                <p14:nvPr/>
              </p14:nvContentPartPr>
              <p14:xfrm>
                <a:off x="11840593" y="4089809"/>
                <a:ext cx="23760" cy="19440"/>
              </p14:xfrm>
            </p:contentPart>
          </mc:Choice>
          <mc:Fallback>
            <p:pic>
              <p:nvPicPr>
                <p:cNvPr id="61" name="Ink 60">
                  <a:extLst>
                    <a:ext uri="{FF2B5EF4-FFF2-40B4-BE49-F238E27FC236}">
                      <a16:creationId xmlns:a16="http://schemas.microsoft.com/office/drawing/2014/main" id="{B4577903-30E3-3C61-100B-60737389BD50}"/>
                    </a:ext>
                  </a:extLst>
                </p:cNvPr>
                <p:cNvPicPr/>
                <p:nvPr/>
              </p:nvPicPr>
              <p:blipFill>
                <a:blip r:embed="rId89"/>
                <a:stretch>
                  <a:fillRect/>
                </a:stretch>
              </p:blipFill>
              <p:spPr>
                <a:xfrm>
                  <a:off x="11831953" y="4080809"/>
                  <a:ext cx="41400" cy="370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90">
            <p14:nvContentPartPr>
              <p14:cNvPr id="64" name="Ink 63">
                <a:extLst>
                  <a:ext uri="{FF2B5EF4-FFF2-40B4-BE49-F238E27FC236}">
                    <a16:creationId xmlns:a16="http://schemas.microsoft.com/office/drawing/2014/main" id="{C2F0DA9F-AC2B-F192-4956-4E610F2DC68F}"/>
                  </a:ext>
                </a:extLst>
              </p14:cNvPr>
              <p14:cNvContentPartPr/>
              <p14:nvPr/>
            </p14:nvContentPartPr>
            <p14:xfrm>
              <a:off x="9874993" y="5882249"/>
              <a:ext cx="333360" cy="412920"/>
            </p14:xfrm>
          </p:contentPart>
        </mc:Choice>
        <mc:Fallback>
          <p:pic>
            <p:nvPicPr>
              <p:cNvPr id="64" name="Ink 63">
                <a:extLst>
                  <a:ext uri="{FF2B5EF4-FFF2-40B4-BE49-F238E27FC236}">
                    <a16:creationId xmlns:a16="http://schemas.microsoft.com/office/drawing/2014/main" id="{C2F0DA9F-AC2B-F192-4956-4E610F2DC68F}"/>
                  </a:ext>
                </a:extLst>
              </p:cNvPr>
              <p:cNvPicPr/>
              <p:nvPr/>
            </p:nvPicPr>
            <p:blipFill>
              <a:blip r:embed="rId91"/>
              <a:stretch>
                <a:fillRect/>
              </a:stretch>
            </p:blipFill>
            <p:spPr>
              <a:xfrm>
                <a:off x="9866353" y="5873609"/>
                <a:ext cx="351000" cy="430560"/>
              </a:xfrm>
              <a:prstGeom prst="rect">
                <a:avLst/>
              </a:prstGeom>
            </p:spPr>
          </p:pic>
        </mc:Fallback>
      </mc:AlternateContent>
      <p:grpSp>
        <p:nvGrpSpPr>
          <p:cNvPr id="74" name="Group 73">
            <a:extLst>
              <a:ext uri="{FF2B5EF4-FFF2-40B4-BE49-F238E27FC236}">
                <a16:creationId xmlns:a16="http://schemas.microsoft.com/office/drawing/2014/main" id="{14BE9631-4315-0F2B-3BAC-A8DD000400B8}"/>
              </a:ext>
            </a:extLst>
          </p:cNvPr>
          <p:cNvGrpSpPr/>
          <p:nvPr/>
        </p:nvGrpSpPr>
        <p:grpSpPr>
          <a:xfrm>
            <a:off x="9981553" y="5389409"/>
            <a:ext cx="593640" cy="347760"/>
            <a:chOff x="9981553" y="5389409"/>
            <a:chExt cx="593640" cy="347760"/>
          </a:xfrm>
        </p:grpSpPr>
        <mc:AlternateContent xmlns:mc="http://schemas.openxmlformats.org/markup-compatibility/2006">
          <mc:Choice xmlns:p14="http://schemas.microsoft.com/office/powerpoint/2010/main" Requires="p14">
            <p:contentPart p14:bwMode="auto" r:id="rId92">
              <p14:nvContentPartPr>
                <p14:cNvPr id="65" name="Ink 64">
                  <a:extLst>
                    <a:ext uri="{FF2B5EF4-FFF2-40B4-BE49-F238E27FC236}">
                      <a16:creationId xmlns:a16="http://schemas.microsoft.com/office/drawing/2014/main" id="{3AFD3EC0-C2CE-4CBC-373D-1DC062E0696D}"/>
                    </a:ext>
                  </a:extLst>
                </p14:cNvPr>
                <p14:cNvContentPartPr/>
                <p14:nvPr/>
              </p14:nvContentPartPr>
              <p14:xfrm>
                <a:off x="9981553" y="5587049"/>
                <a:ext cx="252720" cy="150120"/>
              </p14:xfrm>
            </p:contentPart>
          </mc:Choice>
          <mc:Fallback>
            <p:pic>
              <p:nvPicPr>
                <p:cNvPr id="65" name="Ink 64">
                  <a:extLst>
                    <a:ext uri="{FF2B5EF4-FFF2-40B4-BE49-F238E27FC236}">
                      <a16:creationId xmlns:a16="http://schemas.microsoft.com/office/drawing/2014/main" id="{3AFD3EC0-C2CE-4CBC-373D-1DC062E0696D}"/>
                    </a:ext>
                  </a:extLst>
                </p:cNvPr>
                <p:cNvPicPr/>
                <p:nvPr/>
              </p:nvPicPr>
              <p:blipFill>
                <a:blip r:embed="rId93"/>
                <a:stretch>
                  <a:fillRect/>
                </a:stretch>
              </p:blipFill>
              <p:spPr>
                <a:xfrm>
                  <a:off x="9972913" y="5578049"/>
                  <a:ext cx="270360" cy="16776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66" name="Ink 65">
                  <a:extLst>
                    <a:ext uri="{FF2B5EF4-FFF2-40B4-BE49-F238E27FC236}">
                      <a16:creationId xmlns:a16="http://schemas.microsoft.com/office/drawing/2014/main" id="{5C032AC8-9E24-D3D7-D6AA-ACCC75DC4B21}"/>
                    </a:ext>
                  </a:extLst>
                </p14:cNvPr>
                <p14:cNvContentPartPr/>
                <p14:nvPr/>
              </p14:nvContentPartPr>
              <p14:xfrm>
                <a:off x="10324993" y="5434769"/>
                <a:ext cx="97200" cy="140040"/>
              </p14:xfrm>
            </p:contentPart>
          </mc:Choice>
          <mc:Fallback>
            <p:pic>
              <p:nvPicPr>
                <p:cNvPr id="66" name="Ink 65">
                  <a:extLst>
                    <a:ext uri="{FF2B5EF4-FFF2-40B4-BE49-F238E27FC236}">
                      <a16:creationId xmlns:a16="http://schemas.microsoft.com/office/drawing/2014/main" id="{5C032AC8-9E24-D3D7-D6AA-ACCC75DC4B21}"/>
                    </a:ext>
                  </a:extLst>
                </p:cNvPr>
                <p:cNvPicPr/>
                <p:nvPr/>
              </p:nvPicPr>
              <p:blipFill>
                <a:blip r:embed="rId95"/>
                <a:stretch>
                  <a:fillRect/>
                </a:stretch>
              </p:blipFill>
              <p:spPr>
                <a:xfrm>
                  <a:off x="10316353" y="5425769"/>
                  <a:ext cx="114840" cy="15768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67" name="Ink 66">
                  <a:extLst>
                    <a:ext uri="{FF2B5EF4-FFF2-40B4-BE49-F238E27FC236}">
                      <a16:creationId xmlns:a16="http://schemas.microsoft.com/office/drawing/2014/main" id="{CD713F07-8F2E-708A-6602-DEF2F760B62D}"/>
                    </a:ext>
                  </a:extLst>
                </p14:cNvPr>
                <p14:cNvContentPartPr/>
                <p14:nvPr/>
              </p14:nvContentPartPr>
              <p14:xfrm>
                <a:off x="10341193" y="5475809"/>
                <a:ext cx="76320" cy="67320"/>
              </p14:xfrm>
            </p:contentPart>
          </mc:Choice>
          <mc:Fallback>
            <p:pic>
              <p:nvPicPr>
                <p:cNvPr id="67" name="Ink 66">
                  <a:extLst>
                    <a:ext uri="{FF2B5EF4-FFF2-40B4-BE49-F238E27FC236}">
                      <a16:creationId xmlns:a16="http://schemas.microsoft.com/office/drawing/2014/main" id="{CD713F07-8F2E-708A-6602-DEF2F760B62D}"/>
                    </a:ext>
                  </a:extLst>
                </p:cNvPr>
                <p:cNvPicPr/>
                <p:nvPr/>
              </p:nvPicPr>
              <p:blipFill>
                <a:blip r:embed="rId97"/>
                <a:stretch>
                  <a:fillRect/>
                </a:stretch>
              </p:blipFill>
              <p:spPr>
                <a:xfrm>
                  <a:off x="10332193" y="5466809"/>
                  <a:ext cx="93960" cy="8496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68" name="Ink 67">
                  <a:extLst>
                    <a:ext uri="{FF2B5EF4-FFF2-40B4-BE49-F238E27FC236}">
                      <a16:creationId xmlns:a16="http://schemas.microsoft.com/office/drawing/2014/main" id="{98EDFFA2-1AB5-14A2-870F-C31BCD521716}"/>
                    </a:ext>
                  </a:extLst>
                </p14:cNvPr>
                <p14:cNvContentPartPr/>
                <p14:nvPr/>
              </p14:nvContentPartPr>
              <p14:xfrm>
                <a:off x="10501033" y="5389409"/>
                <a:ext cx="74160" cy="156240"/>
              </p14:xfrm>
            </p:contentPart>
          </mc:Choice>
          <mc:Fallback>
            <p:pic>
              <p:nvPicPr>
                <p:cNvPr id="68" name="Ink 67">
                  <a:extLst>
                    <a:ext uri="{FF2B5EF4-FFF2-40B4-BE49-F238E27FC236}">
                      <a16:creationId xmlns:a16="http://schemas.microsoft.com/office/drawing/2014/main" id="{98EDFFA2-1AB5-14A2-870F-C31BCD521716}"/>
                    </a:ext>
                  </a:extLst>
                </p:cNvPr>
                <p:cNvPicPr/>
                <p:nvPr/>
              </p:nvPicPr>
              <p:blipFill>
                <a:blip r:embed="rId99"/>
                <a:stretch>
                  <a:fillRect/>
                </a:stretch>
              </p:blipFill>
              <p:spPr>
                <a:xfrm>
                  <a:off x="10492033" y="5380769"/>
                  <a:ext cx="91800" cy="173880"/>
                </a:xfrm>
                <a:prstGeom prst="rect">
                  <a:avLst/>
                </a:prstGeom>
              </p:spPr>
            </p:pic>
          </mc:Fallback>
        </mc:AlternateContent>
      </p:grpSp>
      <p:grpSp>
        <p:nvGrpSpPr>
          <p:cNvPr id="73" name="Group 72">
            <a:extLst>
              <a:ext uri="{FF2B5EF4-FFF2-40B4-BE49-F238E27FC236}">
                <a16:creationId xmlns:a16="http://schemas.microsoft.com/office/drawing/2014/main" id="{A26DFD1F-0743-7C5D-4802-6D938BC050BE}"/>
              </a:ext>
            </a:extLst>
          </p:cNvPr>
          <p:cNvGrpSpPr/>
          <p:nvPr/>
        </p:nvGrpSpPr>
        <p:grpSpPr>
          <a:xfrm>
            <a:off x="9908833" y="6257729"/>
            <a:ext cx="570600" cy="303840"/>
            <a:chOff x="9908833" y="6257729"/>
            <a:chExt cx="570600" cy="303840"/>
          </a:xfrm>
        </p:grpSpPr>
        <mc:AlternateContent xmlns:mc="http://schemas.openxmlformats.org/markup-compatibility/2006">
          <mc:Choice xmlns:p14="http://schemas.microsoft.com/office/powerpoint/2010/main" Requires="p14">
            <p:contentPart p14:bwMode="auto" r:id="rId100">
              <p14:nvContentPartPr>
                <p14:cNvPr id="69" name="Ink 68">
                  <a:extLst>
                    <a:ext uri="{FF2B5EF4-FFF2-40B4-BE49-F238E27FC236}">
                      <a16:creationId xmlns:a16="http://schemas.microsoft.com/office/drawing/2014/main" id="{968E1588-9EFC-933B-A10E-00C51286E042}"/>
                    </a:ext>
                  </a:extLst>
                </p14:cNvPr>
                <p14:cNvContentPartPr/>
                <p14:nvPr/>
              </p14:nvContentPartPr>
              <p14:xfrm>
                <a:off x="9908833" y="6520169"/>
                <a:ext cx="234360" cy="41400"/>
              </p14:xfrm>
            </p:contentPart>
          </mc:Choice>
          <mc:Fallback>
            <p:pic>
              <p:nvPicPr>
                <p:cNvPr id="69" name="Ink 68">
                  <a:extLst>
                    <a:ext uri="{FF2B5EF4-FFF2-40B4-BE49-F238E27FC236}">
                      <a16:creationId xmlns:a16="http://schemas.microsoft.com/office/drawing/2014/main" id="{968E1588-9EFC-933B-A10E-00C51286E042}"/>
                    </a:ext>
                  </a:extLst>
                </p:cNvPr>
                <p:cNvPicPr/>
                <p:nvPr/>
              </p:nvPicPr>
              <p:blipFill>
                <a:blip r:embed="rId101"/>
                <a:stretch>
                  <a:fillRect/>
                </a:stretch>
              </p:blipFill>
              <p:spPr>
                <a:xfrm>
                  <a:off x="9899833" y="6511529"/>
                  <a:ext cx="252000" cy="5904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70" name="Ink 69">
                  <a:extLst>
                    <a:ext uri="{FF2B5EF4-FFF2-40B4-BE49-F238E27FC236}">
                      <a16:creationId xmlns:a16="http://schemas.microsoft.com/office/drawing/2014/main" id="{468FA583-95E8-B380-28CE-62A597B644CF}"/>
                    </a:ext>
                  </a:extLst>
                </p14:cNvPr>
                <p14:cNvContentPartPr/>
                <p14:nvPr/>
              </p14:nvContentPartPr>
              <p14:xfrm>
                <a:off x="10253713" y="6308129"/>
                <a:ext cx="93600" cy="171000"/>
              </p14:xfrm>
            </p:contentPart>
          </mc:Choice>
          <mc:Fallback>
            <p:pic>
              <p:nvPicPr>
                <p:cNvPr id="70" name="Ink 69">
                  <a:extLst>
                    <a:ext uri="{FF2B5EF4-FFF2-40B4-BE49-F238E27FC236}">
                      <a16:creationId xmlns:a16="http://schemas.microsoft.com/office/drawing/2014/main" id="{468FA583-95E8-B380-28CE-62A597B644CF}"/>
                    </a:ext>
                  </a:extLst>
                </p:cNvPr>
                <p:cNvPicPr/>
                <p:nvPr/>
              </p:nvPicPr>
              <p:blipFill>
                <a:blip r:embed="rId103"/>
                <a:stretch>
                  <a:fillRect/>
                </a:stretch>
              </p:blipFill>
              <p:spPr>
                <a:xfrm>
                  <a:off x="10245073" y="6299489"/>
                  <a:ext cx="111240" cy="18864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71" name="Ink 70">
                  <a:extLst>
                    <a:ext uri="{FF2B5EF4-FFF2-40B4-BE49-F238E27FC236}">
                      <a16:creationId xmlns:a16="http://schemas.microsoft.com/office/drawing/2014/main" id="{A1113347-5D6B-EE37-D479-77E6BDB8A073}"/>
                    </a:ext>
                  </a:extLst>
                </p14:cNvPr>
                <p14:cNvContentPartPr/>
                <p14:nvPr/>
              </p14:nvContentPartPr>
              <p14:xfrm>
                <a:off x="10269913" y="6356369"/>
                <a:ext cx="79200" cy="62280"/>
              </p14:xfrm>
            </p:contentPart>
          </mc:Choice>
          <mc:Fallback>
            <p:pic>
              <p:nvPicPr>
                <p:cNvPr id="71" name="Ink 70">
                  <a:extLst>
                    <a:ext uri="{FF2B5EF4-FFF2-40B4-BE49-F238E27FC236}">
                      <a16:creationId xmlns:a16="http://schemas.microsoft.com/office/drawing/2014/main" id="{A1113347-5D6B-EE37-D479-77E6BDB8A073}"/>
                    </a:ext>
                  </a:extLst>
                </p:cNvPr>
                <p:cNvPicPr/>
                <p:nvPr/>
              </p:nvPicPr>
              <p:blipFill>
                <a:blip r:embed="rId105"/>
                <a:stretch>
                  <a:fillRect/>
                </a:stretch>
              </p:blipFill>
              <p:spPr>
                <a:xfrm>
                  <a:off x="10260913" y="6347369"/>
                  <a:ext cx="96840" cy="7992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72" name="Ink 71">
                  <a:extLst>
                    <a:ext uri="{FF2B5EF4-FFF2-40B4-BE49-F238E27FC236}">
                      <a16:creationId xmlns:a16="http://schemas.microsoft.com/office/drawing/2014/main" id="{A5B161CF-037D-3752-466B-33BF3E8475AB}"/>
                    </a:ext>
                  </a:extLst>
                </p14:cNvPr>
                <p14:cNvContentPartPr/>
                <p14:nvPr/>
              </p14:nvContentPartPr>
              <p14:xfrm>
                <a:off x="10402393" y="6257729"/>
                <a:ext cx="77040" cy="121680"/>
              </p14:xfrm>
            </p:contentPart>
          </mc:Choice>
          <mc:Fallback>
            <p:pic>
              <p:nvPicPr>
                <p:cNvPr id="72" name="Ink 71">
                  <a:extLst>
                    <a:ext uri="{FF2B5EF4-FFF2-40B4-BE49-F238E27FC236}">
                      <a16:creationId xmlns:a16="http://schemas.microsoft.com/office/drawing/2014/main" id="{A5B161CF-037D-3752-466B-33BF3E8475AB}"/>
                    </a:ext>
                  </a:extLst>
                </p:cNvPr>
                <p:cNvPicPr/>
                <p:nvPr/>
              </p:nvPicPr>
              <p:blipFill>
                <a:blip r:embed="rId107"/>
                <a:stretch>
                  <a:fillRect/>
                </a:stretch>
              </p:blipFill>
              <p:spPr>
                <a:xfrm>
                  <a:off x="10393393" y="6248729"/>
                  <a:ext cx="94680" cy="139320"/>
                </a:xfrm>
                <a:prstGeom prst="rect">
                  <a:avLst/>
                </a:prstGeom>
              </p:spPr>
            </p:pic>
          </mc:Fallback>
        </mc:AlternateContent>
      </p:grpSp>
      <p:grpSp>
        <p:nvGrpSpPr>
          <p:cNvPr id="91" name="Group 90">
            <a:extLst>
              <a:ext uri="{FF2B5EF4-FFF2-40B4-BE49-F238E27FC236}">
                <a16:creationId xmlns:a16="http://schemas.microsoft.com/office/drawing/2014/main" id="{F6F88CCB-32F0-9384-2FD3-83220B9EAABC}"/>
              </a:ext>
            </a:extLst>
          </p:cNvPr>
          <p:cNvGrpSpPr/>
          <p:nvPr/>
        </p:nvGrpSpPr>
        <p:grpSpPr>
          <a:xfrm>
            <a:off x="11262433" y="6407489"/>
            <a:ext cx="1431720" cy="545400"/>
            <a:chOff x="11262433" y="6407489"/>
            <a:chExt cx="1431720" cy="545400"/>
          </a:xfrm>
        </p:grpSpPr>
        <mc:AlternateContent xmlns:mc="http://schemas.openxmlformats.org/markup-compatibility/2006">
          <mc:Choice xmlns:p14="http://schemas.microsoft.com/office/powerpoint/2010/main" Requires="p14">
            <p:contentPart p14:bwMode="auto" r:id="rId108">
              <p14:nvContentPartPr>
                <p14:cNvPr id="75" name="Ink 74">
                  <a:extLst>
                    <a:ext uri="{FF2B5EF4-FFF2-40B4-BE49-F238E27FC236}">
                      <a16:creationId xmlns:a16="http://schemas.microsoft.com/office/drawing/2014/main" id="{CF32B6BE-4305-F9AC-4861-A4DB24DE8670}"/>
                    </a:ext>
                  </a:extLst>
                </p14:cNvPr>
                <p14:cNvContentPartPr/>
                <p14:nvPr/>
              </p14:nvContentPartPr>
              <p14:xfrm>
                <a:off x="11262433" y="6527369"/>
                <a:ext cx="272160" cy="170280"/>
              </p14:xfrm>
            </p:contentPart>
          </mc:Choice>
          <mc:Fallback>
            <p:pic>
              <p:nvPicPr>
                <p:cNvPr id="75" name="Ink 74">
                  <a:extLst>
                    <a:ext uri="{FF2B5EF4-FFF2-40B4-BE49-F238E27FC236}">
                      <a16:creationId xmlns:a16="http://schemas.microsoft.com/office/drawing/2014/main" id="{CF32B6BE-4305-F9AC-4861-A4DB24DE8670}"/>
                    </a:ext>
                  </a:extLst>
                </p:cNvPr>
                <p:cNvPicPr/>
                <p:nvPr/>
              </p:nvPicPr>
              <p:blipFill>
                <a:blip r:embed="rId109"/>
                <a:stretch>
                  <a:fillRect/>
                </a:stretch>
              </p:blipFill>
              <p:spPr>
                <a:xfrm>
                  <a:off x="11253793" y="6518369"/>
                  <a:ext cx="289800" cy="18792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76" name="Ink 75">
                  <a:extLst>
                    <a:ext uri="{FF2B5EF4-FFF2-40B4-BE49-F238E27FC236}">
                      <a16:creationId xmlns:a16="http://schemas.microsoft.com/office/drawing/2014/main" id="{F2EB2EEB-DDD9-3FD8-2814-5A6FDF660C71}"/>
                    </a:ext>
                  </a:extLst>
                </p14:cNvPr>
                <p14:cNvContentPartPr/>
                <p14:nvPr/>
              </p14:nvContentPartPr>
              <p14:xfrm>
                <a:off x="11650513" y="6555449"/>
                <a:ext cx="32040" cy="146880"/>
              </p14:xfrm>
            </p:contentPart>
          </mc:Choice>
          <mc:Fallback>
            <p:pic>
              <p:nvPicPr>
                <p:cNvPr id="76" name="Ink 75">
                  <a:extLst>
                    <a:ext uri="{FF2B5EF4-FFF2-40B4-BE49-F238E27FC236}">
                      <a16:creationId xmlns:a16="http://schemas.microsoft.com/office/drawing/2014/main" id="{F2EB2EEB-DDD9-3FD8-2814-5A6FDF660C71}"/>
                    </a:ext>
                  </a:extLst>
                </p:cNvPr>
                <p:cNvPicPr/>
                <p:nvPr/>
              </p:nvPicPr>
              <p:blipFill>
                <a:blip r:embed="rId111"/>
                <a:stretch>
                  <a:fillRect/>
                </a:stretch>
              </p:blipFill>
              <p:spPr>
                <a:xfrm>
                  <a:off x="11641513" y="6546449"/>
                  <a:ext cx="49680" cy="16452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77" name="Ink 76">
                  <a:extLst>
                    <a:ext uri="{FF2B5EF4-FFF2-40B4-BE49-F238E27FC236}">
                      <a16:creationId xmlns:a16="http://schemas.microsoft.com/office/drawing/2014/main" id="{4C2A622C-95F0-A330-0FA2-F99F2A2F980D}"/>
                    </a:ext>
                  </a:extLst>
                </p14:cNvPr>
                <p14:cNvContentPartPr/>
                <p14:nvPr/>
              </p14:nvContentPartPr>
              <p14:xfrm>
                <a:off x="11628553" y="6586409"/>
                <a:ext cx="122760" cy="61200"/>
              </p14:xfrm>
            </p:contentPart>
          </mc:Choice>
          <mc:Fallback>
            <p:pic>
              <p:nvPicPr>
                <p:cNvPr id="77" name="Ink 76">
                  <a:extLst>
                    <a:ext uri="{FF2B5EF4-FFF2-40B4-BE49-F238E27FC236}">
                      <a16:creationId xmlns:a16="http://schemas.microsoft.com/office/drawing/2014/main" id="{4C2A622C-95F0-A330-0FA2-F99F2A2F980D}"/>
                    </a:ext>
                  </a:extLst>
                </p:cNvPr>
                <p:cNvPicPr/>
                <p:nvPr/>
              </p:nvPicPr>
              <p:blipFill>
                <a:blip r:embed="rId113"/>
                <a:stretch>
                  <a:fillRect/>
                </a:stretch>
              </p:blipFill>
              <p:spPr>
                <a:xfrm>
                  <a:off x="11619553" y="6577769"/>
                  <a:ext cx="140400" cy="7884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78" name="Ink 77">
                  <a:extLst>
                    <a:ext uri="{FF2B5EF4-FFF2-40B4-BE49-F238E27FC236}">
                      <a16:creationId xmlns:a16="http://schemas.microsoft.com/office/drawing/2014/main" id="{A68A55B5-B6CC-DE5C-F4A6-BEDD50EC8F67}"/>
                    </a:ext>
                  </a:extLst>
                </p14:cNvPr>
                <p14:cNvContentPartPr/>
                <p14:nvPr/>
              </p14:nvContentPartPr>
              <p14:xfrm>
                <a:off x="11712073" y="6464369"/>
                <a:ext cx="64080" cy="147600"/>
              </p14:xfrm>
            </p:contentPart>
          </mc:Choice>
          <mc:Fallback>
            <p:pic>
              <p:nvPicPr>
                <p:cNvPr id="78" name="Ink 77">
                  <a:extLst>
                    <a:ext uri="{FF2B5EF4-FFF2-40B4-BE49-F238E27FC236}">
                      <a16:creationId xmlns:a16="http://schemas.microsoft.com/office/drawing/2014/main" id="{A68A55B5-B6CC-DE5C-F4A6-BEDD50EC8F67}"/>
                    </a:ext>
                  </a:extLst>
                </p:cNvPr>
                <p:cNvPicPr/>
                <p:nvPr/>
              </p:nvPicPr>
              <p:blipFill>
                <a:blip r:embed="rId115"/>
                <a:stretch>
                  <a:fillRect/>
                </a:stretch>
              </p:blipFill>
              <p:spPr>
                <a:xfrm>
                  <a:off x="11703073" y="6455729"/>
                  <a:ext cx="81720" cy="16524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79" name="Ink 78">
                  <a:extLst>
                    <a:ext uri="{FF2B5EF4-FFF2-40B4-BE49-F238E27FC236}">
                      <a16:creationId xmlns:a16="http://schemas.microsoft.com/office/drawing/2014/main" id="{677BA64D-A405-89AE-AA66-B084811A6786}"/>
                    </a:ext>
                  </a:extLst>
                </p14:cNvPr>
                <p14:cNvContentPartPr/>
                <p14:nvPr/>
              </p14:nvContentPartPr>
              <p14:xfrm>
                <a:off x="11814313" y="6559409"/>
                <a:ext cx="59760" cy="50040"/>
              </p14:xfrm>
            </p:contentPart>
          </mc:Choice>
          <mc:Fallback>
            <p:pic>
              <p:nvPicPr>
                <p:cNvPr id="79" name="Ink 78">
                  <a:extLst>
                    <a:ext uri="{FF2B5EF4-FFF2-40B4-BE49-F238E27FC236}">
                      <a16:creationId xmlns:a16="http://schemas.microsoft.com/office/drawing/2014/main" id="{677BA64D-A405-89AE-AA66-B084811A6786}"/>
                    </a:ext>
                  </a:extLst>
                </p:cNvPr>
                <p:cNvPicPr/>
                <p:nvPr/>
              </p:nvPicPr>
              <p:blipFill>
                <a:blip r:embed="rId117"/>
                <a:stretch>
                  <a:fillRect/>
                </a:stretch>
              </p:blipFill>
              <p:spPr>
                <a:xfrm>
                  <a:off x="11805313" y="6550769"/>
                  <a:ext cx="77400" cy="6768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80" name="Ink 79">
                  <a:extLst>
                    <a:ext uri="{FF2B5EF4-FFF2-40B4-BE49-F238E27FC236}">
                      <a16:creationId xmlns:a16="http://schemas.microsoft.com/office/drawing/2014/main" id="{24009215-7F45-95D4-B333-D28028C7E9AC}"/>
                    </a:ext>
                  </a:extLst>
                </p14:cNvPr>
                <p14:cNvContentPartPr/>
                <p14:nvPr/>
              </p14:nvContentPartPr>
              <p14:xfrm>
                <a:off x="11889193" y="6407489"/>
                <a:ext cx="49680" cy="154800"/>
              </p14:xfrm>
            </p:contentPart>
          </mc:Choice>
          <mc:Fallback>
            <p:pic>
              <p:nvPicPr>
                <p:cNvPr id="80" name="Ink 79">
                  <a:extLst>
                    <a:ext uri="{FF2B5EF4-FFF2-40B4-BE49-F238E27FC236}">
                      <a16:creationId xmlns:a16="http://schemas.microsoft.com/office/drawing/2014/main" id="{24009215-7F45-95D4-B333-D28028C7E9AC}"/>
                    </a:ext>
                  </a:extLst>
                </p:cNvPr>
                <p:cNvPicPr/>
                <p:nvPr/>
              </p:nvPicPr>
              <p:blipFill>
                <a:blip r:embed="rId119"/>
                <a:stretch>
                  <a:fillRect/>
                </a:stretch>
              </p:blipFill>
              <p:spPr>
                <a:xfrm>
                  <a:off x="11880553" y="6398489"/>
                  <a:ext cx="67320" cy="17244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81" name="Ink 80">
                  <a:extLst>
                    <a:ext uri="{FF2B5EF4-FFF2-40B4-BE49-F238E27FC236}">
                      <a16:creationId xmlns:a16="http://schemas.microsoft.com/office/drawing/2014/main" id="{C0C1EF1F-0BB1-F149-A715-7E2E1193A4F0}"/>
                    </a:ext>
                  </a:extLst>
                </p14:cNvPr>
                <p14:cNvContentPartPr/>
                <p14:nvPr/>
              </p14:nvContentPartPr>
              <p14:xfrm>
                <a:off x="11852113" y="6444569"/>
                <a:ext cx="103320" cy="71640"/>
              </p14:xfrm>
            </p:contentPart>
          </mc:Choice>
          <mc:Fallback>
            <p:pic>
              <p:nvPicPr>
                <p:cNvPr id="81" name="Ink 80">
                  <a:extLst>
                    <a:ext uri="{FF2B5EF4-FFF2-40B4-BE49-F238E27FC236}">
                      <a16:creationId xmlns:a16="http://schemas.microsoft.com/office/drawing/2014/main" id="{C0C1EF1F-0BB1-F149-A715-7E2E1193A4F0}"/>
                    </a:ext>
                  </a:extLst>
                </p:cNvPr>
                <p:cNvPicPr/>
                <p:nvPr/>
              </p:nvPicPr>
              <p:blipFill>
                <a:blip r:embed="rId121"/>
                <a:stretch>
                  <a:fillRect/>
                </a:stretch>
              </p:blipFill>
              <p:spPr>
                <a:xfrm>
                  <a:off x="11843473" y="6435569"/>
                  <a:ext cx="120960" cy="8928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83" name="Ink 82">
                  <a:extLst>
                    <a:ext uri="{FF2B5EF4-FFF2-40B4-BE49-F238E27FC236}">
                      <a16:creationId xmlns:a16="http://schemas.microsoft.com/office/drawing/2014/main" id="{65C84877-06EF-C5C7-A5E5-BAC11AEF60D2}"/>
                    </a:ext>
                  </a:extLst>
                </p14:cNvPr>
                <p14:cNvContentPartPr/>
                <p14:nvPr/>
              </p14:nvContentPartPr>
              <p14:xfrm>
                <a:off x="11902513" y="6802049"/>
                <a:ext cx="2520" cy="5760"/>
              </p14:xfrm>
            </p:contentPart>
          </mc:Choice>
          <mc:Fallback>
            <p:pic>
              <p:nvPicPr>
                <p:cNvPr id="83" name="Ink 82">
                  <a:extLst>
                    <a:ext uri="{FF2B5EF4-FFF2-40B4-BE49-F238E27FC236}">
                      <a16:creationId xmlns:a16="http://schemas.microsoft.com/office/drawing/2014/main" id="{65C84877-06EF-C5C7-A5E5-BAC11AEF60D2}"/>
                    </a:ext>
                  </a:extLst>
                </p:cNvPr>
                <p:cNvPicPr/>
                <p:nvPr/>
              </p:nvPicPr>
              <p:blipFill>
                <a:blip r:embed="rId123"/>
                <a:stretch>
                  <a:fillRect/>
                </a:stretch>
              </p:blipFill>
              <p:spPr>
                <a:xfrm>
                  <a:off x="11893513" y="6793049"/>
                  <a:ext cx="20160" cy="2340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84" name="Ink 83">
                  <a:extLst>
                    <a:ext uri="{FF2B5EF4-FFF2-40B4-BE49-F238E27FC236}">
                      <a16:creationId xmlns:a16="http://schemas.microsoft.com/office/drawing/2014/main" id="{4FB6FF43-6BF2-A25D-11C4-115549A3C6A9}"/>
                    </a:ext>
                  </a:extLst>
                </p14:cNvPr>
                <p14:cNvContentPartPr/>
                <p14:nvPr/>
              </p14:nvContentPartPr>
              <p14:xfrm>
                <a:off x="11897473" y="6721409"/>
                <a:ext cx="45360" cy="231480"/>
              </p14:xfrm>
            </p:contentPart>
          </mc:Choice>
          <mc:Fallback>
            <p:pic>
              <p:nvPicPr>
                <p:cNvPr id="84" name="Ink 83">
                  <a:extLst>
                    <a:ext uri="{FF2B5EF4-FFF2-40B4-BE49-F238E27FC236}">
                      <a16:creationId xmlns:a16="http://schemas.microsoft.com/office/drawing/2014/main" id="{4FB6FF43-6BF2-A25D-11C4-115549A3C6A9}"/>
                    </a:ext>
                  </a:extLst>
                </p:cNvPr>
                <p:cNvPicPr/>
                <p:nvPr/>
              </p:nvPicPr>
              <p:blipFill>
                <a:blip r:embed="rId125"/>
                <a:stretch>
                  <a:fillRect/>
                </a:stretch>
              </p:blipFill>
              <p:spPr>
                <a:xfrm>
                  <a:off x="11888833" y="6712409"/>
                  <a:ext cx="63000" cy="24912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85" name="Ink 84">
                  <a:extLst>
                    <a:ext uri="{FF2B5EF4-FFF2-40B4-BE49-F238E27FC236}">
                      <a16:creationId xmlns:a16="http://schemas.microsoft.com/office/drawing/2014/main" id="{20C24171-C79B-5B56-16AA-A2C627332905}"/>
                    </a:ext>
                  </a:extLst>
                </p14:cNvPr>
                <p14:cNvContentPartPr/>
                <p14:nvPr/>
              </p14:nvContentPartPr>
              <p14:xfrm>
                <a:off x="11842393" y="6819689"/>
                <a:ext cx="122760" cy="104400"/>
              </p14:xfrm>
            </p:contentPart>
          </mc:Choice>
          <mc:Fallback>
            <p:pic>
              <p:nvPicPr>
                <p:cNvPr id="85" name="Ink 84">
                  <a:extLst>
                    <a:ext uri="{FF2B5EF4-FFF2-40B4-BE49-F238E27FC236}">
                      <a16:creationId xmlns:a16="http://schemas.microsoft.com/office/drawing/2014/main" id="{20C24171-C79B-5B56-16AA-A2C627332905}"/>
                    </a:ext>
                  </a:extLst>
                </p:cNvPr>
                <p:cNvPicPr/>
                <p:nvPr/>
              </p:nvPicPr>
              <p:blipFill>
                <a:blip r:embed="rId127"/>
                <a:stretch>
                  <a:fillRect/>
                </a:stretch>
              </p:blipFill>
              <p:spPr>
                <a:xfrm>
                  <a:off x="11833393" y="6811049"/>
                  <a:ext cx="140400" cy="12204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86" name="Ink 85">
                  <a:extLst>
                    <a:ext uri="{FF2B5EF4-FFF2-40B4-BE49-F238E27FC236}">
                      <a16:creationId xmlns:a16="http://schemas.microsoft.com/office/drawing/2014/main" id="{AC6B9E3A-A73C-E22D-A7C3-4D1F940B480C}"/>
                    </a:ext>
                  </a:extLst>
                </p14:cNvPr>
                <p14:cNvContentPartPr/>
                <p14:nvPr/>
              </p14:nvContentPartPr>
              <p14:xfrm>
                <a:off x="12001153" y="6542129"/>
                <a:ext cx="387360" cy="323640"/>
              </p14:xfrm>
            </p:contentPart>
          </mc:Choice>
          <mc:Fallback>
            <p:pic>
              <p:nvPicPr>
                <p:cNvPr id="86" name="Ink 85">
                  <a:extLst>
                    <a:ext uri="{FF2B5EF4-FFF2-40B4-BE49-F238E27FC236}">
                      <a16:creationId xmlns:a16="http://schemas.microsoft.com/office/drawing/2014/main" id="{AC6B9E3A-A73C-E22D-A7C3-4D1F940B480C}"/>
                    </a:ext>
                  </a:extLst>
                </p:cNvPr>
                <p:cNvPicPr/>
                <p:nvPr/>
              </p:nvPicPr>
              <p:blipFill>
                <a:blip r:embed="rId129"/>
                <a:stretch>
                  <a:fillRect/>
                </a:stretch>
              </p:blipFill>
              <p:spPr>
                <a:xfrm>
                  <a:off x="11992153" y="6533129"/>
                  <a:ext cx="405000" cy="34128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87" name="Ink 86">
                  <a:extLst>
                    <a:ext uri="{FF2B5EF4-FFF2-40B4-BE49-F238E27FC236}">
                      <a16:creationId xmlns:a16="http://schemas.microsoft.com/office/drawing/2014/main" id="{6D83F8E7-6007-BFAE-08D7-DE9171022D16}"/>
                    </a:ext>
                  </a:extLst>
                </p14:cNvPr>
                <p14:cNvContentPartPr/>
                <p14:nvPr/>
              </p14:nvContentPartPr>
              <p14:xfrm>
                <a:off x="12337753" y="6614849"/>
                <a:ext cx="132120" cy="74160"/>
              </p14:xfrm>
            </p:contentPart>
          </mc:Choice>
          <mc:Fallback>
            <p:pic>
              <p:nvPicPr>
                <p:cNvPr id="87" name="Ink 86">
                  <a:extLst>
                    <a:ext uri="{FF2B5EF4-FFF2-40B4-BE49-F238E27FC236}">
                      <a16:creationId xmlns:a16="http://schemas.microsoft.com/office/drawing/2014/main" id="{6D83F8E7-6007-BFAE-08D7-DE9171022D16}"/>
                    </a:ext>
                  </a:extLst>
                </p:cNvPr>
                <p:cNvPicPr/>
                <p:nvPr/>
              </p:nvPicPr>
              <p:blipFill>
                <a:blip r:embed="rId131"/>
                <a:stretch>
                  <a:fillRect/>
                </a:stretch>
              </p:blipFill>
              <p:spPr>
                <a:xfrm>
                  <a:off x="12329113" y="6606209"/>
                  <a:ext cx="149760" cy="9180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88" name="Ink 87">
                  <a:extLst>
                    <a:ext uri="{FF2B5EF4-FFF2-40B4-BE49-F238E27FC236}">
                      <a16:creationId xmlns:a16="http://schemas.microsoft.com/office/drawing/2014/main" id="{3A37E010-5506-A322-8064-F5D64684BA60}"/>
                    </a:ext>
                  </a:extLst>
                </p14:cNvPr>
                <p14:cNvContentPartPr/>
                <p14:nvPr/>
              </p14:nvContentPartPr>
              <p14:xfrm>
                <a:off x="12433513" y="6535649"/>
                <a:ext cx="30600" cy="31680"/>
              </p14:xfrm>
            </p:contentPart>
          </mc:Choice>
          <mc:Fallback>
            <p:pic>
              <p:nvPicPr>
                <p:cNvPr id="88" name="Ink 87">
                  <a:extLst>
                    <a:ext uri="{FF2B5EF4-FFF2-40B4-BE49-F238E27FC236}">
                      <a16:creationId xmlns:a16="http://schemas.microsoft.com/office/drawing/2014/main" id="{3A37E010-5506-A322-8064-F5D64684BA60}"/>
                    </a:ext>
                  </a:extLst>
                </p:cNvPr>
                <p:cNvPicPr/>
                <p:nvPr/>
              </p:nvPicPr>
              <p:blipFill>
                <a:blip r:embed="rId133"/>
                <a:stretch>
                  <a:fillRect/>
                </a:stretch>
              </p:blipFill>
              <p:spPr>
                <a:xfrm>
                  <a:off x="12424873" y="6527009"/>
                  <a:ext cx="48240" cy="4932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89" name="Ink 88">
                  <a:extLst>
                    <a:ext uri="{FF2B5EF4-FFF2-40B4-BE49-F238E27FC236}">
                      <a16:creationId xmlns:a16="http://schemas.microsoft.com/office/drawing/2014/main" id="{218EF5E0-A643-145E-6FEE-E8FDBF982D48}"/>
                    </a:ext>
                  </a:extLst>
                </p14:cNvPr>
                <p14:cNvContentPartPr/>
                <p14:nvPr/>
              </p14:nvContentPartPr>
              <p14:xfrm>
                <a:off x="12501553" y="6573089"/>
                <a:ext cx="154800" cy="71640"/>
              </p14:xfrm>
            </p:contentPart>
          </mc:Choice>
          <mc:Fallback>
            <p:pic>
              <p:nvPicPr>
                <p:cNvPr id="89" name="Ink 88">
                  <a:extLst>
                    <a:ext uri="{FF2B5EF4-FFF2-40B4-BE49-F238E27FC236}">
                      <a16:creationId xmlns:a16="http://schemas.microsoft.com/office/drawing/2014/main" id="{218EF5E0-A643-145E-6FEE-E8FDBF982D48}"/>
                    </a:ext>
                  </a:extLst>
                </p:cNvPr>
                <p:cNvPicPr/>
                <p:nvPr/>
              </p:nvPicPr>
              <p:blipFill>
                <a:blip r:embed="rId135"/>
                <a:stretch>
                  <a:fillRect/>
                </a:stretch>
              </p:blipFill>
              <p:spPr>
                <a:xfrm>
                  <a:off x="12492553" y="6564449"/>
                  <a:ext cx="172440" cy="8928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90" name="Ink 89">
                  <a:extLst>
                    <a:ext uri="{FF2B5EF4-FFF2-40B4-BE49-F238E27FC236}">
                      <a16:creationId xmlns:a16="http://schemas.microsoft.com/office/drawing/2014/main" id="{15FC7B50-CB9E-AF73-F19F-81779C23F692}"/>
                    </a:ext>
                  </a:extLst>
                </p14:cNvPr>
                <p14:cNvContentPartPr/>
                <p14:nvPr/>
              </p14:nvContentPartPr>
              <p14:xfrm>
                <a:off x="12688033" y="6560489"/>
                <a:ext cx="6120" cy="11880"/>
              </p14:xfrm>
            </p:contentPart>
          </mc:Choice>
          <mc:Fallback>
            <p:pic>
              <p:nvPicPr>
                <p:cNvPr id="90" name="Ink 89">
                  <a:extLst>
                    <a:ext uri="{FF2B5EF4-FFF2-40B4-BE49-F238E27FC236}">
                      <a16:creationId xmlns:a16="http://schemas.microsoft.com/office/drawing/2014/main" id="{15FC7B50-CB9E-AF73-F19F-81779C23F692}"/>
                    </a:ext>
                  </a:extLst>
                </p:cNvPr>
                <p:cNvPicPr/>
                <p:nvPr/>
              </p:nvPicPr>
              <p:blipFill>
                <a:blip r:embed="rId137"/>
                <a:stretch>
                  <a:fillRect/>
                </a:stretch>
              </p:blipFill>
              <p:spPr>
                <a:xfrm>
                  <a:off x="12679393" y="6551849"/>
                  <a:ext cx="23760" cy="295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38">
            <p14:nvContentPartPr>
              <p14:cNvPr id="92" name="Ink 91">
                <a:extLst>
                  <a:ext uri="{FF2B5EF4-FFF2-40B4-BE49-F238E27FC236}">
                    <a16:creationId xmlns:a16="http://schemas.microsoft.com/office/drawing/2014/main" id="{83544DFA-C70D-A46E-12E3-970F59E137A0}"/>
                  </a:ext>
                </a:extLst>
              </p14:cNvPr>
              <p14:cNvContentPartPr/>
              <p14:nvPr/>
            </p14:nvContentPartPr>
            <p14:xfrm>
              <a:off x="9329953" y="4865969"/>
              <a:ext cx="1073880" cy="446760"/>
            </p14:xfrm>
          </p:contentPart>
        </mc:Choice>
        <mc:Fallback>
          <p:pic>
            <p:nvPicPr>
              <p:cNvPr id="92" name="Ink 91">
                <a:extLst>
                  <a:ext uri="{FF2B5EF4-FFF2-40B4-BE49-F238E27FC236}">
                    <a16:creationId xmlns:a16="http://schemas.microsoft.com/office/drawing/2014/main" id="{83544DFA-C70D-A46E-12E3-970F59E137A0}"/>
                  </a:ext>
                </a:extLst>
              </p:cNvPr>
              <p:cNvPicPr/>
              <p:nvPr/>
            </p:nvPicPr>
            <p:blipFill>
              <a:blip r:embed="rId139"/>
              <a:stretch>
                <a:fillRect/>
              </a:stretch>
            </p:blipFill>
            <p:spPr>
              <a:xfrm>
                <a:off x="9321313" y="4857329"/>
                <a:ext cx="1091520" cy="464400"/>
              </a:xfrm>
              <a:prstGeom prst="rect">
                <a:avLst/>
              </a:prstGeom>
            </p:spPr>
          </p:pic>
        </mc:Fallback>
      </mc:AlternateContent>
      <p:grpSp>
        <p:nvGrpSpPr>
          <p:cNvPr id="95" name="Group 94">
            <a:extLst>
              <a:ext uri="{FF2B5EF4-FFF2-40B4-BE49-F238E27FC236}">
                <a16:creationId xmlns:a16="http://schemas.microsoft.com/office/drawing/2014/main" id="{CCEC59EF-7C49-382A-F630-FD2B839A8733}"/>
              </a:ext>
            </a:extLst>
          </p:cNvPr>
          <p:cNvGrpSpPr/>
          <p:nvPr/>
        </p:nvGrpSpPr>
        <p:grpSpPr>
          <a:xfrm>
            <a:off x="8929993" y="176969"/>
            <a:ext cx="224280" cy="207360"/>
            <a:chOff x="8929993" y="176969"/>
            <a:chExt cx="224280" cy="207360"/>
          </a:xfrm>
        </p:grpSpPr>
        <mc:AlternateContent xmlns:mc="http://schemas.openxmlformats.org/markup-compatibility/2006">
          <mc:Choice xmlns:p14="http://schemas.microsoft.com/office/powerpoint/2010/main" Requires="p14">
            <p:contentPart p14:bwMode="auto" r:id="rId140">
              <p14:nvContentPartPr>
                <p14:cNvPr id="93" name="Ink 92">
                  <a:extLst>
                    <a:ext uri="{FF2B5EF4-FFF2-40B4-BE49-F238E27FC236}">
                      <a16:creationId xmlns:a16="http://schemas.microsoft.com/office/drawing/2014/main" id="{F6545559-1A89-CD7C-323F-1C2FDE64777D}"/>
                    </a:ext>
                  </a:extLst>
                </p14:cNvPr>
                <p14:cNvContentPartPr/>
                <p14:nvPr/>
              </p14:nvContentPartPr>
              <p14:xfrm>
                <a:off x="8970313" y="176969"/>
                <a:ext cx="156600" cy="207360"/>
              </p14:xfrm>
            </p:contentPart>
          </mc:Choice>
          <mc:Fallback>
            <p:pic>
              <p:nvPicPr>
                <p:cNvPr id="93" name="Ink 92">
                  <a:extLst>
                    <a:ext uri="{FF2B5EF4-FFF2-40B4-BE49-F238E27FC236}">
                      <a16:creationId xmlns:a16="http://schemas.microsoft.com/office/drawing/2014/main" id="{F6545559-1A89-CD7C-323F-1C2FDE64777D}"/>
                    </a:ext>
                  </a:extLst>
                </p:cNvPr>
                <p:cNvPicPr/>
                <p:nvPr/>
              </p:nvPicPr>
              <p:blipFill>
                <a:blip r:embed="rId141"/>
                <a:stretch>
                  <a:fillRect/>
                </a:stretch>
              </p:blipFill>
              <p:spPr>
                <a:xfrm>
                  <a:off x="8961313" y="168329"/>
                  <a:ext cx="174240" cy="22500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94" name="Ink 93">
                  <a:extLst>
                    <a:ext uri="{FF2B5EF4-FFF2-40B4-BE49-F238E27FC236}">
                      <a16:creationId xmlns:a16="http://schemas.microsoft.com/office/drawing/2014/main" id="{9384FE1E-B1A2-066E-14EE-EA43C3976031}"/>
                    </a:ext>
                  </a:extLst>
                </p14:cNvPr>
                <p14:cNvContentPartPr/>
                <p14:nvPr/>
              </p14:nvContentPartPr>
              <p14:xfrm>
                <a:off x="8929993" y="198569"/>
                <a:ext cx="224280" cy="132840"/>
              </p14:xfrm>
            </p:contentPart>
          </mc:Choice>
          <mc:Fallback>
            <p:pic>
              <p:nvPicPr>
                <p:cNvPr id="94" name="Ink 93">
                  <a:extLst>
                    <a:ext uri="{FF2B5EF4-FFF2-40B4-BE49-F238E27FC236}">
                      <a16:creationId xmlns:a16="http://schemas.microsoft.com/office/drawing/2014/main" id="{9384FE1E-B1A2-066E-14EE-EA43C3976031}"/>
                    </a:ext>
                  </a:extLst>
                </p:cNvPr>
                <p:cNvPicPr/>
                <p:nvPr/>
              </p:nvPicPr>
              <p:blipFill>
                <a:blip r:embed="rId143"/>
                <a:stretch>
                  <a:fillRect/>
                </a:stretch>
              </p:blipFill>
              <p:spPr>
                <a:xfrm>
                  <a:off x="8920993" y="189929"/>
                  <a:ext cx="241920" cy="1504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44">
            <p14:nvContentPartPr>
              <p14:cNvPr id="96" name="Ink 95">
                <a:extLst>
                  <a:ext uri="{FF2B5EF4-FFF2-40B4-BE49-F238E27FC236}">
                    <a16:creationId xmlns:a16="http://schemas.microsoft.com/office/drawing/2014/main" id="{A753483E-3959-0E82-93FA-7C05A1AEACE5}"/>
                  </a:ext>
                </a:extLst>
              </p14:cNvPr>
              <p14:cNvContentPartPr/>
              <p14:nvPr/>
            </p14:nvContentPartPr>
            <p14:xfrm>
              <a:off x="9048793" y="2722529"/>
              <a:ext cx="201600" cy="189000"/>
            </p14:xfrm>
          </p:contentPart>
        </mc:Choice>
        <mc:Fallback>
          <p:pic>
            <p:nvPicPr>
              <p:cNvPr id="96" name="Ink 95">
                <a:extLst>
                  <a:ext uri="{FF2B5EF4-FFF2-40B4-BE49-F238E27FC236}">
                    <a16:creationId xmlns:a16="http://schemas.microsoft.com/office/drawing/2014/main" id="{A753483E-3959-0E82-93FA-7C05A1AEACE5}"/>
                  </a:ext>
                </a:extLst>
              </p:cNvPr>
              <p:cNvPicPr/>
              <p:nvPr/>
            </p:nvPicPr>
            <p:blipFill>
              <a:blip r:embed="rId145"/>
              <a:stretch>
                <a:fillRect/>
              </a:stretch>
            </p:blipFill>
            <p:spPr>
              <a:xfrm>
                <a:off x="9039793" y="2713529"/>
                <a:ext cx="219240" cy="206640"/>
              </a:xfrm>
              <a:prstGeom prst="rect">
                <a:avLst/>
              </a:prstGeom>
            </p:spPr>
          </p:pic>
        </mc:Fallback>
      </mc:AlternateContent>
    </p:spTree>
    <p:extLst>
      <p:ext uri="{BB962C8B-B14F-4D97-AF65-F5344CB8AC3E}">
        <p14:creationId xmlns:p14="http://schemas.microsoft.com/office/powerpoint/2010/main" val="7485123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Users\rule\AppData\Local\Microsoft\Windows\INetCache\Content.Word\grambacterium.jpg">
            <a:extLst>
              <a:ext uri="{FF2B5EF4-FFF2-40B4-BE49-F238E27FC236}">
                <a16:creationId xmlns:a16="http://schemas.microsoft.com/office/drawing/2014/main" id="{DB1C54EA-4723-4599-B7FB-64E6354FC7E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31013" y="506089"/>
            <a:ext cx="3368093" cy="2140062"/>
          </a:xfrm>
          <a:prstGeom prst="rect">
            <a:avLst/>
          </a:prstGeom>
          <a:noFill/>
          <a:ln>
            <a:noFill/>
          </a:ln>
        </p:spPr>
      </p:pic>
      <p:graphicFrame>
        <p:nvGraphicFramePr>
          <p:cNvPr id="8" name="Object 7">
            <a:extLst>
              <a:ext uri="{FF2B5EF4-FFF2-40B4-BE49-F238E27FC236}">
                <a16:creationId xmlns:a16="http://schemas.microsoft.com/office/drawing/2014/main" id="{D31AB22C-1CA2-4FC0-8009-694F2B09C365}"/>
              </a:ext>
            </a:extLst>
          </p:cNvPr>
          <p:cNvGraphicFramePr>
            <a:graphicFrameLocks noChangeAspect="1"/>
          </p:cNvGraphicFramePr>
          <p:nvPr>
            <p:extLst>
              <p:ext uri="{D42A27DB-BD31-4B8C-83A1-F6EECF244321}">
                <p14:modId xmlns:p14="http://schemas.microsoft.com/office/powerpoint/2010/main" val="2210569999"/>
              </p:ext>
            </p:extLst>
          </p:nvPr>
        </p:nvGraphicFramePr>
        <p:xfrm>
          <a:off x="9540143" y="38795"/>
          <a:ext cx="3327192" cy="2140062"/>
        </p:xfrm>
        <a:graphic>
          <a:graphicData uri="http://schemas.openxmlformats.org/presentationml/2006/ole">
            <mc:AlternateContent xmlns:mc="http://schemas.openxmlformats.org/markup-compatibility/2006">
              <mc:Choice xmlns:v="urn:schemas-microsoft-com:vml" Requires="v">
                <p:oleObj name="MDLDrawObject Class" r:id="rId3" imgW="5895957" imgH="3819197" progId="MDLDrawOLE.MDLDrawObject.1">
                  <p:embed/>
                </p:oleObj>
              </mc:Choice>
              <mc:Fallback>
                <p:oleObj name="MDLDrawObject Class" r:id="rId3" imgW="5895957" imgH="3819197" progId="MDLDrawOLE.MDLDrawObject.1">
                  <p:embed/>
                  <p:pic>
                    <p:nvPicPr>
                      <p:cNvPr id="8" name="Object 7">
                        <a:extLst>
                          <a:ext uri="{FF2B5EF4-FFF2-40B4-BE49-F238E27FC236}">
                            <a16:creationId xmlns:a16="http://schemas.microsoft.com/office/drawing/2014/main" id="{D31AB22C-1CA2-4FC0-8009-694F2B09C365}"/>
                          </a:ext>
                        </a:extLst>
                      </p:cNvPr>
                      <p:cNvPicPr>
                        <a:picLocks noChangeAspect="1" noChangeArrowheads="1"/>
                      </p:cNvPicPr>
                      <p:nvPr/>
                    </p:nvPicPr>
                    <p:blipFill>
                      <a:blip r:embed="rId4"/>
                      <a:srcRect/>
                      <a:stretch>
                        <a:fillRect/>
                      </a:stretch>
                    </p:blipFill>
                    <p:spPr bwMode="auto">
                      <a:xfrm>
                        <a:off x="9540143" y="38795"/>
                        <a:ext cx="3327192" cy="2140062"/>
                      </a:xfrm>
                      <a:prstGeom prst="rect">
                        <a:avLst/>
                      </a:prstGeom>
                      <a:noFill/>
                    </p:spPr>
                  </p:pic>
                </p:oleObj>
              </mc:Fallback>
            </mc:AlternateContent>
          </a:graphicData>
        </a:graphic>
      </p:graphicFrame>
      <p:sp>
        <p:nvSpPr>
          <p:cNvPr id="13" name="TextBox 12">
            <a:extLst>
              <a:ext uri="{FF2B5EF4-FFF2-40B4-BE49-F238E27FC236}">
                <a16:creationId xmlns:a16="http://schemas.microsoft.com/office/drawing/2014/main" id="{D651AC97-1A5C-4348-94EB-65531648DB28}"/>
              </a:ext>
            </a:extLst>
          </p:cNvPr>
          <p:cNvSpPr txBox="1"/>
          <p:nvPr/>
        </p:nvSpPr>
        <p:spPr>
          <a:xfrm>
            <a:off x="2967213" y="17437"/>
            <a:ext cx="8069326" cy="485646"/>
          </a:xfrm>
          <a:prstGeom prst="rect">
            <a:avLst/>
          </a:prstGeom>
          <a:noFill/>
        </p:spPr>
        <p:txBody>
          <a:bodyPr wrap="square" rtlCol="0">
            <a:spAutoFit/>
          </a:bodyPr>
          <a:lstStyle/>
          <a:p>
            <a:r>
              <a:rPr lang="en-US" sz="2556" dirty="0">
                <a:latin typeface="Arial" panose="020B0604020202020204" pitchFamily="34" charset="0"/>
              </a:rPr>
              <a:t>Mechanism of Penicillin – A Covalent Inhibitor</a:t>
            </a:r>
          </a:p>
        </p:txBody>
      </p:sp>
      <p:sp>
        <p:nvSpPr>
          <p:cNvPr id="14" name="TextBox 13">
            <a:extLst>
              <a:ext uri="{FF2B5EF4-FFF2-40B4-BE49-F238E27FC236}">
                <a16:creationId xmlns:a16="http://schemas.microsoft.com/office/drawing/2014/main" id="{58EABA82-0924-46E6-B7F3-DFB7255A8E63}"/>
              </a:ext>
            </a:extLst>
          </p:cNvPr>
          <p:cNvSpPr txBox="1"/>
          <p:nvPr/>
        </p:nvSpPr>
        <p:spPr>
          <a:xfrm>
            <a:off x="416353" y="146939"/>
            <a:ext cx="2305311" cy="408125"/>
          </a:xfrm>
          <a:prstGeom prst="rect">
            <a:avLst/>
          </a:prstGeom>
          <a:noFill/>
        </p:spPr>
        <p:txBody>
          <a:bodyPr wrap="none" rtlCol="0">
            <a:spAutoFit/>
          </a:bodyPr>
          <a:lstStyle/>
          <a:p>
            <a:r>
              <a:rPr lang="en-US" sz="2052" dirty="0">
                <a:latin typeface="Arial" panose="020B0604020202020204" pitchFamily="34" charset="0"/>
              </a:rPr>
              <a:t>Bacterial Cell Wall</a:t>
            </a:r>
          </a:p>
        </p:txBody>
      </p:sp>
      <p:sp>
        <p:nvSpPr>
          <p:cNvPr id="2" name="TextBox 1">
            <a:extLst>
              <a:ext uri="{FF2B5EF4-FFF2-40B4-BE49-F238E27FC236}">
                <a16:creationId xmlns:a16="http://schemas.microsoft.com/office/drawing/2014/main" id="{E2ACA521-B56A-E988-2B04-D29FCDD78B4C}"/>
              </a:ext>
            </a:extLst>
          </p:cNvPr>
          <p:cNvSpPr txBox="1"/>
          <p:nvPr/>
        </p:nvSpPr>
        <p:spPr>
          <a:xfrm>
            <a:off x="138722" y="2749639"/>
            <a:ext cx="3029638" cy="3693319"/>
          </a:xfrm>
          <a:prstGeom prst="rect">
            <a:avLst/>
          </a:prstGeom>
          <a:noFill/>
        </p:spPr>
        <p:txBody>
          <a:bodyPr wrap="square" rtlCol="0">
            <a:spAutoFit/>
          </a:bodyPr>
          <a:lstStyle/>
          <a:p>
            <a:r>
              <a:rPr lang="en-US" sz="1800" dirty="0">
                <a:latin typeface="Arial" panose="020B0604020202020204" pitchFamily="34" charset="0"/>
              </a:rPr>
              <a:t>Bacterial cell wall:</a:t>
            </a:r>
          </a:p>
          <a:p>
            <a:pPr marL="304324" indent="-304324">
              <a:buFont typeface="Arial" panose="020B0604020202020204" pitchFamily="34" charset="0"/>
              <a:buChar char="•"/>
            </a:pPr>
            <a:r>
              <a:rPr lang="en-US" sz="1800" dirty="0">
                <a:latin typeface="Arial" panose="020B0604020202020204" pitchFamily="34" charset="0"/>
              </a:rPr>
              <a:t>Linear polymers of alternating NAM (N-acetylmuramic acid) and NAG (N-acetylglucosamine), beta(1-4) linkage</a:t>
            </a:r>
          </a:p>
          <a:p>
            <a:pPr marL="304324" indent="-304324">
              <a:buFont typeface="Arial" panose="020B0604020202020204" pitchFamily="34" charset="0"/>
              <a:buChar char="•"/>
            </a:pPr>
            <a:r>
              <a:rPr lang="en-US" sz="1800" dirty="0">
                <a:latin typeface="Arial" panose="020B0604020202020204" pitchFamily="34" charset="0"/>
              </a:rPr>
              <a:t>NAM units on adjacent strands are linked via a peptide linker.</a:t>
            </a:r>
          </a:p>
          <a:p>
            <a:pPr marL="304324" indent="-304324">
              <a:buFont typeface="Arial" panose="020B0604020202020204" pitchFamily="34" charset="0"/>
              <a:buChar char="•"/>
            </a:pPr>
            <a:r>
              <a:rPr lang="en-US" sz="1800" dirty="0">
                <a:latin typeface="Arial" panose="020B0604020202020204" pitchFamily="34" charset="0"/>
              </a:rPr>
              <a:t>Crosslinking catalyzed by serine-containing </a:t>
            </a:r>
            <a:r>
              <a:rPr lang="en-US" sz="1800" b="1" i="1" dirty="0">
                <a:latin typeface="Arial" panose="020B0604020202020204" pitchFamily="34" charset="0"/>
              </a:rPr>
              <a:t>transpeptidase.</a:t>
            </a:r>
          </a:p>
        </p:txBody>
      </p:sp>
      <p:graphicFrame>
        <p:nvGraphicFramePr>
          <p:cNvPr id="11" name="Object 10">
            <a:extLst>
              <a:ext uri="{FF2B5EF4-FFF2-40B4-BE49-F238E27FC236}">
                <a16:creationId xmlns:a16="http://schemas.microsoft.com/office/drawing/2014/main" id="{1CE907AB-55B5-B886-B6C7-AEE7347803A4}"/>
              </a:ext>
            </a:extLst>
          </p:cNvPr>
          <p:cNvGraphicFramePr>
            <a:graphicFrameLocks noChangeAspect="1"/>
          </p:cNvGraphicFramePr>
          <p:nvPr>
            <p:extLst>
              <p:ext uri="{D42A27DB-BD31-4B8C-83A1-F6EECF244321}">
                <p14:modId xmlns:p14="http://schemas.microsoft.com/office/powerpoint/2010/main" val="2299987650"/>
              </p:ext>
            </p:extLst>
          </p:nvPr>
        </p:nvGraphicFramePr>
        <p:xfrm>
          <a:off x="3193133" y="1319312"/>
          <a:ext cx="6857619" cy="2390107"/>
        </p:xfrm>
        <a:graphic>
          <a:graphicData uri="http://schemas.openxmlformats.org/presentationml/2006/ole">
            <mc:AlternateContent xmlns:mc="http://schemas.openxmlformats.org/markup-compatibility/2006">
              <mc:Choice xmlns:v="urn:schemas-microsoft-com:vml" Requires="v">
                <p:oleObj name="MDLDrawObject Class" r:id="rId5" imgW="9010243" imgH="3161774" progId="MDLDrawOLE.MDLDrawObject.1">
                  <p:embed/>
                </p:oleObj>
              </mc:Choice>
              <mc:Fallback>
                <p:oleObj name="MDLDrawObject Class" r:id="rId5" imgW="9010243" imgH="3161774" progId="MDLDrawOLE.MDLDrawObject.1">
                  <p:embed/>
                  <p:pic>
                    <p:nvPicPr>
                      <p:cNvPr id="11" name="Object 10">
                        <a:extLst>
                          <a:ext uri="{FF2B5EF4-FFF2-40B4-BE49-F238E27FC236}">
                            <a16:creationId xmlns:a16="http://schemas.microsoft.com/office/drawing/2014/main" id="{1CE907AB-55B5-B886-B6C7-AEE7347803A4}"/>
                          </a:ext>
                        </a:extLst>
                      </p:cNvPr>
                      <p:cNvPicPr>
                        <a:picLocks noChangeAspect="1" noChangeArrowheads="1"/>
                      </p:cNvPicPr>
                      <p:nvPr/>
                    </p:nvPicPr>
                    <p:blipFill>
                      <a:blip r:embed="rId6"/>
                      <a:srcRect/>
                      <a:stretch>
                        <a:fillRect/>
                      </a:stretch>
                    </p:blipFill>
                    <p:spPr bwMode="auto">
                      <a:xfrm>
                        <a:off x="3193133" y="1319312"/>
                        <a:ext cx="6857619" cy="2390107"/>
                      </a:xfrm>
                      <a:prstGeom prst="rect">
                        <a:avLst/>
                      </a:prstGeom>
                      <a:noFill/>
                    </p:spPr>
                  </p:pic>
                </p:oleObj>
              </mc:Fallback>
            </mc:AlternateContent>
          </a:graphicData>
        </a:graphic>
      </p:graphicFrame>
      <p:graphicFrame>
        <p:nvGraphicFramePr>
          <p:cNvPr id="12" name="Object 11">
            <a:extLst>
              <a:ext uri="{FF2B5EF4-FFF2-40B4-BE49-F238E27FC236}">
                <a16:creationId xmlns:a16="http://schemas.microsoft.com/office/drawing/2014/main" id="{B84F49E6-DDB2-BEBA-B597-B3465BDDB06C}"/>
              </a:ext>
            </a:extLst>
          </p:cNvPr>
          <p:cNvGraphicFramePr>
            <a:graphicFrameLocks noChangeAspect="1"/>
          </p:cNvGraphicFramePr>
          <p:nvPr>
            <p:extLst>
              <p:ext uri="{D42A27DB-BD31-4B8C-83A1-F6EECF244321}">
                <p14:modId xmlns:p14="http://schemas.microsoft.com/office/powerpoint/2010/main" val="2021751963"/>
              </p:ext>
            </p:extLst>
          </p:nvPr>
        </p:nvGraphicFramePr>
        <p:xfrm>
          <a:off x="4739481" y="4343455"/>
          <a:ext cx="7185246" cy="2916364"/>
        </p:xfrm>
        <a:graphic>
          <a:graphicData uri="http://schemas.openxmlformats.org/presentationml/2006/ole">
            <mc:AlternateContent xmlns:mc="http://schemas.openxmlformats.org/markup-compatibility/2006">
              <mc:Choice xmlns:v="urn:schemas-microsoft-com:vml" Requires="v">
                <p:oleObj name="MDLDrawObject Class" r:id="rId7" imgW="8781791" imgH="3589808" progId="MDLDrawOLE.MDLDrawObject.1">
                  <p:embed/>
                </p:oleObj>
              </mc:Choice>
              <mc:Fallback>
                <p:oleObj name="MDLDrawObject Class" r:id="rId7" imgW="8781791" imgH="3589808" progId="MDLDrawOLE.MDLDrawObject.1">
                  <p:embed/>
                  <p:pic>
                    <p:nvPicPr>
                      <p:cNvPr id="12" name="Object 11">
                        <a:extLst>
                          <a:ext uri="{FF2B5EF4-FFF2-40B4-BE49-F238E27FC236}">
                            <a16:creationId xmlns:a16="http://schemas.microsoft.com/office/drawing/2014/main" id="{B84F49E6-DDB2-BEBA-B597-B3465BDDB06C}"/>
                          </a:ext>
                        </a:extLst>
                      </p:cNvPr>
                      <p:cNvPicPr>
                        <a:picLocks noChangeAspect="1" noChangeArrowheads="1"/>
                      </p:cNvPicPr>
                      <p:nvPr/>
                    </p:nvPicPr>
                    <p:blipFill>
                      <a:blip r:embed="rId8"/>
                      <a:srcRect/>
                      <a:stretch>
                        <a:fillRect/>
                      </a:stretch>
                    </p:blipFill>
                    <p:spPr bwMode="auto">
                      <a:xfrm>
                        <a:off x="4739481" y="4343455"/>
                        <a:ext cx="7185246" cy="2916364"/>
                      </a:xfrm>
                      <a:prstGeom prst="rect">
                        <a:avLst/>
                      </a:prstGeom>
                      <a:noFill/>
                    </p:spPr>
                  </p:pic>
                </p:oleObj>
              </mc:Fallback>
            </mc:AlternateContent>
          </a:graphicData>
        </a:graphic>
      </p:graphicFrame>
      <p:sp>
        <p:nvSpPr>
          <p:cNvPr id="15" name="TextBox 14">
            <a:extLst>
              <a:ext uri="{FF2B5EF4-FFF2-40B4-BE49-F238E27FC236}">
                <a16:creationId xmlns:a16="http://schemas.microsoft.com/office/drawing/2014/main" id="{9D8533AE-4A98-69CA-83C9-2CDBCEF2CD34}"/>
              </a:ext>
            </a:extLst>
          </p:cNvPr>
          <p:cNvSpPr txBox="1"/>
          <p:nvPr/>
        </p:nvSpPr>
        <p:spPr>
          <a:xfrm>
            <a:off x="10050752" y="2243226"/>
            <a:ext cx="2825105" cy="2190343"/>
          </a:xfrm>
          <a:prstGeom prst="rect">
            <a:avLst/>
          </a:prstGeom>
          <a:noFill/>
        </p:spPr>
        <p:txBody>
          <a:bodyPr wrap="square">
            <a:spAutoFit/>
          </a:bodyPr>
          <a:lstStyle/>
          <a:p>
            <a:pPr marL="365189" indent="-365189">
              <a:buFont typeface="+mj-lt"/>
              <a:buAutoNum type="arabicPeriod"/>
            </a:pPr>
            <a:r>
              <a:rPr lang="en-US" sz="1704" dirty="0">
                <a:latin typeface="Arial" panose="020B0604020202020204" pitchFamily="34" charset="0"/>
              </a:rPr>
              <a:t>Serine breaks peptide bond between terminal D-Ala residues</a:t>
            </a:r>
          </a:p>
          <a:p>
            <a:pPr marL="365189" indent="-365189">
              <a:buFont typeface="+mj-lt"/>
              <a:buAutoNum type="arabicPeriod"/>
            </a:pPr>
            <a:r>
              <a:rPr lang="en-US" sz="1704" dirty="0">
                <a:latin typeface="Arial" panose="020B0604020202020204" pitchFamily="34" charset="0"/>
              </a:rPr>
              <a:t>Covalent intermediate formed</a:t>
            </a:r>
          </a:p>
          <a:p>
            <a:pPr marL="365189" indent="-365189">
              <a:buFont typeface="+mj-lt"/>
              <a:buAutoNum type="arabicPeriod"/>
            </a:pPr>
            <a:r>
              <a:rPr lang="en-US" sz="1704" dirty="0">
                <a:latin typeface="Arial" panose="020B0604020202020204" pitchFamily="34" charset="0"/>
              </a:rPr>
              <a:t>Amino group of glycine forms peptide linkage with D-Ala = crosslink</a:t>
            </a:r>
          </a:p>
        </p:txBody>
      </p:sp>
      <p:cxnSp>
        <p:nvCxnSpPr>
          <p:cNvPr id="16" name="Straight Arrow Connector 15">
            <a:extLst>
              <a:ext uri="{FF2B5EF4-FFF2-40B4-BE49-F238E27FC236}">
                <a16:creationId xmlns:a16="http://schemas.microsoft.com/office/drawing/2014/main" id="{728D61C3-85F0-0CEF-AC10-0E8EB33BF6C1}"/>
              </a:ext>
            </a:extLst>
          </p:cNvPr>
          <p:cNvCxnSpPr/>
          <p:nvPr/>
        </p:nvCxnSpPr>
        <p:spPr>
          <a:xfrm>
            <a:off x="9338328" y="2995086"/>
            <a:ext cx="669103" cy="160121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FB0B8A1-A23B-C368-290B-1754B0E67C20}"/>
              </a:ext>
            </a:extLst>
          </p:cNvPr>
          <p:cNvCxnSpPr>
            <a:cxnSpLocks/>
          </p:cNvCxnSpPr>
          <p:nvPr/>
        </p:nvCxnSpPr>
        <p:spPr>
          <a:xfrm>
            <a:off x="5275119" y="3152153"/>
            <a:ext cx="465332" cy="119130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2EF8A11-7EF1-D31A-5409-2260C1CE0240}"/>
              </a:ext>
            </a:extLst>
          </p:cNvPr>
          <p:cNvCxnSpPr>
            <a:cxnSpLocks/>
          </p:cNvCxnSpPr>
          <p:nvPr/>
        </p:nvCxnSpPr>
        <p:spPr>
          <a:xfrm>
            <a:off x="5738889" y="2924707"/>
            <a:ext cx="600792" cy="167159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BD7A8934-1654-2AD1-A309-30CE4464B85C}"/>
              </a:ext>
            </a:extLst>
          </p:cNvPr>
          <p:cNvSpPr>
            <a:spLocks noGrp="1"/>
          </p:cNvSpPr>
          <p:nvPr>
            <p:ph type="dt" sz="half" idx="10"/>
          </p:nvPr>
        </p:nvSpPr>
        <p:spPr/>
        <p:txBody>
          <a:bodyPr/>
          <a:lstStyle/>
          <a:p>
            <a:fld id="{9239C3CE-87A2-47C8-9060-86E5A7E50366}" type="datetime1">
              <a:rPr lang="en-US" smtClean="0"/>
              <a:t>2/8/2025</a:t>
            </a:fld>
            <a:endParaRPr lang="en-US"/>
          </a:p>
        </p:txBody>
      </p:sp>
      <p:sp>
        <p:nvSpPr>
          <p:cNvPr id="5" name="Footer Placeholder 4">
            <a:extLst>
              <a:ext uri="{FF2B5EF4-FFF2-40B4-BE49-F238E27FC236}">
                <a16:creationId xmlns:a16="http://schemas.microsoft.com/office/drawing/2014/main" id="{0C2379E9-FF34-BBA7-244E-05B926C6A29E}"/>
              </a:ext>
            </a:extLst>
          </p:cNvPr>
          <p:cNvSpPr>
            <a:spLocks noGrp="1"/>
          </p:cNvSpPr>
          <p:nvPr>
            <p:ph type="ftr" sz="quarter" idx="11"/>
          </p:nvPr>
        </p:nvSpPr>
        <p:spPr/>
        <p:txBody>
          <a:bodyPr/>
          <a:lstStyle/>
          <a:p>
            <a:r>
              <a:rPr lang="en-US"/>
              <a:t>Drugs and Disease Spring 2025 - Lecture 5</a:t>
            </a:r>
          </a:p>
        </p:txBody>
      </p:sp>
      <p:sp>
        <p:nvSpPr>
          <p:cNvPr id="6" name="Slide Number Placeholder 5">
            <a:extLst>
              <a:ext uri="{FF2B5EF4-FFF2-40B4-BE49-F238E27FC236}">
                <a16:creationId xmlns:a16="http://schemas.microsoft.com/office/drawing/2014/main" id="{79E38F81-F738-2D8E-9985-6B7C97FDCE2A}"/>
              </a:ext>
            </a:extLst>
          </p:cNvPr>
          <p:cNvSpPr>
            <a:spLocks noGrp="1"/>
          </p:cNvSpPr>
          <p:nvPr>
            <p:ph type="sldNum" sz="quarter" idx="12"/>
          </p:nvPr>
        </p:nvSpPr>
        <p:spPr/>
        <p:txBody>
          <a:bodyPr/>
          <a:lstStyle/>
          <a:p>
            <a:fld id="{DC3BB032-4020-48F4-953B-341806DC4A2B}" type="slidenum">
              <a:rPr lang="en-US" smtClean="0"/>
              <a:pPr/>
              <a:t>33</a:t>
            </a:fld>
            <a:endParaRPr lang="en-US"/>
          </a:p>
        </p:txBody>
      </p:sp>
      <p:sp>
        <p:nvSpPr>
          <p:cNvPr id="3" name="TextBox 2">
            <a:extLst>
              <a:ext uri="{FF2B5EF4-FFF2-40B4-BE49-F238E27FC236}">
                <a16:creationId xmlns:a16="http://schemas.microsoft.com/office/drawing/2014/main" id="{B324577A-82A3-0FC6-F9EB-853CE7C12038}"/>
              </a:ext>
            </a:extLst>
          </p:cNvPr>
          <p:cNvSpPr txBox="1"/>
          <p:nvPr/>
        </p:nvSpPr>
        <p:spPr>
          <a:xfrm>
            <a:off x="3623358" y="807196"/>
            <a:ext cx="3021123" cy="923330"/>
          </a:xfrm>
          <a:prstGeom prst="rect">
            <a:avLst/>
          </a:prstGeom>
          <a:noFill/>
        </p:spPr>
        <p:txBody>
          <a:bodyPr wrap="square" rtlCol="0">
            <a:spAutoFit/>
          </a:bodyPr>
          <a:lstStyle/>
          <a:p>
            <a:pPr algn="l"/>
            <a:r>
              <a:rPr lang="en-US" sz="1800" dirty="0">
                <a:latin typeface="Arial" panose="020B0604020202020204" pitchFamily="34" charset="0"/>
                <a:cs typeface="Arial" panose="020B0604020202020204" pitchFamily="34" charset="0"/>
              </a:rPr>
              <a:t>Synthesis of bacterial cell wall – generation of protein crosslink</a:t>
            </a:r>
          </a:p>
        </p:txBody>
      </p:sp>
      <p:grpSp>
        <p:nvGrpSpPr>
          <p:cNvPr id="17" name="Group 16">
            <a:extLst>
              <a:ext uri="{FF2B5EF4-FFF2-40B4-BE49-F238E27FC236}">
                <a16:creationId xmlns:a16="http://schemas.microsoft.com/office/drawing/2014/main" id="{B6675CBA-1E6C-BFF1-DEEA-E024AE35F27D}"/>
              </a:ext>
            </a:extLst>
          </p:cNvPr>
          <p:cNvGrpSpPr/>
          <p:nvPr/>
        </p:nvGrpSpPr>
        <p:grpSpPr>
          <a:xfrm>
            <a:off x="9613993" y="93089"/>
            <a:ext cx="3093840" cy="1299600"/>
            <a:chOff x="9613993" y="93089"/>
            <a:chExt cx="3093840" cy="1299600"/>
          </a:xfrm>
        </p:grpSpPr>
        <mc:AlternateContent xmlns:mc="http://schemas.openxmlformats.org/markup-compatibility/2006">
          <mc:Choice xmlns:p14="http://schemas.microsoft.com/office/powerpoint/2010/main" Requires="p14">
            <p:contentPart p14:bwMode="auto" r:id="rId9">
              <p14:nvContentPartPr>
                <p14:cNvPr id="9" name="Ink 8">
                  <a:extLst>
                    <a:ext uri="{FF2B5EF4-FFF2-40B4-BE49-F238E27FC236}">
                      <a16:creationId xmlns:a16="http://schemas.microsoft.com/office/drawing/2014/main" id="{E8639262-5148-6DC8-9E8E-B00FA7A90CBA}"/>
                    </a:ext>
                  </a:extLst>
                </p14:cNvPr>
                <p14:cNvContentPartPr/>
                <p14:nvPr/>
              </p14:nvContentPartPr>
              <p14:xfrm>
                <a:off x="10794793" y="93089"/>
                <a:ext cx="1913040" cy="704880"/>
              </p14:xfrm>
            </p:contentPart>
          </mc:Choice>
          <mc:Fallback>
            <p:pic>
              <p:nvPicPr>
                <p:cNvPr id="9" name="Ink 8">
                  <a:extLst>
                    <a:ext uri="{FF2B5EF4-FFF2-40B4-BE49-F238E27FC236}">
                      <a16:creationId xmlns:a16="http://schemas.microsoft.com/office/drawing/2014/main" id="{E8639262-5148-6DC8-9E8E-B00FA7A90CBA}"/>
                    </a:ext>
                  </a:extLst>
                </p:cNvPr>
                <p:cNvPicPr/>
                <p:nvPr/>
              </p:nvPicPr>
              <p:blipFill>
                <a:blip r:embed="rId10"/>
                <a:stretch>
                  <a:fillRect/>
                </a:stretch>
              </p:blipFill>
              <p:spPr>
                <a:xfrm>
                  <a:off x="10785793" y="84449"/>
                  <a:ext cx="1930680" cy="72252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0" name="Ink 9">
                  <a:extLst>
                    <a:ext uri="{FF2B5EF4-FFF2-40B4-BE49-F238E27FC236}">
                      <a16:creationId xmlns:a16="http://schemas.microsoft.com/office/drawing/2014/main" id="{6C680B8C-D714-A425-98D4-1E32BF01514E}"/>
                    </a:ext>
                  </a:extLst>
                </p14:cNvPr>
                <p14:cNvContentPartPr/>
                <p14:nvPr/>
              </p14:nvContentPartPr>
              <p14:xfrm>
                <a:off x="9613993" y="805169"/>
                <a:ext cx="1930320" cy="587520"/>
              </p14:xfrm>
            </p:contentPart>
          </mc:Choice>
          <mc:Fallback>
            <p:pic>
              <p:nvPicPr>
                <p:cNvPr id="10" name="Ink 9">
                  <a:extLst>
                    <a:ext uri="{FF2B5EF4-FFF2-40B4-BE49-F238E27FC236}">
                      <a16:creationId xmlns:a16="http://schemas.microsoft.com/office/drawing/2014/main" id="{6C680B8C-D714-A425-98D4-1E32BF01514E}"/>
                    </a:ext>
                  </a:extLst>
                </p:cNvPr>
                <p:cNvPicPr/>
                <p:nvPr/>
              </p:nvPicPr>
              <p:blipFill>
                <a:blip r:embed="rId12"/>
                <a:stretch>
                  <a:fillRect/>
                </a:stretch>
              </p:blipFill>
              <p:spPr>
                <a:xfrm>
                  <a:off x="9605353" y="796529"/>
                  <a:ext cx="1947960" cy="6051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3">
            <p14:nvContentPartPr>
              <p14:cNvPr id="19" name="Ink 18">
                <a:extLst>
                  <a:ext uri="{FF2B5EF4-FFF2-40B4-BE49-F238E27FC236}">
                    <a16:creationId xmlns:a16="http://schemas.microsoft.com/office/drawing/2014/main" id="{77E707BA-1FA7-79EB-8BAF-662983F597ED}"/>
                  </a:ext>
                </a:extLst>
              </p14:cNvPr>
              <p14:cNvContentPartPr/>
              <p14:nvPr/>
            </p14:nvContentPartPr>
            <p14:xfrm>
              <a:off x="10933753" y="1256249"/>
              <a:ext cx="1491120" cy="985680"/>
            </p14:xfrm>
          </p:contentPart>
        </mc:Choice>
        <mc:Fallback>
          <p:pic>
            <p:nvPicPr>
              <p:cNvPr id="19" name="Ink 18">
                <a:extLst>
                  <a:ext uri="{FF2B5EF4-FFF2-40B4-BE49-F238E27FC236}">
                    <a16:creationId xmlns:a16="http://schemas.microsoft.com/office/drawing/2014/main" id="{77E707BA-1FA7-79EB-8BAF-662983F597ED}"/>
                  </a:ext>
                </a:extLst>
              </p:cNvPr>
              <p:cNvPicPr/>
              <p:nvPr/>
            </p:nvPicPr>
            <p:blipFill>
              <a:blip r:embed="rId14"/>
              <a:stretch>
                <a:fillRect/>
              </a:stretch>
            </p:blipFill>
            <p:spPr>
              <a:xfrm>
                <a:off x="10925113" y="1247609"/>
                <a:ext cx="1508760" cy="100332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21" name="Ink 20">
                <a:extLst>
                  <a:ext uri="{FF2B5EF4-FFF2-40B4-BE49-F238E27FC236}">
                    <a16:creationId xmlns:a16="http://schemas.microsoft.com/office/drawing/2014/main" id="{8E065584-A24C-E653-4341-2987F9C311CB}"/>
                  </a:ext>
                </a:extLst>
              </p14:cNvPr>
              <p14:cNvContentPartPr/>
              <p14:nvPr/>
            </p14:nvContentPartPr>
            <p14:xfrm>
              <a:off x="5094193" y="2764649"/>
              <a:ext cx="306360" cy="338040"/>
            </p14:xfrm>
          </p:contentPart>
        </mc:Choice>
        <mc:Fallback>
          <p:pic>
            <p:nvPicPr>
              <p:cNvPr id="21" name="Ink 20">
                <a:extLst>
                  <a:ext uri="{FF2B5EF4-FFF2-40B4-BE49-F238E27FC236}">
                    <a16:creationId xmlns:a16="http://schemas.microsoft.com/office/drawing/2014/main" id="{8E065584-A24C-E653-4341-2987F9C311CB}"/>
                  </a:ext>
                </a:extLst>
              </p:cNvPr>
              <p:cNvPicPr/>
              <p:nvPr/>
            </p:nvPicPr>
            <p:blipFill>
              <a:blip r:embed="rId16"/>
              <a:stretch>
                <a:fillRect/>
              </a:stretch>
            </p:blipFill>
            <p:spPr>
              <a:xfrm>
                <a:off x="5085553" y="2755649"/>
                <a:ext cx="324000" cy="35568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22" name="Ink 21">
                <a:extLst>
                  <a:ext uri="{FF2B5EF4-FFF2-40B4-BE49-F238E27FC236}">
                    <a16:creationId xmlns:a16="http://schemas.microsoft.com/office/drawing/2014/main" id="{A2DF6E17-21A5-F86F-8C26-54DF8EA52DD4}"/>
                  </a:ext>
                </a:extLst>
              </p14:cNvPr>
              <p14:cNvContentPartPr/>
              <p14:nvPr/>
            </p14:nvContentPartPr>
            <p14:xfrm>
              <a:off x="5407033" y="2740529"/>
              <a:ext cx="499320" cy="222840"/>
            </p14:xfrm>
          </p:contentPart>
        </mc:Choice>
        <mc:Fallback>
          <p:pic>
            <p:nvPicPr>
              <p:cNvPr id="22" name="Ink 21">
                <a:extLst>
                  <a:ext uri="{FF2B5EF4-FFF2-40B4-BE49-F238E27FC236}">
                    <a16:creationId xmlns:a16="http://schemas.microsoft.com/office/drawing/2014/main" id="{A2DF6E17-21A5-F86F-8C26-54DF8EA52DD4}"/>
                  </a:ext>
                </a:extLst>
              </p:cNvPr>
              <p:cNvPicPr/>
              <p:nvPr/>
            </p:nvPicPr>
            <p:blipFill>
              <a:blip r:embed="rId18"/>
              <a:stretch>
                <a:fillRect/>
              </a:stretch>
            </p:blipFill>
            <p:spPr>
              <a:xfrm>
                <a:off x="5398393" y="2731529"/>
                <a:ext cx="516960" cy="24048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23" name="Ink 22">
                <a:extLst>
                  <a:ext uri="{FF2B5EF4-FFF2-40B4-BE49-F238E27FC236}">
                    <a16:creationId xmlns:a16="http://schemas.microsoft.com/office/drawing/2014/main" id="{BD68DEE1-0603-8067-202F-C23BB58C51D4}"/>
                  </a:ext>
                </a:extLst>
              </p14:cNvPr>
              <p14:cNvContentPartPr/>
              <p14:nvPr/>
            </p14:nvContentPartPr>
            <p14:xfrm>
              <a:off x="562153" y="6060809"/>
              <a:ext cx="1877400" cy="412200"/>
            </p14:xfrm>
          </p:contentPart>
        </mc:Choice>
        <mc:Fallback>
          <p:pic>
            <p:nvPicPr>
              <p:cNvPr id="23" name="Ink 22">
                <a:extLst>
                  <a:ext uri="{FF2B5EF4-FFF2-40B4-BE49-F238E27FC236}">
                    <a16:creationId xmlns:a16="http://schemas.microsoft.com/office/drawing/2014/main" id="{BD68DEE1-0603-8067-202F-C23BB58C51D4}"/>
                  </a:ext>
                </a:extLst>
              </p:cNvPr>
              <p:cNvPicPr/>
              <p:nvPr/>
            </p:nvPicPr>
            <p:blipFill>
              <a:blip r:embed="rId20"/>
              <a:stretch>
                <a:fillRect/>
              </a:stretch>
            </p:blipFill>
            <p:spPr>
              <a:xfrm>
                <a:off x="553153" y="6052169"/>
                <a:ext cx="1895040" cy="42984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41" name="Ink 40">
                <a:extLst>
                  <a:ext uri="{FF2B5EF4-FFF2-40B4-BE49-F238E27FC236}">
                    <a16:creationId xmlns:a16="http://schemas.microsoft.com/office/drawing/2014/main" id="{225F4476-D93F-4883-16CE-A52E47E42EBD}"/>
                  </a:ext>
                </a:extLst>
              </p14:cNvPr>
              <p14:cNvContentPartPr/>
              <p14:nvPr/>
            </p14:nvContentPartPr>
            <p14:xfrm>
              <a:off x="6609073" y="5798729"/>
              <a:ext cx="711000" cy="365760"/>
            </p14:xfrm>
          </p:contentPart>
        </mc:Choice>
        <mc:Fallback>
          <p:pic>
            <p:nvPicPr>
              <p:cNvPr id="41" name="Ink 40">
                <a:extLst>
                  <a:ext uri="{FF2B5EF4-FFF2-40B4-BE49-F238E27FC236}">
                    <a16:creationId xmlns:a16="http://schemas.microsoft.com/office/drawing/2014/main" id="{225F4476-D93F-4883-16CE-A52E47E42EBD}"/>
                  </a:ext>
                </a:extLst>
              </p:cNvPr>
              <p:cNvPicPr/>
              <p:nvPr/>
            </p:nvPicPr>
            <p:blipFill>
              <a:blip r:embed="rId22"/>
              <a:stretch>
                <a:fillRect/>
              </a:stretch>
            </p:blipFill>
            <p:spPr>
              <a:xfrm>
                <a:off x="6600433" y="5789729"/>
                <a:ext cx="728640" cy="383400"/>
              </a:xfrm>
              <a:prstGeom prst="rect">
                <a:avLst/>
              </a:prstGeom>
            </p:spPr>
          </p:pic>
        </mc:Fallback>
      </mc:AlternateContent>
      <p:grpSp>
        <p:nvGrpSpPr>
          <p:cNvPr id="43" name="Group 42">
            <a:extLst>
              <a:ext uri="{FF2B5EF4-FFF2-40B4-BE49-F238E27FC236}">
                <a16:creationId xmlns:a16="http://schemas.microsoft.com/office/drawing/2014/main" id="{641E525E-A051-1848-BE00-2D40B0F44110}"/>
              </a:ext>
            </a:extLst>
          </p:cNvPr>
          <p:cNvGrpSpPr/>
          <p:nvPr/>
        </p:nvGrpSpPr>
        <p:grpSpPr>
          <a:xfrm>
            <a:off x="4498753" y="2965529"/>
            <a:ext cx="2507400" cy="3591000"/>
            <a:chOff x="4498753" y="2965529"/>
            <a:chExt cx="2507400" cy="3591000"/>
          </a:xfrm>
        </p:grpSpPr>
        <mc:AlternateContent xmlns:mc="http://schemas.openxmlformats.org/markup-compatibility/2006">
          <mc:Choice xmlns:p14="http://schemas.microsoft.com/office/powerpoint/2010/main" Requires="p14">
            <p:contentPart p14:bwMode="auto" r:id="rId23">
              <p14:nvContentPartPr>
                <p14:cNvPr id="24" name="Ink 23">
                  <a:extLst>
                    <a:ext uri="{FF2B5EF4-FFF2-40B4-BE49-F238E27FC236}">
                      <a16:creationId xmlns:a16="http://schemas.microsoft.com/office/drawing/2014/main" id="{C5891617-0590-C50E-5AA6-AEA15369267B}"/>
                    </a:ext>
                  </a:extLst>
                </p14:cNvPr>
                <p14:cNvContentPartPr/>
                <p14:nvPr/>
              </p14:nvContentPartPr>
              <p14:xfrm>
                <a:off x="4913113" y="4892249"/>
                <a:ext cx="710640" cy="30600"/>
              </p14:xfrm>
            </p:contentPart>
          </mc:Choice>
          <mc:Fallback>
            <p:pic>
              <p:nvPicPr>
                <p:cNvPr id="24" name="Ink 23">
                  <a:extLst>
                    <a:ext uri="{FF2B5EF4-FFF2-40B4-BE49-F238E27FC236}">
                      <a16:creationId xmlns:a16="http://schemas.microsoft.com/office/drawing/2014/main" id="{C5891617-0590-C50E-5AA6-AEA15369267B}"/>
                    </a:ext>
                  </a:extLst>
                </p:cNvPr>
                <p:cNvPicPr/>
                <p:nvPr/>
              </p:nvPicPr>
              <p:blipFill>
                <a:blip r:embed="rId24"/>
                <a:stretch>
                  <a:fillRect/>
                </a:stretch>
              </p:blipFill>
              <p:spPr>
                <a:xfrm>
                  <a:off x="4904473" y="4883609"/>
                  <a:ext cx="728280" cy="4824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25" name="Ink 24">
                  <a:extLst>
                    <a:ext uri="{FF2B5EF4-FFF2-40B4-BE49-F238E27FC236}">
                      <a16:creationId xmlns:a16="http://schemas.microsoft.com/office/drawing/2014/main" id="{6F72944C-3C2F-CC87-369F-E770CF8301BC}"/>
                    </a:ext>
                  </a:extLst>
                </p14:cNvPr>
                <p14:cNvContentPartPr/>
                <p14:nvPr/>
              </p14:nvContentPartPr>
              <p14:xfrm>
                <a:off x="4810513" y="5045609"/>
                <a:ext cx="471960" cy="41400"/>
              </p14:xfrm>
            </p:contentPart>
          </mc:Choice>
          <mc:Fallback>
            <p:pic>
              <p:nvPicPr>
                <p:cNvPr id="25" name="Ink 24">
                  <a:extLst>
                    <a:ext uri="{FF2B5EF4-FFF2-40B4-BE49-F238E27FC236}">
                      <a16:creationId xmlns:a16="http://schemas.microsoft.com/office/drawing/2014/main" id="{6F72944C-3C2F-CC87-369F-E770CF8301BC}"/>
                    </a:ext>
                  </a:extLst>
                </p:cNvPr>
                <p:cNvPicPr/>
                <p:nvPr/>
              </p:nvPicPr>
              <p:blipFill>
                <a:blip r:embed="rId26"/>
                <a:stretch>
                  <a:fillRect/>
                </a:stretch>
              </p:blipFill>
              <p:spPr>
                <a:xfrm>
                  <a:off x="4801873" y="5036609"/>
                  <a:ext cx="489600" cy="5904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27" name="Ink 26">
                  <a:extLst>
                    <a:ext uri="{FF2B5EF4-FFF2-40B4-BE49-F238E27FC236}">
                      <a16:creationId xmlns:a16="http://schemas.microsoft.com/office/drawing/2014/main" id="{2DFA0569-5C00-FC8C-0C54-5CBF9105D2BA}"/>
                    </a:ext>
                  </a:extLst>
                </p14:cNvPr>
                <p14:cNvContentPartPr/>
                <p14:nvPr/>
              </p14:nvContentPartPr>
              <p14:xfrm>
                <a:off x="5194273" y="5380049"/>
                <a:ext cx="363600" cy="43200"/>
              </p14:xfrm>
            </p:contentPart>
          </mc:Choice>
          <mc:Fallback>
            <p:pic>
              <p:nvPicPr>
                <p:cNvPr id="27" name="Ink 26">
                  <a:extLst>
                    <a:ext uri="{FF2B5EF4-FFF2-40B4-BE49-F238E27FC236}">
                      <a16:creationId xmlns:a16="http://schemas.microsoft.com/office/drawing/2014/main" id="{2DFA0569-5C00-FC8C-0C54-5CBF9105D2BA}"/>
                    </a:ext>
                  </a:extLst>
                </p:cNvPr>
                <p:cNvPicPr/>
                <p:nvPr/>
              </p:nvPicPr>
              <p:blipFill>
                <a:blip r:embed="rId28"/>
                <a:stretch>
                  <a:fillRect/>
                </a:stretch>
              </p:blipFill>
              <p:spPr>
                <a:xfrm>
                  <a:off x="5185633" y="5371409"/>
                  <a:ext cx="381240" cy="6084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28" name="Ink 27">
                  <a:extLst>
                    <a:ext uri="{FF2B5EF4-FFF2-40B4-BE49-F238E27FC236}">
                      <a16:creationId xmlns:a16="http://schemas.microsoft.com/office/drawing/2014/main" id="{C56FC8E6-5F21-A89F-515D-B20BF7EB9E83}"/>
                    </a:ext>
                  </a:extLst>
                </p14:cNvPr>
                <p14:cNvContentPartPr/>
                <p14:nvPr/>
              </p14:nvContentPartPr>
              <p14:xfrm>
                <a:off x="5108953" y="5469329"/>
                <a:ext cx="228240" cy="324360"/>
              </p14:xfrm>
            </p:contentPart>
          </mc:Choice>
          <mc:Fallback>
            <p:pic>
              <p:nvPicPr>
                <p:cNvPr id="28" name="Ink 27">
                  <a:extLst>
                    <a:ext uri="{FF2B5EF4-FFF2-40B4-BE49-F238E27FC236}">
                      <a16:creationId xmlns:a16="http://schemas.microsoft.com/office/drawing/2014/main" id="{C56FC8E6-5F21-A89F-515D-B20BF7EB9E83}"/>
                    </a:ext>
                  </a:extLst>
                </p:cNvPr>
                <p:cNvPicPr/>
                <p:nvPr/>
              </p:nvPicPr>
              <p:blipFill>
                <a:blip r:embed="rId30"/>
                <a:stretch>
                  <a:fillRect/>
                </a:stretch>
              </p:blipFill>
              <p:spPr>
                <a:xfrm>
                  <a:off x="5099953" y="5460329"/>
                  <a:ext cx="245880" cy="34200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29" name="Ink 28">
                  <a:extLst>
                    <a:ext uri="{FF2B5EF4-FFF2-40B4-BE49-F238E27FC236}">
                      <a16:creationId xmlns:a16="http://schemas.microsoft.com/office/drawing/2014/main" id="{35135417-8A6C-C154-3418-63E45057E42F}"/>
                    </a:ext>
                  </a:extLst>
                </p14:cNvPr>
                <p14:cNvContentPartPr/>
                <p14:nvPr/>
              </p14:nvContentPartPr>
              <p14:xfrm>
                <a:off x="4498753" y="6090689"/>
                <a:ext cx="161280" cy="232560"/>
              </p14:xfrm>
            </p:contentPart>
          </mc:Choice>
          <mc:Fallback>
            <p:pic>
              <p:nvPicPr>
                <p:cNvPr id="29" name="Ink 28">
                  <a:extLst>
                    <a:ext uri="{FF2B5EF4-FFF2-40B4-BE49-F238E27FC236}">
                      <a16:creationId xmlns:a16="http://schemas.microsoft.com/office/drawing/2014/main" id="{35135417-8A6C-C154-3418-63E45057E42F}"/>
                    </a:ext>
                  </a:extLst>
                </p:cNvPr>
                <p:cNvPicPr/>
                <p:nvPr/>
              </p:nvPicPr>
              <p:blipFill>
                <a:blip r:embed="rId32"/>
                <a:stretch>
                  <a:fillRect/>
                </a:stretch>
              </p:blipFill>
              <p:spPr>
                <a:xfrm>
                  <a:off x="4490113" y="6081689"/>
                  <a:ext cx="178920" cy="25020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30" name="Ink 29">
                  <a:extLst>
                    <a:ext uri="{FF2B5EF4-FFF2-40B4-BE49-F238E27FC236}">
                      <a16:creationId xmlns:a16="http://schemas.microsoft.com/office/drawing/2014/main" id="{59933449-0526-F93B-FFAE-A6CA2A05D3E0}"/>
                    </a:ext>
                  </a:extLst>
                </p14:cNvPr>
                <p14:cNvContentPartPr/>
                <p14:nvPr/>
              </p14:nvContentPartPr>
              <p14:xfrm>
                <a:off x="4550233" y="6217409"/>
                <a:ext cx="82080" cy="37800"/>
              </p14:xfrm>
            </p:contentPart>
          </mc:Choice>
          <mc:Fallback>
            <p:pic>
              <p:nvPicPr>
                <p:cNvPr id="30" name="Ink 29">
                  <a:extLst>
                    <a:ext uri="{FF2B5EF4-FFF2-40B4-BE49-F238E27FC236}">
                      <a16:creationId xmlns:a16="http://schemas.microsoft.com/office/drawing/2014/main" id="{59933449-0526-F93B-FFAE-A6CA2A05D3E0}"/>
                    </a:ext>
                  </a:extLst>
                </p:cNvPr>
                <p:cNvPicPr/>
                <p:nvPr/>
              </p:nvPicPr>
              <p:blipFill>
                <a:blip r:embed="rId34"/>
                <a:stretch>
                  <a:fillRect/>
                </a:stretch>
              </p:blipFill>
              <p:spPr>
                <a:xfrm>
                  <a:off x="4541233" y="6208769"/>
                  <a:ext cx="99720" cy="5544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31" name="Ink 30">
                  <a:extLst>
                    <a:ext uri="{FF2B5EF4-FFF2-40B4-BE49-F238E27FC236}">
                      <a16:creationId xmlns:a16="http://schemas.microsoft.com/office/drawing/2014/main" id="{13997E89-014F-067A-CD51-5C171CE43D6C}"/>
                    </a:ext>
                  </a:extLst>
                </p14:cNvPr>
                <p14:cNvContentPartPr/>
                <p14:nvPr/>
              </p14:nvContentPartPr>
              <p14:xfrm>
                <a:off x="4762273" y="6113009"/>
                <a:ext cx="78840" cy="87120"/>
              </p14:xfrm>
            </p:contentPart>
          </mc:Choice>
          <mc:Fallback>
            <p:pic>
              <p:nvPicPr>
                <p:cNvPr id="31" name="Ink 30">
                  <a:extLst>
                    <a:ext uri="{FF2B5EF4-FFF2-40B4-BE49-F238E27FC236}">
                      <a16:creationId xmlns:a16="http://schemas.microsoft.com/office/drawing/2014/main" id="{13997E89-014F-067A-CD51-5C171CE43D6C}"/>
                    </a:ext>
                  </a:extLst>
                </p:cNvPr>
                <p:cNvPicPr/>
                <p:nvPr/>
              </p:nvPicPr>
              <p:blipFill>
                <a:blip r:embed="rId36"/>
                <a:stretch>
                  <a:fillRect/>
                </a:stretch>
              </p:blipFill>
              <p:spPr>
                <a:xfrm>
                  <a:off x="4753273" y="6104009"/>
                  <a:ext cx="96480" cy="10476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32" name="Ink 31">
                  <a:extLst>
                    <a:ext uri="{FF2B5EF4-FFF2-40B4-BE49-F238E27FC236}">
                      <a16:creationId xmlns:a16="http://schemas.microsoft.com/office/drawing/2014/main" id="{F7EEBA2C-8505-0291-847B-A9EBF5822E0D}"/>
                    </a:ext>
                  </a:extLst>
                </p14:cNvPr>
                <p14:cNvContentPartPr/>
                <p14:nvPr/>
              </p14:nvContentPartPr>
              <p14:xfrm>
                <a:off x="4806193" y="5949929"/>
                <a:ext cx="173520" cy="173520"/>
              </p14:xfrm>
            </p:contentPart>
          </mc:Choice>
          <mc:Fallback>
            <p:pic>
              <p:nvPicPr>
                <p:cNvPr id="32" name="Ink 31">
                  <a:extLst>
                    <a:ext uri="{FF2B5EF4-FFF2-40B4-BE49-F238E27FC236}">
                      <a16:creationId xmlns:a16="http://schemas.microsoft.com/office/drawing/2014/main" id="{F7EEBA2C-8505-0291-847B-A9EBF5822E0D}"/>
                    </a:ext>
                  </a:extLst>
                </p:cNvPr>
                <p:cNvPicPr/>
                <p:nvPr/>
              </p:nvPicPr>
              <p:blipFill>
                <a:blip r:embed="rId38"/>
                <a:stretch>
                  <a:fillRect/>
                </a:stretch>
              </p:blipFill>
              <p:spPr>
                <a:xfrm>
                  <a:off x="4797553" y="5941289"/>
                  <a:ext cx="191160" cy="19116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33" name="Ink 32">
                  <a:extLst>
                    <a:ext uri="{FF2B5EF4-FFF2-40B4-BE49-F238E27FC236}">
                      <a16:creationId xmlns:a16="http://schemas.microsoft.com/office/drawing/2014/main" id="{909CC2E8-FE0C-438F-8A95-07E766962131}"/>
                    </a:ext>
                  </a:extLst>
                </p14:cNvPr>
                <p14:cNvContentPartPr/>
                <p14:nvPr/>
              </p14:nvContentPartPr>
              <p14:xfrm>
                <a:off x="4912033" y="5904929"/>
                <a:ext cx="211320" cy="132120"/>
              </p14:xfrm>
            </p:contentPart>
          </mc:Choice>
          <mc:Fallback>
            <p:pic>
              <p:nvPicPr>
                <p:cNvPr id="33" name="Ink 32">
                  <a:extLst>
                    <a:ext uri="{FF2B5EF4-FFF2-40B4-BE49-F238E27FC236}">
                      <a16:creationId xmlns:a16="http://schemas.microsoft.com/office/drawing/2014/main" id="{909CC2E8-FE0C-438F-8A95-07E766962131}"/>
                    </a:ext>
                  </a:extLst>
                </p:cNvPr>
                <p:cNvPicPr/>
                <p:nvPr/>
              </p:nvPicPr>
              <p:blipFill>
                <a:blip r:embed="rId40"/>
                <a:stretch>
                  <a:fillRect/>
                </a:stretch>
              </p:blipFill>
              <p:spPr>
                <a:xfrm>
                  <a:off x="4903033" y="5895929"/>
                  <a:ext cx="228960" cy="14976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34" name="Ink 33">
                  <a:extLst>
                    <a:ext uri="{FF2B5EF4-FFF2-40B4-BE49-F238E27FC236}">
                      <a16:creationId xmlns:a16="http://schemas.microsoft.com/office/drawing/2014/main" id="{11D63854-E293-100B-C0DE-261DA862157A}"/>
                    </a:ext>
                  </a:extLst>
                </p14:cNvPr>
                <p14:cNvContentPartPr/>
                <p14:nvPr/>
              </p14:nvContentPartPr>
              <p14:xfrm>
                <a:off x="4706473" y="6443849"/>
                <a:ext cx="78480" cy="112680"/>
              </p14:xfrm>
            </p:contentPart>
          </mc:Choice>
          <mc:Fallback>
            <p:pic>
              <p:nvPicPr>
                <p:cNvPr id="34" name="Ink 33">
                  <a:extLst>
                    <a:ext uri="{FF2B5EF4-FFF2-40B4-BE49-F238E27FC236}">
                      <a16:creationId xmlns:a16="http://schemas.microsoft.com/office/drawing/2014/main" id="{11D63854-E293-100B-C0DE-261DA862157A}"/>
                    </a:ext>
                  </a:extLst>
                </p:cNvPr>
                <p:cNvPicPr/>
                <p:nvPr/>
              </p:nvPicPr>
              <p:blipFill>
                <a:blip r:embed="rId42"/>
                <a:stretch>
                  <a:fillRect/>
                </a:stretch>
              </p:blipFill>
              <p:spPr>
                <a:xfrm>
                  <a:off x="4697473" y="6434849"/>
                  <a:ext cx="96120" cy="13032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35" name="Ink 34">
                  <a:extLst>
                    <a:ext uri="{FF2B5EF4-FFF2-40B4-BE49-F238E27FC236}">
                      <a16:creationId xmlns:a16="http://schemas.microsoft.com/office/drawing/2014/main" id="{09A75DCD-ED2C-C709-5129-5877D215D683}"/>
                    </a:ext>
                  </a:extLst>
                </p14:cNvPr>
                <p14:cNvContentPartPr/>
                <p14:nvPr/>
              </p14:nvContentPartPr>
              <p14:xfrm>
                <a:off x="4799353" y="6460769"/>
                <a:ext cx="34560" cy="21600"/>
              </p14:xfrm>
            </p:contentPart>
          </mc:Choice>
          <mc:Fallback>
            <p:pic>
              <p:nvPicPr>
                <p:cNvPr id="35" name="Ink 34">
                  <a:extLst>
                    <a:ext uri="{FF2B5EF4-FFF2-40B4-BE49-F238E27FC236}">
                      <a16:creationId xmlns:a16="http://schemas.microsoft.com/office/drawing/2014/main" id="{09A75DCD-ED2C-C709-5129-5877D215D683}"/>
                    </a:ext>
                  </a:extLst>
                </p:cNvPr>
                <p:cNvPicPr/>
                <p:nvPr/>
              </p:nvPicPr>
              <p:blipFill>
                <a:blip r:embed="rId44"/>
                <a:stretch>
                  <a:fillRect/>
                </a:stretch>
              </p:blipFill>
              <p:spPr>
                <a:xfrm>
                  <a:off x="4790713" y="6452129"/>
                  <a:ext cx="52200" cy="3924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36" name="Ink 35">
                  <a:extLst>
                    <a:ext uri="{FF2B5EF4-FFF2-40B4-BE49-F238E27FC236}">
                      <a16:creationId xmlns:a16="http://schemas.microsoft.com/office/drawing/2014/main" id="{C3C91FBA-2739-7683-D9E3-717F65C88DC0}"/>
                    </a:ext>
                  </a:extLst>
                </p14:cNvPr>
                <p14:cNvContentPartPr/>
                <p14:nvPr/>
              </p14:nvContentPartPr>
              <p14:xfrm>
                <a:off x="4774513" y="6323969"/>
                <a:ext cx="28440" cy="23040"/>
              </p14:xfrm>
            </p:contentPart>
          </mc:Choice>
          <mc:Fallback>
            <p:pic>
              <p:nvPicPr>
                <p:cNvPr id="36" name="Ink 35">
                  <a:extLst>
                    <a:ext uri="{FF2B5EF4-FFF2-40B4-BE49-F238E27FC236}">
                      <a16:creationId xmlns:a16="http://schemas.microsoft.com/office/drawing/2014/main" id="{C3C91FBA-2739-7683-D9E3-717F65C88DC0}"/>
                    </a:ext>
                  </a:extLst>
                </p:cNvPr>
                <p:cNvPicPr/>
                <p:nvPr/>
              </p:nvPicPr>
              <p:blipFill>
                <a:blip r:embed="rId46"/>
                <a:stretch>
                  <a:fillRect/>
                </a:stretch>
              </p:blipFill>
              <p:spPr>
                <a:xfrm>
                  <a:off x="4765873" y="6315329"/>
                  <a:ext cx="46080" cy="4068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37" name="Ink 36">
                  <a:extLst>
                    <a:ext uri="{FF2B5EF4-FFF2-40B4-BE49-F238E27FC236}">
                      <a16:creationId xmlns:a16="http://schemas.microsoft.com/office/drawing/2014/main" id="{FED74F30-6D20-05EC-8BC1-1A3E476C2B57}"/>
                    </a:ext>
                  </a:extLst>
                </p14:cNvPr>
                <p14:cNvContentPartPr/>
                <p14:nvPr/>
              </p14:nvContentPartPr>
              <p14:xfrm>
                <a:off x="4832113" y="6286529"/>
                <a:ext cx="82440" cy="140760"/>
              </p14:xfrm>
            </p:contentPart>
          </mc:Choice>
          <mc:Fallback>
            <p:pic>
              <p:nvPicPr>
                <p:cNvPr id="37" name="Ink 36">
                  <a:extLst>
                    <a:ext uri="{FF2B5EF4-FFF2-40B4-BE49-F238E27FC236}">
                      <a16:creationId xmlns:a16="http://schemas.microsoft.com/office/drawing/2014/main" id="{FED74F30-6D20-05EC-8BC1-1A3E476C2B57}"/>
                    </a:ext>
                  </a:extLst>
                </p:cNvPr>
                <p:cNvPicPr/>
                <p:nvPr/>
              </p:nvPicPr>
              <p:blipFill>
                <a:blip r:embed="rId48"/>
                <a:stretch>
                  <a:fillRect/>
                </a:stretch>
              </p:blipFill>
              <p:spPr>
                <a:xfrm>
                  <a:off x="4823473" y="6277889"/>
                  <a:ext cx="100080" cy="15840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38" name="Ink 37">
                  <a:extLst>
                    <a:ext uri="{FF2B5EF4-FFF2-40B4-BE49-F238E27FC236}">
                      <a16:creationId xmlns:a16="http://schemas.microsoft.com/office/drawing/2014/main" id="{984BAB9C-C9BE-6617-207F-E01EB4162064}"/>
                    </a:ext>
                  </a:extLst>
                </p14:cNvPr>
                <p14:cNvContentPartPr/>
                <p14:nvPr/>
              </p14:nvContentPartPr>
              <p14:xfrm>
                <a:off x="4837513" y="6286169"/>
                <a:ext cx="286560" cy="134280"/>
              </p14:xfrm>
            </p:contentPart>
          </mc:Choice>
          <mc:Fallback>
            <p:pic>
              <p:nvPicPr>
                <p:cNvPr id="38" name="Ink 37">
                  <a:extLst>
                    <a:ext uri="{FF2B5EF4-FFF2-40B4-BE49-F238E27FC236}">
                      <a16:creationId xmlns:a16="http://schemas.microsoft.com/office/drawing/2014/main" id="{984BAB9C-C9BE-6617-207F-E01EB4162064}"/>
                    </a:ext>
                  </a:extLst>
                </p:cNvPr>
                <p:cNvPicPr/>
                <p:nvPr/>
              </p:nvPicPr>
              <p:blipFill>
                <a:blip r:embed="rId50"/>
                <a:stretch>
                  <a:fillRect/>
                </a:stretch>
              </p:blipFill>
              <p:spPr>
                <a:xfrm>
                  <a:off x="4828513" y="6277529"/>
                  <a:ext cx="304200" cy="15192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42" name="Ink 41">
                  <a:extLst>
                    <a:ext uri="{FF2B5EF4-FFF2-40B4-BE49-F238E27FC236}">
                      <a16:creationId xmlns:a16="http://schemas.microsoft.com/office/drawing/2014/main" id="{B4F43128-34AB-25D4-978D-5249B20B4FCD}"/>
                    </a:ext>
                  </a:extLst>
                </p14:cNvPr>
                <p14:cNvContentPartPr/>
                <p14:nvPr/>
              </p14:nvContentPartPr>
              <p14:xfrm>
                <a:off x="5716993" y="2965529"/>
                <a:ext cx="1289160" cy="2873520"/>
              </p14:xfrm>
            </p:contentPart>
          </mc:Choice>
          <mc:Fallback>
            <p:pic>
              <p:nvPicPr>
                <p:cNvPr id="42" name="Ink 41">
                  <a:extLst>
                    <a:ext uri="{FF2B5EF4-FFF2-40B4-BE49-F238E27FC236}">
                      <a16:creationId xmlns:a16="http://schemas.microsoft.com/office/drawing/2014/main" id="{B4F43128-34AB-25D4-978D-5249B20B4FCD}"/>
                    </a:ext>
                  </a:extLst>
                </p:cNvPr>
                <p:cNvPicPr/>
                <p:nvPr/>
              </p:nvPicPr>
              <p:blipFill>
                <a:blip r:embed="rId52"/>
                <a:stretch>
                  <a:fillRect/>
                </a:stretch>
              </p:blipFill>
              <p:spPr>
                <a:xfrm>
                  <a:off x="5707993" y="2956889"/>
                  <a:ext cx="1306800" cy="28911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3">
            <p14:nvContentPartPr>
              <p14:cNvPr id="44" name="Ink 43">
                <a:extLst>
                  <a:ext uri="{FF2B5EF4-FFF2-40B4-BE49-F238E27FC236}">
                    <a16:creationId xmlns:a16="http://schemas.microsoft.com/office/drawing/2014/main" id="{7A71DCF4-28CF-51F8-C7E2-60E2295C0100}"/>
                  </a:ext>
                </a:extLst>
              </p14:cNvPr>
              <p14:cNvContentPartPr/>
              <p14:nvPr/>
            </p14:nvContentPartPr>
            <p14:xfrm>
              <a:off x="7795273" y="4861289"/>
              <a:ext cx="447120" cy="316080"/>
            </p14:xfrm>
          </p:contentPart>
        </mc:Choice>
        <mc:Fallback>
          <p:pic>
            <p:nvPicPr>
              <p:cNvPr id="44" name="Ink 43">
                <a:extLst>
                  <a:ext uri="{FF2B5EF4-FFF2-40B4-BE49-F238E27FC236}">
                    <a16:creationId xmlns:a16="http://schemas.microsoft.com/office/drawing/2014/main" id="{7A71DCF4-28CF-51F8-C7E2-60E2295C0100}"/>
                  </a:ext>
                </a:extLst>
              </p:cNvPr>
              <p:cNvPicPr/>
              <p:nvPr/>
            </p:nvPicPr>
            <p:blipFill>
              <a:blip r:embed="rId54"/>
              <a:stretch>
                <a:fillRect/>
              </a:stretch>
            </p:blipFill>
            <p:spPr>
              <a:xfrm>
                <a:off x="7786633" y="4852649"/>
                <a:ext cx="464760" cy="33372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45" name="Ink 44">
                <a:extLst>
                  <a:ext uri="{FF2B5EF4-FFF2-40B4-BE49-F238E27FC236}">
                    <a16:creationId xmlns:a16="http://schemas.microsoft.com/office/drawing/2014/main" id="{9F97275E-D8B0-3DE0-37C9-BFFD8AF1C55E}"/>
                  </a:ext>
                </a:extLst>
              </p14:cNvPr>
              <p14:cNvContentPartPr/>
              <p14:nvPr/>
            </p14:nvContentPartPr>
            <p14:xfrm>
              <a:off x="5118313" y="2849969"/>
              <a:ext cx="245520" cy="240480"/>
            </p14:xfrm>
          </p:contentPart>
        </mc:Choice>
        <mc:Fallback>
          <p:pic>
            <p:nvPicPr>
              <p:cNvPr id="45" name="Ink 44">
                <a:extLst>
                  <a:ext uri="{FF2B5EF4-FFF2-40B4-BE49-F238E27FC236}">
                    <a16:creationId xmlns:a16="http://schemas.microsoft.com/office/drawing/2014/main" id="{9F97275E-D8B0-3DE0-37C9-BFFD8AF1C55E}"/>
                  </a:ext>
                </a:extLst>
              </p:cNvPr>
              <p:cNvPicPr/>
              <p:nvPr/>
            </p:nvPicPr>
            <p:blipFill>
              <a:blip r:embed="rId56"/>
              <a:stretch>
                <a:fillRect/>
              </a:stretch>
            </p:blipFill>
            <p:spPr>
              <a:xfrm>
                <a:off x="5109673" y="2841329"/>
                <a:ext cx="263160" cy="258120"/>
              </a:xfrm>
              <a:prstGeom prst="rect">
                <a:avLst/>
              </a:prstGeom>
            </p:spPr>
          </p:pic>
        </mc:Fallback>
      </mc:AlternateContent>
      <p:grpSp>
        <p:nvGrpSpPr>
          <p:cNvPr id="57" name="Group 56">
            <a:extLst>
              <a:ext uri="{FF2B5EF4-FFF2-40B4-BE49-F238E27FC236}">
                <a16:creationId xmlns:a16="http://schemas.microsoft.com/office/drawing/2014/main" id="{9488D991-6561-CC58-6CAB-A94437EB47ED}"/>
              </a:ext>
            </a:extLst>
          </p:cNvPr>
          <p:cNvGrpSpPr/>
          <p:nvPr/>
        </p:nvGrpSpPr>
        <p:grpSpPr>
          <a:xfrm>
            <a:off x="10791193" y="5605049"/>
            <a:ext cx="1393200" cy="921960"/>
            <a:chOff x="10791193" y="5605049"/>
            <a:chExt cx="1393200" cy="921960"/>
          </a:xfrm>
        </p:grpSpPr>
        <mc:AlternateContent xmlns:mc="http://schemas.openxmlformats.org/markup-compatibility/2006">
          <mc:Choice xmlns:p14="http://schemas.microsoft.com/office/powerpoint/2010/main" Requires="p14">
            <p:contentPart p14:bwMode="auto" r:id="rId57">
              <p14:nvContentPartPr>
                <p14:cNvPr id="46" name="Ink 45">
                  <a:extLst>
                    <a:ext uri="{FF2B5EF4-FFF2-40B4-BE49-F238E27FC236}">
                      <a16:creationId xmlns:a16="http://schemas.microsoft.com/office/drawing/2014/main" id="{D64D465F-1411-F62E-012F-206DCB1D1153}"/>
                    </a:ext>
                  </a:extLst>
                </p14:cNvPr>
                <p14:cNvContentPartPr/>
                <p14:nvPr/>
              </p14:nvContentPartPr>
              <p14:xfrm>
                <a:off x="10882273" y="5605049"/>
                <a:ext cx="64080" cy="413640"/>
              </p14:xfrm>
            </p:contentPart>
          </mc:Choice>
          <mc:Fallback>
            <p:pic>
              <p:nvPicPr>
                <p:cNvPr id="46" name="Ink 45">
                  <a:extLst>
                    <a:ext uri="{FF2B5EF4-FFF2-40B4-BE49-F238E27FC236}">
                      <a16:creationId xmlns:a16="http://schemas.microsoft.com/office/drawing/2014/main" id="{D64D465F-1411-F62E-012F-206DCB1D1153}"/>
                    </a:ext>
                  </a:extLst>
                </p:cNvPr>
                <p:cNvPicPr/>
                <p:nvPr/>
              </p:nvPicPr>
              <p:blipFill>
                <a:blip r:embed="rId58"/>
                <a:stretch>
                  <a:fillRect/>
                </a:stretch>
              </p:blipFill>
              <p:spPr>
                <a:xfrm>
                  <a:off x="10873633" y="5596049"/>
                  <a:ext cx="81720" cy="43128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47" name="Ink 46">
                  <a:extLst>
                    <a:ext uri="{FF2B5EF4-FFF2-40B4-BE49-F238E27FC236}">
                      <a16:creationId xmlns:a16="http://schemas.microsoft.com/office/drawing/2014/main" id="{3F67D13B-71FC-E05F-6280-3C03D4B698D4}"/>
                    </a:ext>
                  </a:extLst>
                </p14:cNvPr>
                <p14:cNvContentPartPr/>
                <p14:nvPr/>
              </p14:nvContentPartPr>
              <p14:xfrm>
                <a:off x="10799833" y="5607929"/>
                <a:ext cx="213120" cy="137160"/>
              </p14:xfrm>
            </p:contentPart>
          </mc:Choice>
          <mc:Fallback>
            <p:pic>
              <p:nvPicPr>
                <p:cNvPr id="47" name="Ink 46">
                  <a:extLst>
                    <a:ext uri="{FF2B5EF4-FFF2-40B4-BE49-F238E27FC236}">
                      <a16:creationId xmlns:a16="http://schemas.microsoft.com/office/drawing/2014/main" id="{3F67D13B-71FC-E05F-6280-3C03D4B698D4}"/>
                    </a:ext>
                  </a:extLst>
                </p:cNvPr>
                <p:cNvPicPr/>
                <p:nvPr/>
              </p:nvPicPr>
              <p:blipFill>
                <a:blip r:embed="rId60"/>
                <a:stretch>
                  <a:fillRect/>
                </a:stretch>
              </p:blipFill>
              <p:spPr>
                <a:xfrm>
                  <a:off x="10791193" y="5599289"/>
                  <a:ext cx="230760" cy="15480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48" name="Ink 47">
                  <a:extLst>
                    <a:ext uri="{FF2B5EF4-FFF2-40B4-BE49-F238E27FC236}">
                      <a16:creationId xmlns:a16="http://schemas.microsoft.com/office/drawing/2014/main" id="{21D515DE-D1A7-F31E-A310-C5931353526F}"/>
                    </a:ext>
                  </a:extLst>
                </p14:cNvPr>
                <p14:cNvContentPartPr/>
                <p14:nvPr/>
              </p14:nvContentPartPr>
              <p14:xfrm>
                <a:off x="10791193" y="6319649"/>
                <a:ext cx="285840" cy="207360"/>
              </p14:xfrm>
            </p:contentPart>
          </mc:Choice>
          <mc:Fallback>
            <p:pic>
              <p:nvPicPr>
                <p:cNvPr id="48" name="Ink 47">
                  <a:extLst>
                    <a:ext uri="{FF2B5EF4-FFF2-40B4-BE49-F238E27FC236}">
                      <a16:creationId xmlns:a16="http://schemas.microsoft.com/office/drawing/2014/main" id="{21D515DE-D1A7-F31E-A310-C5931353526F}"/>
                    </a:ext>
                  </a:extLst>
                </p:cNvPr>
                <p:cNvPicPr/>
                <p:nvPr/>
              </p:nvPicPr>
              <p:blipFill>
                <a:blip r:embed="rId62"/>
                <a:stretch>
                  <a:fillRect/>
                </a:stretch>
              </p:blipFill>
              <p:spPr>
                <a:xfrm>
                  <a:off x="10782193" y="6310649"/>
                  <a:ext cx="303480" cy="22500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49" name="Ink 48">
                  <a:extLst>
                    <a:ext uri="{FF2B5EF4-FFF2-40B4-BE49-F238E27FC236}">
                      <a16:creationId xmlns:a16="http://schemas.microsoft.com/office/drawing/2014/main" id="{99DACE17-BE4E-CDFE-A708-7531A6D16190}"/>
                    </a:ext>
                  </a:extLst>
                </p14:cNvPr>
                <p14:cNvContentPartPr/>
                <p14:nvPr/>
              </p14:nvContentPartPr>
              <p14:xfrm>
                <a:off x="11146153" y="6302729"/>
                <a:ext cx="99000" cy="78840"/>
              </p14:xfrm>
            </p:contentPart>
          </mc:Choice>
          <mc:Fallback>
            <p:pic>
              <p:nvPicPr>
                <p:cNvPr id="49" name="Ink 48">
                  <a:extLst>
                    <a:ext uri="{FF2B5EF4-FFF2-40B4-BE49-F238E27FC236}">
                      <a16:creationId xmlns:a16="http://schemas.microsoft.com/office/drawing/2014/main" id="{99DACE17-BE4E-CDFE-A708-7531A6D16190}"/>
                    </a:ext>
                  </a:extLst>
                </p:cNvPr>
                <p:cNvPicPr/>
                <p:nvPr/>
              </p:nvPicPr>
              <p:blipFill>
                <a:blip r:embed="rId64"/>
                <a:stretch>
                  <a:fillRect/>
                </a:stretch>
              </p:blipFill>
              <p:spPr>
                <a:xfrm>
                  <a:off x="11137513" y="6294089"/>
                  <a:ext cx="116640" cy="9648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50" name="Ink 49">
                  <a:extLst>
                    <a:ext uri="{FF2B5EF4-FFF2-40B4-BE49-F238E27FC236}">
                      <a16:creationId xmlns:a16="http://schemas.microsoft.com/office/drawing/2014/main" id="{8BD2D738-9A11-605C-F038-D8AE36D8779B}"/>
                    </a:ext>
                  </a:extLst>
                </p14:cNvPr>
                <p14:cNvContentPartPr/>
                <p14:nvPr/>
              </p14:nvContentPartPr>
              <p14:xfrm>
                <a:off x="11293393" y="6213809"/>
                <a:ext cx="100440" cy="104400"/>
              </p14:xfrm>
            </p:contentPart>
          </mc:Choice>
          <mc:Fallback>
            <p:pic>
              <p:nvPicPr>
                <p:cNvPr id="50" name="Ink 49">
                  <a:extLst>
                    <a:ext uri="{FF2B5EF4-FFF2-40B4-BE49-F238E27FC236}">
                      <a16:creationId xmlns:a16="http://schemas.microsoft.com/office/drawing/2014/main" id="{8BD2D738-9A11-605C-F038-D8AE36D8779B}"/>
                    </a:ext>
                  </a:extLst>
                </p:cNvPr>
                <p:cNvPicPr/>
                <p:nvPr/>
              </p:nvPicPr>
              <p:blipFill>
                <a:blip r:embed="rId66"/>
                <a:stretch>
                  <a:fillRect/>
                </a:stretch>
              </p:blipFill>
              <p:spPr>
                <a:xfrm>
                  <a:off x="11284393" y="6204809"/>
                  <a:ext cx="118080" cy="12204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51" name="Ink 50">
                  <a:extLst>
                    <a:ext uri="{FF2B5EF4-FFF2-40B4-BE49-F238E27FC236}">
                      <a16:creationId xmlns:a16="http://schemas.microsoft.com/office/drawing/2014/main" id="{F464FDCE-DDA4-873E-6624-5DFB02D6A795}"/>
                    </a:ext>
                  </a:extLst>
                </p14:cNvPr>
                <p14:cNvContentPartPr/>
                <p14:nvPr/>
              </p14:nvContentPartPr>
              <p14:xfrm>
                <a:off x="11435233" y="6177449"/>
                <a:ext cx="78480" cy="120600"/>
              </p14:xfrm>
            </p:contentPart>
          </mc:Choice>
          <mc:Fallback>
            <p:pic>
              <p:nvPicPr>
                <p:cNvPr id="51" name="Ink 50">
                  <a:extLst>
                    <a:ext uri="{FF2B5EF4-FFF2-40B4-BE49-F238E27FC236}">
                      <a16:creationId xmlns:a16="http://schemas.microsoft.com/office/drawing/2014/main" id="{F464FDCE-DDA4-873E-6624-5DFB02D6A795}"/>
                    </a:ext>
                  </a:extLst>
                </p:cNvPr>
                <p:cNvPicPr/>
                <p:nvPr/>
              </p:nvPicPr>
              <p:blipFill>
                <a:blip r:embed="rId68"/>
                <a:stretch>
                  <a:fillRect/>
                </a:stretch>
              </p:blipFill>
              <p:spPr>
                <a:xfrm>
                  <a:off x="11426593" y="6168449"/>
                  <a:ext cx="96120" cy="13824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52" name="Ink 51">
                  <a:extLst>
                    <a:ext uri="{FF2B5EF4-FFF2-40B4-BE49-F238E27FC236}">
                      <a16:creationId xmlns:a16="http://schemas.microsoft.com/office/drawing/2014/main" id="{3847E2B2-5A64-F241-7594-79A931915534}"/>
                    </a:ext>
                  </a:extLst>
                </p14:cNvPr>
                <p14:cNvContentPartPr/>
                <p14:nvPr/>
              </p14:nvContentPartPr>
              <p14:xfrm>
                <a:off x="11545753" y="6006809"/>
                <a:ext cx="177480" cy="215640"/>
              </p14:xfrm>
            </p:contentPart>
          </mc:Choice>
          <mc:Fallback>
            <p:pic>
              <p:nvPicPr>
                <p:cNvPr id="52" name="Ink 51">
                  <a:extLst>
                    <a:ext uri="{FF2B5EF4-FFF2-40B4-BE49-F238E27FC236}">
                      <a16:creationId xmlns:a16="http://schemas.microsoft.com/office/drawing/2014/main" id="{3847E2B2-5A64-F241-7594-79A931915534}"/>
                    </a:ext>
                  </a:extLst>
                </p:cNvPr>
                <p:cNvPicPr/>
                <p:nvPr/>
              </p:nvPicPr>
              <p:blipFill>
                <a:blip r:embed="rId70"/>
                <a:stretch>
                  <a:fillRect/>
                </a:stretch>
              </p:blipFill>
              <p:spPr>
                <a:xfrm>
                  <a:off x="11537113" y="5997809"/>
                  <a:ext cx="195120" cy="23328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53" name="Ink 52">
                  <a:extLst>
                    <a:ext uri="{FF2B5EF4-FFF2-40B4-BE49-F238E27FC236}">
                      <a16:creationId xmlns:a16="http://schemas.microsoft.com/office/drawing/2014/main" id="{351D95F4-00A7-06F1-EDBF-67087639A368}"/>
                    </a:ext>
                  </a:extLst>
                </p14:cNvPr>
                <p14:cNvContentPartPr/>
                <p14:nvPr/>
              </p14:nvContentPartPr>
              <p14:xfrm>
                <a:off x="11651593" y="6047849"/>
                <a:ext cx="36720" cy="5760"/>
              </p14:xfrm>
            </p:contentPart>
          </mc:Choice>
          <mc:Fallback>
            <p:pic>
              <p:nvPicPr>
                <p:cNvPr id="53" name="Ink 52">
                  <a:extLst>
                    <a:ext uri="{FF2B5EF4-FFF2-40B4-BE49-F238E27FC236}">
                      <a16:creationId xmlns:a16="http://schemas.microsoft.com/office/drawing/2014/main" id="{351D95F4-00A7-06F1-EDBF-67087639A368}"/>
                    </a:ext>
                  </a:extLst>
                </p:cNvPr>
                <p:cNvPicPr/>
                <p:nvPr/>
              </p:nvPicPr>
              <p:blipFill>
                <a:blip r:embed="rId72"/>
                <a:stretch>
                  <a:fillRect/>
                </a:stretch>
              </p:blipFill>
              <p:spPr>
                <a:xfrm>
                  <a:off x="11642953" y="6039209"/>
                  <a:ext cx="54360" cy="2340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54" name="Ink 53">
                  <a:extLst>
                    <a:ext uri="{FF2B5EF4-FFF2-40B4-BE49-F238E27FC236}">
                      <a16:creationId xmlns:a16="http://schemas.microsoft.com/office/drawing/2014/main" id="{F556DCDF-671D-06AA-0F59-CD4270FC5B4E}"/>
                    </a:ext>
                  </a:extLst>
                </p14:cNvPr>
                <p14:cNvContentPartPr/>
                <p14:nvPr/>
              </p14:nvContentPartPr>
              <p14:xfrm>
                <a:off x="11743753" y="5891969"/>
                <a:ext cx="190080" cy="259200"/>
              </p14:xfrm>
            </p:contentPart>
          </mc:Choice>
          <mc:Fallback>
            <p:pic>
              <p:nvPicPr>
                <p:cNvPr id="54" name="Ink 53">
                  <a:extLst>
                    <a:ext uri="{FF2B5EF4-FFF2-40B4-BE49-F238E27FC236}">
                      <a16:creationId xmlns:a16="http://schemas.microsoft.com/office/drawing/2014/main" id="{F556DCDF-671D-06AA-0F59-CD4270FC5B4E}"/>
                    </a:ext>
                  </a:extLst>
                </p:cNvPr>
                <p:cNvPicPr/>
                <p:nvPr/>
              </p:nvPicPr>
              <p:blipFill>
                <a:blip r:embed="rId74"/>
                <a:stretch>
                  <a:fillRect/>
                </a:stretch>
              </p:blipFill>
              <p:spPr>
                <a:xfrm>
                  <a:off x="11735113" y="5882969"/>
                  <a:ext cx="207720" cy="27684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55" name="Ink 54">
                  <a:extLst>
                    <a:ext uri="{FF2B5EF4-FFF2-40B4-BE49-F238E27FC236}">
                      <a16:creationId xmlns:a16="http://schemas.microsoft.com/office/drawing/2014/main" id="{A2D6D8E8-664E-3213-9DAC-A5A4761BBAC9}"/>
                    </a:ext>
                  </a:extLst>
                </p14:cNvPr>
                <p14:cNvContentPartPr/>
                <p14:nvPr/>
              </p14:nvContentPartPr>
              <p14:xfrm>
                <a:off x="11949673" y="5890529"/>
                <a:ext cx="60840" cy="137880"/>
              </p14:xfrm>
            </p:contentPart>
          </mc:Choice>
          <mc:Fallback>
            <p:pic>
              <p:nvPicPr>
                <p:cNvPr id="55" name="Ink 54">
                  <a:extLst>
                    <a:ext uri="{FF2B5EF4-FFF2-40B4-BE49-F238E27FC236}">
                      <a16:creationId xmlns:a16="http://schemas.microsoft.com/office/drawing/2014/main" id="{A2D6D8E8-664E-3213-9DAC-A5A4761BBAC9}"/>
                    </a:ext>
                  </a:extLst>
                </p:cNvPr>
                <p:cNvPicPr/>
                <p:nvPr/>
              </p:nvPicPr>
              <p:blipFill>
                <a:blip r:embed="rId76"/>
                <a:stretch>
                  <a:fillRect/>
                </a:stretch>
              </p:blipFill>
              <p:spPr>
                <a:xfrm>
                  <a:off x="11940673" y="5881529"/>
                  <a:ext cx="78480" cy="15552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56" name="Ink 55">
                  <a:extLst>
                    <a:ext uri="{FF2B5EF4-FFF2-40B4-BE49-F238E27FC236}">
                      <a16:creationId xmlns:a16="http://schemas.microsoft.com/office/drawing/2014/main" id="{3B0C2C17-47E9-A3A8-DB64-FF736FBA3144}"/>
                    </a:ext>
                  </a:extLst>
                </p14:cNvPr>
                <p14:cNvContentPartPr/>
                <p14:nvPr/>
              </p14:nvContentPartPr>
              <p14:xfrm>
                <a:off x="12136873" y="5925449"/>
                <a:ext cx="47520" cy="12600"/>
              </p14:xfrm>
            </p:contentPart>
          </mc:Choice>
          <mc:Fallback>
            <p:pic>
              <p:nvPicPr>
                <p:cNvPr id="56" name="Ink 55">
                  <a:extLst>
                    <a:ext uri="{FF2B5EF4-FFF2-40B4-BE49-F238E27FC236}">
                      <a16:creationId xmlns:a16="http://schemas.microsoft.com/office/drawing/2014/main" id="{3B0C2C17-47E9-A3A8-DB64-FF736FBA3144}"/>
                    </a:ext>
                  </a:extLst>
                </p:cNvPr>
                <p:cNvPicPr/>
                <p:nvPr/>
              </p:nvPicPr>
              <p:blipFill>
                <a:blip r:embed="rId78"/>
                <a:stretch>
                  <a:fillRect/>
                </a:stretch>
              </p:blipFill>
              <p:spPr>
                <a:xfrm>
                  <a:off x="12127873" y="5916809"/>
                  <a:ext cx="65160" cy="30240"/>
                </a:xfrm>
                <a:prstGeom prst="rect">
                  <a:avLst/>
                </a:prstGeom>
              </p:spPr>
            </p:pic>
          </mc:Fallback>
        </mc:AlternateContent>
      </p:grpSp>
    </p:spTree>
    <p:extLst>
      <p:ext uri="{BB962C8B-B14F-4D97-AF65-F5344CB8AC3E}">
        <p14:creationId xmlns:p14="http://schemas.microsoft.com/office/powerpoint/2010/main" val="30091809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a:extLst>
              <a:ext uri="{FF2B5EF4-FFF2-40B4-BE49-F238E27FC236}">
                <a16:creationId xmlns:a16="http://schemas.microsoft.com/office/drawing/2014/main" id="{D31AB22C-1CA2-4FC0-8009-694F2B09C365}"/>
              </a:ext>
            </a:extLst>
          </p:cNvPr>
          <p:cNvGraphicFramePr>
            <a:graphicFrameLocks noChangeAspect="1"/>
          </p:cNvGraphicFramePr>
          <p:nvPr/>
        </p:nvGraphicFramePr>
        <p:xfrm>
          <a:off x="8467507" y="69174"/>
          <a:ext cx="4170225" cy="2684351"/>
        </p:xfrm>
        <a:graphic>
          <a:graphicData uri="http://schemas.openxmlformats.org/presentationml/2006/ole">
            <mc:AlternateContent xmlns:mc="http://schemas.openxmlformats.org/markup-compatibility/2006">
              <mc:Choice xmlns:v="urn:schemas-microsoft-com:vml" Requires="v">
                <p:oleObj name="MDLDrawObject Class" r:id="rId2" imgW="5905031" imgH="3828656" progId="MDLDrawOLE.MDLDrawObject.1">
                  <p:embed/>
                </p:oleObj>
              </mc:Choice>
              <mc:Fallback>
                <p:oleObj name="MDLDrawObject Class" r:id="rId2" imgW="5905031" imgH="3828656" progId="MDLDrawOLE.MDLDrawObject.1">
                  <p:embed/>
                  <p:pic>
                    <p:nvPicPr>
                      <p:cNvPr id="8" name="Object 7">
                        <a:extLst>
                          <a:ext uri="{FF2B5EF4-FFF2-40B4-BE49-F238E27FC236}">
                            <a16:creationId xmlns:a16="http://schemas.microsoft.com/office/drawing/2014/main" id="{D31AB22C-1CA2-4FC0-8009-694F2B09C3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7507" y="69174"/>
                        <a:ext cx="4170225" cy="2684351"/>
                      </a:xfrm>
                      <a:prstGeom prst="rect">
                        <a:avLst/>
                      </a:prstGeom>
                      <a:noFill/>
                    </p:spPr>
                  </p:pic>
                </p:oleObj>
              </mc:Fallback>
            </mc:AlternateContent>
          </a:graphicData>
        </a:graphic>
      </p:graphicFrame>
      <p:sp>
        <p:nvSpPr>
          <p:cNvPr id="11" name="Rectangle 10">
            <a:extLst>
              <a:ext uri="{FF2B5EF4-FFF2-40B4-BE49-F238E27FC236}">
                <a16:creationId xmlns:a16="http://schemas.microsoft.com/office/drawing/2014/main" id="{3897F8BC-CBD2-43A5-9420-85D1236F1DF5}"/>
              </a:ext>
            </a:extLst>
          </p:cNvPr>
          <p:cNvSpPr/>
          <p:nvPr/>
        </p:nvSpPr>
        <p:spPr>
          <a:xfrm>
            <a:off x="162302" y="850582"/>
            <a:ext cx="4729579" cy="3139321"/>
          </a:xfrm>
          <a:prstGeom prst="rect">
            <a:avLst/>
          </a:prstGeom>
        </p:spPr>
        <p:txBody>
          <a:bodyPr wrap="square">
            <a:spAutoFit/>
          </a:bodyPr>
          <a:lstStyle/>
          <a:p>
            <a:r>
              <a:rPr lang="bg-BG" sz="1800" b="1" dirty="0">
                <a:latin typeface="Arial" panose="020B0604020202020204" pitchFamily="34" charset="0"/>
                <a:ea typeface="Times New Roman" panose="02020603050405020304" pitchFamily="18" charset="0"/>
                <a:cs typeface="Arial" panose="020B0604020202020204" pitchFamily="34" charset="0"/>
              </a:rPr>
              <a:t>Mechanism of Action of </a:t>
            </a:r>
            <a:r>
              <a:rPr lang="en-US" sz="1800" b="1" dirty="0">
                <a:latin typeface="Arial" panose="020B0604020202020204" pitchFamily="34" charset="0"/>
                <a:ea typeface="Times New Roman" panose="02020603050405020304" pitchFamily="18" charset="0"/>
                <a:cs typeface="Arial" panose="020B0604020202020204" pitchFamily="34" charset="0"/>
              </a:rPr>
              <a:t>P</a:t>
            </a:r>
            <a:r>
              <a:rPr lang="bg-BG" sz="1800" b="1" dirty="0">
                <a:latin typeface="Arial" panose="020B0604020202020204" pitchFamily="34" charset="0"/>
                <a:ea typeface="Times New Roman" panose="02020603050405020304" pitchFamily="18" charset="0"/>
                <a:cs typeface="Arial" panose="020B0604020202020204" pitchFamily="34" charset="0"/>
              </a:rPr>
              <a:t>enicillin:</a:t>
            </a:r>
            <a:endParaRPr lang="en-US" sz="1800" dirty="0">
              <a:latin typeface="Arial" panose="020B0604020202020204" pitchFamily="34" charset="0"/>
              <a:ea typeface="Times New Roman" panose="02020603050405020304" pitchFamily="18" charset="0"/>
              <a:cs typeface="Arial" panose="020B0604020202020204" pitchFamily="34" charset="0"/>
            </a:endParaRPr>
          </a:p>
          <a:p>
            <a:pPr marL="365189" indent="-365189">
              <a:buFont typeface="Symbol" panose="05050102010706020507" pitchFamily="18" charset="2"/>
              <a:buChar char=""/>
            </a:pPr>
            <a:r>
              <a:rPr lang="bg-BG" sz="1800" dirty="0">
                <a:latin typeface="Arial" panose="020B0604020202020204" pitchFamily="34" charset="0"/>
                <a:ea typeface="Times New Roman" panose="02020603050405020304" pitchFamily="18" charset="0"/>
                <a:cs typeface="Arial" panose="020B0604020202020204" pitchFamily="34" charset="0"/>
              </a:rPr>
              <a:t>Penicillin inhibits </a:t>
            </a:r>
            <a:r>
              <a:rPr lang="en-US" sz="1800" dirty="0">
                <a:latin typeface="Arial" panose="020B0604020202020204" pitchFamily="34" charset="0"/>
                <a:ea typeface="Times New Roman" panose="02020603050405020304" pitchFamily="18" charset="0"/>
                <a:cs typeface="Arial" panose="020B0604020202020204" pitchFamily="34" charset="0"/>
              </a:rPr>
              <a:t>the transpeptidase </a:t>
            </a:r>
            <a:r>
              <a:rPr lang="bg-BG" sz="1800" dirty="0">
                <a:latin typeface="Arial" panose="020B0604020202020204" pitchFamily="34" charset="0"/>
                <a:ea typeface="Times New Roman" panose="02020603050405020304" pitchFamily="18" charset="0"/>
                <a:cs typeface="Arial" panose="020B0604020202020204" pitchFamily="34" charset="0"/>
              </a:rPr>
              <a:t>enzyme</a:t>
            </a:r>
            <a:r>
              <a:rPr lang="en-US" sz="1800" dirty="0">
                <a:latin typeface="Arial" panose="020B0604020202020204" pitchFamily="34" charset="0"/>
                <a:ea typeface="Times New Roman" panose="02020603050405020304" pitchFamily="18" charset="0"/>
                <a:cs typeface="Arial" panose="020B0604020202020204" pitchFamily="34" charset="0"/>
              </a:rPr>
              <a:t> </a:t>
            </a:r>
            <a:r>
              <a:rPr lang="bg-BG" sz="1800" dirty="0">
                <a:latin typeface="Arial" panose="020B0604020202020204" pitchFamily="34" charset="0"/>
                <a:ea typeface="Times New Roman" panose="02020603050405020304" pitchFamily="18" charset="0"/>
                <a:cs typeface="Arial" panose="020B0604020202020204" pitchFamily="34" charset="0"/>
              </a:rPr>
              <a:t>that </a:t>
            </a:r>
            <a:r>
              <a:rPr lang="en-US" sz="1800" dirty="0">
                <a:latin typeface="Arial" panose="020B0604020202020204" pitchFamily="34" charset="0"/>
                <a:ea typeface="Times New Roman" panose="02020603050405020304" pitchFamily="18" charset="0"/>
                <a:cs typeface="Arial" panose="020B0604020202020204" pitchFamily="34" charset="0"/>
              </a:rPr>
              <a:t>is</a:t>
            </a:r>
            <a:r>
              <a:rPr lang="bg-BG" sz="1800" dirty="0">
                <a:latin typeface="Arial" panose="020B0604020202020204" pitchFamily="34" charset="0"/>
                <a:ea typeface="Times New Roman" panose="02020603050405020304" pitchFamily="18" charset="0"/>
                <a:cs typeface="Arial" panose="020B0604020202020204" pitchFamily="34" charset="0"/>
              </a:rPr>
              <a:t> responsible </a:t>
            </a:r>
            <a:r>
              <a:rPr lang="en-US" sz="1800" dirty="0">
                <a:latin typeface="Arial" panose="020B0604020202020204" pitchFamily="34" charset="0"/>
                <a:ea typeface="Times New Roman" panose="02020603050405020304" pitchFamily="18" charset="0"/>
                <a:cs typeface="Arial" panose="020B0604020202020204" pitchFamily="34" charset="0"/>
              </a:rPr>
              <a:t>for crosslinking the Gly</a:t>
            </a:r>
            <a:r>
              <a:rPr lang="en-US" sz="1800" baseline="-25000" dirty="0">
                <a:latin typeface="Arial" panose="020B0604020202020204" pitchFamily="34" charset="0"/>
                <a:ea typeface="Times New Roman" panose="02020603050405020304" pitchFamily="18" charset="0"/>
                <a:cs typeface="Arial" panose="020B0604020202020204" pitchFamily="34" charset="0"/>
              </a:rPr>
              <a:t>5</a:t>
            </a:r>
            <a:r>
              <a:rPr lang="en-US" sz="1800" dirty="0">
                <a:latin typeface="Arial" panose="020B0604020202020204" pitchFamily="34" charset="0"/>
                <a:ea typeface="Times New Roman" panose="02020603050405020304" pitchFamily="18" charset="0"/>
                <a:cs typeface="Arial" panose="020B0604020202020204" pitchFamily="34" charset="0"/>
              </a:rPr>
              <a:t> chain to alanine (circled on diagram).</a:t>
            </a:r>
          </a:p>
          <a:p>
            <a:pPr marL="365189" indent="-365189">
              <a:buFont typeface="Symbol" panose="05050102010706020507" pitchFamily="18" charset="2"/>
              <a:buChar char=""/>
            </a:pPr>
            <a:r>
              <a:rPr lang="en-US" sz="1800" dirty="0">
                <a:latin typeface="Arial" panose="020B0604020202020204" pitchFamily="34" charset="0"/>
                <a:ea typeface="Times New Roman" panose="02020603050405020304" pitchFamily="18" charset="0"/>
                <a:cs typeface="Arial" panose="020B0604020202020204" pitchFamily="34" charset="0"/>
              </a:rPr>
              <a:t>The crosslinking of the cell wall is broken, making the bacteria fragile to breakage.</a:t>
            </a:r>
          </a:p>
          <a:p>
            <a:pPr marL="365189" indent="-365189">
              <a:buFont typeface="Symbol" panose="05050102010706020507" pitchFamily="18" charset="2"/>
              <a:buChar char=""/>
            </a:pPr>
            <a:r>
              <a:rPr lang="bg-BG" sz="1800" dirty="0">
                <a:latin typeface="Arial" panose="020B0604020202020204" pitchFamily="34" charset="0"/>
                <a:ea typeface="Times New Roman" panose="02020603050405020304" pitchFamily="18" charset="0"/>
                <a:cs typeface="Arial" panose="020B0604020202020204" pitchFamily="34" charset="0"/>
              </a:rPr>
              <a:t>Inhibition is by formation of a chemical bond between penicillin and the enzyme (covalent inhibitor). </a:t>
            </a:r>
            <a:endParaRPr lang="en-US" sz="1800" dirty="0">
              <a:latin typeface="Arial" panose="020B0604020202020204" pitchFamily="34" charset="0"/>
              <a:ea typeface="Times New Roman" panose="02020603050405020304" pitchFamily="18" charset="0"/>
              <a:cs typeface="Arial" panose="020B0604020202020204" pitchFamily="34" charset="0"/>
            </a:endParaRPr>
          </a:p>
        </p:txBody>
      </p:sp>
      <p:sp>
        <p:nvSpPr>
          <p:cNvPr id="13" name="TextBox 12">
            <a:extLst>
              <a:ext uri="{FF2B5EF4-FFF2-40B4-BE49-F238E27FC236}">
                <a16:creationId xmlns:a16="http://schemas.microsoft.com/office/drawing/2014/main" id="{64317337-F4E1-4970-AF8C-24BE4B1E7F17}"/>
              </a:ext>
            </a:extLst>
          </p:cNvPr>
          <p:cNvSpPr txBox="1"/>
          <p:nvPr/>
        </p:nvSpPr>
        <p:spPr>
          <a:xfrm>
            <a:off x="4003345" y="28867"/>
            <a:ext cx="4182555" cy="551241"/>
          </a:xfrm>
          <a:prstGeom prst="rect">
            <a:avLst/>
          </a:prstGeom>
          <a:noFill/>
        </p:spPr>
        <p:txBody>
          <a:bodyPr wrap="none" rtlCol="0">
            <a:spAutoFit/>
          </a:bodyPr>
          <a:lstStyle/>
          <a:p>
            <a:r>
              <a:rPr lang="en-US" sz="2982" dirty="0">
                <a:latin typeface="Arial" panose="020B0604020202020204" pitchFamily="34" charset="0"/>
              </a:rPr>
              <a:t>Mechanism of Penicillin</a:t>
            </a:r>
          </a:p>
        </p:txBody>
      </p:sp>
      <p:pic>
        <p:nvPicPr>
          <p:cNvPr id="14" name="Picture 13">
            <a:extLst>
              <a:ext uri="{FF2B5EF4-FFF2-40B4-BE49-F238E27FC236}">
                <a16:creationId xmlns:a16="http://schemas.microsoft.com/office/drawing/2014/main" id="{D98A4B46-6677-622B-CA63-0B6FE67B3570}"/>
              </a:ext>
            </a:extLst>
          </p:cNvPr>
          <p:cNvPicPr>
            <a:picLocks noChangeAspect="1"/>
          </p:cNvPicPr>
          <p:nvPr/>
        </p:nvPicPr>
        <p:blipFill rotWithShape="1">
          <a:blip r:embed="rId4"/>
          <a:srcRect t="10289"/>
          <a:stretch/>
        </p:blipFill>
        <p:spPr>
          <a:xfrm>
            <a:off x="5727599" y="2767899"/>
            <a:ext cx="6938618" cy="2840737"/>
          </a:xfrm>
          <a:prstGeom prst="rect">
            <a:avLst/>
          </a:prstGeom>
        </p:spPr>
      </p:pic>
      <p:sp>
        <p:nvSpPr>
          <p:cNvPr id="2" name="TextBox 1">
            <a:extLst>
              <a:ext uri="{FF2B5EF4-FFF2-40B4-BE49-F238E27FC236}">
                <a16:creationId xmlns:a16="http://schemas.microsoft.com/office/drawing/2014/main" id="{1AF261E3-2E35-70A7-007B-588C124276D2}"/>
              </a:ext>
            </a:extLst>
          </p:cNvPr>
          <p:cNvSpPr txBox="1"/>
          <p:nvPr/>
        </p:nvSpPr>
        <p:spPr>
          <a:xfrm>
            <a:off x="6034881" y="2563836"/>
            <a:ext cx="1217000" cy="408125"/>
          </a:xfrm>
          <a:prstGeom prst="rect">
            <a:avLst/>
          </a:prstGeom>
          <a:noFill/>
        </p:spPr>
        <p:txBody>
          <a:bodyPr wrap="none" rtlCol="0">
            <a:spAutoFit/>
          </a:bodyPr>
          <a:lstStyle/>
          <a:p>
            <a:r>
              <a:rPr lang="en-US" sz="2052" dirty="0">
                <a:latin typeface="Arial" panose="020B0604020202020204" pitchFamily="34" charset="0"/>
              </a:rPr>
              <a:t>Penicillin</a:t>
            </a:r>
          </a:p>
        </p:txBody>
      </p:sp>
      <p:cxnSp>
        <p:nvCxnSpPr>
          <p:cNvPr id="7" name="Straight Arrow Connector 6">
            <a:extLst>
              <a:ext uri="{FF2B5EF4-FFF2-40B4-BE49-F238E27FC236}">
                <a16:creationId xmlns:a16="http://schemas.microsoft.com/office/drawing/2014/main" id="{1BB35006-E977-D227-5B22-1212964046DC}"/>
              </a:ext>
            </a:extLst>
          </p:cNvPr>
          <p:cNvCxnSpPr/>
          <p:nvPr/>
        </p:nvCxnSpPr>
        <p:spPr>
          <a:xfrm>
            <a:off x="6793975" y="3023290"/>
            <a:ext cx="316675" cy="3054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E37DB5CB-7FAD-44FD-6AF0-CB2A6782830F}"/>
              </a:ext>
            </a:extLst>
          </p:cNvPr>
          <p:cNvSpPr>
            <a:spLocks noGrp="1"/>
          </p:cNvSpPr>
          <p:nvPr>
            <p:ph type="dt" sz="half" idx="10"/>
          </p:nvPr>
        </p:nvSpPr>
        <p:spPr/>
        <p:txBody>
          <a:bodyPr/>
          <a:lstStyle/>
          <a:p>
            <a:fld id="{F8100209-6C41-41EA-9139-37C3979ED1C9}" type="datetime1">
              <a:rPr lang="en-US" smtClean="0"/>
              <a:t>2/8/2025</a:t>
            </a:fld>
            <a:endParaRPr lang="en-US"/>
          </a:p>
        </p:txBody>
      </p:sp>
      <p:sp>
        <p:nvSpPr>
          <p:cNvPr id="5" name="Footer Placeholder 4">
            <a:extLst>
              <a:ext uri="{FF2B5EF4-FFF2-40B4-BE49-F238E27FC236}">
                <a16:creationId xmlns:a16="http://schemas.microsoft.com/office/drawing/2014/main" id="{ABEBCC5D-7BE2-BAB0-7F26-A214AE52205D}"/>
              </a:ext>
            </a:extLst>
          </p:cNvPr>
          <p:cNvSpPr>
            <a:spLocks noGrp="1"/>
          </p:cNvSpPr>
          <p:nvPr>
            <p:ph type="ftr" sz="quarter" idx="11"/>
          </p:nvPr>
        </p:nvSpPr>
        <p:spPr/>
        <p:txBody>
          <a:bodyPr/>
          <a:lstStyle/>
          <a:p>
            <a:r>
              <a:rPr lang="en-US"/>
              <a:t>Drugs and Disease Spring 2025 - Lecture 5</a:t>
            </a:r>
          </a:p>
        </p:txBody>
      </p:sp>
      <p:sp>
        <p:nvSpPr>
          <p:cNvPr id="6" name="Slide Number Placeholder 5">
            <a:extLst>
              <a:ext uri="{FF2B5EF4-FFF2-40B4-BE49-F238E27FC236}">
                <a16:creationId xmlns:a16="http://schemas.microsoft.com/office/drawing/2014/main" id="{B6217942-A35A-AD3F-580E-F3FBCBE69825}"/>
              </a:ext>
            </a:extLst>
          </p:cNvPr>
          <p:cNvSpPr>
            <a:spLocks noGrp="1"/>
          </p:cNvSpPr>
          <p:nvPr>
            <p:ph type="sldNum" sz="quarter" idx="12"/>
          </p:nvPr>
        </p:nvSpPr>
        <p:spPr/>
        <p:txBody>
          <a:bodyPr/>
          <a:lstStyle/>
          <a:p>
            <a:fld id="{DC3BB032-4020-48F4-953B-341806DC4A2B}" type="slidenum">
              <a:rPr lang="en-US" smtClean="0"/>
              <a:pPr/>
              <a:t>34</a:t>
            </a:fld>
            <a:endParaRPr lang="en-US"/>
          </a:p>
        </p:txBody>
      </p:sp>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F7EA1E31-55E3-1527-6F18-9F5ADEA93AD6}"/>
                  </a:ext>
                </a:extLst>
              </p14:cNvPr>
              <p14:cNvContentPartPr/>
              <p14:nvPr/>
            </p14:nvContentPartPr>
            <p14:xfrm>
              <a:off x="6496393" y="5629529"/>
              <a:ext cx="1506600" cy="63000"/>
            </p14:xfrm>
          </p:contentPart>
        </mc:Choice>
        <mc:Fallback>
          <p:pic>
            <p:nvPicPr>
              <p:cNvPr id="3" name="Ink 2">
                <a:extLst>
                  <a:ext uri="{FF2B5EF4-FFF2-40B4-BE49-F238E27FC236}">
                    <a16:creationId xmlns:a16="http://schemas.microsoft.com/office/drawing/2014/main" id="{F7EA1E31-55E3-1527-6F18-9F5ADEA93AD6}"/>
                  </a:ext>
                </a:extLst>
              </p:cNvPr>
              <p:cNvPicPr/>
              <p:nvPr/>
            </p:nvPicPr>
            <p:blipFill>
              <a:blip r:embed="rId6"/>
              <a:stretch>
                <a:fillRect/>
              </a:stretch>
            </p:blipFill>
            <p:spPr>
              <a:xfrm>
                <a:off x="6487393" y="5620529"/>
                <a:ext cx="1524240" cy="8064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9" name="Ink 8">
                <a:extLst>
                  <a:ext uri="{FF2B5EF4-FFF2-40B4-BE49-F238E27FC236}">
                    <a16:creationId xmlns:a16="http://schemas.microsoft.com/office/drawing/2014/main" id="{8D96CB66-6F56-9924-7988-D355719CE592}"/>
                  </a:ext>
                </a:extLst>
              </p14:cNvPr>
              <p14:cNvContentPartPr/>
              <p14:nvPr/>
            </p14:nvContentPartPr>
            <p14:xfrm>
              <a:off x="6074113" y="4440809"/>
              <a:ext cx="920520" cy="637920"/>
            </p14:xfrm>
          </p:contentPart>
        </mc:Choice>
        <mc:Fallback>
          <p:pic>
            <p:nvPicPr>
              <p:cNvPr id="9" name="Ink 8">
                <a:extLst>
                  <a:ext uri="{FF2B5EF4-FFF2-40B4-BE49-F238E27FC236}">
                    <a16:creationId xmlns:a16="http://schemas.microsoft.com/office/drawing/2014/main" id="{8D96CB66-6F56-9924-7988-D355719CE592}"/>
                  </a:ext>
                </a:extLst>
              </p:cNvPr>
              <p:cNvPicPr/>
              <p:nvPr/>
            </p:nvPicPr>
            <p:blipFill>
              <a:blip r:embed="rId8"/>
              <a:stretch>
                <a:fillRect/>
              </a:stretch>
            </p:blipFill>
            <p:spPr>
              <a:xfrm>
                <a:off x="6065113" y="4432169"/>
                <a:ext cx="938160" cy="65556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0" name="Ink 9">
                <a:extLst>
                  <a:ext uri="{FF2B5EF4-FFF2-40B4-BE49-F238E27FC236}">
                    <a16:creationId xmlns:a16="http://schemas.microsoft.com/office/drawing/2014/main" id="{071EE9DB-ED72-C9E3-1535-E9817E68C8F6}"/>
                  </a:ext>
                </a:extLst>
              </p14:cNvPr>
              <p14:cNvContentPartPr/>
              <p14:nvPr/>
            </p14:nvContentPartPr>
            <p14:xfrm>
              <a:off x="5522233" y="4585889"/>
              <a:ext cx="615960" cy="86760"/>
            </p14:xfrm>
          </p:contentPart>
        </mc:Choice>
        <mc:Fallback>
          <p:pic>
            <p:nvPicPr>
              <p:cNvPr id="10" name="Ink 9">
                <a:extLst>
                  <a:ext uri="{FF2B5EF4-FFF2-40B4-BE49-F238E27FC236}">
                    <a16:creationId xmlns:a16="http://schemas.microsoft.com/office/drawing/2014/main" id="{071EE9DB-ED72-C9E3-1535-E9817E68C8F6}"/>
                  </a:ext>
                </a:extLst>
              </p:cNvPr>
              <p:cNvPicPr/>
              <p:nvPr/>
            </p:nvPicPr>
            <p:blipFill>
              <a:blip r:embed="rId10"/>
              <a:stretch>
                <a:fillRect/>
              </a:stretch>
            </p:blipFill>
            <p:spPr>
              <a:xfrm>
                <a:off x="5513593" y="4576889"/>
                <a:ext cx="633600" cy="1044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5" name="Ink 14">
                <a:extLst>
                  <a:ext uri="{FF2B5EF4-FFF2-40B4-BE49-F238E27FC236}">
                    <a16:creationId xmlns:a16="http://schemas.microsoft.com/office/drawing/2014/main" id="{A7AAEEA2-5E70-567C-D059-793FF2B295FF}"/>
                  </a:ext>
                </a:extLst>
              </p14:cNvPr>
              <p14:cNvContentPartPr/>
              <p14:nvPr/>
            </p14:nvContentPartPr>
            <p14:xfrm>
              <a:off x="4008073" y="5007809"/>
              <a:ext cx="135360" cy="207000"/>
            </p14:xfrm>
          </p:contentPart>
        </mc:Choice>
        <mc:Fallback>
          <p:pic>
            <p:nvPicPr>
              <p:cNvPr id="15" name="Ink 14">
                <a:extLst>
                  <a:ext uri="{FF2B5EF4-FFF2-40B4-BE49-F238E27FC236}">
                    <a16:creationId xmlns:a16="http://schemas.microsoft.com/office/drawing/2014/main" id="{A7AAEEA2-5E70-567C-D059-793FF2B295FF}"/>
                  </a:ext>
                </a:extLst>
              </p:cNvPr>
              <p:cNvPicPr/>
              <p:nvPr/>
            </p:nvPicPr>
            <p:blipFill>
              <a:blip r:embed="rId12"/>
              <a:stretch>
                <a:fillRect/>
              </a:stretch>
            </p:blipFill>
            <p:spPr>
              <a:xfrm>
                <a:off x="3999073" y="4999169"/>
                <a:ext cx="153000" cy="22464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6" name="Ink 15">
                <a:extLst>
                  <a:ext uri="{FF2B5EF4-FFF2-40B4-BE49-F238E27FC236}">
                    <a16:creationId xmlns:a16="http://schemas.microsoft.com/office/drawing/2014/main" id="{B340AB67-028C-1931-8FBA-8E9E9B46A397}"/>
                  </a:ext>
                </a:extLst>
              </p14:cNvPr>
              <p14:cNvContentPartPr/>
              <p14:nvPr/>
            </p14:nvContentPartPr>
            <p14:xfrm>
              <a:off x="4251793" y="4966769"/>
              <a:ext cx="114120" cy="96120"/>
            </p14:xfrm>
          </p:contentPart>
        </mc:Choice>
        <mc:Fallback>
          <p:pic>
            <p:nvPicPr>
              <p:cNvPr id="16" name="Ink 15">
                <a:extLst>
                  <a:ext uri="{FF2B5EF4-FFF2-40B4-BE49-F238E27FC236}">
                    <a16:creationId xmlns:a16="http://schemas.microsoft.com/office/drawing/2014/main" id="{B340AB67-028C-1931-8FBA-8E9E9B46A397}"/>
                  </a:ext>
                </a:extLst>
              </p:cNvPr>
              <p:cNvPicPr/>
              <p:nvPr/>
            </p:nvPicPr>
            <p:blipFill>
              <a:blip r:embed="rId14"/>
              <a:stretch>
                <a:fillRect/>
              </a:stretch>
            </p:blipFill>
            <p:spPr>
              <a:xfrm>
                <a:off x="4243153" y="4957769"/>
                <a:ext cx="131760" cy="11376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7" name="Ink 16">
                <a:extLst>
                  <a:ext uri="{FF2B5EF4-FFF2-40B4-BE49-F238E27FC236}">
                    <a16:creationId xmlns:a16="http://schemas.microsoft.com/office/drawing/2014/main" id="{8BA57149-BB6D-F5BA-F7A4-49ED14A7B9F7}"/>
                  </a:ext>
                </a:extLst>
              </p14:cNvPr>
              <p14:cNvContentPartPr/>
              <p14:nvPr/>
            </p14:nvContentPartPr>
            <p14:xfrm>
              <a:off x="4451953" y="4870289"/>
              <a:ext cx="243000" cy="225000"/>
            </p14:xfrm>
          </p:contentPart>
        </mc:Choice>
        <mc:Fallback>
          <p:pic>
            <p:nvPicPr>
              <p:cNvPr id="17" name="Ink 16">
                <a:extLst>
                  <a:ext uri="{FF2B5EF4-FFF2-40B4-BE49-F238E27FC236}">
                    <a16:creationId xmlns:a16="http://schemas.microsoft.com/office/drawing/2014/main" id="{8BA57149-BB6D-F5BA-F7A4-49ED14A7B9F7}"/>
                  </a:ext>
                </a:extLst>
              </p:cNvPr>
              <p:cNvPicPr/>
              <p:nvPr/>
            </p:nvPicPr>
            <p:blipFill>
              <a:blip r:embed="rId16"/>
              <a:stretch>
                <a:fillRect/>
              </a:stretch>
            </p:blipFill>
            <p:spPr>
              <a:xfrm>
                <a:off x="4443313" y="4861289"/>
                <a:ext cx="260640" cy="24264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8" name="Ink 17">
                <a:extLst>
                  <a:ext uri="{FF2B5EF4-FFF2-40B4-BE49-F238E27FC236}">
                    <a16:creationId xmlns:a16="http://schemas.microsoft.com/office/drawing/2014/main" id="{533B24E0-E041-ACAE-F157-2301BAD9B2EB}"/>
                  </a:ext>
                </a:extLst>
              </p14:cNvPr>
              <p14:cNvContentPartPr/>
              <p14:nvPr/>
            </p14:nvContentPartPr>
            <p14:xfrm>
              <a:off x="4643833" y="4714769"/>
              <a:ext cx="230040" cy="141480"/>
            </p14:xfrm>
          </p:contentPart>
        </mc:Choice>
        <mc:Fallback>
          <p:pic>
            <p:nvPicPr>
              <p:cNvPr id="18" name="Ink 17">
                <a:extLst>
                  <a:ext uri="{FF2B5EF4-FFF2-40B4-BE49-F238E27FC236}">
                    <a16:creationId xmlns:a16="http://schemas.microsoft.com/office/drawing/2014/main" id="{533B24E0-E041-ACAE-F157-2301BAD9B2EB}"/>
                  </a:ext>
                </a:extLst>
              </p:cNvPr>
              <p:cNvPicPr/>
              <p:nvPr/>
            </p:nvPicPr>
            <p:blipFill>
              <a:blip r:embed="rId18"/>
              <a:stretch>
                <a:fillRect/>
              </a:stretch>
            </p:blipFill>
            <p:spPr>
              <a:xfrm>
                <a:off x="4634833" y="4705769"/>
                <a:ext cx="247680" cy="15912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9" name="Ink 18">
                <a:extLst>
                  <a:ext uri="{FF2B5EF4-FFF2-40B4-BE49-F238E27FC236}">
                    <a16:creationId xmlns:a16="http://schemas.microsoft.com/office/drawing/2014/main" id="{8783D6B0-1088-80E8-1779-CA48DDB87510}"/>
                  </a:ext>
                </a:extLst>
              </p14:cNvPr>
              <p14:cNvContentPartPr/>
              <p14:nvPr/>
            </p14:nvContentPartPr>
            <p14:xfrm>
              <a:off x="4780993" y="4637369"/>
              <a:ext cx="40320" cy="19440"/>
            </p14:xfrm>
          </p:contentPart>
        </mc:Choice>
        <mc:Fallback>
          <p:pic>
            <p:nvPicPr>
              <p:cNvPr id="19" name="Ink 18">
                <a:extLst>
                  <a:ext uri="{FF2B5EF4-FFF2-40B4-BE49-F238E27FC236}">
                    <a16:creationId xmlns:a16="http://schemas.microsoft.com/office/drawing/2014/main" id="{8783D6B0-1088-80E8-1779-CA48DDB87510}"/>
                  </a:ext>
                </a:extLst>
              </p:cNvPr>
              <p:cNvPicPr/>
              <p:nvPr/>
            </p:nvPicPr>
            <p:blipFill>
              <a:blip r:embed="rId20"/>
              <a:stretch>
                <a:fillRect/>
              </a:stretch>
            </p:blipFill>
            <p:spPr>
              <a:xfrm>
                <a:off x="4771993" y="4628369"/>
                <a:ext cx="57960" cy="3708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20" name="Ink 19">
                <a:extLst>
                  <a:ext uri="{FF2B5EF4-FFF2-40B4-BE49-F238E27FC236}">
                    <a16:creationId xmlns:a16="http://schemas.microsoft.com/office/drawing/2014/main" id="{62725893-C70C-CD40-CD94-EC0147518133}"/>
                  </a:ext>
                </a:extLst>
              </p14:cNvPr>
              <p14:cNvContentPartPr/>
              <p14:nvPr/>
            </p14:nvContentPartPr>
            <p14:xfrm>
              <a:off x="4899433" y="4590569"/>
              <a:ext cx="75960" cy="110160"/>
            </p14:xfrm>
          </p:contentPart>
        </mc:Choice>
        <mc:Fallback>
          <p:pic>
            <p:nvPicPr>
              <p:cNvPr id="20" name="Ink 19">
                <a:extLst>
                  <a:ext uri="{FF2B5EF4-FFF2-40B4-BE49-F238E27FC236}">
                    <a16:creationId xmlns:a16="http://schemas.microsoft.com/office/drawing/2014/main" id="{62725893-C70C-CD40-CD94-EC0147518133}"/>
                  </a:ext>
                </a:extLst>
              </p:cNvPr>
              <p:cNvPicPr/>
              <p:nvPr/>
            </p:nvPicPr>
            <p:blipFill>
              <a:blip r:embed="rId22"/>
              <a:stretch>
                <a:fillRect/>
              </a:stretch>
            </p:blipFill>
            <p:spPr>
              <a:xfrm>
                <a:off x="4890793" y="4581929"/>
                <a:ext cx="93600" cy="12780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21" name="Ink 20">
                <a:extLst>
                  <a:ext uri="{FF2B5EF4-FFF2-40B4-BE49-F238E27FC236}">
                    <a16:creationId xmlns:a16="http://schemas.microsoft.com/office/drawing/2014/main" id="{B725E714-AA77-F92B-ED29-50F22583BB17}"/>
                  </a:ext>
                </a:extLst>
              </p14:cNvPr>
              <p14:cNvContentPartPr/>
              <p14:nvPr/>
            </p14:nvContentPartPr>
            <p14:xfrm>
              <a:off x="4994473" y="4340729"/>
              <a:ext cx="231120" cy="254520"/>
            </p14:xfrm>
          </p:contentPart>
        </mc:Choice>
        <mc:Fallback>
          <p:pic>
            <p:nvPicPr>
              <p:cNvPr id="21" name="Ink 20">
                <a:extLst>
                  <a:ext uri="{FF2B5EF4-FFF2-40B4-BE49-F238E27FC236}">
                    <a16:creationId xmlns:a16="http://schemas.microsoft.com/office/drawing/2014/main" id="{B725E714-AA77-F92B-ED29-50F22583BB17}"/>
                  </a:ext>
                </a:extLst>
              </p:cNvPr>
              <p:cNvPicPr/>
              <p:nvPr/>
            </p:nvPicPr>
            <p:blipFill>
              <a:blip r:embed="rId24"/>
              <a:stretch>
                <a:fillRect/>
              </a:stretch>
            </p:blipFill>
            <p:spPr>
              <a:xfrm>
                <a:off x="4985833" y="4332089"/>
                <a:ext cx="248760" cy="272160"/>
              </a:xfrm>
              <a:prstGeom prst="rect">
                <a:avLst/>
              </a:prstGeom>
            </p:spPr>
          </p:pic>
        </mc:Fallback>
      </mc:AlternateContent>
      <p:grpSp>
        <p:nvGrpSpPr>
          <p:cNvPr id="41" name="Group 40">
            <a:extLst>
              <a:ext uri="{FF2B5EF4-FFF2-40B4-BE49-F238E27FC236}">
                <a16:creationId xmlns:a16="http://schemas.microsoft.com/office/drawing/2014/main" id="{D8308190-C442-9838-5F23-4891F549C760}"/>
              </a:ext>
            </a:extLst>
          </p:cNvPr>
          <p:cNvGrpSpPr/>
          <p:nvPr/>
        </p:nvGrpSpPr>
        <p:grpSpPr>
          <a:xfrm>
            <a:off x="4243513" y="5227409"/>
            <a:ext cx="1141920" cy="774720"/>
            <a:chOff x="4243513" y="5227409"/>
            <a:chExt cx="1141920" cy="774720"/>
          </a:xfrm>
        </p:grpSpPr>
        <mc:AlternateContent xmlns:mc="http://schemas.openxmlformats.org/markup-compatibility/2006">
          <mc:Choice xmlns:p14="http://schemas.microsoft.com/office/powerpoint/2010/main" Requires="p14">
            <p:contentPart p14:bwMode="auto" r:id="rId25">
              <p14:nvContentPartPr>
                <p14:cNvPr id="22" name="Ink 21">
                  <a:extLst>
                    <a:ext uri="{FF2B5EF4-FFF2-40B4-BE49-F238E27FC236}">
                      <a16:creationId xmlns:a16="http://schemas.microsoft.com/office/drawing/2014/main" id="{B7BB6800-78F0-7423-17B4-09142A1A2D58}"/>
                    </a:ext>
                  </a:extLst>
                </p14:cNvPr>
                <p14:cNvContentPartPr/>
                <p14:nvPr/>
              </p14:nvContentPartPr>
              <p14:xfrm>
                <a:off x="4297153" y="5366009"/>
                <a:ext cx="106920" cy="208440"/>
              </p14:xfrm>
            </p:contentPart>
          </mc:Choice>
          <mc:Fallback>
            <p:pic>
              <p:nvPicPr>
                <p:cNvPr id="22" name="Ink 21">
                  <a:extLst>
                    <a:ext uri="{FF2B5EF4-FFF2-40B4-BE49-F238E27FC236}">
                      <a16:creationId xmlns:a16="http://schemas.microsoft.com/office/drawing/2014/main" id="{B7BB6800-78F0-7423-17B4-09142A1A2D58}"/>
                    </a:ext>
                  </a:extLst>
                </p:cNvPr>
                <p:cNvPicPr/>
                <p:nvPr/>
              </p:nvPicPr>
              <p:blipFill>
                <a:blip r:embed="rId26"/>
                <a:stretch>
                  <a:fillRect/>
                </a:stretch>
              </p:blipFill>
              <p:spPr>
                <a:xfrm>
                  <a:off x="4288153" y="5357009"/>
                  <a:ext cx="124560" cy="22608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23" name="Ink 22">
                  <a:extLst>
                    <a:ext uri="{FF2B5EF4-FFF2-40B4-BE49-F238E27FC236}">
                      <a16:creationId xmlns:a16="http://schemas.microsoft.com/office/drawing/2014/main" id="{6E7A7638-57F2-DC57-00FF-05D075A25013}"/>
                    </a:ext>
                  </a:extLst>
                </p14:cNvPr>
                <p14:cNvContentPartPr/>
                <p14:nvPr/>
              </p14:nvContentPartPr>
              <p14:xfrm>
                <a:off x="4243513" y="5445929"/>
                <a:ext cx="152280" cy="184680"/>
              </p14:xfrm>
            </p:contentPart>
          </mc:Choice>
          <mc:Fallback>
            <p:pic>
              <p:nvPicPr>
                <p:cNvPr id="23" name="Ink 22">
                  <a:extLst>
                    <a:ext uri="{FF2B5EF4-FFF2-40B4-BE49-F238E27FC236}">
                      <a16:creationId xmlns:a16="http://schemas.microsoft.com/office/drawing/2014/main" id="{6E7A7638-57F2-DC57-00FF-05D075A25013}"/>
                    </a:ext>
                  </a:extLst>
                </p:cNvPr>
                <p:cNvPicPr/>
                <p:nvPr/>
              </p:nvPicPr>
              <p:blipFill>
                <a:blip r:embed="rId28"/>
                <a:stretch>
                  <a:fillRect/>
                </a:stretch>
              </p:blipFill>
              <p:spPr>
                <a:xfrm>
                  <a:off x="4234513" y="5437289"/>
                  <a:ext cx="169920" cy="20232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24" name="Ink 23">
                  <a:extLst>
                    <a:ext uri="{FF2B5EF4-FFF2-40B4-BE49-F238E27FC236}">
                      <a16:creationId xmlns:a16="http://schemas.microsoft.com/office/drawing/2014/main" id="{08BE65A1-120B-F63E-DABB-3F8A36517AE0}"/>
                    </a:ext>
                  </a:extLst>
                </p14:cNvPr>
                <p14:cNvContentPartPr/>
                <p14:nvPr/>
              </p14:nvContentPartPr>
              <p14:xfrm>
                <a:off x="4477873" y="5313449"/>
                <a:ext cx="194040" cy="165600"/>
              </p14:xfrm>
            </p:contentPart>
          </mc:Choice>
          <mc:Fallback>
            <p:pic>
              <p:nvPicPr>
                <p:cNvPr id="24" name="Ink 23">
                  <a:extLst>
                    <a:ext uri="{FF2B5EF4-FFF2-40B4-BE49-F238E27FC236}">
                      <a16:creationId xmlns:a16="http://schemas.microsoft.com/office/drawing/2014/main" id="{08BE65A1-120B-F63E-DABB-3F8A36517AE0}"/>
                    </a:ext>
                  </a:extLst>
                </p:cNvPr>
                <p:cNvPicPr/>
                <p:nvPr/>
              </p:nvPicPr>
              <p:blipFill>
                <a:blip r:embed="rId30"/>
                <a:stretch>
                  <a:fillRect/>
                </a:stretch>
              </p:blipFill>
              <p:spPr>
                <a:xfrm>
                  <a:off x="4469233" y="5304809"/>
                  <a:ext cx="211680" cy="18324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25" name="Ink 24">
                  <a:extLst>
                    <a:ext uri="{FF2B5EF4-FFF2-40B4-BE49-F238E27FC236}">
                      <a16:creationId xmlns:a16="http://schemas.microsoft.com/office/drawing/2014/main" id="{1905E7FA-A4B6-4774-A5FE-0579DD531C15}"/>
                    </a:ext>
                  </a:extLst>
                </p14:cNvPr>
                <p14:cNvContentPartPr/>
                <p14:nvPr/>
              </p14:nvContentPartPr>
              <p14:xfrm>
                <a:off x="4514593" y="5756249"/>
                <a:ext cx="149400" cy="245880"/>
              </p14:xfrm>
            </p:contentPart>
          </mc:Choice>
          <mc:Fallback>
            <p:pic>
              <p:nvPicPr>
                <p:cNvPr id="25" name="Ink 24">
                  <a:extLst>
                    <a:ext uri="{FF2B5EF4-FFF2-40B4-BE49-F238E27FC236}">
                      <a16:creationId xmlns:a16="http://schemas.microsoft.com/office/drawing/2014/main" id="{1905E7FA-A4B6-4774-A5FE-0579DD531C15}"/>
                    </a:ext>
                  </a:extLst>
                </p:cNvPr>
                <p:cNvPicPr/>
                <p:nvPr/>
              </p:nvPicPr>
              <p:blipFill>
                <a:blip r:embed="rId32"/>
                <a:stretch>
                  <a:fillRect/>
                </a:stretch>
              </p:blipFill>
              <p:spPr>
                <a:xfrm>
                  <a:off x="4505953" y="5747609"/>
                  <a:ext cx="167040" cy="26352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26" name="Ink 25">
                  <a:extLst>
                    <a:ext uri="{FF2B5EF4-FFF2-40B4-BE49-F238E27FC236}">
                      <a16:creationId xmlns:a16="http://schemas.microsoft.com/office/drawing/2014/main" id="{6730A472-55A1-9D6B-89F3-620FB61A0C69}"/>
                    </a:ext>
                  </a:extLst>
                </p14:cNvPr>
                <p14:cNvContentPartPr/>
                <p14:nvPr/>
              </p14:nvContentPartPr>
              <p14:xfrm>
                <a:off x="4519993" y="5816009"/>
                <a:ext cx="132840" cy="110160"/>
              </p14:xfrm>
            </p:contentPart>
          </mc:Choice>
          <mc:Fallback>
            <p:pic>
              <p:nvPicPr>
                <p:cNvPr id="26" name="Ink 25">
                  <a:extLst>
                    <a:ext uri="{FF2B5EF4-FFF2-40B4-BE49-F238E27FC236}">
                      <a16:creationId xmlns:a16="http://schemas.microsoft.com/office/drawing/2014/main" id="{6730A472-55A1-9D6B-89F3-620FB61A0C69}"/>
                    </a:ext>
                  </a:extLst>
                </p:cNvPr>
                <p:cNvPicPr/>
                <p:nvPr/>
              </p:nvPicPr>
              <p:blipFill>
                <a:blip r:embed="rId34"/>
                <a:stretch>
                  <a:fillRect/>
                </a:stretch>
              </p:blipFill>
              <p:spPr>
                <a:xfrm>
                  <a:off x="4511353" y="5807369"/>
                  <a:ext cx="150480" cy="12780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27" name="Ink 26">
                  <a:extLst>
                    <a:ext uri="{FF2B5EF4-FFF2-40B4-BE49-F238E27FC236}">
                      <a16:creationId xmlns:a16="http://schemas.microsoft.com/office/drawing/2014/main" id="{AA1EF403-A728-6872-DE71-77C9605B3BB9}"/>
                    </a:ext>
                  </a:extLst>
                </p14:cNvPr>
                <p14:cNvContentPartPr/>
                <p14:nvPr/>
              </p14:nvContentPartPr>
              <p14:xfrm>
                <a:off x="4732033" y="5726369"/>
                <a:ext cx="104760" cy="104400"/>
              </p14:xfrm>
            </p:contentPart>
          </mc:Choice>
          <mc:Fallback>
            <p:pic>
              <p:nvPicPr>
                <p:cNvPr id="27" name="Ink 26">
                  <a:extLst>
                    <a:ext uri="{FF2B5EF4-FFF2-40B4-BE49-F238E27FC236}">
                      <a16:creationId xmlns:a16="http://schemas.microsoft.com/office/drawing/2014/main" id="{AA1EF403-A728-6872-DE71-77C9605B3BB9}"/>
                    </a:ext>
                  </a:extLst>
                </p:cNvPr>
                <p:cNvPicPr/>
                <p:nvPr/>
              </p:nvPicPr>
              <p:blipFill>
                <a:blip r:embed="rId36"/>
                <a:stretch>
                  <a:fillRect/>
                </a:stretch>
              </p:blipFill>
              <p:spPr>
                <a:xfrm>
                  <a:off x="4723033" y="5717729"/>
                  <a:ext cx="122400" cy="12204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30" name="Ink 29">
                  <a:extLst>
                    <a:ext uri="{FF2B5EF4-FFF2-40B4-BE49-F238E27FC236}">
                      <a16:creationId xmlns:a16="http://schemas.microsoft.com/office/drawing/2014/main" id="{B5E4F371-7497-E198-6D43-DFEE42A766B0}"/>
                    </a:ext>
                  </a:extLst>
                </p14:cNvPr>
                <p14:cNvContentPartPr/>
                <p14:nvPr/>
              </p14:nvContentPartPr>
              <p14:xfrm>
                <a:off x="4825273" y="5509289"/>
                <a:ext cx="70200" cy="220320"/>
              </p14:xfrm>
            </p:contentPart>
          </mc:Choice>
          <mc:Fallback>
            <p:pic>
              <p:nvPicPr>
                <p:cNvPr id="30" name="Ink 29">
                  <a:extLst>
                    <a:ext uri="{FF2B5EF4-FFF2-40B4-BE49-F238E27FC236}">
                      <a16:creationId xmlns:a16="http://schemas.microsoft.com/office/drawing/2014/main" id="{B5E4F371-7497-E198-6D43-DFEE42A766B0}"/>
                    </a:ext>
                  </a:extLst>
                </p:cNvPr>
                <p:cNvPicPr/>
                <p:nvPr/>
              </p:nvPicPr>
              <p:blipFill>
                <a:blip r:embed="rId38"/>
                <a:stretch>
                  <a:fillRect/>
                </a:stretch>
              </p:blipFill>
              <p:spPr>
                <a:xfrm>
                  <a:off x="4816273" y="5500649"/>
                  <a:ext cx="87840" cy="23796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31" name="Ink 30">
                  <a:extLst>
                    <a:ext uri="{FF2B5EF4-FFF2-40B4-BE49-F238E27FC236}">
                      <a16:creationId xmlns:a16="http://schemas.microsoft.com/office/drawing/2014/main" id="{6B9B40A8-4AE1-F484-1FFF-728AFAA63874}"/>
                    </a:ext>
                  </a:extLst>
                </p14:cNvPr>
                <p14:cNvContentPartPr/>
                <p14:nvPr/>
              </p14:nvContentPartPr>
              <p14:xfrm>
                <a:off x="4876033" y="5592809"/>
                <a:ext cx="124920" cy="52200"/>
              </p14:xfrm>
            </p:contentPart>
          </mc:Choice>
          <mc:Fallback>
            <p:pic>
              <p:nvPicPr>
                <p:cNvPr id="31" name="Ink 30">
                  <a:extLst>
                    <a:ext uri="{FF2B5EF4-FFF2-40B4-BE49-F238E27FC236}">
                      <a16:creationId xmlns:a16="http://schemas.microsoft.com/office/drawing/2014/main" id="{6B9B40A8-4AE1-F484-1FFF-728AFAA63874}"/>
                    </a:ext>
                  </a:extLst>
                </p:cNvPr>
                <p:cNvPicPr/>
                <p:nvPr/>
              </p:nvPicPr>
              <p:blipFill>
                <a:blip r:embed="rId40"/>
                <a:stretch>
                  <a:fillRect/>
                </a:stretch>
              </p:blipFill>
              <p:spPr>
                <a:xfrm>
                  <a:off x="4867033" y="5583809"/>
                  <a:ext cx="142560" cy="6984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32" name="Ink 31">
                  <a:extLst>
                    <a:ext uri="{FF2B5EF4-FFF2-40B4-BE49-F238E27FC236}">
                      <a16:creationId xmlns:a16="http://schemas.microsoft.com/office/drawing/2014/main" id="{92DD54A4-7D4F-B5F4-FAEC-BCF7D27CCE4C}"/>
                    </a:ext>
                  </a:extLst>
                </p14:cNvPr>
                <p14:cNvContentPartPr/>
                <p14:nvPr/>
              </p14:nvContentPartPr>
              <p14:xfrm>
                <a:off x="4949833" y="5517929"/>
                <a:ext cx="23760" cy="6840"/>
              </p14:xfrm>
            </p:contentPart>
          </mc:Choice>
          <mc:Fallback>
            <p:pic>
              <p:nvPicPr>
                <p:cNvPr id="32" name="Ink 31">
                  <a:extLst>
                    <a:ext uri="{FF2B5EF4-FFF2-40B4-BE49-F238E27FC236}">
                      <a16:creationId xmlns:a16="http://schemas.microsoft.com/office/drawing/2014/main" id="{92DD54A4-7D4F-B5F4-FAEC-BCF7D27CCE4C}"/>
                    </a:ext>
                  </a:extLst>
                </p:cNvPr>
                <p:cNvPicPr/>
                <p:nvPr/>
              </p:nvPicPr>
              <p:blipFill>
                <a:blip r:embed="rId42"/>
                <a:stretch>
                  <a:fillRect/>
                </a:stretch>
              </p:blipFill>
              <p:spPr>
                <a:xfrm>
                  <a:off x="4941193" y="5508929"/>
                  <a:ext cx="41400" cy="2448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33" name="Ink 32">
                  <a:extLst>
                    <a:ext uri="{FF2B5EF4-FFF2-40B4-BE49-F238E27FC236}">
                      <a16:creationId xmlns:a16="http://schemas.microsoft.com/office/drawing/2014/main" id="{65E2956E-BFA3-4FD2-41DF-FB6A8AA53104}"/>
                    </a:ext>
                  </a:extLst>
                </p14:cNvPr>
                <p14:cNvContentPartPr/>
                <p14:nvPr/>
              </p14:nvContentPartPr>
              <p14:xfrm>
                <a:off x="5015353" y="5459249"/>
                <a:ext cx="169200" cy="107640"/>
              </p14:xfrm>
            </p:contentPart>
          </mc:Choice>
          <mc:Fallback>
            <p:pic>
              <p:nvPicPr>
                <p:cNvPr id="33" name="Ink 32">
                  <a:extLst>
                    <a:ext uri="{FF2B5EF4-FFF2-40B4-BE49-F238E27FC236}">
                      <a16:creationId xmlns:a16="http://schemas.microsoft.com/office/drawing/2014/main" id="{65E2956E-BFA3-4FD2-41DF-FB6A8AA53104}"/>
                    </a:ext>
                  </a:extLst>
                </p:cNvPr>
                <p:cNvPicPr/>
                <p:nvPr/>
              </p:nvPicPr>
              <p:blipFill>
                <a:blip r:embed="rId44"/>
                <a:stretch>
                  <a:fillRect/>
                </a:stretch>
              </p:blipFill>
              <p:spPr>
                <a:xfrm>
                  <a:off x="5006713" y="5450609"/>
                  <a:ext cx="186840" cy="12528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34" name="Ink 33">
                  <a:extLst>
                    <a:ext uri="{FF2B5EF4-FFF2-40B4-BE49-F238E27FC236}">
                      <a16:creationId xmlns:a16="http://schemas.microsoft.com/office/drawing/2014/main" id="{4563B1F0-696C-2271-E323-DFD307B62395}"/>
                    </a:ext>
                  </a:extLst>
                </p14:cNvPr>
                <p14:cNvContentPartPr/>
                <p14:nvPr/>
              </p14:nvContentPartPr>
              <p14:xfrm>
                <a:off x="5077273" y="5320289"/>
                <a:ext cx="24120" cy="44640"/>
              </p14:xfrm>
            </p:contentPart>
          </mc:Choice>
          <mc:Fallback>
            <p:pic>
              <p:nvPicPr>
                <p:cNvPr id="34" name="Ink 33">
                  <a:extLst>
                    <a:ext uri="{FF2B5EF4-FFF2-40B4-BE49-F238E27FC236}">
                      <a16:creationId xmlns:a16="http://schemas.microsoft.com/office/drawing/2014/main" id="{4563B1F0-696C-2271-E323-DFD307B62395}"/>
                    </a:ext>
                  </a:extLst>
                </p:cNvPr>
                <p:cNvPicPr/>
                <p:nvPr/>
              </p:nvPicPr>
              <p:blipFill>
                <a:blip r:embed="rId46"/>
                <a:stretch>
                  <a:fillRect/>
                </a:stretch>
              </p:blipFill>
              <p:spPr>
                <a:xfrm>
                  <a:off x="5068273" y="5311649"/>
                  <a:ext cx="41760" cy="6228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35" name="Ink 34">
                  <a:extLst>
                    <a:ext uri="{FF2B5EF4-FFF2-40B4-BE49-F238E27FC236}">
                      <a16:creationId xmlns:a16="http://schemas.microsoft.com/office/drawing/2014/main" id="{5255A885-AF9F-0C84-9557-3FEE2F52A5BA}"/>
                    </a:ext>
                  </a:extLst>
                </p14:cNvPr>
                <p14:cNvContentPartPr/>
                <p14:nvPr/>
              </p14:nvContentPartPr>
              <p14:xfrm>
                <a:off x="5105713" y="5227409"/>
                <a:ext cx="103680" cy="183960"/>
              </p14:xfrm>
            </p:contentPart>
          </mc:Choice>
          <mc:Fallback>
            <p:pic>
              <p:nvPicPr>
                <p:cNvPr id="35" name="Ink 34">
                  <a:extLst>
                    <a:ext uri="{FF2B5EF4-FFF2-40B4-BE49-F238E27FC236}">
                      <a16:creationId xmlns:a16="http://schemas.microsoft.com/office/drawing/2014/main" id="{5255A885-AF9F-0C84-9557-3FEE2F52A5BA}"/>
                    </a:ext>
                  </a:extLst>
                </p:cNvPr>
                <p:cNvPicPr/>
                <p:nvPr/>
              </p:nvPicPr>
              <p:blipFill>
                <a:blip r:embed="rId48"/>
                <a:stretch>
                  <a:fillRect/>
                </a:stretch>
              </p:blipFill>
              <p:spPr>
                <a:xfrm>
                  <a:off x="5096713" y="5218769"/>
                  <a:ext cx="121320" cy="20160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36" name="Ink 35">
                  <a:extLst>
                    <a:ext uri="{FF2B5EF4-FFF2-40B4-BE49-F238E27FC236}">
                      <a16:creationId xmlns:a16="http://schemas.microsoft.com/office/drawing/2014/main" id="{354A870A-A19E-21C1-DBAC-7492A6C838F9}"/>
                    </a:ext>
                  </a:extLst>
                </p14:cNvPr>
                <p14:cNvContentPartPr/>
                <p14:nvPr/>
              </p14:nvContentPartPr>
              <p14:xfrm>
                <a:off x="5125153" y="5335769"/>
                <a:ext cx="72000" cy="49320"/>
              </p14:xfrm>
            </p:contentPart>
          </mc:Choice>
          <mc:Fallback>
            <p:pic>
              <p:nvPicPr>
                <p:cNvPr id="36" name="Ink 35">
                  <a:extLst>
                    <a:ext uri="{FF2B5EF4-FFF2-40B4-BE49-F238E27FC236}">
                      <a16:creationId xmlns:a16="http://schemas.microsoft.com/office/drawing/2014/main" id="{354A870A-A19E-21C1-DBAC-7492A6C838F9}"/>
                    </a:ext>
                  </a:extLst>
                </p:cNvPr>
                <p:cNvPicPr/>
                <p:nvPr/>
              </p:nvPicPr>
              <p:blipFill>
                <a:blip r:embed="rId50"/>
                <a:stretch>
                  <a:fillRect/>
                </a:stretch>
              </p:blipFill>
              <p:spPr>
                <a:xfrm>
                  <a:off x="5116513" y="5326769"/>
                  <a:ext cx="89640" cy="6696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37" name="Ink 36">
                  <a:extLst>
                    <a:ext uri="{FF2B5EF4-FFF2-40B4-BE49-F238E27FC236}">
                      <a16:creationId xmlns:a16="http://schemas.microsoft.com/office/drawing/2014/main" id="{CA6ABA23-6614-EBA3-22CB-DB253F0CAB05}"/>
                    </a:ext>
                  </a:extLst>
                </p14:cNvPr>
                <p14:cNvContentPartPr/>
                <p14:nvPr/>
              </p14:nvContentPartPr>
              <p14:xfrm>
                <a:off x="5205073" y="5287529"/>
                <a:ext cx="180360" cy="178560"/>
              </p14:xfrm>
            </p:contentPart>
          </mc:Choice>
          <mc:Fallback>
            <p:pic>
              <p:nvPicPr>
                <p:cNvPr id="37" name="Ink 36">
                  <a:extLst>
                    <a:ext uri="{FF2B5EF4-FFF2-40B4-BE49-F238E27FC236}">
                      <a16:creationId xmlns:a16="http://schemas.microsoft.com/office/drawing/2014/main" id="{CA6ABA23-6614-EBA3-22CB-DB253F0CAB05}"/>
                    </a:ext>
                  </a:extLst>
                </p:cNvPr>
                <p:cNvPicPr/>
                <p:nvPr/>
              </p:nvPicPr>
              <p:blipFill>
                <a:blip r:embed="rId52"/>
                <a:stretch>
                  <a:fillRect/>
                </a:stretch>
              </p:blipFill>
              <p:spPr>
                <a:xfrm>
                  <a:off x="5196073" y="5278529"/>
                  <a:ext cx="198000" cy="19620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39" name="Ink 38">
                  <a:extLst>
                    <a:ext uri="{FF2B5EF4-FFF2-40B4-BE49-F238E27FC236}">
                      <a16:creationId xmlns:a16="http://schemas.microsoft.com/office/drawing/2014/main" id="{72A10BA1-527E-534C-7347-F9B542726C92}"/>
                    </a:ext>
                  </a:extLst>
                </p14:cNvPr>
                <p14:cNvContentPartPr/>
                <p14:nvPr/>
              </p14:nvContentPartPr>
              <p14:xfrm>
                <a:off x="4509553" y="5302289"/>
                <a:ext cx="276120" cy="201240"/>
              </p14:xfrm>
            </p:contentPart>
          </mc:Choice>
          <mc:Fallback>
            <p:pic>
              <p:nvPicPr>
                <p:cNvPr id="39" name="Ink 38">
                  <a:extLst>
                    <a:ext uri="{FF2B5EF4-FFF2-40B4-BE49-F238E27FC236}">
                      <a16:creationId xmlns:a16="http://schemas.microsoft.com/office/drawing/2014/main" id="{72A10BA1-527E-534C-7347-F9B542726C92}"/>
                    </a:ext>
                  </a:extLst>
                </p:cNvPr>
                <p:cNvPicPr/>
                <p:nvPr/>
              </p:nvPicPr>
              <p:blipFill>
                <a:blip r:embed="rId54"/>
                <a:stretch>
                  <a:fillRect/>
                </a:stretch>
              </p:blipFill>
              <p:spPr>
                <a:xfrm>
                  <a:off x="4500553" y="5293649"/>
                  <a:ext cx="293760" cy="21888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40" name="Ink 39">
                  <a:extLst>
                    <a:ext uri="{FF2B5EF4-FFF2-40B4-BE49-F238E27FC236}">
                      <a16:creationId xmlns:a16="http://schemas.microsoft.com/office/drawing/2014/main" id="{D2EED41F-484F-B27A-BDB0-68FA2A34A690}"/>
                    </a:ext>
                  </a:extLst>
                </p14:cNvPr>
                <p14:cNvContentPartPr/>
                <p14:nvPr/>
              </p14:nvContentPartPr>
              <p14:xfrm>
                <a:off x="4898713" y="5293649"/>
                <a:ext cx="15840" cy="3960"/>
              </p14:xfrm>
            </p:contentPart>
          </mc:Choice>
          <mc:Fallback>
            <p:pic>
              <p:nvPicPr>
                <p:cNvPr id="40" name="Ink 39">
                  <a:extLst>
                    <a:ext uri="{FF2B5EF4-FFF2-40B4-BE49-F238E27FC236}">
                      <a16:creationId xmlns:a16="http://schemas.microsoft.com/office/drawing/2014/main" id="{D2EED41F-484F-B27A-BDB0-68FA2A34A690}"/>
                    </a:ext>
                  </a:extLst>
                </p:cNvPr>
                <p:cNvPicPr/>
                <p:nvPr/>
              </p:nvPicPr>
              <p:blipFill>
                <a:blip r:embed="rId56"/>
                <a:stretch>
                  <a:fillRect/>
                </a:stretch>
              </p:blipFill>
              <p:spPr>
                <a:xfrm>
                  <a:off x="4889713" y="5284649"/>
                  <a:ext cx="33480" cy="21600"/>
                </a:xfrm>
                <a:prstGeom prst="rect">
                  <a:avLst/>
                </a:prstGeom>
              </p:spPr>
            </p:pic>
          </mc:Fallback>
        </mc:AlternateContent>
      </p:grpSp>
      <p:grpSp>
        <p:nvGrpSpPr>
          <p:cNvPr id="57" name="Group 56">
            <a:extLst>
              <a:ext uri="{FF2B5EF4-FFF2-40B4-BE49-F238E27FC236}">
                <a16:creationId xmlns:a16="http://schemas.microsoft.com/office/drawing/2014/main" id="{9DB24501-45FA-E249-DDFE-ADD2885A8118}"/>
              </a:ext>
            </a:extLst>
          </p:cNvPr>
          <p:cNvGrpSpPr/>
          <p:nvPr/>
        </p:nvGrpSpPr>
        <p:grpSpPr>
          <a:xfrm>
            <a:off x="6262033" y="2346689"/>
            <a:ext cx="2387160" cy="1395000"/>
            <a:chOff x="6262033" y="2346689"/>
            <a:chExt cx="2387160" cy="1395000"/>
          </a:xfrm>
        </p:grpSpPr>
        <mc:AlternateContent xmlns:mc="http://schemas.openxmlformats.org/markup-compatibility/2006">
          <mc:Choice xmlns:p14="http://schemas.microsoft.com/office/powerpoint/2010/main" Requires="p14">
            <p:contentPart p14:bwMode="auto" r:id="rId57">
              <p14:nvContentPartPr>
                <p14:cNvPr id="42" name="Ink 41">
                  <a:extLst>
                    <a:ext uri="{FF2B5EF4-FFF2-40B4-BE49-F238E27FC236}">
                      <a16:creationId xmlns:a16="http://schemas.microsoft.com/office/drawing/2014/main" id="{0DE45A03-1B5C-C834-BD28-F04BC8257142}"/>
                    </a:ext>
                  </a:extLst>
                </p14:cNvPr>
                <p14:cNvContentPartPr/>
                <p14:nvPr/>
              </p14:nvContentPartPr>
              <p14:xfrm>
                <a:off x="6262033" y="2979209"/>
                <a:ext cx="951120" cy="69840"/>
              </p14:xfrm>
            </p:contentPart>
          </mc:Choice>
          <mc:Fallback>
            <p:pic>
              <p:nvPicPr>
                <p:cNvPr id="42" name="Ink 41">
                  <a:extLst>
                    <a:ext uri="{FF2B5EF4-FFF2-40B4-BE49-F238E27FC236}">
                      <a16:creationId xmlns:a16="http://schemas.microsoft.com/office/drawing/2014/main" id="{0DE45A03-1B5C-C834-BD28-F04BC8257142}"/>
                    </a:ext>
                  </a:extLst>
                </p:cNvPr>
                <p:cNvPicPr/>
                <p:nvPr/>
              </p:nvPicPr>
              <p:blipFill>
                <a:blip r:embed="rId58"/>
                <a:stretch>
                  <a:fillRect/>
                </a:stretch>
              </p:blipFill>
              <p:spPr>
                <a:xfrm>
                  <a:off x="6253033" y="2970569"/>
                  <a:ext cx="968760" cy="8748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43" name="Ink 42">
                  <a:extLst>
                    <a:ext uri="{FF2B5EF4-FFF2-40B4-BE49-F238E27FC236}">
                      <a16:creationId xmlns:a16="http://schemas.microsoft.com/office/drawing/2014/main" id="{23945B59-FF46-D782-CEFB-2BAAD28A5AE0}"/>
                    </a:ext>
                  </a:extLst>
                </p14:cNvPr>
                <p14:cNvContentPartPr/>
                <p14:nvPr/>
              </p14:nvContentPartPr>
              <p14:xfrm>
                <a:off x="7081033" y="3076049"/>
                <a:ext cx="557280" cy="665640"/>
              </p14:xfrm>
            </p:contentPart>
          </mc:Choice>
          <mc:Fallback>
            <p:pic>
              <p:nvPicPr>
                <p:cNvPr id="43" name="Ink 42">
                  <a:extLst>
                    <a:ext uri="{FF2B5EF4-FFF2-40B4-BE49-F238E27FC236}">
                      <a16:creationId xmlns:a16="http://schemas.microsoft.com/office/drawing/2014/main" id="{23945B59-FF46-D782-CEFB-2BAAD28A5AE0}"/>
                    </a:ext>
                  </a:extLst>
                </p:cNvPr>
                <p:cNvPicPr/>
                <p:nvPr/>
              </p:nvPicPr>
              <p:blipFill>
                <a:blip r:embed="rId60"/>
                <a:stretch>
                  <a:fillRect/>
                </a:stretch>
              </p:blipFill>
              <p:spPr>
                <a:xfrm>
                  <a:off x="7072033" y="3067409"/>
                  <a:ext cx="574920" cy="68328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45" name="Ink 44">
                  <a:extLst>
                    <a:ext uri="{FF2B5EF4-FFF2-40B4-BE49-F238E27FC236}">
                      <a16:creationId xmlns:a16="http://schemas.microsoft.com/office/drawing/2014/main" id="{30D92AE4-E0F1-AB5E-5A5C-DF45CF24956A}"/>
                    </a:ext>
                  </a:extLst>
                </p14:cNvPr>
                <p14:cNvContentPartPr/>
                <p14:nvPr/>
              </p14:nvContentPartPr>
              <p14:xfrm>
                <a:off x="7757473" y="2679689"/>
                <a:ext cx="104400" cy="219960"/>
              </p14:xfrm>
            </p:contentPart>
          </mc:Choice>
          <mc:Fallback>
            <p:pic>
              <p:nvPicPr>
                <p:cNvPr id="45" name="Ink 44">
                  <a:extLst>
                    <a:ext uri="{FF2B5EF4-FFF2-40B4-BE49-F238E27FC236}">
                      <a16:creationId xmlns:a16="http://schemas.microsoft.com/office/drawing/2014/main" id="{30D92AE4-E0F1-AB5E-5A5C-DF45CF24956A}"/>
                    </a:ext>
                  </a:extLst>
                </p:cNvPr>
                <p:cNvPicPr/>
                <p:nvPr/>
              </p:nvPicPr>
              <p:blipFill>
                <a:blip r:embed="rId62"/>
                <a:stretch>
                  <a:fillRect/>
                </a:stretch>
              </p:blipFill>
              <p:spPr>
                <a:xfrm>
                  <a:off x="7748833" y="2670689"/>
                  <a:ext cx="122040" cy="23760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46" name="Ink 45">
                  <a:extLst>
                    <a:ext uri="{FF2B5EF4-FFF2-40B4-BE49-F238E27FC236}">
                      <a16:creationId xmlns:a16="http://schemas.microsoft.com/office/drawing/2014/main" id="{DC7F90C0-F661-B2FC-5F54-28A50F035BBB}"/>
                    </a:ext>
                  </a:extLst>
                </p14:cNvPr>
                <p14:cNvContentPartPr/>
                <p14:nvPr/>
              </p14:nvContentPartPr>
              <p14:xfrm>
                <a:off x="7710313" y="2684369"/>
                <a:ext cx="154440" cy="218160"/>
              </p14:xfrm>
            </p:contentPart>
          </mc:Choice>
          <mc:Fallback>
            <p:pic>
              <p:nvPicPr>
                <p:cNvPr id="46" name="Ink 45">
                  <a:extLst>
                    <a:ext uri="{FF2B5EF4-FFF2-40B4-BE49-F238E27FC236}">
                      <a16:creationId xmlns:a16="http://schemas.microsoft.com/office/drawing/2014/main" id="{DC7F90C0-F661-B2FC-5F54-28A50F035BBB}"/>
                    </a:ext>
                  </a:extLst>
                </p:cNvPr>
                <p:cNvPicPr/>
                <p:nvPr/>
              </p:nvPicPr>
              <p:blipFill>
                <a:blip r:embed="rId64"/>
                <a:stretch>
                  <a:fillRect/>
                </a:stretch>
              </p:blipFill>
              <p:spPr>
                <a:xfrm>
                  <a:off x="7701673" y="2675729"/>
                  <a:ext cx="172080" cy="23580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47" name="Ink 46">
                  <a:extLst>
                    <a:ext uri="{FF2B5EF4-FFF2-40B4-BE49-F238E27FC236}">
                      <a16:creationId xmlns:a16="http://schemas.microsoft.com/office/drawing/2014/main" id="{4DEB6AB1-9ECC-32E1-AECC-12478D53CF16}"/>
                    </a:ext>
                  </a:extLst>
                </p14:cNvPr>
                <p14:cNvContentPartPr/>
                <p14:nvPr/>
              </p14:nvContentPartPr>
              <p14:xfrm>
                <a:off x="7985353" y="2397809"/>
                <a:ext cx="224280" cy="399600"/>
              </p14:xfrm>
            </p:contentPart>
          </mc:Choice>
          <mc:Fallback>
            <p:pic>
              <p:nvPicPr>
                <p:cNvPr id="47" name="Ink 46">
                  <a:extLst>
                    <a:ext uri="{FF2B5EF4-FFF2-40B4-BE49-F238E27FC236}">
                      <a16:creationId xmlns:a16="http://schemas.microsoft.com/office/drawing/2014/main" id="{4DEB6AB1-9ECC-32E1-AECC-12478D53CF16}"/>
                    </a:ext>
                  </a:extLst>
                </p:cNvPr>
                <p:cNvPicPr/>
                <p:nvPr/>
              </p:nvPicPr>
              <p:blipFill>
                <a:blip r:embed="rId66"/>
                <a:stretch>
                  <a:fillRect/>
                </a:stretch>
              </p:blipFill>
              <p:spPr>
                <a:xfrm>
                  <a:off x="7976353" y="2389169"/>
                  <a:ext cx="241920" cy="41724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48" name="Ink 47">
                  <a:extLst>
                    <a:ext uri="{FF2B5EF4-FFF2-40B4-BE49-F238E27FC236}">
                      <a16:creationId xmlns:a16="http://schemas.microsoft.com/office/drawing/2014/main" id="{BC663C32-7615-367F-8BB4-2873F375C028}"/>
                    </a:ext>
                  </a:extLst>
                </p14:cNvPr>
                <p14:cNvContentPartPr/>
                <p14:nvPr/>
              </p14:nvContentPartPr>
              <p14:xfrm>
                <a:off x="8109193" y="2454329"/>
                <a:ext cx="190440" cy="102600"/>
              </p14:xfrm>
            </p:contentPart>
          </mc:Choice>
          <mc:Fallback>
            <p:pic>
              <p:nvPicPr>
                <p:cNvPr id="48" name="Ink 47">
                  <a:extLst>
                    <a:ext uri="{FF2B5EF4-FFF2-40B4-BE49-F238E27FC236}">
                      <a16:creationId xmlns:a16="http://schemas.microsoft.com/office/drawing/2014/main" id="{BC663C32-7615-367F-8BB4-2873F375C028}"/>
                    </a:ext>
                  </a:extLst>
                </p:cNvPr>
                <p:cNvPicPr/>
                <p:nvPr/>
              </p:nvPicPr>
              <p:blipFill>
                <a:blip r:embed="rId68"/>
                <a:stretch>
                  <a:fillRect/>
                </a:stretch>
              </p:blipFill>
              <p:spPr>
                <a:xfrm>
                  <a:off x="8100553" y="2445689"/>
                  <a:ext cx="208080" cy="12024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49" name="Ink 48">
                  <a:extLst>
                    <a:ext uri="{FF2B5EF4-FFF2-40B4-BE49-F238E27FC236}">
                      <a16:creationId xmlns:a16="http://schemas.microsoft.com/office/drawing/2014/main" id="{E95CACBC-3F88-697D-C707-D4A8223034CF}"/>
                    </a:ext>
                  </a:extLst>
                </p14:cNvPr>
                <p14:cNvContentPartPr/>
                <p14:nvPr/>
              </p14:nvContentPartPr>
              <p14:xfrm>
                <a:off x="8321593" y="2346689"/>
                <a:ext cx="217440" cy="125640"/>
              </p14:xfrm>
            </p:contentPart>
          </mc:Choice>
          <mc:Fallback>
            <p:pic>
              <p:nvPicPr>
                <p:cNvPr id="49" name="Ink 48">
                  <a:extLst>
                    <a:ext uri="{FF2B5EF4-FFF2-40B4-BE49-F238E27FC236}">
                      <a16:creationId xmlns:a16="http://schemas.microsoft.com/office/drawing/2014/main" id="{E95CACBC-3F88-697D-C707-D4A8223034CF}"/>
                    </a:ext>
                  </a:extLst>
                </p:cNvPr>
                <p:cNvPicPr/>
                <p:nvPr/>
              </p:nvPicPr>
              <p:blipFill>
                <a:blip r:embed="rId70"/>
                <a:stretch>
                  <a:fillRect/>
                </a:stretch>
              </p:blipFill>
              <p:spPr>
                <a:xfrm>
                  <a:off x="8312953" y="2337689"/>
                  <a:ext cx="235080" cy="14328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50" name="Ink 49">
                  <a:extLst>
                    <a:ext uri="{FF2B5EF4-FFF2-40B4-BE49-F238E27FC236}">
                      <a16:creationId xmlns:a16="http://schemas.microsoft.com/office/drawing/2014/main" id="{9ABB73DA-1E32-935E-7160-C636E829BB60}"/>
                    </a:ext>
                  </a:extLst>
                </p14:cNvPr>
                <p14:cNvContentPartPr/>
                <p14:nvPr/>
              </p14:nvContentPartPr>
              <p14:xfrm>
                <a:off x="7997233" y="2952569"/>
                <a:ext cx="80280" cy="175320"/>
              </p14:xfrm>
            </p:contentPart>
          </mc:Choice>
          <mc:Fallback>
            <p:pic>
              <p:nvPicPr>
                <p:cNvPr id="50" name="Ink 49">
                  <a:extLst>
                    <a:ext uri="{FF2B5EF4-FFF2-40B4-BE49-F238E27FC236}">
                      <a16:creationId xmlns:a16="http://schemas.microsoft.com/office/drawing/2014/main" id="{9ABB73DA-1E32-935E-7160-C636E829BB60}"/>
                    </a:ext>
                  </a:extLst>
                </p:cNvPr>
                <p:cNvPicPr/>
                <p:nvPr/>
              </p:nvPicPr>
              <p:blipFill>
                <a:blip r:embed="rId72"/>
                <a:stretch>
                  <a:fillRect/>
                </a:stretch>
              </p:blipFill>
              <p:spPr>
                <a:xfrm>
                  <a:off x="7988593" y="2943569"/>
                  <a:ext cx="97920" cy="19296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51" name="Ink 50">
                  <a:extLst>
                    <a:ext uri="{FF2B5EF4-FFF2-40B4-BE49-F238E27FC236}">
                      <a16:creationId xmlns:a16="http://schemas.microsoft.com/office/drawing/2014/main" id="{906E1F48-F33B-1177-8B52-D5E7EE2BBAD3}"/>
                    </a:ext>
                  </a:extLst>
                </p14:cNvPr>
                <p14:cNvContentPartPr/>
                <p14:nvPr/>
              </p14:nvContentPartPr>
              <p14:xfrm>
                <a:off x="8166433" y="2909729"/>
                <a:ext cx="49320" cy="79920"/>
              </p14:xfrm>
            </p:contentPart>
          </mc:Choice>
          <mc:Fallback>
            <p:pic>
              <p:nvPicPr>
                <p:cNvPr id="51" name="Ink 50">
                  <a:extLst>
                    <a:ext uri="{FF2B5EF4-FFF2-40B4-BE49-F238E27FC236}">
                      <a16:creationId xmlns:a16="http://schemas.microsoft.com/office/drawing/2014/main" id="{906E1F48-F33B-1177-8B52-D5E7EE2BBAD3}"/>
                    </a:ext>
                  </a:extLst>
                </p:cNvPr>
                <p:cNvPicPr/>
                <p:nvPr/>
              </p:nvPicPr>
              <p:blipFill>
                <a:blip r:embed="rId74"/>
                <a:stretch>
                  <a:fillRect/>
                </a:stretch>
              </p:blipFill>
              <p:spPr>
                <a:xfrm>
                  <a:off x="8157433" y="2901089"/>
                  <a:ext cx="66960" cy="9756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52" name="Ink 51">
                  <a:extLst>
                    <a:ext uri="{FF2B5EF4-FFF2-40B4-BE49-F238E27FC236}">
                      <a16:creationId xmlns:a16="http://schemas.microsoft.com/office/drawing/2014/main" id="{1C5B43FA-B1B2-0EC5-317B-A99CAD96052E}"/>
                    </a:ext>
                  </a:extLst>
                </p14:cNvPr>
                <p14:cNvContentPartPr/>
                <p14:nvPr/>
              </p14:nvContentPartPr>
              <p14:xfrm>
                <a:off x="8125753" y="2867609"/>
                <a:ext cx="24480" cy="7920"/>
              </p14:xfrm>
            </p:contentPart>
          </mc:Choice>
          <mc:Fallback>
            <p:pic>
              <p:nvPicPr>
                <p:cNvPr id="52" name="Ink 51">
                  <a:extLst>
                    <a:ext uri="{FF2B5EF4-FFF2-40B4-BE49-F238E27FC236}">
                      <a16:creationId xmlns:a16="http://schemas.microsoft.com/office/drawing/2014/main" id="{1C5B43FA-B1B2-0EC5-317B-A99CAD96052E}"/>
                    </a:ext>
                  </a:extLst>
                </p:cNvPr>
                <p:cNvPicPr/>
                <p:nvPr/>
              </p:nvPicPr>
              <p:blipFill>
                <a:blip r:embed="rId76"/>
                <a:stretch>
                  <a:fillRect/>
                </a:stretch>
              </p:blipFill>
              <p:spPr>
                <a:xfrm>
                  <a:off x="8116753" y="2858609"/>
                  <a:ext cx="42120" cy="2556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53" name="Ink 52">
                  <a:extLst>
                    <a:ext uri="{FF2B5EF4-FFF2-40B4-BE49-F238E27FC236}">
                      <a16:creationId xmlns:a16="http://schemas.microsoft.com/office/drawing/2014/main" id="{9AC539EC-F316-1F4D-3066-8BD41A6E589E}"/>
                    </a:ext>
                  </a:extLst>
                </p14:cNvPr>
                <p14:cNvContentPartPr/>
                <p14:nvPr/>
              </p14:nvContentPartPr>
              <p14:xfrm>
                <a:off x="8242393" y="2852849"/>
                <a:ext cx="112320" cy="76320"/>
              </p14:xfrm>
            </p:contentPart>
          </mc:Choice>
          <mc:Fallback>
            <p:pic>
              <p:nvPicPr>
                <p:cNvPr id="53" name="Ink 52">
                  <a:extLst>
                    <a:ext uri="{FF2B5EF4-FFF2-40B4-BE49-F238E27FC236}">
                      <a16:creationId xmlns:a16="http://schemas.microsoft.com/office/drawing/2014/main" id="{9AC539EC-F316-1F4D-3066-8BD41A6E589E}"/>
                    </a:ext>
                  </a:extLst>
                </p:cNvPr>
                <p:cNvPicPr/>
                <p:nvPr/>
              </p:nvPicPr>
              <p:blipFill>
                <a:blip r:embed="rId78"/>
                <a:stretch>
                  <a:fillRect/>
                </a:stretch>
              </p:blipFill>
              <p:spPr>
                <a:xfrm>
                  <a:off x="8233753" y="2843849"/>
                  <a:ext cx="129960" cy="9396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54" name="Ink 53">
                  <a:extLst>
                    <a:ext uri="{FF2B5EF4-FFF2-40B4-BE49-F238E27FC236}">
                      <a16:creationId xmlns:a16="http://schemas.microsoft.com/office/drawing/2014/main" id="{987222FA-6118-8FC8-160E-6436E2CB1C72}"/>
                    </a:ext>
                  </a:extLst>
                </p14:cNvPr>
                <p14:cNvContentPartPr/>
                <p14:nvPr/>
              </p14:nvContentPartPr>
              <p14:xfrm>
                <a:off x="8339953" y="2700209"/>
                <a:ext cx="77760" cy="141120"/>
              </p14:xfrm>
            </p:contentPart>
          </mc:Choice>
          <mc:Fallback>
            <p:pic>
              <p:nvPicPr>
                <p:cNvPr id="54" name="Ink 53">
                  <a:extLst>
                    <a:ext uri="{FF2B5EF4-FFF2-40B4-BE49-F238E27FC236}">
                      <a16:creationId xmlns:a16="http://schemas.microsoft.com/office/drawing/2014/main" id="{987222FA-6118-8FC8-160E-6436E2CB1C72}"/>
                    </a:ext>
                  </a:extLst>
                </p:cNvPr>
                <p:cNvPicPr/>
                <p:nvPr/>
              </p:nvPicPr>
              <p:blipFill>
                <a:blip r:embed="rId80"/>
                <a:stretch>
                  <a:fillRect/>
                </a:stretch>
              </p:blipFill>
              <p:spPr>
                <a:xfrm>
                  <a:off x="8330953" y="2691209"/>
                  <a:ext cx="95400" cy="15876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55" name="Ink 54">
                  <a:extLst>
                    <a:ext uri="{FF2B5EF4-FFF2-40B4-BE49-F238E27FC236}">
                      <a16:creationId xmlns:a16="http://schemas.microsoft.com/office/drawing/2014/main" id="{4C6ADDAB-8483-55AA-69BD-AB90C94A80C4}"/>
                    </a:ext>
                  </a:extLst>
                </p14:cNvPr>
                <p14:cNvContentPartPr/>
                <p14:nvPr/>
              </p14:nvContentPartPr>
              <p14:xfrm>
                <a:off x="8348953" y="2714249"/>
                <a:ext cx="221400" cy="362160"/>
              </p14:xfrm>
            </p:contentPart>
          </mc:Choice>
          <mc:Fallback>
            <p:pic>
              <p:nvPicPr>
                <p:cNvPr id="55" name="Ink 54">
                  <a:extLst>
                    <a:ext uri="{FF2B5EF4-FFF2-40B4-BE49-F238E27FC236}">
                      <a16:creationId xmlns:a16="http://schemas.microsoft.com/office/drawing/2014/main" id="{4C6ADDAB-8483-55AA-69BD-AB90C94A80C4}"/>
                    </a:ext>
                  </a:extLst>
                </p:cNvPr>
                <p:cNvPicPr/>
                <p:nvPr/>
              </p:nvPicPr>
              <p:blipFill>
                <a:blip r:embed="rId82"/>
                <a:stretch>
                  <a:fillRect/>
                </a:stretch>
              </p:blipFill>
              <p:spPr>
                <a:xfrm>
                  <a:off x="8339953" y="2705609"/>
                  <a:ext cx="239040" cy="37980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56" name="Ink 55">
                  <a:extLst>
                    <a:ext uri="{FF2B5EF4-FFF2-40B4-BE49-F238E27FC236}">
                      <a16:creationId xmlns:a16="http://schemas.microsoft.com/office/drawing/2014/main" id="{1E9F130A-C197-6D2A-F33C-792281B1D796}"/>
                    </a:ext>
                  </a:extLst>
                </p14:cNvPr>
                <p14:cNvContentPartPr/>
                <p14:nvPr/>
              </p14:nvContentPartPr>
              <p14:xfrm>
                <a:off x="8622553" y="2764649"/>
                <a:ext cx="26640" cy="10440"/>
              </p14:xfrm>
            </p:contentPart>
          </mc:Choice>
          <mc:Fallback>
            <p:pic>
              <p:nvPicPr>
                <p:cNvPr id="56" name="Ink 55">
                  <a:extLst>
                    <a:ext uri="{FF2B5EF4-FFF2-40B4-BE49-F238E27FC236}">
                      <a16:creationId xmlns:a16="http://schemas.microsoft.com/office/drawing/2014/main" id="{1E9F130A-C197-6D2A-F33C-792281B1D796}"/>
                    </a:ext>
                  </a:extLst>
                </p:cNvPr>
                <p:cNvPicPr/>
                <p:nvPr/>
              </p:nvPicPr>
              <p:blipFill>
                <a:blip r:embed="rId84"/>
                <a:stretch>
                  <a:fillRect/>
                </a:stretch>
              </p:blipFill>
              <p:spPr>
                <a:xfrm>
                  <a:off x="8613913" y="2755649"/>
                  <a:ext cx="44280" cy="280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85">
            <p14:nvContentPartPr>
              <p14:cNvPr id="58" name="Ink 57">
                <a:extLst>
                  <a:ext uri="{FF2B5EF4-FFF2-40B4-BE49-F238E27FC236}">
                    <a16:creationId xmlns:a16="http://schemas.microsoft.com/office/drawing/2014/main" id="{EBFFBE4D-04B9-3281-4AC1-C1D3C9926895}"/>
                  </a:ext>
                </a:extLst>
              </p14:cNvPr>
              <p14:cNvContentPartPr/>
              <p14:nvPr/>
            </p14:nvContentPartPr>
            <p14:xfrm>
              <a:off x="7472713" y="4124369"/>
              <a:ext cx="731880" cy="797400"/>
            </p14:xfrm>
          </p:contentPart>
        </mc:Choice>
        <mc:Fallback>
          <p:pic>
            <p:nvPicPr>
              <p:cNvPr id="58" name="Ink 57">
                <a:extLst>
                  <a:ext uri="{FF2B5EF4-FFF2-40B4-BE49-F238E27FC236}">
                    <a16:creationId xmlns:a16="http://schemas.microsoft.com/office/drawing/2014/main" id="{EBFFBE4D-04B9-3281-4AC1-C1D3C9926895}"/>
                  </a:ext>
                </a:extLst>
              </p:cNvPr>
              <p:cNvPicPr/>
              <p:nvPr/>
            </p:nvPicPr>
            <p:blipFill>
              <a:blip r:embed="rId86"/>
              <a:stretch>
                <a:fillRect/>
              </a:stretch>
            </p:blipFill>
            <p:spPr>
              <a:xfrm>
                <a:off x="7463713" y="4115369"/>
                <a:ext cx="749520" cy="81504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59" name="Ink 58">
                <a:extLst>
                  <a:ext uri="{FF2B5EF4-FFF2-40B4-BE49-F238E27FC236}">
                    <a16:creationId xmlns:a16="http://schemas.microsoft.com/office/drawing/2014/main" id="{D214B947-E04F-FE65-0030-A03B61FC8F75}"/>
                  </a:ext>
                </a:extLst>
              </p14:cNvPr>
              <p14:cNvContentPartPr/>
              <p14:nvPr/>
            </p14:nvContentPartPr>
            <p14:xfrm>
              <a:off x="6858193" y="4720529"/>
              <a:ext cx="13680" cy="22680"/>
            </p14:xfrm>
          </p:contentPart>
        </mc:Choice>
        <mc:Fallback>
          <p:pic>
            <p:nvPicPr>
              <p:cNvPr id="59" name="Ink 58">
                <a:extLst>
                  <a:ext uri="{FF2B5EF4-FFF2-40B4-BE49-F238E27FC236}">
                    <a16:creationId xmlns:a16="http://schemas.microsoft.com/office/drawing/2014/main" id="{D214B947-E04F-FE65-0030-A03B61FC8F75}"/>
                  </a:ext>
                </a:extLst>
              </p:cNvPr>
              <p:cNvPicPr/>
              <p:nvPr/>
            </p:nvPicPr>
            <p:blipFill>
              <a:blip r:embed="rId88"/>
              <a:stretch>
                <a:fillRect/>
              </a:stretch>
            </p:blipFill>
            <p:spPr>
              <a:xfrm>
                <a:off x="6849193" y="4711889"/>
                <a:ext cx="31320" cy="40320"/>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60" name="Ink 59">
                <a:extLst>
                  <a:ext uri="{FF2B5EF4-FFF2-40B4-BE49-F238E27FC236}">
                    <a16:creationId xmlns:a16="http://schemas.microsoft.com/office/drawing/2014/main" id="{664AE97F-6703-41A6-39D1-C6FB0A559162}"/>
                  </a:ext>
                </a:extLst>
              </p14:cNvPr>
              <p14:cNvContentPartPr/>
              <p14:nvPr/>
            </p14:nvContentPartPr>
            <p14:xfrm>
              <a:off x="6985993" y="3920609"/>
              <a:ext cx="10440" cy="21600"/>
            </p14:xfrm>
          </p:contentPart>
        </mc:Choice>
        <mc:Fallback>
          <p:pic>
            <p:nvPicPr>
              <p:cNvPr id="60" name="Ink 59">
                <a:extLst>
                  <a:ext uri="{FF2B5EF4-FFF2-40B4-BE49-F238E27FC236}">
                    <a16:creationId xmlns:a16="http://schemas.microsoft.com/office/drawing/2014/main" id="{664AE97F-6703-41A6-39D1-C6FB0A559162}"/>
                  </a:ext>
                </a:extLst>
              </p:cNvPr>
              <p:cNvPicPr/>
              <p:nvPr/>
            </p:nvPicPr>
            <p:blipFill>
              <a:blip r:embed="rId90"/>
              <a:stretch>
                <a:fillRect/>
              </a:stretch>
            </p:blipFill>
            <p:spPr>
              <a:xfrm>
                <a:off x="6976993" y="3911969"/>
                <a:ext cx="28080" cy="39240"/>
              </a:xfrm>
              <a:prstGeom prst="rect">
                <a:avLst/>
              </a:prstGeom>
            </p:spPr>
          </p:pic>
        </mc:Fallback>
      </mc:AlternateContent>
      <p:grpSp>
        <p:nvGrpSpPr>
          <p:cNvPr id="79" name="Group 78">
            <a:extLst>
              <a:ext uri="{FF2B5EF4-FFF2-40B4-BE49-F238E27FC236}">
                <a16:creationId xmlns:a16="http://schemas.microsoft.com/office/drawing/2014/main" id="{8A050AD4-BD29-01AC-FBFD-F080EDE80521}"/>
              </a:ext>
            </a:extLst>
          </p:cNvPr>
          <p:cNvGrpSpPr/>
          <p:nvPr/>
        </p:nvGrpSpPr>
        <p:grpSpPr>
          <a:xfrm>
            <a:off x="10441273" y="5578769"/>
            <a:ext cx="1233000" cy="736200"/>
            <a:chOff x="10441273" y="5578769"/>
            <a:chExt cx="1233000" cy="736200"/>
          </a:xfrm>
        </p:grpSpPr>
        <mc:AlternateContent xmlns:mc="http://schemas.openxmlformats.org/markup-compatibility/2006">
          <mc:Choice xmlns:p14="http://schemas.microsoft.com/office/powerpoint/2010/main" Requires="p14">
            <p:contentPart p14:bwMode="auto" r:id="rId91">
              <p14:nvContentPartPr>
                <p14:cNvPr id="61" name="Ink 60">
                  <a:extLst>
                    <a:ext uri="{FF2B5EF4-FFF2-40B4-BE49-F238E27FC236}">
                      <a16:creationId xmlns:a16="http://schemas.microsoft.com/office/drawing/2014/main" id="{8470EA9B-7D6E-86DF-63F1-3D90F50E722E}"/>
                    </a:ext>
                  </a:extLst>
                </p14:cNvPr>
                <p14:cNvContentPartPr/>
                <p14:nvPr/>
              </p14:nvContentPartPr>
              <p14:xfrm>
                <a:off x="10441273" y="5764169"/>
                <a:ext cx="176400" cy="235440"/>
              </p14:xfrm>
            </p:contentPart>
          </mc:Choice>
          <mc:Fallback>
            <p:pic>
              <p:nvPicPr>
                <p:cNvPr id="61" name="Ink 60">
                  <a:extLst>
                    <a:ext uri="{FF2B5EF4-FFF2-40B4-BE49-F238E27FC236}">
                      <a16:creationId xmlns:a16="http://schemas.microsoft.com/office/drawing/2014/main" id="{8470EA9B-7D6E-86DF-63F1-3D90F50E722E}"/>
                    </a:ext>
                  </a:extLst>
                </p:cNvPr>
                <p:cNvPicPr/>
                <p:nvPr/>
              </p:nvPicPr>
              <p:blipFill>
                <a:blip r:embed="rId92"/>
                <a:stretch>
                  <a:fillRect/>
                </a:stretch>
              </p:blipFill>
              <p:spPr>
                <a:xfrm>
                  <a:off x="10432633" y="5755529"/>
                  <a:ext cx="194040" cy="253080"/>
                </a:xfrm>
                <a:prstGeom prst="rect">
                  <a:avLst/>
                </a:prstGeom>
              </p:spPr>
            </p:pic>
          </mc:Fallback>
        </mc:AlternateContent>
        <mc:AlternateContent xmlns:mc="http://schemas.openxmlformats.org/markup-compatibility/2006">
          <mc:Choice xmlns:p14="http://schemas.microsoft.com/office/powerpoint/2010/main" Requires="p14">
            <p:contentPart p14:bwMode="auto" r:id="rId93">
              <p14:nvContentPartPr>
                <p14:cNvPr id="62" name="Ink 61">
                  <a:extLst>
                    <a:ext uri="{FF2B5EF4-FFF2-40B4-BE49-F238E27FC236}">
                      <a16:creationId xmlns:a16="http://schemas.microsoft.com/office/drawing/2014/main" id="{CE212AD3-CA79-7E86-B40D-49ED49C2EF6C}"/>
                    </a:ext>
                  </a:extLst>
                </p14:cNvPr>
                <p14:cNvContentPartPr/>
                <p14:nvPr/>
              </p14:nvContentPartPr>
              <p14:xfrm>
                <a:off x="10627393" y="5740769"/>
                <a:ext cx="204840" cy="198000"/>
              </p14:xfrm>
            </p:contentPart>
          </mc:Choice>
          <mc:Fallback>
            <p:pic>
              <p:nvPicPr>
                <p:cNvPr id="62" name="Ink 61">
                  <a:extLst>
                    <a:ext uri="{FF2B5EF4-FFF2-40B4-BE49-F238E27FC236}">
                      <a16:creationId xmlns:a16="http://schemas.microsoft.com/office/drawing/2014/main" id="{CE212AD3-CA79-7E86-B40D-49ED49C2EF6C}"/>
                    </a:ext>
                  </a:extLst>
                </p:cNvPr>
                <p:cNvPicPr/>
                <p:nvPr/>
              </p:nvPicPr>
              <p:blipFill>
                <a:blip r:embed="rId94"/>
                <a:stretch>
                  <a:fillRect/>
                </a:stretch>
              </p:blipFill>
              <p:spPr>
                <a:xfrm>
                  <a:off x="10618393" y="5731769"/>
                  <a:ext cx="222480" cy="215640"/>
                </a:xfrm>
                <a:prstGeom prst="rect">
                  <a:avLst/>
                </a:prstGeom>
              </p:spPr>
            </p:pic>
          </mc:Fallback>
        </mc:AlternateContent>
        <mc:AlternateContent xmlns:mc="http://schemas.openxmlformats.org/markup-compatibility/2006">
          <mc:Choice xmlns:p14="http://schemas.microsoft.com/office/powerpoint/2010/main" Requires="p14">
            <p:contentPart p14:bwMode="auto" r:id="rId95">
              <p14:nvContentPartPr>
                <p14:cNvPr id="63" name="Ink 62">
                  <a:extLst>
                    <a:ext uri="{FF2B5EF4-FFF2-40B4-BE49-F238E27FC236}">
                      <a16:creationId xmlns:a16="http://schemas.microsoft.com/office/drawing/2014/main" id="{A7AF5947-5498-F5D2-0162-D44BAB54D486}"/>
                    </a:ext>
                  </a:extLst>
                </p14:cNvPr>
                <p14:cNvContentPartPr/>
                <p14:nvPr/>
              </p14:nvContentPartPr>
              <p14:xfrm>
                <a:off x="10917553" y="5668409"/>
                <a:ext cx="165240" cy="203760"/>
              </p14:xfrm>
            </p:contentPart>
          </mc:Choice>
          <mc:Fallback>
            <p:pic>
              <p:nvPicPr>
                <p:cNvPr id="63" name="Ink 62">
                  <a:extLst>
                    <a:ext uri="{FF2B5EF4-FFF2-40B4-BE49-F238E27FC236}">
                      <a16:creationId xmlns:a16="http://schemas.microsoft.com/office/drawing/2014/main" id="{A7AF5947-5498-F5D2-0162-D44BAB54D486}"/>
                    </a:ext>
                  </a:extLst>
                </p:cNvPr>
                <p:cNvPicPr/>
                <p:nvPr/>
              </p:nvPicPr>
              <p:blipFill>
                <a:blip r:embed="rId96"/>
                <a:stretch>
                  <a:fillRect/>
                </a:stretch>
              </p:blipFill>
              <p:spPr>
                <a:xfrm>
                  <a:off x="10908553" y="5659769"/>
                  <a:ext cx="182880" cy="221400"/>
                </a:xfrm>
                <a:prstGeom prst="rect">
                  <a:avLst/>
                </a:prstGeom>
              </p:spPr>
            </p:pic>
          </mc:Fallback>
        </mc:AlternateContent>
        <mc:AlternateContent xmlns:mc="http://schemas.openxmlformats.org/markup-compatibility/2006">
          <mc:Choice xmlns:p14="http://schemas.microsoft.com/office/powerpoint/2010/main" Requires="p14">
            <p:contentPart p14:bwMode="auto" r:id="rId97">
              <p14:nvContentPartPr>
                <p14:cNvPr id="64" name="Ink 63">
                  <a:extLst>
                    <a:ext uri="{FF2B5EF4-FFF2-40B4-BE49-F238E27FC236}">
                      <a16:creationId xmlns:a16="http://schemas.microsoft.com/office/drawing/2014/main" id="{E3DEB002-D3E6-AED3-AA3C-8B54BB6F90B7}"/>
                    </a:ext>
                  </a:extLst>
                </p14:cNvPr>
                <p14:cNvContentPartPr/>
                <p14:nvPr/>
              </p14:nvContentPartPr>
              <p14:xfrm>
                <a:off x="11084593" y="5578769"/>
                <a:ext cx="336600" cy="222840"/>
              </p14:xfrm>
            </p:contentPart>
          </mc:Choice>
          <mc:Fallback>
            <p:pic>
              <p:nvPicPr>
                <p:cNvPr id="64" name="Ink 63">
                  <a:extLst>
                    <a:ext uri="{FF2B5EF4-FFF2-40B4-BE49-F238E27FC236}">
                      <a16:creationId xmlns:a16="http://schemas.microsoft.com/office/drawing/2014/main" id="{E3DEB002-D3E6-AED3-AA3C-8B54BB6F90B7}"/>
                    </a:ext>
                  </a:extLst>
                </p:cNvPr>
                <p:cNvPicPr/>
                <p:nvPr/>
              </p:nvPicPr>
              <p:blipFill>
                <a:blip r:embed="rId98"/>
                <a:stretch>
                  <a:fillRect/>
                </a:stretch>
              </p:blipFill>
              <p:spPr>
                <a:xfrm>
                  <a:off x="11075593" y="5570129"/>
                  <a:ext cx="354240" cy="240480"/>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65" name="Ink 64">
                  <a:extLst>
                    <a:ext uri="{FF2B5EF4-FFF2-40B4-BE49-F238E27FC236}">
                      <a16:creationId xmlns:a16="http://schemas.microsoft.com/office/drawing/2014/main" id="{3F53CFC6-382B-ECB4-485C-6884D77D18C2}"/>
                    </a:ext>
                  </a:extLst>
                </p14:cNvPr>
                <p14:cNvContentPartPr/>
                <p14:nvPr/>
              </p14:nvContentPartPr>
              <p14:xfrm>
                <a:off x="10934833" y="6088529"/>
                <a:ext cx="136800" cy="226440"/>
              </p14:xfrm>
            </p:contentPart>
          </mc:Choice>
          <mc:Fallback>
            <p:pic>
              <p:nvPicPr>
                <p:cNvPr id="65" name="Ink 64">
                  <a:extLst>
                    <a:ext uri="{FF2B5EF4-FFF2-40B4-BE49-F238E27FC236}">
                      <a16:creationId xmlns:a16="http://schemas.microsoft.com/office/drawing/2014/main" id="{3F53CFC6-382B-ECB4-485C-6884D77D18C2}"/>
                    </a:ext>
                  </a:extLst>
                </p:cNvPr>
                <p:cNvPicPr/>
                <p:nvPr/>
              </p:nvPicPr>
              <p:blipFill>
                <a:blip r:embed="rId100"/>
                <a:stretch>
                  <a:fillRect/>
                </a:stretch>
              </p:blipFill>
              <p:spPr>
                <a:xfrm>
                  <a:off x="10925833" y="6079889"/>
                  <a:ext cx="154440" cy="244080"/>
                </a:xfrm>
                <a:prstGeom prst="rect">
                  <a:avLst/>
                </a:prstGeom>
              </p:spPr>
            </p:pic>
          </mc:Fallback>
        </mc:AlternateContent>
        <mc:AlternateContent xmlns:mc="http://schemas.openxmlformats.org/markup-compatibility/2006">
          <mc:Choice xmlns:p14="http://schemas.microsoft.com/office/powerpoint/2010/main" Requires="p14">
            <p:contentPart p14:bwMode="auto" r:id="rId101">
              <p14:nvContentPartPr>
                <p14:cNvPr id="66" name="Ink 65">
                  <a:extLst>
                    <a:ext uri="{FF2B5EF4-FFF2-40B4-BE49-F238E27FC236}">
                      <a16:creationId xmlns:a16="http://schemas.microsoft.com/office/drawing/2014/main" id="{CFBE4B54-DA7E-B709-626A-F60751357F10}"/>
                    </a:ext>
                  </a:extLst>
                </p14:cNvPr>
                <p14:cNvContentPartPr/>
                <p14:nvPr/>
              </p14:nvContentPartPr>
              <p14:xfrm>
                <a:off x="10942033" y="6171329"/>
                <a:ext cx="136080" cy="70200"/>
              </p14:xfrm>
            </p:contentPart>
          </mc:Choice>
          <mc:Fallback>
            <p:pic>
              <p:nvPicPr>
                <p:cNvPr id="66" name="Ink 65">
                  <a:extLst>
                    <a:ext uri="{FF2B5EF4-FFF2-40B4-BE49-F238E27FC236}">
                      <a16:creationId xmlns:a16="http://schemas.microsoft.com/office/drawing/2014/main" id="{CFBE4B54-DA7E-B709-626A-F60751357F10}"/>
                    </a:ext>
                  </a:extLst>
                </p:cNvPr>
                <p:cNvPicPr/>
                <p:nvPr/>
              </p:nvPicPr>
              <p:blipFill>
                <a:blip r:embed="rId102"/>
                <a:stretch>
                  <a:fillRect/>
                </a:stretch>
              </p:blipFill>
              <p:spPr>
                <a:xfrm>
                  <a:off x="10933033" y="6162689"/>
                  <a:ext cx="153720" cy="87840"/>
                </a:xfrm>
                <a:prstGeom prst="rect">
                  <a:avLst/>
                </a:prstGeom>
              </p:spPr>
            </p:pic>
          </mc:Fallback>
        </mc:AlternateContent>
        <mc:AlternateContent xmlns:mc="http://schemas.openxmlformats.org/markup-compatibility/2006">
          <mc:Choice xmlns:p14="http://schemas.microsoft.com/office/powerpoint/2010/main" Requires="p14">
            <p:contentPart p14:bwMode="auto" r:id="rId103">
              <p14:nvContentPartPr>
                <p14:cNvPr id="67" name="Ink 66">
                  <a:extLst>
                    <a:ext uri="{FF2B5EF4-FFF2-40B4-BE49-F238E27FC236}">
                      <a16:creationId xmlns:a16="http://schemas.microsoft.com/office/drawing/2014/main" id="{867C308C-6451-8D8A-4116-E002E63B649E}"/>
                    </a:ext>
                  </a:extLst>
                </p14:cNvPr>
                <p14:cNvContentPartPr/>
                <p14:nvPr/>
              </p14:nvContentPartPr>
              <p14:xfrm>
                <a:off x="11131393" y="5954969"/>
                <a:ext cx="138960" cy="246960"/>
              </p14:xfrm>
            </p:contentPart>
          </mc:Choice>
          <mc:Fallback>
            <p:pic>
              <p:nvPicPr>
                <p:cNvPr id="67" name="Ink 66">
                  <a:extLst>
                    <a:ext uri="{FF2B5EF4-FFF2-40B4-BE49-F238E27FC236}">
                      <a16:creationId xmlns:a16="http://schemas.microsoft.com/office/drawing/2014/main" id="{867C308C-6451-8D8A-4116-E002E63B649E}"/>
                    </a:ext>
                  </a:extLst>
                </p:cNvPr>
                <p:cNvPicPr/>
                <p:nvPr/>
              </p:nvPicPr>
              <p:blipFill>
                <a:blip r:embed="rId104"/>
                <a:stretch>
                  <a:fillRect/>
                </a:stretch>
              </p:blipFill>
              <p:spPr>
                <a:xfrm>
                  <a:off x="11122393" y="5946329"/>
                  <a:ext cx="156600" cy="264600"/>
                </a:xfrm>
                <a:prstGeom prst="rect">
                  <a:avLst/>
                </a:prstGeom>
              </p:spPr>
            </p:pic>
          </mc:Fallback>
        </mc:AlternateContent>
        <mc:AlternateContent xmlns:mc="http://schemas.openxmlformats.org/markup-compatibility/2006">
          <mc:Choice xmlns:p14="http://schemas.microsoft.com/office/powerpoint/2010/main" Requires="p14">
            <p:contentPart p14:bwMode="auto" r:id="rId105">
              <p14:nvContentPartPr>
                <p14:cNvPr id="68" name="Ink 67">
                  <a:extLst>
                    <a:ext uri="{FF2B5EF4-FFF2-40B4-BE49-F238E27FC236}">
                      <a16:creationId xmlns:a16="http://schemas.microsoft.com/office/drawing/2014/main" id="{B46CDA52-A50A-C041-6946-F9F34DD5DEC2}"/>
                    </a:ext>
                  </a:extLst>
                </p14:cNvPr>
                <p14:cNvContentPartPr/>
                <p14:nvPr/>
              </p14:nvContentPartPr>
              <p14:xfrm>
                <a:off x="11241913" y="6049289"/>
                <a:ext cx="151920" cy="50400"/>
              </p14:xfrm>
            </p:contentPart>
          </mc:Choice>
          <mc:Fallback>
            <p:pic>
              <p:nvPicPr>
                <p:cNvPr id="68" name="Ink 67">
                  <a:extLst>
                    <a:ext uri="{FF2B5EF4-FFF2-40B4-BE49-F238E27FC236}">
                      <a16:creationId xmlns:a16="http://schemas.microsoft.com/office/drawing/2014/main" id="{B46CDA52-A50A-C041-6946-F9F34DD5DEC2}"/>
                    </a:ext>
                  </a:extLst>
                </p:cNvPr>
                <p:cNvPicPr/>
                <p:nvPr/>
              </p:nvPicPr>
              <p:blipFill>
                <a:blip r:embed="rId106"/>
                <a:stretch>
                  <a:fillRect/>
                </a:stretch>
              </p:blipFill>
              <p:spPr>
                <a:xfrm>
                  <a:off x="11232913" y="6040649"/>
                  <a:ext cx="169560" cy="68040"/>
                </a:xfrm>
                <a:prstGeom prst="rect">
                  <a:avLst/>
                </a:prstGeom>
              </p:spPr>
            </p:pic>
          </mc:Fallback>
        </mc:AlternateContent>
        <mc:AlternateContent xmlns:mc="http://schemas.openxmlformats.org/markup-compatibility/2006">
          <mc:Choice xmlns:p14="http://schemas.microsoft.com/office/powerpoint/2010/main" Requires="p14">
            <p:contentPart p14:bwMode="auto" r:id="rId107">
              <p14:nvContentPartPr>
                <p14:cNvPr id="69" name="Ink 68">
                  <a:extLst>
                    <a:ext uri="{FF2B5EF4-FFF2-40B4-BE49-F238E27FC236}">
                      <a16:creationId xmlns:a16="http://schemas.microsoft.com/office/drawing/2014/main" id="{839FD103-CF22-4485-EDA3-B1A8D87A5FBE}"/>
                    </a:ext>
                  </a:extLst>
                </p14:cNvPr>
                <p14:cNvContentPartPr/>
                <p14:nvPr/>
              </p14:nvContentPartPr>
              <p14:xfrm>
                <a:off x="11333353" y="5955689"/>
                <a:ext cx="16200" cy="15840"/>
              </p14:xfrm>
            </p:contentPart>
          </mc:Choice>
          <mc:Fallback>
            <p:pic>
              <p:nvPicPr>
                <p:cNvPr id="69" name="Ink 68">
                  <a:extLst>
                    <a:ext uri="{FF2B5EF4-FFF2-40B4-BE49-F238E27FC236}">
                      <a16:creationId xmlns:a16="http://schemas.microsoft.com/office/drawing/2014/main" id="{839FD103-CF22-4485-EDA3-B1A8D87A5FBE}"/>
                    </a:ext>
                  </a:extLst>
                </p:cNvPr>
                <p:cNvPicPr/>
                <p:nvPr/>
              </p:nvPicPr>
              <p:blipFill>
                <a:blip r:embed="rId108"/>
                <a:stretch>
                  <a:fillRect/>
                </a:stretch>
              </p:blipFill>
              <p:spPr>
                <a:xfrm>
                  <a:off x="11324353" y="5946689"/>
                  <a:ext cx="33840" cy="33480"/>
                </a:xfrm>
                <a:prstGeom prst="rect">
                  <a:avLst/>
                </a:prstGeom>
              </p:spPr>
            </p:pic>
          </mc:Fallback>
        </mc:AlternateContent>
        <mc:AlternateContent xmlns:mc="http://schemas.openxmlformats.org/markup-compatibility/2006">
          <mc:Choice xmlns:p14="http://schemas.microsoft.com/office/powerpoint/2010/main" Requires="p14">
            <p:contentPart p14:bwMode="auto" r:id="rId109">
              <p14:nvContentPartPr>
                <p14:cNvPr id="70" name="Ink 69">
                  <a:extLst>
                    <a:ext uri="{FF2B5EF4-FFF2-40B4-BE49-F238E27FC236}">
                      <a16:creationId xmlns:a16="http://schemas.microsoft.com/office/drawing/2014/main" id="{2BE52860-DC37-BA26-3A1F-6A6F252D2DB4}"/>
                    </a:ext>
                  </a:extLst>
                </p14:cNvPr>
                <p14:cNvContentPartPr/>
                <p14:nvPr/>
              </p14:nvContentPartPr>
              <p14:xfrm>
                <a:off x="11425153" y="5966129"/>
                <a:ext cx="76320" cy="68760"/>
              </p14:xfrm>
            </p:contentPart>
          </mc:Choice>
          <mc:Fallback>
            <p:pic>
              <p:nvPicPr>
                <p:cNvPr id="70" name="Ink 69">
                  <a:extLst>
                    <a:ext uri="{FF2B5EF4-FFF2-40B4-BE49-F238E27FC236}">
                      <a16:creationId xmlns:a16="http://schemas.microsoft.com/office/drawing/2014/main" id="{2BE52860-DC37-BA26-3A1F-6A6F252D2DB4}"/>
                    </a:ext>
                  </a:extLst>
                </p:cNvPr>
                <p:cNvPicPr/>
                <p:nvPr/>
              </p:nvPicPr>
              <p:blipFill>
                <a:blip r:embed="rId110"/>
                <a:stretch>
                  <a:fillRect/>
                </a:stretch>
              </p:blipFill>
              <p:spPr>
                <a:xfrm>
                  <a:off x="11416153" y="5957129"/>
                  <a:ext cx="93960" cy="86400"/>
                </a:xfrm>
                <a:prstGeom prst="rect">
                  <a:avLst/>
                </a:prstGeom>
              </p:spPr>
            </p:pic>
          </mc:Fallback>
        </mc:AlternateContent>
        <mc:AlternateContent xmlns:mc="http://schemas.openxmlformats.org/markup-compatibility/2006">
          <mc:Choice xmlns:p14="http://schemas.microsoft.com/office/powerpoint/2010/main" Requires="p14">
            <p:contentPart p14:bwMode="auto" r:id="rId111">
              <p14:nvContentPartPr>
                <p14:cNvPr id="71" name="Ink 70">
                  <a:extLst>
                    <a:ext uri="{FF2B5EF4-FFF2-40B4-BE49-F238E27FC236}">
                      <a16:creationId xmlns:a16="http://schemas.microsoft.com/office/drawing/2014/main" id="{2E5A6B51-D65A-2B32-6757-1216C282CC48}"/>
                    </a:ext>
                  </a:extLst>
                </p14:cNvPr>
                <p14:cNvContentPartPr/>
                <p14:nvPr/>
              </p14:nvContentPartPr>
              <p14:xfrm>
                <a:off x="11487433" y="5870729"/>
                <a:ext cx="186840" cy="118440"/>
              </p14:xfrm>
            </p:contentPart>
          </mc:Choice>
          <mc:Fallback>
            <p:pic>
              <p:nvPicPr>
                <p:cNvPr id="71" name="Ink 70">
                  <a:extLst>
                    <a:ext uri="{FF2B5EF4-FFF2-40B4-BE49-F238E27FC236}">
                      <a16:creationId xmlns:a16="http://schemas.microsoft.com/office/drawing/2014/main" id="{2E5A6B51-D65A-2B32-6757-1216C282CC48}"/>
                    </a:ext>
                  </a:extLst>
                </p:cNvPr>
                <p:cNvPicPr/>
                <p:nvPr/>
              </p:nvPicPr>
              <p:blipFill>
                <a:blip r:embed="rId112"/>
                <a:stretch>
                  <a:fillRect/>
                </a:stretch>
              </p:blipFill>
              <p:spPr>
                <a:xfrm>
                  <a:off x="11478433" y="5862089"/>
                  <a:ext cx="204480" cy="136080"/>
                </a:xfrm>
                <a:prstGeom prst="rect">
                  <a:avLst/>
                </a:prstGeom>
              </p:spPr>
            </p:pic>
          </mc:Fallback>
        </mc:AlternateContent>
      </p:grpSp>
      <p:grpSp>
        <p:nvGrpSpPr>
          <p:cNvPr id="78" name="Group 77">
            <a:extLst>
              <a:ext uri="{FF2B5EF4-FFF2-40B4-BE49-F238E27FC236}">
                <a16:creationId xmlns:a16="http://schemas.microsoft.com/office/drawing/2014/main" id="{480AF080-B5CC-03BC-4D3C-8E04ABBC28E4}"/>
              </a:ext>
            </a:extLst>
          </p:cNvPr>
          <p:cNvGrpSpPr/>
          <p:nvPr/>
        </p:nvGrpSpPr>
        <p:grpSpPr>
          <a:xfrm>
            <a:off x="11954713" y="5561849"/>
            <a:ext cx="408960" cy="321480"/>
            <a:chOff x="11954713" y="5561849"/>
            <a:chExt cx="408960" cy="321480"/>
          </a:xfrm>
        </p:grpSpPr>
        <mc:AlternateContent xmlns:mc="http://schemas.openxmlformats.org/markup-compatibility/2006">
          <mc:Choice xmlns:p14="http://schemas.microsoft.com/office/powerpoint/2010/main" Requires="p14">
            <p:contentPart p14:bwMode="auto" r:id="rId113">
              <p14:nvContentPartPr>
                <p14:cNvPr id="72" name="Ink 71">
                  <a:extLst>
                    <a:ext uri="{FF2B5EF4-FFF2-40B4-BE49-F238E27FC236}">
                      <a16:creationId xmlns:a16="http://schemas.microsoft.com/office/drawing/2014/main" id="{49C6E8CB-F304-8B56-6D63-AA7886820466}"/>
                    </a:ext>
                  </a:extLst>
                </p14:cNvPr>
                <p14:cNvContentPartPr/>
                <p14:nvPr/>
              </p14:nvContentPartPr>
              <p14:xfrm>
                <a:off x="11954713" y="5738609"/>
                <a:ext cx="105840" cy="144720"/>
              </p14:xfrm>
            </p:contentPart>
          </mc:Choice>
          <mc:Fallback>
            <p:pic>
              <p:nvPicPr>
                <p:cNvPr id="72" name="Ink 71">
                  <a:extLst>
                    <a:ext uri="{FF2B5EF4-FFF2-40B4-BE49-F238E27FC236}">
                      <a16:creationId xmlns:a16="http://schemas.microsoft.com/office/drawing/2014/main" id="{49C6E8CB-F304-8B56-6D63-AA7886820466}"/>
                    </a:ext>
                  </a:extLst>
                </p:cNvPr>
                <p:cNvPicPr/>
                <p:nvPr/>
              </p:nvPicPr>
              <p:blipFill>
                <a:blip r:embed="rId114"/>
                <a:stretch>
                  <a:fillRect/>
                </a:stretch>
              </p:blipFill>
              <p:spPr>
                <a:xfrm>
                  <a:off x="11945713" y="5729609"/>
                  <a:ext cx="123480" cy="162360"/>
                </a:xfrm>
                <a:prstGeom prst="rect">
                  <a:avLst/>
                </a:prstGeom>
              </p:spPr>
            </p:pic>
          </mc:Fallback>
        </mc:AlternateContent>
        <mc:AlternateContent xmlns:mc="http://schemas.openxmlformats.org/markup-compatibility/2006">
          <mc:Choice xmlns:p14="http://schemas.microsoft.com/office/powerpoint/2010/main" Requires="p14">
            <p:contentPart p14:bwMode="auto" r:id="rId115">
              <p14:nvContentPartPr>
                <p14:cNvPr id="73" name="Ink 72">
                  <a:extLst>
                    <a:ext uri="{FF2B5EF4-FFF2-40B4-BE49-F238E27FC236}">
                      <a16:creationId xmlns:a16="http://schemas.microsoft.com/office/drawing/2014/main" id="{5FEF5B74-5D13-7871-D218-05DDE5E56A96}"/>
                    </a:ext>
                  </a:extLst>
                </p14:cNvPr>
                <p14:cNvContentPartPr/>
                <p14:nvPr/>
              </p14:nvContentPartPr>
              <p14:xfrm>
                <a:off x="12080353" y="5764889"/>
                <a:ext cx="34560" cy="59400"/>
              </p14:xfrm>
            </p:contentPart>
          </mc:Choice>
          <mc:Fallback>
            <p:pic>
              <p:nvPicPr>
                <p:cNvPr id="73" name="Ink 72">
                  <a:extLst>
                    <a:ext uri="{FF2B5EF4-FFF2-40B4-BE49-F238E27FC236}">
                      <a16:creationId xmlns:a16="http://schemas.microsoft.com/office/drawing/2014/main" id="{5FEF5B74-5D13-7871-D218-05DDE5E56A96}"/>
                    </a:ext>
                  </a:extLst>
                </p:cNvPr>
                <p:cNvPicPr/>
                <p:nvPr/>
              </p:nvPicPr>
              <p:blipFill>
                <a:blip r:embed="rId116"/>
                <a:stretch>
                  <a:fillRect/>
                </a:stretch>
              </p:blipFill>
              <p:spPr>
                <a:xfrm>
                  <a:off x="12071353" y="5756249"/>
                  <a:ext cx="52200" cy="77040"/>
                </a:xfrm>
                <a:prstGeom prst="rect">
                  <a:avLst/>
                </a:prstGeom>
              </p:spPr>
            </p:pic>
          </mc:Fallback>
        </mc:AlternateContent>
        <mc:AlternateContent xmlns:mc="http://schemas.openxmlformats.org/markup-compatibility/2006">
          <mc:Choice xmlns:p14="http://schemas.microsoft.com/office/powerpoint/2010/main" Requires="p14">
            <p:contentPart p14:bwMode="auto" r:id="rId117">
              <p14:nvContentPartPr>
                <p14:cNvPr id="74" name="Ink 73">
                  <a:extLst>
                    <a:ext uri="{FF2B5EF4-FFF2-40B4-BE49-F238E27FC236}">
                      <a16:creationId xmlns:a16="http://schemas.microsoft.com/office/drawing/2014/main" id="{9EECB4B5-2FA1-AA6E-451C-8E156F800B52}"/>
                    </a:ext>
                  </a:extLst>
                </p14:cNvPr>
                <p14:cNvContentPartPr/>
                <p14:nvPr/>
              </p14:nvContentPartPr>
              <p14:xfrm>
                <a:off x="12086113" y="5561849"/>
                <a:ext cx="90360" cy="212760"/>
              </p14:xfrm>
            </p:contentPart>
          </mc:Choice>
          <mc:Fallback>
            <p:pic>
              <p:nvPicPr>
                <p:cNvPr id="74" name="Ink 73">
                  <a:extLst>
                    <a:ext uri="{FF2B5EF4-FFF2-40B4-BE49-F238E27FC236}">
                      <a16:creationId xmlns:a16="http://schemas.microsoft.com/office/drawing/2014/main" id="{9EECB4B5-2FA1-AA6E-451C-8E156F800B52}"/>
                    </a:ext>
                  </a:extLst>
                </p:cNvPr>
                <p:cNvPicPr/>
                <p:nvPr/>
              </p:nvPicPr>
              <p:blipFill>
                <a:blip r:embed="rId118"/>
                <a:stretch>
                  <a:fillRect/>
                </a:stretch>
              </p:blipFill>
              <p:spPr>
                <a:xfrm>
                  <a:off x="12077473" y="5552849"/>
                  <a:ext cx="108000" cy="230400"/>
                </a:xfrm>
                <a:prstGeom prst="rect">
                  <a:avLst/>
                </a:prstGeom>
              </p:spPr>
            </p:pic>
          </mc:Fallback>
        </mc:AlternateContent>
        <mc:AlternateContent xmlns:mc="http://schemas.openxmlformats.org/markup-compatibility/2006">
          <mc:Choice xmlns:p14="http://schemas.microsoft.com/office/powerpoint/2010/main" Requires="p14">
            <p:contentPart p14:bwMode="auto" r:id="rId119">
              <p14:nvContentPartPr>
                <p14:cNvPr id="75" name="Ink 74">
                  <a:extLst>
                    <a:ext uri="{FF2B5EF4-FFF2-40B4-BE49-F238E27FC236}">
                      <a16:creationId xmlns:a16="http://schemas.microsoft.com/office/drawing/2014/main" id="{3A4B55DA-B5A2-D810-69E8-3C78CDBEE47D}"/>
                    </a:ext>
                  </a:extLst>
                </p14:cNvPr>
                <p14:cNvContentPartPr/>
                <p14:nvPr/>
              </p14:nvContentPartPr>
              <p14:xfrm>
                <a:off x="12064873" y="5730689"/>
                <a:ext cx="147600" cy="6840"/>
              </p14:xfrm>
            </p:contentPart>
          </mc:Choice>
          <mc:Fallback>
            <p:pic>
              <p:nvPicPr>
                <p:cNvPr id="75" name="Ink 74">
                  <a:extLst>
                    <a:ext uri="{FF2B5EF4-FFF2-40B4-BE49-F238E27FC236}">
                      <a16:creationId xmlns:a16="http://schemas.microsoft.com/office/drawing/2014/main" id="{3A4B55DA-B5A2-D810-69E8-3C78CDBEE47D}"/>
                    </a:ext>
                  </a:extLst>
                </p:cNvPr>
                <p:cNvPicPr/>
                <p:nvPr/>
              </p:nvPicPr>
              <p:blipFill>
                <a:blip r:embed="rId120"/>
                <a:stretch>
                  <a:fillRect/>
                </a:stretch>
              </p:blipFill>
              <p:spPr>
                <a:xfrm>
                  <a:off x="12056233" y="5721689"/>
                  <a:ext cx="165240" cy="24480"/>
                </a:xfrm>
                <a:prstGeom prst="rect">
                  <a:avLst/>
                </a:prstGeom>
              </p:spPr>
            </p:pic>
          </mc:Fallback>
        </mc:AlternateContent>
        <mc:AlternateContent xmlns:mc="http://schemas.openxmlformats.org/markup-compatibility/2006">
          <mc:Choice xmlns:p14="http://schemas.microsoft.com/office/powerpoint/2010/main" Requires="p14">
            <p:contentPart p14:bwMode="auto" r:id="rId121">
              <p14:nvContentPartPr>
                <p14:cNvPr id="76" name="Ink 75">
                  <a:extLst>
                    <a:ext uri="{FF2B5EF4-FFF2-40B4-BE49-F238E27FC236}">
                      <a16:creationId xmlns:a16="http://schemas.microsoft.com/office/drawing/2014/main" id="{BFDA51E4-B12E-4859-09F4-99CA33185AF1}"/>
                    </a:ext>
                  </a:extLst>
                </p14:cNvPr>
                <p14:cNvContentPartPr/>
                <p14:nvPr/>
              </p14:nvContentPartPr>
              <p14:xfrm>
                <a:off x="12243073" y="5669489"/>
                <a:ext cx="120600" cy="124560"/>
              </p14:xfrm>
            </p:contentPart>
          </mc:Choice>
          <mc:Fallback>
            <p:pic>
              <p:nvPicPr>
                <p:cNvPr id="76" name="Ink 75">
                  <a:extLst>
                    <a:ext uri="{FF2B5EF4-FFF2-40B4-BE49-F238E27FC236}">
                      <a16:creationId xmlns:a16="http://schemas.microsoft.com/office/drawing/2014/main" id="{BFDA51E4-B12E-4859-09F4-99CA33185AF1}"/>
                    </a:ext>
                  </a:extLst>
                </p:cNvPr>
                <p:cNvPicPr/>
                <p:nvPr/>
              </p:nvPicPr>
              <p:blipFill>
                <a:blip r:embed="rId122"/>
                <a:stretch>
                  <a:fillRect/>
                </a:stretch>
              </p:blipFill>
              <p:spPr>
                <a:xfrm>
                  <a:off x="12234073" y="5660489"/>
                  <a:ext cx="138240" cy="1422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23">
            <p14:nvContentPartPr>
              <p14:cNvPr id="77" name="Ink 76">
                <a:extLst>
                  <a:ext uri="{FF2B5EF4-FFF2-40B4-BE49-F238E27FC236}">
                    <a16:creationId xmlns:a16="http://schemas.microsoft.com/office/drawing/2014/main" id="{1C71EB39-FF00-06D9-B216-C257CD0EAC93}"/>
                  </a:ext>
                </a:extLst>
              </p14:cNvPr>
              <p14:cNvContentPartPr/>
              <p14:nvPr/>
            </p14:nvContentPartPr>
            <p14:xfrm>
              <a:off x="12562033" y="5737889"/>
              <a:ext cx="19440" cy="11880"/>
            </p14:xfrm>
          </p:contentPart>
        </mc:Choice>
        <mc:Fallback>
          <p:pic>
            <p:nvPicPr>
              <p:cNvPr id="77" name="Ink 76">
                <a:extLst>
                  <a:ext uri="{FF2B5EF4-FFF2-40B4-BE49-F238E27FC236}">
                    <a16:creationId xmlns:a16="http://schemas.microsoft.com/office/drawing/2014/main" id="{1C71EB39-FF00-06D9-B216-C257CD0EAC93}"/>
                  </a:ext>
                </a:extLst>
              </p:cNvPr>
              <p:cNvPicPr/>
              <p:nvPr/>
            </p:nvPicPr>
            <p:blipFill>
              <a:blip r:embed="rId124"/>
              <a:stretch>
                <a:fillRect/>
              </a:stretch>
            </p:blipFill>
            <p:spPr>
              <a:xfrm>
                <a:off x="12553033" y="5729249"/>
                <a:ext cx="37080" cy="29520"/>
              </a:xfrm>
              <a:prstGeom prst="rect">
                <a:avLst/>
              </a:prstGeom>
            </p:spPr>
          </p:pic>
        </mc:Fallback>
      </mc:AlternateContent>
      <p:grpSp>
        <p:nvGrpSpPr>
          <p:cNvPr id="90" name="Group 89">
            <a:extLst>
              <a:ext uri="{FF2B5EF4-FFF2-40B4-BE49-F238E27FC236}">
                <a16:creationId xmlns:a16="http://schemas.microsoft.com/office/drawing/2014/main" id="{8485A36A-884C-97A8-D905-1FBDB7849057}"/>
              </a:ext>
            </a:extLst>
          </p:cNvPr>
          <p:cNvGrpSpPr/>
          <p:nvPr/>
        </p:nvGrpSpPr>
        <p:grpSpPr>
          <a:xfrm>
            <a:off x="8865553" y="3762929"/>
            <a:ext cx="1485360" cy="2810520"/>
            <a:chOff x="8865553" y="3762929"/>
            <a:chExt cx="1485360" cy="2810520"/>
          </a:xfrm>
        </p:grpSpPr>
        <mc:AlternateContent xmlns:mc="http://schemas.openxmlformats.org/markup-compatibility/2006">
          <mc:Choice xmlns:p14="http://schemas.microsoft.com/office/powerpoint/2010/main" Requires="p14">
            <p:contentPart p14:bwMode="auto" r:id="rId125">
              <p14:nvContentPartPr>
                <p14:cNvPr id="80" name="Ink 79">
                  <a:extLst>
                    <a:ext uri="{FF2B5EF4-FFF2-40B4-BE49-F238E27FC236}">
                      <a16:creationId xmlns:a16="http://schemas.microsoft.com/office/drawing/2014/main" id="{AA791CE7-2D0D-5D55-F99D-0DC6D50FEE98}"/>
                    </a:ext>
                  </a:extLst>
                </p14:cNvPr>
                <p14:cNvContentPartPr/>
                <p14:nvPr/>
              </p14:nvContentPartPr>
              <p14:xfrm>
                <a:off x="9764113" y="3762929"/>
                <a:ext cx="586800" cy="1187640"/>
              </p14:xfrm>
            </p:contentPart>
          </mc:Choice>
          <mc:Fallback>
            <p:pic>
              <p:nvPicPr>
                <p:cNvPr id="80" name="Ink 79">
                  <a:extLst>
                    <a:ext uri="{FF2B5EF4-FFF2-40B4-BE49-F238E27FC236}">
                      <a16:creationId xmlns:a16="http://schemas.microsoft.com/office/drawing/2014/main" id="{AA791CE7-2D0D-5D55-F99D-0DC6D50FEE98}"/>
                    </a:ext>
                  </a:extLst>
                </p:cNvPr>
                <p:cNvPicPr/>
                <p:nvPr/>
              </p:nvPicPr>
              <p:blipFill>
                <a:blip r:embed="rId126"/>
                <a:stretch>
                  <a:fillRect/>
                </a:stretch>
              </p:blipFill>
              <p:spPr>
                <a:xfrm>
                  <a:off x="9755113" y="3753929"/>
                  <a:ext cx="604440" cy="1205280"/>
                </a:xfrm>
                <a:prstGeom prst="rect">
                  <a:avLst/>
                </a:prstGeom>
              </p:spPr>
            </p:pic>
          </mc:Fallback>
        </mc:AlternateContent>
        <mc:AlternateContent xmlns:mc="http://schemas.openxmlformats.org/markup-compatibility/2006">
          <mc:Choice xmlns:p14="http://schemas.microsoft.com/office/powerpoint/2010/main" Requires="p14">
            <p:contentPart p14:bwMode="auto" r:id="rId127">
              <p14:nvContentPartPr>
                <p14:cNvPr id="81" name="Ink 80">
                  <a:extLst>
                    <a:ext uri="{FF2B5EF4-FFF2-40B4-BE49-F238E27FC236}">
                      <a16:creationId xmlns:a16="http://schemas.microsoft.com/office/drawing/2014/main" id="{7F1E52FC-E01A-45DD-89A0-FD8AD3C27127}"/>
                    </a:ext>
                  </a:extLst>
                </p14:cNvPr>
                <p14:cNvContentPartPr/>
                <p14:nvPr/>
              </p14:nvContentPartPr>
              <p14:xfrm>
                <a:off x="9399793" y="4496609"/>
                <a:ext cx="686880" cy="1147320"/>
              </p14:xfrm>
            </p:contentPart>
          </mc:Choice>
          <mc:Fallback>
            <p:pic>
              <p:nvPicPr>
                <p:cNvPr id="81" name="Ink 80">
                  <a:extLst>
                    <a:ext uri="{FF2B5EF4-FFF2-40B4-BE49-F238E27FC236}">
                      <a16:creationId xmlns:a16="http://schemas.microsoft.com/office/drawing/2014/main" id="{7F1E52FC-E01A-45DD-89A0-FD8AD3C27127}"/>
                    </a:ext>
                  </a:extLst>
                </p:cNvPr>
                <p:cNvPicPr/>
                <p:nvPr/>
              </p:nvPicPr>
              <p:blipFill>
                <a:blip r:embed="rId128"/>
                <a:stretch>
                  <a:fillRect/>
                </a:stretch>
              </p:blipFill>
              <p:spPr>
                <a:xfrm>
                  <a:off x="9390793" y="4487969"/>
                  <a:ext cx="704520" cy="1164960"/>
                </a:xfrm>
                <a:prstGeom prst="rect">
                  <a:avLst/>
                </a:prstGeom>
              </p:spPr>
            </p:pic>
          </mc:Fallback>
        </mc:AlternateContent>
        <mc:AlternateContent xmlns:mc="http://schemas.openxmlformats.org/markup-compatibility/2006">
          <mc:Choice xmlns:p14="http://schemas.microsoft.com/office/powerpoint/2010/main" Requires="p14">
            <p:contentPart p14:bwMode="auto" r:id="rId129">
              <p14:nvContentPartPr>
                <p14:cNvPr id="82" name="Ink 81">
                  <a:extLst>
                    <a:ext uri="{FF2B5EF4-FFF2-40B4-BE49-F238E27FC236}">
                      <a16:creationId xmlns:a16="http://schemas.microsoft.com/office/drawing/2014/main" id="{C4B154FE-1526-E122-1886-5442A42FDB6A}"/>
                    </a:ext>
                  </a:extLst>
                </p14:cNvPr>
                <p14:cNvContentPartPr/>
                <p14:nvPr/>
              </p14:nvContentPartPr>
              <p14:xfrm>
                <a:off x="8865553" y="6104009"/>
                <a:ext cx="255600" cy="267840"/>
              </p14:xfrm>
            </p:contentPart>
          </mc:Choice>
          <mc:Fallback>
            <p:pic>
              <p:nvPicPr>
                <p:cNvPr id="82" name="Ink 81">
                  <a:extLst>
                    <a:ext uri="{FF2B5EF4-FFF2-40B4-BE49-F238E27FC236}">
                      <a16:creationId xmlns:a16="http://schemas.microsoft.com/office/drawing/2014/main" id="{C4B154FE-1526-E122-1886-5442A42FDB6A}"/>
                    </a:ext>
                  </a:extLst>
                </p:cNvPr>
                <p:cNvPicPr/>
                <p:nvPr/>
              </p:nvPicPr>
              <p:blipFill>
                <a:blip r:embed="rId130"/>
                <a:stretch>
                  <a:fillRect/>
                </a:stretch>
              </p:blipFill>
              <p:spPr>
                <a:xfrm>
                  <a:off x="8856553" y="6095369"/>
                  <a:ext cx="273240" cy="285480"/>
                </a:xfrm>
                <a:prstGeom prst="rect">
                  <a:avLst/>
                </a:prstGeom>
              </p:spPr>
            </p:pic>
          </mc:Fallback>
        </mc:AlternateContent>
        <mc:AlternateContent xmlns:mc="http://schemas.openxmlformats.org/markup-compatibility/2006">
          <mc:Choice xmlns:p14="http://schemas.microsoft.com/office/powerpoint/2010/main" Requires="p14">
            <p:contentPart p14:bwMode="auto" r:id="rId131">
              <p14:nvContentPartPr>
                <p14:cNvPr id="83" name="Ink 82">
                  <a:extLst>
                    <a:ext uri="{FF2B5EF4-FFF2-40B4-BE49-F238E27FC236}">
                      <a16:creationId xmlns:a16="http://schemas.microsoft.com/office/drawing/2014/main" id="{076A7A59-2F0A-A94A-BA22-E2A41903A828}"/>
                    </a:ext>
                  </a:extLst>
                </p14:cNvPr>
                <p14:cNvContentPartPr/>
                <p14:nvPr/>
              </p14:nvContentPartPr>
              <p14:xfrm>
                <a:off x="9153193" y="5987729"/>
                <a:ext cx="96480" cy="140040"/>
              </p14:xfrm>
            </p:contentPart>
          </mc:Choice>
          <mc:Fallback>
            <p:pic>
              <p:nvPicPr>
                <p:cNvPr id="83" name="Ink 82">
                  <a:extLst>
                    <a:ext uri="{FF2B5EF4-FFF2-40B4-BE49-F238E27FC236}">
                      <a16:creationId xmlns:a16="http://schemas.microsoft.com/office/drawing/2014/main" id="{076A7A59-2F0A-A94A-BA22-E2A41903A828}"/>
                    </a:ext>
                  </a:extLst>
                </p:cNvPr>
                <p:cNvPicPr/>
                <p:nvPr/>
              </p:nvPicPr>
              <p:blipFill>
                <a:blip r:embed="rId132"/>
                <a:stretch>
                  <a:fillRect/>
                </a:stretch>
              </p:blipFill>
              <p:spPr>
                <a:xfrm>
                  <a:off x="9144553" y="5979089"/>
                  <a:ext cx="114120" cy="157680"/>
                </a:xfrm>
                <a:prstGeom prst="rect">
                  <a:avLst/>
                </a:prstGeom>
              </p:spPr>
            </p:pic>
          </mc:Fallback>
        </mc:AlternateContent>
        <mc:AlternateContent xmlns:mc="http://schemas.openxmlformats.org/markup-compatibility/2006">
          <mc:Choice xmlns:p14="http://schemas.microsoft.com/office/powerpoint/2010/main" Requires="p14">
            <p:contentPart p14:bwMode="auto" r:id="rId133">
              <p14:nvContentPartPr>
                <p14:cNvPr id="84" name="Ink 83">
                  <a:extLst>
                    <a:ext uri="{FF2B5EF4-FFF2-40B4-BE49-F238E27FC236}">
                      <a16:creationId xmlns:a16="http://schemas.microsoft.com/office/drawing/2014/main" id="{F1E0A439-530B-490E-357B-A22ABD29ED2E}"/>
                    </a:ext>
                  </a:extLst>
                </p14:cNvPr>
                <p14:cNvContentPartPr/>
                <p14:nvPr/>
              </p14:nvContentPartPr>
              <p14:xfrm>
                <a:off x="9331033" y="5730689"/>
                <a:ext cx="144360" cy="315360"/>
              </p14:xfrm>
            </p:contentPart>
          </mc:Choice>
          <mc:Fallback>
            <p:pic>
              <p:nvPicPr>
                <p:cNvPr id="84" name="Ink 83">
                  <a:extLst>
                    <a:ext uri="{FF2B5EF4-FFF2-40B4-BE49-F238E27FC236}">
                      <a16:creationId xmlns:a16="http://schemas.microsoft.com/office/drawing/2014/main" id="{F1E0A439-530B-490E-357B-A22ABD29ED2E}"/>
                    </a:ext>
                  </a:extLst>
                </p:cNvPr>
                <p:cNvPicPr/>
                <p:nvPr/>
              </p:nvPicPr>
              <p:blipFill>
                <a:blip r:embed="rId134"/>
                <a:stretch>
                  <a:fillRect/>
                </a:stretch>
              </p:blipFill>
              <p:spPr>
                <a:xfrm>
                  <a:off x="9322033" y="5721689"/>
                  <a:ext cx="162000" cy="333000"/>
                </a:xfrm>
                <a:prstGeom prst="rect">
                  <a:avLst/>
                </a:prstGeom>
              </p:spPr>
            </p:pic>
          </mc:Fallback>
        </mc:AlternateContent>
        <mc:AlternateContent xmlns:mc="http://schemas.openxmlformats.org/markup-compatibility/2006">
          <mc:Choice xmlns:p14="http://schemas.microsoft.com/office/powerpoint/2010/main" Requires="p14">
            <p:contentPart p14:bwMode="auto" r:id="rId135">
              <p14:nvContentPartPr>
                <p14:cNvPr id="85" name="Ink 84">
                  <a:extLst>
                    <a:ext uri="{FF2B5EF4-FFF2-40B4-BE49-F238E27FC236}">
                      <a16:creationId xmlns:a16="http://schemas.microsoft.com/office/drawing/2014/main" id="{FC41B5CA-03D1-1424-06CC-CFFA10A07BDB}"/>
                    </a:ext>
                  </a:extLst>
                </p14:cNvPr>
                <p14:cNvContentPartPr/>
                <p14:nvPr/>
              </p14:nvContentPartPr>
              <p14:xfrm>
                <a:off x="9533353" y="5580929"/>
                <a:ext cx="224280" cy="294840"/>
              </p14:xfrm>
            </p:contentPart>
          </mc:Choice>
          <mc:Fallback>
            <p:pic>
              <p:nvPicPr>
                <p:cNvPr id="85" name="Ink 84">
                  <a:extLst>
                    <a:ext uri="{FF2B5EF4-FFF2-40B4-BE49-F238E27FC236}">
                      <a16:creationId xmlns:a16="http://schemas.microsoft.com/office/drawing/2014/main" id="{FC41B5CA-03D1-1424-06CC-CFFA10A07BDB}"/>
                    </a:ext>
                  </a:extLst>
                </p:cNvPr>
                <p:cNvPicPr/>
                <p:nvPr/>
              </p:nvPicPr>
              <p:blipFill>
                <a:blip r:embed="rId136"/>
                <a:stretch>
                  <a:fillRect/>
                </a:stretch>
              </p:blipFill>
              <p:spPr>
                <a:xfrm>
                  <a:off x="9524353" y="5571929"/>
                  <a:ext cx="241920" cy="312480"/>
                </a:xfrm>
                <a:prstGeom prst="rect">
                  <a:avLst/>
                </a:prstGeom>
              </p:spPr>
            </p:pic>
          </mc:Fallback>
        </mc:AlternateContent>
        <mc:AlternateContent xmlns:mc="http://schemas.openxmlformats.org/markup-compatibility/2006">
          <mc:Choice xmlns:p14="http://schemas.microsoft.com/office/powerpoint/2010/main" Requires="p14">
            <p:contentPart p14:bwMode="auto" r:id="rId137">
              <p14:nvContentPartPr>
                <p14:cNvPr id="86" name="Ink 85">
                  <a:extLst>
                    <a:ext uri="{FF2B5EF4-FFF2-40B4-BE49-F238E27FC236}">
                      <a16:creationId xmlns:a16="http://schemas.microsoft.com/office/drawing/2014/main" id="{6490CA51-7A29-71EF-6027-6DEE103DB7D5}"/>
                    </a:ext>
                  </a:extLst>
                </p14:cNvPr>
                <p14:cNvContentPartPr/>
                <p14:nvPr/>
              </p14:nvContentPartPr>
              <p14:xfrm>
                <a:off x="9639553" y="5590289"/>
                <a:ext cx="130320" cy="92880"/>
              </p14:xfrm>
            </p:contentPart>
          </mc:Choice>
          <mc:Fallback>
            <p:pic>
              <p:nvPicPr>
                <p:cNvPr id="86" name="Ink 85">
                  <a:extLst>
                    <a:ext uri="{FF2B5EF4-FFF2-40B4-BE49-F238E27FC236}">
                      <a16:creationId xmlns:a16="http://schemas.microsoft.com/office/drawing/2014/main" id="{6490CA51-7A29-71EF-6027-6DEE103DB7D5}"/>
                    </a:ext>
                  </a:extLst>
                </p:cNvPr>
                <p:cNvPicPr/>
                <p:nvPr/>
              </p:nvPicPr>
              <p:blipFill>
                <a:blip r:embed="rId138"/>
                <a:stretch>
                  <a:fillRect/>
                </a:stretch>
              </p:blipFill>
              <p:spPr>
                <a:xfrm>
                  <a:off x="9630553" y="5581289"/>
                  <a:ext cx="147960" cy="110520"/>
                </a:xfrm>
                <a:prstGeom prst="rect">
                  <a:avLst/>
                </a:prstGeom>
              </p:spPr>
            </p:pic>
          </mc:Fallback>
        </mc:AlternateContent>
        <mc:AlternateContent xmlns:mc="http://schemas.openxmlformats.org/markup-compatibility/2006">
          <mc:Choice xmlns:p14="http://schemas.microsoft.com/office/powerpoint/2010/main" Requires="p14">
            <p:contentPart p14:bwMode="auto" r:id="rId139">
              <p14:nvContentPartPr>
                <p14:cNvPr id="87" name="Ink 86">
                  <a:extLst>
                    <a:ext uri="{FF2B5EF4-FFF2-40B4-BE49-F238E27FC236}">
                      <a16:creationId xmlns:a16="http://schemas.microsoft.com/office/drawing/2014/main" id="{AC660290-A1E5-208B-E9ED-57B421FBB37F}"/>
                    </a:ext>
                  </a:extLst>
                </p14:cNvPr>
                <p14:cNvContentPartPr/>
                <p14:nvPr/>
              </p14:nvContentPartPr>
              <p14:xfrm>
                <a:off x="9222313" y="6399929"/>
                <a:ext cx="153360" cy="173520"/>
              </p14:xfrm>
            </p:contentPart>
          </mc:Choice>
          <mc:Fallback>
            <p:pic>
              <p:nvPicPr>
                <p:cNvPr id="87" name="Ink 86">
                  <a:extLst>
                    <a:ext uri="{FF2B5EF4-FFF2-40B4-BE49-F238E27FC236}">
                      <a16:creationId xmlns:a16="http://schemas.microsoft.com/office/drawing/2014/main" id="{AC660290-A1E5-208B-E9ED-57B421FBB37F}"/>
                    </a:ext>
                  </a:extLst>
                </p:cNvPr>
                <p:cNvPicPr/>
                <p:nvPr/>
              </p:nvPicPr>
              <p:blipFill>
                <a:blip r:embed="rId140"/>
                <a:stretch>
                  <a:fillRect/>
                </a:stretch>
              </p:blipFill>
              <p:spPr>
                <a:xfrm>
                  <a:off x="9213313" y="6391289"/>
                  <a:ext cx="171000" cy="191160"/>
                </a:xfrm>
                <a:prstGeom prst="rect">
                  <a:avLst/>
                </a:prstGeom>
              </p:spPr>
            </p:pic>
          </mc:Fallback>
        </mc:AlternateContent>
        <mc:AlternateContent xmlns:mc="http://schemas.openxmlformats.org/markup-compatibility/2006">
          <mc:Choice xmlns:p14="http://schemas.microsoft.com/office/powerpoint/2010/main" Requires="p14">
            <p:contentPart p14:bwMode="auto" r:id="rId141">
              <p14:nvContentPartPr>
                <p14:cNvPr id="88" name="Ink 87">
                  <a:extLst>
                    <a:ext uri="{FF2B5EF4-FFF2-40B4-BE49-F238E27FC236}">
                      <a16:creationId xmlns:a16="http://schemas.microsoft.com/office/drawing/2014/main" id="{3988703D-4A53-542C-12E9-4EA5B8AECA6C}"/>
                    </a:ext>
                  </a:extLst>
                </p14:cNvPr>
                <p14:cNvContentPartPr/>
                <p14:nvPr/>
              </p14:nvContentPartPr>
              <p14:xfrm>
                <a:off x="9426073" y="6005009"/>
                <a:ext cx="411840" cy="433080"/>
              </p14:xfrm>
            </p:contentPart>
          </mc:Choice>
          <mc:Fallback>
            <p:pic>
              <p:nvPicPr>
                <p:cNvPr id="88" name="Ink 87">
                  <a:extLst>
                    <a:ext uri="{FF2B5EF4-FFF2-40B4-BE49-F238E27FC236}">
                      <a16:creationId xmlns:a16="http://schemas.microsoft.com/office/drawing/2014/main" id="{3988703D-4A53-542C-12E9-4EA5B8AECA6C}"/>
                    </a:ext>
                  </a:extLst>
                </p:cNvPr>
                <p:cNvPicPr/>
                <p:nvPr/>
              </p:nvPicPr>
              <p:blipFill>
                <a:blip r:embed="rId142"/>
                <a:stretch>
                  <a:fillRect/>
                </a:stretch>
              </p:blipFill>
              <p:spPr>
                <a:xfrm>
                  <a:off x="9417433" y="5996009"/>
                  <a:ext cx="429480" cy="450720"/>
                </a:xfrm>
                <a:prstGeom prst="rect">
                  <a:avLst/>
                </a:prstGeom>
              </p:spPr>
            </p:pic>
          </mc:Fallback>
        </mc:AlternateContent>
        <mc:AlternateContent xmlns:mc="http://schemas.openxmlformats.org/markup-compatibility/2006">
          <mc:Choice xmlns:p14="http://schemas.microsoft.com/office/powerpoint/2010/main" Requires="p14">
            <p:contentPart p14:bwMode="auto" r:id="rId143">
              <p14:nvContentPartPr>
                <p14:cNvPr id="89" name="Ink 88">
                  <a:extLst>
                    <a:ext uri="{FF2B5EF4-FFF2-40B4-BE49-F238E27FC236}">
                      <a16:creationId xmlns:a16="http://schemas.microsoft.com/office/drawing/2014/main" id="{34E8E427-2BA9-3E39-9B55-B788FE79C83E}"/>
                    </a:ext>
                  </a:extLst>
                </p14:cNvPr>
                <p14:cNvContentPartPr/>
                <p14:nvPr/>
              </p14:nvContentPartPr>
              <p14:xfrm>
                <a:off x="9967513" y="6090329"/>
                <a:ext cx="60480" cy="38880"/>
              </p14:xfrm>
            </p:contentPart>
          </mc:Choice>
          <mc:Fallback>
            <p:pic>
              <p:nvPicPr>
                <p:cNvPr id="89" name="Ink 88">
                  <a:extLst>
                    <a:ext uri="{FF2B5EF4-FFF2-40B4-BE49-F238E27FC236}">
                      <a16:creationId xmlns:a16="http://schemas.microsoft.com/office/drawing/2014/main" id="{34E8E427-2BA9-3E39-9B55-B788FE79C83E}"/>
                    </a:ext>
                  </a:extLst>
                </p:cNvPr>
                <p:cNvPicPr/>
                <p:nvPr/>
              </p:nvPicPr>
              <p:blipFill>
                <a:blip r:embed="rId144"/>
                <a:stretch>
                  <a:fillRect/>
                </a:stretch>
              </p:blipFill>
              <p:spPr>
                <a:xfrm>
                  <a:off x="9958513" y="6081329"/>
                  <a:ext cx="78120" cy="56520"/>
                </a:xfrm>
                <a:prstGeom prst="rect">
                  <a:avLst/>
                </a:prstGeom>
              </p:spPr>
            </p:pic>
          </mc:Fallback>
        </mc:AlternateContent>
      </p:grpSp>
      <p:grpSp>
        <p:nvGrpSpPr>
          <p:cNvPr id="97" name="Group 96">
            <a:extLst>
              <a:ext uri="{FF2B5EF4-FFF2-40B4-BE49-F238E27FC236}">
                <a16:creationId xmlns:a16="http://schemas.microsoft.com/office/drawing/2014/main" id="{422926D3-503E-BA1B-5873-7488BB3C87A6}"/>
              </a:ext>
            </a:extLst>
          </p:cNvPr>
          <p:cNvGrpSpPr/>
          <p:nvPr/>
        </p:nvGrpSpPr>
        <p:grpSpPr>
          <a:xfrm>
            <a:off x="11860033" y="4010249"/>
            <a:ext cx="991800" cy="889200"/>
            <a:chOff x="11860033" y="4010249"/>
            <a:chExt cx="991800" cy="889200"/>
          </a:xfrm>
        </p:grpSpPr>
        <mc:AlternateContent xmlns:mc="http://schemas.openxmlformats.org/markup-compatibility/2006">
          <mc:Choice xmlns:p14="http://schemas.microsoft.com/office/powerpoint/2010/main" Requires="p14">
            <p:contentPart p14:bwMode="auto" r:id="rId145">
              <p14:nvContentPartPr>
                <p14:cNvPr id="91" name="Ink 90">
                  <a:extLst>
                    <a:ext uri="{FF2B5EF4-FFF2-40B4-BE49-F238E27FC236}">
                      <a16:creationId xmlns:a16="http://schemas.microsoft.com/office/drawing/2014/main" id="{0C1C1C72-CD5F-3619-28E5-C85F15BDC640}"/>
                    </a:ext>
                  </a:extLst>
                </p14:cNvPr>
                <p14:cNvContentPartPr/>
                <p14:nvPr/>
              </p14:nvContentPartPr>
              <p14:xfrm>
                <a:off x="11860033" y="4010249"/>
                <a:ext cx="570960" cy="497880"/>
              </p14:xfrm>
            </p:contentPart>
          </mc:Choice>
          <mc:Fallback>
            <p:pic>
              <p:nvPicPr>
                <p:cNvPr id="91" name="Ink 90">
                  <a:extLst>
                    <a:ext uri="{FF2B5EF4-FFF2-40B4-BE49-F238E27FC236}">
                      <a16:creationId xmlns:a16="http://schemas.microsoft.com/office/drawing/2014/main" id="{0C1C1C72-CD5F-3619-28E5-C85F15BDC640}"/>
                    </a:ext>
                  </a:extLst>
                </p:cNvPr>
                <p:cNvPicPr/>
                <p:nvPr/>
              </p:nvPicPr>
              <p:blipFill>
                <a:blip r:embed="rId146"/>
                <a:stretch>
                  <a:fillRect/>
                </a:stretch>
              </p:blipFill>
              <p:spPr>
                <a:xfrm>
                  <a:off x="11851033" y="4001609"/>
                  <a:ext cx="588600" cy="515520"/>
                </a:xfrm>
                <a:prstGeom prst="rect">
                  <a:avLst/>
                </a:prstGeom>
              </p:spPr>
            </p:pic>
          </mc:Fallback>
        </mc:AlternateContent>
        <mc:AlternateContent xmlns:mc="http://schemas.openxmlformats.org/markup-compatibility/2006">
          <mc:Choice xmlns:p14="http://schemas.microsoft.com/office/powerpoint/2010/main" Requires="p14">
            <p:contentPart p14:bwMode="auto" r:id="rId147">
              <p14:nvContentPartPr>
                <p14:cNvPr id="92" name="Ink 91">
                  <a:extLst>
                    <a:ext uri="{FF2B5EF4-FFF2-40B4-BE49-F238E27FC236}">
                      <a16:creationId xmlns:a16="http://schemas.microsoft.com/office/drawing/2014/main" id="{C6E824F9-9E78-866D-B860-B30F57E8F091}"/>
                    </a:ext>
                  </a:extLst>
                </p14:cNvPr>
                <p14:cNvContentPartPr/>
                <p14:nvPr/>
              </p14:nvContentPartPr>
              <p14:xfrm>
                <a:off x="11933473" y="4685969"/>
                <a:ext cx="290880" cy="200160"/>
              </p14:xfrm>
            </p:contentPart>
          </mc:Choice>
          <mc:Fallback>
            <p:pic>
              <p:nvPicPr>
                <p:cNvPr id="92" name="Ink 91">
                  <a:extLst>
                    <a:ext uri="{FF2B5EF4-FFF2-40B4-BE49-F238E27FC236}">
                      <a16:creationId xmlns:a16="http://schemas.microsoft.com/office/drawing/2014/main" id="{C6E824F9-9E78-866D-B860-B30F57E8F091}"/>
                    </a:ext>
                  </a:extLst>
                </p:cNvPr>
                <p:cNvPicPr/>
                <p:nvPr/>
              </p:nvPicPr>
              <p:blipFill>
                <a:blip r:embed="rId148"/>
                <a:stretch>
                  <a:fillRect/>
                </a:stretch>
              </p:blipFill>
              <p:spPr>
                <a:xfrm>
                  <a:off x="11924833" y="4677329"/>
                  <a:ext cx="308520" cy="217800"/>
                </a:xfrm>
                <a:prstGeom prst="rect">
                  <a:avLst/>
                </a:prstGeom>
              </p:spPr>
            </p:pic>
          </mc:Fallback>
        </mc:AlternateContent>
        <mc:AlternateContent xmlns:mc="http://schemas.openxmlformats.org/markup-compatibility/2006">
          <mc:Choice xmlns:p14="http://schemas.microsoft.com/office/powerpoint/2010/main" Requires="p14">
            <p:contentPart p14:bwMode="auto" r:id="rId149">
              <p14:nvContentPartPr>
                <p14:cNvPr id="93" name="Ink 92">
                  <a:extLst>
                    <a:ext uri="{FF2B5EF4-FFF2-40B4-BE49-F238E27FC236}">
                      <a16:creationId xmlns:a16="http://schemas.microsoft.com/office/drawing/2014/main" id="{E5345EDE-B6A1-918F-8792-6659C151FAC0}"/>
                    </a:ext>
                  </a:extLst>
                </p14:cNvPr>
                <p14:cNvContentPartPr/>
                <p14:nvPr/>
              </p14:nvContentPartPr>
              <p14:xfrm>
                <a:off x="12254593" y="4644929"/>
                <a:ext cx="92880" cy="193320"/>
              </p14:xfrm>
            </p:contentPart>
          </mc:Choice>
          <mc:Fallback>
            <p:pic>
              <p:nvPicPr>
                <p:cNvPr id="93" name="Ink 92">
                  <a:extLst>
                    <a:ext uri="{FF2B5EF4-FFF2-40B4-BE49-F238E27FC236}">
                      <a16:creationId xmlns:a16="http://schemas.microsoft.com/office/drawing/2014/main" id="{E5345EDE-B6A1-918F-8792-6659C151FAC0}"/>
                    </a:ext>
                  </a:extLst>
                </p:cNvPr>
                <p:cNvPicPr/>
                <p:nvPr/>
              </p:nvPicPr>
              <p:blipFill>
                <a:blip r:embed="rId150"/>
                <a:stretch>
                  <a:fillRect/>
                </a:stretch>
              </p:blipFill>
              <p:spPr>
                <a:xfrm>
                  <a:off x="12245593" y="4635929"/>
                  <a:ext cx="110520" cy="210960"/>
                </a:xfrm>
                <a:prstGeom prst="rect">
                  <a:avLst/>
                </a:prstGeom>
              </p:spPr>
            </p:pic>
          </mc:Fallback>
        </mc:AlternateContent>
        <mc:AlternateContent xmlns:mc="http://schemas.openxmlformats.org/markup-compatibility/2006">
          <mc:Choice xmlns:p14="http://schemas.microsoft.com/office/powerpoint/2010/main" Requires="p14">
            <p:contentPart p14:bwMode="auto" r:id="rId151">
              <p14:nvContentPartPr>
                <p14:cNvPr id="94" name="Ink 93">
                  <a:extLst>
                    <a:ext uri="{FF2B5EF4-FFF2-40B4-BE49-F238E27FC236}">
                      <a16:creationId xmlns:a16="http://schemas.microsoft.com/office/drawing/2014/main" id="{E8F97910-AE7F-CFE8-6AD8-6060AD3F8398}"/>
                    </a:ext>
                  </a:extLst>
                </p14:cNvPr>
                <p14:cNvContentPartPr/>
                <p14:nvPr/>
              </p14:nvContentPartPr>
              <p14:xfrm>
                <a:off x="12366913" y="4601729"/>
                <a:ext cx="122760" cy="297720"/>
              </p14:xfrm>
            </p:contentPart>
          </mc:Choice>
          <mc:Fallback>
            <p:pic>
              <p:nvPicPr>
                <p:cNvPr id="94" name="Ink 93">
                  <a:extLst>
                    <a:ext uri="{FF2B5EF4-FFF2-40B4-BE49-F238E27FC236}">
                      <a16:creationId xmlns:a16="http://schemas.microsoft.com/office/drawing/2014/main" id="{E8F97910-AE7F-CFE8-6AD8-6060AD3F8398}"/>
                    </a:ext>
                  </a:extLst>
                </p:cNvPr>
                <p:cNvPicPr/>
                <p:nvPr/>
              </p:nvPicPr>
              <p:blipFill>
                <a:blip r:embed="rId152"/>
                <a:stretch>
                  <a:fillRect/>
                </a:stretch>
              </p:blipFill>
              <p:spPr>
                <a:xfrm>
                  <a:off x="12357913" y="4593089"/>
                  <a:ext cx="140400" cy="315360"/>
                </a:xfrm>
                <a:prstGeom prst="rect">
                  <a:avLst/>
                </a:prstGeom>
              </p:spPr>
            </p:pic>
          </mc:Fallback>
        </mc:AlternateContent>
        <mc:AlternateContent xmlns:mc="http://schemas.openxmlformats.org/markup-compatibility/2006">
          <mc:Choice xmlns:p14="http://schemas.microsoft.com/office/powerpoint/2010/main" Requires="p14">
            <p:contentPart p14:bwMode="auto" r:id="rId153">
              <p14:nvContentPartPr>
                <p14:cNvPr id="95" name="Ink 94">
                  <a:extLst>
                    <a:ext uri="{FF2B5EF4-FFF2-40B4-BE49-F238E27FC236}">
                      <a16:creationId xmlns:a16="http://schemas.microsoft.com/office/drawing/2014/main" id="{9496BF9F-8131-F23D-C4C6-5848A5DDDB2A}"/>
                    </a:ext>
                  </a:extLst>
                </p14:cNvPr>
                <p14:cNvContentPartPr/>
                <p14:nvPr/>
              </p14:nvContentPartPr>
              <p14:xfrm>
                <a:off x="12479593" y="4451249"/>
                <a:ext cx="268560" cy="201240"/>
              </p14:xfrm>
            </p:contentPart>
          </mc:Choice>
          <mc:Fallback>
            <p:pic>
              <p:nvPicPr>
                <p:cNvPr id="95" name="Ink 94">
                  <a:extLst>
                    <a:ext uri="{FF2B5EF4-FFF2-40B4-BE49-F238E27FC236}">
                      <a16:creationId xmlns:a16="http://schemas.microsoft.com/office/drawing/2014/main" id="{9496BF9F-8131-F23D-C4C6-5848A5DDDB2A}"/>
                    </a:ext>
                  </a:extLst>
                </p:cNvPr>
                <p:cNvPicPr/>
                <p:nvPr/>
              </p:nvPicPr>
              <p:blipFill>
                <a:blip r:embed="rId154"/>
                <a:stretch>
                  <a:fillRect/>
                </a:stretch>
              </p:blipFill>
              <p:spPr>
                <a:xfrm>
                  <a:off x="12470593" y="4442249"/>
                  <a:ext cx="286200" cy="218880"/>
                </a:xfrm>
                <a:prstGeom prst="rect">
                  <a:avLst/>
                </a:prstGeom>
              </p:spPr>
            </p:pic>
          </mc:Fallback>
        </mc:AlternateContent>
        <mc:AlternateContent xmlns:mc="http://schemas.openxmlformats.org/markup-compatibility/2006">
          <mc:Choice xmlns:p14="http://schemas.microsoft.com/office/powerpoint/2010/main" Requires="p14">
            <p:contentPart p14:bwMode="auto" r:id="rId155">
              <p14:nvContentPartPr>
                <p14:cNvPr id="96" name="Ink 95">
                  <a:extLst>
                    <a:ext uri="{FF2B5EF4-FFF2-40B4-BE49-F238E27FC236}">
                      <a16:creationId xmlns:a16="http://schemas.microsoft.com/office/drawing/2014/main" id="{90F077F1-3032-8ACD-F19A-E4C6188A3125}"/>
                    </a:ext>
                  </a:extLst>
                </p14:cNvPr>
                <p14:cNvContentPartPr/>
                <p14:nvPr/>
              </p14:nvContentPartPr>
              <p14:xfrm>
                <a:off x="12820153" y="4470329"/>
                <a:ext cx="31680" cy="7920"/>
              </p14:xfrm>
            </p:contentPart>
          </mc:Choice>
          <mc:Fallback>
            <p:pic>
              <p:nvPicPr>
                <p:cNvPr id="96" name="Ink 95">
                  <a:extLst>
                    <a:ext uri="{FF2B5EF4-FFF2-40B4-BE49-F238E27FC236}">
                      <a16:creationId xmlns:a16="http://schemas.microsoft.com/office/drawing/2014/main" id="{90F077F1-3032-8ACD-F19A-E4C6188A3125}"/>
                    </a:ext>
                  </a:extLst>
                </p:cNvPr>
                <p:cNvPicPr/>
                <p:nvPr/>
              </p:nvPicPr>
              <p:blipFill>
                <a:blip r:embed="rId156"/>
                <a:stretch>
                  <a:fillRect/>
                </a:stretch>
              </p:blipFill>
              <p:spPr>
                <a:xfrm>
                  <a:off x="12811153" y="4461689"/>
                  <a:ext cx="49320" cy="25560"/>
                </a:xfrm>
                <a:prstGeom prst="rect">
                  <a:avLst/>
                </a:prstGeom>
              </p:spPr>
            </p:pic>
          </mc:Fallback>
        </mc:AlternateContent>
      </p:grpSp>
    </p:spTree>
    <p:extLst>
      <p:ext uri="{BB962C8B-B14F-4D97-AF65-F5344CB8AC3E}">
        <p14:creationId xmlns:p14="http://schemas.microsoft.com/office/powerpoint/2010/main" val="17132217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72F056-03A5-4727-9318-D13E40255734}"/>
              </a:ext>
            </a:extLst>
          </p:cNvPr>
          <p:cNvPicPr>
            <a:picLocks noChangeAspect="1"/>
          </p:cNvPicPr>
          <p:nvPr/>
        </p:nvPicPr>
        <p:blipFill rotWithShape="1">
          <a:blip r:embed="rId3">
            <a:extLst>
              <a:ext uri="{28A0092B-C50C-407E-A947-70E740481C1C}">
                <a14:useLocalDpi xmlns:a14="http://schemas.microsoft.com/office/drawing/2010/main" val="0"/>
              </a:ext>
            </a:extLst>
          </a:blip>
          <a:srcRect l="3994" t="13567" b="1496"/>
          <a:stretch/>
        </p:blipFill>
        <p:spPr>
          <a:xfrm>
            <a:off x="3717300" y="2715070"/>
            <a:ext cx="6654383" cy="4248626"/>
          </a:xfrm>
          <a:prstGeom prst="rect">
            <a:avLst/>
          </a:prstGeom>
        </p:spPr>
      </p:pic>
      <p:pic>
        <p:nvPicPr>
          <p:cNvPr id="11" name="Picture 10">
            <a:extLst>
              <a:ext uri="{FF2B5EF4-FFF2-40B4-BE49-F238E27FC236}">
                <a16:creationId xmlns:a16="http://schemas.microsoft.com/office/drawing/2014/main" id="{19868AFC-3341-4C7A-99B2-CE4A8D96CC7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8440" b="6269"/>
          <a:stretch/>
        </p:blipFill>
        <p:spPr>
          <a:xfrm>
            <a:off x="8683158" y="376446"/>
            <a:ext cx="3943408" cy="2515681"/>
          </a:xfrm>
          <a:prstGeom prst="rect">
            <a:avLst/>
          </a:prstGeom>
        </p:spPr>
      </p:pic>
      <p:sp>
        <p:nvSpPr>
          <p:cNvPr id="13" name="TextBox 12">
            <a:extLst>
              <a:ext uri="{FF2B5EF4-FFF2-40B4-BE49-F238E27FC236}">
                <a16:creationId xmlns:a16="http://schemas.microsoft.com/office/drawing/2014/main" id="{26E7D25A-DFA5-4010-8B0A-2BC5454DCE3A}"/>
              </a:ext>
            </a:extLst>
          </p:cNvPr>
          <p:cNvSpPr txBox="1"/>
          <p:nvPr/>
        </p:nvSpPr>
        <p:spPr>
          <a:xfrm>
            <a:off x="302593" y="484293"/>
            <a:ext cx="8202616" cy="2308324"/>
          </a:xfrm>
          <a:prstGeom prst="rect">
            <a:avLst/>
          </a:prstGeom>
          <a:noFill/>
        </p:spPr>
        <p:txBody>
          <a:bodyPr wrap="square" rtlCol="0">
            <a:spAutoFit/>
          </a:bodyPr>
          <a:lstStyle/>
          <a:p>
            <a:r>
              <a:rPr lang="en-US" sz="1800" b="1" dirty="0">
                <a:latin typeface="Arial" panose="020B0604020202020204" pitchFamily="34" charset="0"/>
              </a:rPr>
              <a:t>Succinate dehydrogenase</a:t>
            </a:r>
            <a:r>
              <a:rPr lang="en-US" sz="1800" dirty="0">
                <a:latin typeface="Arial" panose="020B0604020202020204" pitchFamily="34" charset="0"/>
              </a:rPr>
              <a:t> converts succinate to fumarate by removal of two hydrogens.</a:t>
            </a:r>
          </a:p>
          <a:p>
            <a:r>
              <a:rPr lang="en-US" sz="1800" dirty="0">
                <a:latin typeface="Arial" panose="020B0604020202020204" pitchFamily="34" charset="0"/>
              </a:rPr>
              <a:t>Malonate is a </a:t>
            </a:r>
            <a:r>
              <a:rPr lang="en-US" sz="1800" b="1" dirty="0">
                <a:latin typeface="Arial" panose="020B0604020202020204" pitchFamily="34" charset="0"/>
              </a:rPr>
              <a:t>competitive inhibitor</a:t>
            </a:r>
            <a:r>
              <a:rPr lang="en-US" sz="1800" dirty="0">
                <a:latin typeface="Arial" panose="020B0604020202020204" pitchFamily="34" charset="0"/>
              </a:rPr>
              <a:t>, because:</a:t>
            </a:r>
          </a:p>
          <a:p>
            <a:pPr marL="304324" indent="-304324">
              <a:buFont typeface="Arial" panose="020B0604020202020204" pitchFamily="34" charset="0"/>
              <a:buChar char="•"/>
            </a:pPr>
            <a:r>
              <a:rPr lang="en-US" sz="1800" dirty="0">
                <a:latin typeface="Arial" panose="020B0604020202020204" pitchFamily="34" charset="0"/>
              </a:rPr>
              <a:t>It is similar in structure to the substrate – so it binds in active site – substrate cannot bind at the same time.</a:t>
            </a:r>
          </a:p>
          <a:p>
            <a:pPr marL="304324" indent="-304324">
              <a:buFont typeface="Arial" panose="020B0604020202020204" pitchFamily="34" charset="0"/>
              <a:buChar char="•"/>
            </a:pPr>
            <a:r>
              <a:rPr lang="en-US" sz="1800" dirty="0">
                <a:latin typeface="Arial" panose="020B0604020202020204" pitchFamily="34" charset="0"/>
              </a:rPr>
              <a:t>Malonate </a:t>
            </a:r>
            <a:r>
              <a:rPr lang="en-US" sz="1800" b="1" dirty="0">
                <a:latin typeface="Arial" panose="020B0604020202020204" pitchFamily="34" charset="0"/>
              </a:rPr>
              <a:t>cannot</a:t>
            </a:r>
            <a:r>
              <a:rPr lang="en-US" sz="1800" dirty="0">
                <a:latin typeface="Arial" panose="020B0604020202020204" pitchFamily="34" charset="0"/>
              </a:rPr>
              <a:t> undergo the chemical reaction – it is not possible to remove two hydrogens without leaving carbon with too few bonds.  </a:t>
            </a:r>
          </a:p>
          <a:p>
            <a:endParaRPr lang="en-US" sz="1800" dirty="0">
              <a:latin typeface="Arial" panose="020B0604020202020204" pitchFamily="34" charset="0"/>
            </a:endParaRPr>
          </a:p>
        </p:txBody>
      </p:sp>
      <p:sp>
        <p:nvSpPr>
          <p:cNvPr id="2" name="TextBox 1">
            <a:extLst>
              <a:ext uri="{FF2B5EF4-FFF2-40B4-BE49-F238E27FC236}">
                <a16:creationId xmlns:a16="http://schemas.microsoft.com/office/drawing/2014/main" id="{ED65BCCC-461F-4AE1-84BB-0C46AE6B5100}"/>
              </a:ext>
            </a:extLst>
          </p:cNvPr>
          <p:cNvSpPr txBox="1"/>
          <p:nvPr/>
        </p:nvSpPr>
        <p:spPr>
          <a:xfrm>
            <a:off x="4668189" y="41329"/>
            <a:ext cx="3861955" cy="551241"/>
          </a:xfrm>
          <a:prstGeom prst="rect">
            <a:avLst/>
          </a:prstGeom>
          <a:noFill/>
        </p:spPr>
        <p:txBody>
          <a:bodyPr wrap="none" rtlCol="0">
            <a:spAutoFit/>
          </a:bodyPr>
          <a:lstStyle/>
          <a:p>
            <a:r>
              <a:rPr lang="en-US" sz="2982" dirty="0">
                <a:latin typeface="Arial" panose="020B0604020202020204" pitchFamily="34" charset="0"/>
              </a:rPr>
              <a:t>Competitive Inhibitors</a:t>
            </a:r>
          </a:p>
        </p:txBody>
      </p:sp>
      <p:graphicFrame>
        <p:nvGraphicFramePr>
          <p:cNvPr id="5" name="Object 4">
            <a:extLst>
              <a:ext uri="{FF2B5EF4-FFF2-40B4-BE49-F238E27FC236}">
                <a16:creationId xmlns:a16="http://schemas.microsoft.com/office/drawing/2014/main" id="{8834A4A9-6123-4F7B-B8DE-46C5893F70AF}"/>
              </a:ext>
            </a:extLst>
          </p:cNvPr>
          <p:cNvGraphicFramePr>
            <a:graphicFrameLocks noChangeAspect="1"/>
          </p:cNvGraphicFramePr>
          <p:nvPr/>
        </p:nvGraphicFramePr>
        <p:xfrm>
          <a:off x="10549632" y="4880396"/>
          <a:ext cx="1147262" cy="1524963"/>
        </p:xfrm>
        <a:graphic>
          <a:graphicData uri="http://schemas.openxmlformats.org/presentationml/2006/ole">
            <mc:AlternateContent xmlns:mc="http://schemas.openxmlformats.org/markup-compatibility/2006">
              <mc:Choice xmlns:v="urn:schemas-microsoft-com:vml" Requires="v">
                <p:oleObj name="MDLDrawObject Class" r:id="rId5" imgW="1313895" imgH="1742878" progId="MDLDrawOLE.MDLDrawObject.1">
                  <p:embed/>
                </p:oleObj>
              </mc:Choice>
              <mc:Fallback>
                <p:oleObj name="MDLDrawObject Class" r:id="rId5" imgW="1313895" imgH="1742878" progId="MDLDrawOLE.MDLDrawObject.1">
                  <p:embed/>
                  <p:pic>
                    <p:nvPicPr>
                      <p:cNvPr id="5" name="Object 4">
                        <a:extLst>
                          <a:ext uri="{FF2B5EF4-FFF2-40B4-BE49-F238E27FC236}">
                            <a16:creationId xmlns:a16="http://schemas.microsoft.com/office/drawing/2014/main" id="{8834A4A9-6123-4F7B-B8DE-46C5893F70AF}"/>
                          </a:ext>
                        </a:extLst>
                      </p:cNvPr>
                      <p:cNvPicPr/>
                      <p:nvPr/>
                    </p:nvPicPr>
                    <p:blipFill>
                      <a:blip r:embed="rId6"/>
                      <a:stretch>
                        <a:fillRect/>
                      </a:stretch>
                    </p:blipFill>
                    <p:spPr>
                      <a:xfrm>
                        <a:off x="10549632" y="4880396"/>
                        <a:ext cx="1147262" cy="1524963"/>
                      </a:xfrm>
                      <a:prstGeom prst="rect">
                        <a:avLst/>
                      </a:prstGeom>
                    </p:spPr>
                  </p:pic>
                </p:oleObj>
              </mc:Fallback>
            </mc:AlternateContent>
          </a:graphicData>
        </a:graphic>
      </p:graphicFrame>
      <p:sp>
        <p:nvSpPr>
          <p:cNvPr id="17" name="TextBox 16">
            <a:extLst>
              <a:ext uri="{FF2B5EF4-FFF2-40B4-BE49-F238E27FC236}">
                <a16:creationId xmlns:a16="http://schemas.microsoft.com/office/drawing/2014/main" id="{E146A525-137A-455C-A921-991E7C122AC2}"/>
              </a:ext>
            </a:extLst>
          </p:cNvPr>
          <p:cNvSpPr txBox="1"/>
          <p:nvPr/>
        </p:nvSpPr>
        <p:spPr>
          <a:xfrm>
            <a:off x="10226537" y="3240041"/>
            <a:ext cx="1000595" cy="551177"/>
          </a:xfrm>
          <a:prstGeom prst="rect">
            <a:avLst/>
          </a:prstGeom>
          <a:noFill/>
        </p:spPr>
        <p:txBody>
          <a:bodyPr wrap="none" rtlCol="0">
            <a:spAutoFit/>
          </a:bodyPr>
          <a:lstStyle/>
          <a:p>
            <a:r>
              <a:rPr lang="en-US" sz="1491" dirty="0">
                <a:latin typeface="Arial" panose="020B0604020202020204" pitchFamily="34" charset="0"/>
              </a:rPr>
              <a:t>Fumarate</a:t>
            </a:r>
          </a:p>
          <a:p>
            <a:r>
              <a:rPr lang="en-US" sz="1491" dirty="0">
                <a:latin typeface="Arial" panose="020B0604020202020204" pitchFamily="34" charset="0"/>
              </a:rPr>
              <a:t>(product)</a:t>
            </a:r>
          </a:p>
        </p:txBody>
      </p:sp>
      <p:sp>
        <p:nvSpPr>
          <p:cNvPr id="3" name="TextBox 2">
            <a:extLst>
              <a:ext uri="{FF2B5EF4-FFF2-40B4-BE49-F238E27FC236}">
                <a16:creationId xmlns:a16="http://schemas.microsoft.com/office/drawing/2014/main" id="{A0CB4AF4-6D23-4754-B870-5ACD250FB0DB}"/>
              </a:ext>
            </a:extLst>
          </p:cNvPr>
          <p:cNvSpPr txBox="1"/>
          <p:nvPr/>
        </p:nvSpPr>
        <p:spPr>
          <a:xfrm>
            <a:off x="5714645" y="4362887"/>
            <a:ext cx="1002197" cy="321755"/>
          </a:xfrm>
          <a:prstGeom prst="rect">
            <a:avLst/>
          </a:prstGeom>
          <a:noFill/>
        </p:spPr>
        <p:txBody>
          <a:bodyPr wrap="none" rtlCol="0">
            <a:spAutoFit/>
          </a:bodyPr>
          <a:lstStyle/>
          <a:p>
            <a:r>
              <a:rPr lang="en-US" sz="1491" dirty="0">
                <a:latin typeface="Arial" panose="020B0604020202020204" pitchFamily="34" charset="0"/>
              </a:rPr>
              <a:t>Substrate</a:t>
            </a:r>
          </a:p>
        </p:txBody>
      </p:sp>
      <p:sp>
        <p:nvSpPr>
          <p:cNvPr id="16" name="TextBox 15">
            <a:extLst>
              <a:ext uri="{FF2B5EF4-FFF2-40B4-BE49-F238E27FC236}">
                <a16:creationId xmlns:a16="http://schemas.microsoft.com/office/drawing/2014/main" id="{A86C2D54-C56F-4BDE-903E-5B9121260015}"/>
              </a:ext>
            </a:extLst>
          </p:cNvPr>
          <p:cNvSpPr txBox="1"/>
          <p:nvPr/>
        </p:nvSpPr>
        <p:spPr>
          <a:xfrm>
            <a:off x="5748582" y="6595207"/>
            <a:ext cx="864339" cy="321755"/>
          </a:xfrm>
          <a:prstGeom prst="rect">
            <a:avLst/>
          </a:prstGeom>
          <a:noFill/>
        </p:spPr>
        <p:txBody>
          <a:bodyPr wrap="none" rtlCol="0">
            <a:spAutoFit/>
          </a:bodyPr>
          <a:lstStyle/>
          <a:p>
            <a:r>
              <a:rPr lang="en-US" sz="1491" dirty="0">
                <a:latin typeface="Arial" panose="020B0604020202020204" pitchFamily="34" charset="0"/>
              </a:rPr>
              <a:t>Inhibitor</a:t>
            </a:r>
          </a:p>
        </p:txBody>
      </p:sp>
      <p:sp>
        <p:nvSpPr>
          <p:cNvPr id="4" name="Date Placeholder 3">
            <a:extLst>
              <a:ext uri="{FF2B5EF4-FFF2-40B4-BE49-F238E27FC236}">
                <a16:creationId xmlns:a16="http://schemas.microsoft.com/office/drawing/2014/main" id="{62A3D2E3-3A60-6873-57AF-34BEB2EE180C}"/>
              </a:ext>
            </a:extLst>
          </p:cNvPr>
          <p:cNvSpPr>
            <a:spLocks noGrp="1"/>
          </p:cNvSpPr>
          <p:nvPr>
            <p:ph type="dt" sz="half" idx="10"/>
          </p:nvPr>
        </p:nvSpPr>
        <p:spPr/>
        <p:txBody>
          <a:bodyPr/>
          <a:lstStyle/>
          <a:p>
            <a:fld id="{51756680-9D39-4EAB-B1DC-3EF58A7546B7}" type="datetime1">
              <a:rPr lang="en-US" smtClean="0"/>
              <a:t>2/8/2025</a:t>
            </a:fld>
            <a:endParaRPr lang="en-US"/>
          </a:p>
        </p:txBody>
      </p:sp>
      <p:sp>
        <p:nvSpPr>
          <p:cNvPr id="6" name="Footer Placeholder 5">
            <a:extLst>
              <a:ext uri="{FF2B5EF4-FFF2-40B4-BE49-F238E27FC236}">
                <a16:creationId xmlns:a16="http://schemas.microsoft.com/office/drawing/2014/main" id="{658630EB-DB84-E353-6CB2-83D887B1469E}"/>
              </a:ext>
            </a:extLst>
          </p:cNvPr>
          <p:cNvSpPr>
            <a:spLocks noGrp="1"/>
          </p:cNvSpPr>
          <p:nvPr>
            <p:ph type="ftr" sz="quarter" idx="11"/>
          </p:nvPr>
        </p:nvSpPr>
        <p:spPr/>
        <p:txBody>
          <a:bodyPr/>
          <a:lstStyle/>
          <a:p>
            <a:r>
              <a:rPr lang="en-US"/>
              <a:t>Drugs and Disease Spring 2025 - Lecture 5</a:t>
            </a:r>
          </a:p>
        </p:txBody>
      </p:sp>
      <p:sp>
        <p:nvSpPr>
          <p:cNvPr id="10" name="Slide Number Placeholder 9">
            <a:extLst>
              <a:ext uri="{FF2B5EF4-FFF2-40B4-BE49-F238E27FC236}">
                <a16:creationId xmlns:a16="http://schemas.microsoft.com/office/drawing/2014/main" id="{F12E452A-48A1-233A-4C63-C7DAF91F7BAC}"/>
              </a:ext>
            </a:extLst>
          </p:cNvPr>
          <p:cNvSpPr>
            <a:spLocks noGrp="1"/>
          </p:cNvSpPr>
          <p:nvPr>
            <p:ph type="sldNum" sz="quarter" idx="12"/>
          </p:nvPr>
        </p:nvSpPr>
        <p:spPr/>
        <p:txBody>
          <a:bodyPr/>
          <a:lstStyle/>
          <a:p>
            <a:fld id="{DC3BB032-4020-48F4-953B-341806DC4A2B}" type="slidenum">
              <a:rPr lang="en-US" smtClean="0"/>
              <a:pPr/>
              <a:t>35</a:t>
            </a:fld>
            <a:endParaRPr lang="en-US"/>
          </a:p>
        </p:txBody>
      </p:sp>
      <mc:AlternateContent xmlns:mc="http://schemas.openxmlformats.org/markup-compatibility/2006">
        <mc:Choice xmlns:p14="http://schemas.microsoft.com/office/powerpoint/2010/main" Requires="p14">
          <p:contentPart p14:bwMode="auto" r:id="rId7">
            <p14:nvContentPartPr>
              <p14:cNvPr id="8" name="Ink 7">
                <a:extLst>
                  <a:ext uri="{FF2B5EF4-FFF2-40B4-BE49-F238E27FC236}">
                    <a16:creationId xmlns:a16="http://schemas.microsoft.com/office/drawing/2014/main" id="{B59A893A-C2C0-500A-3E7E-F6FED8D5204C}"/>
                  </a:ext>
                </a:extLst>
              </p14:cNvPr>
              <p14:cNvContentPartPr/>
              <p14:nvPr/>
            </p14:nvContentPartPr>
            <p14:xfrm>
              <a:off x="5731033" y="4120409"/>
              <a:ext cx="983520" cy="623160"/>
            </p14:xfrm>
          </p:contentPart>
        </mc:Choice>
        <mc:Fallback>
          <p:pic>
            <p:nvPicPr>
              <p:cNvPr id="8" name="Ink 7">
                <a:extLst>
                  <a:ext uri="{FF2B5EF4-FFF2-40B4-BE49-F238E27FC236}">
                    <a16:creationId xmlns:a16="http://schemas.microsoft.com/office/drawing/2014/main" id="{B59A893A-C2C0-500A-3E7E-F6FED8D5204C}"/>
                  </a:ext>
                </a:extLst>
              </p:cNvPr>
              <p:cNvPicPr/>
              <p:nvPr/>
            </p:nvPicPr>
            <p:blipFill>
              <a:blip r:embed="rId8"/>
              <a:stretch>
                <a:fillRect/>
              </a:stretch>
            </p:blipFill>
            <p:spPr>
              <a:xfrm>
                <a:off x="5722033" y="4111769"/>
                <a:ext cx="1001160" cy="640800"/>
              </a:xfrm>
              <a:prstGeom prst="rect">
                <a:avLst/>
              </a:prstGeom>
            </p:spPr>
          </p:pic>
        </mc:Fallback>
      </mc:AlternateContent>
      <p:grpSp>
        <p:nvGrpSpPr>
          <p:cNvPr id="18" name="Group 17">
            <a:extLst>
              <a:ext uri="{FF2B5EF4-FFF2-40B4-BE49-F238E27FC236}">
                <a16:creationId xmlns:a16="http://schemas.microsoft.com/office/drawing/2014/main" id="{740A73D3-2302-223B-22DF-892151BFE1DF}"/>
              </a:ext>
            </a:extLst>
          </p:cNvPr>
          <p:cNvGrpSpPr/>
          <p:nvPr/>
        </p:nvGrpSpPr>
        <p:grpSpPr>
          <a:xfrm>
            <a:off x="8876353" y="2853929"/>
            <a:ext cx="394920" cy="594720"/>
            <a:chOff x="8876353" y="2853929"/>
            <a:chExt cx="394920" cy="594720"/>
          </a:xfrm>
        </p:grpSpPr>
        <mc:AlternateContent xmlns:mc="http://schemas.openxmlformats.org/markup-compatibility/2006">
          <mc:Choice xmlns:p14="http://schemas.microsoft.com/office/powerpoint/2010/main" Requires="p14">
            <p:contentPart p14:bwMode="auto" r:id="rId9">
              <p14:nvContentPartPr>
                <p14:cNvPr id="9" name="Ink 8">
                  <a:extLst>
                    <a:ext uri="{FF2B5EF4-FFF2-40B4-BE49-F238E27FC236}">
                      <a16:creationId xmlns:a16="http://schemas.microsoft.com/office/drawing/2014/main" id="{515C5DF3-9FD1-D1CA-5BC6-82708532EA54}"/>
                    </a:ext>
                  </a:extLst>
                </p14:cNvPr>
                <p14:cNvContentPartPr/>
                <p14:nvPr/>
              </p14:nvContentPartPr>
              <p14:xfrm>
                <a:off x="9073273" y="3217529"/>
                <a:ext cx="198000" cy="231120"/>
              </p14:xfrm>
            </p:contentPart>
          </mc:Choice>
          <mc:Fallback>
            <p:pic>
              <p:nvPicPr>
                <p:cNvPr id="9" name="Ink 8">
                  <a:extLst>
                    <a:ext uri="{FF2B5EF4-FFF2-40B4-BE49-F238E27FC236}">
                      <a16:creationId xmlns:a16="http://schemas.microsoft.com/office/drawing/2014/main" id="{515C5DF3-9FD1-D1CA-5BC6-82708532EA54}"/>
                    </a:ext>
                  </a:extLst>
                </p:cNvPr>
                <p:cNvPicPr/>
                <p:nvPr/>
              </p:nvPicPr>
              <p:blipFill>
                <a:blip r:embed="rId10"/>
                <a:stretch>
                  <a:fillRect/>
                </a:stretch>
              </p:blipFill>
              <p:spPr>
                <a:xfrm>
                  <a:off x="9064633" y="3208529"/>
                  <a:ext cx="215640" cy="24876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2" name="Ink 11">
                  <a:extLst>
                    <a:ext uri="{FF2B5EF4-FFF2-40B4-BE49-F238E27FC236}">
                      <a16:creationId xmlns:a16="http://schemas.microsoft.com/office/drawing/2014/main" id="{76F4735F-FA54-EFC6-E7FE-9F7B231B3A69}"/>
                    </a:ext>
                  </a:extLst>
                </p14:cNvPr>
                <p14:cNvContentPartPr/>
                <p14:nvPr/>
              </p14:nvContentPartPr>
              <p14:xfrm>
                <a:off x="8876353" y="2883449"/>
                <a:ext cx="191160" cy="295560"/>
              </p14:xfrm>
            </p:contentPart>
          </mc:Choice>
          <mc:Fallback>
            <p:pic>
              <p:nvPicPr>
                <p:cNvPr id="12" name="Ink 11">
                  <a:extLst>
                    <a:ext uri="{FF2B5EF4-FFF2-40B4-BE49-F238E27FC236}">
                      <a16:creationId xmlns:a16="http://schemas.microsoft.com/office/drawing/2014/main" id="{76F4735F-FA54-EFC6-E7FE-9F7B231B3A69}"/>
                    </a:ext>
                  </a:extLst>
                </p:cNvPr>
                <p:cNvPicPr/>
                <p:nvPr/>
              </p:nvPicPr>
              <p:blipFill>
                <a:blip r:embed="rId12"/>
                <a:stretch>
                  <a:fillRect/>
                </a:stretch>
              </p:blipFill>
              <p:spPr>
                <a:xfrm>
                  <a:off x="8867713" y="2874809"/>
                  <a:ext cx="208800" cy="31320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4" name="Ink 13">
                  <a:extLst>
                    <a:ext uri="{FF2B5EF4-FFF2-40B4-BE49-F238E27FC236}">
                      <a16:creationId xmlns:a16="http://schemas.microsoft.com/office/drawing/2014/main" id="{623674B9-7EB0-2568-CCBE-EE554DAFEEE8}"/>
                    </a:ext>
                  </a:extLst>
                </p14:cNvPr>
                <p14:cNvContentPartPr/>
                <p14:nvPr/>
              </p14:nvContentPartPr>
              <p14:xfrm>
                <a:off x="9078313" y="2910089"/>
                <a:ext cx="61560" cy="150120"/>
              </p14:xfrm>
            </p:contentPart>
          </mc:Choice>
          <mc:Fallback>
            <p:pic>
              <p:nvPicPr>
                <p:cNvPr id="14" name="Ink 13">
                  <a:extLst>
                    <a:ext uri="{FF2B5EF4-FFF2-40B4-BE49-F238E27FC236}">
                      <a16:creationId xmlns:a16="http://schemas.microsoft.com/office/drawing/2014/main" id="{623674B9-7EB0-2568-CCBE-EE554DAFEEE8}"/>
                    </a:ext>
                  </a:extLst>
                </p:cNvPr>
                <p:cNvPicPr/>
                <p:nvPr/>
              </p:nvPicPr>
              <p:blipFill>
                <a:blip r:embed="rId14"/>
                <a:stretch>
                  <a:fillRect/>
                </a:stretch>
              </p:blipFill>
              <p:spPr>
                <a:xfrm>
                  <a:off x="9069313" y="2901449"/>
                  <a:ext cx="79200" cy="16776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5" name="Ink 14">
                  <a:extLst>
                    <a:ext uri="{FF2B5EF4-FFF2-40B4-BE49-F238E27FC236}">
                      <a16:creationId xmlns:a16="http://schemas.microsoft.com/office/drawing/2014/main" id="{2E51A7B1-B327-4469-591F-2CC04F5C634D}"/>
                    </a:ext>
                  </a:extLst>
                </p14:cNvPr>
                <p14:cNvContentPartPr/>
                <p14:nvPr/>
              </p14:nvContentPartPr>
              <p14:xfrm>
                <a:off x="9127993" y="2853929"/>
                <a:ext cx="112680" cy="168120"/>
              </p14:xfrm>
            </p:contentPart>
          </mc:Choice>
          <mc:Fallback>
            <p:pic>
              <p:nvPicPr>
                <p:cNvPr id="15" name="Ink 14">
                  <a:extLst>
                    <a:ext uri="{FF2B5EF4-FFF2-40B4-BE49-F238E27FC236}">
                      <a16:creationId xmlns:a16="http://schemas.microsoft.com/office/drawing/2014/main" id="{2E51A7B1-B327-4469-591F-2CC04F5C634D}"/>
                    </a:ext>
                  </a:extLst>
                </p:cNvPr>
                <p:cNvPicPr/>
                <p:nvPr/>
              </p:nvPicPr>
              <p:blipFill>
                <a:blip r:embed="rId16"/>
                <a:stretch>
                  <a:fillRect/>
                </a:stretch>
              </p:blipFill>
              <p:spPr>
                <a:xfrm>
                  <a:off x="9118993" y="2844929"/>
                  <a:ext cx="130320" cy="185760"/>
                </a:xfrm>
                <a:prstGeom prst="rect">
                  <a:avLst/>
                </a:prstGeom>
              </p:spPr>
            </p:pic>
          </mc:Fallback>
        </mc:AlternateContent>
      </p:grpSp>
      <p:grpSp>
        <p:nvGrpSpPr>
          <p:cNvPr id="27" name="Group 26">
            <a:extLst>
              <a:ext uri="{FF2B5EF4-FFF2-40B4-BE49-F238E27FC236}">
                <a16:creationId xmlns:a16="http://schemas.microsoft.com/office/drawing/2014/main" id="{489B185B-0C79-8FFF-5C7E-9018B7C0CD4F}"/>
              </a:ext>
            </a:extLst>
          </p:cNvPr>
          <p:cNvGrpSpPr/>
          <p:nvPr/>
        </p:nvGrpSpPr>
        <p:grpSpPr>
          <a:xfrm>
            <a:off x="9482593" y="3075329"/>
            <a:ext cx="857160" cy="786240"/>
            <a:chOff x="9482593" y="3075329"/>
            <a:chExt cx="857160" cy="786240"/>
          </a:xfrm>
        </p:grpSpPr>
        <mc:AlternateContent xmlns:mc="http://schemas.openxmlformats.org/markup-compatibility/2006">
          <mc:Choice xmlns:p14="http://schemas.microsoft.com/office/powerpoint/2010/main" Requires="p14">
            <p:contentPart p14:bwMode="auto" r:id="rId17">
              <p14:nvContentPartPr>
                <p14:cNvPr id="19" name="Ink 18">
                  <a:extLst>
                    <a:ext uri="{FF2B5EF4-FFF2-40B4-BE49-F238E27FC236}">
                      <a16:creationId xmlns:a16="http://schemas.microsoft.com/office/drawing/2014/main" id="{6EADB715-B89E-5EF8-ECBE-D503071F4B01}"/>
                    </a:ext>
                  </a:extLst>
                </p14:cNvPr>
                <p14:cNvContentPartPr/>
                <p14:nvPr/>
              </p14:nvContentPartPr>
              <p14:xfrm>
                <a:off x="9667273" y="3197729"/>
                <a:ext cx="422280" cy="542160"/>
              </p14:xfrm>
            </p:contentPart>
          </mc:Choice>
          <mc:Fallback>
            <p:pic>
              <p:nvPicPr>
                <p:cNvPr id="19" name="Ink 18">
                  <a:extLst>
                    <a:ext uri="{FF2B5EF4-FFF2-40B4-BE49-F238E27FC236}">
                      <a16:creationId xmlns:a16="http://schemas.microsoft.com/office/drawing/2014/main" id="{6EADB715-B89E-5EF8-ECBE-D503071F4B01}"/>
                    </a:ext>
                  </a:extLst>
                </p:cNvPr>
                <p:cNvPicPr/>
                <p:nvPr/>
              </p:nvPicPr>
              <p:blipFill>
                <a:blip r:embed="rId18"/>
                <a:stretch>
                  <a:fillRect/>
                </a:stretch>
              </p:blipFill>
              <p:spPr>
                <a:xfrm>
                  <a:off x="9658633" y="3189089"/>
                  <a:ext cx="439920" cy="55980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20" name="Ink 19">
                  <a:extLst>
                    <a:ext uri="{FF2B5EF4-FFF2-40B4-BE49-F238E27FC236}">
                      <a16:creationId xmlns:a16="http://schemas.microsoft.com/office/drawing/2014/main" id="{AB28EF73-C094-AB8C-6893-319DB7281746}"/>
                    </a:ext>
                  </a:extLst>
                </p14:cNvPr>
                <p14:cNvContentPartPr/>
                <p14:nvPr/>
              </p14:nvContentPartPr>
              <p14:xfrm>
                <a:off x="10048153" y="3186929"/>
                <a:ext cx="96480" cy="105840"/>
              </p14:xfrm>
            </p:contentPart>
          </mc:Choice>
          <mc:Fallback>
            <p:pic>
              <p:nvPicPr>
                <p:cNvPr id="20" name="Ink 19">
                  <a:extLst>
                    <a:ext uri="{FF2B5EF4-FFF2-40B4-BE49-F238E27FC236}">
                      <a16:creationId xmlns:a16="http://schemas.microsoft.com/office/drawing/2014/main" id="{AB28EF73-C094-AB8C-6893-319DB7281746}"/>
                    </a:ext>
                  </a:extLst>
                </p:cNvPr>
                <p:cNvPicPr/>
                <p:nvPr/>
              </p:nvPicPr>
              <p:blipFill>
                <a:blip r:embed="rId20"/>
                <a:stretch>
                  <a:fillRect/>
                </a:stretch>
              </p:blipFill>
              <p:spPr>
                <a:xfrm>
                  <a:off x="10039153" y="3177929"/>
                  <a:ext cx="114120" cy="12348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21" name="Ink 20">
                  <a:extLst>
                    <a:ext uri="{FF2B5EF4-FFF2-40B4-BE49-F238E27FC236}">
                      <a16:creationId xmlns:a16="http://schemas.microsoft.com/office/drawing/2014/main" id="{6287239E-AD2A-C008-3201-9E1B72410D41}"/>
                    </a:ext>
                  </a:extLst>
                </p14:cNvPr>
                <p14:cNvContentPartPr/>
                <p14:nvPr/>
              </p14:nvContentPartPr>
              <p14:xfrm>
                <a:off x="10184233" y="3124649"/>
                <a:ext cx="44640" cy="88920"/>
              </p14:xfrm>
            </p:contentPart>
          </mc:Choice>
          <mc:Fallback>
            <p:pic>
              <p:nvPicPr>
                <p:cNvPr id="21" name="Ink 20">
                  <a:extLst>
                    <a:ext uri="{FF2B5EF4-FFF2-40B4-BE49-F238E27FC236}">
                      <a16:creationId xmlns:a16="http://schemas.microsoft.com/office/drawing/2014/main" id="{6287239E-AD2A-C008-3201-9E1B72410D41}"/>
                    </a:ext>
                  </a:extLst>
                </p:cNvPr>
                <p:cNvPicPr/>
                <p:nvPr/>
              </p:nvPicPr>
              <p:blipFill>
                <a:blip r:embed="rId22"/>
                <a:stretch>
                  <a:fillRect/>
                </a:stretch>
              </p:blipFill>
              <p:spPr>
                <a:xfrm>
                  <a:off x="10175593" y="3115649"/>
                  <a:ext cx="62280" cy="10656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22" name="Ink 21">
                  <a:extLst>
                    <a:ext uri="{FF2B5EF4-FFF2-40B4-BE49-F238E27FC236}">
                      <a16:creationId xmlns:a16="http://schemas.microsoft.com/office/drawing/2014/main" id="{9FF1B6B8-0B5B-2BEE-D893-2A57311EE866}"/>
                    </a:ext>
                  </a:extLst>
                </p14:cNvPr>
                <p14:cNvContentPartPr/>
                <p14:nvPr/>
              </p14:nvContentPartPr>
              <p14:xfrm>
                <a:off x="10204393" y="3075329"/>
                <a:ext cx="135360" cy="101520"/>
              </p14:xfrm>
            </p:contentPart>
          </mc:Choice>
          <mc:Fallback>
            <p:pic>
              <p:nvPicPr>
                <p:cNvPr id="22" name="Ink 21">
                  <a:extLst>
                    <a:ext uri="{FF2B5EF4-FFF2-40B4-BE49-F238E27FC236}">
                      <a16:creationId xmlns:a16="http://schemas.microsoft.com/office/drawing/2014/main" id="{9FF1B6B8-0B5B-2BEE-D893-2A57311EE866}"/>
                    </a:ext>
                  </a:extLst>
                </p:cNvPr>
                <p:cNvPicPr/>
                <p:nvPr/>
              </p:nvPicPr>
              <p:blipFill>
                <a:blip r:embed="rId24"/>
                <a:stretch>
                  <a:fillRect/>
                </a:stretch>
              </p:blipFill>
              <p:spPr>
                <a:xfrm>
                  <a:off x="10195753" y="3066689"/>
                  <a:ext cx="153000" cy="11916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23" name="Ink 22">
                  <a:extLst>
                    <a:ext uri="{FF2B5EF4-FFF2-40B4-BE49-F238E27FC236}">
                      <a16:creationId xmlns:a16="http://schemas.microsoft.com/office/drawing/2014/main" id="{0983302B-FE5D-8C91-9E3A-AE7DFC3399BE}"/>
                    </a:ext>
                  </a:extLst>
                </p14:cNvPr>
                <p14:cNvContentPartPr/>
                <p14:nvPr/>
              </p14:nvContentPartPr>
              <p14:xfrm>
                <a:off x="9699673" y="3659969"/>
                <a:ext cx="128160" cy="101160"/>
              </p14:xfrm>
            </p:contentPart>
          </mc:Choice>
          <mc:Fallback>
            <p:pic>
              <p:nvPicPr>
                <p:cNvPr id="23" name="Ink 22">
                  <a:extLst>
                    <a:ext uri="{FF2B5EF4-FFF2-40B4-BE49-F238E27FC236}">
                      <a16:creationId xmlns:a16="http://schemas.microsoft.com/office/drawing/2014/main" id="{0983302B-FE5D-8C91-9E3A-AE7DFC3399BE}"/>
                    </a:ext>
                  </a:extLst>
                </p:cNvPr>
                <p:cNvPicPr/>
                <p:nvPr/>
              </p:nvPicPr>
              <p:blipFill>
                <a:blip r:embed="rId26"/>
                <a:stretch>
                  <a:fillRect/>
                </a:stretch>
              </p:blipFill>
              <p:spPr>
                <a:xfrm>
                  <a:off x="9690673" y="3651329"/>
                  <a:ext cx="145800" cy="11880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24" name="Ink 23">
                  <a:extLst>
                    <a:ext uri="{FF2B5EF4-FFF2-40B4-BE49-F238E27FC236}">
                      <a16:creationId xmlns:a16="http://schemas.microsoft.com/office/drawing/2014/main" id="{1263FBEB-CC61-C8D7-1C67-C40FBE8F79A6}"/>
                    </a:ext>
                  </a:extLst>
                </p14:cNvPr>
                <p14:cNvContentPartPr/>
                <p14:nvPr/>
              </p14:nvContentPartPr>
              <p14:xfrm>
                <a:off x="9482593" y="3792089"/>
                <a:ext cx="37800" cy="69480"/>
              </p14:xfrm>
            </p:contentPart>
          </mc:Choice>
          <mc:Fallback>
            <p:pic>
              <p:nvPicPr>
                <p:cNvPr id="24" name="Ink 23">
                  <a:extLst>
                    <a:ext uri="{FF2B5EF4-FFF2-40B4-BE49-F238E27FC236}">
                      <a16:creationId xmlns:a16="http://schemas.microsoft.com/office/drawing/2014/main" id="{1263FBEB-CC61-C8D7-1C67-C40FBE8F79A6}"/>
                    </a:ext>
                  </a:extLst>
                </p:cNvPr>
                <p:cNvPicPr/>
                <p:nvPr/>
              </p:nvPicPr>
              <p:blipFill>
                <a:blip r:embed="rId28"/>
                <a:stretch>
                  <a:fillRect/>
                </a:stretch>
              </p:blipFill>
              <p:spPr>
                <a:xfrm>
                  <a:off x="9473953" y="3783089"/>
                  <a:ext cx="55440" cy="8712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25" name="Ink 24">
                  <a:extLst>
                    <a:ext uri="{FF2B5EF4-FFF2-40B4-BE49-F238E27FC236}">
                      <a16:creationId xmlns:a16="http://schemas.microsoft.com/office/drawing/2014/main" id="{FFB129DA-A131-17AA-0C7E-B85D2A1E3EDC}"/>
                    </a:ext>
                  </a:extLst>
                </p14:cNvPr>
                <p14:cNvContentPartPr/>
                <p14:nvPr/>
              </p14:nvContentPartPr>
              <p14:xfrm>
                <a:off x="9516433" y="3755369"/>
                <a:ext cx="87840" cy="91440"/>
              </p14:xfrm>
            </p:contentPart>
          </mc:Choice>
          <mc:Fallback>
            <p:pic>
              <p:nvPicPr>
                <p:cNvPr id="25" name="Ink 24">
                  <a:extLst>
                    <a:ext uri="{FF2B5EF4-FFF2-40B4-BE49-F238E27FC236}">
                      <a16:creationId xmlns:a16="http://schemas.microsoft.com/office/drawing/2014/main" id="{FFB129DA-A131-17AA-0C7E-B85D2A1E3EDC}"/>
                    </a:ext>
                  </a:extLst>
                </p:cNvPr>
                <p:cNvPicPr/>
                <p:nvPr/>
              </p:nvPicPr>
              <p:blipFill>
                <a:blip r:embed="rId30"/>
                <a:stretch>
                  <a:fillRect/>
                </a:stretch>
              </p:blipFill>
              <p:spPr>
                <a:xfrm>
                  <a:off x="9507793" y="3746729"/>
                  <a:ext cx="105480" cy="1090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1">
            <p14:nvContentPartPr>
              <p14:cNvPr id="28" name="Ink 27">
                <a:extLst>
                  <a:ext uri="{FF2B5EF4-FFF2-40B4-BE49-F238E27FC236}">
                    <a16:creationId xmlns:a16="http://schemas.microsoft.com/office/drawing/2014/main" id="{686F1CDB-6494-6944-97FB-C6C423282965}"/>
                  </a:ext>
                </a:extLst>
              </p14:cNvPr>
              <p14:cNvContentPartPr/>
              <p14:nvPr/>
            </p14:nvContentPartPr>
            <p14:xfrm>
              <a:off x="5743993" y="6356009"/>
              <a:ext cx="920880" cy="608040"/>
            </p14:xfrm>
          </p:contentPart>
        </mc:Choice>
        <mc:Fallback>
          <p:pic>
            <p:nvPicPr>
              <p:cNvPr id="28" name="Ink 27">
                <a:extLst>
                  <a:ext uri="{FF2B5EF4-FFF2-40B4-BE49-F238E27FC236}">
                    <a16:creationId xmlns:a16="http://schemas.microsoft.com/office/drawing/2014/main" id="{686F1CDB-6494-6944-97FB-C6C423282965}"/>
                  </a:ext>
                </a:extLst>
              </p:cNvPr>
              <p:cNvPicPr/>
              <p:nvPr/>
            </p:nvPicPr>
            <p:blipFill>
              <a:blip r:embed="rId32"/>
              <a:stretch>
                <a:fillRect/>
              </a:stretch>
            </p:blipFill>
            <p:spPr>
              <a:xfrm>
                <a:off x="5734993" y="6347369"/>
                <a:ext cx="938520" cy="62568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31" name="Ink 30">
                <a:extLst>
                  <a:ext uri="{FF2B5EF4-FFF2-40B4-BE49-F238E27FC236}">
                    <a16:creationId xmlns:a16="http://schemas.microsoft.com/office/drawing/2014/main" id="{1EB77D08-050A-3288-C0BF-98B1225720D6}"/>
                  </a:ext>
                </a:extLst>
              </p14:cNvPr>
              <p14:cNvContentPartPr/>
              <p14:nvPr/>
            </p14:nvContentPartPr>
            <p14:xfrm>
              <a:off x="5752993" y="3692729"/>
              <a:ext cx="913680" cy="460440"/>
            </p14:xfrm>
          </p:contentPart>
        </mc:Choice>
        <mc:Fallback>
          <p:pic>
            <p:nvPicPr>
              <p:cNvPr id="31" name="Ink 30">
                <a:extLst>
                  <a:ext uri="{FF2B5EF4-FFF2-40B4-BE49-F238E27FC236}">
                    <a16:creationId xmlns:a16="http://schemas.microsoft.com/office/drawing/2014/main" id="{1EB77D08-050A-3288-C0BF-98B1225720D6}"/>
                  </a:ext>
                </a:extLst>
              </p:cNvPr>
              <p:cNvPicPr/>
              <p:nvPr/>
            </p:nvPicPr>
            <p:blipFill>
              <a:blip r:embed="rId34"/>
              <a:stretch>
                <a:fillRect/>
              </a:stretch>
            </p:blipFill>
            <p:spPr>
              <a:xfrm>
                <a:off x="5743993" y="3683729"/>
                <a:ext cx="931320" cy="47808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32" name="Ink 31">
                <a:extLst>
                  <a:ext uri="{FF2B5EF4-FFF2-40B4-BE49-F238E27FC236}">
                    <a16:creationId xmlns:a16="http://schemas.microsoft.com/office/drawing/2014/main" id="{B8C24D94-9797-C0FE-C911-C6EC1F216D87}"/>
                  </a:ext>
                </a:extLst>
              </p14:cNvPr>
              <p14:cNvContentPartPr/>
              <p14:nvPr/>
            </p14:nvContentPartPr>
            <p14:xfrm>
              <a:off x="5670193" y="2564489"/>
              <a:ext cx="1014840" cy="601920"/>
            </p14:xfrm>
          </p:contentPart>
        </mc:Choice>
        <mc:Fallback>
          <p:pic>
            <p:nvPicPr>
              <p:cNvPr id="32" name="Ink 31">
                <a:extLst>
                  <a:ext uri="{FF2B5EF4-FFF2-40B4-BE49-F238E27FC236}">
                    <a16:creationId xmlns:a16="http://schemas.microsoft.com/office/drawing/2014/main" id="{B8C24D94-9797-C0FE-C911-C6EC1F216D87}"/>
                  </a:ext>
                </a:extLst>
              </p:cNvPr>
              <p:cNvPicPr/>
              <p:nvPr/>
            </p:nvPicPr>
            <p:blipFill>
              <a:blip r:embed="rId36"/>
              <a:stretch>
                <a:fillRect/>
              </a:stretch>
            </p:blipFill>
            <p:spPr>
              <a:xfrm>
                <a:off x="5661193" y="2555489"/>
                <a:ext cx="1032480" cy="61956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33" name="Ink 32">
                <a:extLst>
                  <a:ext uri="{FF2B5EF4-FFF2-40B4-BE49-F238E27FC236}">
                    <a16:creationId xmlns:a16="http://schemas.microsoft.com/office/drawing/2014/main" id="{A6BFF8A2-F599-EE9A-5723-91A1117B2844}"/>
                  </a:ext>
                </a:extLst>
              </p14:cNvPr>
              <p14:cNvContentPartPr/>
              <p14:nvPr/>
            </p14:nvContentPartPr>
            <p14:xfrm>
              <a:off x="7049353" y="4835009"/>
              <a:ext cx="585720" cy="530280"/>
            </p14:xfrm>
          </p:contentPart>
        </mc:Choice>
        <mc:Fallback>
          <p:pic>
            <p:nvPicPr>
              <p:cNvPr id="33" name="Ink 32">
                <a:extLst>
                  <a:ext uri="{FF2B5EF4-FFF2-40B4-BE49-F238E27FC236}">
                    <a16:creationId xmlns:a16="http://schemas.microsoft.com/office/drawing/2014/main" id="{A6BFF8A2-F599-EE9A-5723-91A1117B2844}"/>
                  </a:ext>
                </a:extLst>
              </p:cNvPr>
              <p:cNvPicPr/>
              <p:nvPr/>
            </p:nvPicPr>
            <p:blipFill>
              <a:blip r:embed="rId38"/>
              <a:stretch>
                <a:fillRect/>
              </a:stretch>
            </p:blipFill>
            <p:spPr>
              <a:xfrm>
                <a:off x="7040713" y="4826009"/>
                <a:ext cx="603360" cy="54792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34" name="Ink 33">
                <a:extLst>
                  <a:ext uri="{FF2B5EF4-FFF2-40B4-BE49-F238E27FC236}">
                    <a16:creationId xmlns:a16="http://schemas.microsoft.com/office/drawing/2014/main" id="{B587B736-D1FF-61DF-92D4-B3487217BC81}"/>
                  </a:ext>
                </a:extLst>
              </p14:cNvPr>
              <p14:cNvContentPartPr/>
              <p14:nvPr/>
            </p14:nvContentPartPr>
            <p14:xfrm>
              <a:off x="7194433" y="6012929"/>
              <a:ext cx="658440" cy="496800"/>
            </p14:xfrm>
          </p:contentPart>
        </mc:Choice>
        <mc:Fallback>
          <p:pic>
            <p:nvPicPr>
              <p:cNvPr id="34" name="Ink 33">
                <a:extLst>
                  <a:ext uri="{FF2B5EF4-FFF2-40B4-BE49-F238E27FC236}">
                    <a16:creationId xmlns:a16="http://schemas.microsoft.com/office/drawing/2014/main" id="{B587B736-D1FF-61DF-92D4-B3487217BC81}"/>
                  </a:ext>
                </a:extLst>
              </p:cNvPr>
              <p:cNvPicPr/>
              <p:nvPr/>
            </p:nvPicPr>
            <p:blipFill>
              <a:blip r:embed="rId40"/>
              <a:stretch>
                <a:fillRect/>
              </a:stretch>
            </p:blipFill>
            <p:spPr>
              <a:xfrm>
                <a:off x="7185793" y="6003929"/>
                <a:ext cx="676080" cy="514440"/>
              </a:xfrm>
              <a:prstGeom prst="rect">
                <a:avLst/>
              </a:prstGeom>
            </p:spPr>
          </p:pic>
        </mc:Fallback>
      </mc:AlternateContent>
      <p:grpSp>
        <p:nvGrpSpPr>
          <p:cNvPr id="36" name="Group 35">
            <a:extLst>
              <a:ext uri="{FF2B5EF4-FFF2-40B4-BE49-F238E27FC236}">
                <a16:creationId xmlns:a16="http://schemas.microsoft.com/office/drawing/2014/main" id="{EED711E1-35AA-B48C-477E-80CA9941DE9C}"/>
              </a:ext>
            </a:extLst>
          </p:cNvPr>
          <p:cNvGrpSpPr/>
          <p:nvPr/>
        </p:nvGrpSpPr>
        <p:grpSpPr>
          <a:xfrm>
            <a:off x="5763793" y="4924649"/>
            <a:ext cx="865440" cy="1353600"/>
            <a:chOff x="5763793" y="4924649"/>
            <a:chExt cx="865440" cy="1353600"/>
          </a:xfrm>
        </p:grpSpPr>
        <mc:AlternateContent xmlns:mc="http://schemas.openxmlformats.org/markup-compatibility/2006">
          <mc:Choice xmlns:p14="http://schemas.microsoft.com/office/powerpoint/2010/main" Requires="p14">
            <p:contentPart p14:bwMode="auto" r:id="rId41">
              <p14:nvContentPartPr>
                <p14:cNvPr id="29" name="Ink 28">
                  <a:extLst>
                    <a:ext uri="{FF2B5EF4-FFF2-40B4-BE49-F238E27FC236}">
                      <a16:creationId xmlns:a16="http://schemas.microsoft.com/office/drawing/2014/main" id="{962B50E2-B915-07DF-E3BE-A4E3AE2F94C3}"/>
                    </a:ext>
                  </a:extLst>
                </p14:cNvPr>
                <p14:cNvContentPartPr/>
                <p14:nvPr/>
              </p14:nvContentPartPr>
              <p14:xfrm>
                <a:off x="5763793" y="4924649"/>
                <a:ext cx="842040" cy="502560"/>
              </p14:xfrm>
            </p:contentPart>
          </mc:Choice>
          <mc:Fallback>
            <p:pic>
              <p:nvPicPr>
                <p:cNvPr id="29" name="Ink 28">
                  <a:extLst>
                    <a:ext uri="{FF2B5EF4-FFF2-40B4-BE49-F238E27FC236}">
                      <a16:creationId xmlns:a16="http://schemas.microsoft.com/office/drawing/2014/main" id="{962B50E2-B915-07DF-E3BE-A4E3AE2F94C3}"/>
                    </a:ext>
                  </a:extLst>
                </p:cNvPr>
                <p:cNvPicPr/>
                <p:nvPr/>
              </p:nvPicPr>
              <p:blipFill>
                <a:blip r:embed="rId42"/>
                <a:stretch>
                  <a:fillRect/>
                </a:stretch>
              </p:blipFill>
              <p:spPr>
                <a:xfrm>
                  <a:off x="5755153" y="4915649"/>
                  <a:ext cx="859680" cy="52020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30" name="Ink 29">
                  <a:extLst>
                    <a:ext uri="{FF2B5EF4-FFF2-40B4-BE49-F238E27FC236}">
                      <a16:creationId xmlns:a16="http://schemas.microsoft.com/office/drawing/2014/main" id="{8A3B47FB-67C9-ACDF-2D8D-4E2D709ADB15}"/>
                    </a:ext>
                  </a:extLst>
                </p14:cNvPr>
                <p14:cNvContentPartPr/>
                <p14:nvPr/>
              </p14:nvContentPartPr>
              <p14:xfrm>
                <a:off x="5776393" y="5778569"/>
                <a:ext cx="852840" cy="499680"/>
              </p14:xfrm>
            </p:contentPart>
          </mc:Choice>
          <mc:Fallback>
            <p:pic>
              <p:nvPicPr>
                <p:cNvPr id="30" name="Ink 29">
                  <a:extLst>
                    <a:ext uri="{FF2B5EF4-FFF2-40B4-BE49-F238E27FC236}">
                      <a16:creationId xmlns:a16="http://schemas.microsoft.com/office/drawing/2014/main" id="{8A3B47FB-67C9-ACDF-2D8D-4E2D709ADB15}"/>
                    </a:ext>
                  </a:extLst>
                </p:cNvPr>
                <p:cNvPicPr/>
                <p:nvPr/>
              </p:nvPicPr>
              <p:blipFill>
                <a:blip r:embed="rId44"/>
                <a:stretch>
                  <a:fillRect/>
                </a:stretch>
              </p:blipFill>
              <p:spPr>
                <a:xfrm>
                  <a:off x="5767393" y="5769929"/>
                  <a:ext cx="870480" cy="51732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35" name="Ink 34">
                  <a:extLst>
                    <a:ext uri="{FF2B5EF4-FFF2-40B4-BE49-F238E27FC236}">
                      <a16:creationId xmlns:a16="http://schemas.microsoft.com/office/drawing/2014/main" id="{3146C53E-7E9D-C080-7360-C7F7993A9B59}"/>
                    </a:ext>
                  </a:extLst>
                </p14:cNvPr>
                <p14:cNvContentPartPr/>
                <p14:nvPr/>
              </p14:nvContentPartPr>
              <p14:xfrm>
                <a:off x="5969353" y="5489849"/>
                <a:ext cx="471960" cy="236880"/>
              </p14:xfrm>
            </p:contentPart>
          </mc:Choice>
          <mc:Fallback>
            <p:pic>
              <p:nvPicPr>
                <p:cNvPr id="35" name="Ink 34">
                  <a:extLst>
                    <a:ext uri="{FF2B5EF4-FFF2-40B4-BE49-F238E27FC236}">
                      <a16:creationId xmlns:a16="http://schemas.microsoft.com/office/drawing/2014/main" id="{3146C53E-7E9D-C080-7360-C7F7993A9B59}"/>
                    </a:ext>
                  </a:extLst>
                </p:cNvPr>
                <p:cNvPicPr/>
                <p:nvPr/>
              </p:nvPicPr>
              <p:blipFill>
                <a:blip r:embed="rId46"/>
                <a:stretch>
                  <a:fillRect/>
                </a:stretch>
              </p:blipFill>
              <p:spPr>
                <a:xfrm>
                  <a:off x="5960353" y="5481209"/>
                  <a:ext cx="489600" cy="254520"/>
                </a:xfrm>
                <a:prstGeom prst="rect">
                  <a:avLst/>
                </a:prstGeom>
              </p:spPr>
            </p:pic>
          </mc:Fallback>
        </mc:AlternateContent>
      </p:grpSp>
      <p:grpSp>
        <p:nvGrpSpPr>
          <p:cNvPr id="44" name="Group 43">
            <a:extLst>
              <a:ext uri="{FF2B5EF4-FFF2-40B4-BE49-F238E27FC236}">
                <a16:creationId xmlns:a16="http://schemas.microsoft.com/office/drawing/2014/main" id="{B0063E1D-6E67-D586-5D11-872D0543C7E7}"/>
              </a:ext>
            </a:extLst>
          </p:cNvPr>
          <p:cNvGrpSpPr/>
          <p:nvPr/>
        </p:nvGrpSpPr>
        <p:grpSpPr>
          <a:xfrm>
            <a:off x="8823433" y="4883609"/>
            <a:ext cx="827640" cy="648000"/>
            <a:chOff x="8823433" y="4883609"/>
            <a:chExt cx="827640" cy="648000"/>
          </a:xfrm>
        </p:grpSpPr>
        <mc:AlternateContent xmlns:mc="http://schemas.openxmlformats.org/markup-compatibility/2006">
          <mc:Choice xmlns:p14="http://schemas.microsoft.com/office/powerpoint/2010/main" Requires="p14">
            <p:contentPart p14:bwMode="auto" r:id="rId47">
              <p14:nvContentPartPr>
                <p14:cNvPr id="37" name="Ink 36">
                  <a:extLst>
                    <a:ext uri="{FF2B5EF4-FFF2-40B4-BE49-F238E27FC236}">
                      <a16:creationId xmlns:a16="http://schemas.microsoft.com/office/drawing/2014/main" id="{B015782F-A23B-8780-CE3A-B22EAE8B9217}"/>
                    </a:ext>
                  </a:extLst>
                </p14:cNvPr>
                <p14:cNvContentPartPr/>
                <p14:nvPr/>
              </p14:nvContentPartPr>
              <p14:xfrm>
                <a:off x="8823433" y="5300849"/>
                <a:ext cx="254520" cy="230760"/>
              </p14:xfrm>
            </p:contentPart>
          </mc:Choice>
          <mc:Fallback>
            <p:pic>
              <p:nvPicPr>
                <p:cNvPr id="37" name="Ink 36">
                  <a:extLst>
                    <a:ext uri="{FF2B5EF4-FFF2-40B4-BE49-F238E27FC236}">
                      <a16:creationId xmlns:a16="http://schemas.microsoft.com/office/drawing/2014/main" id="{B015782F-A23B-8780-CE3A-B22EAE8B9217}"/>
                    </a:ext>
                  </a:extLst>
                </p:cNvPr>
                <p:cNvPicPr/>
                <p:nvPr/>
              </p:nvPicPr>
              <p:blipFill>
                <a:blip r:embed="rId48"/>
                <a:stretch>
                  <a:fillRect/>
                </a:stretch>
              </p:blipFill>
              <p:spPr>
                <a:xfrm>
                  <a:off x="8814433" y="5292209"/>
                  <a:ext cx="272160" cy="24840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38" name="Ink 37">
                  <a:extLst>
                    <a:ext uri="{FF2B5EF4-FFF2-40B4-BE49-F238E27FC236}">
                      <a16:creationId xmlns:a16="http://schemas.microsoft.com/office/drawing/2014/main" id="{54D8FE42-4FAF-56CB-0C6E-1640645F27EC}"/>
                    </a:ext>
                  </a:extLst>
                </p14:cNvPr>
                <p14:cNvContentPartPr/>
                <p14:nvPr/>
              </p14:nvContentPartPr>
              <p14:xfrm>
                <a:off x="9030073" y="5247929"/>
                <a:ext cx="115200" cy="88200"/>
              </p14:xfrm>
            </p:contentPart>
          </mc:Choice>
          <mc:Fallback>
            <p:pic>
              <p:nvPicPr>
                <p:cNvPr id="38" name="Ink 37">
                  <a:extLst>
                    <a:ext uri="{FF2B5EF4-FFF2-40B4-BE49-F238E27FC236}">
                      <a16:creationId xmlns:a16="http://schemas.microsoft.com/office/drawing/2014/main" id="{54D8FE42-4FAF-56CB-0C6E-1640645F27EC}"/>
                    </a:ext>
                  </a:extLst>
                </p:cNvPr>
                <p:cNvPicPr/>
                <p:nvPr/>
              </p:nvPicPr>
              <p:blipFill>
                <a:blip r:embed="rId50"/>
                <a:stretch>
                  <a:fillRect/>
                </a:stretch>
              </p:blipFill>
              <p:spPr>
                <a:xfrm>
                  <a:off x="9021433" y="5239289"/>
                  <a:ext cx="132840" cy="10584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39" name="Ink 38">
                  <a:extLst>
                    <a:ext uri="{FF2B5EF4-FFF2-40B4-BE49-F238E27FC236}">
                      <a16:creationId xmlns:a16="http://schemas.microsoft.com/office/drawing/2014/main" id="{A833CA61-7ECA-F521-49FE-534B6FAD82A6}"/>
                    </a:ext>
                  </a:extLst>
                </p14:cNvPr>
                <p14:cNvContentPartPr/>
                <p14:nvPr/>
              </p14:nvContentPartPr>
              <p14:xfrm>
                <a:off x="9179473" y="5007089"/>
                <a:ext cx="207360" cy="190800"/>
              </p14:xfrm>
            </p:contentPart>
          </mc:Choice>
          <mc:Fallback>
            <p:pic>
              <p:nvPicPr>
                <p:cNvPr id="39" name="Ink 38">
                  <a:extLst>
                    <a:ext uri="{FF2B5EF4-FFF2-40B4-BE49-F238E27FC236}">
                      <a16:creationId xmlns:a16="http://schemas.microsoft.com/office/drawing/2014/main" id="{A833CA61-7ECA-F521-49FE-534B6FAD82A6}"/>
                    </a:ext>
                  </a:extLst>
                </p:cNvPr>
                <p:cNvPicPr/>
                <p:nvPr/>
              </p:nvPicPr>
              <p:blipFill>
                <a:blip r:embed="rId52"/>
                <a:stretch>
                  <a:fillRect/>
                </a:stretch>
              </p:blipFill>
              <p:spPr>
                <a:xfrm>
                  <a:off x="9170833" y="4998089"/>
                  <a:ext cx="225000" cy="20844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40" name="Ink 39">
                  <a:extLst>
                    <a:ext uri="{FF2B5EF4-FFF2-40B4-BE49-F238E27FC236}">
                      <a16:creationId xmlns:a16="http://schemas.microsoft.com/office/drawing/2014/main" id="{F89786B9-CD98-977B-0406-977D85ABBD6B}"/>
                    </a:ext>
                  </a:extLst>
                </p14:cNvPr>
                <p14:cNvContentPartPr/>
                <p14:nvPr/>
              </p14:nvContentPartPr>
              <p14:xfrm>
                <a:off x="9400873" y="4947689"/>
                <a:ext cx="51840" cy="145080"/>
              </p14:xfrm>
            </p:contentPart>
          </mc:Choice>
          <mc:Fallback>
            <p:pic>
              <p:nvPicPr>
                <p:cNvPr id="40" name="Ink 39">
                  <a:extLst>
                    <a:ext uri="{FF2B5EF4-FFF2-40B4-BE49-F238E27FC236}">
                      <a16:creationId xmlns:a16="http://schemas.microsoft.com/office/drawing/2014/main" id="{F89786B9-CD98-977B-0406-977D85ABBD6B}"/>
                    </a:ext>
                  </a:extLst>
                </p:cNvPr>
                <p:cNvPicPr/>
                <p:nvPr/>
              </p:nvPicPr>
              <p:blipFill>
                <a:blip r:embed="rId54"/>
                <a:stretch>
                  <a:fillRect/>
                </a:stretch>
              </p:blipFill>
              <p:spPr>
                <a:xfrm>
                  <a:off x="9391873" y="4938689"/>
                  <a:ext cx="69480" cy="16272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41" name="Ink 40">
                  <a:extLst>
                    <a:ext uri="{FF2B5EF4-FFF2-40B4-BE49-F238E27FC236}">
                      <a16:creationId xmlns:a16="http://schemas.microsoft.com/office/drawing/2014/main" id="{53E4A9EA-68ED-0DA0-9EF1-9564DD7FCD62}"/>
                    </a:ext>
                  </a:extLst>
                </p14:cNvPr>
                <p14:cNvContentPartPr/>
                <p14:nvPr/>
              </p14:nvContentPartPr>
              <p14:xfrm>
                <a:off x="9432913" y="4915289"/>
                <a:ext cx="91800" cy="124920"/>
              </p14:xfrm>
            </p:contentPart>
          </mc:Choice>
          <mc:Fallback>
            <p:pic>
              <p:nvPicPr>
                <p:cNvPr id="41" name="Ink 40">
                  <a:extLst>
                    <a:ext uri="{FF2B5EF4-FFF2-40B4-BE49-F238E27FC236}">
                      <a16:creationId xmlns:a16="http://schemas.microsoft.com/office/drawing/2014/main" id="{53E4A9EA-68ED-0DA0-9EF1-9564DD7FCD62}"/>
                    </a:ext>
                  </a:extLst>
                </p:cNvPr>
                <p:cNvPicPr/>
                <p:nvPr/>
              </p:nvPicPr>
              <p:blipFill>
                <a:blip r:embed="rId56"/>
                <a:stretch>
                  <a:fillRect/>
                </a:stretch>
              </p:blipFill>
              <p:spPr>
                <a:xfrm>
                  <a:off x="9424273" y="4906649"/>
                  <a:ext cx="109440" cy="14256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42" name="Ink 41">
                  <a:extLst>
                    <a:ext uri="{FF2B5EF4-FFF2-40B4-BE49-F238E27FC236}">
                      <a16:creationId xmlns:a16="http://schemas.microsoft.com/office/drawing/2014/main" id="{925635F9-F5C7-C551-DA65-E64DFED0E007}"/>
                    </a:ext>
                  </a:extLst>
                </p14:cNvPr>
                <p14:cNvContentPartPr/>
                <p14:nvPr/>
              </p14:nvContentPartPr>
              <p14:xfrm>
                <a:off x="9524353" y="4883609"/>
                <a:ext cx="57240" cy="138240"/>
              </p14:xfrm>
            </p:contentPart>
          </mc:Choice>
          <mc:Fallback>
            <p:pic>
              <p:nvPicPr>
                <p:cNvPr id="42" name="Ink 41">
                  <a:extLst>
                    <a:ext uri="{FF2B5EF4-FFF2-40B4-BE49-F238E27FC236}">
                      <a16:creationId xmlns:a16="http://schemas.microsoft.com/office/drawing/2014/main" id="{925635F9-F5C7-C551-DA65-E64DFED0E007}"/>
                    </a:ext>
                  </a:extLst>
                </p:cNvPr>
                <p:cNvPicPr/>
                <p:nvPr/>
              </p:nvPicPr>
              <p:blipFill>
                <a:blip r:embed="rId58"/>
                <a:stretch>
                  <a:fillRect/>
                </a:stretch>
              </p:blipFill>
              <p:spPr>
                <a:xfrm>
                  <a:off x="9515713" y="4874969"/>
                  <a:ext cx="74880" cy="15588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43" name="Ink 42">
                  <a:extLst>
                    <a:ext uri="{FF2B5EF4-FFF2-40B4-BE49-F238E27FC236}">
                      <a16:creationId xmlns:a16="http://schemas.microsoft.com/office/drawing/2014/main" id="{B5C06C4D-498D-5653-A74E-2C8B500A837E}"/>
                    </a:ext>
                  </a:extLst>
                </p14:cNvPr>
                <p14:cNvContentPartPr/>
                <p14:nvPr/>
              </p14:nvContentPartPr>
              <p14:xfrm>
                <a:off x="9645313" y="5009609"/>
                <a:ext cx="5760" cy="20880"/>
              </p14:xfrm>
            </p:contentPart>
          </mc:Choice>
          <mc:Fallback>
            <p:pic>
              <p:nvPicPr>
                <p:cNvPr id="43" name="Ink 42">
                  <a:extLst>
                    <a:ext uri="{FF2B5EF4-FFF2-40B4-BE49-F238E27FC236}">
                      <a16:creationId xmlns:a16="http://schemas.microsoft.com/office/drawing/2014/main" id="{B5C06C4D-498D-5653-A74E-2C8B500A837E}"/>
                    </a:ext>
                  </a:extLst>
                </p:cNvPr>
                <p:cNvPicPr/>
                <p:nvPr/>
              </p:nvPicPr>
              <p:blipFill>
                <a:blip r:embed="rId60"/>
                <a:stretch>
                  <a:fillRect/>
                </a:stretch>
              </p:blipFill>
              <p:spPr>
                <a:xfrm>
                  <a:off x="9636313" y="5000609"/>
                  <a:ext cx="23400" cy="385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61">
            <p14:nvContentPartPr>
              <p14:cNvPr id="45" name="Ink 44">
                <a:extLst>
                  <a:ext uri="{FF2B5EF4-FFF2-40B4-BE49-F238E27FC236}">
                    <a16:creationId xmlns:a16="http://schemas.microsoft.com/office/drawing/2014/main" id="{37516465-91D3-9F0B-BBF9-95275D205313}"/>
                  </a:ext>
                </a:extLst>
              </p14:cNvPr>
              <p14:cNvContentPartPr/>
              <p14:nvPr/>
            </p14:nvContentPartPr>
            <p14:xfrm>
              <a:off x="10697593" y="5367449"/>
              <a:ext cx="794520" cy="325800"/>
            </p14:xfrm>
          </p:contentPart>
        </mc:Choice>
        <mc:Fallback>
          <p:pic>
            <p:nvPicPr>
              <p:cNvPr id="45" name="Ink 44">
                <a:extLst>
                  <a:ext uri="{FF2B5EF4-FFF2-40B4-BE49-F238E27FC236}">
                    <a16:creationId xmlns:a16="http://schemas.microsoft.com/office/drawing/2014/main" id="{37516465-91D3-9F0B-BBF9-95275D205313}"/>
                  </a:ext>
                </a:extLst>
              </p:cNvPr>
              <p:cNvPicPr/>
              <p:nvPr/>
            </p:nvPicPr>
            <p:blipFill>
              <a:blip r:embed="rId62"/>
              <a:stretch>
                <a:fillRect/>
              </a:stretch>
            </p:blipFill>
            <p:spPr>
              <a:xfrm>
                <a:off x="10688593" y="5358449"/>
                <a:ext cx="812160" cy="34344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46" name="Ink 45">
                <a:extLst>
                  <a:ext uri="{FF2B5EF4-FFF2-40B4-BE49-F238E27FC236}">
                    <a16:creationId xmlns:a16="http://schemas.microsoft.com/office/drawing/2014/main" id="{195CDA8F-6BF0-95AB-7E9B-FF0C72E2DE91}"/>
                  </a:ext>
                </a:extLst>
              </p14:cNvPr>
              <p14:cNvContentPartPr/>
              <p14:nvPr/>
            </p14:nvContentPartPr>
            <p14:xfrm>
              <a:off x="10605073" y="6373289"/>
              <a:ext cx="1104480" cy="189360"/>
            </p14:xfrm>
          </p:contentPart>
        </mc:Choice>
        <mc:Fallback>
          <p:pic>
            <p:nvPicPr>
              <p:cNvPr id="46" name="Ink 45">
                <a:extLst>
                  <a:ext uri="{FF2B5EF4-FFF2-40B4-BE49-F238E27FC236}">
                    <a16:creationId xmlns:a16="http://schemas.microsoft.com/office/drawing/2014/main" id="{195CDA8F-6BF0-95AB-7E9B-FF0C72E2DE91}"/>
                  </a:ext>
                </a:extLst>
              </p:cNvPr>
              <p:cNvPicPr/>
              <p:nvPr/>
            </p:nvPicPr>
            <p:blipFill>
              <a:blip r:embed="rId64"/>
              <a:stretch>
                <a:fillRect/>
              </a:stretch>
            </p:blipFill>
            <p:spPr>
              <a:xfrm>
                <a:off x="10596433" y="6364649"/>
                <a:ext cx="1122120" cy="207000"/>
              </a:xfrm>
              <a:prstGeom prst="rect">
                <a:avLst/>
              </a:prstGeom>
            </p:spPr>
          </p:pic>
        </mc:Fallback>
      </mc:AlternateContent>
      <p:grpSp>
        <p:nvGrpSpPr>
          <p:cNvPr id="52" name="Group 51">
            <a:extLst>
              <a:ext uri="{FF2B5EF4-FFF2-40B4-BE49-F238E27FC236}">
                <a16:creationId xmlns:a16="http://schemas.microsoft.com/office/drawing/2014/main" id="{27E89FF4-5A99-07F1-5427-64C7DBA04B17}"/>
              </a:ext>
            </a:extLst>
          </p:cNvPr>
          <p:cNvGrpSpPr/>
          <p:nvPr/>
        </p:nvGrpSpPr>
        <p:grpSpPr>
          <a:xfrm>
            <a:off x="10740433" y="4372769"/>
            <a:ext cx="1454040" cy="443520"/>
            <a:chOff x="10740433" y="4372769"/>
            <a:chExt cx="1454040" cy="443520"/>
          </a:xfrm>
        </p:grpSpPr>
        <mc:AlternateContent xmlns:mc="http://schemas.openxmlformats.org/markup-compatibility/2006">
          <mc:Choice xmlns:p14="http://schemas.microsoft.com/office/powerpoint/2010/main" Requires="p14">
            <p:contentPart p14:bwMode="auto" r:id="rId65">
              <p14:nvContentPartPr>
                <p14:cNvPr id="47" name="Ink 46">
                  <a:extLst>
                    <a:ext uri="{FF2B5EF4-FFF2-40B4-BE49-F238E27FC236}">
                      <a16:creationId xmlns:a16="http://schemas.microsoft.com/office/drawing/2014/main" id="{495C06FD-5F4C-DB62-24A6-BE51B550B577}"/>
                    </a:ext>
                  </a:extLst>
                </p14:cNvPr>
                <p14:cNvContentPartPr/>
                <p14:nvPr/>
              </p14:nvContentPartPr>
              <p14:xfrm>
                <a:off x="10740433" y="4471769"/>
                <a:ext cx="418320" cy="297000"/>
              </p14:xfrm>
            </p:contentPart>
          </mc:Choice>
          <mc:Fallback>
            <p:pic>
              <p:nvPicPr>
                <p:cNvPr id="47" name="Ink 46">
                  <a:extLst>
                    <a:ext uri="{FF2B5EF4-FFF2-40B4-BE49-F238E27FC236}">
                      <a16:creationId xmlns:a16="http://schemas.microsoft.com/office/drawing/2014/main" id="{495C06FD-5F4C-DB62-24A6-BE51B550B577}"/>
                    </a:ext>
                  </a:extLst>
                </p:cNvPr>
                <p:cNvPicPr/>
                <p:nvPr/>
              </p:nvPicPr>
              <p:blipFill>
                <a:blip r:embed="rId66"/>
                <a:stretch>
                  <a:fillRect/>
                </a:stretch>
              </p:blipFill>
              <p:spPr>
                <a:xfrm>
                  <a:off x="10731793" y="4463129"/>
                  <a:ext cx="435960" cy="31464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48" name="Ink 47">
                  <a:extLst>
                    <a:ext uri="{FF2B5EF4-FFF2-40B4-BE49-F238E27FC236}">
                      <a16:creationId xmlns:a16="http://schemas.microsoft.com/office/drawing/2014/main" id="{6D056488-3B23-9579-51DE-050413234B4A}"/>
                    </a:ext>
                  </a:extLst>
                </p14:cNvPr>
                <p14:cNvContentPartPr/>
                <p14:nvPr/>
              </p14:nvContentPartPr>
              <p14:xfrm>
                <a:off x="11093953" y="4527929"/>
                <a:ext cx="1800" cy="16200"/>
              </p14:xfrm>
            </p:contentPart>
          </mc:Choice>
          <mc:Fallback>
            <p:pic>
              <p:nvPicPr>
                <p:cNvPr id="48" name="Ink 47">
                  <a:extLst>
                    <a:ext uri="{FF2B5EF4-FFF2-40B4-BE49-F238E27FC236}">
                      <a16:creationId xmlns:a16="http://schemas.microsoft.com/office/drawing/2014/main" id="{6D056488-3B23-9579-51DE-050413234B4A}"/>
                    </a:ext>
                  </a:extLst>
                </p:cNvPr>
                <p:cNvPicPr/>
                <p:nvPr/>
              </p:nvPicPr>
              <p:blipFill>
                <a:blip r:embed="rId68"/>
                <a:stretch>
                  <a:fillRect/>
                </a:stretch>
              </p:blipFill>
              <p:spPr>
                <a:xfrm>
                  <a:off x="11085313" y="4519289"/>
                  <a:ext cx="19440" cy="3384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49" name="Ink 48">
                  <a:extLst>
                    <a:ext uri="{FF2B5EF4-FFF2-40B4-BE49-F238E27FC236}">
                      <a16:creationId xmlns:a16="http://schemas.microsoft.com/office/drawing/2014/main" id="{57BBB9F8-7158-1BD8-A235-C8132671F1F6}"/>
                    </a:ext>
                  </a:extLst>
                </p14:cNvPr>
                <p14:cNvContentPartPr/>
                <p14:nvPr/>
              </p14:nvContentPartPr>
              <p14:xfrm>
                <a:off x="11216353" y="4561049"/>
                <a:ext cx="72360" cy="161280"/>
              </p14:xfrm>
            </p:contentPart>
          </mc:Choice>
          <mc:Fallback>
            <p:pic>
              <p:nvPicPr>
                <p:cNvPr id="49" name="Ink 48">
                  <a:extLst>
                    <a:ext uri="{FF2B5EF4-FFF2-40B4-BE49-F238E27FC236}">
                      <a16:creationId xmlns:a16="http://schemas.microsoft.com/office/drawing/2014/main" id="{57BBB9F8-7158-1BD8-A235-C8132671F1F6}"/>
                    </a:ext>
                  </a:extLst>
                </p:cNvPr>
                <p:cNvPicPr/>
                <p:nvPr/>
              </p:nvPicPr>
              <p:blipFill>
                <a:blip r:embed="rId70"/>
                <a:stretch>
                  <a:fillRect/>
                </a:stretch>
              </p:blipFill>
              <p:spPr>
                <a:xfrm>
                  <a:off x="11207353" y="4552409"/>
                  <a:ext cx="90000" cy="17892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50" name="Ink 49">
                  <a:extLst>
                    <a:ext uri="{FF2B5EF4-FFF2-40B4-BE49-F238E27FC236}">
                      <a16:creationId xmlns:a16="http://schemas.microsoft.com/office/drawing/2014/main" id="{C594D943-14B7-65D7-7849-1B79BDEBB551}"/>
                    </a:ext>
                  </a:extLst>
                </p14:cNvPr>
                <p14:cNvContentPartPr/>
                <p14:nvPr/>
              </p14:nvContentPartPr>
              <p14:xfrm>
                <a:off x="11253073" y="4372769"/>
                <a:ext cx="165240" cy="176760"/>
              </p14:xfrm>
            </p:contentPart>
          </mc:Choice>
          <mc:Fallback>
            <p:pic>
              <p:nvPicPr>
                <p:cNvPr id="50" name="Ink 49">
                  <a:extLst>
                    <a:ext uri="{FF2B5EF4-FFF2-40B4-BE49-F238E27FC236}">
                      <a16:creationId xmlns:a16="http://schemas.microsoft.com/office/drawing/2014/main" id="{C594D943-14B7-65D7-7849-1B79BDEBB551}"/>
                    </a:ext>
                  </a:extLst>
                </p:cNvPr>
                <p:cNvPicPr/>
                <p:nvPr/>
              </p:nvPicPr>
              <p:blipFill>
                <a:blip r:embed="rId72"/>
                <a:stretch>
                  <a:fillRect/>
                </a:stretch>
              </p:blipFill>
              <p:spPr>
                <a:xfrm>
                  <a:off x="11244073" y="4363769"/>
                  <a:ext cx="182880" cy="19440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51" name="Ink 50">
                  <a:extLst>
                    <a:ext uri="{FF2B5EF4-FFF2-40B4-BE49-F238E27FC236}">
                      <a16:creationId xmlns:a16="http://schemas.microsoft.com/office/drawing/2014/main" id="{633EC2E5-3DB1-4A1C-8312-74F2ED407BBD}"/>
                    </a:ext>
                  </a:extLst>
                </p14:cNvPr>
                <p14:cNvContentPartPr/>
                <p14:nvPr/>
              </p14:nvContentPartPr>
              <p14:xfrm>
                <a:off x="11478433" y="4544129"/>
                <a:ext cx="716040" cy="272160"/>
              </p14:xfrm>
            </p:contentPart>
          </mc:Choice>
          <mc:Fallback>
            <p:pic>
              <p:nvPicPr>
                <p:cNvPr id="51" name="Ink 50">
                  <a:extLst>
                    <a:ext uri="{FF2B5EF4-FFF2-40B4-BE49-F238E27FC236}">
                      <a16:creationId xmlns:a16="http://schemas.microsoft.com/office/drawing/2014/main" id="{633EC2E5-3DB1-4A1C-8312-74F2ED407BBD}"/>
                    </a:ext>
                  </a:extLst>
                </p:cNvPr>
                <p:cNvPicPr/>
                <p:nvPr/>
              </p:nvPicPr>
              <p:blipFill>
                <a:blip r:embed="rId74"/>
                <a:stretch>
                  <a:fillRect/>
                </a:stretch>
              </p:blipFill>
              <p:spPr>
                <a:xfrm>
                  <a:off x="11469793" y="4535489"/>
                  <a:ext cx="733680" cy="289800"/>
                </a:xfrm>
                <a:prstGeom prst="rect">
                  <a:avLst/>
                </a:prstGeom>
              </p:spPr>
            </p:pic>
          </mc:Fallback>
        </mc:AlternateContent>
      </p:grpSp>
    </p:spTree>
    <p:extLst>
      <p:ext uri="{BB962C8B-B14F-4D97-AF65-F5344CB8AC3E}">
        <p14:creationId xmlns:p14="http://schemas.microsoft.com/office/powerpoint/2010/main" val="34990049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
            <a:extLst>
              <a:ext uri="{FF2B5EF4-FFF2-40B4-BE49-F238E27FC236}">
                <a16:creationId xmlns:a16="http://schemas.microsoft.com/office/drawing/2014/main" id="{E72CAF6D-6971-4E5F-B4C7-67297BF8C3E0}"/>
              </a:ext>
            </a:extLst>
          </p:cNvPr>
          <p:cNvSpPr>
            <a:spLocks noChangeArrowheads="1"/>
          </p:cNvSpPr>
          <p:nvPr/>
        </p:nvSpPr>
        <p:spPr bwMode="auto">
          <a:xfrm>
            <a:off x="1447863" y="2638829"/>
            <a:ext cx="178401" cy="358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8306" tIns="44153" rIns="88306" bIns="44153" numCol="1" anchor="ctr" anchorCtr="0" compatLnSpc="1">
            <a:prstTxWarp prst="textNoShape">
              <a:avLst/>
            </a:prstTxWarp>
            <a:spAutoFit/>
          </a:bodyPr>
          <a:lstStyle/>
          <a:p>
            <a:endParaRPr lang="en-US" sz="1750" dirty="0">
              <a:latin typeface="Arial" panose="020B0604020202020204" pitchFamily="34" charset="0"/>
            </a:endParaRPr>
          </a:p>
        </p:txBody>
      </p:sp>
      <p:sp>
        <p:nvSpPr>
          <p:cNvPr id="13" name="TextBox 12">
            <a:extLst>
              <a:ext uri="{FF2B5EF4-FFF2-40B4-BE49-F238E27FC236}">
                <a16:creationId xmlns:a16="http://schemas.microsoft.com/office/drawing/2014/main" id="{B36EEC41-6300-48DC-84E7-DBF3EE3339B1}"/>
              </a:ext>
            </a:extLst>
          </p:cNvPr>
          <p:cNvSpPr txBox="1"/>
          <p:nvPr/>
        </p:nvSpPr>
        <p:spPr>
          <a:xfrm>
            <a:off x="3732947" y="199141"/>
            <a:ext cx="4998484" cy="485646"/>
          </a:xfrm>
          <a:prstGeom prst="rect">
            <a:avLst/>
          </a:prstGeom>
          <a:noFill/>
        </p:spPr>
        <p:txBody>
          <a:bodyPr wrap="none" rtlCol="0">
            <a:spAutoFit/>
          </a:bodyPr>
          <a:lstStyle/>
          <a:p>
            <a:r>
              <a:rPr lang="en-US" sz="2556" dirty="0">
                <a:latin typeface="Arial" panose="020B0604020202020204" pitchFamily="34" charset="0"/>
              </a:rPr>
              <a:t>Quantification of Inhibitor Binding</a:t>
            </a:r>
          </a:p>
        </p:txBody>
      </p:sp>
      <p:grpSp>
        <p:nvGrpSpPr>
          <p:cNvPr id="7" name="Group 6">
            <a:extLst>
              <a:ext uri="{FF2B5EF4-FFF2-40B4-BE49-F238E27FC236}">
                <a16:creationId xmlns:a16="http://schemas.microsoft.com/office/drawing/2014/main" id="{D3406166-DCB3-61C6-55C6-71BC91CA6A76}"/>
              </a:ext>
            </a:extLst>
          </p:cNvPr>
          <p:cNvGrpSpPr/>
          <p:nvPr/>
        </p:nvGrpSpPr>
        <p:grpSpPr>
          <a:xfrm>
            <a:off x="1537063" y="1397911"/>
            <a:ext cx="3902686" cy="2840308"/>
            <a:chOff x="990600" y="2309032"/>
            <a:chExt cx="3077751" cy="2239935"/>
          </a:xfrm>
        </p:grpSpPr>
        <mc:AlternateContent xmlns:mc="http://schemas.openxmlformats.org/markup-compatibility/2006" xmlns:a14="http://schemas.microsoft.com/office/drawing/2010/main">
          <mc:Choice Requires="a14">
            <p:graphicFrame>
              <p:nvGraphicFramePr>
                <p:cNvPr id="12" name="Object 11">
                  <a:extLst>
                    <a:ext uri="{FF2B5EF4-FFF2-40B4-BE49-F238E27FC236}">
                      <a16:creationId xmlns:a16="http://schemas.microsoft.com/office/drawing/2014/main" id="{C524999F-6707-43E2-AA66-AA0A004DB295}"/>
                    </a:ext>
                  </a:extLst>
                </p:cNvPr>
                <p:cNvGraphicFramePr>
                  <a:graphicFrameLocks noChangeAspect="1"/>
                </p:cNvGraphicFramePr>
                <p:nvPr/>
              </p:nvGraphicFramePr>
              <p:xfrm>
                <a:off x="990600" y="2309032"/>
                <a:ext cx="3077751" cy="2239935"/>
              </p:xfrm>
              <a:graphic>
                <a:graphicData uri="http://schemas.openxmlformats.org/presentationml/2006/ole">
                  <mc:AlternateContent>
                    <mc:Choice xmlns:v="urn:schemas-microsoft-com:vml" Requires="v">
                      <p:oleObj name="MDLDrawObject Class" r:id="rId2" imgW="2714594" imgH="1780715" progId="MDLDrawOLE.MDLDrawObject.1">
                        <p:embed/>
                      </p:oleObj>
                    </mc:Choice>
                    <mc:Fallback>
                      <p:oleObj name="MDLDrawObject Class" r:id="rId2" imgW="2714594" imgH="1780715" progId="MDLDrawOLE.MDLDrawObject.1">
                        <p:embed/>
                        <p:pic>
                          <p:nvPicPr>
                            <p:cNvPr id="12" name="Object 11">
                              <a:extLst>
                                <a:ext uri="{FF2B5EF4-FFF2-40B4-BE49-F238E27FC236}">
                                  <a16:creationId xmlns:a16="http://schemas.microsoft.com/office/drawing/2014/main" id="{C524999F-6707-43E2-AA66-AA0A004DB295}"/>
                                </a:ext>
                              </a:extLst>
                            </p:cNvPr>
                            <p:cNvPicPr>
                              <a:picLocks noChangeAspect="1" noChangeArrowheads="1"/>
                            </p:cNvPicPr>
                            <p:nvPr/>
                          </p:nvPicPr>
                          <p:blipFill>
                            <a:blip r:embed="rId3"/>
                            <a:srcRect/>
                            <a:stretch>
                              <a:fillRect/>
                            </a:stretch>
                          </p:blipFill>
                          <p:spPr bwMode="auto">
                            <a:xfrm>
                              <a:off x="990600" y="2309032"/>
                              <a:ext cx="3077751" cy="2239935"/>
                            </a:xfrm>
                            <a:prstGeom prst="rect">
                              <a:avLst/>
                            </a:prstGeom>
                            <a:noFill/>
                          </p:spPr>
                        </p:pic>
                      </p:oleObj>
                    </mc:Fallback>
                  </mc:AlternateContent>
                </a:graphicData>
              </a:graphic>
            </p:graphicFrame>
          </mc:Choice>
          <mc:Fallback xmlns="">
            <p:graphicFrame>
              <p:nvGraphicFramePr>
                <p:cNvPr id="12" name="Object 11">
                  <a:extLst>
                    <a:ext uri="{FF2B5EF4-FFF2-40B4-BE49-F238E27FC236}">
                      <a16:creationId xmlns:a16="http://schemas.microsoft.com/office/drawing/2014/main" id="{C524999F-6707-43E2-AA66-AA0A004DB295}"/>
                    </a:ext>
                  </a:extLst>
                </p:cNvPr>
                <p:cNvGraphicFramePr>
                  <a:graphicFrameLocks noChangeAspect="1"/>
                </p:cNvGraphicFramePr>
                <p:nvPr>
                  <p:extLst>
                    <p:ext uri="{D42A27DB-BD31-4B8C-83A1-F6EECF244321}">
                      <p14:modId xmlns:p14="http://schemas.microsoft.com/office/powerpoint/2010/main" val="2283162764"/>
                    </p:ext>
                  </p:extLst>
                </p:nvPr>
              </p:nvGraphicFramePr>
              <p:xfrm>
                <a:off x="990600" y="2309032"/>
                <a:ext cx="3077751" cy="2239935"/>
              </p:xfrm>
              <a:graphic>
                <a:graphicData uri="http://schemas.openxmlformats.org/presentationml/2006/ole">
                  <mc:AlternateContent>
                    <mc:Choice xmlns:v="urn:schemas-microsoft-com:vml" Requires="v">
                      <p:oleObj name="MDLDrawObject Class" r:id="rId4" imgW="2714594" imgH="1780715" progId="MDLDrawOLE.MDLDrawObject.1">
                        <p:embed/>
                      </p:oleObj>
                    </mc:Choice>
                    <mc:Fallback>
                      <p:oleObj name="MDLDrawObject Class" r:id="rId4" imgW="2714594" imgH="1780715" progId="MDLDrawOLE.MDLDrawObject.1">
                        <p:embed/>
                        <p:pic>
                          <p:nvPicPr>
                            <p:cNvPr id="12" name="Object 11">
                              <a:extLst>
                                <a:ext uri="{FF2B5EF4-FFF2-40B4-BE49-F238E27FC236}">
                                  <a16:creationId xmlns:a16="http://schemas.microsoft.com/office/drawing/2014/main" id="{C524999F-6707-43E2-AA66-AA0A004DB295}"/>
                                </a:ext>
                              </a:extLst>
                            </p:cNvPr>
                            <p:cNvPicPr>
                              <a:picLocks noChangeAspect="1" noChangeArrowheads="1"/>
                            </p:cNvPicPr>
                            <p:nvPr/>
                          </p:nvPicPr>
                          <p:blipFill>
                            <a:blip r:embed="rId5"/>
                            <a:srcRect/>
                            <a:stretch>
                              <a:fillRect/>
                            </a:stretch>
                          </p:blipFill>
                          <p:spPr bwMode="auto">
                            <a:xfrm>
                              <a:off x="990600" y="2309032"/>
                              <a:ext cx="3077751" cy="2239935"/>
                            </a:xfrm>
                            <a:prstGeom prst="rect">
                              <a:avLst/>
                            </a:prstGeom>
                            <a:noFill/>
                          </p:spPr>
                        </p:pic>
                      </p:oleObj>
                    </mc:Fallback>
                  </mc:AlternateContent>
                </a:graphicData>
              </a:graphic>
            </p:graphicFrame>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CEFAF194-42E2-4D63-8661-D9F5AB655EA0}"/>
                    </a:ext>
                  </a:extLst>
                </p:cNvPr>
                <p:cNvSpPr/>
                <p:nvPr/>
              </p:nvSpPr>
              <p:spPr>
                <a:xfrm>
                  <a:off x="1935729" y="3485198"/>
                  <a:ext cx="1915160" cy="6668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924" i="1">
                                <a:latin typeface="Cambria Math" panose="02040503050406030204" pitchFamily="18" charset="0"/>
                              </a:rPr>
                            </m:ctrlPr>
                          </m:sSubPr>
                          <m:e>
                            <m:r>
                              <a:rPr lang="en-US" sz="1924" i="1">
                                <a:latin typeface="Cambria Math" panose="02040503050406030204" pitchFamily="18" charset="0"/>
                              </a:rPr>
                              <m:t>𝐾</m:t>
                            </m:r>
                          </m:e>
                          <m:sub>
                            <m:r>
                              <a:rPr lang="en-US" sz="1924" i="1">
                                <a:latin typeface="Cambria Math" panose="02040503050406030204" pitchFamily="18" charset="0"/>
                              </a:rPr>
                              <m:t>𝐼</m:t>
                            </m:r>
                          </m:sub>
                        </m:sSub>
                        <m:r>
                          <a:rPr lang="en-US" sz="1924">
                            <a:latin typeface="Cambria Math" panose="02040503050406030204" pitchFamily="18" charset="0"/>
                          </a:rPr>
                          <m:t>=</m:t>
                        </m:r>
                        <m:sSub>
                          <m:sSubPr>
                            <m:ctrlPr>
                              <a:rPr lang="en-US" sz="1924" i="1">
                                <a:latin typeface="Cambria Math" panose="02040503050406030204" pitchFamily="18" charset="0"/>
                              </a:rPr>
                            </m:ctrlPr>
                          </m:sSubPr>
                          <m:e>
                            <m:r>
                              <a:rPr lang="en-US" sz="1924" i="1">
                                <a:latin typeface="Cambria Math" panose="02040503050406030204" pitchFamily="18" charset="0"/>
                              </a:rPr>
                              <m:t>𝐾</m:t>
                            </m:r>
                          </m:e>
                          <m:sub>
                            <m:r>
                              <a:rPr lang="en-US" sz="1924" i="1">
                                <a:latin typeface="Cambria Math" panose="02040503050406030204" pitchFamily="18" charset="0"/>
                              </a:rPr>
                              <m:t>𝐷</m:t>
                            </m:r>
                          </m:sub>
                        </m:sSub>
                        <m:r>
                          <a:rPr lang="en-US" sz="1924">
                            <a:latin typeface="Cambria Math" panose="02040503050406030204" pitchFamily="18" charset="0"/>
                          </a:rPr>
                          <m:t>=</m:t>
                        </m:r>
                        <m:f>
                          <m:fPr>
                            <m:ctrlPr>
                              <a:rPr lang="en-US" sz="1924" i="1">
                                <a:latin typeface="Cambria Math" panose="02040503050406030204" pitchFamily="18" charset="0"/>
                              </a:rPr>
                            </m:ctrlPr>
                          </m:fPr>
                          <m:num>
                            <m:d>
                              <m:dPr>
                                <m:begChr m:val="["/>
                                <m:endChr m:val="]"/>
                                <m:ctrlPr>
                                  <a:rPr lang="en-US" sz="1924" i="1">
                                    <a:latin typeface="Cambria Math" panose="02040503050406030204" pitchFamily="18" charset="0"/>
                                  </a:rPr>
                                </m:ctrlPr>
                              </m:dPr>
                              <m:e>
                                <m:r>
                                  <a:rPr lang="en-US" sz="1924" i="1">
                                    <a:latin typeface="Cambria Math" panose="02040503050406030204" pitchFamily="18" charset="0"/>
                                  </a:rPr>
                                  <m:t>𝐸</m:t>
                                </m:r>
                                <m:r>
                                  <a:rPr lang="en-US" sz="1924">
                                    <a:latin typeface="Cambria Math" panose="02040503050406030204" pitchFamily="18" charset="0"/>
                                  </a:rPr>
                                  <m:t>][</m:t>
                                </m:r>
                                <m:r>
                                  <a:rPr lang="en-US" sz="1924" i="1">
                                    <a:latin typeface="Cambria Math" panose="02040503050406030204" pitchFamily="18" charset="0"/>
                                  </a:rPr>
                                  <m:t>𝐼</m:t>
                                </m:r>
                              </m:e>
                            </m:d>
                          </m:num>
                          <m:den>
                            <m:d>
                              <m:dPr>
                                <m:begChr m:val="["/>
                                <m:endChr m:val="]"/>
                                <m:ctrlPr>
                                  <a:rPr lang="en-US" sz="1924" i="1">
                                    <a:latin typeface="Cambria Math" panose="02040503050406030204" pitchFamily="18" charset="0"/>
                                  </a:rPr>
                                </m:ctrlPr>
                              </m:dPr>
                              <m:e>
                                <m:r>
                                  <a:rPr lang="en-US" sz="1924" i="1">
                                    <a:latin typeface="Cambria Math" panose="02040503050406030204" pitchFamily="18" charset="0"/>
                                  </a:rPr>
                                  <m:t>𝐸𝐼</m:t>
                                </m:r>
                              </m:e>
                            </m:d>
                          </m:den>
                        </m:f>
                      </m:oMath>
                    </m:oMathPara>
                  </a14:m>
                  <a:endParaRPr lang="en-US" sz="1924" dirty="0">
                    <a:latin typeface="Arial" panose="020B0604020202020204" pitchFamily="34" charset="0"/>
                  </a:endParaRPr>
                </a:p>
              </p:txBody>
            </p:sp>
          </mc:Choice>
          <mc:Fallback xmlns="">
            <p:sp>
              <p:nvSpPr>
                <p:cNvPr id="14" name="Rectangle 13">
                  <a:extLst>
                    <a:ext uri="{FF2B5EF4-FFF2-40B4-BE49-F238E27FC236}">
                      <a16:creationId xmlns:a16="http://schemas.microsoft.com/office/drawing/2014/main" id="{CEFAF194-42E2-4D63-8661-D9F5AB655EA0}"/>
                    </a:ext>
                  </a:extLst>
                </p:cNvPr>
                <p:cNvSpPr>
                  <a:spLocks noRot="1" noChangeAspect="1" noMove="1" noResize="1" noEditPoints="1" noAdjustHandles="1" noChangeArrowheads="1" noChangeShapeType="1" noTextEdit="1"/>
                </p:cNvSpPr>
                <p:nvPr/>
              </p:nvSpPr>
              <p:spPr>
                <a:xfrm>
                  <a:off x="1935729" y="3485198"/>
                  <a:ext cx="1915160" cy="666865"/>
                </a:xfrm>
                <a:prstGeom prst="rect">
                  <a:avLst/>
                </a:prstGeom>
                <a:blipFill>
                  <a:blip r:embed="rId6"/>
                  <a:stretch>
                    <a:fillRect/>
                  </a:stretch>
                </a:blipFill>
              </p:spPr>
              <p:txBody>
                <a:bodyPr/>
                <a:lstStyle/>
                <a:p>
                  <a:r>
                    <a:rPr lang="en-US">
                      <a:noFill/>
                    </a:rPr>
                    <a:t> </a:t>
                  </a:r>
                </a:p>
              </p:txBody>
            </p:sp>
          </mc:Fallback>
        </mc:AlternateContent>
      </p:grpSp>
      <p:graphicFrame>
        <p:nvGraphicFramePr>
          <p:cNvPr id="15" name="Object 14">
            <a:extLst>
              <a:ext uri="{FF2B5EF4-FFF2-40B4-BE49-F238E27FC236}">
                <a16:creationId xmlns:a16="http://schemas.microsoft.com/office/drawing/2014/main" id="{9BD5C317-3F0F-44D4-A62D-4DD36F246F74}"/>
              </a:ext>
            </a:extLst>
          </p:cNvPr>
          <p:cNvGraphicFramePr>
            <a:graphicFrameLocks noChangeAspect="1"/>
          </p:cNvGraphicFramePr>
          <p:nvPr>
            <p:extLst>
              <p:ext uri="{D42A27DB-BD31-4B8C-83A1-F6EECF244321}">
                <p14:modId xmlns:p14="http://schemas.microsoft.com/office/powerpoint/2010/main" val="528098543"/>
              </p:ext>
            </p:extLst>
          </p:nvPr>
        </p:nvGraphicFramePr>
        <p:xfrm>
          <a:off x="6948902" y="1660766"/>
          <a:ext cx="4712829" cy="3422280"/>
        </p:xfrm>
        <a:graphic>
          <a:graphicData uri="http://schemas.openxmlformats.org/presentationml/2006/ole">
            <mc:AlternateContent xmlns:mc="http://schemas.openxmlformats.org/markup-compatibility/2006">
              <mc:Choice xmlns:v="urn:schemas-microsoft-com:vml" Requires="v">
                <p:oleObj name="MDLDrawObject Class" r:id="rId7" imgW="3952733" imgH="2904797" progId="MDLDrawOLE.MDLDrawObject.1">
                  <p:embed/>
                </p:oleObj>
              </mc:Choice>
              <mc:Fallback>
                <p:oleObj name="MDLDrawObject Class" r:id="rId7" imgW="3952733" imgH="2904797" progId="MDLDrawOLE.MDLDrawObject.1">
                  <p:embed/>
                  <p:pic>
                    <p:nvPicPr>
                      <p:cNvPr id="15" name="Object 14">
                        <a:extLst>
                          <a:ext uri="{FF2B5EF4-FFF2-40B4-BE49-F238E27FC236}">
                            <a16:creationId xmlns:a16="http://schemas.microsoft.com/office/drawing/2014/main" id="{9BD5C317-3F0F-44D4-A62D-4DD36F246F74}"/>
                          </a:ext>
                        </a:extLst>
                      </p:cNvPr>
                      <p:cNvPicPr>
                        <a:picLocks noChangeAspect="1" noChangeArrowheads="1"/>
                      </p:cNvPicPr>
                      <p:nvPr/>
                    </p:nvPicPr>
                    <p:blipFill>
                      <a:blip r:embed="rId8"/>
                      <a:srcRect/>
                      <a:stretch>
                        <a:fillRect/>
                      </a:stretch>
                    </p:blipFill>
                    <p:spPr bwMode="auto">
                      <a:xfrm>
                        <a:off x="6948902" y="1660766"/>
                        <a:ext cx="4712829" cy="3422280"/>
                      </a:xfrm>
                      <a:prstGeom prst="rect">
                        <a:avLst/>
                      </a:prstGeom>
                      <a:noFill/>
                    </p:spPr>
                  </p:pic>
                </p:oleObj>
              </mc:Fallback>
            </mc:AlternateContent>
          </a:graphicData>
        </a:graphic>
      </p:graphicFrame>
      <p:sp>
        <p:nvSpPr>
          <p:cNvPr id="5" name="Date Placeholder 4">
            <a:extLst>
              <a:ext uri="{FF2B5EF4-FFF2-40B4-BE49-F238E27FC236}">
                <a16:creationId xmlns:a16="http://schemas.microsoft.com/office/drawing/2014/main" id="{9350D666-85EF-F867-9ED9-5C6D030D7D55}"/>
              </a:ext>
            </a:extLst>
          </p:cNvPr>
          <p:cNvSpPr>
            <a:spLocks noGrp="1"/>
          </p:cNvSpPr>
          <p:nvPr>
            <p:ph type="dt" sz="half" idx="10"/>
          </p:nvPr>
        </p:nvSpPr>
        <p:spPr/>
        <p:txBody>
          <a:bodyPr/>
          <a:lstStyle/>
          <a:p>
            <a:fld id="{05DC0BE5-A042-4694-A52A-85959364AB16}" type="datetime1">
              <a:rPr lang="en-US" smtClean="0"/>
              <a:t>2/8/2025</a:t>
            </a:fld>
            <a:endParaRPr lang="en-US"/>
          </a:p>
        </p:txBody>
      </p:sp>
      <p:sp>
        <p:nvSpPr>
          <p:cNvPr id="6" name="Footer Placeholder 5">
            <a:extLst>
              <a:ext uri="{FF2B5EF4-FFF2-40B4-BE49-F238E27FC236}">
                <a16:creationId xmlns:a16="http://schemas.microsoft.com/office/drawing/2014/main" id="{2E7615B8-DEE2-0E44-4446-64F0BFE0FD53}"/>
              </a:ext>
            </a:extLst>
          </p:cNvPr>
          <p:cNvSpPr>
            <a:spLocks noGrp="1"/>
          </p:cNvSpPr>
          <p:nvPr>
            <p:ph type="ftr" sz="quarter" idx="11"/>
          </p:nvPr>
        </p:nvSpPr>
        <p:spPr/>
        <p:txBody>
          <a:bodyPr/>
          <a:lstStyle/>
          <a:p>
            <a:r>
              <a:rPr lang="en-US"/>
              <a:t>Drugs and Disease Spring 2025 - Lecture 5</a:t>
            </a:r>
          </a:p>
        </p:txBody>
      </p:sp>
      <p:sp>
        <p:nvSpPr>
          <p:cNvPr id="8" name="Slide Number Placeholder 7">
            <a:extLst>
              <a:ext uri="{FF2B5EF4-FFF2-40B4-BE49-F238E27FC236}">
                <a16:creationId xmlns:a16="http://schemas.microsoft.com/office/drawing/2014/main" id="{33C1B0B2-19EE-6589-DB4C-0A38E1908F3F}"/>
              </a:ext>
            </a:extLst>
          </p:cNvPr>
          <p:cNvSpPr>
            <a:spLocks noGrp="1"/>
          </p:cNvSpPr>
          <p:nvPr>
            <p:ph type="sldNum" sz="quarter" idx="12"/>
          </p:nvPr>
        </p:nvSpPr>
        <p:spPr/>
        <p:txBody>
          <a:bodyPr/>
          <a:lstStyle/>
          <a:p>
            <a:fld id="{DC3BB032-4020-48F4-953B-341806DC4A2B}" type="slidenum">
              <a:rPr lang="en-US" smtClean="0"/>
              <a:pPr/>
              <a:t>36</a:t>
            </a:fld>
            <a:endParaRPr lang="en-US"/>
          </a:p>
        </p:txBody>
      </p:sp>
      <p:sp>
        <p:nvSpPr>
          <p:cNvPr id="2" name="TextBox 1">
            <a:extLst>
              <a:ext uri="{FF2B5EF4-FFF2-40B4-BE49-F238E27FC236}">
                <a16:creationId xmlns:a16="http://schemas.microsoft.com/office/drawing/2014/main" id="{D3C06774-7411-56DB-1729-191C5E9A95C8}"/>
              </a:ext>
            </a:extLst>
          </p:cNvPr>
          <p:cNvSpPr txBox="1"/>
          <p:nvPr/>
        </p:nvSpPr>
        <p:spPr>
          <a:xfrm>
            <a:off x="6873081" y="895881"/>
            <a:ext cx="5565947" cy="400110"/>
          </a:xfrm>
          <a:prstGeom prst="rect">
            <a:avLst/>
          </a:prstGeom>
          <a:noFill/>
        </p:spPr>
        <p:txBody>
          <a:bodyPr wrap="none" rtlCol="0">
            <a:spAutoFit/>
          </a:bodyPr>
          <a:lstStyle/>
          <a:p>
            <a:pPr algn="ctr"/>
            <a:r>
              <a:rPr lang="en-US" sz="2000" b="1" dirty="0">
                <a:latin typeface="Arial" panose="020B0604020202020204" pitchFamily="34" charset="0"/>
                <a:cs typeface="Arial" panose="020B0604020202020204" pitchFamily="34" charset="0"/>
              </a:rPr>
              <a:t>Fractional Saturation of Enzyme by Inhibitor</a:t>
            </a:r>
          </a:p>
        </p:txBody>
      </p:sp>
      <p:sp>
        <p:nvSpPr>
          <p:cNvPr id="3" name="TextBox 2">
            <a:extLst>
              <a:ext uri="{FF2B5EF4-FFF2-40B4-BE49-F238E27FC236}">
                <a16:creationId xmlns:a16="http://schemas.microsoft.com/office/drawing/2014/main" id="{BF4444B2-B8C8-86C1-607A-8C48AB13B5D9}"/>
              </a:ext>
            </a:extLst>
          </p:cNvPr>
          <p:cNvSpPr txBox="1"/>
          <p:nvPr/>
        </p:nvSpPr>
        <p:spPr>
          <a:xfrm>
            <a:off x="622155" y="4697033"/>
            <a:ext cx="6711052" cy="1631216"/>
          </a:xfrm>
          <a:prstGeom prst="rect">
            <a:avLst/>
          </a:prstGeom>
          <a:noFill/>
        </p:spPr>
        <p:txBody>
          <a:bodyPr wrap="square" rtlCol="0">
            <a:spAutoFit/>
          </a:bodyPr>
          <a:lstStyle/>
          <a:p>
            <a:pPr>
              <a:spcBef>
                <a:spcPts val="600"/>
              </a:spcBef>
            </a:pPr>
            <a:r>
              <a:rPr lang="en-US" sz="1800" dirty="0">
                <a:latin typeface="Arial" panose="020B0604020202020204" pitchFamily="34" charset="0"/>
                <a:cs typeface="Arial" panose="020B0604020202020204" pitchFamily="34" charset="0"/>
              </a:rPr>
              <a:t>K</a:t>
            </a:r>
            <a:r>
              <a:rPr lang="en-US" sz="1800" baseline="-25000" dirty="0">
                <a:latin typeface="Arial" panose="020B0604020202020204" pitchFamily="34" charset="0"/>
                <a:cs typeface="Arial" panose="020B0604020202020204" pitchFamily="34" charset="0"/>
              </a:rPr>
              <a:t>I</a:t>
            </a:r>
            <a:r>
              <a:rPr lang="en-US" sz="1800" dirty="0">
                <a:latin typeface="Arial" panose="020B0604020202020204" pitchFamily="34" charset="0"/>
                <a:cs typeface="Arial" panose="020B0604020202020204" pitchFamily="34" charset="0"/>
              </a:rPr>
              <a:t> = equilibrium constant for dissociation of inhibitor from enzyme</a:t>
            </a:r>
          </a:p>
          <a:p>
            <a:pPr>
              <a:spcBef>
                <a:spcPts val="600"/>
              </a:spcBef>
            </a:pPr>
            <a:r>
              <a:rPr lang="en-US" sz="1800" dirty="0">
                <a:latin typeface="Arial" panose="020B0604020202020204" pitchFamily="34" charset="0"/>
                <a:cs typeface="Arial" panose="020B0604020202020204" pitchFamily="34" charset="0"/>
              </a:rPr>
              <a:t>Low K</a:t>
            </a:r>
            <a:r>
              <a:rPr lang="en-US" sz="1800" baseline="-25000" dirty="0">
                <a:latin typeface="Arial" panose="020B0604020202020204" pitchFamily="34" charset="0"/>
                <a:cs typeface="Arial" panose="020B0604020202020204" pitchFamily="34" charset="0"/>
              </a:rPr>
              <a:t>I</a:t>
            </a:r>
            <a:r>
              <a:rPr lang="en-US" sz="1800" dirty="0">
                <a:latin typeface="Arial" panose="020B0604020202020204" pitchFamily="34" charset="0"/>
                <a:cs typeface="Arial" panose="020B0604020202020204" pitchFamily="34" charset="0"/>
              </a:rPr>
              <a:t> = higher affinity (same principle as K</a:t>
            </a:r>
            <a:r>
              <a:rPr lang="en-US" sz="1800" baseline="-25000" dirty="0">
                <a:latin typeface="Arial" panose="020B0604020202020204" pitchFamily="34" charset="0"/>
                <a:cs typeface="Arial" panose="020B0604020202020204" pitchFamily="34" charset="0"/>
              </a:rPr>
              <a:t>D</a:t>
            </a:r>
            <a:r>
              <a:rPr lang="en-US" sz="1800" dirty="0">
                <a:latin typeface="Arial" panose="020B0604020202020204" pitchFamily="34" charset="0"/>
                <a:cs typeface="Arial" panose="020B0604020202020204" pitchFamily="34" charset="0"/>
              </a:rPr>
              <a:t>)</a:t>
            </a:r>
          </a:p>
          <a:p>
            <a:pPr>
              <a:spcBef>
                <a:spcPts val="600"/>
              </a:spcBef>
            </a:pPr>
            <a:r>
              <a:rPr lang="en-US" sz="1800" dirty="0">
                <a:latin typeface="Arial" panose="020B0604020202020204" pitchFamily="34" charset="0"/>
                <a:cs typeface="Arial" panose="020B0604020202020204" pitchFamily="34" charset="0"/>
              </a:rPr>
              <a:t>K</a:t>
            </a:r>
            <a:r>
              <a:rPr lang="en-US" sz="1800" baseline="-25000" dirty="0">
                <a:latin typeface="Arial" panose="020B0604020202020204" pitchFamily="34" charset="0"/>
                <a:cs typeface="Arial" panose="020B0604020202020204" pitchFamily="34" charset="0"/>
              </a:rPr>
              <a:t>I</a:t>
            </a:r>
            <a:r>
              <a:rPr lang="en-US" sz="1800" dirty="0">
                <a:latin typeface="Arial" panose="020B0604020202020204" pitchFamily="34" charset="0"/>
                <a:cs typeface="Arial" panose="020B0604020202020204" pitchFamily="34" charset="0"/>
              </a:rPr>
              <a:t> can be determined by measuring the effect of inhibitor on the enzyme kinetics.</a:t>
            </a:r>
          </a:p>
        </p:txBody>
      </p:sp>
      <p:graphicFrame>
        <p:nvGraphicFramePr>
          <p:cNvPr id="17" name="Object 16">
            <a:extLst>
              <a:ext uri="{FF2B5EF4-FFF2-40B4-BE49-F238E27FC236}">
                <a16:creationId xmlns:a16="http://schemas.microsoft.com/office/drawing/2014/main" id="{2D93A927-AF04-BFAF-ADA2-DA5EB442F0A1}"/>
              </a:ext>
            </a:extLst>
          </p:cNvPr>
          <p:cNvGraphicFramePr>
            <a:graphicFrameLocks noChangeAspect="1"/>
          </p:cNvGraphicFramePr>
          <p:nvPr>
            <p:extLst>
              <p:ext uri="{D42A27DB-BD31-4B8C-83A1-F6EECF244321}">
                <p14:modId xmlns:p14="http://schemas.microsoft.com/office/powerpoint/2010/main" val="4014696809"/>
              </p:ext>
            </p:extLst>
          </p:nvPr>
        </p:nvGraphicFramePr>
        <p:xfrm>
          <a:off x="11094403" y="2168117"/>
          <a:ext cx="396345" cy="355902"/>
        </p:xfrm>
        <a:graphic>
          <a:graphicData uri="http://schemas.openxmlformats.org/presentationml/2006/ole">
            <mc:AlternateContent xmlns:mc="http://schemas.openxmlformats.org/markup-compatibility/2006">
              <mc:Choice xmlns:v="urn:schemas-microsoft-com:vml" Requires="v">
                <p:oleObj name="MDLDrawObject Class" r:id="rId9" imgW="542130" imgH="437493" progId="MDLDrawOLE.MDLDrawObject.1">
                  <p:embed/>
                </p:oleObj>
              </mc:Choice>
              <mc:Fallback>
                <p:oleObj name="MDLDrawObject Class" r:id="rId9" imgW="542130" imgH="437493" progId="MDLDrawOLE.MDLDrawObject.1">
                  <p:embed/>
                  <p:pic>
                    <p:nvPicPr>
                      <p:cNvPr id="12" name="Object 11">
                        <a:extLst>
                          <a:ext uri="{FF2B5EF4-FFF2-40B4-BE49-F238E27FC236}">
                            <a16:creationId xmlns:a16="http://schemas.microsoft.com/office/drawing/2014/main" id="{C524999F-6707-43E2-AA66-AA0A004DB295}"/>
                          </a:ext>
                        </a:extLst>
                      </p:cNvPr>
                      <p:cNvPicPr>
                        <a:picLocks noChangeAspect="1" noChangeArrowheads="1"/>
                      </p:cNvPicPr>
                      <p:nvPr/>
                    </p:nvPicPr>
                    <p:blipFill>
                      <a:blip r:embed="rId10"/>
                      <a:srcRect/>
                      <a:stretch>
                        <a:fillRect/>
                      </a:stretch>
                    </p:blipFill>
                    <p:spPr bwMode="auto">
                      <a:xfrm>
                        <a:off x="11094403" y="2168117"/>
                        <a:ext cx="396345" cy="355902"/>
                      </a:xfrm>
                      <a:prstGeom prst="rect">
                        <a:avLst/>
                      </a:prstGeom>
                      <a:noFill/>
                    </p:spPr>
                  </p:pic>
                </p:oleObj>
              </mc:Fallback>
            </mc:AlternateContent>
          </a:graphicData>
        </a:graphic>
      </p:graphicFrame>
      <p:graphicFrame>
        <p:nvGraphicFramePr>
          <p:cNvPr id="19" name="Object 18">
            <a:extLst>
              <a:ext uri="{FF2B5EF4-FFF2-40B4-BE49-F238E27FC236}">
                <a16:creationId xmlns:a16="http://schemas.microsoft.com/office/drawing/2014/main" id="{7890EBA9-C0E2-7982-AF13-715CF1FAA57F}"/>
              </a:ext>
            </a:extLst>
          </p:cNvPr>
          <p:cNvGraphicFramePr>
            <a:graphicFrameLocks noChangeAspect="1"/>
          </p:cNvGraphicFramePr>
          <p:nvPr>
            <p:extLst>
              <p:ext uri="{D42A27DB-BD31-4B8C-83A1-F6EECF244321}">
                <p14:modId xmlns:p14="http://schemas.microsoft.com/office/powerpoint/2010/main" val="1426983642"/>
              </p:ext>
            </p:extLst>
          </p:nvPr>
        </p:nvGraphicFramePr>
        <p:xfrm>
          <a:off x="7894962" y="4196837"/>
          <a:ext cx="321121" cy="355902"/>
        </p:xfrm>
        <a:graphic>
          <a:graphicData uri="http://schemas.openxmlformats.org/presentationml/2006/ole">
            <mc:AlternateContent xmlns:mc="http://schemas.openxmlformats.org/markup-compatibility/2006">
              <mc:Choice xmlns:v="urn:schemas-microsoft-com:vml" Requires="v">
                <p:oleObj name="MDLDrawObject Class" r:id="rId11" imgW="437965" imgH="437493" progId="MDLDrawOLE.MDLDrawObject.1">
                  <p:embed/>
                </p:oleObj>
              </mc:Choice>
              <mc:Fallback>
                <p:oleObj name="MDLDrawObject Class" r:id="rId11" imgW="437965" imgH="437493" progId="MDLDrawOLE.MDLDrawObject.1">
                  <p:embed/>
                  <p:pic>
                    <p:nvPicPr>
                      <p:cNvPr id="17" name="Object 16">
                        <a:extLst>
                          <a:ext uri="{FF2B5EF4-FFF2-40B4-BE49-F238E27FC236}">
                            <a16:creationId xmlns:a16="http://schemas.microsoft.com/office/drawing/2014/main" id="{2D93A927-AF04-BFAF-ADA2-DA5EB442F0A1}"/>
                          </a:ext>
                        </a:extLst>
                      </p:cNvPr>
                      <p:cNvPicPr>
                        <a:picLocks noChangeAspect="1" noChangeArrowheads="1"/>
                      </p:cNvPicPr>
                      <p:nvPr/>
                    </p:nvPicPr>
                    <p:blipFill>
                      <a:blip r:embed="rId12"/>
                      <a:srcRect/>
                      <a:stretch>
                        <a:fillRect/>
                      </a:stretch>
                    </p:blipFill>
                    <p:spPr bwMode="auto">
                      <a:xfrm>
                        <a:off x="7894962" y="4196837"/>
                        <a:ext cx="321121" cy="355902"/>
                      </a:xfrm>
                      <a:prstGeom prst="rect">
                        <a:avLst/>
                      </a:prstGeom>
                      <a:noFill/>
                    </p:spPr>
                  </p:pic>
                </p:oleObj>
              </mc:Fallback>
            </mc:AlternateContent>
          </a:graphicData>
        </a:graphic>
      </p:graphicFrame>
      <p:graphicFrame>
        <p:nvGraphicFramePr>
          <p:cNvPr id="20" name="Object 19">
            <a:extLst>
              <a:ext uri="{FF2B5EF4-FFF2-40B4-BE49-F238E27FC236}">
                <a16:creationId xmlns:a16="http://schemas.microsoft.com/office/drawing/2014/main" id="{32F7D86E-3166-EB09-DC72-81FC0756347F}"/>
              </a:ext>
            </a:extLst>
          </p:cNvPr>
          <p:cNvGraphicFramePr>
            <a:graphicFrameLocks noChangeAspect="1"/>
          </p:cNvGraphicFramePr>
          <p:nvPr>
            <p:extLst>
              <p:ext uri="{D42A27DB-BD31-4B8C-83A1-F6EECF244321}">
                <p14:modId xmlns:p14="http://schemas.microsoft.com/office/powerpoint/2010/main" val="1360384171"/>
              </p:ext>
            </p:extLst>
          </p:nvPr>
        </p:nvGraphicFramePr>
        <p:xfrm>
          <a:off x="9381895" y="2638829"/>
          <a:ext cx="396345" cy="867106"/>
        </p:xfrm>
        <a:graphic>
          <a:graphicData uri="http://schemas.openxmlformats.org/presentationml/2006/ole">
            <mc:AlternateContent xmlns:mc="http://schemas.openxmlformats.org/markup-compatibility/2006">
              <mc:Choice xmlns:v="urn:schemas-microsoft-com:vml" Requires="v">
                <p:oleObj name="MDLDrawObject Class" r:id="rId13" imgW="542130" imgH="1066537" progId="MDLDrawOLE.MDLDrawObject.1">
                  <p:embed/>
                </p:oleObj>
              </mc:Choice>
              <mc:Fallback>
                <p:oleObj name="MDLDrawObject Class" r:id="rId13" imgW="542130" imgH="1066537" progId="MDLDrawOLE.MDLDrawObject.1">
                  <p:embed/>
                  <p:pic>
                    <p:nvPicPr>
                      <p:cNvPr id="19" name="Object 18">
                        <a:extLst>
                          <a:ext uri="{FF2B5EF4-FFF2-40B4-BE49-F238E27FC236}">
                            <a16:creationId xmlns:a16="http://schemas.microsoft.com/office/drawing/2014/main" id="{7890EBA9-C0E2-7982-AF13-715CF1FAA57F}"/>
                          </a:ext>
                        </a:extLst>
                      </p:cNvPr>
                      <p:cNvPicPr>
                        <a:picLocks noChangeAspect="1" noChangeArrowheads="1"/>
                      </p:cNvPicPr>
                      <p:nvPr/>
                    </p:nvPicPr>
                    <p:blipFill>
                      <a:blip r:embed="rId14"/>
                      <a:srcRect/>
                      <a:stretch>
                        <a:fillRect/>
                      </a:stretch>
                    </p:blipFill>
                    <p:spPr bwMode="auto">
                      <a:xfrm>
                        <a:off x="9381895" y="2638829"/>
                        <a:ext cx="396345" cy="867106"/>
                      </a:xfrm>
                      <a:prstGeom prst="rect">
                        <a:avLst/>
                      </a:prstGeom>
                      <a:noFill/>
                    </p:spPr>
                  </p:pic>
                </p:oleObj>
              </mc:Fallback>
            </mc:AlternateContent>
          </a:graphicData>
        </a:graphic>
      </p:graphicFrame>
      <p:graphicFrame>
        <p:nvGraphicFramePr>
          <p:cNvPr id="21" name="Object 20">
            <a:extLst>
              <a:ext uri="{FF2B5EF4-FFF2-40B4-BE49-F238E27FC236}">
                <a16:creationId xmlns:a16="http://schemas.microsoft.com/office/drawing/2014/main" id="{942DE770-82F7-A3F1-D836-1891BCBEEB16}"/>
              </a:ext>
            </a:extLst>
          </p:cNvPr>
          <p:cNvGraphicFramePr>
            <a:graphicFrameLocks noChangeAspect="1"/>
          </p:cNvGraphicFramePr>
          <p:nvPr>
            <p:extLst>
              <p:ext uri="{D42A27DB-BD31-4B8C-83A1-F6EECF244321}">
                <p14:modId xmlns:p14="http://schemas.microsoft.com/office/powerpoint/2010/main" val="393891595"/>
              </p:ext>
            </p:extLst>
          </p:nvPr>
        </p:nvGraphicFramePr>
        <p:xfrm>
          <a:off x="11094403" y="2601746"/>
          <a:ext cx="396345" cy="355902"/>
        </p:xfrm>
        <a:graphic>
          <a:graphicData uri="http://schemas.openxmlformats.org/presentationml/2006/ole">
            <mc:AlternateContent xmlns:mc="http://schemas.openxmlformats.org/markup-compatibility/2006">
              <mc:Choice xmlns:v="urn:schemas-microsoft-com:vml" Requires="v">
                <p:oleObj name="MDLDrawObject Class" r:id="rId9" imgW="542130" imgH="437493" progId="MDLDrawOLE.MDLDrawObject.1">
                  <p:embed/>
                </p:oleObj>
              </mc:Choice>
              <mc:Fallback>
                <p:oleObj name="MDLDrawObject Class" r:id="rId9" imgW="542130" imgH="437493" progId="MDLDrawOLE.MDLDrawObject.1">
                  <p:embed/>
                  <p:pic>
                    <p:nvPicPr>
                      <p:cNvPr id="17" name="Object 16">
                        <a:extLst>
                          <a:ext uri="{FF2B5EF4-FFF2-40B4-BE49-F238E27FC236}">
                            <a16:creationId xmlns:a16="http://schemas.microsoft.com/office/drawing/2014/main" id="{2D93A927-AF04-BFAF-ADA2-DA5EB442F0A1}"/>
                          </a:ext>
                        </a:extLst>
                      </p:cNvPr>
                      <p:cNvPicPr>
                        <a:picLocks noChangeAspect="1" noChangeArrowheads="1"/>
                      </p:cNvPicPr>
                      <p:nvPr/>
                    </p:nvPicPr>
                    <p:blipFill>
                      <a:blip r:embed="rId10"/>
                      <a:srcRect/>
                      <a:stretch>
                        <a:fillRect/>
                      </a:stretch>
                    </p:blipFill>
                    <p:spPr bwMode="auto">
                      <a:xfrm>
                        <a:off x="11094403" y="2601746"/>
                        <a:ext cx="396345" cy="355902"/>
                      </a:xfrm>
                      <a:prstGeom prst="rect">
                        <a:avLst/>
                      </a:prstGeom>
                      <a:noFill/>
                    </p:spPr>
                  </p:pic>
                </p:oleObj>
              </mc:Fallback>
            </mc:AlternateContent>
          </a:graphicData>
        </a:graphic>
      </p:graphicFrame>
      <p:graphicFrame>
        <p:nvGraphicFramePr>
          <p:cNvPr id="22" name="Object 21">
            <a:extLst>
              <a:ext uri="{FF2B5EF4-FFF2-40B4-BE49-F238E27FC236}">
                <a16:creationId xmlns:a16="http://schemas.microsoft.com/office/drawing/2014/main" id="{71F62FC6-E300-020A-9AE5-1C755F4D4C10}"/>
              </a:ext>
            </a:extLst>
          </p:cNvPr>
          <p:cNvGraphicFramePr>
            <a:graphicFrameLocks noChangeAspect="1"/>
          </p:cNvGraphicFramePr>
          <p:nvPr>
            <p:extLst>
              <p:ext uri="{D42A27DB-BD31-4B8C-83A1-F6EECF244321}">
                <p14:modId xmlns:p14="http://schemas.microsoft.com/office/powerpoint/2010/main" val="1075667309"/>
              </p:ext>
            </p:extLst>
          </p:nvPr>
        </p:nvGraphicFramePr>
        <p:xfrm>
          <a:off x="8055522" y="3859294"/>
          <a:ext cx="321121" cy="355902"/>
        </p:xfrm>
        <a:graphic>
          <a:graphicData uri="http://schemas.openxmlformats.org/presentationml/2006/ole">
            <mc:AlternateContent xmlns:mc="http://schemas.openxmlformats.org/markup-compatibility/2006">
              <mc:Choice xmlns:v="urn:schemas-microsoft-com:vml" Requires="v">
                <p:oleObj name="MDLDrawObject Class" r:id="rId11" imgW="437965" imgH="437493" progId="MDLDrawOLE.MDLDrawObject.1">
                  <p:embed/>
                </p:oleObj>
              </mc:Choice>
              <mc:Fallback>
                <p:oleObj name="MDLDrawObject Class" r:id="rId11" imgW="437965" imgH="437493" progId="MDLDrawOLE.MDLDrawObject.1">
                  <p:embed/>
                  <p:pic>
                    <p:nvPicPr>
                      <p:cNvPr id="19" name="Object 18">
                        <a:extLst>
                          <a:ext uri="{FF2B5EF4-FFF2-40B4-BE49-F238E27FC236}">
                            <a16:creationId xmlns:a16="http://schemas.microsoft.com/office/drawing/2014/main" id="{7890EBA9-C0E2-7982-AF13-715CF1FAA57F}"/>
                          </a:ext>
                        </a:extLst>
                      </p:cNvPr>
                      <p:cNvPicPr>
                        <a:picLocks noChangeAspect="1" noChangeArrowheads="1"/>
                      </p:cNvPicPr>
                      <p:nvPr/>
                    </p:nvPicPr>
                    <p:blipFill>
                      <a:blip r:embed="rId12"/>
                      <a:srcRect/>
                      <a:stretch>
                        <a:fillRect/>
                      </a:stretch>
                    </p:blipFill>
                    <p:spPr bwMode="auto">
                      <a:xfrm>
                        <a:off x="8055522" y="3859294"/>
                        <a:ext cx="321121" cy="355902"/>
                      </a:xfrm>
                      <a:prstGeom prst="rect">
                        <a:avLst/>
                      </a:prstGeom>
                      <a:noFill/>
                    </p:spPr>
                  </p:pic>
                </p:oleObj>
              </mc:Fallback>
            </mc:AlternateContent>
          </a:graphicData>
        </a:graphic>
      </p:graphicFrame>
      <mc:AlternateContent xmlns:mc="http://schemas.openxmlformats.org/markup-compatibility/2006">
        <mc:Choice xmlns:p14="http://schemas.microsoft.com/office/powerpoint/2010/main" Requires="p14">
          <p:contentPart p14:bwMode="auto" r:id="rId15">
            <p14:nvContentPartPr>
              <p14:cNvPr id="23" name="Ink 22">
                <a:extLst>
                  <a:ext uri="{FF2B5EF4-FFF2-40B4-BE49-F238E27FC236}">
                    <a16:creationId xmlns:a16="http://schemas.microsoft.com/office/drawing/2014/main" id="{E2B9CE60-AF47-81DA-44F3-4079FCBB5DF5}"/>
                  </a:ext>
                </a:extLst>
              </p14:cNvPr>
              <p14:cNvContentPartPr/>
              <p14:nvPr/>
            </p14:nvContentPartPr>
            <p14:xfrm>
              <a:off x="3619633" y="3515249"/>
              <a:ext cx="226800" cy="40680"/>
            </p14:xfrm>
          </p:contentPart>
        </mc:Choice>
        <mc:Fallback>
          <p:pic>
            <p:nvPicPr>
              <p:cNvPr id="23" name="Ink 22">
                <a:extLst>
                  <a:ext uri="{FF2B5EF4-FFF2-40B4-BE49-F238E27FC236}">
                    <a16:creationId xmlns:a16="http://schemas.microsoft.com/office/drawing/2014/main" id="{E2B9CE60-AF47-81DA-44F3-4079FCBB5DF5}"/>
                  </a:ext>
                </a:extLst>
              </p:cNvPr>
              <p:cNvPicPr/>
              <p:nvPr/>
            </p:nvPicPr>
            <p:blipFill>
              <a:blip r:embed="rId16"/>
              <a:stretch>
                <a:fillRect/>
              </a:stretch>
            </p:blipFill>
            <p:spPr>
              <a:xfrm>
                <a:off x="3610633" y="3506249"/>
                <a:ext cx="244440" cy="58320"/>
              </a:xfrm>
              <a:prstGeom prst="rect">
                <a:avLst/>
              </a:prstGeom>
            </p:spPr>
          </p:pic>
        </mc:Fallback>
      </mc:AlternateContent>
      <p:grpSp>
        <p:nvGrpSpPr>
          <p:cNvPr id="26" name="Group 25">
            <a:extLst>
              <a:ext uri="{FF2B5EF4-FFF2-40B4-BE49-F238E27FC236}">
                <a16:creationId xmlns:a16="http://schemas.microsoft.com/office/drawing/2014/main" id="{01547288-1B5A-BCEB-906B-E50F9554FD38}"/>
              </a:ext>
            </a:extLst>
          </p:cNvPr>
          <p:cNvGrpSpPr/>
          <p:nvPr/>
        </p:nvGrpSpPr>
        <p:grpSpPr>
          <a:xfrm>
            <a:off x="1097113" y="1069409"/>
            <a:ext cx="2129400" cy="3724200"/>
            <a:chOff x="1097113" y="1069409"/>
            <a:chExt cx="2129400" cy="3724200"/>
          </a:xfrm>
        </p:grpSpPr>
        <mc:AlternateContent xmlns:mc="http://schemas.openxmlformats.org/markup-compatibility/2006">
          <mc:Choice xmlns:p14="http://schemas.microsoft.com/office/powerpoint/2010/main" Requires="p14">
            <p:contentPart p14:bwMode="auto" r:id="rId17">
              <p14:nvContentPartPr>
                <p14:cNvPr id="4" name="Ink 3">
                  <a:extLst>
                    <a:ext uri="{FF2B5EF4-FFF2-40B4-BE49-F238E27FC236}">
                      <a16:creationId xmlns:a16="http://schemas.microsoft.com/office/drawing/2014/main" id="{64123231-66E8-B24A-12B6-814798500CB9}"/>
                    </a:ext>
                  </a:extLst>
                </p14:cNvPr>
                <p14:cNvContentPartPr/>
                <p14:nvPr/>
              </p14:nvContentPartPr>
              <p14:xfrm>
                <a:off x="1097113" y="1069409"/>
                <a:ext cx="1814760" cy="3724200"/>
              </p14:xfrm>
            </p:contentPart>
          </mc:Choice>
          <mc:Fallback>
            <p:pic>
              <p:nvPicPr>
                <p:cNvPr id="4" name="Ink 3">
                  <a:extLst>
                    <a:ext uri="{FF2B5EF4-FFF2-40B4-BE49-F238E27FC236}">
                      <a16:creationId xmlns:a16="http://schemas.microsoft.com/office/drawing/2014/main" id="{64123231-66E8-B24A-12B6-814798500CB9}"/>
                    </a:ext>
                  </a:extLst>
                </p:cNvPr>
                <p:cNvPicPr/>
                <p:nvPr/>
              </p:nvPicPr>
              <p:blipFill>
                <a:blip r:embed="rId18"/>
                <a:stretch>
                  <a:fillRect/>
                </a:stretch>
              </p:blipFill>
              <p:spPr>
                <a:xfrm>
                  <a:off x="1088473" y="1060409"/>
                  <a:ext cx="1832400" cy="374184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9" name="Ink 8">
                  <a:extLst>
                    <a:ext uri="{FF2B5EF4-FFF2-40B4-BE49-F238E27FC236}">
                      <a16:creationId xmlns:a16="http://schemas.microsoft.com/office/drawing/2014/main" id="{AE1E42FF-6CA6-FBF5-FAA7-3B53C12F9ABD}"/>
                    </a:ext>
                  </a:extLst>
                </p14:cNvPr>
                <p14:cNvContentPartPr/>
                <p14:nvPr/>
              </p14:nvContentPartPr>
              <p14:xfrm>
                <a:off x="2036353" y="2171369"/>
                <a:ext cx="896760" cy="2035080"/>
              </p14:xfrm>
            </p:contentPart>
          </mc:Choice>
          <mc:Fallback>
            <p:pic>
              <p:nvPicPr>
                <p:cNvPr id="9" name="Ink 8">
                  <a:extLst>
                    <a:ext uri="{FF2B5EF4-FFF2-40B4-BE49-F238E27FC236}">
                      <a16:creationId xmlns:a16="http://schemas.microsoft.com/office/drawing/2014/main" id="{AE1E42FF-6CA6-FBF5-FAA7-3B53C12F9ABD}"/>
                    </a:ext>
                  </a:extLst>
                </p:cNvPr>
                <p:cNvPicPr/>
                <p:nvPr/>
              </p:nvPicPr>
              <p:blipFill>
                <a:blip r:embed="rId20"/>
                <a:stretch>
                  <a:fillRect/>
                </a:stretch>
              </p:blipFill>
              <p:spPr>
                <a:xfrm>
                  <a:off x="2027713" y="2162369"/>
                  <a:ext cx="914400" cy="205272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16" name="Ink 15">
                  <a:extLst>
                    <a:ext uri="{FF2B5EF4-FFF2-40B4-BE49-F238E27FC236}">
                      <a16:creationId xmlns:a16="http://schemas.microsoft.com/office/drawing/2014/main" id="{667D95BB-9D32-8DFA-C8C9-D904FEB4F029}"/>
                    </a:ext>
                  </a:extLst>
                </p14:cNvPr>
                <p14:cNvContentPartPr/>
                <p14:nvPr/>
              </p14:nvContentPartPr>
              <p14:xfrm>
                <a:off x="2264593" y="3190529"/>
                <a:ext cx="11520" cy="17640"/>
              </p14:xfrm>
            </p:contentPart>
          </mc:Choice>
          <mc:Fallback>
            <p:pic>
              <p:nvPicPr>
                <p:cNvPr id="16" name="Ink 15">
                  <a:extLst>
                    <a:ext uri="{FF2B5EF4-FFF2-40B4-BE49-F238E27FC236}">
                      <a16:creationId xmlns:a16="http://schemas.microsoft.com/office/drawing/2014/main" id="{667D95BB-9D32-8DFA-C8C9-D904FEB4F029}"/>
                    </a:ext>
                  </a:extLst>
                </p:cNvPr>
                <p:cNvPicPr/>
                <p:nvPr/>
              </p:nvPicPr>
              <p:blipFill>
                <a:blip r:embed="rId22"/>
                <a:stretch>
                  <a:fillRect/>
                </a:stretch>
              </p:blipFill>
              <p:spPr>
                <a:xfrm>
                  <a:off x="2255593" y="3181889"/>
                  <a:ext cx="29160" cy="3528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25" name="Ink 24">
                  <a:extLst>
                    <a:ext uri="{FF2B5EF4-FFF2-40B4-BE49-F238E27FC236}">
                      <a16:creationId xmlns:a16="http://schemas.microsoft.com/office/drawing/2014/main" id="{83293207-4CDF-C6DE-F0B8-C9E475A39E26}"/>
                    </a:ext>
                  </a:extLst>
                </p14:cNvPr>
                <p14:cNvContentPartPr/>
                <p14:nvPr/>
              </p14:nvContentPartPr>
              <p14:xfrm>
                <a:off x="3069553" y="3533969"/>
                <a:ext cx="156960" cy="31680"/>
              </p14:xfrm>
            </p:contentPart>
          </mc:Choice>
          <mc:Fallback>
            <p:pic>
              <p:nvPicPr>
                <p:cNvPr id="25" name="Ink 24">
                  <a:extLst>
                    <a:ext uri="{FF2B5EF4-FFF2-40B4-BE49-F238E27FC236}">
                      <a16:creationId xmlns:a16="http://schemas.microsoft.com/office/drawing/2014/main" id="{83293207-4CDF-C6DE-F0B8-C9E475A39E26}"/>
                    </a:ext>
                  </a:extLst>
                </p:cNvPr>
                <p:cNvPicPr/>
                <p:nvPr/>
              </p:nvPicPr>
              <p:blipFill>
                <a:blip r:embed="rId24"/>
                <a:stretch>
                  <a:fillRect/>
                </a:stretch>
              </p:blipFill>
              <p:spPr>
                <a:xfrm>
                  <a:off x="3060913" y="3524969"/>
                  <a:ext cx="174600" cy="493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5">
            <p14:nvContentPartPr>
              <p14:cNvPr id="27" name="Ink 26">
                <a:extLst>
                  <a:ext uri="{FF2B5EF4-FFF2-40B4-BE49-F238E27FC236}">
                    <a16:creationId xmlns:a16="http://schemas.microsoft.com/office/drawing/2014/main" id="{1E670D50-26A8-17A9-03AC-F095CC3FF953}"/>
                  </a:ext>
                </a:extLst>
              </p14:cNvPr>
              <p14:cNvContentPartPr/>
              <p14:nvPr/>
            </p14:nvContentPartPr>
            <p14:xfrm>
              <a:off x="9643153" y="5108249"/>
              <a:ext cx="219600" cy="97920"/>
            </p14:xfrm>
          </p:contentPart>
        </mc:Choice>
        <mc:Fallback>
          <p:pic>
            <p:nvPicPr>
              <p:cNvPr id="27" name="Ink 26">
                <a:extLst>
                  <a:ext uri="{FF2B5EF4-FFF2-40B4-BE49-F238E27FC236}">
                    <a16:creationId xmlns:a16="http://schemas.microsoft.com/office/drawing/2014/main" id="{1E670D50-26A8-17A9-03AC-F095CC3FF953}"/>
                  </a:ext>
                </a:extLst>
              </p:cNvPr>
              <p:cNvPicPr/>
              <p:nvPr/>
            </p:nvPicPr>
            <p:blipFill>
              <a:blip r:embed="rId26"/>
              <a:stretch>
                <a:fillRect/>
              </a:stretch>
            </p:blipFill>
            <p:spPr>
              <a:xfrm>
                <a:off x="9634513" y="5099249"/>
                <a:ext cx="237240" cy="115560"/>
              </a:xfrm>
              <a:prstGeom prst="rect">
                <a:avLst/>
              </a:prstGeom>
            </p:spPr>
          </p:pic>
        </mc:Fallback>
      </mc:AlternateContent>
      <p:grpSp>
        <p:nvGrpSpPr>
          <p:cNvPr id="46" name="Group 45">
            <a:extLst>
              <a:ext uri="{FF2B5EF4-FFF2-40B4-BE49-F238E27FC236}">
                <a16:creationId xmlns:a16="http://schemas.microsoft.com/office/drawing/2014/main" id="{2509B289-EA00-53EC-84D9-23A3774A1147}"/>
              </a:ext>
            </a:extLst>
          </p:cNvPr>
          <p:cNvGrpSpPr/>
          <p:nvPr/>
        </p:nvGrpSpPr>
        <p:grpSpPr>
          <a:xfrm>
            <a:off x="7177153" y="2291969"/>
            <a:ext cx="4480920" cy="2495160"/>
            <a:chOff x="7177153" y="2291969"/>
            <a:chExt cx="4480920" cy="2495160"/>
          </a:xfrm>
        </p:grpSpPr>
        <mc:AlternateContent xmlns:mc="http://schemas.openxmlformats.org/markup-compatibility/2006">
          <mc:Choice xmlns:p14="http://schemas.microsoft.com/office/powerpoint/2010/main" Requires="p14">
            <p:contentPart p14:bwMode="auto" r:id="rId27">
              <p14:nvContentPartPr>
                <p14:cNvPr id="28" name="Ink 27">
                  <a:extLst>
                    <a:ext uri="{FF2B5EF4-FFF2-40B4-BE49-F238E27FC236}">
                      <a16:creationId xmlns:a16="http://schemas.microsoft.com/office/drawing/2014/main" id="{6CBD9D17-1123-6432-BF99-45F72713B928}"/>
                    </a:ext>
                  </a:extLst>
                </p14:cNvPr>
                <p14:cNvContentPartPr/>
                <p14:nvPr/>
              </p14:nvContentPartPr>
              <p14:xfrm>
                <a:off x="7863673" y="2291969"/>
                <a:ext cx="3794400" cy="2390040"/>
              </p14:xfrm>
            </p:contentPart>
          </mc:Choice>
          <mc:Fallback>
            <p:pic>
              <p:nvPicPr>
                <p:cNvPr id="28" name="Ink 27">
                  <a:extLst>
                    <a:ext uri="{FF2B5EF4-FFF2-40B4-BE49-F238E27FC236}">
                      <a16:creationId xmlns:a16="http://schemas.microsoft.com/office/drawing/2014/main" id="{6CBD9D17-1123-6432-BF99-45F72713B928}"/>
                    </a:ext>
                  </a:extLst>
                </p:cNvPr>
                <p:cNvPicPr/>
                <p:nvPr/>
              </p:nvPicPr>
              <p:blipFill>
                <a:blip r:embed="rId28"/>
                <a:stretch>
                  <a:fillRect/>
                </a:stretch>
              </p:blipFill>
              <p:spPr>
                <a:xfrm>
                  <a:off x="7855033" y="2282969"/>
                  <a:ext cx="3812040" cy="240768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29" name="Ink 28">
                  <a:extLst>
                    <a:ext uri="{FF2B5EF4-FFF2-40B4-BE49-F238E27FC236}">
                      <a16:creationId xmlns:a16="http://schemas.microsoft.com/office/drawing/2014/main" id="{371649DC-74B5-420E-A123-F24656AA4F1D}"/>
                    </a:ext>
                  </a:extLst>
                </p14:cNvPr>
                <p14:cNvContentPartPr/>
                <p14:nvPr/>
              </p14:nvContentPartPr>
              <p14:xfrm>
                <a:off x="7675393" y="2437769"/>
                <a:ext cx="185760" cy="32400"/>
              </p14:xfrm>
            </p:contentPart>
          </mc:Choice>
          <mc:Fallback>
            <p:pic>
              <p:nvPicPr>
                <p:cNvPr id="29" name="Ink 28">
                  <a:extLst>
                    <a:ext uri="{FF2B5EF4-FFF2-40B4-BE49-F238E27FC236}">
                      <a16:creationId xmlns:a16="http://schemas.microsoft.com/office/drawing/2014/main" id="{371649DC-74B5-420E-A123-F24656AA4F1D}"/>
                    </a:ext>
                  </a:extLst>
                </p:cNvPr>
                <p:cNvPicPr/>
                <p:nvPr/>
              </p:nvPicPr>
              <p:blipFill>
                <a:blip r:embed="rId30"/>
                <a:stretch>
                  <a:fillRect/>
                </a:stretch>
              </p:blipFill>
              <p:spPr>
                <a:xfrm>
                  <a:off x="7666393" y="2428769"/>
                  <a:ext cx="203400" cy="5004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30" name="Ink 29">
                  <a:extLst>
                    <a:ext uri="{FF2B5EF4-FFF2-40B4-BE49-F238E27FC236}">
                      <a16:creationId xmlns:a16="http://schemas.microsoft.com/office/drawing/2014/main" id="{6748CFE7-AEA1-C371-5FD8-1F811A144BCB}"/>
                    </a:ext>
                  </a:extLst>
                </p14:cNvPr>
                <p14:cNvContentPartPr/>
                <p14:nvPr/>
              </p14:nvContentPartPr>
              <p14:xfrm>
                <a:off x="7388833" y="2326889"/>
                <a:ext cx="58320" cy="185040"/>
              </p14:xfrm>
            </p:contentPart>
          </mc:Choice>
          <mc:Fallback>
            <p:pic>
              <p:nvPicPr>
                <p:cNvPr id="30" name="Ink 29">
                  <a:extLst>
                    <a:ext uri="{FF2B5EF4-FFF2-40B4-BE49-F238E27FC236}">
                      <a16:creationId xmlns:a16="http://schemas.microsoft.com/office/drawing/2014/main" id="{6748CFE7-AEA1-C371-5FD8-1F811A144BCB}"/>
                    </a:ext>
                  </a:extLst>
                </p:cNvPr>
                <p:cNvPicPr/>
                <p:nvPr/>
              </p:nvPicPr>
              <p:blipFill>
                <a:blip r:embed="rId32"/>
                <a:stretch>
                  <a:fillRect/>
                </a:stretch>
              </p:blipFill>
              <p:spPr>
                <a:xfrm>
                  <a:off x="7379833" y="2317889"/>
                  <a:ext cx="75960" cy="20268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31" name="Ink 30">
                  <a:extLst>
                    <a:ext uri="{FF2B5EF4-FFF2-40B4-BE49-F238E27FC236}">
                      <a16:creationId xmlns:a16="http://schemas.microsoft.com/office/drawing/2014/main" id="{317A43B0-5C03-740D-89CF-83282A8A82FD}"/>
                    </a:ext>
                  </a:extLst>
                </p14:cNvPr>
                <p14:cNvContentPartPr/>
                <p14:nvPr/>
              </p14:nvContentPartPr>
              <p14:xfrm>
                <a:off x="7527073" y="4633049"/>
                <a:ext cx="115560" cy="154080"/>
              </p14:xfrm>
            </p:contentPart>
          </mc:Choice>
          <mc:Fallback>
            <p:pic>
              <p:nvPicPr>
                <p:cNvPr id="31" name="Ink 30">
                  <a:extLst>
                    <a:ext uri="{FF2B5EF4-FFF2-40B4-BE49-F238E27FC236}">
                      <a16:creationId xmlns:a16="http://schemas.microsoft.com/office/drawing/2014/main" id="{317A43B0-5C03-740D-89CF-83282A8A82FD}"/>
                    </a:ext>
                  </a:extLst>
                </p:cNvPr>
                <p:cNvPicPr/>
                <p:nvPr/>
              </p:nvPicPr>
              <p:blipFill>
                <a:blip r:embed="rId34"/>
                <a:stretch>
                  <a:fillRect/>
                </a:stretch>
              </p:blipFill>
              <p:spPr>
                <a:xfrm>
                  <a:off x="7518073" y="4624049"/>
                  <a:ext cx="133200" cy="17172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32" name="Ink 31">
                  <a:extLst>
                    <a:ext uri="{FF2B5EF4-FFF2-40B4-BE49-F238E27FC236}">
                      <a16:creationId xmlns:a16="http://schemas.microsoft.com/office/drawing/2014/main" id="{0104D37A-88DA-60F5-ED57-938D84C8EBBC}"/>
                    </a:ext>
                  </a:extLst>
                </p14:cNvPr>
                <p14:cNvContentPartPr/>
                <p14:nvPr/>
              </p14:nvContentPartPr>
              <p14:xfrm>
                <a:off x="7596193" y="3498329"/>
                <a:ext cx="159840" cy="45720"/>
              </p14:xfrm>
            </p:contentPart>
          </mc:Choice>
          <mc:Fallback>
            <p:pic>
              <p:nvPicPr>
                <p:cNvPr id="32" name="Ink 31">
                  <a:extLst>
                    <a:ext uri="{FF2B5EF4-FFF2-40B4-BE49-F238E27FC236}">
                      <a16:creationId xmlns:a16="http://schemas.microsoft.com/office/drawing/2014/main" id="{0104D37A-88DA-60F5-ED57-938D84C8EBBC}"/>
                    </a:ext>
                  </a:extLst>
                </p:cNvPr>
                <p:cNvPicPr/>
                <p:nvPr/>
              </p:nvPicPr>
              <p:blipFill>
                <a:blip r:embed="rId36"/>
                <a:stretch>
                  <a:fillRect/>
                </a:stretch>
              </p:blipFill>
              <p:spPr>
                <a:xfrm>
                  <a:off x="7587193" y="3489689"/>
                  <a:ext cx="177480" cy="6336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33" name="Ink 32">
                  <a:extLst>
                    <a:ext uri="{FF2B5EF4-FFF2-40B4-BE49-F238E27FC236}">
                      <a16:creationId xmlns:a16="http://schemas.microsoft.com/office/drawing/2014/main" id="{EA6838DF-3170-294C-47EF-D6DA728C0058}"/>
                    </a:ext>
                  </a:extLst>
                </p14:cNvPr>
                <p14:cNvContentPartPr/>
                <p14:nvPr/>
              </p14:nvContentPartPr>
              <p14:xfrm>
                <a:off x="7177153" y="3560249"/>
                <a:ext cx="99360" cy="116280"/>
              </p14:xfrm>
            </p:contentPart>
          </mc:Choice>
          <mc:Fallback>
            <p:pic>
              <p:nvPicPr>
                <p:cNvPr id="33" name="Ink 32">
                  <a:extLst>
                    <a:ext uri="{FF2B5EF4-FFF2-40B4-BE49-F238E27FC236}">
                      <a16:creationId xmlns:a16="http://schemas.microsoft.com/office/drawing/2014/main" id="{EA6838DF-3170-294C-47EF-D6DA728C0058}"/>
                    </a:ext>
                  </a:extLst>
                </p:cNvPr>
                <p:cNvPicPr/>
                <p:nvPr/>
              </p:nvPicPr>
              <p:blipFill>
                <a:blip r:embed="rId38"/>
                <a:stretch>
                  <a:fillRect/>
                </a:stretch>
              </p:blipFill>
              <p:spPr>
                <a:xfrm>
                  <a:off x="7168513" y="3551609"/>
                  <a:ext cx="117000" cy="13392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34" name="Ink 33">
                  <a:extLst>
                    <a:ext uri="{FF2B5EF4-FFF2-40B4-BE49-F238E27FC236}">
                      <a16:creationId xmlns:a16="http://schemas.microsoft.com/office/drawing/2014/main" id="{3BE19DFB-93C0-8C37-CD2E-6AD7191BB464}"/>
                    </a:ext>
                  </a:extLst>
                </p14:cNvPr>
                <p14:cNvContentPartPr/>
                <p14:nvPr/>
              </p14:nvContentPartPr>
              <p14:xfrm>
                <a:off x="7342033" y="3561689"/>
                <a:ext cx="17280" cy="39960"/>
              </p14:xfrm>
            </p:contentPart>
          </mc:Choice>
          <mc:Fallback>
            <p:pic>
              <p:nvPicPr>
                <p:cNvPr id="34" name="Ink 33">
                  <a:extLst>
                    <a:ext uri="{FF2B5EF4-FFF2-40B4-BE49-F238E27FC236}">
                      <a16:creationId xmlns:a16="http://schemas.microsoft.com/office/drawing/2014/main" id="{3BE19DFB-93C0-8C37-CD2E-6AD7191BB464}"/>
                    </a:ext>
                  </a:extLst>
                </p:cNvPr>
                <p:cNvPicPr/>
                <p:nvPr/>
              </p:nvPicPr>
              <p:blipFill>
                <a:blip r:embed="rId40"/>
                <a:stretch>
                  <a:fillRect/>
                </a:stretch>
              </p:blipFill>
              <p:spPr>
                <a:xfrm>
                  <a:off x="7333393" y="3553049"/>
                  <a:ext cx="34920" cy="5760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35" name="Ink 34">
                  <a:extLst>
                    <a:ext uri="{FF2B5EF4-FFF2-40B4-BE49-F238E27FC236}">
                      <a16:creationId xmlns:a16="http://schemas.microsoft.com/office/drawing/2014/main" id="{85CE086E-1513-07A9-9AE0-203FD2975BC1}"/>
                    </a:ext>
                  </a:extLst>
                </p14:cNvPr>
                <p14:cNvContentPartPr/>
                <p14:nvPr/>
              </p14:nvContentPartPr>
              <p14:xfrm>
                <a:off x="7378033" y="3372689"/>
                <a:ext cx="87480" cy="252000"/>
              </p14:xfrm>
            </p:contentPart>
          </mc:Choice>
          <mc:Fallback>
            <p:pic>
              <p:nvPicPr>
                <p:cNvPr id="35" name="Ink 34">
                  <a:extLst>
                    <a:ext uri="{FF2B5EF4-FFF2-40B4-BE49-F238E27FC236}">
                      <a16:creationId xmlns:a16="http://schemas.microsoft.com/office/drawing/2014/main" id="{85CE086E-1513-07A9-9AE0-203FD2975BC1}"/>
                    </a:ext>
                  </a:extLst>
                </p:cNvPr>
                <p:cNvPicPr/>
                <p:nvPr/>
              </p:nvPicPr>
              <p:blipFill>
                <a:blip r:embed="rId42"/>
                <a:stretch>
                  <a:fillRect/>
                </a:stretch>
              </p:blipFill>
              <p:spPr>
                <a:xfrm>
                  <a:off x="7369033" y="3364049"/>
                  <a:ext cx="105120" cy="26964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37" name="Ink 36">
                  <a:extLst>
                    <a:ext uri="{FF2B5EF4-FFF2-40B4-BE49-F238E27FC236}">
                      <a16:creationId xmlns:a16="http://schemas.microsoft.com/office/drawing/2014/main" id="{3B4A730D-C220-A188-A8A7-15CDEB8AD39F}"/>
                    </a:ext>
                  </a:extLst>
                </p14:cNvPr>
                <p14:cNvContentPartPr/>
                <p14:nvPr/>
              </p14:nvContentPartPr>
              <p14:xfrm>
                <a:off x="8017033" y="3412289"/>
                <a:ext cx="509760" cy="1214640"/>
              </p14:xfrm>
            </p:contentPart>
          </mc:Choice>
          <mc:Fallback>
            <p:pic>
              <p:nvPicPr>
                <p:cNvPr id="37" name="Ink 36">
                  <a:extLst>
                    <a:ext uri="{FF2B5EF4-FFF2-40B4-BE49-F238E27FC236}">
                      <a16:creationId xmlns:a16="http://schemas.microsoft.com/office/drawing/2014/main" id="{3B4A730D-C220-A188-A8A7-15CDEB8AD39F}"/>
                    </a:ext>
                  </a:extLst>
                </p:cNvPr>
                <p:cNvPicPr/>
                <p:nvPr/>
              </p:nvPicPr>
              <p:blipFill>
                <a:blip r:embed="rId44"/>
                <a:stretch>
                  <a:fillRect/>
                </a:stretch>
              </p:blipFill>
              <p:spPr>
                <a:xfrm>
                  <a:off x="8008033" y="3403289"/>
                  <a:ext cx="527400" cy="123228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38" name="Ink 37">
                  <a:extLst>
                    <a:ext uri="{FF2B5EF4-FFF2-40B4-BE49-F238E27FC236}">
                      <a16:creationId xmlns:a16="http://schemas.microsoft.com/office/drawing/2014/main" id="{1DDB0C03-8733-486F-7729-F3C92317BBC3}"/>
                    </a:ext>
                  </a:extLst>
                </p14:cNvPr>
                <p14:cNvContentPartPr/>
                <p14:nvPr/>
              </p14:nvContentPartPr>
              <p14:xfrm>
                <a:off x="8465593" y="4601369"/>
                <a:ext cx="126720" cy="71640"/>
              </p14:xfrm>
            </p:contentPart>
          </mc:Choice>
          <mc:Fallback>
            <p:pic>
              <p:nvPicPr>
                <p:cNvPr id="38" name="Ink 37">
                  <a:extLst>
                    <a:ext uri="{FF2B5EF4-FFF2-40B4-BE49-F238E27FC236}">
                      <a16:creationId xmlns:a16="http://schemas.microsoft.com/office/drawing/2014/main" id="{1DDB0C03-8733-486F-7729-F3C92317BBC3}"/>
                    </a:ext>
                  </a:extLst>
                </p:cNvPr>
                <p:cNvPicPr/>
                <p:nvPr/>
              </p:nvPicPr>
              <p:blipFill>
                <a:blip r:embed="rId46"/>
                <a:stretch>
                  <a:fillRect/>
                </a:stretch>
              </p:blipFill>
              <p:spPr>
                <a:xfrm>
                  <a:off x="8456593" y="4592729"/>
                  <a:ext cx="144360" cy="8928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39" name="Ink 38">
                  <a:extLst>
                    <a:ext uri="{FF2B5EF4-FFF2-40B4-BE49-F238E27FC236}">
                      <a16:creationId xmlns:a16="http://schemas.microsoft.com/office/drawing/2014/main" id="{5758C97E-222C-E921-309A-BA905B7A32FE}"/>
                    </a:ext>
                  </a:extLst>
                </p14:cNvPr>
                <p14:cNvContentPartPr/>
                <p14:nvPr/>
              </p14:nvContentPartPr>
              <p14:xfrm>
                <a:off x="8693833" y="4323449"/>
                <a:ext cx="198000" cy="180000"/>
              </p14:xfrm>
            </p:contentPart>
          </mc:Choice>
          <mc:Fallback>
            <p:pic>
              <p:nvPicPr>
                <p:cNvPr id="39" name="Ink 38">
                  <a:extLst>
                    <a:ext uri="{FF2B5EF4-FFF2-40B4-BE49-F238E27FC236}">
                      <a16:creationId xmlns:a16="http://schemas.microsoft.com/office/drawing/2014/main" id="{5758C97E-222C-E921-309A-BA905B7A32FE}"/>
                    </a:ext>
                  </a:extLst>
                </p:cNvPr>
                <p:cNvPicPr/>
                <p:nvPr/>
              </p:nvPicPr>
              <p:blipFill>
                <a:blip r:embed="rId48"/>
                <a:stretch>
                  <a:fillRect/>
                </a:stretch>
              </p:blipFill>
              <p:spPr>
                <a:xfrm>
                  <a:off x="8685193" y="4314809"/>
                  <a:ext cx="215640" cy="19764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40" name="Ink 39">
                  <a:extLst>
                    <a:ext uri="{FF2B5EF4-FFF2-40B4-BE49-F238E27FC236}">
                      <a16:creationId xmlns:a16="http://schemas.microsoft.com/office/drawing/2014/main" id="{46D91E4D-A40B-B162-2A1B-5158F631B0C1}"/>
                    </a:ext>
                  </a:extLst>
                </p14:cNvPr>
                <p14:cNvContentPartPr/>
                <p14:nvPr/>
              </p14:nvContentPartPr>
              <p14:xfrm>
                <a:off x="8679073" y="4357289"/>
                <a:ext cx="201600" cy="142560"/>
              </p14:xfrm>
            </p:contentPart>
          </mc:Choice>
          <mc:Fallback>
            <p:pic>
              <p:nvPicPr>
                <p:cNvPr id="40" name="Ink 39">
                  <a:extLst>
                    <a:ext uri="{FF2B5EF4-FFF2-40B4-BE49-F238E27FC236}">
                      <a16:creationId xmlns:a16="http://schemas.microsoft.com/office/drawing/2014/main" id="{46D91E4D-A40B-B162-2A1B-5158F631B0C1}"/>
                    </a:ext>
                  </a:extLst>
                </p:cNvPr>
                <p:cNvPicPr/>
                <p:nvPr/>
              </p:nvPicPr>
              <p:blipFill>
                <a:blip r:embed="rId50"/>
                <a:stretch>
                  <a:fillRect/>
                </a:stretch>
              </p:blipFill>
              <p:spPr>
                <a:xfrm>
                  <a:off x="8670073" y="4348649"/>
                  <a:ext cx="219240" cy="16020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41" name="Ink 40">
                  <a:extLst>
                    <a:ext uri="{FF2B5EF4-FFF2-40B4-BE49-F238E27FC236}">
                      <a16:creationId xmlns:a16="http://schemas.microsoft.com/office/drawing/2014/main" id="{37B680D3-370C-2442-D5C7-A1050BB277B0}"/>
                    </a:ext>
                  </a:extLst>
                </p14:cNvPr>
                <p14:cNvContentPartPr/>
                <p14:nvPr/>
              </p14:nvContentPartPr>
              <p14:xfrm>
                <a:off x="8960233" y="4157129"/>
                <a:ext cx="66600" cy="133560"/>
              </p14:xfrm>
            </p:contentPart>
          </mc:Choice>
          <mc:Fallback>
            <p:pic>
              <p:nvPicPr>
                <p:cNvPr id="41" name="Ink 40">
                  <a:extLst>
                    <a:ext uri="{FF2B5EF4-FFF2-40B4-BE49-F238E27FC236}">
                      <a16:creationId xmlns:a16="http://schemas.microsoft.com/office/drawing/2014/main" id="{37B680D3-370C-2442-D5C7-A1050BB277B0}"/>
                    </a:ext>
                  </a:extLst>
                </p:cNvPr>
                <p:cNvPicPr/>
                <p:nvPr/>
              </p:nvPicPr>
              <p:blipFill>
                <a:blip r:embed="rId52"/>
                <a:stretch>
                  <a:fillRect/>
                </a:stretch>
              </p:blipFill>
              <p:spPr>
                <a:xfrm>
                  <a:off x="8951593" y="4148489"/>
                  <a:ext cx="84240" cy="15120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42" name="Ink 41">
                  <a:extLst>
                    <a:ext uri="{FF2B5EF4-FFF2-40B4-BE49-F238E27FC236}">
                      <a16:creationId xmlns:a16="http://schemas.microsoft.com/office/drawing/2014/main" id="{624A0110-5596-AC86-A694-45E4402A8121}"/>
                    </a:ext>
                  </a:extLst>
                </p14:cNvPr>
                <p14:cNvContentPartPr/>
                <p14:nvPr/>
              </p14:nvContentPartPr>
              <p14:xfrm>
                <a:off x="8990113" y="4069649"/>
                <a:ext cx="156600" cy="151200"/>
              </p14:xfrm>
            </p:contentPart>
          </mc:Choice>
          <mc:Fallback>
            <p:pic>
              <p:nvPicPr>
                <p:cNvPr id="42" name="Ink 41">
                  <a:extLst>
                    <a:ext uri="{FF2B5EF4-FFF2-40B4-BE49-F238E27FC236}">
                      <a16:creationId xmlns:a16="http://schemas.microsoft.com/office/drawing/2014/main" id="{624A0110-5596-AC86-A694-45E4402A8121}"/>
                    </a:ext>
                  </a:extLst>
                </p:cNvPr>
                <p:cNvPicPr/>
                <p:nvPr/>
              </p:nvPicPr>
              <p:blipFill>
                <a:blip r:embed="rId54"/>
                <a:stretch>
                  <a:fillRect/>
                </a:stretch>
              </p:blipFill>
              <p:spPr>
                <a:xfrm>
                  <a:off x="8981473" y="4061009"/>
                  <a:ext cx="174240" cy="16884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43" name="Ink 42">
                  <a:extLst>
                    <a:ext uri="{FF2B5EF4-FFF2-40B4-BE49-F238E27FC236}">
                      <a16:creationId xmlns:a16="http://schemas.microsoft.com/office/drawing/2014/main" id="{A3AA7DAE-2880-A65C-029A-F07B2685FE71}"/>
                    </a:ext>
                  </a:extLst>
                </p14:cNvPr>
                <p14:cNvContentPartPr/>
                <p14:nvPr/>
              </p14:nvContentPartPr>
              <p14:xfrm>
                <a:off x="9246073" y="4116089"/>
                <a:ext cx="72720" cy="109800"/>
              </p14:xfrm>
            </p:contentPart>
          </mc:Choice>
          <mc:Fallback>
            <p:pic>
              <p:nvPicPr>
                <p:cNvPr id="43" name="Ink 42">
                  <a:extLst>
                    <a:ext uri="{FF2B5EF4-FFF2-40B4-BE49-F238E27FC236}">
                      <a16:creationId xmlns:a16="http://schemas.microsoft.com/office/drawing/2014/main" id="{A3AA7DAE-2880-A65C-029A-F07B2685FE71}"/>
                    </a:ext>
                  </a:extLst>
                </p:cNvPr>
                <p:cNvPicPr/>
                <p:nvPr/>
              </p:nvPicPr>
              <p:blipFill>
                <a:blip r:embed="rId56"/>
                <a:stretch>
                  <a:fillRect/>
                </a:stretch>
              </p:blipFill>
              <p:spPr>
                <a:xfrm>
                  <a:off x="9237433" y="4107449"/>
                  <a:ext cx="90360" cy="12744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44" name="Ink 43">
                  <a:extLst>
                    <a:ext uri="{FF2B5EF4-FFF2-40B4-BE49-F238E27FC236}">
                      <a16:creationId xmlns:a16="http://schemas.microsoft.com/office/drawing/2014/main" id="{F11BD0D8-09A2-EACB-739D-02637F555FFA}"/>
                    </a:ext>
                  </a:extLst>
                </p14:cNvPr>
                <p14:cNvContentPartPr/>
                <p14:nvPr/>
              </p14:nvContentPartPr>
              <p14:xfrm>
                <a:off x="9208633" y="4073969"/>
                <a:ext cx="100800" cy="72000"/>
              </p14:xfrm>
            </p:contentPart>
          </mc:Choice>
          <mc:Fallback>
            <p:pic>
              <p:nvPicPr>
                <p:cNvPr id="44" name="Ink 43">
                  <a:extLst>
                    <a:ext uri="{FF2B5EF4-FFF2-40B4-BE49-F238E27FC236}">
                      <a16:creationId xmlns:a16="http://schemas.microsoft.com/office/drawing/2014/main" id="{F11BD0D8-09A2-EACB-739D-02637F555FFA}"/>
                    </a:ext>
                  </a:extLst>
                </p:cNvPr>
                <p:cNvPicPr/>
                <p:nvPr/>
              </p:nvPicPr>
              <p:blipFill>
                <a:blip r:embed="rId58"/>
                <a:stretch>
                  <a:fillRect/>
                </a:stretch>
              </p:blipFill>
              <p:spPr>
                <a:xfrm>
                  <a:off x="9199993" y="4064969"/>
                  <a:ext cx="118440" cy="8964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45" name="Ink 44">
                  <a:extLst>
                    <a:ext uri="{FF2B5EF4-FFF2-40B4-BE49-F238E27FC236}">
                      <a16:creationId xmlns:a16="http://schemas.microsoft.com/office/drawing/2014/main" id="{7C1488EE-E5EB-15B3-B8FF-EA38D18CB5F0}"/>
                    </a:ext>
                  </a:extLst>
                </p14:cNvPr>
                <p14:cNvContentPartPr/>
                <p14:nvPr/>
              </p14:nvContentPartPr>
              <p14:xfrm>
                <a:off x="9296833" y="4168289"/>
                <a:ext cx="97920" cy="61560"/>
              </p14:xfrm>
            </p:contentPart>
          </mc:Choice>
          <mc:Fallback>
            <p:pic>
              <p:nvPicPr>
                <p:cNvPr id="45" name="Ink 44">
                  <a:extLst>
                    <a:ext uri="{FF2B5EF4-FFF2-40B4-BE49-F238E27FC236}">
                      <a16:creationId xmlns:a16="http://schemas.microsoft.com/office/drawing/2014/main" id="{7C1488EE-E5EB-15B3-B8FF-EA38D18CB5F0}"/>
                    </a:ext>
                  </a:extLst>
                </p:cNvPr>
                <p:cNvPicPr/>
                <p:nvPr/>
              </p:nvPicPr>
              <p:blipFill>
                <a:blip r:embed="rId60"/>
                <a:stretch>
                  <a:fillRect/>
                </a:stretch>
              </p:blipFill>
              <p:spPr>
                <a:xfrm>
                  <a:off x="9287833" y="4159649"/>
                  <a:ext cx="115560" cy="79200"/>
                </a:xfrm>
                <a:prstGeom prst="rect">
                  <a:avLst/>
                </a:prstGeom>
              </p:spPr>
            </p:pic>
          </mc:Fallback>
        </mc:AlternateContent>
      </p:grpSp>
      <p:grpSp>
        <p:nvGrpSpPr>
          <p:cNvPr id="50" name="Group 49">
            <a:extLst>
              <a:ext uri="{FF2B5EF4-FFF2-40B4-BE49-F238E27FC236}">
                <a16:creationId xmlns:a16="http://schemas.microsoft.com/office/drawing/2014/main" id="{455474DB-5984-7922-9406-1D8707C7AA78}"/>
              </a:ext>
            </a:extLst>
          </p:cNvPr>
          <p:cNvGrpSpPr/>
          <p:nvPr/>
        </p:nvGrpSpPr>
        <p:grpSpPr>
          <a:xfrm>
            <a:off x="8496553" y="2587169"/>
            <a:ext cx="1402200" cy="972000"/>
            <a:chOff x="8496553" y="2587169"/>
            <a:chExt cx="1402200" cy="972000"/>
          </a:xfrm>
        </p:grpSpPr>
        <mc:AlternateContent xmlns:mc="http://schemas.openxmlformats.org/markup-compatibility/2006">
          <mc:Choice xmlns:p14="http://schemas.microsoft.com/office/powerpoint/2010/main" Requires="p14">
            <p:contentPart p14:bwMode="auto" r:id="rId61">
              <p14:nvContentPartPr>
                <p14:cNvPr id="47" name="Ink 46">
                  <a:extLst>
                    <a:ext uri="{FF2B5EF4-FFF2-40B4-BE49-F238E27FC236}">
                      <a16:creationId xmlns:a16="http://schemas.microsoft.com/office/drawing/2014/main" id="{749F116F-D6C2-6481-2B92-9B917D315C44}"/>
                    </a:ext>
                  </a:extLst>
                </p14:cNvPr>
                <p14:cNvContentPartPr/>
                <p14:nvPr/>
              </p14:nvContentPartPr>
              <p14:xfrm>
                <a:off x="9225553" y="2587169"/>
                <a:ext cx="673200" cy="972000"/>
              </p14:xfrm>
            </p:contentPart>
          </mc:Choice>
          <mc:Fallback>
            <p:pic>
              <p:nvPicPr>
                <p:cNvPr id="47" name="Ink 46">
                  <a:extLst>
                    <a:ext uri="{FF2B5EF4-FFF2-40B4-BE49-F238E27FC236}">
                      <a16:creationId xmlns:a16="http://schemas.microsoft.com/office/drawing/2014/main" id="{749F116F-D6C2-6481-2B92-9B917D315C44}"/>
                    </a:ext>
                  </a:extLst>
                </p:cNvPr>
                <p:cNvPicPr/>
                <p:nvPr/>
              </p:nvPicPr>
              <p:blipFill>
                <a:blip r:embed="rId62"/>
                <a:stretch>
                  <a:fillRect/>
                </a:stretch>
              </p:blipFill>
              <p:spPr>
                <a:xfrm>
                  <a:off x="9216553" y="2578529"/>
                  <a:ext cx="690840" cy="98964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48" name="Ink 47">
                  <a:extLst>
                    <a:ext uri="{FF2B5EF4-FFF2-40B4-BE49-F238E27FC236}">
                      <a16:creationId xmlns:a16="http://schemas.microsoft.com/office/drawing/2014/main" id="{37ED073D-704C-9F76-EB4A-A6323BC006AE}"/>
                    </a:ext>
                  </a:extLst>
                </p14:cNvPr>
                <p14:cNvContentPartPr/>
                <p14:nvPr/>
              </p14:nvContentPartPr>
              <p14:xfrm>
                <a:off x="8563153" y="3128249"/>
                <a:ext cx="665640" cy="246240"/>
              </p14:xfrm>
            </p:contentPart>
          </mc:Choice>
          <mc:Fallback>
            <p:pic>
              <p:nvPicPr>
                <p:cNvPr id="48" name="Ink 47">
                  <a:extLst>
                    <a:ext uri="{FF2B5EF4-FFF2-40B4-BE49-F238E27FC236}">
                      <a16:creationId xmlns:a16="http://schemas.microsoft.com/office/drawing/2014/main" id="{37ED073D-704C-9F76-EB4A-A6323BC006AE}"/>
                    </a:ext>
                  </a:extLst>
                </p:cNvPr>
                <p:cNvPicPr/>
                <p:nvPr/>
              </p:nvPicPr>
              <p:blipFill>
                <a:blip r:embed="rId64"/>
                <a:stretch>
                  <a:fillRect/>
                </a:stretch>
              </p:blipFill>
              <p:spPr>
                <a:xfrm>
                  <a:off x="8554153" y="3119249"/>
                  <a:ext cx="683280" cy="26388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49" name="Ink 48">
                  <a:extLst>
                    <a:ext uri="{FF2B5EF4-FFF2-40B4-BE49-F238E27FC236}">
                      <a16:creationId xmlns:a16="http://schemas.microsoft.com/office/drawing/2014/main" id="{D3FACF5F-3E51-1B74-0E9C-E7F0370ECF35}"/>
                    </a:ext>
                  </a:extLst>
                </p14:cNvPr>
                <p14:cNvContentPartPr/>
                <p14:nvPr/>
              </p14:nvContentPartPr>
              <p14:xfrm>
                <a:off x="8496553" y="3309329"/>
                <a:ext cx="243000" cy="100800"/>
              </p14:xfrm>
            </p:contentPart>
          </mc:Choice>
          <mc:Fallback>
            <p:pic>
              <p:nvPicPr>
                <p:cNvPr id="49" name="Ink 48">
                  <a:extLst>
                    <a:ext uri="{FF2B5EF4-FFF2-40B4-BE49-F238E27FC236}">
                      <a16:creationId xmlns:a16="http://schemas.microsoft.com/office/drawing/2014/main" id="{D3FACF5F-3E51-1B74-0E9C-E7F0370ECF35}"/>
                    </a:ext>
                  </a:extLst>
                </p:cNvPr>
                <p:cNvPicPr/>
                <p:nvPr/>
              </p:nvPicPr>
              <p:blipFill>
                <a:blip r:embed="rId66"/>
                <a:stretch>
                  <a:fillRect/>
                </a:stretch>
              </p:blipFill>
              <p:spPr>
                <a:xfrm>
                  <a:off x="8487913" y="3300689"/>
                  <a:ext cx="260640" cy="118440"/>
                </a:xfrm>
                <a:prstGeom prst="rect">
                  <a:avLst/>
                </a:prstGeom>
              </p:spPr>
            </p:pic>
          </mc:Fallback>
        </mc:AlternateContent>
      </p:grpSp>
      <p:grpSp>
        <p:nvGrpSpPr>
          <p:cNvPr id="69" name="Group 68">
            <a:extLst>
              <a:ext uri="{FF2B5EF4-FFF2-40B4-BE49-F238E27FC236}">
                <a16:creationId xmlns:a16="http://schemas.microsoft.com/office/drawing/2014/main" id="{E0A99C41-4493-26B3-91A4-65C20B7F62EA}"/>
              </a:ext>
            </a:extLst>
          </p:cNvPr>
          <p:cNvGrpSpPr/>
          <p:nvPr/>
        </p:nvGrpSpPr>
        <p:grpSpPr>
          <a:xfrm>
            <a:off x="8353993" y="5371409"/>
            <a:ext cx="2652840" cy="941760"/>
            <a:chOff x="8353993" y="5371409"/>
            <a:chExt cx="2652840" cy="941760"/>
          </a:xfrm>
        </p:grpSpPr>
        <mc:AlternateContent xmlns:mc="http://schemas.openxmlformats.org/markup-compatibility/2006">
          <mc:Choice xmlns:p14="http://schemas.microsoft.com/office/powerpoint/2010/main" Requires="p14">
            <p:contentPart p14:bwMode="auto" r:id="rId67">
              <p14:nvContentPartPr>
                <p14:cNvPr id="51" name="Ink 50">
                  <a:extLst>
                    <a:ext uri="{FF2B5EF4-FFF2-40B4-BE49-F238E27FC236}">
                      <a16:creationId xmlns:a16="http://schemas.microsoft.com/office/drawing/2014/main" id="{A08F51BF-8C9D-155C-C6A1-00AEEF359FF1}"/>
                    </a:ext>
                  </a:extLst>
                </p14:cNvPr>
                <p14:cNvContentPartPr/>
                <p14:nvPr/>
              </p14:nvContentPartPr>
              <p14:xfrm>
                <a:off x="8353993" y="5538809"/>
                <a:ext cx="877680" cy="594360"/>
              </p14:xfrm>
            </p:contentPart>
          </mc:Choice>
          <mc:Fallback>
            <p:pic>
              <p:nvPicPr>
                <p:cNvPr id="51" name="Ink 50">
                  <a:extLst>
                    <a:ext uri="{FF2B5EF4-FFF2-40B4-BE49-F238E27FC236}">
                      <a16:creationId xmlns:a16="http://schemas.microsoft.com/office/drawing/2014/main" id="{A08F51BF-8C9D-155C-C6A1-00AEEF359FF1}"/>
                    </a:ext>
                  </a:extLst>
                </p:cNvPr>
                <p:cNvPicPr/>
                <p:nvPr/>
              </p:nvPicPr>
              <p:blipFill>
                <a:blip r:embed="rId68"/>
                <a:stretch>
                  <a:fillRect/>
                </a:stretch>
              </p:blipFill>
              <p:spPr>
                <a:xfrm>
                  <a:off x="8344993" y="5530169"/>
                  <a:ext cx="895320" cy="61200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52" name="Ink 51">
                  <a:extLst>
                    <a:ext uri="{FF2B5EF4-FFF2-40B4-BE49-F238E27FC236}">
                      <a16:creationId xmlns:a16="http://schemas.microsoft.com/office/drawing/2014/main" id="{1746E1B3-0E56-A24A-FFEC-C6F5BC057A24}"/>
                    </a:ext>
                  </a:extLst>
                </p14:cNvPr>
                <p14:cNvContentPartPr/>
                <p14:nvPr/>
              </p14:nvContentPartPr>
              <p14:xfrm>
                <a:off x="9081553" y="5465009"/>
                <a:ext cx="305640" cy="239760"/>
              </p14:xfrm>
            </p:contentPart>
          </mc:Choice>
          <mc:Fallback>
            <p:pic>
              <p:nvPicPr>
                <p:cNvPr id="52" name="Ink 51">
                  <a:extLst>
                    <a:ext uri="{FF2B5EF4-FFF2-40B4-BE49-F238E27FC236}">
                      <a16:creationId xmlns:a16="http://schemas.microsoft.com/office/drawing/2014/main" id="{1746E1B3-0E56-A24A-FFEC-C6F5BC057A24}"/>
                    </a:ext>
                  </a:extLst>
                </p:cNvPr>
                <p:cNvPicPr/>
                <p:nvPr/>
              </p:nvPicPr>
              <p:blipFill>
                <a:blip r:embed="rId70"/>
                <a:stretch>
                  <a:fillRect/>
                </a:stretch>
              </p:blipFill>
              <p:spPr>
                <a:xfrm>
                  <a:off x="9072553" y="5456009"/>
                  <a:ext cx="323280" cy="25740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53" name="Ink 52">
                  <a:extLst>
                    <a:ext uri="{FF2B5EF4-FFF2-40B4-BE49-F238E27FC236}">
                      <a16:creationId xmlns:a16="http://schemas.microsoft.com/office/drawing/2014/main" id="{FF7813BF-3004-AB2E-CFAF-65EB477F7D65}"/>
                    </a:ext>
                  </a:extLst>
                </p14:cNvPr>
                <p14:cNvContentPartPr/>
                <p14:nvPr/>
              </p14:nvContentPartPr>
              <p14:xfrm>
                <a:off x="9119353" y="6118409"/>
                <a:ext cx="77400" cy="159480"/>
              </p14:xfrm>
            </p:contentPart>
          </mc:Choice>
          <mc:Fallback>
            <p:pic>
              <p:nvPicPr>
                <p:cNvPr id="53" name="Ink 52">
                  <a:extLst>
                    <a:ext uri="{FF2B5EF4-FFF2-40B4-BE49-F238E27FC236}">
                      <a16:creationId xmlns:a16="http://schemas.microsoft.com/office/drawing/2014/main" id="{FF7813BF-3004-AB2E-CFAF-65EB477F7D65}"/>
                    </a:ext>
                  </a:extLst>
                </p:cNvPr>
                <p:cNvPicPr/>
                <p:nvPr/>
              </p:nvPicPr>
              <p:blipFill>
                <a:blip r:embed="rId72"/>
                <a:stretch>
                  <a:fillRect/>
                </a:stretch>
              </p:blipFill>
              <p:spPr>
                <a:xfrm>
                  <a:off x="9110713" y="6109769"/>
                  <a:ext cx="95040" cy="17712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54" name="Ink 53">
                  <a:extLst>
                    <a:ext uri="{FF2B5EF4-FFF2-40B4-BE49-F238E27FC236}">
                      <a16:creationId xmlns:a16="http://schemas.microsoft.com/office/drawing/2014/main" id="{59601BC5-77F6-A448-A3C6-2B08B82F19B2}"/>
                    </a:ext>
                  </a:extLst>
                </p14:cNvPr>
                <p14:cNvContentPartPr/>
                <p14:nvPr/>
              </p14:nvContentPartPr>
              <p14:xfrm>
                <a:off x="9168313" y="6032729"/>
                <a:ext cx="268560" cy="149760"/>
              </p14:xfrm>
            </p:contentPart>
          </mc:Choice>
          <mc:Fallback>
            <p:pic>
              <p:nvPicPr>
                <p:cNvPr id="54" name="Ink 53">
                  <a:extLst>
                    <a:ext uri="{FF2B5EF4-FFF2-40B4-BE49-F238E27FC236}">
                      <a16:creationId xmlns:a16="http://schemas.microsoft.com/office/drawing/2014/main" id="{59601BC5-77F6-A448-A3C6-2B08B82F19B2}"/>
                    </a:ext>
                  </a:extLst>
                </p:cNvPr>
                <p:cNvPicPr/>
                <p:nvPr/>
              </p:nvPicPr>
              <p:blipFill>
                <a:blip r:embed="rId74"/>
                <a:stretch>
                  <a:fillRect/>
                </a:stretch>
              </p:blipFill>
              <p:spPr>
                <a:xfrm>
                  <a:off x="9159313" y="6024089"/>
                  <a:ext cx="286200" cy="16740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55" name="Ink 54">
                  <a:extLst>
                    <a:ext uri="{FF2B5EF4-FFF2-40B4-BE49-F238E27FC236}">
                      <a16:creationId xmlns:a16="http://schemas.microsoft.com/office/drawing/2014/main" id="{264F9DB3-3983-F7CC-DCE5-77FF45976221}"/>
                    </a:ext>
                  </a:extLst>
                </p14:cNvPr>
                <p14:cNvContentPartPr/>
                <p14:nvPr/>
              </p14:nvContentPartPr>
              <p14:xfrm>
                <a:off x="9327793" y="5983409"/>
                <a:ext cx="107640" cy="106560"/>
              </p14:xfrm>
            </p:contentPart>
          </mc:Choice>
          <mc:Fallback>
            <p:pic>
              <p:nvPicPr>
                <p:cNvPr id="55" name="Ink 54">
                  <a:extLst>
                    <a:ext uri="{FF2B5EF4-FFF2-40B4-BE49-F238E27FC236}">
                      <a16:creationId xmlns:a16="http://schemas.microsoft.com/office/drawing/2014/main" id="{264F9DB3-3983-F7CC-DCE5-77FF45976221}"/>
                    </a:ext>
                  </a:extLst>
                </p:cNvPr>
                <p:cNvPicPr/>
                <p:nvPr/>
              </p:nvPicPr>
              <p:blipFill>
                <a:blip r:embed="rId76"/>
                <a:stretch>
                  <a:fillRect/>
                </a:stretch>
              </p:blipFill>
              <p:spPr>
                <a:xfrm>
                  <a:off x="9319153" y="5974769"/>
                  <a:ext cx="125280" cy="12420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56" name="Ink 55">
                  <a:extLst>
                    <a:ext uri="{FF2B5EF4-FFF2-40B4-BE49-F238E27FC236}">
                      <a16:creationId xmlns:a16="http://schemas.microsoft.com/office/drawing/2014/main" id="{9CD52F80-DFFB-BD25-E01B-E4520A7DEAD6}"/>
                    </a:ext>
                  </a:extLst>
                </p14:cNvPr>
                <p14:cNvContentPartPr/>
                <p14:nvPr/>
              </p14:nvContentPartPr>
              <p14:xfrm>
                <a:off x="9388273" y="6157649"/>
                <a:ext cx="90000" cy="68040"/>
              </p14:xfrm>
            </p:contentPart>
          </mc:Choice>
          <mc:Fallback>
            <p:pic>
              <p:nvPicPr>
                <p:cNvPr id="56" name="Ink 55">
                  <a:extLst>
                    <a:ext uri="{FF2B5EF4-FFF2-40B4-BE49-F238E27FC236}">
                      <a16:creationId xmlns:a16="http://schemas.microsoft.com/office/drawing/2014/main" id="{9CD52F80-DFFB-BD25-E01B-E4520A7DEAD6}"/>
                    </a:ext>
                  </a:extLst>
                </p:cNvPr>
                <p:cNvPicPr/>
                <p:nvPr/>
              </p:nvPicPr>
              <p:blipFill>
                <a:blip r:embed="rId78"/>
                <a:stretch>
                  <a:fillRect/>
                </a:stretch>
              </p:blipFill>
              <p:spPr>
                <a:xfrm>
                  <a:off x="9379273" y="6149009"/>
                  <a:ext cx="107640" cy="8568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57" name="Ink 56">
                  <a:extLst>
                    <a:ext uri="{FF2B5EF4-FFF2-40B4-BE49-F238E27FC236}">
                      <a16:creationId xmlns:a16="http://schemas.microsoft.com/office/drawing/2014/main" id="{4C882C5E-210A-3A06-F993-91D738FC826C}"/>
                    </a:ext>
                  </a:extLst>
                </p14:cNvPr>
                <p14:cNvContentPartPr/>
                <p14:nvPr/>
              </p14:nvContentPartPr>
              <p14:xfrm>
                <a:off x="9881473" y="5492729"/>
                <a:ext cx="74520" cy="318600"/>
              </p14:xfrm>
            </p:contentPart>
          </mc:Choice>
          <mc:Fallback>
            <p:pic>
              <p:nvPicPr>
                <p:cNvPr id="57" name="Ink 56">
                  <a:extLst>
                    <a:ext uri="{FF2B5EF4-FFF2-40B4-BE49-F238E27FC236}">
                      <a16:creationId xmlns:a16="http://schemas.microsoft.com/office/drawing/2014/main" id="{4C882C5E-210A-3A06-F993-91D738FC826C}"/>
                    </a:ext>
                  </a:extLst>
                </p:cNvPr>
                <p:cNvPicPr/>
                <p:nvPr/>
              </p:nvPicPr>
              <p:blipFill>
                <a:blip r:embed="rId80"/>
                <a:stretch>
                  <a:fillRect/>
                </a:stretch>
              </p:blipFill>
              <p:spPr>
                <a:xfrm>
                  <a:off x="9872473" y="5483729"/>
                  <a:ext cx="92160" cy="33624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58" name="Ink 57">
                  <a:extLst>
                    <a:ext uri="{FF2B5EF4-FFF2-40B4-BE49-F238E27FC236}">
                      <a16:creationId xmlns:a16="http://schemas.microsoft.com/office/drawing/2014/main" id="{F0FCDD97-77BB-108C-5495-893FF8653DDC}"/>
                    </a:ext>
                  </a:extLst>
                </p14:cNvPr>
                <p14:cNvContentPartPr/>
                <p14:nvPr/>
              </p14:nvContentPartPr>
              <p14:xfrm>
                <a:off x="9789313" y="5611169"/>
                <a:ext cx="320400" cy="167400"/>
              </p14:xfrm>
            </p:contentPart>
          </mc:Choice>
          <mc:Fallback>
            <p:pic>
              <p:nvPicPr>
                <p:cNvPr id="58" name="Ink 57">
                  <a:extLst>
                    <a:ext uri="{FF2B5EF4-FFF2-40B4-BE49-F238E27FC236}">
                      <a16:creationId xmlns:a16="http://schemas.microsoft.com/office/drawing/2014/main" id="{F0FCDD97-77BB-108C-5495-893FF8653DDC}"/>
                    </a:ext>
                  </a:extLst>
                </p:cNvPr>
                <p:cNvPicPr/>
                <p:nvPr/>
              </p:nvPicPr>
              <p:blipFill>
                <a:blip r:embed="rId82"/>
                <a:stretch>
                  <a:fillRect/>
                </a:stretch>
              </p:blipFill>
              <p:spPr>
                <a:xfrm>
                  <a:off x="9780673" y="5602169"/>
                  <a:ext cx="338040" cy="18504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59" name="Ink 58">
                  <a:extLst>
                    <a:ext uri="{FF2B5EF4-FFF2-40B4-BE49-F238E27FC236}">
                      <a16:creationId xmlns:a16="http://schemas.microsoft.com/office/drawing/2014/main" id="{4990D762-87B8-21A5-6831-BB29406C77F3}"/>
                    </a:ext>
                  </a:extLst>
                </p14:cNvPr>
                <p14:cNvContentPartPr/>
                <p14:nvPr/>
              </p14:nvContentPartPr>
              <p14:xfrm>
                <a:off x="10131313" y="5548889"/>
                <a:ext cx="288000" cy="146880"/>
              </p14:xfrm>
            </p:contentPart>
          </mc:Choice>
          <mc:Fallback>
            <p:pic>
              <p:nvPicPr>
                <p:cNvPr id="59" name="Ink 58">
                  <a:extLst>
                    <a:ext uri="{FF2B5EF4-FFF2-40B4-BE49-F238E27FC236}">
                      <a16:creationId xmlns:a16="http://schemas.microsoft.com/office/drawing/2014/main" id="{4990D762-87B8-21A5-6831-BB29406C77F3}"/>
                    </a:ext>
                  </a:extLst>
                </p:cNvPr>
                <p:cNvPicPr/>
                <p:nvPr/>
              </p:nvPicPr>
              <p:blipFill>
                <a:blip r:embed="rId84"/>
                <a:stretch>
                  <a:fillRect/>
                </a:stretch>
              </p:blipFill>
              <p:spPr>
                <a:xfrm>
                  <a:off x="10122313" y="5540249"/>
                  <a:ext cx="305640" cy="164520"/>
                </a:xfrm>
                <a:prstGeom prst="rect">
                  <a:avLst/>
                </a:prstGeom>
              </p:spPr>
            </p:pic>
          </mc:Fallback>
        </mc:AlternateContent>
        <mc:AlternateContent xmlns:mc="http://schemas.openxmlformats.org/markup-compatibility/2006">
          <mc:Choice xmlns:p14="http://schemas.microsoft.com/office/powerpoint/2010/main" Requires="p14">
            <p:contentPart p14:bwMode="auto" r:id="rId85">
              <p14:nvContentPartPr>
                <p14:cNvPr id="60" name="Ink 59">
                  <a:extLst>
                    <a:ext uri="{FF2B5EF4-FFF2-40B4-BE49-F238E27FC236}">
                      <a16:creationId xmlns:a16="http://schemas.microsoft.com/office/drawing/2014/main" id="{52995C38-60C7-9E11-030C-FB74A36C1668}"/>
                    </a:ext>
                  </a:extLst>
                </p14:cNvPr>
                <p14:cNvContentPartPr/>
                <p14:nvPr/>
              </p14:nvContentPartPr>
              <p14:xfrm>
                <a:off x="9922513" y="6122369"/>
                <a:ext cx="96480" cy="190800"/>
              </p14:xfrm>
            </p:contentPart>
          </mc:Choice>
          <mc:Fallback>
            <p:pic>
              <p:nvPicPr>
                <p:cNvPr id="60" name="Ink 59">
                  <a:extLst>
                    <a:ext uri="{FF2B5EF4-FFF2-40B4-BE49-F238E27FC236}">
                      <a16:creationId xmlns:a16="http://schemas.microsoft.com/office/drawing/2014/main" id="{52995C38-60C7-9E11-030C-FB74A36C1668}"/>
                    </a:ext>
                  </a:extLst>
                </p:cNvPr>
                <p:cNvPicPr/>
                <p:nvPr/>
              </p:nvPicPr>
              <p:blipFill>
                <a:blip r:embed="rId86"/>
                <a:stretch>
                  <a:fillRect/>
                </a:stretch>
              </p:blipFill>
              <p:spPr>
                <a:xfrm>
                  <a:off x="9913513" y="6113729"/>
                  <a:ext cx="114120" cy="20844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61" name="Ink 60">
                  <a:extLst>
                    <a:ext uri="{FF2B5EF4-FFF2-40B4-BE49-F238E27FC236}">
                      <a16:creationId xmlns:a16="http://schemas.microsoft.com/office/drawing/2014/main" id="{A909117A-F872-0B9F-7135-C0C901FA13AD}"/>
                    </a:ext>
                  </a:extLst>
                </p14:cNvPr>
                <p14:cNvContentPartPr/>
                <p14:nvPr/>
              </p14:nvContentPartPr>
              <p14:xfrm>
                <a:off x="9989833" y="6105449"/>
                <a:ext cx="190440" cy="164520"/>
              </p14:xfrm>
            </p:contentPart>
          </mc:Choice>
          <mc:Fallback>
            <p:pic>
              <p:nvPicPr>
                <p:cNvPr id="61" name="Ink 60">
                  <a:extLst>
                    <a:ext uri="{FF2B5EF4-FFF2-40B4-BE49-F238E27FC236}">
                      <a16:creationId xmlns:a16="http://schemas.microsoft.com/office/drawing/2014/main" id="{A909117A-F872-0B9F-7135-C0C901FA13AD}"/>
                    </a:ext>
                  </a:extLst>
                </p:cNvPr>
                <p:cNvPicPr/>
                <p:nvPr/>
              </p:nvPicPr>
              <p:blipFill>
                <a:blip r:embed="rId88"/>
                <a:stretch>
                  <a:fillRect/>
                </a:stretch>
              </p:blipFill>
              <p:spPr>
                <a:xfrm>
                  <a:off x="9981193" y="6096809"/>
                  <a:ext cx="208080" cy="182160"/>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62" name="Ink 61">
                  <a:extLst>
                    <a:ext uri="{FF2B5EF4-FFF2-40B4-BE49-F238E27FC236}">
                      <a16:creationId xmlns:a16="http://schemas.microsoft.com/office/drawing/2014/main" id="{5EE2063A-3ABF-1523-5987-5C56D34698A8}"/>
                    </a:ext>
                  </a:extLst>
                </p14:cNvPr>
                <p14:cNvContentPartPr/>
                <p14:nvPr/>
              </p14:nvContentPartPr>
              <p14:xfrm>
                <a:off x="10090273" y="6060089"/>
                <a:ext cx="32400" cy="10440"/>
              </p14:xfrm>
            </p:contentPart>
          </mc:Choice>
          <mc:Fallback>
            <p:pic>
              <p:nvPicPr>
                <p:cNvPr id="62" name="Ink 61">
                  <a:extLst>
                    <a:ext uri="{FF2B5EF4-FFF2-40B4-BE49-F238E27FC236}">
                      <a16:creationId xmlns:a16="http://schemas.microsoft.com/office/drawing/2014/main" id="{5EE2063A-3ABF-1523-5987-5C56D34698A8}"/>
                    </a:ext>
                  </a:extLst>
                </p:cNvPr>
                <p:cNvPicPr/>
                <p:nvPr/>
              </p:nvPicPr>
              <p:blipFill>
                <a:blip r:embed="rId90"/>
                <a:stretch>
                  <a:fillRect/>
                </a:stretch>
              </p:blipFill>
              <p:spPr>
                <a:xfrm>
                  <a:off x="10081633" y="6051089"/>
                  <a:ext cx="50040" cy="2808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63" name="Ink 62">
                  <a:extLst>
                    <a:ext uri="{FF2B5EF4-FFF2-40B4-BE49-F238E27FC236}">
                      <a16:creationId xmlns:a16="http://schemas.microsoft.com/office/drawing/2014/main" id="{DD2C3BA1-C435-E815-072C-9A9C49CFFC6B}"/>
                    </a:ext>
                  </a:extLst>
                </p14:cNvPr>
                <p14:cNvContentPartPr/>
                <p14:nvPr/>
              </p14:nvContentPartPr>
              <p14:xfrm>
                <a:off x="10224553" y="5763089"/>
                <a:ext cx="280080" cy="381240"/>
              </p14:xfrm>
            </p:contentPart>
          </mc:Choice>
          <mc:Fallback>
            <p:pic>
              <p:nvPicPr>
                <p:cNvPr id="63" name="Ink 62">
                  <a:extLst>
                    <a:ext uri="{FF2B5EF4-FFF2-40B4-BE49-F238E27FC236}">
                      <a16:creationId xmlns:a16="http://schemas.microsoft.com/office/drawing/2014/main" id="{DD2C3BA1-C435-E815-072C-9A9C49CFFC6B}"/>
                    </a:ext>
                  </a:extLst>
                </p:cNvPr>
                <p:cNvPicPr/>
                <p:nvPr/>
              </p:nvPicPr>
              <p:blipFill>
                <a:blip r:embed="rId92"/>
                <a:stretch>
                  <a:fillRect/>
                </a:stretch>
              </p:blipFill>
              <p:spPr>
                <a:xfrm>
                  <a:off x="10215553" y="5754449"/>
                  <a:ext cx="297720" cy="398880"/>
                </a:xfrm>
                <a:prstGeom prst="rect">
                  <a:avLst/>
                </a:prstGeom>
              </p:spPr>
            </p:pic>
          </mc:Fallback>
        </mc:AlternateContent>
        <mc:AlternateContent xmlns:mc="http://schemas.openxmlformats.org/markup-compatibility/2006">
          <mc:Choice xmlns:p14="http://schemas.microsoft.com/office/powerpoint/2010/main" Requires="p14">
            <p:contentPart p14:bwMode="auto" r:id="rId93">
              <p14:nvContentPartPr>
                <p14:cNvPr id="64" name="Ink 63">
                  <a:extLst>
                    <a:ext uri="{FF2B5EF4-FFF2-40B4-BE49-F238E27FC236}">
                      <a16:creationId xmlns:a16="http://schemas.microsoft.com/office/drawing/2014/main" id="{F97BB313-A59D-9C84-CB82-ADD70DE6BB99}"/>
                    </a:ext>
                  </a:extLst>
                </p14:cNvPr>
                <p14:cNvContentPartPr/>
                <p14:nvPr/>
              </p14:nvContentPartPr>
              <p14:xfrm>
                <a:off x="10494913" y="5870009"/>
                <a:ext cx="99000" cy="75240"/>
              </p14:xfrm>
            </p:contentPart>
          </mc:Choice>
          <mc:Fallback>
            <p:pic>
              <p:nvPicPr>
                <p:cNvPr id="64" name="Ink 63">
                  <a:extLst>
                    <a:ext uri="{FF2B5EF4-FFF2-40B4-BE49-F238E27FC236}">
                      <a16:creationId xmlns:a16="http://schemas.microsoft.com/office/drawing/2014/main" id="{F97BB313-A59D-9C84-CB82-ADD70DE6BB99}"/>
                    </a:ext>
                  </a:extLst>
                </p:cNvPr>
                <p:cNvPicPr/>
                <p:nvPr/>
              </p:nvPicPr>
              <p:blipFill>
                <a:blip r:embed="rId94"/>
                <a:stretch>
                  <a:fillRect/>
                </a:stretch>
              </p:blipFill>
              <p:spPr>
                <a:xfrm>
                  <a:off x="10485913" y="5861369"/>
                  <a:ext cx="116640" cy="92880"/>
                </a:xfrm>
                <a:prstGeom prst="rect">
                  <a:avLst/>
                </a:prstGeom>
              </p:spPr>
            </p:pic>
          </mc:Fallback>
        </mc:AlternateContent>
        <mc:AlternateContent xmlns:mc="http://schemas.openxmlformats.org/markup-compatibility/2006">
          <mc:Choice xmlns:p14="http://schemas.microsoft.com/office/powerpoint/2010/main" Requires="p14">
            <p:contentPart p14:bwMode="auto" r:id="rId95">
              <p14:nvContentPartPr>
                <p14:cNvPr id="65" name="Ink 64">
                  <a:extLst>
                    <a:ext uri="{FF2B5EF4-FFF2-40B4-BE49-F238E27FC236}">
                      <a16:creationId xmlns:a16="http://schemas.microsoft.com/office/drawing/2014/main" id="{B978FD3C-8FCE-272C-86E4-AABC8BB08D10}"/>
                    </a:ext>
                  </a:extLst>
                </p14:cNvPr>
                <p14:cNvContentPartPr/>
                <p14:nvPr/>
              </p14:nvContentPartPr>
              <p14:xfrm>
                <a:off x="10556473" y="5795129"/>
                <a:ext cx="30600" cy="26280"/>
              </p14:xfrm>
            </p:contentPart>
          </mc:Choice>
          <mc:Fallback>
            <p:pic>
              <p:nvPicPr>
                <p:cNvPr id="65" name="Ink 64">
                  <a:extLst>
                    <a:ext uri="{FF2B5EF4-FFF2-40B4-BE49-F238E27FC236}">
                      <a16:creationId xmlns:a16="http://schemas.microsoft.com/office/drawing/2014/main" id="{B978FD3C-8FCE-272C-86E4-AABC8BB08D10}"/>
                    </a:ext>
                  </a:extLst>
                </p:cNvPr>
                <p:cNvPicPr/>
                <p:nvPr/>
              </p:nvPicPr>
              <p:blipFill>
                <a:blip r:embed="rId96"/>
                <a:stretch>
                  <a:fillRect/>
                </a:stretch>
              </p:blipFill>
              <p:spPr>
                <a:xfrm>
                  <a:off x="10547833" y="5786129"/>
                  <a:ext cx="48240" cy="43920"/>
                </a:xfrm>
                <a:prstGeom prst="rect">
                  <a:avLst/>
                </a:prstGeom>
              </p:spPr>
            </p:pic>
          </mc:Fallback>
        </mc:AlternateContent>
        <mc:AlternateContent xmlns:mc="http://schemas.openxmlformats.org/markup-compatibility/2006">
          <mc:Choice xmlns:p14="http://schemas.microsoft.com/office/powerpoint/2010/main" Requires="p14">
            <p:contentPart p14:bwMode="auto" r:id="rId97">
              <p14:nvContentPartPr>
                <p14:cNvPr id="66" name="Ink 65">
                  <a:extLst>
                    <a:ext uri="{FF2B5EF4-FFF2-40B4-BE49-F238E27FC236}">
                      <a16:creationId xmlns:a16="http://schemas.microsoft.com/office/drawing/2014/main" id="{2B5E3D6B-C454-73E2-5165-05CC2309218D}"/>
                    </a:ext>
                  </a:extLst>
                </p14:cNvPr>
                <p14:cNvContentPartPr/>
                <p14:nvPr/>
              </p14:nvContentPartPr>
              <p14:xfrm>
                <a:off x="10636753" y="5819609"/>
                <a:ext cx="115920" cy="76680"/>
              </p14:xfrm>
            </p:contentPart>
          </mc:Choice>
          <mc:Fallback>
            <p:pic>
              <p:nvPicPr>
                <p:cNvPr id="66" name="Ink 65">
                  <a:extLst>
                    <a:ext uri="{FF2B5EF4-FFF2-40B4-BE49-F238E27FC236}">
                      <a16:creationId xmlns:a16="http://schemas.microsoft.com/office/drawing/2014/main" id="{2B5E3D6B-C454-73E2-5165-05CC2309218D}"/>
                    </a:ext>
                  </a:extLst>
                </p:cNvPr>
                <p:cNvPicPr/>
                <p:nvPr/>
              </p:nvPicPr>
              <p:blipFill>
                <a:blip r:embed="rId98"/>
                <a:stretch>
                  <a:fillRect/>
                </a:stretch>
              </p:blipFill>
              <p:spPr>
                <a:xfrm>
                  <a:off x="10628113" y="5810969"/>
                  <a:ext cx="133560" cy="94320"/>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67" name="Ink 66">
                  <a:extLst>
                    <a:ext uri="{FF2B5EF4-FFF2-40B4-BE49-F238E27FC236}">
                      <a16:creationId xmlns:a16="http://schemas.microsoft.com/office/drawing/2014/main" id="{E3CC037A-C50B-64E1-7826-E4C24A86FC81}"/>
                    </a:ext>
                  </a:extLst>
                </p14:cNvPr>
                <p14:cNvContentPartPr/>
                <p14:nvPr/>
              </p14:nvContentPartPr>
              <p14:xfrm>
                <a:off x="10791553" y="5371409"/>
                <a:ext cx="148680" cy="226080"/>
              </p14:xfrm>
            </p:contentPart>
          </mc:Choice>
          <mc:Fallback>
            <p:pic>
              <p:nvPicPr>
                <p:cNvPr id="67" name="Ink 66">
                  <a:extLst>
                    <a:ext uri="{FF2B5EF4-FFF2-40B4-BE49-F238E27FC236}">
                      <a16:creationId xmlns:a16="http://schemas.microsoft.com/office/drawing/2014/main" id="{E3CC037A-C50B-64E1-7826-E4C24A86FC81}"/>
                    </a:ext>
                  </a:extLst>
                </p:cNvPr>
                <p:cNvPicPr/>
                <p:nvPr/>
              </p:nvPicPr>
              <p:blipFill>
                <a:blip r:embed="rId100"/>
                <a:stretch>
                  <a:fillRect/>
                </a:stretch>
              </p:blipFill>
              <p:spPr>
                <a:xfrm>
                  <a:off x="10782913" y="5362409"/>
                  <a:ext cx="166320" cy="243720"/>
                </a:xfrm>
                <a:prstGeom prst="rect">
                  <a:avLst/>
                </a:prstGeom>
              </p:spPr>
            </p:pic>
          </mc:Fallback>
        </mc:AlternateContent>
        <mc:AlternateContent xmlns:mc="http://schemas.openxmlformats.org/markup-compatibility/2006">
          <mc:Choice xmlns:p14="http://schemas.microsoft.com/office/powerpoint/2010/main" Requires="p14">
            <p:contentPart p14:bwMode="auto" r:id="rId101">
              <p14:nvContentPartPr>
                <p14:cNvPr id="68" name="Ink 67">
                  <a:extLst>
                    <a:ext uri="{FF2B5EF4-FFF2-40B4-BE49-F238E27FC236}">
                      <a16:creationId xmlns:a16="http://schemas.microsoft.com/office/drawing/2014/main" id="{896A0AE0-FD87-EF6B-D6DC-ACC3B5EAAB93}"/>
                    </a:ext>
                  </a:extLst>
                </p14:cNvPr>
                <p14:cNvContentPartPr/>
                <p14:nvPr/>
              </p14:nvContentPartPr>
              <p14:xfrm>
                <a:off x="10998553" y="5742929"/>
                <a:ext cx="8280" cy="26280"/>
              </p14:xfrm>
            </p:contentPart>
          </mc:Choice>
          <mc:Fallback>
            <p:pic>
              <p:nvPicPr>
                <p:cNvPr id="68" name="Ink 67">
                  <a:extLst>
                    <a:ext uri="{FF2B5EF4-FFF2-40B4-BE49-F238E27FC236}">
                      <a16:creationId xmlns:a16="http://schemas.microsoft.com/office/drawing/2014/main" id="{896A0AE0-FD87-EF6B-D6DC-ACC3B5EAAB93}"/>
                    </a:ext>
                  </a:extLst>
                </p:cNvPr>
                <p:cNvPicPr/>
                <p:nvPr/>
              </p:nvPicPr>
              <p:blipFill>
                <a:blip r:embed="rId102"/>
                <a:stretch>
                  <a:fillRect/>
                </a:stretch>
              </p:blipFill>
              <p:spPr>
                <a:xfrm>
                  <a:off x="10989553" y="5733929"/>
                  <a:ext cx="25920" cy="43920"/>
                </a:xfrm>
                <a:prstGeom prst="rect">
                  <a:avLst/>
                </a:prstGeom>
              </p:spPr>
            </p:pic>
          </mc:Fallback>
        </mc:AlternateContent>
      </p:grpSp>
    </p:spTree>
    <p:extLst>
      <p:ext uri="{BB962C8B-B14F-4D97-AF65-F5344CB8AC3E}">
        <p14:creationId xmlns:p14="http://schemas.microsoft.com/office/powerpoint/2010/main" val="22094436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2837E124-735D-435A-891B-D7F044C1945B}"/>
              </a:ext>
            </a:extLst>
          </p:cNvPr>
          <p:cNvGraphicFramePr>
            <a:graphicFrameLocks noChangeAspect="1"/>
          </p:cNvGraphicFramePr>
          <p:nvPr/>
        </p:nvGraphicFramePr>
        <p:xfrm>
          <a:off x="5875016" y="103967"/>
          <a:ext cx="7010774" cy="3817368"/>
        </p:xfrm>
        <a:graphic>
          <a:graphicData uri="http://schemas.openxmlformats.org/presentationml/2006/ole">
            <mc:AlternateContent xmlns:mc="http://schemas.openxmlformats.org/markup-compatibility/2006">
              <mc:Choice xmlns:v="urn:schemas-microsoft-com:vml" Requires="v">
                <p:oleObj name="MDLDrawObject Class" r:id="rId2" imgW="8753383" imgH="4742662" progId="MDLDrawOLE.MDLDrawObject.1">
                  <p:embed/>
                </p:oleObj>
              </mc:Choice>
              <mc:Fallback>
                <p:oleObj name="MDLDrawObject Class" r:id="rId2" imgW="8753383" imgH="4742662" progId="MDLDrawOLE.MDLDrawObject.1">
                  <p:embed/>
                  <p:pic>
                    <p:nvPicPr>
                      <p:cNvPr id="5" name="Object 4">
                        <a:extLst>
                          <a:ext uri="{FF2B5EF4-FFF2-40B4-BE49-F238E27FC236}">
                            <a16:creationId xmlns:a16="http://schemas.microsoft.com/office/drawing/2014/main" id="{2837E124-735D-435A-891B-D7F044C1945B}"/>
                          </a:ext>
                        </a:extLst>
                      </p:cNvPr>
                      <p:cNvPicPr>
                        <a:picLocks noChangeAspect="1" noChangeArrowheads="1"/>
                      </p:cNvPicPr>
                      <p:nvPr/>
                    </p:nvPicPr>
                    <p:blipFill>
                      <a:blip r:embed="rId3"/>
                      <a:srcRect/>
                      <a:stretch>
                        <a:fillRect/>
                      </a:stretch>
                    </p:blipFill>
                    <p:spPr bwMode="auto">
                      <a:xfrm>
                        <a:off x="5875016" y="103967"/>
                        <a:ext cx="7010774" cy="3817368"/>
                      </a:xfrm>
                      <a:prstGeom prst="rect">
                        <a:avLst/>
                      </a:prstGeom>
                      <a:noFill/>
                    </p:spPr>
                  </p:pic>
                </p:oleObj>
              </mc:Fallback>
            </mc:AlternateContent>
          </a:graphicData>
        </a:graphic>
      </p:graphicFrame>
      <p:graphicFrame>
        <p:nvGraphicFramePr>
          <p:cNvPr id="6" name="Object 5">
            <a:extLst>
              <a:ext uri="{FF2B5EF4-FFF2-40B4-BE49-F238E27FC236}">
                <a16:creationId xmlns:a16="http://schemas.microsoft.com/office/drawing/2014/main" id="{86053A9A-8A9D-4385-BB72-2600F72F8B81}"/>
              </a:ext>
            </a:extLst>
          </p:cNvPr>
          <p:cNvGraphicFramePr>
            <a:graphicFrameLocks noChangeAspect="1"/>
          </p:cNvGraphicFramePr>
          <p:nvPr/>
        </p:nvGraphicFramePr>
        <p:xfrm>
          <a:off x="5509806" y="4265094"/>
          <a:ext cx="4829747" cy="2139367"/>
        </p:xfrm>
        <a:graphic>
          <a:graphicData uri="http://schemas.openxmlformats.org/presentationml/2006/ole">
            <mc:AlternateContent xmlns:mc="http://schemas.openxmlformats.org/markup-compatibility/2006">
              <mc:Choice xmlns:v="urn:schemas-microsoft-com:vml" Requires="v">
                <p:oleObj name="MDLDrawObject Class" r:id="rId4" imgW="4552469" imgH="2018774" progId="MDLDrawOLE.MDLDrawObject.1">
                  <p:embed/>
                </p:oleObj>
              </mc:Choice>
              <mc:Fallback>
                <p:oleObj name="MDLDrawObject Class" r:id="rId4" imgW="4552469" imgH="2018774" progId="MDLDrawOLE.MDLDrawObject.1">
                  <p:embed/>
                  <p:pic>
                    <p:nvPicPr>
                      <p:cNvPr id="6" name="Object 5">
                        <a:extLst>
                          <a:ext uri="{FF2B5EF4-FFF2-40B4-BE49-F238E27FC236}">
                            <a16:creationId xmlns:a16="http://schemas.microsoft.com/office/drawing/2014/main" id="{86053A9A-8A9D-4385-BB72-2600F72F8B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9806" y="4265094"/>
                        <a:ext cx="4829747" cy="2139367"/>
                      </a:xfrm>
                      <a:prstGeom prst="rect">
                        <a:avLst/>
                      </a:prstGeom>
                      <a:noFill/>
                    </p:spPr>
                  </p:pic>
                </p:oleObj>
              </mc:Fallback>
            </mc:AlternateContent>
          </a:graphicData>
        </a:graphic>
      </p:graphicFrame>
      <p:sp>
        <p:nvSpPr>
          <p:cNvPr id="7" name="Rectangle 6">
            <a:extLst>
              <a:ext uri="{FF2B5EF4-FFF2-40B4-BE49-F238E27FC236}">
                <a16:creationId xmlns:a16="http://schemas.microsoft.com/office/drawing/2014/main" id="{DE86ED0D-29EC-4AD9-989C-80CD46417F6C}"/>
              </a:ext>
            </a:extLst>
          </p:cNvPr>
          <p:cNvSpPr/>
          <p:nvPr/>
        </p:nvSpPr>
        <p:spPr>
          <a:xfrm>
            <a:off x="237117" y="250185"/>
            <a:ext cx="5298322" cy="1754326"/>
          </a:xfrm>
          <a:prstGeom prst="rect">
            <a:avLst/>
          </a:prstGeom>
        </p:spPr>
        <p:txBody>
          <a:bodyPr wrap="square">
            <a:spAutoFit/>
          </a:bodyPr>
          <a:lstStyle/>
          <a:p>
            <a:pPr algn="just"/>
            <a:r>
              <a:rPr lang="en-US" sz="1800" b="1" dirty="0">
                <a:latin typeface="Arial" panose="020B0604020202020204" pitchFamily="34" charset="0"/>
                <a:ea typeface="Times New Roman" panose="02020603050405020304" pitchFamily="18" charset="0"/>
                <a:cs typeface="Arial" panose="020B0604020202020204" pitchFamily="34" charset="0"/>
              </a:rPr>
              <a:t>Effect of Competitive Inhibitor on Steady-State Kinetics:</a:t>
            </a:r>
          </a:p>
          <a:p>
            <a:pPr marL="331153" indent="-331153" algn="just">
              <a:buFont typeface="Arial" panose="020B0604020202020204" pitchFamily="34" charset="0"/>
              <a:buChar char="•"/>
            </a:pPr>
            <a:r>
              <a:rPr lang="en-US" sz="1800" dirty="0">
                <a:latin typeface="Arial" panose="020B0604020202020204" pitchFamily="34" charset="0"/>
                <a:ea typeface="Times New Roman" panose="02020603050405020304" pitchFamily="18" charset="0"/>
                <a:cs typeface="Arial" panose="020B0604020202020204" pitchFamily="34" charset="0"/>
              </a:rPr>
              <a:t>A competitive inhibitor reduces the amount of [E] by the formation of [EI] complex.</a:t>
            </a:r>
          </a:p>
          <a:p>
            <a:pPr marL="331153" indent="-331153" algn="just">
              <a:buFont typeface="Arial" panose="020B0604020202020204" pitchFamily="34" charset="0"/>
              <a:buChar char="•"/>
            </a:pPr>
            <a:r>
              <a:rPr lang="en-US" sz="1800" dirty="0">
                <a:latin typeface="Arial" panose="020B0604020202020204" pitchFamily="34" charset="0"/>
                <a:ea typeface="Times New Roman" panose="02020603050405020304" pitchFamily="18" charset="0"/>
                <a:cs typeface="Arial" panose="020B0604020202020204" pitchFamily="34" charset="0"/>
              </a:rPr>
              <a:t>The inhibitor cannot affect the [ES] complex since the inhibitor can no longer bind.  </a:t>
            </a:r>
            <a:endParaRPr lang="en-US" sz="1800" dirty="0">
              <a:solidFill>
                <a:srgbClr val="C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7">
            <a:extLst>
              <a:ext uri="{FF2B5EF4-FFF2-40B4-BE49-F238E27FC236}">
                <a16:creationId xmlns:a16="http://schemas.microsoft.com/office/drawing/2014/main" id="{CA18E8C6-548E-422C-8790-23002A75E4A5}"/>
              </a:ext>
            </a:extLst>
          </p:cNvPr>
          <p:cNvSpPr/>
          <p:nvPr/>
        </p:nvSpPr>
        <p:spPr>
          <a:xfrm>
            <a:off x="215998" y="2196120"/>
            <a:ext cx="5298321" cy="4001095"/>
          </a:xfrm>
          <a:prstGeom prst="rect">
            <a:avLst/>
          </a:prstGeom>
        </p:spPr>
        <p:txBody>
          <a:bodyPr wrap="square">
            <a:spAutoFit/>
          </a:bodyPr>
          <a:lstStyle/>
          <a:p>
            <a:r>
              <a:rPr lang="en-US" sz="1800" dirty="0">
                <a:latin typeface="Arial" panose="020B0604020202020204" pitchFamily="34" charset="0"/>
                <a:ea typeface="Times New Roman" panose="02020603050405020304" pitchFamily="18" charset="0"/>
                <a:cs typeface="Arial" panose="020B0604020202020204" pitchFamily="34" charset="0"/>
              </a:rPr>
              <a:t>There are two consequences of a competitive inhibitor binding on the kinetics of the enzyme:</a:t>
            </a:r>
          </a:p>
          <a:p>
            <a:pPr marL="331148" indent="-331148">
              <a:spcBef>
                <a:spcPts val="577"/>
              </a:spcBef>
              <a:buFont typeface="+mj-lt"/>
              <a:buAutoNum type="arabicPeriod"/>
              <a:tabLst>
                <a:tab pos="220766" algn="l"/>
              </a:tabLst>
            </a:pPr>
            <a:r>
              <a:rPr lang="en-US" sz="1800" b="1" dirty="0">
                <a:latin typeface="Arial" panose="020B0604020202020204" pitchFamily="34" charset="0"/>
                <a:ea typeface="Times New Roman" panose="02020603050405020304" pitchFamily="18" charset="0"/>
                <a:cs typeface="Arial" panose="020B0604020202020204" pitchFamily="34" charset="0"/>
              </a:rPr>
              <a:t>V</a:t>
            </a:r>
            <a:r>
              <a:rPr lang="en-US" sz="1800" b="1" baseline="-25000" dirty="0">
                <a:latin typeface="Arial" panose="020B0604020202020204" pitchFamily="34" charset="0"/>
                <a:ea typeface="Times New Roman" panose="02020603050405020304" pitchFamily="18" charset="0"/>
                <a:cs typeface="Arial" panose="020B0604020202020204" pitchFamily="34" charset="0"/>
              </a:rPr>
              <a:t>MAX</a:t>
            </a:r>
            <a:r>
              <a:rPr lang="en-US" sz="1800" b="1" dirty="0">
                <a:latin typeface="Arial" panose="020B0604020202020204" pitchFamily="34" charset="0"/>
                <a:ea typeface="Times New Roman" panose="02020603050405020304" pitchFamily="18" charset="0"/>
                <a:cs typeface="Arial" panose="020B0604020202020204" pitchFamily="34" charset="0"/>
              </a:rPr>
              <a:t> is unchanged</a:t>
            </a:r>
            <a:r>
              <a:rPr lang="en-US" sz="1800" dirty="0">
                <a:latin typeface="Arial" panose="020B0604020202020204" pitchFamily="34" charset="0"/>
                <a:ea typeface="Times New Roman" panose="02020603050405020304" pitchFamily="18" charset="0"/>
                <a:cs typeface="Arial" panose="020B0604020202020204" pitchFamily="34" charset="0"/>
              </a:rPr>
              <a:t>: At high levels of substrate all of the inhibitor is displaced by substrate, so [ES]=E</a:t>
            </a:r>
            <a:r>
              <a:rPr lang="en-US" sz="1800" baseline="-25000" dirty="0">
                <a:latin typeface="Arial" panose="020B0604020202020204" pitchFamily="34" charset="0"/>
                <a:ea typeface="Times New Roman" panose="02020603050405020304" pitchFamily="18" charset="0"/>
                <a:cs typeface="Arial" panose="020B0604020202020204" pitchFamily="34" charset="0"/>
              </a:rPr>
              <a:t>TOTAL</a:t>
            </a:r>
            <a:r>
              <a:rPr lang="en-US" sz="1800" dirty="0">
                <a:latin typeface="Arial" panose="020B0604020202020204" pitchFamily="34" charset="0"/>
                <a:ea typeface="Times New Roman" panose="02020603050405020304" pitchFamily="18" charset="0"/>
                <a:cs typeface="Arial" panose="020B0604020202020204" pitchFamily="34" charset="0"/>
              </a:rPr>
              <a:t>, and </a:t>
            </a:r>
            <a:r>
              <a:rPr lang="en-US" sz="1800" dirty="0" err="1">
                <a:latin typeface="Arial" panose="020B0604020202020204" pitchFamily="34" charset="0"/>
                <a:ea typeface="Times New Roman" panose="02020603050405020304" pitchFamily="18" charset="0"/>
                <a:cs typeface="Arial" panose="020B0604020202020204" pitchFamily="34" charset="0"/>
              </a:rPr>
              <a:t>v</a:t>
            </a:r>
            <a:r>
              <a:rPr lang="en-US" sz="1800" baseline="-25000" dirty="0" err="1">
                <a:latin typeface="Arial" panose="020B0604020202020204" pitchFamily="34" charset="0"/>
                <a:ea typeface="Times New Roman" panose="02020603050405020304" pitchFamily="18" charset="0"/>
                <a:cs typeface="Arial" panose="020B0604020202020204" pitchFamily="34" charset="0"/>
              </a:rPr>
              <a:t>MAX</a:t>
            </a:r>
            <a:r>
              <a:rPr lang="en-US" sz="1800" dirty="0">
                <a:latin typeface="Arial" panose="020B0604020202020204" pitchFamily="34" charset="0"/>
                <a:ea typeface="Times New Roman" panose="02020603050405020304" pitchFamily="18" charset="0"/>
                <a:cs typeface="Arial" panose="020B0604020202020204" pitchFamily="34" charset="0"/>
              </a:rPr>
              <a:t> = </a:t>
            </a:r>
            <a:r>
              <a:rPr lang="en-US" sz="1800" dirty="0" err="1">
                <a:latin typeface="Arial" panose="020B0604020202020204" pitchFamily="34" charset="0"/>
                <a:ea typeface="Times New Roman" panose="02020603050405020304" pitchFamily="18" charset="0"/>
                <a:cs typeface="Arial" panose="020B0604020202020204" pitchFamily="34" charset="0"/>
              </a:rPr>
              <a:t>k</a:t>
            </a:r>
            <a:r>
              <a:rPr lang="en-US" sz="1800" baseline="-25000" dirty="0" err="1">
                <a:latin typeface="Arial" panose="020B0604020202020204" pitchFamily="34" charset="0"/>
                <a:ea typeface="Times New Roman" panose="02020603050405020304" pitchFamily="18" charset="0"/>
                <a:cs typeface="Arial" panose="020B0604020202020204" pitchFamily="34" charset="0"/>
              </a:rPr>
              <a:t>CAT</a:t>
            </a:r>
            <a:r>
              <a:rPr lang="en-US" sz="1800" dirty="0">
                <a:latin typeface="Arial" panose="020B0604020202020204" pitchFamily="34" charset="0"/>
                <a:ea typeface="Times New Roman" panose="02020603050405020304" pitchFamily="18" charset="0"/>
                <a:cs typeface="Arial" panose="020B0604020202020204" pitchFamily="34" charset="0"/>
              </a:rPr>
              <a:t>[E</a:t>
            </a:r>
            <a:r>
              <a:rPr lang="en-US" sz="1800" baseline="-25000" dirty="0">
                <a:latin typeface="Arial" panose="020B0604020202020204" pitchFamily="34" charset="0"/>
                <a:ea typeface="Times New Roman" panose="02020603050405020304" pitchFamily="18" charset="0"/>
                <a:cs typeface="Arial" panose="020B0604020202020204" pitchFamily="34" charset="0"/>
              </a:rPr>
              <a:t>TOT</a:t>
            </a:r>
            <a:r>
              <a:rPr lang="en-US" sz="1800" dirty="0">
                <a:latin typeface="Arial" panose="020B0604020202020204" pitchFamily="34" charset="0"/>
                <a:ea typeface="Times New Roman" panose="02020603050405020304" pitchFamily="18" charset="0"/>
                <a:cs typeface="Arial" panose="020B0604020202020204" pitchFamily="34" charset="0"/>
              </a:rPr>
              <a:t>].</a:t>
            </a:r>
          </a:p>
          <a:p>
            <a:pPr marL="331148" indent="-331148">
              <a:spcBef>
                <a:spcPts val="577"/>
              </a:spcBef>
              <a:buFont typeface="+mj-lt"/>
              <a:buAutoNum type="arabicPeriod"/>
              <a:tabLst>
                <a:tab pos="220766" algn="l"/>
              </a:tabLst>
            </a:pPr>
            <a:r>
              <a:rPr lang="en-US" sz="1800" b="1" dirty="0">
                <a:latin typeface="Arial" panose="020B0604020202020204" pitchFamily="34" charset="0"/>
                <a:ea typeface="Times New Roman" panose="02020603050405020304" pitchFamily="18" charset="0"/>
                <a:cs typeface="Arial" panose="020B0604020202020204" pitchFamily="34" charset="0"/>
              </a:rPr>
              <a:t>The </a:t>
            </a:r>
            <a:r>
              <a:rPr lang="en-US" sz="1800" b="1" i="1" dirty="0">
                <a:latin typeface="Arial" panose="020B0604020202020204" pitchFamily="34" charset="0"/>
                <a:ea typeface="Times New Roman" panose="02020603050405020304" pitchFamily="18" charset="0"/>
                <a:cs typeface="Arial" panose="020B0604020202020204" pitchFamily="34" charset="0"/>
              </a:rPr>
              <a:t>observed</a:t>
            </a:r>
            <a:r>
              <a:rPr lang="en-US" sz="1800" b="1" dirty="0">
                <a:latin typeface="Arial" panose="020B0604020202020204" pitchFamily="34" charset="0"/>
                <a:ea typeface="Times New Roman" panose="02020603050405020304" pitchFamily="18" charset="0"/>
                <a:cs typeface="Arial" panose="020B0604020202020204" pitchFamily="34" charset="0"/>
              </a:rPr>
              <a:t> K</a:t>
            </a:r>
            <a:r>
              <a:rPr lang="en-US" sz="1800" b="1" baseline="-25000" dirty="0">
                <a:latin typeface="Arial" panose="020B0604020202020204" pitchFamily="34" charset="0"/>
                <a:ea typeface="Times New Roman" panose="02020603050405020304" pitchFamily="18" charset="0"/>
                <a:cs typeface="Arial" panose="020B0604020202020204" pitchFamily="34" charset="0"/>
              </a:rPr>
              <a:t>M</a:t>
            </a:r>
            <a:r>
              <a:rPr lang="en-US" sz="1800" b="1" dirty="0">
                <a:latin typeface="Arial" panose="020B0604020202020204" pitchFamily="34" charset="0"/>
                <a:ea typeface="Times New Roman" panose="02020603050405020304" pitchFamily="18" charset="0"/>
                <a:cs typeface="Arial" panose="020B0604020202020204" pitchFamily="34" charset="0"/>
              </a:rPr>
              <a:t> is increased: </a:t>
            </a:r>
            <a:r>
              <a:rPr lang="en-US" sz="1800" dirty="0">
                <a:latin typeface="Arial" panose="020B0604020202020204" pitchFamily="34" charset="0"/>
                <a:ea typeface="Times New Roman" panose="02020603050405020304" pitchFamily="18" charset="0"/>
                <a:cs typeface="Arial" panose="020B0604020202020204" pitchFamily="34" charset="0"/>
              </a:rPr>
              <a:t> It requires more substrate to reach 1/2 maximal velocity because some of the enzyme is complexed with inhibitor. </a:t>
            </a:r>
          </a:p>
          <a:p>
            <a:pPr lvl="2">
              <a:spcBef>
                <a:spcPts val="577"/>
              </a:spcBef>
              <a:tabLst>
                <a:tab pos="220766" algn="l"/>
              </a:tabLst>
            </a:pPr>
            <a:r>
              <a:rPr lang="en-US" sz="1800" dirty="0">
                <a:latin typeface="Arial" panose="020B0604020202020204" pitchFamily="34" charset="0"/>
                <a:ea typeface="Times New Roman" panose="02020603050405020304" pitchFamily="18" charset="0"/>
                <a:cs typeface="Arial" panose="020B0604020202020204" pitchFamily="34" charset="0"/>
              </a:rPr>
              <a:t>K</a:t>
            </a:r>
            <a:r>
              <a:rPr lang="en-US" sz="1800" baseline="-25000" dirty="0">
                <a:latin typeface="Arial" panose="020B0604020202020204" pitchFamily="34" charset="0"/>
                <a:ea typeface="Times New Roman" panose="02020603050405020304" pitchFamily="18" charset="0"/>
                <a:cs typeface="Arial" panose="020B0604020202020204" pitchFamily="34" charset="0"/>
              </a:rPr>
              <a:t>M</a:t>
            </a:r>
            <a:r>
              <a:rPr lang="en-US" sz="1800" baseline="30000" dirty="0">
                <a:latin typeface="Arial" panose="020B0604020202020204" pitchFamily="34" charset="0"/>
                <a:ea typeface="Times New Roman" panose="02020603050405020304" pitchFamily="18" charset="0"/>
                <a:cs typeface="Arial" panose="020B0604020202020204" pitchFamily="34" charset="0"/>
              </a:rPr>
              <a:t>OBS</a:t>
            </a:r>
            <a:r>
              <a:rPr lang="en-US" sz="1800" dirty="0">
                <a:latin typeface="Arial" panose="020B0604020202020204" pitchFamily="34" charset="0"/>
                <a:ea typeface="Times New Roman" panose="02020603050405020304" pitchFamily="18" charset="0"/>
                <a:cs typeface="Arial" panose="020B0604020202020204" pitchFamily="34" charset="0"/>
              </a:rPr>
              <a:t> = </a:t>
            </a:r>
            <a:r>
              <a:rPr lang="el-GR" sz="1800" dirty="0">
                <a:latin typeface="Arial" panose="020B0604020202020204" pitchFamily="34" charset="0"/>
                <a:ea typeface="Times New Roman" panose="02020603050405020304" pitchFamily="18" charset="0"/>
                <a:cs typeface="Arial" panose="020B0604020202020204" pitchFamily="34" charset="0"/>
              </a:rPr>
              <a:t>α</a:t>
            </a:r>
            <a:r>
              <a:rPr lang="en-US" sz="1800" dirty="0">
                <a:latin typeface="Arial" panose="020B0604020202020204" pitchFamily="34" charset="0"/>
                <a:ea typeface="Times New Roman" panose="02020603050405020304" pitchFamily="18" charset="0"/>
                <a:cs typeface="Arial" panose="020B0604020202020204" pitchFamily="34" charset="0"/>
              </a:rPr>
              <a:t>K</a:t>
            </a:r>
            <a:r>
              <a:rPr lang="en-US" sz="1800" baseline="-25000" dirty="0">
                <a:latin typeface="Arial" panose="020B0604020202020204" pitchFamily="34" charset="0"/>
                <a:ea typeface="Times New Roman" panose="02020603050405020304" pitchFamily="18" charset="0"/>
                <a:cs typeface="Arial" panose="020B0604020202020204" pitchFamily="34" charset="0"/>
              </a:rPr>
              <a:t>M</a:t>
            </a:r>
          </a:p>
          <a:p>
            <a:pPr>
              <a:spcBef>
                <a:spcPts val="577"/>
              </a:spcBef>
            </a:pPr>
            <a:r>
              <a:rPr lang="en-US" sz="1800" dirty="0">
                <a:solidFill>
                  <a:srgbClr val="C00000"/>
                </a:solidFill>
                <a:latin typeface="Arial" panose="020B0604020202020204" pitchFamily="34" charset="0"/>
                <a:ea typeface="Times New Roman" panose="02020603050405020304" pitchFamily="18" charset="0"/>
                <a:cs typeface="Arial" panose="020B0604020202020204" pitchFamily="34" charset="0"/>
              </a:rPr>
              <a:t>The change in K</a:t>
            </a:r>
            <a:r>
              <a:rPr lang="en-US" sz="1800" baseline="-25000" dirty="0">
                <a:solidFill>
                  <a:srgbClr val="C00000"/>
                </a:solidFill>
                <a:latin typeface="Arial" panose="020B0604020202020204" pitchFamily="34" charset="0"/>
                <a:ea typeface="Times New Roman" panose="02020603050405020304" pitchFamily="18" charset="0"/>
                <a:cs typeface="Arial" panose="020B0604020202020204" pitchFamily="34" charset="0"/>
              </a:rPr>
              <a:t>M</a:t>
            </a:r>
            <a:r>
              <a:rPr lang="en-US" sz="1800" dirty="0">
                <a:solidFill>
                  <a:srgbClr val="C00000"/>
                </a:solidFill>
                <a:latin typeface="Arial" panose="020B0604020202020204" pitchFamily="34" charset="0"/>
                <a:ea typeface="Times New Roman" panose="02020603050405020304" pitchFamily="18" charset="0"/>
                <a:cs typeface="Arial" panose="020B0604020202020204" pitchFamily="34" charset="0"/>
              </a:rPr>
              <a:t> can be used to determine how well the inhibitor binds to the free enzyme, </a:t>
            </a:r>
            <a:r>
              <a:rPr lang="en-US" sz="1800" i="1" u="sng" dirty="0">
                <a:solidFill>
                  <a:srgbClr val="C00000"/>
                </a:solidFill>
                <a:latin typeface="Arial" panose="020B0604020202020204" pitchFamily="34" charset="0"/>
                <a:ea typeface="Times New Roman" panose="02020603050405020304" pitchFamily="18" charset="0"/>
                <a:cs typeface="Arial" panose="020B0604020202020204" pitchFamily="34" charset="0"/>
              </a:rPr>
              <a:t>if we know how </a:t>
            </a:r>
            <a:r>
              <a:rPr lang="el-GR" sz="1800" i="1" u="sng" dirty="0">
                <a:solidFill>
                  <a:srgbClr val="C00000"/>
                </a:solidFill>
                <a:latin typeface="Arial" panose="020B0604020202020204" pitchFamily="34" charset="0"/>
                <a:ea typeface="Times New Roman" panose="02020603050405020304" pitchFamily="18" charset="0"/>
                <a:cs typeface="Arial" panose="020B0604020202020204" pitchFamily="34" charset="0"/>
              </a:rPr>
              <a:t>α</a:t>
            </a:r>
            <a:r>
              <a:rPr lang="en-US" sz="1800" i="1" u="sng" dirty="0">
                <a:solidFill>
                  <a:srgbClr val="C00000"/>
                </a:solidFill>
                <a:latin typeface="Arial" panose="020B0604020202020204" pitchFamily="34" charset="0"/>
                <a:ea typeface="Times New Roman" panose="02020603050405020304" pitchFamily="18" charset="0"/>
                <a:cs typeface="Arial" panose="020B0604020202020204" pitchFamily="34" charset="0"/>
              </a:rPr>
              <a:t> is related to K</a:t>
            </a:r>
            <a:r>
              <a:rPr lang="en-US" sz="1800" i="1" u="sng" baseline="-25000" dirty="0">
                <a:solidFill>
                  <a:srgbClr val="C00000"/>
                </a:solidFill>
                <a:latin typeface="Arial" panose="020B0604020202020204" pitchFamily="34" charset="0"/>
                <a:ea typeface="Times New Roman" panose="02020603050405020304" pitchFamily="18" charset="0"/>
                <a:cs typeface="Arial" panose="020B0604020202020204" pitchFamily="34" charset="0"/>
              </a:rPr>
              <a:t>I</a:t>
            </a:r>
            <a:r>
              <a:rPr lang="en-US" sz="1800" i="1" u="sng" dirty="0">
                <a:solidFill>
                  <a:srgbClr val="C00000"/>
                </a:solidFill>
                <a:latin typeface="Arial" panose="020B0604020202020204" pitchFamily="34" charset="0"/>
                <a:ea typeface="Times New Roman" panose="02020603050405020304" pitchFamily="18" charset="0"/>
                <a:cs typeface="Arial" panose="020B0604020202020204" pitchFamily="34" charset="0"/>
              </a:rPr>
              <a:t>.</a:t>
            </a:r>
          </a:p>
        </p:txBody>
      </p:sp>
      <p:graphicFrame>
        <p:nvGraphicFramePr>
          <p:cNvPr id="9" name="Object 8">
            <a:extLst>
              <a:ext uri="{FF2B5EF4-FFF2-40B4-BE49-F238E27FC236}">
                <a16:creationId xmlns:a16="http://schemas.microsoft.com/office/drawing/2014/main" id="{CD4DB58C-4403-46B1-A4A7-0E7E2EC00191}"/>
              </a:ext>
            </a:extLst>
          </p:cNvPr>
          <p:cNvGraphicFramePr>
            <a:graphicFrameLocks noChangeAspect="1"/>
          </p:cNvGraphicFramePr>
          <p:nvPr/>
        </p:nvGraphicFramePr>
        <p:xfrm>
          <a:off x="7332053" y="6438888"/>
          <a:ext cx="2005494" cy="701922"/>
        </p:xfrm>
        <a:graphic>
          <a:graphicData uri="http://schemas.openxmlformats.org/presentationml/2006/ole">
            <mc:AlternateContent xmlns:mc="http://schemas.openxmlformats.org/markup-compatibility/2006">
              <mc:Choice xmlns:v="urn:schemas-microsoft-com:vml" Requires="v">
                <p:oleObj r:id="rId6" imgW="1384300" imgH="495300" progId="Equation.3">
                  <p:embed/>
                </p:oleObj>
              </mc:Choice>
              <mc:Fallback>
                <p:oleObj r:id="rId6" imgW="1384300" imgH="495300" progId="Equation.3">
                  <p:embed/>
                  <p:pic>
                    <p:nvPicPr>
                      <p:cNvPr id="9" name="Object 8">
                        <a:extLst>
                          <a:ext uri="{FF2B5EF4-FFF2-40B4-BE49-F238E27FC236}">
                            <a16:creationId xmlns:a16="http://schemas.microsoft.com/office/drawing/2014/main" id="{CD4DB58C-4403-46B1-A4A7-0E7E2EC001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2053" y="6438888"/>
                        <a:ext cx="2005494" cy="701922"/>
                      </a:xfrm>
                      <a:prstGeom prst="rect">
                        <a:avLst/>
                      </a:prstGeom>
                      <a:noFill/>
                    </p:spPr>
                  </p:pic>
                </p:oleObj>
              </mc:Fallback>
            </mc:AlternateContent>
          </a:graphicData>
        </a:graphic>
      </p:graphicFrame>
      <p:graphicFrame>
        <p:nvGraphicFramePr>
          <p:cNvPr id="10" name="Object 9">
            <a:extLst>
              <a:ext uri="{FF2B5EF4-FFF2-40B4-BE49-F238E27FC236}">
                <a16:creationId xmlns:a16="http://schemas.microsoft.com/office/drawing/2014/main" id="{7500CABE-6350-45D5-9C7D-A01B20F534FC}"/>
              </a:ext>
            </a:extLst>
          </p:cNvPr>
          <p:cNvGraphicFramePr>
            <a:graphicFrameLocks noChangeAspect="1"/>
          </p:cNvGraphicFramePr>
          <p:nvPr/>
        </p:nvGraphicFramePr>
        <p:xfrm>
          <a:off x="9729945" y="6423777"/>
          <a:ext cx="2141765" cy="701922"/>
        </p:xfrm>
        <a:graphic>
          <a:graphicData uri="http://schemas.openxmlformats.org/presentationml/2006/ole">
            <mc:AlternateContent xmlns:mc="http://schemas.openxmlformats.org/markup-compatibility/2006">
              <mc:Choice xmlns:v="urn:schemas-microsoft-com:vml" Requires="v">
                <p:oleObj r:id="rId8" imgW="1269449" imgH="431613" progId="Equation.3">
                  <p:embed/>
                </p:oleObj>
              </mc:Choice>
              <mc:Fallback>
                <p:oleObj r:id="rId8" imgW="1269449" imgH="431613" progId="Equation.3">
                  <p:embed/>
                  <p:pic>
                    <p:nvPicPr>
                      <p:cNvPr id="10" name="Object 9">
                        <a:extLst>
                          <a:ext uri="{FF2B5EF4-FFF2-40B4-BE49-F238E27FC236}">
                            <a16:creationId xmlns:a16="http://schemas.microsoft.com/office/drawing/2014/main" id="{7500CABE-6350-45D5-9C7D-A01B20F534F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29945" y="6423777"/>
                        <a:ext cx="2141765" cy="701922"/>
                      </a:xfrm>
                      <a:prstGeom prst="rect">
                        <a:avLst/>
                      </a:prstGeom>
                      <a:noFill/>
                    </p:spPr>
                  </p:pic>
                </p:oleObj>
              </mc:Fallback>
            </mc:AlternateContent>
          </a:graphicData>
        </a:graphic>
      </p:graphicFrame>
      <p:sp>
        <p:nvSpPr>
          <p:cNvPr id="11" name="TextBox 10">
            <a:extLst>
              <a:ext uri="{FF2B5EF4-FFF2-40B4-BE49-F238E27FC236}">
                <a16:creationId xmlns:a16="http://schemas.microsoft.com/office/drawing/2014/main" id="{97A36932-D87D-4FAE-B89D-E71A0210A470}"/>
              </a:ext>
            </a:extLst>
          </p:cNvPr>
          <p:cNvSpPr txBox="1"/>
          <p:nvPr/>
        </p:nvSpPr>
        <p:spPr>
          <a:xfrm>
            <a:off x="7140470" y="3939294"/>
            <a:ext cx="2108269" cy="361637"/>
          </a:xfrm>
          <a:prstGeom prst="rect">
            <a:avLst/>
          </a:prstGeom>
          <a:noFill/>
        </p:spPr>
        <p:txBody>
          <a:bodyPr wrap="none" rtlCol="0">
            <a:spAutoFit/>
          </a:bodyPr>
          <a:lstStyle/>
          <a:p>
            <a:r>
              <a:rPr lang="en-US" sz="1750" i="1" dirty="0">
                <a:latin typeface="Arial" panose="020B0604020202020204" pitchFamily="34" charset="0"/>
              </a:rPr>
              <a:t>v</a:t>
            </a:r>
            <a:r>
              <a:rPr lang="en-US" sz="1750" dirty="0">
                <a:latin typeface="Arial" panose="020B0604020202020204" pitchFamily="34" charset="0"/>
              </a:rPr>
              <a:t> = </a:t>
            </a:r>
            <a:r>
              <a:rPr lang="en-US" sz="1750" dirty="0" err="1">
                <a:latin typeface="Arial" panose="020B0604020202020204" pitchFamily="34" charset="0"/>
              </a:rPr>
              <a:t>k</a:t>
            </a:r>
            <a:r>
              <a:rPr lang="en-US" sz="1750" baseline="-25000" dirty="0" err="1">
                <a:latin typeface="Arial" panose="020B0604020202020204" pitchFamily="34" charset="0"/>
              </a:rPr>
              <a:t>cat</a:t>
            </a:r>
            <a:r>
              <a:rPr lang="en-US" sz="1750" dirty="0">
                <a:latin typeface="Arial" panose="020B0604020202020204" pitchFamily="34" charset="0"/>
              </a:rPr>
              <a:t> [ES], </a:t>
            </a:r>
            <a:r>
              <a:rPr lang="en-US" sz="1750" dirty="0" err="1">
                <a:latin typeface="Arial" panose="020B0604020202020204" pitchFamily="34" charset="0"/>
              </a:rPr>
              <a:t>k</a:t>
            </a:r>
            <a:r>
              <a:rPr lang="en-US" sz="1750" baseline="-25000" dirty="0" err="1">
                <a:latin typeface="Arial" panose="020B0604020202020204" pitchFamily="34" charset="0"/>
              </a:rPr>
              <a:t>cat</a:t>
            </a:r>
            <a:r>
              <a:rPr lang="en-US" sz="1750" dirty="0">
                <a:latin typeface="Arial" panose="020B0604020202020204" pitchFamily="34" charset="0"/>
              </a:rPr>
              <a:t> =1</a:t>
            </a:r>
          </a:p>
        </p:txBody>
      </p:sp>
      <p:sp>
        <p:nvSpPr>
          <p:cNvPr id="12" name="TextBox 11">
            <a:extLst>
              <a:ext uri="{FF2B5EF4-FFF2-40B4-BE49-F238E27FC236}">
                <a16:creationId xmlns:a16="http://schemas.microsoft.com/office/drawing/2014/main" id="{97EDD5A1-D916-4FB2-9F45-EF43C1D76ACC}"/>
              </a:ext>
            </a:extLst>
          </p:cNvPr>
          <p:cNvSpPr txBox="1"/>
          <p:nvPr/>
        </p:nvSpPr>
        <p:spPr>
          <a:xfrm>
            <a:off x="5778294" y="6229557"/>
            <a:ext cx="1435008" cy="388440"/>
          </a:xfrm>
          <a:prstGeom prst="rect">
            <a:avLst/>
          </a:prstGeom>
          <a:noFill/>
        </p:spPr>
        <p:txBody>
          <a:bodyPr wrap="none" rtlCol="0">
            <a:spAutoFit/>
          </a:bodyPr>
          <a:lstStyle/>
          <a:p>
            <a:r>
              <a:rPr lang="en-US" sz="1924" dirty="0">
                <a:latin typeface="Arial" panose="020B0604020202020204" pitchFamily="34" charset="0"/>
              </a:rPr>
              <a:t>No inhibitor</a:t>
            </a:r>
          </a:p>
        </p:txBody>
      </p:sp>
      <p:sp>
        <p:nvSpPr>
          <p:cNvPr id="13" name="TextBox 12">
            <a:extLst>
              <a:ext uri="{FF2B5EF4-FFF2-40B4-BE49-F238E27FC236}">
                <a16:creationId xmlns:a16="http://schemas.microsoft.com/office/drawing/2014/main" id="{16D78E20-1B13-42B8-9273-B79D5AB770E1}"/>
              </a:ext>
            </a:extLst>
          </p:cNvPr>
          <p:cNvSpPr txBox="1"/>
          <p:nvPr/>
        </p:nvSpPr>
        <p:spPr>
          <a:xfrm>
            <a:off x="9201996" y="6254276"/>
            <a:ext cx="1778051" cy="388440"/>
          </a:xfrm>
          <a:prstGeom prst="rect">
            <a:avLst/>
          </a:prstGeom>
          <a:noFill/>
        </p:spPr>
        <p:txBody>
          <a:bodyPr wrap="none" rtlCol="0">
            <a:spAutoFit/>
          </a:bodyPr>
          <a:lstStyle/>
          <a:p>
            <a:r>
              <a:rPr lang="en-US" sz="1924" dirty="0">
                <a:latin typeface="Arial" panose="020B0604020202020204" pitchFamily="34" charset="0"/>
              </a:rPr>
              <a:t>Comp inhibitor</a:t>
            </a:r>
          </a:p>
        </p:txBody>
      </p:sp>
      <p:sp>
        <p:nvSpPr>
          <p:cNvPr id="14" name="Date Placeholder 13">
            <a:extLst>
              <a:ext uri="{FF2B5EF4-FFF2-40B4-BE49-F238E27FC236}">
                <a16:creationId xmlns:a16="http://schemas.microsoft.com/office/drawing/2014/main" id="{6FCE8FF9-7962-7FB5-B84D-476D2004140A}"/>
              </a:ext>
            </a:extLst>
          </p:cNvPr>
          <p:cNvSpPr>
            <a:spLocks noGrp="1"/>
          </p:cNvSpPr>
          <p:nvPr>
            <p:ph type="dt" sz="half" idx="10"/>
          </p:nvPr>
        </p:nvSpPr>
        <p:spPr/>
        <p:txBody>
          <a:bodyPr/>
          <a:lstStyle/>
          <a:p>
            <a:fld id="{913D8A9C-8C56-4E08-8BA3-FEEE883ABAE2}" type="datetime1">
              <a:rPr lang="en-US" smtClean="0"/>
              <a:t>2/8/2025</a:t>
            </a:fld>
            <a:endParaRPr lang="en-US"/>
          </a:p>
        </p:txBody>
      </p:sp>
      <p:sp>
        <p:nvSpPr>
          <p:cNvPr id="15" name="Footer Placeholder 14">
            <a:extLst>
              <a:ext uri="{FF2B5EF4-FFF2-40B4-BE49-F238E27FC236}">
                <a16:creationId xmlns:a16="http://schemas.microsoft.com/office/drawing/2014/main" id="{D01A8B9D-142B-DB1F-79E4-90A59873D2B1}"/>
              </a:ext>
            </a:extLst>
          </p:cNvPr>
          <p:cNvSpPr>
            <a:spLocks noGrp="1"/>
          </p:cNvSpPr>
          <p:nvPr>
            <p:ph type="ftr" sz="quarter" idx="11"/>
          </p:nvPr>
        </p:nvSpPr>
        <p:spPr/>
        <p:txBody>
          <a:bodyPr/>
          <a:lstStyle/>
          <a:p>
            <a:r>
              <a:rPr lang="en-US"/>
              <a:t>Drugs and Disease Spring 2025 - Lecture 5</a:t>
            </a:r>
          </a:p>
        </p:txBody>
      </p:sp>
      <p:sp>
        <p:nvSpPr>
          <p:cNvPr id="16" name="Slide Number Placeholder 15">
            <a:extLst>
              <a:ext uri="{FF2B5EF4-FFF2-40B4-BE49-F238E27FC236}">
                <a16:creationId xmlns:a16="http://schemas.microsoft.com/office/drawing/2014/main" id="{0E568299-CAB0-FCD0-79B9-7195D3EC626D}"/>
              </a:ext>
            </a:extLst>
          </p:cNvPr>
          <p:cNvSpPr>
            <a:spLocks noGrp="1"/>
          </p:cNvSpPr>
          <p:nvPr>
            <p:ph type="sldNum" sz="quarter" idx="12"/>
          </p:nvPr>
        </p:nvSpPr>
        <p:spPr/>
        <p:txBody>
          <a:bodyPr/>
          <a:lstStyle/>
          <a:p>
            <a:fld id="{DC3BB032-4020-48F4-953B-341806DC4A2B}" type="slidenum">
              <a:rPr lang="en-US" smtClean="0"/>
              <a:pPr/>
              <a:t>37</a:t>
            </a:fld>
            <a:endParaRPr lang="en-US"/>
          </a:p>
        </p:txBody>
      </p:sp>
      <mc:AlternateContent xmlns:mc="http://schemas.openxmlformats.org/markup-compatibility/2006" xmlns:a14="http://schemas.microsoft.com/office/drawing/2010/main">
        <mc:Choice Requires="a14">
          <p:sp>
            <p:nvSpPr>
              <p:cNvPr id="2" name="Object 6">
                <a:extLst>
                  <a:ext uri="{FF2B5EF4-FFF2-40B4-BE49-F238E27FC236}">
                    <a16:creationId xmlns:a16="http://schemas.microsoft.com/office/drawing/2014/main" id="{E8B573E3-81DF-BDEC-FC5A-44E547067C5C}"/>
                  </a:ext>
                </a:extLst>
              </p:cNvPr>
              <p:cNvSpPr txBox="1"/>
              <p:nvPr/>
            </p:nvSpPr>
            <p:spPr bwMode="auto">
              <a:xfrm>
                <a:off x="10752510" y="4820283"/>
                <a:ext cx="1454571" cy="788354"/>
              </a:xfrm>
              <a:prstGeom prst="rect">
                <a:avLst/>
              </a:prstGeom>
              <a:noFill/>
              <a:ln>
                <a:solidFill>
                  <a:srgbClr val="C00000"/>
                </a:solidFill>
              </a:ln>
            </p:spPr>
            <p:txBody>
              <a:bodyPr>
                <a:noAutofit/>
              </a:bodyPr>
              <a:lstStyle/>
              <a:p>
                <a:pPr/>
                <a14:m>
                  <m:oMathPara xmlns:m="http://schemas.openxmlformats.org/officeDocument/2006/math">
                    <m:oMathParaPr>
                      <m:jc m:val="left"/>
                    </m:oMathParaPr>
                    <m:oMath xmlns:m="http://schemas.openxmlformats.org/officeDocument/2006/math">
                      <m:r>
                        <a:rPr lang="en-US" sz="1932" i="1">
                          <a:solidFill>
                            <a:srgbClr val="000000"/>
                          </a:solidFill>
                          <a:latin typeface="Cambria Math" panose="02040503050406030204" pitchFamily="18" charset="0"/>
                        </a:rPr>
                        <m:t>𝛼</m:t>
                      </m:r>
                      <m:r>
                        <a:rPr lang="en-US" sz="1932" i="1">
                          <a:solidFill>
                            <a:srgbClr val="000000"/>
                          </a:solidFill>
                          <a:latin typeface="Cambria Math" panose="02040503050406030204" pitchFamily="18" charset="0"/>
                        </a:rPr>
                        <m:t>=1+</m:t>
                      </m:r>
                      <m:f>
                        <m:fPr>
                          <m:ctrlPr>
                            <a:rPr lang="en-US" sz="1932" i="1">
                              <a:solidFill>
                                <a:srgbClr val="000000"/>
                              </a:solidFill>
                              <a:latin typeface="Cambria Math" panose="02040503050406030204" pitchFamily="18" charset="0"/>
                            </a:rPr>
                          </m:ctrlPr>
                        </m:fPr>
                        <m:num>
                          <m:r>
                            <a:rPr lang="en-US" sz="1932" i="1">
                              <a:solidFill>
                                <a:srgbClr val="000000"/>
                              </a:solidFill>
                              <a:latin typeface="Cambria Math" panose="02040503050406030204" pitchFamily="18" charset="0"/>
                            </a:rPr>
                            <m:t>[</m:t>
                          </m:r>
                          <m:r>
                            <a:rPr lang="en-US" sz="1932" i="1">
                              <a:solidFill>
                                <a:srgbClr val="000000"/>
                              </a:solidFill>
                              <a:latin typeface="Cambria Math" panose="02040503050406030204" pitchFamily="18" charset="0"/>
                            </a:rPr>
                            <m:t>𝐼</m:t>
                          </m:r>
                          <m:r>
                            <a:rPr lang="en-US" sz="1932" i="1">
                              <a:solidFill>
                                <a:srgbClr val="000000"/>
                              </a:solidFill>
                              <a:latin typeface="Cambria Math" panose="02040503050406030204" pitchFamily="18" charset="0"/>
                            </a:rPr>
                            <m:t>]</m:t>
                          </m:r>
                        </m:num>
                        <m:den>
                          <m:sSub>
                            <m:sSubPr>
                              <m:ctrlPr>
                                <a:rPr lang="en-US" sz="1932" i="1">
                                  <a:solidFill>
                                    <a:srgbClr val="000000"/>
                                  </a:solidFill>
                                  <a:latin typeface="Cambria Math" panose="02040503050406030204" pitchFamily="18" charset="0"/>
                                </a:rPr>
                              </m:ctrlPr>
                            </m:sSubPr>
                            <m:e>
                              <m:r>
                                <a:rPr lang="en-US" sz="1932" i="1">
                                  <a:solidFill>
                                    <a:srgbClr val="000000"/>
                                  </a:solidFill>
                                  <a:latin typeface="Cambria Math" panose="02040503050406030204" pitchFamily="18" charset="0"/>
                                </a:rPr>
                                <m:t>𝐾</m:t>
                              </m:r>
                            </m:e>
                            <m:sub>
                              <m:r>
                                <a:rPr lang="en-US" sz="1932" i="1">
                                  <a:solidFill>
                                    <a:srgbClr val="000000"/>
                                  </a:solidFill>
                                  <a:latin typeface="Cambria Math" panose="02040503050406030204" pitchFamily="18" charset="0"/>
                                </a:rPr>
                                <m:t>𝐼</m:t>
                              </m:r>
                            </m:sub>
                          </m:sSub>
                        </m:den>
                      </m:f>
                    </m:oMath>
                  </m:oMathPara>
                </a14:m>
                <a:endParaRPr lang="en-US" sz="1932" dirty="0">
                  <a:latin typeface="Arial" panose="020B0604020202020204" pitchFamily="34" charset="0"/>
                </a:endParaRPr>
              </a:p>
            </p:txBody>
          </p:sp>
        </mc:Choice>
        <mc:Fallback xmlns="">
          <p:sp>
            <p:nvSpPr>
              <p:cNvPr id="2" name="Object 6">
                <a:extLst>
                  <a:ext uri="{FF2B5EF4-FFF2-40B4-BE49-F238E27FC236}">
                    <a16:creationId xmlns:a16="http://schemas.microsoft.com/office/drawing/2014/main" id="{E8B573E3-81DF-BDEC-FC5A-44E547067C5C}"/>
                  </a:ext>
                </a:extLst>
              </p:cNvPr>
              <p:cNvSpPr txBox="1">
                <a:spLocks noRot="1" noChangeAspect="1" noMove="1" noResize="1" noEditPoints="1" noAdjustHandles="1" noChangeArrowheads="1" noChangeShapeType="1" noTextEdit="1"/>
              </p:cNvSpPr>
              <p:nvPr/>
            </p:nvSpPr>
            <p:spPr bwMode="auto">
              <a:xfrm>
                <a:off x="10752510" y="4820283"/>
                <a:ext cx="1454571" cy="788354"/>
              </a:xfrm>
              <a:prstGeom prst="rect">
                <a:avLst/>
              </a:prstGeom>
              <a:blipFill>
                <a:blip r:embed="rId10"/>
                <a:stretch>
                  <a:fillRect/>
                </a:stretch>
              </a:blipFill>
              <a:ln>
                <a:solidFill>
                  <a:srgbClr val="C00000"/>
                </a:solidFill>
              </a:ln>
            </p:spPr>
            <p:txBody>
              <a:bodyPr/>
              <a:lstStyle/>
              <a:p>
                <a:r>
                  <a:rPr lang="en-US">
                    <a:noFill/>
                  </a:rPr>
                  <a:t> </a:t>
                </a:r>
              </a:p>
            </p:txBody>
          </p:sp>
        </mc:Fallback>
      </mc:AlternateContent>
      <mc:AlternateContent xmlns:mc="http://schemas.openxmlformats.org/markup-compatibility/2006">
        <mc:Choice xmlns:p14="http://schemas.microsoft.com/office/powerpoint/2010/main" Requires="p14">
          <p:contentPart p14:bwMode="auto" r:id="rId11">
            <p14:nvContentPartPr>
              <p14:cNvPr id="3" name="Ink 2">
                <a:extLst>
                  <a:ext uri="{FF2B5EF4-FFF2-40B4-BE49-F238E27FC236}">
                    <a16:creationId xmlns:a16="http://schemas.microsoft.com/office/drawing/2014/main" id="{564C55D3-A8DF-FC24-011C-2B9C4EC6CCFD}"/>
                  </a:ext>
                </a:extLst>
              </p14:cNvPr>
              <p14:cNvContentPartPr/>
              <p14:nvPr/>
            </p14:nvContentPartPr>
            <p14:xfrm>
              <a:off x="1143913" y="4769129"/>
              <a:ext cx="1613520" cy="586800"/>
            </p14:xfrm>
          </p:contentPart>
        </mc:Choice>
        <mc:Fallback>
          <p:pic>
            <p:nvPicPr>
              <p:cNvPr id="3" name="Ink 2">
                <a:extLst>
                  <a:ext uri="{FF2B5EF4-FFF2-40B4-BE49-F238E27FC236}">
                    <a16:creationId xmlns:a16="http://schemas.microsoft.com/office/drawing/2014/main" id="{564C55D3-A8DF-FC24-011C-2B9C4EC6CCFD}"/>
                  </a:ext>
                </a:extLst>
              </p:cNvPr>
              <p:cNvPicPr/>
              <p:nvPr/>
            </p:nvPicPr>
            <p:blipFill>
              <a:blip r:embed="rId12"/>
              <a:stretch>
                <a:fillRect/>
              </a:stretch>
            </p:blipFill>
            <p:spPr>
              <a:xfrm>
                <a:off x="1134913" y="4760129"/>
                <a:ext cx="1631160" cy="604440"/>
              </a:xfrm>
              <a:prstGeom prst="rect">
                <a:avLst/>
              </a:prstGeom>
            </p:spPr>
          </p:pic>
        </mc:Fallback>
      </mc:AlternateContent>
      <p:grpSp>
        <p:nvGrpSpPr>
          <p:cNvPr id="18" name="Group 17">
            <a:extLst>
              <a:ext uri="{FF2B5EF4-FFF2-40B4-BE49-F238E27FC236}">
                <a16:creationId xmlns:a16="http://schemas.microsoft.com/office/drawing/2014/main" id="{5EAA212D-C5CC-3E28-0AFC-6E3F2E678B4E}"/>
              </a:ext>
            </a:extLst>
          </p:cNvPr>
          <p:cNvGrpSpPr/>
          <p:nvPr/>
        </p:nvGrpSpPr>
        <p:grpSpPr>
          <a:xfrm>
            <a:off x="2205553" y="4760489"/>
            <a:ext cx="1345680" cy="270000"/>
            <a:chOff x="2205553" y="4760489"/>
            <a:chExt cx="1345680" cy="270000"/>
          </a:xfrm>
        </p:grpSpPr>
        <mc:AlternateContent xmlns:mc="http://schemas.openxmlformats.org/markup-compatibility/2006">
          <mc:Choice xmlns:p14="http://schemas.microsoft.com/office/powerpoint/2010/main" Requires="p14">
            <p:contentPart p14:bwMode="auto" r:id="rId13">
              <p14:nvContentPartPr>
                <p14:cNvPr id="4" name="Ink 3">
                  <a:extLst>
                    <a:ext uri="{FF2B5EF4-FFF2-40B4-BE49-F238E27FC236}">
                      <a16:creationId xmlns:a16="http://schemas.microsoft.com/office/drawing/2014/main" id="{11AA909F-21CA-07DB-6B54-77C8D6EB96E2}"/>
                    </a:ext>
                  </a:extLst>
                </p14:cNvPr>
                <p14:cNvContentPartPr/>
                <p14:nvPr/>
              </p14:nvContentPartPr>
              <p14:xfrm>
                <a:off x="2205553" y="4760489"/>
                <a:ext cx="969840" cy="270000"/>
              </p14:xfrm>
            </p:contentPart>
          </mc:Choice>
          <mc:Fallback>
            <p:pic>
              <p:nvPicPr>
                <p:cNvPr id="4" name="Ink 3">
                  <a:extLst>
                    <a:ext uri="{FF2B5EF4-FFF2-40B4-BE49-F238E27FC236}">
                      <a16:creationId xmlns:a16="http://schemas.microsoft.com/office/drawing/2014/main" id="{11AA909F-21CA-07DB-6B54-77C8D6EB96E2}"/>
                    </a:ext>
                  </a:extLst>
                </p:cNvPr>
                <p:cNvPicPr/>
                <p:nvPr/>
              </p:nvPicPr>
              <p:blipFill>
                <a:blip r:embed="rId14"/>
                <a:stretch>
                  <a:fillRect/>
                </a:stretch>
              </p:blipFill>
              <p:spPr>
                <a:xfrm>
                  <a:off x="2196553" y="4751489"/>
                  <a:ext cx="987480" cy="28764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7" name="Ink 16">
                  <a:extLst>
                    <a:ext uri="{FF2B5EF4-FFF2-40B4-BE49-F238E27FC236}">
                      <a16:creationId xmlns:a16="http://schemas.microsoft.com/office/drawing/2014/main" id="{BF4F43B1-3D84-9B08-B707-F462B8E6E4ED}"/>
                    </a:ext>
                  </a:extLst>
                </p14:cNvPr>
                <p14:cNvContentPartPr/>
                <p14:nvPr/>
              </p14:nvContentPartPr>
              <p14:xfrm>
                <a:off x="3250273" y="4793969"/>
                <a:ext cx="300960" cy="218520"/>
              </p14:xfrm>
            </p:contentPart>
          </mc:Choice>
          <mc:Fallback>
            <p:pic>
              <p:nvPicPr>
                <p:cNvPr id="17" name="Ink 16">
                  <a:extLst>
                    <a:ext uri="{FF2B5EF4-FFF2-40B4-BE49-F238E27FC236}">
                      <a16:creationId xmlns:a16="http://schemas.microsoft.com/office/drawing/2014/main" id="{BF4F43B1-3D84-9B08-B707-F462B8E6E4ED}"/>
                    </a:ext>
                  </a:extLst>
                </p:cNvPr>
                <p:cNvPicPr/>
                <p:nvPr/>
              </p:nvPicPr>
              <p:blipFill>
                <a:blip r:embed="rId16"/>
                <a:stretch>
                  <a:fillRect/>
                </a:stretch>
              </p:blipFill>
              <p:spPr>
                <a:xfrm>
                  <a:off x="3241273" y="4784969"/>
                  <a:ext cx="318600" cy="236160"/>
                </a:xfrm>
                <a:prstGeom prst="rect">
                  <a:avLst/>
                </a:prstGeom>
              </p:spPr>
            </p:pic>
          </mc:Fallback>
        </mc:AlternateContent>
      </p:grpSp>
      <p:grpSp>
        <p:nvGrpSpPr>
          <p:cNvPr id="49" name="Group 48">
            <a:extLst>
              <a:ext uri="{FF2B5EF4-FFF2-40B4-BE49-F238E27FC236}">
                <a16:creationId xmlns:a16="http://schemas.microsoft.com/office/drawing/2014/main" id="{C5C8EA84-E943-FC0E-382D-D5CCE101FC54}"/>
              </a:ext>
            </a:extLst>
          </p:cNvPr>
          <p:cNvGrpSpPr/>
          <p:nvPr/>
        </p:nvGrpSpPr>
        <p:grpSpPr>
          <a:xfrm>
            <a:off x="5166913" y="2045369"/>
            <a:ext cx="407520" cy="361080"/>
            <a:chOff x="5166913" y="2045369"/>
            <a:chExt cx="407520" cy="361080"/>
          </a:xfrm>
        </p:grpSpPr>
        <mc:AlternateContent xmlns:mc="http://schemas.openxmlformats.org/markup-compatibility/2006">
          <mc:Choice xmlns:p14="http://schemas.microsoft.com/office/powerpoint/2010/main" Requires="p14">
            <p:contentPart p14:bwMode="auto" r:id="rId17">
              <p14:nvContentPartPr>
                <p14:cNvPr id="44" name="Ink 43">
                  <a:extLst>
                    <a:ext uri="{FF2B5EF4-FFF2-40B4-BE49-F238E27FC236}">
                      <a16:creationId xmlns:a16="http://schemas.microsoft.com/office/drawing/2014/main" id="{94A60734-6A0F-1E40-90B5-0F3A48C0F432}"/>
                    </a:ext>
                  </a:extLst>
                </p14:cNvPr>
                <p14:cNvContentPartPr/>
                <p14:nvPr/>
              </p14:nvContentPartPr>
              <p14:xfrm>
                <a:off x="5166913" y="2284769"/>
                <a:ext cx="103320" cy="121680"/>
              </p14:xfrm>
            </p:contentPart>
          </mc:Choice>
          <mc:Fallback>
            <p:pic>
              <p:nvPicPr>
                <p:cNvPr id="44" name="Ink 43">
                  <a:extLst>
                    <a:ext uri="{FF2B5EF4-FFF2-40B4-BE49-F238E27FC236}">
                      <a16:creationId xmlns:a16="http://schemas.microsoft.com/office/drawing/2014/main" id="{94A60734-6A0F-1E40-90B5-0F3A48C0F432}"/>
                    </a:ext>
                  </a:extLst>
                </p:cNvPr>
                <p:cNvPicPr/>
                <p:nvPr/>
              </p:nvPicPr>
              <p:blipFill>
                <a:blip r:embed="rId18"/>
                <a:stretch>
                  <a:fillRect/>
                </a:stretch>
              </p:blipFill>
              <p:spPr>
                <a:xfrm>
                  <a:off x="5158273" y="2275769"/>
                  <a:ext cx="120960" cy="13932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45" name="Ink 44">
                  <a:extLst>
                    <a:ext uri="{FF2B5EF4-FFF2-40B4-BE49-F238E27FC236}">
                      <a16:creationId xmlns:a16="http://schemas.microsoft.com/office/drawing/2014/main" id="{C68B13B5-C7CC-614A-4A6F-F4A778538F73}"/>
                    </a:ext>
                  </a:extLst>
                </p14:cNvPr>
                <p14:cNvContentPartPr/>
                <p14:nvPr/>
              </p14:nvContentPartPr>
              <p14:xfrm>
                <a:off x="5189593" y="2257769"/>
                <a:ext cx="88920" cy="116640"/>
              </p14:xfrm>
            </p:contentPart>
          </mc:Choice>
          <mc:Fallback>
            <p:pic>
              <p:nvPicPr>
                <p:cNvPr id="45" name="Ink 44">
                  <a:extLst>
                    <a:ext uri="{FF2B5EF4-FFF2-40B4-BE49-F238E27FC236}">
                      <a16:creationId xmlns:a16="http://schemas.microsoft.com/office/drawing/2014/main" id="{C68B13B5-C7CC-614A-4A6F-F4A778538F73}"/>
                    </a:ext>
                  </a:extLst>
                </p:cNvPr>
                <p:cNvPicPr/>
                <p:nvPr/>
              </p:nvPicPr>
              <p:blipFill>
                <a:blip r:embed="rId20"/>
                <a:stretch>
                  <a:fillRect/>
                </a:stretch>
              </p:blipFill>
              <p:spPr>
                <a:xfrm>
                  <a:off x="5180953" y="2248769"/>
                  <a:ext cx="106560" cy="13428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46" name="Ink 45">
                  <a:extLst>
                    <a:ext uri="{FF2B5EF4-FFF2-40B4-BE49-F238E27FC236}">
                      <a16:creationId xmlns:a16="http://schemas.microsoft.com/office/drawing/2014/main" id="{6407A197-1220-BED4-6776-9EAC1346E54A}"/>
                    </a:ext>
                  </a:extLst>
                </p14:cNvPr>
                <p14:cNvContentPartPr/>
                <p14:nvPr/>
              </p14:nvContentPartPr>
              <p14:xfrm>
                <a:off x="5361313" y="2148329"/>
                <a:ext cx="66960" cy="108000"/>
              </p14:xfrm>
            </p:contentPart>
          </mc:Choice>
          <mc:Fallback>
            <p:pic>
              <p:nvPicPr>
                <p:cNvPr id="46" name="Ink 45">
                  <a:extLst>
                    <a:ext uri="{FF2B5EF4-FFF2-40B4-BE49-F238E27FC236}">
                      <a16:creationId xmlns:a16="http://schemas.microsoft.com/office/drawing/2014/main" id="{6407A197-1220-BED4-6776-9EAC1346E54A}"/>
                    </a:ext>
                  </a:extLst>
                </p:cNvPr>
                <p:cNvPicPr/>
                <p:nvPr/>
              </p:nvPicPr>
              <p:blipFill>
                <a:blip r:embed="rId22"/>
                <a:stretch>
                  <a:fillRect/>
                </a:stretch>
              </p:blipFill>
              <p:spPr>
                <a:xfrm>
                  <a:off x="5352313" y="2139689"/>
                  <a:ext cx="84600" cy="12564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47" name="Ink 46">
                  <a:extLst>
                    <a:ext uri="{FF2B5EF4-FFF2-40B4-BE49-F238E27FC236}">
                      <a16:creationId xmlns:a16="http://schemas.microsoft.com/office/drawing/2014/main" id="{C11BDC54-7F97-59E8-53CC-35069FC07CD4}"/>
                    </a:ext>
                  </a:extLst>
                </p14:cNvPr>
                <p14:cNvContentPartPr/>
                <p14:nvPr/>
              </p14:nvContentPartPr>
              <p14:xfrm>
                <a:off x="5268793" y="2045369"/>
                <a:ext cx="188280" cy="156600"/>
              </p14:xfrm>
            </p:contentPart>
          </mc:Choice>
          <mc:Fallback>
            <p:pic>
              <p:nvPicPr>
                <p:cNvPr id="47" name="Ink 46">
                  <a:extLst>
                    <a:ext uri="{FF2B5EF4-FFF2-40B4-BE49-F238E27FC236}">
                      <a16:creationId xmlns:a16="http://schemas.microsoft.com/office/drawing/2014/main" id="{C11BDC54-7F97-59E8-53CC-35069FC07CD4}"/>
                    </a:ext>
                  </a:extLst>
                </p:cNvPr>
                <p:cNvPicPr/>
                <p:nvPr/>
              </p:nvPicPr>
              <p:blipFill>
                <a:blip r:embed="rId24"/>
                <a:stretch>
                  <a:fillRect/>
                </a:stretch>
              </p:blipFill>
              <p:spPr>
                <a:xfrm>
                  <a:off x="5260153" y="2036729"/>
                  <a:ext cx="205920" cy="17424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48" name="Ink 47">
                  <a:extLst>
                    <a:ext uri="{FF2B5EF4-FFF2-40B4-BE49-F238E27FC236}">
                      <a16:creationId xmlns:a16="http://schemas.microsoft.com/office/drawing/2014/main" id="{F876FDA3-A439-AA24-D96D-307C5FDD472A}"/>
                    </a:ext>
                  </a:extLst>
                </p14:cNvPr>
                <p14:cNvContentPartPr/>
                <p14:nvPr/>
              </p14:nvContentPartPr>
              <p14:xfrm>
                <a:off x="5365993" y="2208449"/>
                <a:ext cx="208440" cy="153360"/>
              </p14:xfrm>
            </p:contentPart>
          </mc:Choice>
          <mc:Fallback>
            <p:pic>
              <p:nvPicPr>
                <p:cNvPr id="48" name="Ink 47">
                  <a:extLst>
                    <a:ext uri="{FF2B5EF4-FFF2-40B4-BE49-F238E27FC236}">
                      <a16:creationId xmlns:a16="http://schemas.microsoft.com/office/drawing/2014/main" id="{F876FDA3-A439-AA24-D96D-307C5FDD472A}"/>
                    </a:ext>
                  </a:extLst>
                </p:cNvPr>
                <p:cNvPicPr/>
                <p:nvPr/>
              </p:nvPicPr>
              <p:blipFill>
                <a:blip r:embed="rId26"/>
                <a:stretch>
                  <a:fillRect/>
                </a:stretch>
              </p:blipFill>
              <p:spPr>
                <a:xfrm>
                  <a:off x="5356993" y="2199809"/>
                  <a:ext cx="226080" cy="1710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7">
            <p14:nvContentPartPr>
              <p14:cNvPr id="57" name="Ink 56">
                <a:extLst>
                  <a:ext uri="{FF2B5EF4-FFF2-40B4-BE49-F238E27FC236}">
                    <a16:creationId xmlns:a16="http://schemas.microsoft.com/office/drawing/2014/main" id="{906026A9-9946-A225-8066-AE342DA378DB}"/>
                  </a:ext>
                </a:extLst>
              </p14:cNvPr>
              <p14:cNvContentPartPr/>
              <p14:nvPr/>
            </p14:nvContentPartPr>
            <p14:xfrm>
              <a:off x="12577513" y="296849"/>
              <a:ext cx="232200" cy="181440"/>
            </p14:xfrm>
          </p:contentPart>
        </mc:Choice>
        <mc:Fallback>
          <p:pic>
            <p:nvPicPr>
              <p:cNvPr id="57" name="Ink 56">
                <a:extLst>
                  <a:ext uri="{FF2B5EF4-FFF2-40B4-BE49-F238E27FC236}">
                    <a16:creationId xmlns:a16="http://schemas.microsoft.com/office/drawing/2014/main" id="{906026A9-9946-A225-8066-AE342DA378DB}"/>
                  </a:ext>
                </a:extLst>
              </p:cNvPr>
              <p:cNvPicPr/>
              <p:nvPr/>
            </p:nvPicPr>
            <p:blipFill>
              <a:blip r:embed="rId28"/>
              <a:stretch>
                <a:fillRect/>
              </a:stretch>
            </p:blipFill>
            <p:spPr>
              <a:xfrm>
                <a:off x="12568873" y="288209"/>
                <a:ext cx="249840" cy="19908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58" name="Ink 57">
                <a:extLst>
                  <a:ext uri="{FF2B5EF4-FFF2-40B4-BE49-F238E27FC236}">
                    <a16:creationId xmlns:a16="http://schemas.microsoft.com/office/drawing/2014/main" id="{CA020D68-092B-B661-D9E3-FDEABE3AB2E2}"/>
                  </a:ext>
                </a:extLst>
              </p14:cNvPr>
              <p14:cNvContentPartPr/>
              <p14:nvPr/>
            </p14:nvContentPartPr>
            <p14:xfrm>
              <a:off x="12663193" y="860249"/>
              <a:ext cx="192240" cy="107280"/>
            </p14:xfrm>
          </p:contentPart>
        </mc:Choice>
        <mc:Fallback>
          <p:pic>
            <p:nvPicPr>
              <p:cNvPr id="58" name="Ink 57">
                <a:extLst>
                  <a:ext uri="{FF2B5EF4-FFF2-40B4-BE49-F238E27FC236}">
                    <a16:creationId xmlns:a16="http://schemas.microsoft.com/office/drawing/2014/main" id="{CA020D68-092B-B661-D9E3-FDEABE3AB2E2}"/>
                  </a:ext>
                </a:extLst>
              </p:cNvPr>
              <p:cNvPicPr/>
              <p:nvPr/>
            </p:nvPicPr>
            <p:blipFill>
              <a:blip r:embed="rId30"/>
              <a:stretch>
                <a:fillRect/>
              </a:stretch>
            </p:blipFill>
            <p:spPr>
              <a:xfrm>
                <a:off x="12654193" y="851249"/>
                <a:ext cx="209880" cy="12492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59" name="Ink 58">
                <a:extLst>
                  <a:ext uri="{FF2B5EF4-FFF2-40B4-BE49-F238E27FC236}">
                    <a16:creationId xmlns:a16="http://schemas.microsoft.com/office/drawing/2014/main" id="{E4818B6F-CDC8-045D-8C32-B2F00E6F312F}"/>
                  </a:ext>
                </a:extLst>
              </p14:cNvPr>
              <p14:cNvContentPartPr/>
              <p14:nvPr/>
            </p14:nvContentPartPr>
            <p14:xfrm>
              <a:off x="12540073" y="1390169"/>
              <a:ext cx="204120" cy="124200"/>
            </p14:xfrm>
          </p:contentPart>
        </mc:Choice>
        <mc:Fallback>
          <p:pic>
            <p:nvPicPr>
              <p:cNvPr id="59" name="Ink 58">
                <a:extLst>
                  <a:ext uri="{FF2B5EF4-FFF2-40B4-BE49-F238E27FC236}">
                    <a16:creationId xmlns:a16="http://schemas.microsoft.com/office/drawing/2014/main" id="{E4818B6F-CDC8-045D-8C32-B2F00E6F312F}"/>
                  </a:ext>
                </a:extLst>
              </p:cNvPr>
              <p:cNvPicPr/>
              <p:nvPr/>
            </p:nvPicPr>
            <p:blipFill>
              <a:blip r:embed="rId32"/>
              <a:stretch>
                <a:fillRect/>
              </a:stretch>
            </p:blipFill>
            <p:spPr>
              <a:xfrm>
                <a:off x="12531433" y="1381529"/>
                <a:ext cx="221760" cy="14184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60" name="Ink 59">
                <a:extLst>
                  <a:ext uri="{FF2B5EF4-FFF2-40B4-BE49-F238E27FC236}">
                    <a16:creationId xmlns:a16="http://schemas.microsoft.com/office/drawing/2014/main" id="{0EEE6039-594D-9BD7-B6D3-8C3D90ABE3E5}"/>
                  </a:ext>
                </a:extLst>
              </p14:cNvPr>
              <p14:cNvContentPartPr/>
              <p14:nvPr/>
            </p14:nvContentPartPr>
            <p14:xfrm>
              <a:off x="5508913" y="5404529"/>
              <a:ext cx="181440" cy="87120"/>
            </p14:xfrm>
          </p:contentPart>
        </mc:Choice>
        <mc:Fallback>
          <p:pic>
            <p:nvPicPr>
              <p:cNvPr id="60" name="Ink 59">
                <a:extLst>
                  <a:ext uri="{FF2B5EF4-FFF2-40B4-BE49-F238E27FC236}">
                    <a16:creationId xmlns:a16="http://schemas.microsoft.com/office/drawing/2014/main" id="{0EEE6039-594D-9BD7-B6D3-8C3D90ABE3E5}"/>
                  </a:ext>
                </a:extLst>
              </p:cNvPr>
              <p:cNvPicPr/>
              <p:nvPr/>
            </p:nvPicPr>
            <p:blipFill>
              <a:blip r:embed="rId34"/>
              <a:stretch>
                <a:fillRect/>
              </a:stretch>
            </p:blipFill>
            <p:spPr>
              <a:xfrm>
                <a:off x="5500273" y="5395529"/>
                <a:ext cx="199080" cy="10476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61" name="Ink 60">
                <a:extLst>
                  <a:ext uri="{FF2B5EF4-FFF2-40B4-BE49-F238E27FC236}">
                    <a16:creationId xmlns:a16="http://schemas.microsoft.com/office/drawing/2014/main" id="{C1EE3045-5257-F4DA-4681-D62C8CB15BEB}"/>
                  </a:ext>
                </a:extLst>
              </p14:cNvPr>
              <p14:cNvContentPartPr/>
              <p14:nvPr/>
            </p14:nvContentPartPr>
            <p14:xfrm>
              <a:off x="8110993" y="6417569"/>
              <a:ext cx="219960" cy="43920"/>
            </p14:xfrm>
          </p:contentPart>
        </mc:Choice>
        <mc:Fallback>
          <p:pic>
            <p:nvPicPr>
              <p:cNvPr id="61" name="Ink 60">
                <a:extLst>
                  <a:ext uri="{FF2B5EF4-FFF2-40B4-BE49-F238E27FC236}">
                    <a16:creationId xmlns:a16="http://schemas.microsoft.com/office/drawing/2014/main" id="{C1EE3045-5257-F4DA-4681-D62C8CB15BEB}"/>
                  </a:ext>
                </a:extLst>
              </p:cNvPr>
              <p:cNvPicPr/>
              <p:nvPr/>
            </p:nvPicPr>
            <p:blipFill>
              <a:blip r:embed="rId36"/>
              <a:stretch>
                <a:fillRect/>
              </a:stretch>
            </p:blipFill>
            <p:spPr>
              <a:xfrm>
                <a:off x="8101993" y="6408569"/>
                <a:ext cx="237600" cy="61560"/>
              </a:xfrm>
              <a:prstGeom prst="rect">
                <a:avLst/>
              </a:prstGeom>
            </p:spPr>
          </p:pic>
        </mc:Fallback>
      </mc:AlternateContent>
      <p:grpSp>
        <p:nvGrpSpPr>
          <p:cNvPr id="75" name="Group 74">
            <a:extLst>
              <a:ext uri="{FF2B5EF4-FFF2-40B4-BE49-F238E27FC236}">
                <a16:creationId xmlns:a16="http://schemas.microsoft.com/office/drawing/2014/main" id="{39B220B5-12C6-5C7A-19A3-77AA577867A4}"/>
              </a:ext>
            </a:extLst>
          </p:cNvPr>
          <p:cNvGrpSpPr/>
          <p:nvPr/>
        </p:nvGrpSpPr>
        <p:grpSpPr>
          <a:xfrm>
            <a:off x="5462113" y="7049"/>
            <a:ext cx="738000" cy="369720"/>
            <a:chOff x="5462113" y="7049"/>
            <a:chExt cx="738000" cy="369720"/>
          </a:xfrm>
        </p:grpSpPr>
        <mc:AlternateContent xmlns:mc="http://schemas.openxmlformats.org/markup-compatibility/2006">
          <mc:Choice xmlns:p14="http://schemas.microsoft.com/office/powerpoint/2010/main" Requires="p14">
            <p:contentPart p14:bwMode="auto" r:id="rId37">
              <p14:nvContentPartPr>
                <p14:cNvPr id="36" name="Ink 35">
                  <a:extLst>
                    <a:ext uri="{FF2B5EF4-FFF2-40B4-BE49-F238E27FC236}">
                      <a16:creationId xmlns:a16="http://schemas.microsoft.com/office/drawing/2014/main" id="{479E631C-2E0D-7942-A727-753ED4634CF8}"/>
                    </a:ext>
                  </a:extLst>
                </p14:cNvPr>
                <p14:cNvContentPartPr/>
                <p14:nvPr/>
              </p14:nvContentPartPr>
              <p14:xfrm>
                <a:off x="5475433" y="226649"/>
                <a:ext cx="38880" cy="142560"/>
              </p14:xfrm>
            </p:contentPart>
          </mc:Choice>
          <mc:Fallback>
            <p:pic>
              <p:nvPicPr>
                <p:cNvPr id="36" name="Ink 35">
                  <a:extLst>
                    <a:ext uri="{FF2B5EF4-FFF2-40B4-BE49-F238E27FC236}">
                      <a16:creationId xmlns:a16="http://schemas.microsoft.com/office/drawing/2014/main" id="{479E631C-2E0D-7942-A727-753ED4634CF8}"/>
                    </a:ext>
                  </a:extLst>
                </p:cNvPr>
                <p:cNvPicPr/>
                <p:nvPr/>
              </p:nvPicPr>
              <p:blipFill>
                <a:blip r:embed="rId38"/>
                <a:stretch>
                  <a:fillRect/>
                </a:stretch>
              </p:blipFill>
              <p:spPr>
                <a:xfrm>
                  <a:off x="5466793" y="217649"/>
                  <a:ext cx="56520" cy="16020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37" name="Ink 36">
                  <a:extLst>
                    <a:ext uri="{FF2B5EF4-FFF2-40B4-BE49-F238E27FC236}">
                      <a16:creationId xmlns:a16="http://schemas.microsoft.com/office/drawing/2014/main" id="{FDCA35EF-49DB-11F6-778B-1FF1CA366992}"/>
                    </a:ext>
                  </a:extLst>
                </p14:cNvPr>
                <p14:cNvContentPartPr/>
                <p14:nvPr/>
              </p14:nvContentPartPr>
              <p14:xfrm>
                <a:off x="5462113" y="239249"/>
                <a:ext cx="143280" cy="58680"/>
              </p14:xfrm>
            </p:contentPart>
          </mc:Choice>
          <mc:Fallback>
            <p:pic>
              <p:nvPicPr>
                <p:cNvPr id="37" name="Ink 36">
                  <a:extLst>
                    <a:ext uri="{FF2B5EF4-FFF2-40B4-BE49-F238E27FC236}">
                      <a16:creationId xmlns:a16="http://schemas.microsoft.com/office/drawing/2014/main" id="{FDCA35EF-49DB-11F6-778B-1FF1CA366992}"/>
                    </a:ext>
                  </a:extLst>
                </p:cNvPr>
                <p:cNvPicPr/>
                <p:nvPr/>
              </p:nvPicPr>
              <p:blipFill>
                <a:blip r:embed="rId40"/>
                <a:stretch>
                  <a:fillRect/>
                </a:stretch>
              </p:blipFill>
              <p:spPr>
                <a:xfrm>
                  <a:off x="5453113" y="230249"/>
                  <a:ext cx="160920" cy="7632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38" name="Ink 37">
                  <a:extLst>
                    <a:ext uri="{FF2B5EF4-FFF2-40B4-BE49-F238E27FC236}">
                      <a16:creationId xmlns:a16="http://schemas.microsoft.com/office/drawing/2014/main" id="{7D9D48F0-4007-E32B-43AE-215F37AAC84E}"/>
                    </a:ext>
                  </a:extLst>
                </p14:cNvPr>
                <p14:cNvContentPartPr/>
                <p14:nvPr/>
              </p14:nvContentPartPr>
              <p14:xfrm>
                <a:off x="5565433" y="160049"/>
                <a:ext cx="52560" cy="144000"/>
              </p14:xfrm>
            </p:contentPart>
          </mc:Choice>
          <mc:Fallback>
            <p:pic>
              <p:nvPicPr>
                <p:cNvPr id="38" name="Ink 37">
                  <a:extLst>
                    <a:ext uri="{FF2B5EF4-FFF2-40B4-BE49-F238E27FC236}">
                      <a16:creationId xmlns:a16="http://schemas.microsoft.com/office/drawing/2014/main" id="{7D9D48F0-4007-E32B-43AE-215F37AAC84E}"/>
                    </a:ext>
                  </a:extLst>
                </p:cNvPr>
                <p:cNvPicPr/>
                <p:nvPr/>
              </p:nvPicPr>
              <p:blipFill>
                <a:blip r:embed="rId42"/>
                <a:stretch>
                  <a:fillRect/>
                </a:stretch>
              </p:blipFill>
              <p:spPr>
                <a:xfrm>
                  <a:off x="5556793" y="151409"/>
                  <a:ext cx="70200" cy="16164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39" name="Ink 38">
                  <a:extLst>
                    <a:ext uri="{FF2B5EF4-FFF2-40B4-BE49-F238E27FC236}">
                      <a16:creationId xmlns:a16="http://schemas.microsoft.com/office/drawing/2014/main" id="{FAEFD297-04F6-F653-5C4A-8CFF3DD67E6F}"/>
                    </a:ext>
                  </a:extLst>
                </p14:cNvPr>
                <p14:cNvContentPartPr/>
                <p14:nvPr/>
              </p14:nvContentPartPr>
              <p14:xfrm>
                <a:off x="5661553" y="208649"/>
                <a:ext cx="55080" cy="88200"/>
              </p14:xfrm>
            </p:contentPart>
          </mc:Choice>
          <mc:Fallback>
            <p:pic>
              <p:nvPicPr>
                <p:cNvPr id="39" name="Ink 38">
                  <a:extLst>
                    <a:ext uri="{FF2B5EF4-FFF2-40B4-BE49-F238E27FC236}">
                      <a16:creationId xmlns:a16="http://schemas.microsoft.com/office/drawing/2014/main" id="{FAEFD297-04F6-F653-5C4A-8CFF3DD67E6F}"/>
                    </a:ext>
                  </a:extLst>
                </p:cNvPr>
                <p:cNvPicPr/>
                <p:nvPr/>
              </p:nvPicPr>
              <p:blipFill>
                <a:blip r:embed="rId44"/>
                <a:stretch>
                  <a:fillRect/>
                </a:stretch>
              </p:blipFill>
              <p:spPr>
                <a:xfrm>
                  <a:off x="5652913" y="200009"/>
                  <a:ext cx="72720" cy="10584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40" name="Ink 39">
                  <a:extLst>
                    <a:ext uri="{FF2B5EF4-FFF2-40B4-BE49-F238E27FC236}">
                      <a16:creationId xmlns:a16="http://schemas.microsoft.com/office/drawing/2014/main" id="{3AF3292C-F1B9-07F2-860B-7C4EAC37E01B}"/>
                    </a:ext>
                  </a:extLst>
                </p14:cNvPr>
                <p14:cNvContentPartPr/>
                <p14:nvPr/>
              </p14:nvContentPartPr>
              <p14:xfrm>
                <a:off x="5766313" y="45929"/>
                <a:ext cx="33840" cy="153000"/>
              </p14:xfrm>
            </p:contentPart>
          </mc:Choice>
          <mc:Fallback>
            <p:pic>
              <p:nvPicPr>
                <p:cNvPr id="40" name="Ink 39">
                  <a:extLst>
                    <a:ext uri="{FF2B5EF4-FFF2-40B4-BE49-F238E27FC236}">
                      <a16:creationId xmlns:a16="http://schemas.microsoft.com/office/drawing/2014/main" id="{3AF3292C-F1B9-07F2-860B-7C4EAC37E01B}"/>
                    </a:ext>
                  </a:extLst>
                </p:cNvPr>
                <p:cNvPicPr/>
                <p:nvPr/>
              </p:nvPicPr>
              <p:blipFill>
                <a:blip r:embed="rId46"/>
                <a:stretch>
                  <a:fillRect/>
                </a:stretch>
              </p:blipFill>
              <p:spPr>
                <a:xfrm>
                  <a:off x="5757673" y="37289"/>
                  <a:ext cx="51480" cy="17064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41" name="Ink 40">
                  <a:extLst>
                    <a:ext uri="{FF2B5EF4-FFF2-40B4-BE49-F238E27FC236}">
                      <a16:creationId xmlns:a16="http://schemas.microsoft.com/office/drawing/2014/main" id="{CCEC144D-37CC-A1A6-E10B-D165A0F70F61}"/>
                    </a:ext>
                  </a:extLst>
                </p14:cNvPr>
                <p14:cNvContentPartPr/>
                <p14:nvPr/>
              </p14:nvContentPartPr>
              <p14:xfrm>
                <a:off x="5680273" y="7049"/>
                <a:ext cx="141480" cy="88920"/>
              </p14:xfrm>
            </p:contentPart>
          </mc:Choice>
          <mc:Fallback>
            <p:pic>
              <p:nvPicPr>
                <p:cNvPr id="41" name="Ink 40">
                  <a:extLst>
                    <a:ext uri="{FF2B5EF4-FFF2-40B4-BE49-F238E27FC236}">
                      <a16:creationId xmlns:a16="http://schemas.microsoft.com/office/drawing/2014/main" id="{CCEC144D-37CC-A1A6-E10B-D165A0F70F61}"/>
                    </a:ext>
                  </a:extLst>
                </p:cNvPr>
                <p:cNvPicPr/>
                <p:nvPr/>
              </p:nvPicPr>
              <p:blipFill>
                <a:blip r:embed="rId48"/>
                <a:stretch>
                  <a:fillRect/>
                </a:stretch>
              </p:blipFill>
              <p:spPr>
                <a:xfrm>
                  <a:off x="5671273" y="-1951"/>
                  <a:ext cx="159120" cy="10656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42" name="Ink 41">
                  <a:extLst>
                    <a:ext uri="{FF2B5EF4-FFF2-40B4-BE49-F238E27FC236}">
                      <a16:creationId xmlns:a16="http://schemas.microsoft.com/office/drawing/2014/main" id="{61B28020-5D27-371C-1C1C-D5C27283BBFB}"/>
                    </a:ext>
                  </a:extLst>
                </p14:cNvPr>
                <p14:cNvContentPartPr/>
                <p14:nvPr/>
              </p14:nvContentPartPr>
              <p14:xfrm>
                <a:off x="5746513" y="161129"/>
                <a:ext cx="150480" cy="99720"/>
              </p14:xfrm>
            </p:contentPart>
          </mc:Choice>
          <mc:Fallback>
            <p:pic>
              <p:nvPicPr>
                <p:cNvPr id="42" name="Ink 41">
                  <a:extLst>
                    <a:ext uri="{FF2B5EF4-FFF2-40B4-BE49-F238E27FC236}">
                      <a16:creationId xmlns:a16="http://schemas.microsoft.com/office/drawing/2014/main" id="{61B28020-5D27-371C-1C1C-D5C27283BBFB}"/>
                    </a:ext>
                  </a:extLst>
                </p:cNvPr>
                <p:cNvPicPr/>
                <p:nvPr/>
              </p:nvPicPr>
              <p:blipFill>
                <a:blip r:embed="rId50"/>
                <a:stretch>
                  <a:fillRect/>
                </a:stretch>
              </p:blipFill>
              <p:spPr>
                <a:xfrm>
                  <a:off x="5737873" y="152489"/>
                  <a:ext cx="168120" cy="11736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74" name="Ink 73">
                  <a:extLst>
                    <a:ext uri="{FF2B5EF4-FFF2-40B4-BE49-F238E27FC236}">
                      <a16:creationId xmlns:a16="http://schemas.microsoft.com/office/drawing/2014/main" id="{409C4CF7-AF1E-4262-7B49-9683594F5E2A}"/>
                    </a:ext>
                  </a:extLst>
                </p14:cNvPr>
                <p14:cNvContentPartPr/>
                <p14:nvPr/>
              </p14:nvContentPartPr>
              <p14:xfrm>
                <a:off x="5830753" y="43409"/>
                <a:ext cx="369360" cy="333360"/>
              </p14:xfrm>
            </p:contentPart>
          </mc:Choice>
          <mc:Fallback>
            <p:pic>
              <p:nvPicPr>
                <p:cNvPr id="74" name="Ink 73">
                  <a:extLst>
                    <a:ext uri="{FF2B5EF4-FFF2-40B4-BE49-F238E27FC236}">
                      <a16:creationId xmlns:a16="http://schemas.microsoft.com/office/drawing/2014/main" id="{409C4CF7-AF1E-4262-7B49-9683594F5E2A}"/>
                    </a:ext>
                  </a:extLst>
                </p:cNvPr>
                <p:cNvPicPr/>
                <p:nvPr/>
              </p:nvPicPr>
              <p:blipFill>
                <a:blip r:embed="rId52"/>
                <a:stretch>
                  <a:fillRect/>
                </a:stretch>
              </p:blipFill>
              <p:spPr>
                <a:xfrm>
                  <a:off x="5822113" y="34769"/>
                  <a:ext cx="387000" cy="3510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3">
            <p14:nvContentPartPr>
              <p14:cNvPr id="76" name="Ink 75">
                <a:extLst>
                  <a:ext uri="{FF2B5EF4-FFF2-40B4-BE49-F238E27FC236}">
                    <a16:creationId xmlns:a16="http://schemas.microsoft.com/office/drawing/2014/main" id="{C64B92D8-9E48-A8A1-7EE5-267C7DA72DDC}"/>
                  </a:ext>
                </a:extLst>
              </p14:cNvPr>
              <p14:cNvContentPartPr/>
              <p14:nvPr/>
            </p14:nvContentPartPr>
            <p14:xfrm>
              <a:off x="6101113" y="5353769"/>
              <a:ext cx="207000" cy="275040"/>
            </p14:xfrm>
          </p:contentPart>
        </mc:Choice>
        <mc:Fallback>
          <p:pic>
            <p:nvPicPr>
              <p:cNvPr id="76" name="Ink 75">
                <a:extLst>
                  <a:ext uri="{FF2B5EF4-FFF2-40B4-BE49-F238E27FC236}">
                    <a16:creationId xmlns:a16="http://schemas.microsoft.com/office/drawing/2014/main" id="{C64B92D8-9E48-A8A1-7EE5-267C7DA72DDC}"/>
                  </a:ext>
                </a:extLst>
              </p:cNvPr>
              <p:cNvPicPr/>
              <p:nvPr/>
            </p:nvPicPr>
            <p:blipFill>
              <a:blip r:embed="rId54"/>
              <a:stretch>
                <a:fillRect/>
              </a:stretch>
            </p:blipFill>
            <p:spPr>
              <a:xfrm>
                <a:off x="6092113" y="5344769"/>
                <a:ext cx="224640" cy="292680"/>
              </a:xfrm>
              <a:prstGeom prst="rect">
                <a:avLst/>
              </a:prstGeom>
            </p:spPr>
          </p:pic>
        </mc:Fallback>
      </mc:AlternateContent>
      <p:grpSp>
        <p:nvGrpSpPr>
          <p:cNvPr id="79" name="Group 78">
            <a:extLst>
              <a:ext uri="{FF2B5EF4-FFF2-40B4-BE49-F238E27FC236}">
                <a16:creationId xmlns:a16="http://schemas.microsoft.com/office/drawing/2014/main" id="{69595A2B-C622-54B0-C526-C1DAFFDB9CB2}"/>
              </a:ext>
            </a:extLst>
          </p:cNvPr>
          <p:cNvGrpSpPr/>
          <p:nvPr/>
        </p:nvGrpSpPr>
        <p:grpSpPr>
          <a:xfrm>
            <a:off x="5957473" y="949889"/>
            <a:ext cx="874080" cy="776880"/>
            <a:chOff x="5957473" y="949889"/>
            <a:chExt cx="874080" cy="776880"/>
          </a:xfrm>
        </p:grpSpPr>
        <mc:AlternateContent xmlns:mc="http://schemas.openxmlformats.org/markup-compatibility/2006">
          <mc:Choice xmlns:p14="http://schemas.microsoft.com/office/powerpoint/2010/main" Requires="p14">
            <p:contentPart p14:bwMode="auto" r:id="rId55">
              <p14:nvContentPartPr>
                <p14:cNvPr id="77" name="Ink 76">
                  <a:extLst>
                    <a:ext uri="{FF2B5EF4-FFF2-40B4-BE49-F238E27FC236}">
                      <a16:creationId xmlns:a16="http://schemas.microsoft.com/office/drawing/2014/main" id="{767C5FBC-0971-C778-1272-DCDCF5DB2ACE}"/>
                    </a:ext>
                  </a:extLst>
                </p14:cNvPr>
                <p14:cNvContentPartPr/>
                <p14:nvPr/>
              </p14:nvContentPartPr>
              <p14:xfrm>
                <a:off x="5957473" y="949889"/>
                <a:ext cx="499680" cy="600840"/>
              </p14:xfrm>
            </p:contentPart>
          </mc:Choice>
          <mc:Fallback>
            <p:pic>
              <p:nvPicPr>
                <p:cNvPr id="77" name="Ink 76">
                  <a:extLst>
                    <a:ext uri="{FF2B5EF4-FFF2-40B4-BE49-F238E27FC236}">
                      <a16:creationId xmlns:a16="http://schemas.microsoft.com/office/drawing/2014/main" id="{767C5FBC-0971-C778-1272-DCDCF5DB2ACE}"/>
                    </a:ext>
                  </a:extLst>
                </p:cNvPr>
                <p:cNvPicPr/>
                <p:nvPr/>
              </p:nvPicPr>
              <p:blipFill>
                <a:blip r:embed="rId56"/>
                <a:stretch>
                  <a:fillRect/>
                </a:stretch>
              </p:blipFill>
              <p:spPr>
                <a:xfrm>
                  <a:off x="5948833" y="941249"/>
                  <a:ext cx="517320" cy="61848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78" name="Ink 77">
                  <a:extLst>
                    <a:ext uri="{FF2B5EF4-FFF2-40B4-BE49-F238E27FC236}">
                      <a16:creationId xmlns:a16="http://schemas.microsoft.com/office/drawing/2014/main" id="{8610875C-B368-475B-2C19-C670B27A5EBA}"/>
                    </a:ext>
                  </a:extLst>
                </p14:cNvPr>
                <p14:cNvContentPartPr/>
                <p14:nvPr/>
              </p14:nvContentPartPr>
              <p14:xfrm>
                <a:off x="6444553" y="1200449"/>
                <a:ext cx="387000" cy="526320"/>
              </p14:xfrm>
            </p:contentPart>
          </mc:Choice>
          <mc:Fallback>
            <p:pic>
              <p:nvPicPr>
                <p:cNvPr id="78" name="Ink 77">
                  <a:extLst>
                    <a:ext uri="{FF2B5EF4-FFF2-40B4-BE49-F238E27FC236}">
                      <a16:creationId xmlns:a16="http://schemas.microsoft.com/office/drawing/2014/main" id="{8610875C-B368-475B-2C19-C670B27A5EBA}"/>
                    </a:ext>
                  </a:extLst>
                </p:cNvPr>
                <p:cNvPicPr/>
                <p:nvPr/>
              </p:nvPicPr>
              <p:blipFill>
                <a:blip r:embed="rId58"/>
                <a:stretch>
                  <a:fillRect/>
                </a:stretch>
              </p:blipFill>
              <p:spPr>
                <a:xfrm>
                  <a:off x="6435913" y="1191809"/>
                  <a:ext cx="404640" cy="543960"/>
                </a:xfrm>
                <a:prstGeom prst="rect">
                  <a:avLst/>
                </a:prstGeom>
              </p:spPr>
            </p:pic>
          </mc:Fallback>
        </mc:AlternateContent>
      </p:grpSp>
      <p:grpSp>
        <p:nvGrpSpPr>
          <p:cNvPr id="83" name="Group 82">
            <a:extLst>
              <a:ext uri="{FF2B5EF4-FFF2-40B4-BE49-F238E27FC236}">
                <a16:creationId xmlns:a16="http://schemas.microsoft.com/office/drawing/2014/main" id="{CB2C7226-F126-C1A7-92CA-D6FED43A4575}"/>
              </a:ext>
            </a:extLst>
          </p:cNvPr>
          <p:cNvGrpSpPr/>
          <p:nvPr/>
        </p:nvGrpSpPr>
        <p:grpSpPr>
          <a:xfrm>
            <a:off x="7436353" y="442289"/>
            <a:ext cx="978120" cy="1383480"/>
            <a:chOff x="7436353" y="442289"/>
            <a:chExt cx="978120" cy="1383480"/>
          </a:xfrm>
        </p:grpSpPr>
        <mc:AlternateContent xmlns:mc="http://schemas.openxmlformats.org/markup-compatibility/2006">
          <mc:Choice xmlns:p14="http://schemas.microsoft.com/office/powerpoint/2010/main" Requires="p14">
            <p:contentPart p14:bwMode="auto" r:id="rId59">
              <p14:nvContentPartPr>
                <p14:cNvPr id="80" name="Ink 79">
                  <a:extLst>
                    <a:ext uri="{FF2B5EF4-FFF2-40B4-BE49-F238E27FC236}">
                      <a16:creationId xmlns:a16="http://schemas.microsoft.com/office/drawing/2014/main" id="{64BA71DA-175D-0282-40C3-A48CD8ABF904}"/>
                    </a:ext>
                  </a:extLst>
                </p14:cNvPr>
                <p14:cNvContentPartPr/>
                <p14:nvPr/>
              </p14:nvContentPartPr>
              <p14:xfrm>
                <a:off x="7436353" y="979409"/>
                <a:ext cx="443520" cy="555840"/>
              </p14:xfrm>
            </p:contentPart>
          </mc:Choice>
          <mc:Fallback>
            <p:pic>
              <p:nvPicPr>
                <p:cNvPr id="80" name="Ink 79">
                  <a:extLst>
                    <a:ext uri="{FF2B5EF4-FFF2-40B4-BE49-F238E27FC236}">
                      <a16:creationId xmlns:a16="http://schemas.microsoft.com/office/drawing/2014/main" id="{64BA71DA-175D-0282-40C3-A48CD8ABF904}"/>
                    </a:ext>
                  </a:extLst>
                </p:cNvPr>
                <p:cNvPicPr/>
                <p:nvPr/>
              </p:nvPicPr>
              <p:blipFill>
                <a:blip r:embed="rId60"/>
                <a:stretch>
                  <a:fillRect/>
                </a:stretch>
              </p:blipFill>
              <p:spPr>
                <a:xfrm>
                  <a:off x="7427713" y="970769"/>
                  <a:ext cx="461160" cy="57348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81" name="Ink 80">
                  <a:extLst>
                    <a:ext uri="{FF2B5EF4-FFF2-40B4-BE49-F238E27FC236}">
                      <a16:creationId xmlns:a16="http://schemas.microsoft.com/office/drawing/2014/main" id="{28E421D1-739F-D23E-F1D4-42272AA8E5F1}"/>
                    </a:ext>
                  </a:extLst>
                </p14:cNvPr>
                <p14:cNvContentPartPr/>
                <p14:nvPr/>
              </p14:nvContentPartPr>
              <p14:xfrm>
                <a:off x="7928473" y="1227089"/>
                <a:ext cx="333360" cy="598680"/>
              </p14:xfrm>
            </p:contentPart>
          </mc:Choice>
          <mc:Fallback>
            <p:pic>
              <p:nvPicPr>
                <p:cNvPr id="81" name="Ink 80">
                  <a:extLst>
                    <a:ext uri="{FF2B5EF4-FFF2-40B4-BE49-F238E27FC236}">
                      <a16:creationId xmlns:a16="http://schemas.microsoft.com/office/drawing/2014/main" id="{28E421D1-739F-D23E-F1D4-42272AA8E5F1}"/>
                    </a:ext>
                  </a:extLst>
                </p:cNvPr>
                <p:cNvPicPr/>
                <p:nvPr/>
              </p:nvPicPr>
              <p:blipFill>
                <a:blip r:embed="rId62"/>
                <a:stretch>
                  <a:fillRect/>
                </a:stretch>
              </p:blipFill>
              <p:spPr>
                <a:xfrm>
                  <a:off x="7919473" y="1218449"/>
                  <a:ext cx="351000" cy="61632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82" name="Ink 81">
                  <a:extLst>
                    <a:ext uri="{FF2B5EF4-FFF2-40B4-BE49-F238E27FC236}">
                      <a16:creationId xmlns:a16="http://schemas.microsoft.com/office/drawing/2014/main" id="{7C77DF8A-1BC0-E23E-3F07-CBFCE67810D1}"/>
                    </a:ext>
                  </a:extLst>
                </p14:cNvPr>
                <p14:cNvContentPartPr/>
                <p14:nvPr/>
              </p14:nvContentPartPr>
              <p14:xfrm>
                <a:off x="7873033" y="442289"/>
                <a:ext cx="541440" cy="577800"/>
              </p14:xfrm>
            </p:contentPart>
          </mc:Choice>
          <mc:Fallback>
            <p:pic>
              <p:nvPicPr>
                <p:cNvPr id="82" name="Ink 81">
                  <a:extLst>
                    <a:ext uri="{FF2B5EF4-FFF2-40B4-BE49-F238E27FC236}">
                      <a16:creationId xmlns:a16="http://schemas.microsoft.com/office/drawing/2014/main" id="{7C77DF8A-1BC0-E23E-3F07-CBFCE67810D1}"/>
                    </a:ext>
                  </a:extLst>
                </p:cNvPr>
                <p:cNvPicPr/>
                <p:nvPr/>
              </p:nvPicPr>
              <p:blipFill>
                <a:blip r:embed="rId64"/>
                <a:stretch>
                  <a:fillRect/>
                </a:stretch>
              </p:blipFill>
              <p:spPr>
                <a:xfrm>
                  <a:off x="7864393" y="433289"/>
                  <a:ext cx="559080" cy="5954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65">
            <p14:nvContentPartPr>
              <p14:cNvPr id="84" name="Ink 83">
                <a:extLst>
                  <a:ext uri="{FF2B5EF4-FFF2-40B4-BE49-F238E27FC236}">
                    <a16:creationId xmlns:a16="http://schemas.microsoft.com/office/drawing/2014/main" id="{9B4CDD7F-0C19-C3E2-5CEA-AA6293F1D8D9}"/>
                  </a:ext>
                </a:extLst>
              </p14:cNvPr>
              <p14:cNvContentPartPr/>
              <p14:nvPr/>
            </p14:nvContentPartPr>
            <p14:xfrm>
              <a:off x="6334393" y="5076569"/>
              <a:ext cx="191520" cy="219960"/>
            </p14:xfrm>
          </p:contentPart>
        </mc:Choice>
        <mc:Fallback>
          <p:pic>
            <p:nvPicPr>
              <p:cNvPr id="84" name="Ink 83">
                <a:extLst>
                  <a:ext uri="{FF2B5EF4-FFF2-40B4-BE49-F238E27FC236}">
                    <a16:creationId xmlns:a16="http://schemas.microsoft.com/office/drawing/2014/main" id="{9B4CDD7F-0C19-C3E2-5CEA-AA6293F1D8D9}"/>
                  </a:ext>
                </a:extLst>
              </p:cNvPr>
              <p:cNvPicPr/>
              <p:nvPr/>
            </p:nvPicPr>
            <p:blipFill>
              <a:blip r:embed="rId66"/>
              <a:stretch>
                <a:fillRect/>
              </a:stretch>
            </p:blipFill>
            <p:spPr>
              <a:xfrm>
                <a:off x="6325393" y="5067929"/>
                <a:ext cx="209160" cy="237600"/>
              </a:xfrm>
              <a:prstGeom prst="rect">
                <a:avLst/>
              </a:prstGeom>
            </p:spPr>
          </p:pic>
        </mc:Fallback>
      </mc:AlternateContent>
      <p:grpSp>
        <p:nvGrpSpPr>
          <p:cNvPr id="87" name="Group 86">
            <a:extLst>
              <a:ext uri="{FF2B5EF4-FFF2-40B4-BE49-F238E27FC236}">
                <a16:creationId xmlns:a16="http://schemas.microsoft.com/office/drawing/2014/main" id="{91ADEAE6-BB0E-5D83-EFB7-E865C87382C9}"/>
              </a:ext>
            </a:extLst>
          </p:cNvPr>
          <p:cNvGrpSpPr/>
          <p:nvPr/>
        </p:nvGrpSpPr>
        <p:grpSpPr>
          <a:xfrm>
            <a:off x="7852513" y="60689"/>
            <a:ext cx="1378080" cy="282240"/>
            <a:chOff x="7852513" y="60689"/>
            <a:chExt cx="1378080" cy="282240"/>
          </a:xfrm>
        </p:grpSpPr>
        <mc:AlternateContent xmlns:mc="http://schemas.openxmlformats.org/markup-compatibility/2006">
          <mc:Choice xmlns:p14="http://schemas.microsoft.com/office/powerpoint/2010/main" Requires="p14">
            <p:contentPart p14:bwMode="auto" r:id="rId67">
              <p14:nvContentPartPr>
                <p14:cNvPr id="50" name="Ink 49">
                  <a:extLst>
                    <a:ext uri="{FF2B5EF4-FFF2-40B4-BE49-F238E27FC236}">
                      <a16:creationId xmlns:a16="http://schemas.microsoft.com/office/drawing/2014/main" id="{BFFAA7EE-93B3-3ABA-46B0-1C70B5C8A271}"/>
                    </a:ext>
                  </a:extLst>
                </p14:cNvPr>
                <p14:cNvContentPartPr/>
                <p14:nvPr/>
              </p14:nvContentPartPr>
              <p14:xfrm>
                <a:off x="8348233" y="155009"/>
                <a:ext cx="397800" cy="38520"/>
              </p14:xfrm>
            </p:contentPart>
          </mc:Choice>
          <mc:Fallback>
            <p:pic>
              <p:nvPicPr>
                <p:cNvPr id="50" name="Ink 49">
                  <a:extLst>
                    <a:ext uri="{FF2B5EF4-FFF2-40B4-BE49-F238E27FC236}">
                      <a16:creationId xmlns:a16="http://schemas.microsoft.com/office/drawing/2014/main" id="{BFFAA7EE-93B3-3ABA-46B0-1C70B5C8A271}"/>
                    </a:ext>
                  </a:extLst>
                </p:cNvPr>
                <p:cNvPicPr/>
                <p:nvPr/>
              </p:nvPicPr>
              <p:blipFill>
                <a:blip r:embed="rId68"/>
                <a:stretch>
                  <a:fillRect/>
                </a:stretch>
              </p:blipFill>
              <p:spPr>
                <a:xfrm>
                  <a:off x="8339593" y="146009"/>
                  <a:ext cx="415440" cy="5616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51" name="Ink 50">
                  <a:extLst>
                    <a:ext uri="{FF2B5EF4-FFF2-40B4-BE49-F238E27FC236}">
                      <a16:creationId xmlns:a16="http://schemas.microsoft.com/office/drawing/2014/main" id="{343DCE86-6410-0DB5-57A4-A15AC3961C91}"/>
                    </a:ext>
                  </a:extLst>
                </p14:cNvPr>
                <p14:cNvContentPartPr/>
                <p14:nvPr/>
              </p14:nvContentPartPr>
              <p14:xfrm>
                <a:off x="8662873" y="96329"/>
                <a:ext cx="141120" cy="127080"/>
              </p14:xfrm>
            </p:contentPart>
          </mc:Choice>
          <mc:Fallback>
            <p:pic>
              <p:nvPicPr>
                <p:cNvPr id="51" name="Ink 50">
                  <a:extLst>
                    <a:ext uri="{FF2B5EF4-FFF2-40B4-BE49-F238E27FC236}">
                      <a16:creationId xmlns:a16="http://schemas.microsoft.com/office/drawing/2014/main" id="{343DCE86-6410-0DB5-57A4-A15AC3961C91}"/>
                    </a:ext>
                  </a:extLst>
                </p:cNvPr>
                <p:cNvPicPr/>
                <p:nvPr/>
              </p:nvPicPr>
              <p:blipFill>
                <a:blip r:embed="rId70"/>
                <a:stretch>
                  <a:fillRect/>
                </a:stretch>
              </p:blipFill>
              <p:spPr>
                <a:xfrm>
                  <a:off x="8653873" y="87329"/>
                  <a:ext cx="158760" cy="14472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53" name="Ink 52">
                  <a:extLst>
                    <a:ext uri="{FF2B5EF4-FFF2-40B4-BE49-F238E27FC236}">
                      <a16:creationId xmlns:a16="http://schemas.microsoft.com/office/drawing/2014/main" id="{78127756-9141-1F0D-0FFB-64AAA53B9677}"/>
                    </a:ext>
                  </a:extLst>
                </p14:cNvPr>
                <p14:cNvContentPartPr/>
                <p14:nvPr/>
              </p14:nvContentPartPr>
              <p14:xfrm>
                <a:off x="7852513" y="60689"/>
                <a:ext cx="156240" cy="246240"/>
              </p14:xfrm>
            </p:contentPart>
          </mc:Choice>
          <mc:Fallback>
            <p:pic>
              <p:nvPicPr>
                <p:cNvPr id="53" name="Ink 52">
                  <a:extLst>
                    <a:ext uri="{FF2B5EF4-FFF2-40B4-BE49-F238E27FC236}">
                      <a16:creationId xmlns:a16="http://schemas.microsoft.com/office/drawing/2014/main" id="{78127756-9141-1F0D-0FFB-64AAA53B9677}"/>
                    </a:ext>
                  </a:extLst>
                </p:cNvPr>
                <p:cNvPicPr/>
                <p:nvPr/>
              </p:nvPicPr>
              <p:blipFill>
                <a:blip r:embed="rId72"/>
                <a:stretch>
                  <a:fillRect/>
                </a:stretch>
              </p:blipFill>
              <p:spPr>
                <a:xfrm>
                  <a:off x="7843873" y="51689"/>
                  <a:ext cx="173880" cy="26388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54" name="Ink 53">
                  <a:extLst>
                    <a:ext uri="{FF2B5EF4-FFF2-40B4-BE49-F238E27FC236}">
                      <a16:creationId xmlns:a16="http://schemas.microsoft.com/office/drawing/2014/main" id="{D553467B-BA60-D29D-6096-66056CCFC3E6}"/>
                    </a:ext>
                  </a:extLst>
                </p14:cNvPr>
                <p14:cNvContentPartPr/>
                <p14:nvPr/>
              </p14:nvContentPartPr>
              <p14:xfrm>
                <a:off x="8007313" y="134129"/>
                <a:ext cx="98280" cy="144000"/>
              </p14:xfrm>
            </p:contentPart>
          </mc:Choice>
          <mc:Fallback>
            <p:pic>
              <p:nvPicPr>
                <p:cNvPr id="54" name="Ink 53">
                  <a:extLst>
                    <a:ext uri="{FF2B5EF4-FFF2-40B4-BE49-F238E27FC236}">
                      <a16:creationId xmlns:a16="http://schemas.microsoft.com/office/drawing/2014/main" id="{D553467B-BA60-D29D-6096-66056CCFC3E6}"/>
                    </a:ext>
                  </a:extLst>
                </p:cNvPr>
                <p:cNvPicPr/>
                <p:nvPr/>
              </p:nvPicPr>
              <p:blipFill>
                <a:blip r:embed="rId74"/>
                <a:stretch>
                  <a:fillRect/>
                </a:stretch>
              </p:blipFill>
              <p:spPr>
                <a:xfrm>
                  <a:off x="7998673" y="125129"/>
                  <a:ext cx="115920" cy="16164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55" name="Ink 54">
                  <a:extLst>
                    <a:ext uri="{FF2B5EF4-FFF2-40B4-BE49-F238E27FC236}">
                      <a16:creationId xmlns:a16="http://schemas.microsoft.com/office/drawing/2014/main" id="{06B9955A-8E60-AD2C-EAA5-679A1AA4C00D}"/>
                    </a:ext>
                  </a:extLst>
                </p14:cNvPr>
                <p14:cNvContentPartPr/>
                <p14:nvPr/>
              </p14:nvContentPartPr>
              <p14:xfrm>
                <a:off x="8096233" y="76529"/>
                <a:ext cx="156960" cy="266400"/>
              </p14:xfrm>
            </p:contentPart>
          </mc:Choice>
          <mc:Fallback>
            <p:pic>
              <p:nvPicPr>
                <p:cNvPr id="55" name="Ink 54">
                  <a:extLst>
                    <a:ext uri="{FF2B5EF4-FFF2-40B4-BE49-F238E27FC236}">
                      <a16:creationId xmlns:a16="http://schemas.microsoft.com/office/drawing/2014/main" id="{06B9955A-8E60-AD2C-EAA5-679A1AA4C00D}"/>
                    </a:ext>
                  </a:extLst>
                </p:cNvPr>
                <p:cNvPicPr/>
                <p:nvPr/>
              </p:nvPicPr>
              <p:blipFill>
                <a:blip r:embed="rId76"/>
                <a:stretch>
                  <a:fillRect/>
                </a:stretch>
              </p:blipFill>
              <p:spPr>
                <a:xfrm>
                  <a:off x="8087233" y="67889"/>
                  <a:ext cx="174600" cy="28404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85" name="Ink 84">
                  <a:extLst>
                    <a:ext uri="{FF2B5EF4-FFF2-40B4-BE49-F238E27FC236}">
                      <a16:creationId xmlns:a16="http://schemas.microsoft.com/office/drawing/2014/main" id="{BDD3DB51-6D4E-355B-610C-F9179C1A85CA}"/>
                    </a:ext>
                  </a:extLst>
                </p14:cNvPr>
                <p14:cNvContentPartPr/>
                <p14:nvPr/>
              </p14:nvContentPartPr>
              <p14:xfrm>
                <a:off x="8917393" y="97769"/>
                <a:ext cx="313200" cy="230760"/>
              </p14:xfrm>
            </p:contentPart>
          </mc:Choice>
          <mc:Fallback>
            <p:pic>
              <p:nvPicPr>
                <p:cNvPr id="85" name="Ink 84">
                  <a:extLst>
                    <a:ext uri="{FF2B5EF4-FFF2-40B4-BE49-F238E27FC236}">
                      <a16:creationId xmlns:a16="http://schemas.microsoft.com/office/drawing/2014/main" id="{BDD3DB51-6D4E-355B-610C-F9179C1A85CA}"/>
                    </a:ext>
                  </a:extLst>
                </p:cNvPr>
                <p:cNvPicPr/>
                <p:nvPr/>
              </p:nvPicPr>
              <p:blipFill>
                <a:blip r:embed="rId78"/>
                <a:stretch>
                  <a:fillRect/>
                </a:stretch>
              </p:blipFill>
              <p:spPr>
                <a:xfrm>
                  <a:off x="8908753" y="88769"/>
                  <a:ext cx="330840" cy="2484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79">
            <p14:nvContentPartPr>
              <p14:cNvPr id="86" name="Ink 85">
                <a:extLst>
                  <a:ext uri="{FF2B5EF4-FFF2-40B4-BE49-F238E27FC236}">
                    <a16:creationId xmlns:a16="http://schemas.microsoft.com/office/drawing/2014/main" id="{447E4D6B-C1F9-8BAA-2FDD-4B4B4CC9DBA7}"/>
                  </a:ext>
                </a:extLst>
              </p14:cNvPr>
              <p14:cNvContentPartPr/>
              <p14:nvPr/>
            </p14:nvContentPartPr>
            <p14:xfrm>
              <a:off x="10374673" y="62129"/>
              <a:ext cx="344880" cy="256320"/>
            </p14:xfrm>
          </p:contentPart>
        </mc:Choice>
        <mc:Fallback>
          <p:pic>
            <p:nvPicPr>
              <p:cNvPr id="86" name="Ink 85">
                <a:extLst>
                  <a:ext uri="{FF2B5EF4-FFF2-40B4-BE49-F238E27FC236}">
                    <a16:creationId xmlns:a16="http://schemas.microsoft.com/office/drawing/2014/main" id="{447E4D6B-C1F9-8BAA-2FDD-4B4B4CC9DBA7}"/>
                  </a:ext>
                </a:extLst>
              </p:cNvPr>
              <p:cNvPicPr/>
              <p:nvPr/>
            </p:nvPicPr>
            <p:blipFill>
              <a:blip r:embed="rId80"/>
              <a:stretch>
                <a:fillRect/>
              </a:stretch>
            </p:blipFill>
            <p:spPr>
              <a:xfrm>
                <a:off x="10365673" y="53489"/>
                <a:ext cx="362520" cy="27396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88" name="Ink 87">
                <a:extLst>
                  <a:ext uri="{FF2B5EF4-FFF2-40B4-BE49-F238E27FC236}">
                    <a16:creationId xmlns:a16="http://schemas.microsoft.com/office/drawing/2014/main" id="{6E50BBE8-902A-2A61-4983-706FC35F2E56}"/>
                  </a:ext>
                </a:extLst>
              </p14:cNvPr>
              <p14:cNvContentPartPr/>
              <p14:nvPr/>
            </p14:nvContentPartPr>
            <p14:xfrm>
              <a:off x="10082353" y="4210409"/>
              <a:ext cx="307080" cy="320040"/>
            </p14:xfrm>
          </p:contentPart>
        </mc:Choice>
        <mc:Fallback>
          <p:pic>
            <p:nvPicPr>
              <p:cNvPr id="88" name="Ink 87">
                <a:extLst>
                  <a:ext uri="{FF2B5EF4-FFF2-40B4-BE49-F238E27FC236}">
                    <a16:creationId xmlns:a16="http://schemas.microsoft.com/office/drawing/2014/main" id="{6E50BBE8-902A-2A61-4983-706FC35F2E56}"/>
                  </a:ext>
                </a:extLst>
              </p:cNvPr>
              <p:cNvPicPr/>
              <p:nvPr/>
            </p:nvPicPr>
            <p:blipFill>
              <a:blip r:embed="rId82"/>
              <a:stretch>
                <a:fillRect/>
              </a:stretch>
            </p:blipFill>
            <p:spPr>
              <a:xfrm>
                <a:off x="10073353" y="4201409"/>
                <a:ext cx="324720" cy="33768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99" name="Ink 98">
                <a:extLst>
                  <a:ext uri="{FF2B5EF4-FFF2-40B4-BE49-F238E27FC236}">
                    <a16:creationId xmlns:a16="http://schemas.microsoft.com/office/drawing/2014/main" id="{938EBA89-9805-A140-2871-AC90A5585685}"/>
                  </a:ext>
                </a:extLst>
              </p14:cNvPr>
              <p14:cNvContentPartPr/>
              <p14:nvPr/>
            </p14:nvContentPartPr>
            <p14:xfrm>
              <a:off x="5588833" y="2430929"/>
              <a:ext cx="243360" cy="155160"/>
            </p14:xfrm>
          </p:contentPart>
        </mc:Choice>
        <mc:Fallback>
          <p:pic>
            <p:nvPicPr>
              <p:cNvPr id="99" name="Ink 98">
                <a:extLst>
                  <a:ext uri="{FF2B5EF4-FFF2-40B4-BE49-F238E27FC236}">
                    <a16:creationId xmlns:a16="http://schemas.microsoft.com/office/drawing/2014/main" id="{938EBA89-9805-A140-2871-AC90A5585685}"/>
                  </a:ext>
                </a:extLst>
              </p:cNvPr>
              <p:cNvPicPr/>
              <p:nvPr/>
            </p:nvPicPr>
            <p:blipFill>
              <a:blip r:embed="rId84"/>
              <a:stretch>
                <a:fillRect/>
              </a:stretch>
            </p:blipFill>
            <p:spPr>
              <a:xfrm>
                <a:off x="5579833" y="2421929"/>
                <a:ext cx="261000" cy="172800"/>
              </a:xfrm>
              <a:prstGeom prst="rect">
                <a:avLst/>
              </a:prstGeom>
            </p:spPr>
          </p:pic>
        </mc:Fallback>
      </mc:AlternateContent>
      <mc:AlternateContent xmlns:mc="http://schemas.openxmlformats.org/markup-compatibility/2006">
        <mc:Choice xmlns:p14="http://schemas.microsoft.com/office/powerpoint/2010/main" Requires="p14">
          <p:contentPart p14:bwMode="auto" r:id="rId85">
            <p14:nvContentPartPr>
              <p14:cNvPr id="100" name="Ink 99">
                <a:extLst>
                  <a:ext uri="{FF2B5EF4-FFF2-40B4-BE49-F238E27FC236}">
                    <a16:creationId xmlns:a16="http://schemas.microsoft.com/office/drawing/2014/main" id="{BB837480-E858-ADD7-D1ED-4B17EDE5E6B6}"/>
                  </a:ext>
                </a:extLst>
              </p14:cNvPr>
              <p14:cNvContentPartPr/>
              <p14:nvPr/>
            </p14:nvContentPartPr>
            <p14:xfrm>
              <a:off x="5867113" y="2924849"/>
              <a:ext cx="563040" cy="667080"/>
            </p14:xfrm>
          </p:contentPart>
        </mc:Choice>
        <mc:Fallback>
          <p:pic>
            <p:nvPicPr>
              <p:cNvPr id="100" name="Ink 99">
                <a:extLst>
                  <a:ext uri="{FF2B5EF4-FFF2-40B4-BE49-F238E27FC236}">
                    <a16:creationId xmlns:a16="http://schemas.microsoft.com/office/drawing/2014/main" id="{BB837480-E858-ADD7-D1ED-4B17EDE5E6B6}"/>
                  </a:ext>
                </a:extLst>
              </p:cNvPr>
              <p:cNvPicPr/>
              <p:nvPr/>
            </p:nvPicPr>
            <p:blipFill>
              <a:blip r:embed="rId86"/>
              <a:stretch>
                <a:fillRect/>
              </a:stretch>
            </p:blipFill>
            <p:spPr>
              <a:xfrm>
                <a:off x="5858113" y="2916209"/>
                <a:ext cx="580680" cy="68472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101" name="Ink 100">
                <a:extLst>
                  <a:ext uri="{FF2B5EF4-FFF2-40B4-BE49-F238E27FC236}">
                    <a16:creationId xmlns:a16="http://schemas.microsoft.com/office/drawing/2014/main" id="{6C6665AD-8DCB-BF23-F031-A64B2C883F96}"/>
                  </a:ext>
                </a:extLst>
              </p14:cNvPr>
              <p14:cNvContentPartPr/>
              <p14:nvPr/>
            </p14:nvContentPartPr>
            <p14:xfrm>
              <a:off x="6191113" y="5677049"/>
              <a:ext cx="357840" cy="453600"/>
            </p14:xfrm>
          </p:contentPart>
        </mc:Choice>
        <mc:Fallback>
          <p:pic>
            <p:nvPicPr>
              <p:cNvPr id="101" name="Ink 100">
                <a:extLst>
                  <a:ext uri="{FF2B5EF4-FFF2-40B4-BE49-F238E27FC236}">
                    <a16:creationId xmlns:a16="http://schemas.microsoft.com/office/drawing/2014/main" id="{6C6665AD-8DCB-BF23-F031-A64B2C883F96}"/>
                  </a:ext>
                </a:extLst>
              </p:cNvPr>
              <p:cNvPicPr/>
              <p:nvPr/>
            </p:nvPicPr>
            <p:blipFill>
              <a:blip r:embed="rId88"/>
              <a:stretch>
                <a:fillRect/>
              </a:stretch>
            </p:blipFill>
            <p:spPr>
              <a:xfrm>
                <a:off x="6182473" y="5668409"/>
                <a:ext cx="375480" cy="471240"/>
              </a:xfrm>
              <a:prstGeom prst="rect">
                <a:avLst/>
              </a:prstGeom>
            </p:spPr>
          </p:pic>
        </mc:Fallback>
      </mc:AlternateContent>
      <p:grpSp>
        <p:nvGrpSpPr>
          <p:cNvPr id="124" name="Group 123">
            <a:extLst>
              <a:ext uri="{FF2B5EF4-FFF2-40B4-BE49-F238E27FC236}">
                <a16:creationId xmlns:a16="http://schemas.microsoft.com/office/drawing/2014/main" id="{4F777A3E-30EA-0972-41DD-603A4CF3B466}"/>
              </a:ext>
            </a:extLst>
          </p:cNvPr>
          <p:cNvGrpSpPr/>
          <p:nvPr/>
        </p:nvGrpSpPr>
        <p:grpSpPr>
          <a:xfrm>
            <a:off x="11804233" y="2285489"/>
            <a:ext cx="695520" cy="744120"/>
            <a:chOff x="11804233" y="2285489"/>
            <a:chExt cx="695520" cy="744120"/>
          </a:xfrm>
        </p:grpSpPr>
        <mc:AlternateContent xmlns:mc="http://schemas.openxmlformats.org/markup-compatibility/2006">
          <mc:Choice xmlns:p14="http://schemas.microsoft.com/office/powerpoint/2010/main" Requires="p14">
            <p:contentPart p14:bwMode="auto" r:id="rId89">
              <p14:nvContentPartPr>
                <p14:cNvPr id="104" name="Ink 103">
                  <a:extLst>
                    <a:ext uri="{FF2B5EF4-FFF2-40B4-BE49-F238E27FC236}">
                      <a16:creationId xmlns:a16="http://schemas.microsoft.com/office/drawing/2014/main" id="{E5A3EB91-B3ED-D07B-AF38-611FAE8240EF}"/>
                    </a:ext>
                  </a:extLst>
                </p14:cNvPr>
                <p14:cNvContentPartPr/>
                <p14:nvPr/>
              </p14:nvContentPartPr>
              <p14:xfrm>
                <a:off x="11804233" y="2554769"/>
                <a:ext cx="282960" cy="117720"/>
              </p14:xfrm>
            </p:contentPart>
          </mc:Choice>
          <mc:Fallback>
            <p:pic>
              <p:nvPicPr>
                <p:cNvPr id="104" name="Ink 103">
                  <a:extLst>
                    <a:ext uri="{FF2B5EF4-FFF2-40B4-BE49-F238E27FC236}">
                      <a16:creationId xmlns:a16="http://schemas.microsoft.com/office/drawing/2014/main" id="{E5A3EB91-B3ED-D07B-AF38-611FAE8240EF}"/>
                    </a:ext>
                  </a:extLst>
                </p:cNvPr>
                <p:cNvPicPr/>
                <p:nvPr/>
              </p:nvPicPr>
              <p:blipFill>
                <a:blip r:embed="rId90"/>
                <a:stretch>
                  <a:fillRect/>
                </a:stretch>
              </p:blipFill>
              <p:spPr>
                <a:xfrm>
                  <a:off x="11795233" y="2546129"/>
                  <a:ext cx="300600" cy="13536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105" name="Ink 104">
                  <a:extLst>
                    <a:ext uri="{FF2B5EF4-FFF2-40B4-BE49-F238E27FC236}">
                      <a16:creationId xmlns:a16="http://schemas.microsoft.com/office/drawing/2014/main" id="{1DC76F8F-CC11-FEF0-AD29-D0D1FD8BCDBC}"/>
                    </a:ext>
                  </a:extLst>
                </p14:cNvPr>
                <p14:cNvContentPartPr/>
                <p14:nvPr/>
              </p14:nvContentPartPr>
              <p14:xfrm>
                <a:off x="11808193" y="2639009"/>
                <a:ext cx="156600" cy="69480"/>
              </p14:xfrm>
            </p:contentPart>
          </mc:Choice>
          <mc:Fallback>
            <p:pic>
              <p:nvPicPr>
                <p:cNvPr id="105" name="Ink 104">
                  <a:extLst>
                    <a:ext uri="{FF2B5EF4-FFF2-40B4-BE49-F238E27FC236}">
                      <a16:creationId xmlns:a16="http://schemas.microsoft.com/office/drawing/2014/main" id="{1DC76F8F-CC11-FEF0-AD29-D0D1FD8BCDBC}"/>
                    </a:ext>
                  </a:extLst>
                </p:cNvPr>
                <p:cNvPicPr/>
                <p:nvPr/>
              </p:nvPicPr>
              <p:blipFill>
                <a:blip r:embed="rId92"/>
                <a:stretch>
                  <a:fillRect/>
                </a:stretch>
              </p:blipFill>
              <p:spPr>
                <a:xfrm>
                  <a:off x="11799553" y="2630009"/>
                  <a:ext cx="174240" cy="87120"/>
                </a:xfrm>
                <a:prstGeom prst="rect">
                  <a:avLst/>
                </a:prstGeom>
              </p:spPr>
            </p:pic>
          </mc:Fallback>
        </mc:AlternateContent>
        <mc:AlternateContent xmlns:mc="http://schemas.openxmlformats.org/markup-compatibility/2006">
          <mc:Choice xmlns:p14="http://schemas.microsoft.com/office/powerpoint/2010/main" Requires="p14">
            <p:contentPart p14:bwMode="auto" r:id="rId93">
              <p14:nvContentPartPr>
                <p14:cNvPr id="107" name="Ink 106">
                  <a:extLst>
                    <a:ext uri="{FF2B5EF4-FFF2-40B4-BE49-F238E27FC236}">
                      <a16:creationId xmlns:a16="http://schemas.microsoft.com/office/drawing/2014/main" id="{6BA67331-F65C-C959-3F07-68EB6903B59A}"/>
                    </a:ext>
                  </a:extLst>
                </p14:cNvPr>
                <p14:cNvContentPartPr/>
                <p14:nvPr/>
              </p14:nvContentPartPr>
              <p14:xfrm>
                <a:off x="12127153" y="2382329"/>
                <a:ext cx="130320" cy="229320"/>
              </p14:xfrm>
            </p:contentPart>
          </mc:Choice>
          <mc:Fallback>
            <p:pic>
              <p:nvPicPr>
                <p:cNvPr id="107" name="Ink 106">
                  <a:extLst>
                    <a:ext uri="{FF2B5EF4-FFF2-40B4-BE49-F238E27FC236}">
                      <a16:creationId xmlns:a16="http://schemas.microsoft.com/office/drawing/2014/main" id="{6BA67331-F65C-C959-3F07-68EB6903B59A}"/>
                    </a:ext>
                  </a:extLst>
                </p:cNvPr>
                <p:cNvPicPr/>
                <p:nvPr/>
              </p:nvPicPr>
              <p:blipFill>
                <a:blip r:embed="rId94"/>
                <a:stretch>
                  <a:fillRect/>
                </a:stretch>
              </p:blipFill>
              <p:spPr>
                <a:xfrm>
                  <a:off x="12118153" y="2373689"/>
                  <a:ext cx="147960" cy="246960"/>
                </a:xfrm>
                <a:prstGeom prst="rect">
                  <a:avLst/>
                </a:prstGeom>
              </p:spPr>
            </p:pic>
          </mc:Fallback>
        </mc:AlternateContent>
        <mc:AlternateContent xmlns:mc="http://schemas.openxmlformats.org/markup-compatibility/2006">
          <mc:Choice xmlns:p14="http://schemas.microsoft.com/office/powerpoint/2010/main" Requires="p14">
            <p:contentPart p14:bwMode="auto" r:id="rId95">
              <p14:nvContentPartPr>
                <p14:cNvPr id="108" name="Ink 107">
                  <a:extLst>
                    <a:ext uri="{FF2B5EF4-FFF2-40B4-BE49-F238E27FC236}">
                      <a16:creationId xmlns:a16="http://schemas.microsoft.com/office/drawing/2014/main" id="{320B0BD2-5B5F-D511-9AF2-B2AC67D3FF2A}"/>
                    </a:ext>
                  </a:extLst>
                </p14:cNvPr>
                <p14:cNvContentPartPr/>
                <p14:nvPr/>
              </p14:nvContentPartPr>
              <p14:xfrm>
                <a:off x="12279433" y="2285489"/>
                <a:ext cx="175320" cy="248400"/>
              </p14:xfrm>
            </p:contentPart>
          </mc:Choice>
          <mc:Fallback>
            <p:pic>
              <p:nvPicPr>
                <p:cNvPr id="108" name="Ink 107">
                  <a:extLst>
                    <a:ext uri="{FF2B5EF4-FFF2-40B4-BE49-F238E27FC236}">
                      <a16:creationId xmlns:a16="http://schemas.microsoft.com/office/drawing/2014/main" id="{320B0BD2-5B5F-D511-9AF2-B2AC67D3FF2A}"/>
                    </a:ext>
                  </a:extLst>
                </p:cNvPr>
                <p:cNvPicPr/>
                <p:nvPr/>
              </p:nvPicPr>
              <p:blipFill>
                <a:blip r:embed="rId96"/>
                <a:stretch>
                  <a:fillRect/>
                </a:stretch>
              </p:blipFill>
              <p:spPr>
                <a:xfrm>
                  <a:off x="12270793" y="2276849"/>
                  <a:ext cx="192960" cy="266040"/>
                </a:xfrm>
                <a:prstGeom prst="rect">
                  <a:avLst/>
                </a:prstGeom>
              </p:spPr>
            </p:pic>
          </mc:Fallback>
        </mc:AlternateContent>
        <mc:AlternateContent xmlns:mc="http://schemas.openxmlformats.org/markup-compatibility/2006">
          <mc:Choice xmlns:p14="http://schemas.microsoft.com/office/powerpoint/2010/main" Requires="p14">
            <p:contentPart p14:bwMode="auto" r:id="rId97">
              <p14:nvContentPartPr>
                <p14:cNvPr id="109" name="Ink 108">
                  <a:extLst>
                    <a:ext uri="{FF2B5EF4-FFF2-40B4-BE49-F238E27FC236}">
                      <a16:creationId xmlns:a16="http://schemas.microsoft.com/office/drawing/2014/main" id="{C68F524E-73E1-5424-D7D7-71FE5B7F6472}"/>
                    </a:ext>
                  </a:extLst>
                </p14:cNvPr>
                <p14:cNvContentPartPr/>
                <p14:nvPr/>
              </p14:nvContentPartPr>
              <p14:xfrm>
                <a:off x="12352153" y="2338409"/>
                <a:ext cx="147600" cy="87480"/>
              </p14:xfrm>
            </p:contentPart>
          </mc:Choice>
          <mc:Fallback>
            <p:pic>
              <p:nvPicPr>
                <p:cNvPr id="109" name="Ink 108">
                  <a:extLst>
                    <a:ext uri="{FF2B5EF4-FFF2-40B4-BE49-F238E27FC236}">
                      <a16:creationId xmlns:a16="http://schemas.microsoft.com/office/drawing/2014/main" id="{C68F524E-73E1-5424-D7D7-71FE5B7F6472}"/>
                    </a:ext>
                  </a:extLst>
                </p:cNvPr>
                <p:cNvPicPr/>
                <p:nvPr/>
              </p:nvPicPr>
              <p:blipFill>
                <a:blip r:embed="rId98"/>
                <a:stretch>
                  <a:fillRect/>
                </a:stretch>
              </p:blipFill>
              <p:spPr>
                <a:xfrm>
                  <a:off x="12343513" y="2329769"/>
                  <a:ext cx="165240" cy="105120"/>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110" name="Ink 109">
                  <a:extLst>
                    <a:ext uri="{FF2B5EF4-FFF2-40B4-BE49-F238E27FC236}">
                      <a16:creationId xmlns:a16="http://schemas.microsoft.com/office/drawing/2014/main" id="{287A4103-9794-3DD7-9DCD-09D2600AF638}"/>
                    </a:ext>
                  </a:extLst>
                </p14:cNvPr>
                <p14:cNvContentPartPr/>
                <p14:nvPr/>
              </p14:nvContentPartPr>
              <p14:xfrm>
                <a:off x="12138313" y="2744849"/>
                <a:ext cx="287640" cy="284760"/>
              </p14:xfrm>
            </p:contentPart>
          </mc:Choice>
          <mc:Fallback>
            <p:pic>
              <p:nvPicPr>
                <p:cNvPr id="110" name="Ink 109">
                  <a:extLst>
                    <a:ext uri="{FF2B5EF4-FFF2-40B4-BE49-F238E27FC236}">
                      <a16:creationId xmlns:a16="http://schemas.microsoft.com/office/drawing/2014/main" id="{287A4103-9794-3DD7-9DCD-09D2600AF638}"/>
                    </a:ext>
                  </a:extLst>
                </p:cNvPr>
                <p:cNvPicPr/>
                <p:nvPr/>
              </p:nvPicPr>
              <p:blipFill>
                <a:blip r:embed="rId100"/>
                <a:stretch>
                  <a:fillRect/>
                </a:stretch>
              </p:blipFill>
              <p:spPr>
                <a:xfrm>
                  <a:off x="12129673" y="2736209"/>
                  <a:ext cx="305280" cy="302400"/>
                </a:xfrm>
                <a:prstGeom prst="rect">
                  <a:avLst/>
                </a:prstGeom>
              </p:spPr>
            </p:pic>
          </mc:Fallback>
        </mc:AlternateContent>
      </p:grpSp>
      <p:grpSp>
        <p:nvGrpSpPr>
          <p:cNvPr id="123" name="Group 122">
            <a:extLst>
              <a:ext uri="{FF2B5EF4-FFF2-40B4-BE49-F238E27FC236}">
                <a16:creationId xmlns:a16="http://schemas.microsoft.com/office/drawing/2014/main" id="{7F599C86-76AA-659E-8D35-0A0EB33CEF69}"/>
              </a:ext>
            </a:extLst>
          </p:cNvPr>
          <p:cNvGrpSpPr/>
          <p:nvPr/>
        </p:nvGrpSpPr>
        <p:grpSpPr>
          <a:xfrm>
            <a:off x="12043273" y="3253529"/>
            <a:ext cx="208440" cy="198000"/>
            <a:chOff x="12043273" y="3253529"/>
            <a:chExt cx="208440" cy="198000"/>
          </a:xfrm>
        </p:grpSpPr>
        <mc:AlternateContent xmlns:mc="http://schemas.openxmlformats.org/markup-compatibility/2006">
          <mc:Choice xmlns:p14="http://schemas.microsoft.com/office/powerpoint/2010/main" Requires="p14">
            <p:contentPart p14:bwMode="auto" r:id="rId101">
              <p14:nvContentPartPr>
                <p14:cNvPr id="111" name="Ink 110">
                  <a:extLst>
                    <a:ext uri="{FF2B5EF4-FFF2-40B4-BE49-F238E27FC236}">
                      <a16:creationId xmlns:a16="http://schemas.microsoft.com/office/drawing/2014/main" id="{35B0524B-EF0B-1C67-B630-022B8054F501}"/>
                    </a:ext>
                  </a:extLst>
                </p14:cNvPr>
                <p14:cNvContentPartPr/>
                <p14:nvPr/>
              </p14:nvContentPartPr>
              <p14:xfrm>
                <a:off x="12167473" y="3317249"/>
                <a:ext cx="26640" cy="107640"/>
              </p14:xfrm>
            </p:contentPart>
          </mc:Choice>
          <mc:Fallback>
            <p:pic>
              <p:nvPicPr>
                <p:cNvPr id="111" name="Ink 110">
                  <a:extLst>
                    <a:ext uri="{FF2B5EF4-FFF2-40B4-BE49-F238E27FC236}">
                      <a16:creationId xmlns:a16="http://schemas.microsoft.com/office/drawing/2014/main" id="{35B0524B-EF0B-1C67-B630-022B8054F501}"/>
                    </a:ext>
                  </a:extLst>
                </p:cNvPr>
                <p:cNvPicPr/>
                <p:nvPr/>
              </p:nvPicPr>
              <p:blipFill>
                <a:blip r:embed="rId102"/>
                <a:stretch>
                  <a:fillRect/>
                </a:stretch>
              </p:blipFill>
              <p:spPr>
                <a:xfrm>
                  <a:off x="12158473" y="3308609"/>
                  <a:ext cx="44280" cy="125280"/>
                </a:xfrm>
                <a:prstGeom prst="rect">
                  <a:avLst/>
                </a:prstGeom>
              </p:spPr>
            </p:pic>
          </mc:Fallback>
        </mc:AlternateContent>
        <mc:AlternateContent xmlns:mc="http://schemas.openxmlformats.org/markup-compatibility/2006">
          <mc:Choice xmlns:p14="http://schemas.microsoft.com/office/powerpoint/2010/main" Requires="p14">
            <p:contentPart p14:bwMode="auto" r:id="rId103">
              <p14:nvContentPartPr>
                <p14:cNvPr id="112" name="Ink 111">
                  <a:extLst>
                    <a:ext uri="{FF2B5EF4-FFF2-40B4-BE49-F238E27FC236}">
                      <a16:creationId xmlns:a16="http://schemas.microsoft.com/office/drawing/2014/main" id="{E5D9387F-5853-7E7D-987D-AD0716E8B02B}"/>
                    </a:ext>
                  </a:extLst>
                </p14:cNvPr>
                <p14:cNvContentPartPr/>
                <p14:nvPr/>
              </p14:nvContentPartPr>
              <p14:xfrm>
                <a:off x="12043273" y="3253529"/>
                <a:ext cx="199440" cy="87480"/>
              </p14:xfrm>
            </p:contentPart>
          </mc:Choice>
          <mc:Fallback>
            <p:pic>
              <p:nvPicPr>
                <p:cNvPr id="112" name="Ink 111">
                  <a:extLst>
                    <a:ext uri="{FF2B5EF4-FFF2-40B4-BE49-F238E27FC236}">
                      <a16:creationId xmlns:a16="http://schemas.microsoft.com/office/drawing/2014/main" id="{E5D9387F-5853-7E7D-987D-AD0716E8B02B}"/>
                    </a:ext>
                  </a:extLst>
                </p:cNvPr>
                <p:cNvPicPr/>
                <p:nvPr/>
              </p:nvPicPr>
              <p:blipFill>
                <a:blip r:embed="rId104"/>
                <a:stretch>
                  <a:fillRect/>
                </a:stretch>
              </p:blipFill>
              <p:spPr>
                <a:xfrm>
                  <a:off x="12034633" y="3244529"/>
                  <a:ext cx="217080" cy="105120"/>
                </a:xfrm>
                <a:prstGeom prst="rect">
                  <a:avLst/>
                </a:prstGeom>
              </p:spPr>
            </p:pic>
          </mc:Fallback>
        </mc:AlternateContent>
        <mc:AlternateContent xmlns:mc="http://schemas.openxmlformats.org/markup-compatibility/2006">
          <mc:Choice xmlns:p14="http://schemas.microsoft.com/office/powerpoint/2010/main" Requires="p14">
            <p:contentPart p14:bwMode="auto" r:id="rId105">
              <p14:nvContentPartPr>
                <p14:cNvPr id="113" name="Ink 112">
                  <a:extLst>
                    <a:ext uri="{FF2B5EF4-FFF2-40B4-BE49-F238E27FC236}">
                      <a16:creationId xmlns:a16="http://schemas.microsoft.com/office/drawing/2014/main" id="{4C092900-FC57-6599-4DF8-AB0A79757D4A}"/>
                    </a:ext>
                  </a:extLst>
                </p14:cNvPr>
                <p14:cNvContentPartPr/>
                <p14:nvPr/>
              </p14:nvContentPartPr>
              <p14:xfrm>
                <a:off x="12114553" y="3372329"/>
                <a:ext cx="137160" cy="79200"/>
              </p14:xfrm>
            </p:contentPart>
          </mc:Choice>
          <mc:Fallback>
            <p:pic>
              <p:nvPicPr>
                <p:cNvPr id="113" name="Ink 112">
                  <a:extLst>
                    <a:ext uri="{FF2B5EF4-FFF2-40B4-BE49-F238E27FC236}">
                      <a16:creationId xmlns:a16="http://schemas.microsoft.com/office/drawing/2014/main" id="{4C092900-FC57-6599-4DF8-AB0A79757D4A}"/>
                    </a:ext>
                  </a:extLst>
                </p:cNvPr>
                <p:cNvPicPr/>
                <p:nvPr/>
              </p:nvPicPr>
              <p:blipFill>
                <a:blip r:embed="rId106"/>
                <a:stretch>
                  <a:fillRect/>
                </a:stretch>
              </p:blipFill>
              <p:spPr>
                <a:xfrm>
                  <a:off x="12105913" y="3363329"/>
                  <a:ext cx="154800" cy="96840"/>
                </a:xfrm>
                <a:prstGeom prst="rect">
                  <a:avLst/>
                </a:prstGeom>
              </p:spPr>
            </p:pic>
          </mc:Fallback>
        </mc:AlternateContent>
      </p:grpSp>
      <p:grpSp>
        <p:nvGrpSpPr>
          <p:cNvPr id="122" name="Group 121">
            <a:extLst>
              <a:ext uri="{FF2B5EF4-FFF2-40B4-BE49-F238E27FC236}">
                <a16:creationId xmlns:a16="http://schemas.microsoft.com/office/drawing/2014/main" id="{608AA489-864E-7DB8-2826-12767E49544C}"/>
              </a:ext>
            </a:extLst>
          </p:cNvPr>
          <p:cNvGrpSpPr/>
          <p:nvPr/>
        </p:nvGrpSpPr>
        <p:grpSpPr>
          <a:xfrm>
            <a:off x="12077113" y="3701009"/>
            <a:ext cx="146880" cy="133920"/>
            <a:chOff x="12077113" y="3701009"/>
            <a:chExt cx="146880" cy="133920"/>
          </a:xfrm>
        </p:grpSpPr>
        <mc:AlternateContent xmlns:mc="http://schemas.openxmlformats.org/markup-compatibility/2006">
          <mc:Choice xmlns:p14="http://schemas.microsoft.com/office/powerpoint/2010/main" Requires="p14">
            <p:contentPart p14:bwMode="auto" r:id="rId107">
              <p14:nvContentPartPr>
                <p14:cNvPr id="114" name="Ink 113">
                  <a:extLst>
                    <a:ext uri="{FF2B5EF4-FFF2-40B4-BE49-F238E27FC236}">
                      <a16:creationId xmlns:a16="http://schemas.microsoft.com/office/drawing/2014/main" id="{F9ECB683-6176-6367-0C30-75C55B918DF7}"/>
                    </a:ext>
                  </a:extLst>
                </p14:cNvPr>
                <p14:cNvContentPartPr/>
                <p14:nvPr/>
              </p14:nvContentPartPr>
              <p14:xfrm>
                <a:off x="12077113" y="3733409"/>
                <a:ext cx="146880" cy="101520"/>
              </p14:xfrm>
            </p:contentPart>
          </mc:Choice>
          <mc:Fallback>
            <p:pic>
              <p:nvPicPr>
                <p:cNvPr id="114" name="Ink 113">
                  <a:extLst>
                    <a:ext uri="{FF2B5EF4-FFF2-40B4-BE49-F238E27FC236}">
                      <a16:creationId xmlns:a16="http://schemas.microsoft.com/office/drawing/2014/main" id="{F9ECB683-6176-6367-0C30-75C55B918DF7}"/>
                    </a:ext>
                  </a:extLst>
                </p:cNvPr>
                <p:cNvPicPr/>
                <p:nvPr/>
              </p:nvPicPr>
              <p:blipFill>
                <a:blip r:embed="rId108"/>
                <a:stretch>
                  <a:fillRect/>
                </a:stretch>
              </p:blipFill>
              <p:spPr>
                <a:xfrm>
                  <a:off x="12068113" y="3724409"/>
                  <a:ext cx="164520" cy="119160"/>
                </a:xfrm>
                <a:prstGeom prst="rect">
                  <a:avLst/>
                </a:prstGeom>
              </p:spPr>
            </p:pic>
          </mc:Fallback>
        </mc:AlternateContent>
        <mc:AlternateContent xmlns:mc="http://schemas.openxmlformats.org/markup-compatibility/2006">
          <mc:Choice xmlns:p14="http://schemas.microsoft.com/office/powerpoint/2010/main" Requires="p14">
            <p:contentPart p14:bwMode="auto" r:id="rId109">
              <p14:nvContentPartPr>
                <p14:cNvPr id="115" name="Ink 114">
                  <a:extLst>
                    <a:ext uri="{FF2B5EF4-FFF2-40B4-BE49-F238E27FC236}">
                      <a16:creationId xmlns:a16="http://schemas.microsoft.com/office/drawing/2014/main" id="{15BEF1F0-61CE-95FA-E6E8-ECF8761792E3}"/>
                    </a:ext>
                  </a:extLst>
                </p14:cNvPr>
                <p14:cNvContentPartPr/>
                <p14:nvPr/>
              </p14:nvContentPartPr>
              <p14:xfrm>
                <a:off x="12087913" y="3701009"/>
                <a:ext cx="27720" cy="33480"/>
              </p14:xfrm>
            </p:contentPart>
          </mc:Choice>
          <mc:Fallback>
            <p:pic>
              <p:nvPicPr>
                <p:cNvPr id="115" name="Ink 114">
                  <a:extLst>
                    <a:ext uri="{FF2B5EF4-FFF2-40B4-BE49-F238E27FC236}">
                      <a16:creationId xmlns:a16="http://schemas.microsoft.com/office/drawing/2014/main" id="{15BEF1F0-61CE-95FA-E6E8-ECF8761792E3}"/>
                    </a:ext>
                  </a:extLst>
                </p:cNvPr>
                <p:cNvPicPr/>
                <p:nvPr/>
              </p:nvPicPr>
              <p:blipFill>
                <a:blip r:embed="rId110"/>
                <a:stretch>
                  <a:fillRect/>
                </a:stretch>
              </p:blipFill>
              <p:spPr>
                <a:xfrm>
                  <a:off x="12078913" y="3692369"/>
                  <a:ext cx="45360" cy="51120"/>
                </a:xfrm>
                <a:prstGeom prst="rect">
                  <a:avLst/>
                </a:prstGeom>
              </p:spPr>
            </p:pic>
          </mc:Fallback>
        </mc:AlternateContent>
      </p:grpSp>
      <p:grpSp>
        <p:nvGrpSpPr>
          <p:cNvPr id="129" name="Group 128">
            <a:extLst>
              <a:ext uri="{FF2B5EF4-FFF2-40B4-BE49-F238E27FC236}">
                <a16:creationId xmlns:a16="http://schemas.microsoft.com/office/drawing/2014/main" id="{BE0B957B-A448-3DD2-1555-05FA49D6E2D2}"/>
              </a:ext>
            </a:extLst>
          </p:cNvPr>
          <p:cNvGrpSpPr/>
          <p:nvPr/>
        </p:nvGrpSpPr>
        <p:grpSpPr>
          <a:xfrm>
            <a:off x="9408433" y="3956609"/>
            <a:ext cx="3106440" cy="727920"/>
            <a:chOff x="9408433" y="3956609"/>
            <a:chExt cx="3106440" cy="727920"/>
          </a:xfrm>
        </p:grpSpPr>
        <mc:AlternateContent xmlns:mc="http://schemas.openxmlformats.org/markup-compatibility/2006">
          <mc:Choice xmlns:p14="http://schemas.microsoft.com/office/powerpoint/2010/main" Requires="p14">
            <p:contentPart p14:bwMode="auto" r:id="rId111">
              <p14:nvContentPartPr>
                <p14:cNvPr id="62" name="Ink 61">
                  <a:extLst>
                    <a:ext uri="{FF2B5EF4-FFF2-40B4-BE49-F238E27FC236}">
                      <a16:creationId xmlns:a16="http://schemas.microsoft.com/office/drawing/2014/main" id="{FA00C610-FF19-23B9-582F-A1C61652D07E}"/>
                    </a:ext>
                  </a:extLst>
                </p14:cNvPr>
                <p14:cNvContentPartPr/>
                <p14:nvPr/>
              </p14:nvContentPartPr>
              <p14:xfrm>
                <a:off x="9435793" y="4224449"/>
                <a:ext cx="403920" cy="311760"/>
              </p14:xfrm>
            </p:contentPart>
          </mc:Choice>
          <mc:Fallback>
            <p:pic>
              <p:nvPicPr>
                <p:cNvPr id="62" name="Ink 61">
                  <a:extLst>
                    <a:ext uri="{FF2B5EF4-FFF2-40B4-BE49-F238E27FC236}">
                      <a16:creationId xmlns:a16="http://schemas.microsoft.com/office/drawing/2014/main" id="{FA00C610-FF19-23B9-582F-A1C61652D07E}"/>
                    </a:ext>
                  </a:extLst>
                </p:cNvPr>
                <p:cNvPicPr/>
                <p:nvPr/>
              </p:nvPicPr>
              <p:blipFill>
                <a:blip r:embed="rId112"/>
                <a:stretch>
                  <a:fillRect/>
                </a:stretch>
              </p:blipFill>
              <p:spPr>
                <a:xfrm>
                  <a:off x="9427153" y="4215449"/>
                  <a:ext cx="421560" cy="329400"/>
                </a:xfrm>
                <a:prstGeom prst="rect">
                  <a:avLst/>
                </a:prstGeom>
              </p:spPr>
            </p:pic>
          </mc:Fallback>
        </mc:AlternateContent>
        <mc:AlternateContent xmlns:mc="http://schemas.openxmlformats.org/markup-compatibility/2006">
          <mc:Choice xmlns:p14="http://schemas.microsoft.com/office/powerpoint/2010/main" Requires="p14">
            <p:contentPart p14:bwMode="auto" r:id="rId113">
              <p14:nvContentPartPr>
                <p14:cNvPr id="63" name="Ink 62">
                  <a:extLst>
                    <a:ext uri="{FF2B5EF4-FFF2-40B4-BE49-F238E27FC236}">
                      <a16:creationId xmlns:a16="http://schemas.microsoft.com/office/drawing/2014/main" id="{BAE7B00D-ABA2-F730-7DFC-10729C26739D}"/>
                    </a:ext>
                  </a:extLst>
                </p14:cNvPr>
                <p14:cNvContentPartPr/>
                <p14:nvPr/>
              </p14:nvContentPartPr>
              <p14:xfrm>
                <a:off x="9408433" y="4487969"/>
                <a:ext cx="138960" cy="80280"/>
              </p14:xfrm>
            </p:contentPart>
          </mc:Choice>
          <mc:Fallback>
            <p:pic>
              <p:nvPicPr>
                <p:cNvPr id="63" name="Ink 62">
                  <a:extLst>
                    <a:ext uri="{FF2B5EF4-FFF2-40B4-BE49-F238E27FC236}">
                      <a16:creationId xmlns:a16="http://schemas.microsoft.com/office/drawing/2014/main" id="{BAE7B00D-ABA2-F730-7DFC-10729C26739D}"/>
                    </a:ext>
                  </a:extLst>
                </p:cNvPr>
                <p:cNvPicPr/>
                <p:nvPr/>
              </p:nvPicPr>
              <p:blipFill>
                <a:blip r:embed="rId114"/>
                <a:stretch>
                  <a:fillRect/>
                </a:stretch>
              </p:blipFill>
              <p:spPr>
                <a:xfrm>
                  <a:off x="9399433" y="4479329"/>
                  <a:ext cx="156600" cy="97920"/>
                </a:xfrm>
                <a:prstGeom prst="rect">
                  <a:avLst/>
                </a:prstGeom>
              </p:spPr>
            </p:pic>
          </mc:Fallback>
        </mc:AlternateContent>
        <mc:AlternateContent xmlns:mc="http://schemas.openxmlformats.org/markup-compatibility/2006">
          <mc:Choice xmlns:p14="http://schemas.microsoft.com/office/powerpoint/2010/main" Requires="p14">
            <p:contentPart p14:bwMode="auto" r:id="rId115">
              <p14:nvContentPartPr>
                <p14:cNvPr id="64" name="Ink 63">
                  <a:extLst>
                    <a:ext uri="{FF2B5EF4-FFF2-40B4-BE49-F238E27FC236}">
                      <a16:creationId xmlns:a16="http://schemas.microsoft.com/office/drawing/2014/main" id="{D9DE77E5-9E6D-EC64-C983-22CD720E16A6}"/>
                    </a:ext>
                  </a:extLst>
                </p14:cNvPr>
                <p14:cNvContentPartPr/>
                <p14:nvPr/>
              </p14:nvContentPartPr>
              <p14:xfrm>
                <a:off x="9926113" y="4069289"/>
                <a:ext cx="153720" cy="140400"/>
              </p14:xfrm>
            </p:contentPart>
          </mc:Choice>
          <mc:Fallback>
            <p:pic>
              <p:nvPicPr>
                <p:cNvPr id="64" name="Ink 63">
                  <a:extLst>
                    <a:ext uri="{FF2B5EF4-FFF2-40B4-BE49-F238E27FC236}">
                      <a16:creationId xmlns:a16="http://schemas.microsoft.com/office/drawing/2014/main" id="{D9DE77E5-9E6D-EC64-C983-22CD720E16A6}"/>
                    </a:ext>
                  </a:extLst>
                </p:cNvPr>
                <p:cNvPicPr/>
                <p:nvPr/>
              </p:nvPicPr>
              <p:blipFill>
                <a:blip r:embed="rId116"/>
                <a:stretch>
                  <a:fillRect/>
                </a:stretch>
              </p:blipFill>
              <p:spPr>
                <a:xfrm>
                  <a:off x="9917113" y="4060289"/>
                  <a:ext cx="171360" cy="158040"/>
                </a:xfrm>
                <a:prstGeom prst="rect">
                  <a:avLst/>
                </a:prstGeom>
              </p:spPr>
            </p:pic>
          </mc:Fallback>
        </mc:AlternateContent>
        <mc:AlternateContent xmlns:mc="http://schemas.openxmlformats.org/markup-compatibility/2006">
          <mc:Choice xmlns:p14="http://schemas.microsoft.com/office/powerpoint/2010/main" Requires="p14">
            <p:contentPart p14:bwMode="auto" r:id="rId117">
              <p14:nvContentPartPr>
                <p14:cNvPr id="65" name="Ink 64">
                  <a:extLst>
                    <a:ext uri="{FF2B5EF4-FFF2-40B4-BE49-F238E27FC236}">
                      <a16:creationId xmlns:a16="http://schemas.microsoft.com/office/drawing/2014/main" id="{9D9A4474-8C15-F034-8F79-18501B7389ED}"/>
                    </a:ext>
                  </a:extLst>
                </p14:cNvPr>
                <p14:cNvContentPartPr/>
                <p14:nvPr/>
              </p14:nvContentPartPr>
              <p14:xfrm>
                <a:off x="10121593" y="4006289"/>
                <a:ext cx="21960" cy="148320"/>
              </p14:xfrm>
            </p:contentPart>
          </mc:Choice>
          <mc:Fallback>
            <p:pic>
              <p:nvPicPr>
                <p:cNvPr id="65" name="Ink 64">
                  <a:extLst>
                    <a:ext uri="{FF2B5EF4-FFF2-40B4-BE49-F238E27FC236}">
                      <a16:creationId xmlns:a16="http://schemas.microsoft.com/office/drawing/2014/main" id="{9D9A4474-8C15-F034-8F79-18501B7389ED}"/>
                    </a:ext>
                  </a:extLst>
                </p:cNvPr>
                <p:cNvPicPr/>
                <p:nvPr/>
              </p:nvPicPr>
              <p:blipFill>
                <a:blip r:embed="rId118"/>
                <a:stretch>
                  <a:fillRect/>
                </a:stretch>
              </p:blipFill>
              <p:spPr>
                <a:xfrm>
                  <a:off x="10112593" y="3997649"/>
                  <a:ext cx="39600" cy="165960"/>
                </a:xfrm>
                <a:prstGeom prst="rect">
                  <a:avLst/>
                </a:prstGeom>
              </p:spPr>
            </p:pic>
          </mc:Fallback>
        </mc:AlternateContent>
        <mc:AlternateContent xmlns:mc="http://schemas.openxmlformats.org/markup-compatibility/2006">
          <mc:Choice xmlns:p14="http://schemas.microsoft.com/office/powerpoint/2010/main" Requires="p14">
            <p:contentPart p14:bwMode="auto" r:id="rId119">
              <p14:nvContentPartPr>
                <p14:cNvPr id="66" name="Ink 65">
                  <a:extLst>
                    <a:ext uri="{FF2B5EF4-FFF2-40B4-BE49-F238E27FC236}">
                      <a16:creationId xmlns:a16="http://schemas.microsoft.com/office/drawing/2014/main" id="{FD5F944E-F693-79EA-B197-2869F53249E3}"/>
                    </a:ext>
                  </a:extLst>
                </p14:cNvPr>
                <p14:cNvContentPartPr/>
                <p14:nvPr/>
              </p14:nvContentPartPr>
              <p14:xfrm>
                <a:off x="10224553" y="4045889"/>
                <a:ext cx="61920" cy="69120"/>
              </p14:xfrm>
            </p:contentPart>
          </mc:Choice>
          <mc:Fallback>
            <p:pic>
              <p:nvPicPr>
                <p:cNvPr id="66" name="Ink 65">
                  <a:extLst>
                    <a:ext uri="{FF2B5EF4-FFF2-40B4-BE49-F238E27FC236}">
                      <a16:creationId xmlns:a16="http://schemas.microsoft.com/office/drawing/2014/main" id="{FD5F944E-F693-79EA-B197-2869F53249E3}"/>
                    </a:ext>
                  </a:extLst>
                </p:cNvPr>
                <p:cNvPicPr/>
                <p:nvPr/>
              </p:nvPicPr>
              <p:blipFill>
                <a:blip r:embed="rId120"/>
                <a:stretch>
                  <a:fillRect/>
                </a:stretch>
              </p:blipFill>
              <p:spPr>
                <a:xfrm>
                  <a:off x="10215553" y="4037249"/>
                  <a:ext cx="79560" cy="86760"/>
                </a:xfrm>
                <a:prstGeom prst="rect">
                  <a:avLst/>
                </a:prstGeom>
              </p:spPr>
            </p:pic>
          </mc:Fallback>
        </mc:AlternateContent>
        <mc:AlternateContent xmlns:mc="http://schemas.openxmlformats.org/markup-compatibility/2006">
          <mc:Choice xmlns:p14="http://schemas.microsoft.com/office/powerpoint/2010/main" Requires="p14">
            <p:contentPart p14:bwMode="auto" r:id="rId121">
              <p14:nvContentPartPr>
                <p14:cNvPr id="67" name="Ink 66">
                  <a:extLst>
                    <a:ext uri="{FF2B5EF4-FFF2-40B4-BE49-F238E27FC236}">
                      <a16:creationId xmlns:a16="http://schemas.microsoft.com/office/drawing/2014/main" id="{865439FF-B971-9D91-F1DD-FD42C76EB3B5}"/>
                    </a:ext>
                  </a:extLst>
                </p14:cNvPr>
                <p14:cNvContentPartPr/>
                <p14:nvPr/>
              </p14:nvContentPartPr>
              <p14:xfrm>
                <a:off x="10534873" y="3994049"/>
                <a:ext cx="7200" cy="122400"/>
              </p14:xfrm>
            </p:contentPart>
          </mc:Choice>
          <mc:Fallback>
            <p:pic>
              <p:nvPicPr>
                <p:cNvPr id="67" name="Ink 66">
                  <a:extLst>
                    <a:ext uri="{FF2B5EF4-FFF2-40B4-BE49-F238E27FC236}">
                      <a16:creationId xmlns:a16="http://schemas.microsoft.com/office/drawing/2014/main" id="{865439FF-B971-9D91-F1DD-FD42C76EB3B5}"/>
                    </a:ext>
                  </a:extLst>
                </p:cNvPr>
                <p:cNvPicPr/>
                <p:nvPr/>
              </p:nvPicPr>
              <p:blipFill>
                <a:blip r:embed="rId122"/>
                <a:stretch>
                  <a:fillRect/>
                </a:stretch>
              </p:blipFill>
              <p:spPr>
                <a:xfrm>
                  <a:off x="10526233" y="3985409"/>
                  <a:ext cx="24840" cy="140040"/>
                </a:xfrm>
                <a:prstGeom prst="rect">
                  <a:avLst/>
                </a:prstGeom>
              </p:spPr>
            </p:pic>
          </mc:Fallback>
        </mc:AlternateContent>
        <mc:AlternateContent xmlns:mc="http://schemas.openxmlformats.org/markup-compatibility/2006">
          <mc:Choice xmlns:p14="http://schemas.microsoft.com/office/powerpoint/2010/main" Requires="p14">
            <p:contentPart p14:bwMode="auto" r:id="rId123">
              <p14:nvContentPartPr>
                <p14:cNvPr id="68" name="Ink 67">
                  <a:extLst>
                    <a:ext uri="{FF2B5EF4-FFF2-40B4-BE49-F238E27FC236}">
                      <a16:creationId xmlns:a16="http://schemas.microsoft.com/office/drawing/2014/main" id="{3F46AA84-F72B-2022-40DF-6B61C698BB75}"/>
                    </a:ext>
                  </a:extLst>
                </p14:cNvPr>
                <p14:cNvContentPartPr/>
                <p14:nvPr/>
              </p14:nvContentPartPr>
              <p14:xfrm>
                <a:off x="10429753" y="3976049"/>
                <a:ext cx="137160" cy="53640"/>
              </p14:xfrm>
            </p:contentPart>
          </mc:Choice>
          <mc:Fallback>
            <p:pic>
              <p:nvPicPr>
                <p:cNvPr id="68" name="Ink 67">
                  <a:extLst>
                    <a:ext uri="{FF2B5EF4-FFF2-40B4-BE49-F238E27FC236}">
                      <a16:creationId xmlns:a16="http://schemas.microsoft.com/office/drawing/2014/main" id="{3F46AA84-F72B-2022-40DF-6B61C698BB75}"/>
                    </a:ext>
                  </a:extLst>
                </p:cNvPr>
                <p:cNvPicPr/>
                <p:nvPr/>
              </p:nvPicPr>
              <p:blipFill>
                <a:blip r:embed="rId124"/>
                <a:stretch>
                  <a:fillRect/>
                </a:stretch>
              </p:blipFill>
              <p:spPr>
                <a:xfrm>
                  <a:off x="10421113" y="3967409"/>
                  <a:ext cx="154800" cy="71280"/>
                </a:xfrm>
                <a:prstGeom prst="rect">
                  <a:avLst/>
                </a:prstGeom>
              </p:spPr>
            </p:pic>
          </mc:Fallback>
        </mc:AlternateContent>
        <mc:AlternateContent xmlns:mc="http://schemas.openxmlformats.org/markup-compatibility/2006">
          <mc:Choice xmlns:p14="http://schemas.microsoft.com/office/powerpoint/2010/main" Requires="p14">
            <p:contentPart p14:bwMode="auto" r:id="rId125">
              <p14:nvContentPartPr>
                <p14:cNvPr id="69" name="Ink 68">
                  <a:extLst>
                    <a:ext uri="{FF2B5EF4-FFF2-40B4-BE49-F238E27FC236}">
                      <a16:creationId xmlns:a16="http://schemas.microsoft.com/office/drawing/2014/main" id="{ED2DF067-ADFD-40F7-72A5-55310B3273E5}"/>
                    </a:ext>
                  </a:extLst>
                </p14:cNvPr>
                <p14:cNvContentPartPr/>
                <p14:nvPr/>
              </p14:nvContentPartPr>
              <p14:xfrm>
                <a:off x="10482673" y="4059569"/>
                <a:ext cx="100080" cy="63360"/>
              </p14:xfrm>
            </p:contentPart>
          </mc:Choice>
          <mc:Fallback>
            <p:pic>
              <p:nvPicPr>
                <p:cNvPr id="69" name="Ink 68">
                  <a:extLst>
                    <a:ext uri="{FF2B5EF4-FFF2-40B4-BE49-F238E27FC236}">
                      <a16:creationId xmlns:a16="http://schemas.microsoft.com/office/drawing/2014/main" id="{ED2DF067-ADFD-40F7-72A5-55310B3273E5}"/>
                    </a:ext>
                  </a:extLst>
                </p:cNvPr>
                <p:cNvPicPr/>
                <p:nvPr/>
              </p:nvPicPr>
              <p:blipFill>
                <a:blip r:embed="rId126"/>
                <a:stretch>
                  <a:fillRect/>
                </a:stretch>
              </p:blipFill>
              <p:spPr>
                <a:xfrm>
                  <a:off x="10473673" y="4050929"/>
                  <a:ext cx="117720" cy="81000"/>
                </a:xfrm>
                <a:prstGeom prst="rect">
                  <a:avLst/>
                </a:prstGeom>
              </p:spPr>
            </p:pic>
          </mc:Fallback>
        </mc:AlternateContent>
        <mc:AlternateContent xmlns:mc="http://schemas.openxmlformats.org/markup-compatibility/2006">
          <mc:Choice xmlns:p14="http://schemas.microsoft.com/office/powerpoint/2010/main" Requires="p14">
            <p:contentPart p14:bwMode="auto" r:id="rId127">
              <p14:nvContentPartPr>
                <p14:cNvPr id="70" name="Ink 69">
                  <a:extLst>
                    <a:ext uri="{FF2B5EF4-FFF2-40B4-BE49-F238E27FC236}">
                      <a16:creationId xmlns:a16="http://schemas.microsoft.com/office/drawing/2014/main" id="{91C035E5-BD39-BFC9-06D3-4626B128B124}"/>
                    </a:ext>
                  </a:extLst>
                </p14:cNvPr>
                <p14:cNvContentPartPr/>
                <p14:nvPr/>
              </p14:nvContentPartPr>
              <p14:xfrm>
                <a:off x="10628833" y="4049489"/>
                <a:ext cx="112320" cy="62640"/>
              </p14:xfrm>
            </p:contentPart>
          </mc:Choice>
          <mc:Fallback>
            <p:pic>
              <p:nvPicPr>
                <p:cNvPr id="70" name="Ink 69">
                  <a:extLst>
                    <a:ext uri="{FF2B5EF4-FFF2-40B4-BE49-F238E27FC236}">
                      <a16:creationId xmlns:a16="http://schemas.microsoft.com/office/drawing/2014/main" id="{91C035E5-BD39-BFC9-06D3-4626B128B124}"/>
                    </a:ext>
                  </a:extLst>
                </p:cNvPr>
                <p:cNvPicPr/>
                <p:nvPr/>
              </p:nvPicPr>
              <p:blipFill>
                <a:blip r:embed="rId128"/>
                <a:stretch>
                  <a:fillRect/>
                </a:stretch>
              </p:blipFill>
              <p:spPr>
                <a:xfrm>
                  <a:off x="10620193" y="4040489"/>
                  <a:ext cx="129960" cy="80280"/>
                </a:xfrm>
                <a:prstGeom prst="rect">
                  <a:avLst/>
                </a:prstGeom>
              </p:spPr>
            </p:pic>
          </mc:Fallback>
        </mc:AlternateContent>
        <mc:AlternateContent xmlns:mc="http://schemas.openxmlformats.org/markup-compatibility/2006">
          <mc:Choice xmlns:p14="http://schemas.microsoft.com/office/powerpoint/2010/main" Requires="p14">
            <p:contentPart p14:bwMode="auto" r:id="rId129">
              <p14:nvContentPartPr>
                <p14:cNvPr id="71" name="Ink 70">
                  <a:extLst>
                    <a:ext uri="{FF2B5EF4-FFF2-40B4-BE49-F238E27FC236}">
                      <a16:creationId xmlns:a16="http://schemas.microsoft.com/office/drawing/2014/main" id="{29D8E81B-0ECD-1AA6-B005-A2DCA06022D3}"/>
                    </a:ext>
                  </a:extLst>
                </p14:cNvPr>
                <p14:cNvContentPartPr/>
                <p14:nvPr/>
              </p14:nvContentPartPr>
              <p14:xfrm>
                <a:off x="10786873" y="3956609"/>
                <a:ext cx="169920" cy="156600"/>
              </p14:xfrm>
            </p:contentPart>
          </mc:Choice>
          <mc:Fallback>
            <p:pic>
              <p:nvPicPr>
                <p:cNvPr id="71" name="Ink 70">
                  <a:extLst>
                    <a:ext uri="{FF2B5EF4-FFF2-40B4-BE49-F238E27FC236}">
                      <a16:creationId xmlns:a16="http://schemas.microsoft.com/office/drawing/2014/main" id="{29D8E81B-0ECD-1AA6-B005-A2DCA06022D3}"/>
                    </a:ext>
                  </a:extLst>
                </p:cNvPr>
                <p:cNvPicPr/>
                <p:nvPr/>
              </p:nvPicPr>
              <p:blipFill>
                <a:blip r:embed="rId130"/>
                <a:stretch>
                  <a:fillRect/>
                </a:stretch>
              </p:blipFill>
              <p:spPr>
                <a:xfrm>
                  <a:off x="10777873" y="3947969"/>
                  <a:ext cx="187560" cy="174240"/>
                </a:xfrm>
                <a:prstGeom prst="rect">
                  <a:avLst/>
                </a:prstGeom>
              </p:spPr>
            </p:pic>
          </mc:Fallback>
        </mc:AlternateContent>
        <mc:AlternateContent xmlns:mc="http://schemas.openxmlformats.org/markup-compatibility/2006">
          <mc:Choice xmlns:p14="http://schemas.microsoft.com/office/powerpoint/2010/main" Requires="p14">
            <p:contentPart p14:bwMode="auto" r:id="rId131">
              <p14:nvContentPartPr>
                <p14:cNvPr id="72" name="Ink 71">
                  <a:extLst>
                    <a:ext uri="{FF2B5EF4-FFF2-40B4-BE49-F238E27FC236}">
                      <a16:creationId xmlns:a16="http://schemas.microsoft.com/office/drawing/2014/main" id="{50A5D57F-B304-C846-2436-3B202202A363}"/>
                    </a:ext>
                  </a:extLst>
                </p14:cNvPr>
                <p14:cNvContentPartPr/>
                <p14:nvPr/>
              </p14:nvContentPartPr>
              <p14:xfrm>
                <a:off x="11016913" y="4111409"/>
                <a:ext cx="14040" cy="7200"/>
              </p14:xfrm>
            </p:contentPart>
          </mc:Choice>
          <mc:Fallback>
            <p:pic>
              <p:nvPicPr>
                <p:cNvPr id="72" name="Ink 71">
                  <a:extLst>
                    <a:ext uri="{FF2B5EF4-FFF2-40B4-BE49-F238E27FC236}">
                      <a16:creationId xmlns:a16="http://schemas.microsoft.com/office/drawing/2014/main" id="{50A5D57F-B304-C846-2436-3B202202A363}"/>
                    </a:ext>
                  </a:extLst>
                </p:cNvPr>
                <p:cNvPicPr/>
                <p:nvPr/>
              </p:nvPicPr>
              <p:blipFill>
                <a:blip r:embed="rId132"/>
                <a:stretch>
                  <a:fillRect/>
                </a:stretch>
              </p:blipFill>
              <p:spPr>
                <a:xfrm>
                  <a:off x="11008273" y="4102409"/>
                  <a:ext cx="31680" cy="24840"/>
                </a:xfrm>
                <a:prstGeom prst="rect">
                  <a:avLst/>
                </a:prstGeom>
              </p:spPr>
            </p:pic>
          </mc:Fallback>
        </mc:AlternateContent>
        <mc:AlternateContent xmlns:mc="http://schemas.openxmlformats.org/markup-compatibility/2006">
          <mc:Choice xmlns:p14="http://schemas.microsoft.com/office/powerpoint/2010/main" Requires="p14">
            <p:contentPart p14:bwMode="auto" r:id="rId133">
              <p14:nvContentPartPr>
                <p14:cNvPr id="90" name="Ink 89">
                  <a:extLst>
                    <a:ext uri="{FF2B5EF4-FFF2-40B4-BE49-F238E27FC236}">
                      <a16:creationId xmlns:a16="http://schemas.microsoft.com/office/drawing/2014/main" id="{37BE589C-96B4-DB24-0619-EC91484523F7}"/>
                    </a:ext>
                  </a:extLst>
                </p14:cNvPr>
                <p14:cNvContentPartPr/>
                <p14:nvPr/>
              </p14:nvContentPartPr>
              <p14:xfrm>
                <a:off x="10437313" y="4516409"/>
                <a:ext cx="160920" cy="29880"/>
              </p14:xfrm>
            </p:contentPart>
          </mc:Choice>
          <mc:Fallback>
            <p:pic>
              <p:nvPicPr>
                <p:cNvPr id="90" name="Ink 89">
                  <a:extLst>
                    <a:ext uri="{FF2B5EF4-FFF2-40B4-BE49-F238E27FC236}">
                      <a16:creationId xmlns:a16="http://schemas.microsoft.com/office/drawing/2014/main" id="{37BE589C-96B4-DB24-0619-EC91484523F7}"/>
                    </a:ext>
                  </a:extLst>
                </p:cNvPr>
                <p:cNvPicPr/>
                <p:nvPr/>
              </p:nvPicPr>
              <p:blipFill>
                <a:blip r:embed="rId134"/>
                <a:stretch>
                  <a:fillRect/>
                </a:stretch>
              </p:blipFill>
              <p:spPr>
                <a:xfrm>
                  <a:off x="10428313" y="4507409"/>
                  <a:ext cx="178560" cy="47520"/>
                </a:xfrm>
                <a:prstGeom prst="rect">
                  <a:avLst/>
                </a:prstGeom>
              </p:spPr>
            </p:pic>
          </mc:Fallback>
        </mc:AlternateContent>
        <mc:AlternateContent xmlns:mc="http://schemas.openxmlformats.org/markup-compatibility/2006">
          <mc:Choice xmlns:p14="http://schemas.microsoft.com/office/powerpoint/2010/main" Requires="p14">
            <p:contentPart p14:bwMode="auto" r:id="rId135">
              <p14:nvContentPartPr>
                <p14:cNvPr id="91" name="Ink 90">
                  <a:extLst>
                    <a:ext uri="{FF2B5EF4-FFF2-40B4-BE49-F238E27FC236}">
                      <a16:creationId xmlns:a16="http://schemas.microsoft.com/office/drawing/2014/main" id="{C86C8B4A-014C-AE4E-E3C9-D1528BD6ED25}"/>
                    </a:ext>
                  </a:extLst>
                </p14:cNvPr>
                <p14:cNvContentPartPr/>
                <p14:nvPr/>
              </p14:nvContentPartPr>
              <p14:xfrm>
                <a:off x="10692913" y="4288169"/>
                <a:ext cx="110160" cy="196920"/>
              </p14:xfrm>
            </p:contentPart>
          </mc:Choice>
          <mc:Fallback>
            <p:pic>
              <p:nvPicPr>
                <p:cNvPr id="91" name="Ink 90">
                  <a:extLst>
                    <a:ext uri="{FF2B5EF4-FFF2-40B4-BE49-F238E27FC236}">
                      <a16:creationId xmlns:a16="http://schemas.microsoft.com/office/drawing/2014/main" id="{C86C8B4A-014C-AE4E-E3C9-D1528BD6ED25}"/>
                    </a:ext>
                  </a:extLst>
                </p:cNvPr>
                <p:cNvPicPr/>
                <p:nvPr/>
              </p:nvPicPr>
              <p:blipFill>
                <a:blip r:embed="rId136"/>
                <a:stretch>
                  <a:fillRect/>
                </a:stretch>
              </p:blipFill>
              <p:spPr>
                <a:xfrm>
                  <a:off x="10684273" y="4279529"/>
                  <a:ext cx="127800" cy="214560"/>
                </a:xfrm>
                <a:prstGeom prst="rect">
                  <a:avLst/>
                </a:prstGeom>
              </p:spPr>
            </p:pic>
          </mc:Fallback>
        </mc:AlternateContent>
        <mc:AlternateContent xmlns:mc="http://schemas.openxmlformats.org/markup-compatibility/2006">
          <mc:Choice xmlns:p14="http://schemas.microsoft.com/office/powerpoint/2010/main" Requires="p14">
            <p:contentPart p14:bwMode="auto" r:id="rId137">
              <p14:nvContentPartPr>
                <p14:cNvPr id="92" name="Ink 91">
                  <a:extLst>
                    <a:ext uri="{FF2B5EF4-FFF2-40B4-BE49-F238E27FC236}">
                      <a16:creationId xmlns:a16="http://schemas.microsoft.com/office/drawing/2014/main" id="{4AB79C56-2BC6-FE46-5881-26ECF2C3382D}"/>
                    </a:ext>
                  </a:extLst>
                </p14:cNvPr>
                <p14:cNvContentPartPr/>
                <p14:nvPr/>
              </p14:nvContentPartPr>
              <p14:xfrm>
                <a:off x="10908553" y="4382849"/>
                <a:ext cx="182520" cy="77760"/>
              </p14:xfrm>
            </p:contentPart>
          </mc:Choice>
          <mc:Fallback>
            <p:pic>
              <p:nvPicPr>
                <p:cNvPr id="92" name="Ink 91">
                  <a:extLst>
                    <a:ext uri="{FF2B5EF4-FFF2-40B4-BE49-F238E27FC236}">
                      <a16:creationId xmlns:a16="http://schemas.microsoft.com/office/drawing/2014/main" id="{4AB79C56-2BC6-FE46-5881-26ECF2C3382D}"/>
                    </a:ext>
                  </a:extLst>
                </p:cNvPr>
                <p:cNvPicPr/>
                <p:nvPr/>
              </p:nvPicPr>
              <p:blipFill>
                <a:blip r:embed="rId138"/>
                <a:stretch>
                  <a:fillRect/>
                </a:stretch>
              </p:blipFill>
              <p:spPr>
                <a:xfrm>
                  <a:off x="10899553" y="4373849"/>
                  <a:ext cx="200160" cy="95400"/>
                </a:xfrm>
                <a:prstGeom prst="rect">
                  <a:avLst/>
                </a:prstGeom>
              </p:spPr>
            </p:pic>
          </mc:Fallback>
        </mc:AlternateContent>
        <mc:AlternateContent xmlns:mc="http://schemas.openxmlformats.org/markup-compatibility/2006">
          <mc:Choice xmlns:p14="http://schemas.microsoft.com/office/powerpoint/2010/main" Requires="p14">
            <p:contentPart p14:bwMode="auto" r:id="rId139">
              <p14:nvContentPartPr>
                <p14:cNvPr id="93" name="Ink 92">
                  <a:extLst>
                    <a:ext uri="{FF2B5EF4-FFF2-40B4-BE49-F238E27FC236}">
                      <a16:creationId xmlns:a16="http://schemas.microsoft.com/office/drawing/2014/main" id="{C44F9373-60BD-7DC6-8E25-177C9A2BB449}"/>
                    </a:ext>
                  </a:extLst>
                </p14:cNvPr>
                <p14:cNvContentPartPr/>
                <p14:nvPr/>
              </p14:nvContentPartPr>
              <p14:xfrm>
                <a:off x="11138953" y="4327409"/>
                <a:ext cx="86400" cy="80640"/>
              </p14:xfrm>
            </p:contentPart>
          </mc:Choice>
          <mc:Fallback>
            <p:pic>
              <p:nvPicPr>
                <p:cNvPr id="93" name="Ink 92">
                  <a:extLst>
                    <a:ext uri="{FF2B5EF4-FFF2-40B4-BE49-F238E27FC236}">
                      <a16:creationId xmlns:a16="http://schemas.microsoft.com/office/drawing/2014/main" id="{C44F9373-60BD-7DC6-8E25-177C9A2BB449}"/>
                    </a:ext>
                  </a:extLst>
                </p:cNvPr>
                <p:cNvPicPr/>
                <p:nvPr/>
              </p:nvPicPr>
              <p:blipFill>
                <a:blip r:embed="rId140"/>
                <a:stretch>
                  <a:fillRect/>
                </a:stretch>
              </p:blipFill>
              <p:spPr>
                <a:xfrm>
                  <a:off x="11129953" y="4318769"/>
                  <a:ext cx="104040" cy="98280"/>
                </a:xfrm>
                <a:prstGeom prst="rect">
                  <a:avLst/>
                </a:prstGeom>
              </p:spPr>
            </p:pic>
          </mc:Fallback>
        </mc:AlternateContent>
        <mc:AlternateContent xmlns:mc="http://schemas.openxmlformats.org/markup-compatibility/2006">
          <mc:Choice xmlns:p14="http://schemas.microsoft.com/office/powerpoint/2010/main" Requires="p14">
            <p:contentPart p14:bwMode="auto" r:id="rId141">
              <p14:nvContentPartPr>
                <p14:cNvPr id="94" name="Ink 93">
                  <a:extLst>
                    <a:ext uri="{FF2B5EF4-FFF2-40B4-BE49-F238E27FC236}">
                      <a16:creationId xmlns:a16="http://schemas.microsoft.com/office/drawing/2014/main" id="{B761C146-A8EF-3851-2FC8-3ED2316CC56A}"/>
                    </a:ext>
                  </a:extLst>
                </p14:cNvPr>
                <p14:cNvContentPartPr/>
                <p14:nvPr/>
              </p14:nvContentPartPr>
              <p14:xfrm>
                <a:off x="11154793" y="4345769"/>
                <a:ext cx="92880" cy="46440"/>
              </p14:xfrm>
            </p:contentPart>
          </mc:Choice>
          <mc:Fallback>
            <p:pic>
              <p:nvPicPr>
                <p:cNvPr id="94" name="Ink 93">
                  <a:extLst>
                    <a:ext uri="{FF2B5EF4-FFF2-40B4-BE49-F238E27FC236}">
                      <a16:creationId xmlns:a16="http://schemas.microsoft.com/office/drawing/2014/main" id="{B761C146-A8EF-3851-2FC8-3ED2316CC56A}"/>
                    </a:ext>
                  </a:extLst>
                </p:cNvPr>
                <p:cNvPicPr/>
                <p:nvPr/>
              </p:nvPicPr>
              <p:blipFill>
                <a:blip r:embed="rId142"/>
                <a:stretch>
                  <a:fillRect/>
                </a:stretch>
              </p:blipFill>
              <p:spPr>
                <a:xfrm>
                  <a:off x="11145793" y="4337129"/>
                  <a:ext cx="110520" cy="64080"/>
                </a:xfrm>
                <a:prstGeom prst="rect">
                  <a:avLst/>
                </a:prstGeom>
              </p:spPr>
            </p:pic>
          </mc:Fallback>
        </mc:AlternateContent>
        <mc:AlternateContent xmlns:mc="http://schemas.openxmlformats.org/markup-compatibility/2006">
          <mc:Choice xmlns:p14="http://schemas.microsoft.com/office/powerpoint/2010/main" Requires="p14">
            <p:contentPart p14:bwMode="auto" r:id="rId143">
              <p14:nvContentPartPr>
                <p14:cNvPr id="95" name="Ink 94">
                  <a:extLst>
                    <a:ext uri="{FF2B5EF4-FFF2-40B4-BE49-F238E27FC236}">
                      <a16:creationId xmlns:a16="http://schemas.microsoft.com/office/drawing/2014/main" id="{CD0FF32E-6325-B6D8-E125-B54F2411BDD7}"/>
                    </a:ext>
                  </a:extLst>
                </p14:cNvPr>
                <p14:cNvContentPartPr/>
                <p14:nvPr/>
              </p14:nvContentPartPr>
              <p14:xfrm>
                <a:off x="11293753" y="4291409"/>
                <a:ext cx="45720" cy="86400"/>
              </p14:xfrm>
            </p:contentPart>
          </mc:Choice>
          <mc:Fallback>
            <p:pic>
              <p:nvPicPr>
                <p:cNvPr id="95" name="Ink 94">
                  <a:extLst>
                    <a:ext uri="{FF2B5EF4-FFF2-40B4-BE49-F238E27FC236}">
                      <a16:creationId xmlns:a16="http://schemas.microsoft.com/office/drawing/2014/main" id="{CD0FF32E-6325-B6D8-E125-B54F2411BDD7}"/>
                    </a:ext>
                  </a:extLst>
                </p:cNvPr>
                <p:cNvPicPr/>
                <p:nvPr/>
              </p:nvPicPr>
              <p:blipFill>
                <a:blip r:embed="rId144"/>
                <a:stretch>
                  <a:fillRect/>
                </a:stretch>
              </p:blipFill>
              <p:spPr>
                <a:xfrm>
                  <a:off x="11284753" y="4282769"/>
                  <a:ext cx="63360" cy="104040"/>
                </a:xfrm>
                <a:prstGeom prst="rect">
                  <a:avLst/>
                </a:prstGeom>
              </p:spPr>
            </p:pic>
          </mc:Fallback>
        </mc:AlternateContent>
        <mc:AlternateContent xmlns:mc="http://schemas.openxmlformats.org/markup-compatibility/2006">
          <mc:Choice xmlns:p14="http://schemas.microsoft.com/office/powerpoint/2010/main" Requires="p14">
            <p:contentPart p14:bwMode="auto" r:id="rId145">
              <p14:nvContentPartPr>
                <p14:cNvPr id="96" name="Ink 95">
                  <a:extLst>
                    <a:ext uri="{FF2B5EF4-FFF2-40B4-BE49-F238E27FC236}">
                      <a16:creationId xmlns:a16="http://schemas.microsoft.com/office/drawing/2014/main" id="{3EBEECBF-6C0F-CF9C-858B-95F7600BBA97}"/>
                    </a:ext>
                  </a:extLst>
                </p14:cNvPr>
                <p14:cNvContentPartPr/>
                <p14:nvPr/>
              </p14:nvContentPartPr>
              <p14:xfrm>
                <a:off x="11264593" y="4340009"/>
                <a:ext cx="84960" cy="9720"/>
              </p14:xfrm>
            </p:contentPart>
          </mc:Choice>
          <mc:Fallback>
            <p:pic>
              <p:nvPicPr>
                <p:cNvPr id="96" name="Ink 95">
                  <a:extLst>
                    <a:ext uri="{FF2B5EF4-FFF2-40B4-BE49-F238E27FC236}">
                      <a16:creationId xmlns:a16="http://schemas.microsoft.com/office/drawing/2014/main" id="{3EBEECBF-6C0F-CF9C-858B-95F7600BBA97}"/>
                    </a:ext>
                  </a:extLst>
                </p:cNvPr>
                <p:cNvPicPr/>
                <p:nvPr/>
              </p:nvPicPr>
              <p:blipFill>
                <a:blip r:embed="rId146"/>
                <a:stretch>
                  <a:fillRect/>
                </a:stretch>
              </p:blipFill>
              <p:spPr>
                <a:xfrm>
                  <a:off x="11255953" y="4331009"/>
                  <a:ext cx="102600" cy="27360"/>
                </a:xfrm>
                <a:prstGeom prst="rect">
                  <a:avLst/>
                </a:prstGeom>
              </p:spPr>
            </p:pic>
          </mc:Fallback>
        </mc:AlternateContent>
        <mc:AlternateContent xmlns:mc="http://schemas.openxmlformats.org/markup-compatibility/2006">
          <mc:Choice xmlns:p14="http://schemas.microsoft.com/office/powerpoint/2010/main" Requires="p14">
            <p:contentPart p14:bwMode="auto" r:id="rId147">
              <p14:nvContentPartPr>
                <p14:cNvPr id="97" name="Ink 96">
                  <a:extLst>
                    <a:ext uri="{FF2B5EF4-FFF2-40B4-BE49-F238E27FC236}">
                      <a16:creationId xmlns:a16="http://schemas.microsoft.com/office/drawing/2014/main" id="{93FB3359-5513-0256-FC3B-8D4FC0124C6B}"/>
                    </a:ext>
                  </a:extLst>
                </p14:cNvPr>
                <p14:cNvContentPartPr/>
                <p14:nvPr/>
              </p14:nvContentPartPr>
              <p14:xfrm>
                <a:off x="11468353" y="4322729"/>
                <a:ext cx="16200" cy="20880"/>
              </p14:xfrm>
            </p:contentPart>
          </mc:Choice>
          <mc:Fallback>
            <p:pic>
              <p:nvPicPr>
                <p:cNvPr id="97" name="Ink 96">
                  <a:extLst>
                    <a:ext uri="{FF2B5EF4-FFF2-40B4-BE49-F238E27FC236}">
                      <a16:creationId xmlns:a16="http://schemas.microsoft.com/office/drawing/2014/main" id="{93FB3359-5513-0256-FC3B-8D4FC0124C6B}"/>
                    </a:ext>
                  </a:extLst>
                </p:cNvPr>
                <p:cNvPicPr/>
                <p:nvPr/>
              </p:nvPicPr>
              <p:blipFill>
                <a:blip r:embed="rId148"/>
                <a:stretch>
                  <a:fillRect/>
                </a:stretch>
              </p:blipFill>
              <p:spPr>
                <a:xfrm>
                  <a:off x="11459713" y="4313729"/>
                  <a:ext cx="33840" cy="38520"/>
                </a:xfrm>
                <a:prstGeom prst="rect">
                  <a:avLst/>
                </a:prstGeom>
              </p:spPr>
            </p:pic>
          </mc:Fallback>
        </mc:AlternateContent>
        <mc:AlternateContent xmlns:mc="http://schemas.openxmlformats.org/markup-compatibility/2006">
          <mc:Choice xmlns:p14="http://schemas.microsoft.com/office/powerpoint/2010/main" Requires="p14">
            <p:contentPart p14:bwMode="auto" r:id="rId149">
              <p14:nvContentPartPr>
                <p14:cNvPr id="116" name="Ink 115">
                  <a:extLst>
                    <a:ext uri="{FF2B5EF4-FFF2-40B4-BE49-F238E27FC236}">
                      <a16:creationId xmlns:a16="http://schemas.microsoft.com/office/drawing/2014/main" id="{7FBDCF09-D6CD-9EAE-8329-E3315C3E9FB0}"/>
                    </a:ext>
                  </a:extLst>
                </p14:cNvPr>
                <p14:cNvContentPartPr/>
                <p14:nvPr/>
              </p14:nvContentPartPr>
              <p14:xfrm>
                <a:off x="11998273" y="3974969"/>
                <a:ext cx="220320" cy="226440"/>
              </p14:xfrm>
            </p:contentPart>
          </mc:Choice>
          <mc:Fallback>
            <p:pic>
              <p:nvPicPr>
                <p:cNvPr id="116" name="Ink 115">
                  <a:extLst>
                    <a:ext uri="{FF2B5EF4-FFF2-40B4-BE49-F238E27FC236}">
                      <a16:creationId xmlns:a16="http://schemas.microsoft.com/office/drawing/2014/main" id="{7FBDCF09-D6CD-9EAE-8329-E3315C3E9FB0}"/>
                    </a:ext>
                  </a:extLst>
                </p:cNvPr>
                <p:cNvPicPr/>
                <p:nvPr/>
              </p:nvPicPr>
              <p:blipFill>
                <a:blip r:embed="rId150"/>
                <a:stretch>
                  <a:fillRect/>
                </a:stretch>
              </p:blipFill>
              <p:spPr>
                <a:xfrm>
                  <a:off x="11989273" y="3966329"/>
                  <a:ext cx="237960" cy="244080"/>
                </a:xfrm>
                <a:prstGeom prst="rect">
                  <a:avLst/>
                </a:prstGeom>
              </p:spPr>
            </p:pic>
          </mc:Fallback>
        </mc:AlternateContent>
        <mc:AlternateContent xmlns:mc="http://schemas.openxmlformats.org/markup-compatibility/2006">
          <mc:Choice xmlns:p14="http://schemas.microsoft.com/office/powerpoint/2010/main" Requires="p14">
            <p:contentPart p14:bwMode="auto" r:id="rId151">
              <p14:nvContentPartPr>
                <p14:cNvPr id="117" name="Ink 116">
                  <a:extLst>
                    <a:ext uri="{FF2B5EF4-FFF2-40B4-BE49-F238E27FC236}">
                      <a16:creationId xmlns:a16="http://schemas.microsoft.com/office/drawing/2014/main" id="{68BAC835-E6ED-1FA6-4F3C-2014D5936C99}"/>
                    </a:ext>
                  </a:extLst>
                </p14:cNvPr>
                <p14:cNvContentPartPr/>
                <p14:nvPr/>
              </p14:nvContentPartPr>
              <p14:xfrm>
                <a:off x="12169993" y="4000529"/>
                <a:ext cx="21600" cy="18720"/>
              </p14:xfrm>
            </p:contentPart>
          </mc:Choice>
          <mc:Fallback>
            <p:pic>
              <p:nvPicPr>
                <p:cNvPr id="117" name="Ink 116">
                  <a:extLst>
                    <a:ext uri="{FF2B5EF4-FFF2-40B4-BE49-F238E27FC236}">
                      <a16:creationId xmlns:a16="http://schemas.microsoft.com/office/drawing/2014/main" id="{68BAC835-E6ED-1FA6-4F3C-2014D5936C99}"/>
                    </a:ext>
                  </a:extLst>
                </p:cNvPr>
                <p:cNvPicPr/>
                <p:nvPr/>
              </p:nvPicPr>
              <p:blipFill>
                <a:blip r:embed="rId152"/>
                <a:stretch>
                  <a:fillRect/>
                </a:stretch>
              </p:blipFill>
              <p:spPr>
                <a:xfrm>
                  <a:off x="12161353" y="3991529"/>
                  <a:ext cx="39240" cy="36360"/>
                </a:xfrm>
                <a:prstGeom prst="rect">
                  <a:avLst/>
                </a:prstGeom>
              </p:spPr>
            </p:pic>
          </mc:Fallback>
        </mc:AlternateContent>
        <mc:AlternateContent xmlns:mc="http://schemas.openxmlformats.org/markup-compatibility/2006">
          <mc:Choice xmlns:p14="http://schemas.microsoft.com/office/powerpoint/2010/main" Requires="p14">
            <p:contentPart p14:bwMode="auto" r:id="rId153">
              <p14:nvContentPartPr>
                <p14:cNvPr id="118" name="Ink 117">
                  <a:extLst>
                    <a:ext uri="{FF2B5EF4-FFF2-40B4-BE49-F238E27FC236}">
                      <a16:creationId xmlns:a16="http://schemas.microsoft.com/office/drawing/2014/main" id="{D3458177-B092-3399-BDB5-B0875CACC4F2}"/>
                    </a:ext>
                  </a:extLst>
                </p14:cNvPr>
                <p14:cNvContentPartPr/>
                <p14:nvPr/>
              </p14:nvContentPartPr>
              <p14:xfrm>
                <a:off x="12243793" y="3999089"/>
                <a:ext cx="65160" cy="99000"/>
              </p14:xfrm>
            </p:contentPart>
          </mc:Choice>
          <mc:Fallback>
            <p:pic>
              <p:nvPicPr>
                <p:cNvPr id="118" name="Ink 117">
                  <a:extLst>
                    <a:ext uri="{FF2B5EF4-FFF2-40B4-BE49-F238E27FC236}">
                      <a16:creationId xmlns:a16="http://schemas.microsoft.com/office/drawing/2014/main" id="{D3458177-B092-3399-BDB5-B0875CACC4F2}"/>
                    </a:ext>
                  </a:extLst>
                </p:cNvPr>
                <p:cNvPicPr/>
                <p:nvPr/>
              </p:nvPicPr>
              <p:blipFill>
                <a:blip r:embed="rId154"/>
                <a:stretch>
                  <a:fillRect/>
                </a:stretch>
              </p:blipFill>
              <p:spPr>
                <a:xfrm>
                  <a:off x="12234793" y="3990089"/>
                  <a:ext cx="82800" cy="116640"/>
                </a:xfrm>
                <a:prstGeom prst="rect">
                  <a:avLst/>
                </a:prstGeom>
              </p:spPr>
            </p:pic>
          </mc:Fallback>
        </mc:AlternateContent>
        <mc:AlternateContent xmlns:mc="http://schemas.openxmlformats.org/markup-compatibility/2006">
          <mc:Choice xmlns:p14="http://schemas.microsoft.com/office/powerpoint/2010/main" Requires="p14">
            <p:contentPart p14:bwMode="auto" r:id="rId155">
              <p14:nvContentPartPr>
                <p14:cNvPr id="119" name="Ink 118">
                  <a:extLst>
                    <a:ext uri="{FF2B5EF4-FFF2-40B4-BE49-F238E27FC236}">
                      <a16:creationId xmlns:a16="http://schemas.microsoft.com/office/drawing/2014/main" id="{08880536-6AFF-58E5-E945-7EB640534F68}"/>
                    </a:ext>
                  </a:extLst>
                </p14:cNvPr>
                <p14:cNvContentPartPr/>
                <p14:nvPr/>
              </p14:nvContentPartPr>
              <p14:xfrm>
                <a:off x="12357553" y="3960929"/>
                <a:ext cx="64440" cy="142200"/>
              </p14:xfrm>
            </p:contentPart>
          </mc:Choice>
          <mc:Fallback>
            <p:pic>
              <p:nvPicPr>
                <p:cNvPr id="119" name="Ink 118">
                  <a:extLst>
                    <a:ext uri="{FF2B5EF4-FFF2-40B4-BE49-F238E27FC236}">
                      <a16:creationId xmlns:a16="http://schemas.microsoft.com/office/drawing/2014/main" id="{08880536-6AFF-58E5-E945-7EB640534F68}"/>
                    </a:ext>
                  </a:extLst>
                </p:cNvPr>
                <p:cNvPicPr/>
                <p:nvPr/>
              </p:nvPicPr>
              <p:blipFill>
                <a:blip r:embed="rId156"/>
                <a:stretch>
                  <a:fillRect/>
                </a:stretch>
              </p:blipFill>
              <p:spPr>
                <a:xfrm>
                  <a:off x="12348553" y="3951929"/>
                  <a:ext cx="82080" cy="159840"/>
                </a:xfrm>
                <a:prstGeom prst="rect">
                  <a:avLst/>
                </a:prstGeom>
              </p:spPr>
            </p:pic>
          </mc:Fallback>
        </mc:AlternateContent>
        <mc:AlternateContent xmlns:mc="http://schemas.openxmlformats.org/markup-compatibility/2006">
          <mc:Choice xmlns:p14="http://schemas.microsoft.com/office/powerpoint/2010/main" Requires="p14">
            <p:contentPart p14:bwMode="auto" r:id="rId157">
              <p14:nvContentPartPr>
                <p14:cNvPr id="120" name="Ink 119">
                  <a:extLst>
                    <a:ext uri="{FF2B5EF4-FFF2-40B4-BE49-F238E27FC236}">
                      <a16:creationId xmlns:a16="http://schemas.microsoft.com/office/drawing/2014/main" id="{F383396E-9298-EE1D-2CE9-28CEFC65C7FC}"/>
                    </a:ext>
                  </a:extLst>
                </p14:cNvPr>
                <p14:cNvContentPartPr/>
                <p14:nvPr/>
              </p14:nvContentPartPr>
              <p14:xfrm>
                <a:off x="12486433" y="4004129"/>
                <a:ext cx="28440" cy="39600"/>
              </p14:xfrm>
            </p:contentPart>
          </mc:Choice>
          <mc:Fallback>
            <p:pic>
              <p:nvPicPr>
                <p:cNvPr id="120" name="Ink 119">
                  <a:extLst>
                    <a:ext uri="{FF2B5EF4-FFF2-40B4-BE49-F238E27FC236}">
                      <a16:creationId xmlns:a16="http://schemas.microsoft.com/office/drawing/2014/main" id="{F383396E-9298-EE1D-2CE9-28CEFC65C7FC}"/>
                    </a:ext>
                  </a:extLst>
                </p:cNvPr>
                <p:cNvPicPr/>
                <p:nvPr/>
              </p:nvPicPr>
              <p:blipFill>
                <a:blip r:embed="rId158"/>
                <a:stretch>
                  <a:fillRect/>
                </a:stretch>
              </p:blipFill>
              <p:spPr>
                <a:xfrm>
                  <a:off x="12477433" y="3995489"/>
                  <a:ext cx="46080" cy="57240"/>
                </a:xfrm>
                <a:prstGeom prst="rect">
                  <a:avLst/>
                </a:prstGeom>
              </p:spPr>
            </p:pic>
          </mc:Fallback>
        </mc:AlternateContent>
        <mc:AlternateContent xmlns:mc="http://schemas.openxmlformats.org/markup-compatibility/2006">
          <mc:Choice xmlns:p14="http://schemas.microsoft.com/office/powerpoint/2010/main" Requires="p14">
            <p:contentPart p14:bwMode="auto" r:id="rId159">
              <p14:nvContentPartPr>
                <p14:cNvPr id="125" name="Ink 124">
                  <a:extLst>
                    <a:ext uri="{FF2B5EF4-FFF2-40B4-BE49-F238E27FC236}">
                      <a16:creationId xmlns:a16="http://schemas.microsoft.com/office/drawing/2014/main" id="{1B928210-94A9-6CD5-473A-AC9AEFB0416E}"/>
                    </a:ext>
                  </a:extLst>
                </p14:cNvPr>
                <p14:cNvContentPartPr/>
                <p14:nvPr/>
              </p14:nvContentPartPr>
              <p14:xfrm>
                <a:off x="10555033" y="4144529"/>
                <a:ext cx="893160" cy="489600"/>
              </p14:xfrm>
            </p:contentPart>
          </mc:Choice>
          <mc:Fallback>
            <p:pic>
              <p:nvPicPr>
                <p:cNvPr id="125" name="Ink 124">
                  <a:extLst>
                    <a:ext uri="{FF2B5EF4-FFF2-40B4-BE49-F238E27FC236}">
                      <a16:creationId xmlns:a16="http://schemas.microsoft.com/office/drawing/2014/main" id="{1B928210-94A9-6CD5-473A-AC9AEFB0416E}"/>
                    </a:ext>
                  </a:extLst>
                </p:cNvPr>
                <p:cNvPicPr/>
                <p:nvPr/>
              </p:nvPicPr>
              <p:blipFill>
                <a:blip r:embed="rId160"/>
                <a:stretch>
                  <a:fillRect/>
                </a:stretch>
              </p:blipFill>
              <p:spPr>
                <a:xfrm>
                  <a:off x="10546033" y="4135529"/>
                  <a:ext cx="910800" cy="507240"/>
                </a:xfrm>
                <a:prstGeom prst="rect">
                  <a:avLst/>
                </a:prstGeom>
              </p:spPr>
            </p:pic>
          </mc:Fallback>
        </mc:AlternateContent>
        <mc:AlternateContent xmlns:mc="http://schemas.openxmlformats.org/markup-compatibility/2006">
          <mc:Choice xmlns:p14="http://schemas.microsoft.com/office/powerpoint/2010/main" Requires="p14">
            <p:contentPart p14:bwMode="auto" r:id="rId161">
              <p14:nvContentPartPr>
                <p14:cNvPr id="126" name="Ink 125">
                  <a:extLst>
                    <a:ext uri="{FF2B5EF4-FFF2-40B4-BE49-F238E27FC236}">
                      <a16:creationId xmlns:a16="http://schemas.microsoft.com/office/drawing/2014/main" id="{66C95E14-7FEA-FC87-C224-6EF6C709EC5C}"/>
                    </a:ext>
                  </a:extLst>
                </p14:cNvPr>
                <p14:cNvContentPartPr/>
                <p14:nvPr/>
              </p14:nvContentPartPr>
              <p14:xfrm>
                <a:off x="11488513" y="4476809"/>
                <a:ext cx="178200" cy="207720"/>
              </p14:xfrm>
            </p:contentPart>
          </mc:Choice>
          <mc:Fallback>
            <p:pic>
              <p:nvPicPr>
                <p:cNvPr id="126" name="Ink 125">
                  <a:extLst>
                    <a:ext uri="{FF2B5EF4-FFF2-40B4-BE49-F238E27FC236}">
                      <a16:creationId xmlns:a16="http://schemas.microsoft.com/office/drawing/2014/main" id="{66C95E14-7FEA-FC87-C224-6EF6C709EC5C}"/>
                    </a:ext>
                  </a:extLst>
                </p:cNvPr>
                <p:cNvPicPr/>
                <p:nvPr/>
              </p:nvPicPr>
              <p:blipFill>
                <a:blip r:embed="rId162"/>
                <a:stretch>
                  <a:fillRect/>
                </a:stretch>
              </p:blipFill>
              <p:spPr>
                <a:xfrm>
                  <a:off x="11479873" y="4468169"/>
                  <a:ext cx="195840" cy="225360"/>
                </a:xfrm>
                <a:prstGeom prst="rect">
                  <a:avLst/>
                </a:prstGeom>
              </p:spPr>
            </p:pic>
          </mc:Fallback>
        </mc:AlternateContent>
        <mc:AlternateContent xmlns:mc="http://schemas.openxmlformats.org/markup-compatibility/2006">
          <mc:Choice xmlns:p14="http://schemas.microsoft.com/office/powerpoint/2010/main" Requires="p14">
            <p:contentPart p14:bwMode="auto" r:id="rId163">
              <p14:nvContentPartPr>
                <p14:cNvPr id="127" name="Ink 126">
                  <a:extLst>
                    <a:ext uri="{FF2B5EF4-FFF2-40B4-BE49-F238E27FC236}">
                      <a16:creationId xmlns:a16="http://schemas.microsoft.com/office/drawing/2014/main" id="{7DEB06E0-1AAA-0C96-5077-2B6FB03C0AB5}"/>
                    </a:ext>
                  </a:extLst>
                </p14:cNvPr>
                <p14:cNvContentPartPr/>
                <p14:nvPr/>
              </p14:nvContentPartPr>
              <p14:xfrm>
                <a:off x="11733673" y="4555649"/>
                <a:ext cx="127080" cy="69840"/>
              </p14:xfrm>
            </p:contentPart>
          </mc:Choice>
          <mc:Fallback>
            <p:pic>
              <p:nvPicPr>
                <p:cNvPr id="127" name="Ink 126">
                  <a:extLst>
                    <a:ext uri="{FF2B5EF4-FFF2-40B4-BE49-F238E27FC236}">
                      <a16:creationId xmlns:a16="http://schemas.microsoft.com/office/drawing/2014/main" id="{7DEB06E0-1AAA-0C96-5077-2B6FB03C0AB5}"/>
                    </a:ext>
                  </a:extLst>
                </p:cNvPr>
                <p:cNvPicPr/>
                <p:nvPr/>
              </p:nvPicPr>
              <p:blipFill>
                <a:blip r:embed="rId164"/>
                <a:stretch>
                  <a:fillRect/>
                </a:stretch>
              </p:blipFill>
              <p:spPr>
                <a:xfrm>
                  <a:off x="11725033" y="4546649"/>
                  <a:ext cx="144720" cy="87480"/>
                </a:xfrm>
                <a:prstGeom prst="rect">
                  <a:avLst/>
                </a:prstGeom>
              </p:spPr>
            </p:pic>
          </mc:Fallback>
        </mc:AlternateContent>
        <mc:AlternateContent xmlns:mc="http://schemas.openxmlformats.org/markup-compatibility/2006">
          <mc:Choice xmlns:p14="http://schemas.microsoft.com/office/powerpoint/2010/main" Requires="p14">
            <p:contentPart p14:bwMode="auto" r:id="rId165">
              <p14:nvContentPartPr>
                <p14:cNvPr id="128" name="Ink 127">
                  <a:extLst>
                    <a:ext uri="{FF2B5EF4-FFF2-40B4-BE49-F238E27FC236}">
                      <a16:creationId xmlns:a16="http://schemas.microsoft.com/office/drawing/2014/main" id="{538C65D7-BC01-B22B-ABB1-45456BA562C4}"/>
                    </a:ext>
                  </a:extLst>
                </p14:cNvPr>
                <p14:cNvContentPartPr/>
                <p14:nvPr/>
              </p14:nvContentPartPr>
              <p14:xfrm>
                <a:off x="11898553" y="4410569"/>
                <a:ext cx="496440" cy="194760"/>
              </p14:xfrm>
            </p:contentPart>
          </mc:Choice>
          <mc:Fallback>
            <p:pic>
              <p:nvPicPr>
                <p:cNvPr id="128" name="Ink 127">
                  <a:extLst>
                    <a:ext uri="{FF2B5EF4-FFF2-40B4-BE49-F238E27FC236}">
                      <a16:creationId xmlns:a16="http://schemas.microsoft.com/office/drawing/2014/main" id="{538C65D7-BC01-B22B-ABB1-45456BA562C4}"/>
                    </a:ext>
                  </a:extLst>
                </p:cNvPr>
                <p:cNvPicPr/>
                <p:nvPr/>
              </p:nvPicPr>
              <p:blipFill>
                <a:blip r:embed="rId166"/>
                <a:stretch>
                  <a:fillRect/>
                </a:stretch>
              </p:blipFill>
              <p:spPr>
                <a:xfrm>
                  <a:off x="11889913" y="4401929"/>
                  <a:ext cx="514080" cy="2124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67">
            <p14:nvContentPartPr>
              <p14:cNvPr id="102" name="Ink 101">
                <a:extLst>
                  <a:ext uri="{FF2B5EF4-FFF2-40B4-BE49-F238E27FC236}">
                    <a16:creationId xmlns:a16="http://schemas.microsoft.com/office/drawing/2014/main" id="{94A99F24-7A34-F382-5136-602D24FE8832}"/>
                  </a:ext>
                </a:extLst>
              </p14:cNvPr>
              <p14:cNvContentPartPr/>
              <p14:nvPr/>
            </p14:nvContentPartPr>
            <p14:xfrm>
              <a:off x="6371473" y="5459969"/>
              <a:ext cx="281520" cy="324720"/>
            </p14:xfrm>
          </p:contentPart>
        </mc:Choice>
        <mc:Fallback>
          <p:pic>
            <p:nvPicPr>
              <p:cNvPr id="102" name="Ink 101">
                <a:extLst>
                  <a:ext uri="{FF2B5EF4-FFF2-40B4-BE49-F238E27FC236}">
                    <a16:creationId xmlns:a16="http://schemas.microsoft.com/office/drawing/2014/main" id="{94A99F24-7A34-F382-5136-602D24FE8832}"/>
                  </a:ext>
                </a:extLst>
              </p:cNvPr>
              <p:cNvPicPr/>
              <p:nvPr/>
            </p:nvPicPr>
            <p:blipFill>
              <a:blip r:embed="rId168"/>
              <a:stretch>
                <a:fillRect/>
              </a:stretch>
            </p:blipFill>
            <p:spPr>
              <a:xfrm>
                <a:off x="6362473" y="5451329"/>
                <a:ext cx="299160" cy="342360"/>
              </a:xfrm>
              <a:prstGeom prst="rect">
                <a:avLst/>
              </a:prstGeom>
            </p:spPr>
          </p:pic>
        </mc:Fallback>
      </mc:AlternateContent>
      <mc:AlternateContent xmlns:mc="http://schemas.openxmlformats.org/markup-compatibility/2006">
        <mc:Choice xmlns:p14="http://schemas.microsoft.com/office/powerpoint/2010/main" Requires="p14">
          <p:contentPart p14:bwMode="auto" r:id="rId169">
            <p14:nvContentPartPr>
              <p14:cNvPr id="103" name="Ink 102">
                <a:extLst>
                  <a:ext uri="{FF2B5EF4-FFF2-40B4-BE49-F238E27FC236}">
                    <a16:creationId xmlns:a16="http://schemas.microsoft.com/office/drawing/2014/main" id="{BBAB722D-23AD-6953-8B74-36493379BA32}"/>
                  </a:ext>
                </a:extLst>
              </p14:cNvPr>
              <p14:cNvContentPartPr/>
              <p14:nvPr/>
            </p14:nvContentPartPr>
            <p14:xfrm>
              <a:off x="7101913" y="4926449"/>
              <a:ext cx="369360" cy="385920"/>
            </p14:xfrm>
          </p:contentPart>
        </mc:Choice>
        <mc:Fallback>
          <p:pic>
            <p:nvPicPr>
              <p:cNvPr id="103" name="Ink 102">
                <a:extLst>
                  <a:ext uri="{FF2B5EF4-FFF2-40B4-BE49-F238E27FC236}">
                    <a16:creationId xmlns:a16="http://schemas.microsoft.com/office/drawing/2014/main" id="{BBAB722D-23AD-6953-8B74-36493379BA32}"/>
                  </a:ext>
                </a:extLst>
              </p:cNvPr>
              <p:cNvPicPr/>
              <p:nvPr/>
            </p:nvPicPr>
            <p:blipFill>
              <a:blip r:embed="rId170"/>
              <a:stretch>
                <a:fillRect/>
              </a:stretch>
            </p:blipFill>
            <p:spPr>
              <a:xfrm>
                <a:off x="7092913" y="4917809"/>
                <a:ext cx="387000" cy="403560"/>
              </a:xfrm>
              <a:prstGeom prst="rect">
                <a:avLst/>
              </a:prstGeom>
            </p:spPr>
          </p:pic>
        </mc:Fallback>
      </mc:AlternateContent>
      <mc:AlternateContent xmlns:mc="http://schemas.openxmlformats.org/markup-compatibility/2006">
        <mc:Choice xmlns:p14="http://schemas.microsoft.com/office/powerpoint/2010/main" Requires="p14">
          <p:contentPart p14:bwMode="auto" r:id="rId171">
            <p14:nvContentPartPr>
              <p14:cNvPr id="130" name="Ink 129">
                <a:extLst>
                  <a:ext uri="{FF2B5EF4-FFF2-40B4-BE49-F238E27FC236}">
                    <a16:creationId xmlns:a16="http://schemas.microsoft.com/office/drawing/2014/main" id="{B22D7D66-26D1-EBE6-623D-5A913C9EE138}"/>
                  </a:ext>
                </a:extLst>
              </p14:cNvPr>
              <p14:cNvContentPartPr/>
              <p14:nvPr/>
            </p14:nvContentPartPr>
            <p14:xfrm>
              <a:off x="6520153" y="5292209"/>
              <a:ext cx="17280" cy="38160"/>
            </p14:xfrm>
          </p:contentPart>
        </mc:Choice>
        <mc:Fallback>
          <p:pic>
            <p:nvPicPr>
              <p:cNvPr id="130" name="Ink 129">
                <a:extLst>
                  <a:ext uri="{FF2B5EF4-FFF2-40B4-BE49-F238E27FC236}">
                    <a16:creationId xmlns:a16="http://schemas.microsoft.com/office/drawing/2014/main" id="{B22D7D66-26D1-EBE6-623D-5A913C9EE138}"/>
                  </a:ext>
                </a:extLst>
              </p:cNvPr>
              <p:cNvPicPr/>
              <p:nvPr/>
            </p:nvPicPr>
            <p:blipFill>
              <a:blip r:embed="rId172"/>
              <a:stretch>
                <a:fillRect/>
              </a:stretch>
            </p:blipFill>
            <p:spPr>
              <a:xfrm>
                <a:off x="6511513" y="5283569"/>
                <a:ext cx="34920" cy="55800"/>
              </a:xfrm>
              <a:prstGeom prst="rect">
                <a:avLst/>
              </a:prstGeom>
            </p:spPr>
          </p:pic>
        </mc:Fallback>
      </mc:AlternateContent>
      <mc:AlternateContent xmlns:mc="http://schemas.openxmlformats.org/markup-compatibility/2006">
        <mc:Choice xmlns:p14="http://schemas.microsoft.com/office/powerpoint/2010/main" Requires="p14">
          <p:contentPart p14:bwMode="auto" r:id="rId173">
            <p14:nvContentPartPr>
              <p14:cNvPr id="131" name="Ink 130">
                <a:extLst>
                  <a:ext uri="{FF2B5EF4-FFF2-40B4-BE49-F238E27FC236}">
                    <a16:creationId xmlns:a16="http://schemas.microsoft.com/office/drawing/2014/main" id="{F4AFE9A6-7D25-74CF-BDEB-F280E58B89DB}"/>
                  </a:ext>
                </a:extLst>
              </p14:cNvPr>
              <p14:cNvContentPartPr/>
              <p14:nvPr/>
            </p14:nvContentPartPr>
            <p14:xfrm>
              <a:off x="5949913" y="5245409"/>
              <a:ext cx="631080" cy="124920"/>
            </p14:xfrm>
          </p:contentPart>
        </mc:Choice>
        <mc:Fallback>
          <p:pic>
            <p:nvPicPr>
              <p:cNvPr id="131" name="Ink 130">
                <a:extLst>
                  <a:ext uri="{FF2B5EF4-FFF2-40B4-BE49-F238E27FC236}">
                    <a16:creationId xmlns:a16="http://schemas.microsoft.com/office/drawing/2014/main" id="{F4AFE9A6-7D25-74CF-BDEB-F280E58B89DB}"/>
                  </a:ext>
                </a:extLst>
              </p:cNvPr>
              <p:cNvPicPr/>
              <p:nvPr/>
            </p:nvPicPr>
            <p:blipFill>
              <a:blip r:embed="rId174"/>
              <a:stretch>
                <a:fillRect/>
              </a:stretch>
            </p:blipFill>
            <p:spPr>
              <a:xfrm>
                <a:off x="5941273" y="5236769"/>
                <a:ext cx="648720" cy="142560"/>
              </a:xfrm>
              <a:prstGeom prst="rect">
                <a:avLst/>
              </a:prstGeom>
            </p:spPr>
          </p:pic>
        </mc:Fallback>
      </mc:AlternateContent>
      <mc:AlternateContent xmlns:mc="http://schemas.openxmlformats.org/markup-compatibility/2006">
        <mc:Choice xmlns:p14="http://schemas.microsoft.com/office/powerpoint/2010/main" Requires="p14">
          <p:contentPart p14:bwMode="auto" r:id="rId175">
            <p14:nvContentPartPr>
              <p14:cNvPr id="133" name="Ink 132">
                <a:extLst>
                  <a:ext uri="{FF2B5EF4-FFF2-40B4-BE49-F238E27FC236}">
                    <a16:creationId xmlns:a16="http://schemas.microsoft.com/office/drawing/2014/main" id="{C319F76B-1AAF-BE22-4231-E41B4286672E}"/>
                  </a:ext>
                </a:extLst>
              </p14:cNvPr>
              <p14:cNvContentPartPr/>
              <p14:nvPr/>
            </p14:nvContentPartPr>
            <p14:xfrm>
              <a:off x="6527713" y="5303009"/>
              <a:ext cx="42480" cy="840960"/>
            </p14:xfrm>
          </p:contentPart>
        </mc:Choice>
        <mc:Fallback>
          <p:pic>
            <p:nvPicPr>
              <p:cNvPr id="133" name="Ink 132">
                <a:extLst>
                  <a:ext uri="{FF2B5EF4-FFF2-40B4-BE49-F238E27FC236}">
                    <a16:creationId xmlns:a16="http://schemas.microsoft.com/office/drawing/2014/main" id="{C319F76B-1AAF-BE22-4231-E41B4286672E}"/>
                  </a:ext>
                </a:extLst>
              </p:cNvPr>
              <p:cNvPicPr/>
              <p:nvPr/>
            </p:nvPicPr>
            <p:blipFill>
              <a:blip r:embed="rId176"/>
              <a:stretch>
                <a:fillRect/>
              </a:stretch>
            </p:blipFill>
            <p:spPr>
              <a:xfrm>
                <a:off x="6518713" y="5294009"/>
                <a:ext cx="60120" cy="858600"/>
              </a:xfrm>
              <a:prstGeom prst="rect">
                <a:avLst/>
              </a:prstGeom>
            </p:spPr>
          </p:pic>
        </mc:Fallback>
      </mc:AlternateContent>
      <mc:AlternateContent xmlns:mc="http://schemas.openxmlformats.org/markup-compatibility/2006">
        <mc:Choice xmlns:p14="http://schemas.microsoft.com/office/powerpoint/2010/main" Requires="p14">
          <p:contentPart p14:bwMode="auto" r:id="rId177">
            <p14:nvContentPartPr>
              <p14:cNvPr id="134" name="Ink 133">
                <a:extLst>
                  <a:ext uri="{FF2B5EF4-FFF2-40B4-BE49-F238E27FC236}">
                    <a16:creationId xmlns:a16="http://schemas.microsoft.com/office/drawing/2014/main" id="{2CE29572-701D-3690-FAA7-4FAA3B762F0A}"/>
                  </a:ext>
                </a:extLst>
              </p14:cNvPr>
              <p14:cNvContentPartPr/>
              <p14:nvPr/>
            </p14:nvContentPartPr>
            <p14:xfrm>
              <a:off x="5723833" y="6216329"/>
              <a:ext cx="699480" cy="675000"/>
            </p14:xfrm>
          </p:contentPart>
        </mc:Choice>
        <mc:Fallback>
          <p:pic>
            <p:nvPicPr>
              <p:cNvPr id="134" name="Ink 133">
                <a:extLst>
                  <a:ext uri="{FF2B5EF4-FFF2-40B4-BE49-F238E27FC236}">
                    <a16:creationId xmlns:a16="http://schemas.microsoft.com/office/drawing/2014/main" id="{2CE29572-701D-3690-FAA7-4FAA3B762F0A}"/>
                  </a:ext>
                </a:extLst>
              </p:cNvPr>
              <p:cNvPicPr/>
              <p:nvPr/>
            </p:nvPicPr>
            <p:blipFill>
              <a:blip r:embed="rId178"/>
              <a:stretch>
                <a:fillRect/>
              </a:stretch>
            </p:blipFill>
            <p:spPr>
              <a:xfrm>
                <a:off x="5715193" y="6207689"/>
                <a:ext cx="717120" cy="692640"/>
              </a:xfrm>
              <a:prstGeom prst="rect">
                <a:avLst/>
              </a:prstGeom>
            </p:spPr>
          </p:pic>
        </mc:Fallback>
      </mc:AlternateContent>
      <mc:AlternateContent xmlns:mc="http://schemas.openxmlformats.org/markup-compatibility/2006">
        <mc:Choice xmlns:p14="http://schemas.microsoft.com/office/powerpoint/2010/main" Requires="p14">
          <p:contentPart p14:bwMode="auto" r:id="rId179">
            <p14:nvContentPartPr>
              <p14:cNvPr id="135" name="Ink 134">
                <a:extLst>
                  <a:ext uri="{FF2B5EF4-FFF2-40B4-BE49-F238E27FC236}">
                    <a16:creationId xmlns:a16="http://schemas.microsoft.com/office/drawing/2014/main" id="{9B2FCAAB-DCD3-4C8D-0261-EC7A25FBBE18}"/>
                  </a:ext>
                </a:extLst>
              </p14:cNvPr>
              <p14:cNvContentPartPr/>
              <p14:nvPr/>
            </p14:nvContentPartPr>
            <p14:xfrm>
              <a:off x="5291833" y="6679289"/>
              <a:ext cx="138240" cy="189000"/>
            </p14:xfrm>
          </p:contentPart>
        </mc:Choice>
        <mc:Fallback>
          <p:pic>
            <p:nvPicPr>
              <p:cNvPr id="135" name="Ink 134">
                <a:extLst>
                  <a:ext uri="{FF2B5EF4-FFF2-40B4-BE49-F238E27FC236}">
                    <a16:creationId xmlns:a16="http://schemas.microsoft.com/office/drawing/2014/main" id="{9B2FCAAB-DCD3-4C8D-0261-EC7A25FBBE18}"/>
                  </a:ext>
                </a:extLst>
              </p:cNvPr>
              <p:cNvPicPr/>
              <p:nvPr/>
            </p:nvPicPr>
            <p:blipFill>
              <a:blip r:embed="rId180"/>
              <a:stretch>
                <a:fillRect/>
              </a:stretch>
            </p:blipFill>
            <p:spPr>
              <a:xfrm>
                <a:off x="5283193" y="6670649"/>
                <a:ext cx="155880" cy="206640"/>
              </a:xfrm>
              <a:prstGeom prst="rect">
                <a:avLst/>
              </a:prstGeom>
            </p:spPr>
          </p:pic>
        </mc:Fallback>
      </mc:AlternateContent>
      <mc:AlternateContent xmlns:mc="http://schemas.openxmlformats.org/markup-compatibility/2006">
        <mc:Choice xmlns:p14="http://schemas.microsoft.com/office/powerpoint/2010/main" Requires="p14">
          <p:contentPart p14:bwMode="auto" r:id="rId181">
            <p14:nvContentPartPr>
              <p14:cNvPr id="136" name="Ink 135">
                <a:extLst>
                  <a:ext uri="{FF2B5EF4-FFF2-40B4-BE49-F238E27FC236}">
                    <a16:creationId xmlns:a16="http://schemas.microsoft.com/office/drawing/2014/main" id="{DE3D664A-DCBA-B8C6-89E9-DA799AE4800C}"/>
                  </a:ext>
                </a:extLst>
              </p14:cNvPr>
              <p14:cNvContentPartPr/>
              <p14:nvPr/>
            </p14:nvContentPartPr>
            <p14:xfrm>
              <a:off x="5385073" y="6613409"/>
              <a:ext cx="142560" cy="155160"/>
            </p14:xfrm>
          </p:contentPart>
        </mc:Choice>
        <mc:Fallback>
          <p:pic>
            <p:nvPicPr>
              <p:cNvPr id="136" name="Ink 135">
                <a:extLst>
                  <a:ext uri="{FF2B5EF4-FFF2-40B4-BE49-F238E27FC236}">
                    <a16:creationId xmlns:a16="http://schemas.microsoft.com/office/drawing/2014/main" id="{DE3D664A-DCBA-B8C6-89E9-DA799AE4800C}"/>
                  </a:ext>
                </a:extLst>
              </p:cNvPr>
              <p:cNvPicPr/>
              <p:nvPr/>
            </p:nvPicPr>
            <p:blipFill>
              <a:blip r:embed="rId182"/>
              <a:stretch>
                <a:fillRect/>
              </a:stretch>
            </p:blipFill>
            <p:spPr>
              <a:xfrm>
                <a:off x="5376073" y="6604409"/>
                <a:ext cx="160200" cy="172800"/>
              </a:xfrm>
              <a:prstGeom prst="rect">
                <a:avLst/>
              </a:prstGeom>
            </p:spPr>
          </p:pic>
        </mc:Fallback>
      </mc:AlternateContent>
      <mc:AlternateContent xmlns:mc="http://schemas.openxmlformats.org/markup-compatibility/2006">
        <mc:Choice xmlns:p14="http://schemas.microsoft.com/office/powerpoint/2010/main" Requires="p14">
          <p:contentPart p14:bwMode="auto" r:id="rId183">
            <p14:nvContentPartPr>
              <p14:cNvPr id="138" name="Ink 137">
                <a:extLst>
                  <a:ext uri="{FF2B5EF4-FFF2-40B4-BE49-F238E27FC236}">
                    <a16:creationId xmlns:a16="http://schemas.microsoft.com/office/drawing/2014/main" id="{6870AA89-3939-524F-57C4-5DAE5680112D}"/>
                  </a:ext>
                </a:extLst>
              </p14:cNvPr>
              <p14:cNvContentPartPr/>
              <p14:nvPr/>
            </p14:nvContentPartPr>
            <p14:xfrm>
              <a:off x="5569393" y="6629609"/>
              <a:ext cx="182880" cy="119520"/>
            </p14:xfrm>
          </p:contentPart>
        </mc:Choice>
        <mc:Fallback>
          <p:pic>
            <p:nvPicPr>
              <p:cNvPr id="138" name="Ink 137">
                <a:extLst>
                  <a:ext uri="{FF2B5EF4-FFF2-40B4-BE49-F238E27FC236}">
                    <a16:creationId xmlns:a16="http://schemas.microsoft.com/office/drawing/2014/main" id="{6870AA89-3939-524F-57C4-5DAE5680112D}"/>
                  </a:ext>
                </a:extLst>
              </p:cNvPr>
              <p:cNvPicPr/>
              <p:nvPr/>
            </p:nvPicPr>
            <p:blipFill>
              <a:blip r:embed="rId184"/>
              <a:stretch>
                <a:fillRect/>
              </a:stretch>
            </p:blipFill>
            <p:spPr>
              <a:xfrm>
                <a:off x="5560393" y="6620609"/>
                <a:ext cx="200520" cy="137160"/>
              </a:xfrm>
              <a:prstGeom prst="rect">
                <a:avLst/>
              </a:prstGeom>
            </p:spPr>
          </p:pic>
        </mc:Fallback>
      </mc:AlternateContent>
      <mc:AlternateContent xmlns:mc="http://schemas.openxmlformats.org/markup-compatibility/2006">
        <mc:Choice xmlns:p14="http://schemas.microsoft.com/office/powerpoint/2010/main" Requires="p14">
          <p:contentPart p14:bwMode="auto" r:id="rId185">
            <p14:nvContentPartPr>
              <p14:cNvPr id="140" name="Ink 139">
                <a:extLst>
                  <a:ext uri="{FF2B5EF4-FFF2-40B4-BE49-F238E27FC236}">
                    <a16:creationId xmlns:a16="http://schemas.microsoft.com/office/drawing/2014/main" id="{93092890-2607-1DD0-5481-D08584425D82}"/>
                  </a:ext>
                </a:extLst>
              </p14:cNvPr>
              <p14:cNvContentPartPr/>
              <p14:nvPr/>
            </p14:nvContentPartPr>
            <p14:xfrm>
              <a:off x="6835873" y="5291849"/>
              <a:ext cx="39600" cy="92160"/>
            </p14:xfrm>
          </p:contentPart>
        </mc:Choice>
        <mc:Fallback>
          <p:pic>
            <p:nvPicPr>
              <p:cNvPr id="140" name="Ink 139">
                <a:extLst>
                  <a:ext uri="{FF2B5EF4-FFF2-40B4-BE49-F238E27FC236}">
                    <a16:creationId xmlns:a16="http://schemas.microsoft.com/office/drawing/2014/main" id="{93092890-2607-1DD0-5481-D08584425D82}"/>
                  </a:ext>
                </a:extLst>
              </p:cNvPr>
              <p:cNvPicPr/>
              <p:nvPr/>
            </p:nvPicPr>
            <p:blipFill>
              <a:blip r:embed="rId186"/>
              <a:stretch>
                <a:fillRect/>
              </a:stretch>
            </p:blipFill>
            <p:spPr>
              <a:xfrm>
                <a:off x="6827233" y="5283209"/>
                <a:ext cx="57240" cy="109800"/>
              </a:xfrm>
              <a:prstGeom prst="rect">
                <a:avLst/>
              </a:prstGeom>
            </p:spPr>
          </p:pic>
        </mc:Fallback>
      </mc:AlternateContent>
      <mc:AlternateContent xmlns:mc="http://schemas.openxmlformats.org/markup-compatibility/2006">
        <mc:Choice xmlns:p14="http://schemas.microsoft.com/office/powerpoint/2010/main" Requires="p14">
          <p:contentPart p14:bwMode="auto" r:id="rId187">
            <p14:nvContentPartPr>
              <p14:cNvPr id="141" name="Ink 140">
                <a:extLst>
                  <a:ext uri="{FF2B5EF4-FFF2-40B4-BE49-F238E27FC236}">
                    <a16:creationId xmlns:a16="http://schemas.microsoft.com/office/drawing/2014/main" id="{C2AEC21C-78DF-EBD0-A02F-7466FA9E2EE6}"/>
                  </a:ext>
                </a:extLst>
              </p14:cNvPr>
              <p14:cNvContentPartPr/>
              <p14:nvPr/>
            </p14:nvContentPartPr>
            <p14:xfrm>
              <a:off x="6832633" y="5323169"/>
              <a:ext cx="47880" cy="799920"/>
            </p14:xfrm>
          </p:contentPart>
        </mc:Choice>
        <mc:Fallback>
          <p:pic>
            <p:nvPicPr>
              <p:cNvPr id="141" name="Ink 140">
                <a:extLst>
                  <a:ext uri="{FF2B5EF4-FFF2-40B4-BE49-F238E27FC236}">
                    <a16:creationId xmlns:a16="http://schemas.microsoft.com/office/drawing/2014/main" id="{C2AEC21C-78DF-EBD0-A02F-7466FA9E2EE6}"/>
                  </a:ext>
                </a:extLst>
              </p:cNvPr>
              <p:cNvPicPr/>
              <p:nvPr/>
            </p:nvPicPr>
            <p:blipFill>
              <a:blip r:embed="rId188"/>
              <a:stretch>
                <a:fillRect/>
              </a:stretch>
            </p:blipFill>
            <p:spPr>
              <a:xfrm>
                <a:off x="6823993" y="5314169"/>
                <a:ext cx="65520" cy="817560"/>
              </a:xfrm>
              <a:prstGeom prst="rect">
                <a:avLst/>
              </a:prstGeom>
            </p:spPr>
          </p:pic>
        </mc:Fallback>
      </mc:AlternateContent>
      <mc:AlternateContent xmlns:mc="http://schemas.openxmlformats.org/markup-compatibility/2006">
        <mc:Choice xmlns:p14="http://schemas.microsoft.com/office/powerpoint/2010/main" Requires="p14">
          <p:contentPart p14:bwMode="auto" r:id="rId189">
            <p14:nvContentPartPr>
              <p14:cNvPr id="142" name="Ink 141">
                <a:extLst>
                  <a:ext uri="{FF2B5EF4-FFF2-40B4-BE49-F238E27FC236}">
                    <a16:creationId xmlns:a16="http://schemas.microsoft.com/office/drawing/2014/main" id="{329FE5FC-69B4-29E2-1ACB-9A7F1B04F197}"/>
                  </a:ext>
                </a:extLst>
              </p14:cNvPr>
              <p14:cNvContentPartPr/>
              <p14:nvPr/>
            </p14:nvContentPartPr>
            <p14:xfrm>
              <a:off x="6322513" y="6846689"/>
              <a:ext cx="95400" cy="181800"/>
            </p14:xfrm>
          </p:contentPart>
        </mc:Choice>
        <mc:Fallback>
          <p:pic>
            <p:nvPicPr>
              <p:cNvPr id="142" name="Ink 141">
                <a:extLst>
                  <a:ext uri="{FF2B5EF4-FFF2-40B4-BE49-F238E27FC236}">
                    <a16:creationId xmlns:a16="http://schemas.microsoft.com/office/drawing/2014/main" id="{329FE5FC-69B4-29E2-1ACB-9A7F1B04F197}"/>
                  </a:ext>
                </a:extLst>
              </p:cNvPr>
              <p:cNvPicPr/>
              <p:nvPr/>
            </p:nvPicPr>
            <p:blipFill>
              <a:blip r:embed="rId190"/>
              <a:stretch>
                <a:fillRect/>
              </a:stretch>
            </p:blipFill>
            <p:spPr>
              <a:xfrm>
                <a:off x="6313873" y="6837689"/>
                <a:ext cx="113040" cy="199440"/>
              </a:xfrm>
              <a:prstGeom prst="rect">
                <a:avLst/>
              </a:prstGeom>
            </p:spPr>
          </p:pic>
        </mc:Fallback>
      </mc:AlternateContent>
      <mc:AlternateContent xmlns:mc="http://schemas.openxmlformats.org/markup-compatibility/2006">
        <mc:Choice xmlns:p14="http://schemas.microsoft.com/office/powerpoint/2010/main" Requires="p14">
          <p:contentPart p14:bwMode="auto" r:id="rId191">
            <p14:nvContentPartPr>
              <p14:cNvPr id="143" name="Ink 142">
                <a:extLst>
                  <a:ext uri="{FF2B5EF4-FFF2-40B4-BE49-F238E27FC236}">
                    <a16:creationId xmlns:a16="http://schemas.microsoft.com/office/drawing/2014/main" id="{D0D9DB40-5E59-B680-172E-316E5BDB85A1}"/>
                  </a:ext>
                </a:extLst>
              </p14:cNvPr>
              <p14:cNvContentPartPr/>
              <p14:nvPr/>
            </p14:nvContentPartPr>
            <p14:xfrm>
              <a:off x="6413593" y="6809249"/>
              <a:ext cx="116280" cy="142560"/>
            </p14:xfrm>
          </p:contentPart>
        </mc:Choice>
        <mc:Fallback>
          <p:pic>
            <p:nvPicPr>
              <p:cNvPr id="143" name="Ink 142">
                <a:extLst>
                  <a:ext uri="{FF2B5EF4-FFF2-40B4-BE49-F238E27FC236}">
                    <a16:creationId xmlns:a16="http://schemas.microsoft.com/office/drawing/2014/main" id="{D0D9DB40-5E59-B680-172E-316E5BDB85A1}"/>
                  </a:ext>
                </a:extLst>
              </p:cNvPr>
              <p:cNvPicPr/>
              <p:nvPr/>
            </p:nvPicPr>
            <p:blipFill>
              <a:blip r:embed="rId192"/>
              <a:stretch>
                <a:fillRect/>
              </a:stretch>
            </p:blipFill>
            <p:spPr>
              <a:xfrm>
                <a:off x="6404593" y="6800609"/>
                <a:ext cx="133920" cy="160200"/>
              </a:xfrm>
              <a:prstGeom prst="rect">
                <a:avLst/>
              </a:prstGeom>
            </p:spPr>
          </p:pic>
        </mc:Fallback>
      </mc:AlternateContent>
      <mc:AlternateContent xmlns:mc="http://schemas.openxmlformats.org/markup-compatibility/2006">
        <mc:Choice xmlns:p14="http://schemas.microsoft.com/office/powerpoint/2010/main" Requires="p14">
          <p:contentPart p14:bwMode="auto" r:id="rId193">
            <p14:nvContentPartPr>
              <p14:cNvPr id="144" name="Ink 143">
                <a:extLst>
                  <a:ext uri="{FF2B5EF4-FFF2-40B4-BE49-F238E27FC236}">
                    <a16:creationId xmlns:a16="http://schemas.microsoft.com/office/drawing/2014/main" id="{21358C36-9978-7E0A-1EF6-EED699CAC8B1}"/>
                  </a:ext>
                </a:extLst>
              </p14:cNvPr>
              <p14:cNvContentPartPr/>
              <p14:nvPr/>
            </p14:nvContentPartPr>
            <p14:xfrm>
              <a:off x="6622393" y="6876929"/>
              <a:ext cx="138600" cy="124920"/>
            </p14:xfrm>
          </p:contentPart>
        </mc:Choice>
        <mc:Fallback>
          <p:pic>
            <p:nvPicPr>
              <p:cNvPr id="144" name="Ink 143">
                <a:extLst>
                  <a:ext uri="{FF2B5EF4-FFF2-40B4-BE49-F238E27FC236}">
                    <a16:creationId xmlns:a16="http://schemas.microsoft.com/office/drawing/2014/main" id="{21358C36-9978-7E0A-1EF6-EED699CAC8B1}"/>
                  </a:ext>
                </a:extLst>
              </p:cNvPr>
              <p:cNvPicPr/>
              <p:nvPr/>
            </p:nvPicPr>
            <p:blipFill>
              <a:blip r:embed="rId194"/>
              <a:stretch>
                <a:fillRect/>
              </a:stretch>
            </p:blipFill>
            <p:spPr>
              <a:xfrm>
                <a:off x="6613753" y="6867929"/>
                <a:ext cx="156240" cy="142560"/>
              </a:xfrm>
              <a:prstGeom prst="rect">
                <a:avLst/>
              </a:prstGeom>
            </p:spPr>
          </p:pic>
        </mc:Fallback>
      </mc:AlternateContent>
      <mc:AlternateContent xmlns:mc="http://schemas.openxmlformats.org/markup-compatibility/2006">
        <mc:Choice xmlns:p14="http://schemas.microsoft.com/office/powerpoint/2010/main" Requires="p14">
          <p:contentPart p14:bwMode="auto" r:id="rId195">
            <p14:nvContentPartPr>
              <p14:cNvPr id="145" name="Ink 144">
                <a:extLst>
                  <a:ext uri="{FF2B5EF4-FFF2-40B4-BE49-F238E27FC236}">
                    <a16:creationId xmlns:a16="http://schemas.microsoft.com/office/drawing/2014/main" id="{BE5407E2-59E1-920A-8E2A-D044126290AB}"/>
                  </a:ext>
                </a:extLst>
              </p14:cNvPr>
              <p14:cNvContentPartPr/>
              <p14:nvPr/>
            </p14:nvContentPartPr>
            <p14:xfrm>
              <a:off x="6645433" y="6675329"/>
              <a:ext cx="93240" cy="86760"/>
            </p14:xfrm>
          </p:contentPart>
        </mc:Choice>
        <mc:Fallback>
          <p:pic>
            <p:nvPicPr>
              <p:cNvPr id="145" name="Ink 144">
                <a:extLst>
                  <a:ext uri="{FF2B5EF4-FFF2-40B4-BE49-F238E27FC236}">
                    <a16:creationId xmlns:a16="http://schemas.microsoft.com/office/drawing/2014/main" id="{BE5407E2-59E1-920A-8E2A-D044126290AB}"/>
                  </a:ext>
                </a:extLst>
              </p:cNvPr>
              <p:cNvPicPr/>
              <p:nvPr/>
            </p:nvPicPr>
            <p:blipFill>
              <a:blip r:embed="rId196"/>
              <a:stretch>
                <a:fillRect/>
              </a:stretch>
            </p:blipFill>
            <p:spPr>
              <a:xfrm>
                <a:off x="6636433" y="6666329"/>
                <a:ext cx="110880" cy="104400"/>
              </a:xfrm>
              <a:prstGeom prst="rect">
                <a:avLst/>
              </a:prstGeom>
            </p:spPr>
          </p:pic>
        </mc:Fallback>
      </mc:AlternateContent>
      <mc:AlternateContent xmlns:mc="http://schemas.openxmlformats.org/markup-compatibility/2006">
        <mc:Choice xmlns:p14="http://schemas.microsoft.com/office/powerpoint/2010/main" Requires="p14">
          <p:contentPart p14:bwMode="auto" r:id="rId197">
            <p14:nvContentPartPr>
              <p14:cNvPr id="146" name="Ink 145">
                <a:extLst>
                  <a:ext uri="{FF2B5EF4-FFF2-40B4-BE49-F238E27FC236}">
                    <a16:creationId xmlns:a16="http://schemas.microsoft.com/office/drawing/2014/main" id="{A5A3AB2D-8B96-5A1B-AAEF-8A0537CD7492}"/>
                  </a:ext>
                </a:extLst>
              </p14:cNvPr>
              <p14:cNvContentPartPr/>
              <p14:nvPr/>
            </p14:nvContentPartPr>
            <p14:xfrm>
              <a:off x="6744433" y="6600809"/>
              <a:ext cx="110520" cy="113400"/>
            </p14:xfrm>
          </p:contentPart>
        </mc:Choice>
        <mc:Fallback>
          <p:pic>
            <p:nvPicPr>
              <p:cNvPr id="146" name="Ink 145">
                <a:extLst>
                  <a:ext uri="{FF2B5EF4-FFF2-40B4-BE49-F238E27FC236}">
                    <a16:creationId xmlns:a16="http://schemas.microsoft.com/office/drawing/2014/main" id="{A5A3AB2D-8B96-5A1B-AAEF-8A0537CD7492}"/>
                  </a:ext>
                </a:extLst>
              </p:cNvPr>
              <p:cNvPicPr/>
              <p:nvPr/>
            </p:nvPicPr>
            <p:blipFill>
              <a:blip r:embed="rId198"/>
              <a:stretch>
                <a:fillRect/>
              </a:stretch>
            </p:blipFill>
            <p:spPr>
              <a:xfrm>
                <a:off x="6735793" y="6591809"/>
                <a:ext cx="128160" cy="131040"/>
              </a:xfrm>
              <a:prstGeom prst="rect">
                <a:avLst/>
              </a:prstGeom>
            </p:spPr>
          </p:pic>
        </mc:Fallback>
      </mc:AlternateContent>
      <mc:AlternateContent xmlns:mc="http://schemas.openxmlformats.org/markup-compatibility/2006">
        <mc:Choice xmlns:p14="http://schemas.microsoft.com/office/powerpoint/2010/main" Requires="p14">
          <p:contentPart p14:bwMode="auto" r:id="rId199">
            <p14:nvContentPartPr>
              <p14:cNvPr id="147" name="Ink 146">
                <a:extLst>
                  <a:ext uri="{FF2B5EF4-FFF2-40B4-BE49-F238E27FC236}">
                    <a16:creationId xmlns:a16="http://schemas.microsoft.com/office/drawing/2014/main" id="{9F6D968A-811E-ED40-B9A3-EC60AE12A505}"/>
                  </a:ext>
                </a:extLst>
              </p14:cNvPr>
              <p14:cNvContentPartPr/>
              <p14:nvPr/>
            </p14:nvContentPartPr>
            <p14:xfrm>
              <a:off x="6866833" y="6552209"/>
              <a:ext cx="78840" cy="116640"/>
            </p14:xfrm>
          </p:contentPart>
        </mc:Choice>
        <mc:Fallback>
          <p:pic>
            <p:nvPicPr>
              <p:cNvPr id="147" name="Ink 146">
                <a:extLst>
                  <a:ext uri="{FF2B5EF4-FFF2-40B4-BE49-F238E27FC236}">
                    <a16:creationId xmlns:a16="http://schemas.microsoft.com/office/drawing/2014/main" id="{9F6D968A-811E-ED40-B9A3-EC60AE12A505}"/>
                  </a:ext>
                </a:extLst>
              </p:cNvPr>
              <p:cNvPicPr/>
              <p:nvPr/>
            </p:nvPicPr>
            <p:blipFill>
              <a:blip r:embed="rId200"/>
              <a:stretch>
                <a:fillRect/>
              </a:stretch>
            </p:blipFill>
            <p:spPr>
              <a:xfrm>
                <a:off x="6857833" y="6543209"/>
                <a:ext cx="96480" cy="134280"/>
              </a:xfrm>
              <a:prstGeom prst="rect">
                <a:avLst/>
              </a:prstGeom>
            </p:spPr>
          </p:pic>
        </mc:Fallback>
      </mc:AlternateContent>
      <mc:AlternateContent xmlns:mc="http://schemas.openxmlformats.org/markup-compatibility/2006">
        <mc:Choice xmlns:p14="http://schemas.microsoft.com/office/powerpoint/2010/main" Requires="p14">
          <p:contentPart p14:bwMode="auto" r:id="rId201">
            <p14:nvContentPartPr>
              <p14:cNvPr id="150" name="Ink 149">
                <a:extLst>
                  <a:ext uri="{FF2B5EF4-FFF2-40B4-BE49-F238E27FC236}">
                    <a16:creationId xmlns:a16="http://schemas.microsoft.com/office/drawing/2014/main" id="{F070F0E5-7CAD-5957-3163-F33DBA3948CD}"/>
                  </a:ext>
                </a:extLst>
              </p14:cNvPr>
              <p14:cNvContentPartPr/>
              <p14:nvPr/>
            </p14:nvContentPartPr>
            <p14:xfrm>
              <a:off x="7061953" y="6598649"/>
              <a:ext cx="57960" cy="62280"/>
            </p14:xfrm>
          </p:contentPart>
        </mc:Choice>
        <mc:Fallback>
          <p:pic>
            <p:nvPicPr>
              <p:cNvPr id="150" name="Ink 149">
                <a:extLst>
                  <a:ext uri="{FF2B5EF4-FFF2-40B4-BE49-F238E27FC236}">
                    <a16:creationId xmlns:a16="http://schemas.microsoft.com/office/drawing/2014/main" id="{F070F0E5-7CAD-5957-3163-F33DBA3948CD}"/>
                  </a:ext>
                </a:extLst>
              </p:cNvPr>
              <p:cNvPicPr/>
              <p:nvPr/>
            </p:nvPicPr>
            <p:blipFill>
              <a:blip r:embed="rId202"/>
              <a:stretch>
                <a:fillRect/>
              </a:stretch>
            </p:blipFill>
            <p:spPr>
              <a:xfrm>
                <a:off x="7052953" y="6589649"/>
                <a:ext cx="75600" cy="79920"/>
              </a:xfrm>
              <a:prstGeom prst="rect">
                <a:avLst/>
              </a:prstGeom>
            </p:spPr>
          </p:pic>
        </mc:Fallback>
      </mc:AlternateContent>
      <mc:AlternateContent xmlns:mc="http://schemas.openxmlformats.org/markup-compatibility/2006">
        <mc:Choice xmlns:p14="http://schemas.microsoft.com/office/powerpoint/2010/main" Requires="p14">
          <p:contentPart p14:bwMode="auto" r:id="rId203">
            <p14:nvContentPartPr>
              <p14:cNvPr id="151" name="Ink 150">
                <a:extLst>
                  <a:ext uri="{FF2B5EF4-FFF2-40B4-BE49-F238E27FC236}">
                    <a16:creationId xmlns:a16="http://schemas.microsoft.com/office/drawing/2014/main" id="{05C0E08C-FEAE-5924-DBB9-CED243BCEB73}"/>
                  </a:ext>
                </a:extLst>
              </p14:cNvPr>
              <p14:cNvContentPartPr/>
              <p14:nvPr/>
            </p14:nvContentPartPr>
            <p14:xfrm>
              <a:off x="7102993" y="6662009"/>
              <a:ext cx="64080" cy="51480"/>
            </p14:xfrm>
          </p:contentPart>
        </mc:Choice>
        <mc:Fallback>
          <p:pic>
            <p:nvPicPr>
              <p:cNvPr id="151" name="Ink 150">
                <a:extLst>
                  <a:ext uri="{FF2B5EF4-FFF2-40B4-BE49-F238E27FC236}">
                    <a16:creationId xmlns:a16="http://schemas.microsoft.com/office/drawing/2014/main" id="{05C0E08C-FEAE-5924-DBB9-CED243BCEB73}"/>
                  </a:ext>
                </a:extLst>
              </p:cNvPr>
              <p:cNvPicPr/>
              <p:nvPr/>
            </p:nvPicPr>
            <p:blipFill>
              <a:blip r:embed="rId204"/>
              <a:stretch>
                <a:fillRect/>
              </a:stretch>
            </p:blipFill>
            <p:spPr>
              <a:xfrm>
                <a:off x="7094353" y="6653009"/>
                <a:ext cx="81720" cy="69120"/>
              </a:xfrm>
              <a:prstGeom prst="rect">
                <a:avLst/>
              </a:prstGeom>
            </p:spPr>
          </p:pic>
        </mc:Fallback>
      </mc:AlternateContent>
      <mc:AlternateContent xmlns:mc="http://schemas.openxmlformats.org/markup-compatibility/2006">
        <mc:Choice xmlns:p14="http://schemas.microsoft.com/office/powerpoint/2010/main" Requires="p14">
          <p:contentPart p14:bwMode="auto" r:id="rId205">
            <p14:nvContentPartPr>
              <p14:cNvPr id="152" name="Ink 151">
                <a:extLst>
                  <a:ext uri="{FF2B5EF4-FFF2-40B4-BE49-F238E27FC236}">
                    <a16:creationId xmlns:a16="http://schemas.microsoft.com/office/drawing/2014/main" id="{F31D1D14-DACE-A0F3-87A8-DEEBB9D89E65}"/>
                  </a:ext>
                </a:extLst>
              </p14:cNvPr>
              <p14:cNvContentPartPr/>
              <p14:nvPr/>
            </p14:nvContentPartPr>
            <p14:xfrm>
              <a:off x="7235113" y="6426569"/>
              <a:ext cx="114840" cy="163080"/>
            </p14:xfrm>
          </p:contentPart>
        </mc:Choice>
        <mc:Fallback>
          <p:pic>
            <p:nvPicPr>
              <p:cNvPr id="152" name="Ink 151">
                <a:extLst>
                  <a:ext uri="{FF2B5EF4-FFF2-40B4-BE49-F238E27FC236}">
                    <a16:creationId xmlns:a16="http://schemas.microsoft.com/office/drawing/2014/main" id="{F31D1D14-DACE-A0F3-87A8-DEEBB9D89E65}"/>
                  </a:ext>
                </a:extLst>
              </p:cNvPr>
              <p:cNvPicPr/>
              <p:nvPr/>
            </p:nvPicPr>
            <p:blipFill>
              <a:blip r:embed="rId206"/>
              <a:stretch>
                <a:fillRect/>
              </a:stretch>
            </p:blipFill>
            <p:spPr>
              <a:xfrm>
                <a:off x="7226113" y="6417569"/>
                <a:ext cx="132480" cy="180720"/>
              </a:xfrm>
              <a:prstGeom prst="rect">
                <a:avLst/>
              </a:prstGeom>
            </p:spPr>
          </p:pic>
        </mc:Fallback>
      </mc:AlternateContent>
      <mc:AlternateContent xmlns:mc="http://schemas.openxmlformats.org/markup-compatibility/2006">
        <mc:Choice xmlns:p14="http://schemas.microsoft.com/office/powerpoint/2010/main" Requires="p14">
          <p:contentPart p14:bwMode="auto" r:id="rId207">
            <p14:nvContentPartPr>
              <p14:cNvPr id="153" name="Ink 152">
                <a:extLst>
                  <a:ext uri="{FF2B5EF4-FFF2-40B4-BE49-F238E27FC236}">
                    <a16:creationId xmlns:a16="http://schemas.microsoft.com/office/drawing/2014/main" id="{C714E975-0123-0FA4-118C-9B79827FBBEA}"/>
                  </a:ext>
                </a:extLst>
              </p14:cNvPr>
              <p14:cNvContentPartPr/>
              <p14:nvPr/>
            </p14:nvContentPartPr>
            <p14:xfrm>
              <a:off x="7340233" y="6329729"/>
              <a:ext cx="131400" cy="156240"/>
            </p14:xfrm>
          </p:contentPart>
        </mc:Choice>
        <mc:Fallback>
          <p:pic>
            <p:nvPicPr>
              <p:cNvPr id="153" name="Ink 152">
                <a:extLst>
                  <a:ext uri="{FF2B5EF4-FFF2-40B4-BE49-F238E27FC236}">
                    <a16:creationId xmlns:a16="http://schemas.microsoft.com/office/drawing/2014/main" id="{C714E975-0123-0FA4-118C-9B79827FBBEA}"/>
                  </a:ext>
                </a:extLst>
              </p:cNvPr>
              <p:cNvPicPr/>
              <p:nvPr/>
            </p:nvPicPr>
            <p:blipFill>
              <a:blip r:embed="rId208"/>
              <a:stretch>
                <a:fillRect/>
              </a:stretch>
            </p:blipFill>
            <p:spPr>
              <a:xfrm>
                <a:off x="7331233" y="6321089"/>
                <a:ext cx="149040" cy="173880"/>
              </a:xfrm>
              <a:prstGeom prst="rect">
                <a:avLst/>
              </a:prstGeom>
            </p:spPr>
          </p:pic>
        </mc:Fallback>
      </mc:AlternateContent>
      <mc:AlternateContent xmlns:mc="http://schemas.openxmlformats.org/markup-compatibility/2006">
        <mc:Choice xmlns:p14="http://schemas.microsoft.com/office/powerpoint/2010/main" Requires="p14">
          <p:contentPart p14:bwMode="auto" r:id="rId209">
            <p14:nvContentPartPr>
              <p14:cNvPr id="154" name="Ink 153">
                <a:extLst>
                  <a:ext uri="{FF2B5EF4-FFF2-40B4-BE49-F238E27FC236}">
                    <a16:creationId xmlns:a16="http://schemas.microsoft.com/office/drawing/2014/main" id="{67A8DEEA-4502-31B6-EBB3-7A63C5409549}"/>
                  </a:ext>
                </a:extLst>
              </p14:cNvPr>
              <p14:cNvContentPartPr/>
              <p14:nvPr/>
            </p14:nvContentPartPr>
            <p14:xfrm>
              <a:off x="7434913" y="6230729"/>
              <a:ext cx="115200" cy="192240"/>
            </p14:xfrm>
          </p:contentPart>
        </mc:Choice>
        <mc:Fallback>
          <p:pic>
            <p:nvPicPr>
              <p:cNvPr id="154" name="Ink 153">
                <a:extLst>
                  <a:ext uri="{FF2B5EF4-FFF2-40B4-BE49-F238E27FC236}">
                    <a16:creationId xmlns:a16="http://schemas.microsoft.com/office/drawing/2014/main" id="{67A8DEEA-4502-31B6-EBB3-7A63C5409549}"/>
                  </a:ext>
                </a:extLst>
              </p:cNvPr>
              <p:cNvPicPr/>
              <p:nvPr/>
            </p:nvPicPr>
            <p:blipFill>
              <a:blip r:embed="rId210"/>
              <a:stretch>
                <a:fillRect/>
              </a:stretch>
            </p:blipFill>
            <p:spPr>
              <a:xfrm>
                <a:off x="7426273" y="6222089"/>
                <a:ext cx="132840" cy="209880"/>
              </a:xfrm>
              <a:prstGeom prst="rect">
                <a:avLst/>
              </a:prstGeom>
            </p:spPr>
          </p:pic>
        </mc:Fallback>
      </mc:AlternateContent>
      <mc:AlternateContent xmlns:mc="http://schemas.openxmlformats.org/markup-compatibility/2006">
        <mc:Choice xmlns:p14="http://schemas.microsoft.com/office/powerpoint/2010/main" Requires="p14">
          <p:contentPart p14:bwMode="auto" r:id="rId211">
            <p14:nvContentPartPr>
              <p14:cNvPr id="155" name="Ink 154">
                <a:extLst>
                  <a:ext uri="{FF2B5EF4-FFF2-40B4-BE49-F238E27FC236}">
                    <a16:creationId xmlns:a16="http://schemas.microsoft.com/office/drawing/2014/main" id="{AA6E4207-A012-EFF7-9FC6-6DF2BC4AEBD3}"/>
                  </a:ext>
                </a:extLst>
              </p14:cNvPr>
              <p14:cNvContentPartPr/>
              <p14:nvPr/>
            </p14:nvContentPartPr>
            <p14:xfrm>
              <a:off x="7605553" y="6264569"/>
              <a:ext cx="191520" cy="125640"/>
            </p14:xfrm>
          </p:contentPart>
        </mc:Choice>
        <mc:Fallback>
          <p:pic>
            <p:nvPicPr>
              <p:cNvPr id="155" name="Ink 154">
                <a:extLst>
                  <a:ext uri="{FF2B5EF4-FFF2-40B4-BE49-F238E27FC236}">
                    <a16:creationId xmlns:a16="http://schemas.microsoft.com/office/drawing/2014/main" id="{AA6E4207-A012-EFF7-9FC6-6DF2BC4AEBD3}"/>
                  </a:ext>
                </a:extLst>
              </p:cNvPr>
              <p:cNvPicPr/>
              <p:nvPr/>
            </p:nvPicPr>
            <p:blipFill>
              <a:blip r:embed="rId212"/>
              <a:stretch>
                <a:fillRect/>
              </a:stretch>
            </p:blipFill>
            <p:spPr>
              <a:xfrm>
                <a:off x="7596913" y="6255569"/>
                <a:ext cx="209160" cy="143280"/>
              </a:xfrm>
              <a:prstGeom prst="rect">
                <a:avLst/>
              </a:prstGeom>
            </p:spPr>
          </p:pic>
        </mc:Fallback>
      </mc:AlternateContent>
      <mc:AlternateContent xmlns:mc="http://schemas.openxmlformats.org/markup-compatibility/2006">
        <mc:Choice xmlns:p14="http://schemas.microsoft.com/office/powerpoint/2010/main" Requires="p14">
          <p:contentPart p14:bwMode="auto" r:id="rId213">
            <p14:nvContentPartPr>
              <p14:cNvPr id="157" name="Ink 156">
                <a:extLst>
                  <a:ext uri="{FF2B5EF4-FFF2-40B4-BE49-F238E27FC236}">
                    <a16:creationId xmlns:a16="http://schemas.microsoft.com/office/drawing/2014/main" id="{F423764C-2448-AB51-F32E-6AD6AAEFA28A}"/>
                  </a:ext>
                </a:extLst>
              </p14:cNvPr>
              <p14:cNvContentPartPr/>
              <p14:nvPr/>
            </p14:nvContentPartPr>
            <p14:xfrm>
              <a:off x="7076353" y="6344849"/>
              <a:ext cx="400680" cy="378720"/>
            </p14:xfrm>
          </p:contentPart>
        </mc:Choice>
        <mc:Fallback>
          <p:pic>
            <p:nvPicPr>
              <p:cNvPr id="157" name="Ink 156">
                <a:extLst>
                  <a:ext uri="{FF2B5EF4-FFF2-40B4-BE49-F238E27FC236}">
                    <a16:creationId xmlns:a16="http://schemas.microsoft.com/office/drawing/2014/main" id="{F423764C-2448-AB51-F32E-6AD6AAEFA28A}"/>
                  </a:ext>
                </a:extLst>
              </p:cNvPr>
              <p:cNvPicPr/>
              <p:nvPr/>
            </p:nvPicPr>
            <p:blipFill>
              <a:blip r:embed="rId214"/>
              <a:stretch>
                <a:fillRect/>
              </a:stretch>
            </p:blipFill>
            <p:spPr>
              <a:xfrm>
                <a:off x="7067713" y="6335849"/>
                <a:ext cx="418320" cy="396360"/>
              </a:xfrm>
              <a:prstGeom prst="rect">
                <a:avLst/>
              </a:prstGeom>
            </p:spPr>
          </p:pic>
        </mc:Fallback>
      </mc:AlternateContent>
      <p:grpSp>
        <p:nvGrpSpPr>
          <p:cNvPr id="160" name="Group 159">
            <a:extLst>
              <a:ext uri="{FF2B5EF4-FFF2-40B4-BE49-F238E27FC236}">
                <a16:creationId xmlns:a16="http://schemas.microsoft.com/office/drawing/2014/main" id="{7F2A945C-6263-6C20-F98C-166B991D041C}"/>
              </a:ext>
            </a:extLst>
          </p:cNvPr>
          <p:cNvGrpSpPr/>
          <p:nvPr/>
        </p:nvGrpSpPr>
        <p:grpSpPr>
          <a:xfrm>
            <a:off x="3664273" y="4541609"/>
            <a:ext cx="1465560" cy="689040"/>
            <a:chOff x="3664273" y="4541609"/>
            <a:chExt cx="1465560" cy="689040"/>
          </a:xfrm>
        </p:grpSpPr>
        <mc:AlternateContent xmlns:mc="http://schemas.openxmlformats.org/markup-compatibility/2006">
          <mc:Choice xmlns:p14="http://schemas.microsoft.com/office/powerpoint/2010/main" Requires="p14">
            <p:contentPart p14:bwMode="auto" r:id="rId215">
              <p14:nvContentPartPr>
                <p14:cNvPr id="19" name="Ink 18">
                  <a:extLst>
                    <a:ext uri="{FF2B5EF4-FFF2-40B4-BE49-F238E27FC236}">
                      <a16:creationId xmlns:a16="http://schemas.microsoft.com/office/drawing/2014/main" id="{4ED55C6A-9F66-4FCD-CFEE-886D62E0C183}"/>
                    </a:ext>
                  </a:extLst>
                </p14:cNvPr>
                <p14:cNvContentPartPr/>
                <p14:nvPr/>
              </p14:nvContentPartPr>
              <p14:xfrm>
                <a:off x="3664273" y="4847609"/>
                <a:ext cx="115920" cy="60480"/>
              </p14:xfrm>
            </p:contentPart>
          </mc:Choice>
          <mc:Fallback>
            <p:pic>
              <p:nvPicPr>
                <p:cNvPr id="19" name="Ink 18">
                  <a:extLst>
                    <a:ext uri="{FF2B5EF4-FFF2-40B4-BE49-F238E27FC236}">
                      <a16:creationId xmlns:a16="http://schemas.microsoft.com/office/drawing/2014/main" id="{4ED55C6A-9F66-4FCD-CFEE-886D62E0C183}"/>
                    </a:ext>
                  </a:extLst>
                </p:cNvPr>
                <p:cNvPicPr/>
                <p:nvPr/>
              </p:nvPicPr>
              <p:blipFill>
                <a:blip r:embed="rId216"/>
                <a:stretch>
                  <a:fillRect/>
                </a:stretch>
              </p:blipFill>
              <p:spPr>
                <a:xfrm>
                  <a:off x="3655273" y="4838609"/>
                  <a:ext cx="133560" cy="78120"/>
                </a:xfrm>
                <a:prstGeom prst="rect">
                  <a:avLst/>
                </a:prstGeom>
              </p:spPr>
            </p:pic>
          </mc:Fallback>
        </mc:AlternateContent>
        <mc:AlternateContent xmlns:mc="http://schemas.openxmlformats.org/markup-compatibility/2006">
          <mc:Choice xmlns:p14="http://schemas.microsoft.com/office/powerpoint/2010/main" Requires="p14">
            <p:contentPart p14:bwMode="auto" r:id="rId217">
              <p14:nvContentPartPr>
                <p14:cNvPr id="20" name="Ink 19">
                  <a:extLst>
                    <a:ext uri="{FF2B5EF4-FFF2-40B4-BE49-F238E27FC236}">
                      <a16:creationId xmlns:a16="http://schemas.microsoft.com/office/drawing/2014/main" id="{96B0D048-2D09-D05D-5881-912F121FF041}"/>
                    </a:ext>
                  </a:extLst>
                </p14:cNvPr>
                <p14:cNvContentPartPr/>
                <p14:nvPr/>
              </p14:nvContentPartPr>
              <p14:xfrm>
                <a:off x="3725113" y="4909169"/>
                <a:ext cx="87120" cy="47520"/>
              </p14:xfrm>
            </p:contentPart>
          </mc:Choice>
          <mc:Fallback>
            <p:pic>
              <p:nvPicPr>
                <p:cNvPr id="20" name="Ink 19">
                  <a:extLst>
                    <a:ext uri="{FF2B5EF4-FFF2-40B4-BE49-F238E27FC236}">
                      <a16:creationId xmlns:a16="http://schemas.microsoft.com/office/drawing/2014/main" id="{96B0D048-2D09-D05D-5881-912F121FF041}"/>
                    </a:ext>
                  </a:extLst>
                </p:cNvPr>
                <p:cNvPicPr/>
                <p:nvPr/>
              </p:nvPicPr>
              <p:blipFill>
                <a:blip r:embed="rId218"/>
                <a:stretch>
                  <a:fillRect/>
                </a:stretch>
              </p:blipFill>
              <p:spPr>
                <a:xfrm>
                  <a:off x="3716113" y="4900169"/>
                  <a:ext cx="104760" cy="65160"/>
                </a:xfrm>
                <a:prstGeom prst="rect">
                  <a:avLst/>
                </a:prstGeom>
              </p:spPr>
            </p:pic>
          </mc:Fallback>
        </mc:AlternateContent>
        <mc:AlternateContent xmlns:mc="http://schemas.openxmlformats.org/markup-compatibility/2006">
          <mc:Choice xmlns:p14="http://schemas.microsoft.com/office/powerpoint/2010/main" Requires="p14">
            <p:contentPart p14:bwMode="auto" r:id="rId219">
              <p14:nvContentPartPr>
                <p14:cNvPr id="21" name="Ink 20">
                  <a:extLst>
                    <a:ext uri="{FF2B5EF4-FFF2-40B4-BE49-F238E27FC236}">
                      <a16:creationId xmlns:a16="http://schemas.microsoft.com/office/drawing/2014/main" id="{99AC71DC-54E2-F5C3-3808-2AE5B11990E2}"/>
                    </a:ext>
                  </a:extLst>
                </p14:cNvPr>
                <p14:cNvContentPartPr/>
                <p14:nvPr/>
              </p14:nvContentPartPr>
              <p14:xfrm>
                <a:off x="3925633" y="4794689"/>
                <a:ext cx="142560" cy="201960"/>
              </p14:xfrm>
            </p:contentPart>
          </mc:Choice>
          <mc:Fallback>
            <p:pic>
              <p:nvPicPr>
                <p:cNvPr id="21" name="Ink 20">
                  <a:extLst>
                    <a:ext uri="{FF2B5EF4-FFF2-40B4-BE49-F238E27FC236}">
                      <a16:creationId xmlns:a16="http://schemas.microsoft.com/office/drawing/2014/main" id="{99AC71DC-54E2-F5C3-3808-2AE5B11990E2}"/>
                    </a:ext>
                  </a:extLst>
                </p:cNvPr>
                <p:cNvPicPr/>
                <p:nvPr/>
              </p:nvPicPr>
              <p:blipFill>
                <a:blip r:embed="rId220"/>
                <a:stretch>
                  <a:fillRect/>
                </a:stretch>
              </p:blipFill>
              <p:spPr>
                <a:xfrm>
                  <a:off x="3916633" y="4785689"/>
                  <a:ext cx="160200" cy="219600"/>
                </a:xfrm>
                <a:prstGeom prst="rect">
                  <a:avLst/>
                </a:prstGeom>
              </p:spPr>
            </p:pic>
          </mc:Fallback>
        </mc:AlternateContent>
        <mc:AlternateContent xmlns:mc="http://schemas.openxmlformats.org/markup-compatibility/2006">
          <mc:Choice xmlns:p14="http://schemas.microsoft.com/office/powerpoint/2010/main" Requires="p14">
            <p:contentPart p14:bwMode="auto" r:id="rId221">
              <p14:nvContentPartPr>
                <p14:cNvPr id="22" name="Ink 21">
                  <a:extLst>
                    <a:ext uri="{FF2B5EF4-FFF2-40B4-BE49-F238E27FC236}">
                      <a16:creationId xmlns:a16="http://schemas.microsoft.com/office/drawing/2014/main" id="{149A6A37-5E7A-44B4-764E-21570075BF37}"/>
                    </a:ext>
                  </a:extLst>
                </p14:cNvPr>
                <p14:cNvContentPartPr/>
                <p14:nvPr/>
              </p14:nvContentPartPr>
              <p14:xfrm>
                <a:off x="4164313" y="4811609"/>
                <a:ext cx="106920" cy="60480"/>
              </p14:xfrm>
            </p:contentPart>
          </mc:Choice>
          <mc:Fallback>
            <p:pic>
              <p:nvPicPr>
                <p:cNvPr id="22" name="Ink 21">
                  <a:extLst>
                    <a:ext uri="{FF2B5EF4-FFF2-40B4-BE49-F238E27FC236}">
                      <a16:creationId xmlns:a16="http://schemas.microsoft.com/office/drawing/2014/main" id="{149A6A37-5E7A-44B4-764E-21570075BF37}"/>
                    </a:ext>
                  </a:extLst>
                </p:cNvPr>
                <p:cNvPicPr/>
                <p:nvPr/>
              </p:nvPicPr>
              <p:blipFill>
                <a:blip r:embed="rId222"/>
                <a:stretch>
                  <a:fillRect/>
                </a:stretch>
              </p:blipFill>
              <p:spPr>
                <a:xfrm>
                  <a:off x="4155313" y="4802609"/>
                  <a:ext cx="124560" cy="78120"/>
                </a:xfrm>
                <a:prstGeom prst="rect">
                  <a:avLst/>
                </a:prstGeom>
              </p:spPr>
            </p:pic>
          </mc:Fallback>
        </mc:AlternateContent>
        <mc:AlternateContent xmlns:mc="http://schemas.openxmlformats.org/markup-compatibility/2006">
          <mc:Choice xmlns:p14="http://schemas.microsoft.com/office/powerpoint/2010/main" Requires="p14">
            <p:contentPart p14:bwMode="auto" r:id="rId223">
              <p14:nvContentPartPr>
                <p14:cNvPr id="23" name="Ink 22">
                  <a:extLst>
                    <a:ext uri="{FF2B5EF4-FFF2-40B4-BE49-F238E27FC236}">
                      <a16:creationId xmlns:a16="http://schemas.microsoft.com/office/drawing/2014/main" id="{9E6FC37E-9BC4-44EA-84B7-CC467449C3E6}"/>
                    </a:ext>
                  </a:extLst>
                </p14:cNvPr>
                <p14:cNvContentPartPr/>
                <p14:nvPr/>
              </p14:nvContentPartPr>
              <p14:xfrm>
                <a:off x="4213993" y="4769129"/>
                <a:ext cx="76320" cy="111600"/>
              </p14:xfrm>
            </p:contentPart>
          </mc:Choice>
          <mc:Fallback>
            <p:pic>
              <p:nvPicPr>
                <p:cNvPr id="23" name="Ink 22">
                  <a:extLst>
                    <a:ext uri="{FF2B5EF4-FFF2-40B4-BE49-F238E27FC236}">
                      <a16:creationId xmlns:a16="http://schemas.microsoft.com/office/drawing/2014/main" id="{9E6FC37E-9BC4-44EA-84B7-CC467449C3E6}"/>
                    </a:ext>
                  </a:extLst>
                </p:cNvPr>
                <p:cNvPicPr/>
                <p:nvPr/>
              </p:nvPicPr>
              <p:blipFill>
                <a:blip r:embed="rId224"/>
                <a:stretch>
                  <a:fillRect/>
                </a:stretch>
              </p:blipFill>
              <p:spPr>
                <a:xfrm>
                  <a:off x="4204993" y="4760489"/>
                  <a:ext cx="93960" cy="129240"/>
                </a:xfrm>
                <a:prstGeom prst="rect">
                  <a:avLst/>
                </a:prstGeom>
              </p:spPr>
            </p:pic>
          </mc:Fallback>
        </mc:AlternateContent>
        <mc:AlternateContent xmlns:mc="http://schemas.openxmlformats.org/markup-compatibility/2006">
          <mc:Choice xmlns:p14="http://schemas.microsoft.com/office/powerpoint/2010/main" Requires="p14">
            <p:contentPart p14:bwMode="auto" r:id="rId225">
              <p14:nvContentPartPr>
                <p14:cNvPr id="24" name="Ink 23">
                  <a:extLst>
                    <a:ext uri="{FF2B5EF4-FFF2-40B4-BE49-F238E27FC236}">
                      <a16:creationId xmlns:a16="http://schemas.microsoft.com/office/drawing/2014/main" id="{C89DCD75-97AF-8480-D1B7-CB4EB7D2BAB7}"/>
                    </a:ext>
                  </a:extLst>
                </p14:cNvPr>
                <p14:cNvContentPartPr/>
                <p14:nvPr/>
              </p14:nvContentPartPr>
              <p14:xfrm>
                <a:off x="4387153" y="4630889"/>
                <a:ext cx="248400" cy="326160"/>
              </p14:xfrm>
            </p:contentPart>
          </mc:Choice>
          <mc:Fallback>
            <p:pic>
              <p:nvPicPr>
                <p:cNvPr id="24" name="Ink 23">
                  <a:extLst>
                    <a:ext uri="{FF2B5EF4-FFF2-40B4-BE49-F238E27FC236}">
                      <a16:creationId xmlns:a16="http://schemas.microsoft.com/office/drawing/2014/main" id="{C89DCD75-97AF-8480-D1B7-CB4EB7D2BAB7}"/>
                    </a:ext>
                  </a:extLst>
                </p:cNvPr>
                <p:cNvPicPr/>
                <p:nvPr/>
              </p:nvPicPr>
              <p:blipFill>
                <a:blip r:embed="rId226"/>
                <a:stretch>
                  <a:fillRect/>
                </a:stretch>
              </p:blipFill>
              <p:spPr>
                <a:xfrm>
                  <a:off x="4378513" y="4621889"/>
                  <a:ext cx="266040" cy="343800"/>
                </a:xfrm>
                <a:prstGeom prst="rect">
                  <a:avLst/>
                </a:prstGeom>
              </p:spPr>
            </p:pic>
          </mc:Fallback>
        </mc:AlternateContent>
        <mc:AlternateContent xmlns:mc="http://schemas.openxmlformats.org/markup-compatibility/2006">
          <mc:Choice xmlns:p14="http://schemas.microsoft.com/office/powerpoint/2010/main" Requires="p14">
            <p:contentPart p14:bwMode="auto" r:id="rId227">
              <p14:nvContentPartPr>
                <p14:cNvPr id="25" name="Ink 24">
                  <a:extLst>
                    <a:ext uri="{FF2B5EF4-FFF2-40B4-BE49-F238E27FC236}">
                      <a16:creationId xmlns:a16="http://schemas.microsoft.com/office/drawing/2014/main" id="{EC70F958-0571-166C-F199-673A88DD3793}"/>
                    </a:ext>
                  </a:extLst>
                </p14:cNvPr>
                <p14:cNvContentPartPr/>
                <p14:nvPr/>
              </p14:nvContentPartPr>
              <p14:xfrm>
                <a:off x="4659673" y="4687409"/>
                <a:ext cx="33120" cy="133560"/>
              </p14:xfrm>
            </p:contentPart>
          </mc:Choice>
          <mc:Fallback>
            <p:pic>
              <p:nvPicPr>
                <p:cNvPr id="25" name="Ink 24">
                  <a:extLst>
                    <a:ext uri="{FF2B5EF4-FFF2-40B4-BE49-F238E27FC236}">
                      <a16:creationId xmlns:a16="http://schemas.microsoft.com/office/drawing/2014/main" id="{EC70F958-0571-166C-F199-673A88DD3793}"/>
                    </a:ext>
                  </a:extLst>
                </p:cNvPr>
                <p:cNvPicPr/>
                <p:nvPr/>
              </p:nvPicPr>
              <p:blipFill>
                <a:blip r:embed="rId228"/>
                <a:stretch>
                  <a:fillRect/>
                </a:stretch>
              </p:blipFill>
              <p:spPr>
                <a:xfrm>
                  <a:off x="4650673" y="4678409"/>
                  <a:ext cx="50760" cy="151200"/>
                </a:xfrm>
                <a:prstGeom prst="rect">
                  <a:avLst/>
                </a:prstGeom>
              </p:spPr>
            </p:pic>
          </mc:Fallback>
        </mc:AlternateContent>
        <mc:AlternateContent xmlns:mc="http://schemas.openxmlformats.org/markup-compatibility/2006">
          <mc:Choice xmlns:p14="http://schemas.microsoft.com/office/powerpoint/2010/main" Requires="p14">
            <p:contentPart p14:bwMode="auto" r:id="rId229">
              <p14:nvContentPartPr>
                <p14:cNvPr id="26" name="Ink 25">
                  <a:extLst>
                    <a:ext uri="{FF2B5EF4-FFF2-40B4-BE49-F238E27FC236}">
                      <a16:creationId xmlns:a16="http://schemas.microsoft.com/office/drawing/2014/main" id="{DD5AAEEE-BA78-74E3-1CA4-D3C5178ED596}"/>
                    </a:ext>
                  </a:extLst>
                </p14:cNvPr>
                <p14:cNvContentPartPr/>
                <p14:nvPr/>
              </p14:nvContentPartPr>
              <p14:xfrm>
                <a:off x="4579393" y="4640969"/>
                <a:ext cx="123480" cy="95040"/>
              </p14:xfrm>
            </p:contentPart>
          </mc:Choice>
          <mc:Fallback>
            <p:pic>
              <p:nvPicPr>
                <p:cNvPr id="26" name="Ink 25">
                  <a:extLst>
                    <a:ext uri="{FF2B5EF4-FFF2-40B4-BE49-F238E27FC236}">
                      <a16:creationId xmlns:a16="http://schemas.microsoft.com/office/drawing/2014/main" id="{DD5AAEEE-BA78-74E3-1CA4-D3C5178ED596}"/>
                    </a:ext>
                  </a:extLst>
                </p:cNvPr>
                <p:cNvPicPr/>
                <p:nvPr/>
              </p:nvPicPr>
              <p:blipFill>
                <a:blip r:embed="rId230"/>
                <a:stretch>
                  <a:fillRect/>
                </a:stretch>
              </p:blipFill>
              <p:spPr>
                <a:xfrm>
                  <a:off x="4570393" y="4631969"/>
                  <a:ext cx="141120" cy="112680"/>
                </a:xfrm>
                <a:prstGeom prst="rect">
                  <a:avLst/>
                </a:prstGeom>
              </p:spPr>
            </p:pic>
          </mc:Fallback>
        </mc:AlternateContent>
        <mc:AlternateContent xmlns:mc="http://schemas.openxmlformats.org/markup-compatibility/2006">
          <mc:Choice xmlns:p14="http://schemas.microsoft.com/office/powerpoint/2010/main" Requires="p14">
            <p:contentPart p14:bwMode="auto" r:id="rId231">
              <p14:nvContentPartPr>
                <p14:cNvPr id="27" name="Ink 26">
                  <a:extLst>
                    <a:ext uri="{FF2B5EF4-FFF2-40B4-BE49-F238E27FC236}">
                      <a16:creationId xmlns:a16="http://schemas.microsoft.com/office/drawing/2014/main" id="{F0AC6782-6984-0465-5B9D-3C15EFDD2587}"/>
                    </a:ext>
                  </a:extLst>
                </p14:cNvPr>
                <p14:cNvContentPartPr/>
                <p14:nvPr/>
              </p14:nvContentPartPr>
              <p14:xfrm>
                <a:off x="4601353" y="4766609"/>
                <a:ext cx="158760" cy="95040"/>
              </p14:xfrm>
            </p:contentPart>
          </mc:Choice>
          <mc:Fallback>
            <p:pic>
              <p:nvPicPr>
                <p:cNvPr id="27" name="Ink 26">
                  <a:extLst>
                    <a:ext uri="{FF2B5EF4-FFF2-40B4-BE49-F238E27FC236}">
                      <a16:creationId xmlns:a16="http://schemas.microsoft.com/office/drawing/2014/main" id="{F0AC6782-6984-0465-5B9D-3C15EFDD2587}"/>
                    </a:ext>
                  </a:extLst>
                </p:cNvPr>
                <p:cNvPicPr/>
                <p:nvPr/>
              </p:nvPicPr>
              <p:blipFill>
                <a:blip r:embed="rId232"/>
                <a:stretch>
                  <a:fillRect/>
                </a:stretch>
              </p:blipFill>
              <p:spPr>
                <a:xfrm>
                  <a:off x="4592713" y="4757609"/>
                  <a:ext cx="176400" cy="112680"/>
                </a:xfrm>
                <a:prstGeom prst="rect">
                  <a:avLst/>
                </a:prstGeom>
              </p:spPr>
            </p:pic>
          </mc:Fallback>
        </mc:AlternateContent>
        <mc:AlternateContent xmlns:mc="http://schemas.openxmlformats.org/markup-compatibility/2006">
          <mc:Choice xmlns:p14="http://schemas.microsoft.com/office/powerpoint/2010/main" Requires="p14">
            <p:contentPart p14:bwMode="auto" r:id="rId233">
              <p14:nvContentPartPr>
                <p14:cNvPr id="28" name="Ink 27">
                  <a:extLst>
                    <a:ext uri="{FF2B5EF4-FFF2-40B4-BE49-F238E27FC236}">
                      <a16:creationId xmlns:a16="http://schemas.microsoft.com/office/drawing/2014/main" id="{AF8F3911-A205-59CC-2495-329C22B2B85D}"/>
                    </a:ext>
                  </a:extLst>
                </p14:cNvPr>
                <p14:cNvContentPartPr/>
                <p14:nvPr/>
              </p14:nvContentPartPr>
              <p14:xfrm>
                <a:off x="4733833" y="4541609"/>
                <a:ext cx="208800" cy="287640"/>
              </p14:xfrm>
            </p:contentPart>
          </mc:Choice>
          <mc:Fallback>
            <p:pic>
              <p:nvPicPr>
                <p:cNvPr id="28" name="Ink 27">
                  <a:extLst>
                    <a:ext uri="{FF2B5EF4-FFF2-40B4-BE49-F238E27FC236}">
                      <a16:creationId xmlns:a16="http://schemas.microsoft.com/office/drawing/2014/main" id="{AF8F3911-A205-59CC-2495-329C22B2B85D}"/>
                    </a:ext>
                  </a:extLst>
                </p:cNvPr>
                <p:cNvPicPr/>
                <p:nvPr/>
              </p:nvPicPr>
              <p:blipFill>
                <a:blip r:embed="rId234"/>
                <a:stretch>
                  <a:fillRect/>
                </a:stretch>
              </p:blipFill>
              <p:spPr>
                <a:xfrm>
                  <a:off x="4725193" y="4532609"/>
                  <a:ext cx="226440" cy="305280"/>
                </a:xfrm>
                <a:prstGeom prst="rect">
                  <a:avLst/>
                </a:prstGeom>
              </p:spPr>
            </p:pic>
          </mc:Fallback>
        </mc:AlternateContent>
        <mc:AlternateContent xmlns:mc="http://schemas.openxmlformats.org/markup-compatibility/2006">
          <mc:Choice xmlns:p14="http://schemas.microsoft.com/office/powerpoint/2010/main" Requires="p14">
            <p:contentPart p14:bwMode="auto" r:id="rId235">
              <p14:nvContentPartPr>
                <p14:cNvPr id="29" name="Ink 28">
                  <a:extLst>
                    <a:ext uri="{FF2B5EF4-FFF2-40B4-BE49-F238E27FC236}">
                      <a16:creationId xmlns:a16="http://schemas.microsoft.com/office/drawing/2014/main" id="{386306F9-2D5C-9478-96FB-F93291D65D09}"/>
                    </a:ext>
                  </a:extLst>
                </p14:cNvPr>
                <p14:cNvContentPartPr/>
                <p14:nvPr/>
              </p14:nvContentPartPr>
              <p14:xfrm>
                <a:off x="4475353" y="4850489"/>
                <a:ext cx="485280" cy="171000"/>
              </p14:xfrm>
            </p:contentPart>
          </mc:Choice>
          <mc:Fallback>
            <p:pic>
              <p:nvPicPr>
                <p:cNvPr id="29" name="Ink 28">
                  <a:extLst>
                    <a:ext uri="{FF2B5EF4-FFF2-40B4-BE49-F238E27FC236}">
                      <a16:creationId xmlns:a16="http://schemas.microsoft.com/office/drawing/2014/main" id="{386306F9-2D5C-9478-96FB-F93291D65D09}"/>
                    </a:ext>
                  </a:extLst>
                </p:cNvPr>
                <p:cNvPicPr/>
                <p:nvPr/>
              </p:nvPicPr>
              <p:blipFill>
                <a:blip r:embed="rId236"/>
                <a:stretch>
                  <a:fillRect/>
                </a:stretch>
              </p:blipFill>
              <p:spPr>
                <a:xfrm>
                  <a:off x="4466353" y="4841489"/>
                  <a:ext cx="502920" cy="188640"/>
                </a:xfrm>
                <a:prstGeom prst="rect">
                  <a:avLst/>
                </a:prstGeom>
              </p:spPr>
            </p:pic>
          </mc:Fallback>
        </mc:AlternateContent>
        <mc:AlternateContent xmlns:mc="http://schemas.openxmlformats.org/markup-compatibility/2006">
          <mc:Choice xmlns:p14="http://schemas.microsoft.com/office/powerpoint/2010/main" Requires="p14">
            <p:contentPart p14:bwMode="auto" r:id="rId237">
              <p14:nvContentPartPr>
                <p14:cNvPr id="30" name="Ink 29">
                  <a:extLst>
                    <a:ext uri="{FF2B5EF4-FFF2-40B4-BE49-F238E27FC236}">
                      <a16:creationId xmlns:a16="http://schemas.microsoft.com/office/drawing/2014/main" id="{EB6B06DC-0029-0113-EF89-7FD361228B9F}"/>
                    </a:ext>
                  </a:extLst>
                </p14:cNvPr>
                <p14:cNvContentPartPr/>
                <p14:nvPr/>
              </p14:nvContentPartPr>
              <p14:xfrm>
                <a:off x="4711513" y="5039489"/>
                <a:ext cx="80280" cy="178920"/>
              </p14:xfrm>
            </p:contentPart>
          </mc:Choice>
          <mc:Fallback>
            <p:pic>
              <p:nvPicPr>
                <p:cNvPr id="30" name="Ink 29">
                  <a:extLst>
                    <a:ext uri="{FF2B5EF4-FFF2-40B4-BE49-F238E27FC236}">
                      <a16:creationId xmlns:a16="http://schemas.microsoft.com/office/drawing/2014/main" id="{EB6B06DC-0029-0113-EF89-7FD361228B9F}"/>
                    </a:ext>
                  </a:extLst>
                </p:cNvPr>
                <p:cNvPicPr/>
                <p:nvPr/>
              </p:nvPicPr>
              <p:blipFill>
                <a:blip r:embed="rId238"/>
                <a:stretch>
                  <a:fillRect/>
                </a:stretch>
              </p:blipFill>
              <p:spPr>
                <a:xfrm>
                  <a:off x="4702873" y="5030849"/>
                  <a:ext cx="97920" cy="196560"/>
                </a:xfrm>
                <a:prstGeom prst="rect">
                  <a:avLst/>
                </a:prstGeom>
              </p:spPr>
            </p:pic>
          </mc:Fallback>
        </mc:AlternateContent>
        <mc:AlternateContent xmlns:mc="http://schemas.openxmlformats.org/markup-compatibility/2006">
          <mc:Choice xmlns:p14="http://schemas.microsoft.com/office/powerpoint/2010/main" Requires="p14">
            <p:contentPart p14:bwMode="auto" r:id="rId239">
              <p14:nvContentPartPr>
                <p14:cNvPr id="31" name="Ink 30">
                  <a:extLst>
                    <a:ext uri="{FF2B5EF4-FFF2-40B4-BE49-F238E27FC236}">
                      <a16:creationId xmlns:a16="http://schemas.microsoft.com/office/drawing/2014/main" id="{FD888265-C25F-A344-4C21-839651C9B5A8}"/>
                    </a:ext>
                  </a:extLst>
                </p14:cNvPr>
                <p14:cNvContentPartPr/>
                <p14:nvPr/>
              </p14:nvContentPartPr>
              <p14:xfrm>
                <a:off x="4782793" y="4943009"/>
                <a:ext cx="168840" cy="196200"/>
              </p14:xfrm>
            </p:contentPart>
          </mc:Choice>
          <mc:Fallback>
            <p:pic>
              <p:nvPicPr>
                <p:cNvPr id="31" name="Ink 30">
                  <a:extLst>
                    <a:ext uri="{FF2B5EF4-FFF2-40B4-BE49-F238E27FC236}">
                      <a16:creationId xmlns:a16="http://schemas.microsoft.com/office/drawing/2014/main" id="{FD888265-C25F-A344-4C21-839651C9B5A8}"/>
                    </a:ext>
                  </a:extLst>
                </p:cNvPr>
                <p:cNvPicPr/>
                <p:nvPr/>
              </p:nvPicPr>
              <p:blipFill>
                <a:blip r:embed="rId240"/>
                <a:stretch>
                  <a:fillRect/>
                </a:stretch>
              </p:blipFill>
              <p:spPr>
                <a:xfrm>
                  <a:off x="4773793" y="4934009"/>
                  <a:ext cx="186480" cy="213840"/>
                </a:xfrm>
                <a:prstGeom prst="rect">
                  <a:avLst/>
                </a:prstGeom>
              </p:spPr>
            </p:pic>
          </mc:Fallback>
        </mc:AlternateContent>
        <mc:AlternateContent xmlns:mc="http://schemas.openxmlformats.org/markup-compatibility/2006">
          <mc:Choice xmlns:p14="http://schemas.microsoft.com/office/powerpoint/2010/main" Requires="p14">
            <p:contentPart p14:bwMode="auto" r:id="rId241">
              <p14:nvContentPartPr>
                <p14:cNvPr id="32" name="Ink 31">
                  <a:extLst>
                    <a:ext uri="{FF2B5EF4-FFF2-40B4-BE49-F238E27FC236}">
                      <a16:creationId xmlns:a16="http://schemas.microsoft.com/office/drawing/2014/main" id="{75B879DF-B7FF-87D4-880D-BDC04B091558}"/>
                    </a:ext>
                  </a:extLst>
                </p14:cNvPr>
                <p14:cNvContentPartPr/>
                <p14:nvPr/>
              </p14:nvContentPartPr>
              <p14:xfrm>
                <a:off x="5049553" y="5072969"/>
                <a:ext cx="36360" cy="62280"/>
              </p14:xfrm>
            </p:contentPart>
          </mc:Choice>
          <mc:Fallback>
            <p:pic>
              <p:nvPicPr>
                <p:cNvPr id="32" name="Ink 31">
                  <a:extLst>
                    <a:ext uri="{FF2B5EF4-FFF2-40B4-BE49-F238E27FC236}">
                      <a16:creationId xmlns:a16="http://schemas.microsoft.com/office/drawing/2014/main" id="{75B879DF-B7FF-87D4-880D-BDC04B091558}"/>
                    </a:ext>
                  </a:extLst>
                </p:cNvPr>
                <p:cNvPicPr/>
                <p:nvPr/>
              </p:nvPicPr>
              <p:blipFill>
                <a:blip r:embed="rId242"/>
                <a:stretch>
                  <a:fillRect/>
                </a:stretch>
              </p:blipFill>
              <p:spPr>
                <a:xfrm>
                  <a:off x="5040913" y="5063969"/>
                  <a:ext cx="54000" cy="79920"/>
                </a:xfrm>
                <a:prstGeom prst="rect">
                  <a:avLst/>
                </a:prstGeom>
              </p:spPr>
            </p:pic>
          </mc:Fallback>
        </mc:AlternateContent>
        <mc:AlternateContent xmlns:mc="http://schemas.openxmlformats.org/markup-compatibility/2006">
          <mc:Choice xmlns:p14="http://schemas.microsoft.com/office/powerpoint/2010/main" Requires="p14">
            <p:contentPart p14:bwMode="auto" r:id="rId243">
              <p14:nvContentPartPr>
                <p14:cNvPr id="33" name="Ink 32">
                  <a:extLst>
                    <a:ext uri="{FF2B5EF4-FFF2-40B4-BE49-F238E27FC236}">
                      <a16:creationId xmlns:a16="http://schemas.microsoft.com/office/drawing/2014/main" id="{0B77281C-5132-8E29-0F99-15320C55AA9B}"/>
                    </a:ext>
                  </a:extLst>
                </p14:cNvPr>
                <p14:cNvContentPartPr/>
                <p14:nvPr/>
              </p14:nvContentPartPr>
              <p14:xfrm>
                <a:off x="4976113" y="5039849"/>
                <a:ext cx="123120" cy="63000"/>
              </p14:xfrm>
            </p:contentPart>
          </mc:Choice>
          <mc:Fallback>
            <p:pic>
              <p:nvPicPr>
                <p:cNvPr id="33" name="Ink 32">
                  <a:extLst>
                    <a:ext uri="{FF2B5EF4-FFF2-40B4-BE49-F238E27FC236}">
                      <a16:creationId xmlns:a16="http://schemas.microsoft.com/office/drawing/2014/main" id="{0B77281C-5132-8E29-0F99-15320C55AA9B}"/>
                    </a:ext>
                  </a:extLst>
                </p:cNvPr>
                <p:cNvPicPr/>
                <p:nvPr/>
              </p:nvPicPr>
              <p:blipFill>
                <a:blip r:embed="rId244"/>
                <a:stretch>
                  <a:fillRect/>
                </a:stretch>
              </p:blipFill>
              <p:spPr>
                <a:xfrm>
                  <a:off x="4967113" y="5030849"/>
                  <a:ext cx="140760" cy="80640"/>
                </a:xfrm>
                <a:prstGeom prst="rect">
                  <a:avLst/>
                </a:prstGeom>
              </p:spPr>
            </p:pic>
          </mc:Fallback>
        </mc:AlternateContent>
        <mc:AlternateContent xmlns:mc="http://schemas.openxmlformats.org/markup-compatibility/2006">
          <mc:Choice xmlns:p14="http://schemas.microsoft.com/office/powerpoint/2010/main" Requires="p14">
            <p:contentPart p14:bwMode="auto" r:id="rId245">
              <p14:nvContentPartPr>
                <p14:cNvPr id="34" name="Ink 33">
                  <a:extLst>
                    <a:ext uri="{FF2B5EF4-FFF2-40B4-BE49-F238E27FC236}">
                      <a16:creationId xmlns:a16="http://schemas.microsoft.com/office/drawing/2014/main" id="{9EA50D4D-EDA9-FB5E-87C7-8B2FAC4DFF59}"/>
                    </a:ext>
                  </a:extLst>
                </p14:cNvPr>
                <p14:cNvContentPartPr/>
                <p14:nvPr/>
              </p14:nvContentPartPr>
              <p14:xfrm>
                <a:off x="5006353" y="5168009"/>
                <a:ext cx="123480" cy="62640"/>
              </p14:xfrm>
            </p:contentPart>
          </mc:Choice>
          <mc:Fallback>
            <p:pic>
              <p:nvPicPr>
                <p:cNvPr id="34" name="Ink 33">
                  <a:extLst>
                    <a:ext uri="{FF2B5EF4-FFF2-40B4-BE49-F238E27FC236}">
                      <a16:creationId xmlns:a16="http://schemas.microsoft.com/office/drawing/2014/main" id="{9EA50D4D-EDA9-FB5E-87C7-8B2FAC4DFF59}"/>
                    </a:ext>
                  </a:extLst>
                </p:cNvPr>
                <p:cNvPicPr/>
                <p:nvPr/>
              </p:nvPicPr>
              <p:blipFill>
                <a:blip r:embed="rId246"/>
                <a:stretch>
                  <a:fillRect/>
                </a:stretch>
              </p:blipFill>
              <p:spPr>
                <a:xfrm>
                  <a:off x="4997713" y="5159009"/>
                  <a:ext cx="141120" cy="80280"/>
                </a:xfrm>
                <a:prstGeom prst="rect">
                  <a:avLst/>
                </a:prstGeom>
              </p:spPr>
            </p:pic>
          </mc:Fallback>
        </mc:AlternateContent>
        <mc:AlternateContent xmlns:mc="http://schemas.openxmlformats.org/markup-compatibility/2006">
          <mc:Choice xmlns:p14="http://schemas.microsoft.com/office/powerpoint/2010/main" Requires="p14">
            <p:contentPart p14:bwMode="auto" r:id="rId247">
              <p14:nvContentPartPr>
                <p14:cNvPr id="159" name="Ink 158">
                  <a:extLst>
                    <a:ext uri="{FF2B5EF4-FFF2-40B4-BE49-F238E27FC236}">
                      <a16:creationId xmlns:a16="http://schemas.microsoft.com/office/drawing/2014/main" id="{60A676D6-EF9E-4334-FE08-99F8A9476FAC}"/>
                    </a:ext>
                  </a:extLst>
                </p14:cNvPr>
                <p14:cNvContentPartPr/>
                <p14:nvPr/>
              </p14:nvContentPartPr>
              <p14:xfrm>
                <a:off x="4706473" y="4861649"/>
                <a:ext cx="8640" cy="1800"/>
              </p14:xfrm>
            </p:contentPart>
          </mc:Choice>
          <mc:Fallback>
            <p:pic>
              <p:nvPicPr>
                <p:cNvPr id="159" name="Ink 158">
                  <a:extLst>
                    <a:ext uri="{FF2B5EF4-FFF2-40B4-BE49-F238E27FC236}">
                      <a16:creationId xmlns:a16="http://schemas.microsoft.com/office/drawing/2014/main" id="{60A676D6-EF9E-4334-FE08-99F8A9476FAC}"/>
                    </a:ext>
                  </a:extLst>
                </p:cNvPr>
                <p:cNvPicPr/>
                <p:nvPr/>
              </p:nvPicPr>
              <p:blipFill>
                <a:blip r:embed="rId248"/>
                <a:stretch>
                  <a:fillRect/>
                </a:stretch>
              </p:blipFill>
              <p:spPr>
                <a:xfrm>
                  <a:off x="4697833" y="4852649"/>
                  <a:ext cx="26280" cy="19440"/>
                </a:xfrm>
                <a:prstGeom prst="rect">
                  <a:avLst/>
                </a:prstGeom>
              </p:spPr>
            </p:pic>
          </mc:Fallback>
        </mc:AlternateContent>
      </p:grpSp>
    </p:spTree>
    <p:extLst>
      <p:ext uri="{BB962C8B-B14F-4D97-AF65-F5344CB8AC3E}">
        <p14:creationId xmlns:p14="http://schemas.microsoft.com/office/powerpoint/2010/main" val="19142378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31119E9-919E-4173-94B8-37056858884E}"/>
              </a:ext>
            </a:extLst>
          </p:cNvPr>
          <p:cNvSpPr/>
          <p:nvPr/>
        </p:nvSpPr>
        <p:spPr>
          <a:xfrm>
            <a:off x="243062" y="2830790"/>
            <a:ext cx="5628201" cy="3093154"/>
          </a:xfrm>
          <a:prstGeom prst="rect">
            <a:avLst/>
          </a:prstGeom>
        </p:spPr>
        <p:txBody>
          <a:bodyPr wrap="square">
            <a:spAutoFit/>
          </a:bodyPr>
          <a:lstStyle/>
          <a:p>
            <a:pPr>
              <a:spcBef>
                <a:spcPts val="600"/>
              </a:spcBef>
            </a:pPr>
            <a:r>
              <a:rPr lang="en-US" sz="1800" b="1" dirty="0">
                <a:latin typeface="Arial" panose="020B0604020202020204" pitchFamily="34" charset="0"/>
              </a:rPr>
              <a:t>Human Immunodeficiency Virus (HIV)</a:t>
            </a:r>
          </a:p>
          <a:p>
            <a:pPr marL="275961" indent="-275961">
              <a:spcBef>
                <a:spcPts val="600"/>
              </a:spcBef>
              <a:buFont typeface="Arial" panose="020B0604020202020204" pitchFamily="34" charset="0"/>
              <a:buChar char="•"/>
            </a:pPr>
            <a:r>
              <a:rPr lang="en-US" sz="1800" dirty="0">
                <a:latin typeface="Arial" panose="020B0604020202020204" pitchFamily="34" charset="0"/>
              </a:rPr>
              <a:t>Infects specialized cells in the immune system – </a:t>
            </a:r>
            <a:r>
              <a:rPr lang="en-US" sz="1800" i="1" dirty="0">
                <a:solidFill>
                  <a:srgbClr val="C00000"/>
                </a:solidFill>
                <a:latin typeface="Arial" panose="020B0604020202020204" pitchFamily="34" charset="0"/>
              </a:rPr>
              <a:t>T-helper cells </a:t>
            </a:r>
            <a:r>
              <a:rPr lang="en-US" sz="1800" dirty="0">
                <a:latin typeface="Arial" panose="020B0604020202020204" pitchFamily="34" charset="0"/>
              </a:rPr>
              <a:t>(T</a:t>
            </a:r>
            <a:r>
              <a:rPr lang="en-US" sz="1800" baseline="-25000" dirty="0">
                <a:latin typeface="Arial" panose="020B0604020202020204" pitchFamily="34" charset="0"/>
              </a:rPr>
              <a:t>H</a:t>
            </a:r>
            <a:r>
              <a:rPr lang="en-US" sz="1800" dirty="0">
                <a:latin typeface="Arial" panose="020B0604020202020204" pitchFamily="34" charset="0"/>
              </a:rPr>
              <a:t>) cells, killing them.</a:t>
            </a:r>
          </a:p>
          <a:p>
            <a:pPr marL="275961" indent="-275961">
              <a:spcBef>
                <a:spcPts val="600"/>
              </a:spcBef>
              <a:buFont typeface="Arial" panose="020B0604020202020204" pitchFamily="34" charset="0"/>
              <a:buChar char="•"/>
            </a:pPr>
            <a:r>
              <a:rPr lang="en-US" sz="1800" dirty="0">
                <a:latin typeface="Arial" panose="020B0604020202020204" pitchFamily="34" charset="0"/>
              </a:rPr>
              <a:t>T</a:t>
            </a:r>
            <a:r>
              <a:rPr lang="en-US" sz="1800" baseline="-25000" dirty="0">
                <a:latin typeface="Arial" panose="020B0604020202020204" pitchFamily="34" charset="0"/>
              </a:rPr>
              <a:t>H</a:t>
            </a:r>
            <a:r>
              <a:rPr lang="en-US" sz="1800" dirty="0">
                <a:latin typeface="Arial" panose="020B0604020202020204" pitchFamily="34" charset="0"/>
              </a:rPr>
              <a:t> cells are required for activation of the immune response to all pathogens (bacteria, virus)</a:t>
            </a:r>
          </a:p>
          <a:p>
            <a:pPr marL="275961" indent="-275961">
              <a:spcBef>
                <a:spcPts val="600"/>
              </a:spcBef>
              <a:buFont typeface="Arial" panose="020B0604020202020204" pitchFamily="34" charset="0"/>
              <a:buChar char="•"/>
            </a:pPr>
            <a:r>
              <a:rPr lang="en-US" sz="1800" dirty="0">
                <a:latin typeface="Arial" panose="020B0604020202020204" pitchFamily="34" charset="0"/>
              </a:rPr>
              <a:t>Killing of T</a:t>
            </a:r>
            <a:r>
              <a:rPr lang="en-US" sz="1800" baseline="-25000" dirty="0">
                <a:latin typeface="Arial" panose="020B0604020202020204" pitchFamily="34" charset="0"/>
              </a:rPr>
              <a:t>H</a:t>
            </a:r>
            <a:r>
              <a:rPr lang="en-US" sz="1800" dirty="0">
                <a:latin typeface="Arial" panose="020B0604020202020204" pitchFamily="34" charset="0"/>
              </a:rPr>
              <a:t> cells by the HIV virus causes AIDS (acquired immunodeficiency), making the individual susceptible to serious infection by many otherwise harmless bacteria as well as developing rare cancers.</a:t>
            </a:r>
          </a:p>
        </p:txBody>
      </p:sp>
      <p:sp>
        <p:nvSpPr>
          <p:cNvPr id="5" name="Rectangle 4">
            <a:extLst>
              <a:ext uri="{FF2B5EF4-FFF2-40B4-BE49-F238E27FC236}">
                <a16:creationId xmlns:a16="http://schemas.microsoft.com/office/drawing/2014/main" id="{279866C9-CCB3-44DB-88D3-4E08A71C9DFA}"/>
              </a:ext>
            </a:extLst>
          </p:cNvPr>
          <p:cNvSpPr/>
          <p:nvPr/>
        </p:nvSpPr>
        <p:spPr>
          <a:xfrm>
            <a:off x="243681" y="1175794"/>
            <a:ext cx="6644482" cy="923330"/>
          </a:xfrm>
          <a:prstGeom prst="rect">
            <a:avLst/>
          </a:prstGeom>
        </p:spPr>
        <p:txBody>
          <a:bodyPr wrap="square">
            <a:spAutoFit/>
          </a:bodyPr>
          <a:lstStyle/>
          <a:p>
            <a:pPr marL="331153" indent="-331153">
              <a:buFont typeface="Symbol" panose="05050102010706020507" pitchFamily="18" charset="2"/>
              <a:buChar char=""/>
            </a:pPr>
            <a:r>
              <a:rPr lang="en-US" sz="1800" dirty="0">
                <a:latin typeface="Arial" panose="020B0604020202020204" pitchFamily="34" charset="0"/>
                <a:ea typeface="Times New Roman" panose="02020603050405020304" pitchFamily="18" charset="0"/>
              </a:rPr>
              <a:t>Identify potential drug targets, based on viral life cycle.</a:t>
            </a:r>
          </a:p>
          <a:p>
            <a:pPr marL="331153" indent="-331153">
              <a:buFont typeface="Symbol" panose="05050102010706020507" pitchFamily="18" charset="2"/>
              <a:buChar char=""/>
            </a:pPr>
            <a:r>
              <a:rPr lang="en-US" sz="1800" dirty="0">
                <a:latin typeface="Arial" panose="020B0604020202020204" pitchFamily="34" charset="0"/>
                <a:ea typeface="Times New Roman" panose="02020603050405020304" pitchFamily="18" charset="0"/>
              </a:rPr>
              <a:t>Measure inhibitor binding to characterize drug efficiency.</a:t>
            </a:r>
          </a:p>
          <a:p>
            <a:pPr marL="331153" indent="-331153">
              <a:buFont typeface="Symbol" panose="05050102010706020507" pitchFamily="18" charset="2"/>
              <a:buChar char=""/>
            </a:pPr>
            <a:r>
              <a:rPr lang="en-US" sz="1800" dirty="0">
                <a:latin typeface="Arial" panose="020B0604020202020204" pitchFamily="34" charset="0"/>
                <a:ea typeface="Times New Roman" panose="02020603050405020304" pitchFamily="18" charset="0"/>
              </a:rPr>
              <a:t>Rational drug design in response to mutations.</a:t>
            </a:r>
          </a:p>
        </p:txBody>
      </p:sp>
      <p:sp>
        <p:nvSpPr>
          <p:cNvPr id="6" name="Rectangle 5">
            <a:extLst>
              <a:ext uri="{FF2B5EF4-FFF2-40B4-BE49-F238E27FC236}">
                <a16:creationId xmlns:a16="http://schemas.microsoft.com/office/drawing/2014/main" id="{A8272A5D-DD2C-4B02-BEAC-EB52A02BC485}"/>
              </a:ext>
            </a:extLst>
          </p:cNvPr>
          <p:cNvSpPr/>
          <p:nvPr/>
        </p:nvSpPr>
        <p:spPr>
          <a:xfrm>
            <a:off x="167481" y="719604"/>
            <a:ext cx="5779364" cy="369332"/>
          </a:xfrm>
          <a:prstGeom prst="rect">
            <a:avLst/>
          </a:prstGeom>
        </p:spPr>
        <p:txBody>
          <a:bodyPr wrap="square">
            <a:spAutoFit/>
          </a:bodyPr>
          <a:lstStyle/>
          <a:p>
            <a:r>
              <a:rPr lang="en-US" sz="1800" b="1" dirty="0">
                <a:latin typeface="Arial" panose="020B0604020202020204" pitchFamily="34" charset="0"/>
                <a:ea typeface="Times New Roman" panose="02020603050405020304" pitchFamily="18" charset="0"/>
              </a:rPr>
              <a:t>Retroviruses &amp; Inhibitors  - HIV Protease.</a:t>
            </a:r>
            <a:endParaRPr lang="en-US" sz="1800" dirty="0">
              <a:latin typeface="Arial" panose="020B0604020202020204" pitchFamily="34" charset="0"/>
              <a:ea typeface="Times New Roman" panose="02020603050405020304" pitchFamily="18" charset="0"/>
            </a:endParaRPr>
          </a:p>
        </p:txBody>
      </p:sp>
      <p:pic>
        <p:nvPicPr>
          <p:cNvPr id="13" name="Picture 12" descr="https://biotechinasia.files.wordpress.com/2015/07/hiv1.png">
            <a:extLst>
              <a:ext uri="{FF2B5EF4-FFF2-40B4-BE49-F238E27FC236}">
                <a16:creationId xmlns:a16="http://schemas.microsoft.com/office/drawing/2014/main" id="{C2CA9C17-62DA-4B67-B20F-2ACFCE6FE30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37319" y="352189"/>
            <a:ext cx="5177718" cy="3597044"/>
          </a:xfrm>
          <a:prstGeom prst="rect">
            <a:avLst/>
          </a:prstGeom>
          <a:noFill/>
          <a:ln>
            <a:noFill/>
          </a:ln>
        </p:spPr>
      </p:pic>
      <p:sp>
        <p:nvSpPr>
          <p:cNvPr id="10" name="TextBox 9">
            <a:extLst>
              <a:ext uri="{FF2B5EF4-FFF2-40B4-BE49-F238E27FC236}">
                <a16:creationId xmlns:a16="http://schemas.microsoft.com/office/drawing/2014/main" id="{D0C33A84-C600-4CFB-B26F-8513AF9B5604}"/>
              </a:ext>
            </a:extLst>
          </p:cNvPr>
          <p:cNvSpPr txBox="1"/>
          <p:nvPr/>
        </p:nvSpPr>
        <p:spPr>
          <a:xfrm>
            <a:off x="4358034" y="217221"/>
            <a:ext cx="4508382" cy="508473"/>
          </a:xfrm>
          <a:prstGeom prst="rect">
            <a:avLst/>
          </a:prstGeom>
          <a:noFill/>
        </p:spPr>
        <p:txBody>
          <a:bodyPr wrap="square" rtlCol="0">
            <a:spAutoFit/>
          </a:bodyPr>
          <a:lstStyle/>
          <a:p>
            <a:r>
              <a:rPr lang="en-US" sz="2704" dirty="0">
                <a:latin typeface="Arial" panose="020B0604020202020204" pitchFamily="34" charset="0"/>
              </a:rPr>
              <a:t>HIV Drug Therapy</a:t>
            </a:r>
          </a:p>
        </p:txBody>
      </p:sp>
      <p:sp>
        <p:nvSpPr>
          <p:cNvPr id="7" name="TextBox 6">
            <a:extLst>
              <a:ext uri="{FF2B5EF4-FFF2-40B4-BE49-F238E27FC236}">
                <a16:creationId xmlns:a16="http://schemas.microsoft.com/office/drawing/2014/main" id="{221928D0-4E26-4EF0-BD25-6995602AC707}"/>
              </a:ext>
            </a:extLst>
          </p:cNvPr>
          <p:cNvSpPr txBox="1"/>
          <p:nvPr/>
        </p:nvSpPr>
        <p:spPr>
          <a:xfrm>
            <a:off x="6339681" y="3949233"/>
            <a:ext cx="6644482" cy="2308324"/>
          </a:xfrm>
          <a:prstGeom prst="rect">
            <a:avLst/>
          </a:prstGeom>
          <a:noFill/>
        </p:spPr>
        <p:txBody>
          <a:bodyPr wrap="square" rtlCol="0">
            <a:spAutoFit/>
          </a:bodyPr>
          <a:lstStyle/>
          <a:p>
            <a:r>
              <a:rPr lang="en-US" sz="1800" dirty="0">
                <a:latin typeface="Arial" panose="020B0604020202020204" pitchFamily="34" charset="0"/>
              </a:rPr>
              <a:t>Viral particle contains enzymes required for the replication of the virus:</a:t>
            </a:r>
          </a:p>
          <a:p>
            <a:pPr marL="444603" indent="-444603">
              <a:buFont typeface="Arial" panose="020B0604020202020204" pitchFamily="34" charset="0"/>
              <a:buChar char="•"/>
            </a:pPr>
            <a:r>
              <a:rPr lang="en-US" sz="1800" b="1" i="1" dirty="0">
                <a:latin typeface="Arial" panose="020B0604020202020204" pitchFamily="34" charset="0"/>
              </a:rPr>
              <a:t>Reverse Transcriptase: </a:t>
            </a:r>
            <a:r>
              <a:rPr lang="en-US" sz="1800" dirty="0">
                <a:latin typeface="Arial" panose="020B0604020202020204" pitchFamily="34" charset="0"/>
              </a:rPr>
              <a:t>Copies viral RNA to DNA</a:t>
            </a:r>
          </a:p>
          <a:p>
            <a:pPr marL="444603" indent="-444603">
              <a:buFont typeface="Arial" panose="020B0604020202020204" pitchFamily="34" charset="0"/>
              <a:buChar char="•"/>
            </a:pPr>
            <a:r>
              <a:rPr lang="en-US" sz="1800" b="1" i="1" dirty="0">
                <a:latin typeface="Arial" panose="020B0604020202020204" pitchFamily="34" charset="0"/>
              </a:rPr>
              <a:t>Integrase: </a:t>
            </a:r>
            <a:r>
              <a:rPr lang="en-US" sz="1800" dirty="0">
                <a:latin typeface="Arial" panose="020B0604020202020204" pitchFamily="34" charset="0"/>
              </a:rPr>
              <a:t>Integrates viral DNA into host chromosome.  This DNA is used to make new copies of the viral RNA as well as mRNA to make viral proteins.</a:t>
            </a:r>
          </a:p>
          <a:p>
            <a:pPr marL="444603" indent="-444603">
              <a:buFont typeface="Arial" panose="020B0604020202020204" pitchFamily="34" charset="0"/>
              <a:buChar char="•"/>
            </a:pPr>
            <a:r>
              <a:rPr lang="en-US" sz="1800" b="1" i="1" dirty="0">
                <a:latin typeface="Arial" panose="020B0604020202020204" pitchFamily="34" charset="0"/>
              </a:rPr>
              <a:t>HIV Protease: </a:t>
            </a:r>
            <a:r>
              <a:rPr lang="en-US" sz="1800" dirty="0">
                <a:latin typeface="Arial" panose="020B0604020202020204" pitchFamily="34" charset="0"/>
              </a:rPr>
              <a:t>Cleaves immature viral protein to produce smaller mature proteins.</a:t>
            </a:r>
          </a:p>
        </p:txBody>
      </p:sp>
      <p:sp>
        <p:nvSpPr>
          <p:cNvPr id="2" name="Date Placeholder 1">
            <a:extLst>
              <a:ext uri="{FF2B5EF4-FFF2-40B4-BE49-F238E27FC236}">
                <a16:creationId xmlns:a16="http://schemas.microsoft.com/office/drawing/2014/main" id="{8C6CB777-EFE2-0B58-981F-6E980CF488D8}"/>
              </a:ext>
            </a:extLst>
          </p:cNvPr>
          <p:cNvSpPr>
            <a:spLocks noGrp="1"/>
          </p:cNvSpPr>
          <p:nvPr>
            <p:ph type="dt" sz="half" idx="10"/>
          </p:nvPr>
        </p:nvSpPr>
        <p:spPr/>
        <p:txBody>
          <a:bodyPr/>
          <a:lstStyle/>
          <a:p>
            <a:fld id="{27011D6C-00B4-45A7-9259-D4FB4B4BAF59}" type="datetime1">
              <a:rPr lang="en-US" smtClean="0"/>
              <a:t>2/8/2025</a:t>
            </a:fld>
            <a:endParaRPr lang="en-US"/>
          </a:p>
        </p:txBody>
      </p:sp>
      <p:sp>
        <p:nvSpPr>
          <p:cNvPr id="3" name="Footer Placeholder 2">
            <a:extLst>
              <a:ext uri="{FF2B5EF4-FFF2-40B4-BE49-F238E27FC236}">
                <a16:creationId xmlns:a16="http://schemas.microsoft.com/office/drawing/2014/main" id="{BD36F1C4-FB4B-878F-FDCE-ECE1C53F8C66}"/>
              </a:ext>
            </a:extLst>
          </p:cNvPr>
          <p:cNvSpPr>
            <a:spLocks noGrp="1"/>
          </p:cNvSpPr>
          <p:nvPr>
            <p:ph type="ftr" sz="quarter" idx="11"/>
          </p:nvPr>
        </p:nvSpPr>
        <p:spPr/>
        <p:txBody>
          <a:bodyPr/>
          <a:lstStyle/>
          <a:p>
            <a:r>
              <a:rPr lang="en-US" dirty="0"/>
              <a:t>Drugs and Disease Spring 2025 - Lecture 5</a:t>
            </a:r>
          </a:p>
        </p:txBody>
      </p:sp>
      <p:sp>
        <p:nvSpPr>
          <p:cNvPr id="4" name="Slide Number Placeholder 3">
            <a:extLst>
              <a:ext uri="{FF2B5EF4-FFF2-40B4-BE49-F238E27FC236}">
                <a16:creationId xmlns:a16="http://schemas.microsoft.com/office/drawing/2014/main" id="{7C81680C-16FF-CDDD-A51D-507B32BCB180}"/>
              </a:ext>
            </a:extLst>
          </p:cNvPr>
          <p:cNvSpPr>
            <a:spLocks noGrp="1"/>
          </p:cNvSpPr>
          <p:nvPr>
            <p:ph type="sldNum" sz="quarter" idx="12"/>
          </p:nvPr>
        </p:nvSpPr>
        <p:spPr/>
        <p:txBody>
          <a:bodyPr/>
          <a:lstStyle/>
          <a:p>
            <a:fld id="{DC3BB032-4020-48F4-953B-341806DC4A2B}" type="slidenum">
              <a:rPr lang="en-US" smtClean="0"/>
              <a:pPr/>
              <a:t>38</a:t>
            </a:fld>
            <a:endParaRPr lang="en-US"/>
          </a:p>
        </p:txBody>
      </p:sp>
      <mc:AlternateContent xmlns:mc="http://schemas.openxmlformats.org/markup-compatibility/2006">
        <mc:Choice xmlns:p14="http://schemas.microsoft.com/office/powerpoint/2010/main" Requires="p14">
          <p:contentPart p14:bwMode="auto" r:id="rId3">
            <p14:nvContentPartPr>
              <p14:cNvPr id="8" name="Ink 7">
                <a:extLst>
                  <a:ext uri="{FF2B5EF4-FFF2-40B4-BE49-F238E27FC236}">
                    <a16:creationId xmlns:a16="http://schemas.microsoft.com/office/drawing/2014/main" id="{D1E48AE3-A70E-D59A-2E07-988E9A946AE0}"/>
                  </a:ext>
                </a:extLst>
              </p14:cNvPr>
              <p14:cNvContentPartPr/>
              <p14:nvPr/>
            </p14:nvContentPartPr>
            <p14:xfrm>
              <a:off x="7013713" y="4769849"/>
              <a:ext cx="2270880" cy="104400"/>
            </p14:xfrm>
          </p:contentPart>
        </mc:Choice>
        <mc:Fallback>
          <p:pic>
            <p:nvPicPr>
              <p:cNvPr id="8" name="Ink 7">
                <a:extLst>
                  <a:ext uri="{FF2B5EF4-FFF2-40B4-BE49-F238E27FC236}">
                    <a16:creationId xmlns:a16="http://schemas.microsoft.com/office/drawing/2014/main" id="{D1E48AE3-A70E-D59A-2E07-988E9A946AE0}"/>
                  </a:ext>
                </a:extLst>
              </p:cNvPr>
              <p:cNvPicPr/>
              <p:nvPr/>
            </p:nvPicPr>
            <p:blipFill>
              <a:blip r:embed="rId4"/>
              <a:stretch>
                <a:fillRect/>
              </a:stretch>
            </p:blipFill>
            <p:spPr>
              <a:xfrm>
                <a:off x="7004713" y="4760849"/>
                <a:ext cx="2288520" cy="12204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9" name="Ink 8">
                <a:extLst>
                  <a:ext uri="{FF2B5EF4-FFF2-40B4-BE49-F238E27FC236}">
                    <a16:creationId xmlns:a16="http://schemas.microsoft.com/office/drawing/2014/main" id="{AA3DE132-4C82-5C5C-A2B1-67CF7885A83D}"/>
                  </a:ext>
                </a:extLst>
              </p14:cNvPr>
              <p14:cNvContentPartPr/>
              <p14:nvPr/>
            </p14:nvContentPartPr>
            <p14:xfrm>
              <a:off x="6935233" y="5096009"/>
              <a:ext cx="931320" cy="35280"/>
            </p14:xfrm>
          </p:contentPart>
        </mc:Choice>
        <mc:Fallback>
          <p:pic>
            <p:nvPicPr>
              <p:cNvPr id="9" name="Ink 8">
                <a:extLst>
                  <a:ext uri="{FF2B5EF4-FFF2-40B4-BE49-F238E27FC236}">
                    <a16:creationId xmlns:a16="http://schemas.microsoft.com/office/drawing/2014/main" id="{AA3DE132-4C82-5C5C-A2B1-67CF7885A83D}"/>
                  </a:ext>
                </a:extLst>
              </p:cNvPr>
              <p:cNvPicPr/>
              <p:nvPr/>
            </p:nvPicPr>
            <p:blipFill>
              <a:blip r:embed="rId6"/>
              <a:stretch>
                <a:fillRect/>
              </a:stretch>
            </p:blipFill>
            <p:spPr>
              <a:xfrm>
                <a:off x="6926233" y="5087369"/>
                <a:ext cx="948960" cy="5292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1" name="Ink 10">
                <a:extLst>
                  <a:ext uri="{FF2B5EF4-FFF2-40B4-BE49-F238E27FC236}">
                    <a16:creationId xmlns:a16="http://schemas.microsoft.com/office/drawing/2014/main" id="{A2AE1B15-BC9A-91C1-F74A-0091CEE28C59}"/>
                  </a:ext>
                </a:extLst>
              </p14:cNvPr>
              <p14:cNvContentPartPr/>
              <p14:nvPr/>
            </p14:nvContentPartPr>
            <p14:xfrm>
              <a:off x="6917593" y="5880089"/>
              <a:ext cx="1354680" cy="63360"/>
            </p14:xfrm>
          </p:contentPart>
        </mc:Choice>
        <mc:Fallback>
          <p:pic>
            <p:nvPicPr>
              <p:cNvPr id="11" name="Ink 10">
                <a:extLst>
                  <a:ext uri="{FF2B5EF4-FFF2-40B4-BE49-F238E27FC236}">
                    <a16:creationId xmlns:a16="http://schemas.microsoft.com/office/drawing/2014/main" id="{A2AE1B15-BC9A-91C1-F74A-0091CEE28C59}"/>
                  </a:ext>
                </a:extLst>
              </p:cNvPr>
              <p:cNvPicPr/>
              <p:nvPr/>
            </p:nvPicPr>
            <p:blipFill>
              <a:blip r:embed="rId8"/>
              <a:stretch>
                <a:fillRect/>
              </a:stretch>
            </p:blipFill>
            <p:spPr>
              <a:xfrm>
                <a:off x="6908953" y="5871449"/>
                <a:ext cx="1372320" cy="810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2" name="Ink 11">
                <a:extLst>
                  <a:ext uri="{FF2B5EF4-FFF2-40B4-BE49-F238E27FC236}">
                    <a16:creationId xmlns:a16="http://schemas.microsoft.com/office/drawing/2014/main" id="{6B240000-4570-3FA2-CCAB-C11C04435F7F}"/>
                  </a:ext>
                </a:extLst>
              </p14:cNvPr>
              <p14:cNvContentPartPr/>
              <p14:nvPr/>
            </p14:nvContentPartPr>
            <p14:xfrm>
              <a:off x="6753073" y="5578769"/>
              <a:ext cx="1698840" cy="401040"/>
            </p14:xfrm>
          </p:contentPart>
        </mc:Choice>
        <mc:Fallback>
          <p:pic>
            <p:nvPicPr>
              <p:cNvPr id="12" name="Ink 11">
                <a:extLst>
                  <a:ext uri="{FF2B5EF4-FFF2-40B4-BE49-F238E27FC236}">
                    <a16:creationId xmlns:a16="http://schemas.microsoft.com/office/drawing/2014/main" id="{6B240000-4570-3FA2-CCAB-C11C04435F7F}"/>
                  </a:ext>
                </a:extLst>
              </p:cNvPr>
              <p:cNvPicPr/>
              <p:nvPr/>
            </p:nvPicPr>
            <p:blipFill>
              <a:blip r:embed="rId10"/>
              <a:stretch>
                <a:fillRect/>
              </a:stretch>
            </p:blipFill>
            <p:spPr>
              <a:xfrm>
                <a:off x="6744433" y="5570129"/>
                <a:ext cx="1716480" cy="418680"/>
              </a:xfrm>
              <a:prstGeom prst="rect">
                <a:avLst/>
              </a:prstGeom>
            </p:spPr>
          </p:pic>
        </mc:Fallback>
      </mc:AlternateContent>
    </p:spTree>
    <p:extLst>
      <p:ext uri="{BB962C8B-B14F-4D97-AF65-F5344CB8AC3E}">
        <p14:creationId xmlns:p14="http://schemas.microsoft.com/office/powerpoint/2010/main" val="25452915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rot">
            <a:extLst>
              <a:ext uri="{FF2B5EF4-FFF2-40B4-BE49-F238E27FC236}">
                <a16:creationId xmlns:a16="http://schemas.microsoft.com/office/drawing/2014/main" id="{DB67B4D1-298D-43D1-8E80-2A3A0FB4397F}"/>
              </a:ext>
            </a:extLst>
          </p:cNvPr>
          <p:cNvPicPr/>
          <p:nvPr/>
        </p:nvPicPr>
        <p:blipFill>
          <a:blip r:embed="rId2" cstate="print"/>
          <a:srcRect/>
          <a:stretch>
            <a:fillRect/>
          </a:stretch>
        </p:blipFill>
        <p:spPr bwMode="auto">
          <a:xfrm>
            <a:off x="80651" y="821601"/>
            <a:ext cx="3171733" cy="2234854"/>
          </a:xfrm>
          <a:prstGeom prst="rect">
            <a:avLst/>
          </a:prstGeom>
          <a:noFill/>
          <a:ln w="9525">
            <a:noFill/>
            <a:miter lim="800000"/>
            <a:headEnd/>
            <a:tailEnd/>
          </a:ln>
        </p:spPr>
      </p:pic>
      <p:pic>
        <p:nvPicPr>
          <p:cNvPr id="7" name="Picture 6" descr="C:\Users\rule\AppData\Local\Microsoft\Windows\INetCache\Content.Word\hiv_protease.png">
            <a:extLst>
              <a:ext uri="{FF2B5EF4-FFF2-40B4-BE49-F238E27FC236}">
                <a16:creationId xmlns:a16="http://schemas.microsoft.com/office/drawing/2014/main" id="{D9EAFD40-90AB-4151-A83C-910DAB8A96C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437118" y="384628"/>
            <a:ext cx="4799579" cy="2894156"/>
          </a:xfrm>
          <a:prstGeom prst="rect">
            <a:avLst/>
          </a:prstGeom>
          <a:noFill/>
          <a:ln>
            <a:noFill/>
          </a:ln>
        </p:spPr>
      </p:pic>
      <p:graphicFrame>
        <p:nvGraphicFramePr>
          <p:cNvPr id="5" name="Object 4">
            <a:extLst>
              <a:ext uri="{FF2B5EF4-FFF2-40B4-BE49-F238E27FC236}">
                <a16:creationId xmlns:a16="http://schemas.microsoft.com/office/drawing/2014/main" id="{7EFA91CB-5FE9-4915-995F-F529D1419FC2}"/>
              </a:ext>
            </a:extLst>
          </p:cNvPr>
          <p:cNvGraphicFramePr>
            <a:graphicFrameLocks noChangeAspect="1"/>
          </p:cNvGraphicFramePr>
          <p:nvPr/>
        </p:nvGraphicFramePr>
        <p:xfrm>
          <a:off x="3536173" y="883541"/>
          <a:ext cx="2647441" cy="2380946"/>
        </p:xfrm>
        <a:graphic>
          <a:graphicData uri="http://schemas.openxmlformats.org/presentationml/2006/ole">
            <mc:AlternateContent xmlns:mc="http://schemas.openxmlformats.org/markup-compatibility/2006">
              <mc:Choice xmlns:v="urn:schemas-microsoft-com:vml" Requires="v">
                <p:oleObj name="MDLDrawObject Class" r:id="rId4" imgW="4390698" imgH="3942956" progId="MDLDrawOLE.MDLDrawObject.1">
                  <p:embed/>
                </p:oleObj>
              </mc:Choice>
              <mc:Fallback>
                <p:oleObj name="MDLDrawObject Class" r:id="rId4" imgW="4390698" imgH="3942956" progId="MDLDrawOLE.MDLDrawObject.1">
                  <p:embed/>
                  <p:pic>
                    <p:nvPicPr>
                      <p:cNvPr id="5" name="Object 4">
                        <a:extLst>
                          <a:ext uri="{FF2B5EF4-FFF2-40B4-BE49-F238E27FC236}">
                            <a16:creationId xmlns:a16="http://schemas.microsoft.com/office/drawing/2014/main" id="{7EFA91CB-5FE9-4915-995F-F529D1419F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6173" y="883541"/>
                        <a:ext cx="2647441" cy="2380946"/>
                      </a:xfrm>
                      <a:prstGeom prst="rect">
                        <a:avLst/>
                      </a:prstGeom>
                      <a:noFill/>
                    </p:spPr>
                  </p:pic>
                </p:oleObj>
              </mc:Fallback>
            </mc:AlternateContent>
          </a:graphicData>
        </a:graphic>
      </p:graphicFrame>
      <p:graphicFrame>
        <p:nvGraphicFramePr>
          <p:cNvPr id="6" name="Object 5">
            <a:extLst>
              <a:ext uri="{FF2B5EF4-FFF2-40B4-BE49-F238E27FC236}">
                <a16:creationId xmlns:a16="http://schemas.microsoft.com/office/drawing/2014/main" id="{D788C427-599E-4DF6-8D1C-9300B5D4D21E}"/>
              </a:ext>
            </a:extLst>
          </p:cNvPr>
          <p:cNvGraphicFramePr>
            <a:graphicFrameLocks noChangeAspect="1"/>
          </p:cNvGraphicFramePr>
          <p:nvPr>
            <p:extLst>
              <p:ext uri="{D42A27DB-BD31-4B8C-83A1-F6EECF244321}">
                <p14:modId xmlns:p14="http://schemas.microsoft.com/office/powerpoint/2010/main" val="460966710"/>
              </p:ext>
            </p:extLst>
          </p:nvPr>
        </p:nvGraphicFramePr>
        <p:xfrm>
          <a:off x="6033524" y="3322637"/>
          <a:ext cx="6436961" cy="2263293"/>
        </p:xfrm>
        <a:graphic>
          <a:graphicData uri="http://schemas.openxmlformats.org/presentationml/2006/ole">
            <mc:AlternateContent xmlns:mc="http://schemas.openxmlformats.org/markup-compatibility/2006">
              <mc:Choice xmlns:v="urn:schemas-microsoft-com:vml" Requires="v">
                <p:oleObj name="MDLDrawObject Class" r:id="rId6" imgW="10582183" imgH="3732880" progId="MDLDrawOLE.MDLDrawObject.1">
                  <p:embed/>
                </p:oleObj>
              </mc:Choice>
              <mc:Fallback>
                <p:oleObj name="MDLDrawObject Class" r:id="rId6" imgW="10582183" imgH="3732880" progId="MDLDrawOLE.MDLDrawObject.1">
                  <p:embed/>
                  <p:pic>
                    <p:nvPicPr>
                      <p:cNvPr id="6" name="Object 5">
                        <a:extLst>
                          <a:ext uri="{FF2B5EF4-FFF2-40B4-BE49-F238E27FC236}">
                            <a16:creationId xmlns:a16="http://schemas.microsoft.com/office/drawing/2014/main" id="{D788C427-599E-4DF6-8D1C-9300B5D4D21E}"/>
                          </a:ext>
                        </a:extLst>
                      </p:cNvPr>
                      <p:cNvPicPr>
                        <a:picLocks noChangeAspect="1" noChangeArrowheads="1"/>
                      </p:cNvPicPr>
                      <p:nvPr/>
                    </p:nvPicPr>
                    <p:blipFill>
                      <a:blip r:embed="rId7"/>
                      <a:srcRect/>
                      <a:stretch>
                        <a:fillRect/>
                      </a:stretch>
                    </p:blipFill>
                    <p:spPr bwMode="auto">
                      <a:xfrm>
                        <a:off x="6033524" y="3322637"/>
                        <a:ext cx="6436961" cy="2263293"/>
                      </a:xfrm>
                      <a:prstGeom prst="rect">
                        <a:avLst/>
                      </a:prstGeom>
                      <a:noFill/>
                    </p:spPr>
                  </p:pic>
                </p:oleObj>
              </mc:Fallback>
            </mc:AlternateContent>
          </a:graphicData>
        </a:graphic>
      </p:graphicFrame>
      <p:sp>
        <p:nvSpPr>
          <p:cNvPr id="8" name="Rectangle 7">
            <a:extLst>
              <a:ext uri="{FF2B5EF4-FFF2-40B4-BE49-F238E27FC236}">
                <a16:creationId xmlns:a16="http://schemas.microsoft.com/office/drawing/2014/main" id="{9A1FECFE-F09C-49D5-962D-BA1009249299}"/>
              </a:ext>
            </a:extLst>
          </p:cNvPr>
          <p:cNvSpPr/>
          <p:nvPr/>
        </p:nvSpPr>
        <p:spPr>
          <a:xfrm>
            <a:off x="405755" y="5303977"/>
            <a:ext cx="12172652" cy="1477328"/>
          </a:xfrm>
          <a:prstGeom prst="rect">
            <a:avLst/>
          </a:prstGeom>
        </p:spPr>
        <p:txBody>
          <a:bodyPr wrap="square">
            <a:spAutoFit/>
          </a:bodyPr>
          <a:lstStyle/>
          <a:p>
            <a:pPr marL="176615" indent="-176615"/>
            <a:r>
              <a:rPr lang="en-US" sz="1800" dirty="0">
                <a:latin typeface="Arial" panose="020B0604020202020204" pitchFamily="34" charset="0"/>
                <a:ea typeface="Times New Roman" panose="02020603050405020304" pitchFamily="18" charset="0"/>
              </a:rPr>
              <a:t>HIV Protease:</a:t>
            </a:r>
          </a:p>
          <a:p>
            <a:pPr marL="365760" indent="-176615"/>
            <a:r>
              <a:rPr lang="en-US" sz="1800" dirty="0">
                <a:latin typeface="Arial" panose="020B0604020202020204" pitchFamily="34" charset="0"/>
                <a:ea typeface="Times New Roman" panose="02020603050405020304" pitchFamily="18" charset="0"/>
              </a:rPr>
              <a:t>1. An essential enzyme in the maturation of the HIV virus.  If inhibited, the virus cannot replicate.</a:t>
            </a:r>
          </a:p>
          <a:p>
            <a:pPr marL="365760" indent="-176615" algn="just"/>
            <a:r>
              <a:rPr lang="en-US" sz="1800" dirty="0">
                <a:latin typeface="Arial" panose="020B0604020202020204" pitchFamily="34" charset="0"/>
                <a:ea typeface="Times New Roman" panose="02020603050405020304" pitchFamily="18" charset="0"/>
              </a:rPr>
              <a:t>2. Prefers hydrophobic substrates (e.g. </a:t>
            </a:r>
            <a:r>
              <a:rPr lang="en-US" sz="1800" dirty="0" err="1">
                <a:latin typeface="Arial" panose="020B0604020202020204" pitchFamily="34" charset="0"/>
                <a:ea typeface="Times New Roman" panose="02020603050405020304" pitchFamily="18" charset="0"/>
              </a:rPr>
              <a:t>Phe</a:t>
            </a:r>
            <a:r>
              <a:rPr lang="en-US" sz="1800" dirty="0">
                <a:latin typeface="Arial" panose="020B0604020202020204" pitchFamily="34" charset="0"/>
                <a:ea typeface="Times New Roman" panose="02020603050405020304" pitchFamily="18" charset="0"/>
              </a:rPr>
              <a:t>) due to Val82 plus other non-polar residues in its active site (Pro81, Leu23).</a:t>
            </a:r>
          </a:p>
          <a:p>
            <a:pPr marL="365760" indent="-176615" algn="just"/>
            <a:r>
              <a:rPr lang="en-US" sz="1800" dirty="0">
                <a:latin typeface="Arial" panose="020B0604020202020204" pitchFamily="34" charset="0"/>
                <a:ea typeface="Times New Roman" panose="02020603050405020304" pitchFamily="18" charset="0"/>
              </a:rPr>
              <a:t>3. Cleaves peptide bond after large non-polar residues</a:t>
            </a:r>
          </a:p>
        </p:txBody>
      </p:sp>
      <p:sp>
        <p:nvSpPr>
          <p:cNvPr id="10" name="Rectangle 9">
            <a:extLst>
              <a:ext uri="{FF2B5EF4-FFF2-40B4-BE49-F238E27FC236}">
                <a16:creationId xmlns:a16="http://schemas.microsoft.com/office/drawing/2014/main" id="{970CF6A5-A6F6-4801-996C-7DDA2C049D33}"/>
              </a:ext>
            </a:extLst>
          </p:cNvPr>
          <p:cNvSpPr/>
          <p:nvPr/>
        </p:nvSpPr>
        <p:spPr>
          <a:xfrm>
            <a:off x="4138701" y="-47692"/>
            <a:ext cx="6136616" cy="551241"/>
          </a:xfrm>
          <a:prstGeom prst="rect">
            <a:avLst/>
          </a:prstGeom>
        </p:spPr>
        <p:txBody>
          <a:bodyPr wrap="none">
            <a:spAutoFit/>
          </a:bodyPr>
          <a:lstStyle/>
          <a:p>
            <a:pPr marL="176615" indent="-176615"/>
            <a:r>
              <a:rPr lang="en-US" sz="2982" b="1" dirty="0">
                <a:latin typeface="Arial" panose="020B0604020202020204" pitchFamily="34" charset="0"/>
                <a:ea typeface="Times New Roman" panose="02020603050405020304" pitchFamily="18" charset="0"/>
              </a:rPr>
              <a:t>HIV Protease (Aspartyl protease)</a:t>
            </a:r>
            <a:endParaRPr lang="en-US" sz="2982" dirty="0">
              <a:latin typeface="Arial" panose="020B0604020202020204" pitchFamily="34" charset="0"/>
              <a:ea typeface="Times New Roman" panose="02020603050405020304" pitchFamily="18" charset="0"/>
            </a:endParaRPr>
          </a:p>
        </p:txBody>
      </p:sp>
      <p:sp>
        <p:nvSpPr>
          <p:cNvPr id="11" name="Oval 10">
            <a:extLst>
              <a:ext uri="{FF2B5EF4-FFF2-40B4-BE49-F238E27FC236}">
                <a16:creationId xmlns:a16="http://schemas.microsoft.com/office/drawing/2014/main" id="{B5CE7297-ADA5-B556-8E32-3076E60FCAFB}"/>
              </a:ext>
            </a:extLst>
          </p:cNvPr>
          <p:cNvSpPr/>
          <p:nvPr/>
        </p:nvSpPr>
        <p:spPr>
          <a:xfrm>
            <a:off x="7299718" y="4521538"/>
            <a:ext cx="1704171" cy="841688"/>
          </a:xfrm>
          <a:prstGeom prst="ellipse">
            <a:avLst/>
          </a:pr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12" name="Rectangle: Rounded Corners 11">
            <a:extLst>
              <a:ext uri="{FF2B5EF4-FFF2-40B4-BE49-F238E27FC236}">
                <a16:creationId xmlns:a16="http://schemas.microsoft.com/office/drawing/2014/main" id="{6FC895B3-94EE-4D35-760F-4692E0767790}"/>
              </a:ext>
            </a:extLst>
          </p:cNvPr>
          <p:cNvSpPr/>
          <p:nvPr/>
        </p:nvSpPr>
        <p:spPr>
          <a:xfrm>
            <a:off x="6434563" y="3322638"/>
            <a:ext cx="2863390" cy="1375127"/>
          </a:xfrm>
          <a:prstGeom prst="roundRect">
            <a:avLst/>
          </a:prstGeom>
          <a:solidFill>
            <a:schemeClr val="bg1">
              <a:lumMod val="6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13" name="Freeform: Shape 12">
            <a:extLst>
              <a:ext uri="{FF2B5EF4-FFF2-40B4-BE49-F238E27FC236}">
                <a16:creationId xmlns:a16="http://schemas.microsoft.com/office/drawing/2014/main" id="{717BA138-B084-6BB1-CCE8-325EDB351D0F}"/>
              </a:ext>
            </a:extLst>
          </p:cNvPr>
          <p:cNvSpPr/>
          <p:nvPr/>
        </p:nvSpPr>
        <p:spPr>
          <a:xfrm>
            <a:off x="3443199" y="729276"/>
            <a:ext cx="2077892" cy="2382099"/>
          </a:xfrm>
          <a:custGeom>
            <a:avLst/>
            <a:gdLst>
              <a:gd name="connsiteX0" fmla="*/ 850790 w 1828800"/>
              <a:gd name="connsiteY0" fmla="*/ 0 h 2305879"/>
              <a:gd name="connsiteX1" fmla="*/ 1518700 w 1828800"/>
              <a:gd name="connsiteY1" fmla="*/ 15903 h 2305879"/>
              <a:gd name="connsiteX2" fmla="*/ 1828800 w 1828800"/>
              <a:gd name="connsiteY2" fmla="*/ 349858 h 2305879"/>
              <a:gd name="connsiteX3" fmla="*/ 1709531 w 1828800"/>
              <a:gd name="connsiteY3" fmla="*/ 914400 h 2305879"/>
              <a:gd name="connsiteX4" fmla="*/ 1351722 w 1828800"/>
              <a:gd name="connsiteY4" fmla="*/ 1160891 h 2305879"/>
              <a:gd name="connsiteX5" fmla="*/ 1041621 w 1828800"/>
              <a:gd name="connsiteY5" fmla="*/ 1144988 h 2305879"/>
              <a:gd name="connsiteX6" fmla="*/ 978011 w 1828800"/>
              <a:gd name="connsiteY6" fmla="*/ 1510748 h 2305879"/>
              <a:gd name="connsiteX7" fmla="*/ 1192696 w 1828800"/>
              <a:gd name="connsiteY7" fmla="*/ 1876508 h 2305879"/>
              <a:gd name="connsiteX8" fmla="*/ 667910 w 1828800"/>
              <a:gd name="connsiteY8" fmla="*/ 2305879 h 2305879"/>
              <a:gd name="connsiteX9" fmla="*/ 0 w 1828800"/>
              <a:gd name="connsiteY9" fmla="*/ 1948070 h 2305879"/>
              <a:gd name="connsiteX10" fmla="*/ 15903 w 1828800"/>
              <a:gd name="connsiteY10" fmla="*/ 1296063 h 2305879"/>
              <a:gd name="connsiteX11" fmla="*/ 7952 w 1828800"/>
              <a:gd name="connsiteY11" fmla="*/ 787179 h 2305879"/>
              <a:gd name="connsiteX12" fmla="*/ 310101 w 1828800"/>
              <a:gd name="connsiteY12" fmla="*/ 326004 h 2305879"/>
              <a:gd name="connsiteX13" fmla="*/ 381663 w 1828800"/>
              <a:gd name="connsiteY13" fmla="*/ 270345 h 2305879"/>
              <a:gd name="connsiteX14" fmla="*/ 667910 w 1828800"/>
              <a:gd name="connsiteY14" fmla="*/ 95416 h 2305879"/>
              <a:gd name="connsiteX15" fmla="*/ 795131 w 1828800"/>
              <a:gd name="connsiteY15" fmla="*/ 31806 h 2305879"/>
              <a:gd name="connsiteX0" fmla="*/ 973110 w 1951120"/>
              <a:gd name="connsiteY0" fmla="*/ 0 h 2305879"/>
              <a:gd name="connsiteX1" fmla="*/ 1641020 w 1951120"/>
              <a:gd name="connsiteY1" fmla="*/ 15903 h 2305879"/>
              <a:gd name="connsiteX2" fmla="*/ 1951120 w 1951120"/>
              <a:gd name="connsiteY2" fmla="*/ 349858 h 2305879"/>
              <a:gd name="connsiteX3" fmla="*/ 1831851 w 1951120"/>
              <a:gd name="connsiteY3" fmla="*/ 914400 h 2305879"/>
              <a:gd name="connsiteX4" fmla="*/ 1474042 w 1951120"/>
              <a:gd name="connsiteY4" fmla="*/ 1160891 h 2305879"/>
              <a:gd name="connsiteX5" fmla="*/ 1163941 w 1951120"/>
              <a:gd name="connsiteY5" fmla="*/ 1144988 h 2305879"/>
              <a:gd name="connsiteX6" fmla="*/ 1100331 w 1951120"/>
              <a:gd name="connsiteY6" fmla="*/ 1510748 h 2305879"/>
              <a:gd name="connsiteX7" fmla="*/ 1315016 w 1951120"/>
              <a:gd name="connsiteY7" fmla="*/ 1876508 h 2305879"/>
              <a:gd name="connsiteX8" fmla="*/ 790230 w 1951120"/>
              <a:gd name="connsiteY8" fmla="*/ 2305879 h 2305879"/>
              <a:gd name="connsiteX9" fmla="*/ 122320 w 1951120"/>
              <a:gd name="connsiteY9" fmla="*/ 1948070 h 2305879"/>
              <a:gd name="connsiteX10" fmla="*/ 0 w 1951120"/>
              <a:gd name="connsiteY10" fmla="*/ 1296063 h 2305879"/>
              <a:gd name="connsiteX11" fmla="*/ 130272 w 1951120"/>
              <a:gd name="connsiteY11" fmla="*/ 787179 h 2305879"/>
              <a:gd name="connsiteX12" fmla="*/ 432421 w 1951120"/>
              <a:gd name="connsiteY12" fmla="*/ 326004 h 2305879"/>
              <a:gd name="connsiteX13" fmla="*/ 503983 w 1951120"/>
              <a:gd name="connsiteY13" fmla="*/ 270345 h 2305879"/>
              <a:gd name="connsiteX14" fmla="*/ 790230 w 1951120"/>
              <a:gd name="connsiteY14" fmla="*/ 95416 h 2305879"/>
              <a:gd name="connsiteX15" fmla="*/ 917451 w 1951120"/>
              <a:gd name="connsiteY15" fmla="*/ 31806 h 2305879"/>
              <a:gd name="connsiteX0" fmla="*/ 973110 w 1951120"/>
              <a:gd name="connsiteY0" fmla="*/ 0 h 2236767"/>
              <a:gd name="connsiteX1" fmla="*/ 1641020 w 1951120"/>
              <a:gd name="connsiteY1" fmla="*/ 15903 h 2236767"/>
              <a:gd name="connsiteX2" fmla="*/ 1951120 w 1951120"/>
              <a:gd name="connsiteY2" fmla="*/ 349858 h 2236767"/>
              <a:gd name="connsiteX3" fmla="*/ 1831851 w 1951120"/>
              <a:gd name="connsiteY3" fmla="*/ 914400 h 2236767"/>
              <a:gd name="connsiteX4" fmla="*/ 1474042 w 1951120"/>
              <a:gd name="connsiteY4" fmla="*/ 1160891 h 2236767"/>
              <a:gd name="connsiteX5" fmla="*/ 1163941 w 1951120"/>
              <a:gd name="connsiteY5" fmla="*/ 1144988 h 2236767"/>
              <a:gd name="connsiteX6" fmla="*/ 1100331 w 1951120"/>
              <a:gd name="connsiteY6" fmla="*/ 1510748 h 2236767"/>
              <a:gd name="connsiteX7" fmla="*/ 1315016 w 1951120"/>
              <a:gd name="connsiteY7" fmla="*/ 1876508 h 2236767"/>
              <a:gd name="connsiteX8" fmla="*/ 784914 w 1951120"/>
              <a:gd name="connsiteY8" fmla="*/ 2236767 h 2236767"/>
              <a:gd name="connsiteX9" fmla="*/ 122320 w 1951120"/>
              <a:gd name="connsiteY9" fmla="*/ 1948070 h 2236767"/>
              <a:gd name="connsiteX10" fmla="*/ 0 w 1951120"/>
              <a:gd name="connsiteY10" fmla="*/ 1296063 h 2236767"/>
              <a:gd name="connsiteX11" fmla="*/ 130272 w 1951120"/>
              <a:gd name="connsiteY11" fmla="*/ 787179 h 2236767"/>
              <a:gd name="connsiteX12" fmla="*/ 432421 w 1951120"/>
              <a:gd name="connsiteY12" fmla="*/ 326004 h 2236767"/>
              <a:gd name="connsiteX13" fmla="*/ 503983 w 1951120"/>
              <a:gd name="connsiteY13" fmla="*/ 270345 h 2236767"/>
              <a:gd name="connsiteX14" fmla="*/ 790230 w 1951120"/>
              <a:gd name="connsiteY14" fmla="*/ 95416 h 2236767"/>
              <a:gd name="connsiteX15" fmla="*/ 917451 w 1951120"/>
              <a:gd name="connsiteY15" fmla="*/ 31806 h 2236767"/>
              <a:gd name="connsiteX0" fmla="*/ 973110 w 1951120"/>
              <a:gd name="connsiteY0" fmla="*/ 0 h 2236767"/>
              <a:gd name="connsiteX1" fmla="*/ 1641020 w 1951120"/>
              <a:gd name="connsiteY1" fmla="*/ 15903 h 2236767"/>
              <a:gd name="connsiteX2" fmla="*/ 1951120 w 1951120"/>
              <a:gd name="connsiteY2" fmla="*/ 349858 h 2236767"/>
              <a:gd name="connsiteX3" fmla="*/ 1831851 w 1951120"/>
              <a:gd name="connsiteY3" fmla="*/ 914400 h 2236767"/>
              <a:gd name="connsiteX4" fmla="*/ 1474042 w 1951120"/>
              <a:gd name="connsiteY4" fmla="*/ 1160891 h 2236767"/>
              <a:gd name="connsiteX5" fmla="*/ 1163941 w 1951120"/>
              <a:gd name="connsiteY5" fmla="*/ 1144988 h 2236767"/>
              <a:gd name="connsiteX6" fmla="*/ 1100331 w 1951120"/>
              <a:gd name="connsiteY6" fmla="*/ 1510748 h 2236767"/>
              <a:gd name="connsiteX7" fmla="*/ 1315016 w 1951120"/>
              <a:gd name="connsiteY7" fmla="*/ 1913722 h 2236767"/>
              <a:gd name="connsiteX8" fmla="*/ 784914 w 1951120"/>
              <a:gd name="connsiteY8" fmla="*/ 2236767 h 2236767"/>
              <a:gd name="connsiteX9" fmla="*/ 122320 w 1951120"/>
              <a:gd name="connsiteY9" fmla="*/ 1948070 h 2236767"/>
              <a:gd name="connsiteX10" fmla="*/ 0 w 1951120"/>
              <a:gd name="connsiteY10" fmla="*/ 1296063 h 2236767"/>
              <a:gd name="connsiteX11" fmla="*/ 130272 w 1951120"/>
              <a:gd name="connsiteY11" fmla="*/ 787179 h 2236767"/>
              <a:gd name="connsiteX12" fmla="*/ 432421 w 1951120"/>
              <a:gd name="connsiteY12" fmla="*/ 326004 h 2236767"/>
              <a:gd name="connsiteX13" fmla="*/ 503983 w 1951120"/>
              <a:gd name="connsiteY13" fmla="*/ 270345 h 2236767"/>
              <a:gd name="connsiteX14" fmla="*/ 790230 w 1951120"/>
              <a:gd name="connsiteY14" fmla="*/ 95416 h 2236767"/>
              <a:gd name="connsiteX15" fmla="*/ 917451 w 1951120"/>
              <a:gd name="connsiteY15" fmla="*/ 31806 h 2236767"/>
              <a:gd name="connsiteX0" fmla="*/ 973110 w 1951120"/>
              <a:gd name="connsiteY0" fmla="*/ 0 h 2236767"/>
              <a:gd name="connsiteX1" fmla="*/ 1641020 w 1951120"/>
              <a:gd name="connsiteY1" fmla="*/ 15903 h 2236767"/>
              <a:gd name="connsiteX2" fmla="*/ 1951120 w 1951120"/>
              <a:gd name="connsiteY2" fmla="*/ 349858 h 2236767"/>
              <a:gd name="connsiteX3" fmla="*/ 1831851 w 1951120"/>
              <a:gd name="connsiteY3" fmla="*/ 914400 h 2236767"/>
              <a:gd name="connsiteX4" fmla="*/ 1463409 w 1951120"/>
              <a:gd name="connsiteY4" fmla="*/ 1086463 h 2236767"/>
              <a:gd name="connsiteX5" fmla="*/ 1163941 w 1951120"/>
              <a:gd name="connsiteY5" fmla="*/ 1144988 h 2236767"/>
              <a:gd name="connsiteX6" fmla="*/ 1100331 w 1951120"/>
              <a:gd name="connsiteY6" fmla="*/ 1510748 h 2236767"/>
              <a:gd name="connsiteX7" fmla="*/ 1315016 w 1951120"/>
              <a:gd name="connsiteY7" fmla="*/ 1913722 h 2236767"/>
              <a:gd name="connsiteX8" fmla="*/ 784914 w 1951120"/>
              <a:gd name="connsiteY8" fmla="*/ 2236767 h 2236767"/>
              <a:gd name="connsiteX9" fmla="*/ 122320 w 1951120"/>
              <a:gd name="connsiteY9" fmla="*/ 1948070 h 2236767"/>
              <a:gd name="connsiteX10" fmla="*/ 0 w 1951120"/>
              <a:gd name="connsiteY10" fmla="*/ 1296063 h 2236767"/>
              <a:gd name="connsiteX11" fmla="*/ 130272 w 1951120"/>
              <a:gd name="connsiteY11" fmla="*/ 787179 h 2236767"/>
              <a:gd name="connsiteX12" fmla="*/ 432421 w 1951120"/>
              <a:gd name="connsiteY12" fmla="*/ 326004 h 2236767"/>
              <a:gd name="connsiteX13" fmla="*/ 503983 w 1951120"/>
              <a:gd name="connsiteY13" fmla="*/ 270345 h 2236767"/>
              <a:gd name="connsiteX14" fmla="*/ 790230 w 1951120"/>
              <a:gd name="connsiteY14" fmla="*/ 95416 h 2236767"/>
              <a:gd name="connsiteX15" fmla="*/ 917451 w 1951120"/>
              <a:gd name="connsiteY15" fmla="*/ 31806 h 2236767"/>
              <a:gd name="connsiteX0" fmla="*/ 973110 w 1951120"/>
              <a:gd name="connsiteY0" fmla="*/ 0 h 2236767"/>
              <a:gd name="connsiteX1" fmla="*/ 1641020 w 1951120"/>
              <a:gd name="connsiteY1" fmla="*/ 15903 h 2236767"/>
              <a:gd name="connsiteX2" fmla="*/ 1951120 w 1951120"/>
              <a:gd name="connsiteY2" fmla="*/ 349858 h 2236767"/>
              <a:gd name="connsiteX3" fmla="*/ 1821219 w 1951120"/>
              <a:gd name="connsiteY3" fmla="*/ 1116419 h 2236767"/>
              <a:gd name="connsiteX4" fmla="*/ 1463409 w 1951120"/>
              <a:gd name="connsiteY4" fmla="*/ 1086463 h 2236767"/>
              <a:gd name="connsiteX5" fmla="*/ 1163941 w 1951120"/>
              <a:gd name="connsiteY5" fmla="*/ 1144988 h 2236767"/>
              <a:gd name="connsiteX6" fmla="*/ 1100331 w 1951120"/>
              <a:gd name="connsiteY6" fmla="*/ 1510748 h 2236767"/>
              <a:gd name="connsiteX7" fmla="*/ 1315016 w 1951120"/>
              <a:gd name="connsiteY7" fmla="*/ 1913722 h 2236767"/>
              <a:gd name="connsiteX8" fmla="*/ 784914 w 1951120"/>
              <a:gd name="connsiteY8" fmla="*/ 2236767 h 2236767"/>
              <a:gd name="connsiteX9" fmla="*/ 122320 w 1951120"/>
              <a:gd name="connsiteY9" fmla="*/ 1948070 h 2236767"/>
              <a:gd name="connsiteX10" fmla="*/ 0 w 1951120"/>
              <a:gd name="connsiteY10" fmla="*/ 1296063 h 2236767"/>
              <a:gd name="connsiteX11" fmla="*/ 130272 w 1951120"/>
              <a:gd name="connsiteY11" fmla="*/ 787179 h 2236767"/>
              <a:gd name="connsiteX12" fmla="*/ 432421 w 1951120"/>
              <a:gd name="connsiteY12" fmla="*/ 326004 h 2236767"/>
              <a:gd name="connsiteX13" fmla="*/ 503983 w 1951120"/>
              <a:gd name="connsiteY13" fmla="*/ 270345 h 2236767"/>
              <a:gd name="connsiteX14" fmla="*/ 790230 w 1951120"/>
              <a:gd name="connsiteY14" fmla="*/ 95416 h 2236767"/>
              <a:gd name="connsiteX15" fmla="*/ 917451 w 1951120"/>
              <a:gd name="connsiteY15" fmla="*/ 31806 h 223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1120" h="2236767">
                <a:moveTo>
                  <a:pt x="973110" y="0"/>
                </a:moveTo>
                <a:lnTo>
                  <a:pt x="1641020" y="15903"/>
                </a:lnTo>
                <a:lnTo>
                  <a:pt x="1951120" y="349858"/>
                </a:lnTo>
                <a:lnTo>
                  <a:pt x="1821219" y="1116419"/>
                </a:lnTo>
                <a:lnTo>
                  <a:pt x="1463409" y="1086463"/>
                </a:lnTo>
                <a:lnTo>
                  <a:pt x="1163941" y="1144988"/>
                </a:lnTo>
                <a:lnTo>
                  <a:pt x="1100331" y="1510748"/>
                </a:lnTo>
                <a:lnTo>
                  <a:pt x="1315016" y="1913722"/>
                </a:lnTo>
                <a:lnTo>
                  <a:pt x="784914" y="2236767"/>
                </a:lnTo>
                <a:lnTo>
                  <a:pt x="122320" y="1948070"/>
                </a:lnTo>
                <a:lnTo>
                  <a:pt x="0" y="1296063"/>
                </a:lnTo>
                <a:lnTo>
                  <a:pt x="130272" y="787179"/>
                </a:lnTo>
                <a:lnTo>
                  <a:pt x="432421" y="326004"/>
                </a:lnTo>
                <a:lnTo>
                  <a:pt x="503983" y="270345"/>
                </a:lnTo>
                <a:lnTo>
                  <a:pt x="790230" y="95416"/>
                </a:lnTo>
                <a:lnTo>
                  <a:pt x="917451" y="31806"/>
                </a:lnTo>
              </a:path>
            </a:pathLst>
          </a:custGeom>
          <a:solidFill>
            <a:srgbClr val="DBA43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14" name="Date Placeholder 13">
            <a:extLst>
              <a:ext uri="{FF2B5EF4-FFF2-40B4-BE49-F238E27FC236}">
                <a16:creationId xmlns:a16="http://schemas.microsoft.com/office/drawing/2014/main" id="{FAD35FDE-8917-DC44-1FA5-5EB0B86923F3}"/>
              </a:ext>
            </a:extLst>
          </p:cNvPr>
          <p:cNvSpPr>
            <a:spLocks noGrp="1"/>
          </p:cNvSpPr>
          <p:nvPr>
            <p:ph type="dt" sz="half" idx="10"/>
          </p:nvPr>
        </p:nvSpPr>
        <p:spPr/>
        <p:txBody>
          <a:bodyPr/>
          <a:lstStyle/>
          <a:p>
            <a:fld id="{7A858F00-A1F4-4053-A7D0-E7D655FA1E68}" type="datetime1">
              <a:rPr lang="en-US" smtClean="0"/>
              <a:t>2/8/2025</a:t>
            </a:fld>
            <a:endParaRPr lang="en-US"/>
          </a:p>
        </p:txBody>
      </p:sp>
      <p:sp>
        <p:nvSpPr>
          <p:cNvPr id="15" name="Footer Placeholder 14">
            <a:extLst>
              <a:ext uri="{FF2B5EF4-FFF2-40B4-BE49-F238E27FC236}">
                <a16:creationId xmlns:a16="http://schemas.microsoft.com/office/drawing/2014/main" id="{F2002B9E-E4A0-4C77-778C-B7392B3444BB}"/>
              </a:ext>
            </a:extLst>
          </p:cNvPr>
          <p:cNvSpPr>
            <a:spLocks noGrp="1"/>
          </p:cNvSpPr>
          <p:nvPr>
            <p:ph type="ftr" sz="quarter" idx="11"/>
          </p:nvPr>
        </p:nvSpPr>
        <p:spPr/>
        <p:txBody>
          <a:bodyPr/>
          <a:lstStyle/>
          <a:p>
            <a:r>
              <a:rPr lang="en-US"/>
              <a:t>Drugs and Disease Spring 2025 - Lecture 5</a:t>
            </a:r>
          </a:p>
        </p:txBody>
      </p:sp>
      <p:sp>
        <p:nvSpPr>
          <p:cNvPr id="16" name="Slide Number Placeholder 15">
            <a:extLst>
              <a:ext uri="{FF2B5EF4-FFF2-40B4-BE49-F238E27FC236}">
                <a16:creationId xmlns:a16="http://schemas.microsoft.com/office/drawing/2014/main" id="{7EB26F3E-93A4-D5BE-E41F-278BA393C527}"/>
              </a:ext>
            </a:extLst>
          </p:cNvPr>
          <p:cNvSpPr>
            <a:spLocks noGrp="1"/>
          </p:cNvSpPr>
          <p:nvPr>
            <p:ph type="sldNum" sz="quarter" idx="12"/>
          </p:nvPr>
        </p:nvSpPr>
        <p:spPr/>
        <p:txBody>
          <a:bodyPr/>
          <a:lstStyle/>
          <a:p>
            <a:fld id="{DC3BB032-4020-48F4-953B-341806DC4A2B}" type="slidenum">
              <a:rPr lang="en-US" smtClean="0"/>
              <a:pPr/>
              <a:t>39</a:t>
            </a:fld>
            <a:endParaRPr lang="en-US"/>
          </a:p>
        </p:txBody>
      </p:sp>
      <p:sp>
        <p:nvSpPr>
          <p:cNvPr id="2" name="TextBox 1">
            <a:extLst>
              <a:ext uri="{FF2B5EF4-FFF2-40B4-BE49-F238E27FC236}">
                <a16:creationId xmlns:a16="http://schemas.microsoft.com/office/drawing/2014/main" id="{07292662-B003-1BC6-930D-1B7F62F50A85}"/>
              </a:ext>
            </a:extLst>
          </p:cNvPr>
          <p:cNvSpPr txBox="1"/>
          <p:nvPr/>
        </p:nvSpPr>
        <p:spPr>
          <a:xfrm>
            <a:off x="255480" y="3210720"/>
            <a:ext cx="4026801" cy="1754326"/>
          </a:xfrm>
          <a:prstGeom prst="rect">
            <a:avLst/>
          </a:prstGeom>
          <a:noFill/>
        </p:spPr>
        <p:txBody>
          <a:bodyPr wrap="square" rtlCol="0">
            <a:spAutoFit/>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The original viral protein is a long pre-protein containing many smaller mature proteins.</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HIV Protease cleaves the pre-protein, releasing the smaller mature proteins.</a:t>
            </a:r>
          </a:p>
        </p:txBody>
      </p:sp>
      <mc:AlternateContent xmlns:mc="http://schemas.openxmlformats.org/markup-compatibility/2006">
        <mc:Choice xmlns:p14="http://schemas.microsoft.com/office/powerpoint/2010/main" Requires="p14">
          <p:contentPart p14:bwMode="auto" r:id="rId8">
            <p14:nvContentPartPr>
              <p14:cNvPr id="4" name="Ink 3">
                <a:extLst>
                  <a:ext uri="{FF2B5EF4-FFF2-40B4-BE49-F238E27FC236}">
                    <a16:creationId xmlns:a16="http://schemas.microsoft.com/office/drawing/2014/main" id="{F3BB1B92-1ACC-1C06-A529-2B0D5D4741DD}"/>
                  </a:ext>
                </a:extLst>
              </p14:cNvPr>
              <p14:cNvContentPartPr/>
              <p14:nvPr/>
            </p14:nvContentPartPr>
            <p14:xfrm>
              <a:off x="813793" y="840466"/>
              <a:ext cx="41040" cy="205920"/>
            </p14:xfrm>
          </p:contentPart>
        </mc:Choice>
        <mc:Fallback>
          <p:pic>
            <p:nvPicPr>
              <p:cNvPr id="4" name="Ink 3">
                <a:extLst>
                  <a:ext uri="{FF2B5EF4-FFF2-40B4-BE49-F238E27FC236}">
                    <a16:creationId xmlns:a16="http://schemas.microsoft.com/office/drawing/2014/main" id="{F3BB1B92-1ACC-1C06-A529-2B0D5D4741DD}"/>
                  </a:ext>
                </a:extLst>
              </p:cNvPr>
              <p:cNvPicPr/>
              <p:nvPr/>
            </p:nvPicPr>
            <p:blipFill>
              <a:blip r:embed="rId9"/>
              <a:stretch>
                <a:fillRect/>
              </a:stretch>
            </p:blipFill>
            <p:spPr>
              <a:xfrm>
                <a:off x="804793" y="831466"/>
                <a:ext cx="58680" cy="223560"/>
              </a:xfrm>
              <a:prstGeom prst="rect">
                <a:avLst/>
              </a:prstGeom>
            </p:spPr>
          </p:pic>
        </mc:Fallback>
      </mc:AlternateContent>
      <p:grpSp>
        <p:nvGrpSpPr>
          <p:cNvPr id="28" name="Group 27">
            <a:extLst>
              <a:ext uri="{FF2B5EF4-FFF2-40B4-BE49-F238E27FC236}">
                <a16:creationId xmlns:a16="http://schemas.microsoft.com/office/drawing/2014/main" id="{504CFBDE-1A81-25DD-F638-420DCA41222A}"/>
              </a:ext>
            </a:extLst>
          </p:cNvPr>
          <p:cNvGrpSpPr/>
          <p:nvPr/>
        </p:nvGrpSpPr>
        <p:grpSpPr>
          <a:xfrm>
            <a:off x="1466833" y="224506"/>
            <a:ext cx="1371960" cy="871920"/>
            <a:chOff x="1466833" y="224506"/>
            <a:chExt cx="1371960" cy="871920"/>
          </a:xfrm>
        </p:grpSpPr>
        <mc:AlternateContent xmlns:mc="http://schemas.openxmlformats.org/markup-compatibility/2006">
          <mc:Choice xmlns:p14="http://schemas.microsoft.com/office/powerpoint/2010/main" Requires="p14">
            <p:contentPart p14:bwMode="auto" r:id="rId10">
              <p14:nvContentPartPr>
                <p14:cNvPr id="3" name="Ink 2">
                  <a:extLst>
                    <a:ext uri="{FF2B5EF4-FFF2-40B4-BE49-F238E27FC236}">
                      <a16:creationId xmlns:a16="http://schemas.microsoft.com/office/drawing/2014/main" id="{49CC6B14-259D-CFD7-7A59-B40D1DCEA007}"/>
                    </a:ext>
                  </a:extLst>
                </p14:cNvPr>
                <p14:cNvContentPartPr/>
                <p14:nvPr/>
              </p14:nvContentPartPr>
              <p14:xfrm>
                <a:off x="2592913" y="1052146"/>
                <a:ext cx="245880" cy="44280"/>
              </p14:xfrm>
            </p:contentPart>
          </mc:Choice>
          <mc:Fallback>
            <p:pic>
              <p:nvPicPr>
                <p:cNvPr id="3" name="Ink 2">
                  <a:extLst>
                    <a:ext uri="{FF2B5EF4-FFF2-40B4-BE49-F238E27FC236}">
                      <a16:creationId xmlns:a16="http://schemas.microsoft.com/office/drawing/2014/main" id="{49CC6B14-259D-CFD7-7A59-B40D1DCEA007}"/>
                    </a:ext>
                  </a:extLst>
                </p:cNvPr>
                <p:cNvPicPr/>
                <p:nvPr/>
              </p:nvPicPr>
              <p:blipFill>
                <a:blip r:embed="rId11"/>
                <a:stretch>
                  <a:fillRect/>
                </a:stretch>
              </p:blipFill>
              <p:spPr>
                <a:xfrm>
                  <a:off x="2584273" y="1043146"/>
                  <a:ext cx="263520" cy="6192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7" name="Ink 16">
                  <a:extLst>
                    <a:ext uri="{FF2B5EF4-FFF2-40B4-BE49-F238E27FC236}">
                      <a16:creationId xmlns:a16="http://schemas.microsoft.com/office/drawing/2014/main" id="{6E5AC1FF-19CF-8E90-650D-44840B20A323}"/>
                    </a:ext>
                  </a:extLst>
                </p14:cNvPr>
                <p14:cNvContentPartPr/>
                <p14:nvPr/>
              </p14:nvContentPartPr>
              <p14:xfrm>
                <a:off x="2227873" y="842986"/>
                <a:ext cx="8640" cy="186480"/>
              </p14:xfrm>
            </p:contentPart>
          </mc:Choice>
          <mc:Fallback>
            <p:pic>
              <p:nvPicPr>
                <p:cNvPr id="17" name="Ink 16">
                  <a:extLst>
                    <a:ext uri="{FF2B5EF4-FFF2-40B4-BE49-F238E27FC236}">
                      <a16:creationId xmlns:a16="http://schemas.microsoft.com/office/drawing/2014/main" id="{6E5AC1FF-19CF-8E90-650D-44840B20A323}"/>
                    </a:ext>
                  </a:extLst>
                </p:cNvPr>
                <p:cNvPicPr/>
                <p:nvPr/>
              </p:nvPicPr>
              <p:blipFill>
                <a:blip r:embed="rId13"/>
                <a:stretch>
                  <a:fillRect/>
                </a:stretch>
              </p:blipFill>
              <p:spPr>
                <a:xfrm>
                  <a:off x="2219233" y="833986"/>
                  <a:ext cx="26280" cy="20412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8" name="Ink 17">
                  <a:extLst>
                    <a:ext uri="{FF2B5EF4-FFF2-40B4-BE49-F238E27FC236}">
                      <a16:creationId xmlns:a16="http://schemas.microsoft.com/office/drawing/2014/main" id="{2D6358EA-9E6A-FB1A-137E-1051051C590E}"/>
                    </a:ext>
                  </a:extLst>
                </p14:cNvPr>
                <p14:cNvContentPartPr/>
                <p14:nvPr/>
              </p14:nvContentPartPr>
              <p14:xfrm>
                <a:off x="1466833" y="560386"/>
                <a:ext cx="83880" cy="149760"/>
              </p14:xfrm>
            </p:contentPart>
          </mc:Choice>
          <mc:Fallback>
            <p:pic>
              <p:nvPicPr>
                <p:cNvPr id="18" name="Ink 17">
                  <a:extLst>
                    <a:ext uri="{FF2B5EF4-FFF2-40B4-BE49-F238E27FC236}">
                      <a16:creationId xmlns:a16="http://schemas.microsoft.com/office/drawing/2014/main" id="{2D6358EA-9E6A-FB1A-137E-1051051C590E}"/>
                    </a:ext>
                  </a:extLst>
                </p:cNvPr>
                <p:cNvPicPr/>
                <p:nvPr/>
              </p:nvPicPr>
              <p:blipFill>
                <a:blip r:embed="rId15"/>
                <a:stretch>
                  <a:fillRect/>
                </a:stretch>
              </p:blipFill>
              <p:spPr>
                <a:xfrm>
                  <a:off x="1458193" y="551746"/>
                  <a:ext cx="101520" cy="1674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9" name="Ink 18">
                  <a:extLst>
                    <a:ext uri="{FF2B5EF4-FFF2-40B4-BE49-F238E27FC236}">
                      <a16:creationId xmlns:a16="http://schemas.microsoft.com/office/drawing/2014/main" id="{4C968C99-5022-1A8C-DC3C-A3865979D6BA}"/>
                    </a:ext>
                  </a:extLst>
                </p14:cNvPr>
                <p14:cNvContentPartPr/>
                <p14:nvPr/>
              </p14:nvContentPartPr>
              <p14:xfrm>
                <a:off x="1517593" y="612226"/>
                <a:ext cx="64080" cy="51120"/>
              </p14:xfrm>
            </p:contentPart>
          </mc:Choice>
          <mc:Fallback>
            <p:pic>
              <p:nvPicPr>
                <p:cNvPr id="19" name="Ink 18">
                  <a:extLst>
                    <a:ext uri="{FF2B5EF4-FFF2-40B4-BE49-F238E27FC236}">
                      <a16:creationId xmlns:a16="http://schemas.microsoft.com/office/drawing/2014/main" id="{4C968C99-5022-1A8C-DC3C-A3865979D6BA}"/>
                    </a:ext>
                  </a:extLst>
                </p:cNvPr>
                <p:cNvPicPr/>
                <p:nvPr/>
              </p:nvPicPr>
              <p:blipFill>
                <a:blip r:embed="rId17"/>
                <a:stretch>
                  <a:fillRect/>
                </a:stretch>
              </p:blipFill>
              <p:spPr>
                <a:xfrm>
                  <a:off x="1508593" y="603586"/>
                  <a:ext cx="81720" cy="6876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20" name="Ink 19">
                  <a:extLst>
                    <a:ext uri="{FF2B5EF4-FFF2-40B4-BE49-F238E27FC236}">
                      <a16:creationId xmlns:a16="http://schemas.microsoft.com/office/drawing/2014/main" id="{E7FA559A-7C73-4DF7-1AD0-DA9F70433FFF}"/>
                    </a:ext>
                  </a:extLst>
                </p14:cNvPr>
                <p14:cNvContentPartPr/>
                <p14:nvPr/>
              </p14:nvContentPartPr>
              <p14:xfrm>
                <a:off x="1557553" y="508186"/>
                <a:ext cx="110880" cy="141840"/>
              </p14:xfrm>
            </p:contentPart>
          </mc:Choice>
          <mc:Fallback>
            <p:pic>
              <p:nvPicPr>
                <p:cNvPr id="20" name="Ink 19">
                  <a:extLst>
                    <a:ext uri="{FF2B5EF4-FFF2-40B4-BE49-F238E27FC236}">
                      <a16:creationId xmlns:a16="http://schemas.microsoft.com/office/drawing/2014/main" id="{E7FA559A-7C73-4DF7-1AD0-DA9F70433FFF}"/>
                    </a:ext>
                  </a:extLst>
                </p:cNvPr>
                <p:cNvPicPr/>
                <p:nvPr/>
              </p:nvPicPr>
              <p:blipFill>
                <a:blip r:embed="rId19"/>
                <a:stretch>
                  <a:fillRect/>
                </a:stretch>
              </p:blipFill>
              <p:spPr>
                <a:xfrm>
                  <a:off x="1548553" y="499546"/>
                  <a:ext cx="128520" cy="15948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21" name="Ink 20">
                  <a:extLst>
                    <a:ext uri="{FF2B5EF4-FFF2-40B4-BE49-F238E27FC236}">
                      <a16:creationId xmlns:a16="http://schemas.microsoft.com/office/drawing/2014/main" id="{B88278BE-A39F-8BCD-27E9-38E9F2021696}"/>
                    </a:ext>
                  </a:extLst>
                </p14:cNvPr>
                <p14:cNvContentPartPr/>
                <p14:nvPr/>
              </p14:nvContentPartPr>
              <p14:xfrm>
                <a:off x="1605793" y="482986"/>
                <a:ext cx="99720" cy="87480"/>
              </p14:xfrm>
            </p:contentPart>
          </mc:Choice>
          <mc:Fallback>
            <p:pic>
              <p:nvPicPr>
                <p:cNvPr id="21" name="Ink 20">
                  <a:extLst>
                    <a:ext uri="{FF2B5EF4-FFF2-40B4-BE49-F238E27FC236}">
                      <a16:creationId xmlns:a16="http://schemas.microsoft.com/office/drawing/2014/main" id="{B88278BE-A39F-8BCD-27E9-38E9F2021696}"/>
                    </a:ext>
                  </a:extLst>
                </p:cNvPr>
                <p:cNvPicPr/>
                <p:nvPr/>
              </p:nvPicPr>
              <p:blipFill>
                <a:blip r:embed="rId21"/>
                <a:stretch>
                  <a:fillRect/>
                </a:stretch>
              </p:blipFill>
              <p:spPr>
                <a:xfrm>
                  <a:off x="1596793" y="473986"/>
                  <a:ext cx="117360" cy="10512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22" name="Ink 21">
                  <a:extLst>
                    <a:ext uri="{FF2B5EF4-FFF2-40B4-BE49-F238E27FC236}">
                      <a16:creationId xmlns:a16="http://schemas.microsoft.com/office/drawing/2014/main" id="{72CA76A0-BAE3-F601-F89B-6B4F0D0F194F}"/>
                    </a:ext>
                  </a:extLst>
                </p14:cNvPr>
                <p14:cNvContentPartPr/>
                <p14:nvPr/>
              </p14:nvContentPartPr>
              <p14:xfrm>
                <a:off x="1690753" y="313426"/>
                <a:ext cx="120240" cy="204480"/>
              </p14:xfrm>
            </p:contentPart>
          </mc:Choice>
          <mc:Fallback>
            <p:pic>
              <p:nvPicPr>
                <p:cNvPr id="22" name="Ink 21">
                  <a:extLst>
                    <a:ext uri="{FF2B5EF4-FFF2-40B4-BE49-F238E27FC236}">
                      <a16:creationId xmlns:a16="http://schemas.microsoft.com/office/drawing/2014/main" id="{72CA76A0-BAE3-F601-F89B-6B4F0D0F194F}"/>
                    </a:ext>
                  </a:extLst>
                </p:cNvPr>
                <p:cNvPicPr/>
                <p:nvPr/>
              </p:nvPicPr>
              <p:blipFill>
                <a:blip r:embed="rId23"/>
                <a:stretch>
                  <a:fillRect/>
                </a:stretch>
              </p:blipFill>
              <p:spPr>
                <a:xfrm>
                  <a:off x="1681753" y="304426"/>
                  <a:ext cx="137880" cy="22212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24" name="Ink 23">
                  <a:extLst>
                    <a:ext uri="{FF2B5EF4-FFF2-40B4-BE49-F238E27FC236}">
                      <a16:creationId xmlns:a16="http://schemas.microsoft.com/office/drawing/2014/main" id="{51B781D9-028C-289F-6E72-5BB222F3A32B}"/>
                    </a:ext>
                  </a:extLst>
                </p14:cNvPr>
                <p14:cNvContentPartPr/>
                <p14:nvPr/>
              </p14:nvContentPartPr>
              <p14:xfrm>
                <a:off x="1948153" y="607906"/>
                <a:ext cx="113400" cy="187920"/>
              </p14:xfrm>
            </p:contentPart>
          </mc:Choice>
          <mc:Fallback>
            <p:pic>
              <p:nvPicPr>
                <p:cNvPr id="24" name="Ink 23">
                  <a:extLst>
                    <a:ext uri="{FF2B5EF4-FFF2-40B4-BE49-F238E27FC236}">
                      <a16:creationId xmlns:a16="http://schemas.microsoft.com/office/drawing/2014/main" id="{51B781D9-028C-289F-6E72-5BB222F3A32B}"/>
                    </a:ext>
                  </a:extLst>
                </p:cNvPr>
                <p:cNvPicPr/>
                <p:nvPr/>
              </p:nvPicPr>
              <p:blipFill>
                <a:blip r:embed="rId25"/>
                <a:stretch>
                  <a:fillRect/>
                </a:stretch>
              </p:blipFill>
              <p:spPr>
                <a:xfrm>
                  <a:off x="1939153" y="598906"/>
                  <a:ext cx="131040" cy="20556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5" name="Ink 24">
                  <a:extLst>
                    <a:ext uri="{FF2B5EF4-FFF2-40B4-BE49-F238E27FC236}">
                      <a16:creationId xmlns:a16="http://schemas.microsoft.com/office/drawing/2014/main" id="{E866AD46-F1D4-E6DF-4AB4-1B71F43DF09D}"/>
                    </a:ext>
                  </a:extLst>
                </p14:cNvPr>
                <p14:cNvContentPartPr/>
                <p14:nvPr/>
              </p14:nvContentPartPr>
              <p14:xfrm>
                <a:off x="2073073" y="538066"/>
                <a:ext cx="90000" cy="82440"/>
              </p14:xfrm>
            </p:contentPart>
          </mc:Choice>
          <mc:Fallback>
            <p:pic>
              <p:nvPicPr>
                <p:cNvPr id="25" name="Ink 24">
                  <a:extLst>
                    <a:ext uri="{FF2B5EF4-FFF2-40B4-BE49-F238E27FC236}">
                      <a16:creationId xmlns:a16="http://schemas.microsoft.com/office/drawing/2014/main" id="{E866AD46-F1D4-E6DF-4AB4-1B71F43DF09D}"/>
                    </a:ext>
                  </a:extLst>
                </p:cNvPr>
                <p:cNvPicPr/>
                <p:nvPr/>
              </p:nvPicPr>
              <p:blipFill>
                <a:blip r:embed="rId27"/>
                <a:stretch>
                  <a:fillRect/>
                </a:stretch>
              </p:blipFill>
              <p:spPr>
                <a:xfrm>
                  <a:off x="2064073" y="529066"/>
                  <a:ext cx="107640" cy="10008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6" name="Ink 25">
                  <a:extLst>
                    <a:ext uri="{FF2B5EF4-FFF2-40B4-BE49-F238E27FC236}">
                      <a16:creationId xmlns:a16="http://schemas.microsoft.com/office/drawing/2014/main" id="{2AFCBED2-2343-C8D1-F957-E3D1E66A71C0}"/>
                    </a:ext>
                  </a:extLst>
                </p14:cNvPr>
                <p14:cNvContentPartPr/>
                <p14:nvPr/>
              </p14:nvContentPartPr>
              <p14:xfrm>
                <a:off x="2185753" y="384346"/>
                <a:ext cx="221760" cy="175680"/>
              </p14:xfrm>
            </p:contentPart>
          </mc:Choice>
          <mc:Fallback>
            <p:pic>
              <p:nvPicPr>
                <p:cNvPr id="26" name="Ink 25">
                  <a:extLst>
                    <a:ext uri="{FF2B5EF4-FFF2-40B4-BE49-F238E27FC236}">
                      <a16:creationId xmlns:a16="http://schemas.microsoft.com/office/drawing/2014/main" id="{2AFCBED2-2343-C8D1-F957-E3D1E66A71C0}"/>
                    </a:ext>
                  </a:extLst>
                </p:cNvPr>
                <p:cNvPicPr/>
                <p:nvPr/>
              </p:nvPicPr>
              <p:blipFill>
                <a:blip r:embed="rId29"/>
                <a:stretch>
                  <a:fillRect/>
                </a:stretch>
              </p:blipFill>
              <p:spPr>
                <a:xfrm>
                  <a:off x="2177113" y="375706"/>
                  <a:ext cx="239400" cy="19332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7" name="Ink 26">
                  <a:extLst>
                    <a:ext uri="{FF2B5EF4-FFF2-40B4-BE49-F238E27FC236}">
                      <a16:creationId xmlns:a16="http://schemas.microsoft.com/office/drawing/2014/main" id="{1CF16DA2-9E9B-FC0F-1F3B-CDC73A32B943}"/>
                    </a:ext>
                  </a:extLst>
                </p14:cNvPr>
                <p14:cNvContentPartPr/>
                <p14:nvPr/>
              </p14:nvContentPartPr>
              <p14:xfrm>
                <a:off x="2425153" y="224506"/>
                <a:ext cx="275040" cy="151920"/>
              </p14:xfrm>
            </p:contentPart>
          </mc:Choice>
          <mc:Fallback>
            <p:pic>
              <p:nvPicPr>
                <p:cNvPr id="27" name="Ink 26">
                  <a:extLst>
                    <a:ext uri="{FF2B5EF4-FFF2-40B4-BE49-F238E27FC236}">
                      <a16:creationId xmlns:a16="http://schemas.microsoft.com/office/drawing/2014/main" id="{1CF16DA2-9E9B-FC0F-1F3B-CDC73A32B943}"/>
                    </a:ext>
                  </a:extLst>
                </p:cNvPr>
                <p:cNvPicPr/>
                <p:nvPr/>
              </p:nvPicPr>
              <p:blipFill>
                <a:blip r:embed="rId31"/>
                <a:stretch>
                  <a:fillRect/>
                </a:stretch>
              </p:blipFill>
              <p:spPr>
                <a:xfrm>
                  <a:off x="2416153" y="215506"/>
                  <a:ext cx="292680" cy="169560"/>
                </a:xfrm>
                <a:prstGeom prst="rect">
                  <a:avLst/>
                </a:prstGeom>
              </p:spPr>
            </p:pic>
          </mc:Fallback>
        </mc:AlternateContent>
      </p:grpSp>
      <p:grpSp>
        <p:nvGrpSpPr>
          <p:cNvPr id="33" name="Group 32">
            <a:extLst>
              <a:ext uri="{FF2B5EF4-FFF2-40B4-BE49-F238E27FC236}">
                <a16:creationId xmlns:a16="http://schemas.microsoft.com/office/drawing/2014/main" id="{79CB0265-EC52-A422-CB0D-3AB7AC97C083}"/>
              </a:ext>
            </a:extLst>
          </p:cNvPr>
          <p:cNvGrpSpPr/>
          <p:nvPr/>
        </p:nvGrpSpPr>
        <p:grpSpPr>
          <a:xfrm>
            <a:off x="2444233" y="955666"/>
            <a:ext cx="1018800" cy="601200"/>
            <a:chOff x="2444233" y="955666"/>
            <a:chExt cx="1018800" cy="601200"/>
          </a:xfrm>
        </p:grpSpPr>
        <mc:AlternateContent xmlns:mc="http://schemas.openxmlformats.org/markup-compatibility/2006">
          <mc:Choice xmlns:p14="http://schemas.microsoft.com/office/powerpoint/2010/main" Requires="p14">
            <p:contentPart p14:bwMode="auto" r:id="rId32">
              <p14:nvContentPartPr>
                <p14:cNvPr id="29" name="Ink 28">
                  <a:extLst>
                    <a:ext uri="{FF2B5EF4-FFF2-40B4-BE49-F238E27FC236}">
                      <a16:creationId xmlns:a16="http://schemas.microsoft.com/office/drawing/2014/main" id="{932AF013-F813-3DD7-64CF-F43AEB27D031}"/>
                    </a:ext>
                  </a:extLst>
                </p14:cNvPr>
                <p14:cNvContentPartPr/>
                <p14:nvPr/>
              </p14:nvContentPartPr>
              <p14:xfrm>
                <a:off x="2444233" y="1262026"/>
                <a:ext cx="627840" cy="294840"/>
              </p14:xfrm>
            </p:contentPart>
          </mc:Choice>
          <mc:Fallback>
            <p:pic>
              <p:nvPicPr>
                <p:cNvPr id="29" name="Ink 28">
                  <a:extLst>
                    <a:ext uri="{FF2B5EF4-FFF2-40B4-BE49-F238E27FC236}">
                      <a16:creationId xmlns:a16="http://schemas.microsoft.com/office/drawing/2014/main" id="{932AF013-F813-3DD7-64CF-F43AEB27D031}"/>
                    </a:ext>
                  </a:extLst>
                </p:cNvPr>
                <p:cNvPicPr/>
                <p:nvPr/>
              </p:nvPicPr>
              <p:blipFill>
                <a:blip r:embed="rId33"/>
                <a:stretch>
                  <a:fillRect/>
                </a:stretch>
              </p:blipFill>
              <p:spPr>
                <a:xfrm>
                  <a:off x="2435233" y="1253386"/>
                  <a:ext cx="645480" cy="31248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30" name="Ink 29">
                  <a:extLst>
                    <a:ext uri="{FF2B5EF4-FFF2-40B4-BE49-F238E27FC236}">
                      <a16:creationId xmlns:a16="http://schemas.microsoft.com/office/drawing/2014/main" id="{A8F08C23-308C-B8AA-AFAF-80CD162FD20F}"/>
                    </a:ext>
                  </a:extLst>
                </p14:cNvPr>
                <p14:cNvContentPartPr/>
                <p14:nvPr/>
              </p14:nvContentPartPr>
              <p14:xfrm>
                <a:off x="3060553" y="1120186"/>
                <a:ext cx="99000" cy="220320"/>
              </p14:xfrm>
            </p:contentPart>
          </mc:Choice>
          <mc:Fallback>
            <p:pic>
              <p:nvPicPr>
                <p:cNvPr id="30" name="Ink 29">
                  <a:extLst>
                    <a:ext uri="{FF2B5EF4-FFF2-40B4-BE49-F238E27FC236}">
                      <a16:creationId xmlns:a16="http://schemas.microsoft.com/office/drawing/2014/main" id="{A8F08C23-308C-B8AA-AFAF-80CD162FD20F}"/>
                    </a:ext>
                  </a:extLst>
                </p:cNvPr>
                <p:cNvPicPr/>
                <p:nvPr/>
              </p:nvPicPr>
              <p:blipFill>
                <a:blip r:embed="rId35"/>
                <a:stretch>
                  <a:fillRect/>
                </a:stretch>
              </p:blipFill>
              <p:spPr>
                <a:xfrm>
                  <a:off x="3051553" y="1111186"/>
                  <a:ext cx="116640" cy="23796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31" name="Ink 30">
                  <a:extLst>
                    <a:ext uri="{FF2B5EF4-FFF2-40B4-BE49-F238E27FC236}">
                      <a16:creationId xmlns:a16="http://schemas.microsoft.com/office/drawing/2014/main" id="{702A6D07-CF51-A3CB-8308-E945D0536112}"/>
                    </a:ext>
                  </a:extLst>
                </p14:cNvPr>
                <p14:cNvContentPartPr/>
                <p14:nvPr/>
              </p14:nvContentPartPr>
              <p14:xfrm>
                <a:off x="3178633" y="1006786"/>
                <a:ext cx="50400" cy="124560"/>
              </p14:xfrm>
            </p:contentPart>
          </mc:Choice>
          <mc:Fallback>
            <p:pic>
              <p:nvPicPr>
                <p:cNvPr id="31" name="Ink 30">
                  <a:extLst>
                    <a:ext uri="{FF2B5EF4-FFF2-40B4-BE49-F238E27FC236}">
                      <a16:creationId xmlns:a16="http://schemas.microsoft.com/office/drawing/2014/main" id="{702A6D07-CF51-A3CB-8308-E945D0536112}"/>
                    </a:ext>
                  </a:extLst>
                </p:cNvPr>
                <p:cNvPicPr/>
                <p:nvPr/>
              </p:nvPicPr>
              <p:blipFill>
                <a:blip r:embed="rId37"/>
                <a:stretch>
                  <a:fillRect/>
                </a:stretch>
              </p:blipFill>
              <p:spPr>
                <a:xfrm>
                  <a:off x="3169633" y="997786"/>
                  <a:ext cx="68040" cy="14220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32" name="Ink 31">
                  <a:extLst>
                    <a:ext uri="{FF2B5EF4-FFF2-40B4-BE49-F238E27FC236}">
                      <a16:creationId xmlns:a16="http://schemas.microsoft.com/office/drawing/2014/main" id="{C594AD4D-B381-D3C5-A73A-C03825DB2B06}"/>
                    </a:ext>
                  </a:extLst>
                </p14:cNvPr>
                <p14:cNvContentPartPr/>
                <p14:nvPr/>
              </p14:nvContentPartPr>
              <p14:xfrm>
                <a:off x="3300313" y="955666"/>
                <a:ext cx="162720" cy="109080"/>
              </p14:xfrm>
            </p:contentPart>
          </mc:Choice>
          <mc:Fallback>
            <p:pic>
              <p:nvPicPr>
                <p:cNvPr id="32" name="Ink 31">
                  <a:extLst>
                    <a:ext uri="{FF2B5EF4-FFF2-40B4-BE49-F238E27FC236}">
                      <a16:creationId xmlns:a16="http://schemas.microsoft.com/office/drawing/2014/main" id="{C594AD4D-B381-D3C5-A73A-C03825DB2B06}"/>
                    </a:ext>
                  </a:extLst>
                </p:cNvPr>
                <p:cNvPicPr/>
                <p:nvPr/>
              </p:nvPicPr>
              <p:blipFill>
                <a:blip r:embed="rId39"/>
                <a:stretch>
                  <a:fillRect/>
                </a:stretch>
              </p:blipFill>
              <p:spPr>
                <a:xfrm>
                  <a:off x="3291673" y="946666"/>
                  <a:ext cx="180360" cy="1267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40">
            <p14:nvContentPartPr>
              <p14:cNvPr id="34" name="Ink 33">
                <a:extLst>
                  <a:ext uri="{FF2B5EF4-FFF2-40B4-BE49-F238E27FC236}">
                    <a16:creationId xmlns:a16="http://schemas.microsoft.com/office/drawing/2014/main" id="{B0B22FA7-04D7-BDA1-E8CC-49FD39FF1006}"/>
                  </a:ext>
                </a:extLst>
              </p14:cNvPr>
              <p14:cNvContentPartPr/>
              <p14:nvPr/>
            </p14:nvContentPartPr>
            <p14:xfrm>
              <a:off x="850153" y="1353106"/>
              <a:ext cx="150840" cy="184680"/>
            </p14:xfrm>
          </p:contentPart>
        </mc:Choice>
        <mc:Fallback>
          <p:pic>
            <p:nvPicPr>
              <p:cNvPr id="34" name="Ink 33">
                <a:extLst>
                  <a:ext uri="{FF2B5EF4-FFF2-40B4-BE49-F238E27FC236}">
                    <a16:creationId xmlns:a16="http://schemas.microsoft.com/office/drawing/2014/main" id="{B0B22FA7-04D7-BDA1-E8CC-49FD39FF1006}"/>
                  </a:ext>
                </a:extLst>
              </p:cNvPr>
              <p:cNvPicPr/>
              <p:nvPr/>
            </p:nvPicPr>
            <p:blipFill>
              <a:blip r:embed="rId41"/>
              <a:stretch>
                <a:fillRect/>
              </a:stretch>
            </p:blipFill>
            <p:spPr>
              <a:xfrm>
                <a:off x="841153" y="1344466"/>
                <a:ext cx="168480" cy="20232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35" name="Ink 34">
                <a:extLst>
                  <a:ext uri="{FF2B5EF4-FFF2-40B4-BE49-F238E27FC236}">
                    <a16:creationId xmlns:a16="http://schemas.microsoft.com/office/drawing/2014/main" id="{E0869B4C-B0DD-70CD-1437-FC5A408E75D2}"/>
                  </a:ext>
                </a:extLst>
              </p14:cNvPr>
              <p14:cNvContentPartPr/>
              <p14:nvPr/>
            </p14:nvContentPartPr>
            <p14:xfrm>
              <a:off x="1339393" y="1330426"/>
              <a:ext cx="93600" cy="147240"/>
            </p14:xfrm>
          </p:contentPart>
        </mc:Choice>
        <mc:Fallback>
          <p:pic>
            <p:nvPicPr>
              <p:cNvPr id="35" name="Ink 34">
                <a:extLst>
                  <a:ext uri="{FF2B5EF4-FFF2-40B4-BE49-F238E27FC236}">
                    <a16:creationId xmlns:a16="http://schemas.microsoft.com/office/drawing/2014/main" id="{E0869B4C-B0DD-70CD-1437-FC5A408E75D2}"/>
                  </a:ext>
                </a:extLst>
              </p:cNvPr>
              <p:cNvPicPr/>
              <p:nvPr/>
            </p:nvPicPr>
            <p:blipFill>
              <a:blip r:embed="rId43"/>
              <a:stretch>
                <a:fillRect/>
              </a:stretch>
            </p:blipFill>
            <p:spPr>
              <a:xfrm>
                <a:off x="1330753" y="1321426"/>
                <a:ext cx="111240" cy="16488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36" name="Ink 35">
                <a:extLst>
                  <a:ext uri="{FF2B5EF4-FFF2-40B4-BE49-F238E27FC236}">
                    <a16:creationId xmlns:a16="http://schemas.microsoft.com/office/drawing/2014/main" id="{6C1F9D48-4097-BA07-FF69-AEC4B4570070}"/>
                  </a:ext>
                </a:extLst>
              </p14:cNvPr>
              <p14:cNvContentPartPr/>
              <p14:nvPr/>
            </p14:nvContentPartPr>
            <p14:xfrm>
              <a:off x="2811793" y="2186506"/>
              <a:ext cx="252360" cy="42480"/>
            </p14:xfrm>
          </p:contentPart>
        </mc:Choice>
        <mc:Fallback>
          <p:pic>
            <p:nvPicPr>
              <p:cNvPr id="36" name="Ink 35">
                <a:extLst>
                  <a:ext uri="{FF2B5EF4-FFF2-40B4-BE49-F238E27FC236}">
                    <a16:creationId xmlns:a16="http://schemas.microsoft.com/office/drawing/2014/main" id="{6C1F9D48-4097-BA07-FF69-AEC4B4570070}"/>
                  </a:ext>
                </a:extLst>
              </p:cNvPr>
              <p:cNvPicPr/>
              <p:nvPr/>
            </p:nvPicPr>
            <p:blipFill>
              <a:blip r:embed="rId45"/>
              <a:stretch>
                <a:fillRect/>
              </a:stretch>
            </p:blipFill>
            <p:spPr>
              <a:xfrm>
                <a:off x="2803153" y="2177866"/>
                <a:ext cx="270000" cy="6012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37" name="Ink 36">
                <a:extLst>
                  <a:ext uri="{FF2B5EF4-FFF2-40B4-BE49-F238E27FC236}">
                    <a16:creationId xmlns:a16="http://schemas.microsoft.com/office/drawing/2014/main" id="{DD0C9D30-396D-DBC5-BC4A-14406FC00FCF}"/>
                  </a:ext>
                </a:extLst>
              </p14:cNvPr>
              <p14:cNvContentPartPr/>
              <p14:nvPr/>
            </p14:nvContentPartPr>
            <p14:xfrm>
              <a:off x="2779753" y="2406466"/>
              <a:ext cx="250920" cy="20880"/>
            </p14:xfrm>
          </p:contentPart>
        </mc:Choice>
        <mc:Fallback>
          <p:pic>
            <p:nvPicPr>
              <p:cNvPr id="37" name="Ink 36">
                <a:extLst>
                  <a:ext uri="{FF2B5EF4-FFF2-40B4-BE49-F238E27FC236}">
                    <a16:creationId xmlns:a16="http://schemas.microsoft.com/office/drawing/2014/main" id="{DD0C9D30-396D-DBC5-BC4A-14406FC00FCF}"/>
                  </a:ext>
                </a:extLst>
              </p:cNvPr>
              <p:cNvPicPr/>
              <p:nvPr/>
            </p:nvPicPr>
            <p:blipFill>
              <a:blip r:embed="rId47"/>
              <a:stretch>
                <a:fillRect/>
              </a:stretch>
            </p:blipFill>
            <p:spPr>
              <a:xfrm>
                <a:off x="2771113" y="2397466"/>
                <a:ext cx="268560" cy="3852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38" name="Ink 37">
                <a:extLst>
                  <a:ext uri="{FF2B5EF4-FFF2-40B4-BE49-F238E27FC236}">
                    <a16:creationId xmlns:a16="http://schemas.microsoft.com/office/drawing/2014/main" id="{CA6ECFB3-2310-E269-26E3-71F6A177C961}"/>
                  </a:ext>
                </a:extLst>
              </p14:cNvPr>
              <p14:cNvContentPartPr/>
              <p14:nvPr/>
            </p14:nvContentPartPr>
            <p14:xfrm>
              <a:off x="2506873" y="2837386"/>
              <a:ext cx="333360" cy="32400"/>
            </p14:xfrm>
          </p:contentPart>
        </mc:Choice>
        <mc:Fallback>
          <p:pic>
            <p:nvPicPr>
              <p:cNvPr id="38" name="Ink 37">
                <a:extLst>
                  <a:ext uri="{FF2B5EF4-FFF2-40B4-BE49-F238E27FC236}">
                    <a16:creationId xmlns:a16="http://schemas.microsoft.com/office/drawing/2014/main" id="{CA6ECFB3-2310-E269-26E3-71F6A177C961}"/>
                  </a:ext>
                </a:extLst>
              </p:cNvPr>
              <p:cNvPicPr/>
              <p:nvPr/>
            </p:nvPicPr>
            <p:blipFill>
              <a:blip r:embed="rId49"/>
              <a:stretch>
                <a:fillRect/>
              </a:stretch>
            </p:blipFill>
            <p:spPr>
              <a:xfrm>
                <a:off x="2497873" y="2828746"/>
                <a:ext cx="351000" cy="50040"/>
              </a:xfrm>
              <a:prstGeom prst="rect">
                <a:avLst/>
              </a:prstGeom>
            </p:spPr>
          </p:pic>
        </mc:Fallback>
      </mc:AlternateContent>
      <p:grpSp>
        <p:nvGrpSpPr>
          <p:cNvPr id="53" name="Group 52">
            <a:extLst>
              <a:ext uri="{FF2B5EF4-FFF2-40B4-BE49-F238E27FC236}">
                <a16:creationId xmlns:a16="http://schemas.microsoft.com/office/drawing/2014/main" id="{81A118F6-3F2B-B72C-92B2-7E06F42B6783}"/>
              </a:ext>
            </a:extLst>
          </p:cNvPr>
          <p:cNvGrpSpPr/>
          <p:nvPr/>
        </p:nvGrpSpPr>
        <p:grpSpPr>
          <a:xfrm>
            <a:off x="10026553" y="1268146"/>
            <a:ext cx="403560" cy="211320"/>
            <a:chOff x="10026553" y="1268146"/>
            <a:chExt cx="403560" cy="211320"/>
          </a:xfrm>
        </p:grpSpPr>
        <mc:AlternateContent xmlns:mc="http://schemas.openxmlformats.org/markup-compatibility/2006">
          <mc:Choice xmlns:p14="http://schemas.microsoft.com/office/powerpoint/2010/main" Requires="p14">
            <p:contentPart p14:bwMode="auto" r:id="rId50">
              <p14:nvContentPartPr>
                <p14:cNvPr id="39" name="Ink 38">
                  <a:extLst>
                    <a:ext uri="{FF2B5EF4-FFF2-40B4-BE49-F238E27FC236}">
                      <a16:creationId xmlns:a16="http://schemas.microsoft.com/office/drawing/2014/main" id="{D8914F7A-F26C-EA76-C3BE-060FB196101C}"/>
                    </a:ext>
                  </a:extLst>
                </p14:cNvPr>
                <p14:cNvContentPartPr/>
                <p14:nvPr/>
              </p14:nvContentPartPr>
              <p14:xfrm>
                <a:off x="10074433" y="1268146"/>
                <a:ext cx="355680" cy="150480"/>
              </p14:xfrm>
            </p:contentPart>
          </mc:Choice>
          <mc:Fallback>
            <p:pic>
              <p:nvPicPr>
                <p:cNvPr id="39" name="Ink 38">
                  <a:extLst>
                    <a:ext uri="{FF2B5EF4-FFF2-40B4-BE49-F238E27FC236}">
                      <a16:creationId xmlns:a16="http://schemas.microsoft.com/office/drawing/2014/main" id="{D8914F7A-F26C-EA76-C3BE-060FB196101C}"/>
                    </a:ext>
                  </a:extLst>
                </p:cNvPr>
                <p:cNvPicPr/>
                <p:nvPr/>
              </p:nvPicPr>
              <p:blipFill>
                <a:blip r:embed="rId51"/>
                <a:stretch>
                  <a:fillRect/>
                </a:stretch>
              </p:blipFill>
              <p:spPr>
                <a:xfrm>
                  <a:off x="10065793" y="1259506"/>
                  <a:ext cx="373320" cy="16812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40" name="Ink 39">
                  <a:extLst>
                    <a:ext uri="{FF2B5EF4-FFF2-40B4-BE49-F238E27FC236}">
                      <a16:creationId xmlns:a16="http://schemas.microsoft.com/office/drawing/2014/main" id="{4ACDE60B-3846-B86B-F9F6-FA101033E24E}"/>
                    </a:ext>
                  </a:extLst>
                </p14:cNvPr>
                <p14:cNvContentPartPr/>
                <p14:nvPr/>
              </p14:nvContentPartPr>
              <p14:xfrm>
                <a:off x="10026553" y="1297306"/>
                <a:ext cx="228960" cy="182160"/>
              </p14:xfrm>
            </p:contentPart>
          </mc:Choice>
          <mc:Fallback>
            <p:pic>
              <p:nvPicPr>
                <p:cNvPr id="40" name="Ink 39">
                  <a:extLst>
                    <a:ext uri="{FF2B5EF4-FFF2-40B4-BE49-F238E27FC236}">
                      <a16:creationId xmlns:a16="http://schemas.microsoft.com/office/drawing/2014/main" id="{4ACDE60B-3846-B86B-F9F6-FA101033E24E}"/>
                    </a:ext>
                  </a:extLst>
                </p:cNvPr>
                <p:cNvPicPr/>
                <p:nvPr/>
              </p:nvPicPr>
              <p:blipFill>
                <a:blip r:embed="rId53"/>
                <a:stretch>
                  <a:fillRect/>
                </a:stretch>
              </p:blipFill>
              <p:spPr>
                <a:xfrm>
                  <a:off x="10017553" y="1288666"/>
                  <a:ext cx="246600" cy="199800"/>
                </a:xfrm>
                <a:prstGeom prst="rect">
                  <a:avLst/>
                </a:prstGeom>
              </p:spPr>
            </p:pic>
          </mc:Fallback>
        </mc:AlternateContent>
      </p:grpSp>
      <p:grpSp>
        <p:nvGrpSpPr>
          <p:cNvPr id="52" name="Group 51">
            <a:extLst>
              <a:ext uri="{FF2B5EF4-FFF2-40B4-BE49-F238E27FC236}">
                <a16:creationId xmlns:a16="http://schemas.microsoft.com/office/drawing/2014/main" id="{9818EBDD-0F73-3968-0EA7-87AFC5AEF576}"/>
              </a:ext>
            </a:extLst>
          </p:cNvPr>
          <p:cNvGrpSpPr/>
          <p:nvPr/>
        </p:nvGrpSpPr>
        <p:grpSpPr>
          <a:xfrm>
            <a:off x="10747993" y="949186"/>
            <a:ext cx="1377360" cy="959760"/>
            <a:chOff x="10747993" y="949186"/>
            <a:chExt cx="1377360" cy="959760"/>
          </a:xfrm>
        </p:grpSpPr>
        <mc:AlternateContent xmlns:mc="http://schemas.openxmlformats.org/markup-compatibility/2006">
          <mc:Choice xmlns:p14="http://schemas.microsoft.com/office/powerpoint/2010/main" Requires="p14">
            <p:contentPart p14:bwMode="auto" r:id="rId54">
              <p14:nvContentPartPr>
                <p14:cNvPr id="41" name="Ink 40">
                  <a:extLst>
                    <a:ext uri="{FF2B5EF4-FFF2-40B4-BE49-F238E27FC236}">
                      <a16:creationId xmlns:a16="http://schemas.microsoft.com/office/drawing/2014/main" id="{EC47B833-DF71-35D9-A043-5EBE6D7D6F8C}"/>
                    </a:ext>
                  </a:extLst>
                </p14:cNvPr>
                <p14:cNvContentPartPr/>
                <p14:nvPr/>
              </p14:nvContentPartPr>
              <p14:xfrm>
                <a:off x="10747993" y="1110826"/>
                <a:ext cx="54720" cy="225720"/>
              </p14:xfrm>
            </p:contentPart>
          </mc:Choice>
          <mc:Fallback>
            <p:pic>
              <p:nvPicPr>
                <p:cNvPr id="41" name="Ink 40">
                  <a:extLst>
                    <a:ext uri="{FF2B5EF4-FFF2-40B4-BE49-F238E27FC236}">
                      <a16:creationId xmlns:a16="http://schemas.microsoft.com/office/drawing/2014/main" id="{EC47B833-DF71-35D9-A043-5EBE6D7D6F8C}"/>
                    </a:ext>
                  </a:extLst>
                </p:cNvPr>
                <p:cNvPicPr/>
                <p:nvPr/>
              </p:nvPicPr>
              <p:blipFill>
                <a:blip r:embed="rId55"/>
                <a:stretch>
                  <a:fillRect/>
                </a:stretch>
              </p:blipFill>
              <p:spPr>
                <a:xfrm>
                  <a:off x="10738993" y="1101826"/>
                  <a:ext cx="72360" cy="24336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42" name="Ink 41">
                  <a:extLst>
                    <a:ext uri="{FF2B5EF4-FFF2-40B4-BE49-F238E27FC236}">
                      <a16:creationId xmlns:a16="http://schemas.microsoft.com/office/drawing/2014/main" id="{7208ABD2-9C5B-D70F-1DA0-B90165DB62FB}"/>
                    </a:ext>
                  </a:extLst>
                </p14:cNvPr>
                <p14:cNvContentPartPr/>
                <p14:nvPr/>
              </p14:nvContentPartPr>
              <p14:xfrm>
                <a:off x="10803793" y="1059706"/>
                <a:ext cx="202680" cy="216720"/>
              </p14:xfrm>
            </p:contentPart>
          </mc:Choice>
          <mc:Fallback>
            <p:pic>
              <p:nvPicPr>
                <p:cNvPr id="42" name="Ink 41">
                  <a:extLst>
                    <a:ext uri="{FF2B5EF4-FFF2-40B4-BE49-F238E27FC236}">
                      <a16:creationId xmlns:a16="http://schemas.microsoft.com/office/drawing/2014/main" id="{7208ABD2-9C5B-D70F-1DA0-B90165DB62FB}"/>
                    </a:ext>
                  </a:extLst>
                </p:cNvPr>
                <p:cNvPicPr/>
                <p:nvPr/>
              </p:nvPicPr>
              <p:blipFill>
                <a:blip r:embed="rId57"/>
                <a:stretch>
                  <a:fillRect/>
                </a:stretch>
              </p:blipFill>
              <p:spPr>
                <a:xfrm>
                  <a:off x="10794793" y="1050706"/>
                  <a:ext cx="220320" cy="23436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43" name="Ink 42">
                  <a:extLst>
                    <a:ext uri="{FF2B5EF4-FFF2-40B4-BE49-F238E27FC236}">
                      <a16:creationId xmlns:a16="http://schemas.microsoft.com/office/drawing/2014/main" id="{C3883B7B-890D-1404-FACB-87BD634F6379}"/>
                    </a:ext>
                  </a:extLst>
                </p14:cNvPr>
                <p14:cNvContentPartPr/>
                <p14:nvPr/>
              </p14:nvContentPartPr>
              <p14:xfrm>
                <a:off x="11051833" y="1079506"/>
                <a:ext cx="36720" cy="129240"/>
              </p14:xfrm>
            </p:contentPart>
          </mc:Choice>
          <mc:Fallback>
            <p:pic>
              <p:nvPicPr>
                <p:cNvPr id="43" name="Ink 42">
                  <a:extLst>
                    <a:ext uri="{FF2B5EF4-FFF2-40B4-BE49-F238E27FC236}">
                      <a16:creationId xmlns:a16="http://schemas.microsoft.com/office/drawing/2014/main" id="{C3883B7B-890D-1404-FACB-87BD634F6379}"/>
                    </a:ext>
                  </a:extLst>
                </p:cNvPr>
                <p:cNvPicPr/>
                <p:nvPr/>
              </p:nvPicPr>
              <p:blipFill>
                <a:blip r:embed="rId59"/>
                <a:stretch>
                  <a:fillRect/>
                </a:stretch>
              </p:blipFill>
              <p:spPr>
                <a:xfrm>
                  <a:off x="11042833" y="1070506"/>
                  <a:ext cx="54360" cy="14688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44" name="Ink 43">
                  <a:extLst>
                    <a:ext uri="{FF2B5EF4-FFF2-40B4-BE49-F238E27FC236}">
                      <a16:creationId xmlns:a16="http://schemas.microsoft.com/office/drawing/2014/main" id="{9F8B83E9-8AEE-8CC2-942C-5E9D9A76CA40}"/>
                    </a:ext>
                  </a:extLst>
                </p14:cNvPr>
                <p14:cNvContentPartPr/>
                <p14:nvPr/>
              </p14:nvContentPartPr>
              <p14:xfrm>
                <a:off x="11157313" y="949186"/>
                <a:ext cx="125280" cy="209160"/>
              </p14:xfrm>
            </p:contentPart>
          </mc:Choice>
          <mc:Fallback>
            <p:pic>
              <p:nvPicPr>
                <p:cNvPr id="44" name="Ink 43">
                  <a:extLst>
                    <a:ext uri="{FF2B5EF4-FFF2-40B4-BE49-F238E27FC236}">
                      <a16:creationId xmlns:a16="http://schemas.microsoft.com/office/drawing/2014/main" id="{9F8B83E9-8AEE-8CC2-942C-5E9D9A76CA40}"/>
                    </a:ext>
                  </a:extLst>
                </p:cNvPr>
                <p:cNvPicPr/>
                <p:nvPr/>
              </p:nvPicPr>
              <p:blipFill>
                <a:blip r:embed="rId61"/>
                <a:stretch>
                  <a:fillRect/>
                </a:stretch>
              </p:blipFill>
              <p:spPr>
                <a:xfrm>
                  <a:off x="11148673" y="940546"/>
                  <a:ext cx="142920" cy="22680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45" name="Ink 44">
                  <a:extLst>
                    <a:ext uri="{FF2B5EF4-FFF2-40B4-BE49-F238E27FC236}">
                      <a16:creationId xmlns:a16="http://schemas.microsoft.com/office/drawing/2014/main" id="{D1E615EE-8C62-7887-69C6-71AE9752CB8A}"/>
                    </a:ext>
                  </a:extLst>
                </p14:cNvPr>
                <p14:cNvContentPartPr/>
                <p14:nvPr/>
              </p14:nvContentPartPr>
              <p14:xfrm>
                <a:off x="10817833" y="1605106"/>
                <a:ext cx="146520" cy="303840"/>
              </p14:xfrm>
            </p:contentPart>
          </mc:Choice>
          <mc:Fallback>
            <p:pic>
              <p:nvPicPr>
                <p:cNvPr id="45" name="Ink 44">
                  <a:extLst>
                    <a:ext uri="{FF2B5EF4-FFF2-40B4-BE49-F238E27FC236}">
                      <a16:creationId xmlns:a16="http://schemas.microsoft.com/office/drawing/2014/main" id="{D1E615EE-8C62-7887-69C6-71AE9752CB8A}"/>
                    </a:ext>
                  </a:extLst>
                </p:cNvPr>
                <p:cNvPicPr/>
                <p:nvPr/>
              </p:nvPicPr>
              <p:blipFill>
                <a:blip r:embed="rId63"/>
                <a:stretch>
                  <a:fillRect/>
                </a:stretch>
              </p:blipFill>
              <p:spPr>
                <a:xfrm>
                  <a:off x="10809193" y="1596466"/>
                  <a:ext cx="164160" cy="32148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46" name="Ink 45">
                  <a:extLst>
                    <a:ext uri="{FF2B5EF4-FFF2-40B4-BE49-F238E27FC236}">
                      <a16:creationId xmlns:a16="http://schemas.microsoft.com/office/drawing/2014/main" id="{B5CA51EE-6909-B196-7F53-6CA72428B5F2}"/>
                    </a:ext>
                  </a:extLst>
                </p14:cNvPr>
                <p14:cNvContentPartPr/>
                <p14:nvPr/>
              </p14:nvContentPartPr>
              <p14:xfrm>
                <a:off x="11058673" y="1523026"/>
                <a:ext cx="216360" cy="172440"/>
              </p14:xfrm>
            </p:contentPart>
          </mc:Choice>
          <mc:Fallback>
            <p:pic>
              <p:nvPicPr>
                <p:cNvPr id="46" name="Ink 45">
                  <a:extLst>
                    <a:ext uri="{FF2B5EF4-FFF2-40B4-BE49-F238E27FC236}">
                      <a16:creationId xmlns:a16="http://schemas.microsoft.com/office/drawing/2014/main" id="{B5CA51EE-6909-B196-7F53-6CA72428B5F2}"/>
                    </a:ext>
                  </a:extLst>
                </p:cNvPr>
                <p:cNvPicPr/>
                <p:nvPr/>
              </p:nvPicPr>
              <p:blipFill>
                <a:blip r:embed="rId65"/>
                <a:stretch>
                  <a:fillRect/>
                </a:stretch>
              </p:blipFill>
              <p:spPr>
                <a:xfrm>
                  <a:off x="11050033" y="1514026"/>
                  <a:ext cx="234000" cy="19008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47" name="Ink 46">
                  <a:extLst>
                    <a:ext uri="{FF2B5EF4-FFF2-40B4-BE49-F238E27FC236}">
                      <a16:creationId xmlns:a16="http://schemas.microsoft.com/office/drawing/2014/main" id="{38FFE091-8581-CF1F-115F-5C282E3CF224}"/>
                    </a:ext>
                  </a:extLst>
                </p14:cNvPr>
                <p14:cNvContentPartPr/>
                <p14:nvPr/>
              </p14:nvContentPartPr>
              <p14:xfrm>
                <a:off x="11287273" y="1358866"/>
                <a:ext cx="67320" cy="191520"/>
              </p14:xfrm>
            </p:contentPart>
          </mc:Choice>
          <mc:Fallback>
            <p:pic>
              <p:nvPicPr>
                <p:cNvPr id="47" name="Ink 46">
                  <a:extLst>
                    <a:ext uri="{FF2B5EF4-FFF2-40B4-BE49-F238E27FC236}">
                      <a16:creationId xmlns:a16="http://schemas.microsoft.com/office/drawing/2014/main" id="{38FFE091-8581-CF1F-115F-5C282E3CF224}"/>
                    </a:ext>
                  </a:extLst>
                </p:cNvPr>
                <p:cNvPicPr/>
                <p:nvPr/>
              </p:nvPicPr>
              <p:blipFill>
                <a:blip r:embed="rId67"/>
                <a:stretch>
                  <a:fillRect/>
                </a:stretch>
              </p:blipFill>
              <p:spPr>
                <a:xfrm>
                  <a:off x="11278633" y="1349866"/>
                  <a:ext cx="84960" cy="20916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48" name="Ink 47">
                  <a:extLst>
                    <a:ext uri="{FF2B5EF4-FFF2-40B4-BE49-F238E27FC236}">
                      <a16:creationId xmlns:a16="http://schemas.microsoft.com/office/drawing/2014/main" id="{93210551-83F1-BEE7-BC2E-3B7F88811097}"/>
                    </a:ext>
                  </a:extLst>
                </p14:cNvPr>
                <p14:cNvContentPartPr/>
                <p14:nvPr/>
              </p14:nvContentPartPr>
              <p14:xfrm>
                <a:off x="11242993" y="1452106"/>
                <a:ext cx="135000" cy="68040"/>
              </p14:xfrm>
            </p:contentPart>
          </mc:Choice>
          <mc:Fallback>
            <p:pic>
              <p:nvPicPr>
                <p:cNvPr id="48" name="Ink 47">
                  <a:extLst>
                    <a:ext uri="{FF2B5EF4-FFF2-40B4-BE49-F238E27FC236}">
                      <a16:creationId xmlns:a16="http://schemas.microsoft.com/office/drawing/2014/main" id="{93210551-83F1-BEE7-BC2E-3B7F88811097}"/>
                    </a:ext>
                  </a:extLst>
                </p:cNvPr>
                <p:cNvPicPr/>
                <p:nvPr/>
              </p:nvPicPr>
              <p:blipFill>
                <a:blip r:embed="rId69"/>
                <a:stretch>
                  <a:fillRect/>
                </a:stretch>
              </p:blipFill>
              <p:spPr>
                <a:xfrm>
                  <a:off x="11233993" y="1443466"/>
                  <a:ext cx="152640" cy="8568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49" name="Ink 48">
                  <a:extLst>
                    <a:ext uri="{FF2B5EF4-FFF2-40B4-BE49-F238E27FC236}">
                      <a16:creationId xmlns:a16="http://schemas.microsoft.com/office/drawing/2014/main" id="{88F8DFD7-6C4B-1334-0F3D-8FCB3A61AEFE}"/>
                    </a:ext>
                  </a:extLst>
                </p14:cNvPr>
                <p14:cNvContentPartPr/>
                <p14:nvPr/>
              </p14:nvContentPartPr>
              <p14:xfrm>
                <a:off x="11446753" y="1404586"/>
                <a:ext cx="105480" cy="93600"/>
              </p14:xfrm>
            </p:contentPart>
          </mc:Choice>
          <mc:Fallback>
            <p:pic>
              <p:nvPicPr>
                <p:cNvPr id="49" name="Ink 48">
                  <a:extLst>
                    <a:ext uri="{FF2B5EF4-FFF2-40B4-BE49-F238E27FC236}">
                      <a16:creationId xmlns:a16="http://schemas.microsoft.com/office/drawing/2014/main" id="{88F8DFD7-6C4B-1334-0F3D-8FCB3A61AEFE}"/>
                    </a:ext>
                  </a:extLst>
                </p:cNvPr>
                <p:cNvPicPr/>
                <p:nvPr/>
              </p:nvPicPr>
              <p:blipFill>
                <a:blip r:embed="rId71"/>
                <a:stretch>
                  <a:fillRect/>
                </a:stretch>
              </p:blipFill>
              <p:spPr>
                <a:xfrm>
                  <a:off x="11438113" y="1395946"/>
                  <a:ext cx="123120" cy="11124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50" name="Ink 49">
                  <a:extLst>
                    <a:ext uri="{FF2B5EF4-FFF2-40B4-BE49-F238E27FC236}">
                      <a16:creationId xmlns:a16="http://schemas.microsoft.com/office/drawing/2014/main" id="{F2152B37-7960-7B86-97E0-2A851E38BC87}"/>
                    </a:ext>
                  </a:extLst>
                </p14:cNvPr>
                <p14:cNvContentPartPr/>
                <p14:nvPr/>
              </p14:nvContentPartPr>
              <p14:xfrm>
                <a:off x="11563033" y="1146106"/>
                <a:ext cx="529200" cy="329040"/>
              </p14:xfrm>
            </p:contentPart>
          </mc:Choice>
          <mc:Fallback>
            <p:pic>
              <p:nvPicPr>
                <p:cNvPr id="50" name="Ink 49">
                  <a:extLst>
                    <a:ext uri="{FF2B5EF4-FFF2-40B4-BE49-F238E27FC236}">
                      <a16:creationId xmlns:a16="http://schemas.microsoft.com/office/drawing/2014/main" id="{F2152B37-7960-7B86-97E0-2A851E38BC87}"/>
                    </a:ext>
                  </a:extLst>
                </p:cNvPr>
                <p:cNvPicPr/>
                <p:nvPr/>
              </p:nvPicPr>
              <p:blipFill>
                <a:blip r:embed="rId73"/>
                <a:stretch>
                  <a:fillRect/>
                </a:stretch>
              </p:blipFill>
              <p:spPr>
                <a:xfrm>
                  <a:off x="11554033" y="1137106"/>
                  <a:ext cx="546840" cy="34668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51" name="Ink 50">
                  <a:extLst>
                    <a:ext uri="{FF2B5EF4-FFF2-40B4-BE49-F238E27FC236}">
                      <a16:creationId xmlns:a16="http://schemas.microsoft.com/office/drawing/2014/main" id="{97EA7CA9-3558-0D23-953B-500774F04631}"/>
                    </a:ext>
                  </a:extLst>
                </p14:cNvPr>
                <p14:cNvContentPartPr/>
                <p14:nvPr/>
              </p14:nvContentPartPr>
              <p14:xfrm>
                <a:off x="12114553" y="1132426"/>
                <a:ext cx="10800" cy="42120"/>
              </p14:xfrm>
            </p:contentPart>
          </mc:Choice>
          <mc:Fallback>
            <p:pic>
              <p:nvPicPr>
                <p:cNvPr id="51" name="Ink 50">
                  <a:extLst>
                    <a:ext uri="{FF2B5EF4-FFF2-40B4-BE49-F238E27FC236}">
                      <a16:creationId xmlns:a16="http://schemas.microsoft.com/office/drawing/2014/main" id="{97EA7CA9-3558-0D23-953B-500774F04631}"/>
                    </a:ext>
                  </a:extLst>
                </p:cNvPr>
                <p:cNvPicPr/>
                <p:nvPr/>
              </p:nvPicPr>
              <p:blipFill>
                <a:blip r:embed="rId75"/>
                <a:stretch>
                  <a:fillRect/>
                </a:stretch>
              </p:blipFill>
              <p:spPr>
                <a:xfrm>
                  <a:off x="12105913" y="1123426"/>
                  <a:ext cx="28440" cy="597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76">
            <p14:nvContentPartPr>
              <p14:cNvPr id="54" name="Ink 53">
                <a:extLst>
                  <a:ext uri="{FF2B5EF4-FFF2-40B4-BE49-F238E27FC236}">
                    <a16:creationId xmlns:a16="http://schemas.microsoft.com/office/drawing/2014/main" id="{6D62E466-F95D-86F9-B216-ACD64A163B80}"/>
                  </a:ext>
                </a:extLst>
              </p14:cNvPr>
              <p14:cNvContentPartPr/>
              <p14:nvPr/>
            </p14:nvContentPartPr>
            <p14:xfrm>
              <a:off x="7334833" y="1544266"/>
              <a:ext cx="1197720" cy="798120"/>
            </p14:xfrm>
          </p:contentPart>
        </mc:Choice>
        <mc:Fallback>
          <p:pic>
            <p:nvPicPr>
              <p:cNvPr id="54" name="Ink 53">
                <a:extLst>
                  <a:ext uri="{FF2B5EF4-FFF2-40B4-BE49-F238E27FC236}">
                    <a16:creationId xmlns:a16="http://schemas.microsoft.com/office/drawing/2014/main" id="{6D62E466-F95D-86F9-B216-ACD64A163B80}"/>
                  </a:ext>
                </a:extLst>
              </p:cNvPr>
              <p:cNvPicPr/>
              <p:nvPr/>
            </p:nvPicPr>
            <p:blipFill>
              <a:blip r:embed="rId77"/>
              <a:stretch>
                <a:fillRect/>
              </a:stretch>
            </p:blipFill>
            <p:spPr>
              <a:xfrm>
                <a:off x="7325833" y="1535266"/>
                <a:ext cx="1215360" cy="81576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55" name="Ink 54">
                <a:extLst>
                  <a:ext uri="{FF2B5EF4-FFF2-40B4-BE49-F238E27FC236}">
                    <a16:creationId xmlns:a16="http://schemas.microsoft.com/office/drawing/2014/main" id="{E8263089-BCB7-10A8-F721-48CD489C5850}"/>
                  </a:ext>
                </a:extLst>
              </p14:cNvPr>
              <p14:cNvContentPartPr/>
              <p14:nvPr/>
            </p14:nvContentPartPr>
            <p14:xfrm>
              <a:off x="6840913" y="4797946"/>
              <a:ext cx="1716480" cy="852840"/>
            </p14:xfrm>
          </p:contentPart>
        </mc:Choice>
        <mc:Fallback>
          <p:pic>
            <p:nvPicPr>
              <p:cNvPr id="55" name="Ink 54">
                <a:extLst>
                  <a:ext uri="{FF2B5EF4-FFF2-40B4-BE49-F238E27FC236}">
                    <a16:creationId xmlns:a16="http://schemas.microsoft.com/office/drawing/2014/main" id="{E8263089-BCB7-10A8-F721-48CD489C5850}"/>
                  </a:ext>
                </a:extLst>
              </p:cNvPr>
              <p:cNvPicPr/>
              <p:nvPr/>
            </p:nvPicPr>
            <p:blipFill>
              <a:blip r:embed="rId79"/>
              <a:stretch>
                <a:fillRect/>
              </a:stretch>
            </p:blipFill>
            <p:spPr>
              <a:xfrm>
                <a:off x="6832273" y="4788946"/>
                <a:ext cx="1734120" cy="87048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56" name="Ink 55">
                <a:extLst>
                  <a:ext uri="{FF2B5EF4-FFF2-40B4-BE49-F238E27FC236}">
                    <a16:creationId xmlns:a16="http://schemas.microsoft.com/office/drawing/2014/main" id="{183FF87F-E803-8887-7CD4-F4F930A96F94}"/>
                  </a:ext>
                </a:extLst>
              </p14:cNvPr>
              <p14:cNvContentPartPr/>
              <p14:nvPr/>
            </p14:nvContentPartPr>
            <p14:xfrm>
              <a:off x="6953593" y="731746"/>
              <a:ext cx="833760" cy="1388880"/>
            </p14:xfrm>
          </p:contentPart>
        </mc:Choice>
        <mc:Fallback>
          <p:pic>
            <p:nvPicPr>
              <p:cNvPr id="56" name="Ink 55">
                <a:extLst>
                  <a:ext uri="{FF2B5EF4-FFF2-40B4-BE49-F238E27FC236}">
                    <a16:creationId xmlns:a16="http://schemas.microsoft.com/office/drawing/2014/main" id="{183FF87F-E803-8887-7CD4-F4F930A96F94}"/>
                  </a:ext>
                </a:extLst>
              </p:cNvPr>
              <p:cNvPicPr/>
              <p:nvPr/>
            </p:nvPicPr>
            <p:blipFill>
              <a:blip r:embed="rId81"/>
              <a:stretch>
                <a:fillRect/>
              </a:stretch>
            </p:blipFill>
            <p:spPr>
              <a:xfrm>
                <a:off x="6944953" y="723106"/>
                <a:ext cx="851400" cy="140652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57" name="Ink 56">
                <a:extLst>
                  <a:ext uri="{FF2B5EF4-FFF2-40B4-BE49-F238E27FC236}">
                    <a16:creationId xmlns:a16="http://schemas.microsoft.com/office/drawing/2014/main" id="{915EABFD-B0C9-5554-7EF5-8D96C7B36B3D}"/>
                  </a:ext>
                </a:extLst>
              </p14:cNvPr>
              <p14:cNvContentPartPr/>
              <p14:nvPr/>
            </p14:nvContentPartPr>
            <p14:xfrm>
              <a:off x="5449513" y="941626"/>
              <a:ext cx="1651320" cy="330840"/>
            </p14:xfrm>
          </p:contentPart>
        </mc:Choice>
        <mc:Fallback>
          <p:pic>
            <p:nvPicPr>
              <p:cNvPr id="57" name="Ink 56">
                <a:extLst>
                  <a:ext uri="{FF2B5EF4-FFF2-40B4-BE49-F238E27FC236}">
                    <a16:creationId xmlns:a16="http://schemas.microsoft.com/office/drawing/2014/main" id="{915EABFD-B0C9-5554-7EF5-8D96C7B36B3D}"/>
                  </a:ext>
                </a:extLst>
              </p:cNvPr>
              <p:cNvPicPr/>
              <p:nvPr/>
            </p:nvPicPr>
            <p:blipFill>
              <a:blip r:embed="rId83"/>
              <a:stretch>
                <a:fillRect/>
              </a:stretch>
            </p:blipFill>
            <p:spPr>
              <a:xfrm>
                <a:off x="5440513" y="932986"/>
                <a:ext cx="1668960" cy="34848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58" name="Ink 57">
                <a:extLst>
                  <a:ext uri="{FF2B5EF4-FFF2-40B4-BE49-F238E27FC236}">
                    <a16:creationId xmlns:a16="http://schemas.microsoft.com/office/drawing/2014/main" id="{F3DA26EA-DDAE-09C4-2032-34A5505F2DFC}"/>
                  </a:ext>
                </a:extLst>
              </p14:cNvPr>
              <p14:cNvContentPartPr/>
              <p14:nvPr/>
            </p14:nvContentPartPr>
            <p14:xfrm>
              <a:off x="4564273" y="1732546"/>
              <a:ext cx="850680" cy="1014120"/>
            </p14:xfrm>
          </p:contentPart>
        </mc:Choice>
        <mc:Fallback>
          <p:pic>
            <p:nvPicPr>
              <p:cNvPr id="58" name="Ink 57">
                <a:extLst>
                  <a:ext uri="{FF2B5EF4-FFF2-40B4-BE49-F238E27FC236}">
                    <a16:creationId xmlns:a16="http://schemas.microsoft.com/office/drawing/2014/main" id="{F3DA26EA-DDAE-09C4-2032-34A5505F2DFC}"/>
                  </a:ext>
                </a:extLst>
              </p:cNvPr>
              <p:cNvPicPr/>
              <p:nvPr/>
            </p:nvPicPr>
            <p:blipFill>
              <a:blip r:embed="rId85"/>
              <a:stretch>
                <a:fillRect/>
              </a:stretch>
            </p:blipFill>
            <p:spPr>
              <a:xfrm>
                <a:off x="4555273" y="1723546"/>
                <a:ext cx="868320" cy="103176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59" name="Ink 58">
                <a:extLst>
                  <a:ext uri="{FF2B5EF4-FFF2-40B4-BE49-F238E27FC236}">
                    <a16:creationId xmlns:a16="http://schemas.microsoft.com/office/drawing/2014/main" id="{5BA853B0-DDD0-E845-E142-C2C099983EB3}"/>
                  </a:ext>
                </a:extLst>
              </p14:cNvPr>
              <p14:cNvContentPartPr/>
              <p14:nvPr/>
            </p14:nvContentPartPr>
            <p14:xfrm>
              <a:off x="4841113" y="2511226"/>
              <a:ext cx="83520" cy="333720"/>
            </p14:xfrm>
          </p:contentPart>
        </mc:Choice>
        <mc:Fallback>
          <p:pic>
            <p:nvPicPr>
              <p:cNvPr id="59" name="Ink 58">
                <a:extLst>
                  <a:ext uri="{FF2B5EF4-FFF2-40B4-BE49-F238E27FC236}">
                    <a16:creationId xmlns:a16="http://schemas.microsoft.com/office/drawing/2014/main" id="{5BA853B0-DDD0-E845-E142-C2C099983EB3}"/>
                  </a:ext>
                </a:extLst>
              </p:cNvPr>
              <p:cNvPicPr/>
              <p:nvPr/>
            </p:nvPicPr>
            <p:blipFill>
              <a:blip r:embed="rId87"/>
              <a:stretch>
                <a:fillRect/>
              </a:stretch>
            </p:blipFill>
            <p:spPr>
              <a:xfrm>
                <a:off x="4832473" y="2502226"/>
                <a:ext cx="101160" cy="351360"/>
              </a:xfrm>
              <a:prstGeom prst="rect">
                <a:avLst/>
              </a:prstGeom>
            </p:spPr>
          </p:pic>
        </mc:Fallback>
      </mc:AlternateContent>
      <p:grpSp>
        <p:nvGrpSpPr>
          <p:cNvPr id="75" name="Group 74">
            <a:extLst>
              <a:ext uri="{FF2B5EF4-FFF2-40B4-BE49-F238E27FC236}">
                <a16:creationId xmlns:a16="http://schemas.microsoft.com/office/drawing/2014/main" id="{170E3A3F-ED82-9ECB-57F7-21652CEFBC03}"/>
              </a:ext>
            </a:extLst>
          </p:cNvPr>
          <p:cNvGrpSpPr/>
          <p:nvPr/>
        </p:nvGrpSpPr>
        <p:grpSpPr>
          <a:xfrm>
            <a:off x="4627273" y="3034666"/>
            <a:ext cx="823680" cy="1001520"/>
            <a:chOff x="4627273" y="3034666"/>
            <a:chExt cx="823680" cy="1001520"/>
          </a:xfrm>
        </p:grpSpPr>
        <mc:AlternateContent xmlns:mc="http://schemas.openxmlformats.org/markup-compatibility/2006">
          <mc:Choice xmlns:p14="http://schemas.microsoft.com/office/powerpoint/2010/main" Requires="p14">
            <p:contentPart p14:bwMode="auto" r:id="rId88">
              <p14:nvContentPartPr>
                <p14:cNvPr id="60" name="Ink 59">
                  <a:extLst>
                    <a:ext uri="{FF2B5EF4-FFF2-40B4-BE49-F238E27FC236}">
                      <a16:creationId xmlns:a16="http://schemas.microsoft.com/office/drawing/2014/main" id="{30B78BE1-6C41-E16C-2B33-52C1F02BEC66}"/>
                    </a:ext>
                  </a:extLst>
                </p14:cNvPr>
                <p14:cNvContentPartPr/>
                <p14:nvPr/>
              </p14:nvContentPartPr>
              <p14:xfrm>
                <a:off x="4664713" y="3374506"/>
                <a:ext cx="26280" cy="155520"/>
              </p14:xfrm>
            </p:contentPart>
          </mc:Choice>
          <mc:Fallback>
            <p:pic>
              <p:nvPicPr>
                <p:cNvPr id="60" name="Ink 59">
                  <a:extLst>
                    <a:ext uri="{FF2B5EF4-FFF2-40B4-BE49-F238E27FC236}">
                      <a16:creationId xmlns:a16="http://schemas.microsoft.com/office/drawing/2014/main" id="{30B78BE1-6C41-E16C-2B33-52C1F02BEC66}"/>
                    </a:ext>
                  </a:extLst>
                </p:cNvPr>
                <p:cNvPicPr/>
                <p:nvPr/>
              </p:nvPicPr>
              <p:blipFill>
                <a:blip r:embed="rId89"/>
                <a:stretch>
                  <a:fillRect/>
                </a:stretch>
              </p:blipFill>
              <p:spPr>
                <a:xfrm>
                  <a:off x="4656073" y="3365866"/>
                  <a:ext cx="43920" cy="17316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61" name="Ink 60">
                  <a:extLst>
                    <a:ext uri="{FF2B5EF4-FFF2-40B4-BE49-F238E27FC236}">
                      <a16:creationId xmlns:a16="http://schemas.microsoft.com/office/drawing/2014/main" id="{1C17773B-1FFD-5FC2-A073-32A1E31984A1}"/>
                    </a:ext>
                  </a:extLst>
                </p14:cNvPr>
                <p14:cNvContentPartPr/>
                <p14:nvPr/>
              </p14:nvContentPartPr>
              <p14:xfrm>
                <a:off x="4627273" y="3433186"/>
                <a:ext cx="156240" cy="36720"/>
              </p14:xfrm>
            </p:contentPart>
          </mc:Choice>
          <mc:Fallback>
            <p:pic>
              <p:nvPicPr>
                <p:cNvPr id="61" name="Ink 60">
                  <a:extLst>
                    <a:ext uri="{FF2B5EF4-FFF2-40B4-BE49-F238E27FC236}">
                      <a16:creationId xmlns:a16="http://schemas.microsoft.com/office/drawing/2014/main" id="{1C17773B-1FFD-5FC2-A073-32A1E31984A1}"/>
                    </a:ext>
                  </a:extLst>
                </p:cNvPr>
                <p:cNvPicPr/>
                <p:nvPr/>
              </p:nvPicPr>
              <p:blipFill>
                <a:blip r:embed="rId91"/>
                <a:stretch>
                  <a:fillRect/>
                </a:stretch>
              </p:blipFill>
              <p:spPr>
                <a:xfrm>
                  <a:off x="4618633" y="3424186"/>
                  <a:ext cx="173880" cy="5436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62" name="Ink 61">
                  <a:extLst>
                    <a:ext uri="{FF2B5EF4-FFF2-40B4-BE49-F238E27FC236}">
                      <a16:creationId xmlns:a16="http://schemas.microsoft.com/office/drawing/2014/main" id="{02318830-2565-CF2F-4C74-D5D6E9EE647A}"/>
                    </a:ext>
                  </a:extLst>
                </p14:cNvPr>
                <p14:cNvContentPartPr/>
                <p14:nvPr/>
              </p14:nvContentPartPr>
              <p14:xfrm>
                <a:off x="4728073" y="3302146"/>
                <a:ext cx="103320" cy="126000"/>
              </p14:xfrm>
            </p:contentPart>
          </mc:Choice>
          <mc:Fallback>
            <p:pic>
              <p:nvPicPr>
                <p:cNvPr id="62" name="Ink 61">
                  <a:extLst>
                    <a:ext uri="{FF2B5EF4-FFF2-40B4-BE49-F238E27FC236}">
                      <a16:creationId xmlns:a16="http://schemas.microsoft.com/office/drawing/2014/main" id="{02318830-2565-CF2F-4C74-D5D6E9EE647A}"/>
                    </a:ext>
                  </a:extLst>
                </p:cNvPr>
                <p:cNvPicPr/>
                <p:nvPr/>
              </p:nvPicPr>
              <p:blipFill>
                <a:blip r:embed="rId93"/>
                <a:stretch>
                  <a:fillRect/>
                </a:stretch>
              </p:blipFill>
              <p:spPr>
                <a:xfrm>
                  <a:off x="4719433" y="3293506"/>
                  <a:ext cx="120960" cy="14364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63" name="Ink 62">
                  <a:extLst>
                    <a:ext uri="{FF2B5EF4-FFF2-40B4-BE49-F238E27FC236}">
                      <a16:creationId xmlns:a16="http://schemas.microsoft.com/office/drawing/2014/main" id="{7FB7EC30-FBC6-C184-ED5D-B64F092EDFEC}"/>
                    </a:ext>
                  </a:extLst>
                </p14:cNvPr>
                <p14:cNvContentPartPr/>
                <p14:nvPr/>
              </p14:nvContentPartPr>
              <p14:xfrm>
                <a:off x="4901233" y="3401506"/>
                <a:ext cx="3600" cy="1440"/>
              </p14:xfrm>
            </p:contentPart>
          </mc:Choice>
          <mc:Fallback>
            <p:pic>
              <p:nvPicPr>
                <p:cNvPr id="63" name="Ink 62">
                  <a:extLst>
                    <a:ext uri="{FF2B5EF4-FFF2-40B4-BE49-F238E27FC236}">
                      <a16:creationId xmlns:a16="http://schemas.microsoft.com/office/drawing/2014/main" id="{7FB7EC30-FBC6-C184-ED5D-B64F092EDFEC}"/>
                    </a:ext>
                  </a:extLst>
                </p:cNvPr>
                <p:cNvPicPr/>
                <p:nvPr/>
              </p:nvPicPr>
              <p:blipFill>
                <a:blip r:embed="rId95"/>
                <a:stretch>
                  <a:fillRect/>
                </a:stretch>
              </p:blipFill>
              <p:spPr>
                <a:xfrm>
                  <a:off x="4892593" y="3392506"/>
                  <a:ext cx="21240" cy="1908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64" name="Ink 63">
                  <a:extLst>
                    <a:ext uri="{FF2B5EF4-FFF2-40B4-BE49-F238E27FC236}">
                      <a16:creationId xmlns:a16="http://schemas.microsoft.com/office/drawing/2014/main" id="{2583E60A-852C-487A-C57E-C7FD46A4A48D}"/>
                    </a:ext>
                  </a:extLst>
                </p14:cNvPr>
                <p14:cNvContentPartPr/>
                <p14:nvPr/>
              </p14:nvContentPartPr>
              <p14:xfrm>
                <a:off x="4964233" y="3240586"/>
                <a:ext cx="89640" cy="235440"/>
              </p14:xfrm>
            </p:contentPart>
          </mc:Choice>
          <mc:Fallback>
            <p:pic>
              <p:nvPicPr>
                <p:cNvPr id="64" name="Ink 63">
                  <a:extLst>
                    <a:ext uri="{FF2B5EF4-FFF2-40B4-BE49-F238E27FC236}">
                      <a16:creationId xmlns:a16="http://schemas.microsoft.com/office/drawing/2014/main" id="{2583E60A-852C-487A-C57E-C7FD46A4A48D}"/>
                    </a:ext>
                  </a:extLst>
                </p:cNvPr>
                <p:cNvPicPr/>
                <p:nvPr/>
              </p:nvPicPr>
              <p:blipFill>
                <a:blip r:embed="rId97"/>
                <a:stretch>
                  <a:fillRect/>
                </a:stretch>
              </p:blipFill>
              <p:spPr>
                <a:xfrm>
                  <a:off x="4955593" y="3231586"/>
                  <a:ext cx="107280" cy="25308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65" name="Ink 64">
                  <a:extLst>
                    <a:ext uri="{FF2B5EF4-FFF2-40B4-BE49-F238E27FC236}">
                      <a16:creationId xmlns:a16="http://schemas.microsoft.com/office/drawing/2014/main" id="{211CF27B-E31A-288B-385F-6DDA4B2C29BF}"/>
                    </a:ext>
                  </a:extLst>
                </p14:cNvPr>
                <p14:cNvContentPartPr/>
                <p14:nvPr/>
              </p14:nvContentPartPr>
              <p14:xfrm>
                <a:off x="5049193" y="3197746"/>
                <a:ext cx="112320" cy="78120"/>
              </p14:xfrm>
            </p:contentPart>
          </mc:Choice>
          <mc:Fallback>
            <p:pic>
              <p:nvPicPr>
                <p:cNvPr id="65" name="Ink 64">
                  <a:extLst>
                    <a:ext uri="{FF2B5EF4-FFF2-40B4-BE49-F238E27FC236}">
                      <a16:creationId xmlns:a16="http://schemas.microsoft.com/office/drawing/2014/main" id="{211CF27B-E31A-288B-385F-6DDA4B2C29BF}"/>
                    </a:ext>
                  </a:extLst>
                </p:cNvPr>
                <p:cNvPicPr/>
                <p:nvPr/>
              </p:nvPicPr>
              <p:blipFill>
                <a:blip r:embed="rId99"/>
                <a:stretch>
                  <a:fillRect/>
                </a:stretch>
              </p:blipFill>
              <p:spPr>
                <a:xfrm>
                  <a:off x="5040193" y="3188746"/>
                  <a:ext cx="129960" cy="9576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66" name="Ink 65">
                  <a:extLst>
                    <a:ext uri="{FF2B5EF4-FFF2-40B4-BE49-F238E27FC236}">
                      <a16:creationId xmlns:a16="http://schemas.microsoft.com/office/drawing/2014/main" id="{90B8F37F-A661-00CB-268D-9CDFDDB2042E}"/>
                    </a:ext>
                  </a:extLst>
                </p14:cNvPr>
                <p14:cNvContentPartPr/>
                <p14:nvPr/>
              </p14:nvContentPartPr>
              <p14:xfrm>
                <a:off x="5068273" y="3034666"/>
                <a:ext cx="91440" cy="184680"/>
              </p14:xfrm>
            </p:contentPart>
          </mc:Choice>
          <mc:Fallback>
            <p:pic>
              <p:nvPicPr>
                <p:cNvPr id="66" name="Ink 65">
                  <a:extLst>
                    <a:ext uri="{FF2B5EF4-FFF2-40B4-BE49-F238E27FC236}">
                      <a16:creationId xmlns:a16="http://schemas.microsoft.com/office/drawing/2014/main" id="{90B8F37F-A661-00CB-268D-9CDFDDB2042E}"/>
                    </a:ext>
                  </a:extLst>
                </p:cNvPr>
                <p:cNvPicPr/>
                <p:nvPr/>
              </p:nvPicPr>
              <p:blipFill>
                <a:blip r:embed="rId101"/>
                <a:stretch>
                  <a:fillRect/>
                </a:stretch>
              </p:blipFill>
              <p:spPr>
                <a:xfrm>
                  <a:off x="5059633" y="3026026"/>
                  <a:ext cx="109080" cy="20232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68" name="Ink 67">
                  <a:extLst>
                    <a:ext uri="{FF2B5EF4-FFF2-40B4-BE49-F238E27FC236}">
                      <a16:creationId xmlns:a16="http://schemas.microsoft.com/office/drawing/2014/main" id="{C95524DF-4EDC-364E-7D15-96FD7B91250E}"/>
                    </a:ext>
                  </a:extLst>
                </p14:cNvPr>
                <p14:cNvContentPartPr/>
                <p14:nvPr/>
              </p14:nvContentPartPr>
              <p14:xfrm>
                <a:off x="5225593" y="3067426"/>
                <a:ext cx="225360" cy="154080"/>
              </p14:xfrm>
            </p:contentPart>
          </mc:Choice>
          <mc:Fallback>
            <p:pic>
              <p:nvPicPr>
                <p:cNvPr id="68" name="Ink 67">
                  <a:extLst>
                    <a:ext uri="{FF2B5EF4-FFF2-40B4-BE49-F238E27FC236}">
                      <a16:creationId xmlns:a16="http://schemas.microsoft.com/office/drawing/2014/main" id="{C95524DF-4EDC-364E-7D15-96FD7B91250E}"/>
                    </a:ext>
                  </a:extLst>
                </p:cNvPr>
                <p:cNvPicPr/>
                <p:nvPr/>
              </p:nvPicPr>
              <p:blipFill>
                <a:blip r:embed="rId103"/>
                <a:stretch>
                  <a:fillRect/>
                </a:stretch>
              </p:blipFill>
              <p:spPr>
                <a:xfrm>
                  <a:off x="5216593" y="3058426"/>
                  <a:ext cx="243000" cy="17172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69" name="Ink 68">
                  <a:extLst>
                    <a:ext uri="{FF2B5EF4-FFF2-40B4-BE49-F238E27FC236}">
                      <a16:creationId xmlns:a16="http://schemas.microsoft.com/office/drawing/2014/main" id="{2CF5EF75-2043-561B-4967-CFDFD3F36129}"/>
                    </a:ext>
                  </a:extLst>
                </p14:cNvPr>
                <p14:cNvContentPartPr/>
                <p14:nvPr/>
              </p14:nvContentPartPr>
              <p14:xfrm>
                <a:off x="4765153" y="3864106"/>
                <a:ext cx="113400" cy="172080"/>
              </p14:xfrm>
            </p:contentPart>
          </mc:Choice>
          <mc:Fallback>
            <p:pic>
              <p:nvPicPr>
                <p:cNvPr id="69" name="Ink 68">
                  <a:extLst>
                    <a:ext uri="{FF2B5EF4-FFF2-40B4-BE49-F238E27FC236}">
                      <a16:creationId xmlns:a16="http://schemas.microsoft.com/office/drawing/2014/main" id="{2CF5EF75-2043-561B-4967-CFDFD3F36129}"/>
                    </a:ext>
                  </a:extLst>
                </p:cNvPr>
                <p:cNvPicPr/>
                <p:nvPr/>
              </p:nvPicPr>
              <p:blipFill>
                <a:blip r:embed="rId105"/>
                <a:stretch>
                  <a:fillRect/>
                </a:stretch>
              </p:blipFill>
              <p:spPr>
                <a:xfrm>
                  <a:off x="4756153" y="3855106"/>
                  <a:ext cx="131040" cy="18972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70" name="Ink 69">
                  <a:extLst>
                    <a:ext uri="{FF2B5EF4-FFF2-40B4-BE49-F238E27FC236}">
                      <a16:creationId xmlns:a16="http://schemas.microsoft.com/office/drawing/2014/main" id="{78194330-ACCC-BE41-8894-1B79F0CBC6E8}"/>
                    </a:ext>
                  </a:extLst>
                </p14:cNvPr>
                <p14:cNvContentPartPr/>
                <p14:nvPr/>
              </p14:nvContentPartPr>
              <p14:xfrm>
                <a:off x="4741393" y="3779146"/>
                <a:ext cx="160560" cy="96120"/>
              </p14:xfrm>
            </p:contentPart>
          </mc:Choice>
          <mc:Fallback>
            <p:pic>
              <p:nvPicPr>
                <p:cNvPr id="70" name="Ink 69">
                  <a:extLst>
                    <a:ext uri="{FF2B5EF4-FFF2-40B4-BE49-F238E27FC236}">
                      <a16:creationId xmlns:a16="http://schemas.microsoft.com/office/drawing/2014/main" id="{78194330-ACCC-BE41-8894-1B79F0CBC6E8}"/>
                    </a:ext>
                  </a:extLst>
                </p:cNvPr>
                <p:cNvPicPr/>
                <p:nvPr/>
              </p:nvPicPr>
              <p:blipFill>
                <a:blip r:embed="rId107"/>
                <a:stretch>
                  <a:fillRect/>
                </a:stretch>
              </p:blipFill>
              <p:spPr>
                <a:xfrm>
                  <a:off x="4732393" y="3770146"/>
                  <a:ext cx="178200" cy="11376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71" name="Ink 70">
                  <a:extLst>
                    <a:ext uri="{FF2B5EF4-FFF2-40B4-BE49-F238E27FC236}">
                      <a16:creationId xmlns:a16="http://schemas.microsoft.com/office/drawing/2014/main" id="{A5CD8793-16CF-ACC2-30E2-75575C641E0E}"/>
                    </a:ext>
                  </a:extLst>
                </p14:cNvPr>
                <p14:cNvContentPartPr/>
                <p14:nvPr/>
              </p14:nvContentPartPr>
              <p14:xfrm>
                <a:off x="4951633" y="3717226"/>
                <a:ext cx="62640" cy="89280"/>
              </p14:xfrm>
            </p:contentPart>
          </mc:Choice>
          <mc:Fallback>
            <p:pic>
              <p:nvPicPr>
                <p:cNvPr id="71" name="Ink 70">
                  <a:extLst>
                    <a:ext uri="{FF2B5EF4-FFF2-40B4-BE49-F238E27FC236}">
                      <a16:creationId xmlns:a16="http://schemas.microsoft.com/office/drawing/2014/main" id="{A5CD8793-16CF-ACC2-30E2-75575C641E0E}"/>
                    </a:ext>
                  </a:extLst>
                </p:cNvPr>
                <p:cNvPicPr/>
                <p:nvPr/>
              </p:nvPicPr>
              <p:blipFill>
                <a:blip r:embed="rId109"/>
                <a:stretch>
                  <a:fillRect/>
                </a:stretch>
              </p:blipFill>
              <p:spPr>
                <a:xfrm>
                  <a:off x="4942633" y="3708226"/>
                  <a:ext cx="80280" cy="10692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72" name="Ink 71">
                  <a:extLst>
                    <a:ext uri="{FF2B5EF4-FFF2-40B4-BE49-F238E27FC236}">
                      <a16:creationId xmlns:a16="http://schemas.microsoft.com/office/drawing/2014/main" id="{9C092948-E19D-4B71-E982-B3E45F32FF68}"/>
                    </a:ext>
                  </a:extLst>
                </p14:cNvPr>
                <p14:cNvContentPartPr/>
                <p14:nvPr/>
              </p14:nvContentPartPr>
              <p14:xfrm>
                <a:off x="5073313" y="3632626"/>
                <a:ext cx="73080" cy="85320"/>
              </p14:xfrm>
            </p:contentPart>
          </mc:Choice>
          <mc:Fallback>
            <p:pic>
              <p:nvPicPr>
                <p:cNvPr id="72" name="Ink 71">
                  <a:extLst>
                    <a:ext uri="{FF2B5EF4-FFF2-40B4-BE49-F238E27FC236}">
                      <a16:creationId xmlns:a16="http://schemas.microsoft.com/office/drawing/2014/main" id="{9C092948-E19D-4B71-E982-B3E45F32FF68}"/>
                    </a:ext>
                  </a:extLst>
                </p:cNvPr>
                <p:cNvPicPr/>
                <p:nvPr/>
              </p:nvPicPr>
              <p:blipFill>
                <a:blip r:embed="rId111"/>
                <a:stretch>
                  <a:fillRect/>
                </a:stretch>
              </p:blipFill>
              <p:spPr>
                <a:xfrm>
                  <a:off x="5064673" y="3623986"/>
                  <a:ext cx="90720" cy="10296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73" name="Ink 72">
                  <a:extLst>
                    <a:ext uri="{FF2B5EF4-FFF2-40B4-BE49-F238E27FC236}">
                      <a16:creationId xmlns:a16="http://schemas.microsoft.com/office/drawing/2014/main" id="{5FBEEB2E-BCDE-32E1-F91C-BEA217FDA484}"/>
                    </a:ext>
                  </a:extLst>
                </p14:cNvPr>
                <p14:cNvContentPartPr/>
                <p14:nvPr/>
              </p14:nvContentPartPr>
              <p14:xfrm>
                <a:off x="5125873" y="3505546"/>
                <a:ext cx="59400" cy="169200"/>
              </p14:xfrm>
            </p:contentPart>
          </mc:Choice>
          <mc:Fallback>
            <p:pic>
              <p:nvPicPr>
                <p:cNvPr id="73" name="Ink 72">
                  <a:extLst>
                    <a:ext uri="{FF2B5EF4-FFF2-40B4-BE49-F238E27FC236}">
                      <a16:creationId xmlns:a16="http://schemas.microsoft.com/office/drawing/2014/main" id="{5FBEEB2E-BCDE-32E1-F91C-BEA217FDA484}"/>
                    </a:ext>
                  </a:extLst>
                </p:cNvPr>
                <p:cNvPicPr/>
                <p:nvPr/>
              </p:nvPicPr>
              <p:blipFill>
                <a:blip r:embed="rId113"/>
                <a:stretch>
                  <a:fillRect/>
                </a:stretch>
              </p:blipFill>
              <p:spPr>
                <a:xfrm>
                  <a:off x="5116873" y="3496546"/>
                  <a:ext cx="77040" cy="18684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74" name="Ink 73">
                  <a:extLst>
                    <a:ext uri="{FF2B5EF4-FFF2-40B4-BE49-F238E27FC236}">
                      <a16:creationId xmlns:a16="http://schemas.microsoft.com/office/drawing/2014/main" id="{67DC4FC9-42AC-4B20-CBC7-5586E49C663B}"/>
                    </a:ext>
                  </a:extLst>
                </p14:cNvPr>
                <p14:cNvContentPartPr/>
                <p14:nvPr/>
              </p14:nvContentPartPr>
              <p14:xfrm>
                <a:off x="5197153" y="3558106"/>
                <a:ext cx="231120" cy="73800"/>
              </p14:xfrm>
            </p:contentPart>
          </mc:Choice>
          <mc:Fallback>
            <p:pic>
              <p:nvPicPr>
                <p:cNvPr id="74" name="Ink 73">
                  <a:extLst>
                    <a:ext uri="{FF2B5EF4-FFF2-40B4-BE49-F238E27FC236}">
                      <a16:creationId xmlns:a16="http://schemas.microsoft.com/office/drawing/2014/main" id="{67DC4FC9-42AC-4B20-CBC7-5586E49C663B}"/>
                    </a:ext>
                  </a:extLst>
                </p:cNvPr>
                <p:cNvPicPr/>
                <p:nvPr/>
              </p:nvPicPr>
              <p:blipFill>
                <a:blip r:embed="rId115"/>
                <a:stretch>
                  <a:fillRect/>
                </a:stretch>
              </p:blipFill>
              <p:spPr>
                <a:xfrm>
                  <a:off x="5188153" y="3549106"/>
                  <a:ext cx="248760" cy="91440"/>
                </a:xfrm>
                <a:prstGeom prst="rect">
                  <a:avLst/>
                </a:prstGeom>
              </p:spPr>
            </p:pic>
          </mc:Fallback>
        </mc:AlternateContent>
      </p:grpSp>
      <p:grpSp>
        <p:nvGrpSpPr>
          <p:cNvPr id="88" name="Group 87">
            <a:extLst>
              <a:ext uri="{FF2B5EF4-FFF2-40B4-BE49-F238E27FC236}">
                <a16:creationId xmlns:a16="http://schemas.microsoft.com/office/drawing/2014/main" id="{6FF86A07-76C1-D06C-E185-0EE59E5A4AC1}"/>
              </a:ext>
            </a:extLst>
          </p:cNvPr>
          <p:cNvGrpSpPr/>
          <p:nvPr/>
        </p:nvGrpSpPr>
        <p:grpSpPr>
          <a:xfrm>
            <a:off x="10763113" y="2641546"/>
            <a:ext cx="1412280" cy="712440"/>
            <a:chOff x="10763113" y="2641546"/>
            <a:chExt cx="1412280" cy="712440"/>
          </a:xfrm>
        </p:grpSpPr>
        <mc:AlternateContent xmlns:mc="http://schemas.openxmlformats.org/markup-compatibility/2006">
          <mc:Choice xmlns:p14="http://schemas.microsoft.com/office/powerpoint/2010/main" Requires="p14">
            <p:contentPart p14:bwMode="auto" r:id="rId116">
              <p14:nvContentPartPr>
                <p14:cNvPr id="82" name="Ink 81">
                  <a:extLst>
                    <a:ext uri="{FF2B5EF4-FFF2-40B4-BE49-F238E27FC236}">
                      <a16:creationId xmlns:a16="http://schemas.microsoft.com/office/drawing/2014/main" id="{26A74CB2-1DE0-8A2D-E7BD-40B1A306028E}"/>
                    </a:ext>
                  </a:extLst>
                </p14:cNvPr>
                <p14:cNvContentPartPr/>
                <p14:nvPr/>
              </p14:nvContentPartPr>
              <p14:xfrm>
                <a:off x="10850233" y="3120706"/>
                <a:ext cx="102240" cy="233280"/>
              </p14:xfrm>
            </p:contentPart>
          </mc:Choice>
          <mc:Fallback>
            <p:pic>
              <p:nvPicPr>
                <p:cNvPr id="82" name="Ink 81">
                  <a:extLst>
                    <a:ext uri="{FF2B5EF4-FFF2-40B4-BE49-F238E27FC236}">
                      <a16:creationId xmlns:a16="http://schemas.microsoft.com/office/drawing/2014/main" id="{26A74CB2-1DE0-8A2D-E7BD-40B1A306028E}"/>
                    </a:ext>
                  </a:extLst>
                </p:cNvPr>
                <p:cNvPicPr/>
                <p:nvPr/>
              </p:nvPicPr>
              <p:blipFill>
                <a:blip r:embed="rId117"/>
                <a:stretch>
                  <a:fillRect/>
                </a:stretch>
              </p:blipFill>
              <p:spPr>
                <a:xfrm>
                  <a:off x="10841233" y="3111706"/>
                  <a:ext cx="119880" cy="25092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83" name="Ink 82">
                  <a:extLst>
                    <a:ext uri="{FF2B5EF4-FFF2-40B4-BE49-F238E27FC236}">
                      <a16:creationId xmlns:a16="http://schemas.microsoft.com/office/drawing/2014/main" id="{8042F03A-D9EC-1F6A-30B6-CE474801C9F9}"/>
                    </a:ext>
                  </a:extLst>
                </p14:cNvPr>
                <p14:cNvContentPartPr/>
                <p14:nvPr/>
              </p14:nvContentPartPr>
              <p14:xfrm>
                <a:off x="10763113" y="3013066"/>
                <a:ext cx="277560" cy="172080"/>
              </p14:xfrm>
            </p:contentPart>
          </mc:Choice>
          <mc:Fallback>
            <p:pic>
              <p:nvPicPr>
                <p:cNvPr id="83" name="Ink 82">
                  <a:extLst>
                    <a:ext uri="{FF2B5EF4-FFF2-40B4-BE49-F238E27FC236}">
                      <a16:creationId xmlns:a16="http://schemas.microsoft.com/office/drawing/2014/main" id="{8042F03A-D9EC-1F6A-30B6-CE474801C9F9}"/>
                    </a:ext>
                  </a:extLst>
                </p:cNvPr>
                <p:cNvPicPr/>
                <p:nvPr/>
              </p:nvPicPr>
              <p:blipFill>
                <a:blip r:embed="rId119"/>
                <a:stretch>
                  <a:fillRect/>
                </a:stretch>
              </p:blipFill>
              <p:spPr>
                <a:xfrm>
                  <a:off x="10754113" y="3004426"/>
                  <a:ext cx="295200" cy="18972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84" name="Ink 83">
                  <a:extLst>
                    <a:ext uri="{FF2B5EF4-FFF2-40B4-BE49-F238E27FC236}">
                      <a16:creationId xmlns:a16="http://schemas.microsoft.com/office/drawing/2014/main" id="{63186FCE-0D3E-7B9B-9356-D614A20B5F20}"/>
                    </a:ext>
                  </a:extLst>
                </p14:cNvPr>
                <p14:cNvContentPartPr/>
                <p14:nvPr/>
              </p14:nvContentPartPr>
              <p14:xfrm>
                <a:off x="11083873" y="3001906"/>
                <a:ext cx="131400" cy="138960"/>
              </p14:xfrm>
            </p:contentPart>
          </mc:Choice>
          <mc:Fallback>
            <p:pic>
              <p:nvPicPr>
                <p:cNvPr id="84" name="Ink 83">
                  <a:extLst>
                    <a:ext uri="{FF2B5EF4-FFF2-40B4-BE49-F238E27FC236}">
                      <a16:creationId xmlns:a16="http://schemas.microsoft.com/office/drawing/2014/main" id="{63186FCE-0D3E-7B9B-9356-D614A20B5F20}"/>
                    </a:ext>
                  </a:extLst>
                </p:cNvPr>
                <p:cNvPicPr/>
                <p:nvPr/>
              </p:nvPicPr>
              <p:blipFill>
                <a:blip r:embed="rId121"/>
                <a:stretch>
                  <a:fillRect/>
                </a:stretch>
              </p:blipFill>
              <p:spPr>
                <a:xfrm>
                  <a:off x="11075233" y="2992906"/>
                  <a:ext cx="149040" cy="15660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85" name="Ink 84">
                  <a:extLst>
                    <a:ext uri="{FF2B5EF4-FFF2-40B4-BE49-F238E27FC236}">
                      <a16:creationId xmlns:a16="http://schemas.microsoft.com/office/drawing/2014/main" id="{800DAF31-CE1A-A4B4-8C7C-09B0E02ED10E}"/>
                    </a:ext>
                  </a:extLst>
                </p14:cNvPr>
                <p14:cNvContentPartPr/>
                <p14:nvPr/>
              </p14:nvContentPartPr>
              <p14:xfrm>
                <a:off x="11286913" y="2972746"/>
                <a:ext cx="96840" cy="90000"/>
              </p14:xfrm>
            </p:contentPart>
          </mc:Choice>
          <mc:Fallback>
            <p:pic>
              <p:nvPicPr>
                <p:cNvPr id="85" name="Ink 84">
                  <a:extLst>
                    <a:ext uri="{FF2B5EF4-FFF2-40B4-BE49-F238E27FC236}">
                      <a16:creationId xmlns:a16="http://schemas.microsoft.com/office/drawing/2014/main" id="{800DAF31-CE1A-A4B4-8C7C-09B0E02ED10E}"/>
                    </a:ext>
                  </a:extLst>
                </p:cNvPr>
                <p:cNvPicPr/>
                <p:nvPr/>
              </p:nvPicPr>
              <p:blipFill>
                <a:blip r:embed="rId123"/>
                <a:stretch>
                  <a:fillRect/>
                </a:stretch>
              </p:blipFill>
              <p:spPr>
                <a:xfrm>
                  <a:off x="11277913" y="2964106"/>
                  <a:ext cx="114480" cy="10764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86" name="Ink 85">
                  <a:extLst>
                    <a:ext uri="{FF2B5EF4-FFF2-40B4-BE49-F238E27FC236}">
                      <a16:creationId xmlns:a16="http://schemas.microsoft.com/office/drawing/2014/main" id="{3D6CC244-AC74-3653-B58C-C5DC374C218E}"/>
                    </a:ext>
                  </a:extLst>
                </p14:cNvPr>
                <p14:cNvContentPartPr/>
                <p14:nvPr/>
              </p14:nvContentPartPr>
              <p14:xfrm>
                <a:off x="11437393" y="2641546"/>
                <a:ext cx="642240" cy="402480"/>
              </p14:xfrm>
            </p:contentPart>
          </mc:Choice>
          <mc:Fallback>
            <p:pic>
              <p:nvPicPr>
                <p:cNvPr id="86" name="Ink 85">
                  <a:extLst>
                    <a:ext uri="{FF2B5EF4-FFF2-40B4-BE49-F238E27FC236}">
                      <a16:creationId xmlns:a16="http://schemas.microsoft.com/office/drawing/2014/main" id="{3D6CC244-AC74-3653-B58C-C5DC374C218E}"/>
                    </a:ext>
                  </a:extLst>
                </p:cNvPr>
                <p:cNvPicPr/>
                <p:nvPr/>
              </p:nvPicPr>
              <p:blipFill>
                <a:blip r:embed="rId125"/>
                <a:stretch>
                  <a:fillRect/>
                </a:stretch>
              </p:blipFill>
              <p:spPr>
                <a:xfrm>
                  <a:off x="11428753" y="2632906"/>
                  <a:ext cx="659880" cy="42012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87" name="Ink 86">
                  <a:extLst>
                    <a:ext uri="{FF2B5EF4-FFF2-40B4-BE49-F238E27FC236}">
                      <a16:creationId xmlns:a16="http://schemas.microsoft.com/office/drawing/2014/main" id="{B33322E2-4633-5B40-8BAA-9D12B36F8CA3}"/>
                    </a:ext>
                  </a:extLst>
                </p14:cNvPr>
                <p14:cNvContentPartPr/>
                <p14:nvPr/>
              </p14:nvContentPartPr>
              <p14:xfrm>
                <a:off x="12016993" y="2674306"/>
                <a:ext cx="158400" cy="36360"/>
              </p14:xfrm>
            </p:contentPart>
          </mc:Choice>
          <mc:Fallback>
            <p:pic>
              <p:nvPicPr>
                <p:cNvPr id="87" name="Ink 86">
                  <a:extLst>
                    <a:ext uri="{FF2B5EF4-FFF2-40B4-BE49-F238E27FC236}">
                      <a16:creationId xmlns:a16="http://schemas.microsoft.com/office/drawing/2014/main" id="{B33322E2-4633-5B40-8BAA-9D12B36F8CA3}"/>
                    </a:ext>
                  </a:extLst>
                </p:cNvPr>
                <p:cNvPicPr/>
                <p:nvPr/>
              </p:nvPicPr>
              <p:blipFill>
                <a:blip r:embed="rId127"/>
                <a:stretch>
                  <a:fillRect/>
                </a:stretch>
              </p:blipFill>
              <p:spPr>
                <a:xfrm>
                  <a:off x="12007993" y="2665666"/>
                  <a:ext cx="176040" cy="54000"/>
                </a:xfrm>
                <a:prstGeom prst="rect">
                  <a:avLst/>
                </a:prstGeom>
              </p:spPr>
            </p:pic>
          </mc:Fallback>
        </mc:AlternateContent>
      </p:grpSp>
      <p:grpSp>
        <p:nvGrpSpPr>
          <p:cNvPr id="94" name="Group 93">
            <a:extLst>
              <a:ext uri="{FF2B5EF4-FFF2-40B4-BE49-F238E27FC236}">
                <a16:creationId xmlns:a16="http://schemas.microsoft.com/office/drawing/2014/main" id="{CA2D6169-0159-50C8-D791-1D6B9D0E5A55}"/>
              </a:ext>
            </a:extLst>
          </p:cNvPr>
          <p:cNvGrpSpPr/>
          <p:nvPr/>
        </p:nvGrpSpPr>
        <p:grpSpPr>
          <a:xfrm>
            <a:off x="6737233" y="2749906"/>
            <a:ext cx="3217320" cy="1789200"/>
            <a:chOff x="6737233" y="2749906"/>
            <a:chExt cx="3217320" cy="1789200"/>
          </a:xfrm>
        </p:grpSpPr>
        <mc:AlternateContent xmlns:mc="http://schemas.openxmlformats.org/markup-compatibility/2006">
          <mc:Choice xmlns:p14="http://schemas.microsoft.com/office/powerpoint/2010/main" Requires="p14">
            <p:contentPart p14:bwMode="auto" r:id="rId128">
              <p14:nvContentPartPr>
                <p14:cNvPr id="76" name="Ink 75">
                  <a:extLst>
                    <a:ext uri="{FF2B5EF4-FFF2-40B4-BE49-F238E27FC236}">
                      <a16:creationId xmlns:a16="http://schemas.microsoft.com/office/drawing/2014/main" id="{2A0FDD80-E6D8-B958-AC44-88C6F5BBAFBA}"/>
                    </a:ext>
                  </a:extLst>
                </p14:cNvPr>
                <p14:cNvContentPartPr/>
                <p14:nvPr/>
              </p14:nvContentPartPr>
              <p14:xfrm>
                <a:off x="7889953" y="3665026"/>
                <a:ext cx="113760" cy="219600"/>
              </p14:xfrm>
            </p:contentPart>
          </mc:Choice>
          <mc:Fallback>
            <p:pic>
              <p:nvPicPr>
                <p:cNvPr id="76" name="Ink 75">
                  <a:extLst>
                    <a:ext uri="{FF2B5EF4-FFF2-40B4-BE49-F238E27FC236}">
                      <a16:creationId xmlns:a16="http://schemas.microsoft.com/office/drawing/2014/main" id="{2A0FDD80-E6D8-B958-AC44-88C6F5BBAFBA}"/>
                    </a:ext>
                  </a:extLst>
                </p:cNvPr>
                <p:cNvPicPr/>
                <p:nvPr/>
              </p:nvPicPr>
              <p:blipFill>
                <a:blip r:embed="rId129"/>
                <a:stretch>
                  <a:fillRect/>
                </a:stretch>
              </p:blipFill>
              <p:spPr>
                <a:xfrm>
                  <a:off x="7880953" y="3656386"/>
                  <a:ext cx="131400" cy="23724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77" name="Ink 76">
                  <a:extLst>
                    <a:ext uri="{FF2B5EF4-FFF2-40B4-BE49-F238E27FC236}">
                      <a16:creationId xmlns:a16="http://schemas.microsoft.com/office/drawing/2014/main" id="{E9624E16-B35E-D5B5-47B9-8B3DDF9257F3}"/>
                    </a:ext>
                  </a:extLst>
                </p14:cNvPr>
                <p14:cNvContentPartPr/>
                <p14:nvPr/>
              </p14:nvContentPartPr>
              <p14:xfrm>
                <a:off x="8085793" y="3692746"/>
                <a:ext cx="206640" cy="99000"/>
              </p14:xfrm>
            </p:contentPart>
          </mc:Choice>
          <mc:Fallback>
            <p:pic>
              <p:nvPicPr>
                <p:cNvPr id="77" name="Ink 76">
                  <a:extLst>
                    <a:ext uri="{FF2B5EF4-FFF2-40B4-BE49-F238E27FC236}">
                      <a16:creationId xmlns:a16="http://schemas.microsoft.com/office/drawing/2014/main" id="{E9624E16-B35E-D5B5-47B9-8B3DDF9257F3}"/>
                    </a:ext>
                  </a:extLst>
                </p:cNvPr>
                <p:cNvPicPr/>
                <p:nvPr/>
              </p:nvPicPr>
              <p:blipFill>
                <a:blip r:embed="rId131"/>
                <a:stretch>
                  <a:fillRect/>
                </a:stretch>
              </p:blipFill>
              <p:spPr>
                <a:xfrm>
                  <a:off x="8076793" y="3684106"/>
                  <a:ext cx="224280" cy="11664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78" name="Ink 77">
                  <a:extLst>
                    <a:ext uri="{FF2B5EF4-FFF2-40B4-BE49-F238E27FC236}">
                      <a16:creationId xmlns:a16="http://schemas.microsoft.com/office/drawing/2014/main" id="{CF51B898-D900-3CC5-D3A1-F7082B67BDD9}"/>
                    </a:ext>
                  </a:extLst>
                </p14:cNvPr>
                <p14:cNvContentPartPr/>
                <p14:nvPr/>
              </p14:nvContentPartPr>
              <p14:xfrm>
                <a:off x="8253913" y="3503386"/>
                <a:ext cx="158400" cy="226800"/>
              </p14:xfrm>
            </p:contentPart>
          </mc:Choice>
          <mc:Fallback>
            <p:pic>
              <p:nvPicPr>
                <p:cNvPr id="78" name="Ink 77">
                  <a:extLst>
                    <a:ext uri="{FF2B5EF4-FFF2-40B4-BE49-F238E27FC236}">
                      <a16:creationId xmlns:a16="http://schemas.microsoft.com/office/drawing/2014/main" id="{CF51B898-D900-3CC5-D3A1-F7082B67BDD9}"/>
                    </a:ext>
                  </a:extLst>
                </p:cNvPr>
                <p:cNvPicPr/>
                <p:nvPr/>
              </p:nvPicPr>
              <p:blipFill>
                <a:blip r:embed="rId133"/>
                <a:stretch>
                  <a:fillRect/>
                </a:stretch>
              </p:blipFill>
              <p:spPr>
                <a:xfrm>
                  <a:off x="8245273" y="3494386"/>
                  <a:ext cx="176040" cy="24444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79" name="Ink 78">
                  <a:extLst>
                    <a:ext uri="{FF2B5EF4-FFF2-40B4-BE49-F238E27FC236}">
                      <a16:creationId xmlns:a16="http://schemas.microsoft.com/office/drawing/2014/main" id="{37090065-1065-D084-5B87-D068F5F22745}"/>
                    </a:ext>
                  </a:extLst>
                </p14:cNvPr>
                <p14:cNvContentPartPr/>
                <p14:nvPr/>
              </p14:nvContentPartPr>
              <p14:xfrm>
                <a:off x="8527513" y="3701386"/>
                <a:ext cx="25560" cy="7920"/>
              </p14:xfrm>
            </p:contentPart>
          </mc:Choice>
          <mc:Fallback>
            <p:pic>
              <p:nvPicPr>
                <p:cNvPr id="79" name="Ink 78">
                  <a:extLst>
                    <a:ext uri="{FF2B5EF4-FFF2-40B4-BE49-F238E27FC236}">
                      <a16:creationId xmlns:a16="http://schemas.microsoft.com/office/drawing/2014/main" id="{37090065-1065-D084-5B87-D068F5F22745}"/>
                    </a:ext>
                  </a:extLst>
                </p:cNvPr>
                <p:cNvPicPr/>
                <p:nvPr/>
              </p:nvPicPr>
              <p:blipFill>
                <a:blip r:embed="rId135"/>
                <a:stretch>
                  <a:fillRect/>
                </a:stretch>
              </p:blipFill>
              <p:spPr>
                <a:xfrm>
                  <a:off x="8518873" y="3692386"/>
                  <a:ext cx="43200" cy="2556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81" name="Ink 80">
                  <a:extLst>
                    <a:ext uri="{FF2B5EF4-FFF2-40B4-BE49-F238E27FC236}">
                      <a16:creationId xmlns:a16="http://schemas.microsoft.com/office/drawing/2014/main" id="{90E1F375-0AAE-DCAF-CCF2-9260A231E6F1}"/>
                    </a:ext>
                  </a:extLst>
                </p14:cNvPr>
                <p14:cNvContentPartPr/>
                <p14:nvPr/>
              </p14:nvContentPartPr>
              <p14:xfrm>
                <a:off x="6737233" y="3250666"/>
                <a:ext cx="861840" cy="853560"/>
              </p14:xfrm>
            </p:contentPart>
          </mc:Choice>
          <mc:Fallback>
            <p:pic>
              <p:nvPicPr>
                <p:cNvPr id="81" name="Ink 80">
                  <a:extLst>
                    <a:ext uri="{FF2B5EF4-FFF2-40B4-BE49-F238E27FC236}">
                      <a16:creationId xmlns:a16="http://schemas.microsoft.com/office/drawing/2014/main" id="{90E1F375-0AAE-DCAF-CCF2-9260A231E6F1}"/>
                    </a:ext>
                  </a:extLst>
                </p:cNvPr>
                <p:cNvPicPr/>
                <p:nvPr/>
              </p:nvPicPr>
              <p:blipFill>
                <a:blip r:embed="rId137"/>
                <a:stretch>
                  <a:fillRect/>
                </a:stretch>
              </p:blipFill>
              <p:spPr>
                <a:xfrm>
                  <a:off x="6728593" y="3241666"/>
                  <a:ext cx="879480" cy="87120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89" name="Ink 88">
                  <a:extLst>
                    <a:ext uri="{FF2B5EF4-FFF2-40B4-BE49-F238E27FC236}">
                      <a16:creationId xmlns:a16="http://schemas.microsoft.com/office/drawing/2014/main" id="{C7FF2C49-CA68-62FD-8767-4136648AEC0F}"/>
                    </a:ext>
                  </a:extLst>
                </p14:cNvPr>
                <p14:cNvContentPartPr/>
                <p14:nvPr/>
              </p14:nvContentPartPr>
              <p14:xfrm>
                <a:off x="7201633" y="4111426"/>
                <a:ext cx="354960" cy="427680"/>
              </p14:xfrm>
            </p:contentPart>
          </mc:Choice>
          <mc:Fallback>
            <p:pic>
              <p:nvPicPr>
                <p:cNvPr id="89" name="Ink 88">
                  <a:extLst>
                    <a:ext uri="{FF2B5EF4-FFF2-40B4-BE49-F238E27FC236}">
                      <a16:creationId xmlns:a16="http://schemas.microsoft.com/office/drawing/2014/main" id="{C7FF2C49-CA68-62FD-8767-4136648AEC0F}"/>
                    </a:ext>
                  </a:extLst>
                </p:cNvPr>
                <p:cNvPicPr/>
                <p:nvPr/>
              </p:nvPicPr>
              <p:blipFill>
                <a:blip r:embed="rId139"/>
                <a:stretch>
                  <a:fillRect/>
                </a:stretch>
              </p:blipFill>
              <p:spPr>
                <a:xfrm>
                  <a:off x="7192633" y="4102786"/>
                  <a:ext cx="372600" cy="445320"/>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90" name="Ink 89">
                  <a:extLst>
                    <a:ext uri="{FF2B5EF4-FFF2-40B4-BE49-F238E27FC236}">
                      <a16:creationId xmlns:a16="http://schemas.microsoft.com/office/drawing/2014/main" id="{6D9A0601-84CC-6377-3E31-18663E4EBD40}"/>
                    </a:ext>
                  </a:extLst>
                </p14:cNvPr>
                <p14:cNvContentPartPr/>
                <p14:nvPr/>
              </p14:nvContentPartPr>
              <p14:xfrm>
                <a:off x="7371553" y="3203506"/>
                <a:ext cx="1455840" cy="971280"/>
              </p14:xfrm>
            </p:contentPart>
          </mc:Choice>
          <mc:Fallback>
            <p:pic>
              <p:nvPicPr>
                <p:cNvPr id="90" name="Ink 89">
                  <a:extLst>
                    <a:ext uri="{FF2B5EF4-FFF2-40B4-BE49-F238E27FC236}">
                      <a16:creationId xmlns:a16="http://schemas.microsoft.com/office/drawing/2014/main" id="{6D9A0601-84CC-6377-3E31-18663E4EBD40}"/>
                    </a:ext>
                  </a:extLst>
                </p:cNvPr>
                <p:cNvPicPr/>
                <p:nvPr/>
              </p:nvPicPr>
              <p:blipFill>
                <a:blip r:embed="rId141"/>
                <a:stretch>
                  <a:fillRect/>
                </a:stretch>
              </p:blipFill>
              <p:spPr>
                <a:xfrm>
                  <a:off x="7362553" y="3194506"/>
                  <a:ext cx="1473480" cy="98892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91" name="Ink 90">
                  <a:extLst>
                    <a:ext uri="{FF2B5EF4-FFF2-40B4-BE49-F238E27FC236}">
                      <a16:creationId xmlns:a16="http://schemas.microsoft.com/office/drawing/2014/main" id="{6030C611-DDA3-A6A4-769E-98C94D8875C1}"/>
                    </a:ext>
                  </a:extLst>
                </p14:cNvPr>
                <p14:cNvContentPartPr/>
                <p14:nvPr/>
              </p14:nvContentPartPr>
              <p14:xfrm>
                <a:off x="8985433" y="2941426"/>
                <a:ext cx="357480" cy="281160"/>
              </p14:xfrm>
            </p:contentPart>
          </mc:Choice>
          <mc:Fallback>
            <p:pic>
              <p:nvPicPr>
                <p:cNvPr id="91" name="Ink 90">
                  <a:extLst>
                    <a:ext uri="{FF2B5EF4-FFF2-40B4-BE49-F238E27FC236}">
                      <a16:creationId xmlns:a16="http://schemas.microsoft.com/office/drawing/2014/main" id="{6030C611-DDA3-A6A4-769E-98C94D8875C1}"/>
                    </a:ext>
                  </a:extLst>
                </p:cNvPr>
                <p:cNvPicPr/>
                <p:nvPr/>
              </p:nvPicPr>
              <p:blipFill>
                <a:blip r:embed="rId143"/>
                <a:stretch>
                  <a:fillRect/>
                </a:stretch>
              </p:blipFill>
              <p:spPr>
                <a:xfrm>
                  <a:off x="8976793" y="2932786"/>
                  <a:ext cx="375120" cy="298800"/>
                </a:xfrm>
                <a:prstGeom prst="rect">
                  <a:avLst/>
                </a:prstGeom>
              </p:spPr>
            </p:pic>
          </mc:Fallback>
        </mc:AlternateContent>
        <mc:AlternateContent xmlns:mc="http://schemas.openxmlformats.org/markup-compatibility/2006">
          <mc:Choice xmlns:p14="http://schemas.microsoft.com/office/powerpoint/2010/main" Requires="p14">
            <p:contentPart p14:bwMode="auto" r:id="rId144">
              <p14:nvContentPartPr>
                <p14:cNvPr id="92" name="Ink 91">
                  <a:extLst>
                    <a:ext uri="{FF2B5EF4-FFF2-40B4-BE49-F238E27FC236}">
                      <a16:creationId xmlns:a16="http://schemas.microsoft.com/office/drawing/2014/main" id="{6D1D28E8-C12A-1FE6-9140-FBC31815836B}"/>
                    </a:ext>
                  </a:extLst>
                </p14:cNvPr>
                <p14:cNvContentPartPr/>
                <p14:nvPr/>
              </p14:nvContentPartPr>
              <p14:xfrm>
                <a:off x="9372793" y="2749906"/>
                <a:ext cx="581760" cy="315000"/>
              </p14:xfrm>
            </p:contentPart>
          </mc:Choice>
          <mc:Fallback>
            <p:pic>
              <p:nvPicPr>
                <p:cNvPr id="92" name="Ink 91">
                  <a:extLst>
                    <a:ext uri="{FF2B5EF4-FFF2-40B4-BE49-F238E27FC236}">
                      <a16:creationId xmlns:a16="http://schemas.microsoft.com/office/drawing/2014/main" id="{6D1D28E8-C12A-1FE6-9140-FBC31815836B}"/>
                    </a:ext>
                  </a:extLst>
                </p:cNvPr>
                <p:cNvPicPr/>
                <p:nvPr/>
              </p:nvPicPr>
              <p:blipFill>
                <a:blip r:embed="rId145"/>
                <a:stretch>
                  <a:fillRect/>
                </a:stretch>
              </p:blipFill>
              <p:spPr>
                <a:xfrm>
                  <a:off x="9364153" y="2740906"/>
                  <a:ext cx="599400" cy="332640"/>
                </a:xfrm>
                <a:prstGeom prst="rect">
                  <a:avLst/>
                </a:prstGeom>
              </p:spPr>
            </p:pic>
          </mc:Fallback>
        </mc:AlternateContent>
        <mc:AlternateContent xmlns:mc="http://schemas.openxmlformats.org/markup-compatibility/2006">
          <mc:Choice xmlns:p14="http://schemas.microsoft.com/office/powerpoint/2010/main" Requires="p14">
            <p:contentPart p14:bwMode="auto" r:id="rId146">
              <p14:nvContentPartPr>
                <p14:cNvPr id="93" name="Ink 92">
                  <a:extLst>
                    <a:ext uri="{FF2B5EF4-FFF2-40B4-BE49-F238E27FC236}">
                      <a16:creationId xmlns:a16="http://schemas.microsoft.com/office/drawing/2014/main" id="{109C834D-21A6-859A-954D-0DC8C284532D}"/>
                    </a:ext>
                  </a:extLst>
                </p14:cNvPr>
                <p14:cNvContentPartPr/>
                <p14:nvPr/>
              </p14:nvContentPartPr>
              <p14:xfrm>
                <a:off x="7397113" y="3990466"/>
                <a:ext cx="161640" cy="172440"/>
              </p14:xfrm>
            </p:contentPart>
          </mc:Choice>
          <mc:Fallback>
            <p:pic>
              <p:nvPicPr>
                <p:cNvPr id="93" name="Ink 92">
                  <a:extLst>
                    <a:ext uri="{FF2B5EF4-FFF2-40B4-BE49-F238E27FC236}">
                      <a16:creationId xmlns:a16="http://schemas.microsoft.com/office/drawing/2014/main" id="{109C834D-21A6-859A-954D-0DC8C284532D}"/>
                    </a:ext>
                  </a:extLst>
                </p:cNvPr>
                <p:cNvPicPr/>
                <p:nvPr/>
              </p:nvPicPr>
              <p:blipFill>
                <a:blip r:embed="rId147"/>
                <a:stretch>
                  <a:fillRect/>
                </a:stretch>
              </p:blipFill>
              <p:spPr>
                <a:xfrm>
                  <a:off x="7388113" y="3981826"/>
                  <a:ext cx="179280" cy="1900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48">
            <p14:nvContentPartPr>
              <p14:cNvPr id="95" name="Ink 94">
                <a:extLst>
                  <a:ext uri="{FF2B5EF4-FFF2-40B4-BE49-F238E27FC236}">
                    <a16:creationId xmlns:a16="http://schemas.microsoft.com/office/drawing/2014/main" id="{04F3883F-1CAF-6DB1-8BF2-6C339ECDECD1}"/>
                  </a:ext>
                </a:extLst>
              </p14:cNvPr>
              <p14:cNvContentPartPr/>
              <p14:nvPr/>
            </p14:nvContentPartPr>
            <p14:xfrm>
              <a:off x="3385993" y="1692226"/>
              <a:ext cx="842400" cy="496440"/>
            </p14:xfrm>
          </p:contentPart>
        </mc:Choice>
        <mc:Fallback>
          <p:pic>
            <p:nvPicPr>
              <p:cNvPr id="95" name="Ink 94">
                <a:extLst>
                  <a:ext uri="{FF2B5EF4-FFF2-40B4-BE49-F238E27FC236}">
                    <a16:creationId xmlns:a16="http://schemas.microsoft.com/office/drawing/2014/main" id="{04F3883F-1CAF-6DB1-8BF2-6C339ECDECD1}"/>
                  </a:ext>
                </a:extLst>
              </p:cNvPr>
              <p:cNvPicPr/>
              <p:nvPr/>
            </p:nvPicPr>
            <p:blipFill>
              <a:blip r:embed="rId149"/>
              <a:stretch>
                <a:fillRect/>
              </a:stretch>
            </p:blipFill>
            <p:spPr>
              <a:xfrm>
                <a:off x="3376993" y="1683226"/>
                <a:ext cx="860040" cy="514080"/>
              </a:xfrm>
              <a:prstGeom prst="rect">
                <a:avLst/>
              </a:prstGeom>
            </p:spPr>
          </p:pic>
        </mc:Fallback>
      </mc:AlternateContent>
    </p:spTree>
    <p:extLst>
      <p:ext uri="{BB962C8B-B14F-4D97-AF65-F5344CB8AC3E}">
        <p14:creationId xmlns:p14="http://schemas.microsoft.com/office/powerpoint/2010/main" val="437011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548481" y="147382"/>
            <a:ext cx="12207082" cy="309562"/>
          </a:xfrm>
        </p:spPr>
        <p:txBody>
          <a:bodyPr>
            <a:noAutofit/>
          </a:bodyPr>
          <a:lstStyle/>
          <a:p>
            <a:r>
              <a:rPr lang="en-US" sz="2800" dirty="0"/>
              <a:t>Size Determination of PCR products - Agarose Gel Electrophoresis.</a:t>
            </a:r>
          </a:p>
        </p:txBody>
      </p:sp>
      <p:pic>
        <p:nvPicPr>
          <p:cNvPr id="2050" name="Picture 2" descr="http://openwetware.org/images/9/9e/6-28-07_PT_colony_PCR_gel.jpg"/>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l="7859" r="44880"/>
          <a:stretch/>
        </p:blipFill>
        <p:spPr bwMode="auto">
          <a:xfrm>
            <a:off x="9082881" y="1338721"/>
            <a:ext cx="1614488" cy="2536825"/>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5">
            <a:extLst>
              <a:ext uri="{FF2B5EF4-FFF2-40B4-BE49-F238E27FC236}">
                <a16:creationId xmlns:a16="http://schemas.microsoft.com/office/drawing/2014/main" id="{B43B280F-8070-488F-A0EA-1781AE2C027D}"/>
              </a:ext>
            </a:extLst>
          </p:cNvPr>
          <p:cNvPicPr>
            <a:picLocks noChangeAspect="1"/>
          </p:cNvPicPr>
          <p:nvPr/>
        </p:nvPicPr>
        <p:blipFill rotWithShape="1">
          <a:blip r:embed="rId4">
            <a:extLst>
              <a:ext uri="{28A0092B-C50C-407E-A947-70E740481C1C}">
                <a14:useLocalDpi xmlns:a14="http://schemas.microsoft.com/office/drawing/2010/main" val="0"/>
              </a:ext>
            </a:extLst>
          </a:blip>
          <a:srcRect b="7004"/>
          <a:stretch/>
        </p:blipFill>
        <p:spPr>
          <a:xfrm>
            <a:off x="3013446" y="4071904"/>
            <a:ext cx="7465186" cy="2050015"/>
          </a:xfrm>
          <a:prstGeom prst="rect">
            <a:avLst/>
          </a:prstGeom>
        </p:spPr>
      </p:pic>
      <p:pic>
        <p:nvPicPr>
          <p:cNvPr id="6" name="Content Placeholder 3">
            <a:extLst>
              <a:ext uri="{FF2B5EF4-FFF2-40B4-BE49-F238E27FC236}">
                <a16:creationId xmlns:a16="http://schemas.microsoft.com/office/drawing/2014/main" id="{6386C3A4-C023-4EC4-9F26-66540E5968C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125"/>
          <a:stretch/>
        </p:blipFill>
        <p:spPr>
          <a:xfrm>
            <a:off x="2985366" y="1285357"/>
            <a:ext cx="5845155" cy="2706085"/>
          </a:xfrm>
          <a:prstGeom prst="rect">
            <a:avLst/>
          </a:prstGeom>
        </p:spPr>
      </p:pic>
      <p:pic>
        <p:nvPicPr>
          <p:cNvPr id="7" name="Content Placeholder 3">
            <a:extLst>
              <a:ext uri="{FF2B5EF4-FFF2-40B4-BE49-F238E27FC236}">
                <a16:creationId xmlns:a16="http://schemas.microsoft.com/office/drawing/2014/main" id="{11352DB9-D20C-4D86-A02E-A4FA9C5FC3D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346" r="50000" b="1589"/>
          <a:stretch/>
        </p:blipFill>
        <p:spPr>
          <a:xfrm>
            <a:off x="3999018" y="2315770"/>
            <a:ext cx="839761" cy="933965"/>
          </a:xfrm>
          <a:prstGeom prst="rect">
            <a:avLst/>
          </a:prstGeom>
        </p:spPr>
      </p:pic>
      <p:sp>
        <p:nvSpPr>
          <p:cNvPr id="2" name="TextBox 1">
            <a:extLst>
              <a:ext uri="{FF2B5EF4-FFF2-40B4-BE49-F238E27FC236}">
                <a16:creationId xmlns:a16="http://schemas.microsoft.com/office/drawing/2014/main" id="{DE24F975-155C-46A3-A54C-8F3642F3AA79}"/>
              </a:ext>
            </a:extLst>
          </p:cNvPr>
          <p:cNvSpPr txBox="1"/>
          <p:nvPr/>
        </p:nvSpPr>
        <p:spPr>
          <a:xfrm>
            <a:off x="10825367" y="2978177"/>
            <a:ext cx="2035594" cy="1039708"/>
          </a:xfrm>
          <a:prstGeom prst="rect">
            <a:avLst/>
          </a:prstGeom>
          <a:noFill/>
        </p:spPr>
        <p:txBody>
          <a:bodyPr wrap="square" rtlCol="0">
            <a:spAutoFit/>
          </a:bodyPr>
          <a:lstStyle/>
          <a:p>
            <a:r>
              <a:rPr lang="en-US" sz="2052" i="1" dirty="0">
                <a:solidFill>
                  <a:srgbClr val="00B0F0"/>
                </a:solidFill>
                <a:latin typeface="Arial" panose="020B0604020202020204" pitchFamily="34" charset="0"/>
              </a:rPr>
              <a:t>Which are the smallest PCR fragments?</a:t>
            </a:r>
          </a:p>
        </p:txBody>
      </p:sp>
      <p:pic>
        <p:nvPicPr>
          <p:cNvPr id="13" name="Picture 12">
            <a:extLst>
              <a:ext uri="{FF2B5EF4-FFF2-40B4-BE49-F238E27FC236}">
                <a16:creationId xmlns:a16="http://schemas.microsoft.com/office/drawing/2014/main" id="{8F89AA9F-C3D7-4D71-A9E2-946CBF8F9BDC}"/>
              </a:ext>
            </a:extLst>
          </p:cNvPr>
          <p:cNvPicPr>
            <a:picLocks noChangeAspect="1"/>
          </p:cNvPicPr>
          <p:nvPr/>
        </p:nvPicPr>
        <p:blipFill>
          <a:blip r:embed="rId7"/>
          <a:stretch>
            <a:fillRect/>
          </a:stretch>
        </p:blipFill>
        <p:spPr>
          <a:xfrm>
            <a:off x="1625579" y="2315773"/>
            <a:ext cx="1231706" cy="2536070"/>
          </a:xfrm>
          <a:prstGeom prst="rect">
            <a:avLst/>
          </a:prstGeom>
        </p:spPr>
      </p:pic>
      <p:sp>
        <p:nvSpPr>
          <p:cNvPr id="14" name="Rectangle 13">
            <a:extLst>
              <a:ext uri="{FF2B5EF4-FFF2-40B4-BE49-F238E27FC236}">
                <a16:creationId xmlns:a16="http://schemas.microsoft.com/office/drawing/2014/main" id="{DA40B046-F49A-416A-A5C6-DD165A48D7AB}"/>
              </a:ext>
            </a:extLst>
          </p:cNvPr>
          <p:cNvSpPr/>
          <p:nvPr/>
        </p:nvSpPr>
        <p:spPr>
          <a:xfrm>
            <a:off x="3908206" y="1011580"/>
            <a:ext cx="8952755" cy="327141"/>
          </a:xfrm>
          <a:prstGeom prst="rect">
            <a:avLst/>
          </a:prstGeom>
        </p:spPr>
        <p:txBody>
          <a:bodyPr wrap="square">
            <a:spAutoFit/>
          </a:bodyPr>
          <a:lstStyle/>
          <a:p>
            <a:r>
              <a:rPr lang="en-US" sz="1526" dirty="0">
                <a:solidFill>
                  <a:srgbClr val="C00000"/>
                </a:solidFill>
                <a:latin typeface="Arial" panose="020B0604020202020204" pitchFamily="34" charset="0"/>
              </a:rPr>
              <a:t>https://dnalc.cshl.edu/resources/animations/gelelectrophoresis.html</a:t>
            </a:r>
          </a:p>
        </p:txBody>
      </p:sp>
      <p:sp>
        <p:nvSpPr>
          <p:cNvPr id="10" name="Date Placeholder 9">
            <a:extLst>
              <a:ext uri="{FF2B5EF4-FFF2-40B4-BE49-F238E27FC236}">
                <a16:creationId xmlns:a16="http://schemas.microsoft.com/office/drawing/2014/main" id="{6E74D7D3-8B49-B53E-2B6E-C850E9F5748F}"/>
              </a:ext>
            </a:extLst>
          </p:cNvPr>
          <p:cNvSpPr>
            <a:spLocks noGrp="1"/>
          </p:cNvSpPr>
          <p:nvPr>
            <p:ph type="dt" sz="half" idx="10"/>
          </p:nvPr>
        </p:nvSpPr>
        <p:spPr/>
        <p:txBody>
          <a:bodyPr/>
          <a:lstStyle/>
          <a:p>
            <a:fld id="{1FDF9C7E-91AD-4F46-A253-6780D977B1C0}" type="datetime1">
              <a:rPr lang="en-US" smtClean="0"/>
              <a:t>2/8/2025</a:t>
            </a:fld>
            <a:endParaRPr lang="en-US"/>
          </a:p>
        </p:txBody>
      </p:sp>
      <p:sp>
        <p:nvSpPr>
          <p:cNvPr id="11" name="Footer Placeholder 10">
            <a:extLst>
              <a:ext uri="{FF2B5EF4-FFF2-40B4-BE49-F238E27FC236}">
                <a16:creationId xmlns:a16="http://schemas.microsoft.com/office/drawing/2014/main" id="{FB1333B2-0DE6-0F1A-3293-16ED342F4A89}"/>
              </a:ext>
            </a:extLst>
          </p:cNvPr>
          <p:cNvSpPr>
            <a:spLocks noGrp="1"/>
          </p:cNvSpPr>
          <p:nvPr>
            <p:ph type="ftr" sz="quarter" idx="11"/>
          </p:nvPr>
        </p:nvSpPr>
        <p:spPr/>
        <p:txBody>
          <a:bodyPr/>
          <a:lstStyle/>
          <a:p>
            <a:r>
              <a:rPr lang="en-US"/>
              <a:t>Drugs and Disease Spring 2025 - Lecture 5</a:t>
            </a:r>
          </a:p>
        </p:txBody>
      </p:sp>
      <p:sp>
        <p:nvSpPr>
          <p:cNvPr id="12" name="Slide Number Placeholder 11">
            <a:extLst>
              <a:ext uri="{FF2B5EF4-FFF2-40B4-BE49-F238E27FC236}">
                <a16:creationId xmlns:a16="http://schemas.microsoft.com/office/drawing/2014/main" id="{168E04BD-1B79-32B0-A0F2-4B786D0A535E}"/>
              </a:ext>
            </a:extLst>
          </p:cNvPr>
          <p:cNvSpPr>
            <a:spLocks noGrp="1"/>
          </p:cNvSpPr>
          <p:nvPr>
            <p:ph type="sldNum" sz="quarter" idx="12"/>
          </p:nvPr>
        </p:nvSpPr>
        <p:spPr/>
        <p:txBody>
          <a:bodyPr/>
          <a:lstStyle/>
          <a:p>
            <a:fld id="{DC3BB032-4020-48F4-953B-341806DC4A2B}" type="slidenum">
              <a:rPr lang="en-US" smtClean="0"/>
              <a:t>4</a:t>
            </a:fld>
            <a:endParaRPr lang="en-US"/>
          </a:p>
        </p:txBody>
      </p:sp>
      <p:grpSp>
        <p:nvGrpSpPr>
          <p:cNvPr id="15" name="Group 14">
            <a:extLst>
              <a:ext uri="{FF2B5EF4-FFF2-40B4-BE49-F238E27FC236}">
                <a16:creationId xmlns:a16="http://schemas.microsoft.com/office/drawing/2014/main" id="{825EB372-3DF9-1CC7-2EAB-FD9866251BF8}"/>
              </a:ext>
            </a:extLst>
          </p:cNvPr>
          <p:cNvGrpSpPr/>
          <p:nvPr/>
        </p:nvGrpSpPr>
        <p:grpSpPr>
          <a:xfrm>
            <a:off x="7494313" y="529049"/>
            <a:ext cx="4365000" cy="77400"/>
            <a:chOff x="7494313" y="529049"/>
            <a:chExt cx="4365000" cy="77400"/>
          </a:xfrm>
        </p:grpSpPr>
        <mc:AlternateContent xmlns:mc="http://schemas.openxmlformats.org/markup-compatibility/2006">
          <mc:Choice xmlns:p14="http://schemas.microsoft.com/office/powerpoint/2010/main" Requires="p14">
            <p:contentPart p14:bwMode="auto" r:id="rId8">
              <p14:nvContentPartPr>
                <p14:cNvPr id="3" name="Ink 2">
                  <a:extLst>
                    <a:ext uri="{FF2B5EF4-FFF2-40B4-BE49-F238E27FC236}">
                      <a16:creationId xmlns:a16="http://schemas.microsoft.com/office/drawing/2014/main" id="{5B880F29-6632-1E34-1DC9-1CA6B6806114}"/>
                    </a:ext>
                  </a:extLst>
                </p14:cNvPr>
                <p14:cNvContentPartPr/>
                <p14:nvPr/>
              </p14:nvContentPartPr>
              <p14:xfrm>
                <a:off x="7494313" y="529769"/>
                <a:ext cx="1161000" cy="76680"/>
              </p14:xfrm>
            </p:contentPart>
          </mc:Choice>
          <mc:Fallback>
            <p:pic>
              <p:nvPicPr>
                <p:cNvPr id="3" name="Ink 2">
                  <a:extLst>
                    <a:ext uri="{FF2B5EF4-FFF2-40B4-BE49-F238E27FC236}">
                      <a16:creationId xmlns:a16="http://schemas.microsoft.com/office/drawing/2014/main" id="{5B880F29-6632-1E34-1DC9-1CA6B6806114}"/>
                    </a:ext>
                  </a:extLst>
                </p:cNvPr>
                <p:cNvPicPr/>
                <p:nvPr/>
              </p:nvPicPr>
              <p:blipFill>
                <a:blip r:embed="rId9"/>
                <a:stretch>
                  <a:fillRect/>
                </a:stretch>
              </p:blipFill>
              <p:spPr>
                <a:xfrm>
                  <a:off x="7485673" y="521129"/>
                  <a:ext cx="1178640" cy="9432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8" name="Ink 7">
                  <a:extLst>
                    <a:ext uri="{FF2B5EF4-FFF2-40B4-BE49-F238E27FC236}">
                      <a16:creationId xmlns:a16="http://schemas.microsoft.com/office/drawing/2014/main" id="{9CDB38E9-CA78-C4D4-BF9C-6C5141BBA13F}"/>
                    </a:ext>
                  </a:extLst>
                </p14:cNvPr>
                <p14:cNvContentPartPr/>
                <p14:nvPr/>
              </p14:nvContentPartPr>
              <p14:xfrm>
                <a:off x="8860873" y="539489"/>
                <a:ext cx="414000" cy="19440"/>
              </p14:xfrm>
            </p:contentPart>
          </mc:Choice>
          <mc:Fallback>
            <p:pic>
              <p:nvPicPr>
                <p:cNvPr id="8" name="Ink 7">
                  <a:extLst>
                    <a:ext uri="{FF2B5EF4-FFF2-40B4-BE49-F238E27FC236}">
                      <a16:creationId xmlns:a16="http://schemas.microsoft.com/office/drawing/2014/main" id="{9CDB38E9-CA78-C4D4-BF9C-6C5141BBA13F}"/>
                    </a:ext>
                  </a:extLst>
                </p:cNvPr>
                <p:cNvPicPr/>
                <p:nvPr/>
              </p:nvPicPr>
              <p:blipFill>
                <a:blip r:embed="rId11"/>
                <a:stretch>
                  <a:fillRect/>
                </a:stretch>
              </p:blipFill>
              <p:spPr>
                <a:xfrm>
                  <a:off x="8852233" y="530489"/>
                  <a:ext cx="431640" cy="3708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9" name="Ink 8">
                  <a:extLst>
                    <a:ext uri="{FF2B5EF4-FFF2-40B4-BE49-F238E27FC236}">
                      <a16:creationId xmlns:a16="http://schemas.microsoft.com/office/drawing/2014/main" id="{DC8FC20F-11F8-9F4A-6278-355257D4E3AC}"/>
                    </a:ext>
                  </a:extLst>
                </p14:cNvPr>
                <p14:cNvContentPartPr/>
                <p14:nvPr/>
              </p14:nvContentPartPr>
              <p14:xfrm>
                <a:off x="9591313" y="529049"/>
                <a:ext cx="2268000" cy="43920"/>
              </p14:xfrm>
            </p:contentPart>
          </mc:Choice>
          <mc:Fallback>
            <p:pic>
              <p:nvPicPr>
                <p:cNvPr id="9" name="Ink 8">
                  <a:extLst>
                    <a:ext uri="{FF2B5EF4-FFF2-40B4-BE49-F238E27FC236}">
                      <a16:creationId xmlns:a16="http://schemas.microsoft.com/office/drawing/2014/main" id="{DC8FC20F-11F8-9F4A-6278-355257D4E3AC}"/>
                    </a:ext>
                  </a:extLst>
                </p:cNvPr>
                <p:cNvPicPr/>
                <p:nvPr/>
              </p:nvPicPr>
              <p:blipFill>
                <a:blip r:embed="rId13"/>
                <a:stretch>
                  <a:fillRect/>
                </a:stretch>
              </p:blipFill>
              <p:spPr>
                <a:xfrm>
                  <a:off x="9582313" y="520049"/>
                  <a:ext cx="2285640" cy="615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4">
            <p14:nvContentPartPr>
              <p14:cNvPr id="16" name="Ink 15">
                <a:extLst>
                  <a:ext uri="{FF2B5EF4-FFF2-40B4-BE49-F238E27FC236}">
                    <a16:creationId xmlns:a16="http://schemas.microsoft.com/office/drawing/2014/main" id="{35630CF8-8F10-5CDC-7782-65B425CC0224}"/>
                  </a:ext>
                </a:extLst>
              </p14:cNvPr>
              <p14:cNvContentPartPr/>
              <p14:nvPr/>
            </p14:nvContentPartPr>
            <p14:xfrm>
              <a:off x="1569073" y="2505449"/>
              <a:ext cx="118080" cy="19440"/>
            </p14:xfrm>
          </p:contentPart>
        </mc:Choice>
        <mc:Fallback>
          <p:pic>
            <p:nvPicPr>
              <p:cNvPr id="16" name="Ink 15">
                <a:extLst>
                  <a:ext uri="{FF2B5EF4-FFF2-40B4-BE49-F238E27FC236}">
                    <a16:creationId xmlns:a16="http://schemas.microsoft.com/office/drawing/2014/main" id="{35630CF8-8F10-5CDC-7782-65B425CC0224}"/>
                  </a:ext>
                </a:extLst>
              </p:cNvPr>
              <p:cNvPicPr/>
              <p:nvPr/>
            </p:nvPicPr>
            <p:blipFill>
              <a:blip r:embed="rId15"/>
              <a:stretch>
                <a:fillRect/>
              </a:stretch>
            </p:blipFill>
            <p:spPr>
              <a:xfrm>
                <a:off x="1560073" y="2496449"/>
                <a:ext cx="135720" cy="3708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7" name="Ink 16">
                <a:extLst>
                  <a:ext uri="{FF2B5EF4-FFF2-40B4-BE49-F238E27FC236}">
                    <a16:creationId xmlns:a16="http://schemas.microsoft.com/office/drawing/2014/main" id="{1D054EA6-A06C-C26C-534A-5098E5C91EF9}"/>
                  </a:ext>
                </a:extLst>
              </p14:cNvPr>
              <p14:cNvContentPartPr/>
              <p14:nvPr/>
            </p14:nvContentPartPr>
            <p14:xfrm>
              <a:off x="1540993" y="2666369"/>
              <a:ext cx="93240" cy="21960"/>
            </p14:xfrm>
          </p:contentPart>
        </mc:Choice>
        <mc:Fallback>
          <p:pic>
            <p:nvPicPr>
              <p:cNvPr id="17" name="Ink 16">
                <a:extLst>
                  <a:ext uri="{FF2B5EF4-FFF2-40B4-BE49-F238E27FC236}">
                    <a16:creationId xmlns:a16="http://schemas.microsoft.com/office/drawing/2014/main" id="{1D054EA6-A06C-C26C-534A-5098E5C91EF9}"/>
                  </a:ext>
                </a:extLst>
              </p:cNvPr>
              <p:cNvPicPr/>
              <p:nvPr/>
            </p:nvPicPr>
            <p:blipFill>
              <a:blip r:embed="rId17"/>
              <a:stretch>
                <a:fillRect/>
              </a:stretch>
            </p:blipFill>
            <p:spPr>
              <a:xfrm>
                <a:off x="1532353" y="2657729"/>
                <a:ext cx="110880" cy="3960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8" name="Ink 17">
                <a:extLst>
                  <a:ext uri="{FF2B5EF4-FFF2-40B4-BE49-F238E27FC236}">
                    <a16:creationId xmlns:a16="http://schemas.microsoft.com/office/drawing/2014/main" id="{91EEC272-AD8B-31E0-1998-F2C350861296}"/>
                  </a:ext>
                </a:extLst>
              </p14:cNvPr>
              <p14:cNvContentPartPr/>
              <p14:nvPr/>
            </p14:nvContentPartPr>
            <p14:xfrm>
              <a:off x="1647553" y="2874449"/>
              <a:ext cx="102960" cy="11880"/>
            </p14:xfrm>
          </p:contentPart>
        </mc:Choice>
        <mc:Fallback>
          <p:pic>
            <p:nvPicPr>
              <p:cNvPr id="18" name="Ink 17">
                <a:extLst>
                  <a:ext uri="{FF2B5EF4-FFF2-40B4-BE49-F238E27FC236}">
                    <a16:creationId xmlns:a16="http://schemas.microsoft.com/office/drawing/2014/main" id="{91EEC272-AD8B-31E0-1998-F2C350861296}"/>
                  </a:ext>
                </a:extLst>
              </p:cNvPr>
              <p:cNvPicPr/>
              <p:nvPr/>
            </p:nvPicPr>
            <p:blipFill>
              <a:blip r:embed="rId19"/>
              <a:stretch>
                <a:fillRect/>
              </a:stretch>
            </p:blipFill>
            <p:spPr>
              <a:xfrm>
                <a:off x="1638913" y="2865449"/>
                <a:ext cx="120600" cy="2952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9" name="Ink 18">
                <a:extLst>
                  <a:ext uri="{FF2B5EF4-FFF2-40B4-BE49-F238E27FC236}">
                    <a16:creationId xmlns:a16="http://schemas.microsoft.com/office/drawing/2014/main" id="{0B864C75-D894-D5AE-2BC0-8DC7C5B0107E}"/>
                  </a:ext>
                </a:extLst>
              </p14:cNvPr>
              <p14:cNvContentPartPr/>
              <p14:nvPr/>
            </p14:nvContentPartPr>
            <p14:xfrm>
              <a:off x="1656193" y="3054089"/>
              <a:ext cx="118800" cy="21600"/>
            </p14:xfrm>
          </p:contentPart>
        </mc:Choice>
        <mc:Fallback>
          <p:pic>
            <p:nvPicPr>
              <p:cNvPr id="19" name="Ink 18">
                <a:extLst>
                  <a:ext uri="{FF2B5EF4-FFF2-40B4-BE49-F238E27FC236}">
                    <a16:creationId xmlns:a16="http://schemas.microsoft.com/office/drawing/2014/main" id="{0B864C75-D894-D5AE-2BC0-8DC7C5B0107E}"/>
                  </a:ext>
                </a:extLst>
              </p:cNvPr>
              <p:cNvPicPr/>
              <p:nvPr/>
            </p:nvPicPr>
            <p:blipFill>
              <a:blip r:embed="rId21"/>
              <a:stretch>
                <a:fillRect/>
              </a:stretch>
            </p:blipFill>
            <p:spPr>
              <a:xfrm>
                <a:off x="1647193" y="3045089"/>
                <a:ext cx="136440" cy="3924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20" name="Ink 19">
                <a:extLst>
                  <a:ext uri="{FF2B5EF4-FFF2-40B4-BE49-F238E27FC236}">
                    <a16:creationId xmlns:a16="http://schemas.microsoft.com/office/drawing/2014/main" id="{FFD67E23-7176-7781-A8B9-B8D017963CD5}"/>
                  </a:ext>
                </a:extLst>
              </p14:cNvPr>
              <p14:cNvContentPartPr/>
              <p14:nvPr/>
            </p14:nvContentPartPr>
            <p14:xfrm>
              <a:off x="2600833" y="2483129"/>
              <a:ext cx="79560" cy="42480"/>
            </p14:xfrm>
          </p:contentPart>
        </mc:Choice>
        <mc:Fallback>
          <p:pic>
            <p:nvPicPr>
              <p:cNvPr id="20" name="Ink 19">
                <a:extLst>
                  <a:ext uri="{FF2B5EF4-FFF2-40B4-BE49-F238E27FC236}">
                    <a16:creationId xmlns:a16="http://schemas.microsoft.com/office/drawing/2014/main" id="{FFD67E23-7176-7781-A8B9-B8D017963CD5}"/>
                  </a:ext>
                </a:extLst>
              </p:cNvPr>
              <p:cNvPicPr/>
              <p:nvPr/>
            </p:nvPicPr>
            <p:blipFill>
              <a:blip r:embed="rId23"/>
              <a:stretch>
                <a:fillRect/>
              </a:stretch>
            </p:blipFill>
            <p:spPr>
              <a:xfrm>
                <a:off x="2591833" y="2474489"/>
                <a:ext cx="97200" cy="6012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21" name="Ink 20">
                <a:extLst>
                  <a:ext uri="{FF2B5EF4-FFF2-40B4-BE49-F238E27FC236}">
                    <a16:creationId xmlns:a16="http://schemas.microsoft.com/office/drawing/2014/main" id="{A7220F2E-183A-E914-938B-8030216F8B0A}"/>
                  </a:ext>
                </a:extLst>
              </p14:cNvPr>
              <p14:cNvContentPartPr/>
              <p14:nvPr/>
            </p14:nvContentPartPr>
            <p14:xfrm>
              <a:off x="2575273" y="2655209"/>
              <a:ext cx="91800" cy="20880"/>
            </p14:xfrm>
          </p:contentPart>
        </mc:Choice>
        <mc:Fallback>
          <p:pic>
            <p:nvPicPr>
              <p:cNvPr id="21" name="Ink 20">
                <a:extLst>
                  <a:ext uri="{FF2B5EF4-FFF2-40B4-BE49-F238E27FC236}">
                    <a16:creationId xmlns:a16="http://schemas.microsoft.com/office/drawing/2014/main" id="{A7220F2E-183A-E914-938B-8030216F8B0A}"/>
                  </a:ext>
                </a:extLst>
              </p:cNvPr>
              <p:cNvPicPr/>
              <p:nvPr/>
            </p:nvPicPr>
            <p:blipFill>
              <a:blip r:embed="rId25"/>
              <a:stretch>
                <a:fillRect/>
              </a:stretch>
            </p:blipFill>
            <p:spPr>
              <a:xfrm>
                <a:off x="2566633" y="2646569"/>
                <a:ext cx="109440" cy="3852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2" name="Ink 21">
                <a:extLst>
                  <a:ext uri="{FF2B5EF4-FFF2-40B4-BE49-F238E27FC236}">
                    <a16:creationId xmlns:a16="http://schemas.microsoft.com/office/drawing/2014/main" id="{8018DFFD-44E0-4C34-371E-F50A114A88DF}"/>
                  </a:ext>
                </a:extLst>
              </p14:cNvPr>
              <p14:cNvContentPartPr/>
              <p14:nvPr/>
            </p14:nvContentPartPr>
            <p14:xfrm>
              <a:off x="2504713" y="2796689"/>
              <a:ext cx="30960" cy="29520"/>
            </p14:xfrm>
          </p:contentPart>
        </mc:Choice>
        <mc:Fallback>
          <p:pic>
            <p:nvPicPr>
              <p:cNvPr id="22" name="Ink 21">
                <a:extLst>
                  <a:ext uri="{FF2B5EF4-FFF2-40B4-BE49-F238E27FC236}">
                    <a16:creationId xmlns:a16="http://schemas.microsoft.com/office/drawing/2014/main" id="{8018DFFD-44E0-4C34-371E-F50A114A88DF}"/>
                  </a:ext>
                </a:extLst>
              </p:cNvPr>
              <p:cNvPicPr/>
              <p:nvPr/>
            </p:nvPicPr>
            <p:blipFill>
              <a:blip r:embed="rId27"/>
              <a:stretch>
                <a:fillRect/>
              </a:stretch>
            </p:blipFill>
            <p:spPr>
              <a:xfrm>
                <a:off x="2495713" y="2788049"/>
                <a:ext cx="48600" cy="4716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3" name="Ink 22">
                <a:extLst>
                  <a:ext uri="{FF2B5EF4-FFF2-40B4-BE49-F238E27FC236}">
                    <a16:creationId xmlns:a16="http://schemas.microsoft.com/office/drawing/2014/main" id="{06D46EA7-08DD-2425-66F6-ECF84CEC9A6D}"/>
                  </a:ext>
                </a:extLst>
              </p14:cNvPr>
              <p14:cNvContentPartPr/>
              <p14:nvPr/>
            </p14:nvContentPartPr>
            <p14:xfrm>
              <a:off x="2341633" y="2926289"/>
              <a:ext cx="90720" cy="20520"/>
            </p14:xfrm>
          </p:contentPart>
        </mc:Choice>
        <mc:Fallback>
          <p:pic>
            <p:nvPicPr>
              <p:cNvPr id="23" name="Ink 22">
                <a:extLst>
                  <a:ext uri="{FF2B5EF4-FFF2-40B4-BE49-F238E27FC236}">
                    <a16:creationId xmlns:a16="http://schemas.microsoft.com/office/drawing/2014/main" id="{06D46EA7-08DD-2425-66F6-ECF84CEC9A6D}"/>
                  </a:ext>
                </a:extLst>
              </p:cNvPr>
              <p:cNvPicPr/>
              <p:nvPr/>
            </p:nvPicPr>
            <p:blipFill>
              <a:blip r:embed="rId29"/>
              <a:stretch>
                <a:fillRect/>
              </a:stretch>
            </p:blipFill>
            <p:spPr>
              <a:xfrm>
                <a:off x="2332633" y="2917289"/>
                <a:ext cx="108360" cy="3816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4" name="Ink 23">
                <a:extLst>
                  <a:ext uri="{FF2B5EF4-FFF2-40B4-BE49-F238E27FC236}">
                    <a16:creationId xmlns:a16="http://schemas.microsoft.com/office/drawing/2014/main" id="{F388ABB4-EA92-9E26-37DA-CC8279861A1A}"/>
                  </a:ext>
                </a:extLst>
              </p14:cNvPr>
              <p14:cNvContentPartPr/>
              <p14:nvPr/>
            </p14:nvContentPartPr>
            <p14:xfrm>
              <a:off x="2518753" y="3179729"/>
              <a:ext cx="63720" cy="13680"/>
            </p14:xfrm>
          </p:contentPart>
        </mc:Choice>
        <mc:Fallback>
          <p:pic>
            <p:nvPicPr>
              <p:cNvPr id="24" name="Ink 23">
                <a:extLst>
                  <a:ext uri="{FF2B5EF4-FFF2-40B4-BE49-F238E27FC236}">
                    <a16:creationId xmlns:a16="http://schemas.microsoft.com/office/drawing/2014/main" id="{F388ABB4-EA92-9E26-37DA-CC8279861A1A}"/>
                  </a:ext>
                </a:extLst>
              </p:cNvPr>
              <p:cNvPicPr/>
              <p:nvPr/>
            </p:nvPicPr>
            <p:blipFill>
              <a:blip r:embed="rId31"/>
              <a:stretch>
                <a:fillRect/>
              </a:stretch>
            </p:blipFill>
            <p:spPr>
              <a:xfrm>
                <a:off x="2510113" y="3170729"/>
                <a:ext cx="81360" cy="3132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5" name="Ink 24">
                <a:extLst>
                  <a:ext uri="{FF2B5EF4-FFF2-40B4-BE49-F238E27FC236}">
                    <a16:creationId xmlns:a16="http://schemas.microsoft.com/office/drawing/2014/main" id="{F119EC2D-9973-F483-6DC2-53857011E663}"/>
                  </a:ext>
                </a:extLst>
              </p14:cNvPr>
              <p14:cNvContentPartPr/>
              <p14:nvPr/>
            </p14:nvContentPartPr>
            <p14:xfrm>
              <a:off x="2625673" y="3357929"/>
              <a:ext cx="57240" cy="12600"/>
            </p14:xfrm>
          </p:contentPart>
        </mc:Choice>
        <mc:Fallback>
          <p:pic>
            <p:nvPicPr>
              <p:cNvPr id="25" name="Ink 24">
                <a:extLst>
                  <a:ext uri="{FF2B5EF4-FFF2-40B4-BE49-F238E27FC236}">
                    <a16:creationId xmlns:a16="http://schemas.microsoft.com/office/drawing/2014/main" id="{F119EC2D-9973-F483-6DC2-53857011E663}"/>
                  </a:ext>
                </a:extLst>
              </p:cNvPr>
              <p:cNvPicPr/>
              <p:nvPr/>
            </p:nvPicPr>
            <p:blipFill>
              <a:blip r:embed="rId33"/>
              <a:stretch>
                <a:fillRect/>
              </a:stretch>
            </p:blipFill>
            <p:spPr>
              <a:xfrm>
                <a:off x="2616673" y="3349289"/>
                <a:ext cx="74880" cy="3024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26" name="Ink 25">
                <a:extLst>
                  <a:ext uri="{FF2B5EF4-FFF2-40B4-BE49-F238E27FC236}">
                    <a16:creationId xmlns:a16="http://schemas.microsoft.com/office/drawing/2014/main" id="{1062758E-9B18-249A-2078-89E3B0132B20}"/>
                  </a:ext>
                </a:extLst>
              </p14:cNvPr>
              <p14:cNvContentPartPr/>
              <p14:nvPr/>
            </p14:nvContentPartPr>
            <p14:xfrm>
              <a:off x="2654473" y="3564929"/>
              <a:ext cx="57240" cy="6840"/>
            </p14:xfrm>
          </p:contentPart>
        </mc:Choice>
        <mc:Fallback>
          <p:pic>
            <p:nvPicPr>
              <p:cNvPr id="26" name="Ink 25">
                <a:extLst>
                  <a:ext uri="{FF2B5EF4-FFF2-40B4-BE49-F238E27FC236}">
                    <a16:creationId xmlns:a16="http://schemas.microsoft.com/office/drawing/2014/main" id="{1062758E-9B18-249A-2078-89E3B0132B20}"/>
                  </a:ext>
                </a:extLst>
              </p:cNvPr>
              <p:cNvPicPr/>
              <p:nvPr/>
            </p:nvPicPr>
            <p:blipFill>
              <a:blip r:embed="rId35"/>
              <a:stretch>
                <a:fillRect/>
              </a:stretch>
            </p:blipFill>
            <p:spPr>
              <a:xfrm>
                <a:off x="2645833" y="3556289"/>
                <a:ext cx="74880" cy="2448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27" name="Ink 26">
                <a:extLst>
                  <a:ext uri="{FF2B5EF4-FFF2-40B4-BE49-F238E27FC236}">
                    <a16:creationId xmlns:a16="http://schemas.microsoft.com/office/drawing/2014/main" id="{507A0CFC-E898-C812-623F-C02C111CFBFD}"/>
                  </a:ext>
                </a:extLst>
              </p14:cNvPr>
              <p14:cNvContentPartPr/>
              <p14:nvPr/>
            </p14:nvContentPartPr>
            <p14:xfrm>
              <a:off x="2617753" y="3748169"/>
              <a:ext cx="37440" cy="63720"/>
            </p14:xfrm>
          </p:contentPart>
        </mc:Choice>
        <mc:Fallback>
          <p:pic>
            <p:nvPicPr>
              <p:cNvPr id="27" name="Ink 26">
                <a:extLst>
                  <a:ext uri="{FF2B5EF4-FFF2-40B4-BE49-F238E27FC236}">
                    <a16:creationId xmlns:a16="http://schemas.microsoft.com/office/drawing/2014/main" id="{507A0CFC-E898-C812-623F-C02C111CFBFD}"/>
                  </a:ext>
                </a:extLst>
              </p:cNvPr>
              <p:cNvPicPr/>
              <p:nvPr/>
            </p:nvPicPr>
            <p:blipFill>
              <a:blip r:embed="rId37"/>
              <a:stretch>
                <a:fillRect/>
              </a:stretch>
            </p:blipFill>
            <p:spPr>
              <a:xfrm>
                <a:off x="2608753" y="3739529"/>
                <a:ext cx="55080" cy="8136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28" name="Ink 27">
                <a:extLst>
                  <a:ext uri="{FF2B5EF4-FFF2-40B4-BE49-F238E27FC236}">
                    <a16:creationId xmlns:a16="http://schemas.microsoft.com/office/drawing/2014/main" id="{7EF2A063-2ED8-030B-FB57-AA222AB27E90}"/>
                  </a:ext>
                </a:extLst>
              </p14:cNvPr>
              <p14:cNvContentPartPr/>
              <p14:nvPr/>
            </p14:nvContentPartPr>
            <p14:xfrm>
              <a:off x="2621353" y="3947249"/>
              <a:ext cx="56160" cy="13680"/>
            </p14:xfrm>
          </p:contentPart>
        </mc:Choice>
        <mc:Fallback>
          <p:pic>
            <p:nvPicPr>
              <p:cNvPr id="28" name="Ink 27">
                <a:extLst>
                  <a:ext uri="{FF2B5EF4-FFF2-40B4-BE49-F238E27FC236}">
                    <a16:creationId xmlns:a16="http://schemas.microsoft.com/office/drawing/2014/main" id="{7EF2A063-2ED8-030B-FB57-AA222AB27E90}"/>
                  </a:ext>
                </a:extLst>
              </p:cNvPr>
              <p:cNvPicPr/>
              <p:nvPr/>
            </p:nvPicPr>
            <p:blipFill>
              <a:blip r:embed="rId39"/>
              <a:stretch>
                <a:fillRect/>
              </a:stretch>
            </p:blipFill>
            <p:spPr>
              <a:xfrm>
                <a:off x="2612353" y="3938249"/>
                <a:ext cx="73800" cy="3132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29" name="Ink 28">
                <a:extLst>
                  <a:ext uri="{FF2B5EF4-FFF2-40B4-BE49-F238E27FC236}">
                    <a16:creationId xmlns:a16="http://schemas.microsoft.com/office/drawing/2014/main" id="{904235D9-E14D-F203-9F95-1DE9AA99D50C}"/>
                  </a:ext>
                </a:extLst>
              </p14:cNvPr>
              <p14:cNvContentPartPr/>
              <p14:nvPr/>
            </p14:nvContentPartPr>
            <p14:xfrm>
              <a:off x="2533513" y="4186289"/>
              <a:ext cx="44280" cy="7200"/>
            </p14:xfrm>
          </p:contentPart>
        </mc:Choice>
        <mc:Fallback>
          <p:pic>
            <p:nvPicPr>
              <p:cNvPr id="29" name="Ink 28">
                <a:extLst>
                  <a:ext uri="{FF2B5EF4-FFF2-40B4-BE49-F238E27FC236}">
                    <a16:creationId xmlns:a16="http://schemas.microsoft.com/office/drawing/2014/main" id="{904235D9-E14D-F203-9F95-1DE9AA99D50C}"/>
                  </a:ext>
                </a:extLst>
              </p:cNvPr>
              <p:cNvPicPr/>
              <p:nvPr/>
            </p:nvPicPr>
            <p:blipFill>
              <a:blip r:embed="rId41"/>
              <a:stretch>
                <a:fillRect/>
              </a:stretch>
            </p:blipFill>
            <p:spPr>
              <a:xfrm>
                <a:off x="2524873" y="4177649"/>
                <a:ext cx="61920" cy="24840"/>
              </a:xfrm>
              <a:prstGeom prst="rect">
                <a:avLst/>
              </a:prstGeom>
            </p:spPr>
          </p:pic>
        </mc:Fallback>
      </mc:AlternateContent>
      <p:grpSp>
        <p:nvGrpSpPr>
          <p:cNvPr id="62" name="Group 61">
            <a:extLst>
              <a:ext uri="{FF2B5EF4-FFF2-40B4-BE49-F238E27FC236}">
                <a16:creationId xmlns:a16="http://schemas.microsoft.com/office/drawing/2014/main" id="{C93AE872-9C12-6C39-1C51-537D14D1DC62}"/>
              </a:ext>
            </a:extLst>
          </p:cNvPr>
          <p:cNvGrpSpPr/>
          <p:nvPr/>
        </p:nvGrpSpPr>
        <p:grpSpPr>
          <a:xfrm>
            <a:off x="10600033" y="709049"/>
            <a:ext cx="2203200" cy="1591560"/>
            <a:chOff x="10600033" y="709049"/>
            <a:chExt cx="2203200" cy="1591560"/>
          </a:xfrm>
        </p:grpSpPr>
        <mc:AlternateContent xmlns:mc="http://schemas.openxmlformats.org/markup-compatibility/2006">
          <mc:Choice xmlns:p14="http://schemas.microsoft.com/office/powerpoint/2010/main" Requires="p14">
            <p:contentPart p14:bwMode="auto" r:id="rId42">
              <p14:nvContentPartPr>
                <p14:cNvPr id="33" name="Ink 32">
                  <a:extLst>
                    <a:ext uri="{FF2B5EF4-FFF2-40B4-BE49-F238E27FC236}">
                      <a16:creationId xmlns:a16="http://schemas.microsoft.com/office/drawing/2014/main" id="{875224DC-98EF-1ADA-BCE7-C9F853C69510}"/>
                    </a:ext>
                  </a:extLst>
                </p14:cNvPr>
                <p14:cNvContentPartPr/>
                <p14:nvPr/>
              </p14:nvContentPartPr>
              <p14:xfrm>
                <a:off x="10951033" y="839009"/>
                <a:ext cx="140400" cy="118080"/>
              </p14:xfrm>
            </p:contentPart>
          </mc:Choice>
          <mc:Fallback>
            <p:pic>
              <p:nvPicPr>
                <p:cNvPr id="33" name="Ink 32">
                  <a:extLst>
                    <a:ext uri="{FF2B5EF4-FFF2-40B4-BE49-F238E27FC236}">
                      <a16:creationId xmlns:a16="http://schemas.microsoft.com/office/drawing/2014/main" id="{875224DC-98EF-1ADA-BCE7-C9F853C69510}"/>
                    </a:ext>
                  </a:extLst>
                </p:cNvPr>
                <p:cNvPicPr/>
                <p:nvPr/>
              </p:nvPicPr>
              <p:blipFill>
                <a:blip r:embed="rId43"/>
                <a:stretch>
                  <a:fillRect/>
                </a:stretch>
              </p:blipFill>
              <p:spPr>
                <a:xfrm>
                  <a:off x="10942393" y="830009"/>
                  <a:ext cx="158040" cy="13572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34" name="Ink 33">
                  <a:extLst>
                    <a:ext uri="{FF2B5EF4-FFF2-40B4-BE49-F238E27FC236}">
                      <a16:creationId xmlns:a16="http://schemas.microsoft.com/office/drawing/2014/main" id="{700F1ADA-2F82-80DD-F722-3E2C534B42FB}"/>
                    </a:ext>
                  </a:extLst>
                </p14:cNvPr>
                <p14:cNvContentPartPr/>
                <p14:nvPr/>
              </p14:nvContentPartPr>
              <p14:xfrm>
                <a:off x="11164153" y="709049"/>
                <a:ext cx="360360" cy="208800"/>
              </p14:xfrm>
            </p:contentPart>
          </mc:Choice>
          <mc:Fallback>
            <p:pic>
              <p:nvPicPr>
                <p:cNvPr id="34" name="Ink 33">
                  <a:extLst>
                    <a:ext uri="{FF2B5EF4-FFF2-40B4-BE49-F238E27FC236}">
                      <a16:creationId xmlns:a16="http://schemas.microsoft.com/office/drawing/2014/main" id="{700F1ADA-2F82-80DD-F722-3E2C534B42FB}"/>
                    </a:ext>
                  </a:extLst>
                </p:cNvPr>
                <p:cNvPicPr/>
                <p:nvPr/>
              </p:nvPicPr>
              <p:blipFill>
                <a:blip r:embed="rId45"/>
                <a:stretch>
                  <a:fillRect/>
                </a:stretch>
              </p:blipFill>
              <p:spPr>
                <a:xfrm>
                  <a:off x="11155153" y="700049"/>
                  <a:ext cx="378000" cy="22644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30" name="Ink 29">
                  <a:extLst>
                    <a:ext uri="{FF2B5EF4-FFF2-40B4-BE49-F238E27FC236}">
                      <a16:creationId xmlns:a16="http://schemas.microsoft.com/office/drawing/2014/main" id="{6D8DC148-7966-4591-8F01-506C3B739D25}"/>
                    </a:ext>
                  </a:extLst>
                </p14:cNvPr>
                <p14:cNvContentPartPr/>
                <p14:nvPr/>
              </p14:nvContentPartPr>
              <p14:xfrm>
                <a:off x="10619473" y="1087409"/>
                <a:ext cx="329400" cy="286560"/>
              </p14:xfrm>
            </p:contentPart>
          </mc:Choice>
          <mc:Fallback>
            <p:pic>
              <p:nvPicPr>
                <p:cNvPr id="30" name="Ink 29">
                  <a:extLst>
                    <a:ext uri="{FF2B5EF4-FFF2-40B4-BE49-F238E27FC236}">
                      <a16:creationId xmlns:a16="http://schemas.microsoft.com/office/drawing/2014/main" id="{6D8DC148-7966-4591-8F01-506C3B739D25}"/>
                    </a:ext>
                  </a:extLst>
                </p:cNvPr>
                <p:cNvPicPr/>
                <p:nvPr/>
              </p:nvPicPr>
              <p:blipFill>
                <a:blip r:embed="rId47"/>
                <a:stretch>
                  <a:fillRect/>
                </a:stretch>
              </p:blipFill>
              <p:spPr>
                <a:xfrm>
                  <a:off x="10610833" y="1078409"/>
                  <a:ext cx="347040" cy="30420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31" name="Ink 30">
                  <a:extLst>
                    <a:ext uri="{FF2B5EF4-FFF2-40B4-BE49-F238E27FC236}">
                      <a16:creationId xmlns:a16="http://schemas.microsoft.com/office/drawing/2014/main" id="{2ED12897-6281-EAE1-53C7-780D6A2A391D}"/>
                    </a:ext>
                  </a:extLst>
                </p14:cNvPr>
                <p14:cNvContentPartPr/>
                <p14:nvPr/>
              </p14:nvContentPartPr>
              <p14:xfrm>
                <a:off x="10600033" y="1322129"/>
                <a:ext cx="88200" cy="92880"/>
              </p14:xfrm>
            </p:contentPart>
          </mc:Choice>
          <mc:Fallback>
            <p:pic>
              <p:nvPicPr>
                <p:cNvPr id="31" name="Ink 30">
                  <a:extLst>
                    <a:ext uri="{FF2B5EF4-FFF2-40B4-BE49-F238E27FC236}">
                      <a16:creationId xmlns:a16="http://schemas.microsoft.com/office/drawing/2014/main" id="{2ED12897-6281-EAE1-53C7-780D6A2A391D}"/>
                    </a:ext>
                  </a:extLst>
                </p:cNvPr>
                <p:cNvPicPr/>
                <p:nvPr/>
              </p:nvPicPr>
              <p:blipFill>
                <a:blip r:embed="rId49"/>
                <a:stretch>
                  <a:fillRect/>
                </a:stretch>
              </p:blipFill>
              <p:spPr>
                <a:xfrm>
                  <a:off x="10591033" y="1313489"/>
                  <a:ext cx="105840" cy="11052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36" name="Ink 35">
                  <a:extLst>
                    <a:ext uri="{FF2B5EF4-FFF2-40B4-BE49-F238E27FC236}">
                      <a16:creationId xmlns:a16="http://schemas.microsoft.com/office/drawing/2014/main" id="{67445B64-CD82-18B8-38C6-BEB9AE2B67AB}"/>
                    </a:ext>
                  </a:extLst>
                </p14:cNvPr>
                <p14:cNvContentPartPr/>
                <p14:nvPr/>
              </p14:nvContentPartPr>
              <p14:xfrm>
                <a:off x="11106193" y="1478009"/>
                <a:ext cx="1508400" cy="385200"/>
              </p14:xfrm>
            </p:contentPart>
          </mc:Choice>
          <mc:Fallback>
            <p:pic>
              <p:nvPicPr>
                <p:cNvPr id="36" name="Ink 35">
                  <a:extLst>
                    <a:ext uri="{FF2B5EF4-FFF2-40B4-BE49-F238E27FC236}">
                      <a16:creationId xmlns:a16="http://schemas.microsoft.com/office/drawing/2014/main" id="{67445B64-CD82-18B8-38C6-BEB9AE2B67AB}"/>
                    </a:ext>
                  </a:extLst>
                </p:cNvPr>
                <p:cNvPicPr/>
                <p:nvPr/>
              </p:nvPicPr>
              <p:blipFill>
                <a:blip r:embed="rId51"/>
                <a:stretch>
                  <a:fillRect/>
                </a:stretch>
              </p:blipFill>
              <p:spPr>
                <a:xfrm>
                  <a:off x="11097553" y="1469369"/>
                  <a:ext cx="1526040" cy="40284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38" name="Ink 37">
                  <a:extLst>
                    <a:ext uri="{FF2B5EF4-FFF2-40B4-BE49-F238E27FC236}">
                      <a16:creationId xmlns:a16="http://schemas.microsoft.com/office/drawing/2014/main" id="{89BC66C2-40B4-E450-1102-3AD64217559D}"/>
                    </a:ext>
                  </a:extLst>
                </p14:cNvPr>
                <p14:cNvContentPartPr/>
                <p14:nvPr/>
              </p14:nvContentPartPr>
              <p14:xfrm>
                <a:off x="11085313" y="1485569"/>
                <a:ext cx="1373760" cy="168840"/>
              </p14:xfrm>
            </p:contentPart>
          </mc:Choice>
          <mc:Fallback>
            <p:pic>
              <p:nvPicPr>
                <p:cNvPr id="38" name="Ink 37">
                  <a:extLst>
                    <a:ext uri="{FF2B5EF4-FFF2-40B4-BE49-F238E27FC236}">
                      <a16:creationId xmlns:a16="http://schemas.microsoft.com/office/drawing/2014/main" id="{89BC66C2-40B4-E450-1102-3AD64217559D}"/>
                    </a:ext>
                  </a:extLst>
                </p:cNvPr>
                <p:cNvPicPr/>
                <p:nvPr/>
              </p:nvPicPr>
              <p:blipFill>
                <a:blip r:embed="rId53"/>
                <a:stretch>
                  <a:fillRect/>
                </a:stretch>
              </p:blipFill>
              <p:spPr>
                <a:xfrm>
                  <a:off x="11076673" y="1476929"/>
                  <a:ext cx="1391400" cy="18648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40" name="Ink 39">
                  <a:extLst>
                    <a:ext uri="{FF2B5EF4-FFF2-40B4-BE49-F238E27FC236}">
                      <a16:creationId xmlns:a16="http://schemas.microsoft.com/office/drawing/2014/main" id="{1ED5EFDD-03AF-3B86-E115-86F385303BBF}"/>
                    </a:ext>
                  </a:extLst>
                </p14:cNvPr>
                <p14:cNvContentPartPr/>
                <p14:nvPr/>
              </p14:nvContentPartPr>
              <p14:xfrm>
                <a:off x="11356393" y="1185329"/>
                <a:ext cx="281520" cy="248400"/>
              </p14:xfrm>
            </p:contentPart>
          </mc:Choice>
          <mc:Fallback>
            <p:pic>
              <p:nvPicPr>
                <p:cNvPr id="40" name="Ink 39">
                  <a:extLst>
                    <a:ext uri="{FF2B5EF4-FFF2-40B4-BE49-F238E27FC236}">
                      <a16:creationId xmlns:a16="http://schemas.microsoft.com/office/drawing/2014/main" id="{1ED5EFDD-03AF-3B86-E115-86F385303BBF}"/>
                    </a:ext>
                  </a:extLst>
                </p:cNvPr>
                <p:cNvPicPr/>
                <p:nvPr/>
              </p:nvPicPr>
              <p:blipFill>
                <a:blip r:embed="rId55"/>
                <a:stretch>
                  <a:fillRect/>
                </a:stretch>
              </p:blipFill>
              <p:spPr>
                <a:xfrm>
                  <a:off x="11347393" y="1176689"/>
                  <a:ext cx="299160" cy="26604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41" name="Ink 40">
                  <a:extLst>
                    <a:ext uri="{FF2B5EF4-FFF2-40B4-BE49-F238E27FC236}">
                      <a16:creationId xmlns:a16="http://schemas.microsoft.com/office/drawing/2014/main" id="{0E548F9D-A033-88E8-5DA0-3A1ECA1B5F01}"/>
                    </a:ext>
                  </a:extLst>
                </p14:cNvPr>
                <p14:cNvContentPartPr/>
                <p14:nvPr/>
              </p14:nvContentPartPr>
              <p14:xfrm>
                <a:off x="11334073" y="1409969"/>
                <a:ext cx="40320" cy="38880"/>
              </p14:xfrm>
            </p:contentPart>
          </mc:Choice>
          <mc:Fallback>
            <p:pic>
              <p:nvPicPr>
                <p:cNvPr id="41" name="Ink 40">
                  <a:extLst>
                    <a:ext uri="{FF2B5EF4-FFF2-40B4-BE49-F238E27FC236}">
                      <a16:creationId xmlns:a16="http://schemas.microsoft.com/office/drawing/2014/main" id="{0E548F9D-A033-88E8-5DA0-3A1ECA1B5F01}"/>
                    </a:ext>
                  </a:extLst>
                </p:cNvPr>
                <p:cNvPicPr/>
                <p:nvPr/>
              </p:nvPicPr>
              <p:blipFill>
                <a:blip r:embed="rId57"/>
                <a:stretch>
                  <a:fillRect/>
                </a:stretch>
              </p:blipFill>
              <p:spPr>
                <a:xfrm>
                  <a:off x="11325433" y="1400969"/>
                  <a:ext cx="57960" cy="5652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42" name="Ink 41">
                  <a:extLst>
                    <a:ext uri="{FF2B5EF4-FFF2-40B4-BE49-F238E27FC236}">
                      <a16:creationId xmlns:a16="http://schemas.microsoft.com/office/drawing/2014/main" id="{1D5FC5A9-4E2E-AA25-61EE-3EB93E36B9E5}"/>
                    </a:ext>
                  </a:extLst>
                </p14:cNvPr>
                <p14:cNvContentPartPr/>
                <p14:nvPr/>
              </p14:nvContentPartPr>
              <p14:xfrm>
                <a:off x="11684713" y="1072649"/>
                <a:ext cx="97920" cy="120240"/>
              </p14:xfrm>
            </p:contentPart>
          </mc:Choice>
          <mc:Fallback>
            <p:pic>
              <p:nvPicPr>
                <p:cNvPr id="42" name="Ink 41">
                  <a:extLst>
                    <a:ext uri="{FF2B5EF4-FFF2-40B4-BE49-F238E27FC236}">
                      <a16:creationId xmlns:a16="http://schemas.microsoft.com/office/drawing/2014/main" id="{1D5FC5A9-4E2E-AA25-61EE-3EB93E36B9E5}"/>
                    </a:ext>
                  </a:extLst>
                </p:cNvPr>
                <p:cNvPicPr/>
                <p:nvPr/>
              </p:nvPicPr>
              <p:blipFill>
                <a:blip r:embed="rId59"/>
                <a:stretch>
                  <a:fillRect/>
                </a:stretch>
              </p:blipFill>
              <p:spPr>
                <a:xfrm>
                  <a:off x="11676073" y="1064009"/>
                  <a:ext cx="115560" cy="13788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43" name="Ink 42">
                  <a:extLst>
                    <a:ext uri="{FF2B5EF4-FFF2-40B4-BE49-F238E27FC236}">
                      <a16:creationId xmlns:a16="http://schemas.microsoft.com/office/drawing/2014/main" id="{733ACB66-6E10-E3D2-EFE8-DE31D97EE423}"/>
                    </a:ext>
                  </a:extLst>
                </p14:cNvPr>
                <p14:cNvContentPartPr/>
                <p14:nvPr/>
              </p14:nvContentPartPr>
              <p14:xfrm>
                <a:off x="11776513" y="1098569"/>
                <a:ext cx="122400" cy="75240"/>
              </p14:xfrm>
            </p:contentPart>
          </mc:Choice>
          <mc:Fallback>
            <p:pic>
              <p:nvPicPr>
                <p:cNvPr id="43" name="Ink 42">
                  <a:extLst>
                    <a:ext uri="{FF2B5EF4-FFF2-40B4-BE49-F238E27FC236}">
                      <a16:creationId xmlns:a16="http://schemas.microsoft.com/office/drawing/2014/main" id="{733ACB66-6E10-E3D2-EFE8-DE31D97EE423}"/>
                    </a:ext>
                  </a:extLst>
                </p:cNvPr>
                <p:cNvPicPr/>
                <p:nvPr/>
              </p:nvPicPr>
              <p:blipFill>
                <a:blip r:embed="rId61"/>
                <a:stretch>
                  <a:fillRect/>
                </a:stretch>
              </p:blipFill>
              <p:spPr>
                <a:xfrm>
                  <a:off x="11767513" y="1089929"/>
                  <a:ext cx="140040" cy="9288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44" name="Ink 43">
                  <a:extLst>
                    <a:ext uri="{FF2B5EF4-FFF2-40B4-BE49-F238E27FC236}">
                      <a16:creationId xmlns:a16="http://schemas.microsoft.com/office/drawing/2014/main" id="{218DED54-500E-DE2C-0782-0224E6ADB34C}"/>
                    </a:ext>
                  </a:extLst>
                </p14:cNvPr>
                <p14:cNvContentPartPr/>
                <p14:nvPr/>
              </p14:nvContentPartPr>
              <p14:xfrm>
                <a:off x="11928793" y="940889"/>
                <a:ext cx="494640" cy="269280"/>
              </p14:xfrm>
            </p:contentPart>
          </mc:Choice>
          <mc:Fallback>
            <p:pic>
              <p:nvPicPr>
                <p:cNvPr id="44" name="Ink 43">
                  <a:extLst>
                    <a:ext uri="{FF2B5EF4-FFF2-40B4-BE49-F238E27FC236}">
                      <a16:creationId xmlns:a16="http://schemas.microsoft.com/office/drawing/2014/main" id="{218DED54-500E-DE2C-0782-0224E6ADB34C}"/>
                    </a:ext>
                  </a:extLst>
                </p:cNvPr>
                <p:cNvPicPr/>
                <p:nvPr/>
              </p:nvPicPr>
              <p:blipFill>
                <a:blip r:embed="rId63"/>
                <a:stretch>
                  <a:fillRect/>
                </a:stretch>
              </p:blipFill>
              <p:spPr>
                <a:xfrm>
                  <a:off x="11919793" y="932249"/>
                  <a:ext cx="512280" cy="28692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46" name="Ink 45">
                  <a:extLst>
                    <a:ext uri="{FF2B5EF4-FFF2-40B4-BE49-F238E27FC236}">
                      <a16:creationId xmlns:a16="http://schemas.microsoft.com/office/drawing/2014/main" id="{88487F9C-4A5C-9704-A121-CFFC5E179CE3}"/>
                    </a:ext>
                  </a:extLst>
                </p14:cNvPr>
                <p14:cNvContentPartPr/>
                <p14:nvPr/>
              </p14:nvContentPartPr>
              <p14:xfrm>
                <a:off x="12685153" y="1668449"/>
                <a:ext cx="118080" cy="39600"/>
              </p14:xfrm>
            </p:contentPart>
          </mc:Choice>
          <mc:Fallback>
            <p:pic>
              <p:nvPicPr>
                <p:cNvPr id="46" name="Ink 45">
                  <a:extLst>
                    <a:ext uri="{FF2B5EF4-FFF2-40B4-BE49-F238E27FC236}">
                      <a16:creationId xmlns:a16="http://schemas.microsoft.com/office/drawing/2014/main" id="{88487F9C-4A5C-9704-A121-CFFC5E179CE3}"/>
                    </a:ext>
                  </a:extLst>
                </p:cNvPr>
                <p:cNvPicPr/>
                <p:nvPr/>
              </p:nvPicPr>
              <p:blipFill>
                <a:blip r:embed="rId65"/>
                <a:stretch>
                  <a:fillRect/>
                </a:stretch>
              </p:blipFill>
              <p:spPr>
                <a:xfrm>
                  <a:off x="12676513" y="1659809"/>
                  <a:ext cx="135720" cy="5724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47" name="Ink 46">
                  <a:extLst>
                    <a:ext uri="{FF2B5EF4-FFF2-40B4-BE49-F238E27FC236}">
                      <a16:creationId xmlns:a16="http://schemas.microsoft.com/office/drawing/2014/main" id="{BBDAAA7E-EC94-AEC2-A3BC-10B0B8531C97}"/>
                    </a:ext>
                  </a:extLst>
                </p14:cNvPr>
                <p14:cNvContentPartPr/>
                <p14:nvPr/>
              </p14:nvContentPartPr>
              <p14:xfrm>
                <a:off x="12719713" y="1633889"/>
                <a:ext cx="24480" cy="151200"/>
              </p14:xfrm>
            </p:contentPart>
          </mc:Choice>
          <mc:Fallback>
            <p:pic>
              <p:nvPicPr>
                <p:cNvPr id="47" name="Ink 46">
                  <a:extLst>
                    <a:ext uri="{FF2B5EF4-FFF2-40B4-BE49-F238E27FC236}">
                      <a16:creationId xmlns:a16="http://schemas.microsoft.com/office/drawing/2014/main" id="{BBDAAA7E-EC94-AEC2-A3BC-10B0B8531C97}"/>
                    </a:ext>
                  </a:extLst>
                </p:cNvPr>
                <p:cNvPicPr/>
                <p:nvPr/>
              </p:nvPicPr>
              <p:blipFill>
                <a:blip r:embed="rId67"/>
                <a:stretch>
                  <a:fillRect/>
                </a:stretch>
              </p:blipFill>
              <p:spPr>
                <a:xfrm>
                  <a:off x="12710713" y="1624889"/>
                  <a:ext cx="42120" cy="16884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49" name="Ink 48">
                  <a:extLst>
                    <a:ext uri="{FF2B5EF4-FFF2-40B4-BE49-F238E27FC236}">
                      <a16:creationId xmlns:a16="http://schemas.microsoft.com/office/drawing/2014/main" id="{14334789-C976-14E1-8218-D57CD9EF364B}"/>
                    </a:ext>
                  </a:extLst>
                </p14:cNvPr>
                <p14:cNvContentPartPr/>
                <p14:nvPr/>
              </p14:nvContentPartPr>
              <p14:xfrm>
                <a:off x="10828273" y="1702289"/>
                <a:ext cx="108720" cy="34560"/>
              </p14:xfrm>
            </p:contentPart>
          </mc:Choice>
          <mc:Fallback>
            <p:pic>
              <p:nvPicPr>
                <p:cNvPr id="49" name="Ink 48">
                  <a:extLst>
                    <a:ext uri="{FF2B5EF4-FFF2-40B4-BE49-F238E27FC236}">
                      <a16:creationId xmlns:a16="http://schemas.microsoft.com/office/drawing/2014/main" id="{14334789-C976-14E1-8218-D57CD9EF364B}"/>
                    </a:ext>
                  </a:extLst>
                </p:cNvPr>
                <p:cNvPicPr/>
                <p:nvPr/>
              </p:nvPicPr>
              <p:blipFill>
                <a:blip r:embed="rId69"/>
                <a:stretch>
                  <a:fillRect/>
                </a:stretch>
              </p:blipFill>
              <p:spPr>
                <a:xfrm>
                  <a:off x="10819273" y="1693649"/>
                  <a:ext cx="126360" cy="5220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51" name="Ink 50">
                  <a:extLst>
                    <a:ext uri="{FF2B5EF4-FFF2-40B4-BE49-F238E27FC236}">
                      <a16:creationId xmlns:a16="http://schemas.microsoft.com/office/drawing/2014/main" id="{CEAD6C67-EC97-22BF-F118-74C661770B6A}"/>
                    </a:ext>
                  </a:extLst>
                </p14:cNvPr>
                <p14:cNvContentPartPr/>
                <p14:nvPr/>
              </p14:nvContentPartPr>
              <p14:xfrm>
                <a:off x="11245513" y="1561889"/>
                <a:ext cx="117000" cy="19440"/>
              </p14:xfrm>
            </p:contentPart>
          </mc:Choice>
          <mc:Fallback>
            <p:pic>
              <p:nvPicPr>
                <p:cNvPr id="51" name="Ink 50">
                  <a:extLst>
                    <a:ext uri="{FF2B5EF4-FFF2-40B4-BE49-F238E27FC236}">
                      <a16:creationId xmlns:a16="http://schemas.microsoft.com/office/drawing/2014/main" id="{CEAD6C67-EC97-22BF-F118-74C661770B6A}"/>
                    </a:ext>
                  </a:extLst>
                </p:cNvPr>
                <p:cNvPicPr/>
                <p:nvPr/>
              </p:nvPicPr>
              <p:blipFill>
                <a:blip r:embed="rId71"/>
                <a:stretch>
                  <a:fillRect/>
                </a:stretch>
              </p:blipFill>
              <p:spPr>
                <a:xfrm>
                  <a:off x="11236513" y="1552889"/>
                  <a:ext cx="134640" cy="3708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52" name="Ink 51">
                  <a:extLst>
                    <a:ext uri="{FF2B5EF4-FFF2-40B4-BE49-F238E27FC236}">
                      <a16:creationId xmlns:a16="http://schemas.microsoft.com/office/drawing/2014/main" id="{858929EF-7706-A5A0-BEFA-5065062C43BC}"/>
                    </a:ext>
                  </a:extLst>
                </p14:cNvPr>
                <p14:cNvContentPartPr/>
                <p14:nvPr/>
              </p14:nvContentPartPr>
              <p14:xfrm>
                <a:off x="11260273" y="1583129"/>
                <a:ext cx="37080" cy="44280"/>
              </p14:xfrm>
            </p:contentPart>
          </mc:Choice>
          <mc:Fallback>
            <p:pic>
              <p:nvPicPr>
                <p:cNvPr id="52" name="Ink 51">
                  <a:extLst>
                    <a:ext uri="{FF2B5EF4-FFF2-40B4-BE49-F238E27FC236}">
                      <a16:creationId xmlns:a16="http://schemas.microsoft.com/office/drawing/2014/main" id="{858929EF-7706-A5A0-BEFA-5065062C43BC}"/>
                    </a:ext>
                  </a:extLst>
                </p:cNvPr>
                <p:cNvPicPr/>
                <p:nvPr/>
              </p:nvPicPr>
              <p:blipFill>
                <a:blip r:embed="rId73"/>
                <a:stretch>
                  <a:fillRect/>
                </a:stretch>
              </p:blipFill>
              <p:spPr>
                <a:xfrm>
                  <a:off x="11251273" y="1574129"/>
                  <a:ext cx="54720" cy="6192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53" name="Ink 52">
                  <a:extLst>
                    <a:ext uri="{FF2B5EF4-FFF2-40B4-BE49-F238E27FC236}">
                      <a16:creationId xmlns:a16="http://schemas.microsoft.com/office/drawing/2014/main" id="{9012D202-2D59-A3F0-DA3C-30E5408937FE}"/>
                    </a:ext>
                  </a:extLst>
                </p14:cNvPr>
                <p14:cNvContentPartPr/>
                <p14:nvPr/>
              </p14:nvContentPartPr>
              <p14:xfrm>
                <a:off x="11309233" y="1579889"/>
                <a:ext cx="31680" cy="39600"/>
              </p14:xfrm>
            </p:contentPart>
          </mc:Choice>
          <mc:Fallback>
            <p:pic>
              <p:nvPicPr>
                <p:cNvPr id="53" name="Ink 52">
                  <a:extLst>
                    <a:ext uri="{FF2B5EF4-FFF2-40B4-BE49-F238E27FC236}">
                      <a16:creationId xmlns:a16="http://schemas.microsoft.com/office/drawing/2014/main" id="{9012D202-2D59-A3F0-DA3C-30E5408937FE}"/>
                    </a:ext>
                  </a:extLst>
                </p:cNvPr>
                <p:cNvPicPr/>
                <p:nvPr/>
              </p:nvPicPr>
              <p:blipFill>
                <a:blip r:embed="rId75"/>
                <a:stretch>
                  <a:fillRect/>
                </a:stretch>
              </p:blipFill>
              <p:spPr>
                <a:xfrm>
                  <a:off x="11300593" y="1570889"/>
                  <a:ext cx="49320" cy="5724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54" name="Ink 53">
                  <a:extLst>
                    <a:ext uri="{FF2B5EF4-FFF2-40B4-BE49-F238E27FC236}">
                      <a16:creationId xmlns:a16="http://schemas.microsoft.com/office/drawing/2014/main" id="{E836BCE5-E862-69E1-4278-E18FA825029F}"/>
                    </a:ext>
                  </a:extLst>
                </p14:cNvPr>
                <p14:cNvContentPartPr/>
                <p14:nvPr/>
              </p14:nvContentPartPr>
              <p14:xfrm>
                <a:off x="11314633" y="1577369"/>
                <a:ext cx="47880" cy="62280"/>
              </p14:xfrm>
            </p:contentPart>
          </mc:Choice>
          <mc:Fallback>
            <p:pic>
              <p:nvPicPr>
                <p:cNvPr id="54" name="Ink 53">
                  <a:extLst>
                    <a:ext uri="{FF2B5EF4-FFF2-40B4-BE49-F238E27FC236}">
                      <a16:creationId xmlns:a16="http://schemas.microsoft.com/office/drawing/2014/main" id="{E836BCE5-E862-69E1-4278-E18FA825029F}"/>
                    </a:ext>
                  </a:extLst>
                </p:cNvPr>
                <p:cNvPicPr/>
                <p:nvPr/>
              </p:nvPicPr>
              <p:blipFill>
                <a:blip r:embed="rId77"/>
                <a:stretch>
                  <a:fillRect/>
                </a:stretch>
              </p:blipFill>
              <p:spPr>
                <a:xfrm>
                  <a:off x="11305633" y="1568369"/>
                  <a:ext cx="65520" cy="7992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56" name="Ink 55">
                  <a:extLst>
                    <a:ext uri="{FF2B5EF4-FFF2-40B4-BE49-F238E27FC236}">
                      <a16:creationId xmlns:a16="http://schemas.microsoft.com/office/drawing/2014/main" id="{5441528D-4738-9DAB-15E2-861308585063}"/>
                    </a:ext>
                  </a:extLst>
                </p14:cNvPr>
                <p14:cNvContentPartPr/>
                <p14:nvPr/>
              </p14:nvContentPartPr>
              <p14:xfrm>
                <a:off x="11337313" y="1600769"/>
                <a:ext cx="910440" cy="19440"/>
              </p14:xfrm>
            </p:contentPart>
          </mc:Choice>
          <mc:Fallback>
            <p:pic>
              <p:nvPicPr>
                <p:cNvPr id="56" name="Ink 55">
                  <a:extLst>
                    <a:ext uri="{FF2B5EF4-FFF2-40B4-BE49-F238E27FC236}">
                      <a16:creationId xmlns:a16="http://schemas.microsoft.com/office/drawing/2014/main" id="{5441528D-4738-9DAB-15E2-861308585063}"/>
                    </a:ext>
                  </a:extLst>
                </p:cNvPr>
                <p:cNvPicPr/>
                <p:nvPr/>
              </p:nvPicPr>
              <p:blipFill>
                <a:blip r:embed="rId79"/>
                <a:stretch>
                  <a:fillRect/>
                </a:stretch>
              </p:blipFill>
              <p:spPr>
                <a:xfrm>
                  <a:off x="11328313" y="1592129"/>
                  <a:ext cx="928080" cy="3708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57" name="Ink 56">
                  <a:extLst>
                    <a:ext uri="{FF2B5EF4-FFF2-40B4-BE49-F238E27FC236}">
                      <a16:creationId xmlns:a16="http://schemas.microsoft.com/office/drawing/2014/main" id="{8A017972-94F7-BB0C-4B39-0B160063F7DF}"/>
                    </a:ext>
                  </a:extLst>
                </p14:cNvPr>
                <p14:cNvContentPartPr/>
                <p14:nvPr/>
              </p14:nvContentPartPr>
              <p14:xfrm>
                <a:off x="12184033" y="1574129"/>
                <a:ext cx="74520" cy="91080"/>
              </p14:xfrm>
            </p:contentPart>
          </mc:Choice>
          <mc:Fallback>
            <p:pic>
              <p:nvPicPr>
                <p:cNvPr id="57" name="Ink 56">
                  <a:extLst>
                    <a:ext uri="{FF2B5EF4-FFF2-40B4-BE49-F238E27FC236}">
                      <a16:creationId xmlns:a16="http://schemas.microsoft.com/office/drawing/2014/main" id="{8A017972-94F7-BB0C-4B39-0B160063F7DF}"/>
                    </a:ext>
                  </a:extLst>
                </p:cNvPr>
                <p:cNvPicPr/>
                <p:nvPr/>
              </p:nvPicPr>
              <p:blipFill>
                <a:blip r:embed="rId81"/>
                <a:stretch>
                  <a:fillRect/>
                </a:stretch>
              </p:blipFill>
              <p:spPr>
                <a:xfrm>
                  <a:off x="12175033" y="1565129"/>
                  <a:ext cx="92160" cy="10872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58" name="Ink 57">
                  <a:extLst>
                    <a:ext uri="{FF2B5EF4-FFF2-40B4-BE49-F238E27FC236}">
                      <a16:creationId xmlns:a16="http://schemas.microsoft.com/office/drawing/2014/main" id="{D5B13851-0444-30B1-1624-D10203BE84F7}"/>
                    </a:ext>
                  </a:extLst>
                </p14:cNvPr>
                <p14:cNvContentPartPr/>
                <p14:nvPr/>
              </p14:nvContentPartPr>
              <p14:xfrm>
                <a:off x="12202753" y="1588889"/>
                <a:ext cx="14760" cy="84960"/>
              </p14:xfrm>
            </p:contentPart>
          </mc:Choice>
          <mc:Fallback>
            <p:pic>
              <p:nvPicPr>
                <p:cNvPr id="58" name="Ink 57">
                  <a:extLst>
                    <a:ext uri="{FF2B5EF4-FFF2-40B4-BE49-F238E27FC236}">
                      <a16:creationId xmlns:a16="http://schemas.microsoft.com/office/drawing/2014/main" id="{D5B13851-0444-30B1-1624-D10203BE84F7}"/>
                    </a:ext>
                  </a:extLst>
                </p:cNvPr>
                <p:cNvPicPr/>
                <p:nvPr/>
              </p:nvPicPr>
              <p:blipFill>
                <a:blip r:embed="rId83"/>
                <a:stretch>
                  <a:fillRect/>
                </a:stretch>
              </p:blipFill>
              <p:spPr>
                <a:xfrm>
                  <a:off x="12193753" y="1579889"/>
                  <a:ext cx="32400" cy="10260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60" name="Ink 59">
                  <a:extLst>
                    <a:ext uri="{FF2B5EF4-FFF2-40B4-BE49-F238E27FC236}">
                      <a16:creationId xmlns:a16="http://schemas.microsoft.com/office/drawing/2014/main" id="{6CFBF57B-6639-1FDD-E54B-23DB05883AE1}"/>
                    </a:ext>
                  </a:extLst>
                </p14:cNvPr>
                <p14:cNvContentPartPr/>
                <p14:nvPr/>
              </p14:nvContentPartPr>
              <p14:xfrm>
                <a:off x="11722513" y="1695449"/>
                <a:ext cx="111960" cy="234000"/>
              </p14:xfrm>
            </p:contentPart>
          </mc:Choice>
          <mc:Fallback>
            <p:pic>
              <p:nvPicPr>
                <p:cNvPr id="60" name="Ink 59">
                  <a:extLst>
                    <a:ext uri="{FF2B5EF4-FFF2-40B4-BE49-F238E27FC236}">
                      <a16:creationId xmlns:a16="http://schemas.microsoft.com/office/drawing/2014/main" id="{6CFBF57B-6639-1FDD-E54B-23DB05883AE1}"/>
                    </a:ext>
                  </a:extLst>
                </p:cNvPr>
                <p:cNvPicPr/>
                <p:nvPr/>
              </p:nvPicPr>
              <p:blipFill>
                <a:blip r:embed="rId85"/>
                <a:stretch>
                  <a:fillRect/>
                </a:stretch>
              </p:blipFill>
              <p:spPr>
                <a:xfrm>
                  <a:off x="11713873" y="1686809"/>
                  <a:ext cx="129600" cy="25164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61" name="Ink 60">
                  <a:extLst>
                    <a:ext uri="{FF2B5EF4-FFF2-40B4-BE49-F238E27FC236}">
                      <a16:creationId xmlns:a16="http://schemas.microsoft.com/office/drawing/2014/main" id="{9798F82F-D352-868B-8380-166D410681CA}"/>
                    </a:ext>
                  </a:extLst>
                </p14:cNvPr>
                <p14:cNvContentPartPr/>
                <p14:nvPr/>
              </p14:nvContentPartPr>
              <p14:xfrm>
                <a:off x="11690473" y="2016929"/>
                <a:ext cx="401400" cy="283680"/>
              </p14:xfrm>
            </p:contentPart>
          </mc:Choice>
          <mc:Fallback>
            <p:pic>
              <p:nvPicPr>
                <p:cNvPr id="61" name="Ink 60">
                  <a:extLst>
                    <a:ext uri="{FF2B5EF4-FFF2-40B4-BE49-F238E27FC236}">
                      <a16:creationId xmlns:a16="http://schemas.microsoft.com/office/drawing/2014/main" id="{9798F82F-D352-868B-8380-166D410681CA}"/>
                    </a:ext>
                  </a:extLst>
                </p:cNvPr>
                <p:cNvPicPr/>
                <p:nvPr/>
              </p:nvPicPr>
              <p:blipFill>
                <a:blip r:embed="rId87"/>
                <a:stretch>
                  <a:fillRect/>
                </a:stretch>
              </p:blipFill>
              <p:spPr>
                <a:xfrm>
                  <a:off x="11681473" y="2007929"/>
                  <a:ext cx="419040" cy="3013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88">
            <p14:nvContentPartPr>
              <p14:cNvPr id="63" name="Ink 62">
                <a:extLst>
                  <a:ext uri="{FF2B5EF4-FFF2-40B4-BE49-F238E27FC236}">
                    <a16:creationId xmlns:a16="http://schemas.microsoft.com/office/drawing/2014/main" id="{CFD239F0-1C77-CB40-24CA-F7007396377D}"/>
                  </a:ext>
                </a:extLst>
              </p14:cNvPr>
              <p14:cNvContentPartPr/>
              <p14:nvPr/>
            </p14:nvContentPartPr>
            <p14:xfrm>
              <a:off x="3919873" y="1654769"/>
              <a:ext cx="1016640" cy="429120"/>
            </p14:xfrm>
          </p:contentPart>
        </mc:Choice>
        <mc:Fallback>
          <p:pic>
            <p:nvPicPr>
              <p:cNvPr id="63" name="Ink 62">
                <a:extLst>
                  <a:ext uri="{FF2B5EF4-FFF2-40B4-BE49-F238E27FC236}">
                    <a16:creationId xmlns:a16="http://schemas.microsoft.com/office/drawing/2014/main" id="{CFD239F0-1C77-CB40-24CA-F7007396377D}"/>
                  </a:ext>
                </a:extLst>
              </p:cNvPr>
              <p:cNvPicPr/>
              <p:nvPr/>
            </p:nvPicPr>
            <p:blipFill>
              <a:blip r:embed="rId89"/>
              <a:stretch>
                <a:fillRect/>
              </a:stretch>
            </p:blipFill>
            <p:spPr>
              <a:xfrm>
                <a:off x="3910873" y="1645769"/>
                <a:ext cx="1034280" cy="44676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2048" name="Ink 2047">
                <a:extLst>
                  <a:ext uri="{FF2B5EF4-FFF2-40B4-BE49-F238E27FC236}">
                    <a16:creationId xmlns:a16="http://schemas.microsoft.com/office/drawing/2014/main" id="{EB484012-BC85-BFE6-849F-D025717006B5}"/>
                  </a:ext>
                </a:extLst>
              </p14:cNvPr>
              <p14:cNvContentPartPr/>
              <p14:nvPr/>
            </p14:nvContentPartPr>
            <p14:xfrm>
              <a:off x="3702073" y="2266049"/>
              <a:ext cx="7200" cy="3600"/>
            </p14:xfrm>
          </p:contentPart>
        </mc:Choice>
        <mc:Fallback>
          <p:pic>
            <p:nvPicPr>
              <p:cNvPr id="2048" name="Ink 2047">
                <a:extLst>
                  <a:ext uri="{FF2B5EF4-FFF2-40B4-BE49-F238E27FC236}">
                    <a16:creationId xmlns:a16="http://schemas.microsoft.com/office/drawing/2014/main" id="{EB484012-BC85-BFE6-849F-D025717006B5}"/>
                  </a:ext>
                </a:extLst>
              </p:cNvPr>
              <p:cNvPicPr/>
              <p:nvPr/>
            </p:nvPicPr>
            <p:blipFill>
              <a:blip r:embed="rId91"/>
              <a:stretch>
                <a:fillRect/>
              </a:stretch>
            </p:blipFill>
            <p:spPr>
              <a:xfrm>
                <a:off x="3693433" y="2257409"/>
                <a:ext cx="24840" cy="2124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2051" name="Ink 2050">
                <a:extLst>
                  <a:ext uri="{FF2B5EF4-FFF2-40B4-BE49-F238E27FC236}">
                    <a16:creationId xmlns:a16="http://schemas.microsoft.com/office/drawing/2014/main" id="{53C9AE50-6184-DADA-12DC-EFD080D18AFF}"/>
                  </a:ext>
                </a:extLst>
              </p14:cNvPr>
              <p14:cNvContentPartPr/>
              <p14:nvPr/>
            </p14:nvContentPartPr>
            <p14:xfrm>
              <a:off x="4657873" y="2255609"/>
              <a:ext cx="8640" cy="5760"/>
            </p14:xfrm>
          </p:contentPart>
        </mc:Choice>
        <mc:Fallback>
          <p:pic>
            <p:nvPicPr>
              <p:cNvPr id="2051" name="Ink 2050">
                <a:extLst>
                  <a:ext uri="{FF2B5EF4-FFF2-40B4-BE49-F238E27FC236}">
                    <a16:creationId xmlns:a16="http://schemas.microsoft.com/office/drawing/2014/main" id="{53C9AE50-6184-DADA-12DC-EFD080D18AFF}"/>
                  </a:ext>
                </a:extLst>
              </p:cNvPr>
              <p:cNvPicPr/>
              <p:nvPr/>
            </p:nvPicPr>
            <p:blipFill>
              <a:blip r:embed="rId93"/>
              <a:stretch>
                <a:fillRect/>
              </a:stretch>
            </p:blipFill>
            <p:spPr>
              <a:xfrm>
                <a:off x="4648873" y="2246969"/>
                <a:ext cx="26280" cy="23400"/>
              </a:xfrm>
              <a:prstGeom prst="rect">
                <a:avLst/>
              </a:prstGeom>
            </p:spPr>
          </p:pic>
        </mc:Fallback>
      </mc:AlternateContent>
      <p:grpSp>
        <p:nvGrpSpPr>
          <p:cNvPr id="2054" name="Group 2053">
            <a:extLst>
              <a:ext uri="{FF2B5EF4-FFF2-40B4-BE49-F238E27FC236}">
                <a16:creationId xmlns:a16="http://schemas.microsoft.com/office/drawing/2014/main" id="{3AF3032F-659E-B1C6-9AD8-16EDA1F95D0C}"/>
              </a:ext>
            </a:extLst>
          </p:cNvPr>
          <p:cNvGrpSpPr/>
          <p:nvPr/>
        </p:nvGrpSpPr>
        <p:grpSpPr>
          <a:xfrm>
            <a:off x="3965233" y="2239409"/>
            <a:ext cx="228600" cy="633960"/>
            <a:chOff x="3965233" y="2239409"/>
            <a:chExt cx="228600" cy="633960"/>
          </a:xfrm>
        </p:grpSpPr>
        <mc:AlternateContent xmlns:mc="http://schemas.openxmlformats.org/markup-compatibility/2006">
          <mc:Choice xmlns:p14="http://schemas.microsoft.com/office/powerpoint/2010/main" Requires="p14">
            <p:contentPart p14:bwMode="auto" r:id="rId94">
              <p14:nvContentPartPr>
                <p14:cNvPr id="2049" name="Ink 2048">
                  <a:extLst>
                    <a:ext uri="{FF2B5EF4-FFF2-40B4-BE49-F238E27FC236}">
                      <a16:creationId xmlns:a16="http://schemas.microsoft.com/office/drawing/2014/main" id="{780E7ECC-EE33-6AEF-7289-35DC72271F65}"/>
                    </a:ext>
                  </a:extLst>
                </p14:cNvPr>
                <p14:cNvContentPartPr/>
                <p14:nvPr/>
              </p14:nvContentPartPr>
              <p14:xfrm>
                <a:off x="4135513" y="2275049"/>
                <a:ext cx="58320" cy="28440"/>
              </p14:xfrm>
            </p:contentPart>
          </mc:Choice>
          <mc:Fallback>
            <p:pic>
              <p:nvPicPr>
                <p:cNvPr id="2049" name="Ink 2048">
                  <a:extLst>
                    <a:ext uri="{FF2B5EF4-FFF2-40B4-BE49-F238E27FC236}">
                      <a16:creationId xmlns:a16="http://schemas.microsoft.com/office/drawing/2014/main" id="{780E7ECC-EE33-6AEF-7289-35DC72271F65}"/>
                    </a:ext>
                  </a:extLst>
                </p:cNvPr>
                <p:cNvPicPr/>
                <p:nvPr/>
              </p:nvPicPr>
              <p:blipFill>
                <a:blip r:embed="rId95"/>
                <a:stretch>
                  <a:fillRect/>
                </a:stretch>
              </p:blipFill>
              <p:spPr>
                <a:xfrm>
                  <a:off x="4126873" y="2266409"/>
                  <a:ext cx="75960" cy="4608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2052" name="Ink 2051">
                  <a:extLst>
                    <a:ext uri="{FF2B5EF4-FFF2-40B4-BE49-F238E27FC236}">
                      <a16:creationId xmlns:a16="http://schemas.microsoft.com/office/drawing/2014/main" id="{EAC368C8-4DC3-1A43-A961-E84D7E720EE3}"/>
                    </a:ext>
                  </a:extLst>
                </p14:cNvPr>
                <p14:cNvContentPartPr/>
                <p14:nvPr/>
              </p14:nvContentPartPr>
              <p14:xfrm>
                <a:off x="3998353" y="2239409"/>
                <a:ext cx="66240" cy="633960"/>
              </p14:xfrm>
            </p:contentPart>
          </mc:Choice>
          <mc:Fallback>
            <p:pic>
              <p:nvPicPr>
                <p:cNvPr id="2052" name="Ink 2051">
                  <a:extLst>
                    <a:ext uri="{FF2B5EF4-FFF2-40B4-BE49-F238E27FC236}">
                      <a16:creationId xmlns:a16="http://schemas.microsoft.com/office/drawing/2014/main" id="{EAC368C8-4DC3-1A43-A961-E84D7E720EE3}"/>
                    </a:ext>
                  </a:extLst>
                </p:cNvPr>
                <p:cNvPicPr/>
                <p:nvPr/>
              </p:nvPicPr>
              <p:blipFill>
                <a:blip r:embed="rId97"/>
                <a:stretch>
                  <a:fillRect/>
                </a:stretch>
              </p:blipFill>
              <p:spPr>
                <a:xfrm>
                  <a:off x="3989713" y="2230409"/>
                  <a:ext cx="83880" cy="65160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2053" name="Ink 2052">
                  <a:extLst>
                    <a:ext uri="{FF2B5EF4-FFF2-40B4-BE49-F238E27FC236}">
                      <a16:creationId xmlns:a16="http://schemas.microsoft.com/office/drawing/2014/main" id="{5634C714-FC4D-3AA4-EAB2-5F3084CD3C7F}"/>
                    </a:ext>
                  </a:extLst>
                </p14:cNvPr>
                <p14:cNvContentPartPr/>
                <p14:nvPr/>
              </p14:nvContentPartPr>
              <p14:xfrm>
                <a:off x="3965233" y="2762129"/>
                <a:ext cx="117720" cy="99720"/>
              </p14:xfrm>
            </p:contentPart>
          </mc:Choice>
          <mc:Fallback>
            <p:pic>
              <p:nvPicPr>
                <p:cNvPr id="2053" name="Ink 2052">
                  <a:extLst>
                    <a:ext uri="{FF2B5EF4-FFF2-40B4-BE49-F238E27FC236}">
                      <a16:creationId xmlns:a16="http://schemas.microsoft.com/office/drawing/2014/main" id="{5634C714-FC4D-3AA4-EAB2-5F3084CD3C7F}"/>
                    </a:ext>
                  </a:extLst>
                </p:cNvPr>
                <p:cNvPicPr/>
                <p:nvPr/>
              </p:nvPicPr>
              <p:blipFill>
                <a:blip r:embed="rId99"/>
                <a:stretch>
                  <a:fillRect/>
                </a:stretch>
              </p:blipFill>
              <p:spPr>
                <a:xfrm>
                  <a:off x="3956593" y="2753129"/>
                  <a:ext cx="135360" cy="1173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00">
            <p14:nvContentPartPr>
              <p14:cNvPr id="2055" name="Ink 2054">
                <a:extLst>
                  <a:ext uri="{FF2B5EF4-FFF2-40B4-BE49-F238E27FC236}">
                    <a16:creationId xmlns:a16="http://schemas.microsoft.com/office/drawing/2014/main" id="{6E1752B1-6940-832A-5F4C-0C50F89E7CAA}"/>
                  </a:ext>
                </a:extLst>
              </p14:cNvPr>
              <p14:cNvContentPartPr/>
              <p14:nvPr/>
            </p14:nvContentPartPr>
            <p14:xfrm>
              <a:off x="2912593" y="4008809"/>
              <a:ext cx="77400" cy="114840"/>
            </p14:xfrm>
          </p:contentPart>
        </mc:Choice>
        <mc:Fallback>
          <p:pic>
            <p:nvPicPr>
              <p:cNvPr id="2055" name="Ink 2054">
                <a:extLst>
                  <a:ext uri="{FF2B5EF4-FFF2-40B4-BE49-F238E27FC236}">
                    <a16:creationId xmlns:a16="http://schemas.microsoft.com/office/drawing/2014/main" id="{6E1752B1-6940-832A-5F4C-0C50F89E7CAA}"/>
                  </a:ext>
                </a:extLst>
              </p:cNvPr>
              <p:cNvPicPr/>
              <p:nvPr/>
            </p:nvPicPr>
            <p:blipFill>
              <a:blip r:embed="rId101"/>
              <a:stretch>
                <a:fillRect/>
              </a:stretch>
            </p:blipFill>
            <p:spPr>
              <a:xfrm>
                <a:off x="2903953" y="4000169"/>
                <a:ext cx="95040" cy="13248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2056" name="Ink 2055">
                <a:extLst>
                  <a:ext uri="{FF2B5EF4-FFF2-40B4-BE49-F238E27FC236}">
                    <a16:creationId xmlns:a16="http://schemas.microsoft.com/office/drawing/2014/main" id="{4E623C07-C3D9-DF2B-73F0-F5BF5A8CD85A}"/>
                  </a:ext>
                </a:extLst>
              </p14:cNvPr>
              <p14:cNvContentPartPr/>
              <p14:nvPr/>
            </p14:nvContentPartPr>
            <p14:xfrm>
              <a:off x="2591113" y="4597409"/>
              <a:ext cx="732960" cy="644400"/>
            </p14:xfrm>
          </p:contentPart>
        </mc:Choice>
        <mc:Fallback>
          <p:pic>
            <p:nvPicPr>
              <p:cNvPr id="2056" name="Ink 2055">
                <a:extLst>
                  <a:ext uri="{FF2B5EF4-FFF2-40B4-BE49-F238E27FC236}">
                    <a16:creationId xmlns:a16="http://schemas.microsoft.com/office/drawing/2014/main" id="{4E623C07-C3D9-DF2B-73F0-F5BF5A8CD85A}"/>
                  </a:ext>
                </a:extLst>
              </p:cNvPr>
              <p:cNvPicPr/>
              <p:nvPr/>
            </p:nvPicPr>
            <p:blipFill>
              <a:blip r:embed="rId103"/>
              <a:stretch>
                <a:fillRect/>
              </a:stretch>
            </p:blipFill>
            <p:spPr>
              <a:xfrm>
                <a:off x="2582113" y="4588409"/>
                <a:ext cx="750600" cy="66204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2057" name="Ink 2056">
                <a:extLst>
                  <a:ext uri="{FF2B5EF4-FFF2-40B4-BE49-F238E27FC236}">
                    <a16:creationId xmlns:a16="http://schemas.microsoft.com/office/drawing/2014/main" id="{D6B52BC2-D016-F1FA-88C3-D97B8BE7B47A}"/>
                  </a:ext>
                </a:extLst>
              </p14:cNvPr>
              <p14:cNvContentPartPr/>
              <p14:nvPr/>
            </p14:nvContentPartPr>
            <p14:xfrm>
              <a:off x="1338673" y="5790449"/>
              <a:ext cx="185400" cy="207360"/>
            </p14:xfrm>
          </p:contentPart>
        </mc:Choice>
        <mc:Fallback>
          <p:pic>
            <p:nvPicPr>
              <p:cNvPr id="2057" name="Ink 2056">
                <a:extLst>
                  <a:ext uri="{FF2B5EF4-FFF2-40B4-BE49-F238E27FC236}">
                    <a16:creationId xmlns:a16="http://schemas.microsoft.com/office/drawing/2014/main" id="{D6B52BC2-D016-F1FA-88C3-D97B8BE7B47A}"/>
                  </a:ext>
                </a:extLst>
              </p:cNvPr>
              <p:cNvPicPr/>
              <p:nvPr/>
            </p:nvPicPr>
            <p:blipFill>
              <a:blip r:embed="rId105"/>
              <a:stretch>
                <a:fillRect/>
              </a:stretch>
            </p:blipFill>
            <p:spPr>
              <a:xfrm>
                <a:off x="1330033" y="5781809"/>
                <a:ext cx="203040" cy="225000"/>
              </a:xfrm>
              <a:prstGeom prst="rect">
                <a:avLst/>
              </a:prstGeom>
            </p:spPr>
          </p:pic>
        </mc:Fallback>
      </mc:AlternateContent>
      <p:grpSp>
        <p:nvGrpSpPr>
          <p:cNvPr id="2069" name="Group 2068">
            <a:extLst>
              <a:ext uri="{FF2B5EF4-FFF2-40B4-BE49-F238E27FC236}">
                <a16:creationId xmlns:a16="http://schemas.microsoft.com/office/drawing/2014/main" id="{25331CC3-B0CA-605D-586B-A50BCB9CE22E}"/>
              </a:ext>
            </a:extLst>
          </p:cNvPr>
          <p:cNvGrpSpPr/>
          <p:nvPr/>
        </p:nvGrpSpPr>
        <p:grpSpPr>
          <a:xfrm>
            <a:off x="1701553" y="5303729"/>
            <a:ext cx="514080" cy="905760"/>
            <a:chOff x="1701553" y="5303729"/>
            <a:chExt cx="514080" cy="905760"/>
          </a:xfrm>
        </p:grpSpPr>
        <mc:AlternateContent xmlns:mc="http://schemas.openxmlformats.org/markup-compatibility/2006">
          <mc:Choice xmlns:p14="http://schemas.microsoft.com/office/powerpoint/2010/main" Requires="p14">
            <p:contentPart p14:bwMode="auto" r:id="rId106">
              <p14:nvContentPartPr>
                <p14:cNvPr id="2058" name="Ink 2057">
                  <a:extLst>
                    <a:ext uri="{FF2B5EF4-FFF2-40B4-BE49-F238E27FC236}">
                      <a16:creationId xmlns:a16="http://schemas.microsoft.com/office/drawing/2014/main" id="{3BA440DF-6F4E-7205-545C-E83293571FD4}"/>
                    </a:ext>
                  </a:extLst>
                </p14:cNvPr>
                <p14:cNvContentPartPr/>
                <p14:nvPr/>
              </p14:nvContentPartPr>
              <p14:xfrm>
                <a:off x="1701553" y="5607569"/>
                <a:ext cx="172800" cy="202320"/>
              </p14:xfrm>
            </p:contentPart>
          </mc:Choice>
          <mc:Fallback>
            <p:pic>
              <p:nvPicPr>
                <p:cNvPr id="2058" name="Ink 2057">
                  <a:extLst>
                    <a:ext uri="{FF2B5EF4-FFF2-40B4-BE49-F238E27FC236}">
                      <a16:creationId xmlns:a16="http://schemas.microsoft.com/office/drawing/2014/main" id="{3BA440DF-6F4E-7205-545C-E83293571FD4}"/>
                    </a:ext>
                  </a:extLst>
                </p:cNvPr>
                <p:cNvPicPr/>
                <p:nvPr/>
              </p:nvPicPr>
              <p:blipFill>
                <a:blip r:embed="rId107"/>
                <a:stretch>
                  <a:fillRect/>
                </a:stretch>
              </p:blipFill>
              <p:spPr>
                <a:xfrm>
                  <a:off x="1692913" y="5598929"/>
                  <a:ext cx="190440" cy="21996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2059" name="Ink 2058">
                  <a:extLst>
                    <a:ext uri="{FF2B5EF4-FFF2-40B4-BE49-F238E27FC236}">
                      <a16:creationId xmlns:a16="http://schemas.microsoft.com/office/drawing/2014/main" id="{43248FFA-4B4D-9DC9-9758-A1ED2BF3C8DC}"/>
                    </a:ext>
                  </a:extLst>
                </p14:cNvPr>
                <p14:cNvContentPartPr/>
                <p14:nvPr/>
              </p14:nvContentPartPr>
              <p14:xfrm>
                <a:off x="1818193" y="5587049"/>
                <a:ext cx="24120" cy="34560"/>
              </p14:xfrm>
            </p:contentPart>
          </mc:Choice>
          <mc:Fallback>
            <p:pic>
              <p:nvPicPr>
                <p:cNvPr id="2059" name="Ink 2058">
                  <a:extLst>
                    <a:ext uri="{FF2B5EF4-FFF2-40B4-BE49-F238E27FC236}">
                      <a16:creationId xmlns:a16="http://schemas.microsoft.com/office/drawing/2014/main" id="{43248FFA-4B4D-9DC9-9758-A1ED2BF3C8DC}"/>
                    </a:ext>
                  </a:extLst>
                </p:cNvPr>
                <p:cNvPicPr/>
                <p:nvPr/>
              </p:nvPicPr>
              <p:blipFill>
                <a:blip r:embed="rId109"/>
                <a:stretch>
                  <a:fillRect/>
                </a:stretch>
              </p:blipFill>
              <p:spPr>
                <a:xfrm>
                  <a:off x="1809553" y="5578409"/>
                  <a:ext cx="41760" cy="5220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2060" name="Ink 2059">
                  <a:extLst>
                    <a:ext uri="{FF2B5EF4-FFF2-40B4-BE49-F238E27FC236}">
                      <a16:creationId xmlns:a16="http://schemas.microsoft.com/office/drawing/2014/main" id="{43718B45-8D05-D8E5-3D6D-744F5305418A}"/>
                    </a:ext>
                  </a:extLst>
                </p14:cNvPr>
                <p14:cNvContentPartPr/>
                <p14:nvPr/>
              </p14:nvContentPartPr>
              <p14:xfrm>
                <a:off x="1887673" y="5418209"/>
                <a:ext cx="86400" cy="226800"/>
              </p14:xfrm>
            </p:contentPart>
          </mc:Choice>
          <mc:Fallback>
            <p:pic>
              <p:nvPicPr>
                <p:cNvPr id="2060" name="Ink 2059">
                  <a:extLst>
                    <a:ext uri="{FF2B5EF4-FFF2-40B4-BE49-F238E27FC236}">
                      <a16:creationId xmlns:a16="http://schemas.microsoft.com/office/drawing/2014/main" id="{43718B45-8D05-D8E5-3D6D-744F5305418A}"/>
                    </a:ext>
                  </a:extLst>
                </p:cNvPr>
                <p:cNvPicPr/>
                <p:nvPr/>
              </p:nvPicPr>
              <p:blipFill>
                <a:blip r:embed="rId111"/>
                <a:stretch>
                  <a:fillRect/>
                </a:stretch>
              </p:blipFill>
              <p:spPr>
                <a:xfrm>
                  <a:off x="1878673" y="5409209"/>
                  <a:ext cx="104040" cy="24444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2061" name="Ink 2060">
                  <a:extLst>
                    <a:ext uri="{FF2B5EF4-FFF2-40B4-BE49-F238E27FC236}">
                      <a16:creationId xmlns:a16="http://schemas.microsoft.com/office/drawing/2014/main" id="{BEF44B43-D969-90F0-688A-F43959EA615F}"/>
                    </a:ext>
                  </a:extLst>
                </p14:cNvPr>
                <p14:cNvContentPartPr/>
                <p14:nvPr/>
              </p14:nvContentPartPr>
              <p14:xfrm>
                <a:off x="1893793" y="5533769"/>
                <a:ext cx="87120" cy="76320"/>
              </p14:xfrm>
            </p:contentPart>
          </mc:Choice>
          <mc:Fallback>
            <p:pic>
              <p:nvPicPr>
                <p:cNvPr id="2061" name="Ink 2060">
                  <a:extLst>
                    <a:ext uri="{FF2B5EF4-FFF2-40B4-BE49-F238E27FC236}">
                      <a16:creationId xmlns:a16="http://schemas.microsoft.com/office/drawing/2014/main" id="{BEF44B43-D969-90F0-688A-F43959EA615F}"/>
                    </a:ext>
                  </a:extLst>
                </p:cNvPr>
                <p:cNvPicPr/>
                <p:nvPr/>
              </p:nvPicPr>
              <p:blipFill>
                <a:blip r:embed="rId113"/>
                <a:stretch>
                  <a:fillRect/>
                </a:stretch>
              </p:blipFill>
              <p:spPr>
                <a:xfrm>
                  <a:off x="1884793" y="5524769"/>
                  <a:ext cx="104760" cy="9396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2062" name="Ink 2061">
                  <a:extLst>
                    <a:ext uri="{FF2B5EF4-FFF2-40B4-BE49-F238E27FC236}">
                      <a16:creationId xmlns:a16="http://schemas.microsoft.com/office/drawing/2014/main" id="{85D58484-CF87-8748-1654-D121D991DA4B}"/>
                    </a:ext>
                  </a:extLst>
                </p14:cNvPr>
                <p14:cNvContentPartPr/>
                <p14:nvPr/>
              </p14:nvContentPartPr>
              <p14:xfrm>
                <a:off x="1998913" y="5303729"/>
                <a:ext cx="61200" cy="213480"/>
              </p14:xfrm>
            </p:contentPart>
          </mc:Choice>
          <mc:Fallback>
            <p:pic>
              <p:nvPicPr>
                <p:cNvPr id="2062" name="Ink 2061">
                  <a:extLst>
                    <a:ext uri="{FF2B5EF4-FFF2-40B4-BE49-F238E27FC236}">
                      <a16:creationId xmlns:a16="http://schemas.microsoft.com/office/drawing/2014/main" id="{85D58484-CF87-8748-1654-D121D991DA4B}"/>
                    </a:ext>
                  </a:extLst>
                </p:cNvPr>
                <p:cNvPicPr/>
                <p:nvPr/>
              </p:nvPicPr>
              <p:blipFill>
                <a:blip r:embed="rId115"/>
                <a:stretch>
                  <a:fillRect/>
                </a:stretch>
              </p:blipFill>
              <p:spPr>
                <a:xfrm>
                  <a:off x="1989913" y="5294729"/>
                  <a:ext cx="78840" cy="23112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2063" name="Ink 2062">
                  <a:extLst>
                    <a:ext uri="{FF2B5EF4-FFF2-40B4-BE49-F238E27FC236}">
                      <a16:creationId xmlns:a16="http://schemas.microsoft.com/office/drawing/2014/main" id="{99187F74-120D-6A89-6A34-25C7C73C4911}"/>
                    </a:ext>
                  </a:extLst>
                </p14:cNvPr>
                <p14:cNvContentPartPr/>
                <p14:nvPr/>
              </p14:nvContentPartPr>
              <p14:xfrm>
                <a:off x="2003593" y="5392649"/>
                <a:ext cx="124560" cy="63720"/>
              </p14:xfrm>
            </p:contentPart>
          </mc:Choice>
          <mc:Fallback>
            <p:pic>
              <p:nvPicPr>
                <p:cNvPr id="2063" name="Ink 2062">
                  <a:extLst>
                    <a:ext uri="{FF2B5EF4-FFF2-40B4-BE49-F238E27FC236}">
                      <a16:creationId xmlns:a16="http://schemas.microsoft.com/office/drawing/2014/main" id="{99187F74-120D-6A89-6A34-25C7C73C4911}"/>
                    </a:ext>
                  </a:extLst>
                </p:cNvPr>
                <p:cNvPicPr/>
                <p:nvPr/>
              </p:nvPicPr>
              <p:blipFill>
                <a:blip r:embed="rId117"/>
                <a:stretch>
                  <a:fillRect/>
                </a:stretch>
              </p:blipFill>
              <p:spPr>
                <a:xfrm>
                  <a:off x="1994593" y="5384009"/>
                  <a:ext cx="142200" cy="8136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2064" name="Ink 2063">
                  <a:extLst>
                    <a:ext uri="{FF2B5EF4-FFF2-40B4-BE49-F238E27FC236}">
                      <a16:creationId xmlns:a16="http://schemas.microsoft.com/office/drawing/2014/main" id="{92FDEE0A-5E91-29D9-4BB5-A9E33DE0B889}"/>
                    </a:ext>
                  </a:extLst>
                </p14:cNvPr>
                <p14:cNvContentPartPr/>
                <p14:nvPr/>
              </p14:nvContentPartPr>
              <p14:xfrm>
                <a:off x="1779313" y="6117329"/>
                <a:ext cx="45360" cy="92160"/>
              </p14:xfrm>
            </p:contentPart>
          </mc:Choice>
          <mc:Fallback>
            <p:pic>
              <p:nvPicPr>
                <p:cNvPr id="2064" name="Ink 2063">
                  <a:extLst>
                    <a:ext uri="{FF2B5EF4-FFF2-40B4-BE49-F238E27FC236}">
                      <a16:creationId xmlns:a16="http://schemas.microsoft.com/office/drawing/2014/main" id="{92FDEE0A-5E91-29D9-4BB5-A9E33DE0B889}"/>
                    </a:ext>
                  </a:extLst>
                </p:cNvPr>
                <p:cNvPicPr/>
                <p:nvPr/>
              </p:nvPicPr>
              <p:blipFill>
                <a:blip r:embed="rId119"/>
                <a:stretch>
                  <a:fillRect/>
                </a:stretch>
              </p:blipFill>
              <p:spPr>
                <a:xfrm>
                  <a:off x="1770313" y="6108329"/>
                  <a:ext cx="63000" cy="10980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2065" name="Ink 2064">
                  <a:extLst>
                    <a:ext uri="{FF2B5EF4-FFF2-40B4-BE49-F238E27FC236}">
                      <a16:creationId xmlns:a16="http://schemas.microsoft.com/office/drawing/2014/main" id="{7F49A751-21FC-2468-EF8D-3B0C0DDE515C}"/>
                    </a:ext>
                  </a:extLst>
                </p14:cNvPr>
                <p14:cNvContentPartPr/>
                <p14:nvPr/>
              </p14:nvContentPartPr>
              <p14:xfrm>
                <a:off x="1752673" y="6081689"/>
                <a:ext cx="130320" cy="88560"/>
              </p14:xfrm>
            </p:contentPart>
          </mc:Choice>
          <mc:Fallback>
            <p:pic>
              <p:nvPicPr>
                <p:cNvPr id="2065" name="Ink 2064">
                  <a:extLst>
                    <a:ext uri="{FF2B5EF4-FFF2-40B4-BE49-F238E27FC236}">
                      <a16:creationId xmlns:a16="http://schemas.microsoft.com/office/drawing/2014/main" id="{7F49A751-21FC-2468-EF8D-3B0C0DDE515C}"/>
                    </a:ext>
                  </a:extLst>
                </p:cNvPr>
                <p:cNvPicPr/>
                <p:nvPr/>
              </p:nvPicPr>
              <p:blipFill>
                <a:blip r:embed="rId121"/>
                <a:stretch>
                  <a:fillRect/>
                </a:stretch>
              </p:blipFill>
              <p:spPr>
                <a:xfrm>
                  <a:off x="1744033" y="6073049"/>
                  <a:ext cx="147960" cy="10620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2066" name="Ink 2065">
                  <a:extLst>
                    <a:ext uri="{FF2B5EF4-FFF2-40B4-BE49-F238E27FC236}">
                      <a16:creationId xmlns:a16="http://schemas.microsoft.com/office/drawing/2014/main" id="{B1F0CE29-AAD9-8432-0E71-093D98DE3F38}"/>
                    </a:ext>
                  </a:extLst>
                </p14:cNvPr>
                <p14:cNvContentPartPr/>
                <p14:nvPr/>
              </p14:nvContentPartPr>
              <p14:xfrm>
                <a:off x="1925833" y="5918249"/>
                <a:ext cx="119880" cy="174600"/>
              </p14:xfrm>
            </p:contentPart>
          </mc:Choice>
          <mc:Fallback>
            <p:pic>
              <p:nvPicPr>
                <p:cNvPr id="2066" name="Ink 2065">
                  <a:extLst>
                    <a:ext uri="{FF2B5EF4-FFF2-40B4-BE49-F238E27FC236}">
                      <a16:creationId xmlns:a16="http://schemas.microsoft.com/office/drawing/2014/main" id="{B1F0CE29-AAD9-8432-0E71-093D98DE3F38}"/>
                    </a:ext>
                  </a:extLst>
                </p:cNvPr>
                <p:cNvPicPr/>
                <p:nvPr/>
              </p:nvPicPr>
              <p:blipFill>
                <a:blip r:embed="rId123"/>
                <a:stretch>
                  <a:fillRect/>
                </a:stretch>
              </p:blipFill>
              <p:spPr>
                <a:xfrm>
                  <a:off x="1916833" y="5909249"/>
                  <a:ext cx="137520" cy="19224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2067" name="Ink 2066">
                  <a:extLst>
                    <a:ext uri="{FF2B5EF4-FFF2-40B4-BE49-F238E27FC236}">
                      <a16:creationId xmlns:a16="http://schemas.microsoft.com/office/drawing/2014/main" id="{179E0FC4-2A2E-EB0A-2DAD-107AC29D79E1}"/>
                    </a:ext>
                  </a:extLst>
                </p14:cNvPr>
                <p14:cNvContentPartPr/>
                <p14:nvPr/>
              </p14:nvContentPartPr>
              <p14:xfrm>
                <a:off x="2065153" y="5793689"/>
                <a:ext cx="124200" cy="141480"/>
              </p14:xfrm>
            </p:contentPart>
          </mc:Choice>
          <mc:Fallback>
            <p:pic>
              <p:nvPicPr>
                <p:cNvPr id="2067" name="Ink 2066">
                  <a:extLst>
                    <a:ext uri="{FF2B5EF4-FFF2-40B4-BE49-F238E27FC236}">
                      <a16:creationId xmlns:a16="http://schemas.microsoft.com/office/drawing/2014/main" id="{179E0FC4-2A2E-EB0A-2DAD-107AC29D79E1}"/>
                    </a:ext>
                  </a:extLst>
                </p:cNvPr>
                <p:cNvPicPr/>
                <p:nvPr/>
              </p:nvPicPr>
              <p:blipFill>
                <a:blip r:embed="rId125"/>
                <a:stretch>
                  <a:fillRect/>
                </a:stretch>
              </p:blipFill>
              <p:spPr>
                <a:xfrm>
                  <a:off x="2056153" y="5785049"/>
                  <a:ext cx="141840" cy="15912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2068" name="Ink 2067">
                  <a:extLst>
                    <a:ext uri="{FF2B5EF4-FFF2-40B4-BE49-F238E27FC236}">
                      <a16:creationId xmlns:a16="http://schemas.microsoft.com/office/drawing/2014/main" id="{4C890ED4-DF92-E19D-3410-B93CBDF25E6C}"/>
                    </a:ext>
                  </a:extLst>
                </p14:cNvPr>
                <p14:cNvContentPartPr/>
                <p14:nvPr/>
              </p14:nvContentPartPr>
              <p14:xfrm>
                <a:off x="2123833" y="5804489"/>
                <a:ext cx="91800" cy="79200"/>
              </p14:xfrm>
            </p:contentPart>
          </mc:Choice>
          <mc:Fallback>
            <p:pic>
              <p:nvPicPr>
                <p:cNvPr id="2068" name="Ink 2067">
                  <a:extLst>
                    <a:ext uri="{FF2B5EF4-FFF2-40B4-BE49-F238E27FC236}">
                      <a16:creationId xmlns:a16="http://schemas.microsoft.com/office/drawing/2014/main" id="{4C890ED4-DF92-E19D-3410-B93CBDF25E6C}"/>
                    </a:ext>
                  </a:extLst>
                </p:cNvPr>
                <p:cNvPicPr/>
                <p:nvPr/>
              </p:nvPicPr>
              <p:blipFill>
                <a:blip r:embed="rId127"/>
                <a:stretch>
                  <a:fillRect/>
                </a:stretch>
              </p:blipFill>
              <p:spPr>
                <a:xfrm>
                  <a:off x="2115193" y="5795849"/>
                  <a:ext cx="109440" cy="96840"/>
                </a:xfrm>
                <a:prstGeom prst="rect">
                  <a:avLst/>
                </a:prstGeom>
              </p:spPr>
            </p:pic>
          </mc:Fallback>
        </mc:AlternateContent>
      </p:grpSp>
      <p:grpSp>
        <p:nvGrpSpPr>
          <p:cNvPr id="2073" name="Group 2072">
            <a:extLst>
              <a:ext uri="{FF2B5EF4-FFF2-40B4-BE49-F238E27FC236}">
                <a16:creationId xmlns:a16="http://schemas.microsoft.com/office/drawing/2014/main" id="{0F34567F-5C75-7313-CAE6-9F25E1604CDD}"/>
              </a:ext>
            </a:extLst>
          </p:cNvPr>
          <p:cNvGrpSpPr/>
          <p:nvPr/>
        </p:nvGrpSpPr>
        <p:grpSpPr>
          <a:xfrm>
            <a:off x="3788473" y="5799449"/>
            <a:ext cx="299880" cy="309960"/>
            <a:chOff x="3788473" y="5799449"/>
            <a:chExt cx="299880" cy="309960"/>
          </a:xfrm>
        </p:grpSpPr>
        <mc:AlternateContent xmlns:mc="http://schemas.openxmlformats.org/markup-compatibility/2006">
          <mc:Choice xmlns:p14="http://schemas.microsoft.com/office/powerpoint/2010/main" Requires="p14">
            <p:contentPart p14:bwMode="auto" r:id="rId128">
              <p14:nvContentPartPr>
                <p14:cNvPr id="2070" name="Ink 2069">
                  <a:extLst>
                    <a:ext uri="{FF2B5EF4-FFF2-40B4-BE49-F238E27FC236}">
                      <a16:creationId xmlns:a16="http://schemas.microsoft.com/office/drawing/2014/main" id="{EAC9B473-9662-F9AC-6763-192E24A5BEC6}"/>
                    </a:ext>
                  </a:extLst>
                </p14:cNvPr>
                <p14:cNvContentPartPr/>
                <p14:nvPr/>
              </p14:nvContentPartPr>
              <p14:xfrm>
                <a:off x="3832753" y="5906729"/>
                <a:ext cx="204480" cy="60840"/>
              </p14:xfrm>
            </p:contentPart>
          </mc:Choice>
          <mc:Fallback>
            <p:pic>
              <p:nvPicPr>
                <p:cNvPr id="2070" name="Ink 2069">
                  <a:extLst>
                    <a:ext uri="{FF2B5EF4-FFF2-40B4-BE49-F238E27FC236}">
                      <a16:creationId xmlns:a16="http://schemas.microsoft.com/office/drawing/2014/main" id="{EAC9B473-9662-F9AC-6763-192E24A5BEC6}"/>
                    </a:ext>
                  </a:extLst>
                </p:cNvPr>
                <p:cNvPicPr/>
                <p:nvPr/>
              </p:nvPicPr>
              <p:blipFill>
                <a:blip r:embed="rId129"/>
                <a:stretch>
                  <a:fillRect/>
                </a:stretch>
              </p:blipFill>
              <p:spPr>
                <a:xfrm>
                  <a:off x="3823753" y="5898089"/>
                  <a:ext cx="222120" cy="7848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2071" name="Ink 2070">
                  <a:extLst>
                    <a:ext uri="{FF2B5EF4-FFF2-40B4-BE49-F238E27FC236}">
                      <a16:creationId xmlns:a16="http://schemas.microsoft.com/office/drawing/2014/main" id="{BAD25D84-A878-3554-E15B-0C0D4F9CEB09}"/>
                    </a:ext>
                  </a:extLst>
                </p14:cNvPr>
                <p14:cNvContentPartPr/>
                <p14:nvPr/>
              </p14:nvContentPartPr>
              <p14:xfrm>
                <a:off x="3910873" y="5849489"/>
                <a:ext cx="30240" cy="165600"/>
              </p14:xfrm>
            </p:contentPart>
          </mc:Choice>
          <mc:Fallback>
            <p:pic>
              <p:nvPicPr>
                <p:cNvPr id="2071" name="Ink 2070">
                  <a:extLst>
                    <a:ext uri="{FF2B5EF4-FFF2-40B4-BE49-F238E27FC236}">
                      <a16:creationId xmlns:a16="http://schemas.microsoft.com/office/drawing/2014/main" id="{BAD25D84-A878-3554-E15B-0C0D4F9CEB09}"/>
                    </a:ext>
                  </a:extLst>
                </p:cNvPr>
                <p:cNvPicPr/>
                <p:nvPr/>
              </p:nvPicPr>
              <p:blipFill>
                <a:blip r:embed="rId131"/>
                <a:stretch>
                  <a:fillRect/>
                </a:stretch>
              </p:blipFill>
              <p:spPr>
                <a:xfrm>
                  <a:off x="3901873" y="5840489"/>
                  <a:ext cx="47880" cy="18324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2072" name="Ink 2071">
                  <a:extLst>
                    <a:ext uri="{FF2B5EF4-FFF2-40B4-BE49-F238E27FC236}">
                      <a16:creationId xmlns:a16="http://schemas.microsoft.com/office/drawing/2014/main" id="{D0BBFEAB-799D-B49C-36E2-03232A60FB9D}"/>
                    </a:ext>
                  </a:extLst>
                </p14:cNvPr>
                <p14:cNvContentPartPr/>
                <p14:nvPr/>
              </p14:nvContentPartPr>
              <p14:xfrm>
                <a:off x="3788473" y="5799449"/>
                <a:ext cx="299880" cy="309960"/>
              </p14:xfrm>
            </p:contentPart>
          </mc:Choice>
          <mc:Fallback>
            <p:pic>
              <p:nvPicPr>
                <p:cNvPr id="2072" name="Ink 2071">
                  <a:extLst>
                    <a:ext uri="{FF2B5EF4-FFF2-40B4-BE49-F238E27FC236}">
                      <a16:creationId xmlns:a16="http://schemas.microsoft.com/office/drawing/2014/main" id="{D0BBFEAB-799D-B49C-36E2-03232A60FB9D}"/>
                    </a:ext>
                  </a:extLst>
                </p:cNvPr>
                <p:cNvPicPr/>
                <p:nvPr/>
              </p:nvPicPr>
              <p:blipFill>
                <a:blip r:embed="rId133"/>
                <a:stretch>
                  <a:fillRect/>
                </a:stretch>
              </p:blipFill>
              <p:spPr>
                <a:xfrm>
                  <a:off x="3779473" y="5790449"/>
                  <a:ext cx="317520" cy="327600"/>
                </a:xfrm>
                <a:prstGeom prst="rect">
                  <a:avLst/>
                </a:prstGeom>
              </p:spPr>
            </p:pic>
          </mc:Fallback>
        </mc:AlternateContent>
      </p:grpSp>
      <p:grpSp>
        <p:nvGrpSpPr>
          <p:cNvPr id="2079" name="Group 2078">
            <a:extLst>
              <a:ext uri="{FF2B5EF4-FFF2-40B4-BE49-F238E27FC236}">
                <a16:creationId xmlns:a16="http://schemas.microsoft.com/office/drawing/2014/main" id="{B2638BEA-47F9-B5C0-C9D6-A2F08721E665}"/>
              </a:ext>
            </a:extLst>
          </p:cNvPr>
          <p:cNvGrpSpPr/>
          <p:nvPr/>
        </p:nvGrpSpPr>
        <p:grpSpPr>
          <a:xfrm>
            <a:off x="4706833" y="5150369"/>
            <a:ext cx="588600" cy="259920"/>
            <a:chOff x="4706833" y="5150369"/>
            <a:chExt cx="588600" cy="259920"/>
          </a:xfrm>
        </p:grpSpPr>
        <mc:AlternateContent xmlns:mc="http://schemas.openxmlformats.org/markup-compatibility/2006">
          <mc:Choice xmlns:p14="http://schemas.microsoft.com/office/powerpoint/2010/main" Requires="p14">
            <p:contentPart p14:bwMode="auto" r:id="rId134">
              <p14:nvContentPartPr>
                <p14:cNvPr id="2074" name="Ink 2073">
                  <a:extLst>
                    <a:ext uri="{FF2B5EF4-FFF2-40B4-BE49-F238E27FC236}">
                      <a16:creationId xmlns:a16="http://schemas.microsoft.com/office/drawing/2014/main" id="{05DB452C-285E-9B10-DC4F-575594B40C65}"/>
                    </a:ext>
                  </a:extLst>
                </p14:cNvPr>
                <p14:cNvContentPartPr/>
                <p14:nvPr/>
              </p14:nvContentPartPr>
              <p14:xfrm>
                <a:off x="4738153" y="5150369"/>
                <a:ext cx="69480" cy="259920"/>
              </p14:xfrm>
            </p:contentPart>
          </mc:Choice>
          <mc:Fallback>
            <p:pic>
              <p:nvPicPr>
                <p:cNvPr id="2074" name="Ink 2073">
                  <a:extLst>
                    <a:ext uri="{FF2B5EF4-FFF2-40B4-BE49-F238E27FC236}">
                      <a16:creationId xmlns:a16="http://schemas.microsoft.com/office/drawing/2014/main" id="{05DB452C-285E-9B10-DC4F-575594B40C65}"/>
                    </a:ext>
                  </a:extLst>
                </p:cNvPr>
                <p:cNvPicPr/>
                <p:nvPr/>
              </p:nvPicPr>
              <p:blipFill>
                <a:blip r:embed="rId135"/>
                <a:stretch>
                  <a:fillRect/>
                </a:stretch>
              </p:blipFill>
              <p:spPr>
                <a:xfrm>
                  <a:off x="4729153" y="5141729"/>
                  <a:ext cx="87120" cy="27756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2075" name="Ink 2074">
                  <a:extLst>
                    <a:ext uri="{FF2B5EF4-FFF2-40B4-BE49-F238E27FC236}">
                      <a16:creationId xmlns:a16="http://schemas.microsoft.com/office/drawing/2014/main" id="{4B0D3EF9-05C5-7DB6-C92D-DC5A84AE6208}"/>
                    </a:ext>
                  </a:extLst>
                </p14:cNvPr>
                <p14:cNvContentPartPr/>
                <p14:nvPr/>
              </p14:nvContentPartPr>
              <p14:xfrm>
                <a:off x="4706833" y="5306609"/>
                <a:ext cx="101880" cy="79560"/>
              </p14:xfrm>
            </p:contentPart>
          </mc:Choice>
          <mc:Fallback>
            <p:pic>
              <p:nvPicPr>
                <p:cNvPr id="2075" name="Ink 2074">
                  <a:extLst>
                    <a:ext uri="{FF2B5EF4-FFF2-40B4-BE49-F238E27FC236}">
                      <a16:creationId xmlns:a16="http://schemas.microsoft.com/office/drawing/2014/main" id="{4B0D3EF9-05C5-7DB6-C92D-DC5A84AE6208}"/>
                    </a:ext>
                  </a:extLst>
                </p:cNvPr>
                <p:cNvPicPr/>
                <p:nvPr/>
              </p:nvPicPr>
              <p:blipFill>
                <a:blip r:embed="rId137"/>
                <a:stretch>
                  <a:fillRect/>
                </a:stretch>
              </p:blipFill>
              <p:spPr>
                <a:xfrm>
                  <a:off x="4698193" y="5297969"/>
                  <a:ext cx="119520" cy="9720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2076" name="Ink 2075">
                  <a:extLst>
                    <a:ext uri="{FF2B5EF4-FFF2-40B4-BE49-F238E27FC236}">
                      <a16:creationId xmlns:a16="http://schemas.microsoft.com/office/drawing/2014/main" id="{99F2A132-AB7C-7D87-CE05-20684E19EF19}"/>
                    </a:ext>
                  </a:extLst>
                </p14:cNvPr>
                <p14:cNvContentPartPr/>
                <p14:nvPr/>
              </p14:nvContentPartPr>
              <p14:xfrm>
                <a:off x="4846153" y="5285729"/>
                <a:ext cx="30960" cy="81720"/>
              </p14:xfrm>
            </p:contentPart>
          </mc:Choice>
          <mc:Fallback>
            <p:pic>
              <p:nvPicPr>
                <p:cNvPr id="2076" name="Ink 2075">
                  <a:extLst>
                    <a:ext uri="{FF2B5EF4-FFF2-40B4-BE49-F238E27FC236}">
                      <a16:creationId xmlns:a16="http://schemas.microsoft.com/office/drawing/2014/main" id="{99F2A132-AB7C-7D87-CE05-20684E19EF19}"/>
                    </a:ext>
                  </a:extLst>
                </p:cNvPr>
                <p:cNvPicPr/>
                <p:nvPr/>
              </p:nvPicPr>
              <p:blipFill>
                <a:blip r:embed="rId139"/>
                <a:stretch>
                  <a:fillRect/>
                </a:stretch>
              </p:blipFill>
              <p:spPr>
                <a:xfrm>
                  <a:off x="4837513" y="5276729"/>
                  <a:ext cx="48600" cy="99360"/>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2077" name="Ink 2076">
                  <a:extLst>
                    <a:ext uri="{FF2B5EF4-FFF2-40B4-BE49-F238E27FC236}">
                      <a16:creationId xmlns:a16="http://schemas.microsoft.com/office/drawing/2014/main" id="{79ABF4D7-D787-F4DA-7C59-E9621A297FEB}"/>
                    </a:ext>
                  </a:extLst>
                </p14:cNvPr>
                <p14:cNvContentPartPr/>
                <p14:nvPr/>
              </p14:nvContentPartPr>
              <p14:xfrm>
                <a:off x="4826353" y="5264129"/>
                <a:ext cx="20880" cy="12960"/>
              </p14:xfrm>
            </p:contentPart>
          </mc:Choice>
          <mc:Fallback>
            <p:pic>
              <p:nvPicPr>
                <p:cNvPr id="2077" name="Ink 2076">
                  <a:extLst>
                    <a:ext uri="{FF2B5EF4-FFF2-40B4-BE49-F238E27FC236}">
                      <a16:creationId xmlns:a16="http://schemas.microsoft.com/office/drawing/2014/main" id="{79ABF4D7-D787-F4DA-7C59-E9621A297FEB}"/>
                    </a:ext>
                  </a:extLst>
                </p:cNvPr>
                <p:cNvPicPr/>
                <p:nvPr/>
              </p:nvPicPr>
              <p:blipFill>
                <a:blip r:embed="rId141"/>
                <a:stretch>
                  <a:fillRect/>
                </a:stretch>
              </p:blipFill>
              <p:spPr>
                <a:xfrm>
                  <a:off x="4817353" y="5255129"/>
                  <a:ext cx="38520" cy="3060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2078" name="Ink 2077">
                  <a:extLst>
                    <a:ext uri="{FF2B5EF4-FFF2-40B4-BE49-F238E27FC236}">
                      <a16:creationId xmlns:a16="http://schemas.microsoft.com/office/drawing/2014/main" id="{0C9F2CDD-031B-D4B3-27B4-02675D780312}"/>
                    </a:ext>
                  </a:extLst>
                </p14:cNvPr>
                <p14:cNvContentPartPr/>
                <p14:nvPr/>
              </p14:nvContentPartPr>
              <p14:xfrm>
                <a:off x="4921753" y="5150369"/>
                <a:ext cx="373680" cy="190440"/>
              </p14:xfrm>
            </p:contentPart>
          </mc:Choice>
          <mc:Fallback>
            <p:pic>
              <p:nvPicPr>
                <p:cNvPr id="2078" name="Ink 2077">
                  <a:extLst>
                    <a:ext uri="{FF2B5EF4-FFF2-40B4-BE49-F238E27FC236}">
                      <a16:creationId xmlns:a16="http://schemas.microsoft.com/office/drawing/2014/main" id="{0C9F2CDD-031B-D4B3-27B4-02675D780312}"/>
                    </a:ext>
                  </a:extLst>
                </p:cNvPr>
                <p:cNvPicPr/>
                <p:nvPr/>
              </p:nvPicPr>
              <p:blipFill>
                <a:blip r:embed="rId143"/>
                <a:stretch>
                  <a:fillRect/>
                </a:stretch>
              </p:blipFill>
              <p:spPr>
                <a:xfrm>
                  <a:off x="4912753" y="5141729"/>
                  <a:ext cx="391320" cy="208080"/>
                </a:xfrm>
                <a:prstGeom prst="rect">
                  <a:avLst/>
                </a:prstGeom>
              </p:spPr>
            </p:pic>
          </mc:Fallback>
        </mc:AlternateContent>
      </p:grpSp>
      <p:grpSp>
        <p:nvGrpSpPr>
          <p:cNvPr id="2108" name="Group 2107">
            <a:extLst>
              <a:ext uri="{FF2B5EF4-FFF2-40B4-BE49-F238E27FC236}">
                <a16:creationId xmlns:a16="http://schemas.microsoft.com/office/drawing/2014/main" id="{712F9496-CF55-EA51-EBDC-09BAB6A750B1}"/>
              </a:ext>
            </a:extLst>
          </p:cNvPr>
          <p:cNvGrpSpPr/>
          <p:nvPr/>
        </p:nvGrpSpPr>
        <p:grpSpPr>
          <a:xfrm>
            <a:off x="8242753" y="4333169"/>
            <a:ext cx="3691440" cy="1151280"/>
            <a:chOff x="8242753" y="4333169"/>
            <a:chExt cx="3691440" cy="1151280"/>
          </a:xfrm>
        </p:grpSpPr>
        <mc:AlternateContent xmlns:mc="http://schemas.openxmlformats.org/markup-compatibility/2006">
          <mc:Choice xmlns:p14="http://schemas.microsoft.com/office/powerpoint/2010/main" Requires="p14">
            <p:contentPart p14:bwMode="auto" r:id="rId144">
              <p14:nvContentPartPr>
                <p14:cNvPr id="2080" name="Ink 2079">
                  <a:extLst>
                    <a:ext uri="{FF2B5EF4-FFF2-40B4-BE49-F238E27FC236}">
                      <a16:creationId xmlns:a16="http://schemas.microsoft.com/office/drawing/2014/main" id="{3C7D90E0-71FB-9670-9463-4CAECC39CE0F}"/>
                    </a:ext>
                  </a:extLst>
                </p14:cNvPr>
                <p14:cNvContentPartPr/>
                <p14:nvPr/>
              </p14:nvContentPartPr>
              <p14:xfrm>
                <a:off x="8268313" y="4639529"/>
                <a:ext cx="114480" cy="114840"/>
              </p14:xfrm>
            </p:contentPart>
          </mc:Choice>
          <mc:Fallback>
            <p:pic>
              <p:nvPicPr>
                <p:cNvPr id="2080" name="Ink 2079">
                  <a:extLst>
                    <a:ext uri="{FF2B5EF4-FFF2-40B4-BE49-F238E27FC236}">
                      <a16:creationId xmlns:a16="http://schemas.microsoft.com/office/drawing/2014/main" id="{3C7D90E0-71FB-9670-9463-4CAECC39CE0F}"/>
                    </a:ext>
                  </a:extLst>
                </p:cNvPr>
                <p:cNvPicPr/>
                <p:nvPr/>
              </p:nvPicPr>
              <p:blipFill>
                <a:blip r:embed="rId145"/>
                <a:stretch>
                  <a:fillRect/>
                </a:stretch>
              </p:blipFill>
              <p:spPr>
                <a:xfrm>
                  <a:off x="8259673" y="4630529"/>
                  <a:ext cx="132120" cy="132480"/>
                </a:xfrm>
                <a:prstGeom prst="rect">
                  <a:avLst/>
                </a:prstGeom>
              </p:spPr>
            </p:pic>
          </mc:Fallback>
        </mc:AlternateContent>
        <mc:AlternateContent xmlns:mc="http://schemas.openxmlformats.org/markup-compatibility/2006">
          <mc:Choice xmlns:p14="http://schemas.microsoft.com/office/powerpoint/2010/main" Requires="p14">
            <p:contentPart p14:bwMode="auto" r:id="rId146">
              <p14:nvContentPartPr>
                <p14:cNvPr id="2081" name="Ink 2080">
                  <a:extLst>
                    <a:ext uri="{FF2B5EF4-FFF2-40B4-BE49-F238E27FC236}">
                      <a16:creationId xmlns:a16="http://schemas.microsoft.com/office/drawing/2014/main" id="{05FDD5CF-4039-D3C5-780B-BB231CD233AB}"/>
                    </a:ext>
                  </a:extLst>
                </p14:cNvPr>
                <p14:cNvContentPartPr/>
                <p14:nvPr/>
              </p14:nvContentPartPr>
              <p14:xfrm>
                <a:off x="8256073" y="4660409"/>
                <a:ext cx="101520" cy="99360"/>
              </p14:xfrm>
            </p:contentPart>
          </mc:Choice>
          <mc:Fallback>
            <p:pic>
              <p:nvPicPr>
                <p:cNvPr id="2081" name="Ink 2080">
                  <a:extLst>
                    <a:ext uri="{FF2B5EF4-FFF2-40B4-BE49-F238E27FC236}">
                      <a16:creationId xmlns:a16="http://schemas.microsoft.com/office/drawing/2014/main" id="{05FDD5CF-4039-D3C5-780B-BB231CD233AB}"/>
                    </a:ext>
                  </a:extLst>
                </p:cNvPr>
                <p:cNvPicPr/>
                <p:nvPr/>
              </p:nvPicPr>
              <p:blipFill>
                <a:blip r:embed="rId147"/>
                <a:stretch>
                  <a:fillRect/>
                </a:stretch>
              </p:blipFill>
              <p:spPr>
                <a:xfrm>
                  <a:off x="8247433" y="4651769"/>
                  <a:ext cx="119160" cy="11700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2082" name="Ink 2081">
                  <a:extLst>
                    <a:ext uri="{FF2B5EF4-FFF2-40B4-BE49-F238E27FC236}">
                      <a16:creationId xmlns:a16="http://schemas.microsoft.com/office/drawing/2014/main" id="{49467AEF-E47B-E460-ADBE-971C771670A8}"/>
                    </a:ext>
                  </a:extLst>
                </p14:cNvPr>
                <p14:cNvContentPartPr/>
                <p14:nvPr/>
              </p14:nvContentPartPr>
              <p14:xfrm>
                <a:off x="8429593" y="4454489"/>
                <a:ext cx="105480" cy="166680"/>
              </p14:xfrm>
            </p:contentPart>
          </mc:Choice>
          <mc:Fallback>
            <p:pic>
              <p:nvPicPr>
                <p:cNvPr id="2082" name="Ink 2081">
                  <a:extLst>
                    <a:ext uri="{FF2B5EF4-FFF2-40B4-BE49-F238E27FC236}">
                      <a16:creationId xmlns:a16="http://schemas.microsoft.com/office/drawing/2014/main" id="{49467AEF-E47B-E460-ADBE-971C771670A8}"/>
                    </a:ext>
                  </a:extLst>
                </p:cNvPr>
                <p:cNvPicPr/>
                <p:nvPr/>
              </p:nvPicPr>
              <p:blipFill>
                <a:blip r:embed="rId149"/>
                <a:stretch>
                  <a:fillRect/>
                </a:stretch>
              </p:blipFill>
              <p:spPr>
                <a:xfrm>
                  <a:off x="8420953" y="4445849"/>
                  <a:ext cx="123120" cy="184320"/>
                </a:xfrm>
                <a:prstGeom prst="rect">
                  <a:avLst/>
                </a:prstGeom>
              </p:spPr>
            </p:pic>
          </mc:Fallback>
        </mc:AlternateContent>
        <mc:AlternateContent xmlns:mc="http://schemas.openxmlformats.org/markup-compatibility/2006">
          <mc:Choice xmlns:p14="http://schemas.microsoft.com/office/powerpoint/2010/main" Requires="p14">
            <p:contentPart p14:bwMode="auto" r:id="rId150">
              <p14:nvContentPartPr>
                <p14:cNvPr id="2083" name="Ink 2082">
                  <a:extLst>
                    <a:ext uri="{FF2B5EF4-FFF2-40B4-BE49-F238E27FC236}">
                      <a16:creationId xmlns:a16="http://schemas.microsoft.com/office/drawing/2014/main" id="{A625CE0B-490D-5064-947A-40802A0B6487}"/>
                    </a:ext>
                  </a:extLst>
                </p14:cNvPr>
                <p14:cNvContentPartPr/>
                <p14:nvPr/>
              </p14:nvContentPartPr>
              <p14:xfrm>
                <a:off x="8549113" y="4428209"/>
                <a:ext cx="162360" cy="125280"/>
              </p14:xfrm>
            </p:contentPart>
          </mc:Choice>
          <mc:Fallback>
            <p:pic>
              <p:nvPicPr>
                <p:cNvPr id="2083" name="Ink 2082">
                  <a:extLst>
                    <a:ext uri="{FF2B5EF4-FFF2-40B4-BE49-F238E27FC236}">
                      <a16:creationId xmlns:a16="http://schemas.microsoft.com/office/drawing/2014/main" id="{A625CE0B-490D-5064-947A-40802A0B6487}"/>
                    </a:ext>
                  </a:extLst>
                </p:cNvPr>
                <p:cNvPicPr/>
                <p:nvPr/>
              </p:nvPicPr>
              <p:blipFill>
                <a:blip r:embed="rId151"/>
                <a:stretch>
                  <a:fillRect/>
                </a:stretch>
              </p:blipFill>
              <p:spPr>
                <a:xfrm>
                  <a:off x="8540473" y="4419209"/>
                  <a:ext cx="180000" cy="142920"/>
                </a:xfrm>
                <a:prstGeom prst="rect">
                  <a:avLst/>
                </a:prstGeom>
              </p:spPr>
            </p:pic>
          </mc:Fallback>
        </mc:AlternateContent>
        <mc:AlternateContent xmlns:mc="http://schemas.openxmlformats.org/markup-compatibility/2006">
          <mc:Choice xmlns:p14="http://schemas.microsoft.com/office/powerpoint/2010/main" Requires="p14">
            <p:contentPart p14:bwMode="auto" r:id="rId152">
              <p14:nvContentPartPr>
                <p14:cNvPr id="2085" name="Ink 2084">
                  <a:extLst>
                    <a:ext uri="{FF2B5EF4-FFF2-40B4-BE49-F238E27FC236}">
                      <a16:creationId xmlns:a16="http://schemas.microsoft.com/office/drawing/2014/main" id="{6366CF16-E830-86E8-503C-63D6EFBF64B8}"/>
                    </a:ext>
                  </a:extLst>
                </p14:cNvPr>
                <p14:cNvContentPartPr/>
                <p14:nvPr/>
              </p14:nvContentPartPr>
              <p14:xfrm>
                <a:off x="8715073" y="4333169"/>
                <a:ext cx="197280" cy="223560"/>
              </p14:xfrm>
            </p:contentPart>
          </mc:Choice>
          <mc:Fallback>
            <p:pic>
              <p:nvPicPr>
                <p:cNvPr id="2085" name="Ink 2084">
                  <a:extLst>
                    <a:ext uri="{FF2B5EF4-FFF2-40B4-BE49-F238E27FC236}">
                      <a16:creationId xmlns:a16="http://schemas.microsoft.com/office/drawing/2014/main" id="{6366CF16-E830-86E8-503C-63D6EFBF64B8}"/>
                    </a:ext>
                  </a:extLst>
                </p:cNvPr>
                <p:cNvPicPr/>
                <p:nvPr/>
              </p:nvPicPr>
              <p:blipFill>
                <a:blip r:embed="rId153"/>
                <a:stretch>
                  <a:fillRect/>
                </a:stretch>
              </p:blipFill>
              <p:spPr>
                <a:xfrm>
                  <a:off x="8706433" y="4324529"/>
                  <a:ext cx="214920" cy="241200"/>
                </a:xfrm>
                <a:prstGeom prst="rect">
                  <a:avLst/>
                </a:prstGeom>
              </p:spPr>
            </p:pic>
          </mc:Fallback>
        </mc:AlternateContent>
        <mc:AlternateContent xmlns:mc="http://schemas.openxmlformats.org/markup-compatibility/2006">
          <mc:Choice xmlns:p14="http://schemas.microsoft.com/office/powerpoint/2010/main" Requires="p14">
            <p:contentPart p14:bwMode="auto" r:id="rId154">
              <p14:nvContentPartPr>
                <p14:cNvPr id="2087" name="Ink 2086">
                  <a:extLst>
                    <a:ext uri="{FF2B5EF4-FFF2-40B4-BE49-F238E27FC236}">
                      <a16:creationId xmlns:a16="http://schemas.microsoft.com/office/drawing/2014/main" id="{06248A4F-59C9-EE16-5648-EA8221ABBE2B}"/>
                    </a:ext>
                  </a:extLst>
                </p14:cNvPr>
                <p14:cNvContentPartPr/>
                <p14:nvPr/>
              </p14:nvContentPartPr>
              <p14:xfrm>
                <a:off x="8242753" y="5358449"/>
                <a:ext cx="82800" cy="18360"/>
              </p14:xfrm>
            </p:contentPart>
          </mc:Choice>
          <mc:Fallback>
            <p:pic>
              <p:nvPicPr>
                <p:cNvPr id="2087" name="Ink 2086">
                  <a:extLst>
                    <a:ext uri="{FF2B5EF4-FFF2-40B4-BE49-F238E27FC236}">
                      <a16:creationId xmlns:a16="http://schemas.microsoft.com/office/drawing/2014/main" id="{06248A4F-59C9-EE16-5648-EA8221ABBE2B}"/>
                    </a:ext>
                  </a:extLst>
                </p:cNvPr>
                <p:cNvPicPr/>
                <p:nvPr/>
              </p:nvPicPr>
              <p:blipFill>
                <a:blip r:embed="rId155"/>
                <a:stretch>
                  <a:fillRect/>
                </a:stretch>
              </p:blipFill>
              <p:spPr>
                <a:xfrm>
                  <a:off x="8234113" y="5349809"/>
                  <a:ext cx="10044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156">
              <p14:nvContentPartPr>
                <p14:cNvPr id="2088" name="Ink 2087">
                  <a:extLst>
                    <a:ext uri="{FF2B5EF4-FFF2-40B4-BE49-F238E27FC236}">
                      <a16:creationId xmlns:a16="http://schemas.microsoft.com/office/drawing/2014/main" id="{1002ACB3-081C-0579-B5E6-89F36B34F69A}"/>
                    </a:ext>
                  </a:extLst>
                </p14:cNvPr>
                <p14:cNvContentPartPr/>
                <p14:nvPr/>
              </p14:nvContentPartPr>
              <p14:xfrm>
                <a:off x="8404393" y="5378609"/>
                <a:ext cx="93240" cy="105840"/>
              </p14:xfrm>
            </p:contentPart>
          </mc:Choice>
          <mc:Fallback>
            <p:pic>
              <p:nvPicPr>
                <p:cNvPr id="2088" name="Ink 2087">
                  <a:extLst>
                    <a:ext uri="{FF2B5EF4-FFF2-40B4-BE49-F238E27FC236}">
                      <a16:creationId xmlns:a16="http://schemas.microsoft.com/office/drawing/2014/main" id="{1002ACB3-081C-0579-B5E6-89F36B34F69A}"/>
                    </a:ext>
                  </a:extLst>
                </p:cNvPr>
                <p:cNvPicPr/>
                <p:nvPr/>
              </p:nvPicPr>
              <p:blipFill>
                <a:blip r:embed="rId157"/>
                <a:stretch>
                  <a:fillRect/>
                </a:stretch>
              </p:blipFill>
              <p:spPr>
                <a:xfrm>
                  <a:off x="8395393" y="5369609"/>
                  <a:ext cx="110880" cy="123480"/>
                </a:xfrm>
                <a:prstGeom prst="rect">
                  <a:avLst/>
                </a:prstGeom>
              </p:spPr>
            </p:pic>
          </mc:Fallback>
        </mc:AlternateContent>
        <mc:AlternateContent xmlns:mc="http://schemas.openxmlformats.org/markup-compatibility/2006">
          <mc:Choice xmlns:p14="http://schemas.microsoft.com/office/powerpoint/2010/main" Requires="p14">
            <p:contentPart p14:bwMode="auto" r:id="rId158">
              <p14:nvContentPartPr>
                <p14:cNvPr id="2089" name="Ink 2088">
                  <a:extLst>
                    <a:ext uri="{FF2B5EF4-FFF2-40B4-BE49-F238E27FC236}">
                      <a16:creationId xmlns:a16="http://schemas.microsoft.com/office/drawing/2014/main" id="{065E8DC4-774B-95B4-C259-A1BF751BB82E}"/>
                    </a:ext>
                  </a:extLst>
                </p14:cNvPr>
                <p14:cNvContentPartPr/>
                <p14:nvPr/>
              </p14:nvContentPartPr>
              <p14:xfrm>
                <a:off x="8536873" y="5333609"/>
                <a:ext cx="140040" cy="104040"/>
              </p14:xfrm>
            </p:contentPart>
          </mc:Choice>
          <mc:Fallback>
            <p:pic>
              <p:nvPicPr>
                <p:cNvPr id="2089" name="Ink 2088">
                  <a:extLst>
                    <a:ext uri="{FF2B5EF4-FFF2-40B4-BE49-F238E27FC236}">
                      <a16:creationId xmlns:a16="http://schemas.microsoft.com/office/drawing/2014/main" id="{065E8DC4-774B-95B4-C259-A1BF751BB82E}"/>
                    </a:ext>
                  </a:extLst>
                </p:cNvPr>
                <p:cNvPicPr/>
                <p:nvPr/>
              </p:nvPicPr>
              <p:blipFill>
                <a:blip r:embed="rId159"/>
                <a:stretch>
                  <a:fillRect/>
                </a:stretch>
              </p:blipFill>
              <p:spPr>
                <a:xfrm>
                  <a:off x="8528233" y="5324609"/>
                  <a:ext cx="157680" cy="121680"/>
                </a:xfrm>
                <a:prstGeom prst="rect">
                  <a:avLst/>
                </a:prstGeom>
              </p:spPr>
            </p:pic>
          </mc:Fallback>
        </mc:AlternateContent>
        <mc:AlternateContent xmlns:mc="http://schemas.openxmlformats.org/markup-compatibility/2006">
          <mc:Choice xmlns:p14="http://schemas.microsoft.com/office/powerpoint/2010/main" Requires="p14">
            <p:contentPart p14:bwMode="auto" r:id="rId160">
              <p14:nvContentPartPr>
                <p14:cNvPr id="2090" name="Ink 2089">
                  <a:extLst>
                    <a:ext uri="{FF2B5EF4-FFF2-40B4-BE49-F238E27FC236}">
                      <a16:creationId xmlns:a16="http://schemas.microsoft.com/office/drawing/2014/main" id="{7704EAF0-C0CF-B692-4219-CE81CCEDB984}"/>
                    </a:ext>
                  </a:extLst>
                </p14:cNvPr>
                <p14:cNvContentPartPr/>
                <p14:nvPr/>
              </p14:nvContentPartPr>
              <p14:xfrm>
                <a:off x="8712553" y="5138129"/>
                <a:ext cx="263160" cy="242640"/>
              </p14:xfrm>
            </p:contentPart>
          </mc:Choice>
          <mc:Fallback>
            <p:pic>
              <p:nvPicPr>
                <p:cNvPr id="2090" name="Ink 2089">
                  <a:extLst>
                    <a:ext uri="{FF2B5EF4-FFF2-40B4-BE49-F238E27FC236}">
                      <a16:creationId xmlns:a16="http://schemas.microsoft.com/office/drawing/2014/main" id="{7704EAF0-C0CF-B692-4219-CE81CCEDB984}"/>
                    </a:ext>
                  </a:extLst>
                </p:cNvPr>
                <p:cNvPicPr/>
                <p:nvPr/>
              </p:nvPicPr>
              <p:blipFill>
                <a:blip r:embed="rId161"/>
                <a:stretch>
                  <a:fillRect/>
                </a:stretch>
              </p:blipFill>
              <p:spPr>
                <a:xfrm>
                  <a:off x="8703553" y="5129129"/>
                  <a:ext cx="280800" cy="260280"/>
                </a:xfrm>
                <a:prstGeom prst="rect">
                  <a:avLst/>
                </a:prstGeom>
              </p:spPr>
            </p:pic>
          </mc:Fallback>
        </mc:AlternateContent>
        <mc:AlternateContent xmlns:mc="http://schemas.openxmlformats.org/markup-compatibility/2006">
          <mc:Choice xmlns:p14="http://schemas.microsoft.com/office/powerpoint/2010/main" Requires="p14">
            <p:contentPart p14:bwMode="auto" r:id="rId162">
              <p14:nvContentPartPr>
                <p14:cNvPr id="2092" name="Ink 2091">
                  <a:extLst>
                    <a:ext uri="{FF2B5EF4-FFF2-40B4-BE49-F238E27FC236}">
                      <a16:creationId xmlns:a16="http://schemas.microsoft.com/office/drawing/2014/main" id="{1970E0D1-62C1-98F5-264D-DAE46F5BCB4B}"/>
                    </a:ext>
                  </a:extLst>
                </p14:cNvPr>
                <p14:cNvContentPartPr/>
                <p14:nvPr/>
              </p14:nvContentPartPr>
              <p14:xfrm>
                <a:off x="8763313" y="4562489"/>
                <a:ext cx="1566000" cy="273600"/>
              </p14:xfrm>
            </p:contentPart>
          </mc:Choice>
          <mc:Fallback>
            <p:pic>
              <p:nvPicPr>
                <p:cNvPr id="2092" name="Ink 2091">
                  <a:extLst>
                    <a:ext uri="{FF2B5EF4-FFF2-40B4-BE49-F238E27FC236}">
                      <a16:creationId xmlns:a16="http://schemas.microsoft.com/office/drawing/2014/main" id="{1970E0D1-62C1-98F5-264D-DAE46F5BCB4B}"/>
                    </a:ext>
                  </a:extLst>
                </p:cNvPr>
                <p:cNvPicPr/>
                <p:nvPr/>
              </p:nvPicPr>
              <p:blipFill>
                <a:blip r:embed="rId163"/>
                <a:stretch>
                  <a:fillRect/>
                </a:stretch>
              </p:blipFill>
              <p:spPr>
                <a:xfrm>
                  <a:off x="8754673" y="4553849"/>
                  <a:ext cx="1583640" cy="291240"/>
                </a:xfrm>
                <a:prstGeom prst="rect">
                  <a:avLst/>
                </a:prstGeom>
              </p:spPr>
            </p:pic>
          </mc:Fallback>
        </mc:AlternateContent>
        <mc:AlternateContent xmlns:mc="http://schemas.openxmlformats.org/markup-compatibility/2006">
          <mc:Choice xmlns:p14="http://schemas.microsoft.com/office/powerpoint/2010/main" Requires="p14">
            <p:contentPart p14:bwMode="auto" r:id="rId164">
              <p14:nvContentPartPr>
                <p14:cNvPr id="2093" name="Ink 2092">
                  <a:extLst>
                    <a:ext uri="{FF2B5EF4-FFF2-40B4-BE49-F238E27FC236}">
                      <a16:creationId xmlns:a16="http://schemas.microsoft.com/office/drawing/2014/main" id="{5BE401A6-6A14-A426-1359-61725C8DDC6E}"/>
                    </a:ext>
                  </a:extLst>
                </p14:cNvPr>
                <p14:cNvContentPartPr/>
                <p14:nvPr/>
              </p14:nvContentPartPr>
              <p14:xfrm>
                <a:off x="10483033" y="4491929"/>
                <a:ext cx="17640" cy="127440"/>
              </p14:xfrm>
            </p:contentPart>
          </mc:Choice>
          <mc:Fallback>
            <p:pic>
              <p:nvPicPr>
                <p:cNvPr id="2093" name="Ink 2092">
                  <a:extLst>
                    <a:ext uri="{FF2B5EF4-FFF2-40B4-BE49-F238E27FC236}">
                      <a16:creationId xmlns:a16="http://schemas.microsoft.com/office/drawing/2014/main" id="{5BE401A6-6A14-A426-1359-61725C8DDC6E}"/>
                    </a:ext>
                  </a:extLst>
                </p:cNvPr>
                <p:cNvPicPr/>
                <p:nvPr/>
              </p:nvPicPr>
              <p:blipFill>
                <a:blip r:embed="rId165"/>
                <a:stretch>
                  <a:fillRect/>
                </a:stretch>
              </p:blipFill>
              <p:spPr>
                <a:xfrm>
                  <a:off x="10474033" y="4483289"/>
                  <a:ext cx="35280" cy="145080"/>
                </a:xfrm>
                <a:prstGeom prst="rect">
                  <a:avLst/>
                </a:prstGeom>
              </p:spPr>
            </p:pic>
          </mc:Fallback>
        </mc:AlternateContent>
        <mc:AlternateContent xmlns:mc="http://schemas.openxmlformats.org/markup-compatibility/2006">
          <mc:Choice xmlns:p14="http://schemas.microsoft.com/office/powerpoint/2010/main" Requires="p14">
            <p:contentPart p14:bwMode="auto" r:id="rId166">
              <p14:nvContentPartPr>
                <p14:cNvPr id="2094" name="Ink 2093">
                  <a:extLst>
                    <a:ext uri="{FF2B5EF4-FFF2-40B4-BE49-F238E27FC236}">
                      <a16:creationId xmlns:a16="http://schemas.microsoft.com/office/drawing/2014/main" id="{5E05CA41-1831-A4D3-2A6D-EE4351E7F828}"/>
                    </a:ext>
                  </a:extLst>
                </p14:cNvPr>
                <p14:cNvContentPartPr/>
                <p14:nvPr/>
              </p14:nvContentPartPr>
              <p14:xfrm>
                <a:off x="10431193" y="4466729"/>
                <a:ext cx="147960" cy="126720"/>
              </p14:xfrm>
            </p:contentPart>
          </mc:Choice>
          <mc:Fallback>
            <p:pic>
              <p:nvPicPr>
                <p:cNvPr id="2094" name="Ink 2093">
                  <a:extLst>
                    <a:ext uri="{FF2B5EF4-FFF2-40B4-BE49-F238E27FC236}">
                      <a16:creationId xmlns:a16="http://schemas.microsoft.com/office/drawing/2014/main" id="{5E05CA41-1831-A4D3-2A6D-EE4351E7F828}"/>
                    </a:ext>
                  </a:extLst>
                </p:cNvPr>
                <p:cNvPicPr/>
                <p:nvPr/>
              </p:nvPicPr>
              <p:blipFill>
                <a:blip r:embed="rId167"/>
                <a:stretch>
                  <a:fillRect/>
                </a:stretch>
              </p:blipFill>
              <p:spPr>
                <a:xfrm>
                  <a:off x="10422553" y="4458089"/>
                  <a:ext cx="165600" cy="144360"/>
                </a:xfrm>
                <a:prstGeom prst="rect">
                  <a:avLst/>
                </a:prstGeom>
              </p:spPr>
            </p:pic>
          </mc:Fallback>
        </mc:AlternateContent>
        <mc:AlternateContent xmlns:mc="http://schemas.openxmlformats.org/markup-compatibility/2006">
          <mc:Choice xmlns:p14="http://schemas.microsoft.com/office/powerpoint/2010/main" Requires="p14">
            <p:contentPart p14:bwMode="auto" r:id="rId168">
              <p14:nvContentPartPr>
                <p14:cNvPr id="2095" name="Ink 2094">
                  <a:extLst>
                    <a:ext uri="{FF2B5EF4-FFF2-40B4-BE49-F238E27FC236}">
                      <a16:creationId xmlns:a16="http://schemas.microsoft.com/office/drawing/2014/main" id="{1B29648F-C1BA-7E13-A90C-1B0D6DB97565}"/>
                    </a:ext>
                  </a:extLst>
                </p14:cNvPr>
                <p14:cNvContentPartPr/>
                <p14:nvPr/>
              </p14:nvContentPartPr>
              <p14:xfrm>
                <a:off x="10603993" y="4414169"/>
                <a:ext cx="124920" cy="161640"/>
              </p14:xfrm>
            </p:contentPart>
          </mc:Choice>
          <mc:Fallback>
            <p:pic>
              <p:nvPicPr>
                <p:cNvPr id="2095" name="Ink 2094">
                  <a:extLst>
                    <a:ext uri="{FF2B5EF4-FFF2-40B4-BE49-F238E27FC236}">
                      <a16:creationId xmlns:a16="http://schemas.microsoft.com/office/drawing/2014/main" id="{1B29648F-C1BA-7E13-A90C-1B0D6DB97565}"/>
                    </a:ext>
                  </a:extLst>
                </p:cNvPr>
                <p:cNvPicPr/>
                <p:nvPr/>
              </p:nvPicPr>
              <p:blipFill>
                <a:blip r:embed="rId169"/>
                <a:stretch>
                  <a:fillRect/>
                </a:stretch>
              </p:blipFill>
              <p:spPr>
                <a:xfrm>
                  <a:off x="10595353" y="4405529"/>
                  <a:ext cx="142560" cy="179280"/>
                </a:xfrm>
                <a:prstGeom prst="rect">
                  <a:avLst/>
                </a:prstGeom>
              </p:spPr>
            </p:pic>
          </mc:Fallback>
        </mc:AlternateContent>
        <mc:AlternateContent xmlns:mc="http://schemas.openxmlformats.org/markup-compatibility/2006">
          <mc:Choice xmlns:p14="http://schemas.microsoft.com/office/powerpoint/2010/main" Requires="p14">
            <p:contentPart p14:bwMode="auto" r:id="rId170">
              <p14:nvContentPartPr>
                <p14:cNvPr id="2096" name="Ink 2095">
                  <a:extLst>
                    <a:ext uri="{FF2B5EF4-FFF2-40B4-BE49-F238E27FC236}">
                      <a16:creationId xmlns:a16="http://schemas.microsoft.com/office/drawing/2014/main" id="{187E1FAE-FCFB-D358-800A-2F00504B496D}"/>
                    </a:ext>
                  </a:extLst>
                </p14:cNvPr>
                <p14:cNvContentPartPr/>
                <p14:nvPr/>
              </p14:nvContentPartPr>
              <p14:xfrm>
                <a:off x="10796593" y="4366289"/>
                <a:ext cx="97560" cy="135720"/>
              </p14:xfrm>
            </p:contentPart>
          </mc:Choice>
          <mc:Fallback>
            <p:pic>
              <p:nvPicPr>
                <p:cNvPr id="2096" name="Ink 2095">
                  <a:extLst>
                    <a:ext uri="{FF2B5EF4-FFF2-40B4-BE49-F238E27FC236}">
                      <a16:creationId xmlns:a16="http://schemas.microsoft.com/office/drawing/2014/main" id="{187E1FAE-FCFB-D358-800A-2F00504B496D}"/>
                    </a:ext>
                  </a:extLst>
                </p:cNvPr>
                <p:cNvPicPr/>
                <p:nvPr/>
              </p:nvPicPr>
              <p:blipFill>
                <a:blip r:embed="rId171"/>
                <a:stretch>
                  <a:fillRect/>
                </a:stretch>
              </p:blipFill>
              <p:spPr>
                <a:xfrm>
                  <a:off x="10787953" y="4357649"/>
                  <a:ext cx="115200" cy="153360"/>
                </a:xfrm>
                <a:prstGeom prst="rect">
                  <a:avLst/>
                </a:prstGeom>
              </p:spPr>
            </p:pic>
          </mc:Fallback>
        </mc:AlternateContent>
        <mc:AlternateContent xmlns:mc="http://schemas.openxmlformats.org/markup-compatibility/2006">
          <mc:Choice xmlns:p14="http://schemas.microsoft.com/office/powerpoint/2010/main" Requires="p14">
            <p:contentPart p14:bwMode="auto" r:id="rId172">
              <p14:nvContentPartPr>
                <p14:cNvPr id="2097" name="Ink 2096">
                  <a:extLst>
                    <a:ext uri="{FF2B5EF4-FFF2-40B4-BE49-F238E27FC236}">
                      <a16:creationId xmlns:a16="http://schemas.microsoft.com/office/drawing/2014/main" id="{18FFAE2A-10C3-67AF-C85D-6642F1BFDBA1}"/>
                    </a:ext>
                  </a:extLst>
                </p14:cNvPr>
                <p14:cNvContentPartPr/>
                <p14:nvPr/>
              </p14:nvContentPartPr>
              <p14:xfrm>
                <a:off x="10800193" y="4444049"/>
                <a:ext cx="95040" cy="23040"/>
              </p14:xfrm>
            </p:contentPart>
          </mc:Choice>
          <mc:Fallback>
            <p:pic>
              <p:nvPicPr>
                <p:cNvPr id="2097" name="Ink 2096">
                  <a:extLst>
                    <a:ext uri="{FF2B5EF4-FFF2-40B4-BE49-F238E27FC236}">
                      <a16:creationId xmlns:a16="http://schemas.microsoft.com/office/drawing/2014/main" id="{18FFAE2A-10C3-67AF-C85D-6642F1BFDBA1}"/>
                    </a:ext>
                  </a:extLst>
                </p:cNvPr>
                <p:cNvPicPr/>
                <p:nvPr/>
              </p:nvPicPr>
              <p:blipFill>
                <a:blip r:embed="rId173"/>
                <a:stretch>
                  <a:fillRect/>
                </a:stretch>
              </p:blipFill>
              <p:spPr>
                <a:xfrm>
                  <a:off x="10791553" y="4435409"/>
                  <a:ext cx="112680" cy="40680"/>
                </a:xfrm>
                <a:prstGeom prst="rect">
                  <a:avLst/>
                </a:prstGeom>
              </p:spPr>
            </p:pic>
          </mc:Fallback>
        </mc:AlternateContent>
        <mc:AlternateContent xmlns:mc="http://schemas.openxmlformats.org/markup-compatibility/2006">
          <mc:Choice xmlns:p14="http://schemas.microsoft.com/office/powerpoint/2010/main" Requires="p14">
            <p:contentPart p14:bwMode="auto" r:id="rId174">
              <p14:nvContentPartPr>
                <p14:cNvPr id="2098" name="Ink 2097">
                  <a:extLst>
                    <a:ext uri="{FF2B5EF4-FFF2-40B4-BE49-F238E27FC236}">
                      <a16:creationId xmlns:a16="http://schemas.microsoft.com/office/drawing/2014/main" id="{C19FAE4E-E85A-1CC3-8DE3-80B9E51A8660}"/>
                    </a:ext>
                  </a:extLst>
                </p14:cNvPr>
                <p14:cNvContentPartPr/>
                <p14:nvPr/>
              </p14:nvContentPartPr>
              <p14:xfrm>
                <a:off x="10702273" y="4660409"/>
                <a:ext cx="640080" cy="254520"/>
              </p14:xfrm>
            </p:contentPart>
          </mc:Choice>
          <mc:Fallback>
            <p:pic>
              <p:nvPicPr>
                <p:cNvPr id="2098" name="Ink 2097">
                  <a:extLst>
                    <a:ext uri="{FF2B5EF4-FFF2-40B4-BE49-F238E27FC236}">
                      <a16:creationId xmlns:a16="http://schemas.microsoft.com/office/drawing/2014/main" id="{C19FAE4E-E85A-1CC3-8DE3-80B9E51A8660}"/>
                    </a:ext>
                  </a:extLst>
                </p:cNvPr>
                <p:cNvPicPr/>
                <p:nvPr/>
              </p:nvPicPr>
              <p:blipFill>
                <a:blip r:embed="rId175"/>
                <a:stretch>
                  <a:fillRect/>
                </a:stretch>
              </p:blipFill>
              <p:spPr>
                <a:xfrm>
                  <a:off x="10693633" y="4651409"/>
                  <a:ext cx="657720" cy="272160"/>
                </a:xfrm>
                <a:prstGeom prst="rect">
                  <a:avLst/>
                </a:prstGeom>
              </p:spPr>
            </p:pic>
          </mc:Fallback>
        </mc:AlternateContent>
        <mc:AlternateContent xmlns:mc="http://schemas.openxmlformats.org/markup-compatibility/2006">
          <mc:Choice xmlns:p14="http://schemas.microsoft.com/office/powerpoint/2010/main" Requires="p14">
            <p:contentPart p14:bwMode="auto" r:id="rId176">
              <p14:nvContentPartPr>
                <p14:cNvPr id="2099" name="Ink 2098">
                  <a:extLst>
                    <a:ext uri="{FF2B5EF4-FFF2-40B4-BE49-F238E27FC236}">
                      <a16:creationId xmlns:a16="http://schemas.microsoft.com/office/drawing/2014/main" id="{7FC5D283-481A-2622-EF3F-92F3205161D2}"/>
                    </a:ext>
                  </a:extLst>
                </p14:cNvPr>
                <p14:cNvContentPartPr/>
                <p14:nvPr/>
              </p14:nvContentPartPr>
              <p14:xfrm>
                <a:off x="11319313" y="4518929"/>
                <a:ext cx="187200" cy="331200"/>
              </p14:xfrm>
            </p:contentPart>
          </mc:Choice>
          <mc:Fallback>
            <p:pic>
              <p:nvPicPr>
                <p:cNvPr id="2099" name="Ink 2098">
                  <a:extLst>
                    <a:ext uri="{FF2B5EF4-FFF2-40B4-BE49-F238E27FC236}">
                      <a16:creationId xmlns:a16="http://schemas.microsoft.com/office/drawing/2014/main" id="{7FC5D283-481A-2622-EF3F-92F3205161D2}"/>
                    </a:ext>
                  </a:extLst>
                </p:cNvPr>
                <p:cNvPicPr/>
                <p:nvPr/>
              </p:nvPicPr>
              <p:blipFill>
                <a:blip r:embed="rId177"/>
                <a:stretch>
                  <a:fillRect/>
                </a:stretch>
              </p:blipFill>
              <p:spPr>
                <a:xfrm>
                  <a:off x="11310673" y="4510289"/>
                  <a:ext cx="204840" cy="348840"/>
                </a:xfrm>
                <a:prstGeom prst="rect">
                  <a:avLst/>
                </a:prstGeom>
              </p:spPr>
            </p:pic>
          </mc:Fallback>
        </mc:AlternateContent>
        <mc:AlternateContent xmlns:mc="http://schemas.openxmlformats.org/markup-compatibility/2006">
          <mc:Choice xmlns:p14="http://schemas.microsoft.com/office/powerpoint/2010/main" Requires="p14">
            <p:contentPart p14:bwMode="auto" r:id="rId178">
              <p14:nvContentPartPr>
                <p14:cNvPr id="2100" name="Ink 2099">
                  <a:extLst>
                    <a:ext uri="{FF2B5EF4-FFF2-40B4-BE49-F238E27FC236}">
                      <a16:creationId xmlns:a16="http://schemas.microsoft.com/office/drawing/2014/main" id="{7CAF1DF3-2192-857C-7765-5875ADDF560F}"/>
                    </a:ext>
                  </a:extLst>
                </p14:cNvPr>
                <p14:cNvContentPartPr/>
                <p14:nvPr/>
              </p14:nvContentPartPr>
              <p14:xfrm>
                <a:off x="11501473" y="4574729"/>
                <a:ext cx="142560" cy="104040"/>
              </p14:xfrm>
            </p:contentPart>
          </mc:Choice>
          <mc:Fallback>
            <p:pic>
              <p:nvPicPr>
                <p:cNvPr id="2100" name="Ink 2099">
                  <a:extLst>
                    <a:ext uri="{FF2B5EF4-FFF2-40B4-BE49-F238E27FC236}">
                      <a16:creationId xmlns:a16="http://schemas.microsoft.com/office/drawing/2014/main" id="{7CAF1DF3-2192-857C-7765-5875ADDF560F}"/>
                    </a:ext>
                  </a:extLst>
                </p:cNvPr>
                <p:cNvPicPr/>
                <p:nvPr/>
              </p:nvPicPr>
              <p:blipFill>
                <a:blip r:embed="rId179"/>
                <a:stretch>
                  <a:fillRect/>
                </a:stretch>
              </p:blipFill>
              <p:spPr>
                <a:xfrm>
                  <a:off x="11492833" y="4565729"/>
                  <a:ext cx="160200" cy="121680"/>
                </a:xfrm>
                <a:prstGeom prst="rect">
                  <a:avLst/>
                </a:prstGeom>
              </p:spPr>
            </p:pic>
          </mc:Fallback>
        </mc:AlternateContent>
        <mc:AlternateContent xmlns:mc="http://schemas.openxmlformats.org/markup-compatibility/2006">
          <mc:Choice xmlns:p14="http://schemas.microsoft.com/office/powerpoint/2010/main" Requires="p14">
            <p:contentPart p14:bwMode="auto" r:id="rId180">
              <p14:nvContentPartPr>
                <p14:cNvPr id="2101" name="Ink 2100">
                  <a:extLst>
                    <a:ext uri="{FF2B5EF4-FFF2-40B4-BE49-F238E27FC236}">
                      <a16:creationId xmlns:a16="http://schemas.microsoft.com/office/drawing/2014/main" id="{913E8E19-A8D3-44EA-EDFB-CB000D659AC9}"/>
                    </a:ext>
                  </a:extLst>
                </p14:cNvPr>
                <p14:cNvContentPartPr/>
                <p14:nvPr/>
              </p14:nvContentPartPr>
              <p14:xfrm>
                <a:off x="11113393" y="5084129"/>
                <a:ext cx="142560" cy="183240"/>
              </p14:xfrm>
            </p:contentPart>
          </mc:Choice>
          <mc:Fallback>
            <p:pic>
              <p:nvPicPr>
                <p:cNvPr id="2101" name="Ink 2100">
                  <a:extLst>
                    <a:ext uri="{FF2B5EF4-FFF2-40B4-BE49-F238E27FC236}">
                      <a16:creationId xmlns:a16="http://schemas.microsoft.com/office/drawing/2014/main" id="{913E8E19-A8D3-44EA-EDFB-CB000D659AC9}"/>
                    </a:ext>
                  </a:extLst>
                </p:cNvPr>
                <p:cNvPicPr/>
                <p:nvPr/>
              </p:nvPicPr>
              <p:blipFill>
                <a:blip r:embed="rId181"/>
                <a:stretch>
                  <a:fillRect/>
                </a:stretch>
              </p:blipFill>
              <p:spPr>
                <a:xfrm>
                  <a:off x="11104753" y="5075489"/>
                  <a:ext cx="160200" cy="200880"/>
                </a:xfrm>
                <a:prstGeom prst="rect">
                  <a:avLst/>
                </a:prstGeom>
              </p:spPr>
            </p:pic>
          </mc:Fallback>
        </mc:AlternateContent>
        <mc:AlternateContent xmlns:mc="http://schemas.openxmlformats.org/markup-compatibility/2006">
          <mc:Choice xmlns:p14="http://schemas.microsoft.com/office/powerpoint/2010/main" Requires="p14">
            <p:contentPart p14:bwMode="auto" r:id="rId182">
              <p14:nvContentPartPr>
                <p14:cNvPr id="2102" name="Ink 2101">
                  <a:extLst>
                    <a:ext uri="{FF2B5EF4-FFF2-40B4-BE49-F238E27FC236}">
                      <a16:creationId xmlns:a16="http://schemas.microsoft.com/office/drawing/2014/main" id="{EB798293-14A4-01B5-E671-B8158E248607}"/>
                    </a:ext>
                  </a:extLst>
                </p14:cNvPr>
                <p14:cNvContentPartPr/>
                <p14:nvPr/>
              </p14:nvContentPartPr>
              <p14:xfrm>
                <a:off x="11307793" y="4999529"/>
                <a:ext cx="60480" cy="206640"/>
              </p14:xfrm>
            </p:contentPart>
          </mc:Choice>
          <mc:Fallback>
            <p:pic>
              <p:nvPicPr>
                <p:cNvPr id="2102" name="Ink 2101">
                  <a:extLst>
                    <a:ext uri="{FF2B5EF4-FFF2-40B4-BE49-F238E27FC236}">
                      <a16:creationId xmlns:a16="http://schemas.microsoft.com/office/drawing/2014/main" id="{EB798293-14A4-01B5-E671-B8158E248607}"/>
                    </a:ext>
                  </a:extLst>
                </p:cNvPr>
                <p:cNvPicPr/>
                <p:nvPr/>
              </p:nvPicPr>
              <p:blipFill>
                <a:blip r:embed="rId183"/>
                <a:stretch>
                  <a:fillRect/>
                </a:stretch>
              </p:blipFill>
              <p:spPr>
                <a:xfrm>
                  <a:off x="11298793" y="4990529"/>
                  <a:ext cx="78120" cy="224280"/>
                </a:xfrm>
                <a:prstGeom prst="rect">
                  <a:avLst/>
                </a:prstGeom>
              </p:spPr>
            </p:pic>
          </mc:Fallback>
        </mc:AlternateContent>
        <mc:AlternateContent xmlns:mc="http://schemas.openxmlformats.org/markup-compatibility/2006">
          <mc:Choice xmlns:p14="http://schemas.microsoft.com/office/powerpoint/2010/main" Requires="p14">
            <p:contentPart p14:bwMode="auto" r:id="rId184">
              <p14:nvContentPartPr>
                <p14:cNvPr id="2103" name="Ink 2102">
                  <a:extLst>
                    <a:ext uri="{FF2B5EF4-FFF2-40B4-BE49-F238E27FC236}">
                      <a16:creationId xmlns:a16="http://schemas.microsoft.com/office/drawing/2014/main" id="{2E6BCD91-AD6F-BD96-7667-6FA87F5D2D5D}"/>
                    </a:ext>
                  </a:extLst>
                </p14:cNvPr>
                <p14:cNvContentPartPr/>
                <p14:nvPr/>
              </p14:nvContentPartPr>
              <p14:xfrm>
                <a:off x="11273953" y="5049569"/>
                <a:ext cx="136440" cy="61200"/>
              </p14:xfrm>
            </p:contentPart>
          </mc:Choice>
          <mc:Fallback>
            <p:pic>
              <p:nvPicPr>
                <p:cNvPr id="2103" name="Ink 2102">
                  <a:extLst>
                    <a:ext uri="{FF2B5EF4-FFF2-40B4-BE49-F238E27FC236}">
                      <a16:creationId xmlns:a16="http://schemas.microsoft.com/office/drawing/2014/main" id="{2E6BCD91-AD6F-BD96-7667-6FA87F5D2D5D}"/>
                    </a:ext>
                  </a:extLst>
                </p:cNvPr>
                <p:cNvPicPr/>
                <p:nvPr/>
              </p:nvPicPr>
              <p:blipFill>
                <a:blip r:embed="rId185"/>
                <a:stretch>
                  <a:fillRect/>
                </a:stretch>
              </p:blipFill>
              <p:spPr>
                <a:xfrm>
                  <a:off x="11264953" y="5040929"/>
                  <a:ext cx="154080" cy="78840"/>
                </a:xfrm>
                <a:prstGeom prst="rect">
                  <a:avLst/>
                </a:prstGeom>
              </p:spPr>
            </p:pic>
          </mc:Fallback>
        </mc:AlternateContent>
        <mc:AlternateContent xmlns:mc="http://schemas.openxmlformats.org/markup-compatibility/2006">
          <mc:Choice xmlns:p14="http://schemas.microsoft.com/office/powerpoint/2010/main" Requires="p14">
            <p:contentPart p14:bwMode="auto" r:id="rId186">
              <p14:nvContentPartPr>
                <p14:cNvPr id="2104" name="Ink 2103">
                  <a:extLst>
                    <a:ext uri="{FF2B5EF4-FFF2-40B4-BE49-F238E27FC236}">
                      <a16:creationId xmlns:a16="http://schemas.microsoft.com/office/drawing/2014/main" id="{0A9A8B80-BE01-AF20-8ABF-C44787381266}"/>
                    </a:ext>
                  </a:extLst>
                </p14:cNvPr>
                <p14:cNvContentPartPr/>
                <p14:nvPr/>
              </p14:nvContentPartPr>
              <p14:xfrm>
                <a:off x="11423353" y="5050289"/>
                <a:ext cx="167760" cy="70200"/>
              </p14:xfrm>
            </p:contentPart>
          </mc:Choice>
          <mc:Fallback>
            <p:pic>
              <p:nvPicPr>
                <p:cNvPr id="2104" name="Ink 2103">
                  <a:extLst>
                    <a:ext uri="{FF2B5EF4-FFF2-40B4-BE49-F238E27FC236}">
                      <a16:creationId xmlns:a16="http://schemas.microsoft.com/office/drawing/2014/main" id="{0A9A8B80-BE01-AF20-8ABF-C44787381266}"/>
                    </a:ext>
                  </a:extLst>
                </p:cNvPr>
                <p:cNvPicPr/>
                <p:nvPr/>
              </p:nvPicPr>
              <p:blipFill>
                <a:blip r:embed="rId187"/>
                <a:stretch>
                  <a:fillRect/>
                </a:stretch>
              </p:blipFill>
              <p:spPr>
                <a:xfrm>
                  <a:off x="11414353" y="5041649"/>
                  <a:ext cx="185400" cy="87840"/>
                </a:xfrm>
                <a:prstGeom prst="rect">
                  <a:avLst/>
                </a:prstGeom>
              </p:spPr>
            </p:pic>
          </mc:Fallback>
        </mc:AlternateContent>
        <mc:AlternateContent xmlns:mc="http://schemas.openxmlformats.org/markup-compatibility/2006">
          <mc:Choice xmlns:p14="http://schemas.microsoft.com/office/powerpoint/2010/main" Requires="p14">
            <p:contentPart p14:bwMode="auto" r:id="rId188">
              <p14:nvContentPartPr>
                <p14:cNvPr id="2105" name="Ink 2104">
                  <a:extLst>
                    <a:ext uri="{FF2B5EF4-FFF2-40B4-BE49-F238E27FC236}">
                      <a16:creationId xmlns:a16="http://schemas.microsoft.com/office/drawing/2014/main" id="{281920D5-61AA-1348-DF62-73504B2EFAC6}"/>
                    </a:ext>
                  </a:extLst>
                </p14:cNvPr>
                <p14:cNvContentPartPr/>
                <p14:nvPr/>
              </p14:nvContentPartPr>
              <p14:xfrm>
                <a:off x="11517673" y="4949849"/>
                <a:ext cx="42480" cy="9360"/>
              </p14:xfrm>
            </p:contentPart>
          </mc:Choice>
          <mc:Fallback>
            <p:pic>
              <p:nvPicPr>
                <p:cNvPr id="2105" name="Ink 2104">
                  <a:extLst>
                    <a:ext uri="{FF2B5EF4-FFF2-40B4-BE49-F238E27FC236}">
                      <a16:creationId xmlns:a16="http://schemas.microsoft.com/office/drawing/2014/main" id="{281920D5-61AA-1348-DF62-73504B2EFAC6}"/>
                    </a:ext>
                  </a:extLst>
                </p:cNvPr>
                <p:cNvPicPr/>
                <p:nvPr/>
              </p:nvPicPr>
              <p:blipFill>
                <a:blip r:embed="rId189"/>
                <a:stretch>
                  <a:fillRect/>
                </a:stretch>
              </p:blipFill>
              <p:spPr>
                <a:xfrm>
                  <a:off x="11509033" y="4940849"/>
                  <a:ext cx="60120" cy="27000"/>
                </a:xfrm>
                <a:prstGeom prst="rect">
                  <a:avLst/>
                </a:prstGeom>
              </p:spPr>
            </p:pic>
          </mc:Fallback>
        </mc:AlternateContent>
        <mc:AlternateContent xmlns:mc="http://schemas.openxmlformats.org/markup-compatibility/2006">
          <mc:Choice xmlns:p14="http://schemas.microsoft.com/office/powerpoint/2010/main" Requires="p14">
            <p:contentPart p14:bwMode="auto" r:id="rId190">
              <p14:nvContentPartPr>
                <p14:cNvPr id="2106" name="Ink 2105">
                  <a:extLst>
                    <a:ext uri="{FF2B5EF4-FFF2-40B4-BE49-F238E27FC236}">
                      <a16:creationId xmlns:a16="http://schemas.microsoft.com/office/drawing/2014/main" id="{03176D7E-460A-2E0D-90CA-FBC655977853}"/>
                    </a:ext>
                  </a:extLst>
                </p14:cNvPr>
                <p14:cNvContentPartPr/>
                <p14:nvPr/>
              </p14:nvContentPartPr>
              <p14:xfrm>
                <a:off x="11602273" y="4985849"/>
                <a:ext cx="171360" cy="84600"/>
              </p14:xfrm>
            </p:contentPart>
          </mc:Choice>
          <mc:Fallback>
            <p:pic>
              <p:nvPicPr>
                <p:cNvPr id="2106" name="Ink 2105">
                  <a:extLst>
                    <a:ext uri="{FF2B5EF4-FFF2-40B4-BE49-F238E27FC236}">
                      <a16:creationId xmlns:a16="http://schemas.microsoft.com/office/drawing/2014/main" id="{03176D7E-460A-2E0D-90CA-FBC655977853}"/>
                    </a:ext>
                  </a:extLst>
                </p:cNvPr>
                <p:cNvPicPr/>
                <p:nvPr/>
              </p:nvPicPr>
              <p:blipFill>
                <a:blip r:embed="rId191"/>
                <a:stretch>
                  <a:fillRect/>
                </a:stretch>
              </p:blipFill>
              <p:spPr>
                <a:xfrm>
                  <a:off x="11593633" y="4976849"/>
                  <a:ext cx="189000" cy="102240"/>
                </a:xfrm>
                <a:prstGeom prst="rect">
                  <a:avLst/>
                </a:prstGeom>
              </p:spPr>
            </p:pic>
          </mc:Fallback>
        </mc:AlternateContent>
        <mc:AlternateContent xmlns:mc="http://schemas.openxmlformats.org/markup-compatibility/2006">
          <mc:Choice xmlns:p14="http://schemas.microsoft.com/office/powerpoint/2010/main" Requires="p14">
            <p:contentPart p14:bwMode="auto" r:id="rId192">
              <p14:nvContentPartPr>
                <p14:cNvPr id="2107" name="Ink 2106">
                  <a:extLst>
                    <a:ext uri="{FF2B5EF4-FFF2-40B4-BE49-F238E27FC236}">
                      <a16:creationId xmlns:a16="http://schemas.microsoft.com/office/drawing/2014/main" id="{895118FC-13D4-262A-635D-AA94B0D95FA8}"/>
                    </a:ext>
                  </a:extLst>
                </p14:cNvPr>
                <p14:cNvContentPartPr/>
                <p14:nvPr/>
              </p14:nvContentPartPr>
              <p14:xfrm>
                <a:off x="11899633" y="5008889"/>
                <a:ext cx="34560" cy="18720"/>
              </p14:xfrm>
            </p:contentPart>
          </mc:Choice>
          <mc:Fallback>
            <p:pic>
              <p:nvPicPr>
                <p:cNvPr id="2107" name="Ink 2106">
                  <a:extLst>
                    <a:ext uri="{FF2B5EF4-FFF2-40B4-BE49-F238E27FC236}">
                      <a16:creationId xmlns:a16="http://schemas.microsoft.com/office/drawing/2014/main" id="{895118FC-13D4-262A-635D-AA94B0D95FA8}"/>
                    </a:ext>
                  </a:extLst>
                </p:cNvPr>
                <p:cNvPicPr/>
                <p:nvPr/>
              </p:nvPicPr>
              <p:blipFill>
                <a:blip r:embed="rId193"/>
                <a:stretch>
                  <a:fillRect/>
                </a:stretch>
              </p:blipFill>
              <p:spPr>
                <a:xfrm>
                  <a:off x="11890633" y="5000249"/>
                  <a:ext cx="52200" cy="36360"/>
                </a:xfrm>
                <a:prstGeom prst="rect">
                  <a:avLst/>
                </a:prstGeom>
              </p:spPr>
            </p:pic>
          </mc:Fallback>
        </mc:AlternateContent>
      </p:grpSp>
      <p:grpSp>
        <p:nvGrpSpPr>
          <p:cNvPr id="2118" name="Group 2117">
            <a:extLst>
              <a:ext uri="{FF2B5EF4-FFF2-40B4-BE49-F238E27FC236}">
                <a16:creationId xmlns:a16="http://schemas.microsoft.com/office/drawing/2014/main" id="{E631BBA9-7ECD-6E31-B72C-AA0EADA899AA}"/>
              </a:ext>
            </a:extLst>
          </p:cNvPr>
          <p:cNvGrpSpPr/>
          <p:nvPr/>
        </p:nvGrpSpPr>
        <p:grpSpPr>
          <a:xfrm>
            <a:off x="9145633" y="1591769"/>
            <a:ext cx="803520" cy="195120"/>
            <a:chOff x="9145633" y="1591769"/>
            <a:chExt cx="803520" cy="195120"/>
          </a:xfrm>
        </p:grpSpPr>
        <mc:AlternateContent xmlns:mc="http://schemas.openxmlformats.org/markup-compatibility/2006">
          <mc:Choice xmlns:p14="http://schemas.microsoft.com/office/powerpoint/2010/main" Requires="p14">
            <p:contentPart p14:bwMode="auto" r:id="rId194">
              <p14:nvContentPartPr>
                <p14:cNvPr id="2109" name="Ink 2108">
                  <a:extLst>
                    <a:ext uri="{FF2B5EF4-FFF2-40B4-BE49-F238E27FC236}">
                      <a16:creationId xmlns:a16="http://schemas.microsoft.com/office/drawing/2014/main" id="{E25C274E-85C0-1990-E830-CAC9A49E737A}"/>
                    </a:ext>
                  </a:extLst>
                </p14:cNvPr>
                <p14:cNvContentPartPr/>
                <p14:nvPr/>
              </p14:nvContentPartPr>
              <p14:xfrm>
                <a:off x="9224113" y="1594649"/>
                <a:ext cx="9720" cy="11520"/>
              </p14:xfrm>
            </p:contentPart>
          </mc:Choice>
          <mc:Fallback>
            <p:pic>
              <p:nvPicPr>
                <p:cNvPr id="2109" name="Ink 2108">
                  <a:extLst>
                    <a:ext uri="{FF2B5EF4-FFF2-40B4-BE49-F238E27FC236}">
                      <a16:creationId xmlns:a16="http://schemas.microsoft.com/office/drawing/2014/main" id="{E25C274E-85C0-1990-E830-CAC9A49E737A}"/>
                    </a:ext>
                  </a:extLst>
                </p:cNvPr>
                <p:cNvPicPr/>
                <p:nvPr/>
              </p:nvPicPr>
              <p:blipFill>
                <a:blip r:embed="rId195"/>
                <a:stretch>
                  <a:fillRect/>
                </a:stretch>
              </p:blipFill>
              <p:spPr>
                <a:xfrm>
                  <a:off x="9215473" y="1585649"/>
                  <a:ext cx="27360" cy="29160"/>
                </a:xfrm>
                <a:prstGeom prst="rect">
                  <a:avLst/>
                </a:prstGeom>
              </p:spPr>
            </p:pic>
          </mc:Fallback>
        </mc:AlternateContent>
        <mc:AlternateContent xmlns:mc="http://schemas.openxmlformats.org/markup-compatibility/2006">
          <mc:Choice xmlns:p14="http://schemas.microsoft.com/office/powerpoint/2010/main" Requires="p14">
            <p:contentPart p14:bwMode="auto" r:id="rId196">
              <p14:nvContentPartPr>
                <p14:cNvPr id="2110" name="Ink 2109">
                  <a:extLst>
                    <a:ext uri="{FF2B5EF4-FFF2-40B4-BE49-F238E27FC236}">
                      <a16:creationId xmlns:a16="http://schemas.microsoft.com/office/drawing/2014/main" id="{337EB869-EAD9-18C2-47EA-2DB5A0682786}"/>
                    </a:ext>
                  </a:extLst>
                </p14:cNvPr>
                <p14:cNvContentPartPr/>
                <p14:nvPr/>
              </p14:nvContentPartPr>
              <p14:xfrm>
                <a:off x="9145633" y="1591769"/>
                <a:ext cx="93960" cy="195120"/>
              </p14:xfrm>
            </p:contentPart>
          </mc:Choice>
          <mc:Fallback>
            <p:pic>
              <p:nvPicPr>
                <p:cNvPr id="2110" name="Ink 2109">
                  <a:extLst>
                    <a:ext uri="{FF2B5EF4-FFF2-40B4-BE49-F238E27FC236}">
                      <a16:creationId xmlns:a16="http://schemas.microsoft.com/office/drawing/2014/main" id="{337EB869-EAD9-18C2-47EA-2DB5A0682786}"/>
                    </a:ext>
                  </a:extLst>
                </p:cNvPr>
                <p:cNvPicPr/>
                <p:nvPr/>
              </p:nvPicPr>
              <p:blipFill>
                <a:blip r:embed="rId197"/>
                <a:stretch>
                  <a:fillRect/>
                </a:stretch>
              </p:blipFill>
              <p:spPr>
                <a:xfrm>
                  <a:off x="9136633" y="1582769"/>
                  <a:ext cx="111600" cy="212760"/>
                </a:xfrm>
                <a:prstGeom prst="rect">
                  <a:avLst/>
                </a:prstGeom>
              </p:spPr>
            </p:pic>
          </mc:Fallback>
        </mc:AlternateContent>
        <mc:AlternateContent xmlns:mc="http://schemas.openxmlformats.org/markup-compatibility/2006">
          <mc:Choice xmlns:p14="http://schemas.microsoft.com/office/powerpoint/2010/main" Requires="p14">
            <p:contentPart p14:bwMode="auto" r:id="rId198">
              <p14:nvContentPartPr>
                <p14:cNvPr id="2111" name="Ink 2110">
                  <a:extLst>
                    <a:ext uri="{FF2B5EF4-FFF2-40B4-BE49-F238E27FC236}">
                      <a16:creationId xmlns:a16="http://schemas.microsoft.com/office/drawing/2014/main" id="{BCB2CB37-60BE-B5A3-729C-28CDA64CE31B}"/>
                    </a:ext>
                  </a:extLst>
                </p14:cNvPr>
                <p14:cNvContentPartPr/>
                <p14:nvPr/>
              </p14:nvContentPartPr>
              <p14:xfrm>
                <a:off x="9300433" y="1606529"/>
                <a:ext cx="23760" cy="144360"/>
              </p14:xfrm>
            </p:contentPart>
          </mc:Choice>
          <mc:Fallback>
            <p:pic>
              <p:nvPicPr>
                <p:cNvPr id="2111" name="Ink 2110">
                  <a:extLst>
                    <a:ext uri="{FF2B5EF4-FFF2-40B4-BE49-F238E27FC236}">
                      <a16:creationId xmlns:a16="http://schemas.microsoft.com/office/drawing/2014/main" id="{BCB2CB37-60BE-B5A3-729C-28CDA64CE31B}"/>
                    </a:ext>
                  </a:extLst>
                </p:cNvPr>
                <p:cNvPicPr/>
                <p:nvPr/>
              </p:nvPicPr>
              <p:blipFill>
                <a:blip r:embed="rId199"/>
                <a:stretch>
                  <a:fillRect/>
                </a:stretch>
              </p:blipFill>
              <p:spPr>
                <a:xfrm>
                  <a:off x="9291433" y="1597889"/>
                  <a:ext cx="41400" cy="162000"/>
                </a:xfrm>
                <a:prstGeom prst="rect">
                  <a:avLst/>
                </a:prstGeom>
              </p:spPr>
            </p:pic>
          </mc:Fallback>
        </mc:AlternateContent>
        <mc:AlternateContent xmlns:mc="http://schemas.openxmlformats.org/markup-compatibility/2006">
          <mc:Choice xmlns:p14="http://schemas.microsoft.com/office/powerpoint/2010/main" Requires="p14">
            <p:contentPart p14:bwMode="auto" r:id="rId200">
              <p14:nvContentPartPr>
                <p14:cNvPr id="2112" name="Ink 2111">
                  <a:extLst>
                    <a:ext uri="{FF2B5EF4-FFF2-40B4-BE49-F238E27FC236}">
                      <a16:creationId xmlns:a16="http://schemas.microsoft.com/office/drawing/2014/main" id="{CD5DB440-EA0E-D97F-F9F9-3A764AAF61AC}"/>
                    </a:ext>
                  </a:extLst>
                </p14:cNvPr>
                <p14:cNvContentPartPr/>
                <p14:nvPr/>
              </p14:nvContentPartPr>
              <p14:xfrm>
                <a:off x="9255073" y="1645409"/>
                <a:ext cx="113760" cy="56880"/>
              </p14:xfrm>
            </p:contentPart>
          </mc:Choice>
          <mc:Fallback>
            <p:pic>
              <p:nvPicPr>
                <p:cNvPr id="2112" name="Ink 2111">
                  <a:extLst>
                    <a:ext uri="{FF2B5EF4-FFF2-40B4-BE49-F238E27FC236}">
                      <a16:creationId xmlns:a16="http://schemas.microsoft.com/office/drawing/2014/main" id="{CD5DB440-EA0E-D97F-F9F9-3A764AAF61AC}"/>
                    </a:ext>
                  </a:extLst>
                </p:cNvPr>
                <p:cNvPicPr/>
                <p:nvPr/>
              </p:nvPicPr>
              <p:blipFill>
                <a:blip r:embed="rId201"/>
                <a:stretch>
                  <a:fillRect/>
                </a:stretch>
              </p:blipFill>
              <p:spPr>
                <a:xfrm>
                  <a:off x="9246073" y="1636409"/>
                  <a:ext cx="131400" cy="74520"/>
                </a:xfrm>
                <a:prstGeom prst="rect">
                  <a:avLst/>
                </a:prstGeom>
              </p:spPr>
            </p:pic>
          </mc:Fallback>
        </mc:AlternateContent>
        <mc:AlternateContent xmlns:mc="http://schemas.openxmlformats.org/markup-compatibility/2006">
          <mc:Choice xmlns:p14="http://schemas.microsoft.com/office/powerpoint/2010/main" Requires="p14">
            <p:contentPart p14:bwMode="auto" r:id="rId202">
              <p14:nvContentPartPr>
                <p14:cNvPr id="2113" name="Ink 2112">
                  <a:extLst>
                    <a:ext uri="{FF2B5EF4-FFF2-40B4-BE49-F238E27FC236}">
                      <a16:creationId xmlns:a16="http://schemas.microsoft.com/office/drawing/2014/main" id="{421C81FA-D5B1-929E-BF1D-C6D39EAC1AC4}"/>
                    </a:ext>
                  </a:extLst>
                </p14:cNvPr>
                <p14:cNvContentPartPr/>
                <p14:nvPr/>
              </p14:nvContentPartPr>
              <p14:xfrm>
                <a:off x="9358393" y="1656569"/>
                <a:ext cx="83880" cy="90360"/>
              </p14:xfrm>
            </p:contentPart>
          </mc:Choice>
          <mc:Fallback>
            <p:pic>
              <p:nvPicPr>
                <p:cNvPr id="2113" name="Ink 2112">
                  <a:extLst>
                    <a:ext uri="{FF2B5EF4-FFF2-40B4-BE49-F238E27FC236}">
                      <a16:creationId xmlns:a16="http://schemas.microsoft.com/office/drawing/2014/main" id="{421C81FA-D5B1-929E-BF1D-C6D39EAC1AC4}"/>
                    </a:ext>
                  </a:extLst>
                </p:cNvPr>
                <p:cNvPicPr/>
                <p:nvPr/>
              </p:nvPicPr>
              <p:blipFill>
                <a:blip r:embed="rId203"/>
                <a:stretch>
                  <a:fillRect/>
                </a:stretch>
              </p:blipFill>
              <p:spPr>
                <a:xfrm>
                  <a:off x="9349393" y="1647569"/>
                  <a:ext cx="101520" cy="108000"/>
                </a:xfrm>
                <a:prstGeom prst="rect">
                  <a:avLst/>
                </a:prstGeom>
              </p:spPr>
            </p:pic>
          </mc:Fallback>
        </mc:AlternateContent>
        <mc:AlternateContent xmlns:mc="http://schemas.openxmlformats.org/markup-compatibility/2006">
          <mc:Choice xmlns:p14="http://schemas.microsoft.com/office/powerpoint/2010/main" Requires="p14">
            <p:contentPart p14:bwMode="auto" r:id="rId204">
              <p14:nvContentPartPr>
                <p14:cNvPr id="2114" name="Ink 2113">
                  <a:extLst>
                    <a:ext uri="{FF2B5EF4-FFF2-40B4-BE49-F238E27FC236}">
                      <a16:creationId xmlns:a16="http://schemas.microsoft.com/office/drawing/2014/main" id="{CFF863CC-AC89-F5EA-4CE2-A6DE8C169BCC}"/>
                    </a:ext>
                  </a:extLst>
                </p14:cNvPr>
                <p14:cNvContentPartPr/>
                <p14:nvPr/>
              </p14:nvContentPartPr>
              <p14:xfrm>
                <a:off x="9450913" y="1666289"/>
                <a:ext cx="88560" cy="71280"/>
              </p14:xfrm>
            </p:contentPart>
          </mc:Choice>
          <mc:Fallback>
            <p:pic>
              <p:nvPicPr>
                <p:cNvPr id="2114" name="Ink 2113">
                  <a:extLst>
                    <a:ext uri="{FF2B5EF4-FFF2-40B4-BE49-F238E27FC236}">
                      <a16:creationId xmlns:a16="http://schemas.microsoft.com/office/drawing/2014/main" id="{CFF863CC-AC89-F5EA-4CE2-A6DE8C169BCC}"/>
                    </a:ext>
                  </a:extLst>
                </p:cNvPr>
                <p:cNvPicPr/>
                <p:nvPr/>
              </p:nvPicPr>
              <p:blipFill>
                <a:blip r:embed="rId205"/>
                <a:stretch>
                  <a:fillRect/>
                </a:stretch>
              </p:blipFill>
              <p:spPr>
                <a:xfrm>
                  <a:off x="9441913" y="1657649"/>
                  <a:ext cx="106200" cy="88920"/>
                </a:xfrm>
                <a:prstGeom prst="rect">
                  <a:avLst/>
                </a:prstGeom>
              </p:spPr>
            </p:pic>
          </mc:Fallback>
        </mc:AlternateContent>
        <mc:AlternateContent xmlns:mc="http://schemas.openxmlformats.org/markup-compatibility/2006">
          <mc:Choice xmlns:p14="http://schemas.microsoft.com/office/powerpoint/2010/main" Requires="p14">
            <p:contentPart p14:bwMode="auto" r:id="rId206">
              <p14:nvContentPartPr>
                <p14:cNvPr id="2115" name="Ink 2114">
                  <a:extLst>
                    <a:ext uri="{FF2B5EF4-FFF2-40B4-BE49-F238E27FC236}">
                      <a16:creationId xmlns:a16="http://schemas.microsoft.com/office/drawing/2014/main" id="{AE0A40BB-358B-8901-D68F-69E2ED3E431E}"/>
                    </a:ext>
                  </a:extLst>
                </p14:cNvPr>
                <p14:cNvContentPartPr/>
                <p14:nvPr/>
              </p14:nvContentPartPr>
              <p14:xfrm>
                <a:off x="9569353" y="1600409"/>
                <a:ext cx="84600" cy="124560"/>
              </p14:xfrm>
            </p:contentPart>
          </mc:Choice>
          <mc:Fallback>
            <p:pic>
              <p:nvPicPr>
                <p:cNvPr id="2115" name="Ink 2114">
                  <a:extLst>
                    <a:ext uri="{FF2B5EF4-FFF2-40B4-BE49-F238E27FC236}">
                      <a16:creationId xmlns:a16="http://schemas.microsoft.com/office/drawing/2014/main" id="{AE0A40BB-358B-8901-D68F-69E2ED3E431E}"/>
                    </a:ext>
                  </a:extLst>
                </p:cNvPr>
                <p:cNvPicPr/>
                <p:nvPr/>
              </p:nvPicPr>
              <p:blipFill>
                <a:blip r:embed="rId207"/>
                <a:stretch>
                  <a:fillRect/>
                </a:stretch>
              </p:blipFill>
              <p:spPr>
                <a:xfrm>
                  <a:off x="9560353" y="1591769"/>
                  <a:ext cx="102240" cy="142200"/>
                </a:xfrm>
                <a:prstGeom prst="rect">
                  <a:avLst/>
                </a:prstGeom>
              </p:spPr>
            </p:pic>
          </mc:Fallback>
        </mc:AlternateContent>
        <mc:AlternateContent xmlns:mc="http://schemas.openxmlformats.org/markup-compatibility/2006">
          <mc:Choice xmlns:p14="http://schemas.microsoft.com/office/powerpoint/2010/main" Requires="p14">
            <p:contentPart p14:bwMode="auto" r:id="rId208">
              <p14:nvContentPartPr>
                <p14:cNvPr id="2116" name="Ink 2115">
                  <a:extLst>
                    <a:ext uri="{FF2B5EF4-FFF2-40B4-BE49-F238E27FC236}">
                      <a16:creationId xmlns:a16="http://schemas.microsoft.com/office/drawing/2014/main" id="{B08D4A21-D227-58F5-45A0-DC1FC3F6BE05}"/>
                    </a:ext>
                  </a:extLst>
                </p14:cNvPr>
                <p14:cNvContentPartPr/>
                <p14:nvPr/>
              </p14:nvContentPartPr>
              <p14:xfrm>
                <a:off x="9662953" y="1645409"/>
                <a:ext cx="135720" cy="72360"/>
              </p14:xfrm>
            </p:contentPart>
          </mc:Choice>
          <mc:Fallback>
            <p:pic>
              <p:nvPicPr>
                <p:cNvPr id="2116" name="Ink 2115">
                  <a:extLst>
                    <a:ext uri="{FF2B5EF4-FFF2-40B4-BE49-F238E27FC236}">
                      <a16:creationId xmlns:a16="http://schemas.microsoft.com/office/drawing/2014/main" id="{B08D4A21-D227-58F5-45A0-DC1FC3F6BE05}"/>
                    </a:ext>
                  </a:extLst>
                </p:cNvPr>
                <p:cNvPicPr/>
                <p:nvPr/>
              </p:nvPicPr>
              <p:blipFill>
                <a:blip r:embed="rId209"/>
                <a:stretch>
                  <a:fillRect/>
                </a:stretch>
              </p:blipFill>
              <p:spPr>
                <a:xfrm>
                  <a:off x="9653953" y="1636769"/>
                  <a:ext cx="153360" cy="90000"/>
                </a:xfrm>
                <a:prstGeom prst="rect">
                  <a:avLst/>
                </a:prstGeom>
              </p:spPr>
            </p:pic>
          </mc:Fallback>
        </mc:AlternateContent>
        <mc:AlternateContent xmlns:mc="http://schemas.openxmlformats.org/markup-compatibility/2006">
          <mc:Choice xmlns:p14="http://schemas.microsoft.com/office/powerpoint/2010/main" Requires="p14">
            <p:contentPart p14:bwMode="auto" r:id="rId210">
              <p14:nvContentPartPr>
                <p14:cNvPr id="2117" name="Ink 2116">
                  <a:extLst>
                    <a:ext uri="{FF2B5EF4-FFF2-40B4-BE49-F238E27FC236}">
                      <a16:creationId xmlns:a16="http://schemas.microsoft.com/office/drawing/2014/main" id="{C9E3DF66-C11A-56D4-8937-8C50241B115B}"/>
                    </a:ext>
                  </a:extLst>
                </p14:cNvPr>
                <p14:cNvContentPartPr/>
                <p14:nvPr/>
              </p14:nvContentPartPr>
              <p14:xfrm>
                <a:off x="9834313" y="1601849"/>
                <a:ext cx="114840" cy="123480"/>
              </p14:xfrm>
            </p:contentPart>
          </mc:Choice>
          <mc:Fallback>
            <p:pic>
              <p:nvPicPr>
                <p:cNvPr id="2117" name="Ink 2116">
                  <a:extLst>
                    <a:ext uri="{FF2B5EF4-FFF2-40B4-BE49-F238E27FC236}">
                      <a16:creationId xmlns:a16="http://schemas.microsoft.com/office/drawing/2014/main" id="{C9E3DF66-C11A-56D4-8937-8C50241B115B}"/>
                    </a:ext>
                  </a:extLst>
                </p:cNvPr>
                <p:cNvPicPr/>
                <p:nvPr/>
              </p:nvPicPr>
              <p:blipFill>
                <a:blip r:embed="rId211"/>
                <a:stretch>
                  <a:fillRect/>
                </a:stretch>
              </p:blipFill>
              <p:spPr>
                <a:xfrm>
                  <a:off x="9825673" y="1593209"/>
                  <a:ext cx="132480" cy="1411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12">
            <p14:nvContentPartPr>
              <p14:cNvPr id="2119" name="Ink 2118">
                <a:extLst>
                  <a:ext uri="{FF2B5EF4-FFF2-40B4-BE49-F238E27FC236}">
                    <a16:creationId xmlns:a16="http://schemas.microsoft.com/office/drawing/2014/main" id="{74A4A023-686E-F85B-D134-A41C5F131B5C}"/>
                  </a:ext>
                </a:extLst>
              </p14:cNvPr>
              <p14:cNvContentPartPr/>
              <p14:nvPr/>
            </p14:nvContentPartPr>
            <p14:xfrm>
              <a:off x="9395473" y="1449569"/>
              <a:ext cx="5040" cy="1440"/>
            </p14:xfrm>
          </p:contentPart>
        </mc:Choice>
        <mc:Fallback>
          <p:pic>
            <p:nvPicPr>
              <p:cNvPr id="2119" name="Ink 2118">
                <a:extLst>
                  <a:ext uri="{FF2B5EF4-FFF2-40B4-BE49-F238E27FC236}">
                    <a16:creationId xmlns:a16="http://schemas.microsoft.com/office/drawing/2014/main" id="{74A4A023-686E-F85B-D134-A41C5F131B5C}"/>
                  </a:ext>
                </a:extLst>
              </p:cNvPr>
              <p:cNvPicPr/>
              <p:nvPr/>
            </p:nvPicPr>
            <p:blipFill>
              <a:blip r:embed="rId213"/>
              <a:stretch>
                <a:fillRect/>
              </a:stretch>
            </p:blipFill>
            <p:spPr>
              <a:xfrm>
                <a:off x="9386473" y="1440569"/>
                <a:ext cx="22680" cy="19080"/>
              </a:xfrm>
              <a:prstGeom prst="rect">
                <a:avLst/>
              </a:prstGeom>
            </p:spPr>
          </p:pic>
        </mc:Fallback>
      </mc:AlternateContent>
      <p:grpSp>
        <p:nvGrpSpPr>
          <p:cNvPr id="2122" name="Group 2121">
            <a:extLst>
              <a:ext uri="{FF2B5EF4-FFF2-40B4-BE49-F238E27FC236}">
                <a16:creationId xmlns:a16="http://schemas.microsoft.com/office/drawing/2014/main" id="{A0C82A6D-021C-4E16-A64B-0BBCA6FBC0FD}"/>
              </a:ext>
            </a:extLst>
          </p:cNvPr>
          <p:cNvGrpSpPr/>
          <p:nvPr/>
        </p:nvGrpSpPr>
        <p:grpSpPr>
          <a:xfrm>
            <a:off x="9228073" y="3314729"/>
            <a:ext cx="762120" cy="190800"/>
            <a:chOff x="9228073" y="3314729"/>
            <a:chExt cx="762120" cy="190800"/>
          </a:xfrm>
        </p:grpSpPr>
        <mc:AlternateContent xmlns:mc="http://schemas.openxmlformats.org/markup-compatibility/2006">
          <mc:Choice xmlns:p14="http://schemas.microsoft.com/office/powerpoint/2010/main" Requires="p14">
            <p:contentPart p14:bwMode="auto" r:id="rId214">
              <p14:nvContentPartPr>
                <p14:cNvPr id="2120" name="Ink 2119">
                  <a:extLst>
                    <a:ext uri="{FF2B5EF4-FFF2-40B4-BE49-F238E27FC236}">
                      <a16:creationId xmlns:a16="http://schemas.microsoft.com/office/drawing/2014/main" id="{75DAFE6A-B370-691C-4A69-EC51652222B5}"/>
                    </a:ext>
                  </a:extLst>
                </p14:cNvPr>
                <p14:cNvContentPartPr/>
                <p14:nvPr/>
              </p14:nvContentPartPr>
              <p14:xfrm>
                <a:off x="9228073" y="3320489"/>
                <a:ext cx="310680" cy="176760"/>
              </p14:xfrm>
            </p:contentPart>
          </mc:Choice>
          <mc:Fallback>
            <p:pic>
              <p:nvPicPr>
                <p:cNvPr id="2120" name="Ink 2119">
                  <a:extLst>
                    <a:ext uri="{FF2B5EF4-FFF2-40B4-BE49-F238E27FC236}">
                      <a16:creationId xmlns:a16="http://schemas.microsoft.com/office/drawing/2014/main" id="{75DAFE6A-B370-691C-4A69-EC51652222B5}"/>
                    </a:ext>
                  </a:extLst>
                </p:cNvPr>
                <p:cNvPicPr/>
                <p:nvPr/>
              </p:nvPicPr>
              <p:blipFill>
                <a:blip r:embed="rId215"/>
                <a:stretch>
                  <a:fillRect/>
                </a:stretch>
              </p:blipFill>
              <p:spPr>
                <a:xfrm>
                  <a:off x="9219433" y="3311849"/>
                  <a:ext cx="328320" cy="194400"/>
                </a:xfrm>
                <a:prstGeom prst="rect">
                  <a:avLst/>
                </a:prstGeom>
              </p:spPr>
            </p:pic>
          </mc:Fallback>
        </mc:AlternateContent>
        <mc:AlternateContent xmlns:mc="http://schemas.openxmlformats.org/markup-compatibility/2006">
          <mc:Choice xmlns:p14="http://schemas.microsoft.com/office/powerpoint/2010/main" Requires="p14">
            <p:contentPart p14:bwMode="auto" r:id="rId216">
              <p14:nvContentPartPr>
                <p14:cNvPr id="2121" name="Ink 2120">
                  <a:extLst>
                    <a:ext uri="{FF2B5EF4-FFF2-40B4-BE49-F238E27FC236}">
                      <a16:creationId xmlns:a16="http://schemas.microsoft.com/office/drawing/2014/main" id="{832E1DBB-EC42-3BFB-915A-F610D0C85DA0}"/>
                    </a:ext>
                  </a:extLst>
                </p14:cNvPr>
                <p14:cNvContentPartPr/>
                <p14:nvPr/>
              </p14:nvContentPartPr>
              <p14:xfrm>
                <a:off x="9716593" y="3314729"/>
                <a:ext cx="273600" cy="190800"/>
              </p14:xfrm>
            </p:contentPart>
          </mc:Choice>
          <mc:Fallback>
            <p:pic>
              <p:nvPicPr>
                <p:cNvPr id="2121" name="Ink 2120">
                  <a:extLst>
                    <a:ext uri="{FF2B5EF4-FFF2-40B4-BE49-F238E27FC236}">
                      <a16:creationId xmlns:a16="http://schemas.microsoft.com/office/drawing/2014/main" id="{832E1DBB-EC42-3BFB-915A-F610D0C85DA0}"/>
                    </a:ext>
                  </a:extLst>
                </p:cNvPr>
                <p:cNvPicPr/>
                <p:nvPr/>
              </p:nvPicPr>
              <p:blipFill>
                <a:blip r:embed="rId217"/>
                <a:stretch>
                  <a:fillRect/>
                </a:stretch>
              </p:blipFill>
              <p:spPr>
                <a:xfrm>
                  <a:off x="9707593" y="3306089"/>
                  <a:ext cx="291240" cy="208440"/>
                </a:xfrm>
                <a:prstGeom prst="rect">
                  <a:avLst/>
                </a:prstGeom>
              </p:spPr>
            </p:pic>
          </mc:Fallback>
        </mc:AlternateContent>
      </p:grpSp>
      <p:grpSp>
        <p:nvGrpSpPr>
          <p:cNvPr id="2127" name="Group 2126">
            <a:extLst>
              <a:ext uri="{FF2B5EF4-FFF2-40B4-BE49-F238E27FC236}">
                <a16:creationId xmlns:a16="http://schemas.microsoft.com/office/drawing/2014/main" id="{A3E94F0E-BBAC-E7D3-EF21-9993848EA31B}"/>
              </a:ext>
            </a:extLst>
          </p:cNvPr>
          <p:cNvGrpSpPr/>
          <p:nvPr/>
        </p:nvGrpSpPr>
        <p:grpSpPr>
          <a:xfrm>
            <a:off x="10762393" y="2632529"/>
            <a:ext cx="1272600" cy="283320"/>
            <a:chOff x="10762393" y="2632529"/>
            <a:chExt cx="1272600" cy="283320"/>
          </a:xfrm>
        </p:grpSpPr>
        <mc:AlternateContent xmlns:mc="http://schemas.openxmlformats.org/markup-compatibility/2006">
          <mc:Choice xmlns:p14="http://schemas.microsoft.com/office/powerpoint/2010/main" Requires="p14">
            <p:contentPart p14:bwMode="auto" r:id="rId218">
              <p14:nvContentPartPr>
                <p14:cNvPr id="2123" name="Ink 2122">
                  <a:extLst>
                    <a:ext uri="{FF2B5EF4-FFF2-40B4-BE49-F238E27FC236}">
                      <a16:creationId xmlns:a16="http://schemas.microsoft.com/office/drawing/2014/main" id="{0C0C7561-7019-7BB6-C533-40895A7AF819}"/>
                    </a:ext>
                  </a:extLst>
                </p14:cNvPr>
                <p14:cNvContentPartPr/>
                <p14:nvPr/>
              </p14:nvContentPartPr>
              <p14:xfrm>
                <a:off x="10804513" y="2848169"/>
                <a:ext cx="207360" cy="28440"/>
              </p14:xfrm>
            </p:contentPart>
          </mc:Choice>
          <mc:Fallback>
            <p:pic>
              <p:nvPicPr>
                <p:cNvPr id="2123" name="Ink 2122">
                  <a:extLst>
                    <a:ext uri="{FF2B5EF4-FFF2-40B4-BE49-F238E27FC236}">
                      <a16:creationId xmlns:a16="http://schemas.microsoft.com/office/drawing/2014/main" id="{0C0C7561-7019-7BB6-C533-40895A7AF819}"/>
                    </a:ext>
                  </a:extLst>
                </p:cNvPr>
                <p:cNvPicPr/>
                <p:nvPr/>
              </p:nvPicPr>
              <p:blipFill>
                <a:blip r:embed="rId219"/>
                <a:stretch>
                  <a:fillRect/>
                </a:stretch>
              </p:blipFill>
              <p:spPr>
                <a:xfrm>
                  <a:off x="10795873" y="2839169"/>
                  <a:ext cx="225000" cy="46080"/>
                </a:xfrm>
                <a:prstGeom prst="rect">
                  <a:avLst/>
                </a:prstGeom>
              </p:spPr>
            </p:pic>
          </mc:Fallback>
        </mc:AlternateContent>
        <mc:AlternateContent xmlns:mc="http://schemas.openxmlformats.org/markup-compatibility/2006">
          <mc:Choice xmlns:p14="http://schemas.microsoft.com/office/powerpoint/2010/main" Requires="p14">
            <p:contentPart p14:bwMode="auto" r:id="rId220">
              <p14:nvContentPartPr>
                <p14:cNvPr id="2124" name="Ink 2123">
                  <a:extLst>
                    <a:ext uri="{FF2B5EF4-FFF2-40B4-BE49-F238E27FC236}">
                      <a16:creationId xmlns:a16="http://schemas.microsoft.com/office/drawing/2014/main" id="{D50FA67D-5684-95C9-3612-1D674F61E1D0}"/>
                    </a:ext>
                  </a:extLst>
                </p14:cNvPr>
                <p14:cNvContentPartPr/>
                <p14:nvPr/>
              </p14:nvContentPartPr>
              <p14:xfrm>
                <a:off x="10762393" y="2821529"/>
                <a:ext cx="136080" cy="94320"/>
              </p14:xfrm>
            </p:contentPart>
          </mc:Choice>
          <mc:Fallback>
            <p:pic>
              <p:nvPicPr>
                <p:cNvPr id="2124" name="Ink 2123">
                  <a:extLst>
                    <a:ext uri="{FF2B5EF4-FFF2-40B4-BE49-F238E27FC236}">
                      <a16:creationId xmlns:a16="http://schemas.microsoft.com/office/drawing/2014/main" id="{D50FA67D-5684-95C9-3612-1D674F61E1D0}"/>
                    </a:ext>
                  </a:extLst>
                </p:cNvPr>
                <p:cNvPicPr/>
                <p:nvPr/>
              </p:nvPicPr>
              <p:blipFill>
                <a:blip r:embed="rId221"/>
                <a:stretch>
                  <a:fillRect/>
                </a:stretch>
              </p:blipFill>
              <p:spPr>
                <a:xfrm>
                  <a:off x="10753753" y="2812889"/>
                  <a:ext cx="153720" cy="111960"/>
                </a:xfrm>
                <a:prstGeom prst="rect">
                  <a:avLst/>
                </a:prstGeom>
              </p:spPr>
            </p:pic>
          </mc:Fallback>
        </mc:AlternateContent>
        <mc:AlternateContent xmlns:mc="http://schemas.openxmlformats.org/markup-compatibility/2006">
          <mc:Choice xmlns:p14="http://schemas.microsoft.com/office/powerpoint/2010/main" Requires="p14">
            <p:contentPart p14:bwMode="auto" r:id="rId222">
              <p14:nvContentPartPr>
                <p14:cNvPr id="2125" name="Ink 2124">
                  <a:extLst>
                    <a:ext uri="{FF2B5EF4-FFF2-40B4-BE49-F238E27FC236}">
                      <a16:creationId xmlns:a16="http://schemas.microsoft.com/office/drawing/2014/main" id="{0529F22C-398A-2239-D47C-8C1DF9505E76}"/>
                    </a:ext>
                  </a:extLst>
                </p14:cNvPr>
                <p14:cNvContentPartPr/>
                <p14:nvPr/>
              </p14:nvContentPartPr>
              <p14:xfrm>
                <a:off x="11119513" y="2641169"/>
                <a:ext cx="863280" cy="262440"/>
              </p14:xfrm>
            </p:contentPart>
          </mc:Choice>
          <mc:Fallback>
            <p:pic>
              <p:nvPicPr>
                <p:cNvPr id="2125" name="Ink 2124">
                  <a:extLst>
                    <a:ext uri="{FF2B5EF4-FFF2-40B4-BE49-F238E27FC236}">
                      <a16:creationId xmlns:a16="http://schemas.microsoft.com/office/drawing/2014/main" id="{0529F22C-398A-2239-D47C-8C1DF9505E76}"/>
                    </a:ext>
                  </a:extLst>
                </p:cNvPr>
                <p:cNvPicPr/>
                <p:nvPr/>
              </p:nvPicPr>
              <p:blipFill>
                <a:blip r:embed="rId223"/>
                <a:stretch>
                  <a:fillRect/>
                </a:stretch>
              </p:blipFill>
              <p:spPr>
                <a:xfrm>
                  <a:off x="11110513" y="2632169"/>
                  <a:ext cx="880920" cy="280080"/>
                </a:xfrm>
                <a:prstGeom prst="rect">
                  <a:avLst/>
                </a:prstGeom>
              </p:spPr>
            </p:pic>
          </mc:Fallback>
        </mc:AlternateContent>
        <mc:AlternateContent xmlns:mc="http://schemas.openxmlformats.org/markup-compatibility/2006">
          <mc:Choice xmlns:p14="http://schemas.microsoft.com/office/powerpoint/2010/main" Requires="p14">
            <p:contentPart p14:bwMode="auto" r:id="rId224">
              <p14:nvContentPartPr>
                <p14:cNvPr id="2126" name="Ink 2125">
                  <a:extLst>
                    <a:ext uri="{FF2B5EF4-FFF2-40B4-BE49-F238E27FC236}">
                      <a16:creationId xmlns:a16="http://schemas.microsoft.com/office/drawing/2014/main" id="{B1931F26-949E-C205-D72B-836EA09432F3}"/>
                    </a:ext>
                  </a:extLst>
                </p14:cNvPr>
                <p14:cNvContentPartPr/>
                <p14:nvPr/>
              </p14:nvContentPartPr>
              <p14:xfrm>
                <a:off x="12014113" y="2632529"/>
                <a:ext cx="20880" cy="25560"/>
              </p14:xfrm>
            </p:contentPart>
          </mc:Choice>
          <mc:Fallback>
            <p:pic>
              <p:nvPicPr>
                <p:cNvPr id="2126" name="Ink 2125">
                  <a:extLst>
                    <a:ext uri="{FF2B5EF4-FFF2-40B4-BE49-F238E27FC236}">
                      <a16:creationId xmlns:a16="http://schemas.microsoft.com/office/drawing/2014/main" id="{B1931F26-949E-C205-D72B-836EA09432F3}"/>
                    </a:ext>
                  </a:extLst>
                </p:cNvPr>
                <p:cNvPicPr/>
                <p:nvPr/>
              </p:nvPicPr>
              <p:blipFill>
                <a:blip r:embed="rId225"/>
                <a:stretch>
                  <a:fillRect/>
                </a:stretch>
              </p:blipFill>
              <p:spPr>
                <a:xfrm>
                  <a:off x="12005473" y="2623889"/>
                  <a:ext cx="38520" cy="43200"/>
                </a:xfrm>
                <a:prstGeom prst="rect">
                  <a:avLst/>
                </a:prstGeom>
              </p:spPr>
            </p:pic>
          </mc:Fallback>
        </mc:AlternateContent>
      </p:grpSp>
    </p:spTree>
    <p:extLst>
      <p:ext uri="{BB962C8B-B14F-4D97-AF65-F5344CB8AC3E}">
        <p14:creationId xmlns:p14="http://schemas.microsoft.com/office/powerpoint/2010/main" val="17385811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E973BF3D-8C14-4EE5-AC5F-3BEB147E9E27}"/>
              </a:ext>
            </a:extLst>
          </p:cNvPr>
          <p:cNvGraphicFramePr>
            <a:graphicFrameLocks noChangeAspect="1"/>
          </p:cNvGraphicFramePr>
          <p:nvPr/>
        </p:nvGraphicFramePr>
        <p:xfrm>
          <a:off x="4580391" y="376155"/>
          <a:ext cx="8395841" cy="2523956"/>
        </p:xfrm>
        <a:graphic>
          <a:graphicData uri="http://schemas.openxmlformats.org/presentationml/2006/ole">
            <mc:AlternateContent xmlns:mc="http://schemas.openxmlformats.org/markup-compatibility/2006">
              <mc:Choice xmlns:v="urn:schemas-microsoft-com:vml" Requires="v">
                <p:oleObj name="MDLDrawObject Class" r:id="rId2" imgW="8266886" imgH="2485434" progId="MDLDrawOLE.MDLDrawObject.1">
                  <p:embed/>
                </p:oleObj>
              </mc:Choice>
              <mc:Fallback>
                <p:oleObj name="MDLDrawObject Class" r:id="rId2" imgW="8266886" imgH="2485434" progId="MDLDrawOLE.MDLDrawObject.1">
                  <p:embed/>
                  <p:pic>
                    <p:nvPicPr>
                      <p:cNvPr id="5" name="Object 4">
                        <a:extLst>
                          <a:ext uri="{FF2B5EF4-FFF2-40B4-BE49-F238E27FC236}">
                            <a16:creationId xmlns:a16="http://schemas.microsoft.com/office/drawing/2014/main" id="{E973BF3D-8C14-4EE5-AC5F-3BEB147E9E27}"/>
                          </a:ext>
                        </a:extLst>
                      </p:cNvPr>
                      <p:cNvPicPr>
                        <a:picLocks noChangeAspect="1" noChangeArrowheads="1"/>
                      </p:cNvPicPr>
                      <p:nvPr/>
                    </p:nvPicPr>
                    <p:blipFill>
                      <a:blip r:embed="rId3"/>
                      <a:srcRect/>
                      <a:stretch>
                        <a:fillRect/>
                      </a:stretch>
                    </p:blipFill>
                    <p:spPr bwMode="auto">
                      <a:xfrm>
                        <a:off x="4580391" y="376155"/>
                        <a:ext cx="8395841" cy="2523956"/>
                      </a:xfrm>
                      <a:prstGeom prst="rect">
                        <a:avLst/>
                      </a:prstGeom>
                      <a:noFill/>
                    </p:spPr>
                  </p:pic>
                </p:oleObj>
              </mc:Fallback>
            </mc:AlternateContent>
          </a:graphicData>
        </a:graphic>
      </p:graphicFrame>
      <p:graphicFrame>
        <p:nvGraphicFramePr>
          <p:cNvPr id="6" name="Object 5">
            <a:extLst>
              <a:ext uri="{FF2B5EF4-FFF2-40B4-BE49-F238E27FC236}">
                <a16:creationId xmlns:a16="http://schemas.microsoft.com/office/drawing/2014/main" id="{E5B5F5BC-A4B1-4CBD-ABCD-6E02A03C20F5}"/>
              </a:ext>
            </a:extLst>
          </p:cNvPr>
          <p:cNvGraphicFramePr>
            <a:graphicFrameLocks noChangeAspect="1"/>
          </p:cNvGraphicFramePr>
          <p:nvPr/>
        </p:nvGraphicFramePr>
        <p:xfrm>
          <a:off x="4706759" y="3678528"/>
          <a:ext cx="7840561" cy="1960141"/>
        </p:xfrm>
        <a:graphic>
          <a:graphicData uri="http://schemas.openxmlformats.org/presentationml/2006/ole">
            <mc:AlternateContent xmlns:mc="http://schemas.openxmlformats.org/markup-compatibility/2006">
              <mc:Choice xmlns:v="urn:schemas-microsoft-com:vml" Requires="v">
                <p:oleObj name="MDLDrawObject Class" r:id="rId4" imgW="8448385" imgH="2133074" progId="MDLDrawOLE.MDLDrawObject.1">
                  <p:embed/>
                </p:oleObj>
              </mc:Choice>
              <mc:Fallback>
                <p:oleObj name="MDLDrawObject Class" r:id="rId4" imgW="8448385" imgH="2133074" progId="MDLDrawOLE.MDLDrawObject.1">
                  <p:embed/>
                  <p:pic>
                    <p:nvPicPr>
                      <p:cNvPr id="6" name="Object 5">
                        <a:extLst>
                          <a:ext uri="{FF2B5EF4-FFF2-40B4-BE49-F238E27FC236}">
                            <a16:creationId xmlns:a16="http://schemas.microsoft.com/office/drawing/2014/main" id="{E5B5F5BC-A4B1-4CBD-ABCD-6E02A03C20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6759" y="3678528"/>
                        <a:ext cx="7840561" cy="1960141"/>
                      </a:xfrm>
                      <a:prstGeom prst="rect">
                        <a:avLst/>
                      </a:prstGeom>
                      <a:noFill/>
                    </p:spPr>
                  </p:pic>
                </p:oleObj>
              </mc:Fallback>
            </mc:AlternateContent>
          </a:graphicData>
        </a:graphic>
      </p:graphicFrame>
      <p:sp>
        <p:nvSpPr>
          <p:cNvPr id="8" name="Rectangle 7">
            <a:extLst>
              <a:ext uri="{FF2B5EF4-FFF2-40B4-BE49-F238E27FC236}">
                <a16:creationId xmlns:a16="http://schemas.microsoft.com/office/drawing/2014/main" id="{F5B874A2-D90C-43D8-AF17-1482F3B22B84}"/>
              </a:ext>
            </a:extLst>
          </p:cNvPr>
          <p:cNvSpPr/>
          <p:nvPr/>
        </p:nvSpPr>
        <p:spPr>
          <a:xfrm>
            <a:off x="162302" y="221193"/>
            <a:ext cx="4424779" cy="2585323"/>
          </a:xfrm>
          <a:prstGeom prst="rect">
            <a:avLst/>
          </a:prstGeom>
        </p:spPr>
        <p:txBody>
          <a:bodyPr wrap="square">
            <a:spAutoFit/>
          </a:bodyPr>
          <a:lstStyle/>
          <a:p>
            <a:r>
              <a:rPr lang="en-US" sz="1800" b="1" dirty="0">
                <a:latin typeface="Arial" panose="020B0604020202020204" pitchFamily="34" charset="0"/>
                <a:ea typeface="Times New Roman" panose="02020603050405020304" pitchFamily="18" charset="0"/>
              </a:rPr>
              <a:t>Inhibition of HIV Protease (HIV Drugs):</a:t>
            </a:r>
            <a:endParaRPr lang="en-US" sz="1800" dirty="0">
              <a:latin typeface="Arial" panose="020B0604020202020204" pitchFamily="34" charset="0"/>
              <a:ea typeface="Times New Roman" panose="02020603050405020304" pitchFamily="18" charset="0"/>
            </a:endParaRPr>
          </a:p>
          <a:p>
            <a:pPr marL="331153" indent="-331153" algn="just">
              <a:buFont typeface="Symbol" panose="05050102010706020507" pitchFamily="18" charset="2"/>
              <a:buChar char=""/>
              <a:tabLst>
                <a:tab pos="-220768" algn="l"/>
              </a:tabLst>
            </a:pPr>
            <a:r>
              <a:rPr lang="en-US" sz="1800" dirty="0">
                <a:latin typeface="Arial" panose="020B0604020202020204" pitchFamily="34" charset="0"/>
                <a:ea typeface="Times New Roman" panose="02020603050405020304" pitchFamily="18" charset="0"/>
              </a:rPr>
              <a:t>Most drugs are small peptide-like analogs with non-cleavable bonds that resemble peptide bonds. These are competitive inhibitors because:</a:t>
            </a:r>
          </a:p>
          <a:p>
            <a:pPr marL="820540" lvl="1" indent="-331153" algn="just">
              <a:buFont typeface="Wingdings" panose="05000000000000000000" pitchFamily="2" charset="2"/>
              <a:buChar char="q"/>
              <a:tabLst>
                <a:tab pos="-220768" algn="l"/>
              </a:tabLst>
            </a:pPr>
            <a:r>
              <a:rPr lang="en-US" sz="1800" dirty="0">
                <a:latin typeface="Arial" panose="020B0604020202020204" pitchFamily="34" charset="0"/>
                <a:ea typeface="Times New Roman" panose="02020603050405020304" pitchFamily="18" charset="0"/>
              </a:rPr>
              <a:t>They bind to the active site (similar to substrate)</a:t>
            </a:r>
          </a:p>
          <a:p>
            <a:pPr marL="820540" lvl="1" indent="-331153" algn="just">
              <a:buFont typeface="Wingdings" panose="05000000000000000000" pitchFamily="2" charset="2"/>
              <a:buChar char="q"/>
              <a:tabLst>
                <a:tab pos="-220768" algn="l"/>
              </a:tabLst>
            </a:pPr>
            <a:r>
              <a:rPr lang="en-US" sz="1800" dirty="0">
                <a:latin typeface="Arial" panose="020B0604020202020204" pitchFamily="34" charset="0"/>
                <a:ea typeface="Times New Roman" panose="02020603050405020304" pitchFamily="18" charset="0"/>
              </a:rPr>
              <a:t>They are unreactive (no peptide bond)</a:t>
            </a:r>
          </a:p>
        </p:txBody>
      </p:sp>
      <p:sp>
        <p:nvSpPr>
          <p:cNvPr id="9" name="Rectangle 8">
            <a:extLst>
              <a:ext uri="{FF2B5EF4-FFF2-40B4-BE49-F238E27FC236}">
                <a16:creationId xmlns:a16="http://schemas.microsoft.com/office/drawing/2014/main" id="{170E9B3C-FF4F-48CF-A575-93A5E1ED6271}"/>
              </a:ext>
            </a:extLst>
          </p:cNvPr>
          <p:cNvSpPr/>
          <p:nvPr/>
        </p:nvSpPr>
        <p:spPr>
          <a:xfrm>
            <a:off x="84353" y="4025695"/>
            <a:ext cx="4378465" cy="1477328"/>
          </a:xfrm>
          <a:prstGeom prst="rect">
            <a:avLst/>
          </a:prstGeom>
        </p:spPr>
        <p:txBody>
          <a:bodyPr wrap="square">
            <a:spAutoFit/>
          </a:bodyPr>
          <a:lstStyle/>
          <a:p>
            <a:r>
              <a:rPr lang="en-US" sz="1800" b="1" dirty="0">
                <a:latin typeface="Arial" panose="020B0604020202020204" pitchFamily="34" charset="0"/>
                <a:ea typeface="Times New Roman" panose="02020603050405020304" pitchFamily="18" charset="0"/>
              </a:rPr>
              <a:t>Drug Design: </a:t>
            </a:r>
            <a:r>
              <a:rPr lang="en-US" sz="1800" dirty="0">
                <a:latin typeface="Arial" panose="020B0604020202020204" pitchFamily="34" charset="0"/>
                <a:ea typeface="Times New Roman" panose="02020603050405020304" pitchFamily="18" charset="0"/>
              </a:rPr>
              <a:t>Compounds A (Isobutyl) and B (cyclohexane) are candidates for HIV protease inhibitors.  Which of the two drugs will be more effective at inhibiting the wild-type protease?</a:t>
            </a:r>
          </a:p>
        </p:txBody>
      </p:sp>
      <p:sp>
        <p:nvSpPr>
          <p:cNvPr id="10" name="Rectangle 9">
            <a:extLst>
              <a:ext uri="{FF2B5EF4-FFF2-40B4-BE49-F238E27FC236}">
                <a16:creationId xmlns:a16="http://schemas.microsoft.com/office/drawing/2014/main" id="{73781858-45D7-42BC-91D7-8DACEA56AB13}"/>
              </a:ext>
            </a:extLst>
          </p:cNvPr>
          <p:cNvSpPr/>
          <p:nvPr/>
        </p:nvSpPr>
        <p:spPr>
          <a:xfrm>
            <a:off x="57791" y="6055696"/>
            <a:ext cx="9342465" cy="646331"/>
          </a:xfrm>
          <a:prstGeom prst="rect">
            <a:avLst/>
          </a:prstGeom>
        </p:spPr>
        <p:txBody>
          <a:bodyPr wrap="square">
            <a:spAutoFit/>
          </a:bodyPr>
          <a:lstStyle/>
          <a:p>
            <a:pPr algn="just"/>
            <a:r>
              <a:rPr lang="en-US" sz="1800" b="1" dirty="0">
                <a:latin typeface="Arial" panose="020B0604020202020204" pitchFamily="34" charset="0"/>
                <a:ea typeface="Times New Roman" panose="02020603050405020304" pitchFamily="18" charset="0"/>
              </a:rPr>
              <a:t>Answer</a:t>
            </a:r>
            <a:r>
              <a:rPr lang="en-US" sz="1800" dirty="0">
                <a:latin typeface="Arial" panose="020B0604020202020204" pitchFamily="34" charset="0"/>
                <a:ea typeface="Times New Roman" panose="02020603050405020304" pitchFamily="18" charset="0"/>
              </a:rPr>
              <a:t>: We will assume that these are competitive inhibitors. Therefore</a:t>
            </a:r>
            <a:r>
              <a:rPr lang="en-US" sz="1800" b="1" dirty="0">
                <a:latin typeface="Arial" panose="020B0604020202020204" pitchFamily="34" charset="0"/>
                <a:ea typeface="Times New Roman" panose="02020603050405020304" pitchFamily="18" charset="0"/>
              </a:rPr>
              <a:t>, </a:t>
            </a:r>
            <a:r>
              <a:rPr lang="en-US" sz="1800" dirty="0">
                <a:latin typeface="Arial" panose="020B0604020202020204" pitchFamily="34" charset="0"/>
                <a:ea typeface="Times New Roman" panose="02020603050405020304" pitchFamily="18" charset="0"/>
              </a:rPr>
              <a:t>we need to compare the K</a:t>
            </a:r>
            <a:r>
              <a:rPr lang="en-US" sz="1800" baseline="-25000" dirty="0">
                <a:latin typeface="Arial" panose="020B0604020202020204" pitchFamily="34" charset="0"/>
                <a:ea typeface="Times New Roman" panose="02020603050405020304" pitchFamily="18" charset="0"/>
              </a:rPr>
              <a:t>I</a:t>
            </a:r>
            <a:r>
              <a:rPr lang="en-US" sz="1800" dirty="0">
                <a:latin typeface="Arial" panose="020B0604020202020204" pitchFamily="34" charset="0"/>
                <a:ea typeface="Times New Roman" panose="02020603050405020304" pitchFamily="18" charset="0"/>
              </a:rPr>
              <a:t> values for each inhibitor binding to the protease.</a:t>
            </a:r>
          </a:p>
        </p:txBody>
      </p:sp>
      <p:sp>
        <p:nvSpPr>
          <p:cNvPr id="7" name="Date Placeholder 6">
            <a:extLst>
              <a:ext uri="{FF2B5EF4-FFF2-40B4-BE49-F238E27FC236}">
                <a16:creationId xmlns:a16="http://schemas.microsoft.com/office/drawing/2014/main" id="{304F3609-204B-4D9E-5888-4E7E3ECE7AB8}"/>
              </a:ext>
            </a:extLst>
          </p:cNvPr>
          <p:cNvSpPr>
            <a:spLocks noGrp="1"/>
          </p:cNvSpPr>
          <p:nvPr>
            <p:ph type="dt" sz="half" idx="10"/>
          </p:nvPr>
        </p:nvSpPr>
        <p:spPr/>
        <p:txBody>
          <a:bodyPr/>
          <a:lstStyle/>
          <a:p>
            <a:fld id="{A56DAF38-5E80-4665-ADAC-E9446F4F3EFC}" type="datetime1">
              <a:rPr lang="en-US" smtClean="0"/>
              <a:t>2/8/2025</a:t>
            </a:fld>
            <a:endParaRPr lang="en-US"/>
          </a:p>
        </p:txBody>
      </p:sp>
      <p:sp>
        <p:nvSpPr>
          <p:cNvPr id="11" name="Footer Placeholder 10">
            <a:extLst>
              <a:ext uri="{FF2B5EF4-FFF2-40B4-BE49-F238E27FC236}">
                <a16:creationId xmlns:a16="http://schemas.microsoft.com/office/drawing/2014/main" id="{E336407C-6FCD-9B92-FDAB-05D57727B284}"/>
              </a:ext>
            </a:extLst>
          </p:cNvPr>
          <p:cNvSpPr>
            <a:spLocks noGrp="1"/>
          </p:cNvSpPr>
          <p:nvPr>
            <p:ph type="ftr" sz="quarter" idx="11"/>
          </p:nvPr>
        </p:nvSpPr>
        <p:spPr/>
        <p:txBody>
          <a:bodyPr/>
          <a:lstStyle/>
          <a:p>
            <a:r>
              <a:rPr lang="en-US"/>
              <a:t>Drugs and Disease Spring 2025 - Lecture 5</a:t>
            </a:r>
          </a:p>
        </p:txBody>
      </p:sp>
      <p:sp>
        <p:nvSpPr>
          <p:cNvPr id="12" name="Slide Number Placeholder 11">
            <a:extLst>
              <a:ext uri="{FF2B5EF4-FFF2-40B4-BE49-F238E27FC236}">
                <a16:creationId xmlns:a16="http://schemas.microsoft.com/office/drawing/2014/main" id="{A173A77D-391B-0AFC-97D8-406C0B9C7A6A}"/>
              </a:ext>
            </a:extLst>
          </p:cNvPr>
          <p:cNvSpPr>
            <a:spLocks noGrp="1"/>
          </p:cNvSpPr>
          <p:nvPr>
            <p:ph type="sldNum" sz="quarter" idx="12"/>
          </p:nvPr>
        </p:nvSpPr>
        <p:spPr/>
        <p:txBody>
          <a:bodyPr/>
          <a:lstStyle/>
          <a:p>
            <a:fld id="{DC3BB032-4020-48F4-953B-341806DC4A2B}" type="slidenum">
              <a:rPr lang="en-US" smtClean="0"/>
              <a:pPr/>
              <a:t>40</a:t>
            </a:fld>
            <a:endParaRPr lang="en-US"/>
          </a:p>
        </p:txBody>
      </p:sp>
      <p:grpSp>
        <p:nvGrpSpPr>
          <p:cNvPr id="14" name="Group 13">
            <a:extLst>
              <a:ext uri="{FF2B5EF4-FFF2-40B4-BE49-F238E27FC236}">
                <a16:creationId xmlns:a16="http://schemas.microsoft.com/office/drawing/2014/main" id="{E34F53A6-1EB4-39AF-4358-9BB0DDAD7C44}"/>
              </a:ext>
            </a:extLst>
          </p:cNvPr>
          <p:cNvGrpSpPr/>
          <p:nvPr/>
        </p:nvGrpSpPr>
        <p:grpSpPr>
          <a:xfrm>
            <a:off x="5451673" y="309449"/>
            <a:ext cx="1706400" cy="1654560"/>
            <a:chOff x="5451673" y="309449"/>
            <a:chExt cx="1706400" cy="1654560"/>
          </a:xfrm>
        </p:grpSpPr>
        <mc:AlternateContent xmlns:mc="http://schemas.openxmlformats.org/markup-compatibility/2006">
          <mc:Choice xmlns:p14="http://schemas.microsoft.com/office/powerpoint/2010/main" Requires="p14">
            <p:contentPart p14:bwMode="auto" r:id="rId6">
              <p14:nvContentPartPr>
                <p14:cNvPr id="2" name="Ink 1">
                  <a:extLst>
                    <a:ext uri="{FF2B5EF4-FFF2-40B4-BE49-F238E27FC236}">
                      <a16:creationId xmlns:a16="http://schemas.microsoft.com/office/drawing/2014/main" id="{9DADEC30-FDC7-97B2-2CC4-DE07786E497B}"/>
                    </a:ext>
                  </a:extLst>
                </p14:cNvPr>
                <p14:cNvContentPartPr/>
                <p14:nvPr/>
              </p14:nvContentPartPr>
              <p14:xfrm>
                <a:off x="5981593" y="309449"/>
                <a:ext cx="1176480" cy="401040"/>
              </p14:xfrm>
            </p:contentPart>
          </mc:Choice>
          <mc:Fallback>
            <p:pic>
              <p:nvPicPr>
                <p:cNvPr id="2" name="Ink 1">
                  <a:extLst>
                    <a:ext uri="{FF2B5EF4-FFF2-40B4-BE49-F238E27FC236}">
                      <a16:creationId xmlns:a16="http://schemas.microsoft.com/office/drawing/2014/main" id="{9DADEC30-FDC7-97B2-2CC4-DE07786E497B}"/>
                    </a:ext>
                  </a:extLst>
                </p:cNvPr>
                <p:cNvPicPr/>
                <p:nvPr/>
              </p:nvPicPr>
              <p:blipFill>
                <a:blip r:embed="rId7"/>
                <a:stretch>
                  <a:fillRect/>
                </a:stretch>
              </p:blipFill>
              <p:spPr>
                <a:xfrm>
                  <a:off x="5972953" y="300449"/>
                  <a:ext cx="1194120" cy="41868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3" name="Ink 2">
                  <a:extLst>
                    <a:ext uri="{FF2B5EF4-FFF2-40B4-BE49-F238E27FC236}">
                      <a16:creationId xmlns:a16="http://schemas.microsoft.com/office/drawing/2014/main" id="{0512A8CA-01ED-B734-4F7A-E0BD472393F2}"/>
                    </a:ext>
                  </a:extLst>
                </p14:cNvPr>
                <p14:cNvContentPartPr/>
                <p14:nvPr/>
              </p14:nvContentPartPr>
              <p14:xfrm>
                <a:off x="5709433" y="1750169"/>
                <a:ext cx="109080" cy="213840"/>
              </p14:xfrm>
            </p:contentPart>
          </mc:Choice>
          <mc:Fallback>
            <p:pic>
              <p:nvPicPr>
                <p:cNvPr id="3" name="Ink 2">
                  <a:extLst>
                    <a:ext uri="{FF2B5EF4-FFF2-40B4-BE49-F238E27FC236}">
                      <a16:creationId xmlns:a16="http://schemas.microsoft.com/office/drawing/2014/main" id="{0512A8CA-01ED-B734-4F7A-E0BD472393F2}"/>
                    </a:ext>
                  </a:extLst>
                </p:cNvPr>
                <p:cNvPicPr/>
                <p:nvPr/>
              </p:nvPicPr>
              <p:blipFill>
                <a:blip r:embed="rId9"/>
                <a:stretch>
                  <a:fillRect/>
                </a:stretch>
              </p:blipFill>
              <p:spPr>
                <a:xfrm>
                  <a:off x="5700433" y="1741169"/>
                  <a:ext cx="126720" cy="23148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4" name="Ink 3">
                  <a:extLst>
                    <a:ext uri="{FF2B5EF4-FFF2-40B4-BE49-F238E27FC236}">
                      <a16:creationId xmlns:a16="http://schemas.microsoft.com/office/drawing/2014/main" id="{2F7E60B0-7FAA-0C50-06FA-33A88FD8982F}"/>
                    </a:ext>
                  </a:extLst>
                </p14:cNvPr>
                <p14:cNvContentPartPr/>
                <p14:nvPr/>
              </p14:nvContentPartPr>
              <p14:xfrm>
                <a:off x="5797993" y="1638569"/>
                <a:ext cx="369000" cy="160560"/>
              </p14:xfrm>
            </p:contentPart>
          </mc:Choice>
          <mc:Fallback>
            <p:pic>
              <p:nvPicPr>
                <p:cNvPr id="4" name="Ink 3">
                  <a:extLst>
                    <a:ext uri="{FF2B5EF4-FFF2-40B4-BE49-F238E27FC236}">
                      <a16:creationId xmlns:a16="http://schemas.microsoft.com/office/drawing/2014/main" id="{2F7E60B0-7FAA-0C50-06FA-33A88FD8982F}"/>
                    </a:ext>
                  </a:extLst>
                </p:cNvPr>
                <p:cNvPicPr/>
                <p:nvPr/>
              </p:nvPicPr>
              <p:blipFill>
                <a:blip r:embed="rId11"/>
                <a:stretch>
                  <a:fillRect/>
                </a:stretch>
              </p:blipFill>
              <p:spPr>
                <a:xfrm>
                  <a:off x="5788993" y="1629569"/>
                  <a:ext cx="386640" cy="1782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3" name="Ink 12">
                  <a:extLst>
                    <a:ext uri="{FF2B5EF4-FFF2-40B4-BE49-F238E27FC236}">
                      <a16:creationId xmlns:a16="http://schemas.microsoft.com/office/drawing/2014/main" id="{EA3BDFCC-6E9E-A808-3D83-54ABF95E3EF8}"/>
                    </a:ext>
                  </a:extLst>
                </p14:cNvPr>
                <p14:cNvContentPartPr/>
                <p14:nvPr/>
              </p14:nvContentPartPr>
              <p14:xfrm>
                <a:off x="5451673" y="761609"/>
                <a:ext cx="559440" cy="824040"/>
              </p14:xfrm>
            </p:contentPart>
          </mc:Choice>
          <mc:Fallback>
            <p:pic>
              <p:nvPicPr>
                <p:cNvPr id="13" name="Ink 12">
                  <a:extLst>
                    <a:ext uri="{FF2B5EF4-FFF2-40B4-BE49-F238E27FC236}">
                      <a16:creationId xmlns:a16="http://schemas.microsoft.com/office/drawing/2014/main" id="{EA3BDFCC-6E9E-A808-3D83-54ABF95E3EF8}"/>
                    </a:ext>
                  </a:extLst>
                </p:cNvPr>
                <p:cNvPicPr/>
                <p:nvPr/>
              </p:nvPicPr>
              <p:blipFill>
                <a:blip r:embed="rId13"/>
                <a:stretch>
                  <a:fillRect/>
                </a:stretch>
              </p:blipFill>
              <p:spPr>
                <a:xfrm>
                  <a:off x="5442673" y="752609"/>
                  <a:ext cx="577080" cy="8416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4">
            <p14:nvContentPartPr>
              <p14:cNvPr id="15" name="Ink 14">
                <a:extLst>
                  <a:ext uri="{FF2B5EF4-FFF2-40B4-BE49-F238E27FC236}">
                    <a16:creationId xmlns:a16="http://schemas.microsoft.com/office/drawing/2014/main" id="{CA2510B9-77C4-550A-DED9-39EAB101AE35}"/>
                  </a:ext>
                </a:extLst>
              </p14:cNvPr>
              <p14:cNvContentPartPr/>
              <p14:nvPr/>
            </p14:nvContentPartPr>
            <p14:xfrm>
              <a:off x="10641073" y="578009"/>
              <a:ext cx="722160" cy="94680"/>
            </p14:xfrm>
          </p:contentPart>
        </mc:Choice>
        <mc:Fallback>
          <p:pic>
            <p:nvPicPr>
              <p:cNvPr id="15" name="Ink 14">
                <a:extLst>
                  <a:ext uri="{FF2B5EF4-FFF2-40B4-BE49-F238E27FC236}">
                    <a16:creationId xmlns:a16="http://schemas.microsoft.com/office/drawing/2014/main" id="{CA2510B9-77C4-550A-DED9-39EAB101AE35}"/>
                  </a:ext>
                </a:extLst>
              </p:cNvPr>
              <p:cNvPicPr/>
              <p:nvPr/>
            </p:nvPicPr>
            <p:blipFill>
              <a:blip r:embed="rId15"/>
              <a:stretch>
                <a:fillRect/>
              </a:stretch>
            </p:blipFill>
            <p:spPr>
              <a:xfrm>
                <a:off x="10632073" y="569009"/>
                <a:ext cx="739800" cy="112320"/>
              </a:xfrm>
              <a:prstGeom prst="rect">
                <a:avLst/>
              </a:prstGeom>
            </p:spPr>
          </p:pic>
        </mc:Fallback>
      </mc:AlternateContent>
      <p:grpSp>
        <p:nvGrpSpPr>
          <p:cNvPr id="26" name="Group 25">
            <a:extLst>
              <a:ext uri="{FF2B5EF4-FFF2-40B4-BE49-F238E27FC236}">
                <a16:creationId xmlns:a16="http://schemas.microsoft.com/office/drawing/2014/main" id="{542980C9-47EE-EC55-9580-45D8003D83AA}"/>
              </a:ext>
            </a:extLst>
          </p:cNvPr>
          <p:cNvGrpSpPr/>
          <p:nvPr/>
        </p:nvGrpSpPr>
        <p:grpSpPr>
          <a:xfrm>
            <a:off x="10675273" y="1954289"/>
            <a:ext cx="2049120" cy="789120"/>
            <a:chOff x="10675273" y="1954289"/>
            <a:chExt cx="2049120" cy="789120"/>
          </a:xfrm>
        </p:grpSpPr>
        <mc:AlternateContent xmlns:mc="http://schemas.openxmlformats.org/markup-compatibility/2006">
          <mc:Choice xmlns:p14="http://schemas.microsoft.com/office/powerpoint/2010/main" Requires="p14">
            <p:contentPart p14:bwMode="auto" r:id="rId16">
              <p14:nvContentPartPr>
                <p14:cNvPr id="16" name="Ink 15">
                  <a:extLst>
                    <a:ext uri="{FF2B5EF4-FFF2-40B4-BE49-F238E27FC236}">
                      <a16:creationId xmlns:a16="http://schemas.microsoft.com/office/drawing/2014/main" id="{7DE7B6C5-AE39-3027-4133-051F25C1F15A}"/>
                    </a:ext>
                  </a:extLst>
                </p14:cNvPr>
                <p14:cNvContentPartPr/>
                <p14:nvPr/>
              </p14:nvContentPartPr>
              <p14:xfrm>
                <a:off x="10675273" y="1954289"/>
                <a:ext cx="334080" cy="541080"/>
              </p14:xfrm>
            </p:contentPart>
          </mc:Choice>
          <mc:Fallback>
            <p:pic>
              <p:nvPicPr>
                <p:cNvPr id="16" name="Ink 15">
                  <a:extLst>
                    <a:ext uri="{FF2B5EF4-FFF2-40B4-BE49-F238E27FC236}">
                      <a16:creationId xmlns:a16="http://schemas.microsoft.com/office/drawing/2014/main" id="{7DE7B6C5-AE39-3027-4133-051F25C1F15A}"/>
                    </a:ext>
                  </a:extLst>
                </p:cNvPr>
                <p:cNvPicPr/>
                <p:nvPr/>
              </p:nvPicPr>
              <p:blipFill>
                <a:blip r:embed="rId17"/>
                <a:stretch>
                  <a:fillRect/>
                </a:stretch>
              </p:blipFill>
              <p:spPr>
                <a:xfrm>
                  <a:off x="10666633" y="1945289"/>
                  <a:ext cx="351720" cy="55872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7" name="Ink 16">
                  <a:extLst>
                    <a:ext uri="{FF2B5EF4-FFF2-40B4-BE49-F238E27FC236}">
                      <a16:creationId xmlns:a16="http://schemas.microsoft.com/office/drawing/2014/main" id="{9B3ADE26-E1D5-3AAE-C13F-908B81B53A7E}"/>
                    </a:ext>
                  </a:extLst>
                </p14:cNvPr>
                <p14:cNvContentPartPr/>
                <p14:nvPr/>
              </p14:nvContentPartPr>
              <p14:xfrm>
                <a:off x="11156593" y="2509049"/>
                <a:ext cx="294120" cy="234360"/>
              </p14:xfrm>
            </p:contentPart>
          </mc:Choice>
          <mc:Fallback>
            <p:pic>
              <p:nvPicPr>
                <p:cNvPr id="17" name="Ink 16">
                  <a:extLst>
                    <a:ext uri="{FF2B5EF4-FFF2-40B4-BE49-F238E27FC236}">
                      <a16:creationId xmlns:a16="http://schemas.microsoft.com/office/drawing/2014/main" id="{9B3ADE26-E1D5-3AAE-C13F-908B81B53A7E}"/>
                    </a:ext>
                  </a:extLst>
                </p:cNvPr>
                <p:cNvPicPr/>
                <p:nvPr/>
              </p:nvPicPr>
              <p:blipFill>
                <a:blip r:embed="rId19"/>
                <a:stretch>
                  <a:fillRect/>
                </a:stretch>
              </p:blipFill>
              <p:spPr>
                <a:xfrm>
                  <a:off x="11147953" y="2500409"/>
                  <a:ext cx="311760" cy="25200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9" name="Ink 18">
                  <a:extLst>
                    <a:ext uri="{FF2B5EF4-FFF2-40B4-BE49-F238E27FC236}">
                      <a16:creationId xmlns:a16="http://schemas.microsoft.com/office/drawing/2014/main" id="{1BE52AEC-667B-8145-D7B3-AF0DEBBFF3CD}"/>
                    </a:ext>
                  </a:extLst>
                </p14:cNvPr>
                <p14:cNvContentPartPr/>
                <p14:nvPr/>
              </p14:nvContentPartPr>
              <p14:xfrm>
                <a:off x="11462233" y="2409329"/>
                <a:ext cx="351720" cy="201240"/>
              </p14:xfrm>
            </p:contentPart>
          </mc:Choice>
          <mc:Fallback>
            <p:pic>
              <p:nvPicPr>
                <p:cNvPr id="19" name="Ink 18">
                  <a:extLst>
                    <a:ext uri="{FF2B5EF4-FFF2-40B4-BE49-F238E27FC236}">
                      <a16:creationId xmlns:a16="http://schemas.microsoft.com/office/drawing/2014/main" id="{1BE52AEC-667B-8145-D7B3-AF0DEBBFF3CD}"/>
                    </a:ext>
                  </a:extLst>
                </p:cNvPr>
                <p:cNvPicPr/>
                <p:nvPr/>
              </p:nvPicPr>
              <p:blipFill>
                <a:blip r:embed="rId21"/>
                <a:stretch>
                  <a:fillRect/>
                </a:stretch>
              </p:blipFill>
              <p:spPr>
                <a:xfrm>
                  <a:off x="11453233" y="2400329"/>
                  <a:ext cx="369360" cy="21888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20" name="Ink 19">
                  <a:extLst>
                    <a:ext uri="{FF2B5EF4-FFF2-40B4-BE49-F238E27FC236}">
                      <a16:creationId xmlns:a16="http://schemas.microsoft.com/office/drawing/2014/main" id="{123F82D2-C926-3A3E-560D-A7DA93F5DD79}"/>
                    </a:ext>
                  </a:extLst>
                </p14:cNvPr>
                <p14:cNvContentPartPr/>
                <p14:nvPr/>
              </p14:nvContentPartPr>
              <p14:xfrm>
                <a:off x="11794153" y="2308169"/>
                <a:ext cx="363240" cy="179280"/>
              </p14:xfrm>
            </p:contentPart>
          </mc:Choice>
          <mc:Fallback>
            <p:pic>
              <p:nvPicPr>
                <p:cNvPr id="20" name="Ink 19">
                  <a:extLst>
                    <a:ext uri="{FF2B5EF4-FFF2-40B4-BE49-F238E27FC236}">
                      <a16:creationId xmlns:a16="http://schemas.microsoft.com/office/drawing/2014/main" id="{123F82D2-C926-3A3E-560D-A7DA93F5DD79}"/>
                    </a:ext>
                  </a:extLst>
                </p:cNvPr>
                <p:cNvPicPr/>
                <p:nvPr/>
              </p:nvPicPr>
              <p:blipFill>
                <a:blip r:embed="rId23"/>
                <a:stretch>
                  <a:fillRect/>
                </a:stretch>
              </p:blipFill>
              <p:spPr>
                <a:xfrm>
                  <a:off x="11785153" y="2299169"/>
                  <a:ext cx="380880" cy="19692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21" name="Ink 20">
                  <a:extLst>
                    <a:ext uri="{FF2B5EF4-FFF2-40B4-BE49-F238E27FC236}">
                      <a16:creationId xmlns:a16="http://schemas.microsoft.com/office/drawing/2014/main" id="{7F84D95A-9FA2-5325-6ADA-E1F880E41D3D}"/>
                    </a:ext>
                  </a:extLst>
                </p14:cNvPr>
                <p14:cNvContentPartPr/>
                <p14:nvPr/>
              </p14:nvContentPartPr>
              <p14:xfrm>
                <a:off x="12166753" y="2324369"/>
                <a:ext cx="123480" cy="125640"/>
              </p14:xfrm>
            </p:contentPart>
          </mc:Choice>
          <mc:Fallback>
            <p:pic>
              <p:nvPicPr>
                <p:cNvPr id="21" name="Ink 20">
                  <a:extLst>
                    <a:ext uri="{FF2B5EF4-FFF2-40B4-BE49-F238E27FC236}">
                      <a16:creationId xmlns:a16="http://schemas.microsoft.com/office/drawing/2014/main" id="{7F84D95A-9FA2-5325-6ADA-E1F880E41D3D}"/>
                    </a:ext>
                  </a:extLst>
                </p:cNvPr>
                <p:cNvPicPr/>
                <p:nvPr/>
              </p:nvPicPr>
              <p:blipFill>
                <a:blip r:embed="rId25"/>
                <a:stretch>
                  <a:fillRect/>
                </a:stretch>
              </p:blipFill>
              <p:spPr>
                <a:xfrm>
                  <a:off x="12158113" y="2315369"/>
                  <a:ext cx="141120" cy="14328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2" name="Ink 21">
                  <a:extLst>
                    <a:ext uri="{FF2B5EF4-FFF2-40B4-BE49-F238E27FC236}">
                      <a16:creationId xmlns:a16="http://schemas.microsoft.com/office/drawing/2014/main" id="{B8DFE52C-E7EB-35DF-58B2-A0A784A0DC2C}"/>
                    </a:ext>
                  </a:extLst>
                </p14:cNvPr>
                <p14:cNvContentPartPr/>
                <p14:nvPr/>
              </p14:nvContentPartPr>
              <p14:xfrm>
                <a:off x="12315073" y="2342009"/>
                <a:ext cx="323280" cy="95400"/>
              </p14:xfrm>
            </p:contentPart>
          </mc:Choice>
          <mc:Fallback>
            <p:pic>
              <p:nvPicPr>
                <p:cNvPr id="22" name="Ink 21">
                  <a:extLst>
                    <a:ext uri="{FF2B5EF4-FFF2-40B4-BE49-F238E27FC236}">
                      <a16:creationId xmlns:a16="http://schemas.microsoft.com/office/drawing/2014/main" id="{B8DFE52C-E7EB-35DF-58B2-A0A784A0DC2C}"/>
                    </a:ext>
                  </a:extLst>
                </p:cNvPr>
                <p:cNvPicPr/>
                <p:nvPr/>
              </p:nvPicPr>
              <p:blipFill>
                <a:blip r:embed="rId27"/>
                <a:stretch>
                  <a:fillRect/>
                </a:stretch>
              </p:blipFill>
              <p:spPr>
                <a:xfrm>
                  <a:off x="12306433" y="2333369"/>
                  <a:ext cx="340920" cy="11304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3" name="Ink 22">
                  <a:extLst>
                    <a:ext uri="{FF2B5EF4-FFF2-40B4-BE49-F238E27FC236}">
                      <a16:creationId xmlns:a16="http://schemas.microsoft.com/office/drawing/2014/main" id="{4F5A80F1-4E60-3200-C243-4FFB57B81BC4}"/>
                    </a:ext>
                  </a:extLst>
                </p14:cNvPr>
                <p14:cNvContentPartPr/>
                <p14:nvPr/>
              </p14:nvContentPartPr>
              <p14:xfrm>
                <a:off x="12475273" y="2227169"/>
                <a:ext cx="24480" cy="6840"/>
              </p14:xfrm>
            </p:contentPart>
          </mc:Choice>
          <mc:Fallback>
            <p:pic>
              <p:nvPicPr>
                <p:cNvPr id="23" name="Ink 22">
                  <a:extLst>
                    <a:ext uri="{FF2B5EF4-FFF2-40B4-BE49-F238E27FC236}">
                      <a16:creationId xmlns:a16="http://schemas.microsoft.com/office/drawing/2014/main" id="{4F5A80F1-4E60-3200-C243-4FFB57B81BC4}"/>
                    </a:ext>
                  </a:extLst>
                </p:cNvPr>
                <p:cNvPicPr/>
                <p:nvPr/>
              </p:nvPicPr>
              <p:blipFill>
                <a:blip r:embed="rId29"/>
                <a:stretch>
                  <a:fillRect/>
                </a:stretch>
              </p:blipFill>
              <p:spPr>
                <a:xfrm>
                  <a:off x="12466633" y="2218169"/>
                  <a:ext cx="42120" cy="2448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4" name="Ink 23">
                  <a:extLst>
                    <a:ext uri="{FF2B5EF4-FFF2-40B4-BE49-F238E27FC236}">
                      <a16:creationId xmlns:a16="http://schemas.microsoft.com/office/drawing/2014/main" id="{3460B97D-7F69-2488-62D0-99AA2D5FEF3C}"/>
                    </a:ext>
                  </a:extLst>
                </p14:cNvPr>
                <p14:cNvContentPartPr/>
                <p14:nvPr/>
              </p14:nvContentPartPr>
              <p14:xfrm>
                <a:off x="12607393" y="2322209"/>
                <a:ext cx="62280" cy="81000"/>
              </p14:xfrm>
            </p:contentPart>
          </mc:Choice>
          <mc:Fallback>
            <p:pic>
              <p:nvPicPr>
                <p:cNvPr id="24" name="Ink 23">
                  <a:extLst>
                    <a:ext uri="{FF2B5EF4-FFF2-40B4-BE49-F238E27FC236}">
                      <a16:creationId xmlns:a16="http://schemas.microsoft.com/office/drawing/2014/main" id="{3460B97D-7F69-2488-62D0-99AA2D5FEF3C}"/>
                    </a:ext>
                  </a:extLst>
                </p:cNvPr>
                <p:cNvPicPr/>
                <p:nvPr/>
              </p:nvPicPr>
              <p:blipFill>
                <a:blip r:embed="rId31"/>
                <a:stretch>
                  <a:fillRect/>
                </a:stretch>
              </p:blipFill>
              <p:spPr>
                <a:xfrm>
                  <a:off x="12598393" y="2313209"/>
                  <a:ext cx="79920" cy="9864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5" name="Ink 24">
                  <a:extLst>
                    <a:ext uri="{FF2B5EF4-FFF2-40B4-BE49-F238E27FC236}">
                      <a16:creationId xmlns:a16="http://schemas.microsoft.com/office/drawing/2014/main" id="{4D7BC297-C9D6-A595-A814-308133B88CA5}"/>
                    </a:ext>
                  </a:extLst>
                </p14:cNvPr>
                <p14:cNvContentPartPr/>
                <p14:nvPr/>
              </p14:nvContentPartPr>
              <p14:xfrm>
                <a:off x="12704593" y="2347049"/>
                <a:ext cx="19800" cy="28440"/>
              </p14:xfrm>
            </p:contentPart>
          </mc:Choice>
          <mc:Fallback>
            <p:pic>
              <p:nvPicPr>
                <p:cNvPr id="25" name="Ink 24">
                  <a:extLst>
                    <a:ext uri="{FF2B5EF4-FFF2-40B4-BE49-F238E27FC236}">
                      <a16:creationId xmlns:a16="http://schemas.microsoft.com/office/drawing/2014/main" id="{4D7BC297-C9D6-A595-A814-308133B88CA5}"/>
                    </a:ext>
                  </a:extLst>
                </p:cNvPr>
                <p:cNvPicPr/>
                <p:nvPr/>
              </p:nvPicPr>
              <p:blipFill>
                <a:blip r:embed="rId33"/>
                <a:stretch>
                  <a:fillRect/>
                </a:stretch>
              </p:blipFill>
              <p:spPr>
                <a:xfrm>
                  <a:off x="12695593" y="2338049"/>
                  <a:ext cx="37440" cy="46080"/>
                </a:xfrm>
                <a:prstGeom prst="rect">
                  <a:avLst/>
                </a:prstGeom>
              </p:spPr>
            </p:pic>
          </mc:Fallback>
        </mc:AlternateContent>
      </p:grpSp>
      <p:grpSp>
        <p:nvGrpSpPr>
          <p:cNvPr id="29" name="Group 28">
            <a:extLst>
              <a:ext uri="{FF2B5EF4-FFF2-40B4-BE49-F238E27FC236}">
                <a16:creationId xmlns:a16="http://schemas.microsoft.com/office/drawing/2014/main" id="{79D864A0-3B8C-EDE4-0CC3-BA553C67CDB2}"/>
              </a:ext>
            </a:extLst>
          </p:cNvPr>
          <p:cNvGrpSpPr/>
          <p:nvPr/>
        </p:nvGrpSpPr>
        <p:grpSpPr>
          <a:xfrm>
            <a:off x="9950953" y="616169"/>
            <a:ext cx="351720" cy="450000"/>
            <a:chOff x="9950953" y="616169"/>
            <a:chExt cx="351720" cy="450000"/>
          </a:xfrm>
        </p:grpSpPr>
        <mc:AlternateContent xmlns:mc="http://schemas.openxmlformats.org/markup-compatibility/2006">
          <mc:Choice xmlns:p14="http://schemas.microsoft.com/office/powerpoint/2010/main" Requires="p14">
            <p:contentPart p14:bwMode="auto" r:id="rId34">
              <p14:nvContentPartPr>
                <p14:cNvPr id="27" name="Ink 26">
                  <a:extLst>
                    <a:ext uri="{FF2B5EF4-FFF2-40B4-BE49-F238E27FC236}">
                      <a16:creationId xmlns:a16="http://schemas.microsoft.com/office/drawing/2014/main" id="{8F3226B2-3479-298D-D676-50E52DB64A72}"/>
                    </a:ext>
                  </a:extLst>
                </p14:cNvPr>
                <p14:cNvContentPartPr/>
                <p14:nvPr/>
              </p14:nvContentPartPr>
              <p14:xfrm>
                <a:off x="9950953" y="616169"/>
                <a:ext cx="299160" cy="344880"/>
              </p14:xfrm>
            </p:contentPart>
          </mc:Choice>
          <mc:Fallback>
            <p:pic>
              <p:nvPicPr>
                <p:cNvPr id="27" name="Ink 26">
                  <a:extLst>
                    <a:ext uri="{FF2B5EF4-FFF2-40B4-BE49-F238E27FC236}">
                      <a16:creationId xmlns:a16="http://schemas.microsoft.com/office/drawing/2014/main" id="{8F3226B2-3479-298D-D676-50E52DB64A72}"/>
                    </a:ext>
                  </a:extLst>
                </p:cNvPr>
                <p:cNvPicPr/>
                <p:nvPr/>
              </p:nvPicPr>
              <p:blipFill>
                <a:blip r:embed="rId35"/>
                <a:stretch>
                  <a:fillRect/>
                </a:stretch>
              </p:blipFill>
              <p:spPr>
                <a:xfrm>
                  <a:off x="9942313" y="607169"/>
                  <a:ext cx="316800" cy="36252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28" name="Ink 27">
                  <a:extLst>
                    <a:ext uri="{FF2B5EF4-FFF2-40B4-BE49-F238E27FC236}">
                      <a16:creationId xmlns:a16="http://schemas.microsoft.com/office/drawing/2014/main" id="{93823C33-97B1-2ED7-05C8-B545EA61ED64}"/>
                    </a:ext>
                  </a:extLst>
                </p14:cNvPr>
                <p14:cNvContentPartPr/>
                <p14:nvPr/>
              </p14:nvContentPartPr>
              <p14:xfrm>
                <a:off x="10219513" y="891209"/>
                <a:ext cx="83160" cy="174960"/>
              </p14:xfrm>
            </p:contentPart>
          </mc:Choice>
          <mc:Fallback>
            <p:pic>
              <p:nvPicPr>
                <p:cNvPr id="28" name="Ink 27">
                  <a:extLst>
                    <a:ext uri="{FF2B5EF4-FFF2-40B4-BE49-F238E27FC236}">
                      <a16:creationId xmlns:a16="http://schemas.microsoft.com/office/drawing/2014/main" id="{93823C33-97B1-2ED7-05C8-B545EA61ED64}"/>
                    </a:ext>
                  </a:extLst>
                </p:cNvPr>
                <p:cNvPicPr/>
                <p:nvPr/>
              </p:nvPicPr>
              <p:blipFill>
                <a:blip r:embed="rId37"/>
                <a:stretch>
                  <a:fillRect/>
                </a:stretch>
              </p:blipFill>
              <p:spPr>
                <a:xfrm>
                  <a:off x="10210873" y="882209"/>
                  <a:ext cx="100800" cy="192600"/>
                </a:xfrm>
                <a:prstGeom prst="rect">
                  <a:avLst/>
                </a:prstGeom>
              </p:spPr>
            </p:pic>
          </mc:Fallback>
        </mc:AlternateContent>
      </p:grpSp>
      <p:grpSp>
        <p:nvGrpSpPr>
          <p:cNvPr id="34" name="Group 33">
            <a:extLst>
              <a:ext uri="{FF2B5EF4-FFF2-40B4-BE49-F238E27FC236}">
                <a16:creationId xmlns:a16="http://schemas.microsoft.com/office/drawing/2014/main" id="{731AA1B9-1ACA-7436-5D26-96BAFC0D09FA}"/>
              </a:ext>
            </a:extLst>
          </p:cNvPr>
          <p:cNvGrpSpPr/>
          <p:nvPr/>
        </p:nvGrpSpPr>
        <p:grpSpPr>
          <a:xfrm>
            <a:off x="9106393" y="140969"/>
            <a:ext cx="1028880" cy="561240"/>
            <a:chOff x="9106393" y="140969"/>
            <a:chExt cx="1028880" cy="561240"/>
          </a:xfrm>
        </p:grpSpPr>
        <mc:AlternateContent xmlns:mc="http://schemas.openxmlformats.org/markup-compatibility/2006">
          <mc:Choice xmlns:p14="http://schemas.microsoft.com/office/powerpoint/2010/main" Requires="p14">
            <p:contentPart p14:bwMode="auto" r:id="rId38">
              <p14:nvContentPartPr>
                <p14:cNvPr id="30" name="Ink 29">
                  <a:extLst>
                    <a:ext uri="{FF2B5EF4-FFF2-40B4-BE49-F238E27FC236}">
                      <a16:creationId xmlns:a16="http://schemas.microsoft.com/office/drawing/2014/main" id="{5442C2E3-255E-B359-43F1-5D5DCB357FA7}"/>
                    </a:ext>
                  </a:extLst>
                </p14:cNvPr>
                <p14:cNvContentPartPr/>
                <p14:nvPr/>
              </p14:nvContentPartPr>
              <p14:xfrm>
                <a:off x="9106393" y="431489"/>
                <a:ext cx="313200" cy="270720"/>
              </p14:xfrm>
            </p:contentPart>
          </mc:Choice>
          <mc:Fallback>
            <p:pic>
              <p:nvPicPr>
                <p:cNvPr id="30" name="Ink 29">
                  <a:extLst>
                    <a:ext uri="{FF2B5EF4-FFF2-40B4-BE49-F238E27FC236}">
                      <a16:creationId xmlns:a16="http://schemas.microsoft.com/office/drawing/2014/main" id="{5442C2E3-255E-B359-43F1-5D5DCB357FA7}"/>
                    </a:ext>
                  </a:extLst>
                </p:cNvPr>
                <p:cNvPicPr/>
                <p:nvPr/>
              </p:nvPicPr>
              <p:blipFill>
                <a:blip r:embed="rId39"/>
                <a:stretch>
                  <a:fillRect/>
                </a:stretch>
              </p:blipFill>
              <p:spPr>
                <a:xfrm>
                  <a:off x="9097753" y="422489"/>
                  <a:ext cx="330840" cy="28836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31" name="Ink 30">
                  <a:extLst>
                    <a:ext uri="{FF2B5EF4-FFF2-40B4-BE49-F238E27FC236}">
                      <a16:creationId xmlns:a16="http://schemas.microsoft.com/office/drawing/2014/main" id="{EFC4112B-212C-B9F0-2438-BED7DEC5A42E}"/>
                    </a:ext>
                  </a:extLst>
                </p14:cNvPr>
                <p14:cNvContentPartPr/>
                <p14:nvPr/>
              </p14:nvContentPartPr>
              <p14:xfrm>
                <a:off x="9465313" y="413489"/>
                <a:ext cx="213480" cy="132840"/>
              </p14:xfrm>
            </p:contentPart>
          </mc:Choice>
          <mc:Fallback>
            <p:pic>
              <p:nvPicPr>
                <p:cNvPr id="31" name="Ink 30">
                  <a:extLst>
                    <a:ext uri="{FF2B5EF4-FFF2-40B4-BE49-F238E27FC236}">
                      <a16:creationId xmlns:a16="http://schemas.microsoft.com/office/drawing/2014/main" id="{EFC4112B-212C-B9F0-2438-BED7DEC5A42E}"/>
                    </a:ext>
                  </a:extLst>
                </p:cNvPr>
                <p:cNvPicPr/>
                <p:nvPr/>
              </p:nvPicPr>
              <p:blipFill>
                <a:blip r:embed="rId41"/>
                <a:stretch>
                  <a:fillRect/>
                </a:stretch>
              </p:blipFill>
              <p:spPr>
                <a:xfrm>
                  <a:off x="9456313" y="404849"/>
                  <a:ext cx="231120" cy="15048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32" name="Ink 31">
                  <a:extLst>
                    <a:ext uri="{FF2B5EF4-FFF2-40B4-BE49-F238E27FC236}">
                      <a16:creationId xmlns:a16="http://schemas.microsoft.com/office/drawing/2014/main" id="{55709205-DEE6-5E6A-AA46-A74AE48C7128}"/>
                    </a:ext>
                  </a:extLst>
                </p14:cNvPr>
                <p14:cNvContentPartPr/>
                <p14:nvPr/>
              </p14:nvContentPartPr>
              <p14:xfrm>
                <a:off x="9676633" y="140969"/>
                <a:ext cx="426240" cy="311760"/>
              </p14:xfrm>
            </p:contentPart>
          </mc:Choice>
          <mc:Fallback>
            <p:pic>
              <p:nvPicPr>
                <p:cNvPr id="32" name="Ink 31">
                  <a:extLst>
                    <a:ext uri="{FF2B5EF4-FFF2-40B4-BE49-F238E27FC236}">
                      <a16:creationId xmlns:a16="http://schemas.microsoft.com/office/drawing/2014/main" id="{55709205-DEE6-5E6A-AA46-A74AE48C7128}"/>
                    </a:ext>
                  </a:extLst>
                </p:cNvPr>
                <p:cNvPicPr/>
                <p:nvPr/>
              </p:nvPicPr>
              <p:blipFill>
                <a:blip r:embed="rId43"/>
                <a:stretch>
                  <a:fillRect/>
                </a:stretch>
              </p:blipFill>
              <p:spPr>
                <a:xfrm>
                  <a:off x="9667633" y="131969"/>
                  <a:ext cx="443880" cy="32940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33" name="Ink 32">
                  <a:extLst>
                    <a:ext uri="{FF2B5EF4-FFF2-40B4-BE49-F238E27FC236}">
                      <a16:creationId xmlns:a16="http://schemas.microsoft.com/office/drawing/2014/main" id="{682376DD-90B9-22C4-3E1D-BD540E1FC8FC}"/>
                    </a:ext>
                  </a:extLst>
                </p14:cNvPr>
                <p14:cNvContentPartPr/>
                <p14:nvPr/>
              </p14:nvContentPartPr>
              <p14:xfrm>
                <a:off x="10118713" y="248249"/>
                <a:ext cx="16560" cy="63720"/>
              </p14:xfrm>
            </p:contentPart>
          </mc:Choice>
          <mc:Fallback>
            <p:pic>
              <p:nvPicPr>
                <p:cNvPr id="33" name="Ink 32">
                  <a:extLst>
                    <a:ext uri="{FF2B5EF4-FFF2-40B4-BE49-F238E27FC236}">
                      <a16:creationId xmlns:a16="http://schemas.microsoft.com/office/drawing/2014/main" id="{682376DD-90B9-22C4-3E1D-BD540E1FC8FC}"/>
                    </a:ext>
                  </a:extLst>
                </p:cNvPr>
                <p:cNvPicPr/>
                <p:nvPr/>
              </p:nvPicPr>
              <p:blipFill>
                <a:blip r:embed="rId45"/>
                <a:stretch>
                  <a:fillRect/>
                </a:stretch>
              </p:blipFill>
              <p:spPr>
                <a:xfrm>
                  <a:off x="10110073" y="239609"/>
                  <a:ext cx="34200" cy="81360"/>
                </a:xfrm>
                <a:prstGeom prst="rect">
                  <a:avLst/>
                </a:prstGeom>
              </p:spPr>
            </p:pic>
          </mc:Fallback>
        </mc:AlternateContent>
      </p:grpSp>
      <p:grpSp>
        <p:nvGrpSpPr>
          <p:cNvPr id="55" name="Group 54">
            <a:extLst>
              <a:ext uri="{FF2B5EF4-FFF2-40B4-BE49-F238E27FC236}">
                <a16:creationId xmlns:a16="http://schemas.microsoft.com/office/drawing/2014/main" id="{FB1B31B2-8928-4AE8-503D-FB75E030A933}"/>
              </a:ext>
            </a:extLst>
          </p:cNvPr>
          <p:cNvGrpSpPr/>
          <p:nvPr/>
        </p:nvGrpSpPr>
        <p:grpSpPr>
          <a:xfrm>
            <a:off x="11605513" y="2957249"/>
            <a:ext cx="672480" cy="266040"/>
            <a:chOff x="11605513" y="2957249"/>
            <a:chExt cx="672480" cy="266040"/>
          </a:xfrm>
        </p:grpSpPr>
        <mc:AlternateContent xmlns:mc="http://schemas.openxmlformats.org/markup-compatibility/2006">
          <mc:Choice xmlns:p14="http://schemas.microsoft.com/office/powerpoint/2010/main" Requires="p14">
            <p:contentPart p14:bwMode="auto" r:id="rId46">
              <p14:nvContentPartPr>
                <p14:cNvPr id="43" name="Ink 42">
                  <a:extLst>
                    <a:ext uri="{FF2B5EF4-FFF2-40B4-BE49-F238E27FC236}">
                      <a16:creationId xmlns:a16="http://schemas.microsoft.com/office/drawing/2014/main" id="{D80FEC4B-29E4-45ED-E47C-82FB89D43B2E}"/>
                    </a:ext>
                  </a:extLst>
                </p14:cNvPr>
                <p14:cNvContentPartPr/>
                <p14:nvPr/>
              </p14:nvContentPartPr>
              <p14:xfrm>
                <a:off x="11605513" y="3042569"/>
                <a:ext cx="141120" cy="180720"/>
              </p14:xfrm>
            </p:contentPart>
          </mc:Choice>
          <mc:Fallback>
            <p:pic>
              <p:nvPicPr>
                <p:cNvPr id="43" name="Ink 42">
                  <a:extLst>
                    <a:ext uri="{FF2B5EF4-FFF2-40B4-BE49-F238E27FC236}">
                      <a16:creationId xmlns:a16="http://schemas.microsoft.com/office/drawing/2014/main" id="{D80FEC4B-29E4-45ED-E47C-82FB89D43B2E}"/>
                    </a:ext>
                  </a:extLst>
                </p:cNvPr>
                <p:cNvPicPr/>
                <p:nvPr/>
              </p:nvPicPr>
              <p:blipFill>
                <a:blip r:embed="rId47"/>
                <a:stretch>
                  <a:fillRect/>
                </a:stretch>
              </p:blipFill>
              <p:spPr>
                <a:xfrm>
                  <a:off x="11596873" y="3033569"/>
                  <a:ext cx="158760" cy="19836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44" name="Ink 43">
                  <a:extLst>
                    <a:ext uri="{FF2B5EF4-FFF2-40B4-BE49-F238E27FC236}">
                      <a16:creationId xmlns:a16="http://schemas.microsoft.com/office/drawing/2014/main" id="{86A5236D-85D6-1505-B467-912F86B8931B}"/>
                    </a:ext>
                  </a:extLst>
                </p14:cNvPr>
                <p14:cNvContentPartPr/>
                <p14:nvPr/>
              </p14:nvContentPartPr>
              <p14:xfrm>
                <a:off x="11618833" y="3126809"/>
                <a:ext cx="113400" cy="12960"/>
              </p14:xfrm>
            </p:contentPart>
          </mc:Choice>
          <mc:Fallback>
            <p:pic>
              <p:nvPicPr>
                <p:cNvPr id="44" name="Ink 43">
                  <a:extLst>
                    <a:ext uri="{FF2B5EF4-FFF2-40B4-BE49-F238E27FC236}">
                      <a16:creationId xmlns:a16="http://schemas.microsoft.com/office/drawing/2014/main" id="{86A5236D-85D6-1505-B467-912F86B8931B}"/>
                    </a:ext>
                  </a:extLst>
                </p:cNvPr>
                <p:cNvPicPr/>
                <p:nvPr/>
              </p:nvPicPr>
              <p:blipFill>
                <a:blip r:embed="rId49"/>
                <a:stretch>
                  <a:fillRect/>
                </a:stretch>
              </p:blipFill>
              <p:spPr>
                <a:xfrm>
                  <a:off x="11610193" y="3117809"/>
                  <a:ext cx="131040" cy="3060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45" name="Ink 44">
                  <a:extLst>
                    <a:ext uri="{FF2B5EF4-FFF2-40B4-BE49-F238E27FC236}">
                      <a16:creationId xmlns:a16="http://schemas.microsoft.com/office/drawing/2014/main" id="{BE731226-F128-1EF5-7498-1D146922571E}"/>
                    </a:ext>
                  </a:extLst>
                </p14:cNvPr>
                <p14:cNvContentPartPr/>
                <p14:nvPr/>
              </p14:nvContentPartPr>
              <p14:xfrm>
                <a:off x="11841313" y="2957249"/>
                <a:ext cx="139680" cy="201240"/>
              </p14:xfrm>
            </p:contentPart>
          </mc:Choice>
          <mc:Fallback>
            <p:pic>
              <p:nvPicPr>
                <p:cNvPr id="45" name="Ink 44">
                  <a:extLst>
                    <a:ext uri="{FF2B5EF4-FFF2-40B4-BE49-F238E27FC236}">
                      <a16:creationId xmlns:a16="http://schemas.microsoft.com/office/drawing/2014/main" id="{BE731226-F128-1EF5-7498-1D146922571E}"/>
                    </a:ext>
                  </a:extLst>
                </p:cNvPr>
                <p:cNvPicPr/>
                <p:nvPr/>
              </p:nvPicPr>
              <p:blipFill>
                <a:blip r:embed="rId51"/>
                <a:stretch>
                  <a:fillRect/>
                </a:stretch>
              </p:blipFill>
              <p:spPr>
                <a:xfrm>
                  <a:off x="11832673" y="2948609"/>
                  <a:ext cx="157320" cy="21888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46" name="Ink 45">
                  <a:extLst>
                    <a:ext uri="{FF2B5EF4-FFF2-40B4-BE49-F238E27FC236}">
                      <a16:creationId xmlns:a16="http://schemas.microsoft.com/office/drawing/2014/main" id="{7413A974-8AFD-320E-C02D-966B0096EFCA}"/>
                    </a:ext>
                  </a:extLst>
                </p14:cNvPr>
                <p14:cNvContentPartPr/>
                <p14:nvPr/>
              </p14:nvContentPartPr>
              <p14:xfrm>
                <a:off x="11944273" y="3098369"/>
                <a:ext cx="159840" cy="36360"/>
              </p14:xfrm>
            </p:contentPart>
          </mc:Choice>
          <mc:Fallback>
            <p:pic>
              <p:nvPicPr>
                <p:cNvPr id="46" name="Ink 45">
                  <a:extLst>
                    <a:ext uri="{FF2B5EF4-FFF2-40B4-BE49-F238E27FC236}">
                      <a16:creationId xmlns:a16="http://schemas.microsoft.com/office/drawing/2014/main" id="{7413A974-8AFD-320E-C02D-966B0096EFCA}"/>
                    </a:ext>
                  </a:extLst>
                </p:cNvPr>
                <p:cNvPicPr/>
                <p:nvPr/>
              </p:nvPicPr>
              <p:blipFill>
                <a:blip r:embed="rId53"/>
                <a:stretch>
                  <a:fillRect/>
                </a:stretch>
              </p:blipFill>
              <p:spPr>
                <a:xfrm>
                  <a:off x="11935273" y="3089369"/>
                  <a:ext cx="177480" cy="5400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47" name="Ink 46">
                  <a:extLst>
                    <a:ext uri="{FF2B5EF4-FFF2-40B4-BE49-F238E27FC236}">
                      <a16:creationId xmlns:a16="http://schemas.microsoft.com/office/drawing/2014/main" id="{0C910549-C4F4-F593-07A2-8A010E53E50B}"/>
                    </a:ext>
                  </a:extLst>
                </p14:cNvPr>
                <p14:cNvContentPartPr/>
                <p14:nvPr/>
              </p14:nvContentPartPr>
              <p14:xfrm>
                <a:off x="12064873" y="3040769"/>
                <a:ext cx="213120" cy="146160"/>
              </p14:xfrm>
            </p:contentPart>
          </mc:Choice>
          <mc:Fallback>
            <p:pic>
              <p:nvPicPr>
                <p:cNvPr id="47" name="Ink 46">
                  <a:extLst>
                    <a:ext uri="{FF2B5EF4-FFF2-40B4-BE49-F238E27FC236}">
                      <a16:creationId xmlns:a16="http://schemas.microsoft.com/office/drawing/2014/main" id="{0C910549-C4F4-F593-07A2-8A010E53E50B}"/>
                    </a:ext>
                  </a:extLst>
                </p:cNvPr>
                <p:cNvPicPr/>
                <p:nvPr/>
              </p:nvPicPr>
              <p:blipFill>
                <a:blip r:embed="rId55"/>
                <a:stretch>
                  <a:fillRect/>
                </a:stretch>
              </p:blipFill>
              <p:spPr>
                <a:xfrm>
                  <a:off x="12056233" y="3031769"/>
                  <a:ext cx="230760" cy="163800"/>
                </a:xfrm>
                <a:prstGeom prst="rect">
                  <a:avLst/>
                </a:prstGeom>
              </p:spPr>
            </p:pic>
          </mc:Fallback>
        </mc:AlternateContent>
      </p:grpSp>
      <p:grpSp>
        <p:nvGrpSpPr>
          <p:cNvPr id="54" name="Group 53">
            <a:extLst>
              <a:ext uri="{FF2B5EF4-FFF2-40B4-BE49-F238E27FC236}">
                <a16:creationId xmlns:a16="http://schemas.microsoft.com/office/drawing/2014/main" id="{32A8AEA1-8340-AB20-2A8E-B710CCA7C22B}"/>
              </a:ext>
            </a:extLst>
          </p:cNvPr>
          <p:cNvGrpSpPr/>
          <p:nvPr/>
        </p:nvGrpSpPr>
        <p:grpSpPr>
          <a:xfrm>
            <a:off x="9652153" y="2965169"/>
            <a:ext cx="1608840" cy="536400"/>
            <a:chOff x="9652153" y="2965169"/>
            <a:chExt cx="1608840" cy="536400"/>
          </a:xfrm>
        </p:grpSpPr>
        <mc:AlternateContent xmlns:mc="http://schemas.openxmlformats.org/markup-compatibility/2006">
          <mc:Choice xmlns:p14="http://schemas.microsoft.com/office/powerpoint/2010/main" Requires="p14">
            <p:contentPart p14:bwMode="auto" r:id="rId56">
              <p14:nvContentPartPr>
                <p14:cNvPr id="35" name="Ink 34">
                  <a:extLst>
                    <a:ext uri="{FF2B5EF4-FFF2-40B4-BE49-F238E27FC236}">
                      <a16:creationId xmlns:a16="http://schemas.microsoft.com/office/drawing/2014/main" id="{B6BB7FBD-FC74-4407-B98E-DDA4479C4D91}"/>
                    </a:ext>
                  </a:extLst>
                </p14:cNvPr>
                <p14:cNvContentPartPr/>
                <p14:nvPr/>
              </p14:nvContentPartPr>
              <p14:xfrm>
                <a:off x="9652153" y="3097649"/>
                <a:ext cx="160200" cy="59040"/>
              </p14:xfrm>
            </p:contentPart>
          </mc:Choice>
          <mc:Fallback>
            <p:pic>
              <p:nvPicPr>
                <p:cNvPr id="35" name="Ink 34">
                  <a:extLst>
                    <a:ext uri="{FF2B5EF4-FFF2-40B4-BE49-F238E27FC236}">
                      <a16:creationId xmlns:a16="http://schemas.microsoft.com/office/drawing/2014/main" id="{B6BB7FBD-FC74-4407-B98E-DDA4479C4D91}"/>
                    </a:ext>
                  </a:extLst>
                </p:cNvPr>
                <p:cNvPicPr/>
                <p:nvPr/>
              </p:nvPicPr>
              <p:blipFill>
                <a:blip r:embed="rId57"/>
                <a:stretch>
                  <a:fillRect/>
                </a:stretch>
              </p:blipFill>
              <p:spPr>
                <a:xfrm>
                  <a:off x="9643153" y="3089009"/>
                  <a:ext cx="177840" cy="7668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36" name="Ink 35">
                  <a:extLst>
                    <a:ext uri="{FF2B5EF4-FFF2-40B4-BE49-F238E27FC236}">
                      <a16:creationId xmlns:a16="http://schemas.microsoft.com/office/drawing/2014/main" id="{8DF9AACA-B644-D092-2EC7-BA516E3DEA52}"/>
                    </a:ext>
                  </a:extLst>
                </p14:cNvPr>
                <p14:cNvContentPartPr/>
                <p14:nvPr/>
              </p14:nvContentPartPr>
              <p14:xfrm>
                <a:off x="9839713" y="2966609"/>
                <a:ext cx="213480" cy="231480"/>
              </p14:xfrm>
            </p:contentPart>
          </mc:Choice>
          <mc:Fallback>
            <p:pic>
              <p:nvPicPr>
                <p:cNvPr id="36" name="Ink 35">
                  <a:extLst>
                    <a:ext uri="{FF2B5EF4-FFF2-40B4-BE49-F238E27FC236}">
                      <a16:creationId xmlns:a16="http://schemas.microsoft.com/office/drawing/2014/main" id="{8DF9AACA-B644-D092-2EC7-BA516E3DEA52}"/>
                    </a:ext>
                  </a:extLst>
                </p:cNvPr>
                <p:cNvPicPr/>
                <p:nvPr/>
              </p:nvPicPr>
              <p:blipFill>
                <a:blip r:embed="rId59"/>
                <a:stretch>
                  <a:fillRect/>
                </a:stretch>
              </p:blipFill>
              <p:spPr>
                <a:xfrm>
                  <a:off x="9830713" y="2957969"/>
                  <a:ext cx="231120" cy="24912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37" name="Ink 36">
                  <a:extLst>
                    <a:ext uri="{FF2B5EF4-FFF2-40B4-BE49-F238E27FC236}">
                      <a16:creationId xmlns:a16="http://schemas.microsoft.com/office/drawing/2014/main" id="{5546D567-8051-A489-D898-6F0797253E8A}"/>
                    </a:ext>
                  </a:extLst>
                </p14:cNvPr>
                <p14:cNvContentPartPr/>
                <p14:nvPr/>
              </p14:nvContentPartPr>
              <p14:xfrm>
                <a:off x="10110073" y="3086129"/>
                <a:ext cx="43200" cy="64080"/>
              </p14:xfrm>
            </p:contentPart>
          </mc:Choice>
          <mc:Fallback>
            <p:pic>
              <p:nvPicPr>
                <p:cNvPr id="37" name="Ink 36">
                  <a:extLst>
                    <a:ext uri="{FF2B5EF4-FFF2-40B4-BE49-F238E27FC236}">
                      <a16:creationId xmlns:a16="http://schemas.microsoft.com/office/drawing/2014/main" id="{5546D567-8051-A489-D898-6F0797253E8A}"/>
                    </a:ext>
                  </a:extLst>
                </p:cNvPr>
                <p:cNvPicPr/>
                <p:nvPr/>
              </p:nvPicPr>
              <p:blipFill>
                <a:blip r:embed="rId61"/>
                <a:stretch>
                  <a:fillRect/>
                </a:stretch>
              </p:blipFill>
              <p:spPr>
                <a:xfrm>
                  <a:off x="10101073" y="3077129"/>
                  <a:ext cx="60840" cy="8172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38" name="Ink 37">
                  <a:extLst>
                    <a:ext uri="{FF2B5EF4-FFF2-40B4-BE49-F238E27FC236}">
                      <a16:creationId xmlns:a16="http://schemas.microsoft.com/office/drawing/2014/main" id="{E712F614-1D53-171A-2E62-15D59C83F597}"/>
                    </a:ext>
                  </a:extLst>
                </p14:cNvPr>
                <p14:cNvContentPartPr/>
                <p14:nvPr/>
              </p14:nvContentPartPr>
              <p14:xfrm>
                <a:off x="10110433" y="3047609"/>
                <a:ext cx="17280" cy="12960"/>
              </p14:xfrm>
            </p:contentPart>
          </mc:Choice>
          <mc:Fallback>
            <p:pic>
              <p:nvPicPr>
                <p:cNvPr id="38" name="Ink 37">
                  <a:extLst>
                    <a:ext uri="{FF2B5EF4-FFF2-40B4-BE49-F238E27FC236}">
                      <a16:creationId xmlns:a16="http://schemas.microsoft.com/office/drawing/2014/main" id="{E712F614-1D53-171A-2E62-15D59C83F597}"/>
                    </a:ext>
                  </a:extLst>
                </p:cNvPr>
                <p:cNvPicPr/>
                <p:nvPr/>
              </p:nvPicPr>
              <p:blipFill>
                <a:blip r:embed="rId63"/>
                <a:stretch>
                  <a:fillRect/>
                </a:stretch>
              </p:blipFill>
              <p:spPr>
                <a:xfrm>
                  <a:off x="10101433" y="3038609"/>
                  <a:ext cx="34920" cy="3060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39" name="Ink 38">
                  <a:extLst>
                    <a:ext uri="{FF2B5EF4-FFF2-40B4-BE49-F238E27FC236}">
                      <a16:creationId xmlns:a16="http://schemas.microsoft.com/office/drawing/2014/main" id="{E60DDCA1-2E26-573D-4B6D-05A3EE47390B}"/>
                    </a:ext>
                  </a:extLst>
                </p14:cNvPr>
                <p14:cNvContentPartPr/>
                <p14:nvPr/>
              </p14:nvContentPartPr>
              <p14:xfrm>
                <a:off x="10223833" y="3052289"/>
                <a:ext cx="108720" cy="92160"/>
              </p14:xfrm>
            </p:contentPart>
          </mc:Choice>
          <mc:Fallback>
            <p:pic>
              <p:nvPicPr>
                <p:cNvPr id="39" name="Ink 38">
                  <a:extLst>
                    <a:ext uri="{FF2B5EF4-FFF2-40B4-BE49-F238E27FC236}">
                      <a16:creationId xmlns:a16="http://schemas.microsoft.com/office/drawing/2014/main" id="{E60DDCA1-2E26-573D-4B6D-05A3EE47390B}"/>
                    </a:ext>
                  </a:extLst>
                </p:cNvPr>
                <p:cNvPicPr/>
                <p:nvPr/>
              </p:nvPicPr>
              <p:blipFill>
                <a:blip r:embed="rId65"/>
                <a:stretch>
                  <a:fillRect/>
                </a:stretch>
              </p:blipFill>
              <p:spPr>
                <a:xfrm>
                  <a:off x="10214833" y="3043289"/>
                  <a:ext cx="126360" cy="10980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40" name="Ink 39">
                  <a:extLst>
                    <a:ext uri="{FF2B5EF4-FFF2-40B4-BE49-F238E27FC236}">
                      <a16:creationId xmlns:a16="http://schemas.microsoft.com/office/drawing/2014/main" id="{36CC9A35-1A1E-E0E5-3A5B-78BA751446F0}"/>
                    </a:ext>
                  </a:extLst>
                </p14:cNvPr>
                <p14:cNvContentPartPr/>
                <p14:nvPr/>
              </p14:nvContentPartPr>
              <p14:xfrm>
                <a:off x="10448833" y="2965169"/>
                <a:ext cx="147960" cy="160920"/>
              </p14:xfrm>
            </p:contentPart>
          </mc:Choice>
          <mc:Fallback>
            <p:pic>
              <p:nvPicPr>
                <p:cNvPr id="40" name="Ink 39">
                  <a:extLst>
                    <a:ext uri="{FF2B5EF4-FFF2-40B4-BE49-F238E27FC236}">
                      <a16:creationId xmlns:a16="http://schemas.microsoft.com/office/drawing/2014/main" id="{36CC9A35-1A1E-E0E5-3A5B-78BA751446F0}"/>
                    </a:ext>
                  </a:extLst>
                </p:cNvPr>
                <p:cNvPicPr/>
                <p:nvPr/>
              </p:nvPicPr>
              <p:blipFill>
                <a:blip r:embed="rId67"/>
                <a:stretch>
                  <a:fillRect/>
                </a:stretch>
              </p:blipFill>
              <p:spPr>
                <a:xfrm>
                  <a:off x="10440193" y="2956169"/>
                  <a:ext cx="165600" cy="17856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41" name="Ink 40">
                  <a:extLst>
                    <a:ext uri="{FF2B5EF4-FFF2-40B4-BE49-F238E27FC236}">
                      <a16:creationId xmlns:a16="http://schemas.microsoft.com/office/drawing/2014/main" id="{EF5BA5CE-56A4-ACE6-3BE5-C1BA2C3AE79F}"/>
                    </a:ext>
                  </a:extLst>
                </p14:cNvPr>
                <p14:cNvContentPartPr/>
                <p14:nvPr/>
              </p14:nvContentPartPr>
              <p14:xfrm>
                <a:off x="10960033" y="3086129"/>
                <a:ext cx="300960" cy="75960"/>
              </p14:xfrm>
            </p:contentPart>
          </mc:Choice>
          <mc:Fallback>
            <p:pic>
              <p:nvPicPr>
                <p:cNvPr id="41" name="Ink 40">
                  <a:extLst>
                    <a:ext uri="{FF2B5EF4-FFF2-40B4-BE49-F238E27FC236}">
                      <a16:creationId xmlns:a16="http://schemas.microsoft.com/office/drawing/2014/main" id="{EF5BA5CE-56A4-ACE6-3BE5-C1BA2C3AE79F}"/>
                    </a:ext>
                  </a:extLst>
                </p:cNvPr>
                <p:cNvPicPr/>
                <p:nvPr/>
              </p:nvPicPr>
              <p:blipFill>
                <a:blip r:embed="rId69"/>
                <a:stretch>
                  <a:fillRect/>
                </a:stretch>
              </p:blipFill>
              <p:spPr>
                <a:xfrm>
                  <a:off x="10951033" y="3077129"/>
                  <a:ext cx="318600" cy="9360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42" name="Ink 41">
                  <a:extLst>
                    <a:ext uri="{FF2B5EF4-FFF2-40B4-BE49-F238E27FC236}">
                      <a16:creationId xmlns:a16="http://schemas.microsoft.com/office/drawing/2014/main" id="{C0AF2D1D-F43F-C6D9-9CE5-C11FABA11BB3}"/>
                    </a:ext>
                  </a:extLst>
                </p14:cNvPr>
                <p14:cNvContentPartPr/>
                <p14:nvPr/>
              </p14:nvContentPartPr>
              <p14:xfrm>
                <a:off x="11152633" y="3036089"/>
                <a:ext cx="39960" cy="10440"/>
              </p14:xfrm>
            </p:contentPart>
          </mc:Choice>
          <mc:Fallback>
            <p:pic>
              <p:nvPicPr>
                <p:cNvPr id="42" name="Ink 41">
                  <a:extLst>
                    <a:ext uri="{FF2B5EF4-FFF2-40B4-BE49-F238E27FC236}">
                      <a16:creationId xmlns:a16="http://schemas.microsoft.com/office/drawing/2014/main" id="{C0AF2D1D-F43F-C6D9-9CE5-C11FABA11BB3}"/>
                    </a:ext>
                  </a:extLst>
                </p:cNvPr>
                <p:cNvPicPr/>
                <p:nvPr/>
              </p:nvPicPr>
              <p:blipFill>
                <a:blip r:embed="rId71"/>
                <a:stretch>
                  <a:fillRect/>
                </a:stretch>
              </p:blipFill>
              <p:spPr>
                <a:xfrm>
                  <a:off x="11143993" y="3027089"/>
                  <a:ext cx="57600" cy="2808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48" name="Ink 47">
                  <a:extLst>
                    <a:ext uri="{FF2B5EF4-FFF2-40B4-BE49-F238E27FC236}">
                      <a16:creationId xmlns:a16="http://schemas.microsoft.com/office/drawing/2014/main" id="{386255C4-CC1E-123D-C549-440D2C4A01E7}"/>
                    </a:ext>
                  </a:extLst>
                </p14:cNvPr>
                <p14:cNvContentPartPr/>
                <p14:nvPr/>
              </p14:nvContentPartPr>
              <p14:xfrm>
                <a:off x="10552153" y="3338489"/>
                <a:ext cx="150480" cy="163080"/>
              </p14:xfrm>
            </p:contentPart>
          </mc:Choice>
          <mc:Fallback>
            <p:pic>
              <p:nvPicPr>
                <p:cNvPr id="48" name="Ink 47">
                  <a:extLst>
                    <a:ext uri="{FF2B5EF4-FFF2-40B4-BE49-F238E27FC236}">
                      <a16:creationId xmlns:a16="http://schemas.microsoft.com/office/drawing/2014/main" id="{386255C4-CC1E-123D-C549-440D2C4A01E7}"/>
                    </a:ext>
                  </a:extLst>
                </p:cNvPr>
                <p:cNvPicPr/>
                <p:nvPr/>
              </p:nvPicPr>
              <p:blipFill>
                <a:blip r:embed="rId73"/>
                <a:stretch>
                  <a:fillRect/>
                </a:stretch>
              </p:blipFill>
              <p:spPr>
                <a:xfrm>
                  <a:off x="10543513" y="3329849"/>
                  <a:ext cx="168120" cy="18072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49" name="Ink 48">
                  <a:extLst>
                    <a:ext uri="{FF2B5EF4-FFF2-40B4-BE49-F238E27FC236}">
                      <a16:creationId xmlns:a16="http://schemas.microsoft.com/office/drawing/2014/main" id="{8ED7E91A-58AC-B789-4180-6250046393AC}"/>
                    </a:ext>
                  </a:extLst>
                </p14:cNvPr>
                <p14:cNvContentPartPr/>
                <p14:nvPr/>
              </p14:nvContentPartPr>
              <p14:xfrm>
                <a:off x="10727113" y="3426689"/>
                <a:ext cx="39960" cy="29880"/>
              </p14:xfrm>
            </p:contentPart>
          </mc:Choice>
          <mc:Fallback>
            <p:pic>
              <p:nvPicPr>
                <p:cNvPr id="49" name="Ink 48">
                  <a:extLst>
                    <a:ext uri="{FF2B5EF4-FFF2-40B4-BE49-F238E27FC236}">
                      <a16:creationId xmlns:a16="http://schemas.microsoft.com/office/drawing/2014/main" id="{8ED7E91A-58AC-B789-4180-6250046393AC}"/>
                    </a:ext>
                  </a:extLst>
                </p:cNvPr>
                <p:cNvPicPr/>
                <p:nvPr/>
              </p:nvPicPr>
              <p:blipFill>
                <a:blip r:embed="rId75"/>
                <a:stretch>
                  <a:fillRect/>
                </a:stretch>
              </p:blipFill>
              <p:spPr>
                <a:xfrm>
                  <a:off x="10718473" y="3417689"/>
                  <a:ext cx="57600" cy="4752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50" name="Ink 49">
                  <a:extLst>
                    <a:ext uri="{FF2B5EF4-FFF2-40B4-BE49-F238E27FC236}">
                      <a16:creationId xmlns:a16="http://schemas.microsoft.com/office/drawing/2014/main" id="{05FCC9E0-E55E-9E61-4135-C6B77D767D66}"/>
                    </a:ext>
                  </a:extLst>
                </p14:cNvPr>
                <p14:cNvContentPartPr/>
                <p14:nvPr/>
              </p14:nvContentPartPr>
              <p14:xfrm>
                <a:off x="10763113" y="3295649"/>
                <a:ext cx="31680" cy="20520"/>
              </p14:xfrm>
            </p:contentPart>
          </mc:Choice>
          <mc:Fallback>
            <p:pic>
              <p:nvPicPr>
                <p:cNvPr id="50" name="Ink 49">
                  <a:extLst>
                    <a:ext uri="{FF2B5EF4-FFF2-40B4-BE49-F238E27FC236}">
                      <a16:creationId xmlns:a16="http://schemas.microsoft.com/office/drawing/2014/main" id="{05FCC9E0-E55E-9E61-4135-C6B77D767D66}"/>
                    </a:ext>
                  </a:extLst>
                </p:cNvPr>
                <p:cNvPicPr/>
                <p:nvPr/>
              </p:nvPicPr>
              <p:blipFill>
                <a:blip r:embed="rId77"/>
                <a:stretch>
                  <a:fillRect/>
                </a:stretch>
              </p:blipFill>
              <p:spPr>
                <a:xfrm>
                  <a:off x="10754113" y="3287009"/>
                  <a:ext cx="49320" cy="3816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51" name="Ink 50">
                  <a:extLst>
                    <a:ext uri="{FF2B5EF4-FFF2-40B4-BE49-F238E27FC236}">
                      <a16:creationId xmlns:a16="http://schemas.microsoft.com/office/drawing/2014/main" id="{D943EE9C-139F-E95A-9797-56CBCFF80AD0}"/>
                    </a:ext>
                  </a:extLst>
                </p14:cNvPr>
                <p14:cNvContentPartPr/>
                <p14:nvPr/>
              </p14:nvContentPartPr>
              <p14:xfrm>
                <a:off x="10843393" y="3234809"/>
                <a:ext cx="37440" cy="176760"/>
              </p14:xfrm>
            </p:contentPart>
          </mc:Choice>
          <mc:Fallback>
            <p:pic>
              <p:nvPicPr>
                <p:cNvPr id="51" name="Ink 50">
                  <a:extLst>
                    <a:ext uri="{FF2B5EF4-FFF2-40B4-BE49-F238E27FC236}">
                      <a16:creationId xmlns:a16="http://schemas.microsoft.com/office/drawing/2014/main" id="{D943EE9C-139F-E95A-9797-56CBCFF80AD0}"/>
                    </a:ext>
                  </a:extLst>
                </p:cNvPr>
                <p:cNvPicPr/>
                <p:nvPr/>
              </p:nvPicPr>
              <p:blipFill>
                <a:blip r:embed="rId79"/>
                <a:stretch>
                  <a:fillRect/>
                </a:stretch>
              </p:blipFill>
              <p:spPr>
                <a:xfrm>
                  <a:off x="10834393" y="3226169"/>
                  <a:ext cx="55080" cy="19440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52" name="Ink 51">
                  <a:extLst>
                    <a:ext uri="{FF2B5EF4-FFF2-40B4-BE49-F238E27FC236}">
                      <a16:creationId xmlns:a16="http://schemas.microsoft.com/office/drawing/2014/main" id="{17AF184B-1108-B1EF-38CA-E16650D9417E}"/>
                    </a:ext>
                  </a:extLst>
                </p14:cNvPr>
                <p14:cNvContentPartPr/>
                <p14:nvPr/>
              </p14:nvContentPartPr>
              <p14:xfrm>
                <a:off x="10831153" y="3297089"/>
                <a:ext cx="284400" cy="113040"/>
              </p14:xfrm>
            </p:contentPart>
          </mc:Choice>
          <mc:Fallback>
            <p:pic>
              <p:nvPicPr>
                <p:cNvPr id="52" name="Ink 51">
                  <a:extLst>
                    <a:ext uri="{FF2B5EF4-FFF2-40B4-BE49-F238E27FC236}">
                      <a16:creationId xmlns:a16="http://schemas.microsoft.com/office/drawing/2014/main" id="{17AF184B-1108-B1EF-38CA-E16650D9417E}"/>
                    </a:ext>
                  </a:extLst>
                </p:cNvPr>
                <p:cNvPicPr/>
                <p:nvPr/>
              </p:nvPicPr>
              <p:blipFill>
                <a:blip r:embed="rId81"/>
                <a:stretch>
                  <a:fillRect/>
                </a:stretch>
              </p:blipFill>
              <p:spPr>
                <a:xfrm>
                  <a:off x="10822153" y="3288449"/>
                  <a:ext cx="302040" cy="13068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53" name="Ink 52">
                  <a:extLst>
                    <a:ext uri="{FF2B5EF4-FFF2-40B4-BE49-F238E27FC236}">
                      <a16:creationId xmlns:a16="http://schemas.microsoft.com/office/drawing/2014/main" id="{67DA3ADA-8C29-1EEA-875D-BEECDC88D3D2}"/>
                    </a:ext>
                  </a:extLst>
                </p14:cNvPr>
                <p14:cNvContentPartPr/>
                <p14:nvPr/>
              </p14:nvContentPartPr>
              <p14:xfrm>
                <a:off x="11200873" y="3367649"/>
                <a:ext cx="17280" cy="18360"/>
              </p14:xfrm>
            </p:contentPart>
          </mc:Choice>
          <mc:Fallback>
            <p:pic>
              <p:nvPicPr>
                <p:cNvPr id="53" name="Ink 52">
                  <a:extLst>
                    <a:ext uri="{FF2B5EF4-FFF2-40B4-BE49-F238E27FC236}">
                      <a16:creationId xmlns:a16="http://schemas.microsoft.com/office/drawing/2014/main" id="{67DA3ADA-8C29-1EEA-875D-BEECDC88D3D2}"/>
                    </a:ext>
                  </a:extLst>
                </p:cNvPr>
                <p:cNvPicPr/>
                <p:nvPr/>
              </p:nvPicPr>
              <p:blipFill>
                <a:blip r:embed="rId83"/>
                <a:stretch>
                  <a:fillRect/>
                </a:stretch>
              </p:blipFill>
              <p:spPr>
                <a:xfrm>
                  <a:off x="11191873" y="3358649"/>
                  <a:ext cx="34920" cy="36000"/>
                </a:xfrm>
                <a:prstGeom prst="rect">
                  <a:avLst/>
                </a:prstGeom>
              </p:spPr>
            </p:pic>
          </mc:Fallback>
        </mc:AlternateContent>
      </p:grpSp>
      <p:grpSp>
        <p:nvGrpSpPr>
          <p:cNvPr id="63" name="Group 62">
            <a:extLst>
              <a:ext uri="{FF2B5EF4-FFF2-40B4-BE49-F238E27FC236}">
                <a16:creationId xmlns:a16="http://schemas.microsoft.com/office/drawing/2014/main" id="{D7A63B09-2247-BDC4-5BD0-F1AFA02240CC}"/>
              </a:ext>
            </a:extLst>
          </p:cNvPr>
          <p:cNvGrpSpPr/>
          <p:nvPr/>
        </p:nvGrpSpPr>
        <p:grpSpPr>
          <a:xfrm>
            <a:off x="9689233" y="3675809"/>
            <a:ext cx="676440" cy="88560"/>
            <a:chOff x="9689233" y="3675809"/>
            <a:chExt cx="676440" cy="88560"/>
          </a:xfrm>
        </p:grpSpPr>
        <mc:AlternateContent xmlns:mc="http://schemas.openxmlformats.org/markup-compatibility/2006">
          <mc:Choice xmlns:p14="http://schemas.microsoft.com/office/powerpoint/2010/main" Requires="p14">
            <p:contentPart p14:bwMode="auto" r:id="rId84">
              <p14:nvContentPartPr>
                <p14:cNvPr id="56" name="Ink 55">
                  <a:extLst>
                    <a:ext uri="{FF2B5EF4-FFF2-40B4-BE49-F238E27FC236}">
                      <a16:creationId xmlns:a16="http://schemas.microsoft.com/office/drawing/2014/main" id="{A7A34D6F-3018-59CC-3B33-5990645BEA87}"/>
                    </a:ext>
                  </a:extLst>
                </p14:cNvPr>
                <p14:cNvContentPartPr/>
                <p14:nvPr/>
              </p14:nvContentPartPr>
              <p14:xfrm>
                <a:off x="9689233" y="3695249"/>
                <a:ext cx="113400" cy="32040"/>
              </p14:xfrm>
            </p:contentPart>
          </mc:Choice>
          <mc:Fallback>
            <p:pic>
              <p:nvPicPr>
                <p:cNvPr id="56" name="Ink 55">
                  <a:extLst>
                    <a:ext uri="{FF2B5EF4-FFF2-40B4-BE49-F238E27FC236}">
                      <a16:creationId xmlns:a16="http://schemas.microsoft.com/office/drawing/2014/main" id="{A7A34D6F-3018-59CC-3B33-5990645BEA87}"/>
                    </a:ext>
                  </a:extLst>
                </p:cNvPr>
                <p:cNvPicPr/>
                <p:nvPr/>
              </p:nvPicPr>
              <p:blipFill>
                <a:blip r:embed="rId85"/>
                <a:stretch>
                  <a:fillRect/>
                </a:stretch>
              </p:blipFill>
              <p:spPr>
                <a:xfrm>
                  <a:off x="9680233" y="3686609"/>
                  <a:ext cx="131040" cy="4968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57" name="Ink 56">
                  <a:extLst>
                    <a:ext uri="{FF2B5EF4-FFF2-40B4-BE49-F238E27FC236}">
                      <a16:creationId xmlns:a16="http://schemas.microsoft.com/office/drawing/2014/main" id="{78CB9F26-A9FA-AE5E-9894-F9C2D730F388}"/>
                    </a:ext>
                  </a:extLst>
                </p14:cNvPr>
                <p14:cNvContentPartPr/>
                <p14:nvPr/>
              </p14:nvContentPartPr>
              <p14:xfrm>
                <a:off x="9970393" y="3675809"/>
                <a:ext cx="395280" cy="88560"/>
              </p14:xfrm>
            </p:contentPart>
          </mc:Choice>
          <mc:Fallback>
            <p:pic>
              <p:nvPicPr>
                <p:cNvPr id="57" name="Ink 56">
                  <a:extLst>
                    <a:ext uri="{FF2B5EF4-FFF2-40B4-BE49-F238E27FC236}">
                      <a16:creationId xmlns:a16="http://schemas.microsoft.com/office/drawing/2014/main" id="{78CB9F26-A9FA-AE5E-9894-F9C2D730F388}"/>
                    </a:ext>
                  </a:extLst>
                </p:cNvPr>
                <p:cNvPicPr/>
                <p:nvPr/>
              </p:nvPicPr>
              <p:blipFill>
                <a:blip r:embed="rId87"/>
                <a:stretch>
                  <a:fillRect/>
                </a:stretch>
              </p:blipFill>
              <p:spPr>
                <a:xfrm>
                  <a:off x="9961393" y="3667169"/>
                  <a:ext cx="412920" cy="106200"/>
                </a:xfrm>
                <a:prstGeom prst="rect">
                  <a:avLst/>
                </a:prstGeom>
              </p:spPr>
            </p:pic>
          </mc:Fallback>
        </mc:AlternateContent>
      </p:grpSp>
      <p:grpSp>
        <p:nvGrpSpPr>
          <p:cNvPr id="62" name="Group 61">
            <a:extLst>
              <a:ext uri="{FF2B5EF4-FFF2-40B4-BE49-F238E27FC236}">
                <a16:creationId xmlns:a16="http://schemas.microsoft.com/office/drawing/2014/main" id="{7C5F5566-F5AE-7904-21CD-836AD4798EA6}"/>
              </a:ext>
            </a:extLst>
          </p:cNvPr>
          <p:cNvGrpSpPr/>
          <p:nvPr/>
        </p:nvGrpSpPr>
        <p:grpSpPr>
          <a:xfrm>
            <a:off x="10736113" y="3564569"/>
            <a:ext cx="1363680" cy="211320"/>
            <a:chOff x="10736113" y="3564569"/>
            <a:chExt cx="1363680" cy="211320"/>
          </a:xfrm>
        </p:grpSpPr>
        <mc:AlternateContent xmlns:mc="http://schemas.openxmlformats.org/markup-compatibility/2006">
          <mc:Choice xmlns:p14="http://schemas.microsoft.com/office/powerpoint/2010/main" Requires="p14">
            <p:contentPart p14:bwMode="auto" r:id="rId88">
              <p14:nvContentPartPr>
                <p14:cNvPr id="58" name="Ink 57">
                  <a:extLst>
                    <a:ext uri="{FF2B5EF4-FFF2-40B4-BE49-F238E27FC236}">
                      <a16:creationId xmlns:a16="http://schemas.microsoft.com/office/drawing/2014/main" id="{1CEA78F7-7BFC-AC8A-9D65-739B4951575E}"/>
                    </a:ext>
                  </a:extLst>
                </p14:cNvPr>
                <p14:cNvContentPartPr/>
                <p14:nvPr/>
              </p14:nvContentPartPr>
              <p14:xfrm>
                <a:off x="10736113" y="3564569"/>
                <a:ext cx="421200" cy="211320"/>
              </p14:xfrm>
            </p:contentPart>
          </mc:Choice>
          <mc:Fallback>
            <p:pic>
              <p:nvPicPr>
                <p:cNvPr id="58" name="Ink 57">
                  <a:extLst>
                    <a:ext uri="{FF2B5EF4-FFF2-40B4-BE49-F238E27FC236}">
                      <a16:creationId xmlns:a16="http://schemas.microsoft.com/office/drawing/2014/main" id="{1CEA78F7-7BFC-AC8A-9D65-739B4951575E}"/>
                    </a:ext>
                  </a:extLst>
                </p:cNvPr>
                <p:cNvPicPr/>
                <p:nvPr/>
              </p:nvPicPr>
              <p:blipFill>
                <a:blip r:embed="rId89"/>
                <a:stretch>
                  <a:fillRect/>
                </a:stretch>
              </p:blipFill>
              <p:spPr>
                <a:xfrm>
                  <a:off x="10727113" y="3555569"/>
                  <a:ext cx="438840" cy="22896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59" name="Ink 58">
                  <a:extLst>
                    <a:ext uri="{FF2B5EF4-FFF2-40B4-BE49-F238E27FC236}">
                      <a16:creationId xmlns:a16="http://schemas.microsoft.com/office/drawing/2014/main" id="{0CA112D3-3104-D137-1261-86CDD5D9F27F}"/>
                    </a:ext>
                  </a:extLst>
                </p14:cNvPr>
                <p14:cNvContentPartPr/>
                <p14:nvPr/>
              </p14:nvContentPartPr>
              <p14:xfrm>
                <a:off x="11168473" y="3616409"/>
                <a:ext cx="306720" cy="122760"/>
              </p14:xfrm>
            </p:contentPart>
          </mc:Choice>
          <mc:Fallback>
            <p:pic>
              <p:nvPicPr>
                <p:cNvPr id="59" name="Ink 58">
                  <a:extLst>
                    <a:ext uri="{FF2B5EF4-FFF2-40B4-BE49-F238E27FC236}">
                      <a16:creationId xmlns:a16="http://schemas.microsoft.com/office/drawing/2014/main" id="{0CA112D3-3104-D137-1261-86CDD5D9F27F}"/>
                    </a:ext>
                  </a:extLst>
                </p:cNvPr>
                <p:cNvPicPr/>
                <p:nvPr/>
              </p:nvPicPr>
              <p:blipFill>
                <a:blip r:embed="rId91"/>
                <a:stretch>
                  <a:fillRect/>
                </a:stretch>
              </p:blipFill>
              <p:spPr>
                <a:xfrm>
                  <a:off x="11159833" y="3607769"/>
                  <a:ext cx="324360" cy="14040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60" name="Ink 59">
                  <a:extLst>
                    <a:ext uri="{FF2B5EF4-FFF2-40B4-BE49-F238E27FC236}">
                      <a16:creationId xmlns:a16="http://schemas.microsoft.com/office/drawing/2014/main" id="{D978C9A5-D340-3E22-A537-0B182FF5AB03}"/>
                    </a:ext>
                  </a:extLst>
                </p14:cNvPr>
                <p14:cNvContentPartPr/>
                <p14:nvPr/>
              </p14:nvContentPartPr>
              <p14:xfrm>
                <a:off x="11498233" y="3595169"/>
                <a:ext cx="447120" cy="171000"/>
              </p14:xfrm>
            </p:contentPart>
          </mc:Choice>
          <mc:Fallback>
            <p:pic>
              <p:nvPicPr>
                <p:cNvPr id="60" name="Ink 59">
                  <a:extLst>
                    <a:ext uri="{FF2B5EF4-FFF2-40B4-BE49-F238E27FC236}">
                      <a16:creationId xmlns:a16="http://schemas.microsoft.com/office/drawing/2014/main" id="{D978C9A5-D340-3E22-A537-0B182FF5AB03}"/>
                    </a:ext>
                  </a:extLst>
                </p:cNvPr>
                <p:cNvPicPr/>
                <p:nvPr/>
              </p:nvPicPr>
              <p:blipFill>
                <a:blip r:embed="rId93"/>
                <a:stretch>
                  <a:fillRect/>
                </a:stretch>
              </p:blipFill>
              <p:spPr>
                <a:xfrm>
                  <a:off x="11489593" y="3586169"/>
                  <a:ext cx="464760" cy="18864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61" name="Ink 60">
                  <a:extLst>
                    <a:ext uri="{FF2B5EF4-FFF2-40B4-BE49-F238E27FC236}">
                      <a16:creationId xmlns:a16="http://schemas.microsoft.com/office/drawing/2014/main" id="{27ADC557-5E94-215E-B684-A14ACA63272D}"/>
                    </a:ext>
                  </a:extLst>
                </p14:cNvPr>
                <p14:cNvContentPartPr/>
                <p14:nvPr/>
              </p14:nvContentPartPr>
              <p14:xfrm>
                <a:off x="12086113" y="3609209"/>
                <a:ext cx="13680" cy="43560"/>
              </p14:xfrm>
            </p:contentPart>
          </mc:Choice>
          <mc:Fallback>
            <p:pic>
              <p:nvPicPr>
                <p:cNvPr id="61" name="Ink 60">
                  <a:extLst>
                    <a:ext uri="{FF2B5EF4-FFF2-40B4-BE49-F238E27FC236}">
                      <a16:creationId xmlns:a16="http://schemas.microsoft.com/office/drawing/2014/main" id="{27ADC557-5E94-215E-B684-A14ACA63272D}"/>
                    </a:ext>
                  </a:extLst>
                </p:cNvPr>
                <p:cNvPicPr/>
                <p:nvPr/>
              </p:nvPicPr>
              <p:blipFill>
                <a:blip r:embed="rId95"/>
                <a:stretch>
                  <a:fillRect/>
                </a:stretch>
              </p:blipFill>
              <p:spPr>
                <a:xfrm>
                  <a:off x="12077473" y="3600569"/>
                  <a:ext cx="31320" cy="612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96">
            <p14:nvContentPartPr>
              <p14:cNvPr id="64" name="Ink 63">
                <a:extLst>
                  <a:ext uri="{FF2B5EF4-FFF2-40B4-BE49-F238E27FC236}">
                    <a16:creationId xmlns:a16="http://schemas.microsoft.com/office/drawing/2014/main" id="{49165915-8495-CAD6-2F82-2F5EC984488D}"/>
                  </a:ext>
                </a:extLst>
              </p14:cNvPr>
              <p14:cNvContentPartPr/>
              <p14:nvPr/>
            </p14:nvContentPartPr>
            <p14:xfrm>
              <a:off x="813073" y="1502129"/>
              <a:ext cx="322560" cy="305640"/>
            </p14:xfrm>
          </p:contentPart>
        </mc:Choice>
        <mc:Fallback>
          <p:pic>
            <p:nvPicPr>
              <p:cNvPr id="64" name="Ink 63">
                <a:extLst>
                  <a:ext uri="{FF2B5EF4-FFF2-40B4-BE49-F238E27FC236}">
                    <a16:creationId xmlns:a16="http://schemas.microsoft.com/office/drawing/2014/main" id="{49165915-8495-CAD6-2F82-2F5EC984488D}"/>
                  </a:ext>
                </a:extLst>
              </p:cNvPr>
              <p:cNvPicPr/>
              <p:nvPr/>
            </p:nvPicPr>
            <p:blipFill>
              <a:blip r:embed="rId97"/>
              <a:stretch>
                <a:fillRect/>
              </a:stretch>
            </p:blipFill>
            <p:spPr>
              <a:xfrm>
                <a:off x="804433" y="1493489"/>
                <a:ext cx="340200" cy="32328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65" name="Ink 64">
                <a:extLst>
                  <a:ext uri="{FF2B5EF4-FFF2-40B4-BE49-F238E27FC236}">
                    <a16:creationId xmlns:a16="http://schemas.microsoft.com/office/drawing/2014/main" id="{CF27B3E6-BD93-2162-7DF4-57C5A296509D}"/>
                  </a:ext>
                </a:extLst>
              </p14:cNvPr>
              <p14:cNvContentPartPr/>
              <p14:nvPr/>
            </p14:nvContentPartPr>
            <p14:xfrm>
              <a:off x="810193" y="2090369"/>
              <a:ext cx="265320" cy="257040"/>
            </p14:xfrm>
          </p:contentPart>
        </mc:Choice>
        <mc:Fallback>
          <p:pic>
            <p:nvPicPr>
              <p:cNvPr id="65" name="Ink 64">
                <a:extLst>
                  <a:ext uri="{FF2B5EF4-FFF2-40B4-BE49-F238E27FC236}">
                    <a16:creationId xmlns:a16="http://schemas.microsoft.com/office/drawing/2014/main" id="{CF27B3E6-BD93-2162-7DF4-57C5A296509D}"/>
                  </a:ext>
                </a:extLst>
              </p:cNvPr>
              <p:cNvPicPr/>
              <p:nvPr/>
            </p:nvPicPr>
            <p:blipFill>
              <a:blip r:embed="rId99"/>
              <a:stretch>
                <a:fillRect/>
              </a:stretch>
            </p:blipFill>
            <p:spPr>
              <a:xfrm>
                <a:off x="801193" y="2081369"/>
                <a:ext cx="282960" cy="27468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66" name="Ink 65">
                <a:extLst>
                  <a:ext uri="{FF2B5EF4-FFF2-40B4-BE49-F238E27FC236}">
                    <a16:creationId xmlns:a16="http://schemas.microsoft.com/office/drawing/2014/main" id="{A49FEDFA-6A69-16C2-0E33-68EE79BE62BE}"/>
                  </a:ext>
                </a:extLst>
              </p14:cNvPr>
              <p14:cNvContentPartPr/>
              <p14:nvPr/>
            </p14:nvContentPartPr>
            <p14:xfrm>
              <a:off x="412753" y="4310849"/>
              <a:ext cx="854280" cy="49320"/>
            </p14:xfrm>
          </p:contentPart>
        </mc:Choice>
        <mc:Fallback>
          <p:pic>
            <p:nvPicPr>
              <p:cNvPr id="66" name="Ink 65">
                <a:extLst>
                  <a:ext uri="{FF2B5EF4-FFF2-40B4-BE49-F238E27FC236}">
                    <a16:creationId xmlns:a16="http://schemas.microsoft.com/office/drawing/2014/main" id="{A49FEDFA-6A69-16C2-0E33-68EE79BE62BE}"/>
                  </a:ext>
                </a:extLst>
              </p:cNvPr>
              <p:cNvPicPr/>
              <p:nvPr/>
            </p:nvPicPr>
            <p:blipFill>
              <a:blip r:embed="rId101"/>
              <a:stretch>
                <a:fillRect/>
              </a:stretch>
            </p:blipFill>
            <p:spPr>
              <a:xfrm>
                <a:off x="404113" y="4301849"/>
                <a:ext cx="871920" cy="6696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67" name="Ink 66">
                <a:extLst>
                  <a:ext uri="{FF2B5EF4-FFF2-40B4-BE49-F238E27FC236}">
                    <a16:creationId xmlns:a16="http://schemas.microsoft.com/office/drawing/2014/main" id="{F67D0372-FBB7-7BB1-D4FD-6DD429AA6CC3}"/>
                  </a:ext>
                </a:extLst>
              </p14:cNvPr>
              <p14:cNvContentPartPr/>
              <p14:nvPr/>
            </p14:nvContentPartPr>
            <p14:xfrm>
              <a:off x="5250793" y="4956329"/>
              <a:ext cx="979920" cy="861120"/>
            </p14:xfrm>
          </p:contentPart>
        </mc:Choice>
        <mc:Fallback>
          <p:pic>
            <p:nvPicPr>
              <p:cNvPr id="67" name="Ink 66">
                <a:extLst>
                  <a:ext uri="{FF2B5EF4-FFF2-40B4-BE49-F238E27FC236}">
                    <a16:creationId xmlns:a16="http://schemas.microsoft.com/office/drawing/2014/main" id="{F67D0372-FBB7-7BB1-D4FD-6DD429AA6CC3}"/>
                  </a:ext>
                </a:extLst>
              </p:cNvPr>
              <p:cNvPicPr/>
              <p:nvPr/>
            </p:nvPicPr>
            <p:blipFill>
              <a:blip r:embed="rId103"/>
              <a:stretch>
                <a:fillRect/>
              </a:stretch>
            </p:blipFill>
            <p:spPr>
              <a:xfrm>
                <a:off x="5241793" y="4947329"/>
                <a:ext cx="997560" cy="87876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68" name="Ink 67">
                <a:extLst>
                  <a:ext uri="{FF2B5EF4-FFF2-40B4-BE49-F238E27FC236}">
                    <a16:creationId xmlns:a16="http://schemas.microsoft.com/office/drawing/2014/main" id="{3C313C13-3E7B-5224-46D3-38CA047F6C28}"/>
                  </a:ext>
                </a:extLst>
              </p14:cNvPr>
              <p14:cNvContentPartPr/>
              <p14:nvPr/>
            </p14:nvContentPartPr>
            <p14:xfrm>
              <a:off x="4596313" y="3605609"/>
              <a:ext cx="375120" cy="393120"/>
            </p14:xfrm>
          </p:contentPart>
        </mc:Choice>
        <mc:Fallback>
          <p:pic>
            <p:nvPicPr>
              <p:cNvPr id="68" name="Ink 67">
                <a:extLst>
                  <a:ext uri="{FF2B5EF4-FFF2-40B4-BE49-F238E27FC236}">
                    <a16:creationId xmlns:a16="http://schemas.microsoft.com/office/drawing/2014/main" id="{3C313C13-3E7B-5224-46D3-38CA047F6C28}"/>
                  </a:ext>
                </a:extLst>
              </p:cNvPr>
              <p:cNvPicPr/>
              <p:nvPr/>
            </p:nvPicPr>
            <p:blipFill>
              <a:blip r:embed="rId105"/>
              <a:stretch>
                <a:fillRect/>
              </a:stretch>
            </p:blipFill>
            <p:spPr>
              <a:xfrm>
                <a:off x="4587313" y="3596609"/>
                <a:ext cx="392760" cy="41076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69" name="Ink 68">
                <a:extLst>
                  <a:ext uri="{FF2B5EF4-FFF2-40B4-BE49-F238E27FC236}">
                    <a16:creationId xmlns:a16="http://schemas.microsoft.com/office/drawing/2014/main" id="{EF2FA936-344D-7290-677E-AE2BE33C54E8}"/>
                  </a:ext>
                </a:extLst>
              </p14:cNvPr>
              <p14:cNvContentPartPr/>
              <p14:nvPr/>
            </p14:nvContentPartPr>
            <p14:xfrm>
              <a:off x="8764033" y="3599129"/>
              <a:ext cx="581400" cy="498600"/>
            </p14:xfrm>
          </p:contentPart>
        </mc:Choice>
        <mc:Fallback>
          <p:pic>
            <p:nvPicPr>
              <p:cNvPr id="69" name="Ink 68">
                <a:extLst>
                  <a:ext uri="{FF2B5EF4-FFF2-40B4-BE49-F238E27FC236}">
                    <a16:creationId xmlns:a16="http://schemas.microsoft.com/office/drawing/2014/main" id="{EF2FA936-344D-7290-677E-AE2BE33C54E8}"/>
                  </a:ext>
                </a:extLst>
              </p:cNvPr>
              <p:cNvPicPr/>
              <p:nvPr/>
            </p:nvPicPr>
            <p:blipFill>
              <a:blip r:embed="rId107"/>
              <a:stretch>
                <a:fillRect/>
              </a:stretch>
            </p:blipFill>
            <p:spPr>
              <a:xfrm>
                <a:off x="8755033" y="3590129"/>
                <a:ext cx="599040" cy="51624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70" name="Ink 69">
                <a:extLst>
                  <a:ext uri="{FF2B5EF4-FFF2-40B4-BE49-F238E27FC236}">
                    <a16:creationId xmlns:a16="http://schemas.microsoft.com/office/drawing/2014/main" id="{8AA3C1D9-65E1-C585-DFBC-C0E381D4A77D}"/>
                  </a:ext>
                </a:extLst>
              </p14:cNvPr>
              <p14:cNvContentPartPr/>
              <p14:nvPr/>
            </p14:nvContentPartPr>
            <p14:xfrm>
              <a:off x="5448433" y="4463849"/>
              <a:ext cx="621000" cy="522360"/>
            </p14:xfrm>
          </p:contentPart>
        </mc:Choice>
        <mc:Fallback>
          <p:pic>
            <p:nvPicPr>
              <p:cNvPr id="70" name="Ink 69">
                <a:extLst>
                  <a:ext uri="{FF2B5EF4-FFF2-40B4-BE49-F238E27FC236}">
                    <a16:creationId xmlns:a16="http://schemas.microsoft.com/office/drawing/2014/main" id="{8AA3C1D9-65E1-C585-DFBC-C0E381D4A77D}"/>
                  </a:ext>
                </a:extLst>
              </p:cNvPr>
              <p:cNvPicPr/>
              <p:nvPr/>
            </p:nvPicPr>
            <p:blipFill>
              <a:blip r:embed="rId109"/>
              <a:stretch>
                <a:fillRect/>
              </a:stretch>
            </p:blipFill>
            <p:spPr>
              <a:xfrm>
                <a:off x="5439433" y="4455209"/>
                <a:ext cx="638640" cy="54000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71" name="Ink 70">
                <a:extLst>
                  <a:ext uri="{FF2B5EF4-FFF2-40B4-BE49-F238E27FC236}">
                    <a16:creationId xmlns:a16="http://schemas.microsoft.com/office/drawing/2014/main" id="{D5243003-6EB8-8064-4513-9669120EBA07}"/>
                  </a:ext>
                </a:extLst>
              </p14:cNvPr>
              <p14:cNvContentPartPr/>
              <p14:nvPr/>
            </p14:nvContentPartPr>
            <p14:xfrm>
              <a:off x="9955273" y="4493009"/>
              <a:ext cx="834480" cy="591480"/>
            </p14:xfrm>
          </p:contentPart>
        </mc:Choice>
        <mc:Fallback>
          <p:pic>
            <p:nvPicPr>
              <p:cNvPr id="71" name="Ink 70">
                <a:extLst>
                  <a:ext uri="{FF2B5EF4-FFF2-40B4-BE49-F238E27FC236}">
                    <a16:creationId xmlns:a16="http://schemas.microsoft.com/office/drawing/2014/main" id="{D5243003-6EB8-8064-4513-9669120EBA07}"/>
                  </a:ext>
                </a:extLst>
              </p:cNvPr>
              <p:cNvPicPr/>
              <p:nvPr/>
            </p:nvPicPr>
            <p:blipFill>
              <a:blip r:embed="rId111"/>
              <a:stretch>
                <a:fillRect/>
              </a:stretch>
            </p:blipFill>
            <p:spPr>
              <a:xfrm>
                <a:off x="9946633" y="4484009"/>
                <a:ext cx="852120" cy="60912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72" name="Ink 71">
                <a:extLst>
                  <a:ext uri="{FF2B5EF4-FFF2-40B4-BE49-F238E27FC236}">
                    <a16:creationId xmlns:a16="http://schemas.microsoft.com/office/drawing/2014/main" id="{D5E26579-3B88-A838-D843-0A78182972F7}"/>
                  </a:ext>
                </a:extLst>
              </p14:cNvPr>
              <p14:cNvContentPartPr/>
              <p14:nvPr/>
            </p14:nvContentPartPr>
            <p14:xfrm>
              <a:off x="5774953" y="3862649"/>
              <a:ext cx="348480" cy="504720"/>
            </p14:xfrm>
          </p:contentPart>
        </mc:Choice>
        <mc:Fallback>
          <p:pic>
            <p:nvPicPr>
              <p:cNvPr id="72" name="Ink 71">
                <a:extLst>
                  <a:ext uri="{FF2B5EF4-FFF2-40B4-BE49-F238E27FC236}">
                    <a16:creationId xmlns:a16="http://schemas.microsoft.com/office/drawing/2014/main" id="{D5E26579-3B88-A838-D843-0A78182972F7}"/>
                  </a:ext>
                </a:extLst>
              </p:cNvPr>
              <p:cNvPicPr/>
              <p:nvPr/>
            </p:nvPicPr>
            <p:blipFill>
              <a:blip r:embed="rId113"/>
              <a:stretch>
                <a:fillRect/>
              </a:stretch>
            </p:blipFill>
            <p:spPr>
              <a:xfrm>
                <a:off x="5765953" y="3854009"/>
                <a:ext cx="366120" cy="52236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73" name="Ink 72">
                <a:extLst>
                  <a:ext uri="{FF2B5EF4-FFF2-40B4-BE49-F238E27FC236}">
                    <a16:creationId xmlns:a16="http://schemas.microsoft.com/office/drawing/2014/main" id="{A5D280AA-6A62-63D3-3632-848B1F1FA9CD}"/>
                  </a:ext>
                </a:extLst>
              </p14:cNvPr>
              <p14:cNvContentPartPr/>
              <p14:nvPr/>
            </p14:nvContentPartPr>
            <p14:xfrm>
              <a:off x="10090993" y="3832049"/>
              <a:ext cx="353520" cy="514800"/>
            </p14:xfrm>
          </p:contentPart>
        </mc:Choice>
        <mc:Fallback>
          <p:pic>
            <p:nvPicPr>
              <p:cNvPr id="73" name="Ink 72">
                <a:extLst>
                  <a:ext uri="{FF2B5EF4-FFF2-40B4-BE49-F238E27FC236}">
                    <a16:creationId xmlns:a16="http://schemas.microsoft.com/office/drawing/2014/main" id="{A5D280AA-6A62-63D3-3632-848B1F1FA9CD}"/>
                  </a:ext>
                </a:extLst>
              </p:cNvPr>
              <p:cNvPicPr/>
              <p:nvPr/>
            </p:nvPicPr>
            <p:blipFill>
              <a:blip r:embed="rId115"/>
              <a:stretch>
                <a:fillRect/>
              </a:stretch>
            </p:blipFill>
            <p:spPr>
              <a:xfrm>
                <a:off x="10081993" y="3823049"/>
                <a:ext cx="371160" cy="532440"/>
              </a:xfrm>
              <a:prstGeom prst="rect">
                <a:avLst/>
              </a:prstGeom>
            </p:spPr>
          </p:pic>
        </mc:Fallback>
      </mc:AlternateContent>
    </p:spTree>
    <p:extLst>
      <p:ext uri="{BB962C8B-B14F-4D97-AF65-F5344CB8AC3E}">
        <p14:creationId xmlns:p14="http://schemas.microsoft.com/office/powerpoint/2010/main" val="2246237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ED7C21-2B42-4E6C-B468-56D49E33B40A}"/>
              </a:ext>
            </a:extLst>
          </p:cNvPr>
          <p:cNvSpPr/>
          <p:nvPr/>
        </p:nvSpPr>
        <p:spPr>
          <a:xfrm>
            <a:off x="36740" y="0"/>
            <a:ext cx="5909675" cy="1754326"/>
          </a:xfrm>
          <a:prstGeom prst="rect">
            <a:avLst/>
          </a:prstGeom>
        </p:spPr>
        <p:txBody>
          <a:bodyPr wrap="square">
            <a:spAutoFit/>
          </a:bodyPr>
          <a:lstStyle/>
          <a:p>
            <a:pPr marL="176615" indent="-176615"/>
            <a:r>
              <a:rPr lang="en-US" sz="1800" dirty="0">
                <a:latin typeface="Arial" panose="020B0604020202020204" pitchFamily="34" charset="0"/>
                <a:ea typeface="Times New Roman" panose="02020603050405020304" pitchFamily="18" charset="0"/>
              </a:rPr>
              <a:t>Measuring K</a:t>
            </a:r>
            <a:r>
              <a:rPr lang="en-US" sz="1800" baseline="-25000" dirty="0">
                <a:latin typeface="Arial" panose="020B0604020202020204" pitchFamily="34" charset="0"/>
                <a:ea typeface="Times New Roman" panose="02020603050405020304" pitchFamily="18" charset="0"/>
              </a:rPr>
              <a:t>I</a:t>
            </a:r>
            <a:r>
              <a:rPr lang="en-US" sz="1800" dirty="0">
                <a:latin typeface="Arial" panose="020B0604020202020204" pitchFamily="34" charset="0"/>
                <a:ea typeface="Times New Roman" panose="02020603050405020304" pitchFamily="18" charset="0"/>
              </a:rPr>
              <a:t> for both Drugs:</a:t>
            </a:r>
          </a:p>
          <a:p>
            <a:pPr marL="176615"/>
            <a:r>
              <a:rPr lang="en-US" sz="1800" dirty="0">
                <a:latin typeface="Arial" panose="020B0604020202020204" pitchFamily="34" charset="0"/>
                <a:ea typeface="Times New Roman" panose="02020603050405020304" pitchFamily="18" charset="0"/>
              </a:rPr>
              <a:t>a) Acquire velocity versus substrate, no inhibitor.</a:t>
            </a:r>
          </a:p>
          <a:p>
            <a:pPr marL="353230" indent="-176615"/>
            <a:r>
              <a:rPr lang="en-US" sz="1800" dirty="0">
                <a:latin typeface="Arial" panose="020B0604020202020204" pitchFamily="34" charset="0"/>
                <a:ea typeface="Times New Roman" panose="02020603050405020304" pitchFamily="18" charset="0"/>
              </a:rPr>
              <a:t>b) Acquire velocity versus substrate, fixed inhibitor.</a:t>
            </a:r>
          </a:p>
          <a:p>
            <a:pPr marL="353230" indent="-176615"/>
            <a:r>
              <a:rPr lang="en-US" sz="1800" dirty="0">
                <a:latin typeface="Arial" panose="020B0604020202020204" pitchFamily="34" charset="0"/>
                <a:ea typeface="Times New Roman" panose="02020603050405020304" pitchFamily="18" charset="0"/>
              </a:rPr>
              <a:t>Analysis:</a:t>
            </a:r>
          </a:p>
          <a:p>
            <a:pPr marL="529845" indent="-176615"/>
            <a:r>
              <a:rPr lang="en-US" sz="1800" dirty="0" err="1">
                <a:latin typeface="Arial" panose="020B0604020202020204" pitchFamily="34" charset="0"/>
                <a:ea typeface="Times New Roman" panose="02020603050405020304" pitchFamily="18" charset="0"/>
              </a:rPr>
              <a:t>i</a:t>
            </a:r>
            <a:r>
              <a:rPr lang="en-US" sz="1800" dirty="0">
                <a:latin typeface="Arial" panose="020B0604020202020204" pitchFamily="34" charset="0"/>
                <a:ea typeface="Times New Roman" panose="02020603050405020304" pitchFamily="18" charset="0"/>
              </a:rPr>
              <a:t>) Plot velocity versus [S]</a:t>
            </a:r>
          </a:p>
          <a:p>
            <a:pPr marL="529845" indent="-176615"/>
            <a:r>
              <a:rPr lang="en-US" sz="1800" dirty="0">
                <a:latin typeface="Arial" panose="020B0604020202020204" pitchFamily="34" charset="0"/>
                <a:ea typeface="Times New Roman" panose="02020603050405020304" pitchFamily="18" charset="0"/>
              </a:rPr>
              <a:t>ii) Obtain α from the observed Km values</a:t>
            </a:r>
          </a:p>
        </p:txBody>
      </p:sp>
      <p:sp>
        <p:nvSpPr>
          <p:cNvPr id="9" name="Rectangle 8">
            <a:extLst>
              <a:ext uri="{FF2B5EF4-FFF2-40B4-BE49-F238E27FC236}">
                <a16:creationId xmlns:a16="http://schemas.microsoft.com/office/drawing/2014/main" id="{90B340C0-B511-4213-B3AB-1E29D479EBE3}"/>
              </a:ext>
            </a:extLst>
          </p:cNvPr>
          <p:cNvSpPr/>
          <p:nvPr/>
        </p:nvSpPr>
        <p:spPr>
          <a:xfrm>
            <a:off x="298585" y="5196821"/>
            <a:ext cx="4107215" cy="330090"/>
          </a:xfrm>
          <a:prstGeom prst="rect">
            <a:avLst/>
          </a:prstGeom>
        </p:spPr>
        <p:txBody>
          <a:bodyPr wrap="none">
            <a:spAutoFit/>
          </a:bodyPr>
          <a:lstStyle/>
          <a:p>
            <a:pPr marL="44154" indent="-176615" algn="just"/>
            <a:r>
              <a:rPr lang="en-US" sz="1545" dirty="0">
                <a:latin typeface="Arial" panose="020B0604020202020204" pitchFamily="34" charset="0"/>
                <a:ea typeface="Times New Roman" panose="02020603050405020304" pitchFamily="18" charset="0"/>
              </a:rPr>
              <a:t>The units of velocity are </a:t>
            </a:r>
            <a:r>
              <a:rPr lang="en-US" sz="1545"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1545" dirty="0">
                <a:latin typeface="Arial" panose="020B0604020202020204" pitchFamily="34" charset="0"/>
                <a:ea typeface="Times New Roman" panose="02020603050405020304" pitchFamily="18" charset="0"/>
              </a:rPr>
              <a:t>moles product/sec.</a:t>
            </a:r>
            <a:endParaRPr lang="en-US" sz="1159" dirty="0">
              <a:latin typeface="Arial" panose="020B0604020202020204" pitchFamily="34" charset="0"/>
              <a:ea typeface="Times New Roman" panose="02020603050405020304" pitchFamily="18" charset="0"/>
            </a:endParaRPr>
          </a:p>
        </p:txBody>
      </p:sp>
      <p:sp>
        <p:nvSpPr>
          <p:cNvPr id="10" name="Rectangle 9">
            <a:extLst>
              <a:ext uri="{FF2B5EF4-FFF2-40B4-BE49-F238E27FC236}">
                <a16:creationId xmlns:a16="http://schemas.microsoft.com/office/drawing/2014/main" id="{FDD3800F-189C-4617-9C6E-0115F6AC2831}"/>
              </a:ext>
            </a:extLst>
          </p:cNvPr>
          <p:cNvSpPr/>
          <p:nvPr/>
        </p:nvSpPr>
        <p:spPr>
          <a:xfrm>
            <a:off x="162300" y="5684837"/>
            <a:ext cx="5658553" cy="646331"/>
          </a:xfrm>
          <a:prstGeom prst="rect">
            <a:avLst/>
          </a:prstGeom>
        </p:spPr>
        <p:txBody>
          <a:bodyPr wrap="square">
            <a:spAutoFit/>
          </a:bodyPr>
          <a:lstStyle/>
          <a:p>
            <a:pPr algn="just"/>
            <a:r>
              <a:rPr lang="en-US" sz="1800" dirty="0">
                <a:latin typeface="Arial" panose="020B0604020202020204" pitchFamily="34" charset="0"/>
                <a:ea typeface="Times New Roman" panose="02020603050405020304" pitchFamily="18" charset="0"/>
              </a:rPr>
              <a:t>Once the </a:t>
            </a:r>
            <a:r>
              <a:rPr lang="en-US" sz="1800"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1800" dirty="0">
                <a:latin typeface="Arial" panose="020B0604020202020204" pitchFamily="34" charset="0"/>
                <a:ea typeface="Times New Roman" panose="02020603050405020304" pitchFamily="18" charset="0"/>
              </a:rPr>
              <a:t> values are found, we can calculate the K</a:t>
            </a:r>
            <a:r>
              <a:rPr lang="en-US" sz="1800" baseline="-25000" dirty="0">
                <a:latin typeface="Arial" panose="020B0604020202020204" pitchFamily="34" charset="0"/>
                <a:ea typeface="Times New Roman" panose="02020603050405020304" pitchFamily="18" charset="0"/>
              </a:rPr>
              <a:t>I</a:t>
            </a:r>
            <a:r>
              <a:rPr lang="en-US" sz="1800" dirty="0">
                <a:latin typeface="Arial" panose="020B0604020202020204" pitchFamily="34" charset="0"/>
                <a:ea typeface="Times New Roman" panose="02020603050405020304" pitchFamily="18" charset="0"/>
              </a:rPr>
              <a:t> for each inhibitor using the formula: </a:t>
            </a:r>
            <a:r>
              <a:rPr lang="en-US" sz="1800" b="1" dirty="0">
                <a:latin typeface="Arial" panose="020B0604020202020204" pitchFamily="34" charset="0"/>
                <a:ea typeface="Times New Roman" panose="02020603050405020304" pitchFamily="18" charset="0"/>
              </a:rPr>
              <a:t>K</a:t>
            </a:r>
            <a:r>
              <a:rPr lang="en-US" sz="1800" b="1" baseline="-25000" dirty="0">
                <a:latin typeface="Arial" panose="020B0604020202020204" pitchFamily="34" charset="0"/>
                <a:ea typeface="Times New Roman" panose="02020603050405020304" pitchFamily="18" charset="0"/>
              </a:rPr>
              <a:t>I</a:t>
            </a:r>
            <a:r>
              <a:rPr lang="en-US" sz="1800" b="1" dirty="0">
                <a:latin typeface="Arial" panose="020B0604020202020204" pitchFamily="34" charset="0"/>
                <a:ea typeface="Times New Roman" panose="02020603050405020304" pitchFamily="18" charset="0"/>
              </a:rPr>
              <a:t>=[I]/(</a:t>
            </a:r>
            <a:r>
              <a:rPr lang="en-US" sz="1800" b="1"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1800" b="1" dirty="0">
                <a:latin typeface="Arial" panose="020B0604020202020204" pitchFamily="34" charset="0"/>
                <a:ea typeface="Times New Roman" panose="02020603050405020304" pitchFamily="18" charset="0"/>
              </a:rPr>
              <a:t>-1).</a:t>
            </a:r>
            <a:endParaRPr lang="en-US" sz="1800" dirty="0">
              <a:latin typeface="Arial" panose="020B0604020202020204" pitchFamily="34" charset="0"/>
              <a:ea typeface="Times New Roman" panose="02020603050405020304" pitchFamily="18" charset="0"/>
            </a:endParaRPr>
          </a:p>
        </p:txBody>
      </p:sp>
      <p:graphicFrame>
        <p:nvGraphicFramePr>
          <p:cNvPr id="14" name="Table 14">
            <a:extLst>
              <a:ext uri="{FF2B5EF4-FFF2-40B4-BE49-F238E27FC236}">
                <a16:creationId xmlns:a16="http://schemas.microsoft.com/office/drawing/2014/main" id="{C188E6A8-36EB-33E8-657C-D6E97EE29023}"/>
              </a:ext>
            </a:extLst>
          </p:cNvPr>
          <p:cNvGraphicFramePr>
            <a:graphicFrameLocks noGrp="1"/>
          </p:cNvGraphicFramePr>
          <p:nvPr/>
        </p:nvGraphicFramePr>
        <p:xfrm>
          <a:off x="6059274" y="4898826"/>
          <a:ext cx="6605007" cy="1861307"/>
        </p:xfrm>
        <a:graphic>
          <a:graphicData uri="http://schemas.openxmlformats.org/drawingml/2006/table">
            <a:tbl>
              <a:tblPr firstRow="1" bandRow="1">
                <a:tableStyleId>{5C22544A-7EE6-4342-B048-85BDC9FD1C3A}</a:tableStyleId>
              </a:tblPr>
              <a:tblGrid>
                <a:gridCol w="1651252">
                  <a:extLst>
                    <a:ext uri="{9D8B030D-6E8A-4147-A177-3AD203B41FA5}">
                      <a16:colId xmlns:a16="http://schemas.microsoft.com/office/drawing/2014/main" val="4283808386"/>
                    </a:ext>
                  </a:extLst>
                </a:gridCol>
                <a:gridCol w="969633">
                  <a:extLst>
                    <a:ext uri="{9D8B030D-6E8A-4147-A177-3AD203B41FA5}">
                      <a16:colId xmlns:a16="http://schemas.microsoft.com/office/drawing/2014/main" val="1339333815"/>
                    </a:ext>
                  </a:extLst>
                </a:gridCol>
                <a:gridCol w="1363379">
                  <a:extLst>
                    <a:ext uri="{9D8B030D-6E8A-4147-A177-3AD203B41FA5}">
                      <a16:colId xmlns:a16="http://schemas.microsoft.com/office/drawing/2014/main" val="3248800729"/>
                    </a:ext>
                  </a:extLst>
                </a:gridCol>
                <a:gridCol w="2620743">
                  <a:extLst>
                    <a:ext uri="{9D8B030D-6E8A-4147-A177-3AD203B41FA5}">
                      <a16:colId xmlns:a16="http://schemas.microsoft.com/office/drawing/2014/main" val="1641789672"/>
                    </a:ext>
                  </a:extLst>
                </a:gridCol>
              </a:tblGrid>
              <a:tr h="394935">
                <a:tc>
                  <a:txBody>
                    <a:bodyPr/>
                    <a:lstStyle/>
                    <a:p>
                      <a:r>
                        <a:rPr lang="en-US" sz="1900" dirty="0">
                          <a:latin typeface="Arial" panose="020B0604020202020204" pitchFamily="34" charset="0"/>
                        </a:rPr>
                        <a:t>Data</a:t>
                      </a:r>
                    </a:p>
                  </a:txBody>
                  <a:tcPr marL="97381" marR="97381" marT="48691" marB="48691"/>
                </a:tc>
                <a:tc>
                  <a:txBody>
                    <a:bodyPr/>
                    <a:lstStyle/>
                    <a:p>
                      <a:r>
                        <a:rPr lang="en-US" sz="1900" dirty="0">
                          <a:latin typeface="Arial" panose="020B0604020202020204" pitchFamily="34" charset="0"/>
                        </a:rPr>
                        <a:t>Km</a:t>
                      </a:r>
                    </a:p>
                  </a:txBody>
                  <a:tcPr marL="97381" marR="97381" marT="48691" marB="48691"/>
                </a:tc>
                <a:tc>
                  <a:txBody>
                    <a:bodyPr/>
                    <a:lstStyle/>
                    <a:p>
                      <a:r>
                        <a:rPr lang="en-US" sz="1900" dirty="0">
                          <a:latin typeface="Arial" panose="020B0604020202020204" pitchFamily="34" charset="0"/>
                        </a:rPr>
                        <a:t>Alpha (</a:t>
                      </a:r>
                      <a:r>
                        <a:rPr lang="en-US" sz="1900" dirty="0" err="1">
                          <a:latin typeface="Arial" panose="020B0604020202020204" pitchFamily="34" charset="0"/>
                        </a:rPr>
                        <a:t>K</a:t>
                      </a:r>
                      <a:r>
                        <a:rPr lang="en-US" sz="1900" baseline="-25000" dirty="0" err="1"/>
                        <a:t>M</a:t>
                      </a:r>
                      <a:r>
                        <a:rPr lang="en-US" sz="1900" baseline="30000" dirty="0" err="1"/>
                        <a:t>obs</a:t>
                      </a:r>
                      <a:r>
                        <a:rPr lang="en-US" sz="1900" dirty="0"/>
                        <a:t>/K</a:t>
                      </a:r>
                      <a:r>
                        <a:rPr lang="en-US" sz="1900" baseline="-25000" dirty="0"/>
                        <a:t>M</a:t>
                      </a:r>
                      <a:r>
                        <a:rPr lang="en-US" sz="1900" dirty="0"/>
                        <a:t>)</a:t>
                      </a:r>
                    </a:p>
                  </a:txBody>
                  <a:tcPr marL="97381" marR="97381" marT="48691" marB="48691"/>
                </a:tc>
                <a:tc>
                  <a:txBody>
                    <a:bodyPr/>
                    <a:lstStyle/>
                    <a:p>
                      <a:r>
                        <a:rPr lang="en-US" sz="1900" dirty="0">
                          <a:latin typeface="Arial" panose="020B0604020202020204" pitchFamily="34" charset="0"/>
                        </a:rPr>
                        <a:t>K</a:t>
                      </a:r>
                      <a:r>
                        <a:rPr lang="en-US" sz="1900" baseline="-25000" dirty="0">
                          <a:latin typeface="Arial" panose="020B0604020202020204" pitchFamily="34" charset="0"/>
                        </a:rPr>
                        <a:t>I</a:t>
                      </a:r>
                      <a:r>
                        <a:rPr lang="en-US" sz="1900" dirty="0"/>
                        <a:t> =[I]/(</a:t>
                      </a:r>
                      <a:r>
                        <a:rPr lang="el-GR" sz="1900" dirty="0"/>
                        <a:t>α</a:t>
                      </a:r>
                      <a:r>
                        <a:rPr lang="en-US" sz="1900" dirty="0"/>
                        <a:t>-1)</a:t>
                      </a:r>
                    </a:p>
                    <a:p>
                      <a:r>
                        <a:rPr lang="en-US" sz="1900" dirty="0"/>
                        <a:t>([I]= 10 </a:t>
                      </a:r>
                      <a:r>
                        <a:rPr lang="en-US" sz="1900" dirty="0" err="1"/>
                        <a:t>nM</a:t>
                      </a:r>
                      <a:r>
                        <a:rPr lang="en-US" sz="1900" dirty="0"/>
                        <a:t>)</a:t>
                      </a:r>
                    </a:p>
                  </a:txBody>
                  <a:tcPr marL="97381" marR="97381" marT="48691" marB="48691"/>
                </a:tc>
                <a:extLst>
                  <a:ext uri="{0D108BD9-81ED-4DB2-BD59-A6C34878D82A}">
                    <a16:rowId xmlns:a16="http://schemas.microsoft.com/office/drawing/2014/main" val="1359170507"/>
                  </a:ext>
                </a:extLst>
              </a:tr>
              <a:tr h="394935">
                <a:tc>
                  <a:txBody>
                    <a:bodyPr/>
                    <a:lstStyle/>
                    <a:p>
                      <a:r>
                        <a:rPr lang="en-US" sz="1900" dirty="0">
                          <a:latin typeface="Arial" panose="020B0604020202020204" pitchFamily="34" charset="0"/>
                        </a:rPr>
                        <a:t>No </a:t>
                      </a:r>
                      <a:r>
                        <a:rPr lang="en-US" sz="1900" dirty="0" err="1">
                          <a:latin typeface="Arial" panose="020B0604020202020204" pitchFamily="34" charset="0"/>
                        </a:rPr>
                        <a:t>Inh</a:t>
                      </a:r>
                      <a:endParaRPr lang="en-US" sz="1900" dirty="0"/>
                    </a:p>
                  </a:txBody>
                  <a:tcPr marL="97381" marR="97381" marT="48691" marB="48691"/>
                </a:tc>
                <a:tc>
                  <a:txBody>
                    <a:bodyPr/>
                    <a:lstStyle/>
                    <a:p>
                      <a:r>
                        <a:rPr lang="en-US" sz="1900" dirty="0">
                          <a:latin typeface="Arial" panose="020B0604020202020204" pitchFamily="34" charset="0"/>
                        </a:rPr>
                        <a:t>5</a:t>
                      </a:r>
                    </a:p>
                  </a:txBody>
                  <a:tcPr marL="97381" marR="97381" marT="48691" marB="48691"/>
                </a:tc>
                <a:tc>
                  <a:txBody>
                    <a:bodyPr/>
                    <a:lstStyle/>
                    <a:p>
                      <a:endParaRPr lang="en-US" sz="1900" dirty="0">
                        <a:latin typeface="Arial" panose="020B0604020202020204" pitchFamily="34" charset="0"/>
                      </a:endParaRPr>
                    </a:p>
                  </a:txBody>
                  <a:tcPr marL="97381" marR="97381" marT="48691" marB="48691"/>
                </a:tc>
                <a:tc>
                  <a:txBody>
                    <a:bodyPr/>
                    <a:lstStyle/>
                    <a:p>
                      <a:endParaRPr lang="en-US" sz="1900" dirty="0">
                        <a:latin typeface="Arial" panose="020B0604020202020204" pitchFamily="34" charset="0"/>
                      </a:endParaRPr>
                    </a:p>
                  </a:txBody>
                  <a:tcPr marL="97381" marR="97381" marT="48691" marB="48691"/>
                </a:tc>
                <a:extLst>
                  <a:ext uri="{0D108BD9-81ED-4DB2-BD59-A6C34878D82A}">
                    <a16:rowId xmlns:a16="http://schemas.microsoft.com/office/drawing/2014/main" val="1178318081"/>
                  </a:ext>
                </a:extLst>
              </a:tr>
              <a:tr h="394935">
                <a:tc>
                  <a:txBody>
                    <a:bodyPr/>
                    <a:lstStyle/>
                    <a:p>
                      <a:r>
                        <a:rPr lang="en-US" sz="1900" dirty="0" err="1">
                          <a:latin typeface="Arial" panose="020B0604020202020204" pitchFamily="34" charset="0"/>
                        </a:rPr>
                        <a:t>Inh</a:t>
                      </a:r>
                      <a:r>
                        <a:rPr lang="en-US" sz="1900" dirty="0">
                          <a:latin typeface="Arial" panose="020B0604020202020204" pitchFamily="34" charset="0"/>
                        </a:rPr>
                        <a:t> A</a:t>
                      </a:r>
                    </a:p>
                  </a:txBody>
                  <a:tcPr marL="97381" marR="97381" marT="48691" marB="48691"/>
                </a:tc>
                <a:tc>
                  <a:txBody>
                    <a:bodyPr/>
                    <a:lstStyle/>
                    <a:p>
                      <a:r>
                        <a:rPr lang="en-US" sz="1900" dirty="0">
                          <a:latin typeface="Arial" panose="020B0604020202020204" pitchFamily="34" charset="0"/>
                        </a:rPr>
                        <a:t>10</a:t>
                      </a:r>
                    </a:p>
                  </a:txBody>
                  <a:tcPr marL="97381" marR="97381" marT="48691" marB="48691"/>
                </a:tc>
                <a:tc>
                  <a:txBody>
                    <a:bodyPr/>
                    <a:lstStyle/>
                    <a:p>
                      <a:r>
                        <a:rPr lang="en-US" sz="1900" dirty="0">
                          <a:latin typeface="Arial" panose="020B0604020202020204" pitchFamily="34" charset="0"/>
                        </a:rPr>
                        <a:t>2</a:t>
                      </a:r>
                    </a:p>
                  </a:txBody>
                  <a:tcPr marL="97381" marR="97381" marT="48691" marB="48691"/>
                </a:tc>
                <a:tc>
                  <a:txBody>
                    <a:bodyPr/>
                    <a:lstStyle/>
                    <a:p>
                      <a:r>
                        <a:rPr lang="en-US" sz="1900" dirty="0">
                          <a:latin typeface="Arial" panose="020B0604020202020204" pitchFamily="34" charset="0"/>
                        </a:rPr>
                        <a:t>K</a:t>
                      </a:r>
                      <a:r>
                        <a:rPr lang="en-US" sz="1900" baseline="-25000" dirty="0">
                          <a:latin typeface="Arial" panose="020B0604020202020204" pitchFamily="34" charset="0"/>
                        </a:rPr>
                        <a:t>I</a:t>
                      </a:r>
                      <a:r>
                        <a:rPr lang="en-US" sz="1900" dirty="0"/>
                        <a:t> = 10/(2-1) = 10 </a:t>
                      </a:r>
                      <a:r>
                        <a:rPr lang="en-US" sz="1900" dirty="0" err="1"/>
                        <a:t>nM</a:t>
                      </a:r>
                      <a:endParaRPr lang="en-US" sz="1900" dirty="0"/>
                    </a:p>
                  </a:txBody>
                  <a:tcPr marL="97381" marR="97381" marT="48691" marB="48691"/>
                </a:tc>
                <a:extLst>
                  <a:ext uri="{0D108BD9-81ED-4DB2-BD59-A6C34878D82A}">
                    <a16:rowId xmlns:a16="http://schemas.microsoft.com/office/drawing/2014/main" val="1500078057"/>
                  </a:ext>
                </a:extLst>
              </a:tr>
              <a:tr h="394935">
                <a:tc>
                  <a:txBody>
                    <a:bodyPr/>
                    <a:lstStyle/>
                    <a:p>
                      <a:r>
                        <a:rPr lang="en-US" sz="1900" dirty="0" err="1">
                          <a:latin typeface="Arial" panose="020B0604020202020204" pitchFamily="34" charset="0"/>
                        </a:rPr>
                        <a:t>Inh</a:t>
                      </a:r>
                      <a:r>
                        <a:rPr lang="en-US" sz="1900" dirty="0">
                          <a:latin typeface="Arial" panose="020B0604020202020204" pitchFamily="34" charset="0"/>
                        </a:rPr>
                        <a:t> B</a:t>
                      </a:r>
                    </a:p>
                  </a:txBody>
                  <a:tcPr marL="97381" marR="97381" marT="48691" marB="48691"/>
                </a:tc>
                <a:tc>
                  <a:txBody>
                    <a:bodyPr/>
                    <a:lstStyle/>
                    <a:p>
                      <a:r>
                        <a:rPr lang="en-US" sz="1900" dirty="0">
                          <a:latin typeface="Arial" panose="020B0604020202020204" pitchFamily="34" charset="0"/>
                        </a:rPr>
                        <a:t>54</a:t>
                      </a:r>
                    </a:p>
                  </a:txBody>
                  <a:tcPr marL="97381" marR="97381" marT="48691" marB="48691"/>
                </a:tc>
                <a:tc>
                  <a:txBody>
                    <a:bodyPr/>
                    <a:lstStyle/>
                    <a:p>
                      <a:r>
                        <a:rPr lang="en-US" sz="1900" dirty="0">
                          <a:latin typeface="Arial" panose="020B0604020202020204" pitchFamily="34" charset="0"/>
                        </a:rPr>
                        <a:t>10.8</a:t>
                      </a:r>
                    </a:p>
                  </a:txBody>
                  <a:tcPr marL="97381" marR="97381" marT="48691" marB="48691"/>
                </a:tc>
                <a:tc>
                  <a:txBody>
                    <a:bodyPr/>
                    <a:lstStyle/>
                    <a:p>
                      <a:r>
                        <a:rPr lang="en-US" sz="1900" dirty="0">
                          <a:latin typeface="Arial" panose="020B0604020202020204" pitchFamily="34" charset="0"/>
                        </a:rPr>
                        <a:t>K</a:t>
                      </a:r>
                      <a:r>
                        <a:rPr lang="en-US" sz="1900" baseline="-25000" dirty="0">
                          <a:latin typeface="Arial" panose="020B0604020202020204" pitchFamily="34" charset="0"/>
                        </a:rPr>
                        <a:t>I</a:t>
                      </a:r>
                      <a:r>
                        <a:rPr lang="en-US" sz="1900" dirty="0"/>
                        <a:t> = 10/(10.8-1)=1.1 </a:t>
                      </a:r>
                      <a:r>
                        <a:rPr lang="en-US" sz="1900" dirty="0" err="1"/>
                        <a:t>nM</a:t>
                      </a:r>
                      <a:endParaRPr lang="en-US" sz="1900" dirty="0"/>
                    </a:p>
                  </a:txBody>
                  <a:tcPr marL="97381" marR="97381" marT="48691" marB="48691"/>
                </a:tc>
                <a:extLst>
                  <a:ext uri="{0D108BD9-81ED-4DB2-BD59-A6C34878D82A}">
                    <a16:rowId xmlns:a16="http://schemas.microsoft.com/office/drawing/2014/main" val="688439840"/>
                  </a:ext>
                </a:extLst>
              </a:tr>
            </a:tbl>
          </a:graphicData>
        </a:graphic>
      </p:graphicFrame>
      <p:graphicFrame>
        <p:nvGraphicFramePr>
          <p:cNvPr id="15" name="Chart 14">
            <a:extLst>
              <a:ext uri="{FF2B5EF4-FFF2-40B4-BE49-F238E27FC236}">
                <a16:creationId xmlns:a16="http://schemas.microsoft.com/office/drawing/2014/main" id="{6317CA08-18A5-38B9-3626-601D18D5B4DB}"/>
              </a:ext>
            </a:extLst>
          </p:cNvPr>
          <p:cNvGraphicFramePr>
            <a:graphicFrameLocks/>
          </p:cNvGraphicFramePr>
          <p:nvPr/>
        </p:nvGraphicFramePr>
        <p:xfrm>
          <a:off x="5599420" y="109857"/>
          <a:ext cx="6897836" cy="444634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Table 15">
            <a:extLst>
              <a:ext uri="{FF2B5EF4-FFF2-40B4-BE49-F238E27FC236}">
                <a16:creationId xmlns:a16="http://schemas.microsoft.com/office/drawing/2014/main" id="{FE2FDEA8-07ED-BBE1-3D4E-83B1871646B6}"/>
              </a:ext>
            </a:extLst>
          </p:cNvPr>
          <p:cNvGraphicFramePr>
            <a:graphicFrameLocks noGrp="1"/>
          </p:cNvGraphicFramePr>
          <p:nvPr/>
        </p:nvGraphicFramePr>
        <p:xfrm>
          <a:off x="918522" y="1987082"/>
          <a:ext cx="3039496" cy="3197352"/>
        </p:xfrm>
        <a:graphic>
          <a:graphicData uri="http://schemas.openxmlformats.org/drawingml/2006/table">
            <a:tbl>
              <a:tblPr>
                <a:tableStyleId>{5C22544A-7EE6-4342-B048-85BDC9FD1C3A}</a:tableStyleId>
              </a:tblPr>
              <a:tblGrid>
                <a:gridCol w="759874">
                  <a:extLst>
                    <a:ext uri="{9D8B030D-6E8A-4147-A177-3AD203B41FA5}">
                      <a16:colId xmlns:a16="http://schemas.microsoft.com/office/drawing/2014/main" val="176441568"/>
                    </a:ext>
                  </a:extLst>
                </a:gridCol>
                <a:gridCol w="759874">
                  <a:extLst>
                    <a:ext uri="{9D8B030D-6E8A-4147-A177-3AD203B41FA5}">
                      <a16:colId xmlns:a16="http://schemas.microsoft.com/office/drawing/2014/main" val="4244248624"/>
                    </a:ext>
                  </a:extLst>
                </a:gridCol>
                <a:gridCol w="759874">
                  <a:extLst>
                    <a:ext uri="{9D8B030D-6E8A-4147-A177-3AD203B41FA5}">
                      <a16:colId xmlns:a16="http://schemas.microsoft.com/office/drawing/2014/main" val="430734984"/>
                    </a:ext>
                  </a:extLst>
                </a:gridCol>
                <a:gridCol w="759874">
                  <a:extLst>
                    <a:ext uri="{9D8B030D-6E8A-4147-A177-3AD203B41FA5}">
                      <a16:colId xmlns:a16="http://schemas.microsoft.com/office/drawing/2014/main" val="4209929610"/>
                    </a:ext>
                  </a:extLst>
                </a:gridCol>
              </a:tblGrid>
              <a:tr h="266446">
                <a:tc>
                  <a:txBody>
                    <a:bodyPr/>
                    <a:lstStyle/>
                    <a:p>
                      <a:pPr algn="ctr" fontAlgn="b"/>
                      <a:r>
                        <a:rPr lang="en-US" sz="1700" b="1" u="none" strike="noStrike" dirty="0">
                          <a:effectLst/>
                          <a:latin typeface="Arial" panose="020B0604020202020204" pitchFamily="34" charset="0"/>
                        </a:rPr>
                        <a:t>[S]</a:t>
                      </a:r>
                      <a:endParaRPr lang="en-US" sz="1700" b="1"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b="1" u="none" strike="noStrike" dirty="0">
                          <a:effectLst/>
                          <a:latin typeface="Arial" panose="020B0604020202020204" pitchFamily="34" charset="0"/>
                        </a:rPr>
                        <a:t>no </a:t>
                      </a:r>
                      <a:r>
                        <a:rPr lang="en-US" sz="1700" b="1" u="none" strike="noStrike" dirty="0" err="1">
                          <a:effectLst/>
                          <a:latin typeface="Arial" panose="020B0604020202020204" pitchFamily="34" charset="0"/>
                        </a:rPr>
                        <a:t>inh</a:t>
                      </a:r>
                      <a:endParaRPr lang="en-US" sz="1700" b="1"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b="1" u="none" strike="noStrike" dirty="0">
                          <a:effectLst/>
                          <a:latin typeface="Arial" panose="020B0604020202020204" pitchFamily="34" charset="0"/>
                        </a:rPr>
                        <a:t>A</a:t>
                      </a:r>
                      <a:endParaRPr lang="en-US" sz="1700" b="1"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b="1" u="none" strike="noStrike" dirty="0">
                          <a:effectLst/>
                          <a:latin typeface="Arial" panose="020B0604020202020204" pitchFamily="34" charset="0"/>
                        </a:rPr>
                        <a:t>B</a:t>
                      </a:r>
                      <a:endParaRPr lang="en-US" sz="1700" b="1" i="0" u="none" strike="noStrike" dirty="0">
                        <a:solidFill>
                          <a:srgbClr val="000000"/>
                        </a:solidFill>
                        <a:effectLst/>
                        <a:latin typeface="Arial" panose="020B0604020202020204" pitchFamily="34" charset="0"/>
                      </a:endParaRPr>
                    </a:p>
                  </a:txBody>
                  <a:tcPr marL="6763" marR="6763" marT="6763" marB="0" anchor="b"/>
                </a:tc>
                <a:extLst>
                  <a:ext uri="{0D108BD9-81ED-4DB2-BD59-A6C34878D82A}">
                    <a16:rowId xmlns:a16="http://schemas.microsoft.com/office/drawing/2014/main" val="250027821"/>
                  </a:ext>
                </a:extLst>
              </a:tr>
              <a:tr h="266446">
                <a:tc>
                  <a:txBody>
                    <a:bodyPr/>
                    <a:lstStyle/>
                    <a:p>
                      <a:pPr algn="ctr" fontAlgn="b"/>
                      <a:r>
                        <a:rPr lang="en-US" sz="1700" u="none" strike="noStrike" dirty="0">
                          <a:effectLst/>
                          <a:latin typeface="Arial" panose="020B0604020202020204" pitchFamily="34" charset="0"/>
                        </a:rPr>
                        <a:t>0</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0</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0</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0</a:t>
                      </a:r>
                      <a:endParaRPr lang="en-US" sz="1700" b="0" i="0" u="none" strike="noStrike" dirty="0">
                        <a:solidFill>
                          <a:srgbClr val="000000"/>
                        </a:solidFill>
                        <a:effectLst/>
                        <a:latin typeface="Arial" panose="020B0604020202020204" pitchFamily="34" charset="0"/>
                      </a:endParaRPr>
                    </a:p>
                  </a:txBody>
                  <a:tcPr marL="6763" marR="6763" marT="6763" marB="0" anchor="b"/>
                </a:tc>
                <a:extLst>
                  <a:ext uri="{0D108BD9-81ED-4DB2-BD59-A6C34878D82A}">
                    <a16:rowId xmlns:a16="http://schemas.microsoft.com/office/drawing/2014/main" val="1828035948"/>
                  </a:ext>
                </a:extLst>
              </a:tr>
              <a:tr h="266446">
                <a:tc>
                  <a:txBody>
                    <a:bodyPr/>
                    <a:lstStyle/>
                    <a:p>
                      <a:pPr algn="ctr" fontAlgn="b"/>
                      <a:r>
                        <a:rPr lang="en-US" sz="1700" u="none" strike="noStrike" dirty="0">
                          <a:effectLst/>
                          <a:latin typeface="Arial" panose="020B0604020202020204" pitchFamily="34" charset="0"/>
                        </a:rPr>
                        <a:t>1</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17</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9</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2</a:t>
                      </a:r>
                      <a:endParaRPr lang="en-US" sz="1700" b="0" i="0" u="none" strike="noStrike" dirty="0">
                        <a:solidFill>
                          <a:srgbClr val="000000"/>
                        </a:solidFill>
                        <a:effectLst/>
                        <a:latin typeface="Arial" panose="020B0604020202020204" pitchFamily="34" charset="0"/>
                      </a:endParaRPr>
                    </a:p>
                  </a:txBody>
                  <a:tcPr marL="6763" marR="6763" marT="6763" marB="0" anchor="b"/>
                </a:tc>
                <a:extLst>
                  <a:ext uri="{0D108BD9-81ED-4DB2-BD59-A6C34878D82A}">
                    <a16:rowId xmlns:a16="http://schemas.microsoft.com/office/drawing/2014/main" val="2108121796"/>
                  </a:ext>
                </a:extLst>
              </a:tr>
              <a:tr h="266446">
                <a:tc>
                  <a:txBody>
                    <a:bodyPr/>
                    <a:lstStyle/>
                    <a:p>
                      <a:pPr algn="ctr" fontAlgn="b"/>
                      <a:r>
                        <a:rPr lang="en-US" sz="1700" u="none" strike="noStrike" dirty="0">
                          <a:effectLst/>
                          <a:latin typeface="Arial" panose="020B0604020202020204" pitchFamily="34" charset="0"/>
                        </a:rPr>
                        <a:t>2</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29</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17</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4</a:t>
                      </a:r>
                      <a:endParaRPr lang="en-US" sz="1700" b="0" i="0" u="none" strike="noStrike" dirty="0">
                        <a:solidFill>
                          <a:srgbClr val="000000"/>
                        </a:solidFill>
                        <a:effectLst/>
                        <a:latin typeface="Arial" panose="020B0604020202020204" pitchFamily="34" charset="0"/>
                      </a:endParaRPr>
                    </a:p>
                  </a:txBody>
                  <a:tcPr marL="6763" marR="6763" marT="6763" marB="0" anchor="b"/>
                </a:tc>
                <a:extLst>
                  <a:ext uri="{0D108BD9-81ED-4DB2-BD59-A6C34878D82A}">
                    <a16:rowId xmlns:a16="http://schemas.microsoft.com/office/drawing/2014/main" val="1734198576"/>
                  </a:ext>
                </a:extLst>
              </a:tr>
              <a:tr h="266446">
                <a:tc>
                  <a:txBody>
                    <a:bodyPr/>
                    <a:lstStyle/>
                    <a:p>
                      <a:pPr algn="ctr" fontAlgn="b"/>
                      <a:r>
                        <a:rPr lang="en-US" sz="1700" u="none" strike="noStrike" dirty="0">
                          <a:effectLst/>
                          <a:latin typeface="Arial" panose="020B0604020202020204" pitchFamily="34" charset="0"/>
                        </a:rPr>
                        <a:t>3</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38</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23</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5</a:t>
                      </a:r>
                      <a:endParaRPr lang="en-US" sz="1700" b="0" i="0" u="none" strike="noStrike" dirty="0">
                        <a:solidFill>
                          <a:srgbClr val="000000"/>
                        </a:solidFill>
                        <a:effectLst/>
                        <a:latin typeface="Arial" panose="020B0604020202020204" pitchFamily="34" charset="0"/>
                      </a:endParaRPr>
                    </a:p>
                  </a:txBody>
                  <a:tcPr marL="6763" marR="6763" marT="6763" marB="0" anchor="b"/>
                </a:tc>
                <a:extLst>
                  <a:ext uri="{0D108BD9-81ED-4DB2-BD59-A6C34878D82A}">
                    <a16:rowId xmlns:a16="http://schemas.microsoft.com/office/drawing/2014/main" val="2937780714"/>
                  </a:ext>
                </a:extLst>
              </a:tr>
              <a:tr h="266446">
                <a:tc>
                  <a:txBody>
                    <a:bodyPr/>
                    <a:lstStyle/>
                    <a:p>
                      <a:pPr algn="ctr" fontAlgn="b"/>
                      <a:r>
                        <a:rPr lang="en-US" sz="1700" u="none" strike="noStrike" dirty="0">
                          <a:effectLst/>
                          <a:latin typeface="Arial" panose="020B0604020202020204" pitchFamily="34" charset="0"/>
                        </a:rPr>
                        <a:t>4</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44</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29</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7</a:t>
                      </a:r>
                      <a:endParaRPr lang="en-US" sz="1700" b="0" i="0" u="none" strike="noStrike" dirty="0">
                        <a:solidFill>
                          <a:srgbClr val="000000"/>
                        </a:solidFill>
                        <a:effectLst/>
                        <a:latin typeface="Arial" panose="020B0604020202020204" pitchFamily="34" charset="0"/>
                      </a:endParaRPr>
                    </a:p>
                  </a:txBody>
                  <a:tcPr marL="6763" marR="6763" marT="6763" marB="0" anchor="b"/>
                </a:tc>
                <a:extLst>
                  <a:ext uri="{0D108BD9-81ED-4DB2-BD59-A6C34878D82A}">
                    <a16:rowId xmlns:a16="http://schemas.microsoft.com/office/drawing/2014/main" val="87923623"/>
                  </a:ext>
                </a:extLst>
              </a:tr>
              <a:tr h="266446">
                <a:tc>
                  <a:txBody>
                    <a:bodyPr/>
                    <a:lstStyle/>
                    <a:p>
                      <a:pPr algn="ctr" fontAlgn="b"/>
                      <a:r>
                        <a:rPr lang="en-US" sz="1700" u="none" strike="noStrike" dirty="0">
                          <a:effectLst/>
                          <a:latin typeface="Arial" panose="020B0604020202020204" pitchFamily="34" charset="0"/>
                        </a:rPr>
                        <a:t>5</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50</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33</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8</a:t>
                      </a:r>
                      <a:endParaRPr lang="en-US" sz="1700" b="0" i="0" u="none" strike="noStrike" dirty="0">
                        <a:solidFill>
                          <a:srgbClr val="000000"/>
                        </a:solidFill>
                        <a:effectLst/>
                        <a:latin typeface="Arial" panose="020B0604020202020204" pitchFamily="34" charset="0"/>
                      </a:endParaRPr>
                    </a:p>
                  </a:txBody>
                  <a:tcPr marL="6763" marR="6763" marT="6763" marB="0" anchor="b"/>
                </a:tc>
                <a:extLst>
                  <a:ext uri="{0D108BD9-81ED-4DB2-BD59-A6C34878D82A}">
                    <a16:rowId xmlns:a16="http://schemas.microsoft.com/office/drawing/2014/main" val="1015733598"/>
                  </a:ext>
                </a:extLst>
              </a:tr>
              <a:tr h="266446">
                <a:tc>
                  <a:txBody>
                    <a:bodyPr/>
                    <a:lstStyle/>
                    <a:p>
                      <a:pPr algn="ctr" fontAlgn="b"/>
                      <a:r>
                        <a:rPr lang="en-US" sz="1700" u="none" strike="noStrike" dirty="0">
                          <a:effectLst/>
                          <a:latin typeface="Arial" panose="020B0604020202020204" pitchFamily="34" charset="0"/>
                        </a:rPr>
                        <a:t>10</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67</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50</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15</a:t>
                      </a:r>
                      <a:endParaRPr lang="en-US" sz="1700" b="0" i="0" u="none" strike="noStrike" dirty="0">
                        <a:solidFill>
                          <a:srgbClr val="000000"/>
                        </a:solidFill>
                        <a:effectLst/>
                        <a:latin typeface="Arial" panose="020B0604020202020204" pitchFamily="34" charset="0"/>
                      </a:endParaRPr>
                    </a:p>
                  </a:txBody>
                  <a:tcPr marL="6763" marR="6763" marT="6763" marB="0" anchor="b"/>
                </a:tc>
                <a:extLst>
                  <a:ext uri="{0D108BD9-81ED-4DB2-BD59-A6C34878D82A}">
                    <a16:rowId xmlns:a16="http://schemas.microsoft.com/office/drawing/2014/main" val="1752826798"/>
                  </a:ext>
                </a:extLst>
              </a:tr>
              <a:tr h="266446">
                <a:tc>
                  <a:txBody>
                    <a:bodyPr/>
                    <a:lstStyle/>
                    <a:p>
                      <a:pPr algn="ctr" fontAlgn="b"/>
                      <a:r>
                        <a:rPr lang="en-US" sz="1700" u="none" strike="noStrike" dirty="0">
                          <a:effectLst/>
                          <a:latin typeface="Arial" panose="020B0604020202020204" pitchFamily="34" charset="0"/>
                        </a:rPr>
                        <a:t>20</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80</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67</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27</a:t>
                      </a:r>
                      <a:endParaRPr lang="en-US" sz="1700" b="0" i="0" u="none" strike="noStrike" dirty="0">
                        <a:solidFill>
                          <a:srgbClr val="000000"/>
                        </a:solidFill>
                        <a:effectLst/>
                        <a:latin typeface="Arial" panose="020B0604020202020204" pitchFamily="34" charset="0"/>
                      </a:endParaRPr>
                    </a:p>
                  </a:txBody>
                  <a:tcPr marL="6763" marR="6763" marT="6763" marB="0" anchor="b"/>
                </a:tc>
                <a:extLst>
                  <a:ext uri="{0D108BD9-81ED-4DB2-BD59-A6C34878D82A}">
                    <a16:rowId xmlns:a16="http://schemas.microsoft.com/office/drawing/2014/main" val="764864440"/>
                  </a:ext>
                </a:extLst>
              </a:tr>
              <a:tr h="266446">
                <a:tc>
                  <a:txBody>
                    <a:bodyPr/>
                    <a:lstStyle/>
                    <a:p>
                      <a:pPr algn="ctr" fontAlgn="b"/>
                      <a:r>
                        <a:rPr lang="en-US" sz="1700" u="none" strike="noStrike" dirty="0">
                          <a:effectLst/>
                          <a:latin typeface="Arial" panose="020B0604020202020204" pitchFamily="34" charset="0"/>
                        </a:rPr>
                        <a:t>40</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89</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80</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42</a:t>
                      </a:r>
                      <a:endParaRPr lang="en-US" sz="1700" b="0" i="0" u="none" strike="noStrike" dirty="0">
                        <a:solidFill>
                          <a:srgbClr val="000000"/>
                        </a:solidFill>
                        <a:effectLst/>
                        <a:latin typeface="Arial" panose="020B0604020202020204" pitchFamily="34" charset="0"/>
                      </a:endParaRPr>
                    </a:p>
                  </a:txBody>
                  <a:tcPr marL="6763" marR="6763" marT="6763" marB="0" anchor="b"/>
                </a:tc>
                <a:extLst>
                  <a:ext uri="{0D108BD9-81ED-4DB2-BD59-A6C34878D82A}">
                    <a16:rowId xmlns:a16="http://schemas.microsoft.com/office/drawing/2014/main" val="799745652"/>
                  </a:ext>
                </a:extLst>
              </a:tr>
              <a:tr h="266446">
                <a:tc>
                  <a:txBody>
                    <a:bodyPr/>
                    <a:lstStyle/>
                    <a:p>
                      <a:pPr algn="ctr" fontAlgn="b"/>
                      <a:r>
                        <a:rPr lang="en-US" sz="1700" u="none" strike="noStrike" dirty="0">
                          <a:effectLst/>
                          <a:latin typeface="Arial" panose="020B0604020202020204" pitchFamily="34" charset="0"/>
                        </a:rPr>
                        <a:t>60</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92</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86</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52</a:t>
                      </a:r>
                      <a:endParaRPr lang="en-US" sz="1700" b="0" i="0" u="none" strike="noStrike" dirty="0">
                        <a:solidFill>
                          <a:srgbClr val="000000"/>
                        </a:solidFill>
                        <a:effectLst/>
                        <a:latin typeface="Arial" panose="020B0604020202020204" pitchFamily="34" charset="0"/>
                      </a:endParaRPr>
                    </a:p>
                  </a:txBody>
                  <a:tcPr marL="6763" marR="6763" marT="6763" marB="0" anchor="b"/>
                </a:tc>
                <a:extLst>
                  <a:ext uri="{0D108BD9-81ED-4DB2-BD59-A6C34878D82A}">
                    <a16:rowId xmlns:a16="http://schemas.microsoft.com/office/drawing/2014/main" val="2248836454"/>
                  </a:ext>
                </a:extLst>
              </a:tr>
              <a:tr h="266446">
                <a:tc>
                  <a:txBody>
                    <a:bodyPr/>
                    <a:lstStyle/>
                    <a:p>
                      <a:pPr algn="ctr" fontAlgn="b"/>
                      <a:r>
                        <a:rPr lang="en-US" sz="1700" u="none" strike="noStrike" dirty="0">
                          <a:effectLst/>
                          <a:latin typeface="Arial" panose="020B0604020202020204" pitchFamily="34" charset="0"/>
                        </a:rPr>
                        <a:t>100</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95</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91</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65</a:t>
                      </a:r>
                      <a:endParaRPr lang="en-US" sz="1700" b="0" i="0" u="none" strike="noStrike" dirty="0">
                        <a:solidFill>
                          <a:srgbClr val="000000"/>
                        </a:solidFill>
                        <a:effectLst/>
                        <a:latin typeface="Arial" panose="020B0604020202020204" pitchFamily="34" charset="0"/>
                      </a:endParaRPr>
                    </a:p>
                  </a:txBody>
                  <a:tcPr marL="6763" marR="6763" marT="6763" marB="0" anchor="b"/>
                </a:tc>
                <a:extLst>
                  <a:ext uri="{0D108BD9-81ED-4DB2-BD59-A6C34878D82A}">
                    <a16:rowId xmlns:a16="http://schemas.microsoft.com/office/drawing/2014/main" val="3603721326"/>
                  </a:ext>
                </a:extLst>
              </a:tr>
            </a:tbl>
          </a:graphicData>
        </a:graphic>
      </p:graphicFrame>
      <p:sp>
        <p:nvSpPr>
          <p:cNvPr id="6" name="Date Placeholder 5">
            <a:extLst>
              <a:ext uri="{FF2B5EF4-FFF2-40B4-BE49-F238E27FC236}">
                <a16:creationId xmlns:a16="http://schemas.microsoft.com/office/drawing/2014/main" id="{9B591A5E-A017-EA7F-B5EC-F8FCB12B290B}"/>
              </a:ext>
            </a:extLst>
          </p:cNvPr>
          <p:cNvSpPr>
            <a:spLocks noGrp="1"/>
          </p:cNvSpPr>
          <p:nvPr>
            <p:ph type="dt" sz="half" idx="10"/>
          </p:nvPr>
        </p:nvSpPr>
        <p:spPr/>
        <p:txBody>
          <a:bodyPr/>
          <a:lstStyle/>
          <a:p>
            <a:fld id="{FF95824E-52EF-4B2F-BC9C-6BEF2E008D44}" type="datetime1">
              <a:rPr lang="en-US" smtClean="0"/>
              <a:t>2/8/2025</a:t>
            </a:fld>
            <a:endParaRPr lang="en-US"/>
          </a:p>
        </p:txBody>
      </p:sp>
      <p:sp>
        <p:nvSpPr>
          <p:cNvPr id="8" name="Footer Placeholder 7">
            <a:extLst>
              <a:ext uri="{FF2B5EF4-FFF2-40B4-BE49-F238E27FC236}">
                <a16:creationId xmlns:a16="http://schemas.microsoft.com/office/drawing/2014/main" id="{F8AD81F3-8204-4DC0-D7ED-C8C628B825C2}"/>
              </a:ext>
            </a:extLst>
          </p:cNvPr>
          <p:cNvSpPr>
            <a:spLocks noGrp="1"/>
          </p:cNvSpPr>
          <p:nvPr>
            <p:ph type="ftr" sz="quarter" idx="11"/>
          </p:nvPr>
        </p:nvSpPr>
        <p:spPr/>
        <p:txBody>
          <a:bodyPr/>
          <a:lstStyle/>
          <a:p>
            <a:r>
              <a:rPr lang="en-US"/>
              <a:t>Drugs and Disease Spring 2025 - Lecture 5</a:t>
            </a:r>
          </a:p>
        </p:txBody>
      </p:sp>
      <p:sp>
        <p:nvSpPr>
          <p:cNvPr id="11" name="Slide Number Placeholder 10">
            <a:extLst>
              <a:ext uri="{FF2B5EF4-FFF2-40B4-BE49-F238E27FC236}">
                <a16:creationId xmlns:a16="http://schemas.microsoft.com/office/drawing/2014/main" id="{A27C124A-A7DF-9F05-7B0A-B586474A667E}"/>
              </a:ext>
            </a:extLst>
          </p:cNvPr>
          <p:cNvSpPr>
            <a:spLocks noGrp="1"/>
          </p:cNvSpPr>
          <p:nvPr>
            <p:ph type="sldNum" sz="quarter" idx="12"/>
          </p:nvPr>
        </p:nvSpPr>
        <p:spPr/>
        <p:txBody>
          <a:bodyPr/>
          <a:lstStyle/>
          <a:p>
            <a:fld id="{DC3BB032-4020-48F4-953B-341806DC4A2B}" type="slidenum">
              <a:rPr lang="en-US" smtClean="0"/>
              <a:pPr/>
              <a:t>41</a:t>
            </a:fld>
            <a:endParaRPr lang="en-US"/>
          </a:p>
        </p:txBody>
      </p: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4AC79A2B-380A-BDD1-3440-A87921029C11}"/>
                  </a:ext>
                </a:extLst>
              </p14:cNvPr>
              <p14:cNvContentPartPr/>
              <p14:nvPr/>
            </p14:nvContentPartPr>
            <p14:xfrm>
              <a:off x="8899393" y="4084049"/>
              <a:ext cx="749880" cy="24480"/>
            </p14:xfrm>
          </p:contentPart>
        </mc:Choice>
        <mc:Fallback>
          <p:pic>
            <p:nvPicPr>
              <p:cNvPr id="2" name="Ink 1">
                <a:extLst>
                  <a:ext uri="{FF2B5EF4-FFF2-40B4-BE49-F238E27FC236}">
                    <a16:creationId xmlns:a16="http://schemas.microsoft.com/office/drawing/2014/main" id="{4AC79A2B-380A-BDD1-3440-A87921029C11}"/>
                  </a:ext>
                </a:extLst>
              </p:cNvPr>
              <p:cNvPicPr/>
              <p:nvPr/>
            </p:nvPicPr>
            <p:blipFill>
              <a:blip r:embed="rId4"/>
              <a:stretch>
                <a:fillRect/>
              </a:stretch>
            </p:blipFill>
            <p:spPr>
              <a:xfrm>
                <a:off x="8890393" y="4075049"/>
                <a:ext cx="767520" cy="4212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DFFFBE4F-3E13-D89D-7DB6-F1E33253BF02}"/>
                  </a:ext>
                </a:extLst>
              </p14:cNvPr>
              <p14:cNvContentPartPr/>
              <p14:nvPr/>
            </p14:nvContentPartPr>
            <p14:xfrm>
              <a:off x="5974033" y="1051769"/>
              <a:ext cx="73800" cy="1657800"/>
            </p14:xfrm>
          </p:contentPart>
        </mc:Choice>
        <mc:Fallback>
          <p:pic>
            <p:nvPicPr>
              <p:cNvPr id="3" name="Ink 2">
                <a:extLst>
                  <a:ext uri="{FF2B5EF4-FFF2-40B4-BE49-F238E27FC236}">
                    <a16:creationId xmlns:a16="http://schemas.microsoft.com/office/drawing/2014/main" id="{DFFFBE4F-3E13-D89D-7DB6-F1E33253BF02}"/>
                  </a:ext>
                </a:extLst>
              </p:cNvPr>
              <p:cNvPicPr/>
              <p:nvPr/>
            </p:nvPicPr>
            <p:blipFill>
              <a:blip r:embed="rId6"/>
              <a:stretch>
                <a:fillRect/>
              </a:stretch>
            </p:blipFill>
            <p:spPr>
              <a:xfrm>
                <a:off x="5965033" y="1043129"/>
                <a:ext cx="91440" cy="167544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4" name="Ink 3">
                <a:extLst>
                  <a:ext uri="{FF2B5EF4-FFF2-40B4-BE49-F238E27FC236}">
                    <a16:creationId xmlns:a16="http://schemas.microsoft.com/office/drawing/2014/main" id="{A9F22C09-3A0A-7F9D-3F21-2BFF01CE04C3}"/>
                  </a:ext>
                </a:extLst>
              </p14:cNvPr>
              <p14:cNvContentPartPr/>
              <p14:nvPr/>
            </p14:nvContentPartPr>
            <p14:xfrm>
              <a:off x="7295593" y="733889"/>
              <a:ext cx="81720" cy="185400"/>
            </p14:xfrm>
          </p:contentPart>
        </mc:Choice>
        <mc:Fallback>
          <p:pic>
            <p:nvPicPr>
              <p:cNvPr id="4" name="Ink 3">
                <a:extLst>
                  <a:ext uri="{FF2B5EF4-FFF2-40B4-BE49-F238E27FC236}">
                    <a16:creationId xmlns:a16="http://schemas.microsoft.com/office/drawing/2014/main" id="{A9F22C09-3A0A-7F9D-3F21-2BFF01CE04C3}"/>
                  </a:ext>
                </a:extLst>
              </p:cNvPr>
              <p:cNvPicPr/>
              <p:nvPr/>
            </p:nvPicPr>
            <p:blipFill>
              <a:blip r:embed="rId8"/>
              <a:stretch>
                <a:fillRect/>
              </a:stretch>
            </p:blipFill>
            <p:spPr>
              <a:xfrm>
                <a:off x="7286953" y="725249"/>
                <a:ext cx="99360" cy="203040"/>
              </a:xfrm>
              <a:prstGeom prst="rect">
                <a:avLst/>
              </a:prstGeom>
            </p:spPr>
          </p:pic>
        </mc:Fallback>
      </mc:AlternateContent>
      <p:grpSp>
        <p:nvGrpSpPr>
          <p:cNvPr id="20" name="Group 19">
            <a:extLst>
              <a:ext uri="{FF2B5EF4-FFF2-40B4-BE49-F238E27FC236}">
                <a16:creationId xmlns:a16="http://schemas.microsoft.com/office/drawing/2014/main" id="{F8C9646C-084D-2AD8-1228-77C8C728C00B}"/>
              </a:ext>
            </a:extLst>
          </p:cNvPr>
          <p:cNvGrpSpPr/>
          <p:nvPr/>
        </p:nvGrpSpPr>
        <p:grpSpPr>
          <a:xfrm>
            <a:off x="7229353" y="118289"/>
            <a:ext cx="614160" cy="433080"/>
            <a:chOff x="7229353" y="118289"/>
            <a:chExt cx="614160" cy="433080"/>
          </a:xfrm>
        </p:grpSpPr>
        <mc:AlternateContent xmlns:mc="http://schemas.openxmlformats.org/markup-compatibility/2006">
          <mc:Choice xmlns:p14="http://schemas.microsoft.com/office/powerpoint/2010/main" Requires="p14">
            <p:contentPart p14:bwMode="auto" r:id="rId9">
              <p14:nvContentPartPr>
                <p14:cNvPr id="5" name="Ink 4">
                  <a:extLst>
                    <a:ext uri="{FF2B5EF4-FFF2-40B4-BE49-F238E27FC236}">
                      <a16:creationId xmlns:a16="http://schemas.microsoft.com/office/drawing/2014/main" id="{381D2491-39C0-5E7A-16E5-8BAB23B77FC0}"/>
                    </a:ext>
                  </a:extLst>
                </p14:cNvPr>
                <p14:cNvContentPartPr/>
                <p14:nvPr/>
              </p14:nvContentPartPr>
              <p14:xfrm>
                <a:off x="7229353" y="443729"/>
                <a:ext cx="124560" cy="107640"/>
              </p14:xfrm>
            </p:contentPart>
          </mc:Choice>
          <mc:Fallback>
            <p:pic>
              <p:nvPicPr>
                <p:cNvPr id="5" name="Ink 4">
                  <a:extLst>
                    <a:ext uri="{FF2B5EF4-FFF2-40B4-BE49-F238E27FC236}">
                      <a16:creationId xmlns:a16="http://schemas.microsoft.com/office/drawing/2014/main" id="{381D2491-39C0-5E7A-16E5-8BAB23B77FC0}"/>
                    </a:ext>
                  </a:extLst>
                </p:cNvPr>
                <p:cNvPicPr/>
                <p:nvPr/>
              </p:nvPicPr>
              <p:blipFill>
                <a:blip r:embed="rId10"/>
                <a:stretch>
                  <a:fillRect/>
                </a:stretch>
              </p:blipFill>
              <p:spPr>
                <a:xfrm>
                  <a:off x="7220353" y="434729"/>
                  <a:ext cx="142200" cy="12528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2" name="Ink 11">
                  <a:extLst>
                    <a:ext uri="{FF2B5EF4-FFF2-40B4-BE49-F238E27FC236}">
                      <a16:creationId xmlns:a16="http://schemas.microsoft.com/office/drawing/2014/main" id="{E15BB2B9-BD7C-EA2A-0395-9209D8C35D54}"/>
                    </a:ext>
                  </a:extLst>
                </p14:cNvPr>
                <p14:cNvContentPartPr/>
                <p14:nvPr/>
              </p14:nvContentPartPr>
              <p14:xfrm>
                <a:off x="7360033" y="292529"/>
                <a:ext cx="73800" cy="199800"/>
              </p14:xfrm>
            </p:contentPart>
          </mc:Choice>
          <mc:Fallback>
            <p:pic>
              <p:nvPicPr>
                <p:cNvPr id="12" name="Ink 11">
                  <a:extLst>
                    <a:ext uri="{FF2B5EF4-FFF2-40B4-BE49-F238E27FC236}">
                      <a16:creationId xmlns:a16="http://schemas.microsoft.com/office/drawing/2014/main" id="{E15BB2B9-BD7C-EA2A-0395-9209D8C35D54}"/>
                    </a:ext>
                  </a:extLst>
                </p:cNvPr>
                <p:cNvPicPr/>
                <p:nvPr/>
              </p:nvPicPr>
              <p:blipFill>
                <a:blip r:embed="rId12"/>
                <a:stretch>
                  <a:fillRect/>
                </a:stretch>
              </p:blipFill>
              <p:spPr>
                <a:xfrm>
                  <a:off x="7351393" y="283889"/>
                  <a:ext cx="91440" cy="21744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3" name="Ink 12">
                  <a:extLst>
                    <a:ext uri="{FF2B5EF4-FFF2-40B4-BE49-F238E27FC236}">
                      <a16:creationId xmlns:a16="http://schemas.microsoft.com/office/drawing/2014/main" id="{49C4FE6A-0DDF-A90D-125A-41F10162335D}"/>
                    </a:ext>
                  </a:extLst>
                </p14:cNvPr>
                <p14:cNvContentPartPr/>
                <p14:nvPr/>
              </p14:nvContentPartPr>
              <p14:xfrm>
                <a:off x="7471633" y="337889"/>
                <a:ext cx="65880" cy="88200"/>
              </p14:xfrm>
            </p:contentPart>
          </mc:Choice>
          <mc:Fallback>
            <p:pic>
              <p:nvPicPr>
                <p:cNvPr id="13" name="Ink 12">
                  <a:extLst>
                    <a:ext uri="{FF2B5EF4-FFF2-40B4-BE49-F238E27FC236}">
                      <a16:creationId xmlns:a16="http://schemas.microsoft.com/office/drawing/2014/main" id="{49C4FE6A-0DDF-A90D-125A-41F10162335D}"/>
                    </a:ext>
                  </a:extLst>
                </p:cNvPr>
                <p:cNvPicPr/>
                <p:nvPr/>
              </p:nvPicPr>
              <p:blipFill>
                <a:blip r:embed="rId14"/>
                <a:stretch>
                  <a:fillRect/>
                </a:stretch>
              </p:blipFill>
              <p:spPr>
                <a:xfrm>
                  <a:off x="7462993" y="329249"/>
                  <a:ext cx="83520" cy="10584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7" name="Ink 16">
                  <a:extLst>
                    <a:ext uri="{FF2B5EF4-FFF2-40B4-BE49-F238E27FC236}">
                      <a16:creationId xmlns:a16="http://schemas.microsoft.com/office/drawing/2014/main" id="{94CE2E65-0414-CD90-8B38-F876E3132745}"/>
                    </a:ext>
                  </a:extLst>
                </p14:cNvPr>
                <p14:cNvContentPartPr/>
                <p14:nvPr/>
              </p14:nvContentPartPr>
              <p14:xfrm>
                <a:off x="7700593" y="174089"/>
                <a:ext cx="28440" cy="121320"/>
              </p14:xfrm>
            </p:contentPart>
          </mc:Choice>
          <mc:Fallback>
            <p:pic>
              <p:nvPicPr>
                <p:cNvPr id="17" name="Ink 16">
                  <a:extLst>
                    <a:ext uri="{FF2B5EF4-FFF2-40B4-BE49-F238E27FC236}">
                      <a16:creationId xmlns:a16="http://schemas.microsoft.com/office/drawing/2014/main" id="{94CE2E65-0414-CD90-8B38-F876E3132745}"/>
                    </a:ext>
                  </a:extLst>
                </p:cNvPr>
                <p:cNvPicPr/>
                <p:nvPr/>
              </p:nvPicPr>
              <p:blipFill>
                <a:blip r:embed="rId16"/>
                <a:stretch>
                  <a:fillRect/>
                </a:stretch>
              </p:blipFill>
              <p:spPr>
                <a:xfrm>
                  <a:off x="7691953" y="165089"/>
                  <a:ext cx="46080" cy="13896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8" name="Ink 17">
                  <a:extLst>
                    <a:ext uri="{FF2B5EF4-FFF2-40B4-BE49-F238E27FC236}">
                      <a16:creationId xmlns:a16="http://schemas.microsoft.com/office/drawing/2014/main" id="{E3C00E5D-A04C-E9B7-6253-FA54309EBACD}"/>
                    </a:ext>
                  </a:extLst>
                </p14:cNvPr>
                <p14:cNvContentPartPr/>
                <p14:nvPr/>
              </p14:nvContentPartPr>
              <p14:xfrm>
                <a:off x="7619953" y="118289"/>
                <a:ext cx="129600" cy="129600"/>
              </p14:xfrm>
            </p:contentPart>
          </mc:Choice>
          <mc:Fallback>
            <p:pic>
              <p:nvPicPr>
                <p:cNvPr id="18" name="Ink 17">
                  <a:extLst>
                    <a:ext uri="{FF2B5EF4-FFF2-40B4-BE49-F238E27FC236}">
                      <a16:creationId xmlns:a16="http://schemas.microsoft.com/office/drawing/2014/main" id="{E3C00E5D-A04C-E9B7-6253-FA54309EBACD}"/>
                    </a:ext>
                  </a:extLst>
                </p:cNvPr>
                <p:cNvPicPr/>
                <p:nvPr/>
              </p:nvPicPr>
              <p:blipFill>
                <a:blip r:embed="rId18"/>
                <a:stretch>
                  <a:fillRect/>
                </a:stretch>
              </p:blipFill>
              <p:spPr>
                <a:xfrm>
                  <a:off x="7610953" y="109649"/>
                  <a:ext cx="147240" cy="14724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9" name="Ink 18">
                  <a:extLst>
                    <a:ext uri="{FF2B5EF4-FFF2-40B4-BE49-F238E27FC236}">
                      <a16:creationId xmlns:a16="http://schemas.microsoft.com/office/drawing/2014/main" id="{4E602592-4840-89F9-4DD7-9614EB732F57}"/>
                    </a:ext>
                  </a:extLst>
                </p14:cNvPr>
                <p14:cNvContentPartPr/>
                <p14:nvPr/>
              </p14:nvContentPartPr>
              <p14:xfrm>
                <a:off x="7681153" y="238169"/>
                <a:ext cx="162360" cy="97560"/>
              </p14:xfrm>
            </p:contentPart>
          </mc:Choice>
          <mc:Fallback>
            <p:pic>
              <p:nvPicPr>
                <p:cNvPr id="19" name="Ink 18">
                  <a:extLst>
                    <a:ext uri="{FF2B5EF4-FFF2-40B4-BE49-F238E27FC236}">
                      <a16:creationId xmlns:a16="http://schemas.microsoft.com/office/drawing/2014/main" id="{4E602592-4840-89F9-4DD7-9614EB732F57}"/>
                    </a:ext>
                  </a:extLst>
                </p:cNvPr>
                <p:cNvPicPr/>
                <p:nvPr/>
              </p:nvPicPr>
              <p:blipFill>
                <a:blip r:embed="rId20"/>
                <a:stretch>
                  <a:fillRect/>
                </a:stretch>
              </p:blipFill>
              <p:spPr>
                <a:xfrm>
                  <a:off x="7672513" y="229529"/>
                  <a:ext cx="180000" cy="1152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1">
            <p14:nvContentPartPr>
              <p14:cNvPr id="21" name="Ink 20">
                <a:extLst>
                  <a:ext uri="{FF2B5EF4-FFF2-40B4-BE49-F238E27FC236}">
                    <a16:creationId xmlns:a16="http://schemas.microsoft.com/office/drawing/2014/main" id="{21A6437B-D72E-3704-196E-0C3DCE7A703F}"/>
                  </a:ext>
                </a:extLst>
              </p14:cNvPr>
              <p14:cNvContentPartPr/>
              <p14:nvPr/>
            </p14:nvContentPartPr>
            <p14:xfrm>
              <a:off x="7635073" y="1294769"/>
              <a:ext cx="132480" cy="133560"/>
            </p14:xfrm>
          </p:contentPart>
        </mc:Choice>
        <mc:Fallback>
          <p:pic>
            <p:nvPicPr>
              <p:cNvPr id="21" name="Ink 20">
                <a:extLst>
                  <a:ext uri="{FF2B5EF4-FFF2-40B4-BE49-F238E27FC236}">
                    <a16:creationId xmlns:a16="http://schemas.microsoft.com/office/drawing/2014/main" id="{21A6437B-D72E-3704-196E-0C3DCE7A703F}"/>
                  </a:ext>
                </a:extLst>
              </p:cNvPr>
              <p:cNvPicPr/>
              <p:nvPr/>
            </p:nvPicPr>
            <p:blipFill>
              <a:blip r:embed="rId22"/>
              <a:stretch>
                <a:fillRect/>
              </a:stretch>
            </p:blipFill>
            <p:spPr>
              <a:xfrm>
                <a:off x="7626433" y="1285769"/>
                <a:ext cx="150120" cy="151200"/>
              </a:xfrm>
              <a:prstGeom prst="rect">
                <a:avLst/>
              </a:prstGeom>
            </p:spPr>
          </p:pic>
        </mc:Fallback>
      </mc:AlternateContent>
      <p:grpSp>
        <p:nvGrpSpPr>
          <p:cNvPr id="31" name="Group 30">
            <a:extLst>
              <a:ext uri="{FF2B5EF4-FFF2-40B4-BE49-F238E27FC236}">
                <a16:creationId xmlns:a16="http://schemas.microsoft.com/office/drawing/2014/main" id="{7E7F942D-315F-030B-7316-3B54B89C29B0}"/>
              </a:ext>
            </a:extLst>
          </p:cNvPr>
          <p:cNvGrpSpPr/>
          <p:nvPr/>
        </p:nvGrpSpPr>
        <p:grpSpPr>
          <a:xfrm>
            <a:off x="7982113" y="1159049"/>
            <a:ext cx="732960" cy="449640"/>
            <a:chOff x="7982113" y="1159049"/>
            <a:chExt cx="732960" cy="449640"/>
          </a:xfrm>
        </p:grpSpPr>
        <mc:AlternateContent xmlns:mc="http://schemas.openxmlformats.org/markup-compatibility/2006">
          <mc:Choice xmlns:p14="http://schemas.microsoft.com/office/powerpoint/2010/main" Requires="p14">
            <p:contentPart p14:bwMode="auto" r:id="rId23">
              <p14:nvContentPartPr>
                <p14:cNvPr id="22" name="Ink 21">
                  <a:extLst>
                    <a:ext uri="{FF2B5EF4-FFF2-40B4-BE49-F238E27FC236}">
                      <a16:creationId xmlns:a16="http://schemas.microsoft.com/office/drawing/2014/main" id="{FA615858-21E5-3813-9937-444696B23E7C}"/>
                    </a:ext>
                  </a:extLst>
                </p14:cNvPr>
                <p14:cNvContentPartPr/>
                <p14:nvPr/>
              </p14:nvContentPartPr>
              <p14:xfrm>
                <a:off x="7982113" y="1484129"/>
                <a:ext cx="50040" cy="124560"/>
              </p14:xfrm>
            </p:contentPart>
          </mc:Choice>
          <mc:Fallback>
            <p:pic>
              <p:nvPicPr>
                <p:cNvPr id="22" name="Ink 21">
                  <a:extLst>
                    <a:ext uri="{FF2B5EF4-FFF2-40B4-BE49-F238E27FC236}">
                      <a16:creationId xmlns:a16="http://schemas.microsoft.com/office/drawing/2014/main" id="{FA615858-21E5-3813-9937-444696B23E7C}"/>
                    </a:ext>
                  </a:extLst>
                </p:cNvPr>
                <p:cNvPicPr/>
                <p:nvPr/>
              </p:nvPicPr>
              <p:blipFill>
                <a:blip r:embed="rId24"/>
                <a:stretch>
                  <a:fillRect/>
                </a:stretch>
              </p:blipFill>
              <p:spPr>
                <a:xfrm>
                  <a:off x="7973473" y="1475489"/>
                  <a:ext cx="67680" cy="14220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23" name="Ink 22">
                  <a:extLst>
                    <a:ext uri="{FF2B5EF4-FFF2-40B4-BE49-F238E27FC236}">
                      <a16:creationId xmlns:a16="http://schemas.microsoft.com/office/drawing/2014/main" id="{0311D15D-90E8-9FBF-58F6-01A1677A9EE3}"/>
                    </a:ext>
                  </a:extLst>
                </p14:cNvPr>
                <p14:cNvContentPartPr/>
                <p14:nvPr/>
              </p14:nvContentPartPr>
              <p14:xfrm>
                <a:off x="8103433" y="1505009"/>
                <a:ext cx="127440" cy="72360"/>
              </p14:xfrm>
            </p:contentPart>
          </mc:Choice>
          <mc:Fallback>
            <p:pic>
              <p:nvPicPr>
                <p:cNvPr id="23" name="Ink 22">
                  <a:extLst>
                    <a:ext uri="{FF2B5EF4-FFF2-40B4-BE49-F238E27FC236}">
                      <a16:creationId xmlns:a16="http://schemas.microsoft.com/office/drawing/2014/main" id="{0311D15D-90E8-9FBF-58F6-01A1677A9EE3}"/>
                    </a:ext>
                  </a:extLst>
                </p:cNvPr>
                <p:cNvPicPr/>
                <p:nvPr/>
              </p:nvPicPr>
              <p:blipFill>
                <a:blip r:embed="rId26"/>
                <a:stretch>
                  <a:fillRect/>
                </a:stretch>
              </p:blipFill>
              <p:spPr>
                <a:xfrm>
                  <a:off x="8094793" y="1496369"/>
                  <a:ext cx="145080" cy="9000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24" name="Ink 23">
                  <a:extLst>
                    <a:ext uri="{FF2B5EF4-FFF2-40B4-BE49-F238E27FC236}">
                      <a16:creationId xmlns:a16="http://schemas.microsoft.com/office/drawing/2014/main" id="{E55F0987-02F7-3F84-1792-F20F477B1307}"/>
                    </a:ext>
                  </a:extLst>
                </p14:cNvPr>
                <p14:cNvContentPartPr/>
                <p14:nvPr/>
              </p14:nvContentPartPr>
              <p14:xfrm>
                <a:off x="8222233" y="1315649"/>
                <a:ext cx="137160" cy="153360"/>
              </p14:xfrm>
            </p:contentPart>
          </mc:Choice>
          <mc:Fallback>
            <p:pic>
              <p:nvPicPr>
                <p:cNvPr id="24" name="Ink 23">
                  <a:extLst>
                    <a:ext uri="{FF2B5EF4-FFF2-40B4-BE49-F238E27FC236}">
                      <a16:creationId xmlns:a16="http://schemas.microsoft.com/office/drawing/2014/main" id="{E55F0987-02F7-3F84-1792-F20F477B1307}"/>
                    </a:ext>
                  </a:extLst>
                </p:cNvPr>
                <p:cNvPicPr/>
                <p:nvPr/>
              </p:nvPicPr>
              <p:blipFill>
                <a:blip r:embed="rId28"/>
                <a:stretch>
                  <a:fillRect/>
                </a:stretch>
              </p:blipFill>
              <p:spPr>
                <a:xfrm>
                  <a:off x="8213593" y="1307009"/>
                  <a:ext cx="154800" cy="17100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25" name="Ink 24">
                  <a:extLst>
                    <a:ext uri="{FF2B5EF4-FFF2-40B4-BE49-F238E27FC236}">
                      <a16:creationId xmlns:a16="http://schemas.microsoft.com/office/drawing/2014/main" id="{FECA39ED-A2D4-06D4-987A-8AE0729011DF}"/>
                    </a:ext>
                  </a:extLst>
                </p14:cNvPr>
                <p14:cNvContentPartPr/>
                <p14:nvPr/>
              </p14:nvContentPartPr>
              <p14:xfrm>
                <a:off x="8508433" y="1159049"/>
                <a:ext cx="151920" cy="172440"/>
              </p14:xfrm>
            </p:contentPart>
          </mc:Choice>
          <mc:Fallback>
            <p:pic>
              <p:nvPicPr>
                <p:cNvPr id="25" name="Ink 24">
                  <a:extLst>
                    <a:ext uri="{FF2B5EF4-FFF2-40B4-BE49-F238E27FC236}">
                      <a16:creationId xmlns:a16="http://schemas.microsoft.com/office/drawing/2014/main" id="{FECA39ED-A2D4-06D4-987A-8AE0729011DF}"/>
                    </a:ext>
                  </a:extLst>
                </p:cNvPr>
                <p:cNvPicPr/>
                <p:nvPr/>
              </p:nvPicPr>
              <p:blipFill>
                <a:blip r:embed="rId30"/>
                <a:stretch>
                  <a:fillRect/>
                </a:stretch>
              </p:blipFill>
              <p:spPr>
                <a:xfrm>
                  <a:off x="8499793" y="1150049"/>
                  <a:ext cx="169560" cy="19008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26" name="Ink 25">
                  <a:extLst>
                    <a:ext uri="{FF2B5EF4-FFF2-40B4-BE49-F238E27FC236}">
                      <a16:creationId xmlns:a16="http://schemas.microsoft.com/office/drawing/2014/main" id="{5D1373E9-5591-98EF-FF9D-576250C20568}"/>
                    </a:ext>
                  </a:extLst>
                </p14:cNvPr>
                <p14:cNvContentPartPr/>
                <p14:nvPr/>
              </p14:nvContentPartPr>
              <p14:xfrm>
                <a:off x="8584393" y="1259849"/>
                <a:ext cx="130680" cy="38880"/>
              </p14:xfrm>
            </p:contentPart>
          </mc:Choice>
          <mc:Fallback>
            <p:pic>
              <p:nvPicPr>
                <p:cNvPr id="26" name="Ink 25">
                  <a:extLst>
                    <a:ext uri="{FF2B5EF4-FFF2-40B4-BE49-F238E27FC236}">
                      <a16:creationId xmlns:a16="http://schemas.microsoft.com/office/drawing/2014/main" id="{5D1373E9-5591-98EF-FF9D-576250C20568}"/>
                    </a:ext>
                  </a:extLst>
                </p:cNvPr>
                <p:cNvPicPr/>
                <p:nvPr/>
              </p:nvPicPr>
              <p:blipFill>
                <a:blip r:embed="rId32"/>
                <a:stretch>
                  <a:fillRect/>
                </a:stretch>
              </p:blipFill>
              <p:spPr>
                <a:xfrm>
                  <a:off x="8575753" y="1251209"/>
                  <a:ext cx="148320" cy="565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3">
            <p14:nvContentPartPr>
              <p14:cNvPr id="27" name="Ink 26">
                <a:extLst>
                  <a:ext uri="{FF2B5EF4-FFF2-40B4-BE49-F238E27FC236}">
                    <a16:creationId xmlns:a16="http://schemas.microsoft.com/office/drawing/2014/main" id="{954A030E-39CB-0A5D-E2D5-58154EC88418}"/>
                  </a:ext>
                </a:extLst>
              </p14:cNvPr>
              <p14:cNvContentPartPr/>
              <p14:nvPr/>
            </p14:nvContentPartPr>
            <p14:xfrm>
              <a:off x="8993713" y="2036369"/>
              <a:ext cx="123840" cy="113400"/>
            </p14:xfrm>
          </p:contentPart>
        </mc:Choice>
        <mc:Fallback>
          <p:pic>
            <p:nvPicPr>
              <p:cNvPr id="27" name="Ink 26">
                <a:extLst>
                  <a:ext uri="{FF2B5EF4-FFF2-40B4-BE49-F238E27FC236}">
                    <a16:creationId xmlns:a16="http://schemas.microsoft.com/office/drawing/2014/main" id="{954A030E-39CB-0A5D-E2D5-58154EC88418}"/>
                  </a:ext>
                </a:extLst>
              </p:cNvPr>
              <p:cNvPicPr/>
              <p:nvPr/>
            </p:nvPicPr>
            <p:blipFill>
              <a:blip r:embed="rId34"/>
              <a:stretch>
                <a:fillRect/>
              </a:stretch>
            </p:blipFill>
            <p:spPr>
              <a:xfrm>
                <a:off x="8985073" y="2027729"/>
                <a:ext cx="141480" cy="131040"/>
              </a:xfrm>
              <a:prstGeom prst="rect">
                <a:avLst/>
              </a:prstGeom>
            </p:spPr>
          </p:pic>
        </mc:Fallback>
      </mc:AlternateContent>
      <p:grpSp>
        <p:nvGrpSpPr>
          <p:cNvPr id="36" name="Group 35">
            <a:extLst>
              <a:ext uri="{FF2B5EF4-FFF2-40B4-BE49-F238E27FC236}">
                <a16:creationId xmlns:a16="http://schemas.microsoft.com/office/drawing/2014/main" id="{349E6029-01A8-7FED-1A1D-917F1025C182}"/>
              </a:ext>
            </a:extLst>
          </p:cNvPr>
          <p:cNvGrpSpPr/>
          <p:nvPr/>
        </p:nvGrpSpPr>
        <p:grpSpPr>
          <a:xfrm>
            <a:off x="9646753" y="2023049"/>
            <a:ext cx="547560" cy="343080"/>
            <a:chOff x="9646753" y="2023049"/>
            <a:chExt cx="547560" cy="343080"/>
          </a:xfrm>
        </p:grpSpPr>
        <mc:AlternateContent xmlns:mc="http://schemas.openxmlformats.org/markup-compatibility/2006">
          <mc:Choice xmlns:p14="http://schemas.microsoft.com/office/powerpoint/2010/main" Requires="p14">
            <p:contentPart p14:bwMode="auto" r:id="rId35">
              <p14:nvContentPartPr>
                <p14:cNvPr id="32" name="Ink 31">
                  <a:extLst>
                    <a:ext uri="{FF2B5EF4-FFF2-40B4-BE49-F238E27FC236}">
                      <a16:creationId xmlns:a16="http://schemas.microsoft.com/office/drawing/2014/main" id="{D217A9FB-C3DF-F0CE-EF22-B15162C98A23}"/>
                    </a:ext>
                  </a:extLst>
                </p14:cNvPr>
                <p14:cNvContentPartPr/>
                <p14:nvPr/>
              </p14:nvContentPartPr>
              <p14:xfrm>
                <a:off x="9646753" y="2153009"/>
                <a:ext cx="167760" cy="213120"/>
              </p14:xfrm>
            </p:contentPart>
          </mc:Choice>
          <mc:Fallback>
            <p:pic>
              <p:nvPicPr>
                <p:cNvPr id="32" name="Ink 31">
                  <a:extLst>
                    <a:ext uri="{FF2B5EF4-FFF2-40B4-BE49-F238E27FC236}">
                      <a16:creationId xmlns:a16="http://schemas.microsoft.com/office/drawing/2014/main" id="{D217A9FB-C3DF-F0CE-EF22-B15162C98A23}"/>
                    </a:ext>
                  </a:extLst>
                </p:cNvPr>
                <p:cNvPicPr/>
                <p:nvPr/>
              </p:nvPicPr>
              <p:blipFill>
                <a:blip r:embed="rId36"/>
                <a:stretch>
                  <a:fillRect/>
                </a:stretch>
              </p:blipFill>
              <p:spPr>
                <a:xfrm>
                  <a:off x="9638113" y="2144009"/>
                  <a:ext cx="185400" cy="23076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33" name="Ink 32">
                  <a:extLst>
                    <a:ext uri="{FF2B5EF4-FFF2-40B4-BE49-F238E27FC236}">
                      <a16:creationId xmlns:a16="http://schemas.microsoft.com/office/drawing/2014/main" id="{8B8778A8-0A33-9FCC-E7B3-7DE8705D7411}"/>
                    </a:ext>
                  </a:extLst>
                </p14:cNvPr>
                <p14:cNvContentPartPr/>
                <p14:nvPr/>
              </p14:nvContentPartPr>
              <p14:xfrm>
                <a:off x="9966793" y="2086769"/>
                <a:ext cx="30960" cy="133560"/>
              </p14:xfrm>
            </p:contentPart>
          </mc:Choice>
          <mc:Fallback>
            <p:pic>
              <p:nvPicPr>
                <p:cNvPr id="33" name="Ink 32">
                  <a:extLst>
                    <a:ext uri="{FF2B5EF4-FFF2-40B4-BE49-F238E27FC236}">
                      <a16:creationId xmlns:a16="http://schemas.microsoft.com/office/drawing/2014/main" id="{8B8778A8-0A33-9FCC-E7B3-7DE8705D7411}"/>
                    </a:ext>
                  </a:extLst>
                </p:cNvPr>
                <p:cNvPicPr/>
                <p:nvPr/>
              </p:nvPicPr>
              <p:blipFill>
                <a:blip r:embed="rId38"/>
                <a:stretch>
                  <a:fillRect/>
                </a:stretch>
              </p:blipFill>
              <p:spPr>
                <a:xfrm>
                  <a:off x="9958153" y="2077769"/>
                  <a:ext cx="48600" cy="15120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34" name="Ink 33">
                  <a:extLst>
                    <a:ext uri="{FF2B5EF4-FFF2-40B4-BE49-F238E27FC236}">
                      <a16:creationId xmlns:a16="http://schemas.microsoft.com/office/drawing/2014/main" id="{AE44DA05-BE70-B0EC-B3B8-F20E2BA9D62E}"/>
                    </a:ext>
                  </a:extLst>
                </p14:cNvPr>
                <p14:cNvContentPartPr/>
                <p14:nvPr/>
              </p14:nvContentPartPr>
              <p14:xfrm>
                <a:off x="9927553" y="2023049"/>
                <a:ext cx="173880" cy="237600"/>
              </p14:xfrm>
            </p:contentPart>
          </mc:Choice>
          <mc:Fallback>
            <p:pic>
              <p:nvPicPr>
                <p:cNvPr id="34" name="Ink 33">
                  <a:extLst>
                    <a:ext uri="{FF2B5EF4-FFF2-40B4-BE49-F238E27FC236}">
                      <a16:creationId xmlns:a16="http://schemas.microsoft.com/office/drawing/2014/main" id="{AE44DA05-BE70-B0EC-B3B8-F20E2BA9D62E}"/>
                    </a:ext>
                  </a:extLst>
                </p:cNvPr>
                <p:cNvPicPr/>
                <p:nvPr/>
              </p:nvPicPr>
              <p:blipFill>
                <a:blip r:embed="rId40"/>
                <a:stretch>
                  <a:fillRect/>
                </a:stretch>
              </p:blipFill>
              <p:spPr>
                <a:xfrm>
                  <a:off x="9918553" y="2014049"/>
                  <a:ext cx="191520" cy="25524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35" name="Ink 34">
                  <a:extLst>
                    <a:ext uri="{FF2B5EF4-FFF2-40B4-BE49-F238E27FC236}">
                      <a16:creationId xmlns:a16="http://schemas.microsoft.com/office/drawing/2014/main" id="{6CC53245-0671-89AA-A0EA-F6E8DAE60F0D}"/>
                    </a:ext>
                  </a:extLst>
                </p14:cNvPr>
                <p14:cNvContentPartPr/>
                <p14:nvPr/>
              </p14:nvContentPartPr>
              <p14:xfrm>
                <a:off x="10189273" y="2116649"/>
                <a:ext cx="5040" cy="19440"/>
              </p14:xfrm>
            </p:contentPart>
          </mc:Choice>
          <mc:Fallback>
            <p:pic>
              <p:nvPicPr>
                <p:cNvPr id="35" name="Ink 34">
                  <a:extLst>
                    <a:ext uri="{FF2B5EF4-FFF2-40B4-BE49-F238E27FC236}">
                      <a16:creationId xmlns:a16="http://schemas.microsoft.com/office/drawing/2014/main" id="{6CC53245-0671-89AA-A0EA-F6E8DAE60F0D}"/>
                    </a:ext>
                  </a:extLst>
                </p:cNvPr>
                <p:cNvPicPr/>
                <p:nvPr/>
              </p:nvPicPr>
              <p:blipFill>
                <a:blip r:embed="rId42"/>
                <a:stretch>
                  <a:fillRect/>
                </a:stretch>
              </p:blipFill>
              <p:spPr>
                <a:xfrm>
                  <a:off x="10180273" y="2108009"/>
                  <a:ext cx="22680" cy="370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43">
            <p14:nvContentPartPr>
              <p14:cNvPr id="37" name="Ink 36">
                <a:extLst>
                  <a:ext uri="{FF2B5EF4-FFF2-40B4-BE49-F238E27FC236}">
                    <a16:creationId xmlns:a16="http://schemas.microsoft.com/office/drawing/2014/main" id="{63984003-B659-51F5-5561-3C67EDBE7C2E}"/>
                  </a:ext>
                </a:extLst>
              </p14:cNvPr>
              <p14:cNvContentPartPr/>
              <p14:nvPr/>
            </p14:nvContentPartPr>
            <p14:xfrm>
              <a:off x="6592513" y="1860689"/>
              <a:ext cx="43560" cy="54360"/>
            </p14:xfrm>
          </p:contentPart>
        </mc:Choice>
        <mc:Fallback>
          <p:pic>
            <p:nvPicPr>
              <p:cNvPr id="37" name="Ink 36">
                <a:extLst>
                  <a:ext uri="{FF2B5EF4-FFF2-40B4-BE49-F238E27FC236}">
                    <a16:creationId xmlns:a16="http://schemas.microsoft.com/office/drawing/2014/main" id="{63984003-B659-51F5-5561-3C67EDBE7C2E}"/>
                  </a:ext>
                </a:extLst>
              </p:cNvPr>
              <p:cNvPicPr/>
              <p:nvPr/>
            </p:nvPicPr>
            <p:blipFill>
              <a:blip r:embed="rId44"/>
              <a:stretch>
                <a:fillRect/>
              </a:stretch>
            </p:blipFill>
            <p:spPr>
              <a:xfrm>
                <a:off x="6583873" y="1852049"/>
                <a:ext cx="612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38" name="Ink 37">
                <a:extLst>
                  <a:ext uri="{FF2B5EF4-FFF2-40B4-BE49-F238E27FC236}">
                    <a16:creationId xmlns:a16="http://schemas.microsoft.com/office/drawing/2014/main" id="{17FED290-93C6-1E06-1505-3B64082AB629}"/>
                  </a:ext>
                </a:extLst>
              </p14:cNvPr>
              <p14:cNvContentPartPr/>
              <p14:nvPr/>
            </p14:nvContentPartPr>
            <p14:xfrm>
              <a:off x="7718593" y="5606849"/>
              <a:ext cx="324360" cy="354600"/>
            </p14:xfrm>
          </p:contentPart>
        </mc:Choice>
        <mc:Fallback>
          <p:pic>
            <p:nvPicPr>
              <p:cNvPr id="38" name="Ink 37">
                <a:extLst>
                  <a:ext uri="{FF2B5EF4-FFF2-40B4-BE49-F238E27FC236}">
                    <a16:creationId xmlns:a16="http://schemas.microsoft.com/office/drawing/2014/main" id="{17FED290-93C6-1E06-1505-3B64082AB629}"/>
                  </a:ext>
                </a:extLst>
              </p:cNvPr>
              <p:cNvPicPr/>
              <p:nvPr/>
            </p:nvPicPr>
            <p:blipFill>
              <a:blip r:embed="rId46"/>
              <a:stretch>
                <a:fillRect/>
              </a:stretch>
            </p:blipFill>
            <p:spPr>
              <a:xfrm>
                <a:off x="7709593" y="5598209"/>
                <a:ext cx="342000" cy="372240"/>
              </a:xfrm>
              <a:prstGeom prst="rect">
                <a:avLst/>
              </a:prstGeom>
            </p:spPr>
          </p:pic>
        </mc:Fallback>
      </mc:AlternateContent>
      <p:grpSp>
        <p:nvGrpSpPr>
          <p:cNvPr id="44" name="Group 43">
            <a:extLst>
              <a:ext uri="{FF2B5EF4-FFF2-40B4-BE49-F238E27FC236}">
                <a16:creationId xmlns:a16="http://schemas.microsoft.com/office/drawing/2014/main" id="{B675258B-7C83-0D65-192B-15857BEBBC52}"/>
              </a:ext>
            </a:extLst>
          </p:cNvPr>
          <p:cNvGrpSpPr/>
          <p:nvPr/>
        </p:nvGrpSpPr>
        <p:grpSpPr>
          <a:xfrm>
            <a:off x="6498553" y="3767249"/>
            <a:ext cx="377280" cy="561960"/>
            <a:chOff x="6498553" y="3767249"/>
            <a:chExt cx="377280" cy="561960"/>
          </a:xfrm>
        </p:grpSpPr>
        <mc:AlternateContent xmlns:mc="http://schemas.openxmlformats.org/markup-compatibility/2006">
          <mc:Choice xmlns:p14="http://schemas.microsoft.com/office/powerpoint/2010/main" Requires="p14">
            <p:contentPart p14:bwMode="auto" r:id="rId47">
              <p14:nvContentPartPr>
                <p14:cNvPr id="39" name="Ink 38">
                  <a:extLst>
                    <a:ext uri="{FF2B5EF4-FFF2-40B4-BE49-F238E27FC236}">
                      <a16:creationId xmlns:a16="http://schemas.microsoft.com/office/drawing/2014/main" id="{2C2AE3A5-1ADC-5F67-A5B0-D5056C2EBCC4}"/>
                    </a:ext>
                  </a:extLst>
                </p14:cNvPr>
                <p14:cNvContentPartPr/>
                <p14:nvPr/>
              </p14:nvContentPartPr>
              <p14:xfrm>
                <a:off x="6598633" y="3788849"/>
                <a:ext cx="36360" cy="204120"/>
              </p14:xfrm>
            </p:contentPart>
          </mc:Choice>
          <mc:Fallback>
            <p:pic>
              <p:nvPicPr>
                <p:cNvPr id="39" name="Ink 38">
                  <a:extLst>
                    <a:ext uri="{FF2B5EF4-FFF2-40B4-BE49-F238E27FC236}">
                      <a16:creationId xmlns:a16="http://schemas.microsoft.com/office/drawing/2014/main" id="{2C2AE3A5-1ADC-5F67-A5B0-D5056C2EBCC4}"/>
                    </a:ext>
                  </a:extLst>
                </p:cNvPr>
                <p:cNvPicPr/>
                <p:nvPr/>
              </p:nvPicPr>
              <p:blipFill>
                <a:blip r:embed="rId48"/>
                <a:stretch>
                  <a:fillRect/>
                </a:stretch>
              </p:blipFill>
              <p:spPr>
                <a:xfrm>
                  <a:off x="6589993" y="3780209"/>
                  <a:ext cx="54000" cy="22176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40" name="Ink 39">
                  <a:extLst>
                    <a:ext uri="{FF2B5EF4-FFF2-40B4-BE49-F238E27FC236}">
                      <a16:creationId xmlns:a16="http://schemas.microsoft.com/office/drawing/2014/main" id="{8D5CD944-1FD1-C989-DFBA-CCE3B103D244}"/>
                    </a:ext>
                  </a:extLst>
                </p14:cNvPr>
                <p14:cNvContentPartPr/>
                <p14:nvPr/>
              </p14:nvContentPartPr>
              <p14:xfrm>
                <a:off x="6578833" y="3767249"/>
                <a:ext cx="87480" cy="87120"/>
              </p14:xfrm>
            </p:contentPart>
          </mc:Choice>
          <mc:Fallback>
            <p:pic>
              <p:nvPicPr>
                <p:cNvPr id="40" name="Ink 39">
                  <a:extLst>
                    <a:ext uri="{FF2B5EF4-FFF2-40B4-BE49-F238E27FC236}">
                      <a16:creationId xmlns:a16="http://schemas.microsoft.com/office/drawing/2014/main" id="{8D5CD944-1FD1-C989-DFBA-CCE3B103D244}"/>
                    </a:ext>
                  </a:extLst>
                </p:cNvPr>
                <p:cNvPicPr/>
                <p:nvPr/>
              </p:nvPicPr>
              <p:blipFill>
                <a:blip r:embed="rId50"/>
                <a:stretch>
                  <a:fillRect/>
                </a:stretch>
              </p:blipFill>
              <p:spPr>
                <a:xfrm>
                  <a:off x="6569833" y="3758249"/>
                  <a:ext cx="105120" cy="10476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41" name="Ink 40">
                  <a:extLst>
                    <a:ext uri="{FF2B5EF4-FFF2-40B4-BE49-F238E27FC236}">
                      <a16:creationId xmlns:a16="http://schemas.microsoft.com/office/drawing/2014/main" id="{18017691-41D2-0A7C-9D32-C439C81AF194}"/>
                    </a:ext>
                  </a:extLst>
                </p14:cNvPr>
                <p14:cNvContentPartPr/>
                <p14:nvPr/>
              </p14:nvContentPartPr>
              <p14:xfrm>
                <a:off x="6498553" y="4168649"/>
                <a:ext cx="81720" cy="160560"/>
              </p14:xfrm>
            </p:contentPart>
          </mc:Choice>
          <mc:Fallback>
            <p:pic>
              <p:nvPicPr>
                <p:cNvPr id="41" name="Ink 40">
                  <a:extLst>
                    <a:ext uri="{FF2B5EF4-FFF2-40B4-BE49-F238E27FC236}">
                      <a16:creationId xmlns:a16="http://schemas.microsoft.com/office/drawing/2014/main" id="{18017691-41D2-0A7C-9D32-C439C81AF194}"/>
                    </a:ext>
                  </a:extLst>
                </p:cNvPr>
                <p:cNvPicPr/>
                <p:nvPr/>
              </p:nvPicPr>
              <p:blipFill>
                <a:blip r:embed="rId52"/>
                <a:stretch>
                  <a:fillRect/>
                </a:stretch>
              </p:blipFill>
              <p:spPr>
                <a:xfrm>
                  <a:off x="6489553" y="4159649"/>
                  <a:ext cx="99360" cy="17820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42" name="Ink 41">
                  <a:extLst>
                    <a:ext uri="{FF2B5EF4-FFF2-40B4-BE49-F238E27FC236}">
                      <a16:creationId xmlns:a16="http://schemas.microsoft.com/office/drawing/2014/main" id="{5A78B77E-1514-DEB4-3AFF-A9C9816AB027}"/>
                    </a:ext>
                  </a:extLst>
                </p14:cNvPr>
                <p14:cNvContentPartPr/>
                <p14:nvPr/>
              </p14:nvContentPartPr>
              <p14:xfrm>
                <a:off x="6539953" y="4109249"/>
                <a:ext cx="110880" cy="154440"/>
              </p14:xfrm>
            </p:contentPart>
          </mc:Choice>
          <mc:Fallback>
            <p:pic>
              <p:nvPicPr>
                <p:cNvPr id="42" name="Ink 41">
                  <a:extLst>
                    <a:ext uri="{FF2B5EF4-FFF2-40B4-BE49-F238E27FC236}">
                      <a16:creationId xmlns:a16="http://schemas.microsoft.com/office/drawing/2014/main" id="{5A78B77E-1514-DEB4-3AFF-A9C9816AB027}"/>
                    </a:ext>
                  </a:extLst>
                </p:cNvPr>
                <p:cNvPicPr/>
                <p:nvPr/>
              </p:nvPicPr>
              <p:blipFill>
                <a:blip r:embed="rId54"/>
                <a:stretch>
                  <a:fillRect/>
                </a:stretch>
              </p:blipFill>
              <p:spPr>
                <a:xfrm>
                  <a:off x="6531313" y="4100609"/>
                  <a:ext cx="128520" cy="17208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43" name="Ink 42">
                  <a:extLst>
                    <a:ext uri="{FF2B5EF4-FFF2-40B4-BE49-F238E27FC236}">
                      <a16:creationId xmlns:a16="http://schemas.microsoft.com/office/drawing/2014/main" id="{B4633CFF-7EC9-D5D1-A7AD-F43C08454CE0}"/>
                    </a:ext>
                  </a:extLst>
                </p14:cNvPr>
                <p14:cNvContentPartPr/>
                <p14:nvPr/>
              </p14:nvContentPartPr>
              <p14:xfrm>
                <a:off x="6701233" y="4147409"/>
                <a:ext cx="174600" cy="128880"/>
              </p14:xfrm>
            </p:contentPart>
          </mc:Choice>
          <mc:Fallback>
            <p:pic>
              <p:nvPicPr>
                <p:cNvPr id="43" name="Ink 42">
                  <a:extLst>
                    <a:ext uri="{FF2B5EF4-FFF2-40B4-BE49-F238E27FC236}">
                      <a16:creationId xmlns:a16="http://schemas.microsoft.com/office/drawing/2014/main" id="{B4633CFF-7EC9-D5D1-A7AD-F43C08454CE0}"/>
                    </a:ext>
                  </a:extLst>
                </p:cNvPr>
                <p:cNvPicPr/>
                <p:nvPr/>
              </p:nvPicPr>
              <p:blipFill>
                <a:blip r:embed="rId56"/>
                <a:stretch>
                  <a:fillRect/>
                </a:stretch>
              </p:blipFill>
              <p:spPr>
                <a:xfrm>
                  <a:off x="6692593" y="4138409"/>
                  <a:ext cx="192240" cy="1465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7">
            <p14:nvContentPartPr>
              <p14:cNvPr id="45" name="Ink 44">
                <a:extLst>
                  <a:ext uri="{FF2B5EF4-FFF2-40B4-BE49-F238E27FC236}">
                    <a16:creationId xmlns:a16="http://schemas.microsoft.com/office/drawing/2014/main" id="{15CD2322-8720-2F60-D643-E870CC21C29B}"/>
                  </a:ext>
                </a:extLst>
              </p14:cNvPr>
              <p14:cNvContentPartPr/>
              <p14:nvPr/>
            </p14:nvContentPartPr>
            <p14:xfrm>
              <a:off x="6888073" y="1846649"/>
              <a:ext cx="83880" cy="96120"/>
            </p14:xfrm>
          </p:contentPart>
        </mc:Choice>
        <mc:Fallback>
          <p:pic>
            <p:nvPicPr>
              <p:cNvPr id="45" name="Ink 44">
                <a:extLst>
                  <a:ext uri="{FF2B5EF4-FFF2-40B4-BE49-F238E27FC236}">
                    <a16:creationId xmlns:a16="http://schemas.microsoft.com/office/drawing/2014/main" id="{15CD2322-8720-2F60-D643-E870CC21C29B}"/>
                  </a:ext>
                </a:extLst>
              </p:cNvPr>
              <p:cNvPicPr/>
              <p:nvPr/>
            </p:nvPicPr>
            <p:blipFill>
              <a:blip r:embed="rId58"/>
              <a:stretch>
                <a:fillRect/>
              </a:stretch>
            </p:blipFill>
            <p:spPr>
              <a:xfrm>
                <a:off x="6879073" y="1837649"/>
                <a:ext cx="101520" cy="113760"/>
              </a:xfrm>
              <a:prstGeom prst="rect">
                <a:avLst/>
              </a:prstGeom>
            </p:spPr>
          </p:pic>
        </mc:Fallback>
      </mc:AlternateContent>
      <p:grpSp>
        <p:nvGrpSpPr>
          <p:cNvPr id="58" name="Group 57">
            <a:extLst>
              <a:ext uri="{FF2B5EF4-FFF2-40B4-BE49-F238E27FC236}">
                <a16:creationId xmlns:a16="http://schemas.microsoft.com/office/drawing/2014/main" id="{10612714-45AB-B1D5-E742-F1961ABB2122}"/>
              </a:ext>
            </a:extLst>
          </p:cNvPr>
          <p:cNvGrpSpPr/>
          <p:nvPr/>
        </p:nvGrpSpPr>
        <p:grpSpPr>
          <a:xfrm>
            <a:off x="6877993" y="3689129"/>
            <a:ext cx="648360" cy="546120"/>
            <a:chOff x="6877993" y="3689129"/>
            <a:chExt cx="648360" cy="546120"/>
          </a:xfrm>
        </p:grpSpPr>
        <mc:AlternateContent xmlns:mc="http://schemas.openxmlformats.org/markup-compatibility/2006">
          <mc:Choice xmlns:p14="http://schemas.microsoft.com/office/powerpoint/2010/main" Requires="p14">
            <p:contentPart p14:bwMode="auto" r:id="rId59">
              <p14:nvContentPartPr>
                <p14:cNvPr id="46" name="Ink 45">
                  <a:extLst>
                    <a:ext uri="{FF2B5EF4-FFF2-40B4-BE49-F238E27FC236}">
                      <a16:creationId xmlns:a16="http://schemas.microsoft.com/office/drawing/2014/main" id="{117A6A3D-4B23-7BD7-1240-C6396BBEDF6C}"/>
                    </a:ext>
                  </a:extLst>
                </p14:cNvPr>
                <p14:cNvContentPartPr/>
                <p14:nvPr/>
              </p14:nvContentPartPr>
              <p14:xfrm>
                <a:off x="6913633" y="3802169"/>
                <a:ext cx="30600" cy="144360"/>
              </p14:xfrm>
            </p:contentPart>
          </mc:Choice>
          <mc:Fallback>
            <p:pic>
              <p:nvPicPr>
                <p:cNvPr id="46" name="Ink 45">
                  <a:extLst>
                    <a:ext uri="{FF2B5EF4-FFF2-40B4-BE49-F238E27FC236}">
                      <a16:creationId xmlns:a16="http://schemas.microsoft.com/office/drawing/2014/main" id="{117A6A3D-4B23-7BD7-1240-C6396BBEDF6C}"/>
                    </a:ext>
                  </a:extLst>
                </p:cNvPr>
                <p:cNvPicPr/>
                <p:nvPr/>
              </p:nvPicPr>
              <p:blipFill>
                <a:blip r:embed="rId60"/>
                <a:stretch>
                  <a:fillRect/>
                </a:stretch>
              </p:blipFill>
              <p:spPr>
                <a:xfrm>
                  <a:off x="6904633" y="3793529"/>
                  <a:ext cx="48240" cy="16200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47" name="Ink 46">
                  <a:extLst>
                    <a:ext uri="{FF2B5EF4-FFF2-40B4-BE49-F238E27FC236}">
                      <a16:creationId xmlns:a16="http://schemas.microsoft.com/office/drawing/2014/main" id="{4DB42FB1-4B31-6273-8977-A7F506A9F0F8}"/>
                    </a:ext>
                  </a:extLst>
                </p14:cNvPr>
                <p14:cNvContentPartPr/>
                <p14:nvPr/>
              </p14:nvContentPartPr>
              <p14:xfrm>
                <a:off x="6877993" y="3784169"/>
                <a:ext cx="77040" cy="87480"/>
              </p14:xfrm>
            </p:contentPart>
          </mc:Choice>
          <mc:Fallback>
            <p:pic>
              <p:nvPicPr>
                <p:cNvPr id="47" name="Ink 46">
                  <a:extLst>
                    <a:ext uri="{FF2B5EF4-FFF2-40B4-BE49-F238E27FC236}">
                      <a16:creationId xmlns:a16="http://schemas.microsoft.com/office/drawing/2014/main" id="{4DB42FB1-4B31-6273-8977-A7F506A9F0F8}"/>
                    </a:ext>
                  </a:extLst>
                </p:cNvPr>
                <p:cNvPicPr/>
                <p:nvPr/>
              </p:nvPicPr>
              <p:blipFill>
                <a:blip r:embed="rId62"/>
                <a:stretch>
                  <a:fillRect/>
                </a:stretch>
              </p:blipFill>
              <p:spPr>
                <a:xfrm>
                  <a:off x="6869353" y="3775169"/>
                  <a:ext cx="94680" cy="10512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49" name="Ink 48">
                  <a:extLst>
                    <a:ext uri="{FF2B5EF4-FFF2-40B4-BE49-F238E27FC236}">
                      <a16:creationId xmlns:a16="http://schemas.microsoft.com/office/drawing/2014/main" id="{3D87DD8C-9EDA-C331-2412-66B33E2E3DD4}"/>
                    </a:ext>
                  </a:extLst>
                </p14:cNvPr>
                <p14:cNvContentPartPr/>
                <p14:nvPr/>
              </p14:nvContentPartPr>
              <p14:xfrm>
                <a:off x="7065553" y="4034729"/>
                <a:ext cx="6120" cy="9360"/>
              </p14:xfrm>
            </p:contentPart>
          </mc:Choice>
          <mc:Fallback>
            <p:pic>
              <p:nvPicPr>
                <p:cNvPr id="49" name="Ink 48">
                  <a:extLst>
                    <a:ext uri="{FF2B5EF4-FFF2-40B4-BE49-F238E27FC236}">
                      <a16:creationId xmlns:a16="http://schemas.microsoft.com/office/drawing/2014/main" id="{3D87DD8C-9EDA-C331-2412-66B33E2E3DD4}"/>
                    </a:ext>
                  </a:extLst>
                </p:cNvPr>
                <p:cNvPicPr/>
                <p:nvPr/>
              </p:nvPicPr>
              <p:blipFill>
                <a:blip r:embed="rId64"/>
                <a:stretch>
                  <a:fillRect/>
                </a:stretch>
              </p:blipFill>
              <p:spPr>
                <a:xfrm>
                  <a:off x="7056553" y="4026089"/>
                  <a:ext cx="23760" cy="2700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50" name="Ink 49">
                  <a:extLst>
                    <a:ext uri="{FF2B5EF4-FFF2-40B4-BE49-F238E27FC236}">
                      <a16:creationId xmlns:a16="http://schemas.microsoft.com/office/drawing/2014/main" id="{C0A6EDB2-6517-A693-32F3-D6AC015AA8FF}"/>
                    </a:ext>
                  </a:extLst>
                </p14:cNvPr>
                <p14:cNvContentPartPr/>
                <p14:nvPr/>
              </p14:nvContentPartPr>
              <p14:xfrm>
                <a:off x="7020193" y="3996929"/>
                <a:ext cx="162720" cy="144720"/>
              </p14:xfrm>
            </p:contentPart>
          </mc:Choice>
          <mc:Fallback>
            <p:pic>
              <p:nvPicPr>
                <p:cNvPr id="50" name="Ink 49">
                  <a:extLst>
                    <a:ext uri="{FF2B5EF4-FFF2-40B4-BE49-F238E27FC236}">
                      <a16:creationId xmlns:a16="http://schemas.microsoft.com/office/drawing/2014/main" id="{C0A6EDB2-6517-A693-32F3-D6AC015AA8FF}"/>
                    </a:ext>
                  </a:extLst>
                </p:cNvPr>
                <p:cNvPicPr/>
                <p:nvPr/>
              </p:nvPicPr>
              <p:blipFill>
                <a:blip r:embed="rId66"/>
                <a:stretch>
                  <a:fillRect/>
                </a:stretch>
              </p:blipFill>
              <p:spPr>
                <a:xfrm>
                  <a:off x="7011553" y="3987929"/>
                  <a:ext cx="180360" cy="16236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51" name="Ink 50">
                  <a:extLst>
                    <a:ext uri="{FF2B5EF4-FFF2-40B4-BE49-F238E27FC236}">
                      <a16:creationId xmlns:a16="http://schemas.microsoft.com/office/drawing/2014/main" id="{2F457CD8-649D-A83D-9811-8C7D597BF2F1}"/>
                    </a:ext>
                  </a:extLst>
                </p14:cNvPr>
                <p14:cNvContentPartPr/>
                <p14:nvPr/>
              </p14:nvContentPartPr>
              <p14:xfrm>
                <a:off x="7200553" y="3949769"/>
                <a:ext cx="84240" cy="135000"/>
              </p14:xfrm>
            </p:contentPart>
          </mc:Choice>
          <mc:Fallback>
            <p:pic>
              <p:nvPicPr>
                <p:cNvPr id="51" name="Ink 50">
                  <a:extLst>
                    <a:ext uri="{FF2B5EF4-FFF2-40B4-BE49-F238E27FC236}">
                      <a16:creationId xmlns:a16="http://schemas.microsoft.com/office/drawing/2014/main" id="{2F457CD8-649D-A83D-9811-8C7D597BF2F1}"/>
                    </a:ext>
                  </a:extLst>
                </p:cNvPr>
                <p:cNvPicPr/>
                <p:nvPr/>
              </p:nvPicPr>
              <p:blipFill>
                <a:blip r:embed="rId68"/>
                <a:stretch>
                  <a:fillRect/>
                </a:stretch>
              </p:blipFill>
              <p:spPr>
                <a:xfrm>
                  <a:off x="7191913" y="3940769"/>
                  <a:ext cx="101880" cy="15264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52" name="Ink 51">
                  <a:extLst>
                    <a:ext uri="{FF2B5EF4-FFF2-40B4-BE49-F238E27FC236}">
                      <a16:creationId xmlns:a16="http://schemas.microsoft.com/office/drawing/2014/main" id="{05D2D0C6-954D-AF78-003F-F0AF4658B00D}"/>
                    </a:ext>
                  </a:extLst>
                </p14:cNvPr>
                <p14:cNvContentPartPr/>
                <p14:nvPr/>
              </p14:nvContentPartPr>
              <p14:xfrm>
                <a:off x="7272193" y="3910169"/>
                <a:ext cx="79920" cy="133920"/>
              </p14:xfrm>
            </p:contentPart>
          </mc:Choice>
          <mc:Fallback>
            <p:pic>
              <p:nvPicPr>
                <p:cNvPr id="52" name="Ink 51">
                  <a:extLst>
                    <a:ext uri="{FF2B5EF4-FFF2-40B4-BE49-F238E27FC236}">
                      <a16:creationId xmlns:a16="http://schemas.microsoft.com/office/drawing/2014/main" id="{05D2D0C6-954D-AF78-003F-F0AF4658B00D}"/>
                    </a:ext>
                  </a:extLst>
                </p:cNvPr>
                <p:cNvPicPr/>
                <p:nvPr/>
              </p:nvPicPr>
              <p:blipFill>
                <a:blip r:embed="rId70"/>
                <a:stretch>
                  <a:fillRect/>
                </a:stretch>
              </p:blipFill>
              <p:spPr>
                <a:xfrm>
                  <a:off x="7263193" y="3901169"/>
                  <a:ext cx="97560" cy="15156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53" name="Ink 52">
                  <a:extLst>
                    <a:ext uri="{FF2B5EF4-FFF2-40B4-BE49-F238E27FC236}">
                      <a16:creationId xmlns:a16="http://schemas.microsoft.com/office/drawing/2014/main" id="{06F5E903-69D1-8671-5D3D-51CAEFF72E4A}"/>
                    </a:ext>
                  </a:extLst>
                </p14:cNvPr>
                <p14:cNvContentPartPr/>
                <p14:nvPr/>
              </p14:nvContentPartPr>
              <p14:xfrm>
                <a:off x="7379113" y="3960929"/>
                <a:ext cx="147240" cy="79920"/>
              </p14:xfrm>
            </p:contentPart>
          </mc:Choice>
          <mc:Fallback>
            <p:pic>
              <p:nvPicPr>
                <p:cNvPr id="53" name="Ink 52">
                  <a:extLst>
                    <a:ext uri="{FF2B5EF4-FFF2-40B4-BE49-F238E27FC236}">
                      <a16:creationId xmlns:a16="http://schemas.microsoft.com/office/drawing/2014/main" id="{06F5E903-69D1-8671-5D3D-51CAEFF72E4A}"/>
                    </a:ext>
                  </a:extLst>
                </p:cNvPr>
                <p:cNvPicPr/>
                <p:nvPr/>
              </p:nvPicPr>
              <p:blipFill>
                <a:blip r:embed="rId72"/>
                <a:stretch>
                  <a:fillRect/>
                </a:stretch>
              </p:blipFill>
              <p:spPr>
                <a:xfrm>
                  <a:off x="7370473" y="3951929"/>
                  <a:ext cx="164880" cy="9756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54" name="Ink 53">
                  <a:extLst>
                    <a:ext uri="{FF2B5EF4-FFF2-40B4-BE49-F238E27FC236}">
                      <a16:creationId xmlns:a16="http://schemas.microsoft.com/office/drawing/2014/main" id="{A5DB2A05-4DA7-C7AF-0472-2A5C6749F9A6}"/>
                    </a:ext>
                  </a:extLst>
                </p14:cNvPr>
                <p14:cNvContentPartPr/>
                <p14:nvPr/>
              </p14:nvContentPartPr>
              <p14:xfrm>
                <a:off x="6934153" y="4059569"/>
                <a:ext cx="272880" cy="175680"/>
              </p14:xfrm>
            </p:contentPart>
          </mc:Choice>
          <mc:Fallback>
            <p:pic>
              <p:nvPicPr>
                <p:cNvPr id="54" name="Ink 53">
                  <a:extLst>
                    <a:ext uri="{FF2B5EF4-FFF2-40B4-BE49-F238E27FC236}">
                      <a16:creationId xmlns:a16="http://schemas.microsoft.com/office/drawing/2014/main" id="{A5DB2A05-4DA7-C7AF-0472-2A5C6749F9A6}"/>
                    </a:ext>
                  </a:extLst>
                </p:cNvPr>
                <p:cNvPicPr/>
                <p:nvPr/>
              </p:nvPicPr>
              <p:blipFill>
                <a:blip r:embed="rId74"/>
                <a:stretch>
                  <a:fillRect/>
                </a:stretch>
              </p:blipFill>
              <p:spPr>
                <a:xfrm>
                  <a:off x="6925153" y="4050929"/>
                  <a:ext cx="290520" cy="19332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55" name="Ink 54">
                  <a:extLst>
                    <a:ext uri="{FF2B5EF4-FFF2-40B4-BE49-F238E27FC236}">
                      <a16:creationId xmlns:a16="http://schemas.microsoft.com/office/drawing/2014/main" id="{4C19A0F3-8271-E837-3F5C-F41011DED691}"/>
                    </a:ext>
                  </a:extLst>
                </p14:cNvPr>
                <p14:cNvContentPartPr/>
                <p14:nvPr/>
              </p14:nvContentPartPr>
              <p14:xfrm>
                <a:off x="7354273" y="3828449"/>
                <a:ext cx="153360" cy="211680"/>
              </p14:xfrm>
            </p:contentPart>
          </mc:Choice>
          <mc:Fallback>
            <p:pic>
              <p:nvPicPr>
                <p:cNvPr id="55" name="Ink 54">
                  <a:extLst>
                    <a:ext uri="{FF2B5EF4-FFF2-40B4-BE49-F238E27FC236}">
                      <a16:creationId xmlns:a16="http://schemas.microsoft.com/office/drawing/2014/main" id="{4C19A0F3-8271-E837-3F5C-F41011DED691}"/>
                    </a:ext>
                  </a:extLst>
                </p:cNvPr>
                <p:cNvPicPr/>
                <p:nvPr/>
              </p:nvPicPr>
              <p:blipFill>
                <a:blip r:embed="rId76"/>
                <a:stretch>
                  <a:fillRect/>
                </a:stretch>
              </p:blipFill>
              <p:spPr>
                <a:xfrm>
                  <a:off x="7345633" y="3819449"/>
                  <a:ext cx="171000" cy="22932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56" name="Ink 55">
                  <a:extLst>
                    <a:ext uri="{FF2B5EF4-FFF2-40B4-BE49-F238E27FC236}">
                      <a16:creationId xmlns:a16="http://schemas.microsoft.com/office/drawing/2014/main" id="{E26415B5-15C9-6D55-F6A9-0C8BA59408FF}"/>
                    </a:ext>
                  </a:extLst>
                </p14:cNvPr>
                <p14:cNvContentPartPr/>
                <p14:nvPr/>
              </p14:nvContentPartPr>
              <p14:xfrm>
                <a:off x="7321153" y="3689129"/>
                <a:ext cx="152280" cy="131040"/>
              </p14:xfrm>
            </p:contentPart>
          </mc:Choice>
          <mc:Fallback>
            <p:pic>
              <p:nvPicPr>
                <p:cNvPr id="56" name="Ink 55">
                  <a:extLst>
                    <a:ext uri="{FF2B5EF4-FFF2-40B4-BE49-F238E27FC236}">
                      <a16:creationId xmlns:a16="http://schemas.microsoft.com/office/drawing/2014/main" id="{E26415B5-15C9-6D55-F6A9-0C8BA59408FF}"/>
                    </a:ext>
                  </a:extLst>
                </p:cNvPr>
                <p:cNvPicPr/>
                <p:nvPr/>
              </p:nvPicPr>
              <p:blipFill>
                <a:blip r:embed="rId78"/>
                <a:stretch>
                  <a:fillRect/>
                </a:stretch>
              </p:blipFill>
              <p:spPr>
                <a:xfrm>
                  <a:off x="7312153" y="3680129"/>
                  <a:ext cx="169920" cy="14868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57" name="Ink 56">
                  <a:extLst>
                    <a:ext uri="{FF2B5EF4-FFF2-40B4-BE49-F238E27FC236}">
                      <a16:creationId xmlns:a16="http://schemas.microsoft.com/office/drawing/2014/main" id="{F1127ECB-0C6C-FE28-7D1F-7E9DA01F0FAE}"/>
                    </a:ext>
                  </a:extLst>
                </p14:cNvPr>
                <p14:cNvContentPartPr/>
                <p14:nvPr/>
              </p14:nvContentPartPr>
              <p14:xfrm>
                <a:off x="7350673" y="3768689"/>
                <a:ext cx="132840" cy="27720"/>
              </p14:xfrm>
            </p:contentPart>
          </mc:Choice>
          <mc:Fallback>
            <p:pic>
              <p:nvPicPr>
                <p:cNvPr id="57" name="Ink 56">
                  <a:extLst>
                    <a:ext uri="{FF2B5EF4-FFF2-40B4-BE49-F238E27FC236}">
                      <a16:creationId xmlns:a16="http://schemas.microsoft.com/office/drawing/2014/main" id="{F1127ECB-0C6C-FE28-7D1F-7E9DA01F0FAE}"/>
                    </a:ext>
                  </a:extLst>
                </p:cNvPr>
                <p:cNvPicPr/>
                <p:nvPr/>
              </p:nvPicPr>
              <p:blipFill>
                <a:blip r:embed="rId80"/>
                <a:stretch>
                  <a:fillRect/>
                </a:stretch>
              </p:blipFill>
              <p:spPr>
                <a:xfrm>
                  <a:off x="7341673" y="3760049"/>
                  <a:ext cx="150480" cy="453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81">
            <p14:nvContentPartPr>
              <p14:cNvPr id="59" name="Ink 58">
                <a:extLst>
                  <a:ext uri="{FF2B5EF4-FFF2-40B4-BE49-F238E27FC236}">
                    <a16:creationId xmlns:a16="http://schemas.microsoft.com/office/drawing/2014/main" id="{9604C589-3902-5159-4A32-438685FE7A6D}"/>
                  </a:ext>
                </a:extLst>
              </p14:cNvPr>
              <p14:cNvContentPartPr/>
              <p14:nvPr/>
            </p14:nvContentPartPr>
            <p14:xfrm>
              <a:off x="7798513" y="5943809"/>
              <a:ext cx="418320" cy="459720"/>
            </p14:xfrm>
          </p:contentPart>
        </mc:Choice>
        <mc:Fallback>
          <p:pic>
            <p:nvPicPr>
              <p:cNvPr id="59" name="Ink 58">
                <a:extLst>
                  <a:ext uri="{FF2B5EF4-FFF2-40B4-BE49-F238E27FC236}">
                    <a16:creationId xmlns:a16="http://schemas.microsoft.com/office/drawing/2014/main" id="{9604C589-3902-5159-4A32-438685FE7A6D}"/>
                  </a:ext>
                </a:extLst>
              </p:cNvPr>
              <p:cNvPicPr/>
              <p:nvPr/>
            </p:nvPicPr>
            <p:blipFill>
              <a:blip r:embed="rId82"/>
              <a:stretch>
                <a:fillRect/>
              </a:stretch>
            </p:blipFill>
            <p:spPr>
              <a:xfrm>
                <a:off x="7789873" y="5935169"/>
                <a:ext cx="435960" cy="477360"/>
              </a:xfrm>
              <a:prstGeom prst="rect">
                <a:avLst/>
              </a:prstGeom>
            </p:spPr>
          </p:pic>
        </mc:Fallback>
      </mc:AlternateContent>
      <p:grpSp>
        <p:nvGrpSpPr>
          <p:cNvPr id="72" name="Group 71">
            <a:extLst>
              <a:ext uri="{FF2B5EF4-FFF2-40B4-BE49-F238E27FC236}">
                <a16:creationId xmlns:a16="http://schemas.microsoft.com/office/drawing/2014/main" id="{F21C05F4-8DC5-5627-460C-1E76CDD2531C}"/>
              </a:ext>
            </a:extLst>
          </p:cNvPr>
          <p:cNvGrpSpPr/>
          <p:nvPr/>
        </p:nvGrpSpPr>
        <p:grpSpPr>
          <a:xfrm>
            <a:off x="9386473" y="1857449"/>
            <a:ext cx="282960" cy="1978920"/>
            <a:chOff x="9386473" y="1857449"/>
            <a:chExt cx="282960" cy="1978920"/>
          </a:xfrm>
        </p:grpSpPr>
        <mc:AlternateContent xmlns:mc="http://schemas.openxmlformats.org/markup-compatibility/2006">
          <mc:Choice xmlns:p14="http://schemas.microsoft.com/office/powerpoint/2010/main" Requires="p14">
            <p:contentPart p14:bwMode="auto" r:id="rId83">
              <p14:nvContentPartPr>
                <p14:cNvPr id="28" name="Ink 27">
                  <a:extLst>
                    <a:ext uri="{FF2B5EF4-FFF2-40B4-BE49-F238E27FC236}">
                      <a16:creationId xmlns:a16="http://schemas.microsoft.com/office/drawing/2014/main" id="{022B3A78-CEE4-B518-9AF0-E9CE8C0CD933}"/>
                    </a:ext>
                  </a:extLst>
                </p14:cNvPr>
                <p14:cNvContentPartPr/>
                <p14:nvPr/>
              </p14:nvContentPartPr>
              <p14:xfrm>
                <a:off x="9386473" y="2232929"/>
                <a:ext cx="36360" cy="119160"/>
              </p14:xfrm>
            </p:contentPart>
          </mc:Choice>
          <mc:Fallback>
            <p:pic>
              <p:nvPicPr>
                <p:cNvPr id="28" name="Ink 27">
                  <a:extLst>
                    <a:ext uri="{FF2B5EF4-FFF2-40B4-BE49-F238E27FC236}">
                      <a16:creationId xmlns:a16="http://schemas.microsoft.com/office/drawing/2014/main" id="{022B3A78-CEE4-B518-9AF0-E9CE8C0CD933}"/>
                    </a:ext>
                  </a:extLst>
                </p:cNvPr>
                <p:cNvPicPr/>
                <p:nvPr/>
              </p:nvPicPr>
              <p:blipFill>
                <a:blip r:embed="rId84"/>
                <a:stretch>
                  <a:fillRect/>
                </a:stretch>
              </p:blipFill>
              <p:spPr>
                <a:xfrm>
                  <a:off x="9377833" y="2224289"/>
                  <a:ext cx="54000" cy="136800"/>
                </a:xfrm>
                <a:prstGeom prst="rect">
                  <a:avLst/>
                </a:prstGeom>
              </p:spPr>
            </p:pic>
          </mc:Fallback>
        </mc:AlternateContent>
        <mc:AlternateContent xmlns:mc="http://schemas.openxmlformats.org/markup-compatibility/2006">
          <mc:Choice xmlns:p14="http://schemas.microsoft.com/office/powerpoint/2010/main" Requires="p14">
            <p:contentPart p14:bwMode="auto" r:id="rId85">
              <p14:nvContentPartPr>
                <p14:cNvPr id="29" name="Ink 28">
                  <a:extLst>
                    <a:ext uri="{FF2B5EF4-FFF2-40B4-BE49-F238E27FC236}">
                      <a16:creationId xmlns:a16="http://schemas.microsoft.com/office/drawing/2014/main" id="{58B04C8E-6AB0-7D31-C8C6-10B5E449307B}"/>
                    </a:ext>
                  </a:extLst>
                </p14:cNvPr>
                <p14:cNvContentPartPr/>
                <p14:nvPr/>
              </p14:nvContentPartPr>
              <p14:xfrm>
                <a:off x="9507073" y="2267849"/>
                <a:ext cx="119520" cy="81360"/>
              </p14:xfrm>
            </p:contentPart>
          </mc:Choice>
          <mc:Fallback>
            <p:pic>
              <p:nvPicPr>
                <p:cNvPr id="29" name="Ink 28">
                  <a:extLst>
                    <a:ext uri="{FF2B5EF4-FFF2-40B4-BE49-F238E27FC236}">
                      <a16:creationId xmlns:a16="http://schemas.microsoft.com/office/drawing/2014/main" id="{58B04C8E-6AB0-7D31-C8C6-10B5E449307B}"/>
                    </a:ext>
                  </a:extLst>
                </p:cNvPr>
                <p:cNvPicPr/>
                <p:nvPr/>
              </p:nvPicPr>
              <p:blipFill>
                <a:blip r:embed="rId86"/>
                <a:stretch>
                  <a:fillRect/>
                </a:stretch>
              </p:blipFill>
              <p:spPr>
                <a:xfrm>
                  <a:off x="9498073" y="2258849"/>
                  <a:ext cx="137160" cy="9900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60" name="Ink 59">
                  <a:extLst>
                    <a:ext uri="{FF2B5EF4-FFF2-40B4-BE49-F238E27FC236}">
                      <a16:creationId xmlns:a16="http://schemas.microsoft.com/office/drawing/2014/main" id="{6DE33F15-78EE-F0D9-6953-6B4A95D15CEF}"/>
                    </a:ext>
                  </a:extLst>
                </p14:cNvPr>
                <p14:cNvContentPartPr/>
                <p14:nvPr/>
              </p14:nvContentPartPr>
              <p14:xfrm>
                <a:off x="9566473" y="1857449"/>
                <a:ext cx="61560" cy="74160"/>
              </p14:xfrm>
            </p:contentPart>
          </mc:Choice>
          <mc:Fallback>
            <p:pic>
              <p:nvPicPr>
                <p:cNvPr id="60" name="Ink 59">
                  <a:extLst>
                    <a:ext uri="{FF2B5EF4-FFF2-40B4-BE49-F238E27FC236}">
                      <a16:creationId xmlns:a16="http://schemas.microsoft.com/office/drawing/2014/main" id="{6DE33F15-78EE-F0D9-6953-6B4A95D15CEF}"/>
                    </a:ext>
                  </a:extLst>
                </p:cNvPr>
                <p:cNvPicPr/>
                <p:nvPr/>
              </p:nvPicPr>
              <p:blipFill>
                <a:blip r:embed="rId88"/>
                <a:stretch>
                  <a:fillRect/>
                </a:stretch>
              </p:blipFill>
              <p:spPr>
                <a:xfrm>
                  <a:off x="9557473" y="1848449"/>
                  <a:ext cx="79200" cy="91800"/>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61" name="Ink 60">
                  <a:extLst>
                    <a:ext uri="{FF2B5EF4-FFF2-40B4-BE49-F238E27FC236}">
                      <a16:creationId xmlns:a16="http://schemas.microsoft.com/office/drawing/2014/main" id="{C7C6311B-86A6-C605-F0F1-84F0A31E7798}"/>
                    </a:ext>
                  </a:extLst>
                </p14:cNvPr>
                <p14:cNvContentPartPr/>
                <p14:nvPr/>
              </p14:nvContentPartPr>
              <p14:xfrm>
                <a:off x="9605713" y="1867529"/>
                <a:ext cx="18720" cy="32400"/>
              </p14:xfrm>
            </p:contentPart>
          </mc:Choice>
          <mc:Fallback>
            <p:pic>
              <p:nvPicPr>
                <p:cNvPr id="61" name="Ink 60">
                  <a:extLst>
                    <a:ext uri="{FF2B5EF4-FFF2-40B4-BE49-F238E27FC236}">
                      <a16:creationId xmlns:a16="http://schemas.microsoft.com/office/drawing/2014/main" id="{C7C6311B-86A6-C605-F0F1-84F0A31E7798}"/>
                    </a:ext>
                  </a:extLst>
                </p:cNvPr>
                <p:cNvPicPr/>
                <p:nvPr/>
              </p:nvPicPr>
              <p:blipFill>
                <a:blip r:embed="rId90"/>
                <a:stretch>
                  <a:fillRect/>
                </a:stretch>
              </p:blipFill>
              <p:spPr>
                <a:xfrm>
                  <a:off x="9596713" y="1858889"/>
                  <a:ext cx="36360" cy="5004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62" name="Ink 61">
                  <a:extLst>
                    <a:ext uri="{FF2B5EF4-FFF2-40B4-BE49-F238E27FC236}">
                      <a16:creationId xmlns:a16="http://schemas.microsoft.com/office/drawing/2014/main" id="{79EBB4F6-7874-7E80-6859-E93592B1EC1A}"/>
                    </a:ext>
                  </a:extLst>
                </p14:cNvPr>
                <p14:cNvContentPartPr/>
                <p14:nvPr/>
              </p14:nvContentPartPr>
              <p14:xfrm>
                <a:off x="9599593" y="2004329"/>
                <a:ext cx="31680" cy="1574640"/>
              </p14:xfrm>
            </p:contentPart>
          </mc:Choice>
          <mc:Fallback>
            <p:pic>
              <p:nvPicPr>
                <p:cNvPr id="62" name="Ink 61">
                  <a:extLst>
                    <a:ext uri="{FF2B5EF4-FFF2-40B4-BE49-F238E27FC236}">
                      <a16:creationId xmlns:a16="http://schemas.microsoft.com/office/drawing/2014/main" id="{79EBB4F6-7874-7E80-6859-E93592B1EC1A}"/>
                    </a:ext>
                  </a:extLst>
                </p:cNvPr>
                <p:cNvPicPr/>
                <p:nvPr/>
              </p:nvPicPr>
              <p:blipFill>
                <a:blip r:embed="rId92"/>
                <a:stretch>
                  <a:fillRect/>
                </a:stretch>
              </p:blipFill>
              <p:spPr>
                <a:xfrm>
                  <a:off x="9590953" y="1995329"/>
                  <a:ext cx="49320" cy="1592280"/>
                </a:xfrm>
                <a:prstGeom prst="rect">
                  <a:avLst/>
                </a:prstGeom>
              </p:spPr>
            </p:pic>
          </mc:Fallback>
        </mc:AlternateContent>
        <mc:AlternateContent xmlns:mc="http://schemas.openxmlformats.org/markup-compatibility/2006">
          <mc:Choice xmlns:p14="http://schemas.microsoft.com/office/powerpoint/2010/main" Requires="p14">
            <p:contentPart p14:bwMode="auto" r:id="rId93">
              <p14:nvContentPartPr>
                <p14:cNvPr id="63" name="Ink 62">
                  <a:extLst>
                    <a:ext uri="{FF2B5EF4-FFF2-40B4-BE49-F238E27FC236}">
                      <a16:creationId xmlns:a16="http://schemas.microsoft.com/office/drawing/2014/main" id="{30C25146-9474-D07A-2491-858DAC547DBC}"/>
                    </a:ext>
                  </a:extLst>
                </p14:cNvPr>
                <p14:cNvContentPartPr/>
                <p14:nvPr/>
              </p14:nvContentPartPr>
              <p14:xfrm>
                <a:off x="9560353" y="3609209"/>
                <a:ext cx="109080" cy="227160"/>
              </p14:xfrm>
            </p:contentPart>
          </mc:Choice>
          <mc:Fallback>
            <p:pic>
              <p:nvPicPr>
                <p:cNvPr id="63" name="Ink 62">
                  <a:extLst>
                    <a:ext uri="{FF2B5EF4-FFF2-40B4-BE49-F238E27FC236}">
                      <a16:creationId xmlns:a16="http://schemas.microsoft.com/office/drawing/2014/main" id="{30C25146-9474-D07A-2491-858DAC547DBC}"/>
                    </a:ext>
                  </a:extLst>
                </p:cNvPr>
                <p:cNvPicPr/>
                <p:nvPr/>
              </p:nvPicPr>
              <p:blipFill>
                <a:blip r:embed="rId94"/>
                <a:stretch>
                  <a:fillRect/>
                </a:stretch>
              </p:blipFill>
              <p:spPr>
                <a:xfrm>
                  <a:off x="9551353" y="3600569"/>
                  <a:ext cx="126720" cy="244800"/>
                </a:xfrm>
                <a:prstGeom prst="rect">
                  <a:avLst/>
                </a:prstGeom>
              </p:spPr>
            </p:pic>
          </mc:Fallback>
        </mc:AlternateContent>
      </p:grpSp>
      <p:grpSp>
        <p:nvGrpSpPr>
          <p:cNvPr id="71" name="Group 70">
            <a:extLst>
              <a:ext uri="{FF2B5EF4-FFF2-40B4-BE49-F238E27FC236}">
                <a16:creationId xmlns:a16="http://schemas.microsoft.com/office/drawing/2014/main" id="{A9CDB9B3-CFD7-3065-A1EB-AE0E3A7BDFF9}"/>
              </a:ext>
            </a:extLst>
          </p:cNvPr>
          <p:cNvGrpSpPr/>
          <p:nvPr/>
        </p:nvGrpSpPr>
        <p:grpSpPr>
          <a:xfrm>
            <a:off x="9833233" y="2752769"/>
            <a:ext cx="787680" cy="838440"/>
            <a:chOff x="9833233" y="2752769"/>
            <a:chExt cx="787680" cy="838440"/>
          </a:xfrm>
        </p:grpSpPr>
        <mc:AlternateContent xmlns:mc="http://schemas.openxmlformats.org/markup-compatibility/2006">
          <mc:Choice xmlns:p14="http://schemas.microsoft.com/office/powerpoint/2010/main" Requires="p14">
            <p:contentPart p14:bwMode="auto" r:id="rId95">
              <p14:nvContentPartPr>
                <p14:cNvPr id="64" name="Ink 63">
                  <a:extLst>
                    <a:ext uri="{FF2B5EF4-FFF2-40B4-BE49-F238E27FC236}">
                      <a16:creationId xmlns:a16="http://schemas.microsoft.com/office/drawing/2014/main" id="{75452355-4870-1C19-A861-D9ACFDEF7AB7}"/>
                    </a:ext>
                  </a:extLst>
                </p14:cNvPr>
                <p14:cNvContentPartPr/>
                <p14:nvPr/>
              </p14:nvContentPartPr>
              <p14:xfrm>
                <a:off x="9833233" y="3347129"/>
                <a:ext cx="148680" cy="244080"/>
              </p14:xfrm>
            </p:contentPart>
          </mc:Choice>
          <mc:Fallback>
            <p:pic>
              <p:nvPicPr>
                <p:cNvPr id="64" name="Ink 63">
                  <a:extLst>
                    <a:ext uri="{FF2B5EF4-FFF2-40B4-BE49-F238E27FC236}">
                      <a16:creationId xmlns:a16="http://schemas.microsoft.com/office/drawing/2014/main" id="{75452355-4870-1C19-A861-D9ACFDEF7AB7}"/>
                    </a:ext>
                  </a:extLst>
                </p:cNvPr>
                <p:cNvPicPr/>
                <p:nvPr/>
              </p:nvPicPr>
              <p:blipFill>
                <a:blip r:embed="rId96"/>
                <a:stretch>
                  <a:fillRect/>
                </a:stretch>
              </p:blipFill>
              <p:spPr>
                <a:xfrm>
                  <a:off x="9824593" y="3338489"/>
                  <a:ext cx="166320" cy="261720"/>
                </a:xfrm>
                <a:prstGeom prst="rect">
                  <a:avLst/>
                </a:prstGeom>
              </p:spPr>
            </p:pic>
          </mc:Fallback>
        </mc:AlternateContent>
        <mc:AlternateContent xmlns:mc="http://schemas.openxmlformats.org/markup-compatibility/2006">
          <mc:Choice xmlns:p14="http://schemas.microsoft.com/office/powerpoint/2010/main" Requires="p14">
            <p:contentPart p14:bwMode="auto" r:id="rId97">
              <p14:nvContentPartPr>
                <p14:cNvPr id="65" name="Ink 64">
                  <a:extLst>
                    <a:ext uri="{FF2B5EF4-FFF2-40B4-BE49-F238E27FC236}">
                      <a16:creationId xmlns:a16="http://schemas.microsoft.com/office/drawing/2014/main" id="{3F1A61BA-9235-C65E-4699-6FD93A65A7ED}"/>
                    </a:ext>
                  </a:extLst>
                </p14:cNvPr>
                <p14:cNvContentPartPr/>
                <p14:nvPr/>
              </p14:nvContentPartPr>
              <p14:xfrm>
                <a:off x="9966433" y="3319049"/>
                <a:ext cx="154080" cy="172440"/>
              </p14:xfrm>
            </p:contentPart>
          </mc:Choice>
          <mc:Fallback>
            <p:pic>
              <p:nvPicPr>
                <p:cNvPr id="65" name="Ink 64">
                  <a:extLst>
                    <a:ext uri="{FF2B5EF4-FFF2-40B4-BE49-F238E27FC236}">
                      <a16:creationId xmlns:a16="http://schemas.microsoft.com/office/drawing/2014/main" id="{3F1A61BA-9235-C65E-4699-6FD93A65A7ED}"/>
                    </a:ext>
                  </a:extLst>
                </p:cNvPr>
                <p:cNvPicPr/>
                <p:nvPr/>
              </p:nvPicPr>
              <p:blipFill>
                <a:blip r:embed="rId98"/>
                <a:stretch>
                  <a:fillRect/>
                </a:stretch>
              </p:blipFill>
              <p:spPr>
                <a:xfrm>
                  <a:off x="9957793" y="3310049"/>
                  <a:ext cx="171720" cy="190080"/>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66" name="Ink 65">
                  <a:extLst>
                    <a:ext uri="{FF2B5EF4-FFF2-40B4-BE49-F238E27FC236}">
                      <a16:creationId xmlns:a16="http://schemas.microsoft.com/office/drawing/2014/main" id="{28BF949D-4A14-4583-B12E-8B7B6EB901AF}"/>
                    </a:ext>
                  </a:extLst>
                </p14:cNvPr>
                <p14:cNvContentPartPr/>
                <p14:nvPr/>
              </p14:nvContentPartPr>
              <p14:xfrm>
                <a:off x="10143553" y="3279809"/>
                <a:ext cx="98640" cy="129240"/>
              </p14:xfrm>
            </p:contentPart>
          </mc:Choice>
          <mc:Fallback>
            <p:pic>
              <p:nvPicPr>
                <p:cNvPr id="66" name="Ink 65">
                  <a:extLst>
                    <a:ext uri="{FF2B5EF4-FFF2-40B4-BE49-F238E27FC236}">
                      <a16:creationId xmlns:a16="http://schemas.microsoft.com/office/drawing/2014/main" id="{28BF949D-4A14-4583-B12E-8B7B6EB901AF}"/>
                    </a:ext>
                  </a:extLst>
                </p:cNvPr>
                <p:cNvPicPr/>
                <p:nvPr/>
              </p:nvPicPr>
              <p:blipFill>
                <a:blip r:embed="rId100"/>
                <a:stretch>
                  <a:fillRect/>
                </a:stretch>
              </p:blipFill>
              <p:spPr>
                <a:xfrm>
                  <a:off x="10134913" y="3271169"/>
                  <a:ext cx="116280" cy="146880"/>
                </a:xfrm>
                <a:prstGeom prst="rect">
                  <a:avLst/>
                </a:prstGeom>
              </p:spPr>
            </p:pic>
          </mc:Fallback>
        </mc:AlternateContent>
        <mc:AlternateContent xmlns:mc="http://schemas.openxmlformats.org/markup-compatibility/2006">
          <mc:Choice xmlns:p14="http://schemas.microsoft.com/office/powerpoint/2010/main" Requires="p14">
            <p:contentPart p14:bwMode="auto" r:id="rId101">
              <p14:nvContentPartPr>
                <p14:cNvPr id="67" name="Ink 66">
                  <a:extLst>
                    <a:ext uri="{FF2B5EF4-FFF2-40B4-BE49-F238E27FC236}">
                      <a16:creationId xmlns:a16="http://schemas.microsoft.com/office/drawing/2014/main" id="{2F1C3B99-B341-3DF0-1CCC-82939A8441F7}"/>
                    </a:ext>
                  </a:extLst>
                </p14:cNvPr>
                <p14:cNvContentPartPr/>
                <p14:nvPr/>
              </p14:nvContentPartPr>
              <p14:xfrm>
                <a:off x="10237873" y="3186929"/>
                <a:ext cx="91800" cy="165240"/>
              </p14:xfrm>
            </p:contentPart>
          </mc:Choice>
          <mc:Fallback>
            <p:pic>
              <p:nvPicPr>
                <p:cNvPr id="67" name="Ink 66">
                  <a:extLst>
                    <a:ext uri="{FF2B5EF4-FFF2-40B4-BE49-F238E27FC236}">
                      <a16:creationId xmlns:a16="http://schemas.microsoft.com/office/drawing/2014/main" id="{2F1C3B99-B341-3DF0-1CCC-82939A8441F7}"/>
                    </a:ext>
                  </a:extLst>
                </p:cNvPr>
                <p:cNvPicPr/>
                <p:nvPr/>
              </p:nvPicPr>
              <p:blipFill>
                <a:blip r:embed="rId102"/>
                <a:stretch>
                  <a:fillRect/>
                </a:stretch>
              </p:blipFill>
              <p:spPr>
                <a:xfrm>
                  <a:off x="10229233" y="3177929"/>
                  <a:ext cx="109440" cy="182880"/>
                </a:xfrm>
                <a:prstGeom prst="rect">
                  <a:avLst/>
                </a:prstGeom>
              </p:spPr>
            </p:pic>
          </mc:Fallback>
        </mc:AlternateContent>
        <mc:AlternateContent xmlns:mc="http://schemas.openxmlformats.org/markup-compatibility/2006">
          <mc:Choice xmlns:p14="http://schemas.microsoft.com/office/powerpoint/2010/main" Requires="p14">
            <p:contentPart p14:bwMode="auto" r:id="rId103">
              <p14:nvContentPartPr>
                <p14:cNvPr id="68" name="Ink 67">
                  <a:extLst>
                    <a:ext uri="{FF2B5EF4-FFF2-40B4-BE49-F238E27FC236}">
                      <a16:creationId xmlns:a16="http://schemas.microsoft.com/office/drawing/2014/main" id="{19FAA2D8-562D-B579-7881-83BFA231CB84}"/>
                    </a:ext>
                  </a:extLst>
                </p14:cNvPr>
                <p14:cNvContentPartPr/>
                <p14:nvPr/>
              </p14:nvContentPartPr>
              <p14:xfrm>
                <a:off x="10374313" y="3261809"/>
                <a:ext cx="151920" cy="91080"/>
              </p14:xfrm>
            </p:contentPart>
          </mc:Choice>
          <mc:Fallback>
            <p:pic>
              <p:nvPicPr>
                <p:cNvPr id="68" name="Ink 67">
                  <a:extLst>
                    <a:ext uri="{FF2B5EF4-FFF2-40B4-BE49-F238E27FC236}">
                      <a16:creationId xmlns:a16="http://schemas.microsoft.com/office/drawing/2014/main" id="{19FAA2D8-562D-B579-7881-83BFA231CB84}"/>
                    </a:ext>
                  </a:extLst>
                </p:cNvPr>
                <p:cNvPicPr/>
                <p:nvPr/>
              </p:nvPicPr>
              <p:blipFill>
                <a:blip r:embed="rId104"/>
                <a:stretch>
                  <a:fillRect/>
                </a:stretch>
              </p:blipFill>
              <p:spPr>
                <a:xfrm>
                  <a:off x="10365673" y="3252809"/>
                  <a:ext cx="169560" cy="108720"/>
                </a:xfrm>
                <a:prstGeom prst="rect">
                  <a:avLst/>
                </a:prstGeom>
              </p:spPr>
            </p:pic>
          </mc:Fallback>
        </mc:AlternateContent>
        <mc:AlternateContent xmlns:mc="http://schemas.openxmlformats.org/markup-compatibility/2006">
          <mc:Choice xmlns:p14="http://schemas.microsoft.com/office/powerpoint/2010/main" Requires="p14">
            <p:contentPart p14:bwMode="auto" r:id="rId105">
              <p14:nvContentPartPr>
                <p14:cNvPr id="69" name="Ink 68">
                  <a:extLst>
                    <a:ext uri="{FF2B5EF4-FFF2-40B4-BE49-F238E27FC236}">
                      <a16:creationId xmlns:a16="http://schemas.microsoft.com/office/drawing/2014/main" id="{0D4C77A5-F590-D8F4-A77E-8B7828402CDC}"/>
                    </a:ext>
                  </a:extLst>
                </p14:cNvPr>
                <p14:cNvContentPartPr/>
                <p14:nvPr/>
              </p14:nvContentPartPr>
              <p14:xfrm>
                <a:off x="10475113" y="3019529"/>
                <a:ext cx="133560" cy="312120"/>
              </p14:xfrm>
            </p:contentPart>
          </mc:Choice>
          <mc:Fallback>
            <p:pic>
              <p:nvPicPr>
                <p:cNvPr id="69" name="Ink 68">
                  <a:extLst>
                    <a:ext uri="{FF2B5EF4-FFF2-40B4-BE49-F238E27FC236}">
                      <a16:creationId xmlns:a16="http://schemas.microsoft.com/office/drawing/2014/main" id="{0D4C77A5-F590-D8F4-A77E-8B7828402CDC}"/>
                    </a:ext>
                  </a:extLst>
                </p:cNvPr>
                <p:cNvPicPr/>
                <p:nvPr/>
              </p:nvPicPr>
              <p:blipFill>
                <a:blip r:embed="rId106"/>
                <a:stretch>
                  <a:fillRect/>
                </a:stretch>
              </p:blipFill>
              <p:spPr>
                <a:xfrm>
                  <a:off x="10466473" y="3010529"/>
                  <a:ext cx="151200" cy="329760"/>
                </a:xfrm>
                <a:prstGeom prst="rect">
                  <a:avLst/>
                </a:prstGeom>
              </p:spPr>
            </p:pic>
          </mc:Fallback>
        </mc:AlternateContent>
        <mc:AlternateContent xmlns:mc="http://schemas.openxmlformats.org/markup-compatibility/2006">
          <mc:Choice xmlns:p14="http://schemas.microsoft.com/office/powerpoint/2010/main" Requires="p14">
            <p:contentPart p14:bwMode="auto" r:id="rId107">
              <p14:nvContentPartPr>
                <p14:cNvPr id="70" name="Ink 69">
                  <a:extLst>
                    <a:ext uri="{FF2B5EF4-FFF2-40B4-BE49-F238E27FC236}">
                      <a16:creationId xmlns:a16="http://schemas.microsoft.com/office/drawing/2014/main" id="{EE95A62E-EE9A-971C-AE95-40A4A1A7BACC}"/>
                    </a:ext>
                  </a:extLst>
                </p14:cNvPr>
                <p14:cNvContentPartPr/>
                <p14:nvPr/>
              </p14:nvContentPartPr>
              <p14:xfrm>
                <a:off x="10477273" y="2752769"/>
                <a:ext cx="143640" cy="196560"/>
              </p14:xfrm>
            </p:contentPart>
          </mc:Choice>
          <mc:Fallback>
            <p:pic>
              <p:nvPicPr>
                <p:cNvPr id="70" name="Ink 69">
                  <a:extLst>
                    <a:ext uri="{FF2B5EF4-FFF2-40B4-BE49-F238E27FC236}">
                      <a16:creationId xmlns:a16="http://schemas.microsoft.com/office/drawing/2014/main" id="{EE95A62E-EE9A-971C-AE95-40A4A1A7BACC}"/>
                    </a:ext>
                  </a:extLst>
                </p:cNvPr>
                <p:cNvPicPr/>
                <p:nvPr/>
              </p:nvPicPr>
              <p:blipFill>
                <a:blip r:embed="rId108"/>
                <a:stretch>
                  <a:fillRect/>
                </a:stretch>
              </p:blipFill>
              <p:spPr>
                <a:xfrm>
                  <a:off x="10468633" y="2743769"/>
                  <a:ext cx="161280" cy="2142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09">
            <p14:nvContentPartPr>
              <p14:cNvPr id="73" name="Ink 72">
                <a:extLst>
                  <a:ext uri="{FF2B5EF4-FFF2-40B4-BE49-F238E27FC236}">
                    <a16:creationId xmlns:a16="http://schemas.microsoft.com/office/drawing/2014/main" id="{C459BD06-471B-E387-69F0-9A284048D938}"/>
                  </a:ext>
                </a:extLst>
              </p14:cNvPr>
              <p14:cNvContentPartPr/>
              <p14:nvPr/>
            </p14:nvContentPartPr>
            <p14:xfrm>
              <a:off x="7690513" y="6384809"/>
              <a:ext cx="413280" cy="395280"/>
            </p14:xfrm>
          </p:contentPart>
        </mc:Choice>
        <mc:Fallback>
          <p:pic>
            <p:nvPicPr>
              <p:cNvPr id="73" name="Ink 72">
                <a:extLst>
                  <a:ext uri="{FF2B5EF4-FFF2-40B4-BE49-F238E27FC236}">
                    <a16:creationId xmlns:a16="http://schemas.microsoft.com/office/drawing/2014/main" id="{C459BD06-471B-E387-69F0-9A284048D938}"/>
                  </a:ext>
                </a:extLst>
              </p:cNvPr>
              <p:cNvPicPr/>
              <p:nvPr/>
            </p:nvPicPr>
            <p:blipFill>
              <a:blip r:embed="rId110"/>
              <a:stretch>
                <a:fillRect/>
              </a:stretch>
            </p:blipFill>
            <p:spPr>
              <a:xfrm>
                <a:off x="7681513" y="6375809"/>
                <a:ext cx="430920" cy="412920"/>
              </a:xfrm>
              <a:prstGeom prst="rect">
                <a:avLst/>
              </a:prstGeom>
            </p:spPr>
          </p:pic>
        </mc:Fallback>
      </mc:AlternateContent>
      <p:grpSp>
        <p:nvGrpSpPr>
          <p:cNvPr id="76" name="Group 75">
            <a:extLst>
              <a:ext uri="{FF2B5EF4-FFF2-40B4-BE49-F238E27FC236}">
                <a16:creationId xmlns:a16="http://schemas.microsoft.com/office/drawing/2014/main" id="{38A8F3FC-C5A8-C917-B31D-B62FA03CD80B}"/>
              </a:ext>
            </a:extLst>
          </p:cNvPr>
          <p:cNvGrpSpPr/>
          <p:nvPr/>
        </p:nvGrpSpPr>
        <p:grpSpPr>
          <a:xfrm>
            <a:off x="8681233" y="6011489"/>
            <a:ext cx="669960" cy="789120"/>
            <a:chOff x="8681233" y="6011489"/>
            <a:chExt cx="669960" cy="789120"/>
          </a:xfrm>
        </p:grpSpPr>
        <mc:AlternateContent xmlns:mc="http://schemas.openxmlformats.org/markup-compatibility/2006">
          <mc:Choice xmlns:p14="http://schemas.microsoft.com/office/powerpoint/2010/main" Requires="p14">
            <p:contentPart p14:bwMode="auto" r:id="rId111">
              <p14:nvContentPartPr>
                <p14:cNvPr id="74" name="Ink 73">
                  <a:extLst>
                    <a:ext uri="{FF2B5EF4-FFF2-40B4-BE49-F238E27FC236}">
                      <a16:creationId xmlns:a16="http://schemas.microsoft.com/office/drawing/2014/main" id="{4F366AA7-E0EC-3515-5129-30845CC33DEC}"/>
                    </a:ext>
                  </a:extLst>
                </p14:cNvPr>
                <p14:cNvContentPartPr/>
                <p14:nvPr/>
              </p14:nvContentPartPr>
              <p14:xfrm>
                <a:off x="8681233" y="6011489"/>
                <a:ext cx="298440" cy="301680"/>
              </p14:xfrm>
            </p:contentPart>
          </mc:Choice>
          <mc:Fallback>
            <p:pic>
              <p:nvPicPr>
                <p:cNvPr id="74" name="Ink 73">
                  <a:extLst>
                    <a:ext uri="{FF2B5EF4-FFF2-40B4-BE49-F238E27FC236}">
                      <a16:creationId xmlns:a16="http://schemas.microsoft.com/office/drawing/2014/main" id="{4F366AA7-E0EC-3515-5129-30845CC33DEC}"/>
                    </a:ext>
                  </a:extLst>
                </p:cNvPr>
                <p:cNvPicPr/>
                <p:nvPr/>
              </p:nvPicPr>
              <p:blipFill>
                <a:blip r:embed="rId112"/>
                <a:stretch>
                  <a:fillRect/>
                </a:stretch>
              </p:blipFill>
              <p:spPr>
                <a:xfrm>
                  <a:off x="8672593" y="6002849"/>
                  <a:ext cx="316080" cy="319320"/>
                </a:xfrm>
                <a:prstGeom prst="rect">
                  <a:avLst/>
                </a:prstGeom>
              </p:spPr>
            </p:pic>
          </mc:Fallback>
        </mc:AlternateContent>
        <mc:AlternateContent xmlns:mc="http://schemas.openxmlformats.org/markup-compatibility/2006">
          <mc:Choice xmlns:p14="http://schemas.microsoft.com/office/powerpoint/2010/main" Requires="p14">
            <p:contentPart p14:bwMode="auto" r:id="rId113">
              <p14:nvContentPartPr>
                <p14:cNvPr id="75" name="Ink 74">
                  <a:extLst>
                    <a:ext uri="{FF2B5EF4-FFF2-40B4-BE49-F238E27FC236}">
                      <a16:creationId xmlns:a16="http://schemas.microsoft.com/office/drawing/2014/main" id="{D75B141F-865D-A4A1-FEA2-9CC6F876283A}"/>
                    </a:ext>
                  </a:extLst>
                </p14:cNvPr>
                <p14:cNvContentPartPr/>
                <p14:nvPr/>
              </p14:nvContentPartPr>
              <p14:xfrm>
                <a:off x="8753593" y="6382649"/>
                <a:ext cx="597600" cy="417960"/>
              </p14:xfrm>
            </p:contentPart>
          </mc:Choice>
          <mc:Fallback>
            <p:pic>
              <p:nvPicPr>
                <p:cNvPr id="75" name="Ink 74">
                  <a:extLst>
                    <a:ext uri="{FF2B5EF4-FFF2-40B4-BE49-F238E27FC236}">
                      <a16:creationId xmlns:a16="http://schemas.microsoft.com/office/drawing/2014/main" id="{D75B141F-865D-A4A1-FEA2-9CC6F876283A}"/>
                    </a:ext>
                  </a:extLst>
                </p:cNvPr>
                <p:cNvPicPr/>
                <p:nvPr/>
              </p:nvPicPr>
              <p:blipFill>
                <a:blip r:embed="rId114"/>
                <a:stretch>
                  <a:fillRect/>
                </a:stretch>
              </p:blipFill>
              <p:spPr>
                <a:xfrm>
                  <a:off x="8744593" y="6374009"/>
                  <a:ext cx="615240" cy="4356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15">
            <p14:nvContentPartPr>
              <p14:cNvPr id="77" name="Ink 76">
                <a:extLst>
                  <a:ext uri="{FF2B5EF4-FFF2-40B4-BE49-F238E27FC236}">
                    <a16:creationId xmlns:a16="http://schemas.microsoft.com/office/drawing/2014/main" id="{E7279E53-399C-DBE9-D851-60D633C823D1}"/>
                  </a:ext>
                </a:extLst>
              </p14:cNvPr>
              <p14:cNvContentPartPr/>
              <p14:nvPr/>
            </p14:nvContentPartPr>
            <p14:xfrm>
              <a:off x="10677793" y="5425049"/>
              <a:ext cx="632880" cy="122400"/>
            </p14:xfrm>
          </p:contentPart>
        </mc:Choice>
        <mc:Fallback>
          <p:pic>
            <p:nvPicPr>
              <p:cNvPr id="77" name="Ink 76">
                <a:extLst>
                  <a:ext uri="{FF2B5EF4-FFF2-40B4-BE49-F238E27FC236}">
                    <a16:creationId xmlns:a16="http://schemas.microsoft.com/office/drawing/2014/main" id="{E7279E53-399C-DBE9-D851-60D633C823D1}"/>
                  </a:ext>
                </a:extLst>
              </p:cNvPr>
              <p:cNvPicPr/>
              <p:nvPr/>
            </p:nvPicPr>
            <p:blipFill>
              <a:blip r:embed="rId116"/>
              <a:stretch>
                <a:fillRect/>
              </a:stretch>
            </p:blipFill>
            <p:spPr>
              <a:xfrm>
                <a:off x="10669153" y="5416409"/>
                <a:ext cx="650520" cy="140040"/>
              </a:xfrm>
              <a:prstGeom prst="rect">
                <a:avLst/>
              </a:prstGeom>
            </p:spPr>
          </p:pic>
        </mc:Fallback>
      </mc:AlternateContent>
      <p:grpSp>
        <p:nvGrpSpPr>
          <p:cNvPr id="80" name="Group 79">
            <a:extLst>
              <a:ext uri="{FF2B5EF4-FFF2-40B4-BE49-F238E27FC236}">
                <a16:creationId xmlns:a16="http://schemas.microsoft.com/office/drawing/2014/main" id="{2D08B1CA-4DC6-1CA9-B073-E33810463CB3}"/>
              </a:ext>
            </a:extLst>
          </p:cNvPr>
          <p:cNvGrpSpPr/>
          <p:nvPr/>
        </p:nvGrpSpPr>
        <p:grpSpPr>
          <a:xfrm>
            <a:off x="10051033" y="5951009"/>
            <a:ext cx="380880" cy="802440"/>
            <a:chOff x="10051033" y="5951009"/>
            <a:chExt cx="380880" cy="802440"/>
          </a:xfrm>
        </p:grpSpPr>
        <mc:AlternateContent xmlns:mc="http://schemas.openxmlformats.org/markup-compatibility/2006">
          <mc:Choice xmlns:p14="http://schemas.microsoft.com/office/powerpoint/2010/main" Requires="p14">
            <p:contentPart p14:bwMode="auto" r:id="rId117">
              <p14:nvContentPartPr>
                <p14:cNvPr id="78" name="Ink 77">
                  <a:extLst>
                    <a:ext uri="{FF2B5EF4-FFF2-40B4-BE49-F238E27FC236}">
                      <a16:creationId xmlns:a16="http://schemas.microsoft.com/office/drawing/2014/main" id="{D4A7DF27-AE1C-524E-E44B-B5864758CEEC}"/>
                    </a:ext>
                  </a:extLst>
                </p14:cNvPr>
                <p14:cNvContentPartPr/>
                <p14:nvPr/>
              </p14:nvContentPartPr>
              <p14:xfrm>
                <a:off x="10051033" y="5951009"/>
                <a:ext cx="380880" cy="369720"/>
              </p14:xfrm>
            </p:contentPart>
          </mc:Choice>
          <mc:Fallback>
            <p:pic>
              <p:nvPicPr>
                <p:cNvPr id="78" name="Ink 77">
                  <a:extLst>
                    <a:ext uri="{FF2B5EF4-FFF2-40B4-BE49-F238E27FC236}">
                      <a16:creationId xmlns:a16="http://schemas.microsoft.com/office/drawing/2014/main" id="{D4A7DF27-AE1C-524E-E44B-B5864758CEEC}"/>
                    </a:ext>
                  </a:extLst>
                </p:cNvPr>
                <p:cNvPicPr/>
                <p:nvPr/>
              </p:nvPicPr>
              <p:blipFill>
                <a:blip r:embed="rId118"/>
                <a:stretch>
                  <a:fillRect/>
                </a:stretch>
              </p:blipFill>
              <p:spPr>
                <a:xfrm>
                  <a:off x="10042033" y="5942369"/>
                  <a:ext cx="398520" cy="387360"/>
                </a:xfrm>
                <a:prstGeom prst="rect">
                  <a:avLst/>
                </a:prstGeom>
              </p:spPr>
            </p:pic>
          </mc:Fallback>
        </mc:AlternateContent>
        <mc:AlternateContent xmlns:mc="http://schemas.openxmlformats.org/markup-compatibility/2006">
          <mc:Choice xmlns:p14="http://schemas.microsoft.com/office/powerpoint/2010/main" Requires="p14">
            <p:contentPart p14:bwMode="auto" r:id="rId119">
              <p14:nvContentPartPr>
                <p14:cNvPr id="79" name="Ink 78">
                  <a:extLst>
                    <a:ext uri="{FF2B5EF4-FFF2-40B4-BE49-F238E27FC236}">
                      <a16:creationId xmlns:a16="http://schemas.microsoft.com/office/drawing/2014/main" id="{34A9DA58-23CF-E8B0-07C9-F3730A4216A7}"/>
                    </a:ext>
                  </a:extLst>
                </p14:cNvPr>
                <p14:cNvContentPartPr/>
                <p14:nvPr/>
              </p14:nvContentPartPr>
              <p14:xfrm>
                <a:off x="10083433" y="6361049"/>
                <a:ext cx="336960" cy="392400"/>
              </p14:xfrm>
            </p:contentPart>
          </mc:Choice>
          <mc:Fallback>
            <p:pic>
              <p:nvPicPr>
                <p:cNvPr id="79" name="Ink 78">
                  <a:extLst>
                    <a:ext uri="{FF2B5EF4-FFF2-40B4-BE49-F238E27FC236}">
                      <a16:creationId xmlns:a16="http://schemas.microsoft.com/office/drawing/2014/main" id="{34A9DA58-23CF-E8B0-07C9-F3730A4216A7}"/>
                    </a:ext>
                  </a:extLst>
                </p:cNvPr>
                <p:cNvPicPr/>
                <p:nvPr/>
              </p:nvPicPr>
              <p:blipFill>
                <a:blip r:embed="rId120"/>
                <a:stretch>
                  <a:fillRect/>
                </a:stretch>
              </p:blipFill>
              <p:spPr>
                <a:xfrm>
                  <a:off x="10074433" y="6352409"/>
                  <a:ext cx="354600" cy="4100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21">
            <p14:nvContentPartPr>
              <p14:cNvPr id="81" name="Ink 80">
                <a:extLst>
                  <a:ext uri="{FF2B5EF4-FFF2-40B4-BE49-F238E27FC236}">
                    <a16:creationId xmlns:a16="http://schemas.microsoft.com/office/drawing/2014/main" id="{C1DDB74B-9FFE-757E-8D22-FEF97DD117EB}"/>
                  </a:ext>
                </a:extLst>
              </p14:cNvPr>
              <p14:cNvContentPartPr/>
              <p14:nvPr/>
            </p14:nvContentPartPr>
            <p14:xfrm>
              <a:off x="11612713" y="6253049"/>
              <a:ext cx="573120" cy="96840"/>
            </p14:xfrm>
          </p:contentPart>
        </mc:Choice>
        <mc:Fallback>
          <p:pic>
            <p:nvPicPr>
              <p:cNvPr id="81" name="Ink 80">
                <a:extLst>
                  <a:ext uri="{FF2B5EF4-FFF2-40B4-BE49-F238E27FC236}">
                    <a16:creationId xmlns:a16="http://schemas.microsoft.com/office/drawing/2014/main" id="{C1DDB74B-9FFE-757E-8D22-FEF97DD117EB}"/>
                  </a:ext>
                </a:extLst>
              </p:cNvPr>
              <p:cNvPicPr/>
              <p:nvPr/>
            </p:nvPicPr>
            <p:blipFill>
              <a:blip r:embed="rId122"/>
              <a:stretch>
                <a:fillRect/>
              </a:stretch>
            </p:blipFill>
            <p:spPr>
              <a:xfrm>
                <a:off x="11604073" y="6244049"/>
                <a:ext cx="590760" cy="114480"/>
              </a:xfrm>
              <a:prstGeom prst="rect">
                <a:avLst/>
              </a:prstGeom>
            </p:spPr>
          </p:pic>
        </mc:Fallback>
      </mc:AlternateContent>
      <mc:AlternateContent xmlns:mc="http://schemas.openxmlformats.org/markup-compatibility/2006">
        <mc:Choice xmlns:p14="http://schemas.microsoft.com/office/powerpoint/2010/main" Requires="p14">
          <p:contentPart p14:bwMode="auto" r:id="rId123">
            <p14:nvContentPartPr>
              <p14:cNvPr id="82" name="Ink 81">
                <a:extLst>
                  <a:ext uri="{FF2B5EF4-FFF2-40B4-BE49-F238E27FC236}">
                    <a16:creationId xmlns:a16="http://schemas.microsoft.com/office/drawing/2014/main" id="{A2A0630F-1DE0-8E93-8697-E8645AA4DD59}"/>
                  </a:ext>
                </a:extLst>
              </p14:cNvPr>
              <p14:cNvContentPartPr/>
              <p14:nvPr/>
            </p14:nvContentPartPr>
            <p14:xfrm>
              <a:off x="11865073" y="6718889"/>
              <a:ext cx="638280" cy="92160"/>
            </p14:xfrm>
          </p:contentPart>
        </mc:Choice>
        <mc:Fallback>
          <p:pic>
            <p:nvPicPr>
              <p:cNvPr id="82" name="Ink 81">
                <a:extLst>
                  <a:ext uri="{FF2B5EF4-FFF2-40B4-BE49-F238E27FC236}">
                    <a16:creationId xmlns:a16="http://schemas.microsoft.com/office/drawing/2014/main" id="{A2A0630F-1DE0-8E93-8697-E8645AA4DD59}"/>
                  </a:ext>
                </a:extLst>
              </p:cNvPr>
              <p:cNvPicPr/>
              <p:nvPr/>
            </p:nvPicPr>
            <p:blipFill>
              <a:blip r:embed="rId124"/>
              <a:stretch>
                <a:fillRect/>
              </a:stretch>
            </p:blipFill>
            <p:spPr>
              <a:xfrm>
                <a:off x="11856073" y="6710249"/>
                <a:ext cx="655920" cy="109800"/>
              </a:xfrm>
              <a:prstGeom prst="rect">
                <a:avLst/>
              </a:prstGeom>
            </p:spPr>
          </p:pic>
        </mc:Fallback>
      </mc:AlternateContent>
      <p:grpSp>
        <p:nvGrpSpPr>
          <p:cNvPr id="96" name="Group 95">
            <a:extLst>
              <a:ext uri="{FF2B5EF4-FFF2-40B4-BE49-F238E27FC236}">
                <a16:creationId xmlns:a16="http://schemas.microsoft.com/office/drawing/2014/main" id="{93EC4A7F-B827-7B70-9161-A34A565A8838}"/>
              </a:ext>
            </a:extLst>
          </p:cNvPr>
          <p:cNvGrpSpPr/>
          <p:nvPr/>
        </p:nvGrpSpPr>
        <p:grpSpPr>
          <a:xfrm>
            <a:off x="1607953" y="6613769"/>
            <a:ext cx="612000" cy="284040"/>
            <a:chOff x="1607953" y="6613769"/>
            <a:chExt cx="612000" cy="284040"/>
          </a:xfrm>
        </p:grpSpPr>
        <mc:AlternateContent xmlns:mc="http://schemas.openxmlformats.org/markup-compatibility/2006">
          <mc:Choice xmlns:p14="http://schemas.microsoft.com/office/powerpoint/2010/main" Requires="p14">
            <p:contentPart p14:bwMode="auto" r:id="rId125">
              <p14:nvContentPartPr>
                <p14:cNvPr id="83" name="Ink 82">
                  <a:extLst>
                    <a:ext uri="{FF2B5EF4-FFF2-40B4-BE49-F238E27FC236}">
                      <a16:creationId xmlns:a16="http://schemas.microsoft.com/office/drawing/2014/main" id="{041155B2-E94E-A2FE-D428-C2CA74D2048D}"/>
                    </a:ext>
                  </a:extLst>
                </p14:cNvPr>
                <p14:cNvContentPartPr/>
                <p14:nvPr/>
              </p14:nvContentPartPr>
              <p14:xfrm>
                <a:off x="1607953" y="6613769"/>
                <a:ext cx="111600" cy="251640"/>
              </p14:xfrm>
            </p:contentPart>
          </mc:Choice>
          <mc:Fallback>
            <p:pic>
              <p:nvPicPr>
                <p:cNvPr id="83" name="Ink 82">
                  <a:extLst>
                    <a:ext uri="{FF2B5EF4-FFF2-40B4-BE49-F238E27FC236}">
                      <a16:creationId xmlns:a16="http://schemas.microsoft.com/office/drawing/2014/main" id="{041155B2-E94E-A2FE-D428-C2CA74D2048D}"/>
                    </a:ext>
                  </a:extLst>
                </p:cNvPr>
                <p:cNvPicPr/>
                <p:nvPr/>
              </p:nvPicPr>
              <p:blipFill>
                <a:blip r:embed="rId126"/>
                <a:stretch>
                  <a:fillRect/>
                </a:stretch>
              </p:blipFill>
              <p:spPr>
                <a:xfrm>
                  <a:off x="1598953" y="6604769"/>
                  <a:ext cx="129240" cy="269280"/>
                </a:xfrm>
                <a:prstGeom prst="rect">
                  <a:avLst/>
                </a:prstGeom>
              </p:spPr>
            </p:pic>
          </mc:Fallback>
        </mc:AlternateContent>
        <mc:AlternateContent xmlns:mc="http://schemas.openxmlformats.org/markup-compatibility/2006">
          <mc:Choice xmlns:p14="http://schemas.microsoft.com/office/powerpoint/2010/main" Requires="p14">
            <p:contentPart p14:bwMode="auto" r:id="rId127">
              <p14:nvContentPartPr>
                <p14:cNvPr id="84" name="Ink 83">
                  <a:extLst>
                    <a:ext uri="{FF2B5EF4-FFF2-40B4-BE49-F238E27FC236}">
                      <a16:creationId xmlns:a16="http://schemas.microsoft.com/office/drawing/2014/main" id="{63833EAF-6BC1-1CA8-2AF4-889197743AD4}"/>
                    </a:ext>
                  </a:extLst>
                </p14:cNvPr>
                <p14:cNvContentPartPr/>
                <p14:nvPr/>
              </p14:nvContentPartPr>
              <p14:xfrm>
                <a:off x="1635673" y="6620249"/>
                <a:ext cx="205920" cy="169200"/>
              </p14:xfrm>
            </p:contentPart>
          </mc:Choice>
          <mc:Fallback>
            <p:pic>
              <p:nvPicPr>
                <p:cNvPr id="84" name="Ink 83">
                  <a:extLst>
                    <a:ext uri="{FF2B5EF4-FFF2-40B4-BE49-F238E27FC236}">
                      <a16:creationId xmlns:a16="http://schemas.microsoft.com/office/drawing/2014/main" id="{63833EAF-6BC1-1CA8-2AF4-889197743AD4}"/>
                    </a:ext>
                  </a:extLst>
                </p:cNvPr>
                <p:cNvPicPr/>
                <p:nvPr/>
              </p:nvPicPr>
              <p:blipFill>
                <a:blip r:embed="rId128"/>
                <a:stretch>
                  <a:fillRect/>
                </a:stretch>
              </p:blipFill>
              <p:spPr>
                <a:xfrm>
                  <a:off x="1626673" y="6611609"/>
                  <a:ext cx="223560" cy="186840"/>
                </a:xfrm>
                <a:prstGeom prst="rect">
                  <a:avLst/>
                </a:prstGeom>
              </p:spPr>
            </p:pic>
          </mc:Fallback>
        </mc:AlternateContent>
        <mc:AlternateContent xmlns:mc="http://schemas.openxmlformats.org/markup-compatibility/2006">
          <mc:Choice xmlns:p14="http://schemas.microsoft.com/office/powerpoint/2010/main" Requires="p14">
            <p:contentPart p14:bwMode="auto" r:id="rId129">
              <p14:nvContentPartPr>
                <p14:cNvPr id="85" name="Ink 84">
                  <a:extLst>
                    <a:ext uri="{FF2B5EF4-FFF2-40B4-BE49-F238E27FC236}">
                      <a16:creationId xmlns:a16="http://schemas.microsoft.com/office/drawing/2014/main" id="{2A31EA37-12CB-C81A-49AB-85C9545C1248}"/>
                    </a:ext>
                  </a:extLst>
                </p14:cNvPr>
                <p14:cNvContentPartPr/>
                <p14:nvPr/>
              </p14:nvContentPartPr>
              <p14:xfrm>
                <a:off x="1947433" y="6740129"/>
                <a:ext cx="43560" cy="119520"/>
              </p14:xfrm>
            </p:contentPart>
          </mc:Choice>
          <mc:Fallback>
            <p:pic>
              <p:nvPicPr>
                <p:cNvPr id="85" name="Ink 84">
                  <a:extLst>
                    <a:ext uri="{FF2B5EF4-FFF2-40B4-BE49-F238E27FC236}">
                      <a16:creationId xmlns:a16="http://schemas.microsoft.com/office/drawing/2014/main" id="{2A31EA37-12CB-C81A-49AB-85C9545C1248}"/>
                    </a:ext>
                  </a:extLst>
                </p:cNvPr>
                <p:cNvPicPr/>
                <p:nvPr/>
              </p:nvPicPr>
              <p:blipFill>
                <a:blip r:embed="rId130"/>
                <a:stretch>
                  <a:fillRect/>
                </a:stretch>
              </p:blipFill>
              <p:spPr>
                <a:xfrm>
                  <a:off x="1938433" y="6731129"/>
                  <a:ext cx="61200" cy="137160"/>
                </a:xfrm>
                <a:prstGeom prst="rect">
                  <a:avLst/>
                </a:prstGeom>
              </p:spPr>
            </p:pic>
          </mc:Fallback>
        </mc:AlternateContent>
        <mc:AlternateContent xmlns:mc="http://schemas.openxmlformats.org/markup-compatibility/2006">
          <mc:Choice xmlns:p14="http://schemas.microsoft.com/office/powerpoint/2010/main" Requires="p14">
            <p:contentPart p14:bwMode="auto" r:id="rId131">
              <p14:nvContentPartPr>
                <p14:cNvPr id="86" name="Ink 85">
                  <a:extLst>
                    <a:ext uri="{FF2B5EF4-FFF2-40B4-BE49-F238E27FC236}">
                      <a16:creationId xmlns:a16="http://schemas.microsoft.com/office/drawing/2014/main" id="{07DB36BE-E646-0418-2924-9936FB4FE672}"/>
                    </a:ext>
                  </a:extLst>
                </p14:cNvPr>
                <p14:cNvContentPartPr/>
                <p14:nvPr/>
              </p14:nvContentPartPr>
              <p14:xfrm>
                <a:off x="1890193" y="6729689"/>
                <a:ext cx="90720" cy="39960"/>
              </p14:xfrm>
            </p:contentPart>
          </mc:Choice>
          <mc:Fallback>
            <p:pic>
              <p:nvPicPr>
                <p:cNvPr id="86" name="Ink 85">
                  <a:extLst>
                    <a:ext uri="{FF2B5EF4-FFF2-40B4-BE49-F238E27FC236}">
                      <a16:creationId xmlns:a16="http://schemas.microsoft.com/office/drawing/2014/main" id="{07DB36BE-E646-0418-2924-9936FB4FE672}"/>
                    </a:ext>
                  </a:extLst>
                </p:cNvPr>
                <p:cNvPicPr/>
                <p:nvPr/>
              </p:nvPicPr>
              <p:blipFill>
                <a:blip r:embed="rId132"/>
                <a:stretch>
                  <a:fillRect/>
                </a:stretch>
              </p:blipFill>
              <p:spPr>
                <a:xfrm>
                  <a:off x="1881553" y="6720689"/>
                  <a:ext cx="108360" cy="57600"/>
                </a:xfrm>
                <a:prstGeom prst="rect">
                  <a:avLst/>
                </a:prstGeom>
              </p:spPr>
            </p:pic>
          </mc:Fallback>
        </mc:AlternateContent>
        <mc:AlternateContent xmlns:mc="http://schemas.openxmlformats.org/markup-compatibility/2006">
          <mc:Choice xmlns:p14="http://schemas.microsoft.com/office/powerpoint/2010/main" Requires="p14">
            <p:contentPart p14:bwMode="auto" r:id="rId133">
              <p14:nvContentPartPr>
                <p14:cNvPr id="87" name="Ink 86">
                  <a:extLst>
                    <a:ext uri="{FF2B5EF4-FFF2-40B4-BE49-F238E27FC236}">
                      <a16:creationId xmlns:a16="http://schemas.microsoft.com/office/drawing/2014/main" id="{2F1C6FB8-7B61-5EF2-04EF-292DEADF3F84}"/>
                    </a:ext>
                  </a:extLst>
                </p14:cNvPr>
                <p14:cNvContentPartPr/>
                <p14:nvPr/>
              </p14:nvContentPartPr>
              <p14:xfrm>
                <a:off x="1932313" y="6863249"/>
                <a:ext cx="104400" cy="34560"/>
              </p14:xfrm>
            </p:contentPart>
          </mc:Choice>
          <mc:Fallback>
            <p:pic>
              <p:nvPicPr>
                <p:cNvPr id="87" name="Ink 86">
                  <a:extLst>
                    <a:ext uri="{FF2B5EF4-FFF2-40B4-BE49-F238E27FC236}">
                      <a16:creationId xmlns:a16="http://schemas.microsoft.com/office/drawing/2014/main" id="{2F1C6FB8-7B61-5EF2-04EF-292DEADF3F84}"/>
                    </a:ext>
                  </a:extLst>
                </p:cNvPr>
                <p:cNvPicPr/>
                <p:nvPr/>
              </p:nvPicPr>
              <p:blipFill>
                <a:blip r:embed="rId134"/>
                <a:stretch>
                  <a:fillRect/>
                </a:stretch>
              </p:blipFill>
              <p:spPr>
                <a:xfrm>
                  <a:off x="1923673" y="6854249"/>
                  <a:ext cx="122040" cy="52200"/>
                </a:xfrm>
                <a:prstGeom prst="rect">
                  <a:avLst/>
                </a:prstGeom>
              </p:spPr>
            </p:pic>
          </mc:Fallback>
        </mc:AlternateContent>
        <mc:AlternateContent xmlns:mc="http://schemas.openxmlformats.org/markup-compatibility/2006">
          <mc:Choice xmlns:p14="http://schemas.microsoft.com/office/powerpoint/2010/main" Requires="p14">
            <p:contentPart p14:bwMode="auto" r:id="rId135">
              <p14:nvContentPartPr>
                <p14:cNvPr id="88" name="Ink 87">
                  <a:extLst>
                    <a:ext uri="{FF2B5EF4-FFF2-40B4-BE49-F238E27FC236}">
                      <a16:creationId xmlns:a16="http://schemas.microsoft.com/office/drawing/2014/main" id="{EEEA9121-BAF8-D163-F0C2-FBA7D98A67D6}"/>
                    </a:ext>
                  </a:extLst>
                </p14:cNvPr>
                <p14:cNvContentPartPr/>
                <p14:nvPr/>
              </p14:nvContentPartPr>
              <p14:xfrm>
                <a:off x="2078833" y="6631409"/>
                <a:ext cx="107640" cy="38520"/>
              </p14:xfrm>
            </p:contentPart>
          </mc:Choice>
          <mc:Fallback>
            <p:pic>
              <p:nvPicPr>
                <p:cNvPr id="88" name="Ink 87">
                  <a:extLst>
                    <a:ext uri="{FF2B5EF4-FFF2-40B4-BE49-F238E27FC236}">
                      <a16:creationId xmlns:a16="http://schemas.microsoft.com/office/drawing/2014/main" id="{EEEA9121-BAF8-D163-F0C2-FBA7D98A67D6}"/>
                    </a:ext>
                  </a:extLst>
                </p:cNvPr>
                <p:cNvPicPr/>
                <p:nvPr/>
              </p:nvPicPr>
              <p:blipFill>
                <a:blip r:embed="rId136"/>
                <a:stretch>
                  <a:fillRect/>
                </a:stretch>
              </p:blipFill>
              <p:spPr>
                <a:xfrm>
                  <a:off x="2069833" y="6622409"/>
                  <a:ext cx="125280" cy="56160"/>
                </a:xfrm>
                <a:prstGeom prst="rect">
                  <a:avLst/>
                </a:prstGeom>
              </p:spPr>
            </p:pic>
          </mc:Fallback>
        </mc:AlternateContent>
        <mc:AlternateContent xmlns:mc="http://schemas.openxmlformats.org/markup-compatibility/2006">
          <mc:Choice xmlns:p14="http://schemas.microsoft.com/office/powerpoint/2010/main" Requires="p14">
            <p:contentPart p14:bwMode="auto" r:id="rId137">
              <p14:nvContentPartPr>
                <p14:cNvPr id="89" name="Ink 88">
                  <a:extLst>
                    <a:ext uri="{FF2B5EF4-FFF2-40B4-BE49-F238E27FC236}">
                      <a16:creationId xmlns:a16="http://schemas.microsoft.com/office/drawing/2014/main" id="{C3F6EC92-8B43-92EB-54C6-E669B7DF41A5}"/>
                    </a:ext>
                  </a:extLst>
                </p14:cNvPr>
                <p14:cNvContentPartPr/>
                <p14:nvPr/>
              </p14:nvContentPartPr>
              <p14:xfrm>
                <a:off x="2161633" y="6714929"/>
                <a:ext cx="58320" cy="27720"/>
              </p14:xfrm>
            </p:contentPart>
          </mc:Choice>
          <mc:Fallback>
            <p:pic>
              <p:nvPicPr>
                <p:cNvPr id="89" name="Ink 88">
                  <a:extLst>
                    <a:ext uri="{FF2B5EF4-FFF2-40B4-BE49-F238E27FC236}">
                      <a16:creationId xmlns:a16="http://schemas.microsoft.com/office/drawing/2014/main" id="{C3F6EC92-8B43-92EB-54C6-E669B7DF41A5}"/>
                    </a:ext>
                  </a:extLst>
                </p:cNvPr>
                <p:cNvPicPr/>
                <p:nvPr/>
              </p:nvPicPr>
              <p:blipFill>
                <a:blip r:embed="rId138"/>
                <a:stretch>
                  <a:fillRect/>
                </a:stretch>
              </p:blipFill>
              <p:spPr>
                <a:xfrm>
                  <a:off x="2152633" y="6705929"/>
                  <a:ext cx="75960" cy="45360"/>
                </a:xfrm>
                <a:prstGeom prst="rect">
                  <a:avLst/>
                </a:prstGeom>
              </p:spPr>
            </p:pic>
          </mc:Fallback>
        </mc:AlternateContent>
      </p:grpSp>
      <p:grpSp>
        <p:nvGrpSpPr>
          <p:cNvPr id="95" name="Group 94">
            <a:extLst>
              <a:ext uri="{FF2B5EF4-FFF2-40B4-BE49-F238E27FC236}">
                <a16:creationId xmlns:a16="http://schemas.microsoft.com/office/drawing/2014/main" id="{3EFB6689-C080-0C9F-1B05-47A1BA18932B}"/>
              </a:ext>
            </a:extLst>
          </p:cNvPr>
          <p:cNvGrpSpPr/>
          <p:nvPr/>
        </p:nvGrpSpPr>
        <p:grpSpPr>
          <a:xfrm>
            <a:off x="2392393" y="6482369"/>
            <a:ext cx="447480" cy="233280"/>
            <a:chOff x="2392393" y="6482369"/>
            <a:chExt cx="447480" cy="233280"/>
          </a:xfrm>
        </p:grpSpPr>
        <mc:AlternateContent xmlns:mc="http://schemas.openxmlformats.org/markup-compatibility/2006">
          <mc:Choice xmlns:p14="http://schemas.microsoft.com/office/powerpoint/2010/main" Requires="p14">
            <p:contentPart p14:bwMode="auto" r:id="rId139">
              <p14:nvContentPartPr>
                <p14:cNvPr id="90" name="Ink 89">
                  <a:extLst>
                    <a:ext uri="{FF2B5EF4-FFF2-40B4-BE49-F238E27FC236}">
                      <a16:creationId xmlns:a16="http://schemas.microsoft.com/office/drawing/2014/main" id="{06261120-2391-1880-834D-D9774ADBA971}"/>
                    </a:ext>
                  </a:extLst>
                </p14:cNvPr>
                <p14:cNvContentPartPr/>
                <p14:nvPr/>
              </p14:nvContentPartPr>
              <p14:xfrm>
                <a:off x="2392393" y="6514769"/>
                <a:ext cx="87480" cy="177840"/>
              </p14:xfrm>
            </p:contentPart>
          </mc:Choice>
          <mc:Fallback>
            <p:pic>
              <p:nvPicPr>
                <p:cNvPr id="90" name="Ink 89">
                  <a:extLst>
                    <a:ext uri="{FF2B5EF4-FFF2-40B4-BE49-F238E27FC236}">
                      <a16:creationId xmlns:a16="http://schemas.microsoft.com/office/drawing/2014/main" id="{06261120-2391-1880-834D-D9774ADBA971}"/>
                    </a:ext>
                  </a:extLst>
                </p:cNvPr>
                <p:cNvPicPr/>
                <p:nvPr/>
              </p:nvPicPr>
              <p:blipFill>
                <a:blip r:embed="rId140"/>
                <a:stretch>
                  <a:fillRect/>
                </a:stretch>
              </p:blipFill>
              <p:spPr>
                <a:xfrm>
                  <a:off x="2383393" y="6505769"/>
                  <a:ext cx="105120" cy="195480"/>
                </a:xfrm>
                <a:prstGeom prst="rect">
                  <a:avLst/>
                </a:prstGeom>
              </p:spPr>
            </p:pic>
          </mc:Fallback>
        </mc:AlternateContent>
        <mc:AlternateContent xmlns:mc="http://schemas.openxmlformats.org/markup-compatibility/2006">
          <mc:Choice xmlns:p14="http://schemas.microsoft.com/office/powerpoint/2010/main" Requires="p14">
            <p:contentPart p14:bwMode="auto" r:id="rId141">
              <p14:nvContentPartPr>
                <p14:cNvPr id="91" name="Ink 90">
                  <a:extLst>
                    <a:ext uri="{FF2B5EF4-FFF2-40B4-BE49-F238E27FC236}">
                      <a16:creationId xmlns:a16="http://schemas.microsoft.com/office/drawing/2014/main" id="{57EE3B8C-D952-E0DB-70DA-A0433903C373}"/>
                    </a:ext>
                  </a:extLst>
                </p14:cNvPr>
                <p14:cNvContentPartPr/>
                <p14:nvPr/>
              </p14:nvContentPartPr>
              <p14:xfrm>
                <a:off x="2460793" y="6482369"/>
                <a:ext cx="168120" cy="167760"/>
              </p14:xfrm>
            </p:contentPart>
          </mc:Choice>
          <mc:Fallback>
            <p:pic>
              <p:nvPicPr>
                <p:cNvPr id="91" name="Ink 90">
                  <a:extLst>
                    <a:ext uri="{FF2B5EF4-FFF2-40B4-BE49-F238E27FC236}">
                      <a16:creationId xmlns:a16="http://schemas.microsoft.com/office/drawing/2014/main" id="{57EE3B8C-D952-E0DB-70DA-A0433903C373}"/>
                    </a:ext>
                  </a:extLst>
                </p:cNvPr>
                <p:cNvPicPr/>
                <p:nvPr/>
              </p:nvPicPr>
              <p:blipFill>
                <a:blip r:embed="rId142"/>
                <a:stretch>
                  <a:fillRect/>
                </a:stretch>
              </p:blipFill>
              <p:spPr>
                <a:xfrm>
                  <a:off x="2451793" y="6473729"/>
                  <a:ext cx="185760" cy="185400"/>
                </a:xfrm>
                <a:prstGeom prst="rect">
                  <a:avLst/>
                </a:prstGeom>
              </p:spPr>
            </p:pic>
          </mc:Fallback>
        </mc:AlternateContent>
        <mc:AlternateContent xmlns:mc="http://schemas.openxmlformats.org/markup-compatibility/2006">
          <mc:Choice xmlns:p14="http://schemas.microsoft.com/office/powerpoint/2010/main" Requires="p14">
            <p:contentPart p14:bwMode="auto" r:id="rId143">
              <p14:nvContentPartPr>
                <p14:cNvPr id="92" name="Ink 91">
                  <a:extLst>
                    <a:ext uri="{FF2B5EF4-FFF2-40B4-BE49-F238E27FC236}">
                      <a16:creationId xmlns:a16="http://schemas.microsoft.com/office/drawing/2014/main" id="{AD867D59-131E-6ECF-022D-E07A823B4633}"/>
                    </a:ext>
                  </a:extLst>
                </p14:cNvPr>
                <p14:cNvContentPartPr/>
                <p14:nvPr/>
              </p14:nvContentPartPr>
              <p14:xfrm>
                <a:off x="2693353" y="6579209"/>
                <a:ext cx="38520" cy="112680"/>
              </p14:xfrm>
            </p:contentPart>
          </mc:Choice>
          <mc:Fallback>
            <p:pic>
              <p:nvPicPr>
                <p:cNvPr id="92" name="Ink 91">
                  <a:extLst>
                    <a:ext uri="{FF2B5EF4-FFF2-40B4-BE49-F238E27FC236}">
                      <a16:creationId xmlns:a16="http://schemas.microsoft.com/office/drawing/2014/main" id="{AD867D59-131E-6ECF-022D-E07A823B4633}"/>
                    </a:ext>
                  </a:extLst>
                </p:cNvPr>
                <p:cNvPicPr/>
                <p:nvPr/>
              </p:nvPicPr>
              <p:blipFill>
                <a:blip r:embed="rId144"/>
                <a:stretch>
                  <a:fillRect/>
                </a:stretch>
              </p:blipFill>
              <p:spPr>
                <a:xfrm>
                  <a:off x="2684353" y="6570209"/>
                  <a:ext cx="56160" cy="130320"/>
                </a:xfrm>
                <a:prstGeom prst="rect">
                  <a:avLst/>
                </a:prstGeom>
              </p:spPr>
            </p:pic>
          </mc:Fallback>
        </mc:AlternateContent>
        <mc:AlternateContent xmlns:mc="http://schemas.openxmlformats.org/markup-compatibility/2006">
          <mc:Choice xmlns:p14="http://schemas.microsoft.com/office/powerpoint/2010/main" Requires="p14">
            <p:contentPart p14:bwMode="auto" r:id="rId145">
              <p14:nvContentPartPr>
                <p14:cNvPr id="93" name="Ink 92">
                  <a:extLst>
                    <a:ext uri="{FF2B5EF4-FFF2-40B4-BE49-F238E27FC236}">
                      <a16:creationId xmlns:a16="http://schemas.microsoft.com/office/drawing/2014/main" id="{424E9B38-749B-1368-1F54-FC828EA532B8}"/>
                    </a:ext>
                  </a:extLst>
                </p14:cNvPr>
                <p14:cNvContentPartPr/>
                <p14:nvPr/>
              </p14:nvContentPartPr>
              <p14:xfrm>
                <a:off x="2659153" y="6555809"/>
                <a:ext cx="151920" cy="159840"/>
              </p14:xfrm>
            </p:contentPart>
          </mc:Choice>
          <mc:Fallback>
            <p:pic>
              <p:nvPicPr>
                <p:cNvPr id="93" name="Ink 92">
                  <a:extLst>
                    <a:ext uri="{FF2B5EF4-FFF2-40B4-BE49-F238E27FC236}">
                      <a16:creationId xmlns:a16="http://schemas.microsoft.com/office/drawing/2014/main" id="{424E9B38-749B-1368-1F54-FC828EA532B8}"/>
                    </a:ext>
                  </a:extLst>
                </p:cNvPr>
                <p:cNvPicPr/>
                <p:nvPr/>
              </p:nvPicPr>
              <p:blipFill>
                <a:blip r:embed="rId146"/>
                <a:stretch>
                  <a:fillRect/>
                </a:stretch>
              </p:blipFill>
              <p:spPr>
                <a:xfrm>
                  <a:off x="2650153" y="6547169"/>
                  <a:ext cx="169560" cy="177480"/>
                </a:xfrm>
                <a:prstGeom prst="rect">
                  <a:avLst/>
                </a:prstGeom>
              </p:spPr>
            </p:pic>
          </mc:Fallback>
        </mc:AlternateContent>
        <mc:AlternateContent xmlns:mc="http://schemas.openxmlformats.org/markup-compatibility/2006">
          <mc:Choice xmlns:p14="http://schemas.microsoft.com/office/powerpoint/2010/main" Requires="p14">
            <p:contentPart p14:bwMode="auto" r:id="rId147">
              <p14:nvContentPartPr>
                <p14:cNvPr id="94" name="Ink 93">
                  <a:extLst>
                    <a:ext uri="{FF2B5EF4-FFF2-40B4-BE49-F238E27FC236}">
                      <a16:creationId xmlns:a16="http://schemas.microsoft.com/office/drawing/2014/main" id="{4DF2372A-2D60-99B0-DB8A-34B554DA9AC9}"/>
                    </a:ext>
                  </a:extLst>
                </p14:cNvPr>
                <p14:cNvContentPartPr/>
                <p14:nvPr/>
              </p14:nvContentPartPr>
              <p14:xfrm>
                <a:off x="2816833" y="6695849"/>
                <a:ext cx="23040" cy="8640"/>
              </p14:xfrm>
            </p:contentPart>
          </mc:Choice>
          <mc:Fallback>
            <p:pic>
              <p:nvPicPr>
                <p:cNvPr id="94" name="Ink 93">
                  <a:extLst>
                    <a:ext uri="{FF2B5EF4-FFF2-40B4-BE49-F238E27FC236}">
                      <a16:creationId xmlns:a16="http://schemas.microsoft.com/office/drawing/2014/main" id="{4DF2372A-2D60-99B0-DB8A-34B554DA9AC9}"/>
                    </a:ext>
                  </a:extLst>
                </p:cNvPr>
                <p:cNvPicPr/>
                <p:nvPr/>
              </p:nvPicPr>
              <p:blipFill>
                <a:blip r:embed="rId148"/>
                <a:stretch>
                  <a:fillRect/>
                </a:stretch>
              </p:blipFill>
              <p:spPr>
                <a:xfrm>
                  <a:off x="2808193" y="6686849"/>
                  <a:ext cx="40680" cy="262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49">
            <p14:nvContentPartPr>
              <p14:cNvPr id="97" name="Ink 96">
                <a:extLst>
                  <a:ext uri="{FF2B5EF4-FFF2-40B4-BE49-F238E27FC236}">
                    <a16:creationId xmlns:a16="http://schemas.microsoft.com/office/drawing/2014/main" id="{C046E817-C9CD-DB43-03BD-EF0C24890609}"/>
                  </a:ext>
                </a:extLst>
              </p14:cNvPr>
              <p14:cNvContentPartPr/>
              <p14:nvPr/>
            </p14:nvContentPartPr>
            <p14:xfrm>
              <a:off x="6000313" y="6377249"/>
              <a:ext cx="798480" cy="530640"/>
            </p14:xfrm>
          </p:contentPart>
        </mc:Choice>
        <mc:Fallback>
          <p:pic>
            <p:nvPicPr>
              <p:cNvPr id="97" name="Ink 96">
                <a:extLst>
                  <a:ext uri="{FF2B5EF4-FFF2-40B4-BE49-F238E27FC236}">
                    <a16:creationId xmlns:a16="http://schemas.microsoft.com/office/drawing/2014/main" id="{C046E817-C9CD-DB43-03BD-EF0C24890609}"/>
                  </a:ext>
                </a:extLst>
              </p:cNvPr>
              <p:cNvPicPr/>
              <p:nvPr/>
            </p:nvPicPr>
            <p:blipFill>
              <a:blip r:embed="rId150"/>
              <a:stretch>
                <a:fillRect/>
              </a:stretch>
            </p:blipFill>
            <p:spPr>
              <a:xfrm>
                <a:off x="5991673" y="6368609"/>
                <a:ext cx="816120" cy="548280"/>
              </a:xfrm>
              <a:prstGeom prst="rect">
                <a:avLst/>
              </a:prstGeom>
            </p:spPr>
          </p:pic>
        </mc:Fallback>
      </mc:AlternateContent>
      <p:grpSp>
        <p:nvGrpSpPr>
          <p:cNvPr id="126" name="Group 125">
            <a:extLst>
              <a:ext uri="{FF2B5EF4-FFF2-40B4-BE49-F238E27FC236}">
                <a16:creationId xmlns:a16="http://schemas.microsoft.com/office/drawing/2014/main" id="{7E282629-0D8E-EA56-6FA8-B79D8EDD4EE4}"/>
              </a:ext>
            </a:extLst>
          </p:cNvPr>
          <p:cNvGrpSpPr/>
          <p:nvPr/>
        </p:nvGrpSpPr>
        <p:grpSpPr>
          <a:xfrm>
            <a:off x="10860313" y="1636769"/>
            <a:ext cx="1768320" cy="2302920"/>
            <a:chOff x="10860313" y="1636769"/>
            <a:chExt cx="1768320" cy="2302920"/>
          </a:xfrm>
        </p:grpSpPr>
        <mc:AlternateContent xmlns:mc="http://schemas.openxmlformats.org/markup-compatibility/2006">
          <mc:Choice xmlns:p14="http://schemas.microsoft.com/office/powerpoint/2010/main" Requires="p14">
            <p:contentPart p14:bwMode="auto" r:id="rId151">
              <p14:nvContentPartPr>
                <p14:cNvPr id="98" name="Ink 97">
                  <a:extLst>
                    <a:ext uri="{FF2B5EF4-FFF2-40B4-BE49-F238E27FC236}">
                      <a16:creationId xmlns:a16="http://schemas.microsoft.com/office/drawing/2014/main" id="{F83F315B-BD38-02AC-F503-64C797510CDA}"/>
                    </a:ext>
                  </a:extLst>
                </p14:cNvPr>
                <p14:cNvContentPartPr/>
                <p14:nvPr/>
              </p14:nvContentPartPr>
              <p14:xfrm>
                <a:off x="10906393" y="1694729"/>
                <a:ext cx="72360" cy="227160"/>
              </p14:xfrm>
            </p:contentPart>
          </mc:Choice>
          <mc:Fallback>
            <p:pic>
              <p:nvPicPr>
                <p:cNvPr id="98" name="Ink 97">
                  <a:extLst>
                    <a:ext uri="{FF2B5EF4-FFF2-40B4-BE49-F238E27FC236}">
                      <a16:creationId xmlns:a16="http://schemas.microsoft.com/office/drawing/2014/main" id="{F83F315B-BD38-02AC-F503-64C797510CDA}"/>
                    </a:ext>
                  </a:extLst>
                </p:cNvPr>
                <p:cNvPicPr/>
                <p:nvPr/>
              </p:nvPicPr>
              <p:blipFill>
                <a:blip r:embed="rId152"/>
                <a:stretch>
                  <a:fillRect/>
                </a:stretch>
              </p:blipFill>
              <p:spPr>
                <a:xfrm>
                  <a:off x="10897393" y="1686089"/>
                  <a:ext cx="90000" cy="244800"/>
                </a:xfrm>
                <a:prstGeom prst="rect">
                  <a:avLst/>
                </a:prstGeom>
              </p:spPr>
            </p:pic>
          </mc:Fallback>
        </mc:AlternateContent>
        <mc:AlternateContent xmlns:mc="http://schemas.openxmlformats.org/markup-compatibility/2006">
          <mc:Choice xmlns:p14="http://schemas.microsoft.com/office/powerpoint/2010/main" Requires="p14">
            <p:contentPart p14:bwMode="auto" r:id="rId153">
              <p14:nvContentPartPr>
                <p14:cNvPr id="99" name="Ink 98">
                  <a:extLst>
                    <a:ext uri="{FF2B5EF4-FFF2-40B4-BE49-F238E27FC236}">
                      <a16:creationId xmlns:a16="http://schemas.microsoft.com/office/drawing/2014/main" id="{505CAFD2-2309-FC05-69E3-3408603AF28F}"/>
                    </a:ext>
                  </a:extLst>
                </p14:cNvPr>
                <p14:cNvContentPartPr/>
                <p14:nvPr/>
              </p14:nvContentPartPr>
              <p14:xfrm>
                <a:off x="10860313" y="1636769"/>
                <a:ext cx="143640" cy="161640"/>
              </p14:xfrm>
            </p:contentPart>
          </mc:Choice>
          <mc:Fallback>
            <p:pic>
              <p:nvPicPr>
                <p:cNvPr id="99" name="Ink 98">
                  <a:extLst>
                    <a:ext uri="{FF2B5EF4-FFF2-40B4-BE49-F238E27FC236}">
                      <a16:creationId xmlns:a16="http://schemas.microsoft.com/office/drawing/2014/main" id="{505CAFD2-2309-FC05-69E3-3408603AF28F}"/>
                    </a:ext>
                  </a:extLst>
                </p:cNvPr>
                <p:cNvPicPr/>
                <p:nvPr/>
              </p:nvPicPr>
              <p:blipFill>
                <a:blip r:embed="rId154"/>
                <a:stretch>
                  <a:fillRect/>
                </a:stretch>
              </p:blipFill>
              <p:spPr>
                <a:xfrm>
                  <a:off x="10851673" y="1627769"/>
                  <a:ext cx="161280" cy="179280"/>
                </a:xfrm>
                <a:prstGeom prst="rect">
                  <a:avLst/>
                </a:prstGeom>
              </p:spPr>
            </p:pic>
          </mc:Fallback>
        </mc:AlternateContent>
        <mc:AlternateContent xmlns:mc="http://schemas.openxmlformats.org/markup-compatibility/2006">
          <mc:Choice xmlns:p14="http://schemas.microsoft.com/office/powerpoint/2010/main" Requires="p14">
            <p:contentPart p14:bwMode="auto" r:id="rId155">
              <p14:nvContentPartPr>
                <p14:cNvPr id="100" name="Ink 99">
                  <a:extLst>
                    <a:ext uri="{FF2B5EF4-FFF2-40B4-BE49-F238E27FC236}">
                      <a16:creationId xmlns:a16="http://schemas.microsoft.com/office/drawing/2014/main" id="{DEEEDDD7-0AAA-A19A-AF8D-9E83283F6640}"/>
                    </a:ext>
                  </a:extLst>
                </p14:cNvPr>
                <p14:cNvContentPartPr/>
                <p14:nvPr/>
              </p14:nvContentPartPr>
              <p14:xfrm>
                <a:off x="11102593" y="1979849"/>
                <a:ext cx="200880" cy="252720"/>
              </p14:xfrm>
            </p:contentPart>
          </mc:Choice>
          <mc:Fallback>
            <p:pic>
              <p:nvPicPr>
                <p:cNvPr id="100" name="Ink 99">
                  <a:extLst>
                    <a:ext uri="{FF2B5EF4-FFF2-40B4-BE49-F238E27FC236}">
                      <a16:creationId xmlns:a16="http://schemas.microsoft.com/office/drawing/2014/main" id="{DEEEDDD7-0AAA-A19A-AF8D-9E83283F6640}"/>
                    </a:ext>
                  </a:extLst>
                </p:cNvPr>
                <p:cNvPicPr/>
                <p:nvPr/>
              </p:nvPicPr>
              <p:blipFill>
                <a:blip r:embed="rId156"/>
                <a:stretch>
                  <a:fillRect/>
                </a:stretch>
              </p:blipFill>
              <p:spPr>
                <a:xfrm>
                  <a:off x="11093593" y="1970849"/>
                  <a:ext cx="218520" cy="270360"/>
                </a:xfrm>
                <a:prstGeom prst="rect">
                  <a:avLst/>
                </a:prstGeom>
              </p:spPr>
            </p:pic>
          </mc:Fallback>
        </mc:AlternateContent>
        <mc:AlternateContent xmlns:mc="http://schemas.openxmlformats.org/markup-compatibility/2006">
          <mc:Choice xmlns:p14="http://schemas.microsoft.com/office/powerpoint/2010/main" Requires="p14">
            <p:contentPart p14:bwMode="auto" r:id="rId157">
              <p14:nvContentPartPr>
                <p14:cNvPr id="101" name="Ink 100">
                  <a:extLst>
                    <a:ext uri="{FF2B5EF4-FFF2-40B4-BE49-F238E27FC236}">
                      <a16:creationId xmlns:a16="http://schemas.microsoft.com/office/drawing/2014/main" id="{B4BBBFC1-E07B-F459-E52F-00109547F7C3}"/>
                    </a:ext>
                  </a:extLst>
                </p14:cNvPr>
                <p14:cNvContentPartPr/>
                <p14:nvPr/>
              </p14:nvContentPartPr>
              <p14:xfrm>
                <a:off x="11165953" y="2038169"/>
                <a:ext cx="132480" cy="110160"/>
              </p14:xfrm>
            </p:contentPart>
          </mc:Choice>
          <mc:Fallback>
            <p:pic>
              <p:nvPicPr>
                <p:cNvPr id="101" name="Ink 100">
                  <a:extLst>
                    <a:ext uri="{FF2B5EF4-FFF2-40B4-BE49-F238E27FC236}">
                      <a16:creationId xmlns:a16="http://schemas.microsoft.com/office/drawing/2014/main" id="{B4BBBFC1-E07B-F459-E52F-00109547F7C3}"/>
                    </a:ext>
                  </a:extLst>
                </p:cNvPr>
                <p:cNvPicPr/>
                <p:nvPr/>
              </p:nvPicPr>
              <p:blipFill>
                <a:blip r:embed="rId158"/>
                <a:stretch>
                  <a:fillRect/>
                </a:stretch>
              </p:blipFill>
              <p:spPr>
                <a:xfrm>
                  <a:off x="11156953" y="2029169"/>
                  <a:ext cx="150120" cy="127800"/>
                </a:xfrm>
                <a:prstGeom prst="rect">
                  <a:avLst/>
                </a:prstGeom>
              </p:spPr>
            </p:pic>
          </mc:Fallback>
        </mc:AlternateContent>
        <mc:AlternateContent xmlns:mc="http://schemas.openxmlformats.org/markup-compatibility/2006">
          <mc:Choice xmlns:p14="http://schemas.microsoft.com/office/powerpoint/2010/main" Requires="p14">
            <p:contentPart p14:bwMode="auto" r:id="rId159">
              <p14:nvContentPartPr>
                <p14:cNvPr id="102" name="Ink 101">
                  <a:extLst>
                    <a:ext uri="{FF2B5EF4-FFF2-40B4-BE49-F238E27FC236}">
                      <a16:creationId xmlns:a16="http://schemas.microsoft.com/office/drawing/2014/main" id="{CF8C57FB-CB91-3A7A-6EF9-CEE4FB4DACB6}"/>
                    </a:ext>
                  </a:extLst>
                </p14:cNvPr>
                <p14:cNvContentPartPr/>
                <p14:nvPr/>
              </p14:nvContentPartPr>
              <p14:xfrm>
                <a:off x="11340553" y="1834769"/>
                <a:ext cx="181800" cy="241560"/>
              </p14:xfrm>
            </p:contentPart>
          </mc:Choice>
          <mc:Fallback>
            <p:pic>
              <p:nvPicPr>
                <p:cNvPr id="102" name="Ink 101">
                  <a:extLst>
                    <a:ext uri="{FF2B5EF4-FFF2-40B4-BE49-F238E27FC236}">
                      <a16:creationId xmlns:a16="http://schemas.microsoft.com/office/drawing/2014/main" id="{CF8C57FB-CB91-3A7A-6EF9-CEE4FB4DACB6}"/>
                    </a:ext>
                  </a:extLst>
                </p:cNvPr>
                <p:cNvPicPr/>
                <p:nvPr/>
              </p:nvPicPr>
              <p:blipFill>
                <a:blip r:embed="rId160"/>
                <a:stretch>
                  <a:fillRect/>
                </a:stretch>
              </p:blipFill>
              <p:spPr>
                <a:xfrm>
                  <a:off x="11331913" y="1825769"/>
                  <a:ext cx="199440" cy="259200"/>
                </a:xfrm>
                <a:prstGeom prst="rect">
                  <a:avLst/>
                </a:prstGeom>
              </p:spPr>
            </p:pic>
          </mc:Fallback>
        </mc:AlternateContent>
        <mc:AlternateContent xmlns:mc="http://schemas.openxmlformats.org/markup-compatibility/2006">
          <mc:Choice xmlns:p14="http://schemas.microsoft.com/office/powerpoint/2010/main" Requires="p14">
            <p:contentPart p14:bwMode="auto" r:id="rId161">
              <p14:nvContentPartPr>
                <p14:cNvPr id="103" name="Ink 102">
                  <a:extLst>
                    <a:ext uri="{FF2B5EF4-FFF2-40B4-BE49-F238E27FC236}">
                      <a16:creationId xmlns:a16="http://schemas.microsoft.com/office/drawing/2014/main" id="{38F22A16-5F15-825A-5003-FC2BC15A36C8}"/>
                    </a:ext>
                  </a:extLst>
                </p14:cNvPr>
                <p14:cNvContentPartPr/>
                <p14:nvPr/>
              </p14:nvContentPartPr>
              <p14:xfrm>
                <a:off x="11496793" y="1944209"/>
                <a:ext cx="127440" cy="60480"/>
              </p14:xfrm>
            </p:contentPart>
          </mc:Choice>
          <mc:Fallback>
            <p:pic>
              <p:nvPicPr>
                <p:cNvPr id="103" name="Ink 102">
                  <a:extLst>
                    <a:ext uri="{FF2B5EF4-FFF2-40B4-BE49-F238E27FC236}">
                      <a16:creationId xmlns:a16="http://schemas.microsoft.com/office/drawing/2014/main" id="{38F22A16-5F15-825A-5003-FC2BC15A36C8}"/>
                    </a:ext>
                  </a:extLst>
                </p:cNvPr>
                <p:cNvPicPr/>
                <p:nvPr/>
              </p:nvPicPr>
              <p:blipFill>
                <a:blip r:embed="rId162"/>
                <a:stretch>
                  <a:fillRect/>
                </a:stretch>
              </p:blipFill>
              <p:spPr>
                <a:xfrm>
                  <a:off x="11488153" y="1935209"/>
                  <a:ext cx="145080" cy="78120"/>
                </a:xfrm>
                <a:prstGeom prst="rect">
                  <a:avLst/>
                </a:prstGeom>
              </p:spPr>
            </p:pic>
          </mc:Fallback>
        </mc:AlternateContent>
        <mc:AlternateContent xmlns:mc="http://schemas.openxmlformats.org/markup-compatibility/2006">
          <mc:Choice xmlns:p14="http://schemas.microsoft.com/office/powerpoint/2010/main" Requires="p14">
            <p:contentPart p14:bwMode="auto" r:id="rId163">
              <p14:nvContentPartPr>
                <p14:cNvPr id="104" name="Ink 103">
                  <a:extLst>
                    <a:ext uri="{FF2B5EF4-FFF2-40B4-BE49-F238E27FC236}">
                      <a16:creationId xmlns:a16="http://schemas.microsoft.com/office/drawing/2014/main" id="{48ABEAB6-6605-791E-9837-D04EF9566D18}"/>
                    </a:ext>
                  </a:extLst>
                </p14:cNvPr>
                <p14:cNvContentPartPr/>
                <p14:nvPr/>
              </p14:nvContentPartPr>
              <p14:xfrm>
                <a:off x="11630353" y="1863569"/>
                <a:ext cx="204480" cy="81000"/>
              </p14:xfrm>
            </p:contentPart>
          </mc:Choice>
          <mc:Fallback>
            <p:pic>
              <p:nvPicPr>
                <p:cNvPr id="104" name="Ink 103">
                  <a:extLst>
                    <a:ext uri="{FF2B5EF4-FFF2-40B4-BE49-F238E27FC236}">
                      <a16:creationId xmlns:a16="http://schemas.microsoft.com/office/drawing/2014/main" id="{48ABEAB6-6605-791E-9837-D04EF9566D18}"/>
                    </a:ext>
                  </a:extLst>
                </p:cNvPr>
                <p:cNvPicPr/>
                <p:nvPr/>
              </p:nvPicPr>
              <p:blipFill>
                <a:blip r:embed="rId164"/>
                <a:stretch>
                  <a:fillRect/>
                </a:stretch>
              </p:blipFill>
              <p:spPr>
                <a:xfrm>
                  <a:off x="11621713" y="1854569"/>
                  <a:ext cx="222120" cy="98640"/>
                </a:xfrm>
                <a:prstGeom prst="rect">
                  <a:avLst/>
                </a:prstGeom>
              </p:spPr>
            </p:pic>
          </mc:Fallback>
        </mc:AlternateContent>
        <mc:AlternateContent xmlns:mc="http://schemas.openxmlformats.org/markup-compatibility/2006">
          <mc:Choice xmlns:p14="http://schemas.microsoft.com/office/powerpoint/2010/main" Requires="p14">
            <p:contentPart p14:bwMode="auto" r:id="rId165">
              <p14:nvContentPartPr>
                <p14:cNvPr id="105" name="Ink 104">
                  <a:extLst>
                    <a:ext uri="{FF2B5EF4-FFF2-40B4-BE49-F238E27FC236}">
                      <a16:creationId xmlns:a16="http://schemas.microsoft.com/office/drawing/2014/main" id="{1BC55C33-06A1-C84F-ED06-32F0E47B0F52}"/>
                    </a:ext>
                  </a:extLst>
                </p14:cNvPr>
                <p14:cNvContentPartPr/>
                <p14:nvPr/>
              </p14:nvContentPartPr>
              <p14:xfrm>
                <a:off x="11793793" y="1647209"/>
                <a:ext cx="141480" cy="191880"/>
              </p14:xfrm>
            </p:contentPart>
          </mc:Choice>
          <mc:Fallback>
            <p:pic>
              <p:nvPicPr>
                <p:cNvPr id="105" name="Ink 104">
                  <a:extLst>
                    <a:ext uri="{FF2B5EF4-FFF2-40B4-BE49-F238E27FC236}">
                      <a16:creationId xmlns:a16="http://schemas.microsoft.com/office/drawing/2014/main" id="{1BC55C33-06A1-C84F-ED06-32F0E47B0F52}"/>
                    </a:ext>
                  </a:extLst>
                </p:cNvPr>
                <p:cNvPicPr/>
                <p:nvPr/>
              </p:nvPicPr>
              <p:blipFill>
                <a:blip r:embed="rId166"/>
                <a:stretch>
                  <a:fillRect/>
                </a:stretch>
              </p:blipFill>
              <p:spPr>
                <a:xfrm>
                  <a:off x="11784793" y="1638209"/>
                  <a:ext cx="159120" cy="209520"/>
                </a:xfrm>
                <a:prstGeom prst="rect">
                  <a:avLst/>
                </a:prstGeom>
              </p:spPr>
            </p:pic>
          </mc:Fallback>
        </mc:AlternateContent>
        <mc:AlternateContent xmlns:mc="http://schemas.openxmlformats.org/markup-compatibility/2006">
          <mc:Choice xmlns:p14="http://schemas.microsoft.com/office/powerpoint/2010/main" Requires="p14">
            <p:contentPart p14:bwMode="auto" r:id="rId167">
              <p14:nvContentPartPr>
                <p14:cNvPr id="106" name="Ink 105">
                  <a:extLst>
                    <a:ext uri="{FF2B5EF4-FFF2-40B4-BE49-F238E27FC236}">
                      <a16:creationId xmlns:a16="http://schemas.microsoft.com/office/drawing/2014/main" id="{7066B3A9-3417-2EE4-D483-40D7C5C438F5}"/>
                    </a:ext>
                  </a:extLst>
                </p14:cNvPr>
                <p14:cNvContentPartPr/>
                <p14:nvPr/>
              </p14:nvContentPartPr>
              <p14:xfrm>
                <a:off x="11872273" y="1749449"/>
                <a:ext cx="270720" cy="186840"/>
              </p14:xfrm>
            </p:contentPart>
          </mc:Choice>
          <mc:Fallback>
            <p:pic>
              <p:nvPicPr>
                <p:cNvPr id="106" name="Ink 105">
                  <a:extLst>
                    <a:ext uri="{FF2B5EF4-FFF2-40B4-BE49-F238E27FC236}">
                      <a16:creationId xmlns:a16="http://schemas.microsoft.com/office/drawing/2014/main" id="{7066B3A9-3417-2EE4-D483-40D7C5C438F5}"/>
                    </a:ext>
                  </a:extLst>
                </p:cNvPr>
                <p:cNvPicPr/>
                <p:nvPr/>
              </p:nvPicPr>
              <p:blipFill>
                <a:blip r:embed="rId168"/>
                <a:stretch>
                  <a:fillRect/>
                </a:stretch>
              </p:blipFill>
              <p:spPr>
                <a:xfrm>
                  <a:off x="11863633" y="1740809"/>
                  <a:ext cx="288360" cy="204480"/>
                </a:xfrm>
                <a:prstGeom prst="rect">
                  <a:avLst/>
                </a:prstGeom>
              </p:spPr>
            </p:pic>
          </mc:Fallback>
        </mc:AlternateContent>
        <mc:AlternateContent xmlns:mc="http://schemas.openxmlformats.org/markup-compatibility/2006">
          <mc:Choice xmlns:p14="http://schemas.microsoft.com/office/powerpoint/2010/main" Requires="p14">
            <p:contentPart p14:bwMode="auto" r:id="rId169">
              <p14:nvContentPartPr>
                <p14:cNvPr id="108" name="Ink 107">
                  <a:extLst>
                    <a:ext uri="{FF2B5EF4-FFF2-40B4-BE49-F238E27FC236}">
                      <a16:creationId xmlns:a16="http://schemas.microsoft.com/office/drawing/2014/main" id="{4497D51F-A784-4D18-401C-2EC6B5308BDD}"/>
                    </a:ext>
                  </a:extLst>
                </p14:cNvPr>
                <p14:cNvContentPartPr/>
                <p14:nvPr/>
              </p14:nvContentPartPr>
              <p14:xfrm>
                <a:off x="11269633" y="2301689"/>
                <a:ext cx="283320" cy="381600"/>
              </p14:xfrm>
            </p:contentPart>
          </mc:Choice>
          <mc:Fallback>
            <p:pic>
              <p:nvPicPr>
                <p:cNvPr id="108" name="Ink 107">
                  <a:extLst>
                    <a:ext uri="{FF2B5EF4-FFF2-40B4-BE49-F238E27FC236}">
                      <a16:creationId xmlns:a16="http://schemas.microsoft.com/office/drawing/2014/main" id="{4497D51F-A784-4D18-401C-2EC6B5308BDD}"/>
                    </a:ext>
                  </a:extLst>
                </p:cNvPr>
                <p:cNvPicPr/>
                <p:nvPr/>
              </p:nvPicPr>
              <p:blipFill>
                <a:blip r:embed="rId170"/>
                <a:stretch>
                  <a:fillRect/>
                </a:stretch>
              </p:blipFill>
              <p:spPr>
                <a:xfrm>
                  <a:off x="11260993" y="2292689"/>
                  <a:ext cx="300960" cy="399240"/>
                </a:xfrm>
                <a:prstGeom prst="rect">
                  <a:avLst/>
                </a:prstGeom>
              </p:spPr>
            </p:pic>
          </mc:Fallback>
        </mc:AlternateContent>
        <mc:AlternateContent xmlns:mc="http://schemas.openxmlformats.org/markup-compatibility/2006">
          <mc:Choice xmlns:p14="http://schemas.microsoft.com/office/powerpoint/2010/main" Requires="p14">
            <p:contentPart p14:bwMode="auto" r:id="rId171">
              <p14:nvContentPartPr>
                <p14:cNvPr id="109" name="Ink 108">
                  <a:extLst>
                    <a:ext uri="{FF2B5EF4-FFF2-40B4-BE49-F238E27FC236}">
                      <a16:creationId xmlns:a16="http://schemas.microsoft.com/office/drawing/2014/main" id="{41134C73-0C15-ECB8-9784-3A7E6E118B7D}"/>
                    </a:ext>
                  </a:extLst>
                </p14:cNvPr>
                <p14:cNvContentPartPr/>
                <p14:nvPr/>
              </p14:nvContentPartPr>
              <p14:xfrm>
                <a:off x="11600833" y="2148689"/>
                <a:ext cx="506160" cy="302040"/>
              </p14:xfrm>
            </p:contentPart>
          </mc:Choice>
          <mc:Fallback>
            <p:pic>
              <p:nvPicPr>
                <p:cNvPr id="109" name="Ink 108">
                  <a:extLst>
                    <a:ext uri="{FF2B5EF4-FFF2-40B4-BE49-F238E27FC236}">
                      <a16:creationId xmlns:a16="http://schemas.microsoft.com/office/drawing/2014/main" id="{41134C73-0C15-ECB8-9784-3A7E6E118B7D}"/>
                    </a:ext>
                  </a:extLst>
                </p:cNvPr>
                <p:cNvPicPr/>
                <p:nvPr/>
              </p:nvPicPr>
              <p:blipFill>
                <a:blip r:embed="rId172"/>
                <a:stretch>
                  <a:fillRect/>
                </a:stretch>
              </p:blipFill>
              <p:spPr>
                <a:xfrm>
                  <a:off x="11592193" y="2139689"/>
                  <a:ext cx="523800" cy="319680"/>
                </a:xfrm>
                <a:prstGeom prst="rect">
                  <a:avLst/>
                </a:prstGeom>
              </p:spPr>
            </p:pic>
          </mc:Fallback>
        </mc:AlternateContent>
        <mc:AlternateContent xmlns:mc="http://schemas.openxmlformats.org/markup-compatibility/2006">
          <mc:Choice xmlns:p14="http://schemas.microsoft.com/office/powerpoint/2010/main" Requires="p14">
            <p:contentPart p14:bwMode="auto" r:id="rId173">
              <p14:nvContentPartPr>
                <p14:cNvPr id="110" name="Ink 109">
                  <a:extLst>
                    <a:ext uri="{FF2B5EF4-FFF2-40B4-BE49-F238E27FC236}">
                      <a16:creationId xmlns:a16="http://schemas.microsoft.com/office/drawing/2014/main" id="{C8CFA08A-0A89-AC4D-063C-04B2DC590555}"/>
                    </a:ext>
                  </a:extLst>
                </p14:cNvPr>
                <p14:cNvContentPartPr/>
                <p14:nvPr/>
              </p14:nvContentPartPr>
              <p14:xfrm>
                <a:off x="11462593" y="2728289"/>
                <a:ext cx="7200" cy="8640"/>
              </p14:xfrm>
            </p:contentPart>
          </mc:Choice>
          <mc:Fallback>
            <p:pic>
              <p:nvPicPr>
                <p:cNvPr id="110" name="Ink 109">
                  <a:extLst>
                    <a:ext uri="{FF2B5EF4-FFF2-40B4-BE49-F238E27FC236}">
                      <a16:creationId xmlns:a16="http://schemas.microsoft.com/office/drawing/2014/main" id="{C8CFA08A-0A89-AC4D-063C-04B2DC590555}"/>
                    </a:ext>
                  </a:extLst>
                </p:cNvPr>
                <p:cNvPicPr/>
                <p:nvPr/>
              </p:nvPicPr>
              <p:blipFill>
                <a:blip r:embed="rId174"/>
                <a:stretch>
                  <a:fillRect/>
                </a:stretch>
              </p:blipFill>
              <p:spPr>
                <a:xfrm>
                  <a:off x="11453953" y="2719289"/>
                  <a:ext cx="24840" cy="26280"/>
                </a:xfrm>
                <a:prstGeom prst="rect">
                  <a:avLst/>
                </a:prstGeom>
              </p:spPr>
            </p:pic>
          </mc:Fallback>
        </mc:AlternateContent>
        <mc:AlternateContent xmlns:mc="http://schemas.openxmlformats.org/markup-compatibility/2006">
          <mc:Choice xmlns:p14="http://schemas.microsoft.com/office/powerpoint/2010/main" Requires="p14">
            <p:contentPart p14:bwMode="auto" r:id="rId175">
              <p14:nvContentPartPr>
                <p14:cNvPr id="111" name="Ink 110">
                  <a:extLst>
                    <a:ext uri="{FF2B5EF4-FFF2-40B4-BE49-F238E27FC236}">
                      <a16:creationId xmlns:a16="http://schemas.microsoft.com/office/drawing/2014/main" id="{EEACBCA2-A3E6-FE78-84D0-6E46004156A0}"/>
                    </a:ext>
                  </a:extLst>
                </p14:cNvPr>
                <p14:cNvContentPartPr/>
                <p14:nvPr/>
              </p14:nvContentPartPr>
              <p14:xfrm>
                <a:off x="11398153" y="2893889"/>
                <a:ext cx="26280" cy="23040"/>
              </p14:xfrm>
            </p:contentPart>
          </mc:Choice>
          <mc:Fallback>
            <p:pic>
              <p:nvPicPr>
                <p:cNvPr id="111" name="Ink 110">
                  <a:extLst>
                    <a:ext uri="{FF2B5EF4-FFF2-40B4-BE49-F238E27FC236}">
                      <a16:creationId xmlns:a16="http://schemas.microsoft.com/office/drawing/2014/main" id="{EEACBCA2-A3E6-FE78-84D0-6E46004156A0}"/>
                    </a:ext>
                  </a:extLst>
                </p:cNvPr>
                <p:cNvPicPr/>
                <p:nvPr/>
              </p:nvPicPr>
              <p:blipFill>
                <a:blip r:embed="rId176"/>
                <a:stretch>
                  <a:fillRect/>
                </a:stretch>
              </p:blipFill>
              <p:spPr>
                <a:xfrm>
                  <a:off x="11389513" y="2885249"/>
                  <a:ext cx="43920" cy="40680"/>
                </a:xfrm>
                <a:prstGeom prst="rect">
                  <a:avLst/>
                </a:prstGeom>
              </p:spPr>
            </p:pic>
          </mc:Fallback>
        </mc:AlternateContent>
        <mc:AlternateContent xmlns:mc="http://schemas.openxmlformats.org/markup-compatibility/2006">
          <mc:Choice xmlns:p14="http://schemas.microsoft.com/office/powerpoint/2010/main" Requires="p14">
            <p:contentPart p14:bwMode="auto" r:id="rId177">
              <p14:nvContentPartPr>
                <p14:cNvPr id="112" name="Ink 111">
                  <a:extLst>
                    <a:ext uri="{FF2B5EF4-FFF2-40B4-BE49-F238E27FC236}">
                      <a16:creationId xmlns:a16="http://schemas.microsoft.com/office/drawing/2014/main" id="{E5EE7EC2-2DE5-FB4D-F4D9-915BB2215A57}"/>
                    </a:ext>
                  </a:extLst>
                </p14:cNvPr>
                <p14:cNvContentPartPr/>
                <p14:nvPr/>
              </p14:nvContentPartPr>
              <p14:xfrm>
                <a:off x="11607313" y="2811089"/>
                <a:ext cx="12600" cy="3600"/>
              </p14:xfrm>
            </p:contentPart>
          </mc:Choice>
          <mc:Fallback>
            <p:pic>
              <p:nvPicPr>
                <p:cNvPr id="112" name="Ink 111">
                  <a:extLst>
                    <a:ext uri="{FF2B5EF4-FFF2-40B4-BE49-F238E27FC236}">
                      <a16:creationId xmlns:a16="http://schemas.microsoft.com/office/drawing/2014/main" id="{E5EE7EC2-2DE5-FB4D-F4D9-915BB2215A57}"/>
                    </a:ext>
                  </a:extLst>
                </p:cNvPr>
                <p:cNvPicPr/>
                <p:nvPr/>
              </p:nvPicPr>
              <p:blipFill>
                <a:blip r:embed="rId178"/>
                <a:stretch>
                  <a:fillRect/>
                </a:stretch>
              </p:blipFill>
              <p:spPr>
                <a:xfrm>
                  <a:off x="11598313" y="2802089"/>
                  <a:ext cx="30240" cy="21240"/>
                </a:xfrm>
                <a:prstGeom prst="rect">
                  <a:avLst/>
                </a:prstGeom>
              </p:spPr>
            </p:pic>
          </mc:Fallback>
        </mc:AlternateContent>
        <mc:AlternateContent xmlns:mc="http://schemas.openxmlformats.org/markup-compatibility/2006">
          <mc:Choice xmlns:p14="http://schemas.microsoft.com/office/powerpoint/2010/main" Requires="p14">
            <p:contentPart p14:bwMode="auto" r:id="rId179">
              <p14:nvContentPartPr>
                <p14:cNvPr id="113" name="Ink 112">
                  <a:extLst>
                    <a:ext uri="{FF2B5EF4-FFF2-40B4-BE49-F238E27FC236}">
                      <a16:creationId xmlns:a16="http://schemas.microsoft.com/office/drawing/2014/main" id="{671415B8-8124-F214-4E6A-00FC2C6E1FBD}"/>
                    </a:ext>
                  </a:extLst>
                </p14:cNvPr>
                <p14:cNvContentPartPr/>
                <p14:nvPr/>
              </p14:nvContentPartPr>
              <p14:xfrm>
                <a:off x="11210233" y="2909729"/>
                <a:ext cx="707760" cy="410400"/>
              </p14:xfrm>
            </p:contentPart>
          </mc:Choice>
          <mc:Fallback>
            <p:pic>
              <p:nvPicPr>
                <p:cNvPr id="113" name="Ink 112">
                  <a:extLst>
                    <a:ext uri="{FF2B5EF4-FFF2-40B4-BE49-F238E27FC236}">
                      <a16:creationId xmlns:a16="http://schemas.microsoft.com/office/drawing/2014/main" id="{671415B8-8124-F214-4E6A-00FC2C6E1FBD}"/>
                    </a:ext>
                  </a:extLst>
                </p:cNvPr>
                <p:cNvPicPr/>
                <p:nvPr/>
              </p:nvPicPr>
              <p:blipFill>
                <a:blip r:embed="rId180"/>
                <a:stretch>
                  <a:fillRect/>
                </a:stretch>
              </p:blipFill>
              <p:spPr>
                <a:xfrm>
                  <a:off x="11201233" y="2901089"/>
                  <a:ext cx="725400" cy="428040"/>
                </a:xfrm>
                <a:prstGeom prst="rect">
                  <a:avLst/>
                </a:prstGeom>
              </p:spPr>
            </p:pic>
          </mc:Fallback>
        </mc:AlternateContent>
        <mc:AlternateContent xmlns:mc="http://schemas.openxmlformats.org/markup-compatibility/2006">
          <mc:Choice xmlns:p14="http://schemas.microsoft.com/office/powerpoint/2010/main" Requires="p14">
            <p:contentPart p14:bwMode="auto" r:id="rId181">
              <p14:nvContentPartPr>
                <p14:cNvPr id="114" name="Ink 113">
                  <a:extLst>
                    <a:ext uri="{FF2B5EF4-FFF2-40B4-BE49-F238E27FC236}">
                      <a16:creationId xmlns:a16="http://schemas.microsoft.com/office/drawing/2014/main" id="{B8345E89-B801-99F1-971D-679D2119F598}"/>
                    </a:ext>
                  </a:extLst>
                </p14:cNvPr>
                <p14:cNvContentPartPr/>
                <p14:nvPr/>
              </p14:nvContentPartPr>
              <p14:xfrm>
                <a:off x="11626753" y="3133289"/>
                <a:ext cx="228600" cy="375480"/>
              </p14:xfrm>
            </p:contentPart>
          </mc:Choice>
          <mc:Fallback>
            <p:pic>
              <p:nvPicPr>
                <p:cNvPr id="114" name="Ink 113">
                  <a:extLst>
                    <a:ext uri="{FF2B5EF4-FFF2-40B4-BE49-F238E27FC236}">
                      <a16:creationId xmlns:a16="http://schemas.microsoft.com/office/drawing/2014/main" id="{B8345E89-B801-99F1-971D-679D2119F598}"/>
                    </a:ext>
                  </a:extLst>
                </p:cNvPr>
                <p:cNvPicPr/>
                <p:nvPr/>
              </p:nvPicPr>
              <p:blipFill>
                <a:blip r:embed="rId182"/>
                <a:stretch>
                  <a:fillRect/>
                </a:stretch>
              </p:blipFill>
              <p:spPr>
                <a:xfrm>
                  <a:off x="11617753" y="3124649"/>
                  <a:ext cx="246240" cy="393120"/>
                </a:xfrm>
                <a:prstGeom prst="rect">
                  <a:avLst/>
                </a:prstGeom>
              </p:spPr>
            </p:pic>
          </mc:Fallback>
        </mc:AlternateContent>
        <mc:AlternateContent xmlns:mc="http://schemas.openxmlformats.org/markup-compatibility/2006">
          <mc:Choice xmlns:p14="http://schemas.microsoft.com/office/powerpoint/2010/main" Requires="p14">
            <p:contentPart p14:bwMode="auto" r:id="rId183">
              <p14:nvContentPartPr>
                <p14:cNvPr id="115" name="Ink 114">
                  <a:extLst>
                    <a:ext uri="{FF2B5EF4-FFF2-40B4-BE49-F238E27FC236}">
                      <a16:creationId xmlns:a16="http://schemas.microsoft.com/office/drawing/2014/main" id="{9447805C-FB9C-CF12-55AC-8F2F65B92692}"/>
                    </a:ext>
                  </a:extLst>
                </p14:cNvPr>
                <p14:cNvContentPartPr/>
                <p14:nvPr/>
              </p14:nvContentPartPr>
              <p14:xfrm>
                <a:off x="11789473" y="3090089"/>
                <a:ext cx="177840" cy="253800"/>
              </p14:xfrm>
            </p:contentPart>
          </mc:Choice>
          <mc:Fallback>
            <p:pic>
              <p:nvPicPr>
                <p:cNvPr id="115" name="Ink 114">
                  <a:extLst>
                    <a:ext uri="{FF2B5EF4-FFF2-40B4-BE49-F238E27FC236}">
                      <a16:creationId xmlns:a16="http://schemas.microsoft.com/office/drawing/2014/main" id="{9447805C-FB9C-CF12-55AC-8F2F65B92692}"/>
                    </a:ext>
                  </a:extLst>
                </p:cNvPr>
                <p:cNvPicPr/>
                <p:nvPr/>
              </p:nvPicPr>
              <p:blipFill>
                <a:blip r:embed="rId184"/>
                <a:stretch>
                  <a:fillRect/>
                </a:stretch>
              </p:blipFill>
              <p:spPr>
                <a:xfrm>
                  <a:off x="11780473" y="3081449"/>
                  <a:ext cx="195480" cy="271440"/>
                </a:xfrm>
                <a:prstGeom prst="rect">
                  <a:avLst/>
                </a:prstGeom>
              </p:spPr>
            </p:pic>
          </mc:Fallback>
        </mc:AlternateContent>
        <mc:AlternateContent xmlns:mc="http://schemas.openxmlformats.org/markup-compatibility/2006">
          <mc:Choice xmlns:p14="http://schemas.microsoft.com/office/powerpoint/2010/main" Requires="p14">
            <p:contentPart p14:bwMode="auto" r:id="rId185">
              <p14:nvContentPartPr>
                <p14:cNvPr id="116" name="Ink 115">
                  <a:extLst>
                    <a:ext uri="{FF2B5EF4-FFF2-40B4-BE49-F238E27FC236}">
                      <a16:creationId xmlns:a16="http://schemas.microsoft.com/office/drawing/2014/main" id="{024727C1-3D98-E7CE-9A0C-63C75B7ED9BE}"/>
                    </a:ext>
                  </a:extLst>
                </p14:cNvPr>
                <p14:cNvContentPartPr/>
                <p14:nvPr/>
              </p14:nvContentPartPr>
              <p14:xfrm>
                <a:off x="11971633" y="3118889"/>
                <a:ext cx="300960" cy="146160"/>
              </p14:xfrm>
            </p:contentPart>
          </mc:Choice>
          <mc:Fallback>
            <p:pic>
              <p:nvPicPr>
                <p:cNvPr id="116" name="Ink 115">
                  <a:extLst>
                    <a:ext uri="{FF2B5EF4-FFF2-40B4-BE49-F238E27FC236}">
                      <a16:creationId xmlns:a16="http://schemas.microsoft.com/office/drawing/2014/main" id="{024727C1-3D98-E7CE-9A0C-63C75B7ED9BE}"/>
                    </a:ext>
                  </a:extLst>
                </p:cNvPr>
                <p:cNvPicPr/>
                <p:nvPr/>
              </p:nvPicPr>
              <p:blipFill>
                <a:blip r:embed="rId186"/>
                <a:stretch>
                  <a:fillRect/>
                </a:stretch>
              </p:blipFill>
              <p:spPr>
                <a:xfrm>
                  <a:off x="11962633" y="3109889"/>
                  <a:ext cx="318600" cy="163800"/>
                </a:xfrm>
                <a:prstGeom prst="rect">
                  <a:avLst/>
                </a:prstGeom>
              </p:spPr>
            </p:pic>
          </mc:Fallback>
        </mc:AlternateContent>
        <mc:AlternateContent xmlns:mc="http://schemas.openxmlformats.org/markup-compatibility/2006">
          <mc:Choice xmlns:p14="http://schemas.microsoft.com/office/powerpoint/2010/main" Requires="p14">
            <p:contentPart p14:bwMode="auto" r:id="rId187">
              <p14:nvContentPartPr>
                <p14:cNvPr id="117" name="Ink 116">
                  <a:extLst>
                    <a:ext uri="{FF2B5EF4-FFF2-40B4-BE49-F238E27FC236}">
                      <a16:creationId xmlns:a16="http://schemas.microsoft.com/office/drawing/2014/main" id="{C2298DDD-2DA8-4831-431C-4E1794A1B94B}"/>
                    </a:ext>
                  </a:extLst>
                </p14:cNvPr>
                <p14:cNvContentPartPr/>
                <p14:nvPr/>
              </p14:nvContentPartPr>
              <p14:xfrm>
                <a:off x="12245593" y="2969489"/>
                <a:ext cx="60120" cy="81720"/>
              </p14:xfrm>
            </p:contentPart>
          </mc:Choice>
          <mc:Fallback>
            <p:pic>
              <p:nvPicPr>
                <p:cNvPr id="117" name="Ink 116">
                  <a:extLst>
                    <a:ext uri="{FF2B5EF4-FFF2-40B4-BE49-F238E27FC236}">
                      <a16:creationId xmlns:a16="http://schemas.microsoft.com/office/drawing/2014/main" id="{C2298DDD-2DA8-4831-431C-4E1794A1B94B}"/>
                    </a:ext>
                  </a:extLst>
                </p:cNvPr>
                <p:cNvPicPr/>
                <p:nvPr/>
              </p:nvPicPr>
              <p:blipFill>
                <a:blip r:embed="rId188"/>
                <a:stretch>
                  <a:fillRect/>
                </a:stretch>
              </p:blipFill>
              <p:spPr>
                <a:xfrm>
                  <a:off x="12236953" y="2960489"/>
                  <a:ext cx="77760" cy="99360"/>
                </a:xfrm>
                <a:prstGeom prst="rect">
                  <a:avLst/>
                </a:prstGeom>
              </p:spPr>
            </p:pic>
          </mc:Fallback>
        </mc:AlternateContent>
        <mc:AlternateContent xmlns:mc="http://schemas.openxmlformats.org/markup-compatibility/2006">
          <mc:Choice xmlns:p14="http://schemas.microsoft.com/office/powerpoint/2010/main" Requires="p14">
            <p:contentPart p14:bwMode="auto" r:id="rId189">
              <p14:nvContentPartPr>
                <p14:cNvPr id="118" name="Ink 117">
                  <a:extLst>
                    <a:ext uri="{FF2B5EF4-FFF2-40B4-BE49-F238E27FC236}">
                      <a16:creationId xmlns:a16="http://schemas.microsoft.com/office/drawing/2014/main" id="{E2582F55-A83A-C4B8-0B6A-313D79897B6F}"/>
                    </a:ext>
                  </a:extLst>
                </p14:cNvPr>
                <p14:cNvContentPartPr/>
                <p14:nvPr/>
              </p14:nvContentPartPr>
              <p14:xfrm>
                <a:off x="12328393" y="2945009"/>
                <a:ext cx="163440" cy="124200"/>
              </p14:xfrm>
            </p:contentPart>
          </mc:Choice>
          <mc:Fallback>
            <p:pic>
              <p:nvPicPr>
                <p:cNvPr id="118" name="Ink 117">
                  <a:extLst>
                    <a:ext uri="{FF2B5EF4-FFF2-40B4-BE49-F238E27FC236}">
                      <a16:creationId xmlns:a16="http://schemas.microsoft.com/office/drawing/2014/main" id="{E2582F55-A83A-C4B8-0B6A-313D79897B6F}"/>
                    </a:ext>
                  </a:extLst>
                </p:cNvPr>
                <p:cNvPicPr/>
                <p:nvPr/>
              </p:nvPicPr>
              <p:blipFill>
                <a:blip r:embed="rId190"/>
                <a:stretch>
                  <a:fillRect/>
                </a:stretch>
              </p:blipFill>
              <p:spPr>
                <a:xfrm>
                  <a:off x="12319753" y="2936369"/>
                  <a:ext cx="181080" cy="141840"/>
                </a:xfrm>
                <a:prstGeom prst="rect">
                  <a:avLst/>
                </a:prstGeom>
              </p:spPr>
            </p:pic>
          </mc:Fallback>
        </mc:AlternateContent>
        <mc:AlternateContent xmlns:mc="http://schemas.openxmlformats.org/markup-compatibility/2006">
          <mc:Choice xmlns:p14="http://schemas.microsoft.com/office/powerpoint/2010/main" Requires="p14">
            <p:contentPart p14:bwMode="auto" r:id="rId191">
              <p14:nvContentPartPr>
                <p14:cNvPr id="119" name="Ink 118">
                  <a:extLst>
                    <a:ext uri="{FF2B5EF4-FFF2-40B4-BE49-F238E27FC236}">
                      <a16:creationId xmlns:a16="http://schemas.microsoft.com/office/drawing/2014/main" id="{DE4B1802-93B3-0361-CA67-A7B6E2138F41}"/>
                    </a:ext>
                  </a:extLst>
                </p14:cNvPr>
                <p14:cNvContentPartPr/>
                <p14:nvPr/>
              </p14:nvContentPartPr>
              <p14:xfrm>
                <a:off x="11620993" y="3902249"/>
                <a:ext cx="14760" cy="37440"/>
              </p14:xfrm>
            </p:contentPart>
          </mc:Choice>
          <mc:Fallback>
            <p:pic>
              <p:nvPicPr>
                <p:cNvPr id="119" name="Ink 118">
                  <a:extLst>
                    <a:ext uri="{FF2B5EF4-FFF2-40B4-BE49-F238E27FC236}">
                      <a16:creationId xmlns:a16="http://schemas.microsoft.com/office/drawing/2014/main" id="{DE4B1802-93B3-0361-CA67-A7B6E2138F41}"/>
                    </a:ext>
                  </a:extLst>
                </p:cNvPr>
                <p:cNvPicPr/>
                <p:nvPr/>
              </p:nvPicPr>
              <p:blipFill>
                <a:blip r:embed="rId192"/>
                <a:stretch>
                  <a:fillRect/>
                </a:stretch>
              </p:blipFill>
              <p:spPr>
                <a:xfrm>
                  <a:off x="11612353" y="3893609"/>
                  <a:ext cx="32400" cy="55080"/>
                </a:xfrm>
                <a:prstGeom prst="rect">
                  <a:avLst/>
                </a:prstGeom>
              </p:spPr>
            </p:pic>
          </mc:Fallback>
        </mc:AlternateContent>
        <mc:AlternateContent xmlns:mc="http://schemas.openxmlformats.org/markup-compatibility/2006">
          <mc:Choice xmlns:p14="http://schemas.microsoft.com/office/powerpoint/2010/main" Requires="p14">
            <p:contentPart p14:bwMode="auto" r:id="rId193">
              <p14:nvContentPartPr>
                <p14:cNvPr id="120" name="Ink 119">
                  <a:extLst>
                    <a:ext uri="{FF2B5EF4-FFF2-40B4-BE49-F238E27FC236}">
                      <a16:creationId xmlns:a16="http://schemas.microsoft.com/office/drawing/2014/main" id="{C0E710EC-24AE-F999-76C9-0F25383ED7F3}"/>
                    </a:ext>
                  </a:extLst>
                </p14:cNvPr>
                <p14:cNvContentPartPr/>
                <p14:nvPr/>
              </p14:nvContentPartPr>
              <p14:xfrm>
                <a:off x="11582833" y="3814769"/>
                <a:ext cx="32400" cy="7920"/>
              </p14:xfrm>
            </p:contentPart>
          </mc:Choice>
          <mc:Fallback>
            <p:pic>
              <p:nvPicPr>
                <p:cNvPr id="120" name="Ink 119">
                  <a:extLst>
                    <a:ext uri="{FF2B5EF4-FFF2-40B4-BE49-F238E27FC236}">
                      <a16:creationId xmlns:a16="http://schemas.microsoft.com/office/drawing/2014/main" id="{C0E710EC-24AE-F999-76C9-0F25383ED7F3}"/>
                    </a:ext>
                  </a:extLst>
                </p:cNvPr>
                <p:cNvPicPr/>
                <p:nvPr/>
              </p:nvPicPr>
              <p:blipFill>
                <a:blip r:embed="rId194"/>
                <a:stretch>
                  <a:fillRect/>
                </a:stretch>
              </p:blipFill>
              <p:spPr>
                <a:xfrm>
                  <a:off x="11574193" y="3805769"/>
                  <a:ext cx="50040" cy="25560"/>
                </a:xfrm>
                <a:prstGeom prst="rect">
                  <a:avLst/>
                </a:prstGeom>
              </p:spPr>
            </p:pic>
          </mc:Fallback>
        </mc:AlternateContent>
        <mc:AlternateContent xmlns:mc="http://schemas.openxmlformats.org/markup-compatibility/2006">
          <mc:Choice xmlns:p14="http://schemas.microsoft.com/office/powerpoint/2010/main" Requires="p14">
            <p:contentPart p14:bwMode="auto" r:id="rId195">
              <p14:nvContentPartPr>
                <p14:cNvPr id="121" name="Ink 120">
                  <a:extLst>
                    <a:ext uri="{FF2B5EF4-FFF2-40B4-BE49-F238E27FC236}">
                      <a16:creationId xmlns:a16="http://schemas.microsoft.com/office/drawing/2014/main" id="{96E70074-8324-40F1-0D4B-D49E80F35260}"/>
                    </a:ext>
                  </a:extLst>
                </p14:cNvPr>
                <p14:cNvContentPartPr/>
                <p14:nvPr/>
              </p14:nvContentPartPr>
              <p14:xfrm>
                <a:off x="11692993" y="3657449"/>
                <a:ext cx="317880" cy="242280"/>
              </p14:xfrm>
            </p:contentPart>
          </mc:Choice>
          <mc:Fallback>
            <p:pic>
              <p:nvPicPr>
                <p:cNvPr id="121" name="Ink 120">
                  <a:extLst>
                    <a:ext uri="{FF2B5EF4-FFF2-40B4-BE49-F238E27FC236}">
                      <a16:creationId xmlns:a16="http://schemas.microsoft.com/office/drawing/2014/main" id="{96E70074-8324-40F1-0D4B-D49E80F35260}"/>
                    </a:ext>
                  </a:extLst>
                </p:cNvPr>
                <p:cNvPicPr/>
                <p:nvPr/>
              </p:nvPicPr>
              <p:blipFill>
                <a:blip r:embed="rId196"/>
                <a:stretch>
                  <a:fillRect/>
                </a:stretch>
              </p:blipFill>
              <p:spPr>
                <a:xfrm>
                  <a:off x="11683993" y="3648449"/>
                  <a:ext cx="335520" cy="259920"/>
                </a:xfrm>
                <a:prstGeom prst="rect">
                  <a:avLst/>
                </a:prstGeom>
              </p:spPr>
            </p:pic>
          </mc:Fallback>
        </mc:AlternateContent>
        <mc:AlternateContent xmlns:mc="http://schemas.openxmlformats.org/markup-compatibility/2006">
          <mc:Choice xmlns:p14="http://schemas.microsoft.com/office/powerpoint/2010/main" Requires="p14">
            <p:contentPart p14:bwMode="auto" r:id="rId197">
              <p14:nvContentPartPr>
                <p14:cNvPr id="122" name="Ink 121">
                  <a:extLst>
                    <a:ext uri="{FF2B5EF4-FFF2-40B4-BE49-F238E27FC236}">
                      <a16:creationId xmlns:a16="http://schemas.microsoft.com/office/drawing/2014/main" id="{2E054E7F-99FC-C343-D830-D1EF2F835878}"/>
                    </a:ext>
                  </a:extLst>
                </p14:cNvPr>
                <p14:cNvContentPartPr/>
                <p14:nvPr/>
              </p14:nvContentPartPr>
              <p14:xfrm>
                <a:off x="12035353" y="3738089"/>
                <a:ext cx="5760" cy="15120"/>
              </p14:xfrm>
            </p:contentPart>
          </mc:Choice>
          <mc:Fallback>
            <p:pic>
              <p:nvPicPr>
                <p:cNvPr id="122" name="Ink 121">
                  <a:extLst>
                    <a:ext uri="{FF2B5EF4-FFF2-40B4-BE49-F238E27FC236}">
                      <a16:creationId xmlns:a16="http://schemas.microsoft.com/office/drawing/2014/main" id="{2E054E7F-99FC-C343-D830-D1EF2F835878}"/>
                    </a:ext>
                  </a:extLst>
                </p:cNvPr>
                <p:cNvPicPr/>
                <p:nvPr/>
              </p:nvPicPr>
              <p:blipFill>
                <a:blip r:embed="rId198"/>
                <a:stretch>
                  <a:fillRect/>
                </a:stretch>
              </p:blipFill>
              <p:spPr>
                <a:xfrm>
                  <a:off x="12026713" y="3729449"/>
                  <a:ext cx="23400" cy="32760"/>
                </a:xfrm>
                <a:prstGeom prst="rect">
                  <a:avLst/>
                </a:prstGeom>
              </p:spPr>
            </p:pic>
          </mc:Fallback>
        </mc:AlternateContent>
        <mc:AlternateContent xmlns:mc="http://schemas.openxmlformats.org/markup-compatibility/2006">
          <mc:Choice xmlns:p14="http://schemas.microsoft.com/office/powerpoint/2010/main" Requires="p14">
            <p:contentPart p14:bwMode="auto" r:id="rId199">
              <p14:nvContentPartPr>
                <p14:cNvPr id="123" name="Ink 122">
                  <a:extLst>
                    <a:ext uri="{FF2B5EF4-FFF2-40B4-BE49-F238E27FC236}">
                      <a16:creationId xmlns:a16="http://schemas.microsoft.com/office/drawing/2014/main" id="{A03DF69E-4A04-970D-4ABA-3B413EC62928}"/>
                    </a:ext>
                  </a:extLst>
                </p14:cNvPr>
                <p14:cNvContentPartPr/>
                <p14:nvPr/>
              </p14:nvContentPartPr>
              <p14:xfrm>
                <a:off x="12082873" y="3490049"/>
                <a:ext cx="136080" cy="240120"/>
              </p14:xfrm>
            </p:contentPart>
          </mc:Choice>
          <mc:Fallback>
            <p:pic>
              <p:nvPicPr>
                <p:cNvPr id="123" name="Ink 122">
                  <a:extLst>
                    <a:ext uri="{FF2B5EF4-FFF2-40B4-BE49-F238E27FC236}">
                      <a16:creationId xmlns:a16="http://schemas.microsoft.com/office/drawing/2014/main" id="{A03DF69E-4A04-970D-4ABA-3B413EC62928}"/>
                    </a:ext>
                  </a:extLst>
                </p:cNvPr>
                <p:cNvPicPr/>
                <p:nvPr/>
              </p:nvPicPr>
              <p:blipFill>
                <a:blip r:embed="rId200"/>
                <a:stretch>
                  <a:fillRect/>
                </a:stretch>
              </p:blipFill>
              <p:spPr>
                <a:xfrm>
                  <a:off x="12074233" y="3481049"/>
                  <a:ext cx="153720" cy="257760"/>
                </a:xfrm>
                <a:prstGeom prst="rect">
                  <a:avLst/>
                </a:prstGeom>
              </p:spPr>
            </p:pic>
          </mc:Fallback>
        </mc:AlternateContent>
        <mc:AlternateContent xmlns:mc="http://schemas.openxmlformats.org/markup-compatibility/2006">
          <mc:Choice xmlns:p14="http://schemas.microsoft.com/office/powerpoint/2010/main" Requires="p14">
            <p:contentPart p14:bwMode="auto" r:id="rId201">
              <p14:nvContentPartPr>
                <p14:cNvPr id="124" name="Ink 123">
                  <a:extLst>
                    <a:ext uri="{FF2B5EF4-FFF2-40B4-BE49-F238E27FC236}">
                      <a16:creationId xmlns:a16="http://schemas.microsoft.com/office/drawing/2014/main" id="{6355569F-8891-5EFF-4425-491BEF2E6C63}"/>
                    </a:ext>
                  </a:extLst>
                </p14:cNvPr>
                <p14:cNvContentPartPr/>
                <p14:nvPr/>
              </p14:nvContentPartPr>
              <p14:xfrm>
                <a:off x="12265033" y="3609929"/>
                <a:ext cx="43560" cy="43200"/>
              </p14:xfrm>
            </p:contentPart>
          </mc:Choice>
          <mc:Fallback>
            <p:pic>
              <p:nvPicPr>
                <p:cNvPr id="124" name="Ink 123">
                  <a:extLst>
                    <a:ext uri="{FF2B5EF4-FFF2-40B4-BE49-F238E27FC236}">
                      <a16:creationId xmlns:a16="http://schemas.microsoft.com/office/drawing/2014/main" id="{6355569F-8891-5EFF-4425-491BEF2E6C63}"/>
                    </a:ext>
                  </a:extLst>
                </p:cNvPr>
                <p:cNvPicPr/>
                <p:nvPr/>
              </p:nvPicPr>
              <p:blipFill>
                <a:blip r:embed="rId202"/>
                <a:stretch>
                  <a:fillRect/>
                </a:stretch>
              </p:blipFill>
              <p:spPr>
                <a:xfrm>
                  <a:off x="12256393" y="3600929"/>
                  <a:ext cx="61200" cy="60840"/>
                </a:xfrm>
                <a:prstGeom prst="rect">
                  <a:avLst/>
                </a:prstGeom>
              </p:spPr>
            </p:pic>
          </mc:Fallback>
        </mc:AlternateContent>
        <mc:AlternateContent xmlns:mc="http://schemas.openxmlformats.org/markup-compatibility/2006">
          <mc:Choice xmlns:p14="http://schemas.microsoft.com/office/powerpoint/2010/main" Requires="p14">
            <p:contentPart p14:bwMode="auto" r:id="rId203">
              <p14:nvContentPartPr>
                <p14:cNvPr id="125" name="Ink 124">
                  <a:extLst>
                    <a:ext uri="{FF2B5EF4-FFF2-40B4-BE49-F238E27FC236}">
                      <a16:creationId xmlns:a16="http://schemas.microsoft.com/office/drawing/2014/main" id="{3D556355-E8C8-68BA-F89C-FF81AA03BC1F}"/>
                    </a:ext>
                  </a:extLst>
                </p14:cNvPr>
                <p14:cNvContentPartPr/>
                <p14:nvPr/>
              </p14:nvContentPartPr>
              <p14:xfrm>
                <a:off x="12273673" y="3351089"/>
                <a:ext cx="354960" cy="221760"/>
              </p14:xfrm>
            </p:contentPart>
          </mc:Choice>
          <mc:Fallback>
            <p:pic>
              <p:nvPicPr>
                <p:cNvPr id="125" name="Ink 124">
                  <a:extLst>
                    <a:ext uri="{FF2B5EF4-FFF2-40B4-BE49-F238E27FC236}">
                      <a16:creationId xmlns:a16="http://schemas.microsoft.com/office/drawing/2014/main" id="{3D556355-E8C8-68BA-F89C-FF81AA03BC1F}"/>
                    </a:ext>
                  </a:extLst>
                </p:cNvPr>
                <p:cNvPicPr/>
                <p:nvPr/>
              </p:nvPicPr>
              <p:blipFill>
                <a:blip r:embed="rId204"/>
                <a:stretch>
                  <a:fillRect/>
                </a:stretch>
              </p:blipFill>
              <p:spPr>
                <a:xfrm>
                  <a:off x="12264673" y="3342449"/>
                  <a:ext cx="372600" cy="239400"/>
                </a:xfrm>
                <a:prstGeom prst="rect">
                  <a:avLst/>
                </a:prstGeom>
              </p:spPr>
            </p:pic>
          </mc:Fallback>
        </mc:AlternateContent>
      </p:grpSp>
    </p:spTree>
    <p:extLst>
      <p:ext uri="{BB962C8B-B14F-4D97-AF65-F5344CB8AC3E}">
        <p14:creationId xmlns:p14="http://schemas.microsoft.com/office/powerpoint/2010/main" val="536703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A9563DB6-A852-4B80-B45C-724BB4F392F9}"/>
              </a:ext>
            </a:extLst>
          </p:cNvPr>
          <p:cNvGraphicFramePr>
            <a:graphicFrameLocks noChangeAspect="1"/>
          </p:cNvGraphicFramePr>
          <p:nvPr/>
        </p:nvGraphicFramePr>
        <p:xfrm>
          <a:off x="2677983" y="682208"/>
          <a:ext cx="9386531" cy="2346634"/>
        </p:xfrm>
        <a:graphic>
          <a:graphicData uri="http://schemas.openxmlformats.org/presentationml/2006/ole">
            <mc:AlternateContent xmlns:mc="http://schemas.openxmlformats.org/markup-compatibility/2006">
              <mc:Choice xmlns:v="urn:schemas-microsoft-com:vml" Requires="v">
                <p:oleObj name="MDLDrawObject Class" r:id="rId2" imgW="8448385" imgH="2133074" progId="MDLDrawOLE.MDLDrawObject.1">
                  <p:embed/>
                </p:oleObj>
              </mc:Choice>
              <mc:Fallback>
                <p:oleObj name="MDLDrawObject Class" r:id="rId2" imgW="8448385" imgH="2133074" progId="MDLDrawOLE.MDLDrawObject.1">
                  <p:embed/>
                  <p:pic>
                    <p:nvPicPr>
                      <p:cNvPr id="5" name="Object 4">
                        <a:extLst>
                          <a:ext uri="{FF2B5EF4-FFF2-40B4-BE49-F238E27FC236}">
                            <a16:creationId xmlns:a16="http://schemas.microsoft.com/office/drawing/2014/main" id="{A9563DB6-A852-4B80-B45C-724BB4F392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7983" y="682208"/>
                        <a:ext cx="9386531" cy="2346634"/>
                      </a:xfrm>
                      <a:prstGeom prst="rect">
                        <a:avLst/>
                      </a:prstGeom>
                      <a:noFill/>
                    </p:spPr>
                  </p:pic>
                </p:oleObj>
              </mc:Fallback>
            </mc:AlternateContent>
          </a:graphicData>
        </a:graphic>
      </p:graphicFrame>
      <p:sp>
        <p:nvSpPr>
          <p:cNvPr id="7" name="TextBox 6">
            <a:extLst>
              <a:ext uri="{FF2B5EF4-FFF2-40B4-BE49-F238E27FC236}">
                <a16:creationId xmlns:a16="http://schemas.microsoft.com/office/drawing/2014/main" id="{9EB1C930-4BEE-9812-5DC5-3AAF18FABEED}"/>
              </a:ext>
            </a:extLst>
          </p:cNvPr>
          <p:cNvSpPr txBox="1"/>
          <p:nvPr/>
        </p:nvSpPr>
        <p:spPr>
          <a:xfrm>
            <a:off x="33465" y="167165"/>
            <a:ext cx="10209846" cy="408125"/>
          </a:xfrm>
          <a:prstGeom prst="rect">
            <a:avLst/>
          </a:prstGeom>
          <a:noFill/>
        </p:spPr>
        <p:txBody>
          <a:bodyPr wrap="none" rtlCol="0">
            <a:spAutoFit/>
          </a:bodyPr>
          <a:lstStyle/>
          <a:p>
            <a:r>
              <a:rPr lang="en-US" sz="2052" i="1" dirty="0">
                <a:solidFill>
                  <a:srgbClr val="00B0F0"/>
                </a:solidFill>
                <a:latin typeface="Arial" panose="020B0604020202020204" pitchFamily="34" charset="0"/>
              </a:rPr>
              <a:t>Explain the difference in K</a:t>
            </a:r>
            <a:r>
              <a:rPr lang="en-US" sz="2052" i="1" baseline="-25000" dirty="0">
                <a:solidFill>
                  <a:srgbClr val="00B0F0"/>
                </a:solidFill>
                <a:latin typeface="Arial" panose="020B0604020202020204" pitchFamily="34" charset="0"/>
              </a:rPr>
              <a:t>I</a:t>
            </a:r>
            <a:r>
              <a:rPr lang="en-US" sz="2052" i="1" dirty="0">
                <a:solidFill>
                  <a:srgbClr val="00B0F0"/>
                </a:solidFill>
                <a:latin typeface="Arial" panose="020B0604020202020204" pitchFamily="34" charset="0"/>
              </a:rPr>
              <a:t> based on the molecular interactions between each inhibitor</a:t>
            </a:r>
          </a:p>
        </p:txBody>
      </p:sp>
      <p:graphicFrame>
        <p:nvGraphicFramePr>
          <p:cNvPr id="8" name="Table 8">
            <a:extLst>
              <a:ext uri="{FF2B5EF4-FFF2-40B4-BE49-F238E27FC236}">
                <a16:creationId xmlns:a16="http://schemas.microsoft.com/office/drawing/2014/main" id="{779F3BDB-3FE2-C039-BCEA-2AC43655E68C}"/>
              </a:ext>
            </a:extLst>
          </p:cNvPr>
          <p:cNvGraphicFramePr>
            <a:graphicFrameLocks noGrp="1"/>
          </p:cNvGraphicFramePr>
          <p:nvPr>
            <p:extLst>
              <p:ext uri="{D42A27DB-BD31-4B8C-83A1-F6EECF244321}">
                <p14:modId xmlns:p14="http://schemas.microsoft.com/office/powerpoint/2010/main" val="3577403725"/>
              </p:ext>
            </p:extLst>
          </p:nvPr>
        </p:nvGraphicFramePr>
        <p:xfrm>
          <a:off x="178080" y="3070386"/>
          <a:ext cx="11685747" cy="1445475"/>
        </p:xfrm>
        <a:graphic>
          <a:graphicData uri="http://schemas.openxmlformats.org/drawingml/2006/table">
            <a:tbl>
              <a:tblPr firstRow="1" bandRow="1">
                <a:tableStyleId>{5C22544A-7EE6-4342-B048-85BDC9FD1C3A}</a:tableStyleId>
              </a:tblPr>
              <a:tblGrid>
                <a:gridCol w="2921437">
                  <a:extLst>
                    <a:ext uri="{9D8B030D-6E8A-4147-A177-3AD203B41FA5}">
                      <a16:colId xmlns:a16="http://schemas.microsoft.com/office/drawing/2014/main" val="1658098225"/>
                    </a:ext>
                  </a:extLst>
                </a:gridCol>
                <a:gridCol w="4138702">
                  <a:extLst>
                    <a:ext uri="{9D8B030D-6E8A-4147-A177-3AD203B41FA5}">
                      <a16:colId xmlns:a16="http://schemas.microsoft.com/office/drawing/2014/main" val="1987474670"/>
                    </a:ext>
                  </a:extLst>
                </a:gridCol>
                <a:gridCol w="4625608">
                  <a:extLst>
                    <a:ext uri="{9D8B030D-6E8A-4147-A177-3AD203B41FA5}">
                      <a16:colId xmlns:a16="http://schemas.microsoft.com/office/drawing/2014/main" val="3438837668"/>
                    </a:ext>
                  </a:extLst>
                </a:gridCol>
              </a:tblGrid>
              <a:tr h="329034">
                <a:tc>
                  <a:txBody>
                    <a:bodyPr/>
                    <a:lstStyle/>
                    <a:p>
                      <a:r>
                        <a:rPr lang="en-US" sz="1900" dirty="0">
                          <a:latin typeface="Arial" panose="020B0604020202020204" pitchFamily="34" charset="0"/>
                        </a:rPr>
                        <a:t>Potential Interaction</a:t>
                      </a:r>
                    </a:p>
                  </a:txBody>
                  <a:tcPr marL="97381" marR="97381" marT="48691" marB="48691"/>
                </a:tc>
                <a:tc>
                  <a:txBody>
                    <a:bodyPr/>
                    <a:lstStyle/>
                    <a:p>
                      <a:pPr algn="ctr"/>
                      <a:r>
                        <a:rPr lang="en-US" sz="1900" dirty="0">
                          <a:latin typeface="Arial" panose="020B0604020202020204" pitchFamily="34" charset="0"/>
                        </a:rPr>
                        <a:t>Drug A (K</a:t>
                      </a:r>
                      <a:r>
                        <a:rPr lang="en-US" sz="1900" baseline="-25000" dirty="0">
                          <a:latin typeface="Arial" panose="020B0604020202020204" pitchFamily="34" charset="0"/>
                        </a:rPr>
                        <a:t>I</a:t>
                      </a:r>
                      <a:r>
                        <a:rPr lang="en-US" sz="1900" dirty="0"/>
                        <a:t> = 10 </a:t>
                      </a:r>
                      <a:r>
                        <a:rPr lang="en-US" sz="1900" dirty="0" err="1"/>
                        <a:t>nM</a:t>
                      </a:r>
                      <a:r>
                        <a:rPr lang="en-US" sz="1900" dirty="0"/>
                        <a:t>)</a:t>
                      </a:r>
                    </a:p>
                  </a:txBody>
                  <a:tcPr marL="97381" marR="97381" marT="48691" marB="48691"/>
                </a:tc>
                <a:tc>
                  <a:txBody>
                    <a:bodyPr/>
                    <a:lstStyle/>
                    <a:p>
                      <a:pPr algn="ctr"/>
                      <a:r>
                        <a:rPr lang="en-US" sz="1900" dirty="0">
                          <a:latin typeface="Arial" panose="020B0604020202020204" pitchFamily="34" charset="0"/>
                        </a:rPr>
                        <a:t>Drug B (K</a:t>
                      </a:r>
                      <a:r>
                        <a:rPr lang="en-US" sz="1900" baseline="-25000" dirty="0">
                          <a:latin typeface="Arial" panose="020B0604020202020204" pitchFamily="34" charset="0"/>
                        </a:rPr>
                        <a:t>I</a:t>
                      </a:r>
                      <a:r>
                        <a:rPr lang="en-US" sz="1900" dirty="0"/>
                        <a:t> = 1.1 </a:t>
                      </a:r>
                      <a:r>
                        <a:rPr lang="en-US" sz="1900" dirty="0" err="1"/>
                        <a:t>nM</a:t>
                      </a:r>
                      <a:r>
                        <a:rPr lang="en-US" sz="1900" dirty="0"/>
                        <a:t>)</a:t>
                      </a:r>
                    </a:p>
                  </a:txBody>
                  <a:tcPr marL="97381" marR="97381" marT="48691" marB="48691"/>
                </a:tc>
                <a:extLst>
                  <a:ext uri="{0D108BD9-81ED-4DB2-BD59-A6C34878D82A}">
                    <a16:rowId xmlns:a16="http://schemas.microsoft.com/office/drawing/2014/main" val="1187517577"/>
                  </a:ext>
                </a:extLst>
              </a:tr>
              <a:tr h="474909">
                <a:tc>
                  <a:txBody>
                    <a:bodyPr/>
                    <a:lstStyle/>
                    <a:p>
                      <a:r>
                        <a:rPr lang="en-US" sz="1900" dirty="0">
                          <a:latin typeface="Arial" panose="020B0604020202020204" pitchFamily="34" charset="0"/>
                        </a:rPr>
                        <a:t>Van der Waals</a:t>
                      </a:r>
                    </a:p>
                  </a:txBody>
                  <a:tcPr marL="97381" marR="97381" marT="48691" marB="48691"/>
                </a:tc>
                <a:tc>
                  <a:txBody>
                    <a:bodyPr/>
                    <a:lstStyle/>
                    <a:p>
                      <a:endParaRPr lang="en-US" sz="1900" dirty="0">
                        <a:latin typeface="Arial" panose="020B0604020202020204" pitchFamily="34" charset="0"/>
                      </a:endParaRPr>
                    </a:p>
                  </a:txBody>
                  <a:tcPr marL="97381" marR="97381" marT="48691" marB="48691"/>
                </a:tc>
                <a:tc>
                  <a:txBody>
                    <a:bodyPr/>
                    <a:lstStyle/>
                    <a:p>
                      <a:endParaRPr lang="en-US" sz="1900" dirty="0">
                        <a:latin typeface="Arial" panose="020B0604020202020204" pitchFamily="34" charset="0"/>
                      </a:endParaRPr>
                    </a:p>
                  </a:txBody>
                  <a:tcPr marL="97381" marR="97381" marT="48691" marB="48691"/>
                </a:tc>
                <a:extLst>
                  <a:ext uri="{0D108BD9-81ED-4DB2-BD59-A6C34878D82A}">
                    <a16:rowId xmlns:a16="http://schemas.microsoft.com/office/drawing/2014/main" val="3615941925"/>
                  </a:ext>
                </a:extLst>
              </a:tr>
              <a:tr h="583624">
                <a:tc>
                  <a:txBody>
                    <a:bodyPr/>
                    <a:lstStyle/>
                    <a:p>
                      <a:r>
                        <a:rPr lang="en-US" sz="1900" dirty="0">
                          <a:latin typeface="Arial" panose="020B0604020202020204" pitchFamily="34" charset="0"/>
                        </a:rPr>
                        <a:t>Hydrophobic effect</a:t>
                      </a:r>
                    </a:p>
                  </a:txBody>
                  <a:tcPr marL="97381" marR="97381" marT="48691" marB="48691"/>
                </a:tc>
                <a:tc>
                  <a:txBody>
                    <a:bodyPr/>
                    <a:lstStyle/>
                    <a:p>
                      <a:endParaRPr lang="en-US" sz="1900" dirty="0">
                        <a:latin typeface="Arial" panose="020B0604020202020204" pitchFamily="34" charset="0"/>
                      </a:endParaRPr>
                    </a:p>
                  </a:txBody>
                  <a:tcPr marL="97381" marR="97381" marT="48691" marB="48691"/>
                </a:tc>
                <a:tc>
                  <a:txBody>
                    <a:bodyPr/>
                    <a:lstStyle/>
                    <a:p>
                      <a:endParaRPr lang="en-US" sz="1900" dirty="0">
                        <a:latin typeface="Arial" panose="020B0604020202020204" pitchFamily="34" charset="0"/>
                      </a:endParaRPr>
                    </a:p>
                  </a:txBody>
                  <a:tcPr marL="97381" marR="97381" marT="48691" marB="48691"/>
                </a:tc>
                <a:extLst>
                  <a:ext uri="{0D108BD9-81ED-4DB2-BD59-A6C34878D82A}">
                    <a16:rowId xmlns:a16="http://schemas.microsoft.com/office/drawing/2014/main" val="2755268105"/>
                  </a:ext>
                </a:extLst>
              </a:tr>
            </a:tbl>
          </a:graphicData>
        </a:graphic>
      </p:graphicFrame>
      <p:sp>
        <p:nvSpPr>
          <p:cNvPr id="6" name="Date Placeholder 5">
            <a:extLst>
              <a:ext uri="{FF2B5EF4-FFF2-40B4-BE49-F238E27FC236}">
                <a16:creationId xmlns:a16="http://schemas.microsoft.com/office/drawing/2014/main" id="{CB7FBD13-2897-15FD-6B07-B4DF88EE5FE6}"/>
              </a:ext>
            </a:extLst>
          </p:cNvPr>
          <p:cNvSpPr>
            <a:spLocks noGrp="1"/>
          </p:cNvSpPr>
          <p:nvPr>
            <p:ph type="dt" sz="half" idx="10"/>
          </p:nvPr>
        </p:nvSpPr>
        <p:spPr/>
        <p:txBody>
          <a:bodyPr/>
          <a:lstStyle/>
          <a:p>
            <a:fld id="{A58527B4-A493-41B4-A646-31FFD4A9A1FC}" type="datetime1">
              <a:rPr lang="en-US" smtClean="0"/>
              <a:t>2/8/2025</a:t>
            </a:fld>
            <a:endParaRPr lang="en-US"/>
          </a:p>
        </p:txBody>
      </p:sp>
      <p:sp>
        <p:nvSpPr>
          <p:cNvPr id="9" name="Footer Placeholder 8">
            <a:extLst>
              <a:ext uri="{FF2B5EF4-FFF2-40B4-BE49-F238E27FC236}">
                <a16:creationId xmlns:a16="http://schemas.microsoft.com/office/drawing/2014/main" id="{5663FAC9-B1BC-3089-DD03-3A8F611EBD8F}"/>
              </a:ext>
            </a:extLst>
          </p:cNvPr>
          <p:cNvSpPr>
            <a:spLocks noGrp="1"/>
          </p:cNvSpPr>
          <p:nvPr>
            <p:ph type="ftr" sz="quarter" idx="11"/>
          </p:nvPr>
        </p:nvSpPr>
        <p:spPr/>
        <p:txBody>
          <a:bodyPr/>
          <a:lstStyle/>
          <a:p>
            <a:r>
              <a:rPr lang="en-US"/>
              <a:t>Drugs and Disease Spring 2025 - Lecture 5</a:t>
            </a:r>
          </a:p>
        </p:txBody>
      </p:sp>
      <p:sp>
        <p:nvSpPr>
          <p:cNvPr id="10" name="Slide Number Placeholder 9">
            <a:extLst>
              <a:ext uri="{FF2B5EF4-FFF2-40B4-BE49-F238E27FC236}">
                <a16:creationId xmlns:a16="http://schemas.microsoft.com/office/drawing/2014/main" id="{6015065A-DF50-E62D-54B5-47A92580FF06}"/>
              </a:ext>
            </a:extLst>
          </p:cNvPr>
          <p:cNvSpPr>
            <a:spLocks noGrp="1"/>
          </p:cNvSpPr>
          <p:nvPr>
            <p:ph type="sldNum" sz="quarter" idx="12"/>
          </p:nvPr>
        </p:nvSpPr>
        <p:spPr/>
        <p:txBody>
          <a:bodyPr/>
          <a:lstStyle/>
          <a:p>
            <a:fld id="{DC3BB032-4020-48F4-953B-341806DC4A2B}" type="slidenum">
              <a:rPr lang="en-US" smtClean="0"/>
              <a:pPr/>
              <a:t>42</a:t>
            </a:fld>
            <a:endParaRPr lang="en-US"/>
          </a:p>
        </p:txBody>
      </p:sp>
      <p:sp>
        <p:nvSpPr>
          <p:cNvPr id="2" name="TextBox 1">
            <a:extLst>
              <a:ext uri="{FF2B5EF4-FFF2-40B4-BE49-F238E27FC236}">
                <a16:creationId xmlns:a16="http://schemas.microsoft.com/office/drawing/2014/main" id="{425C5D25-506C-96CB-0D7F-12F3B53E655D}"/>
              </a:ext>
            </a:extLst>
          </p:cNvPr>
          <p:cNvSpPr txBox="1"/>
          <p:nvPr/>
        </p:nvSpPr>
        <p:spPr>
          <a:xfrm>
            <a:off x="99174" y="4536797"/>
            <a:ext cx="2887707" cy="1477328"/>
          </a:xfrm>
          <a:prstGeom prst="rect">
            <a:avLst/>
          </a:prstGeom>
          <a:noFill/>
        </p:spPr>
        <p:txBody>
          <a:bodyPr wrap="square" rtlCol="0">
            <a:spAutoFit/>
          </a:bodyPr>
          <a:lstStyle/>
          <a:p>
            <a:pPr algn="l"/>
            <a:r>
              <a:rPr lang="en-US" sz="1800" b="1" dirty="0">
                <a:latin typeface="Arial" panose="020B0604020202020204" pitchFamily="34" charset="0"/>
                <a:cs typeface="Arial" panose="020B0604020202020204" pitchFamily="34" charset="0"/>
              </a:rPr>
              <a:t>Rational Drug Design.</a:t>
            </a:r>
          </a:p>
          <a:p>
            <a:pPr algn="l"/>
            <a:r>
              <a:rPr lang="en-US" sz="1800" dirty="0">
                <a:latin typeface="Arial" panose="020B0604020202020204" pitchFamily="34" charset="0"/>
                <a:cs typeface="Arial" panose="020B0604020202020204" pitchFamily="34" charset="0"/>
              </a:rPr>
              <a:t>Which Drug would be more effective if the virus, via errors in replication, replaced Val82 with </a:t>
            </a:r>
            <a:r>
              <a:rPr lang="en-US" sz="1800" dirty="0" err="1">
                <a:latin typeface="Arial" panose="020B0604020202020204" pitchFamily="34" charset="0"/>
                <a:cs typeface="Arial" panose="020B0604020202020204" pitchFamily="34" charset="0"/>
              </a:rPr>
              <a:t>Phe</a:t>
            </a:r>
            <a:r>
              <a:rPr lang="en-US" sz="1800" dirty="0">
                <a:latin typeface="Arial" panose="020B0604020202020204" pitchFamily="34" charset="0"/>
                <a:cs typeface="Arial" panose="020B0604020202020204" pitchFamily="34" charset="0"/>
              </a:rPr>
              <a:t>?</a:t>
            </a:r>
          </a:p>
        </p:txBody>
      </p:sp>
      <p:graphicFrame>
        <p:nvGraphicFramePr>
          <p:cNvPr id="3" name="Object 2">
            <a:extLst>
              <a:ext uri="{FF2B5EF4-FFF2-40B4-BE49-F238E27FC236}">
                <a16:creationId xmlns:a16="http://schemas.microsoft.com/office/drawing/2014/main" id="{BA9184EC-7420-7FD3-318A-B696C0437B01}"/>
              </a:ext>
            </a:extLst>
          </p:cNvPr>
          <p:cNvGraphicFramePr>
            <a:graphicFrameLocks noChangeAspect="1"/>
          </p:cNvGraphicFramePr>
          <p:nvPr>
            <p:extLst>
              <p:ext uri="{D42A27DB-BD31-4B8C-83A1-F6EECF244321}">
                <p14:modId xmlns:p14="http://schemas.microsoft.com/office/powerpoint/2010/main" val="815229345"/>
              </p:ext>
            </p:extLst>
          </p:nvPr>
        </p:nvGraphicFramePr>
        <p:xfrm>
          <a:off x="3184525" y="4572000"/>
          <a:ext cx="8448675" cy="2085975"/>
        </p:xfrm>
        <a:graphic>
          <a:graphicData uri="http://schemas.openxmlformats.org/presentationml/2006/ole">
            <mc:AlternateContent xmlns:mc="http://schemas.openxmlformats.org/markup-compatibility/2006">
              <mc:Choice xmlns:v="urn:schemas-microsoft-com:vml" Requires="v">
                <p:oleObj name="MDLDrawObject Class" r:id="rId4" imgW="8438521" imgH="2104697" progId="MDLDrawOLE.MDLDrawObject.1">
                  <p:embed/>
                </p:oleObj>
              </mc:Choice>
              <mc:Fallback>
                <p:oleObj name="MDLDrawObject Class" r:id="rId4" imgW="8438521" imgH="2104697" progId="MDLDrawOLE.MDLDrawObject.1">
                  <p:embed/>
                  <p:pic>
                    <p:nvPicPr>
                      <p:cNvPr id="5" name="Object 4">
                        <a:extLst>
                          <a:ext uri="{FF2B5EF4-FFF2-40B4-BE49-F238E27FC236}">
                            <a16:creationId xmlns:a16="http://schemas.microsoft.com/office/drawing/2014/main" id="{A9563DB6-A852-4B80-B45C-724BB4F392F9}"/>
                          </a:ext>
                        </a:extLst>
                      </p:cNvPr>
                      <p:cNvPicPr>
                        <a:picLocks noChangeAspect="1" noChangeArrowheads="1"/>
                      </p:cNvPicPr>
                      <p:nvPr/>
                    </p:nvPicPr>
                    <p:blipFill>
                      <a:blip r:embed="rId5"/>
                      <a:srcRect/>
                      <a:stretch>
                        <a:fillRect/>
                      </a:stretch>
                    </p:blipFill>
                    <p:spPr bwMode="auto">
                      <a:xfrm>
                        <a:off x="3184525" y="4572000"/>
                        <a:ext cx="8448675" cy="2085975"/>
                      </a:xfrm>
                      <a:prstGeom prst="rect">
                        <a:avLst/>
                      </a:prstGeom>
                      <a:noFill/>
                    </p:spPr>
                  </p:pic>
                </p:oleObj>
              </mc:Fallback>
            </mc:AlternateContent>
          </a:graphicData>
        </a:graphic>
      </p:graphicFrame>
      <mc:AlternateContent xmlns:mc="http://schemas.openxmlformats.org/markup-compatibility/2006">
        <mc:Choice xmlns:p14="http://schemas.microsoft.com/office/powerpoint/2010/main" Requires="p14">
          <p:contentPart p14:bwMode="auto" r:id="rId6">
            <p14:nvContentPartPr>
              <p14:cNvPr id="4" name="Ink 3">
                <a:extLst>
                  <a:ext uri="{FF2B5EF4-FFF2-40B4-BE49-F238E27FC236}">
                    <a16:creationId xmlns:a16="http://schemas.microsoft.com/office/drawing/2014/main" id="{81531310-0059-F69F-8E2D-26D734E0AE1F}"/>
                  </a:ext>
                </a:extLst>
              </p14:cNvPr>
              <p14:cNvContentPartPr/>
              <p14:nvPr/>
            </p14:nvContentPartPr>
            <p14:xfrm>
              <a:off x="8304447" y="2915849"/>
              <a:ext cx="2465280" cy="672840"/>
            </p14:xfrm>
          </p:contentPart>
        </mc:Choice>
        <mc:Fallback>
          <p:pic>
            <p:nvPicPr>
              <p:cNvPr id="4" name="Ink 3">
                <a:extLst>
                  <a:ext uri="{FF2B5EF4-FFF2-40B4-BE49-F238E27FC236}">
                    <a16:creationId xmlns:a16="http://schemas.microsoft.com/office/drawing/2014/main" id="{81531310-0059-F69F-8E2D-26D734E0AE1F}"/>
                  </a:ext>
                </a:extLst>
              </p:cNvPr>
              <p:cNvPicPr/>
              <p:nvPr/>
            </p:nvPicPr>
            <p:blipFill>
              <a:blip r:embed="rId7"/>
              <a:stretch>
                <a:fillRect/>
              </a:stretch>
            </p:blipFill>
            <p:spPr>
              <a:xfrm>
                <a:off x="8295807" y="2907209"/>
                <a:ext cx="2482920" cy="69048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1" name="Ink 10">
                <a:extLst>
                  <a:ext uri="{FF2B5EF4-FFF2-40B4-BE49-F238E27FC236}">
                    <a16:creationId xmlns:a16="http://schemas.microsoft.com/office/drawing/2014/main" id="{E3681BDD-EDDD-197E-3DB1-5284C8B89FF9}"/>
                  </a:ext>
                </a:extLst>
              </p14:cNvPr>
              <p14:cNvContentPartPr/>
              <p14:nvPr/>
            </p14:nvContentPartPr>
            <p14:xfrm>
              <a:off x="3868527" y="2324369"/>
              <a:ext cx="286560" cy="59040"/>
            </p14:xfrm>
          </p:contentPart>
        </mc:Choice>
        <mc:Fallback>
          <p:pic>
            <p:nvPicPr>
              <p:cNvPr id="11" name="Ink 10">
                <a:extLst>
                  <a:ext uri="{FF2B5EF4-FFF2-40B4-BE49-F238E27FC236}">
                    <a16:creationId xmlns:a16="http://schemas.microsoft.com/office/drawing/2014/main" id="{E3681BDD-EDDD-197E-3DB1-5284C8B89FF9}"/>
                  </a:ext>
                </a:extLst>
              </p:cNvPr>
              <p:cNvPicPr/>
              <p:nvPr/>
            </p:nvPicPr>
            <p:blipFill>
              <a:blip r:embed="rId9"/>
              <a:stretch>
                <a:fillRect/>
              </a:stretch>
            </p:blipFill>
            <p:spPr>
              <a:xfrm>
                <a:off x="3859527" y="2315729"/>
                <a:ext cx="304200" cy="7668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2" name="Ink 11">
                <a:extLst>
                  <a:ext uri="{FF2B5EF4-FFF2-40B4-BE49-F238E27FC236}">
                    <a16:creationId xmlns:a16="http://schemas.microsoft.com/office/drawing/2014/main" id="{69C7B2F1-C1DC-5268-5D7C-CD98F6FCEBAE}"/>
                  </a:ext>
                </a:extLst>
              </p14:cNvPr>
              <p14:cNvContentPartPr/>
              <p14:nvPr/>
            </p14:nvContentPartPr>
            <p14:xfrm>
              <a:off x="9039927" y="2046089"/>
              <a:ext cx="557640" cy="358200"/>
            </p14:xfrm>
          </p:contentPart>
        </mc:Choice>
        <mc:Fallback>
          <p:pic>
            <p:nvPicPr>
              <p:cNvPr id="12" name="Ink 11">
                <a:extLst>
                  <a:ext uri="{FF2B5EF4-FFF2-40B4-BE49-F238E27FC236}">
                    <a16:creationId xmlns:a16="http://schemas.microsoft.com/office/drawing/2014/main" id="{69C7B2F1-C1DC-5268-5D7C-CD98F6FCEBAE}"/>
                  </a:ext>
                </a:extLst>
              </p:cNvPr>
              <p:cNvPicPr/>
              <p:nvPr/>
            </p:nvPicPr>
            <p:blipFill>
              <a:blip r:embed="rId11"/>
              <a:stretch>
                <a:fillRect/>
              </a:stretch>
            </p:blipFill>
            <p:spPr>
              <a:xfrm>
                <a:off x="9030927" y="2037089"/>
                <a:ext cx="575280" cy="375840"/>
              </a:xfrm>
              <a:prstGeom prst="rect">
                <a:avLst/>
              </a:prstGeom>
            </p:spPr>
          </p:pic>
        </mc:Fallback>
      </mc:AlternateContent>
      <p:grpSp>
        <p:nvGrpSpPr>
          <p:cNvPr id="17" name="Group 16">
            <a:extLst>
              <a:ext uri="{FF2B5EF4-FFF2-40B4-BE49-F238E27FC236}">
                <a16:creationId xmlns:a16="http://schemas.microsoft.com/office/drawing/2014/main" id="{D00E1906-92AB-64A1-F10C-E8F9735FB996}"/>
              </a:ext>
            </a:extLst>
          </p:cNvPr>
          <p:cNvGrpSpPr/>
          <p:nvPr/>
        </p:nvGrpSpPr>
        <p:grpSpPr>
          <a:xfrm>
            <a:off x="4480887" y="3576089"/>
            <a:ext cx="1115640" cy="294840"/>
            <a:chOff x="4480887" y="3576089"/>
            <a:chExt cx="1115640" cy="294840"/>
          </a:xfrm>
        </p:grpSpPr>
        <mc:AlternateContent xmlns:mc="http://schemas.openxmlformats.org/markup-compatibility/2006">
          <mc:Choice xmlns:p14="http://schemas.microsoft.com/office/powerpoint/2010/main" Requires="p14">
            <p:contentPart p14:bwMode="auto" r:id="rId12">
              <p14:nvContentPartPr>
                <p14:cNvPr id="13" name="Ink 12">
                  <a:extLst>
                    <a:ext uri="{FF2B5EF4-FFF2-40B4-BE49-F238E27FC236}">
                      <a16:creationId xmlns:a16="http://schemas.microsoft.com/office/drawing/2014/main" id="{FC982AA8-0C47-B25A-C49D-5ECFF753F471}"/>
                    </a:ext>
                  </a:extLst>
                </p14:cNvPr>
                <p14:cNvContentPartPr/>
                <p14:nvPr/>
              </p14:nvContentPartPr>
              <p14:xfrm>
                <a:off x="4480887" y="3720449"/>
                <a:ext cx="192240" cy="150480"/>
              </p14:xfrm>
            </p:contentPart>
          </mc:Choice>
          <mc:Fallback>
            <p:pic>
              <p:nvPicPr>
                <p:cNvPr id="13" name="Ink 12">
                  <a:extLst>
                    <a:ext uri="{FF2B5EF4-FFF2-40B4-BE49-F238E27FC236}">
                      <a16:creationId xmlns:a16="http://schemas.microsoft.com/office/drawing/2014/main" id="{FC982AA8-0C47-B25A-C49D-5ECFF753F471}"/>
                    </a:ext>
                  </a:extLst>
                </p:cNvPr>
                <p:cNvPicPr/>
                <p:nvPr/>
              </p:nvPicPr>
              <p:blipFill>
                <a:blip r:embed="rId13"/>
                <a:stretch>
                  <a:fillRect/>
                </a:stretch>
              </p:blipFill>
              <p:spPr>
                <a:xfrm>
                  <a:off x="4472247" y="3711809"/>
                  <a:ext cx="209880" cy="16812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4" name="Ink 13">
                  <a:extLst>
                    <a:ext uri="{FF2B5EF4-FFF2-40B4-BE49-F238E27FC236}">
                      <a16:creationId xmlns:a16="http://schemas.microsoft.com/office/drawing/2014/main" id="{A71DAF78-A802-4289-D79A-353C5520C0AA}"/>
                    </a:ext>
                  </a:extLst>
                </p14:cNvPr>
                <p14:cNvContentPartPr/>
                <p14:nvPr/>
              </p14:nvContentPartPr>
              <p14:xfrm>
                <a:off x="4763127" y="3576089"/>
                <a:ext cx="354960" cy="223560"/>
              </p14:xfrm>
            </p:contentPart>
          </mc:Choice>
          <mc:Fallback>
            <p:pic>
              <p:nvPicPr>
                <p:cNvPr id="14" name="Ink 13">
                  <a:extLst>
                    <a:ext uri="{FF2B5EF4-FFF2-40B4-BE49-F238E27FC236}">
                      <a16:creationId xmlns:a16="http://schemas.microsoft.com/office/drawing/2014/main" id="{A71DAF78-A802-4289-D79A-353C5520C0AA}"/>
                    </a:ext>
                  </a:extLst>
                </p:cNvPr>
                <p:cNvPicPr/>
                <p:nvPr/>
              </p:nvPicPr>
              <p:blipFill>
                <a:blip r:embed="rId15"/>
                <a:stretch>
                  <a:fillRect/>
                </a:stretch>
              </p:blipFill>
              <p:spPr>
                <a:xfrm>
                  <a:off x="4754487" y="3567089"/>
                  <a:ext cx="372600" cy="2412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5" name="Ink 14">
                  <a:extLst>
                    <a:ext uri="{FF2B5EF4-FFF2-40B4-BE49-F238E27FC236}">
                      <a16:creationId xmlns:a16="http://schemas.microsoft.com/office/drawing/2014/main" id="{159F9211-0D11-3BAC-5361-AE41E11CA3C8}"/>
                    </a:ext>
                  </a:extLst>
                </p14:cNvPr>
                <p14:cNvContentPartPr/>
                <p14:nvPr/>
              </p14:nvContentPartPr>
              <p14:xfrm>
                <a:off x="5123127" y="3677249"/>
                <a:ext cx="318960" cy="126000"/>
              </p14:xfrm>
            </p:contentPart>
          </mc:Choice>
          <mc:Fallback>
            <p:pic>
              <p:nvPicPr>
                <p:cNvPr id="15" name="Ink 14">
                  <a:extLst>
                    <a:ext uri="{FF2B5EF4-FFF2-40B4-BE49-F238E27FC236}">
                      <a16:creationId xmlns:a16="http://schemas.microsoft.com/office/drawing/2014/main" id="{159F9211-0D11-3BAC-5361-AE41E11CA3C8}"/>
                    </a:ext>
                  </a:extLst>
                </p:cNvPr>
                <p:cNvPicPr/>
                <p:nvPr/>
              </p:nvPicPr>
              <p:blipFill>
                <a:blip r:embed="rId17"/>
                <a:stretch>
                  <a:fillRect/>
                </a:stretch>
              </p:blipFill>
              <p:spPr>
                <a:xfrm>
                  <a:off x="5114487" y="3668609"/>
                  <a:ext cx="336600" cy="14364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6" name="Ink 15">
                  <a:extLst>
                    <a:ext uri="{FF2B5EF4-FFF2-40B4-BE49-F238E27FC236}">
                      <a16:creationId xmlns:a16="http://schemas.microsoft.com/office/drawing/2014/main" id="{982CE112-4F34-BC8B-EDF8-914253F6E71E}"/>
                    </a:ext>
                  </a:extLst>
                </p14:cNvPr>
                <p14:cNvContentPartPr/>
                <p14:nvPr/>
              </p14:nvContentPartPr>
              <p14:xfrm>
                <a:off x="5587167" y="3752849"/>
                <a:ext cx="9360" cy="10800"/>
              </p14:xfrm>
            </p:contentPart>
          </mc:Choice>
          <mc:Fallback>
            <p:pic>
              <p:nvPicPr>
                <p:cNvPr id="16" name="Ink 15">
                  <a:extLst>
                    <a:ext uri="{FF2B5EF4-FFF2-40B4-BE49-F238E27FC236}">
                      <a16:creationId xmlns:a16="http://schemas.microsoft.com/office/drawing/2014/main" id="{982CE112-4F34-BC8B-EDF8-914253F6E71E}"/>
                    </a:ext>
                  </a:extLst>
                </p:cNvPr>
                <p:cNvPicPr/>
                <p:nvPr/>
              </p:nvPicPr>
              <p:blipFill>
                <a:blip r:embed="rId19"/>
                <a:stretch>
                  <a:fillRect/>
                </a:stretch>
              </p:blipFill>
              <p:spPr>
                <a:xfrm>
                  <a:off x="5578167" y="3744209"/>
                  <a:ext cx="27000" cy="28440"/>
                </a:xfrm>
                <a:prstGeom prst="rect">
                  <a:avLst/>
                </a:prstGeom>
              </p:spPr>
            </p:pic>
          </mc:Fallback>
        </mc:AlternateContent>
      </p:grpSp>
      <p:grpSp>
        <p:nvGrpSpPr>
          <p:cNvPr id="24" name="Group 23">
            <a:extLst>
              <a:ext uri="{FF2B5EF4-FFF2-40B4-BE49-F238E27FC236}">
                <a16:creationId xmlns:a16="http://schemas.microsoft.com/office/drawing/2014/main" id="{0A1A8CEE-BC28-71BA-8ED7-3C77CEDA8467}"/>
              </a:ext>
            </a:extLst>
          </p:cNvPr>
          <p:cNvGrpSpPr/>
          <p:nvPr/>
        </p:nvGrpSpPr>
        <p:grpSpPr>
          <a:xfrm>
            <a:off x="8967567" y="3564569"/>
            <a:ext cx="1384920" cy="388440"/>
            <a:chOff x="8967567" y="3564569"/>
            <a:chExt cx="1384920" cy="388440"/>
          </a:xfrm>
        </p:grpSpPr>
        <mc:AlternateContent xmlns:mc="http://schemas.openxmlformats.org/markup-compatibility/2006">
          <mc:Choice xmlns:p14="http://schemas.microsoft.com/office/powerpoint/2010/main" Requires="p14">
            <p:contentPart p14:bwMode="auto" r:id="rId20">
              <p14:nvContentPartPr>
                <p14:cNvPr id="18" name="Ink 17">
                  <a:extLst>
                    <a:ext uri="{FF2B5EF4-FFF2-40B4-BE49-F238E27FC236}">
                      <a16:creationId xmlns:a16="http://schemas.microsoft.com/office/drawing/2014/main" id="{3FD6EF62-FFA3-3291-BB0A-FDC9FDB12DA0}"/>
                    </a:ext>
                  </a:extLst>
                </p14:cNvPr>
                <p14:cNvContentPartPr/>
                <p14:nvPr/>
              </p14:nvContentPartPr>
              <p14:xfrm>
                <a:off x="8967567" y="3659969"/>
                <a:ext cx="151560" cy="213480"/>
              </p14:xfrm>
            </p:contentPart>
          </mc:Choice>
          <mc:Fallback>
            <p:pic>
              <p:nvPicPr>
                <p:cNvPr id="18" name="Ink 17">
                  <a:extLst>
                    <a:ext uri="{FF2B5EF4-FFF2-40B4-BE49-F238E27FC236}">
                      <a16:creationId xmlns:a16="http://schemas.microsoft.com/office/drawing/2014/main" id="{3FD6EF62-FFA3-3291-BB0A-FDC9FDB12DA0}"/>
                    </a:ext>
                  </a:extLst>
                </p:cNvPr>
                <p:cNvPicPr/>
                <p:nvPr/>
              </p:nvPicPr>
              <p:blipFill>
                <a:blip r:embed="rId21"/>
                <a:stretch>
                  <a:fillRect/>
                </a:stretch>
              </p:blipFill>
              <p:spPr>
                <a:xfrm>
                  <a:off x="8958927" y="3650969"/>
                  <a:ext cx="169200" cy="23112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9" name="Ink 18">
                  <a:extLst>
                    <a:ext uri="{FF2B5EF4-FFF2-40B4-BE49-F238E27FC236}">
                      <a16:creationId xmlns:a16="http://schemas.microsoft.com/office/drawing/2014/main" id="{49635F7F-9E8C-29EA-5A15-0058FB47690D}"/>
                    </a:ext>
                  </a:extLst>
                </p14:cNvPr>
                <p14:cNvContentPartPr/>
                <p14:nvPr/>
              </p14:nvContentPartPr>
              <p14:xfrm>
                <a:off x="9192207" y="3564569"/>
                <a:ext cx="67320" cy="250920"/>
              </p14:xfrm>
            </p:contentPart>
          </mc:Choice>
          <mc:Fallback>
            <p:pic>
              <p:nvPicPr>
                <p:cNvPr id="19" name="Ink 18">
                  <a:extLst>
                    <a:ext uri="{FF2B5EF4-FFF2-40B4-BE49-F238E27FC236}">
                      <a16:creationId xmlns:a16="http://schemas.microsoft.com/office/drawing/2014/main" id="{49635F7F-9E8C-29EA-5A15-0058FB47690D}"/>
                    </a:ext>
                  </a:extLst>
                </p:cNvPr>
                <p:cNvPicPr/>
                <p:nvPr/>
              </p:nvPicPr>
              <p:blipFill>
                <a:blip r:embed="rId23"/>
                <a:stretch>
                  <a:fillRect/>
                </a:stretch>
              </p:blipFill>
              <p:spPr>
                <a:xfrm>
                  <a:off x="9183567" y="3555929"/>
                  <a:ext cx="84960" cy="26856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20" name="Ink 19">
                  <a:extLst>
                    <a:ext uri="{FF2B5EF4-FFF2-40B4-BE49-F238E27FC236}">
                      <a16:creationId xmlns:a16="http://schemas.microsoft.com/office/drawing/2014/main" id="{4EB0C60F-4227-7CB3-EEA1-CC8795FB7349}"/>
                    </a:ext>
                  </a:extLst>
                </p14:cNvPr>
                <p14:cNvContentPartPr/>
                <p14:nvPr/>
              </p14:nvContentPartPr>
              <p14:xfrm>
                <a:off x="9142167" y="3705329"/>
                <a:ext cx="310680" cy="105480"/>
              </p14:xfrm>
            </p:contentPart>
          </mc:Choice>
          <mc:Fallback>
            <p:pic>
              <p:nvPicPr>
                <p:cNvPr id="20" name="Ink 19">
                  <a:extLst>
                    <a:ext uri="{FF2B5EF4-FFF2-40B4-BE49-F238E27FC236}">
                      <a16:creationId xmlns:a16="http://schemas.microsoft.com/office/drawing/2014/main" id="{4EB0C60F-4227-7CB3-EEA1-CC8795FB7349}"/>
                    </a:ext>
                  </a:extLst>
                </p:cNvPr>
                <p:cNvPicPr/>
                <p:nvPr/>
              </p:nvPicPr>
              <p:blipFill>
                <a:blip r:embed="rId25"/>
                <a:stretch>
                  <a:fillRect/>
                </a:stretch>
              </p:blipFill>
              <p:spPr>
                <a:xfrm>
                  <a:off x="9133167" y="3696689"/>
                  <a:ext cx="328320" cy="12312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1" name="Ink 20">
                  <a:extLst>
                    <a:ext uri="{FF2B5EF4-FFF2-40B4-BE49-F238E27FC236}">
                      <a16:creationId xmlns:a16="http://schemas.microsoft.com/office/drawing/2014/main" id="{3CE7951E-508F-FBEA-BFB6-EBDE8BD92D05}"/>
                    </a:ext>
                  </a:extLst>
                </p14:cNvPr>
                <p14:cNvContentPartPr/>
                <p14:nvPr/>
              </p14:nvContentPartPr>
              <p14:xfrm>
                <a:off x="9508647" y="3698489"/>
                <a:ext cx="320040" cy="77760"/>
              </p14:xfrm>
            </p:contentPart>
          </mc:Choice>
          <mc:Fallback>
            <p:pic>
              <p:nvPicPr>
                <p:cNvPr id="21" name="Ink 20">
                  <a:extLst>
                    <a:ext uri="{FF2B5EF4-FFF2-40B4-BE49-F238E27FC236}">
                      <a16:creationId xmlns:a16="http://schemas.microsoft.com/office/drawing/2014/main" id="{3CE7951E-508F-FBEA-BFB6-EBDE8BD92D05}"/>
                    </a:ext>
                  </a:extLst>
                </p:cNvPr>
                <p:cNvPicPr/>
                <p:nvPr/>
              </p:nvPicPr>
              <p:blipFill>
                <a:blip r:embed="rId27"/>
                <a:stretch>
                  <a:fillRect/>
                </a:stretch>
              </p:blipFill>
              <p:spPr>
                <a:xfrm>
                  <a:off x="9500007" y="3689849"/>
                  <a:ext cx="337680" cy="9540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2" name="Ink 21">
                  <a:extLst>
                    <a:ext uri="{FF2B5EF4-FFF2-40B4-BE49-F238E27FC236}">
                      <a16:creationId xmlns:a16="http://schemas.microsoft.com/office/drawing/2014/main" id="{F5DE7283-749B-EE76-ED3D-C6BDF46BCDED}"/>
                    </a:ext>
                  </a:extLst>
                </p14:cNvPr>
                <p14:cNvContentPartPr/>
                <p14:nvPr/>
              </p14:nvContentPartPr>
              <p14:xfrm>
                <a:off x="9800607" y="3696329"/>
                <a:ext cx="489240" cy="256680"/>
              </p14:xfrm>
            </p:contentPart>
          </mc:Choice>
          <mc:Fallback>
            <p:pic>
              <p:nvPicPr>
                <p:cNvPr id="22" name="Ink 21">
                  <a:extLst>
                    <a:ext uri="{FF2B5EF4-FFF2-40B4-BE49-F238E27FC236}">
                      <a16:creationId xmlns:a16="http://schemas.microsoft.com/office/drawing/2014/main" id="{F5DE7283-749B-EE76-ED3D-C6BDF46BCDED}"/>
                    </a:ext>
                  </a:extLst>
                </p:cNvPr>
                <p:cNvPicPr/>
                <p:nvPr/>
              </p:nvPicPr>
              <p:blipFill>
                <a:blip r:embed="rId29"/>
                <a:stretch>
                  <a:fillRect/>
                </a:stretch>
              </p:blipFill>
              <p:spPr>
                <a:xfrm>
                  <a:off x="9791967" y="3687689"/>
                  <a:ext cx="506880" cy="27432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3" name="Ink 22">
                  <a:extLst>
                    <a:ext uri="{FF2B5EF4-FFF2-40B4-BE49-F238E27FC236}">
                      <a16:creationId xmlns:a16="http://schemas.microsoft.com/office/drawing/2014/main" id="{DE79156B-AEB0-1899-0A59-5F25B39DAD95}"/>
                    </a:ext>
                  </a:extLst>
                </p14:cNvPr>
                <p14:cNvContentPartPr/>
                <p14:nvPr/>
              </p14:nvContentPartPr>
              <p14:xfrm>
                <a:off x="10319007" y="3719009"/>
                <a:ext cx="33480" cy="30960"/>
              </p14:xfrm>
            </p:contentPart>
          </mc:Choice>
          <mc:Fallback>
            <p:pic>
              <p:nvPicPr>
                <p:cNvPr id="23" name="Ink 22">
                  <a:extLst>
                    <a:ext uri="{FF2B5EF4-FFF2-40B4-BE49-F238E27FC236}">
                      <a16:creationId xmlns:a16="http://schemas.microsoft.com/office/drawing/2014/main" id="{DE79156B-AEB0-1899-0A59-5F25B39DAD95}"/>
                    </a:ext>
                  </a:extLst>
                </p:cNvPr>
                <p:cNvPicPr/>
                <p:nvPr/>
              </p:nvPicPr>
              <p:blipFill>
                <a:blip r:embed="rId31"/>
                <a:stretch>
                  <a:fillRect/>
                </a:stretch>
              </p:blipFill>
              <p:spPr>
                <a:xfrm>
                  <a:off x="10310007" y="3710369"/>
                  <a:ext cx="51120" cy="486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2">
            <p14:nvContentPartPr>
              <p14:cNvPr id="25" name="Ink 24">
                <a:extLst>
                  <a:ext uri="{FF2B5EF4-FFF2-40B4-BE49-F238E27FC236}">
                    <a16:creationId xmlns:a16="http://schemas.microsoft.com/office/drawing/2014/main" id="{41F93DE2-B21A-42DC-1BF9-BD97D8D5F02A}"/>
                  </a:ext>
                </a:extLst>
              </p14:cNvPr>
              <p14:cNvContentPartPr/>
              <p14:nvPr/>
            </p14:nvContentPartPr>
            <p14:xfrm>
              <a:off x="4073007" y="2362889"/>
              <a:ext cx="27720" cy="23040"/>
            </p14:xfrm>
          </p:contentPart>
        </mc:Choice>
        <mc:Fallback>
          <p:pic>
            <p:nvPicPr>
              <p:cNvPr id="25" name="Ink 24">
                <a:extLst>
                  <a:ext uri="{FF2B5EF4-FFF2-40B4-BE49-F238E27FC236}">
                    <a16:creationId xmlns:a16="http://schemas.microsoft.com/office/drawing/2014/main" id="{41F93DE2-B21A-42DC-1BF9-BD97D8D5F02A}"/>
                  </a:ext>
                </a:extLst>
              </p:cNvPr>
              <p:cNvPicPr/>
              <p:nvPr/>
            </p:nvPicPr>
            <p:blipFill>
              <a:blip r:embed="rId33"/>
              <a:stretch>
                <a:fillRect/>
              </a:stretch>
            </p:blipFill>
            <p:spPr>
              <a:xfrm>
                <a:off x="4064007" y="2353889"/>
                <a:ext cx="45360" cy="40680"/>
              </a:xfrm>
              <a:prstGeom prst="rect">
                <a:avLst/>
              </a:prstGeom>
            </p:spPr>
          </p:pic>
        </mc:Fallback>
      </mc:AlternateContent>
      <p:grpSp>
        <p:nvGrpSpPr>
          <p:cNvPr id="28" name="Group 27">
            <a:extLst>
              <a:ext uri="{FF2B5EF4-FFF2-40B4-BE49-F238E27FC236}">
                <a16:creationId xmlns:a16="http://schemas.microsoft.com/office/drawing/2014/main" id="{5B1717DC-EE66-B57D-F645-5867E0C47C1B}"/>
              </a:ext>
            </a:extLst>
          </p:cNvPr>
          <p:cNvGrpSpPr/>
          <p:nvPr/>
        </p:nvGrpSpPr>
        <p:grpSpPr>
          <a:xfrm>
            <a:off x="4999287" y="4222649"/>
            <a:ext cx="122400" cy="127800"/>
            <a:chOff x="4999287" y="4222649"/>
            <a:chExt cx="122400" cy="127800"/>
          </a:xfrm>
        </p:grpSpPr>
        <mc:AlternateContent xmlns:mc="http://schemas.openxmlformats.org/markup-compatibility/2006">
          <mc:Choice xmlns:p14="http://schemas.microsoft.com/office/powerpoint/2010/main" Requires="p14">
            <p:contentPart p14:bwMode="auto" r:id="rId34">
              <p14:nvContentPartPr>
                <p14:cNvPr id="26" name="Ink 25">
                  <a:extLst>
                    <a:ext uri="{FF2B5EF4-FFF2-40B4-BE49-F238E27FC236}">
                      <a16:creationId xmlns:a16="http://schemas.microsoft.com/office/drawing/2014/main" id="{9E40EA34-3242-A901-D1B7-4E6E06C0F57A}"/>
                    </a:ext>
                  </a:extLst>
                </p14:cNvPr>
                <p14:cNvContentPartPr/>
                <p14:nvPr/>
              </p14:nvContentPartPr>
              <p14:xfrm>
                <a:off x="4999287" y="4222649"/>
                <a:ext cx="14040" cy="127800"/>
              </p14:xfrm>
            </p:contentPart>
          </mc:Choice>
          <mc:Fallback>
            <p:pic>
              <p:nvPicPr>
                <p:cNvPr id="26" name="Ink 25">
                  <a:extLst>
                    <a:ext uri="{FF2B5EF4-FFF2-40B4-BE49-F238E27FC236}">
                      <a16:creationId xmlns:a16="http://schemas.microsoft.com/office/drawing/2014/main" id="{9E40EA34-3242-A901-D1B7-4E6E06C0F57A}"/>
                    </a:ext>
                  </a:extLst>
                </p:cNvPr>
                <p:cNvPicPr/>
                <p:nvPr/>
              </p:nvPicPr>
              <p:blipFill>
                <a:blip r:embed="rId35"/>
                <a:stretch>
                  <a:fillRect/>
                </a:stretch>
              </p:blipFill>
              <p:spPr>
                <a:xfrm>
                  <a:off x="4990287" y="4214009"/>
                  <a:ext cx="31680" cy="14544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27" name="Ink 26">
                  <a:extLst>
                    <a:ext uri="{FF2B5EF4-FFF2-40B4-BE49-F238E27FC236}">
                      <a16:creationId xmlns:a16="http://schemas.microsoft.com/office/drawing/2014/main" id="{A48EB896-D56B-7EBC-D0DF-FF62411763B8}"/>
                    </a:ext>
                  </a:extLst>
                </p14:cNvPr>
                <p14:cNvContentPartPr/>
                <p14:nvPr/>
              </p14:nvContentPartPr>
              <p14:xfrm>
                <a:off x="5102247" y="4230209"/>
                <a:ext cx="19440" cy="117000"/>
              </p14:xfrm>
            </p:contentPart>
          </mc:Choice>
          <mc:Fallback>
            <p:pic>
              <p:nvPicPr>
                <p:cNvPr id="27" name="Ink 26">
                  <a:extLst>
                    <a:ext uri="{FF2B5EF4-FFF2-40B4-BE49-F238E27FC236}">
                      <a16:creationId xmlns:a16="http://schemas.microsoft.com/office/drawing/2014/main" id="{A48EB896-D56B-7EBC-D0DF-FF62411763B8}"/>
                    </a:ext>
                  </a:extLst>
                </p:cNvPr>
                <p:cNvPicPr/>
                <p:nvPr/>
              </p:nvPicPr>
              <p:blipFill>
                <a:blip r:embed="rId37"/>
                <a:stretch>
                  <a:fillRect/>
                </a:stretch>
              </p:blipFill>
              <p:spPr>
                <a:xfrm>
                  <a:off x="5093247" y="4221209"/>
                  <a:ext cx="37080" cy="134640"/>
                </a:xfrm>
                <a:prstGeom prst="rect">
                  <a:avLst/>
                </a:prstGeom>
              </p:spPr>
            </p:pic>
          </mc:Fallback>
        </mc:AlternateContent>
      </p:grpSp>
      <p:grpSp>
        <p:nvGrpSpPr>
          <p:cNvPr id="31" name="Group 30">
            <a:extLst>
              <a:ext uri="{FF2B5EF4-FFF2-40B4-BE49-F238E27FC236}">
                <a16:creationId xmlns:a16="http://schemas.microsoft.com/office/drawing/2014/main" id="{6FB297B7-1693-2B67-1ED3-FBF2289FDB09}"/>
              </a:ext>
            </a:extLst>
          </p:cNvPr>
          <p:cNvGrpSpPr/>
          <p:nvPr/>
        </p:nvGrpSpPr>
        <p:grpSpPr>
          <a:xfrm>
            <a:off x="9585687" y="4174409"/>
            <a:ext cx="131040" cy="141480"/>
            <a:chOff x="9585687" y="4174409"/>
            <a:chExt cx="131040" cy="141480"/>
          </a:xfrm>
        </p:grpSpPr>
        <mc:AlternateContent xmlns:mc="http://schemas.openxmlformats.org/markup-compatibility/2006">
          <mc:Choice xmlns:p14="http://schemas.microsoft.com/office/powerpoint/2010/main" Requires="p14">
            <p:contentPart p14:bwMode="auto" r:id="rId38">
              <p14:nvContentPartPr>
                <p14:cNvPr id="29" name="Ink 28">
                  <a:extLst>
                    <a:ext uri="{FF2B5EF4-FFF2-40B4-BE49-F238E27FC236}">
                      <a16:creationId xmlns:a16="http://schemas.microsoft.com/office/drawing/2014/main" id="{1002E20D-97BE-F38E-1C1E-90784B73A124}"/>
                    </a:ext>
                  </a:extLst>
                </p14:cNvPr>
                <p14:cNvContentPartPr/>
                <p14:nvPr/>
              </p14:nvContentPartPr>
              <p14:xfrm>
                <a:off x="9585687" y="4188809"/>
                <a:ext cx="36720" cy="127080"/>
              </p14:xfrm>
            </p:contentPart>
          </mc:Choice>
          <mc:Fallback>
            <p:pic>
              <p:nvPicPr>
                <p:cNvPr id="29" name="Ink 28">
                  <a:extLst>
                    <a:ext uri="{FF2B5EF4-FFF2-40B4-BE49-F238E27FC236}">
                      <a16:creationId xmlns:a16="http://schemas.microsoft.com/office/drawing/2014/main" id="{1002E20D-97BE-F38E-1C1E-90784B73A124}"/>
                    </a:ext>
                  </a:extLst>
                </p:cNvPr>
                <p:cNvPicPr/>
                <p:nvPr/>
              </p:nvPicPr>
              <p:blipFill>
                <a:blip r:embed="rId39"/>
                <a:stretch>
                  <a:fillRect/>
                </a:stretch>
              </p:blipFill>
              <p:spPr>
                <a:xfrm>
                  <a:off x="9576687" y="4179809"/>
                  <a:ext cx="54360" cy="14472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30" name="Ink 29">
                  <a:extLst>
                    <a:ext uri="{FF2B5EF4-FFF2-40B4-BE49-F238E27FC236}">
                      <a16:creationId xmlns:a16="http://schemas.microsoft.com/office/drawing/2014/main" id="{3F3BF8F9-FF28-85F9-449E-1C395E7FDF0F}"/>
                    </a:ext>
                  </a:extLst>
                </p14:cNvPr>
                <p14:cNvContentPartPr/>
                <p14:nvPr/>
              </p14:nvContentPartPr>
              <p14:xfrm>
                <a:off x="9682887" y="4174409"/>
                <a:ext cx="33840" cy="137880"/>
              </p14:xfrm>
            </p:contentPart>
          </mc:Choice>
          <mc:Fallback>
            <p:pic>
              <p:nvPicPr>
                <p:cNvPr id="30" name="Ink 29">
                  <a:extLst>
                    <a:ext uri="{FF2B5EF4-FFF2-40B4-BE49-F238E27FC236}">
                      <a16:creationId xmlns:a16="http://schemas.microsoft.com/office/drawing/2014/main" id="{3F3BF8F9-FF28-85F9-449E-1C395E7FDF0F}"/>
                    </a:ext>
                  </a:extLst>
                </p:cNvPr>
                <p:cNvPicPr/>
                <p:nvPr/>
              </p:nvPicPr>
              <p:blipFill>
                <a:blip r:embed="rId41"/>
                <a:stretch>
                  <a:fillRect/>
                </a:stretch>
              </p:blipFill>
              <p:spPr>
                <a:xfrm>
                  <a:off x="9673887" y="4165409"/>
                  <a:ext cx="51480" cy="1555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42">
            <p14:nvContentPartPr>
              <p14:cNvPr id="32" name="Ink 31">
                <a:extLst>
                  <a:ext uri="{FF2B5EF4-FFF2-40B4-BE49-F238E27FC236}">
                    <a16:creationId xmlns:a16="http://schemas.microsoft.com/office/drawing/2014/main" id="{D31F59DB-9EE2-3CCE-6E9A-337665C0D5B3}"/>
                  </a:ext>
                </a:extLst>
              </p14:cNvPr>
              <p14:cNvContentPartPr/>
              <p14:nvPr/>
            </p14:nvContentPartPr>
            <p14:xfrm>
              <a:off x="509367" y="4802609"/>
              <a:ext cx="1456560" cy="62640"/>
            </p14:xfrm>
          </p:contentPart>
        </mc:Choice>
        <mc:Fallback>
          <p:pic>
            <p:nvPicPr>
              <p:cNvPr id="32" name="Ink 31">
                <a:extLst>
                  <a:ext uri="{FF2B5EF4-FFF2-40B4-BE49-F238E27FC236}">
                    <a16:creationId xmlns:a16="http://schemas.microsoft.com/office/drawing/2014/main" id="{D31F59DB-9EE2-3CCE-6E9A-337665C0D5B3}"/>
                  </a:ext>
                </a:extLst>
              </p:cNvPr>
              <p:cNvPicPr/>
              <p:nvPr/>
            </p:nvPicPr>
            <p:blipFill>
              <a:blip r:embed="rId43"/>
              <a:stretch>
                <a:fillRect/>
              </a:stretch>
            </p:blipFill>
            <p:spPr>
              <a:xfrm>
                <a:off x="500727" y="4793609"/>
                <a:ext cx="1474200" cy="8028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33" name="Ink 32">
                <a:extLst>
                  <a:ext uri="{FF2B5EF4-FFF2-40B4-BE49-F238E27FC236}">
                    <a16:creationId xmlns:a16="http://schemas.microsoft.com/office/drawing/2014/main" id="{D2AB7CE8-0E65-29A3-664B-30239232290D}"/>
                  </a:ext>
                </a:extLst>
              </p14:cNvPr>
              <p14:cNvContentPartPr/>
              <p14:nvPr/>
            </p14:nvContentPartPr>
            <p14:xfrm>
              <a:off x="1165647" y="6006089"/>
              <a:ext cx="529200" cy="20520"/>
            </p14:xfrm>
          </p:contentPart>
        </mc:Choice>
        <mc:Fallback>
          <p:pic>
            <p:nvPicPr>
              <p:cNvPr id="33" name="Ink 32">
                <a:extLst>
                  <a:ext uri="{FF2B5EF4-FFF2-40B4-BE49-F238E27FC236}">
                    <a16:creationId xmlns:a16="http://schemas.microsoft.com/office/drawing/2014/main" id="{D2AB7CE8-0E65-29A3-664B-30239232290D}"/>
                  </a:ext>
                </a:extLst>
              </p:cNvPr>
              <p:cNvPicPr/>
              <p:nvPr/>
            </p:nvPicPr>
            <p:blipFill>
              <a:blip r:embed="rId45"/>
              <a:stretch>
                <a:fillRect/>
              </a:stretch>
            </p:blipFill>
            <p:spPr>
              <a:xfrm>
                <a:off x="1157007" y="5997089"/>
                <a:ext cx="546840" cy="3816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34" name="Ink 33">
                <a:extLst>
                  <a:ext uri="{FF2B5EF4-FFF2-40B4-BE49-F238E27FC236}">
                    <a16:creationId xmlns:a16="http://schemas.microsoft.com/office/drawing/2014/main" id="{0CAF826A-BF92-515A-0A7B-CE211C5C78A1}"/>
                  </a:ext>
                </a:extLst>
              </p14:cNvPr>
              <p14:cNvContentPartPr/>
              <p14:nvPr/>
            </p14:nvContentPartPr>
            <p14:xfrm>
              <a:off x="2261847" y="6041009"/>
              <a:ext cx="366120" cy="26640"/>
            </p14:xfrm>
          </p:contentPart>
        </mc:Choice>
        <mc:Fallback>
          <p:pic>
            <p:nvPicPr>
              <p:cNvPr id="34" name="Ink 33">
                <a:extLst>
                  <a:ext uri="{FF2B5EF4-FFF2-40B4-BE49-F238E27FC236}">
                    <a16:creationId xmlns:a16="http://schemas.microsoft.com/office/drawing/2014/main" id="{0CAF826A-BF92-515A-0A7B-CE211C5C78A1}"/>
                  </a:ext>
                </a:extLst>
              </p:cNvPr>
              <p:cNvPicPr/>
              <p:nvPr/>
            </p:nvPicPr>
            <p:blipFill>
              <a:blip r:embed="rId47"/>
              <a:stretch>
                <a:fillRect/>
              </a:stretch>
            </p:blipFill>
            <p:spPr>
              <a:xfrm>
                <a:off x="2253207" y="6032369"/>
                <a:ext cx="383760" cy="4428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35" name="Ink 34">
                <a:extLst>
                  <a:ext uri="{FF2B5EF4-FFF2-40B4-BE49-F238E27FC236}">
                    <a16:creationId xmlns:a16="http://schemas.microsoft.com/office/drawing/2014/main" id="{8B960655-4236-ABF4-75C7-4F5AF3F25DB9}"/>
                  </a:ext>
                </a:extLst>
              </p14:cNvPr>
              <p14:cNvContentPartPr/>
              <p14:nvPr/>
            </p14:nvContentPartPr>
            <p14:xfrm>
              <a:off x="3823887" y="6354929"/>
              <a:ext cx="648720" cy="323640"/>
            </p14:xfrm>
          </p:contentPart>
        </mc:Choice>
        <mc:Fallback>
          <p:pic>
            <p:nvPicPr>
              <p:cNvPr id="35" name="Ink 34">
                <a:extLst>
                  <a:ext uri="{FF2B5EF4-FFF2-40B4-BE49-F238E27FC236}">
                    <a16:creationId xmlns:a16="http://schemas.microsoft.com/office/drawing/2014/main" id="{8B960655-4236-ABF4-75C7-4F5AF3F25DB9}"/>
                  </a:ext>
                </a:extLst>
              </p:cNvPr>
              <p:cNvPicPr/>
              <p:nvPr/>
            </p:nvPicPr>
            <p:blipFill>
              <a:blip r:embed="rId49"/>
              <a:stretch>
                <a:fillRect/>
              </a:stretch>
            </p:blipFill>
            <p:spPr>
              <a:xfrm>
                <a:off x="3815247" y="6346289"/>
                <a:ext cx="666360" cy="34128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36" name="Ink 35">
                <a:extLst>
                  <a:ext uri="{FF2B5EF4-FFF2-40B4-BE49-F238E27FC236}">
                    <a16:creationId xmlns:a16="http://schemas.microsoft.com/office/drawing/2014/main" id="{430240CC-26BC-0A67-2113-16E64C5DF477}"/>
                  </a:ext>
                </a:extLst>
              </p14:cNvPr>
              <p14:cNvContentPartPr/>
              <p14:nvPr/>
            </p14:nvContentPartPr>
            <p14:xfrm>
              <a:off x="3060327" y="4594889"/>
              <a:ext cx="341280" cy="344160"/>
            </p14:xfrm>
          </p:contentPart>
        </mc:Choice>
        <mc:Fallback>
          <p:pic>
            <p:nvPicPr>
              <p:cNvPr id="36" name="Ink 35">
                <a:extLst>
                  <a:ext uri="{FF2B5EF4-FFF2-40B4-BE49-F238E27FC236}">
                    <a16:creationId xmlns:a16="http://schemas.microsoft.com/office/drawing/2014/main" id="{430240CC-26BC-0A67-2113-16E64C5DF477}"/>
                  </a:ext>
                </a:extLst>
              </p:cNvPr>
              <p:cNvPicPr/>
              <p:nvPr/>
            </p:nvPicPr>
            <p:blipFill>
              <a:blip r:embed="rId51"/>
              <a:stretch>
                <a:fillRect/>
              </a:stretch>
            </p:blipFill>
            <p:spPr>
              <a:xfrm>
                <a:off x="3051687" y="4586249"/>
                <a:ext cx="358920" cy="36180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37" name="Ink 36">
                <a:extLst>
                  <a:ext uri="{FF2B5EF4-FFF2-40B4-BE49-F238E27FC236}">
                    <a16:creationId xmlns:a16="http://schemas.microsoft.com/office/drawing/2014/main" id="{187AB1E5-5873-6A75-3BDB-774471E4B024}"/>
                  </a:ext>
                </a:extLst>
              </p14:cNvPr>
              <p14:cNvContentPartPr/>
              <p14:nvPr/>
            </p14:nvContentPartPr>
            <p14:xfrm>
              <a:off x="7725567" y="4597409"/>
              <a:ext cx="367920" cy="363240"/>
            </p14:xfrm>
          </p:contentPart>
        </mc:Choice>
        <mc:Fallback>
          <p:pic>
            <p:nvPicPr>
              <p:cNvPr id="37" name="Ink 36">
                <a:extLst>
                  <a:ext uri="{FF2B5EF4-FFF2-40B4-BE49-F238E27FC236}">
                    <a16:creationId xmlns:a16="http://schemas.microsoft.com/office/drawing/2014/main" id="{187AB1E5-5873-6A75-3BDB-774471E4B024}"/>
                  </a:ext>
                </a:extLst>
              </p:cNvPr>
              <p:cNvPicPr/>
              <p:nvPr/>
            </p:nvPicPr>
            <p:blipFill>
              <a:blip r:embed="rId53"/>
              <a:stretch>
                <a:fillRect/>
              </a:stretch>
            </p:blipFill>
            <p:spPr>
              <a:xfrm>
                <a:off x="7716567" y="4588769"/>
                <a:ext cx="385560" cy="38088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38" name="Ink 37">
                <a:extLst>
                  <a:ext uri="{FF2B5EF4-FFF2-40B4-BE49-F238E27FC236}">
                    <a16:creationId xmlns:a16="http://schemas.microsoft.com/office/drawing/2014/main" id="{8DE2F746-6D36-F77A-BB3D-9BE8C9C9126A}"/>
                  </a:ext>
                </a:extLst>
              </p14:cNvPr>
              <p14:cNvContentPartPr/>
              <p14:nvPr/>
            </p14:nvContentPartPr>
            <p14:xfrm>
              <a:off x="3903447" y="6723569"/>
              <a:ext cx="374760" cy="51840"/>
            </p14:xfrm>
          </p:contentPart>
        </mc:Choice>
        <mc:Fallback>
          <p:pic>
            <p:nvPicPr>
              <p:cNvPr id="38" name="Ink 37">
                <a:extLst>
                  <a:ext uri="{FF2B5EF4-FFF2-40B4-BE49-F238E27FC236}">
                    <a16:creationId xmlns:a16="http://schemas.microsoft.com/office/drawing/2014/main" id="{8DE2F746-6D36-F77A-BB3D-9BE8C9C9126A}"/>
                  </a:ext>
                </a:extLst>
              </p:cNvPr>
              <p:cNvPicPr/>
              <p:nvPr/>
            </p:nvPicPr>
            <p:blipFill>
              <a:blip r:embed="rId55"/>
              <a:stretch>
                <a:fillRect/>
              </a:stretch>
            </p:blipFill>
            <p:spPr>
              <a:xfrm>
                <a:off x="3894447" y="6714929"/>
                <a:ext cx="392400" cy="69480"/>
              </a:xfrm>
              <a:prstGeom prst="rect">
                <a:avLst/>
              </a:prstGeom>
            </p:spPr>
          </p:pic>
        </mc:Fallback>
      </mc:AlternateContent>
      <p:grpSp>
        <p:nvGrpSpPr>
          <p:cNvPr id="41" name="Group 40">
            <a:extLst>
              <a:ext uri="{FF2B5EF4-FFF2-40B4-BE49-F238E27FC236}">
                <a16:creationId xmlns:a16="http://schemas.microsoft.com/office/drawing/2014/main" id="{50FFD0D1-F19C-84BB-66FA-70745502DD8F}"/>
              </a:ext>
            </a:extLst>
          </p:cNvPr>
          <p:cNvGrpSpPr/>
          <p:nvPr/>
        </p:nvGrpSpPr>
        <p:grpSpPr>
          <a:xfrm>
            <a:off x="4520127" y="5959289"/>
            <a:ext cx="178920" cy="292320"/>
            <a:chOff x="4520127" y="5959289"/>
            <a:chExt cx="178920" cy="292320"/>
          </a:xfrm>
        </p:grpSpPr>
        <mc:AlternateContent xmlns:mc="http://schemas.openxmlformats.org/markup-compatibility/2006">
          <mc:Choice xmlns:p14="http://schemas.microsoft.com/office/powerpoint/2010/main" Requires="p14">
            <p:contentPart p14:bwMode="auto" r:id="rId56">
              <p14:nvContentPartPr>
                <p14:cNvPr id="39" name="Ink 38">
                  <a:extLst>
                    <a:ext uri="{FF2B5EF4-FFF2-40B4-BE49-F238E27FC236}">
                      <a16:creationId xmlns:a16="http://schemas.microsoft.com/office/drawing/2014/main" id="{ED4BD3BC-9EBC-03C9-2A8E-67D44D514446}"/>
                    </a:ext>
                  </a:extLst>
                </p14:cNvPr>
                <p14:cNvContentPartPr/>
                <p14:nvPr/>
              </p14:nvContentPartPr>
              <p14:xfrm>
                <a:off x="4550367" y="5983769"/>
                <a:ext cx="148680" cy="267840"/>
              </p14:xfrm>
            </p:contentPart>
          </mc:Choice>
          <mc:Fallback>
            <p:pic>
              <p:nvPicPr>
                <p:cNvPr id="39" name="Ink 38">
                  <a:extLst>
                    <a:ext uri="{FF2B5EF4-FFF2-40B4-BE49-F238E27FC236}">
                      <a16:creationId xmlns:a16="http://schemas.microsoft.com/office/drawing/2014/main" id="{ED4BD3BC-9EBC-03C9-2A8E-67D44D514446}"/>
                    </a:ext>
                  </a:extLst>
                </p:cNvPr>
                <p:cNvPicPr/>
                <p:nvPr/>
              </p:nvPicPr>
              <p:blipFill>
                <a:blip r:embed="rId57"/>
                <a:stretch>
                  <a:fillRect/>
                </a:stretch>
              </p:blipFill>
              <p:spPr>
                <a:xfrm>
                  <a:off x="4541367" y="5975129"/>
                  <a:ext cx="166320" cy="28548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40" name="Ink 39">
                  <a:extLst>
                    <a:ext uri="{FF2B5EF4-FFF2-40B4-BE49-F238E27FC236}">
                      <a16:creationId xmlns:a16="http://schemas.microsoft.com/office/drawing/2014/main" id="{2330D25B-1925-46B1-BD18-A39DF8B225D6}"/>
                    </a:ext>
                  </a:extLst>
                </p14:cNvPr>
                <p14:cNvContentPartPr/>
                <p14:nvPr/>
              </p14:nvContentPartPr>
              <p14:xfrm>
                <a:off x="4520127" y="5959289"/>
                <a:ext cx="93600" cy="99360"/>
              </p14:xfrm>
            </p:contentPart>
          </mc:Choice>
          <mc:Fallback>
            <p:pic>
              <p:nvPicPr>
                <p:cNvPr id="40" name="Ink 39">
                  <a:extLst>
                    <a:ext uri="{FF2B5EF4-FFF2-40B4-BE49-F238E27FC236}">
                      <a16:creationId xmlns:a16="http://schemas.microsoft.com/office/drawing/2014/main" id="{2330D25B-1925-46B1-BD18-A39DF8B225D6}"/>
                    </a:ext>
                  </a:extLst>
                </p:cNvPr>
                <p:cNvPicPr/>
                <p:nvPr/>
              </p:nvPicPr>
              <p:blipFill>
                <a:blip r:embed="rId59"/>
                <a:stretch>
                  <a:fillRect/>
                </a:stretch>
              </p:blipFill>
              <p:spPr>
                <a:xfrm>
                  <a:off x="4511487" y="5950649"/>
                  <a:ext cx="111240" cy="117000"/>
                </a:xfrm>
                <a:prstGeom prst="rect">
                  <a:avLst/>
                </a:prstGeom>
              </p:spPr>
            </p:pic>
          </mc:Fallback>
        </mc:AlternateContent>
      </p:grpSp>
      <p:grpSp>
        <p:nvGrpSpPr>
          <p:cNvPr id="56" name="Group 55">
            <a:extLst>
              <a:ext uri="{FF2B5EF4-FFF2-40B4-BE49-F238E27FC236}">
                <a16:creationId xmlns:a16="http://schemas.microsoft.com/office/drawing/2014/main" id="{A797AABD-2772-E4D1-7DEF-FCBAA4544F01}"/>
              </a:ext>
            </a:extLst>
          </p:cNvPr>
          <p:cNvGrpSpPr/>
          <p:nvPr/>
        </p:nvGrpSpPr>
        <p:grpSpPr>
          <a:xfrm>
            <a:off x="4585647" y="6276089"/>
            <a:ext cx="1007280" cy="711360"/>
            <a:chOff x="4585647" y="6276089"/>
            <a:chExt cx="1007280" cy="711360"/>
          </a:xfrm>
        </p:grpSpPr>
        <mc:AlternateContent xmlns:mc="http://schemas.openxmlformats.org/markup-compatibility/2006">
          <mc:Choice xmlns:p14="http://schemas.microsoft.com/office/powerpoint/2010/main" Requires="p14">
            <p:contentPart p14:bwMode="auto" r:id="rId60">
              <p14:nvContentPartPr>
                <p14:cNvPr id="45" name="Ink 44">
                  <a:extLst>
                    <a:ext uri="{FF2B5EF4-FFF2-40B4-BE49-F238E27FC236}">
                      <a16:creationId xmlns:a16="http://schemas.microsoft.com/office/drawing/2014/main" id="{D758EAFD-68CD-F260-BB6E-7C7444BF4D58}"/>
                    </a:ext>
                  </a:extLst>
                </p14:cNvPr>
                <p14:cNvContentPartPr/>
                <p14:nvPr/>
              </p14:nvContentPartPr>
              <p14:xfrm>
                <a:off x="4585647" y="6639329"/>
                <a:ext cx="289080" cy="210960"/>
              </p14:xfrm>
            </p:contentPart>
          </mc:Choice>
          <mc:Fallback>
            <p:pic>
              <p:nvPicPr>
                <p:cNvPr id="45" name="Ink 44">
                  <a:extLst>
                    <a:ext uri="{FF2B5EF4-FFF2-40B4-BE49-F238E27FC236}">
                      <a16:creationId xmlns:a16="http://schemas.microsoft.com/office/drawing/2014/main" id="{D758EAFD-68CD-F260-BB6E-7C7444BF4D58}"/>
                    </a:ext>
                  </a:extLst>
                </p:cNvPr>
                <p:cNvPicPr/>
                <p:nvPr/>
              </p:nvPicPr>
              <p:blipFill>
                <a:blip r:embed="rId61"/>
                <a:stretch>
                  <a:fillRect/>
                </a:stretch>
              </p:blipFill>
              <p:spPr>
                <a:xfrm>
                  <a:off x="4577007" y="6630689"/>
                  <a:ext cx="306720" cy="22860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46" name="Ink 45">
                  <a:extLst>
                    <a:ext uri="{FF2B5EF4-FFF2-40B4-BE49-F238E27FC236}">
                      <a16:creationId xmlns:a16="http://schemas.microsoft.com/office/drawing/2014/main" id="{2B5DB1AC-A3A2-D063-1D05-3D8462CDD7AF}"/>
                    </a:ext>
                  </a:extLst>
                </p14:cNvPr>
                <p14:cNvContentPartPr/>
                <p14:nvPr/>
              </p14:nvContentPartPr>
              <p14:xfrm>
                <a:off x="4938087" y="6468329"/>
                <a:ext cx="141480" cy="174600"/>
              </p14:xfrm>
            </p:contentPart>
          </mc:Choice>
          <mc:Fallback>
            <p:pic>
              <p:nvPicPr>
                <p:cNvPr id="46" name="Ink 45">
                  <a:extLst>
                    <a:ext uri="{FF2B5EF4-FFF2-40B4-BE49-F238E27FC236}">
                      <a16:creationId xmlns:a16="http://schemas.microsoft.com/office/drawing/2014/main" id="{2B5DB1AC-A3A2-D063-1D05-3D8462CDD7AF}"/>
                    </a:ext>
                  </a:extLst>
                </p:cNvPr>
                <p:cNvPicPr/>
                <p:nvPr/>
              </p:nvPicPr>
              <p:blipFill>
                <a:blip r:embed="rId63"/>
                <a:stretch>
                  <a:fillRect/>
                </a:stretch>
              </p:blipFill>
              <p:spPr>
                <a:xfrm>
                  <a:off x="4929087" y="6459689"/>
                  <a:ext cx="159120" cy="19224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47" name="Ink 46">
                  <a:extLst>
                    <a:ext uri="{FF2B5EF4-FFF2-40B4-BE49-F238E27FC236}">
                      <a16:creationId xmlns:a16="http://schemas.microsoft.com/office/drawing/2014/main" id="{95A2967A-2F5D-4066-B699-0553CFE424A5}"/>
                    </a:ext>
                  </a:extLst>
                </p14:cNvPr>
                <p14:cNvContentPartPr/>
                <p14:nvPr/>
              </p14:nvContentPartPr>
              <p14:xfrm>
                <a:off x="5024847" y="6402809"/>
                <a:ext cx="50040" cy="81000"/>
              </p14:xfrm>
            </p:contentPart>
          </mc:Choice>
          <mc:Fallback>
            <p:pic>
              <p:nvPicPr>
                <p:cNvPr id="47" name="Ink 46">
                  <a:extLst>
                    <a:ext uri="{FF2B5EF4-FFF2-40B4-BE49-F238E27FC236}">
                      <a16:creationId xmlns:a16="http://schemas.microsoft.com/office/drawing/2014/main" id="{95A2967A-2F5D-4066-B699-0553CFE424A5}"/>
                    </a:ext>
                  </a:extLst>
                </p:cNvPr>
                <p:cNvPicPr/>
                <p:nvPr/>
              </p:nvPicPr>
              <p:blipFill>
                <a:blip r:embed="rId65"/>
                <a:stretch>
                  <a:fillRect/>
                </a:stretch>
              </p:blipFill>
              <p:spPr>
                <a:xfrm>
                  <a:off x="5015847" y="6393809"/>
                  <a:ext cx="67680" cy="9864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48" name="Ink 47">
                  <a:extLst>
                    <a:ext uri="{FF2B5EF4-FFF2-40B4-BE49-F238E27FC236}">
                      <a16:creationId xmlns:a16="http://schemas.microsoft.com/office/drawing/2014/main" id="{A6C8FF59-A3D6-A620-C598-05435FB5F803}"/>
                    </a:ext>
                  </a:extLst>
                </p14:cNvPr>
                <p14:cNvContentPartPr/>
                <p14:nvPr/>
              </p14:nvContentPartPr>
              <p14:xfrm>
                <a:off x="5045727" y="6362489"/>
                <a:ext cx="171720" cy="188280"/>
              </p14:xfrm>
            </p:contentPart>
          </mc:Choice>
          <mc:Fallback>
            <p:pic>
              <p:nvPicPr>
                <p:cNvPr id="48" name="Ink 47">
                  <a:extLst>
                    <a:ext uri="{FF2B5EF4-FFF2-40B4-BE49-F238E27FC236}">
                      <a16:creationId xmlns:a16="http://schemas.microsoft.com/office/drawing/2014/main" id="{A6C8FF59-A3D6-A620-C598-05435FB5F803}"/>
                    </a:ext>
                  </a:extLst>
                </p:cNvPr>
                <p:cNvPicPr/>
                <p:nvPr/>
              </p:nvPicPr>
              <p:blipFill>
                <a:blip r:embed="rId67"/>
                <a:stretch>
                  <a:fillRect/>
                </a:stretch>
              </p:blipFill>
              <p:spPr>
                <a:xfrm>
                  <a:off x="5036727" y="6353849"/>
                  <a:ext cx="189360" cy="20592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49" name="Ink 48">
                  <a:extLst>
                    <a:ext uri="{FF2B5EF4-FFF2-40B4-BE49-F238E27FC236}">
                      <a16:creationId xmlns:a16="http://schemas.microsoft.com/office/drawing/2014/main" id="{6C07A91B-6CFF-C408-5446-10F1E1E8881D}"/>
                    </a:ext>
                  </a:extLst>
                </p14:cNvPr>
                <p14:cNvContentPartPr/>
                <p14:nvPr/>
              </p14:nvContentPartPr>
              <p14:xfrm>
                <a:off x="5184327" y="6396329"/>
                <a:ext cx="20520" cy="39960"/>
              </p14:xfrm>
            </p:contentPart>
          </mc:Choice>
          <mc:Fallback>
            <p:pic>
              <p:nvPicPr>
                <p:cNvPr id="49" name="Ink 48">
                  <a:extLst>
                    <a:ext uri="{FF2B5EF4-FFF2-40B4-BE49-F238E27FC236}">
                      <a16:creationId xmlns:a16="http://schemas.microsoft.com/office/drawing/2014/main" id="{6C07A91B-6CFF-C408-5446-10F1E1E8881D}"/>
                    </a:ext>
                  </a:extLst>
                </p:cNvPr>
                <p:cNvPicPr/>
                <p:nvPr/>
              </p:nvPicPr>
              <p:blipFill>
                <a:blip r:embed="rId69"/>
                <a:stretch>
                  <a:fillRect/>
                </a:stretch>
              </p:blipFill>
              <p:spPr>
                <a:xfrm>
                  <a:off x="5175327" y="6387689"/>
                  <a:ext cx="38160" cy="5760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50" name="Ink 49">
                  <a:extLst>
                    <a:ext uri="{FF2B5EF4-FFF2-40B4-BE49-F238E27FC236}">
                      <a16:creationId xmlns:a16="http://schemas.microsoft.com/office/drawing/2014/main" id="{BA631973-7289-599F-314B-173DC70FEDEB}"/>
                    </a:ext>
                  </a:extLst>
                </p14:cNvPr>
                <p14:cNvContentPartPr/>
                <p14:nvPr/>
              </p14:nvContentPartPr>
              <p14:xfrm>
                <a:off x="5247687" y="6276089"/>
                <a:ext cx="130680" cy="222120"/>
              </p14:xfrm>
            </p:contentPart>
          </mc:Choice>
          <mc:Fallback>
            <p:pic>
              <p:nvPicPr>
                <p:cNvPr id="50" name="Ink 49">
                  <a:extLst>
                    <a:ext uri="{FF2B5EF4-FFF2-40B4-BE49-F238E27FC236}">
                      <a16:creationId xmlns:a16="http://schemas.microsoft.com/office/drawing/2014/main" id="{BA631973-7289-599F-314B-173DC70FEDEB}"/>
                    </a:ext>
                  </a:extLst>
                </p:cNvPr>
                <p:cNvPicPr/>
                <p:nvPr/>
              </p:nvPicPr>
              <p:blipFill>
                <a:blip r:embed="rId71"/>
                <a:stretch>
                  <a:fillRect/>
                </a:stretch>
              </p:blipFill>
              <p:spPr>
                <a:xfrm>
                  <a:off x="5238687" y="6267089"/>
                  <a:ext cx="148320" cy="23976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51" name="Ink 50">
                  <a:extLst>
                    <a:ext uri="{FF2B5EF4-FFF2-40B4-BE49-F238E27FC236}">
                      <a16:creationId xmlns:a16="http://schemas.microsoft.com/office/drawing/2014/main" id="{E5A899F0-5BAC-AD83-B77B-5EBDA041EE74}"/>
                    </a:ext>
                  </a:extLst>
                </p14:cNvPr>
                <p14:cNvContentPartPr/>
                <p14:nvPr/>
              </p14:nvContentPartPr>
              <p14:xfrm>
                <a:off x="4889127" y="6803129"/>
                <a:ext cx="89280" cy="184320"/>
              </p14:xfrm>
            </p:contentPart>
          </mc:Choice>
          <mc:Fallback>
            <p:pic>
              <p:nvPicPr>
                <p:cNvPr id="51" name="Ink 50">
                  <a:extLst>
                    <a:ext uri="{FF2B5EF4-FFF2-40B4-BE49-F238E27FC236}">
                      <a16:creationId xmlns:a16="http://schemas.microsoft.com/office/drawing/2014/main" id="{E5A899F0-5BAC-AD83-B77B-5EBDA041EE74}"/>
                    </a:ext>
                  </a:extLst>
                </p:cNvPr>
                <p:cNvPicPr/>
                <p:nvPr/>
              </p:nvPicPr>
              <p:blipFill>
                <a:blip r:embed="rId73"/>
                <a:stretch>
                  <a:fillRect/>
                </a:stretch>
              </p:blipFill>
              <p:spPr>
                <a:xfrm>
                  <a:off x="4880487" y="6794129"/>
                  <a:ext cx="106920" cy="20196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52" name="Ink 51">
                  <a:extLst>
                    <a:ext uri="{FF2B5EF4-FFF2-40B4-BE49-F238E27FC236}">
                      <a16:creationId xmlns:a16="http://schemas.microsoft.com/office/drawing/2014/main" id="{230EF4C1-8FCE-C0C7-12CF-22B885390884}"/>
                    </a:ext>
                  </a:extLst>
                </p14:cNvPr>
                <p14:cNvContentPartPr/>
                <p14:nvPr/>
              </p14:nvContentPartPr>
              <p14:xfrm>
                <a:off x="4983087" y="6717089"/>
                <a:ext cx="175680" cy="138600"/>
              </p14:xfrm>
            </p:contentPart>
          </mc:Choice>
          <mc:Fallback>
            <p:pic>
              <p:nvPicPr>
                <p:cNvPr id="52" name="Ink 51">
                  <a:extLst>
                    <a:ext uri="{FF2B5EF4-FFF2-40B4-BE49-F238E27FC236}">
                      <a16:creationId xmlns:a16="http://schemas.microsoft.com/office/drawing/2014/main" id="{230EF4C1-8FCE-C0C7-12CF-22B885390884}"/>
                    </a:ext>
                  </a:extLst>
                </p:cNvPr>
                <p:cNvPicPr/>
                <p:nvPr/>
              </p:nvPicPr>
              <p:blipFill>
                <a:blip r:embed="rId75"/>
                <a:stretch>
                  <a:fillRect/>
                </a:stretch>
              </p:blipFill>
              <p:spPr>
                <a:xfrm>
                  <a:off x="4974447" y="6708449"/>
                  <a:ext cx="193320" cy="15624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53" name="Ink 52">
                  <a:extLst>
                    <a:ext uri="{FF2B5EF4-FFF2-40B4-BE49-F238E27FC236}">
                      <a16:creationId xmlns:a16="http://schemas.microsoft.com/office/drawing/2014/main" id="{1860577D-7D71-41F0-8E1D-772332FCE146}"/>
                    </a:ext>
                  </a:extLst>
                </p14:cNvPr>
                <p14:cNvContentPartPr/>
                <p14:nvPr/>
              </p14:nvContentPartPr>
              <p14:xfrm>
                <a:off x="5138967" y="6584969"/>
                <a:ext cx="84600" cy="133560"/>
              </p14:xfrm>
            </p:contentPart>
          </mc:Choice>
          <mc:Fallback>
            <p:pic>
              <p:nvPicPr>
                <p:cNvPr id="53" name="Ink 52">
                  <a:extLst>
                    <a:ext uri="{FF2B5EF4-FFF2-40B4-BE49-F238E27FC236}">
                      <a16:creationId xmlns:a16="http://schemas.microsoft.com/office/drawing/2014/main" id="{1860577D-7D71-41F0-8E1D-772332FCE146}"/>
                    </a:ext>
                  </a:extLst>
                </p:cNvPr>
                <p:cNvPicPr/>
                <p:nvPr/>
              </p:nvPicPr>
              <p:blipFill>
                <a:blip r:embed="rId77"/>
                <a:stretch>
                  <a:fillRect/>
                </a:stretch>
              </p:blipFill>
              <p:spPr>
                <a:xfrm>
                  <a:off x="5129967" y="6576329"/>
                  <a:ext cx="102240" cy="15120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54" name="Ink 53">
                  <a:extLst>
                    <a:ext uri="{FF2B5EF4-FFF2-40B4-BE49-F238E27FC236}">
                      <a16:creationId xmlns:a16="http://schemas.microsoft.com/office/drawing/2014/main" id="{F22E1843-51A6-2539-1A56-12DFBDAC809D}"/>
                    </a:ext>
                  </a:extLst>
                </p14:cNvPr>
                <p14:cNvContentPartPr/>
                <p14:nvPr/>
              </p14:nvContentPartPr>
              <p14:xfrm>
                <a:off x="5144007" y="6640409"/>
                <a:ext cx="93240" cy="79200"/>
              </p14:xfrm>
            </p:contentPart>
          </mc:Choice>
          <mc:Fallback>
            <p:pic>
              <p:nvPicPr>
                <p:cNvPr id="54" name="Ink 53">
                  <a:extLst>
                    <a:ext uri="{FF2B5EF4-FFF2-40B4-BE49-F238E27FC236}">
                      <a16:creationId xmlns:a16="http://schemas.microsoft.com/office/drawing/2014/main" id="{F22E1843-51A6-2539-1A56-12DFBDAC809D}"/>
                    </a:ext>
                  </a:extLst>
                </p:cNvPr>
                <p:cNvPicPr/>
                <p:nvPr/>
              </p:nvPicPr>
              <p:blipFill>
                <a:blip r:embed="rId79"/>
                <a:stretch>
                  <a:fillRect/>
                </a:stretch>
              </p:blipFill>
              <p:spPr>
                <a:xfrm>
                  <a:off x="5135367" y="6631409"/>
                  <a:ext cx="110880" cy="9684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55" name="Ink 54">
                  <a:extLst>
                    <a:ext uri="{FF2B5EF4-FFF2-40B4-BE49-F238E27FC236}">
                      <a16:creationId xmlns:a16="http://schemas.microsoft.com/office/drawing/2014/main" id="{4C621532-8F07-3DA8-8C12-3AD906D8E205}"/>
                    </a:ext>
                  </a:extLst>
                </p14:cNvPr>
                <p14:cNvContentPartPr/>
                <p14:nvPr/>
              </p14:nvContentPartPr>
              <p14:xfrm>
                <a:off x="5269287" y="6471929"/>
                <a:ext cx="323640" cy="229320"/>
              </p14:xfrm>
            </p:contentPart>
          </mc:Choice>
          <mc:Fallback>
            <p:pic>
              <p:nvPicPr>
                <p:cNvPr id="55" name="Ink 54">
                  <a:extLst>
                    <a:ext uri="{FF2B5EF4-FFF2-40B4-BE49-F238E27FC236}">
                      <a16:creationId xmlns:a16="http://schemas.microsoft.com/office/drawing/2014/main" id="{4C621532-8F07-3DA8-8C12-3AD906D8E205}"/>
                    </a:ext>
                  </a:extLst>
                </p:cNvPr>
                <p:cNvPicPr/>
                <p:nvPr/>
              </p:nvPicPr>
              <p:blipFill>
                <a:blip r:embed="rId81"/>
                <a:stretch>
                  <a:fillRect/>
                </a:stretch>
              </p:blipFill>
              <p:spPr>
                <a:xfrm>
                  <a:off x="5260287" y="6462929"/>
                  <a:ext cx="341280" cy="246960"/>
                </a:xfrm>
                <a:prstGeom prst="rect">
                  <a:avLst/>
                </a:prstGeom>
              </p:spPr>
            </p:pic>
          </mc:Fallback>
        </mc:AlternateContent>
      </p:grpSp>
      <p:grpSp>
        <p:nvGrpSpPr>
          <p:cNvPr id="80" name="Group 79">
            <a:extLst>
              <a:ext uri="{FF2B5EF4-FFF2-40B4-BE49-F238E27FC236}">
                <a16:creationId xmlns:a16="http://schemas.microsoft.com/office/drawing/2014/main" id="{32896270-2581-53FB-1C43-23F23A35FEC3}"/>
              </a:ext>
            </a:extLst>
          </p:cNvPr>
          <p:cNvGrpSpPr/>
          <p:nvPr/>
        </p:nvGrpSpPr>
        <p:grpSpPr>
          <a:xfrm>
            <a:off x="8675607" y="5542769"/>
            <a:ext cx="3137760" cy="1382760"/>
            <a:chOff x="8675607" y="5542769"/>
            <a:chExt cx="3137760" cy="1382760"/>
          </a:xfrm>
        </p:grpSpPr>
        <mc:AlternateContent xmlns:mc="http://schemas.openxmlformats.org/markup-compatibility/2006">
          <mc:Choice xmlns:p14="http://schemas.microsoft.com/office/powerpoint/2010/main" Requires="p14">
            <p:contentPart p14:bwMode="auto" r:id="rId82">
              <p14:nvContentPartPr>
                <p14:cNvPr id="69" name="Ink 68">
                  <a:extLst>
                    <a:ext uri="{FF2B5EF4-FFF2-40B4-BE49-F238E27FC236}">
                      <a16:creationId xmlns:a16="http://schemas.microsoft.com/office/drawing/2014/main" id="{C4DAAE42-D05E-AD28-8C82-74F5677E73E4}"/>
                    </a:ext>
                  </a:extLst>
                </p14:cNvPr>
                <p14:cNvContentPartPr/>
                <p14:nvPr/>
              </p14:nvContentPartPr>
              <p14:xfrm>
                <a:off x="9488847" y="5777489"/>
                <a:ext cx="11880" cy="9720"/>
              </p14:xfrm>
            </p:contentPart>
          </mc:Choice>
          <mc:Fallback>
            <p:pic>
              <p:nvPicPr>
                <p:cNvPr id="69" name="Ink 68">
                  <a:extLst>
                    <a:ext uri="{FF2B5EF4-FFF2-40B4-BE49-F238E27FC236}">
                      <a16:creationId xmlns:a16="http://schemas.microsoft.com/office/drawing/2014/main" id="{C4DAAE42-D05E-AD28-8C82-74F5677E73E4}"/>
                    </a:ext>
                  </a:extLst>
                </p:cNvPr>
                <p:cNvPicPr/>
                <p:nvPr/>
              </p:nvPicPr>
              <p:blipFill>
                <a:blip r:embed="rId83"/>
                <a:stretch>
                  <a:fillRect/>
                </a:stretch>
              </p:blipFill>
              <p:spPr>
                <a:xfrm>
                  <a:off x="9480207" y="5768849"/>
                  <a:ext cx="29520" cy="2736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42" name="Ink 41">
                  <a:extLst>
                    <a:ext uri="{FF2B5EF4-FFF2-40B4-BE49-F238E27FC236}">
                      <a16:creationId xmlns:a16="http://schemas.microsoft.com/office/drawing/2014/main" id="{F2C09C2E-A011-2003-B3FF-5C2D69253FA0}"/>
                    </a:ext>
                  </a:extLst>
                </p14:cNvPr>
                <p14:cNvContentPartPr/>
                <p14:nvPr/>
              </p14:nvContentPartPr>
              <p14:xfrm>
                <a:off x="9333327" y="6106169"/>
                <a:ext cx="212400" cy="194400"/>
              </p14:xfrm>
            </p:contentPart>
          </mc:Choice>
          <mc:Fallback>
            <p:pic>
              <p:nvPicPr>
                <p:cNvPr id="42" name="Ink 41">
                  <a:extLst>
                    <a:ext uri="{FF2B5EF4-FFF2-40B4-BE49-F238E27FC236}">
                      <a16:creationId xmlns:a16="http://schemas.microsoft.com/office/drawing/2014/main" id="{F2C09C2E-A011-2003-B3FF-5C2D69253FA0}"/>
                    </a:ext>
                  </a:extLst>
                </p:cNvPr>
                <p:cNvPicPr/>
                <p:nvPr/>
              </p:nvPicPr>
              <p:blipFill>
                <a:blip r:embed="rId85"/>
                <a:stretch>
                  <a:fillRect/>
                </a:stretch>
              </p:blipFill>
              <p:spPr>
                <a:xfrm>
                  <a:off x="9324327" y="6097169"/>
                  <a:ext cx="230040" cy="21204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43" name="Ink 42">
                  <a:extLst>
                    <a:ext uri="{FF2B5EF4-FFF2-40B4-BE49-F238E27FC236}">
                      <a16:creationId xmlns:a16="http://schemas.microsoft.com/office/drawing/2014/main" id="{45A83860-E6F1-0449-0BE4-2DB8F57284E2}"/>
                    </a:ext>
                  </a:extLst>
                </p14:cNvPr>
                <p14:cNvContentPartPr/>
                <p14:nvPr/>
              </p14:nvContentPartPr>
              <p14:xfrm>
                <a:off x="9287247" y="6052169"/>
                <a:ext cx="103680" cy="105480"/>
              </p14:xfrm>
            </p:contentPart>
          </mc:Choice>
          <mc:Fallback>
            <p:pic>
              <p:nvPicPr>
                <p:cNvPr id="43" name="Ink 42">
                  <a:extLst>
                    <a:ext uri="{FF2B5EF4-FFF2-40B4-BE49-F238E27FC236}">
                      <a16:creationId xmlns:a16="http://schemas.microsoft.com/office/drawing/2014/main" id="{45A83860-E6F1-0449-0BE4-2DB8F57284E2}"/>
                    </a:ext>
                  </a:extLst>
                </p:cNvPr>
                <p:cNvPicPr/>
                <p:nvPr/>
              </p:nvPicPr>
              <p:blipFill>
                <a:blip r:embed="rId87"/>
                <a:stretch>
                  <a:fillRect/>
                </a:stretch>
              </p:blipFill>
              <p:spPr>
                <a:xfrm>
                  <a:off x="9278607" y="6043529"/>
                  <a:ext cx="121320" cy="12312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57" name="Ink 56">
                  <a:extLst>
                    <a:ext uri="{FF2B5EF4-FFF2-40B4-BE49-F238E27FC236}">
                      <a16:creationId xmlns:a16="http://schemas.microsoft.com/office/drawing/2014/main" id="{F2107825-3352-974A-C70C-360FE53FE125}"/>
                    </a:ext>
                  </a:extLst>
                </p14:cNvPr>
                <p14:cNvContentPartPr/>
                <p14:nvPr/>
              </p14:nvContentPartPr>
              <p14:xfrm>
                <a:off x="8675607" y="6326489"/>
                <a:ext cx="557640" cy="330840"/>
              </p14:xfrm>
            </p:contentPart>
          </mc:Choice>
          <mc:Fallback>
            <p:pic>
              <p:nvPicPr>
                <p:cNvPr id="57" name="Ink 56">
                  <a:extLst>
                    <a:ext uri="{FF2B5EF4-FFF2-40B4-BE49-F238E27FC236}">
                      <a16:creationId xmlns:a16="http://schemas.microsoft.com/office/drawing/2014/main" id="{F2107825-3352-974A-C70C-360FE53FE125}"/>
                    </a:ext>
                  </a:extLst>
                </p:cNvPr>
                <p:cNvPicPr/>
                <p:nvPr/>
              </p:nvPicPr>
              <p:blipFill>
                <a:blip r:embed="rId89"/>
                <a:stretch>
                  <a:fillRect/>
                </a:stretch>
              </p:blipFill>
              <p:spPr>
                <a:xfrm>
                  <a:off x="8666607" y="6317849"/>
                  <a:ext cx="575280" cy="34848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58" name="Ink 57">
                  <a:extLst>
                    <a:ext uri="{FF2B5EF4-FFF2-40B4-BE49-F238E27FC236}">
                      <a16:creationId xmlns:a16="http://schemas.microsoft.com/office/drawing/2014/main" id="{302B0A82-1F5B-07FC-CE61-15C75FDEDD8F}"/>
                    </a:ext>
                  </a:extLst>
                </p14:cNvPr>
                <p14:cNvContentPartPr/>
                <p14:nvPr/>
              </p14:nvContentPartPr>
              <p14:xfrm>
                <a:off x="9065127" y="6680369"/>
                <a:ext cx="152280" cy="158760"/>
              </p14:xfrm>
            </p:contentPart>
          </mc:Choice>
          <mc:Fallback>
            <p:pic>
              <p:nvPicPr>
                <p:cNvPr id="58" name="Ink 57">
                  <a:extLst>
                    <a:ext uri="{FF2B5EF4-FFF2-40B4-BE49-F238E27FC236}">
                      <a16:creationId xmlns:a16="http://schemas.microsoft.com/office/drawing/2014/main" id="{302B0A82-1F5B-07FC-CE61-15C75FDEDD8F}"/>
                    </a:ext>
                  </a:extLst>
                </p:cNvPr>
                <p:cNvPicPr/>
                <p:nvPr/>
              </p:nvPicPr>
              <p:blipFill>
                <a:blip r:embed="rId91"/>
                <a:stretch>
                  <a:fillRect/>
                </a:stretch>
              </p:blipFill>
              <p:spPr>
                <a:xfrm>
                  <a:off x="9056127" y="6671729"/>
                  <a:ext cx="169920" cy="17640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59" name="Ink 58">
                  <a:extLst>
                    <a:ext uri="{FF2B5EF4-FFF2-40B4-BE49-F238E27FC236}">
                      <a16:creationId xmlns:a16="http://schemas.microsoft.com/office/drawing/2014/main" id="{D7DF3A31-9ECC-E8AC-1C0D-3151725ECA48}"/>
                    </a:ext>
                  </a:extLst>
                </p14:cNvPr>
                <p14:cNvContentPartPr/>
                <p14:nvPr/>
              </p14:nvContentPartPr>
              <p14:xfrm>
                <a:off x="9313167" y="6746609"/>
                <a:ext cx="91800" cy="178920"/>
              </p14:xfrm>
            </p:contentPart>
          </mc:Choice>
          <mc:Fallback>
            <p:pic>
              <p:nvPicPr>
                <p:cNvPr id="59" name="Ink 58">
                  <a:extLst>
                    <a:ext uri="{FF2B5EF4-FFF2-40B4-BE49-F238E27FC236}">
                      <a16:creationId xmlns:a16="http://schemas.microsoft.com/office/drawing/2014/main" id="{D7DF3A31-9ECC-E8AC-1C0D-3151725ECA48}"/>
                    </a:ext>
                  </a:extLst>
                </p:cNvPr>
                <p:cNvPicPr/>
                <p:nvPr/>
              </p:nvPicPr>
              <p:blipFill>
                <a:blip r:embed="rId93"/>
                <a:stretch>
                  <a:fillRect/>
                </a:stretch>
              </p:blipFill>
              <p:spPr>
                <a:xfrm>
                  <a:off x="9304167" y="6737969"/>
                  <a:ext cx="109440" cy="19656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60" name="Ink 59">
                  <a:extLst>
                    <a:ext uri="{FF2B5EF4-FFF2-40B4-BE49-F238E27FC236}">
                      <a16:creationId xmlns:a16="http://schemas.microsoft.com/office/drawing/2014/main" id="{683A9FE8-C16C-DB18-AB4D-8C027D264FEB}"/>
                    </a:ext>
                  </a:extLst>
                </p14:cNvPr>
                <p14:cNvContentPartPr/>
                <p14:nvPr/>
              </p14:nvContentPartPr>
              <p14:xfrm>
                <a:off x="9411807" y="6804569"/>
                <a:ext cx="53280" cy="56160"/>
              </p14:xfrm>
            </p:contentPart>
          </mc:Choice>
          <mc:Fallback>
            <p:pic>
              <p:nvPicPr>
                <p:cNvPr id="60" name="Ink 59">
                  <a:extLst>
                    <a:ext uri="{FF2B5EF4-FFF2-40B4-BE49-F238E27FC236}">
                      <a16:creationId xmlns:a16="http://schemas.microsoft.com/office/drawing/2014/main" id="{683A9FE8-C16C-DB18-AB4D-8C027D264FEB}"/>
                    </a:ext>
                  </a:extLst>
                </p:cNvPr>
                <p:cNvPicPr/>
                <p:nvPr/>
              </p:nvPicPr>
              <p:blipFill>
                <a:blip r:embed="rId95"/>
                <a:stretch>
                  <a:fillRect/>
                </a:stretch>
              </p:blipFill>
              <p:spPr>
                <a:xfrm>
                  <a:off x="9403167" y="6795569"/>
                  <a:ext cx="70920" cy="7380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61" name="Ink 60">
                  <a:extLst>
                    <a:ext uri="{FF2B5EF4-FFF2-40B4-BE49-F238E27FC236}">
                      <a16:creationId xmlns:a16="http://schemas.microsoft.com/office/drawing/2014/main" id="{54F5DB65-3327-21B4-48F3-3502BFBFDAFD}"/>
                    </a:ext>
                  </a:extLst>
                </p14:cNvPr>
                <p14:cNvContentPartPr/>
                <p14:nvPr/>
              </p14:nvContentPartPr>
              <p14:xfrm>
                <a:off x="9444567" y="6747329"/>
                <a:ext cx="2520" cy="9360"/>
              </p14:xfrm>
            </p:contentPart>
          </mc:Choice>
          <mc:Fallback>
            <p:pic>
              <p:nvPicPr>
                <p:cNvPr id="61" name="Ink 60">
                  <a:extLst>
                    <a:ext uri="{FF2B5EF4-FFF2-40B4-BE49-F238E27FC236}">
                      <a16:creationId xmlns:a16="http://schemas.microsoft.com/office/drawing/2014/main" id="{54F5DB65-3327-21B4-48F3-3502BFBFDAFD}"/>
                    </a:ext>
                  </a:extLst>
                </p:cNvPr>
                <p:cNvPicPr/>
                <p:nvPr/>
              </p:nvPicPr>
              <p:blipFill>
                <a:blip r:embed="rId97"/>
                <a:stretch>
                  <a:fillRect/>
                </a:stretch>
              </p:blipFill>
              <p:spPr>
                <a:xfrm>
                  <a:off x="9435927" y="6738689"/>
                  <a:ext cx="20160" cy="2700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62" name="Ink 61">
                  <a:extLst>
                    <a:ext uri="{FF2B5EF4-FFF2-40B4-BE49-F238E27FC236}">
                      <a16:creationId xmlns:a16="http://schemas.microsoft.com/office/drawing/2014/main" id="{0ECAA773-1B19-6BFE-8A11-9668048E90DA}"/>
                    </a:ext>
                  </a:extLst>
                </p14:cNvPr>
                <p14:cNvContentPartPr/>
                <p14:nvPr/>
              </p14:nvContentPartPr>
              <p14:xfrm>
                <a:off x="9521967" y="6639689"/>
                <a:ext cx="164880" cy="173160"/>
              </p14:xfrm>
            </p:contentPart>
          </mc:Choice>
          <mc:Fallback>
            <p:pic>
              <p:nvPicPr>
                <p:cNvPr id="62" name="Ink 61">
                  <a:extLst>
                    <a:ext uri="{FF2B5EF4-FFF2-40B4-BE49-F238E27FC236}">
                      <a16:creationId xmlns:a16="http://schemas.microsoft.com/office/drawing/2014/main" id="{0ECAA773-1B19-6BFE-8A11-9668048E90DA}"/>
                    </a:ext>
                  </a:extLst>
                </p:cNvPr>
                <p:cNvPicPr/>
                <p:nvPr/>
              </p:nvPicPr>
              <p:blipFill>
                <a:blip r:embed="rId99"/>
                <a:stretch>
                  <a:fillRect/>
                </a:stretch>
              </p:blipFill>
              <p:spPr>
                <a:xfrm>
                  <a:off x="9512967" y="6630689"/>
                  <a:ext cx="182520" cy="19080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63" name="Ink 62">
                  <a:extLst>
                    <a:ext uri="{FF2B5EF4-FFF2-40B4-BE49-F238E27FC236}">
                      <a16:creationId xmlns:a16="http://schemas.microsoft.com/office/drawing/2014/main" id="{BC19693E-6922-39B2-DCD5-2FBD9B3E9F5C}"/>
                    </a:ext>
                  </a:extLst>
                </p14:cNvPr>
                <p14:cNvContentPartPr/>
                <p14:nvPr/>
              </p14:nvContentPartPr>
              <p14:xfrm>
                <a:off x="9810687" y="6501089"/>
                <a:ext cx="248400" cy="234360"/>
              </p14:xfrm>
            </p:contentPart>
          </mc:Choice>
          <mc:Fallback>
            <p:pic>
              <p:nvPicPr>
                <p:cNvPr id="63" name="Ink 62">
                  <a:extLst>
                    <a:ext uri="{FF2B5EF4-FFF2-40B4-BE49-F238E27FC236}">
                      <a16:creationId xmlns:a16="http://schemas.microsoft.com/office/drawing/2014/main" id="{BC19693E-6922-39B2-DCD5-2FBD9B3E9F5C}"/>
                    </a:ext>
                  </a:extLst>
                </p:cNvPr>
                <p:cNvPicPr/>
                <p:nvPr/>
              </p:nvPicPr>
              <p:blipFill>
                <a:blip r:embed="rId101"/>
                <a:stretch>
                  <a:fillRect/>
                </a:stretch>
              </p:blipFill>
              <p:spPr>
                <a:xfrm>
                  <a:off x="9801687" y="6492449"/>
                  <a:ext cx="266040" cy="25200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64" name="Ink 63">
                  <a:extLst>
                    <a:ext uri="{FF2B5EF4-FFF2-40B4-BE49-F238E27FC236}">
                      <a16:creationId xmlns:a16="http://schemas.microsoft.com/office/drawing/2014/main" id="{417389F5-6453-4692-0A9E-C1C8FFFFD4A5}"/>
                    </a:ext>
                  </a:extLst>
                </p14:cNvPr>
                <p14:cNvContentPartPr/>
                <p14:nvPr/>
              </p14:nvContentPartPr>
              <p14:xfrm>
                <a:off x="10061967" y="6491369"/>
                <a:ext cx="171720" cy="102600"/>
              </p14:xfrm>
            </p:contentPart>
          </mc:Choice>
          <mc:Fallback>
            <p:pic>
              <p:nvPicPr>
                <p:cNvPr id="64" name="Ink 63">
                  <a:extLst>
                    <a:ext uri="{FF2B5EF4-FFF2-40B4-BE49-F238E27FC236}">
                      <a16:creationId xmlns:a16="http://schemas.microsoft.com/office/drawing/2014/main" id="{417389F5-6453-4692-0A9E-C1C8FFFFD4A5}"/>
                    </a:ext>
                  </a:extLst>
                </p:cNvPr>
                <p:cNvPicPr/>
                <p:nvPr/>
              </p:nvPicPr>
              <p:blipFill>
                <a:blip r:embed="rId103"/>
                <a:stretch>
                  <a:fillRect/>
                </a:stretch>
              </p:blipFill>
              <p:spPr>
                <a:xfrm>
                  <a:off x="10052967" y="6482369"/>
                  <a:ext cx="189360" cy="12024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65" name="Ink 64">
                  <a:extLst>
                    <a:ext uri="{FF2B5EF4-FFF2-40B4-BE49-F238E27FC236}">
                      <a16:creationId xmlns:a16="http://schemas.microsoft.com/office/drawing/2014/main" id="{93F9ED49-5487-5E0C-8660-A03F37224CDF}"/>
                    </a:ext>
                  </a:extLst>
                </p14:cNvPr>
                <p14:cNvContentPartPr/>
                <p14:nvPr/>
              </p14:nvContentPartPr>
              <p14:xfrm>
                <a:off x="10132527" y="6395969"/>
                <a:ext cx="14040" cy="15840"/>
              </p14:xfrm>
            </p:contentPart>
          </mc:Choice>
          <mc:Fallback>
            <p:pic>
              <p:nvPicPr>
                <p:cNvPr id="65" name="Ink 64">
                  <a:extLst>
                    <a:ext uri="{FF2B5EF4-FFF2-40B4-BE49-F238E27FC236}">
                      <a16:creationId xmlns:a16="http://schemas.microsoft.com/office/drawing/2014/main" id="{93F9ED49-5487-5E0C-8660-A03F37224CDF}"/>
                    </a:ext>
                  </a:extLst>
                </p:cNvPr>
                <p:cNvPicPr/>
                <p:nvPr/>
              </p:nvPicPr>
              <p:blipFill>
                <a:blip r:embed="rId105"/>
                <a:stretch>
                  <a:fillRect/>
                </a:stretch>
              </p:blipFill>
              <p:spPr>
                <a:xfrm>
                  <a:off x="10123887" y="6386969"/>
                  <a:ext cx="31680" cy="3348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66" name="Ink 65">
                  <a:extLst>
                    <a:ext uri="{FF2B5EF4-FFF2-40B4-BE49-F238E27FC236}">
                      <a16:creationId xmlns:a16="http://schemas.microsoft.com/office/drawing/2014/main" id="{7B94280A-3999-5A5A-0B5C-53B0F975CD30}"/>
                    </a:ext>
                  </a:extLst>
                </p14:cNvPr>
                <p14:cNvContentPartPr/>
                <p14:nvPr/>
              </p14:nvContentPartPr>
              <p14:xfrm>
                <a:off x="10249887" y="6393809"/>
                <a:ext cx="131760" cy="79560"/>
              </p14:xfrm>
            </p:contentPart>
          </mc:Choice>
          <mc:Fallback>
            <p:pic>
              <p:nvPicPr>
                <p:cNvPr id="66" name="Ink 65">
                  <a:extLst>
                    <a:ext uri="{FF2B5EF4-FFF2-40B4-BE49-F238E27FC236}">
                      <a16:creationId xmlns:a16="http://schemas.microsoft.com/office/drawing/2014/main" id="{7B94280A-3999-5A5A-0B5C-53B0F975CD30}"/>
                    </a:ext>
                  </a:extLst>
                </p:cNvPr>
                <p:cNvPicPr/>
                <p:nvPr/>
              </p:nvPicPr>
              <p:blipFill>
                <a:blip r:embed="rId107"/>
                <a:stretch>
                  <a:fillRect/>
                </a:stretch>
              </p:blipFill>
              <p:spPr>
                <a:xfrm>
                  <a:off x="10240887" y="6384809"/>
                  <a:ext cx="149400" cy="9720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67" name="Ink 66">
                  <a:extLst>
                    <a:ext uri="{FF2B5EF4-FFF2-40B4-BE49-F238E27FC236}">
                      <a16:creationId xmlns:a16="http://schemas.microsoft.com/office/drawing/2014/main" id="{F88D304A-A409-2A95-E2A8-3094EE99B5EF}"/>
                    </a:ext>
                  </a:extLst>
                </p14:cNvPr>
                <p14:cNvContentPartPr/>
                <p14:nvPr/>
              </p14:nvContentPartPr>
              <p14:xfrm>
                <a:off x="10537887" y="6362489"/>
                <a:ext cx="3600" cy="1440"/>
              </p14:xfrm>
            </p:contentPart>
          </mc:Choice>
          <mc:Fallback>
            <p:pic>
              <p:nvPicPr>
                <p:cNvPr id="67" name="Ink 66">
                  <a:extLst>
                    <a:ext uri="{FF2B5EF4-FFF2-40B4-BE49-F238E27FC236}">
                      <a16:creationId xmlns:a16="http://schemas.microsoft.com/office/drawing/2014/main" id="{F88D304A-A409-2A95-E2A8-3094EE99B5EF}"/>
                    </a:ext>
                  </a:extLst>
                </p:cNvPr>
                <p:cNvPicPr/>
                <p:nvPr/>
              </p:nvPicPr>
              <p:blipFill>
                <a:blip r:embed="rId109"/>
                <a:stretch>
                  <a:fillRect/>
                </a:stretch>
              </p:blipFill>
              <p:spPr>
                <a:xfrm>
                  <a:off x="10529247" y="6353849"/>
                  <a:ext cx="21240" cy="1908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70" name="Ink 69">
                  <a:extLst>
                    <a:ext uri="{FF2B5EF4-FFF2-40B4-BE49-F238E27FC236}">
                      <a16:creationId xmlns:a16="http://schemas.microsoft.com/office/drawing/2014/main" id="{B1C59D3E-EDA7-3C1B-2A08-7F30B62FDF5A}"/>
                    </a:ext>
                  </a:extLst>
                </p14:cNvPr>
                <p14:cNvContentPartPr/>
                <p14:nvPr/>
              </p14:nvContentPartPr>
              <p14:xfrm>
                <a:off x="9560847" y="5959649"/>
                <a:ext cx="1347840" cy="380880"/>
              </p14:xfrm>
            </p:contentPart>
          </mc:Choice>
          <mc:Fallback>
            <p:pic>
              <p:nvPicPr>
                <p:cNvPr id="70" name="Ink 69">
                  <a:extLst>
                    <a:ext uri="{FF2B5EF4-FFF2-40B4-BE49-F238E27FC236}">
                      <a16:creationId xmlns:a16="http://schemas.microsoft.com/office/drawing/2014/main" id="{B1C59D3E-EDA7-3C1B-2A08-7F30B62FDF5A}"/>
                    </a:ext>
                  </a:extLst>
                </p:cNvPr>
                <p:cNvPicPr/>
                <p:nvPr/>
              </p:nvPicPr>
              <p:blipFill>
                <a:blip r:embed="rId111"/>
                <a:stretch>
                  <a:fillRect/>
                </a:stretch>
              </p:blipFill>
              <p:spPr>
                <a:xfrm>
                  <a:off x="9551847" y="5951009"/>
                  <a:ext cx="1365480" cy="39852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72" name="Ink 71">
                  <a:extLst>
                    <a:ext uri="{FF2B5EF4-FFF2-40B4-BE49-F238E27FC236}">
                      <a16:creationId xmlns:a16="http://schemas.microsoft.com/office/drawing/2014/main" id="{DB8E6A0E-A016-5BD6-FCD6-1A1AB08ECA11}"/>
                    </a:ext>
                  </a:extLst>
                </p14:cNvPr>
                <p14:cNvContentPartPr/>
                <p14:nvPr/>
              </p14:nvContentPartPr>
              <p14:xfrm>
                <a:off x="11019567" y="5842649"/>
                <a:ext cx="361440" cy="112680"/>
              </p14:xfrm>
            </p:contentPart>
          </mc:Choice>
          <mc:Fallback>
            <p:pic>
              <p:nvPicPr>
                <p:cNvPr id="72" name="Ink 71">
                  <a:extLst>
                    <a:ext uri="{FF2B5EF4-FFF2-40B4-BE49-F238E27FC236}">
                      <a16:creationId xmlns:a16="http://schemas.microsoft.com/office/drawing/2014/main" id="{DB8E6A0E-A016-5BD6-FCD6-1A1AB08ECA11}"/>
                    </a:ext>
                  </a:extLst>
                </p:cNvPr>
                <p:cNvPicPr/>
                <p:nvPr/>
              </p:nvPicPr>
              <p:blipFill>
                <a:blip r:embed="rId113"/>
                <a:stretch>
                  <a:fillRect/>
                </a:stretch>
              </p:blipFill>
              <p:spPr>
                <a:xfrm>
                  <a:off x="11010927" y="5833649"/>
                  <a:ext cx="379080" cy="13032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73" name="Ink 72">
                  <a:extLst>
                    <a:ext uri="{FF2B5EF4-FFF2-40B4-BE49-F238E27FC236}">
                      <a16:creationId xmlns:a16="http://schemas.microsoft.com/office/drawing/2014/main" id="{960F445D-43A7-D964-80C3-0B81DBC56BB9}"/>
                    </a:ext>
                  </a:extLst>
                </p14:cNvPr>
                <p14:cNvContentPartPr/>
                <p14:nvPr/>
              </p14:nvContentPartPr>
              <p14:xfrm>
                <a:off x="11419167" y="5542769"/>
                <a:ext cx="63720" cy="272160"/>
              </p14:xfrm>
            </p:contentPart>
          </mc:Choice>
          <mc:Fallback>
            <p:pic>
              <p:nvPicPr>
                <p:cNvPr id="73" name="Ink 72">
                  <a:extLst>
                    <a:ext uri="{FF2B5EF4-FFF2-40B4-BE49-F238E27FC236}">
                      <a16:creationId xmlns:a16="http://schemas.microsoft.com/office/drawing/2014/main" id="{960F445D-43A7-D964-80C3-0B81DBC56BB9}"/>
                    </a:ext>
                  </a:extLst>
                </p:cNvPr>
                <p:cNvPicPr/>
                <p:nvPr/>
              </p:nvPicPr>
              <p:blipFill>
                <a:blip r:embed="rId115"/>
                <a:stretch>
                  <a:fillRect/>
                </a:stretch>
              </p:blipFill>
              <p:spPr>
                <a:xfrm>
                  <a:off x="11410167" y="5534129"/>
                  <a:ext cx="81360" cy="28980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74" name="Ink 73">
                  <a:extLst>
                    <a:ext uri="{FF2B5EF4-FFF2-40B4-BE49-F238E27FC236}">
                      <a16:creationId xmlns:a16="http://schemas.microsoft.com/office/drawing/2014/main" id="{D436B394-B5D1-376B-5F1D-DACF25F40DCC}"/>
                    </a:ext>
                  </a:extLst>
                </p14:cNvPr>
                <p14:cNvContentPartPr/>
                <p14:nvPr/>
              </p14:nvContentPartPr>
              <p14:xfrm>
                <a:off x="11378487" y="5734289"/>
                <a:ext cx="106560" cy="61200"/>
              </p14:xfrm>
            </p:contentPart>
          </mc:Choice>
          <mc:Fallback>
            <p:pic>
              <p:nvPicPr>
                <p:cNvPr id="74" name="Ink 73">
                  <a:extLst>
                    <a:ext uri="{FF2B5EF4-FFF2-40B4-BE49-F238E27FC236}">
                      <a16:creationId xmlns:a16="http://schemas.microsoft.com/office/drawing/2014/main" id="{D436B394-B5D1-376B-5F1D-DACF25F40DCC}"/>
                    </a:ext>
                  </a:extLst>
                </p:cNvPr>
                <p:cNvPicPr/>
                <p:nvPr/>
              </p:nvPicPr>
              <p:blipFill>
                <a:blip r:embed="rId117"/>
                <a:stretch>
                  <a:fillRect/>
                </a:stretch>
              </p:blipFill>
              <p:spPr>
                <a:xfrm>
                  <a:off x="11369847" y="5725649"/>
                  <a:ext cx="124200" cy="7884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75" name="Ink 74">
                  <a:extLst>
                    <a:ext uri="{FF2B5EF4-FFF2-40B4-BE49-F238E27FC236}">
                      <a16:creationId xmlns:a16="http://schemas.microsoft.com/office/drawing/2014/main" id="{552C35C7-99C7-9FE6-B39D-8BA939299DF3}"/>
                    </a:ext>
                  </a:extLst>
                </p14:cNvPr>
                <p14:cNvContentPartPr/>
                <p14:nvPr/>
              </p14:nvContentPartPr>
              <p14:xfrm>
                <a:off x="11530407" y="5582729"/>
                <a:ext cx="192960" cy="175680"/>
              </p14:xfrm>
            </p:contentPart>
          </mc:Choice>
          <mc:Fallback>
            <p:pic>
              <p:nvPicPr>
                <p:cNvPr id="75" name="Ink 74">
                  <a:extLst>
                    <a:ext uri="{FF2B5EF4-FFF2-40B4-BE49-F238E27FC236}">
                      <a16:creationId xmlns:a16="http://schemas.microsoft.com/office/drawing/2014/main" id="{552C35C7-99C7-9FE6-B39D-8BA939299DF3}"/>
                    </a:ext>
                  </a:extLst>
                </p:cNvPr>
                <p:cNvPicPr/>
                <p:nvPr/>
              </p:nvPicPr>
              <p:blipFill>
                <a:blip r:embed="rId119"/>
                <a:stretch>
                  <a:fillRect/>
                </a:stretch>
              </p:blipFill>
              <p:spPr>
                <a:xfrm>
                  <a:off x="11521767" y="5573729"/>
                  <a:ext cx="210600" cy="19332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76" name="Ink 75">
                  <a:extLst>
                    <a:ext uri="{FF2B5EF4-FFF2-40B4-BE49-F238E27FC236}">
                      <a16:creationId xmlns:a16="http://schemas.microsoft.com/office/drawing/2014/main" id="{7B9F9FD5-C02B-0FFD-6B4E-DAFBED274DF0}"/>
                    </a:ext>
                  </a:extLst>
                </p14:cNvPr>
                <p14:cNvContentPartPr/>
                <p14:nvPr/>
              </p14:nvContentPartPr>
              <p14:xfrm>
                <a:off x="11288847" y="6090689"/>
                <a:ext cx="135720" cy="82080"/>
              </p14:xfrm>
            </p:contentPart>
          </mc:Choice>
          <mc:Fallback>
            <p:pic>
              <p:nvPicPr>
                <p:cNvPr id="76" name="Ink 75">
                  <a:extLst>
                    <a:ext uri="{FF2B5EF4-FFF2-40B4-BE49-F238E27FC236}">
                      <a16:creationId xmlns:a16="http://schemas.microsoft.com/office/drawing/2014/main" id="{7B9F9FD5-C02B-0FFD-6B4E-DAFBED274DF0}"/>
                    </a:ext>
                  </a:extLst>
                </p:cNvPr>
                <p:cNvPicPr/>
                <p:nvPr/>
              </p:nvPicPr>
              <p:blipFill>
                <a:blip r:embed="rId121"/>
                <a:stretch>
                  <a:fillRect/>
                </a:stretch>
              </p:blipFill>
              <p:spPr>
                <a:xfrm>
                  <a:off x="11279847" y="6081689"/>
                  <a:ext cx="153360" cy="9972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77" name="Ink 76">
                  <a:extLst>
                    <a:ext uri="{FF2B5EF4-FFF2-40B4-BE49-F238E27FC236}">
                      <a16:creationId xmlns:a16="http://schemas.microsoft.com/office/drawing/2014/main" id="{41526449-452E-4E39-CBD8-3B4ACA10EA61}"/>
                    </a:ext>
                  </a:extLst>
                </p14:cNvPr>
                <p14:cNvContentPartPr/>
                <p14:nvPr/>
              </p14:nvContentPartPr>
              <p14:xfrm>
                <a:off x="11488287" y="5917169"/>
                <a:ext cx="132480" cy="184680"/>
              </p14:xfrm>
            </p:contentPart>
          </mc:Choice>
          <mc:Fallback>
            <p:pic>
              <p:nvPicPr>
                <p:cNvPr id="77" name="Ink 76">
                  <a:extLst>
                    <a:ext uri="{FF2B5EF4-FFF2-40B4-BE49-F238E27FC236}">
                      <a16:creationId xmlns:a16="http://schemas.microsoft.com/office/drawing/2014/main" id="{41526449-452E-4E39-CBD8-3B4ACA10EA61}"/>
                    </a:ext>
                  </a:extLst>
                </p:cNvPr>
                <p:cNvPicPr/>
                <p:nvPr/>
              </p:nvPicPr>
              <p:blipFill>
                <a:blip r:embed="rId123"/>
                <a:stretch>
                  <a:fillRect/>
                </a:stretch>
              </p:blipFill>
              <p:spPr>
                <a:xfrm>
                  <a:off x="11479287" y="5908169"/>
                  <a:ext cx="150120" cy="20232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78" name="Ink 77">
                  <a:extLst>
                    <a:ext uri="{FF2B5EF4-FFF2-40B4-BE49-F238E27FC236}">
                      <a16:creationId xmlns:a16="http://schemas.microsoft.com/office/drawing/2014/main" id="{B6710393-3331-8285-791C-DEA73FB79390}"/>
                    </a:ext>
                  </a:extLst>
                </p14:cNvPr>
                <p14:cNvContentPartPr/>
                <p14:nvPr/>
              </p14:nvContentPartPr>
              <p14:xfrm>
                <a:off x="11645607" y="5873609"/>
                <a:ext cx="167760" cy="130320"/>
              </p14:xfrm>
            </p:contentPart>
          </mc:Choice>
          <mc:Fallback>
            <p:pic>
              <p:nvPicPr>
                <p:cNvPr id="78" name="Ink 77">
                  <a:extLst>
                    <a:ext uri="{FF2B5EF4-FFF2-40B4-BE49-F238E27FC236}">
                      <a16:creationId xmlns:a16="http://schemas.microsoft.com/office/drawing/2014/main" id="{B6710393-3331-8285-791C-DEA73FB79390}"/>
                    </a:ext>
                  </a:extLst>
                </p:cNvPr>
                <p:cNvPicPr/>
                <p:nvPr/>
              </p:nvPicPr>
              <p:blipFill>
                <a:blip r:embed="rId125"/>
                <a:stretch>
                  <a:fillRect/>
                </a:stretch>
              </p:blipFill>
              <p:spPr>
                <a:xfrm>
                  <a:off x="11636967" y="5864609"/>
                  <a:ext cx="185400" cy="14796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79" name="Ink 78">
                  <a:extLst>
                    <a:ext uri="{FF2B5EF4-FFF2-40B4-BE49-F238E27FC236}">
                      <a16:creationId xmlns:a16="http://schemas.microsoft.com/office/drawing/2014/main" id="{8EFBEEFB-5409-D124-AC1F-6B2297ECDF01}"/>
                    </a:ext>
                  </a:extLst>
                </p14:cNvPr>
                <p14:cNvContentPartPr/>
                <p14:nvPr/>
              </p14:nvContentPartPr>
              <p14:xfrm>
                <a:off x="11405487" y="6069449"/>
                <a:ext cx="9360" cy="72000"/>
              </p14:xfrm>
            </p:contentPart>
          </mc:Choice>
          <mc:Fallback>
            <p:pic>
              <p:nvPicPr>
                <p:cNvPr id="79" name="Ink 78">
                  <a:extLst>
                    <a:ext uri="{FF2B5EF4-FFF2-40B4-BE49-F238E27FC236}">
                      <a16:creationId xmlns:a16="http://schemas.microsoft.com/office/drawing/2014/main" id="{8EFBEEFB-5409-D124-AC1F-6B2297ECDF01}"/>
                    </a:ext>
                  </a:extLst>
                </p:cNvPr>
                <p:cNvPicPr/>
                <p:nvPr/>
              </p:nvPicPr>
              <p:blipFill>
                <a:blip r:embed="rId127"/>
                <a:stretch>
                  <a:fillRect/>
                </a:stretch>
              </p:blipFill>
              <p:spPr>
                <a:xfrm>
                  <a:off x="11396847" y="6060809"/>
                  <a:ext cx="27000" cy="89640"/>
                </a:xfrm>
                <a:prstGeom prst="rect">
                  <a:avLst/>
                </a:prstGeom>
              </p:spPr>
            </p:pic>
          </mc:Fallback>
        </mc:AlternateContent>
      </p:grpSp>
      <p:grpSp>
        <p:nvGrpSpPr>
          <p:cNvPr id="92" name="Group 91">
            <a:extLst>
              <a:ext uri="{FF2B5EF4-FFF2-40B4-BE49-F238E27FC236}">
                <a16:creationId xmlns:a16="http://schemas.microsoft.com/office/drawing/2014/main" id="{9183E1CC-CEA6-CA19-F240-32A010F88443}"/>
              </a:ext>
            </a:extLst>
          </p:cNvPr>
          <p:cNvGrpSpPr/>
          <p:nvPr/>
        </p:nvGrpSpPr>
        <p:grpSpPr>
          <a:xfrm>
            <a:off x="10970607" y="6303809"/>
            <a:ext cx="1468440" cy="471600"/>
            <a:chOff x="10970607" y="6303809"/>
            <a:chExt cx="1468440" cy="471600"/>
          </a:xfrm>
        </p:grpSpPr>
        <mc:AlternateContent xmlns:mc="http://schemas.openxmlformats.org/markup-compatibility/2006">
          <mc:Choice xmlns:p14="http://schemas.microsoft.com/office/powerpoint/2010/main" Requires="p14">
            <p:contentPart p14:bwMode="auto" r:id="rId128">
              <p14:nvContentPartPr>
                <p14:cNvPr id="81" name="Ink 80">
                  <a:extLst>
                    <a:ext uri="{FF2B5EF4-FFF2-40B4-BE49-F238E27FC236}">
                      <a16:creationId xmlns:a16="http://schemas.microsoft.com/office/drawing/2014/main" id="{003C2EE6-7E03-B40A-D315-D2F6DADCA1B4}"/>
                    </a:ext>
                  </a:extLst>
                </p14:cNvPr>
                <p14:cNvContentPartPr/>
                <p14:nvPr/>
              </p14:nvContentPartPr>
              <p14:xfrm>
                <a:off x="10970607" y="6528809"/>
                <a:ext cx="155160" cy="163440"/>
              </p14:xfrm>
            </p:contentPart>
          </mc:Choice>
          <mc:Fallback>
            <p:pic>
              <p:nvPicPr>
                <p:cNvPr id="81" name="Ink 80">
                  <a:extLst>
                    <a:ext uri="{FF2B5EF4-FFF2-40B4-BE49-F238E27FC236}">
                      <a16:creationId xmlns:a16="http://schemas.microsoft.com/office/drawing/2014/main" id="{003C2EE6-7E03-B40A-D315-D2F6DADCA1B4}"/>
                    </a:ext>
                  </a:extLst>
                </p:cNvPr>
                <p:cNvPicPr/>
                <p:nvPr/>
              </p:nvPicPr>
              <p:blipFill>
                <a:blip r:embed="rId129"/>
                <a:stretch>
                  <a:fillRect/>
                </a:stretch>
              </p:blipFill>
              <p:spPr>
                <a:xfrm>
                  <a:off x="10961607" y="6520169"/>
                  <a:ext cx="172800" cy="18108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82" name="Ink 81">
                  <a:extLst>
                    <a:ext uri="{FF2B5EF4-FFF2-40B4-BE49-F238E27FC236}">
                      <a16:creationId xmlns:a16="http://schemas.microsoft.com/office/drawing/2014/main" id="{5BFB34E8-F0D9-937D-4D50-6C623C5D9504}"/>
                    </a:ext>
                  </a:extLst>
                </p14:cNvPr>
                <p14:cNvContentPartPr/>
                <p14:nvPr/>
              </p14:nvContentPartPr>
              <p14:xfrm>
                <a:off x="11190207" y="6303809"/>
                <a:ext cx="277560" cy="277920"/>
              </p14:xfrm>
            </p:contentPart>
          </mc:Choice>
          <mc:Fallback>
            <p:pic>
              <p:nvPicPr>
                <p:cNvPr id="82" name="Ink 81">
                  <a:extLst>
                    <a:ext uri="{FF2B5EF4-FFF2-40B4-BE49-F238E27FC236}">
                      <a16:creationId xmlns:a16="http://schemas.microsoft.com/office/drawing/2014/main" id="{5BFB34E8-F0D9-937D-4D50-6C623C5D9504}"/>
                    </a:ext>
                  </a:extLst>
                </p:cNvPr>
                <p:cNvPicPr/>
                <p:nvPr/>
              </p:nvPicPr>
              <p:blipFill>
                <a:blip r:embed="rId131"/>
                <a:stretch>
                  <a:fillRect/>
                </a:stretch>
              </p:blipFill>
              <p:spPr>
                <a:xfrm>
                  <a:off x="11181207" y="6294809"/>
                  <a:ext cx="295200" cy="29556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83" name="Ink 82">
                  <a:extLst>
                    <a:ext uri="{FF2B5EF4-FFF2-40B4-BE49-F238E27FC236}">
                      <a16:creationId xmlns:a16="http://schemas.microsoft.com/office/drawing/2014/main" id="{63DF6217-C20A-E4A8-4E87-6F5130505E33}"/>
                    </a:ext>
                  </a:extLst>
                </p14:cNvPr>
                <p14:cNvContentPartPr/>
                <p14:nvPr/>
              </p14:nvContentPartPr>
              <p14:xfrm>
                <a:off x="11456607" y="6312089"/>
                <a:ext cx="220680" cy="133200"/>
              </p14:xfrm>
            </p:contentPart>
          </mc:Choice>
          <mc:Fallback>
            <p:pic>
              <p:nvPicPr>
                <p:cNvPr id="83" name="Ink 82">
                  <a:extLst>
                    <a:ext uri="{FF2B5EF4-FFF2-40B4-BE49-F238E27FC236}">
                      <a16:creationId xmlns:a16="http://schemas.microsoft.com/office/drawing/2014/main" id="{63DF6217-C20A-E4A8-4E87-6F5130505E33}"/>
                    </a:ext>
                  </a:extLst>
                </p:cNvPr>
                <p:cNvPicPr/>
                <p:nvPr/>
              </p:nvPicPr>
              <p:blipFill>
                <a:blip r:embed="rId133"/>
                <a:stretch>
                  <a:fillRect/>
                </a:stretch>
              </p:blipFill>
              <p:spPr>
                <a:xfrm>
                  <a:off x="11447967" y="6303089"/>
                  <a:ext cx="238320" cy="15084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84" name="Ink 83">
                  <a:extLst>
                    <a:ext uri="{FF2B5EF4-FFF2-40B4-BE49-F238E27FC236}">
                      <a16:creationId xmlns:a16="http://schemas.microsoft.com/office/drawing/2014/main" id="{99C9E52D-F3EA-E167-7EB7-9A94B0D12460}"/>
                    </a:ext>
                  </a:extLst>
                </p14:cNvPr>
                <p14:cNvContentPartPr/>
                <p14:nvPr/>
              </p14:nvContentPartPr>
              <p14:xfrm>
                <a:off x="11486487" y="6608729"/>
                <a:ext cx="128520" cy="166680"/>
              </p14:xfrm>
            </p:contentPart>
          </mc:Choice>
          <mc:Fallback>
            <p:pic>
              <p:nvPicPr>
                <p:cNvPr id="84" name="Ink 83">
                  <a:extLst>
                    <a:ext uri="{FF2B5EF4-FFF2-40B4-BE49-F238E27FC236}">
                      <a16:creationId xmlns:a16="http://schemas.microsoft.com/office/drawing/2014/main" id="{99C9E52D-F3EA-E167-7EB7-9A94B0D12460}"/>
                    </a:ext>
                  </a:extLst>
                </p:cNvPr>
                <p:cNvPicPr/>
                <p:nvPr/>
              </p:nvPicPr>
              <p:blipFill>
                <a:blip r:embed="rId135"/>
                <a:stretch>
                  <a:fillRect/>
                </a:stretch>
              </p:blipFill>
              <p:spPr>
                <a:xfrm>
                  <a:off x="11477847" y="6600089"/>
                  <a:ext cx="146160" cy="18432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85" name="Ink 84">
                  <a:extLst>
                    <a:ext uri="{FF2B5EF4-FFF2-40B4-BE49-F238E27FC236}">
                      <a16:creationId xmlns:a16="http://schemas.microsoft.com/office/drawing/2014/main" id="{3CC1A3B6-B2B2-1D34-239E-94B83ACEF344}"/>
                    </a:ext>
                  </a:extLst>
                </p14:cNvPr>
                <p14:cNvContentPartPr/>
                <p14:nvPr/>
              </p14:nvContentPartPr>
              <p14:xfrm>
                <a:off x="11670087" y="6611969"/>
                <a:ext cx="14760" cy="91800"/>
              </p14:xfrm>
            </p:contentPart>
          </mc:Choice>
          <mc:Fallback>
            <p:pic>
              <p:nvPicPr>
                <p:cNvPr id="85" name="Ink 84">
                  <a:extLst>
                    <a:ext uri="{FF2B5EF4-FFF2-40B4-BE49-F238E27FC236}">
                      <a16:creationId xmlns:a16="http://schemas.microsoft.com/office/drawing/2014/main" id="{3CC1A3B6-B2B2-1D34-239E-94B83ACEF344}"/>
                    </a:ext>
                  </a:extLst>
                </p:cNvPr>
                <p:cNvPicPr/>
                <p:nvPr/>
              </p:nvPicPr>
              <p:blipFill>
                <a:blip r:embed="rId137"/>
                <a:stretch>
                  <a:fillRect/>
                </a:stretch>
              </p:blipFill>
              <p:spPr>
                <a:xfrm>
                  <a:off x="11661087" y="6602969"/>
                  <a:ext cx="32400" cy="10944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86" name="Ink 85">
                  <a:extLst>
                    <a:ext uri="{FF2B5EF4-FFF2-40B4-BE49-F238E27FC236}">
                      <a16:creationId xmlns:a16="http://schemas.microsoft.com/office/drawing/2014/main" id="{D135B802-BBD7-DD3E-91E4-64692C734C34}"/>
                    </a:ext>
                  </a:extLst>
                </p14:cNvPr>
                <p14:cNvContentPartPr/>
                <p14:nvPr/>
              </p14:nvContentPartPr>
              <p14:xfrm>
                <a:off x="11638407" y="6584969"/>
                <a:ext cx="19800" cy="1440"/>
              </p14:xfrm>
            </p:contentPart>
          </mc:Choice>
          <mc:Fallback>
            <p:pic>
              <p:nvPicPr>
                <p:cNvPr id="86" name="Ink 85">
                  <a:extLst>
                    <a:ext uri="{FF2B5EF4-FFF2-40B4-BE49-F238E27FC236}">
                      <a16:creationId xmlns:a16="http://schemas.microsoft.com/office/drawing/2014/main" id="{D135B802-BBD7-DD3E-91E4-64692C734C34}"/>
                    </a:ext>
                  </a:extLst>
                </p:cNvPr>
                <p:cNvPicPr/>
                <p:nvPr/>
              </p:nvPicPr>
              <p:blipFill>
                <a:blip r:embed="rId139"/>
                <a:stretch>
                  <a:fillRect/>
                </a:stretch>
              </p:blipFill>
              <p:spPr>
                <a:xfrm>
                  <a:off x="11629407" y="6575969"/>
                  <a:ext cx="37440" cy="19080"/>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87" name="Ink 86">
                  <a:extLst>
                    <a:ext uri="{FF2B5EF4-FFF2-40B4-BE49-F238E27FC236}">
                      <a16:creationId xmlns:a16="http://schemas.microsoft.com/office/drawing/2014/main" id="{E2B66BA0-2B88-30E6-1DA5-BCCD9B802248}"/>
                    </a:ext>
                  </a:extLst>
                </p14:cNvPr>
                <p14:cNvContentPartPr/>
                <p14:nvPr/>
              </p14:nvContentPartPr>
              <p14:xfrm>
                <a:off x="11750727" y="6580649"/>
                <a:ext cx="118440" cy="73800"/>
              </p14:xfrm>
            </p:contentPart>
          </mc:Choice>
          <mc:Fallback>
            <p:pic>
              <p:nvPicPr>
                <p:cNvPr id="87" name="Ink 86">
                  <a:extLst>
                    <a:ext uri="{FF2B5EF4-FFF2-40B4-BE49-F238E27FC236}">
                      <a16:creationId xmlns:a16="http://schemas.microsoft.com/office/drawing/2014/main" id="{E2B66BA0-2B88-30E6-1DA5-BCCD9B802248}"/>
                    </a:ext>
                  </a:extLst>
                </p:cNvPr>
                <p:cNvPicPr/>
                <p:nvPr/>
              </p:nvPicPr>
              <p:blipFill>
                <a:blip r:embed="rId141"/>
                <a:stretch>
                  <a:fillRect/>
                </a:stretch>
              </p:blipFill>
              <p:spPr>
                <a:xfrm>
                  <a:off x="11741727" y="6571649"/>
                  <a:ext cx="136080" cy="9144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88" name="Ink 87">
                  <a:extLst>
                    <a:ext uri="{FF2B5EF4-FFF2-40B4-BE49-F238E27FC236}">
                      <a16:creationId xmlns:a16="http://schemas.microsoft.com/office/drawing/2014/main" id="{701261D6-F909-3B01-D3E5-02F44A8FE7D0}"/>
                    </a:ext>
                  </a:extLst>
                </p14:cNvPr>
                <p14:cNvContentPartPr/>
                <p14:nvPr/>
              </p14:nvContentPartPr>
              <p14:xfrm>
                <a:off x="11887887" y="6408929"/>
                <a:ext cx="152640" cy="216000"/>
              </p14:xfrm>
            </p:contentPart>
          </mc:Choice>
          <mc:Fallback>
            <p:pic>
              <p:nvPicPr>
                <p:cNvPr id="88" name="Ink 87">
                  <a:extLst>
                    <a:ext uri="{FF2B5EF4-FFF2-40B4-BE49-F238E27FC236}">
                      <a16:creationId xmlns:a16="http://schemas.microsoft.com/office/drawing/2014/main" id="{701261D6-F909-3B01-D3E5-02F44A8FE7D0}"/>
                    </a:ext>
                  </a:extLst>
                </p:cNvPr>
                <p:cNvPicPr/>
                <p:nvPr/>
              </p:nvPicPr>
              <p:blipFill>
                <a:blip r:embed="rId143"/>
                <a:stretch>
                  <a:fillRect/>
                </a:stretch>
              </p:blipFill>
              <p:spPr>
                <a:xfrm>
                  <a:off x="11878887" y="6400289"/>
                  <a:ext cx="170280" cy="233640"/>
                </a:xfrm>
                <a:prstGeom prst="rect">
                  <a:avLst/>
                </a:prstGeom>
              </p:spPr>
            </p:pic>
          </mc:Fallback>
        </mc:AlternateContent>
        <mc:AlternateContent xmlns:mc="http://schemas.openxmlformats.org/markup-compatibility/2006">
          <mc:Choice xmlns:p14="http://schemas.microsoft.com/office/powerpoint/2010/main" Requires="p14">
            <p:contentPart p14:bwMode="auto" r:id="rId144">
              <p14:nvContentPartPr>
                <p14:cNvPr id="89" name="Ink 88">
                  <a:extLst>
                    <a:ext uri="{FF2B5EF4-FFF2-40B4-BE49-F238E27FC236}">
                      <a16:creationId xmlns:a16="http://schemas.microsoft.com/office/drawing/2014/main" id="{C1CB9733-8A51-0FD0-DF33-FB62674BA39B}"/>
                    </a:ext>
                  </a:extLst>
                </p14:cNvPr>
                <p14:cNvContentPartPr/>
                <p14:nvPr/>
              </p14:nvContentPartPr>
              <p14:xfrm>
                <a:off x="12020007" y="6457169"/>
                <a:ext cx="8640" cy="21960"/>
              </p14:xfrm>
            </p:contentPart>
          </mc:Choice>
          <mc:Fallback>
            <p:pic>
              <p:nvPicPr>
                <p:cNvPr id="89" name="Ink 88">
                  <a:extLst>
                    <a:ext uri="{FF2B5EF4-FFF2-40B4-BE49-F238E27FC236}">
                      <a16:creationId xmlns:a16="http://schemas.microsoft.com/office/drawing/2014/main" id="{C1CB9733-8A51-0FD0-DF33-FB62674BA39B}"/>
                    </a:ext>
                  </a:extLst>
                </p:cNvPr>
                <p:cNvPicPr/>
                <p:nvPr/>
              </p:nvPicPr>
              <p:blipFill>
                <a:blip r:embed="rId145"/>
                <a:stretch>
                  <a:fillRect/>
                </a:stretch>
              </p:blipFill>
              <p:spPr>
                <a:xfrm>
                  <a:off x="12011367" y="6448169"/>
                  <a:ext cx="26280" cy="39600"/>
                </a:xfrm>
                <a:prstGeom prst="rect">
                  <a:avLst/>
                </a:prstGeom>
              </p:spPr>
            </p:pic>
          </mc:Fallback>
        </mc:AlternateContent>
        <mc:AlternateContent xmlns:mc="http://schemas.openxmlformats.org/markup-compatibility/2006">
          <mc:Choice xmlns:p14="http://schemas.microsoft.com/office/powerpoint/2010/main" Requires="p14">
            <p:contentPart p14:bwMode="auto" r:id="rId146">
              <p14:nvContentPartPr>
                <p14:cNvPr id="90" name="Ink 89">
                  <a:extLst>
                    <a:ext uri="{FF2B5EF4-FFF2-40B4-BE49-F238E27FC236}">
                      <a16:creationId xmlns:a16="http://schemas.microsoft.com/office/drawing/2014/main" id="{418EEC30-C25F-2F48-C578-871278187AFA}"/>
                    </a:ext>
                  </a:extLst>
                </p14:cNvPr>
                <p14:cNvContentPartPr/>
                <p14:nvPr/>
              </p14:nvContentPartPr>
              <p14:xfrm>
                <a:off x="12084807" y="6469769"/>
                <a:ext cx="196920" cy="162720"/>
              </p14:xfrm>
            </p:contentPart>
          </mc:Choice>
          <mc:Fallback>
            <p:pic>
              <p:nvPicPr>
                <p:cNvPr id="90" name="Ink 89">
                  <a:extLst>
                    <a:ext uri="{FF2B5EF4-FFF2-40B4-BE49-F238E27FC236}">
                      <a16:creationId xmlns:a16="http://schemas.microsoft.com/office/drawing/2014/main" id="{418EEC30-C25F-2F48-C578-871278187AFA}"/>
                    </a:ext>
                  </a:extLst>
                </p:cNvPr>
                <p:cNvPicPr/>
                <p:nvPr/>
              </p:nvPicPr>
              <p:blipFill>
                <a:blip r:embed="rId147"/>
                <a:stretch>
                  <a:fillRect/>
                </a:stretch>
              </p:blipFill>
              <p:spPr>
                <a:xfrm>
                  <a:off x="12075807" y="6460769"/>
                  <a:ext cx="214560" cy="18036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91" name="Ink 90">
                  <a:extLst>
                    <a:ext uri="{FF2B5EF4-FFF2-40B4-BE49-F238E27FC236}">
                      <a16:creationId xmlns:a16="http://schemas.microsoft.com/office/drawing/2014/main" id="{A33ED5DE-2C87-C096-9ADF-0CC23932099C}"/>
                    </a:ext>
                  </a:extLst>
                </p14:cNvPr>
                <p14:cNvContentPartPr/>
                <p14:nvPr/>
              </p14:nvContentPartPr>
              <p14:xfrm>
                <a:off x="12342567" y="6459329"/>
                <a:ext cx="96480" cy="25200"/>
              </p14:xfrm>
            </p:contentPart>
          </mc:Choice>
          <mc:Fallback>
            <p:pic>
              <p:nvPicPr>
                <p:cNvPr id="91" name="Ink 90">
                  <a:extLst>
                    <a:ext uri="{FF2B5EF4-FFF2-40B4-BE49-F238E27FC236}">
                      <a16:creationId xmlns:a16="http://schemas.microsoft.com/office/drawing/2014/main" id="{A33ED5DE-2C87-C096-9ADF-0CC23932099C}"/>
                    </a:ext>
                  </a:extLst>
                </p:cNvPr>
                <p:cNvPicPr/>
                <p:nvPr/>
              </p:nvPicPr>
              <p:blipFill>
                <a:blip r:embed="rId149"/>
                <a:stretch>
                  <a:fillRect/>
                </a:stretch>
              </p:blipFill>
              <p:spPr>
                <a:xfrm>
                  <a:off x="12333927" y="6450329"/>
                  <a:ext cx="114120" cy="428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50">
            <p14:nvContentPartPr>
              <p14:cNvPr id="93" name="Ink 92">
                <a:extLst>
                  <a:ext uri="{FF2B5EF4-FFF2-40B4-BE49-F238E27FC236}">
                    <a16:creationId xmlns:a16="http://schemas.microsoft.com/office/drawing/2014/main" id="{0C8D43C9-99B1-DE4E-6C01-6CCA1351584A}"/>
                  </a:ext>
                </a:extLst>
              </p14:cNvPr>
              <p14:cNvContentPartPr/>
              <p14:nvPr/>
            </p14:nvContentPartPr>
            <p14:xfrm>
              <a:off x="7666167" y="616529"/>
              <a:ext cx="549000" cy="499320"/>
            </p14:xfrm>
          </p:contentPart>
        </mc:Choice>
        <mc:Fallback>
          <p:pic>
            <p:nvPicPr>
              <p:cNvPr id="93" name="Ink 92">
                <a:extLst>
                  <a:ext uri="{FF2B5EF4-FFF2-40B4-BE49-F238E27FC236}">
                    <a16:creationId xmlns:a16="http://schemas.microsoft.com/office/drawing/2014/main" id="{0C8D43C9-99B1-DE4E-6C01-6CCA1351584A}"/>
                  </a:ext>
                </a:extLst>
              </p:cNvPr>
              <p:cNvPicPr/>
              <p:nvPr/>
            </p:nvPicPr>
            <p:blipFill>
              <a:blip r:embed="rId151"/>
              <a:stretch>
                <a:fillRect/>
              </a:stretch>
            </p:blipFill>
            <p:spPr>
              <a:xfrm>
                <a:off x="7657167" y="607529"/>
                <a:ext cx="566640" cy="516960"/>
              </a:xfrm>
              <a:prstGeom prst="rect">
                <a:avLst/>
              </a:prstGeom>
            </p:spPr>
          </p:pic>
        </mc:Fallback>
      </mc:AlternateContent>
      <p:grpSp>
        <p:nvGrpSpPr>
          <p:cNvPr id="97" name="Group 96">
            <a:extLst>
              <a:ext uri="{FF2B5EF4-FFF2-40B4-BE49-F238E27FC236}">
                <a16:creationId xmlns:a16="http://schemas.microsoft.com/office/drawing/2014/main" id="{AB8C5E42-16B2-02E5-2749-5ADACE5CD19B}"/>
              </a:ext>
            </a:extLst>
          </p:cNvPr>
          <p:cNvGrpSpPr/>
          <p:nvPr/>
        </p:nvGrpSpPr>
        <p:grpSpPr>
          <a:xfrm>
            <a:off x="3012807" y="6680009"/>
            <a:ext cx="623160" cy="367920"/>
            <a:chOff x="3012807" y="6680009"/>
            <a:chExt cx="623160" cy="367920"/>
          </a:xfrm>
        </p:grpSpPr>
        <mc:AlternateContent xmlns:mc="http://schemas.openxmlformats.org/markup-compatibility/2006">
          <mc:Choice xmlns:p14="http://schemas.microsoft.com/office/powerpoint/2010/main" Requires="p14">
            <p:contentPart p14:bwMode="auto" r:id="rId152">
              <p14:nvContentPartPr>
                <p14:cNvPr id="94" name="Ink 93">
                  <a:extLst>
                    <a:ext uri="{FF2B5EF4-FFF2-40B4-BE49-F238E27FC236}">
                      <a16:creationId xmlns:a16="http://schemas.microsoft.com/office/drawing/2014/main" id="{6D0344F9-AD5F-EEA9-C8B6-EC5E3AC22AB6}"/>
                    </a:ext>
                  </a:extLst>
                </p14:cNvPr>
                <p14:cNvContentPartPr/>
                <p14:nvPr/>
              </p14:nvContentPartPr>
              <p14:xfrm>
                <a:off x="3012807" y="6718529"/>
                <a:ext cx="584280" cy="329400"/>
              </p14:xfrm>
            </p:contentPart>
          </mc:Choice>
          <mc:Fallback>
            <p:pic>
              <p:nvPicPr>
                <p:cNvPr id="94" name="Ink 93">
                  <a:extLst>
                    <a:ext uri="{FF2B5EF4-FFF2-40B4-BE49-F238E27FC236}">
                      <a16:creationId xmlns:a16="http://schemas.microsoft.com/office/drawing/2014/main" id="{6D0344F9-AD5F-EEA9-C8B6-EC5E3AC22AB6}"/>
                    </a:ext>
                  </a:extLst>
                </p:cNvPr>
                <p:cNvPicPr/>
                <p:nvPr/>
              </p:nvPicPr>
              <p:blipFill>
                <a:blip r:embed="rId153"/>
                <a:stretch>
                  <a:fillRect/>
                </a:stretch>
              </p:blipFill>
              <p:spPr>
                <a:xfrm>
                  <a:off x="3003807" y="6709529"/>
                  <a:ext cx="601920" cy="347040"/>
                </a:xfrm>
                <a:prstGeom prst="rect">
                  <a:avLst/>
                </a:prstGeom>
              </p:spPr>
            </p:pic>
          </mc:Fallback>
        </mc:AlternateContent>
        <mc:AlternateContent xmlns:mc="http://schemas.openxmlformats.org/markup-compatibility/2006">
          <mc:Choice xmlns:p14="http://schemas.microsoft.com/office/powerpoint/2010/main" Requires="p14">
            <p:contentPart p14:bwMode="auto" r:id="rId154">
              <p14:nvContentPartPr>
                <p14:cNvPr id="95" name="Ink 94">
                  <a:extLst>
                    <a:ext uri="{FF2B5EF4-FFF2-40B4-BE49-F238E27FC236}">
                      <a16:creationId xmlns:a16="http://schemas.microsoft.com/office/drawing/2014/main" id="{DB0ED5AD-780D-0478-AA50-3364451208F9}"/>
                    </a:ext>
                  </a:extLst>
                </p14:cNvPr>
                <p14:cNvContentPartPr/>
                <p14:nvPr/>
              </p14:nvContentPartPr>
              <p14:xfrm>
                <a:off x="3527607" y="6680009"/>
                <a:ext cx="108360" cy="134280"/>
              </p14:xfrm>
            </p:contentPart>
          </mc:Choice>
          <mc:Fallback>
            <p:pic>
              <p:nvPicPr>
                <p:cNvPr id="95" name="Ink 94">
                  <a:extLst>
                    <a:ext uri="{FF2B5EF4-FFF2-40B4-BE49-F238E27FC236}">
                      <a16:creationId xmlns:a16="http://schemas.microsoft.com/office/drawing/2014/main" id="{DB0ED5AD-780D-0478-AA50-3364451208F9}"/>
                    </a:ext>
                  </a:extLst>
                </p:cNvPr>
                <p:cNvPicPr/>
                <p:nvPr/>
              </p:nvPicPr>
              <p:blipFill>
                <a:blip r:embed="rId155"/>
                <a:stretch>
                  <a:fillRect/>
                </a:stretch>
              </p:blipFill>
              <p:spPr>
                <a:xfrm>
                  <a:off x="3518607" y="6671009"/>
                  <a:ext cx="126000" cy="151920"/>
                </a:xfrm>
                <a:prstGeom prst="rect">
                  <a:avLst/>
                </a:prstGeom>
              </p:spPr>
            </p:pic>
          </mc:Fallback>
        </mc:AlternateContent>
        <mc:AlternateContent xmlns:mc="http://schemas.openxmlformats.org/markup-compatibility/2006">
          <mc:Choice xmlns:p14="http://schemas.microsoft.com/office/powerpoint/2010/main" Requires="p14">
            <p:contentPart p14:bwMode="auto" r:id="rId156">
              <p14:nvContentPartPr>
                <p14:cNvPr id="96" name="Ink 95">
                  <a:extLst>
                    <a:ext uri="{FF2B5EF4-FFF2-40B4-BE49-F238E27FC236}">
                      <a16:creationId xmlns:a16="http://schemas.microsoft.com/office/drawing/2014/main" id="{0430DA13-BBAA-7C77-A84A-05A54557FA2D}"/>
                    </a:ext>
                  </a:extLst>
                </p14:cNvPr>
                <p14:cNvContentPartPr/>
                <p14:nvPr/>
              </p14:nvContentPartPr>
              <p14:xfrm>
                <a:off x="3532647" y="6731129"/>
                <a:ext cx="55440" cy="68040"/>
              </p14:xfrm>
            </p:contentPart>
          </mc:Choice>
          <mc:Fallback>
            <p:pic>
              <p:nvPicPr>
                <p:cNvPr id="96" name="Ink 95">
                  <a:extLst>
                    <a:ext uri="{FF2B5EF4-FFF2-40B4-BE49-F238E27FC236}">
                      <a16:creationId xmlns:a16="http://schemas.microsoft.com/office/drawing/2014/main" id="{0430DA13-BBAA-7C77-A84A-05A54557FA2D}"/>
                    </a:ext>
                  </a:extLst>
                </p:cNvPr>
                <p:cNvPicPr/>
                <p:nvPr/>
              </p:nvPicPr>
              <p:blipFill>
                <a:blip r:embed="rId157"/>
                <a:stretch>
                  <a:fillRect/>
                </a:stretch>
              </p:blipFill>
              <p:spPr>
                <a:xfrm>
                  <a:off x="3524007" y="6722129"/>
                  <a:ext cx="73080" cy="856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58">
            <p14:nvContentPartPr>
              <p14:cNvPr id="98" name="Ink 97">
                <a:extLst>
                  <a:ext uri="{FF2B5EF4-FFF2-40B4-BE49-F238E27FC236}">
                    <a16:creationId xmlns:a16="http://schemas.microsoft.com/office/drawing/2014/main" id="{E47A270B-574E-8EB5-D9E2-BED9897AD625}"/>
                  </a:ext>
                </a:extLst>
              </p14:cNvPr>
              <p14:cNvContentPartPr/>
              <p14:nvPr/>
            </p14:nvContentPartPr>
            <p14:xfrm>
              <a:off x="3087687" y="4547729"/>
              <a:ext cx="358920" cy="400320"/>
            </p14:xfrm>
          </p:contentPart>
        </mc:Choice>
        <mc:Fallback>
          <p:pic>
            <p:nvPicPr>
              <p:cNvPr id="98" name="Ink 97">
                <a:extLst>
                  <a:ext uri="{FF2B5EF4-FFF2-40B4-BE49-F238E27FC236}">
                    <a16:creationId xmlns:a16="http://schemas.microsoft.com/office/drawing/2014/main" id="{E47A270B-574E-8EB5-D9E2-BED9897AD625}"/>
                  </a:ext>
                </a:extLst>
              </p:cNvPr>
              <p:cNvPicPr/>
              <p:nvPr/>
            </p:nvPicPr>
            <p:blipFill>
              <a:blip r:embed="rId159"/>
              <a:stretch>
                <a:fillRect/>
              </a:stretch>
            </p:blipFill>
            <p:spPr>
              <a:xfrm>
                <a:off x="3079047" y="4539089"/>
                <a:ext cx="376560" cy="417960"/>
              </a:xfrm>
              <a:prstGeom prst="rect">
                <a:avLst/>
              </a:prstGeom>
            </p:spPr>
          </p:pic>
        </mc:Fallback>
      </mc:AlternateContent>
    </p:spTree>
    <p:extLst>
      <p:ext uri="{BB962C8B-B14F-4D97-AF65-F5344CB8AC3E}">
        <p14:creationId xmlns:p14="http://schemas.microsoft.com/office/powerpoint/2010/main" val="3722213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01785" y="134704"/>
            <a:ext cx="8523288" cy="401637"/>
          </a:xfrm>
        </p:spPr>
        <p:txBody>
          <a:bodyPr>
            <a:noAutofit/>
          </a:bodyPr>
          <a:lstStyle/>
          <a:p>
            <a:r>
              <a:rPr lang="en-US" sz="2706" dirty="0"/>
              <a:t>Short Tandem Repeats to Test Paternity</a:t>
            </a:r>
          </a:p>
        </p:txBody>
      </p:sp>
      <p:sp>
        <p:nvSpPr>
          <p:cNvPr id="7" name="TextBox 6">
            <a:extLst>
              <a:ext uri="{FF2B5EF4-FFF2-40B4-BE49-F238E27FC236}">
                <a16:creationId xmlns:a16="http://schemas.microsoft.com/office/drawing/2014/main" id="{2305A919-A62C-4DAC-A4AB-13F5339B86FA}"/>
              </a:ext>
            </a:extLst>
          </p:cNvPr>
          <p:cNvSpPr txBox="1"/>
          <p:nvPr/>
        </p:nvSpPr>
        <p:spPr>
          <a:xfrm>
            <a:off x="4970145" y="2404700"/>
            <a:ext cx="3897157" cy="1355499"/>
          </a:xfrm>
          <a:prstGeom prst="rect">
            <a:avLst/>
          </a:prstGeom>
          <a:noFill/>
        </p:spPr>
        <p:txBody>
          <a:bodyPr wrap="none" rtlCol="0">
            <a:spAutoFit/>
          </a:bodyPr>
          <a:lstStyle/>
          <a:p>
            <a:r>
              <a:rPr lang="en-US" sz="2052" dirty="0">
                <a:latin typeface="Arial" panose="020B0604020202020204" pitchFamily="34" charset="0"/>
              </a:rPr>
              <a:t>Lane 1: Child</a:t>
            </a:r>
          </a:p>
          <a:p>
            <a:r>
              <a:rPr lang="en-US" sz="2052" dirty="0">
                <a:latin typeface="Arial" panose="020B0604020202020204" pitchFamily="34" charset="0"/>
              </a:rPr>
              <a:t>Lane 2: Mother</a:t>
            </a:r>
          </a:p>
          <a:p>
            <a:endParaRPr lang="en-US" sz="2052" dirty="0">
              <a:latin typeface="Arial" panose="020B0604020202020204" pitchFamily="34" charset="0"/>
            </a:endParaRPr>
          </a:p>
          <a:p>
            <a:r>
              <a:rPr lang="en-US" sz="2052" dirty="0">
                <a:latin typeface="Arial" panose="020B0604020202020204" pitchFamily="34" charset="0"/>
              </a:rPr>
              <a:t>Lanes A, B, C: Possible Fathers</a:t>
            </a:r>
          </a:p>
        </p:txBody>
      </p:sp>
      <p:sp>
        <p:nvSpPr>
          <p:cNvPr id="8" name="TextBox 7">
            <a:extLst>
              <a:ext uri="{FF2B5EF4-FFF2-40B4-BE49-F238E27FC236}">
                <a16:creationId xmlns:a16="http://schemas.microsoft.com/office/drawing/2014/main" id="{B8BAED18-8783-4314-8274-EFF6693B550F}"/>
              </a:ext>
            </a:extLst>
          </p:cNvPr>
          <p:cNvSpPr txBox="1"/>
          <p:nvPr/>
        </p:nvSpPr>
        <p:spPr>
          <a:xfrm>
            <a:off x="4868419" y="3794229"/>
            <a:ext cx="4013693" cy="3250249"/>
          </a:xfrm>
          <a:prstGeom prst="rect">
            <a:avLst/>
          </a:prstGeom>
          <a:noFill/>
        </p:spPr>
        <p:txBody>
          <a:bodyPr wrap="square" rtlCol="0">
            <a:spAutoFit/>
          </a:bodyPr>
          <a:lstStyle/>
          <a:p>
            <a:pPr marL="457200" indent="-457200">
              <a:buAutoNum type="arabicPeriod"/>
            </a:pPr>
            <a:r>
              <a:rPr lang="en-US" sz="2052" i="1" dirty="0">
                <a:solidFill>
                  <a:srgbClr val="00B0F0"/>
                </a:solidFill>
                <a:latin typeface="Arial" panose="020B0604020202020204" pitchFamily="34" charset="0"/>
              </a:rPr>
              <a:t>For the child, which PCR product is from the mother? From the father?</a:t>
            </a:r>
          </a:p>
          <a:p>
            <a:pPr marL="457200" indent="-457200">
              <a:buAutoNum type="arabicPeriod"/>
            </a:pPr>
            <a:endParaRPr lang="en-US" sz="2052" i="1" dirty="0">
              <a:solidFill>
                <a:srgbClr val="00B0F0"/>
              </a:solidFill>
              <a:latin typeface="Arial" panose="020B0604020202020204" pitchFamily="34" charset="0"/>
            </a:endParaRPr>
          </a:p>
          <a:p>
            <a:pPr marL="457200" indent="-457200">
              <a:buAutoNum type="arabicPeriod"/>
            </a:pPr>
            <a:endParaRPr lang="en-US" sz="2052" i="1" dirty="0">
              <a:solidFill>
                <a:srgbClr val="00B0F0"/>
              </a:solidFill>
              <a:latin typeface="Arial" panose="020B0604020202020204" pitchFamily="34" charset="0"/>
            </a:endParaRPr>
          </a:p>
          <a:p>
            <a:pPr marL="457200" indent="-457200">
              <a:buAutoNum type="arabicPeriod"/>
            </a:pPr>
            <a:r>
              <a:rPr lang="en-US" sz="2052" i="1" dirty="0">
                <a:solidFill>
                  <a:srgbClr val="00B0F0"/>
                </a:solidFill>
                <a:latin typeface="Arial" panose="020B0604020202020204" pitchFamily="34" charset="0"/>
              </a:rPr>
              <a:t>Who is </a:t>
            </a:r>
            <a:r>
              <a:rPr lang="en-US" sz="2052" b="1" i="1" u="sng" dirty="0">
                <a:solidFill>
                  <a:srgbClr val="00B0F0"/>
                </a:solidFill>
                <a:latin typeface="Arial" panose="020B0604020202020204" pitchFamily="34" charset="0"/>
              </a:rPr>
              <a:t>not</a:t>
            </a:r>
            <a:r>
              <a:rPr lang="en-US" sz="2052" i="1" dirty="0">
                <a:solidFill>
                  <a:srgbClr val="00B0F0"/>
                </a:solidFill>
                <a:latin typeface="Arial" panose="020B0604020202020204" pitchFamily="34" charset="0"/>
              </a:rPr>
              <a:t> the father?</a:t>
            </a:r>
          </a:p>
          <a:p>
            <a:pPr marL="457200" indent="-457200">
              <a:buAutoNum type="arabicPeriod"/>
            </a:pPr>
            <a:endParaRPr lang="en-US" sz="2052" i="1" dirty="0">
              <a:solidFill>
                <a:srgbClr val="00B0F0"/>
              </a:solidFill>
              <a:latin typeface="Arial" panose="020B0604020202020204" pitchFamily="34" charset="0"/>
            </a:endParaRPr>
          </a:p>
          <a:p>
            <a:pPr marL="457200" indent="-457200">
              <a:buAutoNum type="arabicPeriod"/>
            </a:pPr>
            <a:endParaRPr lang="en-US" sz="2052" i="1" dirty="0">
              <a:solidFill>
                <a:srgbClr val="00B0F0"/>
              </a:solidFill>
              <a:latin typeface="Arial" panose="020B0604020202020204" pitchFamily="34" charset="0"/>
            </a:endParaRPr>
          </a:p>
          <a:p>
            <a:pPr marL="457200" indent="-457200">
              <a:buAutoNum type="arabicPeriod"/>
            </a:pPr>
            <a:endParaRPr lang="en-US" sz="2052" i="1" dirty="0">
              <a:solidFill>
                <a:srgbClr val="00B0F0"/>
              </a:solidFill>
              <a:latin typeface="Arial" panose="020B0604020202020204" pitchFamily="34" charset="0"/>
            </a:endParaRPr>
          </a:p>
          <a:p>
            <a:pPr marL="457200" indent="-457200">
              <a:buAutoNum type="arabicPeriod"/>
            </a:pPr>
            <a:r>
              <a:rPr lang="en-US" sz="2052" i="1" dirty="0">
                <a:solidFill>
                  <a:srgbClr val="00B0F0"/>
                </a:solidFill>
                <a:latin typeface="Arial" panose="020B0604020202020204" pitchFamily="34" charset="0"/>
              </a:rPr>
              <a:t>Who </a:t>
            </a:r>
            <a:r>
              <a:rPr lang="en-US" sz="2052" b="1" i="1" dirty="0">
                <a:solidFill>
                  <a:srgbClr val="00B0F0"/>
                </a:solidFill>
                <a:latin typeface="Arial" panose="020B0604020202020204" pitchFamily="34" charset="0"/>
              </a:rPr>
              <a:t>may</a:t>
            </a:r>
            <a:r>
              <a:rPr lang="en-US" sz="2052" i="1" dirty="0">
                <a:solidFill>
                  <a:srgbClr val="00B0F0"/>
                </a:solidFill>
                <a:latin typeface="Arial" panose="020B0604020202020204" pitchFamily="34" charset="0"/>
              </a:rPr>
              <a:t> be the father?</a:t>
            </a:r>
          </a:p>
        </p:txBody>
      </p:sp>
      <p:graphicFrame>
        <p:nvGraphicFramePr>
          <p:cNvPr id="33" name="Object 32">
            <a:extLst>
              <a:ext uri="{FF2B5EF4-FFF2-40B4-BE49-F238E27FC236}">
                <a16:creationId xmlns:a16="http://schemas.microsoft.com/office/drawing/2014/main" id="{51888CF9-213A-4E08-85E5-0F52BF0974CD}"/>
              </a:ext>
            </a:extLst>
          </p:cNvPr>
          <p:cNvGraphicFramePr>
            <a:graphicFrameLocks noChangeAspect="1"/>
          </p:cNvGraphicFramePr>
          <p:nvPr/>
        </p:nvGraphicFramePr>
        <p:xfrm>
          <a:off x="5517610" y="1823030"/>
          <a:ext cx="2863156" cy="376731"/>
        </p:xfrm>
        <a:graphic>
          <a:graphicData uri="http://schemas.openxmlformats.org/presentationml/2006/ole">
            <mc:AlternateContent xmlns:mc="http://schemas.openxmlformats.org/markup-compatibility/2006">
              <mc:Choice xmlns:v="urn:schemas-microsoft-com:vml" Requires="v">
                <p:oleObj name="MDLDrawObject Class" r:id="rId3" imgW="5066726" imgH="666206" progId="MDLDrawOLE.MDLDrawObject.1">
                  <p:embed/>
                </p:oleObj>
              </mc:Choice>
              <mc:Fallback>
                <p:oleObj name="MDLDrawObject Class" r:id="rId3" imgW="5066726" imgH="666206" progId="MDLDrawOLE.MDLDrawObject.1">
                  <p:embed/>
                  <p:pic>
                    <p:nvPicPr>
                      <p:cNvPr id="33" name="Object 32">
                        <a:extLst>
                          <a:ext uri="{FF2B5EF4-FFF2-40B4-BE49-F238E27FC236}">
                            <a16:creationId xmlns:a16="http://schemas.microsoft.com/office/drawing/2014/main" id="{51888CF9-213A-4E08-85E5-0F52BF0974CD}"/>
                          </a:ext>
                        </a:extLst>
                      </p:cNvPr>
                      <p:cNvPicPr/>
                      <p:nvPr/>
                    </p:nvPicPr>
                    <p:blipFill>
                      <a:blip r:embed="rId4"/>
                      <a:stretch>
                        <a:fillRect/>
                      </a:stretch>
                    </p:blipFill>
                    <p:spPr>
                      <a:xfrm>
                        <a:off x="5517610" y="1823030"/>
                        <a:ext cx="2863156" cy="376731"/>
                      </a:xfrm>
                      <a:prstGeom prst="rect">
                        <a:avLst/>
                      </a:prstGeom>
                    </p:spPr>
                  </p:pic>
                </p:oleObj>
              </mc:Fallback>
            </mc:AlternateContent>
          </a:graphicData>
        </a:graphic>
      </p:graphicFrame>
      <p:sp>
        <p:nvSpPr>
          <p:cNvPr id="34" name="TextBox 33">
            <a:extLst>
              <a:ext uri="{FF2B5EF4-FFF2-40B4-BE49-F238E27FC236}">
                <a16:creationId xmlns:a16="http://schemas.microsoft.com/office/drawing/2014/main" id="{72CB163A-56A0-4FC2-AE47-EDF6EBCD2BB8}"/>
              </a:ext>
            </a:extLst>
          </p:cNvPr>
          <p:cNvSpPr txBox="1"/>
          <p:nvPr/>
        </p:nvSpPr>
        <p:spPr>
          <a:xfrm>
            <a:off x="5215374" y="1020536"/>
            <a:ext cx="1765227" cy="408125"/>
          </a:xfrm>
          <a:prstGeom prst="rect">
            <a:avLst/>
          </a:prstGeom>
          <a:noFill/>
        </p:spPr>
        <p:txBody>
          <a:bodyPr wrap="none" rtlCol="0">
            <a:spAutoFit/>
          </a:bodyPr>
          <a:lstStyle/>
          <a:p>
            <a:r>
              <a:rPr lang="en-US" sz="2052" dirty="0">
                <a:latin typeface="Arial" panose="020B0604020202020204" pitchFamily="34" charset="0"/>
              </a:rPr>
              <a:t>PCR primers:</a:t>
            </a:r>
          </a:p>
        </p:txBody>
      </p:sp>
      <p:graphicFrame>
        <p:nvGraphicFramePr>
          <p:cNvPr id="35" name="Object 34">
            <a:extLst>
              <a:ext uri="{FF2B5EF4-FFF2-40B4-BE49-F238E27FC236}">
                <a16:creationId xmlns:a16="http://schemas.microsoft.com/office/drawing/2014/main" id="{4AEFE97C-3B5A-4B71-B8F0-FE6C85777B1B}"/>
              </a:ext>
            </a:extLst>
          </p:cNvPr>
          <p:cNvGraphicFramePr>
            <a:graphicFrameLocks noChangeAspect="1"/>
          </p:cNvGraphicFramePr>
          <p:nvPr/>
        </p:nvGraphicFramePr>
        <p:xfrm>
          <a:off x="6867312" y="1191198"/>
          <a:ext cx="371432" cy="201865"/>
        </p:xfrm>
        <a:graphic>
          <a:graphicData uri="http://schemas.openxmlformats.org/presentationml/2006/ole">
            <mc:AlternateContent xmlns:mc="http://schemas.openxmlformats.org/markup-compatibility/2006">
              <mc:Choice xmlns:v="urn:schemas-microsoft-com:vml" Requires="v">
                <p:oleObj name="MDLDrawObject Class" r:id="rId5" imgW="438054" imgH="237581" progId="MDLDrawOLE.MDLDrawObject.1">
                  <p:embed/>
                </p:oleObj>
              </mc:Choice>
              <mc:Fallback>
                <p:oleObj name="MDLDrawObject Class" r:id="rId5" imgW="438054" imgH="237581" progId="MDLDrawOLE.MDLDrawObject.1">
                  <p:embed/>
                  <p:pic>
                    <p:nvPicPr>
                      <p:cNvPr id="35" name="Object 34">
                        <a:extLst>
                          <a:ext uri="{FF2B5EF4-FFF2-40B4-BE49-F238E27FC236}">
                            <a16:creationId xmlns:a16="http://schemas.microsoft.com/office/drawing/2014/main" id="{4AEFE97C-3B5A-4B71-B8F0-FE6C85777B1B}"/>
                          </a:ext>
                        </a:extLst>
                      </p:cNvPr>
                      <p:cNvPicPr/>
                      <p:nvPr/>
                    </p:nvPicPr>
                    <p:blipFill>
                      <a:blip r:embed="rId6"/>
                      <a:stretch>
                        <a:fillRect/>
                      </a:stretch>
                    </p:blipFill>
                    <p:spPr>
                      <a:xfrm>
                        <a:off x="6867312" y="1191198"/>
                        <a:ext cx="371432" cy="201865"/>
                      </a:xfrm>
                      <a:prstGeom prst="rect">
                        <a:avLst/>
                      </a:prstGeom>
                    </p:spPr>
                  </p:pic>
                </p:oleObj>
              </mc:Fallback>
            </mc:AlternateContent>
          </a:graphicData>
        </a:graphic>
      </p:graphicFrame>
      <p:graphicFrame>
        <p:nvGraphicFramePr>
          <p:cNvPr id="36" name="Object 35">
            <a:extLst>
              <a:ext uri="{FF2B5EF4-FFF2-40B4-BE49-F238E27FC236}">
                <a16:creationId xmlns:a16="http://schemas.microsoft.com/office/drawing/2014/main" id="{D9254C60-4505-4C19-94F8-5E20B22E1740}"/>
              </a:ext>
            </a:extLst>
          </p:cNvPr>
          <p:cNvGraphicFramePr>
            <a:graphicFrameLocks noChangeAspect="1"/>
          </p:cNvGraphicFramePr>
          <p:nvPr/>
        </p:nvGraphicFramePr>
        <p:xfrm>
          <a:off x="6561126" y="1473229"/>
          <a:ext cx="484477" cy="177642"/>
        </p:xfrm>
        <a:graphic>
          <a:graphicData uri="http://schemas.openxmlformats.org/presentationml/2006/ole">
            <mc:AlternateContent xmlns:mc="http://schemas.openxmlformats.org/markup-compatibility/2006">
              <mc:Choice xmlns:v="urn:schemas-microsoft-com:vml" Requires="v">
                <p:oleObj name="MDLDrawObject Class" r:id="rId7" imgW="571002" imgH="209414" progId="MDLDrawOLE.MDLDrawObject.1">
                  <p:embed/>
                </p:oleObj>
              </mc:Choice>
              <mc:Fallback>
                <p:oleObj name="MDLDrawObject Class" r:id="rId7" imgW="571002" imgH="209414" progId="MDLDrawOLE.MDLDrawObject.1">
                  <p:embed/>
                  <p:pic>
                    <p:nvPicPr>
                      <p:cNvPr id="36" name="Object 35">
                        <a:extLst>
                          <a:ext uri="{FF2B5EF4-FFF2-40B4-BE49-F238E27FC236}">
                            <a16:creationId xmlns:a16="http://schemas.microsoft.com/office/drawing/2014/main" id="{D9254C60-4505-4C19-94F8-5E20B22E1740}"/>
                          </a:ext>
                        </a:extLst>
                      </p:cNvPr>
                      <p:cNvPicPr/>
                      <p:nvPr/>
                    </p:nvPicPr>
                    <p:blipFill>
                      <a:blip r:embed="rId8"/>
                      <a:stretch>
                        <a:fillRect/>
                      </a:stretch>
                    </p:blipFill>
                    <p:spPr>
                      <a:xfrm>
                        <a:off x="6561126" y="1473229"/>
                        <a:ext cx="484477" cy="177642"/>
                      </a:xfrm>
                      <a:prstGeom prst="rect">
                        <a:avLst/>
                      </a:prstGeom>
                    </p:spPr>
                  </p:pic>
                </p:oleObj>
              </mc:Fallback>
            </mc:AlternateContent>
          </a:graphicData>
        </a:graphic>
      </p:graphicFrame>
      <p:sp>
        <p:nvSpPr>
          <p:cNvPr id="37" name="TextBox 36">
            <a:extLst>
              <a:ext uri="{FF2B5EF4-FFF2-40B4-BE49-F238E27FC236}">
                <a16:creationId xmlns:a16="http://schemas.microsoft.com/office/drawing/2014/main" id="{0164F1CD-F436-4F7D-A060-9BB92D15FCF0}"/>
              </a:ext>
            </a:extLst>
          </p:cNvPr>
          <p:cNvSpPr txBox="1"/>
          <p:nvPr/>
        </p:nvSpPr>
        <p:spPr>
          <a:xfrm>
            <a:off x="5227118" y="1353145"/>
            <a:ext cx="1665908" cy="408125"/>
          </a:xfrm>
          <a:prstGeom prst="rect">
            <a:avLst/>
          </a:prstGeom>
          <a:noFill/>
        </p:spPr>
        <p:txBody>
          <a:bodyPr wrap="square" rtlCol="0">
            <a:spAutoFit/>
          </a:bodyPr>
          <a:lstStyle/>
          <a:p>
            <a:r>
              <a:rPr lang="en-US" sz="2052" dirty="0">
                <a:latin typeface="Arial" panose="020B0604020202020204" pitchFamily="34" charset="0"/>
              </a:rPr>
              <a:t>Repeat:</a:t>
            </a:r>
          </a:p>
        </p:txBody>
      </p:sp>
      <p:grpSp>
        <p:nvGrpSpPr>
          <p:cNvPr id="18" name="Group 17">
            <a:extLst>
              <a:ext uri="{FF2B5EF4-FFF2-40B4-BE49-F238E27FC236}">
                <a16:creationId xmlns:a16="http://schemas.microsoft.com/office/drawing/2014/main" id="{62418FD4-BE53-4955-9413-035F95D6BADC}"/>
              </a:ext>
            </a:extLst>
          </p:cNvPr>
          <p:cNvGrpSpPr/>
          <p:nvPr/>
        </p:nvGrpSpPr>
        <p:grpSpPr>
          <a:xfrm>
            <a:off x="9133684" y="987140"/>
            <a:ext cx="3573615" cy="4427116"/>
            <a:chOff x="5639237" y="1427339"/>
            <a:chExt cx="4644879" cy="5754235"/>
          </a:xfrm>
        </p:grpSpPr>
        <p:pic>
          <p:nvPicPr>
            <p:cNvPr id="15" name="Picture 14">
              <a:extLst>
                <a:ext uri="{FF2B5EF4-FFF2-40B4-BE49-F238E27FC236}">
                  <a16:creationId xmlns:a16="http://schemas.microsoft.com/office/drawing/2014/main" id="{7B327EAB-572E-4CCA-A827-BDB40AC29DB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17417" y="1867740"/>
              <a:ext cx="2166699" cy="2146259"/>
            </a:xfrm>
            <a:prstGeom prst="rect">
              <a:avLst/>
            </a:prstGeom>
          </p:spPr>
        </p:pic>
        <p:grpSp>
          <p:nvGrpSpPr>
            <p:cNvPr id="16" name="Group 15">
              <a:extLst>
                <a:ext uri="{FF2B5EF4-FFF2-40B4-BE49-F238E27FC236}">
                  <a16:creationId xmlns:a16="http://schemas.microsoft.com/office/drawing/2014/main" id="{14DE886C-FA1D-453A-B5C0-D879BBD6AA04}"/>
                </a:ext>
              </a:extLst>
            </p:cNvPr>
            <p:cNvGrpSpPr/>
            <p:nvPr/>
          </p:nvGrpSpPr>
          <p:grpSpPr>
            <a:xfrm>
              <a:off x="5639237" y="1427339"/>
              <a:ext cx="3202901" cy="5754235"/>
              <a:chOff x="5639237" y="1427339"/>
              <a:chExt cx="3202901" cy="5754235"/>
            </a:xfrm>
          </p:grpSpPr>
          <p:pic>
            <p:nvPicPr>
              <p:cNvPr id="3" name="Picture 2">
                <a:extLst>
                  <a:ext uri="{FF2B5EF4-FFF2-40B4-BE49-F238E27FC236}">
                    <a16:creationId xmlns:a16="http://schemas.microsoft.com/office/drawing/2014/main" id="{21DE7E68-DE47-40BE-8DBF-26CBC09E80C3}"/>
                  </a:ext>
                </a:extLst>
              </p:cNvPr>
              <p:cNvPicPr>
                <a:picLocks noChangeAspect="1"/>
              </p:cNvPicPr>
              <p:nvPr/>
            </p:nvPicPr>
            <p:blipFill rotWithShape="1">
              <a:blip r:embed="rId10"/>
              <a:srcRect l="66458" t="24043" r="8464" b="14161"/>
              <a:stretch/>
            </p:blipFill>
            <p:spPr>
              <a:xfrm>
                <a:off x="6537099" y="1427339"/>
                <a:ext cx="1679222" cy="3106561"/>
              </a:xfrm>
              <a:prstGeom prst="rect">
                <a:avLst/>
              </a:prstGeom>
            </p:spPr>
          </p:pic>
          <p:pic>
            <p:nvPicPr>
              <p:cNvPr id="11" name="Picture 10">
                <a:extLst>
                  <a:ext uri="{FF2B5EF4-FFF2-40B4-BE49-F238E27FC236}">
                    <a16:creationId xmlns:a16="http://schemas.microsoft.com/office/drawing/2014/main" id="{18414095-DB76-446C-A1C2-A983D946FD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04750" y="4601727"/>
                <a:ext cx="2900395" cy="2402029"/>
              </a:xfrm>
              <a:prstGeom prst="rect">
                <a:avLst/>
              </a:prstGeom>
            </p:spPr>
          </p:pic>
          <p:cxnSp>
            <p:nvCxnSpPr>
              <p:cNvPr id="17" name="Straight Arrow Connector 16">
                <a:extLst>
                  <a:ext uri="{FF2B5EF4-FFF2-40B4-BE49-F238E27FC236}">
                    <a16:creationId xmlns:a16="http://schemas.microsoft.com/office/drawing/2014/main" id="{806F3E03-3381-4C5C-B30F-5EE9297DD2DC}"/>
                  </a:ext>
                </a:extLst>
              </p:cNvPr>
              <p:cNvCxnSpPr/>
              <p:nvPr/>
            </p:nvCxnSpPr>
            <p:spPr>
              <a:xfrm flipH="1">
                <a:off x="6186310" y="4449939"/>
                <a:ext cx="587728" cy="5037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CA70E4A-0160-4D47-BAD6-DF60173963F1}"/>
                  </a:ext>
                </a:extLst>
              </p:cNvPr>
              <p:cNvCxnSpPr/>
              <p:nvPr/>
            </p:nvCxnSpPr>
            <p:spPr>
              <a:xfrm flipH="1">
                <a:off x="6690077" y="4483174"/>
                <a:ext cx="340684" cy="4705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F563F22-ECBA-4066-976C-6B54B224A3D9}"/>
                  </a:ext>
                </a:extLst>
              </p:cNvPr>
              <p:cNvCxnSpPr>
                <a:cxnSpLocks/>
              </p:cNvCxnSpPr>
              <p:nvPr/>
            </p:nvCxnSpPr>
            <p:spPr>
              <a:xfrm>
                <a:off x="7277804" y="4462795"/>
                <a:ext cx="0" cy="2390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188E627-663C-4ABC-9262-103F6B0FA7A3}"/>
                  </a:ext>
                </a:extLst>
              </p:cNvPr>
              <p:cNvCxnSpPr/>
              <p:nvPr/>
            </p:nvCxnSpPr>
            <p:spPr>
              <a:xfrm>
                <a:off x="7613649" y="4449939"/>
                <a:ext cx="419806" cy="5037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8A79946-C116-4E7F-BB77-4EAEDFCA2CA5}"/>
                  </a:ext>
                </a:extLst>
              </p:cNvPr>
              <p:cNvCxnSpPr/>
              <p:nvPr/>
            </p:nvCxnSpPr>
            <p:spPr>
              <a:xfrm>
                <a:off x="8033455" y="4365978"/>
                <a:ext cx="503768" cy="2357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27" name="Object 26">
                <a:extLst>
                  <a:ext uri="{FF2B5EF4-FFF2-40B4-BE49-F238E27FC236}">
                    <a16:creationId xmlns:a16="http://schemas.microsoft.com/office/drawing/2014/main" id="{D06E9223-9ECB-4385-928E-14624402FA3C}"/>
                  </a:ext>
                </a:extLst>
              </p:cNvPr>
              <p:cNvGraphicFramePr>
                <a:graphicFrameLocks noChangeAspect="1"/>
              </p:cNvGraphicFramePr>
              <p:nvPr/>
            </p:nvGraphicFramePr>
            <p:xfrm>
              <a:off x="6041458" y="4990904"/>
              <a:ext cx="162939" cy="297362"/>
            </p:xfrm>
            <a:graphic>
              <a:graphicData uri="http://schemas.openxmlformats.org/presentationml/2006/ole">
                <mc:AlternateContent xmlns:mc="http://schemas.openxmlformats.org/markup-compatibility/2006">
                  <mc:Choice xmlns:v="urn:schemas-microsoft-com:vml" Requires="v">
                    <p:oleObj name="MDLDrawObject Class" r:id="rId12" imgW="380464" imgH="694985" progId="MDLDrawOLE.MDLDrawObject.1">
                      <p:embed/>
                    </p:oleObj>
                  </mc:Choice>
                  <mc:Fallback>
                    <p:oleObj name="MDLDrawObject Class" r:id="rId12" imgW="380464" imgH="694985" progId="MDLDrawOLE.MDLDrawObject.1">
                      <p:embed/>
                      <p:pic>
                        <p:nvPicPr>
                          <p:cNvPr id="27" name="Object 26">
                            <a:extLst>
                              <a:ext uri="{FF2B5EF4-FFF2-40B4-BE49-F238E27FC236}">
                                <a16:creationId xmlns:a16="http://schemas.microsoft.com/office/drawing/2014/main" id="{D06E9223-9ECB-4385-928E-14624402FA3C}"/>
                              </a:ext>
                            </a:extLst>
                          </p:cNvPr>
                          <p:cNvPicPr/>
                          <p:nvPr/>
                        </p:nvPicPr>
                        <p:blipFill>
                          <a:blip r:embed="rId13"/>
                          <a:stretch>
                            <a:fillRect/>
                          </a:stretch>
                        </p:blipFill>
                        <p:spPr>
                          <a:xfrm>
                            <a:off x="6041458" y="4990904"/>
                            <a:ext cx="162939" cy="297362"/>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56B6799B-8BFC-41BB-9BCB-1DAB2AEF8A4C}"/>
                  </a:ext>
                </a:extLst>
              </p:cNvPr>
              <p:cNvGraphicFramePr>
                <a:graphicFrameLocks noChangeAspect="1"/>
              </p:cNvGraphicFramePr>
              <p:nvPr/>
            </p:nvGraphicFramePr>
            <p:xfrm>
              <a:off x="6522156" y="6867038"/>
              <a:ext cx="162939" cy="297362"/>
            </p:xfrm>
            <a:graphic>
              <a:graphicData uri="http://schemas.openxmlformats.org/presentationml/2006/ole">
                <mc:AlternateContent xmlns:mc="http://schemas.openxmlformats.org/markup-compatibility/2006">
                  <mc:Choice xmlns:v="urn:schemas-microsoft-com:vml" Requires="v">
                    <p:oleObj name="MDLDrawObject Class" r:id="rId12" imgW="380464" imgH="694985" progId="MDLDrawOLE.MDLDrawObject.1">
                      <p:embed/>
                    </p:oleObj>
                  </mc:Choice>
                  <mc:Fallback>
                    <p:oleObj name="MDLDrawObject Class" r:id="rId12" imgW="380464" imgH="694985" progId="MDLDrawOLE.MDLDrawObject.1">
                      <p:embed/>
                      <p:pic>
                        <p:nvPicPr>
                          <p:cNvPr id="28" name="Object 27">
                            <a:extLst>
                              <a:ext uri="{FF2B5EF4-FFF2-40B4-BE49-F238E27FC236}">
                                <a16:creationId xmlns:a16="http://schemas.microsoft.com/office/drawing/2014/main" id="{56B6799B-8BFC-41BB-9BCB-1DAB2AEF8A4C}"/>
                              </a:ext>
                            </a:extLst>
                          </p:cNvPr>
                          <p:cNvPicPr/>
                          <p:nvPr/>
                        </p:nvPicPr>
                        <p:blipFill>
                          <a:blip r:embed="rId13"/>
                          <a:stretch>
                            <a:fillRect/>
                          </a:stretch>
                        </p:blipFill>
                        <p:spPr>
                          <a:xfrm>
                            <a:off x="6522156" y="6867038"/>
                            <a:ext cx="162939" cy="297362"/>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FFAE5810-2FD8-4EA4-BB84-A1E22B0D7EC7}"/>
                  </a:ext>
                </a:extLst>
              </p:cNvPr>
              <p:cNvGraphicFramePr>
                <a:graphicFrameLocks noChangeAspect="1"/>
              </p:cNvGraphicFramePr>
              <p:nvPr/>
            </p:nvGraphicFramePr>
            <p:xfrm>
              <a:off x="5715892" y="5242866"/>
              <a:ext cx="220954" cy="241041"/>
            </p:xfrm>
            <a:graphic>
              <a:graphicData uri="http://schemas.openxmlformats.org/presentationml/2006/ole">
                <mc:AlternateContent xmlns:mc="http://schemas.openxmlformats.org/markup-compatibility/2006">
                  <mc:Choice xmlns:v="urn:schemas-microsoft-com:vml" Requires="v">
                    <p:oleObj name="MDLDrawObject Class" r:id="rId14" imgW="523827" imgH="571296" progId="MDLDrawOLE.MDLDrawObject.1">
                      <p:embed/>
                    </p:oleObj>
                  </mc:Choice>
                  <mc:Fallback>
                    <p:oleObj name="MDLDrawObject Class" r:id="rId14" imgW="523827" imgH="571296" progId="MDLDrawOLE.MDLDrawObject.1">
                      <p:embed/>
                      <p:pic>
                        <p:nvPicPr>
                          <p:cNvPr id="29" name="Object 28">
                            <a:extLst>
                              <a:ext uri="{FF2B5EF4-FFF2-40B4-BE49-F238E27FC236}">
                                <a16:creationId xmlns:a16="http://schemas.microsoft.com/office/drawing/2014/main" id="{FFAE5810-2FD8-4EA4-BB84-A1E22B0D7EC7}"/>
                              </a:ext>
                            </a:extLst>
                          </p:cNvPr>
                          <p:cNvPicPr/>
                          <p:nvPr/>
                        </p:nvPicPr>
                        <p:blipFill>
                          <a:blip r:embed="rId15"/>
                          <a:stretch>
                            <a:fillRect/>
                          </a:stretch>
                        </p:blipFill>
                        <p:spPr>
                          <a:xfrm>
                            <a:off x="5715892" y="5242866"/>
                            <a:ext cx="220954" cy="241041"/>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17DFFE39-F24D-4584-AB3D-6438320A5251}"/>
                  </a:ext>
                </a:extLst>
              </p:cNvPr>
              <p:cNvGraphicFramePr>
                <a:graphicFrameLocks noChangeAspect="1"/>
              </p:cNvGraphicFramePr>
              <p:nvPr/>
            </p:nvGraphicFramePr>
            <p:xfrm>
              <a:off x="7277806" y="6895197"/>
              <a:ext cx="220954" cy="241041"/>
            </p:xfrm>
            <a:graphic>
              <a:graphicData uri="http://schemas.openxmlformats.org/presentationml/2006/ole">
                <mc:AlternateContent xmlns:mc="http://schemas.openxmlformats.org/markup-compatibility/2006">
                  <mc:Choice xmlns:v="urn:schemas-microsoft-com:vml" Requires="v">
                    <p:oleObj name="MDLDrawObject Class" r:id="rId14" imgW="523827" imgH="571296" progId="MDLDrawOLE.MDLDrawObject.1">
                      <p:embed/>
                    </p:oleObj>
                  </mc:Choice>
                  <mc:Fallback>
                    <p:oleObj name="MDLDrawObject Class" r:id="rId14" imgW="523827" imgH="571296" progId="MDLDrawOLE.MDLDrawObject.1">
                      <p:embed/>
                      <p:pic>
                        <p:nvPicPr>
                          <p:cNvPr id="30" name="Object 29">
                            <a:extLst>
                              <a:ext uri="{FF2B5EF4-FFF2-40B4-BE49-F238E27FC236}">
                                <a16:creationId xmlns:a16="http://schemas.microsoft.com/office/drawing/2014/main" id="{17DFFE39-F24D-4584-AB3D-6438320A5251}"/>
                              </a:ext>
                            </a:extLst>
                          </p:cNvPr>
                          <p:cNvPicPr/>
                          <p:nvPr/>
                        </p:nvPicPr>
                        <p:blipFill>
                          <a:blip r:embed="rId15"/>
                          <a:stretch>
                            <a:fillRect/>
                          </a:stretch>
                        </p:blipFill>
                        <p:spPr>
                          <a:xfrm>
                            <a:off x="7277806" y="6895197"/>
                            <a:ext cx="220954" cy="241041"/>
                          </a:xfrm>
                          <a:prstGeom prst="rect">
                            <a:avLst/>
                          </a:prstGeom>
                        </p:spPr>
                      </p:pic>
                    </p:oleObj>
                  </mc:Fallback>
                </mc:AlternateContent>
              </a:graphicData>
            </a:graphic>
          </p:graphicFrame>
          <p:graphicFrame>
            <p:nvGraphicFramePr>
              <p:cNvPr id="31" name="Object 30">
                <a:extLst>
                  <a:ext uri="{FF2B5EF4-FFF2-40B4-BE49-F238E27FC236}">
                    <a16:creationId xmlns:a16="http://schemas.microsoft.com/office/drawing/2014/main" id="{1CFAB54E-C28E-4F96-A21E-EBEB5D0AC62A}"/>
                  </a:ext>
                </a:extLst>
              </p:cNvPr>
              <p:cNvGraphicFramePr>
                <a:graphicFrameLocks noChangeAspect="1"/>
              </p:cNvGraphicFramePr>
              <p:nvPr/>
            </p:nvGraphicFramePr>
            <p:xfrm>
              <a:off x="7949495" y="6895197"/>
              <a:ext cx="220954" cy="241041"/>
            </p:xfrm>
            <a:graphic>
              <a:graphicData uri="http://schemas.openxmlformats.org/presentationml/2006/ole">
                <mc:AlternateContent xmlns:mc="http://schemas.openxmlformats.org/markup-compatibility/2006">
                  <mc:Choice xmlns:v="urn:schemas-microsoft-com:vml" Requires="v">
                    <p:oleObj name="MDLDrawObject Class" r:id="rId14" imgW="523827" imgH="571296" progId="MDLDrawOLE.MDLDrawObject.1">
                      <p:embed/>
                    </p:oleObj>
                  </mc:Choice>
                  <mc:Fallback>
                    <p:oleObj name="MDLDrawObject Class" r:id="rId14" imgW="523827" imgH="571296" progId="MDLDrawOLE.MDLDrawObject.1">
                      <p:embed/>
                      <p:pic>
                        <p:nvPicPr>
                          <p:cNvPr id="31" name="Object 30">
                            <a:extLst>
                              <a:ext uri="{FF2B5EF4-FFF2-40B4-BE49-F238E27FC236}">
                                <a16:creationId xmlns:a16="http://schemas.microsoft.com/office/drawing/2014/main" id="{1CFAB54E-C28E-4F96-A21E-EBEB5D0AC62A}"/>
                              </a:ext>
                            </a:extLst>
                          </p:cNvPr>
                          <p:cNvPicPr/>
                          <p:nvPr/>
                        </p:nvPicPr>
                        <p:blipFill>
                          <a:blip r:embed="rId15"/>
                          <a:stretch>
                            <a:fillRect/>
                          </a:stretch>
                        </p:blipFill>
                        <p:spPr>
                          <a:xfrm>
                            <a:off x="7949495" y="6895197"/>
                            <a:ext cx="220954" cy="241041"/>
                          </a:xfrm>
                          <a:prstGeom prst="rect">
                            <a:avLst/>
                          </a:prstGeom>
                        </p:spPr>
                      </p:pic>
                    </p:oleObj>
                  </mc:Fallback>
                </mc:AlternateContent>
              </a:graphicData>
            </a:graphic>
          </p:graphicFrame>
          <p:graphicFrame>
            <p:nvGraphicFramePr>
              <p:cNvPr id="32" name="Object 31">
                <a:extLst>
                  <a:ext uri="{FF2B5EF4-FFF2-40B4-BE49-F238E27FC236}">
                    <a16:creationId xmlns:a16="http://schemas.microsoft.com/office/drawing/2014/main" id="{50FE97A8-FAB7-4B57-BC42-A4E78E020B67}"/>
                  </a:ext>
                </a:extLst>
              </p:cNvPr>
              <p:cNvGraphicFramePr>
                <a:graphicFrameLocks noChangeAspect="1"/>
              </p:cNvGraphicFramePr>
              <p:nvPr/>
            </p:nvGraphicFramePr>
            <p:xfrm>
              <a:off x="8621184" y="6895197"/>
              <a:ext cx="220954" cy="241041"/>
            </p:xfrm>
            <a:graphic>
              <a:graphicData uri="http://schemas.openxmlformats.org/presentationml/2006/ole">
                <mc:AlternateContent xmlns:mc="http://schemas.openxmlformats.org/markup-compatibility/2006">
                  <mc:Choice xmlns:v="urn:schemas-microsoft-com:vml" Requires="v">
                    <p:oleObj name="MDLDrawObject Class" r:id="rId14" imgW="523827" imgH="571296" progId="MDLDrawOLE.MDLDrawObject.1">
                      <p:embed/>
                    </p:oleObj>
                  </mc:Choice>
                  <mc:Fallback>
                    <p:oleObj name="MDLDrawObject Class" r:id="rId14" imgW="523827" imgH="571296" progId="MDLDrawOLE.MDLDrawObject.1">
                      <p:embed/>
                      <p:pic>
                        <p:nvPicPr>
                          <p:cNvPr id="32" name="Object 31">
                            <a:extLst>
                              <a:ext uri="{FF2B5EF4-FFF2-40B4-BE49-F238E27FC236}">
                                <a16:creationId xmlns:a16="http://schemas.microsoft.com/office/drawing/2014/main" id="{50FE97A8-FAB7-4B57-BC42-A4E78E020B67}"/>
                              </a:ext>
                            </a:extLst>
                          </p:cNvPr>
                          <p:cNvPicPr/>
                          <p:nvPr/>
                        </p:nvPicPr>
                        <p:blipFill>
                          <a:blip r:embed="rId15"/>
                          <a:stretch>
                            <a:fillRect/>
                          </a:stretch>
                        </p:blipFill>
                        <p:spPr>
                          <a:xfrm>
                            <a:off x="8621184" y="6895197"/>
                            <a:ext cx="220954" cy="241041"/>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41FE6DB6-7FC3-411E-9D50-403BD54E5B4E}"/>
                  </a:ext>
                </a:extLst>
              </p:cNvPr>
              <p:cNvSpPr txBox="1"/>
              <p:nvPr/>
            </p:nvSpPr>
            <p:spPr>
              <a:xfrm>
                <a:off x="5639237" y="6784369"/>
                <a:ext cx="769242" cy="397205"/>
              </a:xfrm>
              <a:prstGeom prst="rect">
                <a:avLst/>
              </a:prstGeom>
              <a:noFill/>
            </p:spPr>
            <p:txBody>
              <a:bodyPr wrap="none" rtlCol="0">
                <a:spAutoFit/>
              </a:bodyPr>
              <a:lstStyle/>
              <a:p>
                <a:r>
                  <a:rPr lang="en-US" sz="1386" dirty="0">
                    <a:latin typeface="Arial" panose="020B0604020202020204" pitchFamily="34" charset="0"/>
                  </a:rPr>
                  <a:t>Child</a:t>
                </a:r>
              </a:p>
            </p:txBody>
          </p:sp>
          <p:graphicFrame>
            <p:nvGraphicFramePr>
              <p:cNvPr id="38" name="Object 37">
                <a:extLst>
                  <a:ext uri="{FF2B5EF4-FFF2-40B4-BE49-F238E27FC236}">
                    <a16:creationId xmlns:a16="http://schemas.microsoft.com/office/drawing/2014/main" id="{B6D94270-D977-4C17-9D35-EB703C3912AB}"/>
                  </a:ext>
                </a:extLst>
              </p:cNvPr>
              <p:cNvGraphicFramePr>
                <a:graphicFrameLocks noChangeAspect="1"/>
              </p:cNvGraphicFramePr>
              <p:nvPr/>
            </p:nvGraphicFramePr>
            <p:xfrm>
              <a:off x="6436030" y="2709397"/>
              <a:ext cx="125612" cy="229241"/>
            </p:xfrm>
            <a:graphic>
              <a:graphicData uri="http://schemas.openxmlformats.org/presentationml/2006/ole">
                <mc:AlternateContent xmlns:mc="http://schemas.openxmlformats.org/markup-compatibility/2006">
                  <mc:Choice xmlns:v="urn:schemas-microsoft-com:vml" Requires="v">
                    <p:oleObj name="MDLDrawObject Class" r:id="rId12" imgW="380464" imgH="694985" progId="MDLDrawOLE.MDLDrawObject.1">
                      <p:embed/>
                    </p:oleObj>
                  </mc:Choice>
                  <mc:Fallback>
                    <p:oleObj name="MDLDrawObject Class" r:id="rId12" imgW="380464" imgH="694985" progId="MDLDrawOLE.MDLDrawObject.1">
                      <p:embed/>
                      <p:pic>
                        <p:nvPicPr>
                          <p:cNvPr id="38" name="Object 37">
                            <a:extLst>
                              <a:ext uri="{FF2B5EF4-FFF2-40B4-BE49-F238E27FC236}">
                                <a16:creationId xmlns:a16="http://schemas.microsoft.com/office/drawing/2014/main" id="{B6D94270-D977-4C17-9D35-EB703C3912AB}"/>
                              </a:ext>
                            </a:extLst>
                          </p:cNvPr>
                          <p:cNvPicPr/>
                          <p:nvPr/>
                        </p:nvPicPr>
                        <p:blipFill>
                          <a:blip r:embed="rId13"/>
                          <a:stretch>
                            <a:fillRect/>
                          </a:stretch>
                        </p:blipFill>
                        <p:spPr>
                          <a:xfrm>
                            <a:off x="6436030" y="2709397"/>
                            <a:ext cx="125612" cy="229241"/>
                          </a:xfrm>
                          <a:prstGeom prst="rect">
                            <a:avLst/>
                          </a:prstGeom>
                        </p:spPr>
                      </p:pic>
                    </p:oleObj>
                  </mc:Fallback>
                </mc:AlternateContent>
              </a:graphicData>
            </a:graphic>
          </p:graphicFrame>
          <p:graphicFrame>
            <p:nvGraphicFramePr>
              <p:cNvPr id="39" name="Object 38">
                <a:extLst>
                  <a:ext uri="{FF2B5EF4-FFF2-40B4-BE49-F238E27FC236}">
                    <a16:creationId xmlns:a16="http://schemas.microsoft.com/office/drawing/2014/main" id="{D73EB036-43A5-4460-AC66-2FBD6B27BB69}"/>
                  </a:ext>
                </a:extLst>
              </p:cNvPr>
              <p:cNvGraphicFramePr>
                <a:graphicFrameLocks noChangeAspect="1"/>
              </p:cNvGraphicFramePr>
              <p:nvPr/>
            </p:nvGraphicFramePr>
            <p:xfrm>
              <a:off x="6392721" y="3844047"/>
              <a:ext cx="210137" cy="229241"/>
            </p:xfrm>
            <a:graphic>
              <a:graphicData uri="http://schemas.openxmlformats.org/presentationml/2006/ole">
                <mc:AlternateContent xmlns:mc="http://schemas.openxmlformats.org/markup-compatibility/2006">
                  <mc:Choice xmlns:v="urn:schemas-microsoft-com:vml" Requires="v">
                    <p:oleObj name="MDLDrawObject Class" r:id="rId14" imgW="523827" imgH="571296" progId="MDLDrawOLE.MDLDrawObject.1">
                      <p:embed/>
                    </p:oleObj>
                  </mc:Choice>
                  <mc:Fallback>
                    <p:oleObj name="MDLDrawObject Class" r:id="rId14" imgW="523827" imgH="571296" progId="MDLDrawOLE.MDLDrawObject.1">
                      <p:embed/>
                      <p:pic>
                        <p:nvPicPr>
                          <p:cNvPr id="39" name="Object 38">
                            <a:extLst>
                              <a:ext uri="{FF2B5EF4-FFF2-40B4-BE49-F238E27FC236}">
                                <a16:creationId xmlns:a16="http://schemas.microsoft.com/office/drawing/2014/main" id="{D73EB036-43A5-4460-AC66-2FBD6B27BB69}"/>
                              </a:ext>
                            </a:extLst>
                          </p:cNvPr>
                          <p:cNvPicPr/>
                          <p:nvPr/>
                        </p:nvPicPr>
                        <p:blipFill>
                          <a:blip r:embed="rId15"/>
                          <a:stretch>
                            <a:fillRect/>
                          </a:stretch>
                        </p:blipFill>
                        <p:spPr>
                          <a:xfrm>
                            <a:off x="6392721" y="3844047"/>
                            <a:ext cx="210137" cy="229241"/>
                          </a:xfrm>
                          <a:prstGeom prst="rect">
                            <a:avLst/>
                          </a:prstGeom>
                        </p:spPr>
                      </p:pic>
                    </p:oleObj>
                  </mc:Fallback>
                </mc:AlternateContent>
              </a:graphicData>
            </a:graphic>
          </p:graphicFrame>
        </p:grpSp>
      </p:grpSp>
      <p:sp>
        <p:nvSpPr>
          <p:cNvPr id="4" name="TextBox 3">
            <a:extLst>
              <a:ext uri="{FF2B5EF4-FFF2-40B4-BE49-F238E27FC236}">
                <a16:creationId xmlns:a16="http://schemas.microsoft.com/office/drawing/2014/main" id="{9B73E05F-539F-4695-A944-F8384C2BCACF}"/>
              </a:ext>
            </a:extLst>
          </p:cNvPr>
          <p:cNvSpPr txBox="1"/>
          <p:nvPr/>
        </p:nvSpPr>
        <p:spPr>
          <a:xfrm>
            <a:off x="9442970" y="1003223"/>
            <a:ext cx="489236" cy="327141"/>
          </a:xfrm>
          <a:prstGeom prst="rect">
            <a:avLst/>
          </a:prstGeom>
          <a:noFill/>
        </p:spPr>
        <p:txBody>
          <a:bodyPr wrap="none" rtlCol="0">
            <a:spAutoFit/>
          </a:bodyPr>
          <a:lstStyle/>
          <a:p>
            <a:r>
              <a:rPr lang="en-US" sz="1526" dirty="0">
                <a:latin typeface="Arial" panose="020B0604020202020204" pitchFamily="34" charset="0"/>
              </a:rPr>
              <a:t>Gel</a:t>
            </a:r>
          </a:p>
        </p:txBody>
      </p:sp>
      <p:sp>
        <p:nvSpPr>
          <p:cNvPr id="5" name="TextBox 4">
            <a:extLst>
              <a:ext uri="{FF2B5EF4-FFF2-40B4-BE49-F238E27FC236}">
                <a16:creationId xmlns:a16="http://schemas.microsoft.com/office/drawing/2014/main" id="{26780C1D-7AED-469C-92E0-12EB080CD125}"/>
              </a:ext>
            </a:extLst>
          </p:cNvPr>
          <p:cNvSpPr txBox="1"/>
          <p:nvPr/>
        </p:nvSpPr>
        <p:spPr>
          <a:xfrm>
            <a:off x="10183712" y="820486"/>
            <a:ext cx="501227" cy="327141"/>
          </a:xfrm>
          <a:prstGeom prst="rect">
            <a:avLst/>
          </a:prstGeom>
          <a:noFill/>
        </p:spPr>
        <p:txBody>
          <a:bodyPr wrap="none" rtlCol="0">
            <a:spAutoFit/>
          </a:bodyPr>
          <a:lstStyle/>
          <a:p>
            <a:r>
              <a:rPr lang="en-US" sz="1526" dirty="0">
                <a:latin typeface="Arial" panose="020B0604020202020204" pitchFamily="34" charset="0"/>
              </a:rPr>
              <a:t>Top</a:t>
            </a:r>
          </a:p>
        </p:txBody>
      </p:sp>
      <p:sp>
        <p:nvSpPr>
          <p:cNvPr id="12" name="TextBox 11">
            <a:extLst>
              <a:ext uri="{FF2B5EF4-FFF2-40B4-BE49-F238E27FC236}">
                <a16:creationId xmlns:a16="http://schemas.microsoft.com/office/drawing/2014/main" id="{32CE499C-637A-DAA3-5564-9E27AA5A4998}"/>
              </a:ext>
            </a:extLst>
          </p:cNvPr>
          <p:cNvSpPr txBox="1"/>
          <p:nvPr/>
        </p:nvSpPr>
        <p:spPr>
          <a:xfrm>
            <a:off x="81072" y="567913"/>
            <a:ext cx="4594750" cy="5970865"/>
          </a:xfrm>
          <a:prstGeom prst="rect">
            <a:avLst/>
          </a:prstGeom>
          <a:noFill/>
        </p:spPr>
        <p:txBody>
          <a:bodyPr wrap="square" rtlCol="0">
            <a:spAutoFit/>
          </a:bodyPr>
          <a:lstStyle/>
          <a:p>
            <a:pPr marL="246840" indent="-246840">
              <a:spcBef>
                <a:spcPts val="600"/>
              </a:spcBef>
            </a:pPr>
            <a:r>
              <a:rPr lang="en-US" sz="1800" dirty="0">
                <a:latin typeface="Arial" panose="020B0604020202020204" pitchFamily="34" charset="0"/>
              </a:rPr>
              <a:t>1. DNA samples (blood, cheek cells) would be obtained from:</a:t>
            </a:r>
          </a:p>
          <a:p>
            <a:pPr marL="791242" lvl="1" indent="-304324">
              <a:spcBef>
                <a:spcPts val="600"/>
              </a:spcBef>
              <a:buFont typeface="Arial" panose="020B0604020202020204" pitchFamily="34" charset="0"/>
              <a:buChar char="•"/>
            </a:pPr>
            <a:r>
              <a:rPr lang="en-US" sz="1800" dirty="0">
                <a:latin typeface="Arial" panose="020B0604020202020204" pitchFamily="34" charset="0"/>
              </a:rPr>
              <a:t>Mother</a:t>
            </a:r>
          </a:p>
          <a:p>
            <a:pPr marL="791242" lvl="1" indent="-304324">
              <a:spcBef>
                <a:spcPts val="600"/>
              </a:spcBef>
              <a:buFont typeface="Arial" panose="020B0604020202020204" pitchFamily="34" charset="0"/>
              <a:buChar char="•"/>
            </a:pPr>
            <a:r>
              <a:rPr lang="en-US" sz="1800" dirty="0">
                <a:latin typeface="Arial" panose="020B0604020202020204" pitchFamily="34" charset="0"/>
              </a:rPr>
              <a:t>Child</a:t>
            </a:r>
          </a:p>
          <a:p>
            <a:pPr marL="791242" lvl="1" indent="-304324">
              <a:spcBef>
                <a:spcPts val="600"/>
              </a:spcBef>
              <a:buFont typeface="Arial" panose="020B0604020202020204" pitchFamily="34" charset="0"/>
              <a:buChar char="•"/>
            </a:pPr>
            <a:r>
              <a:rPr lang="en-US" sz="1800" dirty="0">
                <a:latin typeface="Arial" panose="020B0604020202020204" pitchFamily="34" charset="0"/>
              </a:rPr>
              <a:t>Candidate fathers.</a:t>
            </a:r>
          </a:p>
          <a:p>
            <a:pPr marL="246840" indent="-246840">
              <a:spcBef>
                <a:spcPts val="600"/>
              </a:spcBef>
            </a:pPr>
            <a:r>
              <a:rPr lang="en-US" sz="1800" dirty="0">
                <a:latin typeface="Arial" panose="020B0604020202020204" pitchFamily="34" charset="0"/>
              </a:rPr>
              <a:t>2. PCR would be preformed using primers that amplify a segment of the chromosome containing repeats.</a:t>
            </a:r>
          </a:p>
          <a:p>
            <a:pPr marL="246840" indent="-246840">
              <a:spcBef>
                <a:spcPts val="600"/>
              </a:spcBef>
            </a:pPr>
            <a:r>
              <a:rPr lang="en-US" sz="1800" dirty="0">
                <a:latin typeface="Arial" panose="020B0604020202020204" pitchFamily="34" charset="0"/>
              </a:rPr>
              <a:t>3. Each individual would show 2 bands on the gel, corresponding to the PCR product from each chromosome (we have two copies of each chromosome).</a:t>
            </a:r>
          </a:p>
          <a:p>
            <a:pPr marL="246840" indent="-246840">
              <a:spcBef>
                <a:spcPts val="600"/>
              </a:spcBef>
            </a:pPr>
            <a:r>
              <a:rPr lang="en-US" sz="1800" dirty="0">
                <a:latin typeface="Arial" panose="020B0604020202020204" pitchFamily="34" charset="0"/>
              </a:rPr>
              <a:t>4. The child would inherit one copy from the mother and the other from the father:</a:t>
            </a:r>
          </a:p>
          <a:p>
            <a:pPr marL="791242" lvl="1" indent="-304324">
              <a:spcBef>
                <a:spcPts val="600"/>
              </a:spcBef>
              <a:buFont typeface="Arial" panose="020B0604020202020204" pitchFamily="34" charset="0"/>
              <a:buChar char="•"/>
            </a:pPr>
            <a:r>
              <a:rPr lang="en-US" sz="1800" dirty="0">
                <a:latin typeface="Arial" panose="020B0604020202020204" pitchFamily="34" charset="0"/>
              </a:rPr>
              <a:t>One of the child’s PCR product would match one of the mothers.</a:t>
            </a:r>
          </a:p>
          <a:p>
            <a:pPr marL="791242" lvl="1" indent="-304324">
              <a:spcBef>
                <a:spcPts val="600"/>
              </a:spcBef>
              <a:buFont typeface="Arial" panose="020B0604020202020204" pitchFamily="34" charset="0"/>
              <a:buChar char="•"/>
            </a:pPr>
            <a:r>
              <a:rPr lang="en-US" sz="1800" dirty="0">
                <a:latin typeface="Arial" panose="020B0604020202020204" pitchFamily="34" charset="0"/>
              </a:rPr>
              <a:t>The other PCR product from the child would match one of the PCR products from the father.</a:t>
            </a:r>
          </a:p>
        </p:txBody>
      </p:sp>
      <p:sp>
        <p:nvSpPr>
          <p:cNvPr id="24" name="TextBox 23">
            <a:extLst>
              <a:ext uri="{FF2B5EF4-FFF2-40B4-BE49-F238E27FC236}">
                <a16:creationId xmlns:a16="http://schemas.microsoft.com/office/drawing/2014/main" id="{5A0615E2-8646-323A-0BA3-DCFA093E3B0B}"/>
              </a:ext>
            </a:extLst>
          </p:cNvPr>
          <p:cNvSpPr txBox="1"/>
          <p:nvPr/>
        </p:nvSpPr>
        <p:spPr>
          <a:xfrm>
            <a:off x="9840647" y="3122576"/>
            <a:ext cx="1185709" cy="338554"/>
          </a:xfrm>
          <a:prstGeom prst="rect">
            <a:avLst/>
          </a:prstGeom>
          <a:solidFill>
            <a:schemeClr val="bg1"/>
          </a:solidFill>
        </p:spPr>
        <p:txBody>
          <a:bodyPr wrap="none" rtlCol="0">
            <a:spAutoFit/>
          </a:bodyPr>
          <a:lstStyle/>
          <a:p>
            <a:pPr algn="ctr"/>
            <a:r>
              <a:rPr lang="en-US" sz="1600" b="1" spc="100" dirty="0">
                <a:latin typeface="Arial" panose="020B0604020202020204" pitchFamily="34" charset="0"/>
                <a:cs typeface="Arial" panose="020B0604020202020204" pitchFamily="34" charset="0"/>
              </a:rPr>
              <a:t>1 2 A B C</a:t>
            </a:r>
          </a:p>
        </p:txBody>
      </p:sp>
      <p:cxnSp>
        <p:nvCxnSpPr>
          <p:cNvPr id="40" name="Straight Connector 39">
            <a:extLst>
              <a:ext uri="{FF2B5EF4-FFF2-40B4-BE49-F238E27FC236}">
                <a16:creationId xmlns:a16="http://schemas.microsoft.com/office/drawing/2014/main" id="{735824EF-BD00-50AA-AE9B-CBB91CF80DAA}"/>
              </a:ext>
            </a:extLst>
          </p:cNvPr>
          <p:cNvCxnSpPr>
            <a:cxnSpLocks/>
          </p:cNvCxnSpPr>
          <p:nvPr/>
        </p:nvCxnSpPr>
        <p:spPr>
          <a:xfrm>
            <a:off x="10117742" y="759902"/>
            <a:ext cx="0" cy="2518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7D50712-5E8F-07F5-1C34-DE3E499C07F0}"/>
              </a:ext>
            </a:extLst>
          </p:cNvPr>
          <p:cNvCxnSpPr>
            <a:cxnSpLocks/>
          </p:cNvCxnSpPr>
          <p:nvPr/>
        </p:nvCxnSpPr>
        <p:spPr>
          <a:xfrm>
            <a:off x="10331588" y="759902"/>
            <a:ext cx="0" cy="2518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DA98ECD-673E-F748-5D14-B0804228677C}"/>
              </a:ext>
            </a:extLst>
          </p:cNvPr>
          <p:cNvCxnSpPr>
            <a:cxnSpLocks/>
          </p:cNvCxnSpPr>
          <p:nvPr/>
        </p:nvCxnSpPr>
        <p:spPr>
          <a:xfrm>
            <a:off x="10545434" y="759902"/>
            <a:ext cx="0" cy="2518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6ADFDF1-D5CD-3FBF-CDB9-0FC7170FF726}"/>
              </a:ext>
            </a:extLst>
          </p:cNvPr>
          <p:cNvCxnSpPr>
            <a:cxnSpLocks/>
          </p:cNvCxnSpPr>
          <p:nvPr/>
        </p:nvCxnSpPr>
        <p:spPr>
          <a:xfrm>
            <a:off x="10759281" y="759902"/>
            <a:ext cx="0" cy="2518336"/>
          </a:xfrm>
          <a:prstGeom prst="line">
            <a:avLst/>
          </a:prstGeom>
        </p:spPr>
        <p:style>
          <a:lnRef idx="1">
            <a:schemeClr val="accent1"/>
          </a:lnRef>
          <a:fillRef idx="0">
            <a:schemeClr val="accent1"/>
          </a:fillRef>
          <a:effectRef idx="0">
            <a:schemeClr val="accent1"/>
          </a:effectRef>
          <a:fontRef idx="minor">
            <a:schemeClr val="tx1"/>
          </a:fontRef>
        </p:style>
      </p:cxnSp>
      <p:sp>
        <p:nvSpPr>
          <p:cNvPr id="9" name="Date Placeholder 8">
            <a:extLst>
              <a:ext uri="{FF2B5EF4-FFF2-40B4-BE49-F238E27FC236}">
                <a16:creationId xmlns:a16="http://schemas.microsoft.com/office/drawing/2014/main" id="{0AE9F592-5CF1-FD18-55E2-8DA03945B0CD}"/>
              </a:ext>
            </a:extLst>
          </p:cNvPr>
          <p:cNvSpPr>
            <a:spLocks noGrp="1"/>
          </p:cNvSpPr>
          <p:nvPr>
            <p:ph type="dt" sz="half" idx="10"/>
          </p:nvPr>
        </p:nvSpPr>
        <p:spPr/>
        <p:txBody>
          <a:bodyPr/>
          <a:lstStyle/>
          <a:p>
            <a:fld id="{9AABFB35-5C4E-4131-BD8A-93F7ACF2C528}" type="datetime1">
              <a:rPr lang="en-US" smtClean="0"/>
              <a:t>2/8/2025</a:t>
            </a:fld>
            <a:endParaRPr lang="en-US"/>
          </a:p>
        </p:txBody>
      </p:sp>
      <p:sp>
        <p:nvSpPr>
          <p:cNvPr id="13" name="Footer Placeholder 12">
            <a:extLst>
              <a:ext uri="{FF2B5EF4-FFF2-40B4-BE49-F238E27FC236}">
                <a16:creationId xmlns:a16="http://schemas.microsoft.com/office/drawing/2014/main" id="{B9B9150C-93F3-DA58-9431-A71A3576EEE1}"/>
              </a:ext>
            </a:extLst>
          </p:cNvPr>
          <p:cNvSpPr>
            <a:spLocks noGrp="1"/>
          </p:cNvSpPr>
          <p:nvPr>
            <p:ph type="ftr" sz="quarter" idx="11"/>
          </p:nvPr>
        </p:nvSpPr>
        <p:spPr/>
        <p:txBody>
          <a:bodyPr/>
          <a:lstStyle/>
          <a:p>
            <a:r>
              <a:rPr lang="en-US"/>
              <a:t>Drugs and Disease Spring 2025 - Lecture 5</a:t>
            </a:r>
          </a:p>
        </p:txBody>
      </p:sp>
      <p:sp>
        <p:nvSpPr>
          <p:cNvPr id="14" name="Slide Number Placeholder 13">
            <a:extLst>
              <a:ext uri="{FF2B5EF4-FFF2-40B4-BE49-F238E27FC236}">
                <a16:creationId xmlns:a16="http://schemas.microsoft.com/office/drawing/2014/main" id="{BA0B36BF-A859-C713-504A-3ABF10869476}"/>
              </a:ext>
            </a:extLst>
          </p:cNvPr>
          <p:cNvSpPr>
            <a:spLocks noGrp="1"/>
          </p:cNvSpPr>
          <p:nvPr>
            <p:ph type="sldNum" sz="quarter" idx="12"/>
          </p:nvPr>
        </p:nvSpPr>
        <p:spPr/>
        <p:txBody>
          <a:bodyPr/>
          <a:lstStyle/>
          <a:p>
            <a:fld id="{DC3BB032-4020-48F4-953B-341806DC4A2B}" type="slidenum">
              <a:rPr lang="en-US" smtClean="0"/>
              <a:t>5</a:t>
            </a:fld>
            <a:endParaRPr lang="en-US"/>
          </a:p>
        </p:txBody>
      </p:sp>
      <p:sp>
        <p:nvSpPr>
          <p:cNvPr id="6" name="Rectangle 5">
            <a:extLst>
              <a:ext uri="{FF2B5EF4-FFF2-40B4-BE49-F238E27FC236}">
                <a16:creationId xmlns:a16="http://schemas.microsoft.com/office/drawing/2014/main" id="{6FDFA7A0-C373-CB28-3C84-3BED3DB47854}"/>
              </a:ext>
            </a:extLst>
          </p:cNvPr>
          <p:cNvSpPr/>
          <p:nvPr/>
        </p:nvSpPr>
        <p:spPr>
          <a:xfrm>
            <a:off x="9540081" y="1874837"/>
            <a:ext cx="778061" cy="273322"/>
          </a:xfrm>
          <a:prstGeom prst="rect">
            <a:avLst/>
          </a:prstGeom>
          <a:noFill/>
          <a:ln>
            <a:solidFill>
              <a:srgbClr val="CC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0" name="Rectangle 19">
            <a:extLst>
              <a:ext uri="{FF2B5EF4-FFF2-40B4-BE49-F238E27FC236}">
                <a16:creationId xmlns:a16="http://schemas.microsoft.com/office/drawing/2014/main" id="{EEF87736-4645-06CF-1859-5337D89F88AD}"/>
              </a:ext>
            </a:extLst>
          </p:cNvPr>
          <p:cNvSpPr/>
          <p:nvPr/>
        </p:nvSpPr>
        <p:spPr>
          <a:xfrm>
            <a:off x="9579559" y="2773404"/>
            <a:ext cx="493922" cy="273322"/>
          </a:xfrm>
          <a:prstGeom prst="rect">
            <a:avLst/>
          </a:prstGeom>
          <a:noFill/>
          <a:ln>
            <a:solidFill>
              <a:srgbClr val="CC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 name="Rectangle 21">
            <a:extLst>
              <a:ext uri="{FF2B5EF4-FFF2-40B4-BE49-F238E27FC236}">
                <a16:creationId xmlns:a16="http://schemas.microsoft.com/office/drawing/2014/main" id="{643FD528-0CF3-228F-6757-C7BE47586402}"/>
              </a:ext>
            </a:extLst>
          </p:cNvPr>
          <p:cNvSpPr/>
          <p:nvPr/>
        </p:nvSpPr>
        <p:spPr>
          <a:xfrm>
            <a:off x="10325931" y="2773404"/>
            <a:ext cx="649784" cy="273322"/>
          </a:xfrm>
          <a:prstGeom prst="rect">
            <a:avLst/>
          </a:prstGeom>
          <a:noFill/>
          <a:ln>
            <a:solidFill>
              <a:srgbClr val="CC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6" name="TextBox 25">
            <a:extLst>
              <a:ext uri="{FF2B5EF4-FFF2-40B4-BE49-F238E27FC236}">
                <a16:creationId xmlns:a16="http://schemas.microsoft.com/office/drawing/2014/main" id="{1F993159-4027-A96B-163F-885B2B66CFE7}"/>
              </a:ext>
            </a:extLst>
          </p:cNvPr>
          <p:cNvSpPr txBox="1"/>
          <p:nvPr/>
        </p:nvSpPr>
        <p:spPr>
          <a:xfrm>
            <a:off x="11133167" y="862382"/>
            <a:ext cx="1550424" cy="338554"/>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PCR products</a:t>
            </a:r>
          </a:p>
        </p:txBody>
      </p:sp>
      <p:sp>
        <p:nvSpPr>
          <p:cNvPr id="44" name="TextBox 43">
            <a:extLst>
              <a:ext uri="{FF2B5EF4-FFF2-40B4-BE49-F238E27FC236}">
                <a16:creationId xmlns:a16="http://schemas.microsoft.com/office/drawing/2014/main" id="{433AFD16-BF0F-0A97-0797-CBDD8D177F50}"/>
              </a:ext>
            </a:extLst>
          </p:cNvPr>
          <p:cNvSpPr txBox="1"/>
          <p:nvPr/>
        </p:nvSpPr>
        <p:spPr>
          <a:xfrm>
            <a:off x="10385174" y="5412334"/>
            <a:ext cx="1051890" cy="584775"/>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Potential</a:t>
            </a:r>
          </a:p>
          <a:p>
            <a:pPr algn="ctr"/>
            <a:r>
              <a:rPr lang="en-US" sz="1600" b="1" dirty="0">
                <a:latin typeface="Arial" panose="020B0604020202020204" pitchFamily="34" charset="0"/>
                <a:cs typeface="Arial" panose="020B0604020202020204" pitchFamily="34" charset="0"/>
              </a:rPr>
              <a:t>Fathers</a:t>
            </a:r>
          </a:p>
        </p:txBody>
      </p:sp>
      <mc:AlternateContent xmlns:mc="http://schemas.openxmlformats.org/markup-compatibility/2006">
        <mc:Choice xmlns:p14="http://schemas.microsoft.com/office/powerpoint/2010/main" Requires="p14">
          <p:contentPart p14:bwMode="auto" r:id="rId16">
            <p14:nvContentPartPr>
              <p14:cNvPr id="45" name="Ink 44">
                <a:extLst>
                  <a:ext uri="{FF2B5EF4-FFF2-40B4-BE49-F238E27FC236}">
                    <a16:creationId xmlns:a16="http://schemas.microsoft.com/office/drawing/2014/main" id="{267A4E75-B246-92A5-F4EA-D92F02650077}"/>
                  </a:ext>
                </a:extLst>
              </p14:cNvPr>
              <p14:cNvContentPartPr/>
              <p14:nvPr/>
            </p14:nvContentPartPr>
            <p14:xfrm>
              <a:off x="5929033" y="2132489"/>
              <a:ext cx="1708560" cy="154440"/>
            </p14:xfrm>
          </p:contentPart>
        </mc:Choice>
        <mc:Fallback>
          <p:pic>
            <p:nvPicPr>
              <p:cNvPr id="45" name="Ink 44">
                <a:extLst>
                  <a:ext uri="{FF2B5EF4-FFF2-40B4-BE49-F238E27FC236}">
                    <a16:creationId xmlns:a16="http://schemas.microsoft.com/office/drawing/2014/main" id="{267A4E75-B246-92A5-F4EA-D92F02650077}"/>
                  </a:ext>
                </a:extLst>
              </p:cNvPr>
              <p:cNvPicPr/>
              <p:nvPr/>
            </p:nvPicPr>
            <p:blipFill>
              <a:blip r:embed="rId17"/>
              <a:stretch>
                <a:fillRect/>
              </a:stretch>
            </p:blipFill>
            <p:spPr>
              <a:xfrm>
                <a:off x="5920393" y="2123849"/>
                <a:ext cx="1726200" cy="172080"/>
              </a:xfrm>
              <a:prstGeom prst="rect">
                <a:avLst/>
              </a:prstGeom>
            </p:spPr>
          </p:pic>
        </mc:Fallback>
      </mc:AlternateContent>
      <p:grpSp>
        <p:nvGrpSpPr>
          <p:cNvPr id="51" name="Group 50">
            <a:extLst>
              <a:ext uri="{FF2B5EF4-FFF2-40B4-BE49-F238E27FC236}">
                <a16:creationId xmlns:a16="http://schemas.microsoft.com/office/drawing/2014/main" id="{C6914C76-F234-C892-8296-A1C2C7AB8A43}"/>
              </a:ext>
            </a:extLst>
          </p:cNvPr>
          <p:cNvGrpSpPr/>
          <p:nvPr/>
        </p:nvGrpSpPr>
        <p:grpSpPr>
          <a:xfrm>
            <a:off x="6996793" y="2379809"/>
            <a:ext cx="563760" cy="192960"/>
            <a:chOff x="6996793" y="2379809"/>
            <a:chExt cx="563760" cy="192960"/>
          </a:xfrm>
        </p:grpSpPr>
        <mc:AlternateContent xmlns:mc="http://schemas.openxmlformats.org/markup-compatibility/2006">
          <mc:Choice xmlns:p14="http://schemas.microsoft.com/office/powerpoint/2010/main" Requires="p14">
            <p:contentPart p14:bwMode="auto" r:id="rId18">
              <p14:nvContentPartPr>
                <p14:cNvPr id="46" name="Ink 45">
                  <a:extLst>
                    <a:ext uri="{FF2B5EF4-FFF2-40B4-BE49-F238E27FC236}">
                      <a16:creationId xmlns:a16="http://schemas.microsoft.com/office/drawing/2014/main" id="{5994B96C-A694-28F1-F090-ABFC2C5A4DE7}"/>
                    </a:ext>
                  </a:extLst>
                </p14:cNvPr>
                <p14:cNvContentPartPr/>
                <p14:nvPr/>
              </p14:nvContentPartPr>
              <p14:xfrm>
                <a:off x="6996793" y="2435249"/>
                <a:ext cx="86400" cy="137520"/>
              </p14:xfrm>
            </p:contentPart>
          </mc:Choice>
          <mc:Fallback>
            <p:pic>
              <p:nvPicPr>
                <p:cNvPr id="46" name="Ink 45">
                  <a:extLst>
                    <a:ext uri="{FF2B5EF4-FFF2-40B4-BE49-F238E27FC236}">
                      <a16:creationId xmlns:a16="http://schemas.microsoft.com/office/drawing/2014/main" id="{5994B96C-A694-28F1-F090-ABFC2C5A4DE7}"/>
                    </a:ext>
                  </a:extLst>
                </p:cNvPr>
                <p:cNvPicPr/>
                <p:nvPr/>
              </p:nvPicPr>
              <p:blipFill>
                <a:blip r:embed="rId19"/>
                <a:stretch>
                  <a:fillRect/>
                </a:stretch>
              </p:blipFill>
              <p:spPr>
                <a:xfrm>
                  <a:off x="6987793" y="2426249"/>
                  <a:ext cx="104040" cy="15516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47" name="Ink 46">
                  <a:extLst>
                    <a:ext uri="{FF2B5EF4-FFF2-40B4-BE49-F238E27FC236}">
                      <a16:creationId xmlns:a16="http://schemas.microsoft.com/office/drawing/2014/main" id="{2AB88DB4-8D61-D76C-EE9A-6A28EC5563D5}"/>
                    </a:ext>
                  </a:extLst>
                </p14:cNvPr>
                <p14:cNvContentPartPr/>
                <p14:nvPr/>
              </p14:nvContentPartPr>
              <p14:xfrm>
                <a:off x="7164553" y="2466209"/>
                <a:ext cx="22680" cy="53640"/>
              </p14:xfrm>
            </p:contentPart>
          </mc:Choice>
          <mc:Fallback>
            <p:pic>
              <p:nvPicPr>
                <p:cNvPr id="47" name="Ink 46">
                  <a:extLst>
                    <a:ext uri="{FF2B5EF4-FFF2-40B4-BE49-F238E27FC236}">
                      <a16:creationId xmlns:a16="http://schemas.microsoft.com/office/drawing/2014/main" id="{2AB88DB4-8D61-D76C-EE9A-6A28EC5563D5}"/>
                    </a:ext>
                  </a:extLst>
                </p:cNvPr>
                <p:cNvPicPr/>
                <p:nvPr/>
              </p:nvPicPr>
              <p:blipFill>
                <a:blip r:embed="rId21"/>
                <a:stretch>
                  <a:fillRect/>
                </a:stretch>
              </p:blipFill>
              <p:spPr>
                <a:xfrm>
                  <a:off x="7155913" y="2457569"/>
                  <a:ext cx="40320" cy="7128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48" name="Ink 47">
                  <a:extLst>
                    <a:ext uri="{FF2B5EF4-FFF2-40B4-BE49-F238E27FC236}">
                      <a16:creationId xmlns:a16="http://schemas.microsoft.com/office/drawing/2014/main" id="{52167A23-E9B1-3DFC-E432-687ABBBF065D}"/>
                    </a:ext>
                  </a:extLst>
                </p14:cNvPr>
                <p14:cNvContentPartPr/>
                <p14:nvPr/>
              </p14:nvContentPartPr>
              <p14:xfrm>
                <a:off x="7081753" y="2421569"/>
                <a:ext cx="156600" cy="50400"/>
              </p14:xfrm>
            </p:contentPart>
          </mc:Choice>
          <mc:Fallback>
            <p:pic>
              <p:nvPicPr>
                <p:cNvPr id="48" name="Ink 47">
                  <a:extLst>
                    <a:ext uri="{FF2B5EF4-FFF2-40B4-BE49-F238E27FC236}">
                      <a16:creationId xmlns:a16="http://schemas.microsoft.com/office/drawing/2014/main" id="{52167A23-E9B1-3DFC-E432-687ABBBF065D}"/>
                    </a:ext>
                  </a:extLst>
                </p:cNvPr>
                <p:cNvPicPr/>
                <p:nvPr/>
              </p:nvPicPr>
              <p:blipFill>
                <a:blip r:embed="rId23"/>
                <a:stretch>
                  <a:fillRect/>
                </a:stretch>
              </p:blipFill>
              <p:spPr>
                <a:xfrm>
                  <a:off x="7072753" y="2412569"/>
                  <a:ext cx="174240" cy="6804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49" name="Ink 48">
                  <a:extLst>
                    <a:ext uri="{FF2B5EF4-FFF2-40B4-BE49-F238E27FC236}">
                      <a16:creationId xmlns:a16="http://schemas.microsoft.com/office/drawing/2014/main" id="{B4A4F97B-1404-6C2D-6E44-2669A7E30B6D}"/>
                    </a:ext>
                  </a:extLst>
                </p14:cNvPr>
                <p14:cNvContentPartPr/>
                <p14:nvPr/>
              </p14:nvContentPartPr>
              <p14:xfrm>
                <a:off x="7280833" y="2379809"/>
                <a:ext cx="163800" cy="106920"/>
              </p14:xfrm>
            </p:contentPart>
          </mc:Choice>
          <mc:Fallback>
            <p:pic>
              <p:nvPicPr>
                <p:cNvPr id="49" name="Ink 48">
                  <a:extLst>
                    <a:ext uri="{FF2B5EF4-FFF2-40B4-BE49-F238E27FC236}">
                      <a16:creationId xmlns:a16="http://schemas.microsoft.com/office/drawing/2014/main" id="{B4A4F97B-1404-6C2D-6E44-2669A7E30B6D}"/>
                    </a:ext>
                  </a:extLst>
                </p:cNvPr>
                <p:cNvPicPr/>
                <p:nvPr/>
              </p:nvPicPr>
              <p:blipFill>
                <a:blip r:embed="rId25"/>
                <a:stretch>
                  <a:fillRect/>
                </a:stretch>
              </p:blipFill>
              <p:spPr>
                <a:xfrm>
                  <a:off x="7272193" y="2370809"/>
                  <a:ext cx="181440" cy="12456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50" name="Ink 49">
                  <a:extLst>
                    <a:ext uri="{FF2B5EF4-FFF2-40B4-BE49-F238E27FC236}">
                      <a16:creationId xmlns:a16="http://schemas.microsoft.com/office/drawing/2014/main" id="{E679CEBB-A246-132E-6B73-77F9C4375143}"/>
                    </a:ext>
                  </a:extLst>
                </p14:cNvPr>
                <p14:cNvContentPartPr/>
                <p14:nvPr/>
              </p14:nvContentPartPr>
              <p14:xfrm>
                <a:off x="7554433" y="2478089"/>
                <a:ext cx="6120" cy="4680"/>
              </p14:xfrm>
            </p:contentPart>
          </mc:Choice>
          <mc:Fallback>
            <p:pic>
              <p:nvPicPr>
                <p:cNvPr id="50" name="Ink 49">
                  <a:extLst>
                    <a:ext uri="{FF2B5EF4-FFF2-40B4-BE49-F238E27FC236}">
                      <a16:creationId xmlns:a16="http://schemas.microsoft.com/office/drawing/2014/main" id="{E679CEBB-A246-132E-6B73-77F9C4375143}"/>
                    </a:ext>
                  </a:extLst>
                </p:cNvPr>
                <p:cNvPicPr/>
                <p:nvPr/>
              </p:nvPicPr>
              <p:blipFill>
                <a:blip r:embed="rId27"/>
                <a:stretch>
                  <a:fillRect/>
                </a:stretch>
              </p:blipFill>
              <p:spPr>
                <a:xfrm>
                  <a:off x="7545433" y="2469089"/>
                  <a:ext cx="23760" cy="223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8">
            <p14:nvContentPartPr>
              <p14:cNvPr id="52" name="Ink 51">
                <a:extLst>
                  <a:ext uri="{FF2B5EF4-FFF2-40B4-BE49-F238E27FC236}">
                    <a16:creationId xmlns:a16="http://schemas.microsoft.com/office/drawing/2014/main" id="{3B48C3A8-595D-5639-1190-93F32C47DF24}"/>
                  </a:ext>
                </a:extLst>
              </p14:cNvPr>
              <p14:cNvContentPartPr/>
              <p14:nvPr/>
            </p14:nvContentPartPr>
            <p14:xfrm>
              <a:off x="7585393" y="2103689"/>
              <a:ext cx="499680" cy="161280"/>
            </p14:xfrm>
          </p:contentPart>
        </mc:Choice>
        <mc:Fallback>
          <p:pic>
            <p:nvPicPr>
              <p:cNvPr id="52" name="Ink 51">
                <a:extLst>
                  <a:ext uri="{FF2B5EF4-FFF2-40B4-BE49-F238E27FC236}">
                    <a16:creationId xmlns:a16="http://schemas.microsoft.com/office/drawing/2014/main" id="{3B48C3A8-595D-5639-1190-93F32C47DF24}"/>
                  </a:ext>
                </a:extLst>
              </p:cNvPr>
              <p:cNvPicPr/>
              <p:nvPr/>
            </p:nvPicPr>
            <p:blipFill>
              <a:blip r:embed="rId29"/>
              <a:stretch>
                <a:fillRect/>
              </a:stretch>
            </p:blipFill>
            <p:spPr>
              <a:xfrm>
                <a:off x="7576753" y="2094689"/>
                <a:ext cx="517320" cy="17892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53" name="Ink 52">
                <a:extLst>
                  <a:ext uri="{FF2B5EF4-FFF2-40B4-BE49-F238E27FC236}">
                    <a16:creationId xmlns:a16="http://schemas.microsoft.com/office/drawing/2014/main" id="{B91F89DA-2517-D2DF-6A5D-37C6786311BC}"/>
                  </a:ext>
                </a:extLst>
              </p14:cNvPr>
              <p14:cNvContentPartPr/>
              <p14:nvPr/>
            </p14:nvContentPartPr>
            <p14:xfrm>
              <a:off x="6798793" y="1088489"/>
              <a:ext cx="497160" cy="295200"/>
            </p14:xfrm>
          </p:contentPart>
        </mc:Choice>
        <mc:Fallback>
          <p:pic>
            <p:nvPicPr>
              <p:cNvPr id="53" name="Ink 52">
                <a:extLst>
                  <a:ext uri="{FF2B5EF4-FFF2-40B4-BE49-F238E27FC236}">
                    <a16:creationId xmlns:a16="http://schemas.microsoft.com/office/drawing/2014/main" id="{B91F89DA-2517-D2DF-6A5D-37C6786311BC}"/>
                  </a:ext>
                </a:extLst>
              </p:cNvPr>
              <p:cNvPicPr/>
              <p:nvPr/>
            </p:nvPicPr>
            <p:blipFill>
              <a:blip r:embed="rId31"/>
              <a:stretch>
                <a:fillRect/>
              </a:stretch>
            </p:blipFill>
            <p:spPr>
              <a:xfrm>
                <a:off x="6790153" y="1079849"/>
                <a:ext cx="514800" cy="31284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54" name="Ink 53">
                <a:extLst>
                  <a:ext uri="{FF2B5EF4-FFF2-40B4-BE49-F238E27FC236}">
                    <a16:creationId xmlns:a16="http://schemas.microsoft.com/office/drawing/2014/main" id="{169BA35F-57A2-6C17-1378-17E950A7E2B4}"/>
                  </a:ext>
                </a:extLst>
              </p14:cNvPr>
              <p14:cNvContentPartPr/>
              <p14:nvPr/>
            </p14:nvContentPartPr>
            <p14:xfrm>
              <a:off x="11180713" y="779969"/>
              <a:ext cx="1531080" cy="448560"/>
            </p14:xfrm>
          </p:contentPart>
        </mc:Choice>
        <mc:Fallback>
          <p:pic>
            <p:nvPicPr>
              <p:cNvPr id="54" name="Ink 53">
                <a:extLst>
                  <a:ext uri="{FF2B5EF4-FFF2-40B4-BE49-F238E27FC236}">
                    <a16:creationId xmlns:a16="http://schemas.microsoft.com/office/drawing/2014/main" id="{169BA35F-57A2-6C17-1378-17E950A7E2B4}"/>
                  </a:ext>
                </a:extLst>
              </p:cNvPr>
              <p:cNvPicPr/>
              <p:nvPr/>
            </p:nvPicPr>
            <p:blipFill>
              <a:blip r:embed="rId33"/>
              <a:stretch>
                <a:fillRect/>
              </a:stretch>
            </p:blipFill>
            <p:spPr>
              <a:xfrm>
                <a:off x="11172073" y="771329"/>
                <a:ext cx="1548720" cy="46620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55" name="Ink 54">
                <a:extLst>
                  <a:ext uri="{FF2B5EF4-FFF2-40B4-BE49-F238E27FC236}">
                    <a16:creationId xmlns:a16="http://schemas.microsoft.com/office/drawing/2014/main" id="{C7BCDDC0-2A37-5EB0-023E-7C212635E58C}"/>
                  </a:ext>
                </a:extLst>
              </p14:cNvPr>
              <p14:cNvContentPartPr/>
              <p14:nvPr/>
            </p14:nvContentPartPr>
            <p14:xfrm>
              <a:off x="11107633" y="2819369"/>
              <a:ext cx="358560" cy="229680"/>
            </p14:xfrm>
          </p:contentPart>
        </mc:Choice>
        <mc:Fallback>
          <p:pic>
            <p:nvPicPr>
              <p:cNvPr id="55" name="Ink 54">
                <a:extLst>
                  <a:ext uri="{FF2B5EF4-FFF2-40B4-BE49-F238E27FC236}">
                    <a16:creationId xmlns:a16="http://schemas.microsoft.com/office/drawing/2014/main" id="{C7BCDDC0-2A37-5EB0-023E-7C212635E58C}"/>
                  </a:ext>
                </a:extLst>
              </p:cNvPr>
              <p:cNvPicPr/>
              <p:nvPr/>
            </p:nvPicPr>
            <p:blipFill>
              <a:blip r:embed="rId35"/>
              <a:stretch>
                <a:fillRect/>
              </a:stretch>
            </p:blipFill>
            <p:spPr>
              <a:xfrm>
                <a:off x="11098993" y="2810369"/>
                <a:ext cx="376200" cy="247320"/>
              </a:xfrm>
              <a:prstGeom prst="rect">
                <a:avLst/>
              </a:prstGeom>
            </p:spPr>
          </p:pic>
        </mc:Fallback>
      </mc:AlternateContent>
      <p:grpSp>
        <p:nvGrpSpPr>
          <p:cNvPr id="63" name="Group 62">
            <a:extLst>
              <a:ext uri="{FF2B5EF4-FFF2-40B4-BE49-F238E27FC236}">
                <a16:creationId xmlns:a16="http://schemas.microsoft.com/office/drawing/2014/main" id="{7BEBF8E6-946D-E079-7159-491EF9DF0301}"/>
              </a:ext>
            </a:extLst>
          </p:cNvPr>
          <p:cNvGrpSpPr/>
          <p:nvPr/>
        </p:nvGrpSpPr>
        <p:grpSpPr>
          <a:xfrm>
            <a:off x="11141833" y="1180649"/>
            <a:ext cx="1451520" cy="602280"/>
            <a:chOff x="11141833" y="1180649"/>
            <a:chExt cx="1451520" cy="602280"/>
          </a:xfrm>
        </p:grpSpPr>
        <mc:AlternateContent xmlns:mc="http://schemas.openxmlformats.org/markup-compatibility/2006">
          <mc:Choice xmlns:p14="http://schemas.microsoft.com/office/powerpoint/2010/main" Requires="p14">
            <p:contentPart p14:bwMode="auto" r:id="rId36">
              <p14:nvContentPartPr>
                <p14:cNvPr id="56" name="Ink 55">
                  <a:extLst>
                    <a:ext uri="{FF2B5EF4-FFF2-40B4-BE49-F238E27FC236}">
                      <a16:creationId xmlns:a16="http://schemas.microsoft.com/office/drawing/2014/main" id="{1D064716-7E57-5C9B-C55E-9EEB725170E7}"/>
                    </a:ext>
                  </a:extLst>
                </p14:cNvPr>
                <p14:cNvContentPartPr/>
                <p14:nvPr/>
              </p14:nvContentPartPr>
              <p14:xfrm>
                <a:off x="11141833" y="1180649"/>
                <a:ext cx="1451520" cy="340200"/>
              </p14:xfrm>
            </p:contentPart>
          </mc:Choice>
          <mc:Fallback>
            <p:pic>
              <p:nvPicPr>
                <p:cNvPr id="56" name="Ink 55">
                  <a:extLst>
                    <a:ext uri="{FF2B5EF4-FFF2-40B4-BE49-F238E27FC236}">
                      <a16:creationId xmlns:a16="http://schemas.microsoft.com/office/drawing/2014/main" id="{1D064716-7E57-5C9B-C55E-9EEB725170E7}"/>
                    </a:ext>
                  </a:extLst>
                </p:cNvPr>
                <p:cNvPicPr/>
                <p:nvPr/>
              </p:nvPicPr>
              <p:blipFill>
                <a:blip r:embed="rId37"/>
                <a:stretch>
                  <a:fillRect/>
                </a:stretch>
              </p:blipFill>
              <p:spPr>
                <a:xfrm>
                  <a:off x="11133193" y="1172009"/>
                  <a:ext cx="1469160" cy="35784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57" name="Ink 56">
                  <a:extLst>
                    <a:ext uri="{FF2B5EF4-FFF2-40B4-BE49-F238E27FC236}">
                      <a16:creationId xmlns:a16="http://schemas.microsoft.com/office/drawing/2014/main" id="{AE639462-B2E5-7557-4CA2-D294395CE38A}"/>
                    </a:ext>
                  </a:extLst>
                </p14:cNvPr>
                <p14:cNvContentPartPr/>
                <p14:nvPr/>
              </p14:nvContentPartPr>
              <p14:xfrm>
                <a:off x="11529913" y="1618049"/>
                <a:ext cx="99000" cy="164880"/>
              </p14:xfrm>
            </p:contentPart>
          </mc:Choice>
          <mc:Fallback>
            <p:pic>
              <p:nvPicPr>
                <p:cNvPr id="57" name="Ink 56">
                  <a:extLst>
                    <a:ext uri="{FF2B5EF4-FFF2-40B4-BE49-F238E27FC236}">
                      <a16:creationId xmlns:a16="http://schemas.microsoft.com/office/drawing/2014/main" id="{AE639462-B2E5-7557-4CA2-D294395CE38A}"/>
                    </a:ext>
                  </a:extLst>
                </p:cNvPr>
                <p:cNvPicPr/>
                <p:nvPr/>
              </p:nvPicPr>
              <p:blipFill>
                <a:blip r:embed="rId39"/>
                <a:stretch>
                  <a:fillRect/>
                </a:stretch>
              </p:blipFill>
              <p:spPr>
                <a:xfrm>
                  <a:off x="11521273" y="1609049"/>
                  <a:ext cx="116640" cy="18252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58" name="Ink 57">
                  <a:extLst>
                    <a:ext uri="{FF2B5EF4-FFF2-40B4-BE49-F238E27FC236}">
                      <a16:creationId xmlns:a16="http://schemas.microsoft.com/office/drawing/2014/main" id="{BA7436EB-8BC9-A169-BDBA-028D5E564AA4}"/>
                    </a:ext>
                  </a:extLst>
                </p14:cNvPr>
                <p14:cNvContentPartPr/>
                <p14:nvPr/>
              </p14:nvContentPartPr>
              <p14:xfrm>
                <a:off x="11764273" y="1637489"/>
                <a:ext cx="108720" cy="125640"/>
              </p14:xfrm>
            </p:contentPart>
          </mc:Choice>
          <mc:Fallback>
            <p:pic>
              <p:nvPicPr>
                <p:cNvPr id="58" name="Ink 57">
                  <a:extLst>
                    <a:ext uri="{FF2B5EF4-FFF2-40B4-BE49-F238E27FC236}">
                      <a16:creationId xmlns:a16="http://schemas.microsoft.com/office/drawing/2014/main" id="{BA7436EB-8BC9-A169-BDBA-028D5E564AA4}"/>
                    </a:ext>
                  </a:extLst>
                </p:cNvPr>
                <p:cNvPicPr/>
                <p:nvPr/>
              </p:nvPicPr>
              <p:blipFill>
                <a:blip r:embed="rId41"/>
                <a:stretch>
                  <a:fillRect/>
                </a:stretch>
              </p:blipFill>
              <p:spPr>
                <a:xfrm>
                  <a:off x="11755273" y="1628849"/>
                  <a:ext cx="126360" cy="14328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59" name="Ink 58">
                  <a:extLst>
                    <a:ext uri="{FF2B5EF4-FFF2-40B4-BE49-F238E27FC236}">
                      <a16:creationId xmlns:a16="http://schemas.microsoft.com/office/drawing/2014/main" id="{EBC677AD-E930-955B-238F-A4F0E6638A33}"/>
                    </a:ext>
                  </a:extLst>
                </p14:cNvPr>
                <p14:cNvContentPartPr/>
                <p14:nvPr/>
              </p14:nvContentPartPr>
              <p14:xfrm>
                <a:off x="11938153" y="1647209"/>
                <a:ext cx="23760" cy="109800"/>
              </p14:xfrm>
            </p:contentPart>
          </mc:Choice>
          <mc:Fallback>
            <p:pic>
              <p:nvPicPr>
                <p:cNvPr id="59" name="Ink 58">
                  <a:extLst>
                    <a:ext uri="{FF2B5EF4-FFF2-40B4-BE49-F238E27FC236}">
                      <a16:creationId xmlns:a16="http://schemas.microsoft.com/office/drawing/2014/main" id="{EBC677AD-E930-955B-238F-A4F0E6638A33}"/>
                    </a:ext>
                  </a:extLst>
                </p:cNvPr>
                <p:cNvPicPr/>
                <p:nvPr/>
              </p:nvPicPr>
              <p:blipFill>
                <a:blip r:embed="rId43"/>
                <a:stretch>
                  <a:fillRect/>
                </a:stretch>
              </p:blipFill>
              <p:spPr>
                <a:xfrm>
                  <a:off x="11929153" y="1638569"/>
                  <a:ext cx="41400" cy="12744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60" name="Ink 59">
                  <a:extLst>
                    <a:ext uri="{FF2B5EF4-FFF2-40B4-BE49-F238E27FC236}">
                      <a16:creationId xmlns:a16="http://schemas.microsoft.com/office/drawing/2014/main" id="{53326F0C-A144-74CD-380D-9C6FFE72B9BB}"/>
                    </a:ext>
                  </a:extLst>
                </p14:cNvPr>
                <p14:cNvContentPartPr/>
                <p14:nvPr/>
              </p14:nvContentPartPr>
              <p14:xfrm>
                <a:off x="11873713" y="1642529"/>
                <a:ext cx="97560" cy="28800"/>
              </p14:xfrm>
            </p:contentPart>
          </mc:Choice>
          <mc:Fallback>
            <p:pic>
              <p:nvPicPr>
                <p:cNvPr id="60" name="Ink 59">
                  <a:extLst>
                    <a:ext uri="{FF2B5EF4-FFF2-40B4-BE49-F238E27FC236}">
                      <a16:creationId xmlns:a16="http://schemas.microsoft.com/office/drawing/2014/main" id="{53326F0C-A144-74CD-380D-9C6FFE72B9BB}"/>
                    </a:ext>
                  </a:extLst>
                </p:cNvPr>
                <p:cNvPicPr/>
                <p:nvPr/>
              </p:nvPicPr>
              <p:blipFill>
                <a:blip r:embed="rId45"/>
                <a:stretch>
                  <a:fillRect/>
                </a:stretch>
              </p:blipFill>
              <p:spPr>
                <a:xfrm>
                  <a:off x="11864713" y="1633889"/>
                  <a:ext cx="115200" cy="4644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61" name="Ink 60">
                  <a:extLst>
                    <a:ext uri="{FF2B5EF4-FFF2-40B4-BE49-F238E27FC236}">
                      <a16:creationId xmlns:a16="http://schemas.microsoft.com/office/drawing/2014/main" id="{26A2F4A2-46A4-E675-549F-30594E959CE9}"/>
                    </a:ext>
                  </a:extLst>
                </p14:cNvPr>
                <p14:cNvContentPartPr/>
                <p14:nvPr/>
              </p14:nvContentPartPr>
              <p14:xfrm>
                <a:off x="12026713" y="1590329"/>
                <a:ext cx="205200" cy="149760"/>
              </p14:xfrm>
            </p:contentPart>
          </mc:Choice>
          <mc:Fallback>
            <p:pic>
              <p:nvPicPr>
                <p:cNvPr id="61" name="Ink 60">
                  <a:extLst>
                    <a:ext uri="{FF2B5EF4-FFF2-40B4-BE49-F238E27FC236}">
                      <a16:creationId xmlns:a16="http://schemas.microsoft.com/office/drawing/2014/main" id="{26A2F4A2-46A4-E675-549F-30594E959CE9}"/>
                    </a:ext>
                  </a:extLst>
                </p:cNvPr>
                <p:cNvPicPr/>
                <p:nvPr/>
              </p:nvPicPr>
              <p:blipFill>
                <a:blip r:embed="rId47"/>
                <a:stretch>
                  <a:fillRect/>
                </a:stretch>
              </p:blipFill>
              <p:spPr>
                <a:xfrm>
                  <a:off x="12018073" y="1581689"/>
                  <a:ext cx="222840" cy="16740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62" name="Ink 61">
                  <a:extLst>
                    <a:ext uri="{FF2B5EF4-FFF2-40B4-BE49-F238E27FC236}">
                      <a16:creationId xmlns:a16="http://schemas.microsoft.com/office/drawing/2014/main" id="{53C2E48E-4867-4641-6219-F951B49CDB2C}"/>
                    </a:ext>
                  </a:extLst>
                </p14:cNvPr>
                <p14:cNvContentPartPr/>
                <p14:nvPr/>
              </p14:nvContentPartPr>
              <p14:xfrm>
                <a:off x="12292753" y="1696529"/>
                <a:ext cx="14760" cy="19800"/>
              </p14:xfrm>
            </p:contentPart>
          </mc:Choice>
          <mc:Fallback>
            <p:pic>
              <p:nvPicPr>
                <p:cNvPr id="62" name="Ink 61">
                  <a:extLst>
                    <a:ext uri="{FF2B5EF4-FFF2-40B4-BE49-F238E27FC236}">
                      <a16:creationId xmlns:a16="http://schemas.microsoft.com/office/drawing/2014/main" id="{53C2E48E-4867-4641-6219-F951B49CDB2C}"/>
                    </a:ext>
                  </a:extLst>
                </p:cNvPr>
                <p:cNvPicPr/>
                <p:nvPr/>
              </p:nvPicPr>
              <p:blipFill>
                <a:blip r:embed="rId49"/>
                <a:stretch>
                  <a:fillRect/>
                </a:stretch>
              </p:blipFill>
              <p:spPr>
                <a:xfrm>
                  <a:off x="12284113" y="1687889"/>
                  <a:ext cx="32400" cy="374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0">
            <p14:nvContentPartPr>
              <p14:cNvPr id="64" name="Ink 63">
                <a:extLst>
                  <a:ext uri="{FF2B5EF4-FFF2-40B4-BE49-F238E27FC236}">
                    <a16:creationId xmlns:a16="http://schemas.microsoft.com/office/drawing/2014/main" id="{183E4EA3-A650-8A5C-ECF3-F5C7AF31DC20}"/>
                  </a:ext>
                </a:extLst>
              </p14:cNvPr>
              <p14:cNvContentPartPr/>
              <p14:nvPr/>
            </p14:nvContentPartPr>
            <p14:xfrm>
              <a:off x="5676673" y="2714609"/>
              <a:ext cx="202680" cy="101880"/>
            </p14:xfrm>
          </p:contentPart>
        </mc:Choice>
        <mc:Fallback>
          <p:pic>
            <p:nvPicPr>
              <p:cNvPr id="64" name="Ink 63">
                <a:extLst>
                  <a:ext uri="{FF2B5EF4-FFF2-40B4-BE49-F238E27FC236}">
                    <a16:creationId xmlns:a16="http://schemas.microsoft.com/office/drawing/2014/main" id="{183E4EA3-A650-8A5C-ECF3-F5C7AF31DC20}"/>
                  </a:ext>
                </a:extLst>
              </p:cNvPr>
              <p:cNvPicPr/>
              <p:nvPr/>
            </p:nvPicPr>
            <p:blipFill>
              <a:blip r:embed="rId51"/>
              <a:stretch>
                <a:fillRect/>
              </a:stretch>
            </p:blipFill>
            <p:spPr>
              <a:xfrm>
                <a:off x="5667673" y="2705609"/>
                <a:ext cx="220320" cy="11952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65" name="Ink 64">
                <a:extLst>
                  <a:ext uri="{FF2B5EF4-FFF2-40B4-BE49-F238E27FC236}">
                    <a16:creationId xmlns:a16="http://schemas.microsoft.com/office/drawing/2014/main" id="{26789B47-AC66-68AD-A5B6-12F713EDF21A}"/>
                  </a:ext>
                </a:extLst>
              </p14:cNvPr>
              <p14:cNvContentPartPr/>
              <p14:nvPr/>
            </p14:nvContentPartPr>
            <p14:xfrm>
              <a:off x="5692513" y="3053009"/>
              <a:ext cx="268200" cy="158040"/>
            </p14:xfrm>
          </p:contentPart>
        </mc:Choice>
        <mc:Fallback>
          <p:pic>
            <p:nvPicPr>
              <p:cNvPr id="65" name="Ink 64">
                <a:extLst>
                  <a:ext uri="{FF2B5EF4-FFF2-40B4-BE49-F238E27FC236}">
                    <a16:creationId xmlns:a16="http://schemas.microsoft.com/office/drawing/2014/main" id="{26789B47-AC66-68AD-A5B6-12F713EDF21A}"/>
                  </a:ext>
                </a:extLst>
              </p:cNvPr>
              <p:cNvPicPr/>
              <p:nvPr/>
            </p:nvPicPr>
            <p:blipFill>
              <a:blip r:embed="rId53"/>
              <a:stretch>
                <a:fillRect/>
              </a:stretch>
            </p:blipFill>
            <p:spPr>
              <a:xfrm>
                <a:off x="5683873" y="3044009"/>
                <a:ext cx="285840" cy="175680"/>
              </a:xfrm>
              <a:prstGeom prst="rect">
                <a:avLst/>
              </a:prstGeom>
            </p:spPr>
          </p:pic>
        </mc:Fallback>
      </mc:AlternateContent>
      <p:grpSp>
        <p:nvGrpSpPr>
          <p:cNvPr id="69" name="Group 68">
            <a:extLst>
              <a:ext uri="{FF2B5EF4-FFF2-40B4-BE49-F238E27FC236}">
                <a16:creationId xmlns:a16="http://schemas.microsoft.com/office/drawing/2014/main" id="{B6DD03ED-2740-4784-2FD2-FDE3FA0238A9}"/>
              </a:ext>
            </a:extLst>
          </p:cNvPr>
          <p:cNvGrpSpPr/>
          <p:nvPr/>
        </p:nvGrpSpPr>
        <p:grpSpPr>
          <a:xfrm>
            <a:off x="5829313" y="3675449"/>
            <a:ext cx="852120" cy="82440"/>
            <a:chOff x="5829313" y="3675449"/>
            <a:chExt cx="852120" cy="82440"/>
          </a:xfrm>
        </p:grpSpPr>
        <mc:AlternateContent xmlns:mc="http://schemas.openxmlformats.org/markup-compatibility/2006">
          <mc:Choice xmlns:p14="http://schemas.microsoft.com/office/powerpoint/2010/main" Requires="p14">
            <p:contentPart p14:bwMode="auto" r:id="rId54">
              <p14:nvContentPartPr>
                <p14:cNvPr id="66" name="Ink 65">
                  <a:extLst>
                    <a:ext uri="{FF2B5EF4-FFF2-40B4-BE49-F238E27FC236}">
                      <a16:creationId xmlns:a16="http://schemas.microsoft.com/office/drawing/2014/main" id="{831A5162-21CD-5497-4750-22B9F75D4C40}"/>
                    </a:ext>
                  </a:extLst>
                </p14:cNvPr>
                <p14:cNvContentPartPr/>
                <p14:nvPr/>
              </p14:nvContentPartPr>
              <p14:xfrm>
                <a:off x="5829313" y="3724409"/>
                <a:ext cx="123840" cy="33480"/>
              </p14:xfrm>
            </p:contentPart>
          </mc:Choice>
          <mc:Fallback>
            <p:pic>
              <p:nvPicPr>
                <p:cNvPr id="66" name="Ink 65">
                  <a:extLst>
                    <a:ext uri="{FF2B5EF4-FFF2-40B4-BE49-F238E27FC236}">
                      <a16:creationId xmlns:a16="http://schemas.microsoft.com/office/drawing/2014/main" id="{831A5162-21CD-5497-4750-22B9F75D4C40}"/>
                    </a:ext>
                  </a:extLst>
                </p:cNvPr>
                <p:cNvPicPr/>
                <p:nvPr/>
              </p:nvPicPr>
              <p:blipFill>
                <a:blip r:embed="rId55"/>
                <a:stretch>
                  <a:fillRect/>
                </a:stretch>
              </p:blipFill>
              <p:spPr>
                <a:xfrm>
                  <a:off x="5820673" y="3715769"/>
                  <a:ext cx="141480" cy="5112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67" name="Ink 66">
                  <a:extLst>
                    <a:ext uri="{FF2B5EF4-FFF2-40B4-BE49-F238E27FC236}">
                      <a16:creationId xmlns:a16="http://schemas.microsoft.com/office/drawing/2014/main" id="{373BB1A6-4D8D-6174-B3CB-BDC86531F883}"/>
                    </a:ext>
                  </a:extLst>
                </p14:cNvPr>
                <p14:cNvContentPartPr/>
                <p14:nvPr/>
              </p14:nvContentPartPr>
              <p14:xfrm>
                <a:off x="6229993" y="3734489"/>
                <a:ext cx="68040" cy="15120"/>
              </p14:xfrm>
            </p:contentPart>
          </mc:Choice>
          <mc:Fallback>
            <p:pic>
              <p:nvPicPr>
                <p:cNvPr id="67" name="Ink 66">
                  <a:extLst>
                    <a:ext uri="{FF2B5EF4-FFF2-40B4-BE49-F238E27FC236}">
                      <a16:creationId xmlns:a16="http://schemas.microsoft.com/office/drawing/2014/main" id="{373BB1A6-4D8D-6174-B3CB-BDC86531F883}"/>
                    </a:ext>
                  </a:extLst>
                </p:cNvPr>
                <p:cNvPicPr/>
                <p:nvPr/>
              </p:nvPicPr>
              <p:blipFill>
                <a:blip r:embed="rId57"/>
                <a:stretch>
                  <a:fillRect/>
                </a:stretch>
              </p:blipFill>
              <p:spPr>
                <a:xfrm>
                  <a:off x="6221353" y="3725489"/>
                  <a:ext cx="85680" cy="3276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68" name="Ink 67">
                  <a:extLst>
                    <a:ext uri="{FF2B5EF4-FFF2-40B4-BE49-F238E27FC236}">
                      <a16:creationId xmlns:a16="http://schemas.microsoft.com/office/drawing/2014/main" id="{F130166A-EBE3-253F-761B-BC2ED7C3D7AD}"/>
                    </a:ext>
                  </a:extLst>
                </p14:cNvPr>
                <p14:cNvContentPartPr/>
                <p14:nvPr/>
              </p14:nvContentPartPr>
              <p14:xfrm>
                <a:off x="6608713" y="3675449"/>
                <a:ext cx="72720" cy="39960"/>
              </p14:xfrm>
            </p:contentPart>
          </mc:Choice>
          <mc:Fallback>
            <p:pic>
              <p:nvPicPr>
                <p:cNvPr id="68" name="Ink 67">
                  <a:extLst>
                    <a:ext uri="{FF2B5EF4-FFF2-40B4-BE49-F238E27FC236}">
                      <a16:creationId xmlns:a16="http://schemas.microsoft.com/office/drawing/2014/main" id="{F130166A-EBE3-253F-761B-BC2ED7C3D7AD}"/>
                    </a:ext>
                  </a:extLst>
                </p:cNvPr>
                <p:cNvPicPr/>
                <p:nvPr/>
              </p:nvPicPr>
              <p:blipFill>
                <a:blip r:embed="rId59"/>
                <a:stretch>
                  <a:fillRect/>
                </a:stretch>
              </p:blipFill>
              <p:spPr>
                <a:xfrm>
                  <a:off x="6599713" y="3666449"/>
                  <a:ext cx="90360" cy="576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60">
            <p14:nvContentPartPr>
              <p14:cNvPr id="93" name="Ink 92">
                <a:extLst>
                  <a:ext uri="{FF2B5EF4-FFF2-40B4-BE49-F238E27FC236}">
                    <a16:creationId xmlns:a16="http://schemas.microsoft.com/office/drawing/2014/main" id="{1B724528-30ED-CF9A-35D8-7868DE210638}"/>
                  </a:ext>
                </a:extLst>
              </p14:cNvPr>
              <p14:cNvContentPartPr/>
              <p14:nvPr/>
            </p14:nvContentPartPr>
            <p14:xfrm>
              <a:off x="9857713" y="3224009"/>
              <a:ext cx="218880" cy="204840"/>
            </p14:xfrm>
          </p:contentPart>
        </mc:Choice>
        <mc:Fallback>
          <p:pic>
            <p:nvPicPr>
              <p:cNvPr id="93" name="Ink 92">
                <a:extLst>
                  <a:ext uri="{FF2B5EF4-FFF2-40B4-BE49-F238E27FC236}">
                    <a16:creationId xmlns:a16="http://schemas.microsoft.com/office/drawing/2014/main" id="{1B724528-30ED-CF9A-35D8-7868DE210638}"/>
                  </a:ext>
                </a:extLst>
              </p:cNvPr>
              <p:cNvPicPr/>
              <p:nvPr/>
            </p:nvPicPr>
            <p:blipFill>
              <a:blip r:embed="rId61"/>
              <a:stretch>
                <a:fillRect/>
              </a:stretch>
            </p:blipFill>
            <p:spPr>
              <a:xfrm>
                <a:off x="9849073" y="3215369"/>
                <a:ext cx="236520" cy="22248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97" name="Ink 96">
                <a:extLst>
                  <a:ext uri="{FF2B5EF4-FFF2-40B4-BE49-F238E27FC236}">
                    <a16:creationId xmlns:a16="http://schemas.microsoft.com/office/drawing/2014/main" id="{870506C1-C3BF-D8AF-7033-E58AFFCB5776}"/>
                  </a:ext>
                </a:extLst>
              </p14:cNvPr>
              <p14:cNvContentPartPr/>
              <p14:nvPr/>
            </p14:nvContentPartPr>
            <p14:xfrm>
              <a:off x="5907433" y="2730449"/>
              <a:ext cx="1033200" cy="394560"/>
            </p14:xfrm>
          </p:contentPart>
        </mc:Choice>
        <mc:Fallback>
          <p:pic>
            <p:nvPicPr>
              <p:cNvPr id="97" name="Ink 96">
                <a:extLst>
                  <a:ext uri="{FF2B5EF4-FFF2-40B4-BE49-F238E27FC236}">
                    <a16:creationId xmlns:a16="http://schemas.microsoft.com/office/drawing/2014/main" id="{870506C1-C3BF-D8AF-7033-E58AFFCB5776}"/>
                  </a:ext>
                </a:extLst>
              </p:cNvPr>
              <p:cNvPicPr/>
              <p:nvPr/>
            </p:nvPicPr>
            <p:blipFill>
              <a:blip r:embed="rId63"/>
              <a:stretch>
                <a:fillRect/>
              </a:stretch>
            </p:blipFill>
            <p:spPr>
              <a:xfrm>
                <a:off x="5898793" y="2721449"/>
                <a:ext cx="1050840" cy="41220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98" name="Ink 97">
                <a:extLst>
                  <a:ext uri="{FF2B5EF4-FFF2-40B4-BE49-F238E27FC236}">
                    <a16:creationId xmlns:a16="http://schemas.microsoft.com/office/drawing/2014/main" id="{A844E964-1105-BE48-2FCD-A2493C32195C}"/>
                  </a:ext>
                </a:extLst>
              </p14:cNvPr>
              <p14:cNvContentPartPr/>
              <p14:nvPr/>
            </p14:nvContentPartPr>
            <p14:xfrm>
              <a:off x="10121593" y="1929089"/>
              <a:ext cx="252360" cy="204840"/>
            </p14:xfrm>
          </p:contentPart>
        </mc:Choice>
        <mc:Fallback>
          <p:pic>
            <p:nvPicPr>
              <p:cNvPr id="98" name="Ink 97">
                <a:extLst>
                  <a:ext uri="{FF2B5EF4-FFF2-40B4-BE49-F238E27FC236}">
                    <a16:creationId xmlns:a16="http://schemas.microsoft.com/office/drawing/2014/main" id="{A844E964-1105-BE48-2FCD-A2493C32195C}"/>
                  </a:ext>
                </a:extLst>
              </p:cNvPr>
              <p:cNvPicPr/>
              <p:nvPr/>
            </p:nvPicPr>
            <p:blipFill>
              <a:blip r:embed="rId65"/>
              <a:stretch>
                <a:fillRect/>
              </a:stretch>
            </p:blipFill>
            <p:spPr>
              <a:xfrm>
                <a:off x="10112593" y="1920449"/>
                <a:ext cx="270000" cy="22248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99" name="Ink 98">
                <a:extLst>
                  <a:ext uri="{FF2B5EF4-FFF2-40B4-BE49-F238E27FC236}">
                    <a16:creationId xmlns:a16="http://schemas.microsoft.com/office/drawing/2014/main" id="{1BB3EB8E-C226-58E6-4B42-56BA5684CBFD}"/>
                  </a:ext>
                </a:extLst>
              </p14:cNvPr>
              <p14:cNvContentPartPr/>
              <p14:nvPr/>
            </p14:nvContentPartPr>
            <p14:xfrm>
              <a:off x="10087393" y="2257409"/>
              <a:ext cx="234720" cy="201960"/>
            </p14:xfrm>
          </p:contentPart>
        </mc:Choice>
        <mc:Fallback>
          <p:pic>
            <p:nvPicPr>
              <p:cNvPr id="99" name="Ink 98">
                <a:extLst>
                  <a:ext uri="{FF2B5EF4-FFF2-40B4-BE49-F238E27FC236}">
                    <a16:creationId xmlns:a16="http://schemas.microsoft.com/office/drawing/2014/main" id="{1BB3EB8E-C226-58E6-4B42-56BA5684CBFD}"/>
                  </a:ext>
                </a:extLst>
              </p:cNvPr>
              <p:cNvPicPr/>
              <p:nvPr/>
            </p:nvPicPr>
            <p:blipFill>
              <a:blip r:embed="rId67"/>
              <a:stretch>
                <a:fillRect/>
              </a:stretch>
            </p:blipFill>
            <p:spPr>
              <a:xfrm>
                <a:off x="10078393" y="2248409"/>
                <a:ext cx="252360" cy="219600"/>
              </a:xfrm>
              <a:prstGeom prst="rect">
                <a:avLst/>
              </a:prstGeom>
            </p:spPr>
          </p:pic>
        </mc:Fallback>
      </mc:AlternateContent>
      <p:grpSp>
        <p:nvGrpSpPr>
          <p:cNvPr id="104" name="Group 103">
            <a:extLst>
              <a:ext uri="{FF2B5EF4-FFF2-40B4-BE49-F238E27FC236}">
                <a16:creationId xmlns:a16="http://schemas.microsoft.com/office/drawing/2014/main" id="{E7528208-F838-00A4-8E70-12BF063AF9CE}"/>
              </a:ext>
            </a:extLst>
          </p:cNvPr>
          <p:cNvGrpSpPr/>
          <p:nvPr/>
        </p:nvGrpSpPr>
        <p:grpSpPr>
          <a:xfrm>
            <a:off x="8670433" y="1551449"/>
            <a:ext cx="1450080" cy="1476000"/>
            <a:chOff x="8670433" y="1551449"/>
            <a:chExt cx="1450080" cy="1476000"/>
          </a:xfrm>
        </p:grpSpPr>
        <mc:AlternateContent xmlns:mc="http://schemas.openxmlformats.org/markup-compatibility/2006">
          <mc:Choice xmlns:p14="http://schemas.microsoft.com/office/powerpoint/2010/main" Requires="p14">
            <p:contentPart p14:bwMode="auto" r:id="rId68">
              <p14:nvContentPartPr>
                <p14:cNvPr id="74" name="Ink 73">
                  <a:extLst>
                    <a:ext uri="{FF2B5EF4-FFF2-40B4-BE49-F238E27FC236}">
                      <a16:creationId xmlns:a16="http://schemas.microsoft.com/office/drawing/2014/main" id="{C845F49E-1094-F0E9-A4C4-25E314738348}"/>
                    </a:ext>
                  </a:extLst>
                </p14:cNvPr>
                <p14:cNvContentPartPr/>
                <p14:nvPr/>
              </p14:nvContentPartPr>
              <p14:xfrm>
                <a:off x="8780593" y="2152649"/>
                <a:ext cx="572760" cy="471960"/>
              </p14:xfrm>
            </p:contentPart>
          </mc:Choice>
          <mc:Fallback>
            <p:pic>
              <p:nvPicPr>
                <p:cNvPr id="74" name="Ink 73">
                  <a:extLst>
                    <a:ext uri="{FF2B5EF4-FFF2-40B4-BE49-F238E27FC236}">
                      <a16:creationId xmlns:a16="http://schemas.microsoft.com/office/drawing/2014/main" id="{C845F49E-1094-F0E9-A4C4-25E314738348}"/>
                    </a:ext>
                  </a:extLst>
                </p:cNvPr>
                <p:cNvPicPr/>
                <p:nvPr/>
              </p:nvPicPr>
              <p:blipFill>
                <a:blip r:embed="rId69"/>
                <a:stretch>
                  <a:fillRect/>
                </a:stretch>
              </p:blipFill>
              <p:spPr>
                <a:xfrm>
                  <a:off x="8771953" y="2144009"/>
                  <a:ext cx="590400" cy="48960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75" name="Ink 74">
                  <a:extLst>
                    <a:ext uri="{FF2B5EF4-FFF2-40B4-BE49-F238E27FC236}">
                      <a16:creationId xmlns:a16="http://schemas.microsoft.com/office/drawing/2014/main" id="{700A3230-B454-79E3-A86E-2078DA4EC776}"/>
                    </a:ext>
                  </a:extLst>
                </p14:cNvPr>
                <p14:cNvContentPartPr/>
                <p14:nvPr/>
              </p14:nvContentPartPr>
              <p14:xfrm>
                <a:off x="8854033" y="2644049"/>
                <a:ext cx="521640" cy="274680"/>
              </p14:xfrm>
            </p:contentPart>
          </mc:Choice>
          <mc:Fallback>
            <p:pic>
              <p:nvPicPr>
                <p:cNvPr id="75" name="Ink 74">
                  <a:extLst>
                    <a:ext uri="{FF2B5EF4-FFF2-40B4-BE49-F238E27FC236}">
                      <a16:creationId xmlns:a16="http://schemas.microsoft.com/office/drawing/2014/main" id="{700A3230-B454-79E3-A86E-2078DA4EC776}"/>
                    </a:ext>
                  </a:extLst>
                </p:cNvPr>
                <p:cNvPicPr/>
                <p:nvPr/>
              </p:nvPicPr>
              <p:blipFill>
                <a:blip r:embed="rId71"/>
                <a:stretch>
                  <a:fillRect/>
                </a:stretch>
              </p:blipFill>
              <p:spPr>
                <a:xfrm>
                  <a:off x="8845033" y="2635409"/>
                  <a:ext cx="539280" cy="29232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76" name="Ink 75">
                  <a:extLst>
                    <a:ext uri="{FF2B5EF4-FFF2-40B4-BE49-F238E27FC236}">
                      <a16:creationId xmlns:a16="http://schemas.microsoft.com/office/drawing/2014/main" id="{1C2548FF-1302-A161-B7C8-0997681EECA0}"/>
                    </a:ext>
                  </a:extLst>
                </p14:cNvPr>
                <p14:cNvContentPartPr/>
                <p14:nvPr/>
              </p14:nvContentPartPr>
              <p14:xfrm>
                <a:off x="9294673" y="2853209"/>
                <a:ext cx="83160" cy="105480"/>
              </p14:xfrm>
            </p:contentPart>
          </mc:Choice>
          <mc:Fallback>
            <p:pic>
              <p:nvPicPr>
                <p:cNvPr id="76" name="Ink 75">
                  <a:extLst>
                    <a:ext uri="{FF2B5EF4-FFF2-40B4-BE49-F238E27FC236}">
                      <a16:creationId xmlns:a16="http://schemas.microsoft.com/office/drawing/2014/main" id="{1C2548FF-1302-A161-B7C8-0997681EECA0}"/>
                    </a:ext>
                  </a:extLst>
                </p:cNvPr>
                <p:cNvPicPr/>
                <p:nvPr/>
              </p:nvPicPr>
              <p:blipFill>
                <a:blip r:embed="rId73"/>
                <a:stretch>
                  <a:fillRect/>
                </a:stretch>
              </p:blipFill>
              <p:spPr>
                <a:xfrm>
                  <a:off x="9285673" y="2844569"/>
                  <a:ext cx="100800" cy="12312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77" name="Ink 76">
                  <a:extLst>
                    <a:ext uri="{FF2B5EF4-FFF2-40B4-BE49-F238E27FC236}">
                      <a16:creationId xmlns:a16="http://schemas.microsoft.com/office/drawing/2014/main" id="{27C39722-6675-699D-5453-F75E8CAB71B8}"/>
                    </a:ext>
                  </a:extLst>
                </p14:cNvPr>
                <p14:cNvContentPartPr/>
                <p14:nvPr/>
              </p14:nvContentPartPr>
              <p14:xfrm>
                <a:off x="9309793" y="2869049"/>
                <a:ext cx="9720" cy="17640"/>
              </p14:xfrm>
            </p:contentPart>
          </mc:Choice>
          <mc:Fallback>
            <p:pic>
              <p:nvPicPr>
                <p:cNvPr id="77" name="Ink 76">
                  <a:extLst>
                    <a:ext uri="{FF2B5EF4-FFF2-40B4-BE49-F238E27FC236}">
                      <a16:creationId xmlns:a16="http://schemas.microsoft.com/office/drawing/2014/main" id="{27C39722-6675-699D-5453-F75E8CAB71B8}"/>
                    </a:ext>
                  </a:extLst>
                </p:cNvPr>
                <p:cNvPicPr/>
                <p:nvPr/>
              </p:nvPicPr>
              <p:blipFill>
                <a:blip r:embed="rId75"/>
                <a:stretch>
                  <a:fillRect/>
                </a:stretch>
              </p:blipFill>
              <p:spPr>
                <a:xfrm>
                  <a:off x="9301153" y="2860409"/>
                  <a:ext cx="27360" cy="3528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78" name="Ink 77">
                  <a:extLst>
                    <a:ext uri="{FF2B5EF4-FFF2-40B4-BE49-F238E27FC236}">
                      <a16:creationId xmlns:a16="http://schemas.microsoft.com/office/drawing/2014/main" id="{27A3166C-32A4-C652-EA8E-61889AAFC3B6}"/>
                    </a:ext>
                  </a:extLst>
                </p14:cNvPr>
                <p14:cNvContentPartPr/>
                <p14:nvPr/>
              </p14:nvContentPartPr>
              <p14:xfrm>
                <a:off x="8670433" y="2009369"/>
                <a:ext cx="141840" cy="154440"/>
              </p14:xfrm>
            </p:contentPart>
          </mc:Choice>
          <mc:Fallback>
            <p:pic>
              <p:nvPicPr>
                <p:cNvPr id="78" name="Ink 77">
                  <a:extLst>
                    <a:ext uri="{FF2B5EF4-FFF2-40B4-BE49-F238E27FC236}">
                      <a16:creationId xmlns:a16="http://schemas.microsoft.com/office/drawing/2014/main" id="{27A3166C-32A4-C652-EA8E-61889AAFC3B6}"/>
                    </a:ext>
                  </a:extLst>
                </p:cNvPr>
                <p:cNvPicPr/>
                <p:nvPr/>
              </p:nvPicPr>
              <p:blipFill>
                <a:blip r:embed="rId77"/>
                <a:stretch>
                  <a:fillRect/>
                </a:stretch>
              </p:blipFill>
              <p:spPr>
                <a:xfrm>
                  <a:off x="8661433" y="2000369"/>
                  <a:ext cx="159480" cy="17208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79" name="Ink 78">
                  <a:extLst>
                    <a:ext uri="{FF2B5EF4-FFF2-40B4-BE49-F238E27FC236}">
                      <a16:creationId xmlns:a16="http://schemas.microsoft.com/office/drawing/2014/main" id="{04B1CB28-4659-AFB9-608E-23A888E32A61}"/>
                    </a:ext>
                  </a:extLst>
                </p14:cNvPr>
                <p14:cNvContentPartPr/>
                <p14:nvPr/>
              </p14:nvContentPartPr>
              <p14:xfrm>
                <a:off x="8836753" y="1998929"/>
                <a:ext cx="63000" cy="158400"/>
              </p14:xfrm>
            </p:contentPart>
          </mc:Choice>
          <mc:Fallback>
            <p:pic>
              <p:nvPicPr>
                <p:cNvPr id="79" name="Ink 78">
                  <a:extLst>
                    <a:ext uri="{FF2B5EF4-FFF2-40B4-BE49-F238E27FC236}">
                      <a16:creationId xmlns:a16="http://schemas.microsoft.com/office/drawing/2014/main" id="{04B1CB28-4659-AFB9-608E-23A888E32A61}"/>
                    </a:ext>
                  </a:extLst>
                </p:cNvPr>
                <p:cNvPicPr/>
                <p:nvPr/>
              </p:nvPicPr>
              <p:blipFill>
                <a:blip r:embed="rId79"/>
                <a:stretch>
                  <a:fillRect/>
                </a:stretch>
              </p:blipFill>
              <p:spPr>
                <a:xfrm>
                  <a:off x="8827753" y="1990289"/>
                  <a:ext cx="80640" cy="17604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80" name="Ink 79">
                  <a:extLst>
                    <a:ext uri="{FF2B5EF4-FFF2-40B4-BE49-F238E27FC236}">
                      <a16:creationId xmlns:a16="http://schemas.microsoft.com/office/drawing/2014/main" id="{489028DC-3222-9E0C-9C79-401701B64B02}"/>
                    </a:ext>
                  </a:extLst>
                </p14:cNvPr>
                <p14:cNvContentPartPr/>
                <p14:nvPr/>
              </p14:nvContentPartPr>
              <p14:xfrm>
                <a:off x="8905513" y="1906769"/>
                <a:ext cx="92880" cy="119880"/>
              </p14:xfrm>
            </p:contentPart>
          </mc:Choice>
          <mc:Fallback>
            <p:pic>
              <p:nvPicPr>
                <p:cNvPr id="80" name="Ink 79">
                  <a:extLst>
                    <a:ext uri="{FF2B5EF4-FFF2-40B4-BE49-F238E27FC236}">
                      <a16:creationId xmlns:a16="http://schemas.microsoft.com/office/drawing/2014/main" id="{489028DC-3222-9E0C-9C79-401701B64B02}"/>
                    </a:ext>
                  </a:extLst>
                </p:cNvPr>
                <p:cNvPicPr/>
                <p:nvPr/>
              </p:nvPicPr>
              <p:blipFill>
                <a:blip r:embed="rId81"/>
                <a:stretch>
                  <a:fillRect/>
                </a:stretch>
              </p:blipFill>
              <p:spPr>
                <a:xfrm>
                  <a:off x="8896513" y="1897769"/>
                  <a:ext cx="110520" cy="13752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81" name="Ink 80">
                  <a:extLst>
                    <a:ext uri="{FF2B5EF4-FFF2-40B4-BE49-F238E27FC236}">
                      <a16:creationId xmlns:a16="http://schemas.microsoft.com/office/drawing/2014/main" id="{4D0CE030-657A-70E9-C0C4-3CF9B22080E4}"/>
                    </a:ext>
                  </a:extLst>
                </p14:cNvPr>
                <p14:cNvContentPartPr/>
                <p14:nvPr/>
              </p14:nvContentPartPr>
              <p14:xfrm>
                <a:off x="9006673" y="1870769"/>
                <a:ext cx="40680" cy="86760"/>
              </p14:xfrm>
            </p:contentPart>
          </mc:Choice>
          <mc:Fallback>
            <p:pic>
              <p:nvPicPr>
                <p:cNvPr id="81" name="Ink 80">
                  <a:extLst>
                    <a:ext uri="{FF2B5EF4-FFF2-40B4-BE49-F238E27FC236}">
                      <a16:creationId xmlns:a16="http://schemas.microsoft.com/office/drawing/2014/main" id="{4D0CE030-657A-70E9-C0C4-3CF9B22080E4}"/>
                    </a:ext>
                  </a:extLst>
                </p:cNvPr>
                <p:cNvPicPr/>
                <p:nvPr/>
              </p:nvPicPr>
              <p:blipFill>
                <a:blip r:embed="rId83"/>
                <a:stretch>
                  <a:fillRect/>
                </a:stretch>
              </p:blipFill>
              <p:spPr>
                <a:xfrm>
                  <a:off x="8998033" y="1862129"/>
                  <a:ext cx="58320" cy="10440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82" name="Ink 81">
                  <a:extLst>
                    <a:ext uri="{FF2B5EF4-FFF2-40B4-BE49-F238E27FC236}">
                      <a16:creationId xmlns:a16="http://schemas.microsoft.com/office/drawing/2014/main" id="{D270754F-263D-BD88-E846-EDC80DE5D6E6}"/>
                    </a:ext>
                  </a:extLst>
                </p14:cNvPr>
                <p14:cNvContentPartPr/>
                <p14:nvPr/>
              </p14:nvContentPartPr>
              <p14:xfrm>
                <a:off x="9108553" y="1551449"/>
                <a:ext cx="331200" cy="334440"/>
              </p14:xfrm>
            </p:contentPart>
          </mc:Choice>
          <mc:Fallback>
            <p:pic>
              <p:nvPicPr>
                <p:cNvPr id="82" name="Ink 81">
                  <a:extLst>
                    <a:ext uri="{FF2B5EF4-FFF2-40B4-BE49-F238E27FC236}">
                      <a16:creationId xmlns:a16="http://schemas.microsoft.com/office/drawing/2014/main" id="{D270754F-263D-BD88-E846-EDC80DE5D6E6}"/>
                    </a:ext>
                  </a:extLst>
                </p:cNvPr>
                <p:cNvPicPr/>
                <p:nvPr/>
              </p:nvPicPr>
              <p:blipFill>
                <a:blip r:embed="rId85"/>
                <a:stretch>
                  <a:fillRect/>
                </a:stretch>
              </p:blipFill>
              <p:spPr>
                <a:xfrm>
                  <a:off x="9099553" y="1542449"/>
                  <a:ext cx="348840" cy="35208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83" name="Ink 82">
                  <a:extLst>
                    <a:ext uri="{FF2B5EF4-FFF2-40B4-BE49-F238E27FC236}">
                      <a16:creationId xmlns:a16="http://schemas.microsoft.com/office/drawing/2014/main" id="{F45A5501-8AC0-F9BD-EA42-FA36D889F796}"/>
                    </a:ext>
                  </a:extLst>
                </p14:cNvPr>
                <p14:cNvContentPartPr/>
                <p14:nvPr/>
              </p14:nvContentPartPr>
              <p14:xfrm>
                <a:off x="9360553" y="1592489"/>
                <a:ext cx="102960" cy="38520"/>
              </p14:xfrm>
            </p:contentPart>
          </mc:Choice>
          <mc:Fallback>
            <p:pic>
              <p:nvPicPr>
                <p:cNvPr id="83" name="Ink 82">
                  <a:extLst>
                    <a:ext uri="{FF2B5EF4-FFF2-40B4-BE49-F238E27FC236}">
                      <a16:creationId xmlns:a16="http://schemas.microsoft.com/office/drawing/2014/main" id="{F45A5501-8AC0-F9BD-EA42-FA36D889F796}"/>
                    </a:ext>
                  </a:extLst>
                </p:cNvPr>
                <p:cNvPicPr/>
                <p:nvPr/>
              </p:nvPicPr>
              <p:blipFill>
                <a:blip r:embed="rId87"/>
                <a:stretch>
                  <a:fillRect/>
                </a:stretch>
              </p:blipFill>
              <p:spPr>
                <a:xfrm>
                  <a:off x="9351553" y="1583849"/>
                  <a:ext cx="120600" cy="5616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84" name="Ink 83">
                  <a:extLst>
                    <a:ext uri="{FF2B5EF4-FFF2-40B4-BE49-F238E27FC236}">
                      <a16:creationId xmlns:a16="http://schemas.microsoft.com/office/drawing/2014/main" id="{58528CF5-7D60-33C1-68E4-76EA33391410}"/>
                    </a:ext>
                  </a:extLst>
                </p14:cNvPr>
                <p14:cNvContentPartPr/>
                <p14:nvPr/>
              </p14:nvContentPartPr>
              <p14:xfrm>
                <a:off x="9478993" y="1553969"/>
                <a:ext cx="68760" cy="66960"/>
              </p14:xfrm>
            </p:contentPart>
          </mc:Choice>
          <mc:Fallback>
            <p:pic>
              <p:nvPicPr>
                <p:cNvPr id="84" name="Ink 83">
                  <a:extLst>
                    <a:ext uri="{FF2B5EF4-FFF2-40B4-BE49-F238E27FC236}">
                      <a16:creationId xmlns:a16="http://schemas.microsoft.com/office/drawing/2014/main" id="{58528CF5-7D60-33C1-68E4-76EA33391410}"/>
                    </a:ext>
                  </a:extLst>
                </p:cNvPr>
                <p:cNvPicPr/>
                <p:nvPr/>
              </p:nvPicPr>
              <p:blipFill>
                <a:blip r:embed="rId89"/>
                <a:stretch>
                  <a:fillRect/>
                </a:stretch>
              </p:blipFill>
              <p:spPr>
                <a:xfrm>
                  <a:off x="9469993" y="1545329"/>
                  <a:ext cx="86400" cy="8460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85" name="Ink 84">
                  <a:extLst>
                    <a:ext uri="{FF2B5EF4-FFF2-40B4-BE49-F238E27FC236}">
                      <a16:creationId xmlns:a16="http://schemas.microsoft.com/office/drawing/2014/main" id="{CE725012-4CD6-7283-688A-2780AB78E00D}"/>
                    </a:ext>
                  </a:extLst>
                </p14:cNvPr>
                <p14:cNvContentPartPr/>
                <p14:nvPr/>
              </p14:nvContentPartPr>
              <p14:xfrm>
                <a:off x="9617233" y="1578809"/>
                <a:ext cx="10440" cy="3600"/>
              </p14:xfrm>
            </p:contentPart>
          </mc:Choice>
          <mc:Fallback>
            <p:pic>
              <p:nvPicPr>
                <p:cNvPr id="85" name="Ink 84">
                  <a:extLst>
                    <a:ext uri="{FF2B5EF4-FFF2-40B4-BE49-F238E27FC236}">
                      <a16:creationId xmlns:a16="http://schemas.microsoft.com/office/drawing/2014/main" id="{CE725012-4CD6-7283-688A-2780AB78E00D}"/>
                    </a:ext>
                  </a:extLst>
                </p:cNvPr>
                <p:cNvPicPr/>
                <p:nvPr/>
              </p:nvPicPr>
              <p:blipFill>
                <a:blip r:embed="rId91"/>
                <a:stretch>
                  <a:fillRect/>
                </a:stretch>
              </p:blipFill>
              <p:spPr>
                <a:xfrm>
                  <a:off x="9608233" y="1569809"/>
                  <a:ext cx="28080" cy="2124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95" name="Ink 94">
                  <a:extLst>
                    <a:ext uri="{FF2B5EF4-FFF2-40B4-BE49-F238E27FC236}">
                      <a16:creationId xmlns:a16="http://schemas.microsoft.com/office/drawing/2014/main" id="{4E19CCC0-9147-51E6-01C0-9898CC2433AA}"/>
                    </a:ext>
                  </a:extLst>
                </p14:cNvPr>
                <p14:cNvContentPartPr/>
                <p14:nvPr/>
              </p14:nvContentPartPr>
              <p14:xfrm>
                <a:off x="9874633" y="1934849"/>
                <a:ext cx="235080" cy="197640"/>
              </p14:xfrm>
            </p:contentPart>
          </mc:Choice>
          <mc:Fallback>
            <p:pic>
              <p:nvPicPr>
                <p:cNvPr id="95" name="Ink 94">
                  <a:extLst>
                    <a:ext uri="{FF2B5EF4-FFF2-40B4-BE49-F238E27FC236}">
                      <a16:creationId xmlns:a16="http://schemas.microsoft.com/office/drawing/2014/main" id="{4E19CCC0-9147-51E6-01C0-9898CC2433AA}"/>
                    </a:ext>
                  </a:extLst>
                </p:cNvPr>
                <p:cNvPicPr/>
                <p:nvPr/>
              </p:nvPicPr>
              <p:blipFill>
                <a:blip r:embed="rId93"/>
                <a:stretch>
                  <a:fillRect/>
                </a:stretch>
              </p:blipFill>
              <p:spPr>
                <a:xfrm>
                  <a:off x="9865633" y="1926209"/>
                  <a:ext cx="252720" cy="21528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96" name="Ink 95">
                  <a:extLst>
                    <a:ext uri="{FF2B5EF4-FFF2-40B4-BE49-F238E27FC236}">
                      <a16:creationId xmlns:a16="http://schemas.microsoft.com/office/drawing/2014/main" id="{4F25754B-8D3E-FB8E-2EB2-B9A40BFA4DAB}"/>
                    </a:ext>
                  </a:extLst>
                </p14:cNvPr>
                <p14:cNvContentPartPr/>
                <p14:nvPr/>
              </p14:nvContentPartPr>
              <p14:xfrm>
                <a:off x="9881473" y="2840609"/>
                <a:ext cx="239040" cy="186840"/>
              </p14:xfrm>
            </p:contentPart>
          </mc:Choice>
          <mc:Fallback>
            <p:pic>
              <p:nvPicPr>
                <p:cNvPr id="96" name="Ink 95">
                  <a:extLst>
                    <a:ext uri="{FF2B5EF4-FFF2-40B4-BE49-F238E27FC236}">
                      <a16:creationId xmlns:a16="http://schemas.microsoft.com/office/drawing/2014/main" id="{4F25754B-8D3E-FB8E-2EB2-B9A40BFA4DAB}"/>
                    </a:ext>
                  </a:extLst>
                </p:cNvPr>
                <p:cNvPicPr/>
                <p:nvPr/>
              </p:nvPicPr>
              <p:blipFill>
                <a:blip r:embed="rId95"/>
                <a:stretch>
                  <a:fillRect/>
                </a:stretch>
              </p:blipFill>
              <p:spPr>
                <a:xfrm>
                  <a:off x="9872833" y="2831969"/>
                  <a:ext cx="256680" cy="20448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100" name="Ink 99">
                  <a:extLst>
                    <a:ext uri="{FF2B5EF4-FFF2-40B4-BE49-F238E27FC236}">
                      <a16:creationId xmlns:a16="http://schemas.microsoft.com/office/drawing/2014/main" id="{7E9EB534-CBD2-6BCA-515B-00840E91ED09}"/>
                    </a:ext>
                  </a:extLst>
                </p14:cNvPr>
                <p14:cNvContentPartPr/>
                <p14:nvPr/>
              </p14:nvContentPartPr>
              <p14:xfrm>
                <a:off x="9255073" y="1999649"/>
                <a:ext cx="215640" cy="29880"/>
              </p14:xfrm>
            </p:contentPart>
          </mc:Choice>
          <mc:Fallback>
            <p:pic>
              <p:nvPicPr>
                <p:cNvPr id="100" name="Ink 99">
                  <a:extLst>
                    <a:ext uri="{FF2B5EF4-FFF2-40B4-BE49-F238E27FC236}">
                      <a16:creationId xmlns:a16="http://schemas.microsoft.com/office/drawing/2014/main" id="{7E9EB534-CBD2-6BCA-515B-00840E91ED09}"/>
                    </a:ext>
                  </a:extLst>
                </p:cNvPr>
                <p:cNvPicPr/>
                <p:nvPr/>
              </p:nvPicPr>
              <p:blipFill>
                <a:blip r:embed="rId97"/>
                <a:stretch>
                  <a:fillRect/>
                </a:stretch>
              </p:blipFill>
              <p:spPr>
                <a:xfrm>
                  <a:off x="9246073" y="1990649"/>
                  <a:ext cx="233280" cy="4752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101" name="Ink 100">
                  <a:extLst>
                    <a:ext uri="{FF2B5EF4-FFF2-40B4-BE49-F238E27FC236}">
                      <a16:creationId xmlns:a16="http://schemas.microsoft.com/office/drawing/2014/main" id="{3F3C7A8B-AFC2-F8A1-8D9A-D9A1296D1663}"/>
                    </a:ext>
                  </a:extLst>
                </p14:cNvPr>
                <p14:cNvContentPartPr/>
                <p14:nvPr/>
              </p14:nvContentPartPr>
              <p14:xfrm>
                <a:off x="9413833" y="1969409"/>
                <a:ext cx="86760" cy="67680"/>
              </p14:xfrm>
            </p:contentPart>
          </mc:Choice>
          <mc:Fallback>
            <p:pic>
              <p:nvPicPr>
                <p:cNvPr id="101" name="Ink 100">
                  <a:extLst>
                    <a:ext uri="{FF2B5EF4-FFF2-40B4-BE49-F238E27FC236}">
                      <a16:creationId xmlns:a16="http://schemas.microsoft.com/office/drawing/2014/main" id="{3F3C7A8B-AFC2-F8A1-8D9A-D9A1296D1663}"/>
                    </a:ext>
                  </a:extLst>
                </p:cNvPr>
                <p:cNvPicPr/>
                <p:nvPr/>
              </p:nvPicPr>
              <p:blipFill>
                <a:blip r:embed="rId99"/>
                <a:stretch>
                  <a:fillRect/>
                </a:stretch>
              </p:blipFill>
              <p:spPr>
                <a:xfrm>
                  <a:off x="9405193" y="1960769"/>
                  <a:ext cx="104400" cy="8532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102" name="Ink 101">
                  <a:extLst>
                    <a:ext uri="{FF2B5EF4-FFF2-40B4-BE49-F238E27FC236}">
                      <a16:creationId xmlns:a16="http://schemas.microsoft.com/office/drawing/2014/main" id="{B1ADD4CA-2983-2C3D-5B6A-45214F893E03}"/>
                    </a:ext>
                  </a:extLst>
                </p14:cNvPr>
                <p14:cNvContentPartPr/>
                <p14:nvPr/>
              </p14:nvContentPartPr>
              <p14:xfrm>
                <a:off x="9414913" y="1993169"/>
                <a:ext cx="54720" cy="51480"/>
              </p14:xfrm>
            </p:contentPart>
          </mc:Choice>
          <mc:Fallback>
            <p:pic>
              <p:nvPicPr>
                <p:cNvPr id="102" name="Ink 101">
                  <a:extLst>
                    <a:ext uri="{FF2B5EF4-FFF2-40B4-BE49-F238E27FC236}">
                      <a16:creationId xmlns:a16="http://schemas.microsoft.com/office/drawing/2014/main" id="{B1ADD4CA-2983-2C3D-5B6A-45214F893E03}"/>
                    </a:ext>
                  </a:extLst>
                </p:cNvPr>
                <p:cNvPicPr/>
                <p:nvPr/>
              </p:nvPicPr>
              <p:blipFill>
                <a:blip r:embed="rId101"/>
                <a:stretch>
                  <a:fillRect/>
                </a:stretch>
              </p:blipFill>
              <p:spPr>
                <a:xfrm>
                  <a:off x="9405913" y="1984529"/>
                  <a:ext cx="72360" cy="6912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103" name="Ink 102">
                  <a:extLst>
                    <a:ext uri="{FF2B5EF4-FFF2-40B4-BE49-F238E27FC236}">
                      <a16:creationId xmlns:a16="http://schemas.microsoft.com/office/drawing/2014/main" id="{06F19658-FFED-D681-F9AB-9BDBFC5BFE07}"/>
                    </a:ext>
                  </a:extLst>
                </p14:cNvPr>
                <p14:cNvContentPartPr/>
                <p14:nvPr/>
              </p14:nvContentPartPr>
              <p14:xfrm>
                <a:off x="9622633" y="1920809"/>
                <a:ext cx="222120" cy="312840"/>
              </p14:xfrm>
            </p:contentPart>
          </mc:Choice>
          <mc:Fallback>
            <p:pic>
              <p:nvPicPr>
                <p:cNvPr id="103" name="Ink 102">
                  <a:extLst>
                    <a:ext uri="{FF2B5EF4-FFF2-40B4-BE49-F238E27FC236}">
                      <a16:creationId xmlns:a16="http://schemas.microsoft.com/office/drawing/2014/main" id="{06F19658-FFED-D681-F9AB-9BDBFC5BFE07}"/>
                    </a:ext>
                  </a:extLst>
                </p:cNvPr>
                <p:cNvPicPr/>
                <p:nvPr/>
              </p:nvPicPr>
              <p:blipFill>
                <a:blip r:embed="rId103"/>
                <a:stretch>
                  <a:fillRect/>
                </a:stretch>
              </p:blipFill>
              <p:spPr>
                <a:xfrm>
                  <a:off x="9613633" y="1911809"/>
                  <a:ext cx="239760" cy="3304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04">
            <p14:nvContentPartPr>
              <p14:cNvPr id="121" name="Ink 120">
                <a:extLst>
                  <a:ext uri="{FF2B5EF4-FFF2-40B4-BE49-F238E27FC236}">
                    <a16:creationId xmlns:a16="http://schemas.microsoft.com/office/drawing/2014/main" id="{5DAF0646-AED4-DF52-08DC-A1924A15C812}"/>
                  </a:ext>
                </a:extLst>
              </p14:cNvPr>
              <p14:cNvContentPartPr/>
              <p14:nvPr/>
            </p14:nvContentPartPr>
            <p14:xfrm>
              <a:off x="7885273" y="4103489"/>
              <a:ext cx="293400" cy="42120"/>
            </p14:xfrm>
          </p:contentPart>
        </mc:Choice>
        <mc:Fallback>
          <p:pic>
            <p:nvPicPr>
              <p:cNvPr id="121" name="Ink 120">
                <a:extLst>
                  <a:ext uri="{FF2B5EF4-FFF2-40B4-BE49-F238E27FC236}">
                    <a16:creationId xmlns:a16="http://schemas.microsoft.com/office/drawing/2014/main" id="{5DAF0646-AED4-DF52-08DC-A1924A15C812}"/>
                  </a:ext>
                </a:extLst>
              </p:cNvPr>
              <p:cNvPicPr/>
              <p:nvPr/>
            </p:nvPicPr>
            <p:blipFill>
              <a:blip r:embed="rId105"/>
              <a:stretch>
                <a:fillRect/>
              </a:stretch>
            </p:blipFill>
            <p:spPr>
              <a:xfrm>
                <a:off x="7876633" y="4094849"/>
                <a:ext cx="311040" cy="5976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122" name="Ink 121">
                <a:extLst>
                  <a:ext uri="{FF2B5EF4-FFF2-40B4-BE49-F238E27FC236}">
                    <a16:creationId xmlns:a16="http://schemas.microsoft.com/office/drawing/2014/main" id="{B872022A-902D-65AF-8F22-A5382C1BFA1B}"/>
                  </a:ext>
                </a:extLst>
              </p14:cNvPr>
              <p14:cNvContentPartPr/>
              <p14:nvPr/>
            </p14:nvContentPartPr>
            <p14:xfrm>
              <a:off x="7842073" y="4419929"/>
              <a:ext cx="371880" cy="24120"/>
            </p14:xfrm>
          </p:contentPart>
        </mc:Choice>
        <mc:Fallback>
          <p:pic>
            <p:nvPicPr>
              <p:cNvPr id="122" name="Ink 121">
                <a:extLst>
                  <a:ext uri="{FF2B5EF4-FFF2-40B4-BE49-F238E27FC236}">
                    <a16:creationId xmlns:a16="http://schemas.microsoft.com/office/drawing/2014/main" id="{B872022A-902D-65AF-8F22-A5382C1BFA1B}"/>
                  </a:ext>
                </a:extLst>
              </p:cNvPr>
              <p:cNvPicPr/>
              <p:nvPr/>
            </p:nvPicPr>
            <p:blipFill>
              <a:blip r:embed="rId107"/>
              <a:stretch>
                <a:fillRect/>
              </a:stretch>
            </p:blipFill>
            <p:spPr>
              <a:xfrm>
                <a:off x="7833433" y="4411289"/>
                <a:ext cx="389520" cy="41760"/>
              </a:xfrm>
              <a:prstGeom prst="rect">
                <a:avLst/>
              </a:prstGeom>
            </p:spPr>
          </p:pic>
        </mc:Fallback>
      </mc:AlternateContent>
      <p:grpSp>
        <p:nvGrpSpPr>
          <p:cNvPr id="129" name="Group 128">
            <a:extLst>
              <a:ext uri="{FF2B5EF4-FFF2-40B4-BE49-F238E27FC236}">
                <a16:creationId xmlns:a16="http://schemas.microsoft.com/office/drawing/2014/main" id="{860A090E-257F-8835-2B9B-A249D87C70BC}"/>
              </a:ext>
            </a:extLst>
          </p:cNvPr>
          <p:cNvGrpSpPr/>
          <p:nvPr/>
        </p:nvGrpSpPr>
        <p:grpSpPr>
          <a:xfrm>
            <a:off x="8552713" y="3042929"/>
            <a:ext cx="2385360" cy="490680"/>
            <a:chOff x="8552713" y="3042929"/>
            <a:chExt cx="2385360" cy="490680"/>
          </a:xfrm>
        </p:grpSpPr>
        <mc:AlternateContent xmlns:mc="http://schemas.openxmlformats.org/markup-compatibility/2006">
          <mc:Choice xmlns:p14="http://schemas.microsoft.com/office/powerpoint/2010/main" Requires="p14">
            <p:contentPart p14:bwMode="auto" r:id="rId108">
              <p14:nvContentPartPr>
                <p14:cNvPr id="105" name="Ink 104">
                  <a:extLst>
                    <a:ext uri="{FF2B5EF4-FFF2-40B4-BE49-F238E27FC236}">
                      <a16:creationId xmlns:a16="http://schemas.microsoft.com/office/drawing/2014/main" id="{DDDBF09F-96E7-4376-34BE-DCFC8D63F2B5}"/>
                    </a:ext>
                  </a:extLst>
                </p14:cNvPr>
                <p14:cNvContentPartPr/>
                <p14:nvPr/>
              </p14:nvContentPartPr>
              <p14:xfrm>
                <a:off x="9225193" y="3101249"/>
                <a:ext cx="529200" cy="253440"/>
              </p14:xfrm>
            </p:contentPart>
          </mc:Choice>
          <mc:Fallback>
            <p:pic>
              <p:nvPicPr>
                <p:cNvPr id="105" name="Ink 104">
                  <a:extLst>
                    <a:ext uri="{FF2B5EF4-FFF2-40B4-BE49-F238E27FC236}">
                      <a16:creationId xmlns:a16="http://schemas.microsoft.com/office/drawing/2014/main" id="{DDDBF09F-96E7-4376-34BE-DCFC8D63F2B5}"/>
                    </a:ext>
                  </a:extLst>
                </p:cNvPr>
                <p:cNvPicPr/>
                <p:nvPr/>
              </p:nvPicPr>
              <p:blipFill>
                <a:blip r:embed="rId109"/>
                <a:stretch>
                  <a:fillRect/>
                </a:stretch>
              </p:blipFill>
              <p:spPr>
                <a:xfrm>
                  <a:off x="9216553" y="3092249"/>
                  <a:ext cx="546840" cy="27108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106" name="Ink 105">
                  <a:extLst>
                    <a:ext uri="{FF2B5EF4-FFF2-40B4-BE49-F238E27FC236}">
                      <a16:creationId xmlns:a16="http://schemas.microsoft.com/office/drawing/2014/main" id="{4CAB959F-C93B-2D67-6A33-0DBCE48FB28A}"/>
                    </a:ext>
                  </a:extLst>
                </p14:cNvPr>
                <p14:cNvContentPartPr/>
                <p14:nvPr/>
              </p14:nvContentPartPr>
              <p14:xfrm>
                <a:off x="9674473" y="3090809"/>
                <a:ext cx="90360" cy="80640"/>
              </p14:xfrm>
            </p:contentPart>
          </mc:Choice>
          <mc:Fallback>
            <p:pic>
              <p:nvPicPr>
                <p:cNvPr id="106" name="Ink 105">
                  <a:extLst>
                    <a:ext uri="{FF2B5EF4-FFF2-40B4-BE49-F238E27FC236}">
                      <a16:creationId xmlns:a16="http://schemas.microsoft.com/office/drawing/2014/main" id="{4CAB959F-C93B-2D67-6A33-0DBCE48FB28A}"/>
                    </a:ext>
                  </a:extLst>
                </p:cNvPr>
                <p:cNvPicPr/>
                <p:nvPr/>
              </p:nvPicPr>
              <p:blipFill>
                <a:blip r:embed="rId111"/>
                <a:stretch>
                  <a:fillRect/>
                </a:stretch>
              </p:blipFill>
              <p:spPr>
                <a:xfrm>
                  <a:off x="9665473" y="3082169"/>
                  <a:ext cx="108000" cy="9828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107" name="Ink 106">
                  <a:extLst>
                    <a:ext uri="{FF2B5EF4-FFF2-40B4-BE49-F238E27FC236}">
                      <a16:creationId xmlns:a16="http://schemas.microsoft.com/office/drawing/2014/main" id="{C609D07F-FB9B-0121-6AEE-F0A4A9FF2B16}"/>
                    </a:ext>
                  </a:extLst>
                </p14:cNvPr>
                <p14:cNvContentPartPr/>
                <p14:nvPr/>
              </p14:nvContentPartPr>
              <p14:xfrm>
                <a:off x="9696793" y="3105569"/>
                <a:ext cx="20880" cy="76320"/>
              </p14:xfrm>
            </p:contentPart>
          </mc:Choice>
          <mc:Fallback>
            <p:pic>
              <p:nvPicPr>
                <p:cNvPr id="107" name="Ink 106">
                  <a:extLst>
                    <a:ext uri="{FF2B5EF4-FFF2-40B4-BE49-F238E27FC236}">
                      <a16:creationId xmlns:a16="http://schemas.microsoft.com/office/drawing/2014/main" id="{C609D07F-FB9B-0121-6AEE-F0A4A9FF2B16}"/>
                    </a:ext>
                  </a:extLst>
                </p:cNvPr>
                <p:cNvPicPr/>
                <p:nvPr/>
              </p:nvPicPr>
              <p:blipFill>
                <a:blip r:embed="rId113"/>
                <a:stretch>
                  <a:fillRect/>
                </a:stretch>
              </p:blipFill>
              <p:spPr>
                <a:xfrm>
                  <a:off x="9688153" y="3096929"/>
                  <a:ext cx="38520" cy="9396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109" name="Ink 108">
                  <a:extLst>
                    <a:ext uri="{FF2B5EF4-FFF2-40B4-BE49-F238E27FC236}">
                      <a16:creationId xmlns:a16="http://schemas.microsoft.com/office/drawing/2014/main" id="{DEAD70DC-0390-01BB-0C86-499ACA68A9AC}"/>
                    </a:ext>
                  </a:extLst>
                </p14:cNvPr>
                <p14:cNvContentPartPr/>
                <p14:nvPr/>
              </p14:nvContentPartPr>
              <p14:xfrm>
                <a:off x="8579353" y="3169289"/>
                <a:ext cx="74160" cy="138960"/>
              </p14:xfrm>
            </p:contentPart>
          </mc:Choice>
          <mc:Fallback>
            <p:pic>
              <p:nvPicPr>
                <p:cNvPr id="109" name="Ink 108">
                  <a:extLst>
                    <a:ext uri="{FF2B5EF4-FFF2-40B4-BE49-F238E27FC236}">
                      <a16:creationId xmlns:a16="http://schemas.microsoft.com/office/drawing/2014/main" id="{DEAD70DC-0390-01BB-0C86-499ACA68A9AC}"/>
                    </a:ext>
                  </a:extLst>
                </p:cNvPr>
                <p:cNvPicPr/>
                <p:nvPr/>
              </p:nvPicPr>
              <p:blipFill>
                <a:blip r:embed="rId115"/>
                <a:stretch>
                  <a:fillRect/>
                </a:stretch>
              </p:blipFill>
              <p:spPr>
                <a:xfrm>
                  <a:off x="8570713" y="3160649"/>
                  <a:ext cx="91800" cy="15660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110" name="Ink 109">
                  <a:extLst>
                    <a:ext uri="{FF2B5EF4-FFF2-40B4-BE49-F238E27FC236}">
                      <a16:creationId xmlns:a16="http://schemas.microsoft.com/office/drawing/2014/main" id="{60C95A7C-3010-D7E1-6A87-F9ACFAA03CEF}"/>
                    </a:ext>
                  </a:extLst>
                </p14:cNvPr>
                <p14:cNvContentPartPr/>
                <p14:nvPr/>
              </p14:nvContentPartPr>
              <p14:xfrm>
                <a:off x="8552713" y="3155609"/>
                <a:ext cx="132480" cy="100080"/>
              </p14:xfrm>
            </p:contentPart>
          </mc:Choice>
          <mc:Fallback>
            <p:pic>
              <p:nvPicPr>
                <p:cNvPr id="110" name="Ink 109">
                  <a:extLst>
                    <a:ext uri="{FF2B5EF4-FFF2-40B4-BE49-F238E27FC236}">
                      <a16:creationId xmlns:a16="http://schemas.microsoft.com/office/drawing/2014/main" id="{60C95A7C-3010-D7E1-6A87-F9ACFAA03CEF}"/>
                    </a:ext>
                  </a:extLst>
                </p:cNvPr>
                <p:cNvPicPr/>
                <p:nvPr/>
              </p:nvPicPr>
              <p:blipFill>
                <a:blip r:embed="rId117"/>
                <a:stretch>
                  <a:fillRect/>
                </a:stretch>
              </p:blipFill>
              <p:spPr>
                <a:xfrm>
                  <a:off x="8543713" y="3146969"/>
                  <a:ext cx="150120" cy="11772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111" name="Ink 110">
                  <a:extLst>
                    <a:ext uri="{FF2B5EF4-FFF2-40B4-BE49-F238E27FC236}">
                      <a16:creationId xmlns:a16="http://schemas.microsoft.com/office/drawing/2014/main" id="{BEAEC6DA-E17C-5DAB-98B6-2BBA3BE12F88}"/>
                    </a:ext>
                  </a:extLst>
                </p14:cNvPr>
                <p14:cNvContentPartPr/>
                <p14:nvPr/>
              </p14:nvContentPartPr>
              <p14:xfrm>
                <a:off x="8721193" y="3112409"/>
                <a:ext cx="113760" cy="128520"/>
              </p14:xfrm>
            </p:contentPart>
          </mc:Choice>
          <mc:Fallback>
            <p:pic>
              <p:nvPicPr>
                <p:cNvPr id="111" name="Ink 110">
                  <a:extLst>
                    <a:ext uri="{FF2B5EF4-FFF2-40B4-BE49-F238E27FC236}">
                      <a16:creationId xmlns:a16="http://schemas.microsoft.com/office/drawing/2014/main" id="{BEAEC6DA-E17C-5DAB-98B6-2BBA3BE12F88}"/>
                    </a:ext>
                  </a:extLst>
                </p:cNvPr>
                <p:cNvPicPr/>
                <p:nvPr/>
              </p:nvPicPr>
              <p:blipFill>
                <a:blip r:embed="rId119"/>
                <a:stretch>
                  <a:fillRect/>
                </a:stretch>
              </p:blipFill>
              <p:spPr>
                <a:xfrm>
                  <a:off x="8712553" y="3103769"/>
                  <a:ext cx="131400" cy="14616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112" name="Ink 111">
                  <a:extLst>
                    <a:ext uri="{FF2B5EF4-FFF2-40B4-BE49-F238E27FC236}">
                      <a16:creationId xmlns:a16="http://schemas.microsoft.com/office/drawing/2014/main" id="{9A910D6F-BA73-8380-85C8-D7E75D02E912}"/>
                    </a:ext>
                  </a:extLst>
                </p14:cNvPr>
                <p14:cNvContentPartPr/>
                <p14:nvPr/>
              </p14:nvContentPartPr>
              <p14:xfrm>
                <a:off x="8845393" y="3042929"/>
                <a:ext cx="148320" cy="148680"/>
              </p14:xfrm>
            </p:contentPart>
          </mc:Choice>
          <mc:Fallback>
            <p:pic>
              <p:nvPicPr>
                <p:cNvPr id="112" name="Ink 111">
                  <a:extLst>
                    <a:ext uri="{FF2B5EF4-FFF2-40B4-BE49-F238E27FC236}">
                      <a16:creationId xmlns:a16="http://schemas.microsoft.com/office/drawing/2014/main" id="{9A910D6F-BA73-8380-85C8-D7E75D02E912}"/>
                    </a:ext>
                  </a:extLst>
                </p:cNvPr>
                <p:cNvPicPr/>
                <p:nvPr/>
              </p:nvPicPr>
              <p:blipFill>
                <a:blip r:embed="rId121"/>
                <a:stretch>
                  <a:fillRect/>
                </a:stretch>
              </p:blipFill>
              <p:spPr>
                <a:xfrm>
                  <a:off x="8836753" y="3034289"/>
                  <a:ext cx="165960" cy="16632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114" name="Ink 113">
                  <a:extLst>
                    <a:ext uri="{FF2B5EF4-FFF2-40B4-BE49-F238E27FC236}">
                      <a16:creationId xmlns:a16="http://schemas.microsoft.com/office/drawing/2014/main" id="{2D2AD3DE-261A-1030-D9DB-9801C319A8A8}"/>
                    </a:ext>
                  </a:extLst>
                </p14:cNvPr>
                <p14:cNvContentPartPr/>
                <p14:nvPr/>
              </p14:nvContentPartPr>
              <p14:xfrm>
                <a:off x="8863033" y="3261449"/>
                <a:ext cx="77040" cy="272160"/>
              </p14:xfrm>
            </p:contentPart>
          </mc:Choice>
          <mc:Fallback>
            <p:pic>
              <p:nvPicPr>
                <p:cNvPr id="114" name="Ink 113">
                  <a:extLst>
                    <a:ext uri="{FF2B5EF4-FFF2-40B4-BE49-F238E27FC236}">
                      <a16:creationId xmlns:a16="http://schemas.microsoft.com/office/drawing/2014/main" id="{2D2AD3DE-261A-1030-D9DB-9801C319A8A8}"/>
                    </a:ext>
                  </a:extLst>
                </p:cNvPr>
                <p:cNvPicPr/>
                <p:nvPr/>
              </p:nvPicPr>
              <p:blipFill>
                <a:blip r:embed="rId123"/>
                <a:stretch>
                  <a:fillRect/>
                </a:stretch>
              </p:blipFill>
              <p:spPr>
                <a:xfrm>
                  <a:off x="8854033" y="3252809"/>
                  <a:ext cx="94680" cy="28980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115" name="Ink 114">
                  <a:extLst>
                    <a:ext uri="{FF2B5EF4-FFF2-40B4-BE49-F238E27FC236}">
                      <a16:creationId xmlns:a16="http://schemas.microsoft.com/office/drawing/2014/main" id="{E11B1515-DECE-B1C8-F2FB-1D382BFCD207}"/>
                    </a:ext>
                  </a:extLst>
                </p14:cNvPr>
                <p14:cNvContentPartPr/>
                <p14:nvPr/>
              </p14:nvContentPartPr>
              <p14:xfrm>
                <a:off x="8790673" y="3437129"/>
                <a:ext cx="141480" cy="81720"/>
              </p14:xfrm>
            </p:contentPart>
          </mc:Choice>
          <mc:Fallback>
            <p:pic>
              <p:nvPicPr>
                <p:cNvPr id="115" name="Ink 114">
                  <a:extLst>
                    <a:ext uri="{FF2B5EF4-FFF2-40B4-BE49-F238E27FC236}">
                      <a16:creationId xmlns:a16="http://schemas.microsoft.com/office/drawing/2014/main" id="{E11B1515-DECE-B1C8-F2FB-1D382BFCD207}"/>
                    </a:ext>
                  </a:extLst>
                </p:cNvPr>
                <p:cNvPicPr/>
                <p:nvPr/>
              </p:nvPicPr>
              <p:blipFill>
                <a:blip r:embed="rId125"/>
                <a:stretch>
                  <a:fillRect/>
                </a:stretch>
              </p:blipFill>
              <p:spPr>
                <a:xfrm>
                  <a:off x="8782033" y="3428489"/>
                  <a:ext cx="159120" cy="9936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116" name="Ink 115">
                  <a:extLst>
                    <a:ext uri="{FF2B5EF4-FFF2-40B4-BE49-F238E27FC236}">
                      <a16:creationId xmlns:a16="http://schemas.microsoft.com/office/drawing/2014/main" id="{FCE08253-6039-9DFE-224B-A819566A1D49}"/>
                    </a:ext>
                  </a:extLst>
                </p14:cNvPr>
                <p14:cNvContentPartPr/>
                <p14:nvPr/>
              </p14:nvContentPartPr>
              <p14:xfrm>
                <a:off x="8959873" y="3234449"/>
                <a:ext cx="125280" cy="239400"/>
              </p14:xfrm>
            </p:contentPart>
          </mc:Choice>
          <mc:Fallback>
            <p:pic>
              <p:nvPicPr>
                <p:cNvPr id="116" name="Ink 115">
                  <a:extLst>
                    <a:ext uri="{FF2B5EF4-FFF2-40B4-BE49-F238E27FC236}">
                      <a16:creationId xmlns:a16="http://schemas.microsoft.com/office/drawing/2014/main" id="{FCE08253-6039-9DFE-224B-A819566A1D49}"/>
                    </a:ext>
                  </a:extLst>
                </p:cNvPr>
                <p:cNvPicPr/>
                <p:nvPr/>
              </p:nvPicPr>
              <p:blipFill>
                <a:blip r:embed="rId127"/>
                <a:stretch>
                  <a:fillRect/>
                </a:stretch>
              </p:blipFill>
              <p:spPr>
                <a:xfrm>
                  <a:off x="8951233" y="3225809"/>
                  <a:ext cx="142920" cy="25704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117" name="Ink 116">
                  <a:extLst>
                    <a:ext uri="{FF2B5EF4-FFF2-40B4-BE49-F238E27FC236}">
                      <a16:creationId xmlns:a16="http://schemas.microsoft.com/office/drawing/2014/main" id="{93A3365D-1A2D-BE16-03D2-084E0E800152}"/>
                    </a:ext>
                  </a:extLst>
                </p14:cNvPr>
                <p14:cNvContentPartPr/>
                <p14:nvPr/>
              </p14:nvContentPartPr>
              <p14:xfrm>
                <a:off x="9035113" y="3152729"/>
                <a:ext cx="224280" cy="216720"/>
              </p14:xfrm>
            </p:contentPart>
          </mc:Choice>
          <mc:Fallback>
            <p:pic>
              <p:nvPicPr>
                <p:cNvPr id="117" name="Ink 116">
                  <a:extLst>
                    <a:ext uri="{FF2B5EF4-FFF2-40B4-BE49-F238E27FC236}">
                      <a16:creationId xmlns:a16="http://schemas.microsoft.com/office/drawing/2014/main" id="{93A3365D-1A2D-BE16-03D2-084E0E800152}"/>
                    </a:ext>
                  </a:extLst>
                </p:cNvPr>
                <p:cNvPicPr/>
                <p:nvPr/>
              </p:nvPicPr>
              <p:blipFill>
                <a:blip r:embed="rId129"/>
                <a:stretch>
                  <a:fillRect/>
                </a:stretch>
              </p:blipFill>
              <p:spPr>
                <a:xfrm>
                  <a:off x="9026473" y="3144089"/>
                  <a:ext cx="241920" cy="23436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118" name="Ink 117">
                  <a:extLst>
                    <a:ext uri="{FF2B5EF4-FFF2-40B4-BE49-F238E27FC236}">
                      <a16:creationId xmlns:a16="http://schemas.microsoft.com/office/drawing/2014/main" id="{6C8E5514-DB15-C4F5-A639-3A3915FC87D9}"/>
                    </a:ext>
                  </a:extLst>
                </p14:cNvPr>
                <p14:cNvContentPartPr/>
                <p14:nvPr/>
              </p14:nvContentPartPr>
              <p14:xfrm>
                <a:off x="9270913" y="3142649"/>
                <a:ext cx="158400" cy="91440"/>
              </p14:xfrm>
            </p:contentPart>
          </mc:Choice>
          <mc:Fallback>
            <p:pic>
              <p:nvPicPr>
                <p:cNvPr id="118" name="Ink 117">
                  <a:extLst>
                    <a:ext uri="{FF2B5EF4-FFF2-40B4-BE49-F238E27FC236}">
                      <a16:creationId xmlns:a16="http://schemas.microsoft.com/office/drawing/2014/main" id="{6C8E5514-DB15-C4F5-A639-3A3915FC87D9}"/>
                    </a:ext>
                  </a:extLst>
                </p:cNvPr>
                <p:cNvPicPr/>
                <p:nvPr/>
              </p:nvPicPr>
              <p:blipFill>
                <a:blip r:embed="rId131"/>
                <a:stretch>
                  <a:fillRect/>
                </a:stretch>
              </p:blipFill>
              <p:spPr>
                <a:xfrm>
                  <a:off x="9261913" y="3133649"/>
                  <a:ext cx="176040" cy="10908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119" name="Ink 118">
                  <a:extLst>
                    <a:ext uri="{FF2B5EF4-FFF2-40B4-BE49-F238E27FC236}">
                      <a16:creationId xmlns:a16="http://schemas.microsoft.com/office/drawing/2014/main" id="{84ABED92-2D8E-A59B-E5D1-35C8CFBBE85D}"/>
                    </a:ext>
                  </a:extLst>
                </p14:cNvPr>
                <p14:cNvContentPartPr/>
                <p14:nvPr/>
              </p14:nvContentPartPr>
              <p14:xfrm>
                <a:off x="9461713" y="3126809"/>
                <a:ext cx="32400" cy="23040"/>
              </p14:xfrm>
            </p:contentPart>
          </mc:Choice>
          <mc:Fallback>
            <p:pic>
              <p:nvPicPr>
                <p:cNvPr id="119" name="Ink 118">
                  <a:extLst>
                    <a:ext uri="{FF2B5EF4-FFF2-40B4-BE49-F238E27FC236}">
                      <a16:creationId xmlns:a16="http://schemas.microsoft.com/office/drawing/2014/main" id="{84ABED92-2D8E-A59B-E5D1-35C8CFBBE85D}"/>
                    </a:ext>
                  </a:extLst>
                </p:cNvPr>
                <p:cNvPicPr/>
                <p:nvPr/>
              </p:nvPicPr>
              <p:blipFill>
                <a:blip r:embed="rId133"/>
                <a:stretch>
                  <a:fillRect/>
                </a:stretch>
              </p:blipFill>
              <p:spPr>
                <a:xfrm>
                  <a:off x="9453073" y="3117809"/>
                  <a:ext cx="50040" cy="4068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70" name="Ink 69">
                  <a:extLst>
                    <a:ext uri="{FF2B5EF4-FFF2-40B4-BE49-F238E27FC236}">
                      <a16:creationId xmlns:a16="http://schemas.microsoft.com/office/drawing/2014/main" id="{68779C33-8C2B-476E-9FBF-B9EAEC1BA148}"/>
                    </a:ext>
                  </a:extLst>
                </p14:cNvPr>
                <p14:cNvContentPartPr/>
                <p14:nvPr/>
              </p14:nvContentPartPr>
              <p14:xfrm>
                <a:off x="10339753" y="3379169"/>
                <a:ext cx="80640" cy="14760"/>
              </p14:xfrm>
            </p:contentPart>
          </mc:Choice>
          <mc:Fallback>
            <p:pic>
              <p:nvPicPr>
                <p:cNvPr id="70" name="Ink 69">
                  <a:extLst>
                    <a:ext uri="{FF2B5EF4-FFF2-40B4-BE49-F238E27FC236}">
                      <a16:creationId xmlns:a16="http://schemas.microsoft.com/office/drawing/2014/main" id="{68779C33-8C2B-476E-9FBF-B9EAEC1BA148}"/>
                    </a:ext>
                  </a:extLst>
                </p:cNvPr>
                <p:cNvPicPr/>
                <p:nvPr/>
              </p:nvPicPr>
              <p:blipFill>
                <a:blip r:embed="rId135"/>
                <a:stretch>
                  <a:fillRect/>
                </a:stretch>
              </p:blipFill>
              <p:spPr>
                <a:xfrm>
                  <a:off x="10331113" y="3370169"/>
                  <a:ext cx="98280" cy="3240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71" name="Ink 70">
                  <a:extLst>
                    <a:ext uri="{FF2B5EF4-FFF2-40B4-BE49-F238E27FC236}">
                      <a16:creationId xmlns:a16="http://schemas.microsoft.com/office/drawing/2014/main" id="{4B65B3BD-FE1B-9451-4224-0AFE57F87817}"/>
                    </a:ext>
                  </a:extLst>
                </p14:cNvPr>
                <p14:cNvContentPartPr/>
                <p14:nvPr/>
              </p14:nvContentPartPr>
              <p14:xfrm>
                <a:off x="10606513" y="3423089"/>
                <a:ext cx="37440" cy="4680"/>
              </p14:xfrm>
            </p:contentPart>
          </mc:Choice>
          <mc:Fallback>
            <p:pic>
              <p:nvPicPr>
                <p:cNvPr id="71" name="Ink 70">
                  <a:extLst>
                    <a:ext uri="{FF2B5EF4-FFF2-40B4-BE49-F238E27FC236}">
                      <a16:creationId xmlns:a16="http://schemas.microsoft.com/office/drawing/2014/main" id="{4B65B3BD-FE1B-9451-4224-0AFE57F87817}"/>
                    </a:ext>
                  </a:extLst>
                </p:cNvPr>
                <p:cNvPicPr/>
                <p:nvPr/>
              </p:nvPicPr>
              <p:blipFill>
                <a:blip r:embed="rId137"/>
                <a:stretch>
                  <a:fillRect/>
                </a:stretch>
              </p:blipFill>
              <p:spPr>
                <a:xfrm>
                  <a:off x="10597873" y="3414089"/>
                  <a:ext cx="55080" cy="2232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72" name="Ink 71">
                  <a:extLst>
                    <a:ext uri="{FF2B5EF4-FFF2-40B4-BE49-F238E27FC236}">
                      <a16:creationId xmlns:a16="http://schemas.microsoft.com/office/drawing/2014/main" id="{13EDF932-CB1A-7B66-5757-38C13FF820FC}"/>
                    </a:ext>
                  </a:extLst>
                </p14:cNvPr>
                <p14:cNvContentPartPr/>
                <p14:nvPr/>
              </p14:nvContentPartPr>
              <p14:xfrm>
                <a:off x="10793353" y="3406169"/>
                <a:ext cx="97560" cy="20880"/>
              </p14:xfrm>
            </p:contentPart>
          </mc:Choice>
          <mc:Fallback>
            <p:pic>
              <p:nvPicPr>
                <p:cNvPr id="72" name="Ink 71">
                  <a:extLst>
                    <a:ext uri="{FF2B5EF4-FFF2-40B4-BE49-F238E27FC236}">
                      <a16:creationId xmlns:a16="http://schemas.microsoft.com/office/drawing/2014/main" id="{13EDF932-CB1A-7B66-5757-38C13FF820FC}"/>
                    </a:ext>
                  </a:extLst>
                </p:cNvPr>
                <p:cNvPicPr/>
                <p:nvPr/>
              </p:nvPicPr>
              <p:blipFill>
                <a:blip r:embed="rId139"/>
                <a:stretch>
                  <a:fillRect/>
                </a:stretch>
              </p:blipFill>
              <p:spPr>
                <a:xfrm>
                  <a:off x="10784713" y="3397169"/>
                  <a:ext cx="115200" cy="38520"/>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87" name="Ink 86">
                  <a:extLst>
                    <a:ext uri="{FF2B5EF4-FFF2-40B4-BE49-F238E27FC236}">
                      <a16:creationId xmlns:a16="http://schemas.microsoft.com/office/drawing/2014/main" id="{A8A3A968-5E4C-704D-F642-35D7F6DD026F}"/>
                    </a:ext>
                  </a:extLst>
                </p14:cNvPr>
                <p14:cNvContentPartPr/>
                <p14:nvPr/>
              </p14:nvContentPartPr>
              <p14:xfrm>
                <a:off x="9976513" y="3413369"/>
                <a:ext cx="40320" cy="15840"/>
              </p14:xfrm>
            </p:contentPart>
          </mc:Choice>
          <mc:Fallback>
            <p:pic>
              <p:nvPicPr>
                <p:cNvPr id="87" name="Ink 86">
                  <a:extLst>
                    <a:ext uri="{FF2B5EF4-FFF2-40B4-BE49-F238E27FC236}">
                      <a16:creationId xmlns:a16="http://schemas.microsoft.com/office/drawing/2014/main" id="{A8A3A968-5E4C-704D-F642-35D7F6DD026F}"/>
                    </a:ext>
                  </a:extLst>
                </p:cNvPr>
                <p:cNvPicPr/>
                <p:nvPr/>
              </p:nvPicPr>
              <p:blipFill>
                <a:blip r:embed="rId141"/>
                <a:stretch>
                  <a:fillRect/>
                </a:stretch>
              </p:blipFill>
              <p:spPr>
                <a:xfrm>
                  <a:off x="9967873" y="3404729"/>
                  <a:ext cx="57960" cy="3348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88" name="Ink 87">
                  <a:extLst>
                    <a:ext uri="{FF2B5EF4-FFF2-40B4-BE49-F238E27FC236}">
                      <a16:creationId xmlns:a16="http://schemas.microsoft.com/office/drawing/2014/main" id="{69FC381F-5BF3-E7A6-130F-5D9AA4E7EE03}"/>
                    </a:ext>
                  </a:extLst>
                </p14:cNvPr>
                <p14:cNvContentPartPr/>
                <p14:nvPr/>
              </p14:nvContentPartPr>
              <p14:xfrm>
                <a:off x="10202593" y="3402929"/>
                <a:ext cx="41400" cy="2880"/>
              </p14:xfrm>
            </p:contentPart>
          </mc:Choice>
          <mc:Fallback>
            <p:pic>
              <p:nvPicPr>
                <p:cNvPr id="88" name="Ink 87">
                  <a:extLst>
                    <a:ext uri="{FF2B5EF4-FFF2-40B4-BE49-F238E27FC236}">
                      <a16:creationId xmlns:a16="http://schemas.microsoft.com/office/drawing/2014/main" id="{69FC381F-5BF3-E7A6-130F-5D9AA4E7EE03}"/>
                    </a:ext>
                  </a:extLst>
                </p:cNvPr>
                <p:cNvPicPr/>
                <p:nvPr/>
              </p:nvPicPr>
              <p:blipFill>
                <a:blip r:embed="rId143"/>
                <a:stretch>
                  <a:fillRect/>
                </a:stretch>
              </p:blipFill>
              <p:spPr>
                <a:xfrm>
                  <a:off x="10193953" y="3393929"/>
                  <a:ext cx="59040" cy="20520"/>
                </a:xfrm>
                <a:prstGeom prst="rect">
                  <a:avLst/>
                </a:prstGeom>
              </p:spPr>
            </p:pic>
          </mc:Fallback>
        </mc:AlternateContent>
        <mc:AlternateContent xmlns:mc="http://schemas.openxmlformats.org/markup-compatibility/2006">
          <mc:Choice xmlns:p14="http://schemas.microsoft.com/office/powerpoint/2010/main" Requires="p14">
            <p:contentPart p14:bwMode="auto" r:id="rId144">
              <p14:nvContentPartPr>
                <p14:cNvPr id="89" name="Ink 88">
                  <a:extLst>
                    <a:ext uri="{FF2B5EF4-FFF2-40B4-BE49-F238E27FC236}">
                      <a16:creationId xmlns:a16="http://schemas.microsoft.com/office/drawing/2014/main" id="{07301155-570B-6AEC-C004-2605ED4DEE94}"/>
                    </a:ext>
                  </a:extLst>
                </p14:cNvPr>
                <p14:cNvContentPartPr/>
                <p14:nvPr/>
              </p14:nvContentPartPr>
              <p14:xfrm>
                <a:off x="10443433" y="3396089"/>
                <a:ext cx="29520" cy="10800"/>
              </p14:xfrm>
            </p:contentPart>
          </mc:Choice>
          <mc:Fallback>
            <p:pic>
              <p:nvPicPr>
                <p:cNvPr id="89" name="Ink 88">
                  <a:extLst>
                    <a:ext uri="{FF2B5EF4-FFF2-40B4-BE49-F238E27FC236}">
                      <a16:creationId xmlns:a16="http://schemas.microsoft.com/office/drawing/2014/main" id="{07301155-570B-6AEC-C004-2605ED4DEE94}"/>
                    </a:ext>
                  </a:extLst>
                </p:cNvPr>
                <p:cNvPicPr/>
                <p:nvPr/>
              </p:nvPicPr>
              <p:blipFill>
                <a:blip r:embed="rId145"/>
                <a:stretch>
                  <a:fillRect/>
                </a:stretch>
              </p:blipFill>
              <p:spPr>
                <a:xfrm>
                  <a:off x="10434433" y="3387089"/>
                  <a:ext cx="47160" cy="28440"/>
                </a:xfrm>
                <a:prstGeom prst="rect">
                  <a:avLst/>
                </a:prstGeom>
              </p:spPr>
            </p:pic>
          </mc:Fallback>
        </mc:AlternateContent>
        <mc:AlternateContent xmlns:mc="http://schemas.openxmlformats.org/markup-compatibility/2006">
          <mc:Choice xmlns:p14="http://schemas.microsoft.com/office/powerpoint/2010/main" Requires="p14">
            <p:contentPart p14:bwMode="auto" r:id="rId146">
              <p14:nvContentPartPr>
                <p14:cNvPr id="90" name="Ink 89">
                  <a:extLst>
                    <a:ext uri="{FF2B5EF4-FFF2-40B4-BE49-F238E27FC236}">
                      <a16:creationId xmlns:a16="http://schemas.microsoft.com/office/drawing/2014/main" id="{3B5398A7-8719-F8EF-E233-D04EAA6653BF}"/>
                    </a:ext>
                  </a:extLst>
                </p14:cNvPr>
                <p14:cNvContentPartPr/>
                <p14:nvPr/>
              </p14:nvContentPartPr>
              <p14:xfrm>
                <a:off x="10680313" y="3387089"/>
                <a:ext cx="47880" cy="17640"/>
              </p14:xfrm>
            </p:contentPart>
          </mc:Choice>
          <mc:Fallback>
            <p:pic>
              <p:nvPicPr>
                <p:cNvPr id="90" name="Ink 89">
                  <a:extLst>
                    <a:ext uri="{FF2B5EF4-FFF2-40B4-BE49-F238E27FC236}">
                      <a16:creationId xmlns:a16="http://schemas.microsoft.com/office/drawing/2014/main" id="{3B5398A7-8719-F8EF-E233-D04EAA6653BF}"/>
                    </a:ext>
                  </a:extLst>
                </p:cNvPr>
                <p:cNvPicPr/>
                <p:nvPr/>
              </p:nvPicPr>
              <p:blipFill>
                <a:blip r:embed="rId147"/>
                <a:stretch>
                  <a:fillRect/>
                </a:stretch>
              </p:blipFill>
              <p:spPr>
                <a:xfrm>
                  <a:off x="10671673" y="3378089"/>
                  <a:ext cx="65520" cy="3528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91" name="Ink 90">
                  <a:extLst>
                    <a:ext uri="{FF2B5EF4-FFF2-40B4-BE49-F238E27FC236}">
                      <a16:creationId xmlns:a16="http://schemas.microsoft.com/office/drawing/2014/main" id="{10506EEF-F6D4-9274-6F39-F5C1F60B66B6}"/>
                    </a:ext>
                  </a:extLst>
                </p14:cNvPr>
                <p14:cNvContentPartPr/>
                <p14:nvPr/>
              </p14:nvContentPartPr>
              <p14:xfrm>
                <a:off x="10857433" y="3369089"/>
                <a:ext cx="18360" cy="15840"/>
              </p14:xfrm>
            </p:contentPart>
          </mc:Choice>
          <mc:Fallback>
            <p:pic>
              <p:nvPicPr>
                <p:cNvPr id="91" name="Ink 90">
                  <a:extLst>
                    <a:ext uri="{FF2B5EF4-FFF2-40B4-BE49-F238E27FC236}">
                      <a16:creationId xmlns:a16="http://schemas.microsoft.com/office/drawing/2014/main" id="{10506EEF-F6D4-9274-6F39-F5C1F60B66B6}"/>
                    </a:ext>
                  </a:extLst>
                </p:cNvPr>
                <p:cNvPicPr/>
                <p:nvPr/>
              </p:nvPicPr>
              <p:blipFill>
                <a:blip r:embed="rId149"/>
                <a:stretch>
                  <a:fillRect/>
                </a:stretch>
              </p:blipFill>
              <p:spPr>
                <a:xfrm>
                  <a:off x="10848433" y="3360449"/>
                  <a:ext cx="36000" cy="33480"/>
                </a:xfrm>
                <a:prstGeom prst="rect">
                  <a:avLst/>
                </a:prstGeom>
              </p:spPr>
            </p:pic>
          </mc:Fallback>
        </mc:AlternateContent>
        <mc:AlternateContent xmlns:mc="http://schemas.openxmlformats.org/markup-compatibility/2006">
          <mc:Choice xmlns:p14="http://schemas.microsoft.com/office/powerpoint/2010/main" Requires="p14">
            <p:contentPart p14:bwMode="auto" r:id="rId150">
              <p14:nvContentPartPr>
                <p14:cNvPr id="123" name="Ink 122">
                  <a:extLst>
                    <a:ext uri="{FF2B5EF4-FFF2-40B4-BE49-F238E27FC236}">
                      <a16:creationId xmlns:a16="http://schemas.microsoft.com/office/drawing/2014/main" id="{1E78117E-26E2-D7E1-7938-11F5D1C92A20}"/>
                    </a:ext>
                  </a:extLst>
                </p14:cNvPr>
                <p14:cNvContentPartPr/>
                <p14:nvPr/>
              </p14:nvContentPartPr>
              <p14:xfrm>
                <a:off x="10326793" y="3461609"/>
                <a:ext cx="104400" cy="37800"/>
              </p14:xfrm>
            </p:contentPart>
          </mc:Choice>
          <mc:Fallback>
            <p:pic>
              <p:nvPicPr>
                <p:cNvPr id="123" name="Ink 122">
                  <a:extLst>
                    <a:ext uri="{FF2B5EF4-FFF2-40B4-BE49-F238E27FC236}">
                      <a16:creationId xmlns:a16="http://schemas.microsoft.com/office/drawing/2014/main" id="{1E78117E-26E2-D7E1-7938-11F5D1C92A20}"/>
                    </a:ext>
                  </a:extLst>
                </p:cNvPr>
                <p:cNvPicPr/>
                <p:nvPr/>
              </p:nvPicPr>
              <p:blipFill>
                <a:blip r:embed="rId151"/>
                <a:stretch>
                  <a:fillRect/>
                </a:stretch>
              </p:blipFill>
              <p:spPr>
                <a:xfrm>
                  <a:off x="10317793" y="3452609"/>
                  <a:ext cx="122040" cy="55440"/>
                </a:xfrm>
                <a:prstGeom prst="rect">
                  <a:avLst/>
                </a:prstGeom>
              </p:spPr>
            </p:pic>
          </mc:Fallback>
        </mc:AlternateContent>
        <mc:AlternateContent xmlns:mc="http://schemas.openxmlformats.org/markup-compatibility/2006">
          <mc:Choice xmlns:p14="http://schemas.microsoft.com/office/powerpoint/2010/main" Requires="p14">
            <p:contentPart p14:bwMode="auto" r:id="rId152">
              <p14:nvContentPartPr>
                <p14:cNvPr id="124" name="Ink 123">
                  <a:extLst>
                    <a:ext uri="{FF2B5EF4-FFF2-40B4-BE49-F238E27FC236}">
                      <a16:creationId xmlns:a16="http://schemas.microsoft.com/office/drawing/2014/main" id="{796920E5-48CB-771A-1194-FA53A288A65B}"/>
                    </a:ext>
                  </a:extLst>
                </p14:cNvPr>
                <p14:cNvContentPartPr/>
                <p14:nvPr/>
              </p14:nvContentPartPr>
              <p14:xfrm>
                <a:off x="10355233" y="3455129"/>
                <a:ext cx="17640" cy="5760"/>
              </p14:xfrm>
            </p:contentPart>
          </mc:Choice>
          <mc:Fallback>
            <p:pic>
              <p:nvPicPr>
                <p:cNvPr id="124" name="Ink 123">
                  <a:extLst>
                    <a:ext uri="{FF2B5EF4-FFF2-40B4-BE49-F238E27FC236}">
                      <a16:creationId xmlns:a16="http://schemas.microsoft.com/office/drawing/2014/main" id="{796920E5-48CB-771A-1194-FA53A288A65B}"/>
                    </a:ext>
                  </a:extLst>
                </p:cNvPr>
                <p:cNvPicPr/>
                <p:nvPr/>
              </p:nvPicPr>
              <p:blipFill>
                <a:blip r:embed="rId153"/>
                <a:stretch>
                  <a:fillRect/>
                </a:stretch>
              </p:blipFill>
              <p:spPr>
                <a:xfrm>
                  <a:off x="10346233" y="3446489"/>
                  <a:ext cx="35280" cy="23400"/>
                </a:xfrm>
                <a:prstGeom prst="rect">
                  <a:avLst/>
                </a:prstGeom>
              </p:spPr>
            </p:pic>
          </mc:Fallback>
        </mc:AlternateContent>
        <mc:AlternateContent xmlns:mc="http://schemas.openxmlformats.org/markup-compatibility/2006">
          <mc:Choice xmlns:p14="http://schemas.microsoft.com/office/powerpoint/2010/main" Requires="p14">
            <p:contentPart p14:bwMode="auto" r:id="rId154">
              <p14:nvContentPartPr>
                <p14:cNvPr id="125" name="Ink 124">
                  <a:extLst>
                    <a:ext uri="{FF2B5EF4-FFF2-40B4-BE49-F238E27FC236}">
                      <a16:creationId xmlns:a16="http://schemas.microsoft.com/office/drawing/2014/main" id="{73C33BAC-25DF-9140-0687-8CBFAE8BB70B}"/>
                    </a:ext>
                  </a:extLst>
                </p14:cNvPr>
                <p14:cNvContentPartPr/>
                <p14:nvPr/>
              </p14:nvContentPartPr>
              <p14:xfrm>
                <a:off x="10628113" y="3396449"/>
                <a:ext cx="34560" cy="10800"/>
              </p14:xfrm>
            </p:contentPart>
          </mc:Choice>
          <mc:Fallback>
            <p:pic>
              <p:nvPicPr>
                <p:cNvPr id="125" name="Ink 124">
                  <a:extLst>
                    <a:ext uri="{FF2B5EF4-FFF2-40B4-BE49-F238E27FC236}">
                      <a16:creationId xmlns:a16="http://schemas.microsoft.com/office/drawing/2014/main" id="{73C33BAC-25DF-9140-0687-8CBFAE8BB70B}"/>
                    </a:ext>
                  </a:extLst>
                </p:cNvPr>
                <p:cNvPicPr/>
                <p:nvPr/>
              </p:nvPicPr>
              <p:blipFill>
                <a:blip r:embed="rId155"/>
                <a:stretch>
                  <a:fillRect/>
                </a:stretch>
              </p:blipFill>
              <p:spPr>
                <a:xfrm>
                  <a:off x="10619473" y="3387809"/>
                  <a:ext cx="52200" cy="28440"/>
                </a:xfrm>
                <a:prstGeom prst="rect">
                  <a:avLst/>
                </a:prstGeom>
              </p:spPr>
            </p:pic>
          </mc:Fallback>
        </mc:AlternateContent>
        <mc:AlternateContent xmlns:mc="http://schemas.openxmlformats.org/markup-compatibility/2006">
          <mc:Choice xmlns:p14="http://schemas.microsoft.com/office/powerpoint/2010/main" Requires="p14">
            <p:contentPart p14:bwMode="auto" r:id="rId156">
              <p14:nvContentPartPr>
                <p14:cNvPr id="126" name="Ink 125">
                  <a:extLst>
                    <a:ext uri="{FF2B5EF4-FFF2-40B4-BE49-F238E27FC236}">
                      <a16:creationId xmlns:a16="http://schemas.microsoft.com/office/drawing/2014/main" id="{0A2820AC-4837-9810-AA2E-8E97F387DB6B}"/>
                    </a:ext>
                  </a:extLst>
                </p14:cNvPr>
                <p14:cNvContentPartPr/>
                <p14:nvPr/>
              </p14:nvContentPartPr>
              <p14:xfrm>
                <a:off x="10910713" y="3381329"/>
                <a:ext cx="27360" cy="6840"/>
              </p14:xfrm>
            </p:contentPart>
          </mc:Choice>
          <mc:Fallback>
            <p:pic>
              <p:nvPicPr>
                <p:cNvPr id="126" name="Ink 125">
                  <a:extLst>
                    <a:ext uri="{FF2B5EF4-FFF2-40B4-BE49-F238E27FC236}">
                      <a16:creationId xmlns:a16="http://schemas.microsoft.com/office/drawing/2014/main" id="{0A2820AC-4837-9810-AA2E-8E97F387DB6B}"/>
                    </a:ext>
                  </a:extLst>
                </p:cNvPr>
                <p:cNvPicPr/>
                <p:nvPr/>
              </p:nvPicPr>
              <p:blipFill>
                <a:blip r:embed="rId157"/>
                <a:stretch>
                  <a:fillRect/>
                </a:stretch>
              </p:blipFill>
              <p:spPr>
                <a:xfrm>
                  <a:off x="10901713" y="3372329"/>
                  <a:ext cx="45000" cy="24480"/>
                </a:xfrm>
                <a:prstGeom prst="rect">
                  <a:avLst/>
                </a:prstGeom>
              </p:spPr>
            </p:pic>
          </mc:Fallback>
        </mc:AlternateContent>
        <mc:AlternateContent xmlns:mc="http://schemas.openxmlformats.org/markup-compatibility/2006">
          <mc:Choice xmlns:p14="http://schemas.microsoft.com/office/powerpoint/2010/main" Requires="p14">
            <p:contentPart p14:bwMode="auto" r:id="rId158">
              <p14:nvContentPartPr>
                <p14:cNvPr id="128" name="Ink 127">
                  <a:extLst>
                    <a:ext uri="{FF2B5EF4-FFF2-40B4-BE49-F238E27FC236}">
                      <a16:creationId xmlns:a16="http://schemas.microsoft.com/office/drawing/2014/main" id="{A96EC470-DB90-41E8-C4F5-3C30274D1EB6}"/>
                    </a:ext>
                  </a:extLst>
                </p14:cNvPr>
                <p14:cNvContentPartPr/>
                <p14:nvPr/>
              </p14:nvContentPartPr>
              <p14:xfrm>
                <a:off x="10266313" y="3122489"/>
                <a:ext cx="251280" cy="284760"/>
              </p14:xfrm>
            </p:contentPart>
          </mc:Choice>
          <mc:Fallback>
            <p:pic>
              <p:nvPicPr>
                <p:cNvPr id="128" name="Ink 127">
                  <a:extLst>
                    <a:ext uri="{FF2B5EF4-FFF2-40B4-BE49-F238E27FC236}">
                      <a16:creationId xmlns:a16="http://schemas.microsoft.com/office/drawing/2014/main" id="{A96EC470-DB90-41E8-C4F5-3C30274D1EB6}"/>
                    </a:ext>
                  </a:extLst>
                </p:cNvPr>
                <p:cNvPicPr/>
                <p:nvPr/>
              </p:nvPicPr>
              <p:blipFill>
                <a:blip r:embed="rId159"/>
                <a:stretch>
                  <a:fillRect/>
                </a:stretch>
              </p:blipFill>
              <p:spPr>
                <a:xfrm>
                  <a:off x="10257313" y="3113849"/>
                  <a:ext cx="268920" cy="3024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60">
            <p14:nvContentPartPr>
              <p14:cNvPr id="130" name="Ink 129">
                <a:extLst>
                  <a:ext uri="{FF2B5EF4-FFF2-40B4-BE49-F238E27FC236}">
                    <a16:creationId xmlns:a16="http://schemas.microsoft.com/office/drawing/2014/main" id="{576A6EE2-E45B-920B-E779-9FA65B0C71F2}"/>
                  </a:ext>
                </a:extLst>
              </p14:cNvPr>
              <p14:cNvContentPartPr/>
              <p14:nvPr/>
            </p14:nvContentPartPr>
            <p14:xfrm>
              <a:off x="10305913" y="2246969"/>
              <a:ext cx="254520" cy="230760"/>
            </p14:xfrm>
          </p:contentPart>
        </mc:Choice>
        <mc:Fallback>
          <p:pic>
            <p:nvPicPr>
              <p:cNvPr id="130" name="Ink 129">
                <a:extLst>
                  <a:ext uri="{FF2B5EF4-FFF2-40B4-BE49-F238E27FC236}">
                    <a16:creationId xmlns:a16="http://schemas.microsoft.com/office/drawing/2014/main" id="{576A6EE2-E45B-920B-E779-9FA65B0C71F2}"/>
                  </a:ext>
                </a:extLst>
              </p:cNvPr>
              <p:cNvPicPr/>
              <p:nvPr/>
            </p:nvPicPr>
            <p:blipFill>
              <a:blip r:embed="rId161"/>
              <a:stretch>
                <a:fillRect/>
              </a:stretch>
            </p:blipFill>
            <p:spPr>
              <a:xfrm>
                <a:off x="10296913" y="2238329"/>
                <a:ext cx="272160" cy="248400"/>
              </a:xfrm>
              <a:prstGeom prst="rect">
                <a:avLst/>
              </a:prstGeom>
            </p:spPr>
          </p:pic>
        </mc:Fallback>
      </mc:AlternateContent>
      <mc:AlternateContent xmlns:mc="http://schemas.openxmlformats.org/markup-compatibility/2006">
        <mc:Choice xmlns:p14="http://schemas.microsoft.com/office/powerpoint/2010/main" Requires="p14">
          <p:contentPart p14:bwMode="auto" r:id="rId162">
            <p14:nvContentPartPr>
              <p14:cNvPr id="131" name="Ink 130">
                <a:extLst>
                  <a:ext uri="{FF2B5EF4-FFF2-40B4-BE49-F238E27FC236}">
                    <a16:creationId xmlns:a16="http://schemas.microsoft.com/office/drawing/2014/main" id="{050A245A-4558-0111-0D62-A5F6458BBFFF}"/>
                  </a:ext>
                </a:extLst>
              </p14:cNvPr>
              <p14:cNvContentPartPr/>
              <p14:nvPr/>
            </p14:nvContentPartPr>
            <p14:xfrm>
              <a:off x="10277473" y="1245089"/>
              <a:ext cx="325800" cy="238320"/>
            </p14:xfrm>
          </p:contentPart>
        </mc:Choice>
        <mc:Fallback>
          <p:pic>
            <p:nvPicPr>
              <p:cNvPr id="131" name="Ink 130">
                <a:extLst>
                  <a:ext uri="{FF2B5EF4-FFF2-40B4-BE49-F238E27FC236}">
                    <a16:creationId xmlns:a16="http://schemas.microsoft.com/office/drawing/2014/main" id="{050A245A-4558-0111-0D62-A5F6458BBFFF}"/>
                  </a:ext>
                </a:extLst>
              </p:cNvPr>
              <p:cNvPicPr/>
              <p:nvPr/>
            </p:nvPicPr>
            <p:blipFill>
              <a:blip r:embed="rId163"/>
              <a:stretch>
                <a:fillRect/>
              </a:stretch>
            </p:blipFill>
            <p:spPr>
              <a:xfrm>
                <a:off x="10268473" y="1236089"/>
                <a:ext cx="343440" cy="255960"/>
              </a:xfrm>
              <a:prstGeom prst="rect">
                <a:avLst/>
              </a:prstGeom>
            </p:spPr>
          </p:pic>
        </mc:Fallback>
      </mc:AlternateContent>
      <p:grpSp>
        <p:nvGrpSpPr>
          <p:cNvPr id="137" name="Group 136">
            <a:extLst>
              <a:ext uri="{FF2B5EF4-FFF2-40B4-BE49-F238E27FC236}">
                <a16:creationId xmlns:a16="http://schemas.microsoft.com/office/drawing/2014/main" id="{D11153C1-C455-46C8-CCEC-7B3AFAFD28B2}"/>
              </a:ext>
            </a:extLst>
          </p:cNvPr>
          <p:cNvGrpSpPr/>
          <p:nvPr/>
        </p:nvGrpSpPr>
        <p:grpSpPr>
          <a:xfrm>
            <a:off x="6374713" y="5876129"/>
            <a:ext cx="214560" cy="302760"/>
            <a:chOff x="6374713" y="5876129"/>
            <a:chExt cx="214560" cy="302760"/>
          </a:xfrm>
        </p:grpSpPr>
        <mc:AlternateContent xmlns:mc="http://schemas.openxmlformats.org/markup-compatibility/2006">
          <mc:Choice xmlns:p14="http://schemas.microsoft.com/office/powerpoint/2010/main" Requires="p14">
            <p:contentPart p14:bwMode="auto" r:id="rId164">
              <p14:nvContentPartPr>
                <p14:cNvPr id="135" name="Ink 134">
                  <a:extLst>
                    <a:ext uri="{FF2B5EF4-FFF2-40B4-BE49-F238E27FC236}">
                      <a16:creationId xmlns:a16="http://schemas.microsoft.com/office/drawing/2014/main" id="{0599F59E-7939-7D8C-925B-B45CCD206EDD}"/>
                    </a:ext>
                  </a:extLst>
                </p14:cNvPr>
                <p14:cNvContentPartPr/>
                <p14:nvPr/>
              </p14:nvContentPartPr>
              <p14:xfrm>
                <a:off x="6374713" y="5876129"/>
                <a:ext cx="214560" cy="302760"/>
              </p14:xfrm>
            </p:contentPart>
          </mc:Choice>
          <mc:Fallback>
            <p:pic>
              <p:nvPicPr>
                <p:cNvPr id="135" name="Ink 134">
                  <a:extLst>
                    <a:ext uri="{FF2B5EF4-FFF2-40B4-BE49-F238E27FC236}">
                      <a16:creationId xmlns:a16="http://schemas.microsoft.com/office/drawing/2014/main" id="{0599F59E-7939-7D8C-925B-B45CCD206EDD}"/>
                    </a:ext>
                  </a:extLst>
                </p:cNvPr>
                <p:cNvPicPr/>
                <p:nvPr/>
              </p:nvPicPr>
              <p:blipFill>
                <a:blip r:embed="rId165"/>
                <a:stretch>
                  <a:fillRect/>
                </a:stretch>
              </p:blipFill>
              <p:spPr>
                <a:xfrm>
                  <a:off x="6366073" y="5867129"/>
                  <a:ext cx="232200" cy="320400"/>
                </a:xfrm>
                <a:prstGeom prst="rect">
                  <a:avLst/>
                </a:prstGeom>
              </p:spPr>
            </p:pic>
          </mc:Fallback>
        </mc:AlternateContent>
        <mc:AlternateContent xmlns:mc="http://schemas.openxmlformats.org/markup-compatibility/2006">
          <mc:Choice xmlns:p14="http://schemas.microsoft.com/office/powerpoint/2010/main" Requires="p14">
            <p:contentPart p14:bwMode="auto" r:id="rId166">
              <p14:nvContentPartPr>
                <p14:cNvPr id="136" name="Ink 135">
                  <a:extLst>
                    <a:ext uri="{FF2B5EF4-FFF2-40B4-BE49-F238E27FC236}">
                      <a16:creationId xmlns:a16="http://schemas.microsoft.com/office/drawing/2014/main" id="{26296A9E-B0F2-D268-0C87-13F8AEEE68ED}"/>
                    </a:ext>
                  </a:extLst>
                </p14:cNvPr>
                <p14:cNvContentPartPr/>
                <p14:nvPr/>
              </p14:nvContentPartPr>
              <p14:xfrm>
                <a:off x="6446713" y="6019049"/>
                <a:ext cx="138600" cy="44280"/>
              </p14:xfrm>
            </p:contentPart>
          </mc:Choice>
          <mc:Fallback>
            <p:pic>
              <p:nvPicPr>
                <p:cNvPr id="136" name="Ink 135">
                  <a:extLst>
                    <a:ext uri="{FF2B5EF4-FFF2-40B4-BE49-F238E27FC236}">
                      <a16:creationId xmlns:a16="http://schemas.microsoft.com/office/drawing/2014/main" id="{26296A9E-B0F2-D268-0C87-13F8AEEE68ED}"/>
                    </a:ext>
                  </a:extLst>
                </p:cNvPr>
                <p:cNvPicPr/>
                <p:nvPr/>
              </p:nvPicPr>
              <p:blipFill>
                <a:blip r:embed="rId167"/>
                <a:stretch>
                  <a:fillRect/>
                </a:stretch>
              </p:blipFill>
              <p:spPr>
                <a:xfrm>
                  <a:off x="6437713" y="6010049"/>
                  <a:ext cx="156240" cy="61920"/>
                </a:xfrm>
                <a:prstGeom prst="rect">
                  <a:avLst/>
                </a:prstGeom>
              </p:spPr>
            </p:pic>
          </mc:Fallback>
        </mc:AlternateContent>
      </p:grpSp>
      <p:grpSp>
        <p:nvGrpSpPr>
          <p:cNvPr id="140" name="Group 139">
            <a:extLst>
              <a:ext uri="{FF2B5EF4-FFF2-40B4-BE49-F238E27FC236}">
                <a16:creationId xmlns:a16="http://schemas.microsoft.com/office/drawing/2014/main" id="{70AB9BB4-C60F-3EB6-A50B-C37A6CC7DF18}"/>
              </a:ext>
            </a:extLst>
          </p:cNvPr>
          <p:cNvGrpSpPr/>
          <p:nvPr/>
        </p:nvGrpSpPr>
        <p:grpSpPr>
          <a:xfrm>
            <a:off x="10507153" y="3132569"/>
            <a:ext cx="439560" cy="338760"/>
            <a:chOff x="10507153" y="3132569"/>
            <a:chExt cx="439560" cy="338760"/>
          </a:xfrm>
        </p:grpSpPr>
        <mc:AlternateContent xmlns:mc="http://schemas.openxmlformats.org/markup-compatibility/2006">
          <mc:Choice xmlns:p14="http://schemas.microsoft.com/office/powerpoint/2010/main" Requires="p14">
            <p:contentPart p14:bwMode="auto" r:id="rId168">
              <p14:nvContentPartPr>
                <p14:cNvPr id="138" name="Ink 137">
                  <a:extLst>
                    <a:ext uri="{FF2B5EF4-FFF2-40B4-BE49-F238E27FC236}">
                      <a16:creationId xmlns:a16="http://schemas.microsoft.com/office/drawing/2014/main" id="{D3F24304-F039-63FC-A398-57A6855231BB}"/>
                    </a:ext>
                  </a:extLst>
                </p14:cNvPr>
                <p14:cNvContentPartPr/>
                <p14:nvPr/>
              </p14:nvContentPartPr>
              <p14:xfrm>
                <a:off x="10507153" y="3155609"/>
                <a:ext cx="165600" cy="315720"/>
              </p14:xfrm>
            </p:contentPart>
          </mc:Choice>
          <mc:Fallback>
            <p:pic>
              <p:nvPicPr>
                <p:cNvPr id="138" name="Ink 137">
                  <a:extLst>
                    <a:ext uri="{FF2B5EF4-FFF2-40B4-BE49-F238E27FC236}">
                      <a16:creationId xmlns:a16="http://schemas.microsoft.com/office/drawing/2014/main" id="{D3F24304-F039-63FC-A398-57A6855231BB}"/>
                    </a:ext>
                  </a:extLst>
                </p:cNvPr>
                <p:cNvPicPr/>
                <p:nvPr/>
              </p:nvPicPr>
              <p:blipFill>
                <a:blip r:embed="rId169"/>
                <a:stretch>
                  <a:fillRect/>
                </a:stretch>
              </p:blipFill>
              <p:spPr>
                <a:xfrm>
                  <a:off x="10498513" y="3146609"/>
                  <a:ext cx="183240" cy="333360"/>
                </a:xfrm>
                <a:prstGeom prst="rect">
                  <a:avLst/>
                </a:prstGeom>
              </p:spPr>
            </p:pic>
          </mc:Fallback>
        </mc:AlternateContent>
        <mc:AlternateContent xmlns:mc="http://schemas.openxmlformats.org/markup-compatibility/2006">
          <mc:Choice xmlns:p14="http://schemas.microsoft.com/office/powerpoint/2010/main" Requires="p14">
            <p:contentPart p14:bwMode="auto" r:id="rId170">
              <p14:nvContentPartPr>
                <p14:cNvPr id="139" name="Ink 138">
                  <a:extLst>
                    <a:ext uri="{FF2B5EF4-FFF2-40B4-BE49-F238E27FC236}">
                      <a16:creationId xmlns:a16="http://schemas.microsoft.com/office/drawing/2014/main" id="{FF6211CA-1FB4-D8AF-D77C-B3930A3441D5}"/>
                    </a:ext>
                  </a:extLst>
                </p14:cNvPr>
                <p14:cNvContentPartPr/>
                <p14:nvPr/>
              </p14:nvContentPartPr>
              <p14:xfrm>
                <a:off x="10745113" y="3132569"/>
                <a:ext cx="201600" cy="313560"/>
              </p14:xfrm>
            </p:contentPart>
          </mc:Choice>
          <mc:Fallback>
            <p:pic>
              <p:nvPicPr>
                <p:cNvPr id="139" name="Ink 138">
                  <a:extLst>
                    <a:ext uri="{FF2B5EF4-FFF2-40B4-BE49-F238E27FC236}">
                      <a16:creationId xmlns:a16="http://schemas.microsoft.com/office/drawing/2014/main" id="{FF6211CA-1FB4-D8AF-D77C-B3930A3441D5}"/>
                    </a:ext>
                  </a:extLst>
                </p:cNvPr>
                <p:cNvPicPr/>
                <p:nvPr/>
              </p:nvPicPr>
              <p:blipFill>
                <a:blip r:embed="rId171"/>
                <a:stretch>
                  <a:fillRect/>
                </a:stretch>
              </p:blipFill>
              <p:spPr>
                <a:xfrm>
                  <a:off x="10736113" y="3123569"/>
                  <a:ext cx="219240" cy="331200"/>
                </a:xfrm>
                <a:prstGeom prst="rect">
                  <a:avLst/>
                </a:prstGeom>
              </p:spPr>
            </p:pic>
          </mc:Fallback>
        </mc:AlternateContent>
      </p:grpSp>
      <p:grpSp>
        <p:nvGrpSpPr>
          <p:cNvPr id="143" name="Group 142">
            <a:extLst>
              <a:ext uri="{FF2B5EF4-FFF2-40B4-BE49-F238E27FC236}">
                <a16:creationId xmlns:a16="http://schemas.microsoft.com/office/drawing/2014/main" id="{B9379CDC-2DD3-EEF9-DC77-3C5AA340F1EC}"/>
              </a:ext>
            </a:extLst>
          </p:cNvPr>
          <p:cNvGrpSpPr/>
          <p:nvPr/>
        </p:nvGrpSpPr>
        <p:grpSpPr>
          <a:xfrm>
            <a:off x="10342273" y="2592569"/>
            <a:ext cx="749880" cy="447840"/>
            <a:chOff x="10342273" y="2592569"/>
            <a:chExt cx="749880" cy="447840"/>
          </a:xfrm>
        </p:grpSpPr>
        <mc:AlternateContent xmlns:mc="http://schemas.openxmlformats.org/markup-compatibility/2006">
          <mc:Choice xmlns:p14="http://schemas.microsoft.com/office/powerpoint/2010/main" Requires="p14">
            <p:contentPart p14:bwMode="auto" r:id="rId172">
              <p14:nvContentPartPr>
                <p14:cNvPr id="132" name="Ink 131">
                  <a:extLst>
                    <a:ext uri="{FF2B5EF4-FFF2-40B4-BE49-F238E27FC236}">
                      <a16:creationId xmlns:a16="http://schemas.microsoft.com/office/drawing/2014/main" id="{32F22BD1-F34E-1EAF-7D3E-5F086D911AD4}"/>
                    </a:ext>
                  </a:extLst>
                </p14:cNvPr>
                <p14:cNvContentPartPr/>
                <p14:nvPr/>
              </p14:nvContentPartPr>
              <p14:xfrm>
                <a:off x="10379713" y="2850329"/>
                <a:ext cx="131760" cy="190080"/>
              </p14:xfrm>
            </p:contentPart>
          </mc:Choice>
          <mc:Fallback>
            <p:pic>
              <p:nvPicPr>
                <p:cNvPr id="132" name="Ink 131">
                  <a:extLst>
                    <a:ext uri="{FF2B5EF4-FFF2-40B4-BE49-F238E27FC236}">
                      <a16:creationId xmlns:a16="http://schemas.microsoft.com/office/drawing/2014/main" id="{32F22BD1-F34E-1EAF-7D3E-5F086D911AD4}"/>
                    </a:ext>
                  </a:extLst>
                </p:cNvPr>
                <p:cNvPicPr/>
                <p:nvPr/>
              </p:nvPicPr>
              <p:blipFill>
                <a:blip r:embed="rId173"/>
                <a:stretch>
                  <a:fillRect/>
                </a:stretch>
              </p:blipFill>
              <p:spPr>
                <a:xfrm>
                  <a:off x="10371073" y="2841329"/>
                  <a:ext cx="149400" cy="207720"/>
                </a:xfrm>
                <a:prstGeom prst="rect">
                  <a:avLst/>
                </a:prstGeom>
              </p:spPr>
            </p:pic>
          </mc:Fallback>
        </mc:AlternateContent>
        <mc:AlternateContent xmlns:mc="http://schemas.openxmlformats.org/markup-compatibility/2006">
          <mc:Choice xmlns:p14="http://schemas.microsoft.com/office/powerpoint/2010/main" Requires="p14">
            <p:contentPart p14:bwMode="auto" r:id="rId174">
              <p14:nvContentPartPr>
                <p14:cNvPr id="133" name="Ink 132">
                  <a:extLst>
                    <a:ext uri="{FF2B5EF4-FFF2-40B4-BE49-F238E27FC236}">
                      <a16:creationId xmlns:a16="http://schemas.microsoft.com/office/drawing/2014/main" id="{4174F031-D592-CA62-3BB7-A1C70D6A822B}"/>
                    </a:ext>
                  </a:extLst>
                </p14:cNvPr>
                <p14:cNvContentPartPr/>
                <p14:nvPr/>
              </p14:nvContentPartPr>
              <p14:xfrm>
                <a:off x="10342273" y="2853569"/>
                <a:ext cx="169920" cy="154800"/>
              </p14:xfrm>
            </p:contentPart>
          </mc:Choice>
          <mc:Fallback>
            <p:pic>
              <p:nvPicPr>
                <p:cNvPr id="133" name="Ink 132">
                  <a:extLst>
                    <a:ext uri="{FF2B5EF4-FFF2-40B4-BE49-F238E27FC236}">
                      <a16:creationId xmlns:a16="http://schemas.microsoft.com/office/drawing/2014/main" id="{4174F031-D592-CA62-3BB7-A1C70D6A822B}"/>
                    </a:ext>
                  </a:extLst>
                </p:cNvPr>
                <p:cNvPicPr/>
                <p:nvPr/>
              </p:nvPicPr>
              <p:blipFill>
                <a:blip r:embed="rId175"/>
                <a:stretch>
                  <a:fillRect/>
                </a:stretch>
              </p:blipFill>
              <p:spPr>
                <a:xfrm>
                  <a:off x="10333633" y="2844569"/>
                  <a:ext cx="187560" cy="172440"/>
                </a:xfrm>
                <a:prstGeom prst="rect">
                  <a:avLst/>
                </a:prstGeom>
              </p:spPr>
            </p:pic>
          </mc:Fallback>
        </mc:AlternateContent>
        <mc:AlternateContent xmlns:mc="http://schemas.openxmlformats.org/markup-compatibility/2006">
          <mc:Choice xmlns:p14="http://schemas.microsoft.com/office/powerpoint/2010/main" Requires="p14">
            <p:contentPart p14:bwMode="auto" r:id="rId176">
              <p14:nvContentPartPr>
                <p14:cNvPr id="141" name="Ink 140">
                  <a:extLst>
                    <a:ext uri="{FF2B5EF4-FFF2-40B4-BE49-F238E27FC236}">
                      <a16:creationId xmlns:a16="http://schemas.microsoft.com/office/drawing/2014/main" id="{DEE65DA0-79CF-EEC8-9E81-FF6CC31AB9B8}"/>
                    </a:ext>
                  </a:extLst>
                </p14:cNvPr>
                <p14:cNvContentPartPr/>
                <p14:nvPr/>
              </p14:nvContentPartPr>
              <p14:xfrm>
                <a:off x="10639633" y="2643329"/>
                <a:ext cx="155880" cy="156960"/>
              </p14:xfrm>
            </p:contentPart>
          </mc:Choice>
          <mc:Fallback>
            <p:pic>
              <p:nvPicPr>
                <p:cNvPr id="141" name="Ink 140">
                  <a:extLst>
                    <a:ext uri="{FF2B5EF4-FFF2-40B4-BE49-F238E27FC236}">
                      <a16:creationId xmlns:a16="http://schemas.microsoft.com/office/drawing/2014/main" id="{DEE65DA0-79CF-EEC8-9E81-FF6CC31AB9B8}"/>
                    </a:ext>
                  </a:extLst>
                </p:cNvPr>
                <p:cNvPicPr/>
                <p:nvPr/>
              </p:nvPicPr>
              <p:blipFill>
                <a:blip r:embed="rId177"/>
                <a:stretch>
                  <a:fillRect/>
                </a:stretch>
              </p:blipFill>
              <p:spPr>
                <a:xfrm>
                  <a:off x="10630993" y="2634329"/>
                  <a:ext cx="173520" cy="174600"/>
                </a:xfrm>
                <a:prstGeom prst="rect">
                  <a:avLst/>
                </a:prstGeom>
              </p:spPr>
            </p:pic>
          </mc:Fallback>
        </mc:AlternateContent>
        <mc:AlternateContent xmlns:mc="http://schemas.openxmlformats.org/markup-compatibility/2006">
          <mc:Choice xmlns:p14="http://schemas.microsoft.com/office/powerpoint/2010/main" Requires="p14">
            <p:contentPart p14:bwMode="auto" r:id="rId178">
              <p14:nvContentPartPr>
                <p14:cNvPr id="142" name="Ink 141">
                  <a:extLst>
                    <a:ext uri="{FF2B5EF4-FFF2-40B4-BE49-F238E27FC236}">
                      <a16:creationId xmlns:a16="http://schemas.microsoft.com/office/drawing/2014/main" id="{470542D7-DBB2-2214-8507-D0922E50657A}"/>
                    </a:ext>
                  </a:extLst>
                </p14:cNvPr>
                <p14:cNvContentPartPr/>
                <p14:nvPr/>
              </p14:nvContentPartPr>
              <p14:xfrm>
                <a:off x="10843393" y="2592569"/>
                <a:ext cx="248760" cy="211680"/>
              </p14:xfrm>
            </p:contentPart>
          </mc:Choice>
          <mc:Fallback>
            <p:pic>
              <p:nvPicPr>
                <p:cNvPr id="142" name="Ink 141">
                  <a:extLst>
                    <a:ext uri="{FF2B5EF4-FFF2-40B4-BE49-F238E27FC236}">
                      <a16:creationId xmlns:a16="http://schemas.microsoft.com/office/drawing/2014/main" id="{470542D7-DBB2-2214-8507-D0922E50657A}"/>
                    </a:ext>
                  </a:extLst>
                </p:cNvPr>
                <p:cNvPicPr/>
                <p:nvPr/>
              </p:nvPicPr>
              <p:blipFill>
                <a:blip r:embed="rId179"/>
                <a:stretch>
                  <a:fillRect/>
                </a:stretch>
              </p:blipFill>
              <p:spPr>
                <a:xfrm>
                  <a:off x="10834393" y="2583569"/>
                  <a:ext cx="266400" cy="2293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80">
            <p14:nvContentPartPr>
              <p14:cNvPr id="144" name="Ink 143">
                <a:extLst>
                  <a:ext uri="{FF2B5EF4-FFF2-40B4-BE49-F238E27FC236}">
                    <a16:creationId xmlns:a16="http://schemas.microsoft.com/office/drawing/2014/main" id="{01F01604-B4F4-5719-8D7D-2F83AADF9258}"/>
                  </a:ext>
                </a:extLst>
              </p14:cNvPr>
              <p14:cNvContentPartPr/>
              <p14:nvPr/>
            </p14:nvContentPartPr>
            <p14:xfrm>
              <a:off x="10908193" y="2962649"/>
              <a:ext cx="5040" cy="1440"/>
            </p14:xfrm>
          </p:contentPart>
        </mc:Choice>
        <mc:Fallback>
          <p:pic>
            <p:nvPicPr>
              <p:cNvPr id="144" name="Ink 143">
                <a:extLst>
                  <a:ext uri="{FF2B5EF4-FFF2-40B4-BE49-F238E27FC236}">
                    <a16:creationId xmlns:a16="http://schemas.microsoft.com/office/drawing/2014/main" id="{01F01604-B4F4-5719-8D7D-2F83AADF9258}"/>
                  </a:ext>
                </a:extLst>
              </p:cNvPr>
              <p:cNvPicPr/>
              <p:nvPr/>
            </p:nvPicPr>
            <p:blipFill>
              <a:blip r:embed="rId181"/>
              <a:stretch>
                <a:fillRect/>
              </a:stretch>
            </p:blipFill>
            <p:spPr>
              <a:xfrm>
                <a:off x="10899193" y="2953649"/>
                <a:ext cx="22680" cy="19080"/>
              </a:xfrm>
              <a:prstGeom prst="rect">
                <a:avLst/>
              </a:prstGeom>
            </p:spPr>
          </p:pic>
        </mc:Fallback>
      </mc:AlternateContent>
      <mc:AlternateContent xmlns:mc="http://schemas.openxmlformats.org/markup-compatibility/2006">
        <mc:Choice xmlns:p14="http://schemas.microsoft.com/office/powerpoint/2010/main" Requires="p14">
          <p:contentPart p14:bwMode="auto" r:id="rId182">
            <p14:nvContentPartPr>
              <p14:cNvPr id="145" name="Ink 144">
                <a:extLst>
                  <a:ext uri="{FF2B5EF4-FFF2-40B4-BE49-F238E27FC236}">
                    <a16:creationId xmlns:a16="http://schemas.microsoft.com/office/drawing/2014/main" id="{A3FA2316-00CC-7B2A-E1D2-83A32A96B58E}"/>
                  </a:ext>
                </a:extLst>
              </p14:cNvPr>
              <p14:cNvContentPartPr/>
              <p14:nvPr/>
            </p14:nvContentPartPr>
            <p14:xfrm>
              <a:off x="9745393" y="2761049"/>
              <a:ext cx="378720" cy="306360"/>
            </p14:xfrm>
          </p:contentPart>
        </mc:Choice>
        <mc:Fallback>
          <p:pic>
            <p:nvPicPr>
              <p:cNvPr id="145" name="Ink 144">
                <a:extLst>
                  <a:ext uri="{FF2B5EF4-FFF2-40B4-BE49-F238E27FC236}">
                    <a16:creationId xmlns:a16="http://schemas.microsoft.com/office/drawing/2014/main" id="{A3FA2316-00CC-7B2A-E1D2-83A32A96B58E}"/>
                  </a:ext>
                </a:extLst>
              </p:cNvPr>
              <p:cNvPicPr/>
              <p:nvPr/>
            </p:nvPicPr>
            <p:blipFill>
              <a:blip r:embed="rId183"/>
              <a:stretch>
                <a:fillRect/>
              </a:stretch>
            </p:blipFill>
            <p:spPr>
              <a:xfrm>
                <a:off x="9736393" y="2752409"/>
                <a:ext cx="396360" cy="324000"/>
              </a:xfrm>
              <a:prstGeom prst="rect">
                <a:avLst/>
              </a:prstGeom>
            </p:spPr>
          </p:pic>
        </mc:Fallback>
      </mc:AlternateContent>
      <p:grpSp>
        <p:nvGrpSpPr>
          <p:cNvPr id="150" name="Group 149">
            <a:extLst>
              <a:ext uri="{FF2B5EF4-FFF2-40B4-BE49-F238E27FC236}">
                <a16:creationId xmlns:a16="http://schemas.microsoft.com/office/drawing/2014/main" id="{E76DFC8F-A8C8-AC30-CDF1-286A3B4C4157}"/>
              </a:ext>
            </a:extLst>
          </p:cNvPr>
          <p:cNvGrpSpPr/>
          <p:nvPr/>
        </p:nvGrpSpPr>
        <p:grpSpPr>
          <a:xfrm>
            <a:off x="8419153" y="6244409"/>
            <a:ext cx="931680" cy="510120"/>
            <a:chOff x="8419153" y="6244409"/>
            <a:chExt cx="931680" cy="510120"/>
          </a:xfrm>
        </p:grpSpPr>
        <mc:AlternateContent xmlns:mc="http://schemas.openxmlformats.org/markup-compatibility/2006">
          <mc:Choice xmlns:p14="http://schemas.microsoft.com/office/powerpoint/2010/main" Requires="p14">
            <p:contentPart p14:bwMode="auto" r:id="rId184">
              <p14:nvContentPartPr>
                <p14:cNvPr id="146" name="Ink 145">
                  <a:extLst>
                    <a:ext uri="{FF2B5EF4-FFF2-40B4-BE49-F238E27FC236}">
                      <a16:creationId xmlns:a16="http://schemas.microsoft.com/office/drawing/2014/main" id="{895316AC-31FB-351B-9C8B-408B3DC71BC9}"/>
                    </a:ext>
                  </a:extLst>
                </p14:cNvPr>
                <p14:cNvContentPartPr/>
                <p14:nvPr/>
              </p14:nvContentPartPr>
              <p14:xfrm>
                <a:off x="8470993" y="6541769"/>
                <a:ext cx="14760" cy="212760"/>
              </p14:xfrm>
            </p:contentPart>
          </mc:Choice>
          <mc:Fallback>
            <p:pic>
              <p:nvPicPr>
                <p:cNvPr id="146" name="Ink 145">
                  <a:extLst>
                    <a:ext uri="{FF2B5EF4-FFF2-40B4-BE49-F238E27FC236}">
                      <a16:creationId xmlns:a16="http://schemas.microsoft.com/office/drawing/2014/main" id="{895316AC-31FB-351B-9C8B-408B3DC71BC9}"/>
                    </a:ext>
                  </a:extLst>
                </p:cNvPr>
                <p:cNvPicPr/>
                <p:nvPr/>
              </p:nvPicPr>
              <p:blipFill>
                <a:blip r:embed="rId185"/>
                <a:stretch>
                  <a:fillRect/>
                </a:stretch>
              </p:blipFill>
              <p:spPr>
                <a:xfrm>
                  <a:off x="8461993" y="6532769"/>
                  <a:ext cx="32400" cy="230400"/>
                </a:xfrm>
                <a:prstGeom prst="rect">
                  <a:avLst/>
                </a:prstGeom>
              </p:spPr>
            </p:pic>
          </mc:Fallback>
        </mc:AlternateContent>
        <mc:AlternateContent xmlns:mc="http://schemas.openxmlformats.org/markup-compatibility/2006">
          <mc:Choice xmlns:p14="http://schemas.microsoft.com/office/powerpoint/2010/main" Requires="p14">
            <p:contentPart p14:bwMode="auto" r:id="rId186">
              <p14:nvContentPartPr>
                <p14:cNvPr id="147" name="Ink 146">
                  <a:extLst>
                    <a:ext uri="{FF2B5EF4-FFF2-40B4-BE49-F238E27FC236}">
                      <a16:creationId xmlns:a16="http://schemas.microsoft.com/office/drawing/2014/main" id="{D4003EF0-4FDD-2129-B0D6-1BAF8B326FFD}"/>
                    </a:ext>
                  </a:extLst>
                </p14:cNvPr>
                <p14:cNvContentPartPr/>
                <p14:nvPr/>
              </p14:nvContentPartPr>
              <p14:xfrm>
                <a:off x="8419153" y="6514049"/>
                <a:ext cx="189360" cy="214200"/>
              </p14:xfrm>
            </p:contentPart>
          </mc:Choice>
          <mc:Fallback>
            <p:pic>
              <p:nvPicPr>
                <p:cNvPr id="147" name="Ink 146">
                  <a:extLst>
                    <a:ext uri="{FF2B5EF4-FFF2-40B4-BE49-F238E27FC236}">
                      <a16:creationId xmlns:a16="http://schemas.microsoft.com/office/drawing/2014/main" id="{D4003EF0-4FDD-2129-B0D6-1BAF8B326FFD}"/>
                    </a:ext>
                  </a:extLst>
                </p:cNvPr>
                <p:cNvPicPr/>
                <p:nvPr/>
              </p:nvPicPr>
              <p:blipFill>
                <a:blip r:embed="rId187"/>
                <a:stretch>
                  <a:fillRect/>
                </a:stretch>
              </p:blipFill>
              <p:spPr>
                <a:xfrm>
                  <a:off x="8410153" y="6505049"/>
                  <a:ext cx="207000" cy="231840"/>
                </a:xfrm>
                <a:prstGeom prst="rect">
                  <a:avLst/>
                </a:prstGeom>
              </p:spPr>
            </p:pic>
          </mc:Fallback>
        </mc:AlternateContent>
        <mc:AlternateContent xmlns:mc="http://schemas.openxmlformats.org/markup-compatibility/2006">
          <mc:Choice xmlns:p14="http://schemas.microsoft.com/office/powerpoint/2010/main" Requires="p14">
            <p:contentPart p14:bwMode="auto" r:id="rId188">
              <p14:nvContentPartPr>
                <p14:cNvPr id="148" name="Ink 147">
                  <a:extLst>
                    <a:ext uri="{FF2B5EF4-FFF2-40B4-BE49-F238E27FC236}">
                      <a16:creationId xmlns:a16="http://schemas.microsoft.com/office/drawing/2014/main" id="{B82EC6FB-A2EB-91E9-E280-C3E344CB709B}"/>
                    </a:ext>
                  </a:extLst>
                </p14:cNvPr>
                <p14:cNvContentPartPr/>
                <p14:nvPr/>
              </p14:nvContentPartPr>
              <p14:xfrm>
                <a:off x="8781313" y="6462929"/>
                <a:ext cx="257760" cy="144000"/>
              </p14:xfrm>
            </p:contentPart>
          </mc:Choice>
          <mc:Fallback>
            <p:pic>
              <p:nvPicPr>
                <p:cNvPr id="148" name="Ink 147">
                  <a:extLst>
                    <a:ext uri="{FF2B5EF4-FFF2-40B4-BE49-F238E27FC236}">
                      <a16:creationId xmlns:a16="http://schemas.microsoft.com/office/drawing/2014/main" id="{B82EC6FB-A2EB-91E9-E280-C3E344CB709B}"/>
                    </a:ext>
                  </a:extLst>
                </p:cNvPr>
                <p:cNvPicPr/>
                <p:nvPr/>
              </p:nvPicPr>
              <p:blipFill>
                <a:blip r:embed="rId189"/>
                <a:stretch>
                  <a:fillRect/>
                </a:stretch>
              </p:blipFill>
              <p:spPr>
                <a:xfrm>
                  <a:off x="8772673" y="6453929"/>
                  <a:ext cx="275400" cy="161640"/>
                </a:xfrm>
                <a:prstGeom prst="rect">
                  <a:avLst/>
                </a:prstGeom>
              </p:spPr>
            </p:pic>
          </mc:Fallback>
        </mc:AlternateContent>
        <mc:AlternateContent xmlns:mc="http://schemas.openxmlformats.org/markup-compatibility/2006">
          <mc:Choice xmlns:p14="http://schemas.microsoft.com/office/powerpoint/2010/main" Requires="p14">
            <p:contentPart p14:bwMode="auto" r:id="rId190">
              <p14:nvContentPartPr>
                <p14:cNvPr id="149" name="Ink 148">
                  <a:extLst>
                    <a:ext uri="{FF2B5EF4-FFF2-40B4-BE49-F238E27FC236}">
                      <a16:creationId xmlns:a16="http://schemas.microsoft.com/office/drawing/2014/main" id="{5D711A48-281A-8933-7184-41E7D9CAA0EA}"/>
                    </a:ext>
                  </a:extLst>
                </p14:cNvPr>
                <p14:cNvContentPartPr/>
                <p14:nvPr/>
              </p14:nvContentPartPr>
              <p14:xfrm>
                <a:off x="9153913" y="6244409"/>
                <a:ext cx="196920" cy="158040"/>
              </p14:xfrm>
            </p:contentPart>
          </mc:Choice>
          <mc:Fallback>
            <p:pic>
              <p:nvPicPr>
                <p:cNvPr id="149" name="Ink 148">
                  <a:extLst>
                    <a:ext uri="{FF2B5EF4-FFF2-40B4-BE49-F238E27FC236}">
                      <a16:creationId xmlns:a16="http://schemas.microsoft.com/office/drawing/2014/main" id="{5D711A48-281A-8933-7184-41E7D9CAA0EA}"/>
                    </a:ext>
                  </a:extLst>
                </p:cNvPr>
                <p:cNvPicPr/>
                <p:nvPr/>
              </p:nvPicPr>
              <p:blipFill>
                <a:blip r:embed="rId191"/>
                <a:stretch>
                  <a:fillRect/>
                </a:stretch>
              </p:blipFill>
              <p:spPr>
                <a:xfrm>
                  <a:off x="9144913" y="6235769"/>
                  <a:ext cx="214560" cy="175680"/>
                </a:xfrm>
                <a:prstGeom prst="rect">
                  <a:avLst/>
                </a:prstGeom>
              </p:spPr>
            </p:pic>
          </mc:Fallback>
        </mc:AlternateContent>
      </p:grpSp>
      <p:grpSp>
        <p:nvGrpSpPr>
          <p:cNvPr id="158" name="Group 157">
            <a:extLst>
              <a:ext uri="{FF2B5EF4-FFF2-40B4-BE49-F238E27FC236}">
                <a16:creationId xmlns:a16="http://schemas.microsoft.com/office/drawing/2014/main" id="{AE4A3DEB-8E28-DBA5-2D93-57FBA661DA8F}"/>
              </a:ext>
            </a:extLst>
          </p:cNvPr>
          <p:cNvGrpSpPr/>
          <p:nvPr/>
        </p:nvGrpSpPr>
        <p:grpSpPr>
          <a:xfrm>
            <a:off x="11159833" y="3172889"/>
            <a:ext cx="866880" cy="142920"/>
            <a:chOff x="11159833" y="3172889"/>
            <a:chExt cx="866880" cy="142920"/>
          </a:xfrm>
        </p:grpSpPr>
        <mc:AlternateContent xmlns:mc="http://schemas.openxmlformats.org/markup-compatibility/2006">
          <mc:Choice xmlns:p14="http://schemas.microsoft.com/office/powerpoint/2010/main" Requires="p14">
            <p:contentPart p14:bwMode="auto" r:id="rId192">
              <p14:nvContentPartPr>
                <p14:cNvPr id="151" name="Ink 150">
                  <a:extLst>
                    <a:ext uri="{FF2B5EF4-FFF2-40B4-BE49-F238E27FC236}">
                      <a16:creationId xmlns:a16="http://schemas.microsoft.com/office/drawing/2014/main" id="{952FBDE7-C597-63A6-67C6-3E0D37DBB16C}"/>
                    </a:ext>
                  </a:extLst>
                </p14:cNvPr>
                <p14:cNvContentPartPr/>
                <p14:nvPr/>
              </p14:nvContentPartPr>
              <p14:xfrm>
                <a:off x="11159833" y="3279449"/>
                <a:ext cx="19440" cy="4680"/>
              </p14:xfrm>
            </p:contentPart>
          </mc:Choice>
          <mc:Fallback>
            <p:pic>
              <p:nvPicPr>
                <p:cNvPr id="151" name="Ink 150">
                  <a:extLst>
                    <a:ext uri="{FF2B5EF4-FFF2-40B4-BE49-F238E27FC236}">
                      <a16:creationId xmlns:a16="http://schemas.microsoft.com/office/drawing/2014/main" id="{952FBDE7-C597-63A6-67C6-3E0D37DBB16C}"/>
                    </a:ext>
                  </a:extLst>
                </p:cNvPr>
                <p:cNvPicPr/>
                <p:nvPr/>
              </p:nvPicPr>
              <p:blipFill>
                <a:blip r:embed="rId193"/>
                <a:stretch>
                  <a:fillRect/>
                </a:stretch>
              </p:blipFill>
              <p:spPr>
                <a:xfrm>
                  <a:off x="11151193" y="3270449"/>
                  <a:ext cx="37080" cy="22320"/>
                </a:xfrm>
                <a:prstGeom prst="rect">
                  <a:avLst/>
                </a:prstGeom>
              </p:spPr>
            </p:pic>
          </mc:Fallback>
        </mc:AlternateContent>
        <mc:AlternateContent xmlns:mc="http://schemas.openxmlformats.org/markup-compatibility/2006">
          <mc:Choice xmlns:p14="http://schemas.microsoft.com/office/powerpoint/2010/main" Requires="p14">
            <p:contentPart p14:bwMode="auto" r:id="rId194">
              <p14:nvContentPartPr>
                <p14:cNvPr id="152" name="Ink 151">
                  <a:extLst>
                    <a:ext uri="{FF2B5EF4-FFF2-40B4-BE49-F238E27FC236}">
                      <a16:creationId xmlns:a16="http://schemas.microsoft.com/office/drawing/2014/main" id="{A9D8A08F-9C18-4173-4272-256E6D97A3E6}"/>
                    </a:ext>
                  </a:extLst>
                </p14:cNvPr>
                <p14:cNvContentPartPr/>
                <p14:nvPr/>
              </p14:nvContentPartPr>
              <p14:xfrm>
                <a:off x="11325073" y="3268649"/>
                <a:ext cx="23040" cy="5760"/>
              </p14:xfrm>
            </p:contentPart>
          </mc:Choice>
          <mc:Fallback>
            <p:pic>
              <p:nvPicPr>
                <p:cNvPr id="152" name="Ink 151">
                  <a:extLst>
                    <a:ext uri="{FF2B5EF4-FFF2-40B4-BE49-F238E27FC236}">
                      <a16:creationId xmlns:a16="http://schemas.microsoft.com/office/drawing/2014/main" id="{A9D8A08F-9C18-4173-4272-256E6D97A3E6}"/>
                    </a:ext>
                  </a:extLst>
                </p:cNvPr>
                <p:cNvPicPr/>
                <p:nvPr/>
              </p:nvPicPr>
              <p:blipFill>
                <a:blip r:embed="rId195"/>
                <a:stretch>
                  <a:fillRect/>
                </a:stretch>
              </p:blipFill>
              <p:spPr>
                <a:xfrm>
                  <a:off x="11316433" y="3260009"/>
                  <a:ext cx="40680" cy="23400"/>
                </a:xfrm>
                <a:prstGeom prst="rect">
                  <a:avLst/>
                </a:prstGeom>
              </p:spPr>
            </p:pic>
          </mc:Fallback>
        </mc:AlternateContent>
        <mc:AlternateContent xmlns:mc="http://schemas.openxmlformats.org/markup-compatibility/2006">
          <mc:Choice xmlns:p14="http://schemas.microsoft.com/office/powerpoint/2010/main" Requires="p14">
            <p:contentPart p14:bwMode="auto" r:id="rId196">
              <p14:nvContentPartPr>
                <p14:cNvPr id="153" name="Ink 152">
                  <a:extLst>
                    <a:ext uri="{FF2B5EF4-FFF2-40B4-BE49-F238E27FC236}">
                      <a16:creationId xmlns:a16="http://schemas.microsoft.com/office/drawing/2014/main" id="{ADA3E996-22F9-74F2-9F42-E2CDBB5C6F5C}"/>
                    </a:ext>
                  </a:extLst>
                </p14:cNvPr>
                <p14:cNvContentPartPr/>
                <p14:nvPr/>
              </p14:nvContentPartPr>
              <p14:xfrm>
                <a:off x="11479873" y="3253889"/>
                <a:ext cx="32400" cy="8640"/>
              </p14:xfrm>
            </p:contentPart>
          </mc:Choice>
          <mc:Fallback>
            <p:pic>
              <p:nvPicPr>
                <p:cNvPr id="153" name="Ink 152">
                  <a:extLst>
                    <a:ext uri="{FF2B5EF4-FFF2-40B4-BE49-F238E27FC236}">
                      <a16:creationId xmlns:a16="http://schemas.microsoft.com/office/drawing/2014/main" id="{ADA3E996-22F9-74F2-9F42-E2CDBB5C6F5C}"/>
                    </a:ext>
                  </a:extLst>
                </p:cNvPr>
                <p:cNvPicPr/>
                <p:nvPr/>
              </p:nvPicPr>
              <p:blipFill>
                <a:blip r:embed="rId197"/>
                <a:stretch>
                  <a:fillRect/>
                </a:stretch>
              </p:blipFill>
              <p:spPr>
                <a:xfrm>
                  <a:off x="11470873" y="3245249"/>
                  <a:ext cx="50040" cy="26280"/>
                </a:xfrm>
                <a:prstGeom prst="rect">
                  <a:avLst/>
                </a:prstGeom>
              </p:spPr>
            </p:pic>
          </mc:Fallback>
        </mc:AlternateContent>
        <mc:AlternateContent xmlns:mc="http://schemas.openxmlformats.org/markup-compatibility/2006">
          <mc:Choice xmlns:p14="http://schemas.microsoft.com/office/powerpoint/2010/main" Requires="p14">
            <p:contentPart p14:bwMode="auto" r:id="rId198">
              <p14:nvContentPartPr>
                <p14:cNvPr id="154" name="Ink 153">
                  <a:extLst>
                    <a:ext uri="{FF2B5EF4-FFF2-40B4-BE49-F238E27FC236}">
                      <a16:creationId xmlns:a16="http://schemas.microsoft.com/office/drawing/2014/main" id="{19761566-062C-42FE-9DC1-4819C103D01F}"/>
                    </a:ext>
                  </a:extLst>
                </p14:cNvPr>
                <p14:cNvContentPartPr/>
                <p14:nvPr/>
              </p14:nvContentPartPr>
              <p14:xfrm>
                <a:off x="11614513" y="3242369"/>
                <a:ext cx="53280" cy="15840"/>
              </p14:xfrm>
            </p:contentPart>
          </mc:Choice>
          <mc:Fallback>
            <p:pic>
              <p:nvPicPr>
                <p:cNvPr id="154" name="Ink 153">
                  <a:extLst>
                    <a:ext uri="{FF2B5EF4-FFF2-40B4-BE49-F238E27FC236}">
                      <a16:creationId xmlns:a16="http://schemas.microsoft.com/office/drawing/2014/main" id="{19761566-062C-42FE-9DC1-4819C103D01F}"/>
                    </a:ext>
                  </a:extLst>
                </p:cNvPr>
                <p:cNvPicPr/>
                <p:nvPr/>
              </p:nvPicPr>
              <p:blipFill>
                <a:blip r:embed="rId199"/>
                <a:stretch>
                  <a:fillRect/>
                </a:stretch>
              </p:blipFill>
              <p:spPr>
                <a:xfrm>
                  <a:off x="11605513" y="3233729"/>
                  <a:ext cx="70920" cy="33480"/>
                </a:xfrm>
                <a:prstGeom prst="rect">
                  <a:avLst/>
                </a:prstGeom>
              </p:spPr>
            </p:pic>
          </mc:Fallback>
        </mc:AlternateContent>
        <mc:AlternateContent xmlns:mc="http://schemas.openxmlformats.org/markup-compatibility/2006">
          <mc:Choice xmlns:p14="http://schemas.microsoft.com/office/powerpoint/2010/main" Requires="p14">
            <p:contentPart p14:bwMode="auto" r:id="rId200">
              <p14:nvContentPartPr>
                <p14:cNvPr id="155" name="Ink 154">
                  <a:extLst>
                    <a:ext uri="{FF2B5EF4-FFF2-40B4-BE49-F238E27FC236}">
                      <a16:creationId xmlns:a16="http://schemas.microsoft.com/office/drawing/2014/main" id="{D9AF6AA5-6429-E3F6-1534-6A44A03564A5}"/>
                    </a:ext>
                  </a:extLst>
                </p14:cNvPr>
                <p14:cNvContentPartPr/>
                <p14:nvPr/>
              </p14:nvContentPartPr>
              <p14:xfrm>
                <a:off x="11781913" y="3248129"/>
                <a:ext cx="128520" cy="19800"/>
              </p14:xfrm>
            </p:contentPart>
          </mc:Choice>
          <mc:Fallback>
            <p:pic>
              <p:nvPicPr>
                <p:cNvPr id="155" name="Ink 154">
                  <a:extLst>
                    <a:ext uri="{FF2B5EF4-FFF2-40B4-BE49-F238E27FC236}">
                      <a16:creationId xmlns:a16="http://schemas.microsoft.com/office/drawing/2014/main" id="{D9AF6AA5-6429-E3F6-1534-6A44A03564A5}"/>
                    </a:ext>
                  </a:extLst>
                </p:cNvPr>
                <p:cNvPicPr/>
                <p:nvPr/>
              </p:nvPicPr>
              <p:blipFill>
                <a:blip r:embed="rId201"/>
                <a:stretch>
                  <a:fillRect/>
                </a:stretch>
              </p:blipFill>
              <p:spPr>
                <a:xfrm>
                  <a:off x="11772913" y="3239489"/>
                  <a:ext cx="146160" cy="37440"/>
                </a:xfrm>
                <a:prstGeom prst="rect">
                  <a:avLst/>
                </a:prstGeom>
              </p:spPr>
            </p:pic>
          </mc:Fallback>
        </mc:AlternateContent>
        <mc:AlternateContent xmlns:mc="http://schemas.openxmlformats.org/markup-compatibility/2006">
          <mc:Choice xmlns:p14="http://schemas.microsoft.com/office/powerpoint/2010/main" Requires="p14">
            <p:contentPart p14:bwMode="auto" r:id="rId202">
              <p14:nvContentPartPr>
                <p14:cNvPr id="156" name="Ink 155">
                  <a:extLst>
                    <a:ext uri="{FF2B5EF4-FFF2-40B4-BE49-F238E27FC236}">
                      <a16:creationId xmlns:a16="http://schemas.microsoft.com/office/drawing/2014/main" id="{0ED5E07C-B038-1CCE-B7F0-0D9B20E39688}"/>
                    </a:ext>
                  </a:extLst>
                </p14:cNvPr>
                <p14:cNvContentPartPr/>
                <p14:nvPr/>
              </p14:nvContentPartPr>
              <p14:xfrm>
                <a:off x="11892073" y="3181169"/>
                <a:ext cx="134640" cy="132840"/>
              </p14:xfrm>
            </p:contentPart>
          </mc:Choice>
          <mc:Fallback>
            <p:pic>
              <p:nvPicPr>
                <p:cNvPr id="156" name="Ink 155">
                  <a:extLst>
                    <a:ext uri="{FF2B5EF4-FFF2-40B4-BE49-F238E27FC236}">
                      <a16:creationId xmlns:a16="http://schemas.microsoft.com/office/drawing/2014/main" id="{0ED5E07C-B038-1CCE-B7F0-0D9B20E39688}"/>
                    </a:ext>
                  </a:extLst>
                </p:cNvPr>
                <p:cNvPicPr/>
                <p:nvPr/>
              </p:nvPicPr>
              <p:blipFill>
                <a:blip r:embed="rId203"/>
                <a:stretch>
                  <a:fillRect/>
                </a:stretch>
              </p:blipFill>
              <p:spPr>
                <a:xfrm>
                  <a:off x="11883433" y="3172529"/>
                  <a:ext cx="152280" cy="150480"/>
                </a:xfrm>
                <a:prstGeom prst="rect">
                  <a:avLst/>
                </a:prstGeom>
              </p:spPr>
            </p:pic>
          </mc:Fallback>
        </mc:AlternateContent>
        <mc:AlternateContent xmlns:mc="http://schemas.openxmlformats.org/markup-compatibility/2006">
          <mc:Choice xmlns:p14="http://schemas.microsoft.com/office/powerpoint/2010/main" Requires="p14">
            <p:contentPart p14:bwMode="auto" r:id="rId204">
              <p14:nvContentPartPr>
                <p14:cNvPr id="157" name="Ink 156">
                  <a:extLst>
                    <a:ext uri="{FF2B5EF4-FFF2-40B4-BE49-F238E27FC236}">
                      <a16:creationId xmlns:a16="http://schemas.microsoft.com/office/drawing/2014/main" id="{0032A249-BA87-DFE6-5E54-0962D2EDB88D}"/>
                    </a:ext>
                  </a:extLst>
                </p14:cNvPr>
                <p14:cNvContentPartPr/>
                <p14:nvPr/>
              </p14:nvContentPartPr>
              <p14:xfrm>
                <a:off x="11940313" y="3172889"/>
                <a:ext cx="14040" cy="142920"/>
              </p14:xfrm>
            </p:contentPart>
          </mc:Choice>
          <mc:Fallback>
            <p:pic>
              <p:nvPicPr>
                <p:cNvPr id="157" name="Ink 156">
                  <a:extLst>
                    <a:ext uri="{FF2B5EF4-FFF2-40B4-BE49-F238E27FC236}">
                      <a16:creationId xmlns:a16="http://schemas.microsoft.com/office/drawing/2014/main" id="{0032A249-BA87-DFE6-5E54-0962D2EDB88D}"/>
                    </a:ext>
                  </a:extLst>
                </p:cNvPr>
                <p:cNvPicPr/>
                <p:nvPr/>
              </p:nvPicPr>
              <p:blipFill>
                <a:blip r:embed="rId205"/>
                <a:stretch>
                  <a:fillRect/>
                </a:stretch>
              </p:blipFill>
              <p:spPr>
                <a:xfrm>
                  <a:off x="11931313" y="3163889"/>
                  <a:ext cx="31680" cy="1605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06">
            <p14:nvContentPartPr>
              <p14:cNvPr id="159" name="Ink 158">
                <a:extLst>
                  <a:ext uri="{FF2B5EF4-FFF2-40B4-BE49-F238E27FC236}">
                    <a16:creationId xmlns:a16="http://schemas.microsoft.com/office/drawing/2014/main" id="{FBED4E84-49FE-37A8-F5C4-CBAEE4FF36DB}"/>
                  </a:ext>
                </a:extLst>
              </p14:cNvPr>
              <p14:cNvContentPartPr/>
              <p14:nvPr/>
            </p14:nvContentPartPr>
            <p14:xfrm>
              <a:off x="11062993" y="2776169"/>
              <a:ext cx="442440" cy="314280"/>
            </p14:xfrm>
          </p:contentPart>
        </mc:Choice>
        <mc:Fallback>
          <p:pic>
            <p:nvPicPr>
              <p:cNvPr id="159" name="Ink 158">
                <a:extLst>
                  <a:ext uri="{FF2B5EF4-FFF2-40B4-BE49-F238E27FC236}">
                    <a16:creationId xmlns:a16="http://schemas.microsoft.com/office/drawing/2014/main" id="{FBED4E84-49FE-37A8-F5C4-CBAEE4FF36DB}"/>
                  </a:ext>
                </a:extLst>
              </p:cNvPr>
              <p:cNvPicPr/>
              <p:nvPr/>
            </p:nvPicPr>
            <p:blipFill>
              <a:blip r:embed="rId207"/>
              <a:stretch>
                <a:fillRect/>
              </a:stretch>
            </p:blipFill>
            <p:spPr>
              <a:xfrm>
                <a:off x="11053993" y="2767529"/>
                <a:ext cx="460080" cy="331920"/>
              </a:xfrm>
              <a:prstGeom prst="rect">
                <a:avLst/>
              </a:prstGeom>
            </p:spPr>
          </p:pic>
        </mc:Fallback>
      </mc:AlternateContent>
      <p:grpSp>
        <p:nvGrpSpPr>
          <p:cNvPr id="174" name="Group 173">
            <a:extLst>
              <a:ext uri="{FF2B5EF4-FFF2-40B4-BE49-F238E27FC236}">
                <a16:creationId xmlns:a16="http://schemas.microsoft.com/office/drawing/2014/main" id="{1D027ECA-B3C2-E863-7F44-39BEDAB4E4A7}"/>
              </a:ext>
            </a:extLst>
          </p:cNvPr>
          <p:cNvGrpSpPr/>
          <p:nvPr/>
        </p:nvGrpSpPr>
        <p:grpSpPr>
          <a:xfrm>
            <a:off x="9568273" y="5813849"/>
            <a:ext cx="2512080" cy="1379880"/>
            <a:chOff x="9568273" y="5813849"/>
            <a:chExt cx="2512080" cy="1379880"/>
          </a:xfrm>
        </p:grpSpPr>
        <mc:AlternateContent xmlns:mc="http://schemas.openxmlformats.org/markup-compatibility/2006">
          <mc:Choice xmlns:p14="http://schemas.microsoft.com/office/powerpoint/2010/main" Requires="p14">
            <p:contentPart p14:bwMode="auto" r:id="rId208">
              <p14:nvContentPartPr>
                <p14:cNvPr id="160" name="Ink 159">
                  <a:extLst>
                    <a:ext uri="{FF2B5EF4-FFF2-40B4-BE49-F238E27FC236}">
                      <a16:creationId xmlns:a16="http://schemas.microsoft.com/office/drawing/2014/main" id="{E7755DB5-289B-C7A5-0549-C50E35101909}"/>
                    </a:ext>
                  </a:extLst>
                </p14:cNvPr>
                <p14:cNvContentPartPr/>
                <p14:nvPr/>
              </p14:nvContentPartPr>
              <p14:xfrm>
                <a:off x="9898033" y="6641849"/>
                <a:ext cx="225360" cy="171360"/>
              </p14:xfrm>
            </p:contentPart>
          </mc:Choice>
          <mc:Fallback>
            <p:pic>
              <p:nvPicPr>
                <p:cNvPr id="160" name="Ink 159">
                  <a:extLst>
                    <a:ext uri="{FF2B5EF4-FFF2-40B4-BE49-F238E27FC236}">
                      <a16:creationId xmlns:a16="http://schemas.microsoft.com/office/drawing/2014/main" id="{E7755DB5-289B-C7A5-0549-C50E35101909}"/>
                    </a:ext>
                  </a:extLst>
                </p:cNvPr>
                <p:cNvPicPr/>
                <p:nvPr/>
              </p:nvPicPr>
              <p:blipFill>
                <a:blip r:embed="rId209"/>
                <a:stretch>
                  <a:fillRect/>
                </a:stretch>
              </p:blipFill>
              <p:spPr>
                <a:xfrm>
                  <a:off x="9889033" y="6633209"/>
                  <a:ext cx="243000" cy="189000"/>
                </a:xfrm>
                <a:prstGeom prst="rect">
                  <a:avLst/>
                </a:prstGeom>
              </p:spPr>
            </p:pic>
          </mc:Fallback>
        </mc:AlternateContent>
        <mc:AlternateContent xmlns:mc="http://schemas.openxmlformats.org/markup-compatibility/2006">
          <mc:Choice xmlns:p14="http://schemas.microsoft.com/office/powerpoint/2010/main" Requires="p14">
            <p:contentPart p14:bwMode="auto" r:id="rId210">
              <p14:nvContentPartPr>
                <p14:cNvPr id="161" name="Ink 160">
                  <a:extLst>
                    <a:ext uri="{FF2B5EF4-FFF2-40B4-BE49-F238E27FC236}">
                      <a16:creationId xmlns:a16="http://schemas.microsoft.com/office/drawing/2014/main" id="{B605CA7D-C447-6FD1-09F7-7138D57E61A0}"/>
                    </a:ext>
                  </a:extLst>
                </p14:cNvPr>
                <p14:cNvContentPartPr/>
                <p14:nvPr/>
              </p14:nvContentPartPr>
              <p14:xfrm>
                <a:off x="10105033" y="6567689"/>
                <a:ext cx="50040" cy="113760"/>
              </p14:xfrm>
            </p:contentPart>
          </mc:Choice>
          <mc:Fallback>
            <p:pic>
              <p:nvPicPr>
                <p:cNvPr id="161" name="Ink 160">
                  <a:extLst>
                    <a:ext uri="{FF2B5EF4-FFF2-40B4-BE49-F238E27FC236}">
                      <a16:creationId xmlns:a16="http://schemas.microsoft.com/office/drawing/2014/main" id="{B605CA7D-C447-6FD1-09F7-7138D57E61A0}"/>
                    </a:ext>
                  </a:extLst>
                </p:cNvPr>
                <p:cNvPicPr/>
                <p:nvPr/>
              </p:nvPicPr>
              <p:blipFill>
                <a:blip r:embed="rId211"/>
                <a:stretch>
                  <a:fillRect/>
                </a:stretch>
              </p:blipFill>
              <p:spPr>
                <a:xfrm>
                  <a:off x="10096033" y="6558689"/>
                  <a:ext cx="67680" cy="131400"/>
                </a:xfrm>
                <a:prstGeom prst="rect">
                  <a:avLst/>
                </a:prstGeom>
              </p:spPr>
            </p:pic>
          </mc:Fallback>
        </mc:AlternateContent>
        <mc:AlternateContent xmlns:mc="http://schemas.openxmlformats.org/markup-compatibility/2006">
          <mc:Choice xmlns:p14="http://schemas.microsoft.com/office/powerpoint/2010/main" Requires="p14">
            <p:contentPart p14:bwMode="auto" r:id="rId212">
              <p14:nvContentPartPr>
                <p14:cNvPr id="162" name="Ink 161">
                  <a:extLst>
                    <a:ext uri="{FF2B5EF4-FFF2-40B4-BE49-F238E27FC236}">
                      <a16:creationId xmlns:a16="http://schemas.microsoft.com/office/drawing/2014/main" id="{DA8D775A-7570-3E7E-1230-D77A402CCA49}"/>
                    </a:ext>
                  </a:extLst>
                </p14:cNvPr>
                <p14:cNvContentPartPr/>
                <p14:nvPr/>
              </p14:nvContentPartPr>
              <p14:xfrm>
                <a:off x="10081633" y="6617009"/>
                <a:ext cx="152280" cy="42120"/>
              </p14:xfrm>
            </p:contentPart>
          </mc:Choice>
          <mc:Fallback>
            <p:pic>
              <p:nvPicPr>
                <p:cNvPr id="162" name="Ink 161">
                  <a:extLst>
                    <a:ext uri="{FF2B5EF4-FFF2-40B4-BE49-F238E27FC236}">
                      <a16:creationId xmlns:a16="http://schemas.microsoft.com/office/drawing/2014/main" id="{DA8D775A-7570-3E7E-1230-D77A402CCA49}"/>
                    </a:ext>
                  </a:extLst>
                </p:cNvPr>
                <p:cNvPicPr/>
                <p:nvPr/>
              </p:nvPicPr>
              <p:blipFill>
                <a:blip r:embed="rId213"/>
                <a:stretch>
                  <a:fillRect/>
                </a:stretch>
              </p:blipFill>
              <p:spPr>
                <a:xfrm>
                  <a:off x="10072993" y="6608369"/>
                  <a:ext cx="169920" cy="59760"/>
                </a:xfrm>
                <a:prstGeom prst="rect">
                  <a:avLst/>
                </a:prstGeom>
              </p:spPr>
            </p:pic>
          </mc:Fallback>
        </mc:AlternateContent>
        <mc:AlternateContent xmlns:mc="http://schemas.openxmlformats.org/markup-compatibility/2006">
          <mc:Choice xmlns:p14="http://schemas.microsoft.com/office/powerpoint/2010/main" Requires="p14">
            <p:contentPart p14:bwMode="auto" r:id="rId214">
              <p14:nvContentPartPr>
                <p14:cNvPr id="163" name="Ink 162">
                  <a:extLst>
                    <a:ext uri="{FF2B5EF4-FFF2-40B4-BE49-F238E27FC236}">
                      <a16:creationId xmlns:a16="http://schemas.microsoft.com/office/drawing/2014/main" id="{B2F2695F-E27C-0E27-79EC-E9891F4D4DAE}"/>
                    </a:ext>
                  </a:extLst>
                </p14:cNvPr>
                <p14:cNvContentPartPr/>
                <p14:nvPr/>
              </p14:nvContentPartPr>
              <p14:xfrm>
                <a:off x="10298713" y="6209489"/>
                <a:ext cx="566280" cy="403560"/>
              </p14:xfrm>
            </p:contentPart>
          </mc:Choice>
          <mc:Fallback>
            <p:pic>
              <p:nvPicPr>
                <p:cNvPr id="163" name="Ink 162">
                  <a:extLst>
                    <a:ext uri="{FF2B5EF4-FFF2-40B4-BE49-F238E27FC236}">
                      <a16:creationId xmlns:a16="http://schemas.microsoft.com/office/drawing/2014/main" id="{B2F2695F-E27C-0E27-79EC-E9891F4D4DAE}"/>
                    </a:ext>
                  </a:extLst>
                </p:cNvPr>
                <p:cNvPicPr/>
                <p:nvPr/>
              </p:nvPicPr>
              <p:blipFill>
                <a:blip r:embed="rId215"/>
                <a:stretch>
                  <a:fillRect/>
                </a:stretch>
              </p:blipFill>
              <p:spPr>
                <a:xfrm>
                  <a:off x="10290073" y="6200489"/>
                  <a:ext cx="583920" cy="421200"/>
                </a:xfrm>
                <a:prstGeom prst="rect">
                  <a:avLst/>
                </a:prstGeom>
              </p:spPr>
            </p:pic>
          </mc:Fallback>
        </mc:AlternateContent>
        <mc:AlternateContent xmlns:mc="http://schemas.openxmlformats.org/markup-compatibility/2006">
          <mc:Choice xmlns:p14="http://schemas.microsoft.com/office/powerpoint/2010/main" Requires="p14">
            <p:contentPart p14:bwMode="auto" r:id="rId216">
              <p14:nvContentPartPr>
                <p14:cNvPr id="164" name="Ink 163">
                  <a:extLst>
                    <a:ext uri="{FF2B5EF4-FFF2-40B4-BE49-F238E27FC236}">
                      <a16:creationId xmlns:a16="http://schemas.microsoft.com/office/drawing/2014/main" id="{3DFB2D0C-83A1-CA7D-ECC2-FD3528F01B49}"/>
                    </a:ext>
                  </a:extLst>
                </p14:cNvPr>
                <p14:cNvContentPartPr/>
                <p14:nvPr/>
              </p14:nvContentPartPr>
              <p14:xfrm>
                <a:off x="10440193" y="6775049"/>
                <a:ext cx="30960" cy="114480"/>
              </p14:xfrm>
            </p:contentPart>
          </mc:Choice>
          <mc:Fallback>
            <p:pic>
              <p:nvPicPr>
                <p:cNvPr id="164" name="Ink 163">
                  <a:extLst>
                    <a:ext uri="{FF2B5EF4-FFF2-40B4-BE49-F238E27FC236}">
                      <a16:creationId xmlns:a16="http://schemas.microsoft.com/office/drawing/2014/main" id="{3DFB2D0C-83A1-CA7D-ECC2-FD3528F01B49}"/>
                    </a:ext>
                  </a:extLst>
                </p:cNvPr>
                <p:cNvPicPr/>
                <p:nvPr/>
              </p:nvPicPr>
              <p:blipFill>
                <a:blip r:embed="rId217"/>
                <a:stretch>
                  <a:fillRect/>
                </a:stretch>
              </p:blipFill>
              <p:spPr>
                <a:xfrm>
                  <a:off x="10431553" y="6766049"/>
                  <a:ext cx="48600" cy="132120"/>
                </a:xfrm>
                <a:prstGeom prst="rect">
                  <a:avLst/>
                </a:prstGeom>
              </p:spPr>
            </p:pic>
          </mc:Fallback>
        </mc:AlternateContent>
        <mc:AlternateContent xmlns:mc="http://schemas.openxmlformats.org/markup-compatibility/2006">
          <mc:Choice xmlns:p14="http://schemas.microsoft.com/office/powerpoint/2010/main" Requires="p14">
            <p:contentPart p14:bwMode="auto" r:id="rId218">
              <p14:nvContentPartPr>
                <p14:cNvPr id="165" name="Ink 164">
                  <a:extLst>
                    <a:ext uri="{FF2B5EF4-FFF2-40B4-BE49-F238E27FC236}">
                      <a16:creationId xmlns:a16="http://schemas.microsoft.com/office/drawing/2014/main" id="{4A16A309-BDD2-B79A-F19E-A7BE256AF22C}"/>
                    </a:ext>
                  </a:extLst>
                </p14:cNvPr>
                <p14:cNvContentPartPr/>
                <p14:nvPr/>
              </p14:nvContentPartPr>
              <p14:xfrm>
                <a:off x="10393753" y="6733289"/>
                <a:ext cx="28440" cy="27360"/>
              </p14:xfrm>
            </p:contentPart>
          </mc:Choice>
          <mc:Fallback>
            <p:pic>
              <p:nvPicPr>
                <p:cNvPr id="165" name="Ink 164">
                  <a:extLst>
                    <a:ext uri="{FF2B5EF4-FFF2-40B4-BE49-F238E27FC236}">
                      <a16:creationId xmlns:a16="http://schemas.microsoft.com/office/drawing/2014/main" id="{4A16A309-BDD2-B79A-F19E-A7BE256AF22C}"/>
                    </a:ext>
                  </a:extLst>
                </p:cNvPr>
                <p:cNvPicPr/>
                <p:nvPr/>
              </p:nvPicPr>
              <p:blipFill>
                <a:blip r:embed="rId219"/>
                <a:stretch>
                  <a:fillRect/>
                </a:stretch>
              </p:blipFill>
              <p:spPr>
                <a:xfrm>
                  <a:off x="10385113" y="6724649"/>
                  <a:ext cx="46080" cy="45000"/>
                </a:xfrm>
                <a:prstGeom prst="rect">
                  <a:avLst/>
                </a:prstGeom>
              </p:spPr>
            </p:pic>
          </mc:Fallback>
        </mc:AlternateContent>
        <mc:AlternateContent xmlns:mc="http://schemas.openxmlformats.org/markup-compatibility/2006">
          <mc:Choice xmlns:p14="http://schemas.microsoft.com/office/powerpoint/2010/main" Requires="p14">
            <p:contentPart p14:bwMode="auto" r:id="rId220">
              <p14:nvContentPartPr>
                <p14:cNvPr id="166" name="Ink 165">
                  <a:extLst>
                    <a:ext uri="{FF2B5EF4-FFF2-40B4-BE49-F238E27FC236}">
                      <a16:creationId xmlns:a16="http://schemas.microsoft.com/office/drawing/2014/main" id="{91D561C0-11A9-2959-843E-EECEA8C8428A}"/>
                    </a:ext>
                  </a:extLst>
                </p14:cNvPr>
                <p14:cNvContentPartPr/>
                <p14:nvPr/>
              </p14:nvContentPartPr>
              <p14:xfrm>
                <a:off x="10517593" y="6718169"/>
                <a:ext cx="156600" cy="74520"/>
              </p14:xfrm>
            </p:contentPart>
          </mc:Choice>
          <mc:Fallback>
            <p:pic>
              <p:nvPicPr>
                <p:cNvPr id="166" name="Ink 165">
                  <a:extLst>
                    <a:ext uri="{FF2B5EF4-FFF2-40B4-BE49-F238E27FC236}">
                      <a16:creationId xmlns:a16="http://schemas.microsoft.com/office/drawing/2014/main" id="{91D561C0-11A9-2959-843E-EECEA8C8428A}"/>
                    </a:ext>
                  </a:extLst>
                </p:cNvPr>
                <p:cNvPicPr/>
                <p:nvPr/>
              </p:nvPicPr>
              <p:blipFill>
                <a:blip r:embed="rId221"/>
                <a:stretch>
                  <a:fillRect/>
                </a:stretch>
              </p:blipFill>
              <p:spPr>
                <a:xfrm>
                  <a:off x="10508593" y="6709169"/>
                  <a:ext cx="174240" cy="92160"/>
                </a:xfrm>
                <a:prstGeom prst="rect">
                  <a:avLst/>
                </a:prstGeom>
              </p:spPr>
            </p:pic>
          </mc:Fallback>
        </mc:AlternateContent>
        <mc:AlternateContent xmlns:mc="http://schemas.openxmlformats.org/markup-compatibility/2006">
          <mc:Choice xmlns:p14="http://schemas.microsoft.com/office/powerpoint/2010/main" Requires="p14">
            <p:contentPart p14:bwMode="auto" r:id="rId222">
              <p14:nvContentPartPr>
                <p14:cNvPr id="167" name="Ink 166">
                  <a:extLst>
                    <a:ext uri="{FF2B5EF4-FFF2-40B4-BE49-F238E27FC236}">
                      <a16:creationId xmlns:a16="http://schemas.microsoft.com/office/drawing/2014/main" id="{E981DA61-59FC-186B-4B6C-E81CB17C9F7E}"/>
                    </a:ext>
                  </a:extLst>
                </p14:cNvPr>
                <p14:cNvContentPartPr/>
                <p14:nvPr/>
              </p14:nvContentPartPr>
              <p14:xfrm>
                <a:off x="10725313" y="6502889"/>
                <a:ext cx="171720" cy="216000"/>
              </p14:xfrm>
            </p:contentPart>
          </mc:Choice>
          <mc:Fallback>
            <p:pic>
              <p:nvPicPr>
                <p:cNvPr id="167" name="Ink 166">
                  <a:extLst>
                    <a:ext uri="{FF2B5EF4-FFF2-40B4-BE49-F238E27FC236}">
                      <a16:creationId xmlns:a16="http://schemas.microsoft.com/office/drawing/2014/main" id="{E981DA61-59FC-186B-4B6C-E81CB17C9F7E}"/>
                    </a:ext>
                  </a:extLst>
                </p:cNvPr>
                <p:cNvPicPr/>
                <p:nvPr/>
              </p:nvPicPr>
              <p:blipFill>
                <a:blip r:embed="rId223"/>
                <a:stretch>
                  <a:fillRect/>
                </a:stretch>
              </p:blipFill>
              <p:spPr>
                <a:xfrm>
                  <a:off x="10716673" y="6493889"/>
                  <a:ext cx="189360" cy="233640"/>
                </a:xfrm>
                <a:prstGeom prst="rect">
                  <a:avLst/>
                </a:prstGeom>
              </p:spPr>
            </p:pic>
          </mc:Fallback>
        </mc:AlternateContent>
        <mc:AlternateContent xmlns:mc="http://schemas.openxmlformats.org/markup-compatibility/2006">
          <mc:Choice xmlns:p14="http://schemas.microsoft.com/office/powerpoint/2010/main" Requires="p14">
            <p:contentPart p14:bwMode="auto" r:id="rId224">
              <p14:nvContentPartPr>
                <p14:cNvPr id="168" name="Ink 167">
                  <a:extLst>
                    <a:ext uri="{FF2B5EF4-FFF2-40B4-BE49-F238E27FC236}">
                      <a16:creationId xmlns:a16="http://schemas.microsoft.com/office/drawing/2014/main" id="{9640FF8D-9722-4917-180C-75631CA10DE0}"/>
                    </a:ext>
                  </a:extLst>
                </p14:cNvPr>
                <p14:cNvContentPartPr/>
                <p14:nvPr/>
              </p14:nvContentPartPr>
              <p14:xfrm>
                <a:off x="10866433" y="6509369"/>
                <a:ext cx="205560" cy="85680"/>
              </p14:xfrm>
            </p:contentPart>
          </mc:Choice>
          <mc:Fallback>
            <p:pic>
              <p:nvPicPr>
                <p:cNvPr id="168" name="Ink 167">
                  <a:extLst>
                    <a:ext uri="{FF2B5EF4-FFF2-40B4-BE49-F238E27FC236}">
                      <a16:creationId xmlns:a16="http://schemas.microsoft.com/office/drawing/2014/main" id="{9640FF8D-9722-4917-180C-75631CA10DE0}"/>
                    </a:ext>
                  </a:extLst>
                </p:cNvPr>
                <p:cNvPicPr/>
                <p:nvPr/>
              </p:nvPicPr>
              <p:blipFill>
                <a:blip r:embed="rId225"/>
                <a:stretch>
                  <a:fillRect/>
                </a:stretch>
              </p:blipFill>
              <p:spPr>
                <a:xfrm>
                  <a:off x="10857433" y="6500729"/>
                  <a:ext cx="223200" cy="103320"/>
                </a:xfrm>
                <a:prstGeom prst="rect">
                  <a:avLst/>
                </a:prstGeom>
              </p:spPr>
            </p:pic>
          </mc:Fallback>
        </mc:AlternateContent>
        <mc:AlternateContent xmlns:mc="http://schemas.openxmlformats.org/markup-compatibility/2006">
          <mc:Choice xmlns:p14="http://schemas.microsoft.com/office/powerpoint/2010/main" Requires="p14">
            <p:contentPart p14:bwMode="auto" r:id="rId226">
              <p14:nvContentPartPr>
                <p14:cNvPr id="169" name="Ink 168">
                  <a:extLst>
                    <a:ext uri="{FF2B5EF4-FFF2-40B4-BE49-F238E27FC236}">
                      <a16:creationId xmlns:a16="http://schemas.microsoft.com/office/drawing/2014/main" id="{BC59A79D-A7DD-8047-76F3-0738231E8A5C}"/>
                    </a:ext>
                  </a:extLst>
                </p14:cNvPr>
                <p14:cNvContentPartPr/>
                <p14:nvPr/>
              </p14:nvContentPartPr>
              <p14:xfrm>
                <a:off x="11033113" y="6405329"/>
                <a:ext cx="47520" cy="25200"/>
              </p14:xfrm>
            </p:contentPart>
          </mc:Choice>
          <mc:Fallback>
            <p:pic>
              <p:nvPicPr>
                <p:cNvPr id="169" name="Ink 168">
                  <a:extLst>
                    <a:ext uri="{FF2B5EF4-FFF2-40B4-BE49-F238E27FC236}">
                      <a16:creationId xmlns:a16="http://schemas.microsoft.com/office/drawing/2014/main" id="{BC59A79D-A7DD-8047-76F3-0738231E8A5C}"/>
                    </a:ext>
                  </a:extLst>
                </p:cNvPr>
                <p:cNvPicPr/>
                <p:nvPr/>
              </p:nvPicPr>
              <p:blipFill>
                <a:blip r:embed="rId227"/>
                <a:stretch>
                  <a:fillRect/>
                </a:stretch>
              </p:blipFill>
              <p:spPr>
                <a:xfrm>
                  <a:off x="11024473" y="6396689"/>
                  <a:ext cx="65160" cy="42840"/>
                </a:xfrm>
                <a:prstGeom prst="rect">
                  <a:avLst/>
                </a:prstGeom>
              </p:spPr>
            </p:pic>
          </mc:Fallback>
        </mc:AlternateContent>
        <mc:AlternateContent xmlns:mc="http://schemas.openxmlformats.org/markup-compatibility/2006">
          <mc:Choice xmlns:p14="http://schemas.microsoft.com/office/powerpoint/2010/main" Requires="p14">
            <p:contentPart p14:bwMode="auto" r:id="rId228">
              <p14:nvContentPartPr>
                <p14:cNvPr id="170" name="Ink 169">
                  <a:extLst>
                    <a:ext uri="{FF2B5EF4-FFF2-40B4-BE49-F238E27FC236}">
                      <a16:creationId xmlns:a16="http://schemas.microsoft.com/office/drawing/2014/main" id="{BD5AC447-4142-CEE5-CA20-926EDFA25BEA}"/>
                    </a:ext>
                  </a:extLst>
                </p14:cNvPr>
                <p14:cNvContentPartPr/>
                <p14:nvPr/>
              </p14:nvContentPartPr>
              <p14:xfrm>
                <a:off x="11088553" y="6141809"/>
                <a:ext cx="497520" cy="381240"/>
              </p14:xfrm>
            </p:contentPart>
          </mc:Choice>
          <mc:Fallback>
            <p:pic>
              <p:nvPicPr>
                <p:cNvPr id="170" name="Ink 169">
                  <a:extLst>
                    <a:ext uri="{FF2B5EF4-FFF2-40B4-BE49-F238E27FC236}">
                      <a16:creationId xmlns:a16="http://schemas.microsoft.com/office/drawing/2014/main" id="{BD5AC447-4142-CEE5-CA20-926EDFA25BEA}"/>
                    </a:ext>
                  </a:extLst>
                </p:cNvPr>
                <p:cNvPicPr/>
                <p:nvPr/>
              </p:nvPicPr>
              <p:blipFill>
                <a:blip r:embed="rId229"/>
                <a:stretch>
                  <a:fillRect/>
                </a:stretch>
              </p:blipFill>
              <p:spPr>
                <a:xfrm>
                  <a:off x="11079913" y="6133169"/>
                  <a:ext cx="515160" cy="398880"/>
                </a:xfrm>
                <a:prstGeom prst="rect">
                  <a:avLst/>
                </a:prstGeom>
              </p:spPr>
            </p:pic>
          </mc:Fallback>
        </mc:AlternateContent>
        <mc:AlternateContent xmlns:mc="http://schemas.openxmlformats.org/markup-compatibility/2006">
          <mc:Choice xmlns:p14="http://schemas.microsoft.com/office/powerpoint/2010/main" Requires="p14">
            <p:contentPart p14:bwMode="auto" r:id="rId230">
              <p14:nvContentPartPr>
                <p14:cNvPr id="171" name="Ink 170">
                  <a:extLst>
                    <a:ext uri="{FF2B5EF4-FFF2-40B4-BE49-F238E27FC236}">
                      <a16:creationId xmlns:a16="http://schemas.microsoft.com/office/drawing/2014/main" id="{25DDBDF1-7778-F954-512E-111C17F73256}"/>
                    </a:ext>
                  </a:extLst>
                </p14:cNvPr>
                <p14:cNvContentPartPr/>
                <p14:nvPr/>
              </p14:nvContentPartPr>
              <p14:xfrm>
                <a:off x="11631433" y="6162689"/>
                <a:ext cx="14760" cy="7200"/>
              </p14:xfrm>
            </p:contentPart>
          </mc:Choice>
          <mc:Fallback>
            <p:pic>
              <p:nvPicPr>
                <p:cNvPr id="171" name="Ink 170">
                  <a:extLst>
                    <a:ext uri="{FF2B5EF4-FFF2-40B4-BE49-F238E27FC236}">
                      <a16:creationId xmlns:a16="http://schemas.microsoft.com/office/drawing/2014/main" id="{25DDBDF1-7778-F954-512E-111C17F73256}"/>
                    </a:ext>
                  </a:extLst>
                </p:cNvPr>
                <p:cNvPicPr/>
                <p:nvPr/>
              </p:nvPicPr>
              <p:blipFill>
                <a:blip r:embed="rId231"/>
                <a:stretch>
                  <a:fillRect/>
                </a:stretch>
              </p:blipFill>
              <p:spPr>
                <a:xfrm>
                  <a:off x="11622433" y="6153689"/>
                  <a:ext cx="32400" cy="24840"/>
                </a:xfrm>
                <a:prstGeom prst="rect">
                  <a:avLst/>
                </a:prstGeom>
              </p:spPr>
            </p:pic>
          </mc:Fallback>
        </mc:AlternateContent>
        <mc:AlternateContent xmlns:mc="http://schemas.openxmlformats.org/markup-compatibility/2006">
          <mc:Choice xmlns:p14="http://schemas.microsoft.com/office/powerpoint/2010/main" Requires="p14">
            <p:contentPart p14:bwMode="auto" r:id="rId232">
              <p14:nvContentPartPr>
                <p14:cNvPr id="173" name="Ink 172">
                  <a:extLst>
                    <a:ext uri="{FF2B5EF4-FFF2-40B4-BE49-F238E27FC236}">
                      <a16:creationId xmlns:a16="http://schemas.microsoft.com/office/drawing/2014/main" id="{A7669A2E-A94F-F25F-28CE-C0E3A615097E}"/>
                    </a:ext>
                  </a:extLst>
                </p14:cNvPr>
                <p14:cNvContentPartPr/>
                <p14:nvPr/>
              </p14:nvContentPartPr>
              <p14:xfrm>
                <a:off x="9568273" y="5813849"/>
                <a:ext cx="2512080" cy="1379880"/>
              </p14:xfrm>
            </p:contentPart>
          </mc:Choice>
          <mc:Fallback>
            <p:pic>
              <p:nvPicPr>
                <p:cNvPr id="173" name="Ink 172">
                  <a:extLst>
                    <a:ext uri="{FF2B5EF4-FFF2-40B4-BE49-F238E27FC236}">
                      <a16:creationId xmlns:a16="http://schemas.microsoft.com/office/drawing/2014/main" id="{A7669A2E-A94F-F25F-28CE-C0E3A615097E}"/>
                    </a:ext>
                  </a:extLst>
                </p:cNvPr>
                <p:cNvPicPr/>
                <p:nvPr/>
              </p:nvPicPr>
              <p:blipFill>
                <a:blip r:embed="rId233"/>
                <a:stretch>
                  <a:fillRect/>
                </a:stretch>
              </p:blipFill>
              <p:spPr>
                <a:xfrm>
                  <a:off x="9559633" y="5804849"/>
                  <a:ext cx="2529720" cy="1397520"/>
                </a:xfrm>
                <a:prstGeom prst="rect">
                  <a:avLst/>
                </a:prstGeom>
              </p:spPr>
            </p:pic>
          </mc:Fallback>
        </mc:AlternateContent>
      </p:grpSp>
    </p:spTree>
    <p:extLst>
      <p:ext uri="{BB962C8B-B14F-4D97-AF65-F5344CB8AC3E}">
        <p14:creationId xmlns:p14="http://schemas.microsoft.com/office/powerpoint/2010/main" val="1286186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39BC40-D3C4-465F-BC15-C42D93DA4C07}"/>
              </a:ext>
            </a:extLst>
          </p:cNvPr>
          <p:cNvSpPr txBox="1"/>
          <p:nvPr/>
        </p:nvSpPr>
        <p:spPr>
          <a:xfrm>
            <a:off x="4138809" y="51841"/>
            <a:ext cx="5466561" cy="616772"/>
          </a:xfrm>
          <a:prstGeom prst="rect">
            <a:avLst/>
          </a:prstGeom>
          <a:noFill/>
        </p:spPr>
        <p:txBody>
          <a:bodyPr wrap="none" rtlCol="0">
            <a:spAutoFit/>
          </a:bodyPr>
          <a:lstStyle/>
          <a:p>
            <a:r>
              <a:rPr lang="en-US" sz="3408" dirty="0">
                <a:latin typeface="Arial" panose="020B0604020202020204" pitchFamily="34" charset="0"/>
              </a:rPr>
              <a:t>Introduction to Immunology</a:t>
            </a:r>
          </a:p>
        </p:txBody>
      </p:sp>
      <p:sp>
        <p:nvSpPr>
          <p:cNvPr id="3" name="TextBox 2">
            <a:extLst>
              <a:ext uri="{FF2B5EF4-FFF2-40B4-BE49-F238E27FC236}">
                <a16:creationId xmlns:a16="http://schemas.microsoft.com/office/drawing/2014/main" id="{C85D6D01-F86D-4FE8-AA05-43BE12B8428D}"/>
              </a:ext>
            </a:extLst>
          </p:cNvPr>
          <p:cNvSpPr txBox="1"/>
          <p:nvPr/>
        </p:nvSpPr>
        <p:spPr>
          <a:xfrm>
            <a:off x="649207" y="1245460"/>
            <a:ext cx="6681073" cy="1754326"/>
          </a:xfrm>
          <a:prstGeom prst="rect">
            <a:avLst/>
          </a:prstGeom>
          <a:noFill/>
        </p:spPr>
        <p:txBody>
          <a:bodyPr wrap="square" rtlCol="0">
            <a:spAutoFit/>
          </a:bodyPr>
          <a:lstStyle/>
          <a:p>
            <a:pPr marL="365189" indent="-365189">
              <a:buFont typeface="+mj-lt"/>
              <a:buAutoNum type="arabicPeriod"/>
            </a:pPr>
            <a:r>
              <a:rPr lang="en-US" sz="1800" dirty="0">
                <a:latin typeface="Arial" panose="020B0604020202020204" pitchFamily="34" charset="0"/>
              </a:rPr>
              <a:t>Branches of the immune system (Innate and acquired)</a:t>
            </a:r>
          </a:p>
          <a:p>
            <a:pPr marL="365189" indent="-365189">
              <a:buFont typeface="+mj-lt"/>
              <a:buAutoNum type="arabicPeriod"/>
            </a:pPr>
            <a:r>
              <a:rPr lang="en-US" sz="1800" dirty="0">
                <a:latin typeface="Arial" panose="020B0604020202020204" pitchFamily="34" charset="0"/>
              </a:rPr>
              <a:t>Properties of antibodies (Quaternary structure, antigen recognition)</a:t>
            </a:r>
          </a:p>
          <a:p>
            <a:pPr marL="365189" indent="-365189">
              <a:buFont typeface="+mj-lt"/>
              <a:buAutoNum type="arabicPeriod"/>
            </a:pPr>
            <a:r>
              <a:rPr lang="en-US" sz="1800" dirty="0">
                <a:latin typeface="Arial" panose="020B0604020202020204" pitchFamily="34" charset="0"/>
              </a:rPr>
              <a:t>How diverse antibodies are produced:</a:t>
            </a:r>
          </a:p>
          <a:p>
            <a:pPr marL="852107" lvl="1" indent="-365189">
              <a:buFont typeface="Arial" panose="020B0604020202020204" pitchFamily="34" charset="0"/>
              <a:buChar char="•"/>
            </a:pPr>
            <a:r>
              <a:rPr lang="en-US" sz="1800" dirty="0">
                <a:latin typeface="Arial" panose="020B0604020202020204" pitchFamily="34" charset="0"/>
              </a:rPr>
              <a:t>Genome DNA changes</a:t>
            </a:r>
          </a:p>
          <a:p>
            <a:r>
              <a:rPr lang="en-US" sz="1800" dirty="0">
                <a:latin typeface="Arial" panose="020B0604020202020204" pitchFamily="34" charset="0"/>
              </a:rPr>
              <a:t>4. How antibodies eliminate pathogens</a:t>
            </a:r>
          </a:p>
        </p:txBody>
      </p:sp>
      <p:pic>
        <p:nvPicPr>
          <p:cNvPr id="5" name="Picture 4" descr="A screenshot of a cell phone&#10;&#10;Description generated with very high confidence">
            <a:extLst>
              <a:ext uri="{FF2B5EF4-FFF2-40B4-BE49-F238E27FC236}">
                <a16:creationId xmlns:a16="http://schemas.microsoft.com/office/drawing/2014/main" id="{28CC54C0-153F-4851-ABCB-65A53DC87653}"/>
              </a:ext>
            </a:extLst>
          </p:cNvPr>
          <p:cNvPicPr>
            <a:picLocks noChangeAspect="1"/>
          </p:cNvPicPr>
          <p:nvPr/>
        </p:nvPicPr>
        <p:blipFill>
          <a:blip r:embed="rId3"/>
          <a:stretch>
            <a:fillRect/>
          </a:stretch>
        </p:blipFill>
        <p:spPr>
          <a:xfrm>
            <a:off x="7864985" y="1241969"/>
            <a:ext cx="4289107" cy="4655698"/>
          </a:xfrm>
          <a:prstGeom prst="rect">
            <a:avLst/>
          </a:prstGeom>
        </p:spPr>
      </p:pic>
      <p:sp>
        <p:nvSpPr>
          <p:cNvPr id="4" name="Date Placeholder 3">
            <a:extLst>
              <a:ext uri="{FF2B5EF4-FFF2-40B4-BE49-F238E27FC236}">
                <a16:creationId xmlns:a16="http://schemas.microsoft.com/office/drawing/2014/main" id="{48BE2CFC-8949-47F7-9F42-B9CFB0460392}"/>
              </a:ext>
            </a:extLst>
          </p:cNvPr>
          <p:cNvSpPr>
            <a:spLocks noGrp="1"/>
          </p:cNvSpPr>
          <p:nvPr>
            <p:ph type="dt" sz="half" idx="10"/>
          </p:nvPr>
        </p:nvSpPr>
        <p:spPr/>
        <p:txBody>
          <a:bodyPr/>
          <a:lstStyle/>
          <a:p>
            <a:fld id="{1D792C10-86C3-4E57-8CBD-3DF9B68F39D6}" type="datetime1">
              <a:rPr lang="en-US" smtClean="0"/>
              <a:t>2/8/2025</a:t>
            </a:fld>
            <a:endParaRPr lang="en-US" dirty="0"/>
          </a:p>
        </p:txBody>
      </p:sp>
      <p:sp>
        <p:nvSpPr>
          <p:cNvPr id="7" name="Footer Placeholder 6">
            <a:extLst>
              <a:ext uri="{FF2B5EF4-FFF2-40B4-BE49-F238E27FC236}">
                <a16:creationId xmlns:a16="http://schemas.microsoft.com/office/drawing/2014/main" id="{336C796E-50B0-4E99-97E2-8A02C62A0C30}"/>
              </a:ext>
            </a:extLst>
          </p:cNvPr>
          <p:cNvSpPr>
            <a:spLocks noGrp="1"/>
          </p:cNvSpPr>
          <p:nvPr>
            <p:ph type="ftr" sz="quarter" idx="11"/>
          </p:nvPr>
        </p:nvSpPr>
        <p:spPr/>
        <p:txBody>
          <a:bodyPr/>
          <a:lstStyle/>
          <a:p>
            <a:r>
              <a:rPr lang="en-US"/>
              <a:t>Drugs and Disease Spring 2025 - Lecture 5</a:t>
            </a:r>
          </a:p>
        </p:txBody>
      </p:sp>
      <p:sp>
        <p:nvSpPr>
          <p:cNvPr id="6" name="Slide Number Placeholder 5">
            <a:extLst>
              <a:ext uri="{FF2B5EF4-FFF2-40B4-BE49-F238E27FC236}">
                <a16:creationId xmlns:a16="http://schemas.microsoft.com/office/drawing/2014/main" id="{557F8BEE-398D-47D1-B479-0938932FA934}"/>
              </a:ext>
            </a:extLst>
          </p:cNvPr>
          <p:cNvSpPr>
            <a:spLocks noGrp="1"/>
          </p:cNvSpPr>
          <p:nvPr>
            <p:ph type="sldNum" sz="quarter" idx="12"/>
          </p:nvPr>
        </p:nvSpPr>
        <p:spPr/>
        <p:txBody>
          <a:bodyPr/>
          <a:lstStyle/>
          <a:p>
            <a:fld id="{5B355701-1634-9947-B683-B8275B8528C8}" type="slidenum">
              <a:rPr lang="en-US" smtClean="0"/>
              <a:t>6</a:t>
            </a:fld>
            <a:endParaRPr lang="en-US"/>
          </a:p>
        </p:txBody>
      </p:sp>
      <p:sp>
        <p:nvSpPr>
          <p:cNvPr id="8" name="TextBox 7">
            <a:extLst>
              <a:ext uri="{FF2B5EF4-FFF2-40B4-BE49-F238E27FC236}">
                <a16:creationId xmlns:a16="http://schemas.microsoft.com/office/drawing/2014/main" id="{A56A03CF-201D-4FA8-B138-D374CEE6C5FA}"/>
              </a:ext>
            </a:extLst>
          </p:cNvPr>
          <p:cNvSpPr txBox="1"/>
          <p:nvPr/>
        </p:nvSpPr>
        <p:spPr>
          <a:xfrm>
            <a:off x="655323" y="4618037"/>
            <a:ext cx="6400800" cy="923330"/>
          </a:xfrm>
          <a:prstGeom prst="rect">
            <a:avLst/>
          </a:prstGeom>
          <a:noFill/>
        </p:spPr>
        <p:txBody>
          <a:bodyPr wrap="square" rtlCol="0">
            <a:spAutoFit/>
          </a:bodyPr>
          <a:lstStyle/>
          <a:p>
            <a:r>
              <a:rPr lang="en-US" sz="1800" dirty="0">
                <a:solidFill>
                  <a:srgbClr val="C00000"/>
                </a:solidFill>
                <a:latin typeface="Arial" panose="020B0604020202020204" pitchFamily="34" charset="0"/>
              </a:rPr>
              <a:t>Key Questions:</a:t>
            </a:r>
          </a:p>
          <a:p>
            <a:r>
              <a:rPr lang="en-US" sz="1800" dirty="0">
                <a:latin typeface="Arial" panose="020B0604020202020204" pitchFamily="34" charset="0"/>
              </a:rPr>
              <a:t>1. Why is the innate system important?</a:t>
            </a:r>
          </a:p>
          <a:p>
            <a:r>
              <a:rPr lang="en-US" sz="1800" dirty="0">
                <a:latin typeface="Arial" panose="020B0604020202020204" pitchFamily="34" charset="0"/>
              </a:rPr>
              <a:t>2. What is the origin of diversity in acquired immunity?</a:t>
            </a:r>
          </a:p>
        </p:txBody>
      </p:sp>
      <mc:AlternateContent xmlns:mc="http://schemas.openxmlformats.org/markup-compatibility/2006">
        <mc:Choice xmlns:p14="http://schemas.microsoft.com/office/powerpoint/2010/main" Requires="p14">
          <p:contentPart p14:bwMode="auto" r:id="rId4">
            <p14:nvContentPartPr>
              <p14:cNvPr id="9" name="Ink 8">
                <a:extLst>
                  <a:ext uri="{FF2B5EF4-FFF2-40B4-BE49-F238E27FC236}">
                    <a16:creationId xmlns:a16="http://schemas.microsoft.com/office/drawing/2014/main" id="{45FE5886-FB6E-0B69-57FC-DC6964969F3C}"/>
                  </a:ext>
                </a:extLst>
              </p14:cNvPr>
              <p14:cNvContentPartPr/>
              <p14:nvPr/>
            </p14:nvContentPartPr>
            <p14:xfrm>
              <a:off x="6749113" y="1206209"/>
              <a:ext cx="371160" cy="247680"/>
            </p14:xfrm>
          </p:contentPart>
        </mc:Choice>
        <mc:Fallback>
          <p:pic>
            <p:nvPicPr>
              <p:cNvPr id="9" name="Ink 8">
                <a:extLst>
                  <a:ext uri="{FF2B5EF4-FFF2-40B4-BE49-F238E27FC236}">
                    <a16:creationId xmlns:a16="http://schemas.microsoft.com/office/drawing/2014/main" id="{45FE5886-FB6E-0B69-57FC-DC6964969F3C}"/>
                  </a:ext>
                </a:extLst>
              </p:cNvPr>
              <p:cNvPicPr/>
              <p:nvPr/>
            </p:nvPicPr>
            <p:blipFill>
              <a:blip r:embed="rId5"/>
              <a:stretch>
                <a:fillRect/>
              </a:stretch>
            </p:blipFill>
            <p:spPr>
              <a:xfrm>
                <a:off x="6740113" y="1197569"/>
                <a:ext cx="388800" cy="26532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0" name="Ink 9">
                <a:extLst>
                  <a:ext uri="{FF2B5EF4-FFF2-40B4-BE49-F238E27FC236}">
                    <a16:creationId xmlns:a16="http://schemas.microsoft.com/office/drawing/2014/main" id="{94CA6411-96DA-6D62-4F17-02747478AB41}"/>
                  </a:ext>
                </a:extLst>
              </p14:cNvPr>
              <p14:cNvContentPartPr/>
              <p14:nvPr/>
            </p14:nvContentPartPr>
            <p14:xfrm>
              <a:off x="6813553" y="1622369"/>
              <a:ext cx="246240" cy="263520"/>
            </p14:xfrm>
          </p:contentPart>
        </mc:Choice>
        <mc:Fallback>
          <p:pic>
            <p:nvPicPr>
              <p:cNvPr id="10" name="Ink 9">
                <a:extLst>
                  <a:ext uri="{FF2B5EF4-FFF2-40B4-BE49-F238E27FC236}">
                    <a16:creationId xmlns:a16="http://schemas.microsoft.com/office/drawing/2014/main" id="{94CA6411-96DA-6D62-4F17-02747478AB41}"/>
                  </a:ext>
                </a:extLst>
              </p:cNvPr>
              <p:cNvPicPr/>
              <p:nvPr/>
            </p:nvPicPr>
            <p:blipFill>
              <a:blip r:embed="rId7"/>
              <a:stretch>
                <a:fillRect/>
              </a:stretch>
            </p:blipFill>
            <p:spPr>
              <a:xfrm>
                <a:off x="6804553" y="1613729"/>
                <a:ext cx="263880" cy="28116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1" name="Ink 10">
                <a:extLst>
                  <a:ext uri="{FF2B5EF4-FFF2-40B4-BE49-F238E27FC236}">
                    <a16:creationId xmlns:a16="http://schemas.microsoft.com/office/drawing/2014/main" id="{65653F77-A983-346F-E0A8-6E8D6F6F3C47}"/>
                  </a:ext>
                </a:extLst>
              </p14:cNvPr>
              <p14:cNvContentPartPr/>
              <p14:nvPr/>
            </p14:nvContentPartPr>
            <p14:xfrm>
              <a:off x="1733593" y="2357129"/>
              <a:ext cx="1730160" cy="59760"/>
            </p14:xfrm>
          </p:contentPart>
        </mc:Choice>
        <mc:Fallback>
          <p:pic>
            <p:nvPicPr>
              <p:cNvPr id="11" name="Ink 10">
                <a:extLst>
                  <a:ext uri="{FF2B5EF4-FFF2-40B4-BE49-F238E27FC236}">
                    <a16:creationId xmlns:a16="http://schemas.microsoft.com/office/drawing/2014/main" id="{65653F77-A983-346F-E0A8-6E8D6F6F3C47}"/>
                  </a:ext>
                </a:extLst>
              </p:cNvPr>
              <p:cNvPicPr/>
              <p:nvPr/>
            </p:nvPicPr>
            <p:blipFill>
              <a:blip r:embed="rId9"/>
              <a:stretch>
                <a:fillRect/>
              </a:stretch>
            </p:blipFill>
            <p:spPr>
              <a:xfrm>
                <a:off x="1724593" y="2348129"/>
                <a:ext cx="1747800" cy="77400"/>
              </a:xfrm>
              <a:prstGeom prst="rect">
                <a:avLst/>
              </a:prstGeom>
            </p:spPr>
          </p:pic>
        </mc:Fallback>
      </mc:AlternateContent>
      <p:grpSp>
        <p:nvGrpSpPr>
          <p:cNvPr id="15" name="Group 14">
            <a:extLst>
              <a:ext uri="{FF2B5EF4-FFF2-40B4-BE49-F238E27FC236}">
                <a16:creationId xmlns:a16="http://schemas.microsoft.com/office/drawing/2014/main" id="{BAEBE0BA-0BA4-26E4-8533-49F9F2BD4740}"/>
              </a:ext>
            </a:extLst>
          </p:cNvPr>
          <p:cNvGrpSpPr/>
          <p:nvPr/>
        </p:nvGrpSpPr>
        <p:grpSpPr>
          <a:xfrm>
            <a:off x="3474553" y="2321129"/>
            <a:ext cx="1691640" cy="162000"/>
            <a:chOff x="3474553" y="2321129"/>
            <a:chExt cx="1691640" cy="162000"/>
          </a:xfrm>
        </p:grpSpPr>
        <mc:AlternateContent xmlns:mc="http://schemas.openxmlformats.org/markup-compatibility/2006">
          <mc:Choice xmlns:p14="http://schemas.microsoft.com/office/powerpoint/2010/main" Requires="p14">
            <p:contentPart p14:bwMode="auto" r:id="rId10">
              <p14:nvContentPartPr>
                <p14:cNvPr id="12" name="Ink 11">
                  <a:extLst>
                    <a:ext uri="{FF2B5EF4-FFF2-40B4-BE49-F238E27FC236}">
                      <a16:creationId xmlns:a16="http://schemas.microsoft.com/office/drawing/2014/main" id="{27FB0B0E-6E56-BCF6-6F7C-1BC24CA0D7BF}"/>
                    </a:ext>
                  </a:extLst>
                </p14:cNvPr>
                <p14:cNvContentPartPr/>
                <p14:nvPr/>
              </p14:nvContentPartPr>
              <p14:xfrm>
                <a:off x="3474553" y="2361809"/>
                <a:ext cx="1644480" cy="121320"/>
              </p14:xfrm>
            </p:contentPart>
          </mc:Choice>
          <mc:Fallback>
            <p:pic>
              <p:nvPicPr>
                <p:cNvPr id="12" name="Ink 11">
                  <a:extLst>
                    <a:ext uri="{FF2B5EF4-FFF2-40B4-BE49-F238E27FC236}">
                      <a16:creationId xmlns:a16="http://schemas.microsoft.com/office/drawing/2014/main" id="{27FB0B0E-6E56-BCF6-6F7C-1BC24CA0D7BF}"/>
                    </a:ext>
                  </a:extLst>
                </p:cNvPr>
                <p:cNvPicPr/>
                <p:nvPr/>
              </p:nvPicPr>
              <p:blipFill>
                <a:blip r:embed="rId11"/>
                <a:stretch>
                  <a:fillRect/>
                </a:stretch>
              </p:blipFill>
              <p:spPr>
                <a:xfrm>
                  <a:off x="3465553" y="2352809"/>
                  <a:ext cx="1662120" cy="13896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3" name="Ink 12">
                  <a:extLst>
                    <a:ext uri="{FF2B5EF4-FFF2-40B4-BE49-F238E27FC236}">
                      <a16:creationId xmlns:a16="http://schemas.microsoft.com/office/drawing/2014/main" id="{33E94D0F-DCFC-01D9-D269-FE58CA38E358}"/>
                    </a:ext>
                  </a:extLst>
                </p14:cNvPr>
                <p14:cNvContentPartPr/>
                <p14:nvPr/>
              </p14:nvContentPartPr>
              <p14:xfrm>
                <a:off x="5024713" y="2340209"/>
                <a:ext cx="141480" cy="137880"/>
              </p14:xfrm>
            </p:contentPart>
          </mc:Choice>
          <mc:Fallback>
            <p:pic>
              <p:nvPicPr>
                <p:cNvPr id="13" name="Ink 12">
                  <a:extLst>
                    <a:ext uri="{FF2B5EF4-FFF2-40B4-BE49-F238E27FC236}">
                      <a16:creationId xmlns:a16="http://schemas.microsoft.com/office/drawing/2014/main" id="{33E94D0F-DCFC-01D9-D269-FE58CA38E358}"/>
                    </a:ext>
                  </a:extLst>
                </p:cNvPr>
                <p:cNvPicPr/>
                <p:nvPr/>
              </p:nvPicPr>
              <p:blipFill>
                <a:blip r:embed="rId13"/>
                <a:stretch>
                  <a:fillRect/>
                </a:stretch>
              </p:blipFill>
              <p:spPr>
                <a:xfrm>
                  <a:off x="5015713" y="2331209"/>
                  <a:ext cx="159120" cy="15552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4" name="Ink 13">
                  <a:extLst>
                    <a:ext uri="{FF2B5EF4-FFF2-40B4-BE49-F238E27FC236}">
                      <a16:creationId xmlns:a16="http://schemas.microsoft.com/office/drawing/2014/main" id="{10252DAF-E501-AF3B-41FE-1635442379C4}"/>
                    </a:ext>
                  </a:extLst>
                </p14:cNvPr>
                <p14:cNvContentPartPr/>
                <p14:nvPr/>
              </p14:nvContentPartPr>
              <p14:xfrm>
                <a:off x="5047393" y="2321129"/>
                <a:ext cx="17640" cy="145080"/>
              </p14:xfrm>
            </p:contentPart>
          </mc:Choice>
          <mc:Fallback>
            <p:pic>
              <p:nvPicPr>
                <p:cNvPr id="14" name="Ink 13">
                  <a:extLst>
                    <a:ext uri="{FF2B5EF4-FFF2-40B4-BE49-F238E27FC236}">
                      <a16:creationId xmlns:a16="http://schemas.microsoft.com/office/drawing/2014/main" id="{10252DAF-E501-AF3B-41FE-1635442379C4}"/>
                    </a:ext>
                  </a:extLst>
                </p:cNvPr>
                <p:cNvPicPr/>
                <p:nvPr/>
              </p:nvPicPr>
              <p:blipFill>
                <a:blip r:embed="rId15"/>
                <a:stretch>
                  <a:fillRect/>
                </a:stretch>
              </p:blipFill>
              <p:spPr>
                <a:xfrm>
                  <a:off x="5038753" y="2312129"/>
                  <a:ext cx="35280" cy="162720"/>
                </a:xfrm>
                <a:prstGeom prst="rect">
                  <a:avLst/>
                </a:prstGeom>
              </p:spPr>
            </p:pic>
          </mc:Fallback>
        </mc:AlternateContent>
      </p:grpSp>
      <p:grpSp>
        <p:nvGrpSpPr>
          <p:cNvPr id="51" name="Group 50">
            <a:extLst>
              <a:ext uri="{FF2B5EF4-FFF2-40B4-BE49-F238E27FC236}">
                <a16:creationId xmlns:a16="http://schemas.microsoft.com/office/drawing/2014/main" id="{56BFB716-EBFB-C90D-FA21-AD799984B61D}"/>
              </a:ext>
            </a:extLst>
          </p:cNvPr>
          <p:cNvGrpSpPr/>
          <p:nvPr/>
        </p:nvGrpSpPr>
        <p:grpSpPr>
          <a:xfrm>
            <a:off x="5535193" y="2228609"/>
            <a:ext cx="2529000" cy="1564920"/>
            <a:chOff x="5535193" y="2228609"/>
            <a:chExt cx="2529000" cy="1564920"/>
          </a:xfrm>
        </p:grpSpPr>
        <mc:AlternateContent xmlns:mc="http://schemas.openxmlformats.org/markup-compatibility/2006">
          <mc:Choice xmlns:p14="http://schemas.microsoft.com/office/powerpoint/2010/main" Requires="p14">
            <p:contentPart p14:bwMode="auto" r:id="rId16">
              <p14:nvContentPartPr>
                <p14:cNvPr id="16" name="Ink 15">
                  <a:extLst>
                    <a:ext uri="{FF2B5EF4-FFF2-40B4-BE49-F238E27FC236}">
                      <a16:creationId xmlns:a16="http://schemas.microsoft.com/office/drawing/2014/main" id="{1545C8FA-84D3-B957-58A3-074F490415C3}"/>
                    </a:ext>
                  </a:extLst>
                </p14:cNvPr>
                <p14:cNvContentPartPr/>
                <p14:nvPr/>
              </p14:nvContentPartPr>
              <p14:xfrm>
                <a:off x="5535193" y="2462609"/>
                <a:ext cx="28440" cy="212400"/>
              </p14:xfrm>
            </p:contentPart>
          </mc:Choice>
          <mc:Fallback>
            <p:pic>
              <p:nvPicPr>
                <p:cNvPr id="16" name="Ink 15">
                  <a:extLst>
                    <a:ext uri="{FF2B5EF4-FFF2-40B4-BE49-F238E27FC236}">
                      <a16:creationId xmlns:a16="http://schemas.microsoft.com/office/drawing/2014/main" id="{1545C8FA-84D3-B957-58A3-074F490415C3}"/>
                    </a:ext>
                  </a:extLst>
                </p:cNvPr>
                <p:cNvPicPr/>
                <p:nvPr/>
              </p:nvPicPr>
              <p:blipFill>
                <a:blip r:embed="rId17"/>
                <a:stretch>
                  <a:fillRect/>
                </a:stretch>
              </p:blipFill>
              <p:spPr>
                <a:xfrm>
                  <a:off x="5526553" y="2453609"/>
                  <a:ext cx="46080" cy="23004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7" name="Ink 16">
                  <a:extLst>
                    <a:ext uri="{FF2B5EF4-FFF2-40B4-BE49-F238E27FC236}">
                      <a16:creationId xmlns:a16="http://schemas.microsoft.com/office/drawing/2014/main" id="{78A59649-811D-1412-56DF-CFBB801256D1}"/>
                    </a:ext>
                  </a:extLst>
                </p14:cNvPr>
                <p14:cNvContentPartPr/>
                <p14:nvPr/>
              </p14:nvContentPartPr>
              <p14:xfrm>
                <a:off x="5669833" y="2460449"/>
                <a:ext cx="101880" cy="161280"/>
              </p14:xfrm>
            </p:contentPart>
          </mc:Choice>
          <mc:Fallback>
            <p:pic>
              <p:nvPicPr>
                <p:cNvPr id="17" name="Ink 16">
                  <a:extLst>
                    <a:ext uri="{FF2B5EF4-FFF2-40B4-BE49-F238E27FC236}">
                      <a16:creationId xmlns:a16="http://schemas.microsoft.com/office/drawing/2014/main" id="{78A59649-811D-1412-56DF-CFBB801256D1}"/>
                    </a:ext>
                  </a:extLst>
                </p:cNvPr>
                <p:cNvPicPr/>
                <p:nvPr/>
              </p:nvPicPr>
              <p:blipFill>
                <a:blip r:embed="rId19"/>
                <a:stretch>
                  <a:fillRect/>
                </a:stretch>
              </p:blipFill>
              <p:spPr>
                <a:xfrm>
                  <a:off x="5661193" y="2451449"/>
                  <a:ext cx="119520" cy="17892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8" name="Ink 17">
                  <a:extLst>
                    <a:ext uri="{FF2B5EF4-FFF2-40B4-BE49-F238E27FC236}">
                      <a16:creationId xmlns:a16="http://schemas.microsoft.com/office/drawing/2014/main" id="{743F3513-3938-AB64-90A8-9204746F025A}"/>
                    </a:ext>
                  </a:extLst>
                </p14:cNvPr>
                <p14:cNvContentPartPr/>
                <p14:nvPr/>
              </p14:nvContentPartPr>
              <p14:xfrm>
                <a:off x="5756953" y="2245889"/>
                <a:ext cx="71280" cy="59760"/>
              </p14:xfrm>
            </p:contentPart>
          </mc:Choice>
          <mc:Fallback>
            <p:pic>
              <p:nvPicPr>
                <p:cNvPr id="18" name="Ink 17">
                  <a:extLst>
                    <a:ext uri="{FF2B5EF4-FFF2-40B4-BE49-F238E27FC236}">
                      <a16:creationId xmlns:a16="http://schemas.microsoft.com/office/drawing/2014/main" id="{743F3513-3938-AB64-90A8-9204746F025A}"/>
                    </a:ext>
                  </a:extLst>
                </p:cNvPr>
                <p:cNvPicPr/>
                <p:nvPr/>
              </p:nvPicPr>
              <p:blipFill>
                <a:blip r:embed="rId21"/>
                <a:stretch>
                  <a:fillRect/>
                </a:stretch>
              </p:blipFill>
              <p:spPr>
                <a:xfrm>
                  <a:off x="5747953" y="2236889"/>
                  <a:ext cx="88920" cy="7740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9" name="Ink 18">
                  <a:extLst>
                    <a:ext uri="{FF2B5EF4-FFF2-40B4-BE49-F238E27FC236}">
                      <a16:creationId xmlns:a16="http://schemas.microsoft.com/office/drawing/2014/main" id="{0DC90DF5-7B3F-E201-E315-C49C07CA6EEF}"/>
                    </a:ext>
                  </a:extLst>
                </p14:cNvPr>
                <p14:cNvContentPartPr/>
                <p14:nvPr/>
              </p14:nvContentPartPr>
              <p14:xfrm>
                <a:off x="5781793" y="2285129"/>
                <a:ext cx="91800" cy="111960"/>
              </p14:xfrm>
            </p:contentPart>
          </mc:Choice>
          <mc:Fallback>
            <p:pic>
              <p:nvPicPr>
                <p:cNvPr id="19" name="Ink 18">
                  <a:extLst>
                    <a:ext uri="{FF2B5EF4-FFF2-40B4-BE49-F238E27FC236}">
                      <a16:creationId xmlns:a16="http://schemas.microsoft.com/office/drawing/2014/main" id="{0DC90DF5-7B3F-E201-E315-C49C07CA6EEF}"/>
                    </a:ext>
                  </a:extLst>
                </p:cNvPr>
                <p:cNvPicPr/>
                <p:nvPr/>
              </p:nvPicPr>
              <p:blipFill>
                <a:blip r:embed="rId23"/>
                <a:stretch>
                  <a:fillRect/>
                </a:stretch>
              </p:blipFill>
              <p:spPr>
                <a:xfrm>
                  <a:off x="5773153" y="2276489"/>
                  <a:ext cx="109440" cy="12960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20" name="Ink 19">
                  <a:extLst>
                    <a:ext uri="{FF2B5EF4-FFF2-40B4-BE49-F238E27FC236}">
                      <a16:creationId xmlns:a16="http://schemas.microsoft.com/office/drawing/2014/main" id="{CA08040B-DE0F-AF0A-C90C-D54D1618BB01}"/>
                    </a:ext>
                  </a:extLst>
                </p14:cNvPr>
                <p14:cNvContentPartPr/>
                <p14:nvPr/>
              </p14:nvContentPartPr>
              <p14:xfrm>
                <a:off x="6119833" y="2358569"/>
                <a:ext cx="221400" cy="223200"/>
              </p14:xfrm>
            </p:contentPart>
          </mc:Choice>
          <mc:Fallback>
            <p:pic>
              <p:nvPicPr>
                <p:cNvPr id="20" name="Ink 19">
                  <a:extLst>
                    <a:ext uri="{FF2B5EF4-FFF2-40B4-BE49-F238E27FC236}">
                      <a16:creationId xmlns:a16="http://schemas.microsoft.com/office/drawing/2014/main" id="{CA08040B-DE0F-AF0A-C90C-D54D1618BB01}"/>
                    </a:ext>
                  </a:extLst>
                </p:cNvPr>
                <p:cNvPicPr/>
                <p:nvPr/>
              </p:nvPicPr>
              <p:blipFill>
                <a:blip r:embed="rId25"/>
                <a:stretch>
                  <a:fillRect/>
                </a:stretch>
              </p:blipFill>
              <p:spPr>
                <a:xfrm>
                  <a:off x="6111193" y="2349569"/>
                  <a:ext cx="239040" cy="24084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1" name="Ink 20">
                  <a:extLst>
                    <a:ext uri="{FF2B5EF4-FFF2-40B4-BE49-F238E27FC236}">
                      <a16:creationId xmlns:a16="http://schemas.microsoft.com/office/drawing/2014/main" id="{15FBAD40-8032-64EC-1B95-C9BE42AFE32C}"/>
                    </a:ext>
                  </a:extLst>
                </p14:cNvPr>
                <p14:cNvContentPartPr/>
                <p14:nvPr/>
              </p14:nvContentPartPr>
              <p14:xfrm>
                <a:off x="6312073" y="2372249"/>
                <a:ext cx="27360" cy="27360"/>
              </p14:xfrm>
            </p:contentPart>
          </mc:Choice>
          <mc:Fallback>
            <p:pic>
              <p:nvPicPr>
                <p:cNvPr id="21" name="Ink 20">
                  <a:extLst>
                    <a:ext uri="{FF2B5EF4-FFF2-40B4-BE49-F238E27FC236}">
                      <a16:creationId xmlns:a16="http://schemas.microsoft.com/office/drawing/2014/main" id="{15FBAD40-8032-64EC-1B95-C9BE42AFE32C}"/>
                    </a:ext>
                  </a:extLst>
                </p:cNvPr>
                <p:cNvPicPr/>
                <p:nvPr/>
              </p:nvPicPr>
              <p:blipFill>
                <a:blip r:embed="rId27"/>
                <a:stretch>
                  <a:fillRect/>
                </a:stretch>
              </p:blipFill>
              <p:spPr>
                <a:xfrm>
                  <a:off x="6303073" y="2363609"/>
                  <a:ext cx="45000" cy="4500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2" name="Ink 21">
                  <a:extLst>
                    <a:ext uri="{FF2B5EF4-FFF2-40B4-BE49-F238E27FC236}">
                      <a16:creationId xmlns:a16="http://schemas.microsoft.com/office/drawing/2014/main" id="{3BB1D5C7-8770-C22C-189A-EF820BF5FEF1}"/>
                    </a:ext>
                  </a:extLst>
                </p14:cNvPr>
                <p14:cNvContentPartPr/>
                <p14:nvPr/>
              </p14:nvContentPartPr>
              <p14:xfrm>
                <a:off x="6397033" y="2268209"/>
                <a:ext cx="31320" cy="199800"/>
              </p14:xfrm>
            </p:contentPart>
          </mc:Choice>
          <mc:Fallback>
            <p:pic>
              <p:nvPicPr>
                <p:cNvPr id="22" name="Ink 21">
                  <a:extLst>
                    <a:ext uri="{FF2B5EF4-FFF2-40B4-BE49-F238E27FC236}">
                      <a16:creationId xmlns:a16="http://schemas.microsoft.com/office/drawing/2014/main" id="{3BB1D5C7-8770-C22C-189A-EF820BF5FEF1}"/>
                    </a:ext>
                  </a:extLst>
                </p:cNvPr>
                <p:cNvPicPr/>
                <p:nvPr/>
              </p:nvPicPr>
              <p:blipFill>
                <a:blip r:embed="rId29"/>
                <a:stretch>
                  <a:fillRect/>
                </a:stretch>
              </p:blipFill>
              <p:spPr>
                <a:xfrm>
                  <a:off x="6388033" y="2259569"/>
                  <a:ext cx="48960" cy="21744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3" name="Ink 22">
                  <a:extLst>
                    <a:ext uri="{FF2B5EF4-FFF2-40B4-BE49-F238E27FC236}">
                      <a16:creationId xmlns:a16="http://schemas.microsoft.com/office/drawing/2014/main" id="{B770D70D-0E77-54C0-EAA1-157F0758C376}"/>
                    </a:ext>
                  </a:extLst>
                </p14:cNvPr>
                <p14:cNvContentPartPr/>
                <p14:nvPr/>
              </p14:nvContentPartPr>
              <p14:xfrm>
                <a:off x="6389473" y="2380889"/>
                <a:ext cx="83880" cy="66960"/>
              </p14:xfrm>
            </p:contentPart>
          </mc:Choice>
          <mc:Fallback>
            <p:pic>
              <p:nvPicPr>
                <p:cNvPr id="23" name="Ink 22">
                  <a:extLst>
                    <a:ext uri="{FF2B5EF4-FFF2-40B4-BE49-F238E27FC236}">
                      <a16:creationId xmlns:a16="http://schemas.microsoft.com/office/drawing/2014/main" id="{B770D70D-0E77-54C0-EAA1-157F0758C376}"/>
                    </a:ext>
                  </a:extLst>
                </p:cNvPr>
                <p:cNvPicPr/>
                <p:nvPr/>
              </p:nvPicPr>
              <p:blipFill>
                <a:blip r:embed="rId31"/>
                <a:stretch>
                  <a:fillRect/>
                </a:stretch>
              </p:blipFill>
              <p:spPr>
                <a:xfrm>
                  <a:off x="6380833" y="2371889"/>
                  <a:ext cx="101520" cy="8460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4" name="Ink 23">
                  <a:extLst>
                    <a:ext uri="{FF2B5EF4-FFF2-40B4-BE49-F238E27FC236}">
                      <a16:creationId xmlns:a16="http://schemas.microsoft.com/office/drawing/2014/main" id="{DC3F1ECE-BE49-D384-B0C6-D492C79862DB}"/>
                    </a:ext>
                  </a:extLst>
                </p14:cNvPr>
                <p14:cNvContentPartPr/>
                <p14:nvPr/>
              </p14:nvContentPartPr>
              <p14:xfrm>
                <a:off x="6505033" y="2228609"/>
                <a:ext cx="69120" cy="145080"/>
              </p14:xfrm>
            </p:contentPart>
          </mc:Choice>
          <mc:Fallback>
            <p:pic>
              <p:nvPicPr>
                <p:cNvPr id="24" name="Ink 23">
                  <a:extLst>
                    <a:ext uri="{FF2B5EF4-FFF2-40B4-BE49-F238E27FC236}">
                      <a16:creationId xmlns:a16="http://schemas.microsoft.com/office/drawing/2014/main" id="{DC3F1ECE-BE49-D384-B0C6-D492C79862DB}"/>
                    </a:ext>
                  </a:extLst>
                </p:cNvPr>
                <p:cNvPicPr/>
                <p:nvPr/>
              </p:nvPicPr>
              <p:blipFill>
                <a:blip r:embed="rId33"/>
                <a:stretch>
                  <a:fillRect/>
                </a:stretch>
              </p:blipFill>
              <p:spPr>
                <a:xfrm>
                  <a:off x="6496393" y="2219969"/>
                  <a:ext cx="86760" cy="16272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25" name="Ink 24">
                  <a:extLst>
                    <a:ext uri="{FF2B5EF4-FFF2-40B4-BE49-F238E27FC236}">
                      <a16:creationId xmlns:a16="http://schemas.microsoft.com/office/drawing/2014/main" id="{2FA14210-7CFA-7273-30D2-FF825F187499}"/>
                    </a:ext>
                  </a:extLst>
                </p14:cNvPr>
                <p14:cNvContentPartPr/>
                <p14:nvPr/>
              </p14:nvContentPartPr>
              <p14:xfrm>
                <a:off x="6493513" y="2301689"/>
                <a:ext cx="79920" cy="29880"/>
              </p14:xfrm>
            </p:contentPart>
          </mc:Choice>
          <mc:Fallback>
            <p:pic>
              <p:nvPicPr>
                <p:cNvPr id="25" name="Ink 24">
                  <a:extLst>
                    <a:ext uri="{FF2B5EF4-FFF2-40B4-BE49-F238E27FC236}">
                      <a16:creationId xmlns:a16="http://schemas.microsoft.com/office/drawing/2014/main" id="{2FA14210-7CFA-7273-30D2-FF825F187499}"/>
                    </a:ext>
                  </a:extLst>
                </p:cNvPr>
                <p:cNvPicPr/>
                <p:nvPr/>
              </p:nvPicPr>
              <p:blipFill>
                <a:blip r:embed="rId35"/>
                <a:stretch>
                  <a:fillRect/>
                </a:stretch>
              </p:blipFill>
              <p:spPr>
                <a:xfrm>
                  <a:off x="6484873" y="2292689"/>
                  <a:ext cx="97560" cy="4752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26" name="Ink 25">
                  <a:extLst>
                    <a:ext uri="{FF2B5EF4-FFF2-40B4-BE49-F238E27FC236}">
                      <a16:creationId xmlns:a16="http://schemas.microsoft.com/office/drawing/2014/main" id="{BBAA64A0-F594-3163-21C9-45914F5D93A8}"/>
                    </a:ext>
                  </a:extLst>
                </p14:cNvPr>
                <p14:cNvContentPartPr/>
                <p14:nvPr/>
              </p14:nvContentPartPr>
              <p14:xfrm>
                <a:off x="5956753" y="2835209"/>
                <a:ext cx="14760" cy="148680"/>
              </p14:xfrm>
            </p:contentPart>
          </mc:Choice>
          <mc:Fallback>
            <p:pic>
              <p:nvPicPr>
                <p:cNvPr id="26" name="Ink 25">
                  <a:extLst>
                    <a:ext uri="{FF2B5EF4-FFF2-40B4-BE49-F238E27FC236}">
                      <a16:creationId xmlns:a16="http://schemas.microsoft.com/office/drawing/2014/main" id="{BBAA64A0-F594-3163-21C9-45914F5D93A8}"/>
                    </a:ext>
                  </a:extLst>
                </p:cNvPr>
                <p:cNvPicPr/>
                <p:nvPr/>
              </p:nvPicPr>
              <p:blipFill>
                <a:blip r:embed="rId37"/>
                <a:stretch>
                  <a:fillRect/>
                </a:stretch>
              </p:blipFill>
              <p:spPr>
                <a:xfrm>
                  <a:off x="5947753" y="2826569"/>
                  <a:ext cx="32400" cy="16632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27" name="Ink 26">
                  <a:extLst>
                    <a:ext uri="{FF2B5EF4-FFF2-40B4-BE49-F238E27FC236}">
                      <a16:creationId xmlns:a16="http://schemas.microsoft.com/office/drawing/2014/main" id="{9DFF425E-9157-728A-9F47-2662557419AF}"/>
                    </a:ext>
                  </a:extLst>
                </p14:cNvPr>
                <p14:cNvContentPartPr/>
                <p14:nvPr/>
              </p14:nvContentPartPr>
              <p14:xfrm>
                <a:off x="5882233" y="2781569"/>
                <a:ext cx="413280" cy="218160"/>
              </p14:xfrm>
            </p:contentPart>
          </mc:Choice>
          <mc:Fallback>
            <p:pic>
              <p:nvPicPr>
                <p:cNvPr id="27" name="Ink 26">
                  <a:extLst>
                    <a:ext uri="{FF2B5EF4-FFF2-40B4-BE49-F238E27FC236}">
                      <a16:creationId xmlns:a16="http://schemas.microsoft.com/office/drawing/2014/main" id="{9DFF425E-9157-728A-9F47-2662557419AF}"/>
                    </a:ext>
                  </a:extLst>
                </p:cNvPr>
                <p:cNvPicPr/>
                <p:nvPr/>
              </p:nvPicPr>
              <p:blipFill>
                <a:blip r:embed="rId39"/>
                <a:stretch>
                  <a:fillRect/>
                </a:stretch>
              </p:blipFill>
              <p:spPr>
                <a:xfrm>
                  <a:off x="5873233" y="2772929"/>
                  <a:ext cx="430920" cy="23580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28" name="Ink 27">
                  <a:extLst>
                    <a:ext uri="{FF2B5EF4-FFF2-40B4-BE49-F238E27FC236}">
                      <a16:creationId xmlns:a16="http://schemas.microsoft.com/office/drawing/2014/main" id="{A00F0F2D-8D06-A2BB-5F87-5D39165BF54D}"/>
                    </a:ext>
                  </a:extLst>
                </p14:cNvPr>
                <p14:cNvContentPartPr/>
                <p14:nvPr/>
              </p14:nvContentPartPr>
              <p14:xfrm>
                <a:off x="6231073" y="2762129"/>
                <a:ext cx="10800" cy="8280"/>
              </p14:xfrm>
            </p:contentPart>
          </mc:Choice>
          <mc:Fallback>
            <p:pic>
              <p:nvPicPr>
                <p:cNvPr id="28" name="Ink 27">
                  <a:extLst>
                    <a:ext uri="{FF2B5EF4-FFF2-40B4-BE49-F238E27FC236}">
                      <a16:creationId xmlns:a16="http://schemas.microsoft.com/office/drawing/2014/main" id="{A00F0F2D-8D06-A2BB-5F87-5D39165BF54D}"/>
                    </a:ext>
                  </a:extLst>
                </p:cNvPr>
                <p:cNvPicPr/>
                <p:nvPr/>
              </p:nvPicPr>
              <p:blipFill>
                <a:blip r:embed="rId41"/>
                <a:stretch>
                  <a:fillRect/>
                </a:stretch>
              </p:blipFill>
              <p:spPr>
                <a:xfrm>
                  <a:off x="6222433" y="2753129"/>
                  <a:ext cx="28440" cy="2592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29" name="Ink 28">
                  <a:extLst>
                    <a:ext uri="{FF2B5EF4-FFF2-40B4-BE49-F238E27FC236}">
                      <a16:creationId xmlns:a16="http://schemas.microsoft.com/office/drawing/2014/main" id="{7B2A39C6-E3FD-6AF4-3D01-5B8A3C316757}"/>
                    </a:ext>
                  </a:extLst>
                </p14:cNvPr>
                <p14:cNvContentPartPr/>
                <p14:nvPr/>
              </p14:nvContentPartPr>
              <p14:xfrm>
                <a:off x="6335113" y="2770409"/>
                <a:ext cx="88560" cy="69840"/>
              </p14:xfrm>
            </p:contentPart>
          </mc:Choice>
          <mc:Fallback>
            <p:pic>
              <p:nvPicPr>
                <p:cNvPr id="29" name="Ink 28">
                  <a:extLst>
                    <a:ext uri="{FF2B5EF4-FFF2-40B4-BE49-F238E27FC236}">
                      <a16:creationId xmlns:a16="http://schemas.microsoft.com/office/drawing/2014/main" id="{7B2A39C6-E3FD-6AF4-3D01-5B8A3C316757}"/>
                    </a:ext>
                  </a:extLst>
                </p:cNvPr>
                <p:cNvPicPr/>
                <p:nvPr/>
              </p:nvPicPr>
              <p:blipFill>
                <a:blip r:embed="rId43"/>
                <a:stretch>
                  <a:fillRect/>
                </a:stretch>
              </p:blipFill>
              <p:spPr>
                <a:xfrm>
                  <a:off x="6326473" y="2761769"/>
                  <a:ext cx="106200" cy="8748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30" name="Ink 29">
                  <a:extLst>
                    <a:ext uri="{FF2B5EF4-FFF2-40B4-BE49-F238E27FC236}">
                      <a16:creationId xmlns:a16="http://schemas.microsoft.com/office/drawing/2014/main" id="{60C9F8D3-75AD-0173-A8CE-AC6024BFAA5B}"/>
                    </a:ext>
                  </a:extLst>
                </p14:cNvPr>
                <p14:cNvContentPartPr/>
                <p14:nvPr/>
              </p14:nvContentPartPr>
              <p14:xfrm>
                <a:off x="6414313" y="2677529"/>
                <a:ext cx="187560" cy="214920"/>
              </p14:xfrm>
            </p:contentPart>
          </mc:Choice>
          <mc:Fallback>
            <p:pic>
              <p:nvPicPr>
                <p:cNvPr id="30" name="Ink 29">
                  <a:extLst>
                    <a:ext uri="{FF2B5EF4-FFF2-40B4-BE49-F238E27FC236}">
                      <a16:creationId xmlns:a16="http://schemas.microsoft.com/office/drawing/2014/main" id="{60C9F8D3-75AD-0173-A8CE-AC6024BFAA5B}"/>
                    </a:ext>
                  </a:extLst>
                </p:cNvPr>
                <p:cNvPicPr/>
                <p:nvPr/>
              </p:nvPicPr>
              <p:blipFill>
                <a:blip r:embed="rId45"/>
                <a:stretch>
                  <a:fillRect/>
                </a:stretch>
              </p:blipFill>
              <p:spPr>
                <a:xfrm>
                  <a:off x="6405313" y="2668529"/>
                  <a:ext cx="205200" cy="23256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32" name="Ink 31">
                  <a:extLst>
                    <a:ext uri="{FF2B5EF4-FFF2-40B4-BE49-F238E27FC236}">
                      <a16:creationId xmlns:a16="http://schemas.microsoft.com/office/drawing/2014/main" id="{439A940E-62E9-A54D-221A-254220813CE7}"/>
                    </a:ext>
                  </a:extLst>
                </p14:cNvPr>
                <p14:cNvContentPartPr/>
                <p14:nvPr/>
              </p14:nvContentPartPr>
              <p14:xfrm>
                <a:off x="5977633" y="3307529"/>
                <a:ext cx="212040" cy="120240"/>
              </p14:xfrm>
            </p:contentPart>
          </mc:Choice>
          <mc:Fallback>
            <p:pic>
              <p:nvPicPr>
                <p:cNvPr id="32" name="Ink 31">
                  <a:extLst>
                    <a:ext uri="{FF2B5EF4-FFF2-40B4-BE49-F238E27FC236}">
                      <a16:creationId xmlns:a16="http://schemas.microsoft.com/office/drawing/2014/main" id="{439A940E-62E9-A54D-221A-254220813CE7}"/>
                    </a:ext>
                  </a:extLst>
                </p:cNvPr>
                <p:cNvPicPr/>
                <p:nvPr/>
              </p:nvPicPr>
              <p:blipFill>
                <a:blip r:embed="rId47"/>
                <a:stretch>
                  <a:fillRect/>
                </a:stretch>
              </p:blipFill>
              <p:spPr>
                <a:xfrm>
                  <a:off x="5968993" y="3298529"/>
                  <a:ext cx="229680" cy="13788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33" name="Ink 32">
                  <a:extLst>
                    <a:ext uri="{FF2B5EF4-FFF2-40B4-BE49-F238E27FC236}">
                      <a16:creationId xmlns:a16="http://schemas.microsoft.com/office/drawing/2014/main" id="{00D02E54-DDC3-2299-83FA-B3E45462E2CB}"/>
                    </a:ext>
                  </a:extLst>
                </p14:cNvPr>
                <p14:cNvContentPartPr/>
                <p14:nvPr/>
              </p14:nvContentPartPr>
              <p14:xfrm>
                <a:off x="6063673" y="3384929"/>
                <a:ext cx="136080" cy="122760"/>
              </p14:xfrm>
            </p:contentPart>
          </mc:Choice>
          <mc:Fallback>
            <p:pic>
              <p:nvPicPr>
                <p:cNvPr id="33" name="Ink 32">
                  <a:extLst>
                    <a:ext uri="{FF2B5EF4-FFF2-40B4-BE49-F238E27FC236}">
                      <a16:creationId xmlns:a16="http://schemas.microsoft.com/office/drawing/2014/main" id="{00D02E54-DDC3-2299-83FA-B3E45462E2CB}"/>
                    </a:ext>
                  </a:extLst>
                </p:cNvPr>
                <p:cNvPicPr/>
                <p:nvPr/>
              </p:nvPicPr>
              <p:blipFill>
                <a:blip r:embed="rId49"/>
                <a:stretch>
                  <a:fillRect/>
                </a:stretch>
              </p:blipFill>
              <p:spPr>
                <a:xfrm>
                  <a:off x="6055033" y="3376289"/>
                  <a:ext cx="153720" cy="14040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34" name="Ink 33">
                  <a:extLst>
                    <a:ext uri="{FF2B5EF4-FFF2-40B4-BE49-F238E27FC236}">
                      <a16:creationId xmlns:a16="http://schemas.microsoft.com/office/drawing/2014/main" id="{EE47F94F-EE65-11F0-CDC3-6C713F78CC88}"/>
                    </a:ext>
                  </a:extLst>
                </p14:cNvPr>
                <p14:cNvContentPartPr/>
                <p14:nvPr/>
              </p14:nvContentPartPr>
              <p14:xfrm>
                <a:off x="6124513" y="3270089"/>
                <a:ext cx="166320" cy="113040"/>
              </p14:xfrm>
            </p:contentPart>
          </mc:Choice>
          <mc:Fallback>
            <p:pic>
              <p:nvPicPr>
                <p:cNvPr id="34" name="Ink 33">
                  <a:extLst>
                    <a:ext uri="{FF2B5EF4-FFF2-40B4-BE49-F238E27FC236}">
                      <a16:creationId xmlns:a16="http://schemas.microsoft.com/office/drawing/2014/main" id="{EE47F94F-EE65-11F0-CDC3-6C713F78CC88}"/>
                    </a:ext>
                  </a:extLst>
                </p:cNvPr>
                <p:cNvPicPr/>
                <p:nvPr/>
              </p:nvPicPr>
              <p:blipFill>
                <a:blip r:embed="rId51"/>
                <a:stretch>
                  <a:fillRect/>
                </a:stretch>
              </p:blipFill>
              <p:spPr>
                <a:xfrm>
                  <a:off x="6115513" y="3261449"/>
                  <a:ext cx="183960" cy="13068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35" name="Ink 34">
                  <a:extLst>
                    <a:ext uri="{FF2B5EF4-FFF2-40B4-BE49-F238E27FC236}">
                      <a16:creationId xmlns:a16="http://schemas.microsoft.com/office/drawing/2014/main" id="{0AAD70FA-0F1D-61D1-141F-09310F90B3F6}"/>
                    </a:ext>
                  </a:extLst>
                </p14:cNvPr>
                <p14:cNvContentPartPr/>
                <p14:nvPr/>
              </p14:nvContentPartPr>
              <p14:xfrm>
                <a:off x="6170953" y="3307529"/>
                <a:ext cx="86400" cy="100080"/>
              </p14:xfrm>
            </p:contentPart>
          </mc:Choice>
          <mc:Fallback>
            <p:pic>
              <p:nvPicPr>
                <p:cNvPr id="35" name="Ink 34">
                  <a:extLst>
                    <a:ext uri="{FF2B5EF4-FFF2-40B4-BE49-F238E27FC236}">
                      <a16:creationId xmlns:a16="http://schemas.microsoft.com/office/drawing/2014/main" id="{0AAD70FA-0F1D-61D1-141F-09310F90B3F6}"/>
                    </a:ext>
                  </a:extLst>
                </p:cNvPr>
                <p:cNvPicPr/>
                <p:nvPr/>
              </p:nvPicPr>
              <p:blipFill>
                <a:blip r:embed="rId53"/>
                <a:stretch>
                  <a:fillRect/>
                </a:stretch>
              </p:blipFill>
              <p:spPr>
                <a:xfrm>
                  <a:off x="6162313" y="3298529"/>
                  <a:ext cx="104040" cy="11772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36" name="Ink 35">
                  <a:extLst>
                    <a:ext uri="{FF2B5EF4-FFF2-40B4-BE49-F238E27FC236}">
                      <a16:creationId xmlns:a16="http://schemas.microsoft.com/office/drawing/2014/main" id="{222448A9-792D-564E-3636-A27C3C0E704F}"/>
                    </a:ext>
                  </a:extLst>
                </p14:cNvPr>
                <p14:cNvContentPartPr/>
                <p14:nvPr/>
              </p14:nvContentPartPr>
              <p14:xfrm>
                <a:off x="6514033" y="3256769"/>
                <a:ext cx="90360" cy="185400"/>
              </p14:xfrm>
            </p:contentPart>
          </mc:Choice>
          <mc:Fallback>
            <p:pic>
              <p:nvPicPr>
                <p:cNvPr id="36" name="Ink 35">
                  <a:extLst>
                    <a:ext uri="{FF2B5EF4-FFF2-40B4-BE49-F238E27FC236}">
                      <a16:creationId xmlns:a16="http://schemas.microsoft.com/office/drawing/2014/main" id="{222448A9-792D-564E-3636-A27C3C0E704F}"/>
                    </a:ext>
                  </a:extLst>
                </p:cNvPr>
                <p:cNvPicPr/>
                <p:nvPr/>
              </p:nvPicPr>
              <p:blipFill>
                <a:blip r:embed="rId55"/>
                <a:stretch>
                  <a:fillRect/>
                </a:stretch>
              </p:blipFill>
              <p:spPr>
                <a:xfrm>
                  <a:off x="6505393" y="3247769"/>
                  <a:ext cx="108000" cy="20304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37" name="Ink 36">
                  <a:extLst>
                    <a:ext uri="{FF2B5EF4-FFF2-40B4-BE49-F238E27FC236}">
                      <a16:creationId xmlns:a16="http://schemas.microsoft.com/office/drawing/2014/main" id="{CCBCFFDE-B02A-4B0D-F34A-6F0C036EC8E9}"/>
                    </a:ext>
                  </a:extLst>
                </p14:cNvPr>
                <p14:cNvContentPartPr/>
                <p14:nvPr/>
              </p14:nvContentPartPr>
              <p14:xfrm>
                <a:off x="6500353" y="3213929"/>
                <a:ext cx="117720" cy="114840"/>
              </p14:xfrm>
            </p:contentPart>
          </mc:Choice>
          <mc:Fallback>
            <p:pic>
              <p:nvPicPr>
                <p:cNvPr id="37" name="Ink 36">
                  <a:extLst>
                    <a:ext uri="{FF2B5EF4-FFF2-40B4-BE49-F238E27FC236}">
                      <a16:creationId xmlns:a16="http://schemas.microsoft.com/office/drawing/2014/main" id="{CCBCFFDE-B02A-4B0D-F34A-6F0C036EC8E9}"/>
                    </a:ext>
                  </a:extLst>
                </p:cNvPr>
                <p:cNvPicPr/>
                <p:nvPr/>
              </p:nvPicPr>
              <p:blipFill>
                <a:blip r:embed="rId57"/>
                <a:stretch>
                  <a:fillRect/>
                </a:stretch>
              </p:blipFill>
              <p:spPr>
                <a:xfrm>
                  <a:off x="6491713" y="3204929"/>
                  <a:ext cx="135360" cy="13248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38" name="Ink 37">
                  <a:extLst>
                    <a:ext uri="{FF2B5EF4-FFF2-40B4-BE49-F238E27FC236}">
                      <a16:creationId xmlns:a16="http://schemas.microsoft.com/office/drawing/2014/main" id="{F28783BF-B94F-6A38-00D9-096472C9F07E}"/>
                    </a:ext>
                  </a:extLst>
                </p14:cNvPr>
                <p14:cNvContentPartPr/>
                <p14:nvPr/>
              </p14:nvContentPartPr>
              <p14:xfrm>
                <a:off x="6660913" y="3145169"/>
                <a:ext cx="167400" cy="125640"/>
              </p14:xfrm>
            </p:contentPart>
          </mc:Choice>
          <mc:Fallback>
            <p:pic>
              <p:nvPicPr>
                <p:cNvPr id="38" name="Ink 37">
                  <a:extLst>
                    <a:ext uri="{FF2B5EF4-FFF2-40B4-BE49-F238E27FC236}">
                      <a16:creationId xmlns:a16="http://schemas.microsoft.com/office/drawing/2014/main" id="{F28783BF-B94F-6A38-00D9-096472C9F07E}"/>
                    </a:ext>
                  </a:extLst>
                </p:cNvPr>
                <p:cNvPicPr/>
                <p:nvPr/>
              </p:nvPicPr>
              <p:blipFill>
                <a:blip r:embed="rId59"/>
                <a:stretch>
                  <a:fillRect/>
                </a:stretch>
              </p:blipFill>
              <p:spPr>
                <a:xfrm>
                  <a:off x="6652273" y="3136529"/>
                  <a:ext cx="185040" cy="14328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39" name="Ink 38">
                  <a:extLst>
                    <a:ext uri="{FF2B5EF4-FFF2-40B4-BE49-F238E27FC236}">
                      <a16:creationId xmlns:a16="http://schemas.microsoft.com/office/drawing/2014/main" id="{3FD49F03-1615-4713-8D83-3F687D58EAB2}"/>
                    </a:ext>
                  </a:extLst>
                </p14:cNvPr>
                <p14:cNvContentPartPr/>
                <p14:nvPr/>
              </p14:nvContentPartPr>
              <p14:xfrm>
                <a:off x="6848113" y="2936729"/>
                <a:ext cx="71640" cy="207000"/>
              </p14:xfrm>
            </p:contentPart>
          </mc:Choice>
          <mc:Fallback>
            <p:pic>
              <p:nvPicPr>
                <p:cNvPr id="39" name="Ink 38">
                  <a:extLst>
                    <a:ext uri="{FF2B5EF4-FFF2-40B4-BE49-F238E27FC236}">
                      <a16:creationId xmlns:a16="http://schemas.microsoft.com/office/drawing/2014/main" id="{3FD49F03-1615-4713-8D83-3F687D58EAB2}"/>
                    </a:ext>
                  </a:extLst>
                </p:cNvPr>
                <p:cNvPicPr/>
                <p:nvPr/>
              </p:nvPicPr>
              <p:blipFill>
                <a:blip r:embed="rId61"/>
                <a:stretch>
                  <a:fillRect/>
                </a:stretch>
              </p:blipFill>
              <p:spPr>
                <a:xfrm>
                  <a:off x="6839113" y="2927729"/>
                  <a:ext cx="89280" cy="22464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40" name="Ink 39">
                  <a:extLst>
                    <a:ext uri="{FF2B5EF4-FFF2-40B4-BE49-F238E27FC236}">
                      <a16:creationId xmlns:a16="http://schemas.microsoft.com/office/drawing/2014/main" id="{F1832C79-FCFA-17B5-8E82-3BCC0A46CE58}"/>
                    </a:ext>
                  </a:extLst>
                </p14:cNvPr>
                <p14:cNvContentPartPr/>
                <p14:nvPr/>
              </p14:nvContentPartPr>
              <p14:xfrm>
                <a:off x="6789793" y="3005849"/>
                <a:ext cx="115920" cy="82080"/>
              </p14:xfrm>
            </p:contentPart>
          </mc:Choice>
          <mc:Fallback>
            <p:pic>
              <p:nvPicPr>
                <p:cNvPr id="40" name="Ink 39">
                  <a:extLst>
                    <a:ext uri="{FF2B5EF4-FFF2-40B4-BE49-F238E27FC236}">
                      <a16:creationId xmlns:a16="http://schemas.microsoft.com/office/drawing/2014/main" id="{F1832C79-FCFA-17B5-8E82-3BCC0A46CE58}"/>
                    </a:ext>
                  </a:extLst>
                </p:cNvPr>
                <p:cNvPicPr/>
                <p:nvPr/>
              </p:nvPicPr>
              <p:blipFill>
                <a:blip r:embed="rId63"/>
                <a:stretch>
                  <a:fillRect/>
                </a:stretch>
              </p:blipFill>
              <p:spPr>
                <a:xfrm>
                  <a:off x="6780793" y="2997209"/>
                  <a:ext cx="133560" cy="9972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41" name="Ink 40">
                  <a:extLst>
                    <a:ext uri="{FF2B5EF4-FFF2-40B4-BE49-F238E27FC236}">
                      <a16:creationId xmlns:a16="http://schemas.microsoft.com/office/drawing/2014/main" id="{908B3DF7-275B-0851-289D-87ADF55C853D}"/>
                    </a:ext>
                  </a:extLst>
                </p14:cNvPr>
                <p14:cNvContentPartPr/>
                <p14:nvPr/>
              </p14:nvContentPartPr>
              <p14:xfrm>
                <a:off x="6932353" y="2991449"/>
                <a:ext cx="206280" cy="96120"/>
              </p14:xfrm>
            </p:contentPart>
          </mc:Choice>
          <mc:Fallback>
            <p:pic>
              <p:nvPicPr>
                <p:cNvPr id="41" name="Ink 40">
                  <a:extLst>
                    <a:ext uri="{FF2B5EF4-FFF2-40B4-BE49-F238E27FC236}">
                      <a16:creationId xmlns:a16="http://schemas.microsoft.com/office/drawing/2014/main" id="{908B3DF7-275B-0851-289D-87ADF55C853D}"/>
                    </a:ext>
                  </a:extLst>
                </p:cNvPr>
                <p:cNvPicPr/>
                <p:nvPr/>
              </p:nvPicPr>
              <p:blipFill>
                <a:blip r:embed="rId65"/>
                <a:stretch>
                  <a:fillRect/>
                </a:stretch>
              </p:blipFill>
              <p:spPr>
                <a:xfrm>
                  <a:off x="6923353" y="2982449"/>
                  <a:ext cx="223920" cy="11376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42" name="Ink 41">
                  <a:extLst>
                    <a:ext uri="{FF2B5EF4-FFF2-40B4-BE49-F238E27FC236}">
                      <a16:creationId xmlns:a16="http://schemas.microsoft.com/office/drawing/2014/main" id="{BE619EE6-0F03-26C4-CE4A-8EEAF44B9095}"/>
                    </a:ext>
                  </a:extLst>
                </p14:cNvPr>
                <p14:cNvContentPartPr/>
                <p14:nvPr/>
              </p14:nvContentPartPr>
              <p14:xfrm>
                <a:off x="7035313" y="2927729"/>
                <a:ext cx="39960" cy="33480"/>
              </p14:xfrm>
            </p:contentPart>
          </mc:Choice>
          <mc:Fallback>
            <p:pic>
              <p:nvPicPr>
                <p:cNvPr id="42" name="Ink 41">
                  <a:extLst>
                    <a:ext uri="{FF2B5EF4-FFF2-40B4-BE49-F238E27FC236}">
                      <a16:creationId xmlns:a16="http://schemas.microsoft.com/office/drawing/2014/main" id="{BE619EE6-0F03-26C4-CE4A-8EEAF44B9095}"/>
                    </a:ext>
                  </a:extLst>
                </p:cNvPr>
                <p:cNvPicPr/>
                <p:nvPr/>
              </p:nvPicPr>
              <p:blipFill>
                <a:blip r:embed="rId67"/>
                <a:stretch>
                  <a:fillRect/>
                </a:stretch>
              </p:blipFill>
              <p:spPr>
                <a:xfrm>
                  <a:off x="7026313" y="2919089"/>
                  <a:ext cx="57600" cy="5112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43" name="Ink 42">
                  <a:extLst>
                    <a:ext uri="{FF2B5EF4-FFF2-40B4-BE49-F238E27FC236}">
                      <a16:creationId xmlns:a16="http://schemas.microsoft.com/office/drawing/2014/main" id="{5F4BAAC2-2DDC-C06C-1565-1181EC1438E5}"/>
                    </a:ext>
                  </a:extLst>
                </p14:cNvPr>
                <p14:cNvContentPartPr/>
                <p14:nvPr/>
              </p14:nvContentPartPr>
              <p14:xfrm>
                <a:off x="7160953" y="2876249"/>
                <a:ext cx="187920" cy="131040"/>
              </p14:xfrm>
            </p:contentPart>
          </mc:Choice>
          <mc:Fallback>
            <p:pic>
              <p:nvPicPr>
                <p:cNvPr id="43" name="Ink 42">
                  <a:extLst>
                    <a:ext uri="{FF2B5EF4-FFF2-40B4-BE49-F238E27FC236}">
                      <a16:creationId xmlns:a16="http://schemas.microsoft.com/office/drawing/2014/main" id="{5F4BAAC2-2DDC-C06C-1565-1181EC1438E5}"/>
                    </a:ext>
                  </a:extLst>
                </p:cNvPr>
                <p:cNvPicPr/>
                <p:nvPr/>
              </p:nvPicPr>
              <p:blipFill>
                <a:blip r:embed="rId69"/>
                <a:stretch>
                  <a:fillRect/>
                </a:stretch>
              </p:blipFill>
              <p:spPr>
                <a:xfrm>
                  <a:off x="7151953" y="2867249"/>
                  <a:ext cx="205560" cy="14868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44" name="Ink 43">
                  <a:extLst>
                    <a:ext uri="{FF2B5EF4-FFF2-40B4-BE49-F238E27FC236}">
                      <a16:creationId xmlns:a16="http://schemas.microsoft.com/office/drawing/2014/main" id="{6BB0E96C-049E-8437-8EEA-3BC3F9277444}"/>
                    </a:ext>
                  </a:extLst>
                </p14:cNvPr>
                <p14:cNvContentPartPr/>
                <p14:nvPr/>
              </p14:nvContentPartPr>
              <p14:xfrm>
                <a:off x="6672073" y="3694889"/>
                <a:ext cx="124200" cy="98640"/>
              </p14:xfrm>
            </p:contentPart>
          </mc:Choice>
          <mc:Fallback>
            <p:pic>
              <p:nvPicPr>
                <p:cNvPr id="44" name="Ink 43">
                  <a:extLst>
                    <a:ext uri="{FF2B5EF4-FFF2-40B4-BE49-F238E27FC236}">
                      <a16:creationId xmlns:a16="http://schemas.microsoft.com/office/drawing/2014/main" id="{6BB0E96C-049E-8437-8EEA-3BC3F9277444}"/>
                    </a:ext>
                  </a:extLst>
                </p:cNvPr>
                <p:cNvPicPr/>
                <p:nvPr/>
              </p:nvPicPr>
              <p:blipFill>
                <a:blip r:embed="rId71"/>
                <a:stretch>
                  <a:fillRect/>
                </a:stretch>
              </p:blipFill>
              <p:spPr>
                <a:xfrm>
                  <a:off x="6663433" y="3685889"/>
                  <a:ext cx="141840" cy="11628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45" name="Ink 44">
                  <a:extLst>
                    <a:ext uri="{FF2B5EF4-FFF2-40B4-BE49-F238E27FC236}">
                      <a16:creationId xmlns:a16="http://schemas.microsoft.com/office/drawing/2014/main" id="{02FAB617-B918-5A9B-F926-5DCD9F89ABE5}"/>
                    </a:ext>
                  </a:extLst>
                </p14:cNvPr>
                <p14:cNvContentPartPr/>
                <p14:nvPr/>
              </p14:nvContentPartPr>
              <p14:xfrm>
                <a:off x="6809953" y="3609569"/>
                <a:ext cx="235080" cy="116280"/>
              </p14:xfrm>
            </p:contentPart>
          </mc:Choice>
          <mc:Fallback>
            <p:pic>
              <p:nvPicPr>
                <p:cNvPr id="45" name="Ink 44">
                  <a:extLst>
                    <a:ext uri="{FF2B5EF4-FFF2-40B4-BE49-F238E27FC236}">
                      <a16:creationId xmlns:a16="http://schemas.microsoft.com/office/drawing/2014/main" id="{02FAB617-B918-5A9B-F926-5DCD9F89ABE5}"/>
                    </a:ext>
                  </a:extLst>
                </p:cNvPr>
                <p:cNvPicPr/>
                <p:nvPr/>
              </p:nvPicPr>
              <p:blipFill>
                <a:blip r:embed="rId73"/>
                <a:stretch>
                  <a:fillRect/>
                </a:stretch>
              </p:blipFill>
              <p:spPr>
                <a:xfrm>
                  <a:off x="6800953" y="3600929"/>
                  <a:ext cx="252720" cy="13392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46" name="Ink 45">
                  <a:extLst>
                    <a:ext uri="{FF2B5EF4-FFF2-40B4-BE49-F238E27FC236}">
                      <a16:creationId xmlns:a16="http://schemas.microsoft.com/office/drawing/2014/main" id="{983DCE71-7EC6-8FC9-49F6-507BA1FE2670}"/>
                    </a:ext>
                  </a:extLst>
                </p14:cNvPr>
                <p14:cNvContentPartPr/>
                <p14:nvPr/>
              </p14:nvContentPartPr>
              <p14:xfrm>
                <a:off x="7015873" y="3403289"/>
                <a:ext cx="115200" cy="182520"/>
              </p14:xfrm>
            </p:contentPart>
          </mc:Choice>
          <mc:Fallback>
            <p:pic>
              <p:nvPicPr>
                <p:cNvPr id="46" name="Ink 45">
                  <a:extLst>
                    <a:ext uri="{FF2B5EF4-FFF2-40B4-BE49-F238E27FC236}">
                      <a16:creationId xmlns:a16="http://schemas.microsoft.com/office/drawing/2014/main" id="{983DCE71-7EC6-8FC9-49F6-507BA1FE2670}"/>
                    </a:ext>
                  </a:extLst>
                </p:cNvPr>
                <p:cNvPicPr/>
                <p:nvPr/>
              </p:nvPicPr>
              <p:blipFill>
                <a:blip r:embed="rId75"/>
                <a:stretch>
                  <a:fillRect/>
                </a:stretch>
              </p:blipFill>
              <p:spPr>
                <a:xfrm>
                  <a:off x="7007233" y="3394649"/>
                  <a:ext cx="132840" cy="20016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47" name="Ink 46">
                  <a:extLst>
                    <a:ext uri="{FF2B5EF4-FFF2-40B4-BE49-F238E27FC236}">
                      <a16:creationId xmlns:a16="http://schemas.microsoft.com/office/drawing/2014/main" id="{99C23A4C-3FBE-CF06-1964-3FB37972A164}"/>
                    </a:ext>
                  </a:extLst>
                </p14:cNvPr>
                <p14:cNvContentPartPr/>
                <p14:nvPr/>
              </p14:nvContentPartPr>
              <p14:xfrm>
                <a:off x="7188313" y="3446129"/>
                <a:ext cx="94680" cy="54720"/>
              </p14:xfrm>
            </p:contentPart>
          </mc:Choice>
          <mc:Fallback>
            <p:pic>
              <p:nvPicPr>
                <p:cNvPr id="47" name="Ink 46">
                  <a:extLst>
                    <a:ext uri="{FF2B5EF4-FFF2-40B4-BE49-F238E27FC236}">
                      <a16:creationId xmlns:a16="http://schemas.microsoft.com/office/drawing/2014/main" id="{99C23A4C-3FBE-CF06-1964-3FB37972A164}"/>
                    </a:ext>
                  </a:extLst>
                </p:cNvPr>
                <p:cNvPicPr/>
                <p:nvPr/>
              </p:nvPicPr>
              <p:blipFill>
                <a:blip r:embed="rId77"/>
                <a:stretch>
                  <a:fillRect/>
                </a:stretch>
              </p:blipFill>
              <p:spPr>
                <a:xfrm>
                  <a:off x="7179673" y="3437489"/>
                  <a:ext cx="112320" cy="7236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48" name="Ink 47">
                  <a:extLst>
                    <a:ext uri="{FF2B5EF4-FFF2-40B4-BE49-F238E27FC236}">
                      <a16:creationId xmlns:a16="http://schemas.microsoft.com/office/drawing/2014/main" id="{59E40C8C-6BFA-E118-A060-7ACA4E91F9F0}"/>
                    </a:ext>
                  </a:extLst>
                </p14:cNvPr>
                <p14:cNvContentPartPr/>
                <p14:nvPr/>
              </p14:nvContentPartPr>
              <p14:xfrm>
                <a:off x="7232233" y="3284129"/>
                <a:ext cx="324360" cy="209880"/>
              </p14:xfrm>
            </p:contentPart>
          </mc:Choice>
          <mc:Fallback>
            <p:pic>
              <p:nvPicPr>
                <p:cNvPr id="48" name="Ink 47">
                  <a:extLst>
                    <a:ext uri="{FF2B5EF4-FFF2-40B4-BE49-F238E27FC236}">
                      <a16:creationId xmlns:a16="http://schemas.microsoft.com/office/drawing/2014/main" id="{59E40C8C-6BFA-E118-A060-7ACA4E91F9F0}"/>
                    </a:ext>
                  </a:extLst>
                </p:cNvPr>
                <p:cNvPicPr/>
                <p:nvPr/>
              </p:nvPicPr>
              <p:blipFill>
                <a:blip r:embed="rId79"/>
                <a:stretch>
                  <a:fillRect/>
                </a:stretch>
              </p:blipFill>
              <p:spPr>
                <a:xfrm>
                  <a:off x="7223233" y="3275129"/>
                  <a:ext cx="342000" cy="22752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49" name="Ink 48">
                  <a:extLst>
                    <a:ext uri="{FF2B5EF4-FFF2-40B4-BE49-F238E27FC236}">
                      <a16:creationId xmlns:a16="http://schemas.microsoft.com/office/drawing/2014/main" id="{C6416EF4-807E-7555-41EF-1C73CA424776}"/>
                    </a:ext>
                  </a:extLst>
                </p14:cNvPr>
                <p14:cNvContentPartPr/>
                <p14:nvPr/>
              </p14:nvContentPartPr>
              <p14:xfrm>
                <a:off x="7579273" y="2946809"/>
                <a:ext cx="372600" cy="406800"/>
              </p14:xfrm>
            </p:contentPart>
          </mc:Choice>
          <mc:Fallback>
            <p:pic>
              <p:nvPicPr>
                <p:cNvPr id="49" name="Ink 48">
                  <a:extLst>
                    <a:ext uri="{FF2B5EF4-FFF2-40B4-BE49-F238E27FC236}">
                      <a16:creationId xmlns:a16="http://schemas.microsoft.com/office/drawing/2014/main" id="{C6416EF4-807E-7555-41EF-1C73CA424776}"/>
                    </a:ext>
                  </a:extLst>
                </p:cNvPr>
                <p:cNvPicPr/>
                <p:nvPr/>
              </p:nvPicPr>
              <p:blipFill>
                <a:blip r:embed="rId81"/>
                <a:stretch>
                  <a:fillRect/>
                </a:stretch>
              </p:blipFill>
              <p:spPr>
                <a:xfrm>
                  <a:off x="7570273" y="2938169"/>
                  <a:ext cx="390240" cy="42444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50" name="Ink 49">
                  <a:extLst>
                    <a:ext uri="{FF2B5EF4-FFF2-40B4-BE49-F238E27FC236}">
                      <a16:creationId xmlns:a16="http://schemas.microsoft.com/office/drawing/2014/main" id="{61F8379E-042E-AEF5-90FB-B49CBE4498BE}"/>
                    </a:ext>
                  </a:extLst>
                </p14:cNvPr>
                <p14:cNvContentPartPr/>
                <p14:nvPr/>
              </p14:nvContentPartPr>
              <p14:xfrm>
                <a:off x="7866913" y="2956169"/>
                <a:ext cx="197280" cy="101160"/>
              </p14:xfrm>
            </p:contentPart>
          </mc:Choice>
          <mc:Fallback>
            <p:pic>
              <p:nvPicPr>
                <p:cNvPr id="50" name="Ink 49">
                  <a:extLst>
                    <a:ext uri="{FF2B5EF4-FFF2-40B4-BE49-F238E27FC236}">
                      <a16:creationId xmlns:a16="http://schemas.microsoft.com/office/drawing/2014/main" id="{61F8379E-042E-AEF5-90FB-B49CBE4498BE}"/>
                    </a:ext>
                  </a:extLst>
                </p:cNvPr>
                <p:cNvPicPr/>
                <p:nvPr/>
              </p:nvPicPr>
              <p:blipFill>
                <a:blip r:embed="rId83"/>
                <a:stretch>
                  <a:fillRect/>
                </a:stretch>
              </p:blipFill>
              <p:spPr>
                <a:xfrm>
                  <a:off x="7857913" y="2947169"/>
                  <a:ext cx="214920" cy="1188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84">
            <p14:nvContentPartPr>
              <p14:cNvPr id="52" name="Ink 51">
                <a:extLst>
                  <a:ext uri="{FF2B5EF4-FFF2-40B4-BE49-F238E27FC236}">
                    <a16:creationId xmlns:a16="http://schemas.microsoft.com/office/drawing/2014/main" id="{6DD0F0AB-7BF6-54FF-55D5-B36BABF059D9}"/>
                  </a:ext>
                </a:extLst>
              </p14:cNvPr>
              <p14:cNvContentPartPr/>
              <p14:nvPr/>
            </p14:nvContentPartPr>
            <p14:xfrm>
              <a:off x="4831033" y="4861649"/>
              <a:ext cx="247320" cy="203040"/>
            </p14:xfrm>
          </p:contentPart>
        </mc:Choice>
        <mc:Fallback>
          <p:pic>
            <p:nvPicPr>
              <p:cNvPr id="52" name="Ink 51">
                <a:extLst>
                  <a:ext uri="{FF2B5EF4-FFF2-40B4-BE49-F238E27FC236}">
                    <a16:creationId xmlns:a16="http://schemas.microsoft.com/office/drawing/2014/main" id="{6DD0F0AB-7BF6-54FF-55D5-B36BABF059D9}"/>
                  </a:ext>
                </a:extLst>
              </p:cNvPr>
              <p:cNvPicPr/>
              <p:nvPr/>
            </p:nvPicPr>
            <p:blipFill>
              <a:blip r:embed="rId85"/>
              <a:stretch>
                <a:fillRect/>
              </a:stretch>
            </p:blipFill>
            <p:spPr>
              <a:xfrm>
                <a:off x="4822393" y="4853009"/>
                <a:ext cx="264960" cy="22068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53" name="Ink 52">
                <a:extLst>
                  <a:ext uri="{FF2B5EF4-FFF2-40B4-BE49-F238E27FC236}">
                    <a16:creationId xmlns:a16="http://schemas.microsoft.com/office/drawing/2014/main" id="{57E9A359-96D6-88CD-AD11-69A788F62CEC}"/>
                  </a:ext>
                </a:extLst>
              </p14:cNvPr>
              <p14:cNvContentPartPr/>
              <p14:nvPr/>
            </p14:nvContentPartPr>
            <p14:xfrm>
              <a:off x="2222113" y="5233169"/>
              <a:ext cx="617400" cy="45360"/>
            </p14:xfrm>
          </p:contentPart>
        </mc:Choice>
        <mc:Fallback>
          <p:pic>
            <p:nvPicPr>
              <p:cNvPr id="53" name="Ink 52">
                <a:extLst>
                  <a:ext uri="{FF2B5EF4-FFF2-40B4-BE49-F238E27FC236}">
                    <a16:creationId xmlns:a16="http://schemas.microsoft.com/office/drawing/2014/main" id="{57E9A359-96D6-88CD-AD11-69A788F62CEC}"/>
                  </a:ext>
                </a:extLst>
              </p:cNvPr>
              <p:cNvPicPr/>
              <p:nvPr/>
            </p:nvPicPr>
            <p:blipFill>
              <a:blip r:embed="rId87"/>
              <a:stretch>
                <a:fillRect/>
              </a:stretch>
            </p:blipFill>
            <p:spPr>
              <a:xfrm>
                <a:off x="2213473" y="5224169"/>
                <a:ext cx="635040" cy="6300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54" name="Ink 53">
                <a:extLst>
                  <a:ext uri="{FF2B5EF4-FFF2-40B4-BE49-F238E27FC236}">
                    <a16:creationId xmlns:a16="http://schemas.microsoft.com/office/drawing/2014/main" id="{33ECE880-BDB4-EFBF-EEA4-2D02378D682D}"/>
                  </a:ext>
                </a:extLst>
              </p14:cNvPr>
              <p14:cNvContentPartPr/>
              <p14:nvPr/>
            </p14:nvContentPartPr>
            <p14:xfrm>
              <a:off x="6403873" y="5175209"/>
              <a:ext cx="275760" cy="216000"/>
            </p14:xfrm>
          </p:contentPart>
        </mc:Choice>
        <mc:Fallback>
          <p:pic>
            <p:nvPicPr>
              <p:cNvPr id="54" name="Ink 53">
                <a:extLst>
                  <a:ext uri="{FF2B5EF4-FFF2-40B4-BE49-F238E27FC236}">
                    <a16:creationId xmlns:a16="http://schemas.microsoft.com/office/drawing/2014/main" id="{33ECE880-BDB4-EFBF-EEA4-2D02378D682D}"/>
                  </a:ext>
                </a:extLst>
              </p:cNvPr>
              <p:cNvPicPr/>
              <p:nvPr/>
            </p:nvPicPr>
            <p:blipFill>
              <a:blip r:embed="rId89"/>
              <a:stretch>
                <a:fillRect/>
              </a:stretch>
            </p:blipFill>
            <p:spPr>
              <a:xfrm>
                <a:off x="6395233" y="5166569"/>
                <a:ext cx="293400" cy="233640"/>
              </a:xfrm>
              <a:prstGeom prst="rect">
                <a:avLst/>
              </a:prstGeom>
            </p:spPr>
          </p:pic>
        </mc:Fallback>
      </mc:AlternateContent>
    </p:spTree>
    <p:extLst>
      <p:ext uri="{BB962C8B-B14F-4D97-AF65-F5344CB8AC3E}">
        <p14:creationId xmlns:p14="http://schemas.microsoft.com/office/powerpoint/2010/main" val="2405311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20E11EBA-F39B-D2C1-9797-C775A9E1D2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0632" y="895992"/>
            <a:ext cx="1910065" cy="1868307"/>
          </a:xfrm>
          <a:prstGeom prst="rect">
            <a:avLst/>
          </a:prstGeom>
        </p:spPr>
      </p:pic>
      <p:sp>
        <p:nvSpPr>
          <p:cNvPr id="2" name="Rectangle 1">
            <a:extLst>
              <a:ext uri="{FF2B5EF4-FFF2-40B4-BE49-F238E27FC236}">
                <a16:creationId xmlns:a16="http://schemas.microsoft.com/office/drawing/2014/main" id="{FBF9B86C-3909-401B-9440-6434B3D743FF}"/>
              </a:ext>
            </a:extLst>
          </p:cNvPr>
          <p:cNvSpPr/>
          <p:nvPr/>
        </p:nvSpPr>
        <p:spPr>
          <a:xfrm>
            <a:off x="29586" y="58829"/>
            <a:ext cx="9662895" cy="6878806"/>
          </a:xfrm>
          <a:prstGeom prst="rect">
            <a:avLst/>
          </a:prstGeom>
        </p:spPr>
        <p:txBody>
          <a:bodyPr wrap="square">
            <a:spAutoFit/>
          </a:bodyPr>
          <a:lstStyle/>
          <a:p>
            <a:pPr>
              <a:spcBef>
                <a:spcPts val="200"/>
              </a:spcBef>
            </a:pPr>
            <a:r>
              <a:rPr lang="en-US" sz="1600" b="1" dirty="0">
                <a:latin typeface="Arial" panose="020B0604020202020204" pitchFamily="34" charset="0"/>
                <a:ea typeface="Times New Roman" panose="02020603050405020304" pitchFamily="18" charset="0"/>
                <a:cs typeface="Arial" panose="020B0604020202020204" pitchFamily="34" charset="0"/>
              </a:rPr>
              <a:t>Some Important Definitions:</a:t>
            </a:r>
          </a:p>
          <a:p>
            <a:pPr marL="681685" indent="-486918">
              <a:spcBef>
                <a:spcPts val="200"/>
              </a:spcBef>
            </a:pPr>
            <a:r>
              <a:rPr lang="en-US" sz="1600" b="1" dirty="0">
                <a:latin typeface="Arial" panose="020B0604020202020204" pitchFamily="34" charset="0"/>
                <a:ea typeface="Times New Roman" panose="02020603050405020304" pitchFamily="18" charset="0"/>
                <a:cs typeface="Arial" panose="020B0604020202020204" pitchFamily="34" charset="0"/>
              </a:rPr>
              <a:t>Antigen</a:t>
            </a:r>
            <a:r>
              <a:rPr lang="en-US" sz="1600" dirty="0">
                <a:latin typeface="Arial" panose="020B0604020202020204" pitchFamily="34" charset="0"/>
                <a:ea typeface="Times New Roman" panose="02020603050405020304" pitchFamily="18" charset="0"/>
                <a:cs typeface="Arial" panose="020B0604020202020204" pitchFamily="34" charset="0"/>
              </a:rPr>
              <a:t> = something that is recognized by the immune system, e.g. bacteria, virus, pollen.</a:t>
            </a:r>
          </a:p>
          <a:p>
            <a:pPr marL="681685" indent="-486918">
              <a:spcBef>
                <a:spcPts val="200"/>
              </a:spcBef>
            </a:pPr>
            <a:r>
              <a:rPr lang="en-US" sz="1600" b="1" dirty="0">
                <a:latin typeface="Arial" panose="020B0604020202020204" pitchFamily="34" charset="0"/>
                <a:ea typeface="Times New Roman" panose="02020603050405020304" pitchFamily="18" charset="0"/>
                <a:cs typeface="Arial" panose="020B0604020202020204" pitchFamily="34" charset="0"/>
              </a:rPr>
              <a:t>Epitope</a:t>
            </a:r>
            <a:r>
              <a:rPr lang="en-US" sz="1600" dirty="0">
                <a:latin typeface="Arial" panose="020B0604020202020204" pitchFamily="34" charset="0"/>
                <a:ea typeface="Times New Roman" panose="02020603050405020304" pitchFamily="18" charset="0"/>
                <a:cs typeface="Arial" panose="020B0604020202020204" pitchFamily="34" charset="0"/>
              </a:rPr>
              <a:t> = the part of the antigen that is contacted by the antibody.</a:t>
            </a:r>
          </a:p>
          <a:p>
            <a:pPr marL="681685" indent="-486918">
              <a:spcBef>
                <a:spcPts val="200"/>
              </a:spcBef>
            </a:pPr>
            <a:r>
              <a:rPr lang="en-US" sz="1600" b="1" dirty="0">
                <a:latin typeface="Arial" panose="020B0604020202020204" pitchFamily="34" charset="0"/>
                <a:ea typeface="Times New Roman" panose="02020603050405020304" pitchFamily="18" charset="0"/>
                <a:cs typeface="Arial" panose="020B0604020202020204" pitchFamily="34" charset="0"/>
              </a:rPr>
              <a:t>Antibody</a:t>
            </a:r>
            <a:r>
              <a:rPr lang="en-US" sz="1600" dirty="0">
                <a:latin typeface="Arial" panose="020B0604020202020204" pitchFamily="34" charset="0"/>
                <a:ea typeface="Times New Roman" panose="02020603050405020304" pitchFamily="18" charset="0"/>
                <a:cs typeface="Arial" panose="020B0604020202020204" pitchFamily="34" charset="0"/>
              </a:rPr>
              <a:t> (Ab)  = Y-shaped protein that recognizes antigens, found on the surface of B-cells or secreted by plasma cells. When bound to antigen, it can initiate a process that results in the destruction of the antigen. </a:t>
            </a:r>
            <a:r>
              <a:rPr lang="en-US" sz="1600" i="1" dirty="0">
                <a:latin typeface="Arial" panose="020B0604020202020204" pitchFamily="34" charset="0"/>
                <a:ea typeface="Times New Roman" panose="02020603050405020304" pitchFamily="18" charset="0"/>
                <a:cs typeface="Arial" panose="020B0604020202020204" pitchFamily="34" charset="0"/>
              </a:rPr>
              <a:t>Specificity is high due to AA sequence in the variable segments.</a:t>
            </a:r>
          </a:p>
          <a:p>
            <a:pPr marL="681685" indent="-486918">
              <a:spcBef>
                <a:spcPts val="200"/>
              </a:spcBef>
            </a:pPr>
            <a:r>
              <a:rPr lang="en-US" sz="1600" b="1" dirty="0">
                <a:latin typeface="Arial" panose="020B0604020202020204" pitchFamily="34" charset="0"/>
                <a:ea typeface="Times New Roman" panose="02020603050405020304" pitchFamily="18" charset="0"/>
                <a:cs typeface="Arial" panose="020B0604020202020204" pitchFamily="34" charset="0"/>
              </a:rPr>
              <a:t>Immunoglobulin (Ig) </a:t>
            </a:r>
            <a:r>
              <a:rPr lang="en-US" sz="1600" dirty="0">
                <a:latin typeface="Arial" panose="020B0604020202020204" pitchFamily="34" charset="0"/>
                <a:ea typeface="Times New Roman" panose="02020603050405020304" pitchFamily="18" charset="0"/>
                <a:cs typeface="Arial" panose="020B0604020202020204" pitchFamily="34" charset="0"/>
              </a:rPr>
              <a:t>= antibody.</a:t>
            </a:r>
          </a:p>
          <a:p>
            <a:pPr marL="681685" indent="-486918">
              <a:spcBef>
                <a:spcPts val="200"/>
              </a:spcBef>
            </a:pPr>
            <a:r>
              <a:rPr lang="en-US" sz="1600" b="1" dirty="0">
                <a:latin typeface="Arial" panose="020B0604020202020204" pitchFamily="34" charset="0"/>
                <a:ea typeface="Times New Roman" panose="02020603050405020304" pitchFamily="18" charset="0"/>
                <a:cs typeface="Arial" panose="020B0604020202020204" pitchFamily="34" charset="0"/>
              </a:rPr>
              <a:t>B-cell</a:t>
            </a:r>
            <a:r>
              <a:rPr lang="en-US" sz="1600" dirty="0">
                <a:latin typeface="Arial" panose="020B0604020202020204" pitchFamily="34" charset="0"/>
                <a:ea typeface="Times New Roman" panose="02020603050405020304" pitchFamily="18" charset="0"/>
                <a:cs typeface="Arial" panose="020B0604020202020204" pitchFamily="34" charset="0"/>
              </a:rPr>
              <a:t> = involved in antibody production and recognition of pathogen. Has antibody molecule on its surface (as part of the B-cell receptor). Develops into plasma cells after activation by T</a:t>
            </a:r>
            <a:r>
              <a:rPr lang="en-US" sz="1600" baseline="-25000" dirty="0">
                <a:latin typeface="Arial" panose="020B0604020202020204" pitchFamily="34" charset="0"/>
                <a:ea typeface="Times New Roman" panose="02020603050405020304" pitchFamily="18" charset="0"/>
                <a:cs typeface="Arial" panose="020B0604020202020204" pitchFamily="34" charset="0"/>
              </a:rPr>
              <a:t>H</a:t>
            </a:r>
            <a:r>
              <a:rPr lang="en-US" sz="1600" dirty="0">
                <a:latin typeface="Arial" panose="020B0604020202020204" pitchFamily="34" charset="0"/>
                <a:ea typeface="Times New Roman" panose="02020603050405020304" pitchFamily="18" charset="0"/>
                <a:cs typeface="Arial" panose="020B0604020202020204" pitchFamily="34" charset="0"/>
              </a:rPr>
              <a:t> cells. Called B-cells because they are generated in the organ called the Bursa in birds.</a:t>
            </a:r>
          </a:p>
          <a:p>
            <a:pPr marL="681685" indent="-486918">
              <a:spcBef>
                <a:spcPts val="200"/>
              </a:spcBef>
            </a:pPr>
            <a:r>
              <a:rPr lang="en-US" sz="1600" b="1" dirty="0">
                <a:latin typeface="Arial" panose="020B0604020202020204" pitchFamily="34" charset="0"/>
                <a:ea typeface="Times New Roman" panose="02020603050405020304" pitchFamily="18" charset="0"/>
                <a:cs typeface="Arial" panose="020B0604020202020204" pitchFamily="34" charset="0"/>
              </a:rPr>
              <a:t>Plasma cell</a:t>
            </a:r>
            <a:r>
              <a:rPr lang="en-US" sz="1600" dirty="0">
                <a:latin typeface="Arial" panose="020B0604020202020204" pitchFamily="34" charset="0"/>
                <a:ea typeface="Times New Roman" panose="02020603050405020304" pitchFamily="18" charset="0"/>
                <a:cs typeface="Arial" panose="020B0604020202020204" pitchFamily="34" charset="0"/>
              </a:rPr>
              <a:t> = derived from B-cell after activation of the B-cell, produces secreted antibodies with the </a:t>
            </a:r>
            <a:r>
              <a:rPr lang="en-US" sz="1600" i="1" dirty="0">
                <a:latin typeface="Arial" panose="020B0604020202020204" pitchFamily="34" charset="0"/>
                <a:ea typeface="Times New Roman" panose="02020603050405020304" pitchFamily="18" charset="0"/>
                <a:cs typeface="Arial" panose="020B0604020202020204" pitchFamily="34" charset="0"/>
              </a:rPr>
              <a:t>same specificity as the original B-cell.</a:t>
            </a:r>
          </a:p>
          <a:p>
            <a:pPr marL="681685" indent="-486918">
              <a:spcBef>
                <a:spcPts val="200"/>
              </a:spcBef>
            </a:pPr>
            <a:r>
              <a:rPr lang="en-US" sz="1600" b="1" dirty="0">
                <a:latin typeface="Arial" panose="020B0604020202020204" pitchFamily="34" charset="0"/>
                <a:ea typeface="Times New Roman" panose="02020603050405020304" pitchFamily="18" charset="0"/>
                <a:cs typeface="Arial" panose="020B0604020202020204" pitchFamily="34" charset="0"/>
              </a:rPr>
              <a:t>T</a:t>
            </a:r>
            <a:r>
              <a:rPr lang="en-US" sz="1600" b="1" baseline="-25000" dirty="0">
                <a:latin typeface="Arial" panose="020B0604020202020204" pitchFamily="34" charset="0"/>
                <a:ea typeface="Times New Roman" panose="02020603050405020304" pitchFamily="18" charset="0"/>
                <a:cs typeface="Arial" panose="020B0604020202020204" pitchFamily="34" charset="0"/>
              </a:rPr>
              <a:t>H</a:t>
            </a:r>
            <a:r>
              <a:rPr lang="en-US" sz="1600" b="1" dirty="0">
                <a:latin typeface="Arial" panose="020B0604020202020204" pitchFamily="34" charset="0"/>
                <a:ea typeface="Times New Roman" panose="02020603050405020304" pitchFamily="18" charset="0"/>
                <a:cs typeface="Arial" panose="020B0604020202020204" pitchFamily="34" charset="0"/>
              </a:rPr>
              <a:t> cell</a:t>
            </a:r>
            <a:r>
              <a:rPr lang="en-US" sz="1600" dirty="0">
                <a:latin typeface="Arial" panose="020B0604020202020204" pitchFamily="34" charset="0"/>
                <a:ea typeface="Times New Roman" panose="02020603050405020304" pitchFamily="18" charset="0"/>
                <a:cs typeface="Arial" panose="020B0604020202020204" pitchFamily="34" charset="0"/>
              </a:rPr>
              <a:t> = T-helper: </a:t>
            </a:r>
            <a:r>
              <a:rPr lang="en-US" sz="1600" i="1" dirty="0">
                <a:latin typeface="Arial" panose="020B0604020202020204" pitchFamily="34" charset="0"/>
                <a:ea typeface="Times New Roman" panose="02020603050405020304" pitchFamily="18" charset="0"/>
                <a:cs typeface="Arial" panose="020B0604020202020204" pitchFamily="34" charset="0"/>
              </a:rPr>
              <a:t>Required</a:t>
            </a:r>
            <a:r>
              <a:rPr lang="en-US" sz="1600" dirty="0">
                <a:latin typeface="Arial" panose="020B0604020202020204" pitchFamily="34" charset="0"/>
                <a:ea typeface="Times New Roman" panose="02020603050405020304" pitchFamily="18" charset="0"/>
                <a:cs typeface="Arial" panose="020B0604020202020204" pitchFamily="34" charset="0"/>
              </a:rPr>
              <a:t> to activate both B and T</a:t>
            </a:r>
            <a:r>
              <a:rPr lang="en-US" sz="1600" baseline="-25000" dirty="0">
                <a:latin typeface="Arial" panose="020B0604020202020204" pitchFamily="34" charset="0"/>
                <a:ea typeface="Times New Roman" panose="02020603050405020304" pitchFamily="18" charset="0"/>
                <a:cs typeface="Arial" panose="020B0604020202020204" pitchFamily="34" charset="0"/>
              </a:rPr>
              <a:t>C</a:t>
            </a:r>
            <a:r>
              <a:rPr lang="en-US" sz="1600" dirty="0">
                <a:latin typeface="Arial" panose="020B0604020202020204" pitchFamily="34" charset="0"/>
                <a:ea typeface="Times New Roman" panose="02020603050405020304" pitchFamily="18" charset="0"/>
                <a:cs typeface="Arial" panose="020B0604020202020204" pitchFamily="34" charset="0"/>
              </a:rPr>
              <a:t> cells, as well as other cells in the immune system. </a:t>
            </a:r>
          </a:p>
          <a:p>
            <a:pPr marL="681685" indent="-486918">
              <a:spcBef>
                <a:spcPts val="200"/>
              </a:spcBef>
            </a:pPr>
            <a:r>
              <a:rPr lang="en-US" sz="1600" dirty="0">
                <a:latin typeface="Arial" panose="020B0604020202020204" pitchFamily="34" charset="0"/>
                <a:ea typeface="Times New Roman" panose="02020603050405020304" pitchFamily="18" charset="0"/>
                <a:cs typeface="Arial" panose="020B0604020202020204" pitchFamily="34" charset="0"/>
              </a:rPr>
              <a:t>               Called T-cells because they mature in the thymus.</a:t>
            </a:r>
          </a:p>
          <a:p>
            <a:pPr marL="681685" indent="-486918">
              <a:spcBef>
                <a:spcPts val="200"/>
              </a:spcBef>
            </a:pPr>
            <a:r>
              <a:rPr lang="en-US" sz="1600" b="1" dirty="0">
                <a:latin typeface="Arial" panose="020B0604020202020204" pitchFamily="34" charset="0"/>
                <a:ea typeface="Times New Roman" panose="02020603050405020304" pitchFamily="18" charset="0"/>
                <a:cs typeface="Arial" panose="020B0604020202020204" pitchFamily="34" charset="0"/>
              </a:rPr>
              <a:t>T</a:t>
            </a:r>
            <a:r>
              <a:rPr lang="en-US" sz="1600" b="1" baseline="-25000" dirty="0">
                <a:latin typeface="Arial" panose="020B0604020202020204" pitchFamily="34" charset="0"/>
                <a:ea typeface="Times New Roman" panose="02020603050405020304" pitchFamily="18" charset="0"/>
                <a:cs typeface="Arial" panose="020B0604020202020204" pitchFamily="34" charset="0"/>
              </a:rPr>
              <a:t>c</a:t>
            </a:r>
            <a:r>
              <a:rPr lang="en-US" sz="1600" b="1" dirty="0">
                <a:latin typeface="Arial" panose="020B0604020202020204" pitchFamily="34" charset="0"/>
                <a:ea typeface="Times New Roman" panose="02020603050405020304" pitchFamily="18" charset="0"/>
                <a:cs typeface="Arial" panose="020B0604020202020204" pitchFamily="34" charset="0"/>
              </a:rPr>
              <a:t> cell </a:t>
            </a:r>
            <a:r>
              <a:rPr lang="en-US" sz="1600" dirty="0">
                <a:latin typeface="Arial" panose="020B0604020202020204" pitchFamily="34" charset="0"/>
                <a:ea typeface="Times New Roman" panose="02020603050405020304" pitchFamily="18" charset="0"/>
                <a:cs typeface="Arial" panose="020B0604020202020204" pitchFamily="34" charset="0"/>
              </a:rPr>
              <a:t>= T-cellular: Involved in defense against viruses and cancer.</a:t>
            </a:r>
          </a:p>
          <a:p>
            <a:pPr marL="681685" indent="-486918">
              <a:spcBef>
                <a:spcPts val="200"/>
              </a:spcBef>
            </a:pPr>
            <a:r>
              <a:rPr lang="en-US" sz="1600" b="1" dirty="0">
                <a:latin typeface="Arial" panose="020B0604020202020204" pitchFamily="34" charset="0"/>
                <a:ea typeface="Times New Roman" panose="02020603050405020304" pitchFamily="18" charset="0"/>
                <a:cs typeface="Arial" panose="020B0604020202020204" pitchFamily="34" charset="0"/>
              </a:rPr>
              <a:t>TCR</a:t>
            </a:r>
            <a:r>
              <a:rPr lang="en-US" sz="1600" dirty="0">
                <a:latin typeface="Arial" panose="020B0604020202020204" pitchFamily="34" charset="0"/>
                <a:ea typeface="Times New Roman" panose="02020603050405020304" pitchFamily="18" charset="0"/>
                <a:cs typeface="Arial" panose="020B0604020202020204" pitchFamily="34" charset="0"/>
              </a:rPr>
              <a:t> = </a:t>
            </a:r>
            <a:r>
              <a:rPr lang="en-US" sz="1600" u="sng" dirty="0">
                <a:latin typeface="Arial" panose="020B0604020202020204" pitchFamily="34" charset="0"/>
                <a:ea typeface="Times New Roman" panose="02020603050405020304" pitchFamily="18" charset="0"/>
                <a:cs typeface="Arial" panose="020B0604020202020204" pitchFamily="34" charset="0"/>
              </a:rPr>
              <a:t>T</a:t>
            </a:r>
            <a:r>
              <a:rPr lang="en-US" sz="1600" dirty="0">
                <a:latin typeface="Arial" panose="020B0604020202020204" pitchFamily="34" charset="0"/>
                <a:ea typeface="Times New Roman" panose="02020603050405020304" pitchFamily="18" charset="0"/>
                <a:cs typeface="Arial" panose="020B0604020202020204" pitchFamily="34" charset="0"/>
              </a:rPr>
              <a:t>-</a:t>
            </a:r>
            <a:r>
              <a:rPr lang="en-US" sz="1600" u="sng" dirty="0">
                <a:latin typeface="Arial" panose="020B0604020202020204" pitchFamily="34" charset="0"/>
                <a:ea typeface="Times New Roman" panose="02020603050405020304" pitchFamily="18" charset="0"/>
                <a:cs typeface="Arial" panose="020B0604020202020204" pitchFamily="34" charset="0"/>
              </a:rPr>
              <a:t>c</a:t>
            </a:r>
            <a:r>
              <a:rPr lang="en-US" sz="1600" dirty="0">
                <a:latin typeface="Arial" panose="020B0604020202020204" pitchFamily="34" charset="0"/>
                <a:ea typeface="Times New Roman" panose="02020603050405020304" pitchFamily="18" charset="0"/>
                <a:cs typeface="Arial" panose="020B0604020202020204" pitchFamily="34" charset="0"/>
              </a:rPr>
              <a:t>ell </a:t>
            </a:r>
            <a:r>
              <a:rPr lang="en-US" sz="1600" u="sng" dirty="0">
                <a:latin typeface="Arial" panose="020B0604020202020204" pitchFamily="34" charset="0"/>
                <a:ea typeface="Times New Roman" panose="02020603050405020304" pitchFamily="18" charset="0"/>
                <a:cs typeface="Arial" panose="020B0604020202020204" pitchFamily="34" charset="0"/>
              </a:rPr>
              <a:t>r</a:t>
            </a:r>
            <a:r>
              <a:rPr lang="en-US" sz="1600" dirty="0">
                <a:latin typeface="Arial" panose="020B0604020202020204" pitchFamily="34" charset="0"/>
                <a:ea typeface="Times New Roman" panose="02020603050405020304" pitchFamily="18" charset="0"/>
                <a:cs typeface="Arial" panose="020B0604020202020204" pitchFamily="34" charset="0"/>
              </a:rPr>
              <a:t>eceptor – found on the surface of T-cells, recognizes MHC proteins + bound peptide, RTK.</a:t>
            </a:r>
          </a:p>
          <a:p>
            <a:pPr marL="681685" indent="-486918">
              <a:spcBef>
                <a:spcPts val="200"/>
              </a:spcBef>
              <a:buFont typeface="Arial" panose="020B0604020202020204" pitchFamily="34" charset="0"/>
              <a:buChar char="•"/>
            </a:pPr>
            <a:r>
              <a:rPr lang="en-US" sz="1600" b="1" dirty="0">
                <a:latin typeface="Arial" panose="020B0604020202020204" pitchFamily="34" charset="0"/>
                <a:ea typeface="Times New Roman" panose="02020603050405020304" pitchFamily="18" charset="0"/>
                <a:cs typeface="Arial" panose="020B0604020202020204" pitchFamily="34" charset="0"/>
              </a:rPr>
              <a:t>T</a:t>
            </a:r>
            <a:r>
              <a:rPr lang="en-US" sz="1600" b="1" baseline="-25000" dirty="0">
                <a:latin typeface="Arial" panose="020B0604020202020204" pitchFamily="34" charset="0"/>
                <a:ea typeface="Times New Roman" panose="02020603050405020304" pitchFamily="18" charset="0"/>
                <a:cs typeface="Arial" panose="020B0604020202020204" pitchFamily="34" charset="0"/>
              </a:rPr>
              <a:t>c</a:t>
            </a:r>
            <a:r>
              <a:rPr lang="en-US" sz="1600" b="1" dirty="0">
                <a:latin typeface="Arial" panose="020B0604020202020204" pitchFamily="34" charset="0"/>
                <a:ea typeface="Times New Roman" panose="02020603050405020304" pitchFamily="18" charset="0"/>
                <a:cs typeface="Arial" panose="020B0604020202020204" pitchFamily="34" charset="0"/>
              </a:rPr>
              <a:t> cell </a:t>
            </a:r>
            <a:r>
              <a:rPr lang="en-US" sz="1600" dirty="0">
                <a:latin typeface="Arial" panose="020B0604020202020204" pitchFamily="34" charset="0"/>
                <a:ea typeface="Times New Roman" panose="02020603050405020304" pitchFamily="18" charset="0"/>
                <a:cs typeface="Arial" panose="020B0604020202020204" pitchFamily="34" charset="0"/>
              </a:rPr>
              <a:t>= recognizes MHC I + peptide</a:t>
            </a:r>
          </a:p>
          <a:p>
            <a:pPr marL="681685" indent="-486918">
              <a:spcBef>
                <a:spcPts val="200"/>
              </a:spcBef>
              <a:buFont typeface="Arial" panose="020B0604020202020204" pitchFamily="34" charset="0"/>
              <a:buChar char="•"/>
            </a:pPr>
            <a:r>
              <a:rPr lang="en-US" sz="1600" b="1" dirty="0">
                <a:latin typeface="Arial" panose="020B0604020202020204" pitchFamily="34" charset="0"/>
                <a:ea typeface="Times New Roman" panose="02020603050405020304" pitchFamily="18" charset="0"/>
                <a:cs typeface="Arial" panose="020B0604020202020204" pitchFamily="34" charset="0"/>
              </a:rPr>
              <a:t>T</a:t>
            </a:r>
            <a:r>
              <a:rPr lang="en-US" sz="1600" b="1" baseline="-25000" dirty="0">
                <a:latin typeface="Arial" panose="020B0604020202020204" pitchFamily="34" charset="0"/>
                <a:ea typeface="Times New Roman" panose="02020603050405020304" pitchFamily="18" charset="0"/>
                <a:cs typeface="Arial" panose="020B0604020202020204" pitchFamily="34" charset="0"/>
              </a:rPr>
              <a:t>H</a:t>
            </a:r>
            <a:r>
              <a:rPr lang="en-US" sz="1600" b="1" dirty="0">
                <a:latin typeface="Arial" panose="020B0604020202020204" pitchFamily="34" charset="0"/>
                <a:ea typeface="Times New Roman" panose="02020603050405020304" pitchFamily="18" charset="0"/>
                <a:cs typeface="Arial" panose="020B0604020202020204" pitchFamily="34" charset="0"/>
              </a:rPr>
              <a:t> cell</a:t>
            </a:r>
            <a:r>
              <a:rPr lang="en-US" sz="1600" dirty="0">
                <a:latin typeface="Arial" panose="020B0604020202020204" pitchFamily="34" charset="0"/>
                <a:ea typeface="Times New Roman" panose="02020603050405020304" pitchFamily="18" charset="0"/>
                <a:cs typeface="Arial" panose="020B0604020202020204" pitchFamily="34" charset="0"/>
              </a:rPr>
              <a:t> = recognizes MHC II + peptide</a:t>
            </a:r>
          </a:p>
          <a:p>
            <a:pPr marL="486918" indent="-292151">
              <a:spcBef>
                <a:spcPts val="200"/>
              </a:spcBef>
            </a:pPr>
            <a:r>
              <a:rPr lang="en-US" sz="1600" b="1" dirty="0">
                <a:latin typeface="Arial" panose="020B0604020202020204" pitchFamily="34" charset="0"/>
                <a:ea typeface="Times New Roman" panose="02020603050405020304" pitchFamily="18" charset="0"/>
                <a:cs typeface="Arial" panose="020B0604020202020204" pitchFamily="34" charset="0"/>
              </a:rPr>
              <a:t>MHC</a:t>
            </a:r>
            <a:r>
              <a:rPr lang="en-US" sz="1600" dirty="0">
                <a:latin typeface="Arial" panose="020B0604020202020204" pitchFamily="34" charset="0"/>
                <a:ea typeface="Times New Roman" panose="02020603050405020304" pitchFamily="18" charset="0"/>
                <a:cs typeface="Arial" panose="020B0604020202020204" pitchFamily="34" charset="0"/>
              </a:rPr>
              <a:t> = </a:t>
            </a:r>
            <a:r>
              <a:rPr lang="en-US" sz="1600" u="sng" dirty="0">
                <a:latin typeface="Arial" panose="020B0604020202020204" pitchFamily="34" charset="0"/>
                <a:ea typeface="Times New Roman" panose="02020603050405020304" pitchFamily="18" charset="0"/>
                <a:cs typeface="Arial" panose="020B0604020202020204" pitchFamily="34" charset="0"/>
              </a:rPr>
              <a:t>m</a:t>
            </a:r>
            <a:r>
              <a:rPr lang="en-US" sz="1600" dirty="0">
                <a:latin typeface="Arial" panose="020B0604020202020204" pitchFamily="34" charset="0"/>
                <a:ea typeface="Times New Roman" panose="02020603050405020304" pitchFamily="18" charset="0"/>
                <a:cs typeface="Arial" panose="020B0604020202020204" pitchFamily="34" charset="0"/>
              </a:rPr>
              <a:t>ajor </a:t>
            </a:r>
            <a:r>
              <a:rPr lang="en-US" sz="1600" u="sng" dirty="0">
                <a:latin typeface="Arial" panose="020B0604020202020204" pitchFamily="34" charset="0"/>
                <a:ea typeface="Times New Roman" panose="02020603050405020304" pitchFamily="18" charset="0"/>
                <a:cs typeface="Arial" panose="020B0604020202020204" pitchFamily="34" charset="0"/>
              </a:rPr>
              <a:t>h</a:t>
            </a:r>
            <a:r>
              <a:rPr lang="en-US" sz="1600" dirty="0">
                <a:latin typeface="Arial" panose="020B0604020202020204" pitchFamily="34" charset="0"/>
                <a:ea typeface="Times New Roman" panose="02020603050405020304" pitchFamily="18" charset="0"/>
                <a:cs typeface="Arial" panose="020B0604020202020204" pitchFamily="34" charset="0"/>
              </a:rPr>
              <a:t>istocompatibility </a:t>
            </a:r>
            <a:r>
              <a:rPr lang="en-US" sz="1600" u="sng" dirty="0">
                <a:latin typeface="Arial" panose="020B0604020202020204" pitchFamily="34" charset="0"/>
                <a:ea typeface="Times New Roman" panose="02020603050405020304" pitchFamily="18" charset="0"/>
                <a:cs typeface="Arial" panose="020B0604020202020204" pitchFamily="34" charset="0"/>
              </a:rPr>
              <a:t>c</a:t>
            </a:r>
            <a:r>
              <a:rPr lang="en-US" sz="1600" dirty="0">
                <a:latin typeface="Arial" panose="020B0604020202020204" pitchFamily="34" charset="0"/>
                <a:ea typeface="Times New Roman" panose="02020603050405020304" pitchFamily="18" charset="0"/>
                <a:cs typeface="Arial" panose="020B0604020202020204" pitchFamily="34" charset="0"/>
              </a:rPr>
              <a:t>omplex – required for acquired immunity (basis of transplant rejection)</a:t>
            </a:r>
          </a:p>
          <a:p>
            <a:pPr marL="559956" indent="-365189">
              <a:spcBef>
                <a:spcPts val="200"/>
              </a:spcBef>
              <a:buFont typeface="Arial" panose="020B0604020202020204" pitchFamily="34" charset="0"/>
              <a:buChar char="•"/>
            </a:pPr>
            <a:r>
              <a:rPr lang="en-US" sz="1600" dirty="0">
                <a:latin typeface="Arial" panose="020B0604020202020204" pitchFamily="34" charset="0"/>
                <a:ea typeface="Times New Roman" panose="02020603050405020304" pitchFamily="18" charset="0"/>
                <a:cs typeface="Arial" panose="020B0604020202020204" pitchFamily="34" charset="0"/>
              </a:rPr>
              <a:t>MHC I = protein found on the surface of </a:t>
            </a:r>
            <a:r>
              <a:rPr lang="en-US" sz="1600" b="1" i="1" dirty="0">
                <a:latin typeface="Arial" panose="020B0604020202020204" pitchFamily="34" charset="0"/>
                <a:ea typeface="Times New Roman" panose="02020603050405020304" pitchFamily="18" charset="0"/>
                <a:cs typeface="Arial" panose="020B0604020202020204" pitchFamily="34" charset="0"/>
              </a:rPr>
              <a:t>all</a:t>
            </a:r>
            <a:r>
              <a:rPr lang="en-US" sz="1600" dirty="0">
                <a:latin typeface="Arial" panose="020B0604020202020204" pitchFamily="34" charset="0"/>
                <a:ea typeface="Times New Roman" panose="02020603050405020304" pitchFamily="18" charset="0"/>
                <a:cs typeface="Arial" panose="020B0604020202020204" pitchFamily="34" charset="0"/>
              </a:rPr>
              <a:t> cells, “presents” peptides derived from the proteins that were made by the cell.  The MHC-peptide complex is recognized by T</a:t>
            </a:r>
            <a:r>
              <a:rPr lang="en-US" sz="1600" baseline="-25000" dirty="0">
                <a:latin typeface="Arial" panose="020B0604020202020204" pitchFamily="34" charset="0"/>
                <a:ea typeface="Times New Roman" panose="02020603050405020304" pitchFamily="18" charset="0"/>
                <a:cs typeface="Arial" panose="020B0604020202020204" pitchFamily="34" charset="0"/>
              </a:rPr>
              <a:t>c</a:t>
            </a:r>
            <a:r>
              <a:rPr lang="en-US" sz="1600" dirty="0">
                <a:latin typeface="Arial" panose="020B0604020202020204" pitchFamily="34" charset="0"/>
                <a:ea typeface="Times New Roman" panose="02020603050405020304" pitchFamily="18" charset="0"/>
                <a:cs typeface="Arial" panose="020B0604020202020204" pitchFamily="34" charset="0"/>
              </a:rPr>
              <a:t> cells. </a:t>
            </a:r>
            <a:r>
              <a:rPr lang="en-US" sz="1600" b="1" i="1" dirty="0">
                <a:latin typeface="Arial" panose="020B0604020202020204" pitchFamily="34" charset="0"/>
                <a:ea typeface="Times New Roman" panose="02020603050405020304" pitchFamily="18" charset="0"/>
                <a:cs typeface="Arial" panose="020B0604020202020204" pitchFamily="34" charset="0"/>
              </a:rPr>
              <a:t>Only foreign peptides produce a response</a:t>
            </a:r>
            <a:r>
              <a:rPr lang="en-US" sz="1600" dirty="0">
                <a:latin typeface="Arial" panose="020B0604020202020204" pitchFamily="34" charset="0"/>
                <a:ea typeface="Times New Roman" panose="02020603050405020304" pitchFamily="18" charset="0"/>
                <a:cs typeface="Arial" panose="020B0604020202020204" pitchFamily="34" charset="0"/>
              </a:rPr>
              <a:t>.</a:t>
            </a:r>
          </a:p>
          <a:p>
            <a:pPr marL="559956" indent="-365189">
              <a:spcBef>
                <a:spcPts val="200"/>
              </a:spcBef>
              <a:buFont typeface="Arial" panose="020B0604020202020204" pitchFamily="34" charset="0"/>
              <a:buChar char="•"/>
            </a:pPr>
            <a:r>
              <a:rPr lang="en-US" sz="1600" dirty="0">
                <a:latin typeface="Arial" panose="020B0604020202020204" pitchFamily="34" charset="0"/>
                <a:ea typeface="Times New Roman" panose="02020603050405020304" pitchFamily="18" charset="0"/>
                <a:cs typeface="Arial" panose="020B0604020202020204" pitchFamily="34" charset="0"/>
              </a:rPr>
              <a:t>MHC II = on the surface of B-cells, macrophages, and dendritic cells. Presents external peptides to T</a:t>
            </a:r>
            <a:r>
              <a:rPr lang="en-US" sz="1600" baseline="-25000" dirty="0">
                <a:latin typeface="Arial" panose="020B0604020202020204" pitchFamily="34" charset="0"/>
                <a:ea typeface="Times New Roman" panose="02020603050405020304" pitchFamily="18" charset="0"/>
                <a:cs typeface="Arial" panose="020B0604020202020204" pitchFamily="34" charset="0"/>
              </a:rPr>
              <a:t>H</a:t>
            </a:r>
            <a:r>
              <a:rPr lang="en-US" sz="1600" dirty="0">
                <a:latin typeface="Arial" panose="020B0604020202020204" pitchFamily="34" charset="0"/>
                <a:ea typeface="Times New Roman" panose="02020603050405020304" pitchFamily="18" charset="0"/>
                <a:cs typeface="Arial" panose="020B0604020202020204" pitchFamily="34" charset="0"/>
              </a:rPr>
              <a:t> cells, leading to activation of the cell by T</a:t>
            </a:r>
            <a:r>
              <a:rPr lang="en-US" sz="1600" baseline="-25000" dirty="0">
                <a:latin typeface="Arial" panose="020B0604020202020204" pitchFamily="34" charset="0"/>
                <a:ea typeface="Times New Roman" panose="02020603050405020304" pitchFamily="18" charset="0"/>
                <a:cs typeface="Arial" panose="020B0604020202020204" pitchFamily="34" charset="0"/>
              </a:rPr>
              <a:t>H</a:t>
            </a:r>
            <a:r>
              <a:rPr lang="en-US" sz="1600" dirty="0">
                <a:latin typeface="Arial" panose="020B0604020202020204" pitchFamily="34" charset="0"/>
                <a:ea typeface="Times New Roman" panose="02020603050405020304" pitchFamily="18" charset="0"/>
                <a:cs typeface="Arial" panose="020B0604020202020204" pitchFamily="34" charset="0"/>
              </a:rPr>
              <a:t> cells. </a:t>
            </a:r>
            <a:r>
              <a:rPr lang="en-US" sz="1600" b="1" i="1" dirty="0">
                <a:latin typeface="Arial" panose="020B0604020202020204" pitchFamily="34" charset="0"/>
                <a:ea typeface="Times New Roman" panose="02020603050405020304" pitchFamily="18" charset="0"/>
                <a:cs typeface="Arial" panose="020B0604020202020204" pitchFamily="34" charset="0"/>
              </a:rPr>
              <a:t>Only foreign peptides produce a response</a:t>
            </a:r>
            <a:r>
              <a:rPr lang="en-US" sz="1600" dirty="0">
                <a:latin typeface="Arial" panose="020B0604020202020204" pitchFamily="34" charset="0"/>
                <a:ea typeface="Times New Roman" panose="02020603050405020304" pitchFamily="18" charset="0"/>
                <a:cs typeface="Arial" panose="020B0604020202020204" pitchFamily="34" charset="0"/>
              </a:rPr>
              <a:t>.</a:t>
            </a:r>
          </a:p>
        </p:txBody>
      </p:sp>
      <p:sp>
        <p:nvSpPr>
          <p:cNvPr id="3" name="Date Placeholder 2">
            <a:extLst>
              <a:ext uri="{FF2B5EF4-FFF2-40B4-BE49-F238E27FC236}">
                <a16:creationId xmlns:a16="http://schemas.microsoft.com/office/drawing/2014/main" id="{FDB9FC1C-001C-47AE-BB54-95CF6DE19FE4}"/>
              </a:ext>
            </a:extLst>
          </p:cNvPr>
          <p:cNvSpPr>
            <a:spLocks noGrp="1"/>
          </p:cNvSpPr>
          <p:nvPr>
            <p:ph type="dt" sz="half" idx="10"/>
          </p:nvPr>
        </p:nvSpPr>
        <p:spPr/>
        <p:txBody>
          <a:bodyPr/>
          <a:lstStyle/>
          <a:p>
            <a:fld id="{F0C75DE1-33A1-4622-96E6-4C3DCF59FB8D}" type="datetime1">
              <a:rPr lang="en-US" smtClean="0"/>
              <a:t>2/8/2025</a:t>
            </a:fld>
            <a:endParaRPr lang="en-US"/>
          </a:p>
        </p:txBody>
      </p:sp>
      <p:sp>
        <p:nvSpPr>
          <p:cNvPr id="5" name="Footer Placeholder 4">
            <a:extLst>
              <a:ext uri="{FF2B5EF4-FFF2-40B4-BE49-F238E27FC236}">
                <a16:creationId xmlns:a16="http://schemas.microsoft.com/office/drawing/2014/main" id="{013ADF6F-FB04-4638-8029-5EE7B0FA8EBB}"/>
              </a:ext>
            </a:extLst>
          </p:cNvPr>
          <p:cNvSpPr>
            <a:spLocks noGrp="1"/>
          </p:cNvSpPr>
          <p:nvPr>
            <p:ph type="ftr" sz="quarter" idx="11"/>
          </p:nvPr>
        </p:nvSpPr>
        <p:spPr/>
        <p:txBody>
          <a:bodyPr/>
          <a:lstStyle/>
          <a:p>
            <a:r>
              <a:rPr lang="en-US"/>
              <a:t>Drugs and Disease Spring 2025 - Lecture 5</a:t>
            </a:r>
          </a:p>
        </p:txBody>
      </p:sp>
      <p:sp>
        <p:nvSpPr>
          <p:cNvPr id="4" name="Slide Number Placeholder 3">
            <a:extLst>
              <a:ext uri="{FF2B5EF4-FFF2-40B4-BE49-F238E27FC236}">
                <a16:creationId xmlns:a16="http://schemas.microsoft.com/office/drawing/2014/main" id="{AFD82BA3-519B-457B-ADA3-7B029B0A4FFC}"/>
              </a:ext>
            </a:extLst>
          </p:cNvPr>
          <p:cNvSpPr>
            <a:spLocks noGrp="1"/>
          </p:cNvSpPr>
          <p:nvPr>
            <p:ph type="sldNum" sz="quarter" idx="12"/>
          </p:nvPr>
        </p:nvSpPr>
        <p:spPr/>
        <p:txBody>
          <a:bodyPr/>
          <a:lstStyle/>
          <a:p>
            <a:fld id="{5B355701-1634-9947-B683-B8275B8528C8}" type="slidenum">
              <a:rPr lang="en-US" smtClean="0"/>
              <a:t>7</a:t>
            </a:fld>
            <a:endParaRPr lang="en-US"/>
          </a:p>
        </p:txBody>
      </p:sp>
      <p:pic>
        <p:nvPicPr>
          <p:cNvPr id="7" name="Picture 6" descr="A picture containing text, clipart&#10;&#10;Description automatically generated">
            <a:extLst>
              <a:ext uri="{FF2B5EF4-FFF2-40B4-BE49-F238E27FC236}">
                <a16:creationId xmlns:a16="http://schemas.microsoft.com/office/drawing/2014/main" id="{3E02321B-E25F-2FE0-2BA2-2E87FB0E7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5028" y="197236"/>
            <a:ext cx="2272228" cy="785168"/>
          </a:xfrm>
          <a:prstGeom prst="rect">
            <a:avLst/>
          </a:prstGeom>
        </p:spPr>
      </p:pic>
      <p:graphicFrame>
        <p:nvGraphicFramePr>
          <p:cNvPr id="10" name="Object 9">
            <a:extLst>
              <a:ext uri="{FF2B5EF4-FFF2-40B4-BE49-F238E27FC236}">
                <a16:creationId xmlns:a16="http://schemas.microsoft.com/office/drawing/2014/main" id="{7BCB65EB-D58A-71DE-4332-FE0805DFA450}"/>
              </a:ext>
            </a:extLst>
          </p:cNvPr>
          <p:cNvGraphicFramePr>
            <a:graphicFrameLocks noChangeAspect="1"/>
          </p:cNvGraphicFramePr>
          <p:nvPr/>
        </p:nvGraphicFramePr>
        <p:xfrm>
          <a:off x="10400633" y="2746157"/>
          <a:ext cx="2196370" cy="2920038"/>
        </p:xfrm>
        <a:graphic>
          <a:graphicData uri="http://schemas.openxmlformats.org/presentationml/2006/ole">
            <mc:AlternateContent xmlns:mc="http://schemas.openxmlformats.org/markup-compatibility/2006">
              <mc:Choice xmlns:v="urn:schemas-microsoft-com:vml" Requires="v">
                <p:oleObj name="MDLDrawObject Class" r:id="rId4" imgW="2618321" imgH="3476297" progId="MDLDrawOLE.MDLDrawObject.1">
                  <p:embed/>
                </p:oleObj>
              </mc:Choice>
              <mc:Fallback>
                <p:oleObj name="MDLDrawObject Class" r:id="rId4" imgW="2618321" imgH="3476297" progId="MDLDrawOLE.MDLDrawObject.1">
                  <p:embed/>
                  <p:pic>
                    <p:nvPicPr>
                      <p:cNvPr id="10" name="Object 9">
                        <a:extLst>
                          <a:ext uri="{FF2B5EF4-FFF2-40B4-BE49-F238E27FC236}">
                            <a16:creationId xmlns:a16="http://schemas.microsoft.com/office/drawing/2014/main" id="{7BCB65EB-D58A-71DE-4332-FE0805DFA450}"/>
                          </a:ext>
                        </a:extLst>
                      </p:cNvPr>
                      <p:cNvPicPr/>
                      <p:nvPr/>
                    </p:nvPicPr>
                    <p:blipFill>
                      <a:blip r:embed="rId5"/>
                      <a:stretch>
                        <a:fillRect/>
                      </a:stretch>
                    </p:blipFill>
                    <p:spPr>
                      <a:xfrm>
                        <a:off x="10400633" y="2746157"/>
                        <a:ext cx="2196370" cy="2920038"/>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7F7C6A3D-6290-6A91-2041-A811829D97C1}"/>
              </a:ext>
            </a:extLst>
          </p:cNvPr>
          <p:cNvGraphicFramePr>
            <a:graphicFrameLocks noChangeAspect="1"/>
          </p:cNvGraphicFramePr>
          <p:nvPr/>
        </p:nvGraphicFramePr>
        <p:xfrm>
          <a:off x="10561762" y="5813564"/>
          <a:ext cx="2085669" cy="1228823"/>
        </p:xfrm>
        <a:graphic>
          <a:graphicData uri="http://schemas.openxmlformats.org/presentationml/2006/ole">
            <mc:AlternateContent xmlns:mc="http://schemas.openxmlformats.org/markup-compatibility/2006">
              <mc:Choice xmlns:v="urn:schemas-microsoft-com:vml" Requires="v">
                <p:oleObj name="MDLDrawObject Class" r:id="rId6" imgW="1199077" imgH="704719" progId="MDLDrawOLE.MDLDrawObject.1">
                  <p:embed/>
                </p:oleObj>
              </mc:Choice>
              <mc:Fallback>
                <p:oleObj name="MDLDrawObject Class" r:id="rId6" imgW="1199077" imgH="704719" progId="MDLDrawOLE.MDLDrawObject.1">
                  <p:embed/>
                  <p:pic>
                    <p:nvPicPr>
                      <p:cNvPr id="6" name="Object 5">
                        <a:extLst>
                          <a:ext uri="{FF2B5EF4-FFF2-40B4-BE49-F238E27FC236}">
                            <a16:creationId xmlns:a16="http://schemas.microsoft.com/office/drawing/2014/main" id="{7F7C6A3D-6290-6A91-2041-A811829D97C1}"/>
                          </a:ext>
                        </a:extLst>
                      </p:cNvPr>
                      <p:cNvPicPr/>
                      <p:nvPr/>
                    </p:nvPicPr>
                    <p:blipFill>
                      <a:blip r:embed="rId7"/>
                      <a:stretch>
                        <a:fillRect/>
                      </a:stretch>
                    </p:blipFill>
                    <p:spPr>
                      <a:xfrm>
                        <a:off x="10561762" y="5813564"/>
                        <a:ext cx="2085669" cy="1228823"/>
                      </a:xfrm>
                      <a:prstGeom prst="rect">
                        <a:avLst/>
                      </a:prstGeom>
                    </p:spPr>
                  </p:pic>
                </p:oleObj>
              </mc:Fallback>
            </mc:AlternateContent>
          </a:graphicData>
        </a:graphic>
      </p:graphicFrame>
      <mc:AlternateContent xmlns:mc="http://schemas.openxmlformats.org/markup-compatibility/2006">
        <mc:Choice xmlns:p14="http://schemas.microsoft.com/office/powerpoint/2010/main" Requires="p14">
          <p:contentPart p14:bwMode="auto" r:id="rId8">
            <p14:nvContentPartPr>
              <p14:cNvPr id="8" name="Ink 7">
                <a:extLst>
                  <a:ext uri="{FF2B5EF4-FFF2-40B4-BE49-F238E27FC236}">
                    <a16:creationId xmlns:a16="http://schemas.microsoft.com/office/drawing/2014/main" id="{D305D758-FD37-759C-5B02-9D244A47B7BB}"/>
                  </a:ext>
                </a:extLst>
              </p14:cNvPr>
              <p14:cNvContentPartPr/>
              <p14:nvPr/>
            </p14:nvContentPartPr>
            <p14:xfrm>
              <a:off x="234913" y="286769"/>
              <a:ext cx="1024920" cy="385200"/>
            </p14:xfrm>
          </p:contentPart>
        </mc:Choice>
        <mc:Fallback>
          <p:pic>
            <p:nvPicPr>
              <p:cNvPr id="8" name="Ink 7">
                <a:extLst>
                  <a:ext uri="{FF2B5EF4-FFF2-40B4-BE49-F238E27FC236}">
                    <a16:creationId xmlns:a16="http://schemas.microsoft.com/office/drawing/2014/main" id="{D305D758-FD37-759C-5B02-9D244A47B7BB}"/>
                  </a:ext>
                </a:extLst>
              </p:cNvPr>
              <p:cNvPicPr/>
              <p:nvPr/>
            </p:nvPicPr>
            <p:blipFill>
              <a:blip r:embed="rId9"/>
              <a:stretch>
                <a:fillRect/>
              </a:stretch>
            </p:blipFill>
            <p:spPr>
              <a:xfrm>
                <a:off x="226273" y="278129"/>
                <a:ext cx="1042560" cy="40284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1" name="Ink 10">
                <a:extLst>
                  <a:ext uri="{FF2B5EF4-FFF2-40B4-BE49-F238E27FC236}">
                    <a16:creationId xmlns:a16="http://schemas.microsoft.com/office/drawing/2014/main" id="{3194A4F4-DE9C-7F88-A606-B6E4FB3B7671}"/>
                  </a:ext>
                </a:extLst>
              </p14:cNvPr>
              <p14:cNvContentPartPr/>
              <p14:nvPr/>
            </p14:nvContentPartPr>
            <p14:xfrm>
              <a:off x="6727153" y="617969"/>
              <a:ext cx="344880" cy="57960"/>
            </p14:xfrm>
          </p:contentPart>
        </mc:Choice>
        <mc:Fallback>
          <p:pic>
            <p:nvPicPr>
              <p:cNvPr id="11" name="Ink 10">
                <a:extLst>
                  <a:ext uri="{FF2B5EF4-FFF2-40B4-BE49-F238E27FC236}">
                    <a16:creationId xmlns:a16="http://schemas.microsoft.com/office/drawing/2014/main" id="{3194A4F4-DE9C-7F88-A606-B6E4FB3B7671}"/>
                  </a:ext>
                </a:extLst>
              </p:cNvPr>
              <p:cNvPicPr/>
              <p:nvPr/>
            </p:nvPicPr>
            <p:blipFill>
              <a:blip r:embed="rId11"/>
              <a:stretch>
                <a:fillRect/>
              </a:stretch>
            </p:blipFill>
            <p:spPr>
              <a:xfrm>
                <a:off x="6718153" y="608969"/>
                <a:ext cx="362520" cy="756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2" name="Ink 11">
                <a:extLst>
                  <a:ext uri="{FF2B5EF4-FFF2-40B4-BE49-F238E27FC236}">
                    <a16:creationId xmlns:a16="http://schemas.microsoft.com/office/drawing/2014/main" id="{26CDB7A9-B72F-9EDC-AE92-7A987DBD5242}"/>
                  </a:ext>
                </a:extLst>
              </p14:cNvPr>
              <p14:cNvContentPartPr/>
              <p14:nvPr/>
            </p14:nvContentPartPr>
            <p14:xfrm>
              <a:off x="7429513" y="605729"/>
              <a:ext cx="259560" cy="36000"/>
            </p14:xfrm>
          </p:contentPart>
        </mc:Choice>
        <mc:Fallback>
          <p:pic>
            <p:nvPicPr>
              <p:cNvPr id="12" name="Ink 11">
                <a:extLst>
                  <a:ext uri="{FF2B5EF4-FFF2-40B4-BE49-F238E27FC236}">
                    <a16:creationId xmlns:a16="http://schemas.microsoft.com/office/drawing/2014/main" id="{26CDB7A9-B72F-9EDC-AE92-7A987DBD5242}"/>
                  </a:ext>
                </a:extLst>
              </p:cNvPr>
              <p:cNvPicPr/>
              <p:nvPr/>
            </p:nvPicPr>
            <p:blipFill>
              <a:blip r:embed="rId13"/>
              <a:stretch>
                <a:fillRect/>
              </a:stretch>
            </p:blipFill>
            <p:spPr>
              <a:xfrm>
                <a:off x="7420873" y="597089"/>
                <a:ext cx="277200" cy="5364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3" name="Ink 12">
                <a:extLst>
                  <a:ext uri="{FF2B5EF4-FFF2-40B4-BE49-F238E27FC236}">
                    <a16:creationId xmlns:a16="http://schemas.microsoft.com/office/drawing/2014/main" id="{5370185F-7D8E-E097-22EA-2BF070A405E9}"/>
                  </a:ext>
                </a:extLst>
              </p14:cNvPr>
              <p14:cNvContentPartPr/>
              <p14:nvPr/>
            </p14:nvContentPartPr>
            <p14:xfrm>
              <a:off x="8030353" y="672689"/>
              <a:ext cx="251280" cy="23760"/>
            </p14:xfrm>
          </p:contentPart>
        </mc:Choice>
        <mc:Fallback>
          <p:pic>
            <p:nvPicPr>
              <p:cNvPr id="13" name="Ink 12">
                <a:extLst>
                  <a:ext uri="{FF2B5EF4-FFF2-40B4-BE49-F238E27FC236}">
                    <a16:creationId xmlns:a16="http://schemas.microsoft.com/office/drawing/2014/main" id="{5370185F-7D8E-E097-22EA-2BF070A405E9}"/>
                  </a:ext>
                </a:extLst>
              </p:cNvPr>
              <p:cNvPicPr/>
              <p:nvPr/>
            </p:nvPicPr>
            <p:blipFill>
              <a:blip r:embed="rId15"/>
              <a:stretch>
                <a:fillRect/>
              </a:stretch>
            </p:blipFill>
            <p:spPr>
              <a:xfrm>
                <a:off x="8021713" y="664049"/>
                <a:ext cx="268920" cy="414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4" name="Ink 13">
                <a:extLst>
                  <a:ext uri="{FF2B5EF4-FFF2-40B4-BE49-F238E27FC236}">
                    <a16:creationId xmlns:a16="http://schemas.microsoft.com/office/drawing/2014/main" id="{61567B85-C558-26DF-F1A4-C746B0F0B3A5}"/>
                  </a:ext>
                </a:extLst>
              </p14:cNvPr>
              <p14:cNvContentPartPr/>
              <p14:nvPr/>
            </p14:nvContentPartPr>
            <p14:xfrm>
              <a:off x="10882273" y="719849"/>
              <a:ext cx="903240" cy="357480"/>
            </p14:xfrm>
          </p:contentPart>
        </mc:Choice>
        <mc:Fallback>
          <p:pic>
            <p:nvPicPr>
              <p:cNvPr id="14" name="Ink 13">
                <a:extLst>
                  <a:ext uri="{FF2B5EF4-FFF2-40B4-BE49-F238E27FC236}">
                    <a16:creationId xmlns:a16="http://schemas.microsoft.com/office/drawing/2014/main" id="{61567B85-C558-26DF-F1A4-C746B0F0B3A5}"/>
                  </a:ext>
                </a:extLst>
              </p:cNvPr>
              <p:cNvPicPr/>
              <p:nvPr/>
            </p:nvPicPr>
            <p:blipFill>
              <a:blip r:embed="rId17"/>
              <a:stretch>
                <a:fillRect/>
              </a:stretch>
            </p:blipFill>
            <p:spPr>
              <a:xfrm>
                <a:off x="10873273" y="711209"/>
                <a:ext cx="920880" cy="37512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5" name="Ink 14">
                <a:extLst>
                  <a:ext uri="{FF2B5EF4-FFF2-40B4-BE49-F238E27FC236}">
                    <a16:creationId xmlns:a16="http://schemas.microsoft.com/office/drawing/2014/main" id="{9D8551F1-511D-DC20-F930-C1907F77E370}"/>
                  </a:ext>
                </a:extLst>
              </p14:cNvPr>
              <p14:cNvContentPartPr/>
              <p14:nvPr/>
            </p14:nvContentPartPr>
            <p14:xfrm>
              <a:off x="10487713" y="289289"/>
              <a:ext cx="621720" cy="453960"/>
            </p14:xfrm>
          </p:contentPart>
        </mc:Choice>
        <mc:Fallback>
          <p:pic>
            <p:nvPicPr>
              <p:cNvPr id="15" name="Ink 14">
                <a:extLst>
                  <a:ext uri="{FF2B5EF4-FFF2-40B4-BE49-F238E27FC236}">
                    <a16:creationId xmlns:a16="http://schemas.microsoft.com/office/drawing/2014/main" id="{9D8551F1-511D-DC20-F930-C1907F77E370}"/>
                  </a:ext>
                </a:extLst>
              </p:cNvPr>
              <p:cNvPicPr/>
              <p:nvPr/>
            </p:nvPicPr>
            <p:blipFill>
              <a:blip r:embed="rId19"/>
              <a:stretch>
                <a:fillRect/>
              </a:stretch>
            </p:blipFill>
            <p:spPr>
              <a:xfrm>
                <a:off x="10478713" y="280289"/>
                <a:ext cx="639360" cy="47160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6" name="Ink 15">
                <a:extLst>
                  <a:ext uri="{FF2B5EF4-FFF2-40B4-BE49-F238E27FC236}">
                    <a16:creationId xmlns:a16="http://schemas.microsoft.com/office/drawing/2014/main" id="{DE9634CE-E6ED-AA2F-D9BC-DFF8E892506B}"/>
                  </a:ext>
                </a:extLst>
              </p14:cNvPr>
              <p14:cNvContentPartPr/>
              <p14:nvPr/>
            </p14:nvContentPartPr>
            <p14:xfrm>
              <a:off x="187753" y="625889"/>
              <a:ext cx="1052640" cy="308880"/>
            </p14:xfrm>
          </p:contentPart>
        </mc:Choice>
        <mc:Fallback>
          <p:pic>
            <p:nvPicPr>
              <p:cNvPr id="16" name="Ink 15">
                <a:extLst>
                  <a:ext uri="{FF2B5EF4-FFF2-40B4-BE49-F238E27FC236}">
                    <a16:creationId xmlns:a16="http://schemas.microsoft.com/office/drawing/2014/main" id="{DE9634CE-E6ED-AA2F-D9BC-DFF8E892506B}"/>
                  </a:ext>
                </a:extLst>
              </p:cNvPr>
              <p:cNvPicPr/>
              <p:nvPr/>
            </p:nvPicPr>
            <p:blipFill>
              <a:blip r:embed="rId21"/>
              <a:stretch>
                <a:fillRect/>
              </a:stretch>
            </p:blipFill>
            <p:spPr>
              <a:xfrm>
                <a:off x="178753" y="617249"/>
                <a:ext cx="1070280" cy="32652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7" name="Ink 16">
                <a:extLst>
                  <a:ext uri="{FF2B5EF4-FFF2-40B4-BE49-F238E27FC236}">
                    <a16:creationId xmlns:a16="http://schemas.microsoft.com/office/drawing/2014/main" id="{C4399B4C-1F5B-B68C-CE0C-A9218D28D420}"/>
                  </a:ext>
                </a:extLst>
              </p14:cNvPr>
              <p14:cNvContentPartPr/>
              <p14:nvPr/>
            </p14:nvContentPartPr>
            <p14:xfrm>
              <a:off x="11790553" y="66089"/>
              <a:ext cx="729720" cy="568080"/>
            </p14:xfrm>
          </p:contentPart>
        </mc:Choice>
        <mc:Fallback>
          <p:pic>
            <p:nvPicPr>
              <p:cNvPr id="17" name="Ink 16">
                <a:extLst>
                  <a:ext uri="{FF2B5EF4-FFF2-40B4-BE49-F238E27FC236}">
                    <a16:creationId xmlns:a16="http://schemas.microsoft.com/office/drawing/2014/main" id="{C4399B4C-1F5B-B68C-CE0C-A9218D28D420}"/>
                  </a:ext>
                </a:extLst>
              </p:cNvPr>
              <p:cNvPicPr/>
              <p:nvPr/>
            </p:nvPicPr>
            <p:blipFill>
              <a:blip r:embed="rId23"/>
              <a:stretch>
                <a:fillRect/>
              </a:stretch>
            </p:blipFill>
            <p:spPr>
              <a:xfrm>
                <a:off x="11781913" y="57449"/>
                <a:ext cx="747360" cy="58572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8" name="Ink 17">
                <a:extLst>
                  <a:ext uri="{FF2B5EF4-FFF2-40B4-BE49-F238E27FC236}">
                    <a16:creationId xmlns:a16="http://schemas.microsoft.com/office/drawing/2014/main" id="{11BDC6F1-F6BC-5288-81AD-8653123BC0F4}"/>
                  </a:ext>
                </a:extLst>
              </p14:cNvPr>
              <p14:cNvContentPartPr/>
              <p14:nvPr/>
            </p14:nvContentPartPr>
            <p14:xfrm>
              <a:off x="152113" y="1012889"/>
              <a:ext cx="239040" cy="168480"/>
            </p14:xfrm>
          </p:contentPart>
        </mc:Choice>
        <mc:Fallback>
          <p:pic>
            <p:nvPicPr>
              <p:cNvPr id="18" name="Ink 17">
                <a:extLst>
                  <a:ext uri="{FF2B5EF4-FFF2-40B4-BE49-F238E27FC236}">
                    <a16:creationId xmlns:a16="http://schemas.microsoft.com/office/drawing/2014/main" id="{11BDC6F1-F6BC-5288-81AD-8653123BC0F4}"/>
                  </a:ext>
                </a:extLst>
              </p:cNvPr>
              <p:cNvPicPr/>
              <p:nvPr/>
            </p:nvPicPr>
            <p:blipFill>
              <a:blip r:embed="rId25"/>
              <a:stretch>
                <a:fillRect/>
              </a:stretch>
            </p:blipFill>
            <p:spPr>
              <a:xfrm>
                <a:off x="143113" y="1003889"/>
                <a:ext cx="256680" cy="18612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19" name="Ink 18">
                <a:extLst>
                  <a:ext uri="{FF2B5EF4-FFF2-40B4-BE49-F238E27FC236}">
                    <a16:creationId xmlns:a16="http://schemas.microsoft.com/office/drawing/2014/main" id="{DDA5967E-5994-3823-238C-6B71B629D0C8}"/>
                  </a:ext>
                </a:extLst>
              </p14:cNvPr>
              <p14:cNvContentPartPr/>
              <p14:nvPr/>
            </p14:nvContentPartPr>
            <p14:xfrm>
              <a:off x="173713" y="1616969"/>
              <a:ext cx="219600" cy="212760"/>
            </p14:xfrm>
          </p:contentPart>
        </mc:Choice>
        <mc:Fallback>
          <p:pic>
            <p:nvPicPr>
              <p:cNvPr id="19" name="Ink 18">
                <a:extLst>
                  <a:ext uri="{FF2B5EF4-FFF2-40B4-BE49-F238E27FC236}">
                    <a16:creationId xmlns:a16="http://schemas.microsoft.com/office/drawing/2014/main" id="{DDA5967E-5994-3823-238C-6B71B629D0C8}"/>
                  </a:ext>
                </a:extLst>
              </p:cNvPr>
              <p:cNvPicPr/>
              <p:nvPr/>
            </p:nvPicPr>
            <p:blipFill>
              <a:blip r:embed="rId27"/>
              <a:stretch>
                <a:fillRect/>
              </a:stretch>
            </p:blipFill>
            <p:spPr>
              <a:xfrm>
                <a:off x="164713" y="1607969"/>
                <a:ext cx="237240" cy="23040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0" name="Ink 19">
                <a:extLst>
                  <a:ext uri="{FF2B5EF4-FFF2-40B4-BE49-F238E27FC236}">
                    <a16:creationId xmlns:a16="http://schemas.microsoft.com/office/drawing/2014/main" id="{99D0AE14-7DEF-2F32-9A42-49E3C9465A87}"/>
                  </a:ext>
                </a:extLst>
              </p14:cNvPr>
              <p14:cNvContentPartPr/>
              <p14:nvPr/>
            </p14:nvContentPartPr>
            <p14:xfrm>
              <a:off x="2515873" y="1908209"/>
              <a:ext cx="563040" cy="74160"/>
            </p14:xfrm>
          </p:contentPart>
        </mc:Choice>
        <mc:Fallback>
          <p:pic>
            <p:nvPicPr>
              <p:cNvPr id="20" name="Ink 19">
                <a:extLst>
                  <a:ext uri="{FF2B5EF4-FFF2-40B4-BE49-F238E27FC236}">
                    <a16:creationId xmlns:a16="http://schemas.microsoft.com/office/drawing/2014/main" id="{99D0AE14-7DEF-2F32-9A42-49E3C9465A87}"/>
                  </a:ext>
                </a:extLst>
              </p:cNvPr>
              <p:cNvPicPr/>
              <p:nvPr/>
            </p:nvPicPr>
            <p:blipFill>
              <a:blip r:embed="rId29"/>
              <a:stretch>
                <a:fillRect/>
              </a:stretch>
            </p:blipFill>
            <p:spPr>
              <a:xfrm>
                <a:off x="2506873" y="1899569"/>
                <a:ext cx="580680" cy="9180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1" name="Ink 20">
                <a:extLst>
                  <a:ext uri="{FF2B5EF4-FFF2-40B4-BE49-F238E27FC236}">
                    <a16:creationId xmlns:a16="http://schemas.microsoft.com/office/drawing/2014/main" id="{19E8B90B-C7F8-52E5-9ACA-8CFC31A5B109}"/>
                  </a:ext>
                </a:extLst>
              </p14:cNvPr>
              <p14:cNvContentPartPr/>
              <p14:nvPr/>
            </p14:nvContentPartPr>
            <p14:xfrm>
              <a:off x="337873" y="2218889"/>
              <a:ext cx="560160" cy="33840"/>
            </p14:xfrm>
          </p:contentPart>
        </mc:Choice>
        <mc:Fallback>
          <p:pic>
            <p:nvPicPr>
              <p:cNvPr id="21" name="Ink 20">
                <a:extLst>
                  <a:ext uri="{FF2B5EF4-FFF2-40B4-BE49-F238E27FC236}">
                    <a16:creationId xmlns:a16="http://schemas.microsoft.com/office/drawing/2014/main" id="{19E8B90B-C7F8-52E5-9ACA-8CFC31A5B109}"/>
                  </a:ext>
                </a:extLst>
              </p:cNvPr>
              <p:cNvPicPr/>
              <p:nvPr/>
            </p:nvPicPr>
            <p:blipFill>
              <a:blip r:embed="rId31"/>
              <a:stretch>
                <a:fillRect/>
              </a:stretch>
            </p:blipFill>
            <p:spPr>
              <a:xfrm>
                <a:off x="328873" y="2209889"/>
                <a:ext cx="577800" cy="5148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2" name="Ink 21">
                <a:extLst>
                  <a:ext uri="{FF2B5EF4-FFF2-40B4-BE49-F238E27FC236}">
                    <a16:creationId xmlns:a16="http://schemas.microsoft.com/office/drawing/2014/main" id="{8B061FCA-0112-A9B8-4BA1-CFA4F68DD4D2}"/>
                  </a:ext>
                </a:extLst>
              </p14:cNvPr>
              <p14:cNvContentPartPr/>
              <p14:nvPr/>
            </p14:nvContentPartPr>
            <p14:xfrm>
              <a:off x="373153" y="2889569"/>
              <a:ext cx="1109520" cy="77400"/>
            </p14:xfrm>
          </p:contentPart>
        </mc:Choice>
        <mc:Fallback>
          <p:pic>
            <p:nvPicPr>
              <p:cNvPr id="22" name="Ink 21">
                <a:extLst>
                  <a:ext uri="{FF2B5EF4-FFF2-40B4-BE49-F238E27FC236}">
                    <a16:creationId xmlns:a16="http://schemas.microsoft.com/office/drawing/2014/main" id="{8B061FCA-0112-A9B8-4BA1-CFA4F68DD4D2}"/>
                  </a:ext>
                </a:extLst>
              </p:cNvPr>
              <p:cNvPicPr/>
              <p:nvPr/>
            </p:nvPicPr>
            <p:blipFill>
              <a:blip r:embed="rId33"/>
              <a:stretch>
                <a:fillRect/>
              </a:stretch>
            </p:blipFill>
            <p:spPr>
              <a:xfrm>
                <a:off x="364153" y="2880929"/>
                <a:ext cx="1127160" cy="9504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23" name="Ink 22">
                <a:extLst>
                  <a:ext uri="{FF2B5EF4-FFF2-40B4-BE49-F238E27FC236}">
                    <a16:creationId xmlns:a16="http://schemas.microsoft.com/office/drawing/2014/main" id="{8F5AE35A-B406-BA1C-D552-A9BD3C4A5D98}"/>
                  </a:ext>
                </a:extLst>
              </p14:cNvPr>
              <p14:cNvContentPartPr/>
              <p14:nvPr/>
            </p14:nvContentPartPr>
            <p14:xfrm>
              <a:off x="126553" y="3211769"/>
              <a:ext cx="135000" cy="165960"/>
            </p14:xfrm>
          </p:contentPart>
        </mc:Choice>
        <mc:Fallback>
          <p:pic>
            <p:nvPicPr>
              <p:cNvPr id="23" name="Ink 22">
                <a:extLst>
                  <a:ext uri="{FF2B5EF4-FFF2-40B4-BE49-F238E27FC236}">
                    <a16:creationId xmlns:a16="http://schemas.microsoft.com/office/drawing/2014/main" id="{8F5AE35A-B406-BA1C-D552-A9BD3C4A5D98}"/>
                  </a:ext>
                </a:extLst>
              </p:cNvPr>
              <p:cNvPicPr/>
              <p:nvPr/>
            </p:nvPicPr>
            <p:blipFill>
              <a:blip r:embed="rId35"/>
              <a:stretch>
                <a:fillRect/>
              </a:stretch>
            </p:blipFill>
            <p:spPr>
              <a:xfrm>
                <a:off x="117913" y="3203129"/>
                <a:ext cx="152640" cy="18360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24" name="Ink 23">
                <a:extLst>
                  <a:ext uri="{FF2B5EF4-FFF2-40B4-BE49-F238E27FC236}">
                    <a16:creationId xmlns:a16="http://schemas.microsoft.com/office/drawing/2014/main" id="{041C2E29-0CBC-05A5-519E-42BFB56A30E0}"/>
                  </a:ext>
                </a:extLst>
              </p14:cNvPr>
              <p14:cNvContentPartPr/>
              <p14:nvPr/>
            </p14:nvContentPartPr>
            <p14:xfrm>
              <a:off x="166873" y="3984689"/>
              <a:ext cx="174240" cy="184680"/>
            </p14:xfrm>
          </p:contentPart>
        </mc:Choice>
        <mc:Fallback>
          <p:pic>
            <p:nvPicPr>
              <p:cNvPr id="24" name="Ink 23">
                <a:extLst>
                  <a:ext uri="{FF2B5EF4-FFF2-40B4-BE49-F238E27FC236}">
                    <a16:creationId xmlns:a16="http://schemas.microsoft.com/office/drawing/2014/main" id="{041C2E29-0CBC-05A5-519E-42BFB56A30E0}"/>
                  </a:ext>
                </a:extLst>
              </p:cNvPr>
              <p:cNvPicPr/>
              <p:nvPr/>
            </p:nvPicPr>
            <p:blipFill>
              <a:blip r:embed="rId37"/>
              <a:stretch>
                <a:fillRect/>
              </a:stretch>
            </p:blipFill>
            <p:spPr>
              <a:xfrm>
                <a:off x="158233" y="3976049"/>
                <a:ext cx="191880" cy="20232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25" name="Ink 24">
                <a:extLst>
                  <a:ext uri="{FF2B5EF4-FFF2-40B4-BE49-F238E27FC236}">
                    <a16:creationId xmlns:a16="http://schemas.microsoft.com/office/drawing/2014/main" id="{208C5F81-15D4-71BD-AC00-11CDA59122E9}"/>
                  </a:ext>
                </a:extLst>
              </p14:cNvPr>
              <p14:cNvContentPartPr/>
              <p14:nvPr/>
            </p14:nvContentPartPr>
            <p14:xfrm>
              <a:off x="116113" y="4337489"/>
              <a:ext cx="166680" cy="172800"/>
            </p14:xfrm>
          </p:contentPart>
        </mc:Choice>
        <mc:Fallback>
          <p:pic>
            <p:nvPicPr>
              <p:cNvPr id="25" name="Ink 24">
                <a:extLst>
                  <a:ext uri="{FF2B5EF4-FFF2-40B4-BE49-F238E27FC236}">
                    <a16:creationId xmlns:a16="http://schemas.microsoft.com/office/drawing/2014/main" id="{208C5F81-15D4-71BD-AC00-11CDA59122E9}"/>
                  </a:ext>
                </a:extLst>
              </p:cNvPr>
              <p:cNvPicPr/>
              <p:nvPr/>
            </p:nvPicPr>
            <p:blipFill>
              <a:blip r:embed="rId39"/>
              <a:stretch>
                <a:fillRect/>
              </a:stretch>
            </p:blipFill>
            <p:spPr>
              <a:xfrm>
                <a:off x="107113" y="4328489"/>
                <a:ext cx="184320" cy="19044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26" name="Ink 25">
                <a:extLst>
                  <a:ext uri="{FF2B5EF4-FFF2-40B4-BE49-F238E27FC236}">
                    <a16:creationId xmlns:a16="http://schemas.microsoft.com/office/drawing/2014/main" id="{F42A6513-6D55-7969-EF98-F8536D1091CE}"/>
                  </a:ext>
                </a:extLst>
              </p14:cNvPr>
              <p14:cNvContentPartPr/>
              <p14:nvPr/>
            </p14:nvContentPartPr>
            <p14:xfrm>
              <a:off x="192433" y="5261249"/>
              <a:ext cx="193320" cy="200880"/>
            </p14:xfrm>
          </p:contentPart>
        </mc:Choice>
        <mc:Fallback>
          <p:pic>
            <p:nvPicPr>
              <p:cNvPr id="26" name="Ink 25">
                <a:extLst>
                  <a:ext uri="{FF2B5EF4-FFF2-40B4-BE49-F238E27FC236}">
                    <a16:creationId xmlns:a16="http://schemas.microsoft.com/office/drawing/2014/main" id="{F42A6513-6D55-7969-EF98-F8536D1091CE}"/>
                  </a:ext>
                </a:extLst>
              </p:cNvPr>
              <p:cNvPicPr/>
              <p:nvPr/>
            </p:nvPicPr>
            <p:blipFill>
              <a:blip r:embed="rId41"/>
              <a:stretch>
                <a:fillRect/>
              </a:stretch>
            </p:blipFill>
            <p:spPr>
              <a:xfrm>
                <a:off x="183793" y="5252609"/>
                <a:ext cx="210960" cy="218520"/>
              </a:xfrm>
              <a:prstGeom prst="rect">
                <a:avLst/>
              </a:prstGeom>
            </p:spPr>
          </p:pic>
        </mc:Fallback>
      </mc:AlternateContent>
      <p:grpSp>
        <p:nvGrpSpPr>
          <p:cNvPr id="32" name="Group 31">
            <a:extLst>
              <a:ext uri="{FF2B5EF4-FFF2-40B4-BE49-F238E27FC236}">
                <a16:creationId xmlns:a16="http://schemas.microsoft.com/office/drawing/2014/main" id="{9563DBEB-66B7-6F89-CDC7-433C90AAD5E8}"/>
              </a:ext>
            </a:extLst>
          </p:cNvPr>
          <p:cNvGrpSpPr/>
          <p:nvPr/>
        </p:nvGrpSpPr>
        <p:grpSpPr>
          <a:xfrm>
            <a:off x="11980993" y="3497969"/>
            <a:ext cx="681120" cy="249840"/>
            <a:chOff x="11980993" y="3497969"/>
            <a:chExt cx="681120" cy="249840"/>
          </a:xfrm>
        </p:grpSpPr>
        <mc:AlternateContent xmlns:mc="http://schemas.openxmlformats.org/markup-compatibility/2006">
          <mc:Choice xmlns:p14="http://schemas.microsoft.com/office/powerpoint/2010/main" Requires="p14">
            <p:contentPart p14:bwMode="auto" r:id="rId42">
              <p14:nvContentPartPr>
                <p14:cNvPr id="27" name="Ink 26">
                  <a:extLst>
                    <a:ext uri="{FF2B5EF4-FFF2-40B4-BE49-F238E27FC236}">
                      <a16:creationId xmlns:a16="http://schemas.microsoft.com/office/drawing/2014/main" id="{D157A5ED-3B04-A5A4-3B51-B08811542F9E}"/>
                    </a:ext>
                  </a:extLst>
                </p14:cNvPr>
                <p14:cNvContentPartPr/>
                <p14:nvPr/>
              </p14:nvContentPartPr>
              <p14:xfrm>
                <a:off x="12003673" y="3499769"/>
                <a:ext cx="26640" cy="208440"/>
              </p14:xfrm>
            </p:contentPart>
          </mc:Choice>
          <mc:Fallback>
            <p:pic>
              <p:nvPicPr>
                <p:cNvPr id="27" name="Ink 26">
                  <a:extLst>
                    <a:ext uri="{FF2B5EF4-FFF2-40B4-BE49-F238E27FC236}">
                      <a16:creationId xmlns:a16="http://schemas.microsoft.com/office/drawing/2014/main" id="{D157A5ED-3B04-A5A4-3B51-B08811542F9E}"/>
                    </a:ext>
                  </a:extLst>
                </p:cNvPr>
                <p:cNvPicPr/>
                <p:nvPr/>
              </p:nvPicPr>
              <p:blipFill>
                <a:blip r:embed="rId43"/>
                <a:stretch>
                  <a:fillRect/>
                </a:stretch>
              </p:blipFill>
              <p:spPr>
                <a:xfrm>
                  <a:off x="11994673" y="3491129"/>
                  <a:ext cx="44280" cy="22608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28" name="Ink 27">
                  <a:extLst>
                    <a:ext uri="{FF2B5EF4-FFF2-40B4-BE49-F238E27FC236}">
                      <a16:creationId xmlns:a16="http://schemas.microsoft.com/office/drawing/2014/main" id="{154C166C-197F-49CB-9ADB-4FB20D5577C0}"/>
                    </a:ext>
                  </a:extLst>
                </p14:cNvPr>
                <p14:cNvContentPartPr/>
                <p14:nvPr/>
              </p14:nvContentPartPr>
              <p14:xfrm>
                <a:off x="11980993" y="3497969"/>
                <a:ext cx="681120" cy="249840"/>
              </p14:xfrm>
            </p:contentPart>
          </mc:Choice>
          <mc:Fallback>
            <p:pic>
              <p:nvPicPr>
                <p:cNvPr id="28" name="Ink 27">
                  <a:extLst>
                    <a:ext uri="{FF2B5EF4-FFF2-40B4-BE49-F238E27FC236}">
                      <a16:creationId xmlns:a16="http://schemas.microsoft.com/office/drawing/2014/main" id="{154C166C-197F-49CB-9ADB-4FB20D5577C0}"/>
                    </a:ext>
                  </a:extLst>
                </p:cNvPr>
                <p:cNvPicPr/>
                <p:nvPr/>
              </p:nvPicPr>
              <p:blipFill>
                <a:blip r:embed="rId45"/>
                <a:stretch>
                  <a:fillRect/>
                </a:stretch>
              </p:blipFill>
              <p:spPr>
                <a:xfrm>
                  <a:off x="11971993" y="3488969"/>
                  <a:ext cx="698760" cy="267480"/>
                </a:xfrm>
                <a:prstGeom prst="rect">
                  <a:avLst/>
                </a:prstGeom>
              </p:spPr>
            </p:pic>
          </mc:Fallback>
        </mc:AlternateContent>
      </p:grpSp>
      <p:grpSp>
        <p:nvGrpSpPr>
          <p:cNvPr id="40" name="Group 39">
            <a:extLst>
              <a:ext uri="{FF2B5EF4-FFF2-40B4-BE49-F238E27FC236}">
                <a16:creationId xmlns:a16="http://schemas.microsoft.com/office/drawing/2014/main" id="{56BCA634-1D3C-08D9-BF26-B324FC13C206}"/>
              </a:ext>
            </a:extLst>
          </p:cNvPr>
          <p:cNvGrpSpPr/>
          <p:nvPr/>
        </p:nvGrpSpPr>
        <p:grpSpPr>
          <a:xfrm>
            <a:off x="11980633" y="2305649"/>
            <a:ext cx="690840" cy="880560"/>
            <a:chOff x="11980633" y="2305649"/>
            <a:chExt cx="690840" cy="880560"/>
          </a:xfrm>
        </p:grpSpPr>
        <mc:AlternateContent xmlns:mc="http://schemas.openxmlformats.org/markup-compatibility/2006">
          <mc:Choice xmlns:p14="http://schemas.microsoft.com/office/powerpoint/2010/main" Requires="p14">
            <p:contentPart p14:bwMode="auto" r:id="rId46">
              <p14:nvContentPartPr>
                <p14:cNvPr id="29" name="Ink 28">
                  <a:extLst>
                    <a:ext uri="{FF2B5EF4-FFF2-40B4-BE49-F238E27FC236}">
                      <a16:creationId xmlns:a16="http://schemas.microsoft.com/office/drawing/2014/main" id="{84B62DB5-409F-496B-FB2F-1839068474F6}"/>
                    </a:ext>
                  </a:extLst>
                </p14:cNvPr>
                <p14:cNvContentPartPr/>
                <p14:nvPr/>
              </p14:nvContentPartPr>
              <p14:xfrm>
                <a:off x="11980633" y="2678249"/>
                <a:ext cx="38520" cy="507960"/>
              </p14:xfrm>
            </p:contentPart>
          </mc:Choice>
          <mc:Fallback>
            <p:pic>
              <p:nvPicPr>
                <p:cNvPr id="29" name="Ink 28">
                  <a:extLst>
                    <a:ext uri="{FF2B5EF4-FFF2-40B4-BE49-F238E27FC236}">
                      <a16:creationId xmlns:a16="http://schemas.microsoft.com/office/drawing/2014/main" id="{84B62DB5-409F-496B-FB2F-1839068474F6}"/>
                    </a:ext>
                  </a:extLst>
                </p:cNvPr>
                <p:cNvPicPr/>
                <p:nvPr/>
              </p:nvPicPr>
              <p:blipFill>
                <a:blip r:embed="rId47"/>
                <a:stretch>
                  <a:fillRect/>
                </a:stretch>
              </p:blipFill>
              <p:spPr>
                <a:xfrm>
                  <a:off x="11971633" y="2669249"/>
                  <a:ext cx="56160" cy="52560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30" name="Ink 29">
                  <a:extLst>
                    <a:ext uri="{FF2B5EF4-FFF2-40B4-BE49-F238E27FC236}">
                      <a16:creationId xmlns:a16="http://schemas.microsoft.com/office/drawing/2014/main" id="{96C682B1-F801-69BE-2283-6BAD5165C951}"/>
                    </a:ext>
                  </a:extLst>
                </p14:cNvPr>
                <p14:cNvContentPartPr/>
                <p14:nvPr/>
              </p14:nvContentPartPr>
              <p14:xfrm>
                <a:off x="12049033" y="2646929"/>
                <a:ext cx="524520" cy="525960"/>
              </p14:xfrm>
            </p:contentPart>
          </mc:Choice>
          <mc:Fallback>
            <p:pic>
              <p:nvPicPr>
                <p:cNvPr id="30" name="Ink 29">
                  <a:extLst>
                    <a:ext uri="{FF2B5EF4-FFF2-40B4-BE49-F238E27FC236}">
                      <a16:creationId xmlns:a16="http://schemas.microsoft.com/office/drawing/2014/main" id="{96C682B1-F801-69BE-2283-6BAD5165C951}"/>
                    </a:ext>
                  </a:extLst>
                </p:cNvPr>
                <p:cNvPicPr/>
                <p:nvPr/>
              </p:nvPicPr>
              <p:blipFill>
                <a:blip r:embed="rId49"/>
                <a:stretch>
                  <a:fillRect/>
                </a:stretch>
              </p:blipFill>
              <p:spPr>
                <a:xfrm>
                  <a:off x="12040033" y="2638289"/>
                  <a:ext cx="542160" cy="54360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33" name="Ink 32">
                  <a:extLst>
                    <a:ext uri="{FF2B5EF4-FFF2-40B4-BE49-F238E27FC236}">
                      <a16:creationId xmlns:a16="http://schemas.microsoft.com/office/drawing/2014/main" id="{BD2CAA7C-6CD2-AC27-1E43-9479DB6B7EE4}"/>
                    </a:ext>
                  </a:extLst>
                </p14:cNvPr>
                <p14:cNvContentPartPr/>
                <p14:nvPr/>
              </p14:nvContentPartPr>
              <p14:xfrm>
                <a:off x="12020233" y="2497529"/>
                <a:ext cx="181080" cy="192600"/>
              </p14:xfrm>
            </p:contentPart>
          </mc:Choice>
          <mc:Fallback>
            <p:pic>
              <p:nvPicPr>
                <p:cNvPr id="33" name="Ink 32">
                  <a:extLst>
                    <a:ext uri="{FF2B5EF4-FFF2-40B4-BE49-F238E27FC236}">
                      <a16:creationId xmlns:a16="http://schemas.microsoft.com/office/drawing/2014/main" id="{BD2CAA7C-6CD2-AC27-1E43-9479DB6B7EE4}"/>
                    </a:ext>
                  </a:extLst>
                </p:cNvPr>
                <p:cNvPicPr/>
                <p:nvPr/>
              </p:nvPicPr>
              <p:blipFill>
                <a:blip r:embed="rId51"/>
                <a:stretch>
                  <a:fillRect/>
                </a:stretch>
              </p:blipFill>
              <p:spPr>
                <a:xfrm>
                  <a:off x="12011593" y="2488529"/>
                  <a:ext cx="198720" cy="21024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34" name="Ink 33">
                  <a:extLst>
                    <a:ext uri="{FF2B5EF4-FFF2-40B4-BE49-F238E27FC236}">
                      <a16:creationId xmlns:a16="http://schemas.microsoft.com/office/drawing/2014/main" id="{1861DEF8-1FF7-4D86-65B8-05B4711AF932}"/>
                    </a:ext>
                  </a:extLst>
                </p14:cNvPr>
                <p14:cNvContentPartPr/>
                <p14:nvPr/>
              </p14:nvContentPartPr>
              <p14:xfrm>
                <a:off x="12237673" y="2305649"/>
                <a:ext cx="107280" cy="178920"/>
              </p14:xfrm>
            </p:contentPart>
          </mc:Choice>
          <mc:Fallback>
            <p:pic>
              <p:nvPicPr>
                <p:cNvPr id="34" name="Ink 33">
                  <a:extLst>
                    <a:ext uri="{FF2B5EF4-FFF2-40B4-BE49-F238E27FC236}">
                      <a16:creationId xmlns:a16="http://schemas.microsoft.com/office/drawing/2014/main" id="{1861DEF8-1FF7-4D86-65B8-05B4711AF932}"/>
                    </a:ext>
                  </a:extLst>
                </p:cNvPr>
                <p:cNvPicPr/>
                <p:nvPr/>
              </p:nvPicPr>
              <p:blipFill>
                <a:blip r:embed="rId53"/>
                <a:stretch>
                  <a:fillRect/>
                </a:stretch>
              </p:blipFill>
              <p:spPr>
                <a:xfrm>
                  <a:off x="12229033" y="2296649"/>
                  <a:ext cx="124920" cy="19656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35" name="Ink 34">
                  <a:extLst>
                    <a:ext uri="{FF2B5EF4-FFF2-40B4-BE49-F238E27FC236}">
                      <a16:creationId xmlns:a16="http://schemas.microsoft.com/office/drawing/2014/main" id="{6D66A07B-EB4A-03D5-6600-F9274E842DF1}"/>
                    </a:ext>
                  </a:extLst>
                </p14:cNvPr>
                <p14:cNvContentPartPr/>
                <p14:nvPr/>
              </p14:nvContentPartPr>
              <p14:xfrm>
                <a:off x="12214273" y="2420849"/>
                <a:ext cx="30240" cy="197640"/>
              </p14:xfrm>
            </p:contentPart>
          </mc:Choice>
          <mc:Fallback>
            <p:pic>
              <p:nvPicPr>
                <p:cNvPr id="35" name="Ink 34">
                  <a:extLst>
                    <a:ext uri="{FF2B5EF4-FFF2-40B4-BE49-F238E27FC236}">
                      <a16:creationId xmlns:a16="http://schemas.microsoft.com/office/drawing/2014/main" id="{6D66A07B-EB4A-03D5-6600-F9274E842DF1}"/>
                    </a:ext>
                  </a:extLst>
                </p:cNvPr>
                <p:cNvPicPr/>
                <p:nvPr/>
              </p:nvPicPr>
              <p:blipFill>
                <a:blip r:embed="rId55"/>
                <a:stretch>
                  <a:fillRect/>
                </a:stretch>
              </p:blipFill>
              <p:spPr>
                <a:xfrm>
                  <a:off x="12205633" y="2412209"/>
                  <a:ext cx="47880" cy="21528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36" name="Ink 35">
                  <a:extLst>
                    <a:ext uri="{FF2B5EF4-FFF2-40B4-BE49-F238E27FC236}">
                      <a16:creationId xmlns:a16="http://schemas.microsoft.com/office/drawing/2014/main" id="{DA11D40B-96A8-3EDF-4220-D44657EFCDED}"/>
                    </a:ext>
                  </a:extLst>
                </p14:cNvPr>
                <p14:cNvContentPartPr/>
                <p14:nvPr/>
              </p14:nvContentPartPr>
              <p14:xfrm>
                <a:off x="12274033" y="2421209"/>
                <a:ext cx="91800" cy="158760"/>
              </p14:xfrm>
            </p:contentPart>
          </mc:Choice>
          <mc:Fallback>
            <p:pic>
              <p:nvPicPr>
                <p:cNvPr id="36" name="Ink 35">
                  <a:extLst>
                    <a:ext uri="{FF2B5EF4-FFF2-40B4-BE49-F238E27FC236}">
                      <a16:creationId xmlns:a16="http://schemas.microsoft.com/office/drawing/2014/main" id="{DA11D40B-96A8-3EDF-4220-D44657EFCDED}"/>
                    </a:ext>
                  </a:extLst>
                </p:cNvPr>
                <p:cNvPicPr/>
                <p:nvPr/>
              </p:nvPicPr>
              <p:blipFill>
                <a:blip r:embed="rId57"/>
                <a:stretch>
                  <a:fillRect/>
                </a:stretch>
              </p:blipFill>
              <p:spPr>
                <a:xfrm>
                  <a:off x="12265033" y="2412569"/>
                  <a:ext cx="109440" cy="17640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37" name="Ink 36">
                  <a:extLst>
                    <a:ext uri="{FF2B5EF4-FFF2-40B4-BE49-F238E27FC236}">
                      <a16:creationId xmlns:a16="http://schemas.microsoft.com/office/drawing/2014/main" id="{E6201297-0531-408C-9B4D-9F6C06D462D5}"/>
                    </a:ext>
                  </a:extLst>
                </p14:cNvPr>
                <p14:cNvContentPartPr/>
                <p14:nvPr/>
              </p14:nvContentPartPr>
              <p14:xfrm>
                <a:off x="12233713" y="2474129"/>
                <a:ext cx="118080" cy="54720"/>
              </p14:xfrm>
            </p:contentPart>
          </mc:Choice>
          <mc:Fallback>
            <p:pic>
              <p:nvPicPr>
                <p:cNvPr id="37" name="Ink 36">
                  <a:extLst>
                    <a:ext uri="{FF2B5EF4-FFF2-40B4-BE49-F238E27FC236}">
                      <a16:creationId xmlns:a16="http://schemas.microsoft.com/office/drawing/2014/main" id="{E6201297-0531-408C-9B4D-9F6C06D462D5}"/>
                    </a:ext>
                  </a:extLst>
                </p:cNvPr>
                <p:cNvPicPr/>
                <p:nvPr/>
              </p:nvPicPr>
              <p:blipFill>
                <a:blip r:embed="rId59"/>
                <a:stretch>
                  <a:fillRect/>
                </a:stretch>
              </p:blipFill>
              <p:spPr>
                <a:xfrm>
                  <a:off x="12225073" y="2465489"/>
                  <a:ext cx="135720" cy="7236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38" name="Ink 37">
                  <a:extLst>
                    <a:ext uri="{FF2B5EF4-FFF2-40B4-BE49-F238E27FC236}">
                      <a16:creationId xmlns:a16="http://schemas.microsoft.com/office/drawing/2014/main" id="{980BFCAB-AD70-F22C-6CA7-0AA755A8DB2D}"/>
                    </a:ext>
                  </a:extLst>
                </p14:cNvPr>
                <p14:cNvContentPartPr/>
                <p14:nvPr/>
              </p14:nvContentPartPr>
              <p14:xfrm>
                <a:off x="12405433" y="2351729"/>
                <a:ext cx="88920" cy="203400"/>
              </p14:xfrm>
            </p:contentPart>
          </mc:Choice>
          <mc:Fallback>
            <p:pic>
              <p:nvPicPr>
                <p:cNvPr id="38" name="Ink 37">
                  <a:extLst>
                    <a:ext uri="{FF2B5EF4-FFF2-40B4-BE49-F238E27FC236}">
                      <a16:creationId xmlns:a16="http://schemas.microsoft.com/office/drawing/2014/main" id="{980BFCAB-AD70-F22C-6CA7-0AA755A8DB2D}"/>
                    </a:ext>
                  </a:extLst>
                </p:cNvPr>
                <p:cNvPicPr/>
                <p:nvPr/>
              </p:nvPicPr>
              <p:blipFill>
                <a:blip r:embed="rId61"/>
                <a:stretch>
                  <a:fillRect/>
                </a:stretch>
              </p:blipFill>
              <p:spPr>
                <a:xfrm>
                  <a:off x="12396433" y="2343089"/>
                  <a:ext cx="106560" cy="22104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39" name="Ink 38">
                  <a:extLst>
                    <a:ext uri="{FF2B5EF4-FFF2-40B4-BE49-F238E27FC236}">
                      <a16:creationId xmlns:a16="http://schemas.microsoft.com/office/drawing/2014/main" id="{FCAB4262-2E45-2924-02A6-7BFDDD70FD77}"/>
                    </a:ext>
                  </a:extLst>
                </p14:cNvPr>
                <p14:cNvContentPartPr/>
                <p14:nvPr/>
              </p14:nvContentPartPr>
              <p14:xfrm>
                <a:off x="12662113" y="2482049"/>
                <a:ext cx="9360" cy="23040"/>
              </p14:xfrm>
            </p:contentPart>
          </mc:Choice>
          <mc:Fallback>
            <p:pic>
              <p:nvPicPr>
                <p:cNvPr id="39" name="Ink 38">
                  <a:extLst>
                    <a:ext uri="{FF2B5EF4-FFF2-40B4-BE49-F238E27FC236}">
                      <a16:creationId xmlns:a16="http://schemas.microsoft.com/office/drawing/2014/main" id="{FCAB4262-2E45-2924-02A6-7BFDDD70FD77}"/>
                    </a:ext>
                  </a:extLst>
                </p:cNvPr>
                <p:cNvPicPr/>
                <p:nvPr/>
              </p:nvPicPr>
              <p:blipFill>
                <a:blip r:embed="rId63"/>
                <a:stretch>
                  <a:fillRect/>
                </a:stretch>
              </p:blipFill>
              <p:spPr>
                <a:xfrm>
                  <a:off x="12653113" y="2473409"/>
                  <a:ext cx="27000" cy="40680"/>
                </a:xfrm>
                <a:prstGeom prst="rect">
                  <a:avLst/>
                </a:prstGeom>
              </p:spPr>
            </p:pic>
          </mc:Fallback>
        </mc:AlternateContent>
      </p:grpSp>
    </p:spTree>
    <p:extLst>
      <p:ext uri="{BB962C8B-B14F-4D97-AF65-F5344CB8AC3E}">
        <p14:creationId xmlns:p14="http://schemas.microsoft.com/office/powerpoint/2010/main" val="588460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E49A0D9-F5DC-4244-8858-AB649C4554F9}"/>
              </a:ext>
            </a:extLst>
          </p:cNvPr>
          <p:cNvPicPr>
            <a:picLocks noChangeAspect="1"/>
          </p:cNvPicPr>
          <p:nvPr/>
        </p:nvPicPr>
        <p:blipFill>
          <a:blip r:embed="rId4"/>
          <a:stretch>
            <a:fillRect/>
          </a:stretch>
        </p:blipFill>
        <p:spPr>
          <a:xfrm>
            <a:off x="8340400" y="417768"/>
            <a:ext cx="4327646" cy="5770196"/>
          </a:xfrm>
          <a:prstGeom prst="rect">
            <a:avLst/>
          </a:prstGeom>
        </p:spPr>
      </p:pic>
      <p:pic>
        <p:nvPicPr>
          <p:cNvPr id="2" name="Picture 1">
            <a:extLst>
              <a:ext uri="{FF2B5EF4-FFF2-40B4-BE49-F238E27FC236}">
                <a16:creationId xmlns:a16="http://schemas.microsoft.com/office/drawing/2014/main" id="{8653AC53-3C03-4064-80A6-8775BBB4B0EE}"/>
              </a:ext>
            </a:extLst>
          </p:cNvPr>
          <p:cNvPicPr>
            <a:picLocks noChangeAspect="1"/>
          </p:cNvPicPr>
          <p:nvPr/>
        </p:nvPicPr>
        <p:blipFill>
          <a:blip r:embed="rId5"/>
          <a:stretch>
            <a:fillRect/>
          </a:stretch>
        </p:blipFill>
        <p:spPr>
          <a:xfrm>
            <a:off x="373886" y="537374"/>
            <a:ext cx="7323527" cy="3743301"/>
          </a:xfrm>
          <a:prstGeom prst="rect">
            <a:avLst/>
          </a:prstGeom>
        </p:spPr>
      </p:pic>
      <p:sp>
        <p:nvSpPr>
          <p:cNvPr id="3" name="Rectangle 2">
            <a:extLst>
              <a:ext uri="{FF2B5EF4-FFF2-40B4-BE49-F238E27FC236}">
                <a16:creationId xmlns:a16="http://schemas.microsoft.com/office/drawing/2014/main" id="{5BC1999F-7127-41E6-A15C-1F770300E8D9}"/>
              </a:ext>
            </a:extLst>
          </p:cNvPr>
          <p:cNvSpPr/>
          <p:nvPr/>
        </p:nvSpPr>
        <p:spPr>
          <a:xfrm>
            <a:off x="54685" y="633124"/>
            <a:ext cx="2480092" cy="453073"/>
          </a:xfrm>
          <a:prstGeom prst="rect">
            <a:avLst/>
          </a:prstGeom>
        </p:spPr>
        <p:txBody>
          <a:bodyPr wrap="square">
            <a:spAutoFit/>
          </a:bodyPr>
          <a:lstStyle/>
          <a:p>
            <a:r>
              <a:rPr lang="en-US" sz="1172" dirty="0">
                <a:latin typeface="Arial" panose="020B0604020202020204" pitchFamily="34" charset="0"/>
              </a:rPr>
              <a:t>http://ibbiologyhelp.com/AnimalPhysiology/antibodyproduction.html</a:t>
            </a:r>
          </a:p>
        </p:txBody>
      </p:sp>
      <p:sp>
        <p:nvSpPr>
          <p:cNvPr id="8" name="TextBox 7">
            <a:extLst>
              <a:ext uri="{FF2B5EF4-FFF2-40B4-BE49-F238E27FC236}">
                <a16:creationId xmlns:a16="http://schemas.microsoft.com/office/drawing/2014/main" id="{FA1D823D-739E-4C8A-80E5-EC586723ABC7}"/>
              </a:ext>
            </a:extLst>
          </p:cNvPr>
          <p:cNvSpPr txBox="1"/>
          <p:nvPr/>
        </p:nvSpPr>
        <p:spPr>
          <a:xfrm>
            <a:off x="3572852" y="-13867"/>
            <a:ext cx="5838458" cy="551241"/>
          </a:xfrm>
          <a:prstGeom prst="rect">
            <a:avLst/>
          </a:prstGeom>
          <a:noFill/>
        </p:spPr>
        <p:txBody>
          <a:bodyPr wrap="none" rtlCol="0">
            <a:spAutoFit/>
          </a:bodyPr>
          <a:lstStyle/>
          <a:p>
            <a:pPr algn="ctr"/>
            <a:r>
              <a:rPr lang="en-US" sz="2982" dirty="0">
                <a:latin typeface="Arial" panose="020B0604020202020204" pitchFamily="34" charset="0"/>
              </a:rPr>
              <a:t>Branches of the Immune System</a:t>
            </a:r>
          </a:p>
        </p:txBody>
      </p:sp>
      <p:sp>
        <p:nvSpPr>
          <p:cNvPr id="9" name="Date Placeholder 8">
            <a:extLst>
              <a:ext uri="{FF2B5EF4-FFF2-40B4-BE49-F238E27FC236}">
                <a16:creationId xmlns:a16="http://schemas.microsoft.com/office/drawing/2014/main" id="{7A2EC0D3-6E27-47F5-B99C-8D4509912F6F}"/>
              </a:ext>
            </a:extLst>
          </p:cNvPr>
          <p:cNvSpPr>
            <a:spLocks noGrp="1"/>
          </p:cNvSpPr>
          <p:nvPr>
            <p:ph type="dt" sz="half" idx="10"/>
          </p:nvPr>
        </p:nvSpPr>
        <p:spPr/>
        <p:txBody>
          <a:bodyPr/>
          <a:lstStyle/>
          <a:p>
            <a:fld id="{74D04DA9-A1E6-40C2-9E56-8B8471FDD928}" type="datetime1">
              <a:rPr lang="en-US" smtClean="0"/>
              <a:t>2/8/2025</a:t>
            </a:fld>
            <a:endParaRPr lang="en-US"/>
          </a:p>
        </p:txBody>
      </p:sp>
      <p:sp>
        <p:nvSpPr>
          <p:cNvPr id="11" name="Footer Placeholder 10">
            <a:extLst>
              <a:ext uri="{FF2B5EF4-FFF2-40B4-BE49-F238E27FC236}">
                <a16:creationId xmlns:a16="http://schemas.microsoft.com/office/drawing/2014/main" id="{0ADC3985-7AFE-4C0E-AF66-7806ED8FE54C}"/>
              </a:ext>
            </a:extLst>
          </p:cNvPr>
          <p:cNvSpPr>
            <a:spLocks noGrp="1"/>
          </p:cNvSpPr>
          <p:nvPr>
            <p:ph type="ftr" sz="quarter" idx="11"/>
          </p:nvPr>
        </p:nvSpPr>
        <p:spPr/>
        <p:txBody>
          <a:bodyPr/>
          <a:lstStyle/>
          <a:p>
            <a:r>
              <a:rPr lang="en-US"/>
              <a:t>Drugs and Disease Spring 2025 - Lecture 5</a:t>
            </a:r>
          </a:p>
        </p:txBody>
      </p:sp>
      <p:sp>
        <p:nvSpPr>
          <p:cNvPr id="10" name="Slide Number Placeholder 9">
            <a:extLst>
              <a:ext uri="{FF2B5EF4-FFF2-40B4-BE49-F238E27FC236}">
                <a16:creationId xmlns:a16="http://schemas.microsoft.com/office/drawing/2014/main" id="{E8318729-CE2B-482F-849D-71D72FF54859}"/>
              </a:ext>
            </a:extLst>
          </p:cNvPr>
          <p:cNvSpPr>
            <a:spLocks noGrp="1"/>
          </p:cNvSpPr>
          <p:nvPr>
            <p:ph type="sldNum" sz="quarter" idx="12"/>
          </p:nvPr>
        </p:nvSpPr>
        <p:spPr/>
        <p:txBody>
          <a:bodyPr/>
          <a:lstStyle/>
          <a:p>
            <a:fld id="{5B355701-1634-9947-B683-B8275B8528C8}" type="slidenum">
              <a:rPr lang="en-US" smtClean="0"/>
              <a:t>8</a:t>
            </a:fld>
            <a:endParaRPr lang="en-US" dirty="0"/>
          </a:p>
        </p:txBody>
      </p:sp>
      <p:sp>
        <p:nvSpPr>
          <p:cNvPr id="15" name="TextBox 14">
            <a:extLst>
              <a:ext uri="{FF2B5EF4-FFF2-40B4-BE49-F238E27FC236}">
                <a16:creationId xmlns:a16="http://schemas.microsoft.com/office/drawing/2014/main" id="{EF8E919B-7EFA-4268-BCD5-D8B23C1DC8CD}"/>
              </a:ext>
            </a:extLst>
          </p:cNvPr>
          <p:cNvSpPr txBox="1"/>
          <p:nvPr/>
        </p:nvSpPr>
        <p:spPr>
          <a:xfrm>
            <a:off x="5013543" y="2275252"/>
            <a:ext cx="1140056" cy="321755"/>
          </a:xfrm>
          <a:prstGeom prst="rect">
            <a:avLst/>
          </a:prstGeom>
          <a:noFill/>
        </p:spPr>
        <p:txBody>
          <a:bodyPr wrap="none" rtlCol="0">
            <a:spAutoFit/>
          </a:bodyPr>
          <a:lstStyle/>
          <a:p>
            <a:r>
              <a:rPr lang="en-US" sz="1491" b="1" dirty="0">
                <a:solidFill>
                  <a:srgbClr val="C00000"/>
                </a:solidFill>
                <a:latin typeface="Arial" panose="020B0604020202020204" pitchFamily="34" charset="0"/>
              </a:rPr>
              <a:t>Neutrophil</a:t>
            </a:r>
          </a:p>
        </p:txBody>
      </p:sp>
      <p:sp>
        <p:nvSpPr>
          <p:cNvPr id="16" name="TextBox 15">
            <a:extLst>
              <a:ext uri="{FF2B5EF4-FFF2-40B4-BE49-F238E27FC236}">
                <a16:creationId xmlns:a16="http://schemas.microsoft.com/office/drawing/2014/main" id="{17B7E955-6ADA-4F39-90DE-3CF06FE1752C}"/>
              </a:ext>
            </a:extLst>
          </p:cNvPr>
          <p:cNvSpPr txBox="1"/>
          <p:nvPr/>
        </p:nvSpPr>
        <p:spPr>
          <a:xfrm>
            <a:off x="312213" y="5421782"/>
            <a:ext cx="7315200" cy="1277273"/>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en-US" sz="1800" dirty="0">
                <a:latin typeface="Arial" panose="020B0604020202020204" pitchFamily="34" charset="0"/>
              </a:rPr>
              <a:t>Important </a:t>
            </a:r>
            <a:r>
              <a:rPr lang="en-US" sz="1800" b="1" dirty="0">
                <a:latin typeface="Arial" panose="020B0604020202020204" pitchFamily="34" charset="0"/>
              </a:rPr>
              <a:t>primary</a:t>
            </a:r>
            <a:r>
              <a:rPr lang="en-US" sz="1800" dirty="0">
                <a:latin typeface="Arial" panose="020B0604020202020204" pitchFamily="34" charset="0"/>
              </a:rPr>
              <a:t> lymphatic organs: </a:t>
            </a:r>
            <a:r>
              <a:rPr lang="en-US" sz="1800" b="1" dirty="0">
                <a:latin typeface="Arial" panose="020B0604020202020204" pitchFamily="34" charset="0"/>
              </a:rPr>
              <a:t>bone marrow </a:t>
            </a:r>
            <a:r>
              <a:rPr lang="en-US" sz="1800" dirty="0">
                <a:latin typeface="Arial" panose="020B0604020202020204" pitchFamily="34" charset="0"/>
              </a:rPr>
              <a:t>(B), </a:t>
            </a:r>
            <a:r>
              <a:rPr lang="en-US" sz="1800" b="1" dirty="0">
                <a:latin typeface="Arial" panose="020B0604020202020204" pitchFamily="34" charset="0"/>
              </a:rPr>
              <a:t>thymus</a:t>
            </a:r>
            <a:r>
              <a:rPr lang="en-US" sz="1800" dirty="0">
                <a:latin typeface="Arial" panose="020B0604020202020204" pitchFamily="34" charset="0"/>
              </a:rPr>
              <a:t> (T)-Generate all immune cell.</a:t>
            </a:r>
          </a:p>
          <a:p>
            <a:pPr marL="342900" indent="-342900">
              <a:spcBef>
                <a:spcPts val="600"/>
              </a:spcBef>
              <a:buFont typeface="Arial" panose="020B0604020202020204" pitchFamily="34" charset="0"/>
              <a:buChar char="•"/>
            </a:pPr>
            <a:r>
              <a:rPr lang="en-US" sz="1800" dirty="0">
                <a:latin typeface="Arial" panose="020B0604020202020204" pitchFamily="34" charset="0"/>
              </a:rPr>
              <a:t>Important </a:t>
            </a:r>
            <a:r>
              <a:rPr lang="en-US" sz="1800" b="1" dirty="0">
                <a:latin typeface="Arial" panose="020B0604020202020204" pitchFamily="34" charset="0"/>
              </a:rPr>
              <a:t>secondary</a:t>
            </a:r>
            <a:r>
              <a:rPr lang="en-US" sz="1800" dirty="0">
                <a:latin typeface="Arial" panose="020B0604020202020204" pitchFamily="34" charset="0"/>
              </a:rPr>
              <a:t> lymphatic organs: lymph nodes, spleen, Peyer’s patches – Activation of immune cells.</a:t>
            </a:r>
          </a:p>
        </p:txBody>
      </p:sp>
      <p:sp>
        <p:nvSpPr>
          <p:cNvPr id="17" name="Rectangle 16">
            <a:extLst>
              <a:ext uri="{FF2B5EF4-FFF2-40B4-BE49-F238E27FC236}">
                <a16:creationId xmlns:a16="http://schemas.microsoft.com/office/drawing/2014/main" id="{A9FFBD5B-16D9-4452-A59E-2F7F542375EA}"/>
              </a:ext>
            </a:extLst>
          </p:cNvPr>
          <p:cNvSpPr/>
          <p:nvPr/>
        </p:nvSpPr>
        <p:spPr>
          <a:xfrm>
            <a:off x="9496451" y="6219319"/>
            <a:ext cx="2757352" cy="272703"/>
          </a:xfrm>
          <a:prstGeom prst="rect">
            <a:avLst/>
          </a:prstGeom>
        </p:spPr>
        <p:txBody>
          <a:bodyPr wrap="square">
            <a:spAutoFit/>
          </a:bodyPr>
          <a:lstStyle/>
          <a:p>
            <a:r>
              <a:rPr lang="en-US" sz="1172" dirty="0">
                <a:latin typeface="Arial" panose="020B0604020202020204" pitchFamily="34" charset="0"/>
              </a:rPr>
              <a:t>https://www.topperlearning.com/</a:t>
            </a:r>
          </a:p>
        </p:txBody>
      </p:sp>
      <p:sp>
        <p:nvSpPr>
          <p:cNvPr id="18" name="Oval 17">
            <a:extLst>
              <a:ext uri="{FF2B5EF4-FFF2-40B4-BE49-F238E27FC236}">
                <a16:creationId xmlns:a16="http://schemas.microsoft.com/office/drawing/2014/main" id="{C5E54668-A9AB-4F03-944B-EDA7E46AF7FC}"/>
              </a:ext>
            </a:extLst>
          </p:cNvPr>
          <p:cNvSpPr/>
          <p:nvPr/>
        </p:nvSpPr>
        <p:spPr>
          <a:xfrm>
            <a:off x="11547028" y="1472076"/>
            <a:ext cx="737736" cy="533245"/>
          </a:xfrm>
          <a:prstGeom prst="ellipse">
            <a:avLst/>
          </a:prstGeom>
          <a:solidFill>
            <a:srgbClr val="FFFF00">
              <a:alpha val="28000"/>
            </a:srgbClr>
          </a:solidFill>
          <a:ln>
            <a:solidFill>
              <a:srgbClr val="FFFF00">
                <a:alpha val="24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19" name="Oval 18">
            <a:extLst>
              <a:ext uri="{FF2B5EF4-FFF2-40B4-BE49-F238E27FC236}">
                <a16:creationId xmlns:a16="http://schemas.microsoft.com/office/drawing/2014/main" id="{F65167A4-8EB6-4AA0-B7E8-812084CFA459}"/>
              </a:ext>
            </a:extLst>
          </p:cNvPr>
          <p:cNvSpPr/>
          <p:nvPr/>
        </p:nvSpPr>
        <p:spPr>
          <a:xfrm>
            <a:off x="8437336" y="1391221"/>
            <a:ext cx="1059116" cy="420522"/>
          </a:xfrm>
          <a:prstGeom prst="ellipse">
            <a:avLst/>
          </a:prstGeom>
          <a:solidFill>
            <a:srgbClr val="FFFF00">
              <a:alpha val="28000"/>
            </a:srgbClr>
          </a:solidFill>
          <a:ln>
            <a:solidFill>
              <a:srgbClr val="FFFF00">
                <a:alpha val="24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7" name="Rectangle 6">
            <a:extLst>
              <a:ext uri="{FF2B5EF4-FFF2-40B4-BE49-F238E27FC236}">
                <a16:creationId xmlns:a16="http://schemas.microsoft.com/office/drawing/2014/main" id="{82156442-FA3B-46FE-AA97-64F038ABE11F}"/>
              </a:ext>
            </a:extLst>
          </p:cNvPr>
          <p:cNvSpPr/>
          <p:nvPr/>
        </p:nvSpPr>
        <p:spPr>
          <a:xfrm>
            <a:off x="5013542" y="2485868"/>
            <a:ext cx="1610607" cy="551177"/>
          </a:xfrm>
          <a:prstGeom prst="rect">
            <a:avLst/>
          </a:prstGeom>
        </p:spPr>
        <p:txBody>
          <a:bodyPr wrap="square">
            <a:spAutoFit/>
          </a:bodyPr>
          <a:lstStyle/>
          <a:p>
            <a:r>
              <a:rPr lang="en-US" sz="1491" b="1" dirty="0">
                <a:solidFill>
                  <a:srgbClr val="C00000"/>
                </a:solidFill>
                <a:latin typeface="Arial" panose="020B0604020202020204" pitchFamily="34" charset="0"/>
              </a:rPr>
              <a:t>Macrophage</a:t>
            </a:r>
          </a:p>
          <a:p>
            <a:r>
              <a:rPr lang="en-US" sz="1491" b="1" dirty="0">
                <a:solidFill>
                  <a:srgbClr val="C00000"/>
                </a:solidFill>
                <a:latin typeface="Arial" panose="020B0604020202020204" pitchFamily="34" charset="0"/>
              </a:rPr>
              <a:t>Dendritic cell</a:t>
            </a:r>
          </a:p>
        </p:txBody>
      </p:sp>
      <p:sp>
        <p:nvSpPr>
          <p:cNvPr id="4" name="TextBox 3">
            <a:extLst>
              <a:ext uri="{FF2B5EF4-FFF2-40B4-BE49-F238E27FC236}">
                <a16:creationId xmlns:a16="http://schemas.microsoft.com/office/drawing/2014/main" id="{341B6848-9F79-4137-B4DD-DA76CF961998}"/>
              </a:ext>
            </a:extLst>
          </p:cNvPr>
          <p:cNvSpPr txBox="1"/>
          <p:nvPr/>
        </p:nvSpPr>
        <p:spPr>
          <a:xfrm>
            <a:off x="315958" y="4178169"/>
            <a:ext cx="9122565" cy="1200329"/>
          </a:xfrm>
          <a:prstGeom prst="rect">
            <a:avLst/>
          </a:prstGeom>
          <a:noFill/>
        </p:spPr>
        <p:txBody>
          <a:bodyPr wrap="square" rtlCol="0">
            <a:spAutoFit/>
          </a:bodyPr>
          <a:lstStyle/>
          <a:p>
            <a:r>
              <a:rPr lang="en-US" sz="1800" b="1" i="1" dirty="0">
                <a:solidFill>
                  <a:srgbClr val="C00000"/>
                </a:solidFill>
                <a:latin typeface="Arial" panose="020B0604020202020204" pitchFamily="34" charset="0"/>
              </a:rPr>
              <a:t>Why is the innate system essential?</a:t>
            </a:r>
          </a:p>
          <a:p>
            <a:pPr marL="304324" indent="-304324">
              <a:buFont typeface="Arial" panose="020B0604020202020204" pitchFamily="34" charset="0"/>
              <a:buChar char="•"/>
            </a:pPr>
            <a:r>
              <a:rPr lang="en-US" sz="1800" i="1" dirty="0">
                <a:solidFill>
                  <a:srgbClr val="C00000"/>
                </a:solidFill>
                <a:latin typeface="Arial" panose="020B0604020202020204" pitchFamily="34" charset="0"/>
              </a:rPr>
              <a:t>A pathogen doubles every hour.</a:t>
            </a:r>
          </a:p>
          <a:p>
            <a:pPr marL="304324" indent="-304324">
              <a:buFont typeface="Arial" panose="020B0604020202020204" pitchFamily="34" charset="0"/>
              <a:buChar char="•"/>
            </a:pPr>
            <a:r>
              <a:rPr lang="en-US" sz="1800" i="1" dirty="0">
                <a:solidFill>
                  <a:srgbClr val="C00000"/>
                </a:solidFill>
                <a:latin typeface="Arial" panose="020B0604020202020204" pitchFamily="34" charset="0"/>
              </a:rPr>
              <a:t>It takes 7 days to produce antibody (after 1</a:t>
            </a:r>
            <a:r>
              <a:rPr lang="en-US" sz="1800" i="1" baseline="30000" dirty="0">
                <a:solidFill>
                  <a:srgbClr val="C00000"/>
                </a:solidFill>
                <a:latin typeface="Arial" panose="020B0604020202020204" pitchFamily="34" charset="0"/>
              </a:rPr>
              <a:t>st</a:t>
            </a:r>
            <a:r>
              <a:rPr lang="en-US" sz="1800" i="1" dirty="0">
                <a:solidFill>
                  <a:srgbClr val="C00000"/>
                </a:solidFill>
                <a:latin typeface="Arial" panose="020B0604020202020204" pitchFamily="34" charset="0"/>
              </a:rPr>
              <a:t> exposure)</a:t>
            </a:r>
          </a:p>
          <a:p>
            <a:pPr marL="304324" indent="-304324">
              <a:buFont typeface="Arial" panose="020B0604020202020204" pitchFamily="34" charset="0"/>
              <a:buChar char="•"/>
            </a:pPr>
            <a:r>
              <a:rPr lang="en-US" sz="1800" i="1" dirty="0">
                <a:solidFill>
                  <a:srgbClr val="C00000"/>
                </a:solidFill>
                <a:latin typeface="Arial" panose="020B0604020202020204" pitchFamily="34" charset="0"/>
              </a:rPr>
              <a:t>Uncontrolled growth would produce many bacteria: 2 </a:t>
            </a:r>
            <a:r>
              <a:rPr lang="en-US" sz="1800" i="1" baseline="30000" dirty="0">
                <a:solidFill>
                  <a:srgbClr val="C00000"/>
                </a:solidFill>
                <a:latin typeface="Arial" panose="020B0604020202020204" pitchFamily="34" charset="0"/>
              </a:rPr>
              <a:t>24 x 7</a:t>
            </a:r>
            <a:r>
              <a:rPr lang="en-US" sz="1800" i="1" dirty="0">
                <a:solidFill>
                  <a:srgbClr val="C00000"/>
                </a:solidFill>
                <a:latin typeface="Arial" panose="020B0604020202020204" pitchFamily="34" charset="0"/>
              </a:rPr>
              <a:t> = 3.7 x 10</a:t>
            </a:r>
            <a:r>
              <a:rPr lang="en-US" sz="1800" i="1" baseline="30000" dirty="0">
                <a:solidFill>
                  <a:srgbClr val="C00000"/>
                </a:solidFill>
                <a:latin typeface="Arial" panose="020B0604020202020204" pitchFamily="34" charset="0"/>
              </a:rPr>
              <a:t>50</a:t>
            </a:r>
            <a:r>
              <a:rPr lang="en-US" sz="1800" i="1" dirty="0">
                <a:solidFill>
                  <a:srgbClr val="C00000"/>
                </a:solidFill>
                <a:latin typeface="Arial" panose="020B0604020202020204" pitchFamily="34" charset="0"/>
              </a:rPr>
              <a:t> (~10</a:t>
            </a:r>
            <a:r>
              <a:rPr lang="en-US" sz="1800" i="1" baseline="30000" dirty="0">
                <a:solidFill>
                  <a:srgbClr val="C00000"/>
                </a:solidFill>
                <a:latin typeface="Arial" panose="020B0604020202020204" pitchFamily="34" charset="0"/>
              </a:rPr>
              <a:t>30 </a:t>
            </a:r>
            <a:r>
              <a:rPr lang="en-US" sz="1800" i="1" dirty="0">
                <a:solidFill>
                  <a:srgbClr val="C00000"/>
                </a:solidFill>
                <a:latin typeface="Arial" panose="020B0604020202020204" pitchFamily="34" charset="0"/>
              </a:rPr>
              <a:t>kg)</a:t>
            </a:r>
          </a:p>
        </p:txBody>
      </p:sp>
      <p:grpSp>
        <p:nvGrpSpPr>
          <p:cNvPr id="12" name="Group 11">
            <a:extLst>
              <a:ext uri="{FF2B5EF4-FFF2-40B4-BE49-F238E27FC236}">
                <a16:creationId xmlns:a16="http://schemas.microsoft.com/office/drawing/2014/main" id="{FC208E7C-98E0-0F52-27F1-26471A1F2B62}"/>
              </a:ext>
            </a:extLst>
          </p:cNvPr>
          <p:cNvGrpSpPr/>
          <p:nvPr/>
        </p:nvGrpSpPr>
        <p:grpSpPr>
          <a:xfrm>
            <a:off x="5088073" y="1050237"/>
            <a:ext cx="1460880" cy="378360"/>
            <a:chOff x="5088073" y="1050237"/>
            <a:chExt cx="1460880" cy="378360"/>
          </a:xfrm>
        </p:grpSpPr>
        <mc:AlternateContent xmlns:mc="http://schemas.openxmlformats.org/markup-compatibility/2006">
          <mc:Choice xmlns:p14="http://schemas.microsoft.com/office/powerpoint/2010/main" Requires="p14">
            <p:contentPart p14:bwMode="auto" r:id="rId6">
              <p14:nvContentPartPr>
                <p14:cNvPr id="5" name="Ink 4">
                  <a:extLst>
                    <a:ext uri="{FF2B5EF4-FFF2-40B4-BE49-F238E27FC236}">
                      <a16:creationId xmlns:a16="http://schemas.microsoft.com/office/drawing/2014/main" id="{F056BB80-FDA6-2151-FBCB-841D7A2BDF12}"/>
                    </a:ext>
                  </a:extLst>
                </p14:cNvPr>
                <p14:cNvContentPartPr/>
                <p14:nvPr/>
              </p14:nvContentPartPr>
              <p14:xfrm>
                <a:off x="5088073" y="1050237"/>
                <a:ext cx="1460880" cy="378360"/>
              </p14:xfrm>
            </p:contentPart>
          </mc:Choice>
          <mc:Fallback>
            <p:pic>
              <p:nvPicPr>
                <p:cNvPr id="5" name="Ink 4">
                  <a:extLst>
                    <a:ext uri="{FF2B5EF4-FFF2-40B4-BE49-F238E27FC236}">
                      <a16:creationId xmlns:a16="http://schemas.microsoft.com/office/drawing/2014/main" id="{F056BB80-FDA6-2151-FBCB-841D7A2BDF12}"/>
                    </a:ext>
                  </a:extLst>
                </p:cNvPr>
                <p:cNvPicPr/>
                <p:nvPr/>
              </p:nvPicPr>
              <p:blipFill>
                <a:blip r:embed="rId7"/>
                <a:stretch>
                  <a:fillRect/>
                </a:stretch>
              </p:blipFill>
              <p:spPr>
                <a:xfrm>
                  <a:off x="5079433" y="1041237"/>
                  <a:ext cx="1478520" cy="3960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6" name="Ink 5">
                  <a:extLst>
                    <a:ext uri="{FF2B5EF4-FFF2-40B4-BE49-F238E27FC236}">
                      <a16:creationId xmlns:a16="http://schemas.microsoft.com/office/drawing/2014/main" id="{0F436060-01A4-E8F3-D48B-621A62F7EB64}"/>
                    </a:ext>
                  </a:extLst>
                </p14:cNvPr>
                <p14:cNvContentPartPr/>
                <p14:nvPr/>
              </p14:nvContentPartPr>
              <p14:xfrm>
                <a:off x="5210473" y="1114317"/>
                <a:ext cx="655560" cy="262800"/>
              </p14:xfrm>
            </p:contentPart>
          </mc:Choice>
          <mc:Fallback>
            <p:pic>
              <p:nvPicPr>
                <p:cNvPr id="6" name="Ink 5">
                  <a:extLst>
                    <a:ext uri="{FF2B5EF4-FFF2-40B4-BE49-F238E27FC236}">
                      <a16:creationId xmlns:a16="http://schemas.microsoft.com/office/drawing/2014/main" id="{0F436060-01A4-E8F3-D48B-621A62F7EB64}"/>
                    </a:ext>
                  </a:extLst>
                </p:cNvPr>
                <p:cNvPicPr/>
                <p:nvPr/>
              </p:nvPicPr>
              <p:blipFill>
                <a:blip r:embed="rId9"/>
                <a:stretch>
                  <a:fillRect/>
                </a:stretch>
              </p:blipFill>
              <p:spPr>
                <a:xfrm>
                  <a:off x="5201473" y="1105677"/>
                  <a:ext cx="673200" cy="2804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0">
            <p14:nvContentPartPr>
              <p14:cNvPr id="13" name="Ink 12">
                <a:extLst>
                  <a:ext uri="{FF2B5EF4-FFF2-40B4-BE49-F238E27FC236}">
                    <a16:creationId xmlns:a16="http://schemas.microsoft.com/office/drawing/2014/main" id="{A8995039-28F6-4A49-5E72-B169029A8DA2}"/>
                  </a:ext>
                </a:extLst>
              </p14:cNvPr>
              <p14:cNvContentPartPr/>
              <p14:nvPr/>
            </p14:nvContentPartPr>
            <p14:xfrm>
              <a:off x="6381553" y="1842597"/>
              <a:ext cx="838440" cy="32760"/>
            </p14:xfrm>
          </p:contentPart>
        </mc:Choice>
        <mc:Fallback>
          <p:pic>
            <p:nvPicPr>
              <p:cNvPr id="13" name="Ink 12">
                <a:extLst>
                  <a:ext uri="{FF2B5EF4-FFF2-40B4-BE49-F238E27FC236}">
                    <a16:creationId xmlns:a16="http://schemas.microsoft.com/office/drawing/2014/main" id="{A8995039-28F6-4A49-5E72-B169029A8DA2}"/>
                  </a:ext>
                </a:extLst>
              </p:cNvPr>
              <p:cNvPicPr/>
              <p:nvPr/>
            </p:nvPicPr>
            <p:blipFill>
              <a:blip r:embed="rId11"/>
              <a:stretch>
                <a:fillRect/>
              </a:stretch>
            </p:blipFill>
            <p:spPr>
              <a:xfrm>
                <a:off x="6372913" y="1833957"/>
                <a:ext cx="856080" cy="50400"/>
              </a:xfrm>
              <a:prstGeom prst="rect">
                <a:avLst/>
              </a:prstGeom>
            </p:spPr>
          </p:pic>
        </mc:Fallback>
      </mc:AlternateContent>
      <p:grpSp>
        <p:nvGrpSpPr>
          <p:cNvPr id="24" name="Group 23">
            <a:extLst>
              <a:ext uri="{FF2B5EF4-FFF2-40B4-BE49-F238E27FC236}">
                <a16:creationId xmlns:a16="http://schemas.microsoft.com/office/drawing/2014/main" id="{F030CDAB-AE72-D568-8ECC-B3CF089EC14E}"/>
              </a:ext>
            </a:extLst>
          </p:cNvPr>
          <p:cNvGrpSpPr/>
          <p:nvPr/>
        </p:nvGrpSpPr>
        <p:grpSpPr>
          <a:xfrm>
            <a:off x="5038033" y="2161197"/>
            <a:ext cx="1943280" cy="938520"/>
            <a:chOff x="5038033" y="2161197"/>
            <a:chExt cx="1943280" cy="938520"/>
          </a:xfrm>
        </p:grpSpPr>
        <mc:AlternateContent xmlns:mc="http://schemas.openxmlformats.org/markup-compatibility/2006">
          <mc:Choice xmlns:p14="http://schemas.microsoft.com/office/powerpoint/2010/main" Requires="p14">
            <p:contentPart p14:bwMode="auto" r:id="rId12">
              <p14:nvContentPartPr>
                <p14:cNvPr id="20" name="Ink 19">
                  <a:extLst>
                    <a:ext uri="{FF2B5EF4-FFF2-40B4-BE49-F238E27FC236}">
                      <a16:creationId xmlns:a16="http://schemas.microsoft.com/office/drawing/2014/main" id="{B7BA50C1-6AC5-A27F-D963-B1668E976B27}"/>
                    </a:ext>
                  </a:extLst>
                </p14:cNvPr>
                <p14:cNvContentPartPr/>
                <p14:nvPr/>
              </p14:nvContentPartPr>
              <p14:xfrm>
                <a:off x="6771793" y="2217717"/>
                <a:ext cx="209520" cy="34200"/>
              </p14:xfrm>
            </p:contentPart>
          </mc:Choice>
          <mc:Fallback>
            <p:pic>
              <p:nvPicPr>
                <p:cNvPr id="20" name="Ink 19">
                  <a:extLst>
                    <a:ext uri="{FF2B5EF4-FFF2-40B4-BE49-F238E27FC236}">
                      <a16:creationId xmlns:a16="http://schemas.microsoft.com/office/drawing/2014/main" id="{B7BA50C1-6AC5-A27F-D963-B1668E976B27}"/>
                    </a:ext>
                  </a:extLst>
                </p:cNvPr>
                <p:cNvPicPr/>
                <p:nvPr/>
              </p:nvPicPr>
              <p:blipFill>
                <a:blip r:embed="rId13"/>
                <a:stretch>
                  <a:fillRect/>
                </a:stretch>
              </p:blipFill>
              <p:spPr>
                <a:xfrm>
                  <a:off x="6762793" y="2208717"/>
                  <a:ext cx="227160" cy="5184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21" name="Ink 20">
                  <a:extLst>
                    <a:ext uri="{FF2B5EF4-FFF2-40B4-BE49-F238E27FC236}">
                      <a16:creationId xmlns:a16="http://schemas.microsoft.com/office/drawing/2014/main" id="{86B910D4-16BC-6837-B370-8A89A603A0AF}"/>
                    </a:ext>
                  </a:extLst>
                </p14:cNvPr>
                <p14:cNvContentPartPr/>
                <p14:nvPr/>
              </p14:nvContentPartPr>
              <p14:xfrm>
                <a:off x="6743713" y="2161197"/>
                <a:ext cx="108360" cy="129600"/>
              </p14:xfrm>
            </p:contentPart>
          </mc:Choice>
          <mc:Fallback>
            <p:pic>
              <p:nvPicPr>
                <p:cNvPr id="21" name="Ink 20">
                  <a:extLst>
                    <a:ext uri="{FF2B5EF4-FFF2-40B4-BE49-F238E27FC236}">
                      <a16:creationId xmlns:a16="http://schemas.microsoft.com/office/drawing/2014/main" id="{86B910D4-16BC-6837-B370-8A89A603A0AF}"/>
                    </a:ext>
                  </a:extLst>
                </p:cNvPr>
                <p:cNvPicPr/>
                <p:nvPr/>
              </p:nvPicPr>
              <p:blipFill>
                <a:blip r:embed="rId15"/>
                <a:stretch>
                  <a:fillRect/>
                </a:stretch>
              </p:blipFill>
              <p:spPr>
                <a:xfrm>
                  <a:off x="6734713" y="2152197"/>
                  <a:ext cx="126000" cy="14724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23" name="Ink 22">
                  <a:extLst>
                    <a:ext uri="{FF2B5EF4-FFF2-40B4-BE49-F238E27FC236}">
                      <a16:creationId xmlns:a16="http://schemas.microsoft.com/office/drawing/2014/main" id="{14489C6C-DE0A-DB3B-CE65-62132B3B52C7}"/>
                    </a:ext>
                  </a:extLst>
                </p14:cNvPr>
                <p14:cNvContentPartPr/>
                <p14:nvPr/>
              </p14:nvContentPartPr>
              <p14:xfrm>
                <a:off x="5038033" y="2217357"/>
                <a:ext cx="1395000" cy="882360"/>
              </p14:xfrm>
            </p:contentPart>
          </mc:Choice>
          <mc:Fallback>
            <p:pic>
              <p:nvPicPr>
                <p:cNvPr id="23" name="Ink 22">
                  <a:extLst>
                    <a:ext uri="{FF2B5EF4-FFF2-40B4-BE49-F238E27FC236}">
                      <a16:creationId xmlns:a16="http://schemas.microsoft.com/office/drawing/2014/main" id="{14489C6C-DE0A-DB3B-CE65-62132B3B52C7}"/>
                    </a:ext>
                  </a:extLst>
                </p:cNvPr>
                <p:cNvPicPr/>
                <p:nvPr/>
              </p:nvPicPr>
              <p:blipFill>
                <a:blip r:embed="rId17"/>
                <a:stretch>
                  <a:fillRect/>
                </a:stretch>
              </p:blipFill>
              <p:spPr>
                <a:xfrm>
                  <a:off x="5029033" y="2208717"/>
                  <a:ext cx="1412640" cy="900000"/>
                </a:xfrm>
                <a:prstGeom prst="rect">
                  <a:avLst/>
                </a:prstGeom>
              </p:spPr>
            </p:pic>
          </mc:Fallback>
        </mc:AlternateContent>
      </p:grpSp>
      <p:grpSp>
        <p:nvGrpSpPr>
          <p:cNvPr id="28" name="Group 27">
            <a:extLst>
              <a:ext uri="{FF2B5EF4-FFF2-40B4-BE49-F238E27FC236}">
                <a16:creationId xmlns:a16="http://schemas.microsoft.com/office/drawing/2014/main" id="{8F008BD4-C737-ABDC-4449-AEC5A3A27992}"/>
              </a:ext>
            </a:extLst>
          </p:cNvPr>
          <p:cNvGrpSpPr/>
          <p:nvPr/>
        </p:nvGrpSpPr>
        <p:grpSpPr>
          <a:xfrm>
            <a:off x="5653633" y="3781557"/>
            <a:ext cx="984960" cy="259920"/>
            <a:chOff x="5653633" y="3781557"/>
            <a:chExt cx="984960" cy="259920"/>
          </a:xfrm>
        </p:grpSpPr>
        <mc:AlternateContent xmlns:mc="http://schemas.openxmlformats.org/markup-compatibility/2006">
          <mc:Choice xmlns:p14="http://schemas.microsoft.com/office/powerpoint/2010/main" Requires="p14">
            <p:contentPart p14:bwMode="auto" r:id="rId18">
              <p14:nvContentPartPr>
                <p14:cNvPr id="25" name="Ink 24">
                  <a:extLst>
                    <a:ext uri="{FF2B5EF4-FFF2-40B4-BE49-F238E27FC236}">
                      <a16:creationId xmlns:a16="http://schemas.microsoft.com/office/drawing/2014/main" id="{59ADBD9B-C3C1-7B8C-E7E5-5BA99B054B9E}"/>
                    </a:ext>
                  </a:extLst>
                </p14:cNvPr>
                <p14:cNvContentPartPr/>
                <p14:nvPr/>
              </p14:nvContentPartPr>
              <p14:xfrm>
                <a:off x="5653633" y="3881997"/>
                <a:ext cx="241200" cy="159480"/>
              </p14:xfrm>
            </p:contentPart>
          </mc:Choice>
          <mc:Fallback>
            <p:pic>
              <p:nvPicPr>
                <p:cNvPr id="25" name="Ink 24">
                  <a:extLst>
                    <a:ext uri="{FF2B5EF4-FFF2-40B4-BE49-F238E27FC236}">
                      <a16:creationId xmlns:a16="http://schemas.microsoft.com/office/drawing/2014/main" id="{59ADBD9B-C3C1-7B8C-E7E5-5BA99B054B9E}"/>
                    </a:ext>
                  </a:extLst>
                </p:cNvPr>
                <p:cNvPicPr/>
                <p:nvPr/>
              </p:nvPicPr>
              <p:blipFill>
                <a:blip r:embed="rId19"/>
                <a:stretch>
                  <a:fillRect/>
                </a:stretch>
              </p:blipFill>
              <p:spPr>
                <a:xfrm>
                  <a:off x="5644633" y="3873357"/>
                  <a:ext cx="258840" cy="17712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26" name="Ink 25">
                  <a:extLst>
                    <a:ext uri="{FF2B5EF4-FFF2-40B4-BE49-F238E27FC236}">
                      <a16:creationId xmlns:a16="http://schemas.microsoft.com/office/drawing/2014/main" id="{7431F6C5-53BA-F39F-E814-8545B9856A87}"/>
                    </a:ext>
                  </a:extLst>
                </p14:cNvPr>
                <p14:cNvContentPartPr/>
                <p14:nvPr/>
              </p14:nvContentPartPr>
              <p14:xfrm>
                <a:off x="5949553" y="3781557"/>
                <a:ext cx="588240" cy="222120"/>
              </p14:xfrm>
            </p:contentPart>
          </mc:Choice>
          <mc:Fallback>
            <p:pic>
              <p:nvPicPr>
                <p:cNvPr id="26" name="Ink 25">
                  <a:extLst>
                    <a:ext uri="{FF2B5EF4-FFF2-40B4-BE49-F238E27FC236}">
                      <a16:creationId xmlns:a16="http://schemas.microsoft.com/office/drawing/2014/main" id="{7431F6C5-53BA-F39F-E814-8545B9856A87}"/>
                    </a:ext>
                  </a:extLst>
                </p:cNvPr>
                <p:cNvPicPr/>
                <p:nvPr/>
              </p:nvPicPr>
              <p:blipFill>
                <a:blip r:embed="rId21"/>
                <a:stretch>
                  <a:fillRect/>
                </a:stretch>
              </p:blipFill>
              <p:spPr>
                <a:xfrm>
                  <a:off x="5940553" y="3772917"/>
                  <a:ext cx="605880" cy="23976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27" name="Ink 26">
                  <a:extLst>
                    <a:ext uri="{FF2B5EF4-FFF2-40B4-BE49-F238E27FC236}">
                      <a16:creationId xmlns:a16="http://schemas.microsoft.com/office/drawing/2014/main" id="{9617E1A4-DC0F-3553-DC65-D3EE21A4FB56}"/>
                    </a:ext>
                  </a:extLst>
                </p14:cNvPr>
                <p14:cNvContentPartPr/>
                <p14:nvPr/>
              </p14:nvContentPartPr>
              <p14:xfrm>
                <a:off x="6631393" y="3898917"/>
                <a:ext cx="7200" cy="24120"/>
              </p14:xfrm>
            </p:contentPart>
          </mc:Choice>
          <mc:Fallback>
            <p:pic>
              <p:nvPicPr>
                <p:cNvPr id="27" name="Ink 26">
                  <a:extLst>
                    <a:ext uri="{FF2B5EF4-FFF2-40B4-BE49-F238E27FC236}">
                      <a16:creationId xmlns:a16="http://schemas.microsoft.com/office/drawing/2014/main" id="{9617E1A4-DC0F-3553-DC65-D3EE21A4FB56}"/>
                    </a:ext>
                  </a:extLst>
                </p:cNvPr>
                <p:cNvPicPr/>
                <p:nvPr/>
              </p:nvPicPr>
              <p:blipFill>
                <a:blip r:embed="rId23"/>
                <a:stretch>
                  <a:fillRect/>
                </a:stretch>
              </p:blipFill>
              <p:spPr>
                <a:xfrm>
                  <a:off x="6622393" y="3890277"/>
                  <a:ext cx="24840" cy="417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4">
            <p14:nvContentPartPr>
              <p14:cNvPr id="29" name="Ink 28">
                <a:extLst>
                  <a:ext uri="{FF2B5EF4-FFF2-40B4-BE49-F238E27FC236}">
                    <a16:creationId xmlns:a16="http://schemas.microsoft.com/office/drawing/2014/main" id="{2C747747-002F-90A2-332D-952285261B8C}"/>
                  </a:ext>
                </a:extLst>
              </p14:cNvPr>
              <p14:cNvContentPartPr/>
              <p14:nvPr/>
            </p14:nvContentPartPr>
            <p14:xfrm>
              <a:off x="1995673" y="998397"/>
              <a:ext cx="1567440" cy="407520"/>
            </p14:xfrm>
          </p:contentPart>
        </mc:Choice>
        <mc:Fallback>
          <p:pic>
            <p:nvPicPr>
              <p:cNvPr id="29" name="Ink 28">
                <a:extLst>
                  <a:ext uri="{FF2B5EF4-FFF2-40B4-BE49-F238E27FC236}">
                    <a16:creationId xmlns:a16="http://schemas.microsoft.com/office/drawing/2014/main" id="{2C747747-002F-90A2-332D-952285261B8C}"/>
                  </a:ext>
                </a:extLst>
              </p:cNvPr>
              <p:cNvPicPr/>
              <p:nvPr/>
            </p:nvPicPr>
            <p:blipFill>
              <a:blip r:embed="rId25"/>
              <a:stretch>
                <a:fillRect/>
              </a:stretch>
            </p:blipFill>
            <p:spPr>
              <a:xfrm>
                <a:off x="1987033" y="989757"/>
                <a:ext cx="1585080" cy="42516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30" name="Ink 29">
                <a:extLst>
                  <a:ext uri="{FF2B5EF4-FFF2-40B4-BE49-F238E27FC236}">
                    <a16:creationId xmlns:a16="http://schemas.microsoft.com/office/drawing/2014/main" id="{1678CA68-7D7E-615D-9B5C-2D62740280DC}"/>
                  </a:ext>
                </a:extLst>
              </p14:cNvPr>
              <p14:cNvContentPartPr/>
              <p14:nvPr/>
            </p14:nvContentPartPr>
            <p14:xfrm>
              <a:off x="2944993" y="1544157"/>
              <a:ext cx="1182600" cy="423000"/>
            </p14:xfrm>
          </p:contentPart>
        </mc:Choice>
        <mc:Fallback>
          <p:pic>
            <p:nvPicPr>
              <p:cNvPr id="30" name="Ink 29">
                <a:extLst>
                  <a:ext uri="{FF2B5EF4-FFF2-40B4-BE49-F238E27FC236}">
                    <a16:creationId xmlns:a16="http://schemas.microsoft.com/office/drawing/2014/main" id="{1678CA68-7D7E-615D-9B5C-2D62740280DC}"/>
                  </a:ext>
                </a:extLst>
              </p:cNvPr>
              <p:cNvPicPr/>
              <p:nvPr/>
            </p:nvPicPr>
            <p:blipFill>
              <a:blip r:embed="rId27"/>
              <a:stretch>
                <a:fillRect/>
              </a:stretch>
            </p:blipFill>
            <p:spPr>
              <a:xfrm>
                <a:off x="2936353" y="1535517"/>
                <a:ext cx="1200240" cy="44064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31" name="Ink 30">
                <a:extLst>
                  <a:ext uri="{FF2B5EF4-FFF2-40B4-BE49-F238E27FC236}">
                    <a16:creationId xmlns:a16="http://schemas.microsoft.com/office/drawing/2014/main" id="{67E97783-D38B-E019-15B5-6C996EE5692C}"/>
                  </a:ext>
                </a:extLst>
              </p14:cNvPr>
              <p14:cNvContentPartPr/>
              <p14:nvPr/>
            </p14:nvContentPartPr>
            <p14:xfrm>
              <a:off x="934753" y="1534797"/>
              <a:ext cx="1028160" cy="486720"/>
            </p14:xfrm>
          </p:contentPart>
        </mc:Choice>
        <mc:Fallback>
          <p:pic>
            <p:nvPicPr>
              <p:cNvPr id="31" name="Ink 30">
                <a:extLst>
                  <a:ext uri="{FF2B5EF4-FFF2-40B4-BE49-F238E27FC236}">
                    <a16:creationId xmlns:a16="http://schemas.microsoft.com/office/drawing/2014/main" id="{67E97783-D38B-E019-15B5-6C996EE5692C}"/>
                  </a:ext>
                </a:extLst>
              </p:cNvPr>
              <p:cNvPicPr/>
              <p:nvPr/>
            </p:nvPicPr>
            <p:blipFill>
              <a:blip r:embed="rId29"/>
              <a:stretch>
                <a:fillRect/>
              </a:stretch>
            </p:blipFill>
            <p:spPr>
              <a:xfrm>
                <a:off x="926113" y="1526157"/>
                <a:ext cx="1045800" cy="50436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32" name="Ink 31">
                <a:extLst>
                  <a:ext uri="{FF2B5EF4-FFF2-40B4-BE49-F238E27FC236}">
                    <a16:creationId xmlns:a16="http://schemas.microsoft.com/office/drawing/2014/main" id="{9A780F28-34AA-D49D-2EA4-C68D8ACC81C4}"/>
                  </a:ext>
                </a:extLst>
              </p14:cNvPr>
              <p14:cNvContentPartPr/>
              <p14:nvPr/>
            </p14:nvContentPartPr>
            <p14:xfrm>
              <a:off x="175873" y="4332357"/>
              <a:ext cx="55800" cy="100440"/>
            </p14:xfrm>
          </p:contentPart>
        </mc:Choice>
        <mc:Fallback>
          <p:pic>
            <p:nvPicPr>
              <p:cNvPr id="32" name="Ink 31">
                <a:extLst>
                  <a:ext uri="{FF2B5EF4-FFF2-40B4-BE49-F238E27FC236}">
                    <a16:creationId xmlns:a16="http://schemas.microsoft.com/office/drawing/2014/main" id="{9A780F28-34AA-D49D-2EA4-C68D8ACC81C4}"/>
                  </a:ext>
                </a:extLst>
              </p:cNvPr>
              <p:cNvPicPr/>
              <p:nvPr/>
            </p:nvPicPr>
            <p:blipFill>
              <a:blip r:embed="rId31"/>
              <a:stretch>
                <a:fillRect/>
              </a:stretch>
            </p:blipFill>
            <p:spPr>
              <a:xfrm>
                <a:off x="166873" y="4323357"/>
                <a:ext cx="73440" cy="11808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33" name="Ink 32">
                <a:extLst>
                  <a:ext uri="{FF2B5EF4-FFF2-40B4-BE49-F238E27FC236}">
                    <a16:creationId xmlns:a16="http://schemas.microsoft.com/office/drawing/2014/main" id="{A0EDDB03-C0AF-16A2-8485-E04375FA31FC}"/>
                  </a:ext>
                </a:extLst>
              </p14:cNvPr>
              <p14:cNvContentPartPr/>
              <p14:nvPr/>
            </p14:nvContentPartPr>
            <p14:xfrm>
              <a:off x="1274953" y="4748517"/>
              <a:ext cx="1902240" cy="78120"/>
            </p14:xfrm>
          </p:contentPart>
        </mc:Choice>
        <mc:Fallback>
          <p:pic>
            <p:nvPicPr>
              <p:cNvPr id="33" name="Ink 32">
                <a:extLst>
                  <a:ext uri="{FF2B5EF4-FFF2-40B4-BE49-F238E27FC236}">
                    <a16:creationId xmlns:a16="http://schemas.microsoft.com/office/drawing/2014/main" id="{A0EDDB03-C0AF-16A2-8485-E04375FA31FC}"/>
                  </a:ext>
                </a:extLst>
              </p:cNvPr>
              <p:cNvPicPr/>
              <p:nvPr/>
            </p:nvPicPr>
            <p:blipFill>
              <a:blip r:embed="rId33"/>
              <a:stretch>
                <a:fillRect/>
              </a:stretch>
            </p:blipFill>
            <p:spPr>
              <a:xfrm>
                <a:off x="1266313" y="4739877"/>
                <a:ext cx="1919880" cy="95760"/>
              </a:xfrm>
              <a:prstGeom prst="rect">
                <a:avLst/>
              </a:prstGeom>
            </p:spPr>
          </p:pic>
        </mc:Fallback>
      </mc:AlternateContent>
      <p:grpSp>
        <p:nvGrpSpPr>
          <p:cNvPr id="40" name="Group 39">
            <a:extLst>
              <a:ext uri="{FF2B5EF4-FFF2-40B4-BE49-F238E27FC236}">
                <a16:creationId xmlns:a16="http://schemas.microsoft.com/office/drawing/2014/main" id="{19C9B916-4629-5D62-6BF3-EB9FBDD43B2D}"/>
              </a:ext>
            </a:extLst>
          </p:cNvPr>
          <p:cNvGrpSpPr/>
          <p:nvPr/>
        </p:nvGrpSpPr>
        <p:grpSpPr>
          <a:xfrm>
            <a:off x="3238753" y="3289437"/>
            <a:ext cx="936360" cy="623520"/>
            <a:chOff x="3238753" y="3289437"/>
            <a:chExt cx="936360" cy="623520"/>
          </a:xfrm>
        </p:grpSpPr>
        <mc:AlternateContent xmlns:mc="http://schemas.openxmlformats.org/markup-compatibility/2006">
          <mc:Choice xmlns:p14="http://schemas.microsoft.com/office/powerpoint/2010/main" Requires="p14">
            <p:contentPart p14:bwMode="auto" r:id="rId34">
              <p14:nvContentPartPr>
                <p14:cNvPr id="34" name="Ink 33">
                  <a:extLst>
                    <a:ext uri="{FF2B5EF4-FFF2-40B4-BE49-F238E27FC236}">
                      <a16:creationId xmlns:a16="http://schemas.microsoft.com/office/drawing/2014/main" id="{4FA2AC82-E57E-6C07-63FB-44E077ACBA85}"/>
                    </a:ext>
                  </a:extLst>
                </p14:cNvPr>
                <p14:cNvContentPartPr/>
                <p14:nvPr/>
              </p14:nvContentPartPr>
              <p14:xfrm>
                <a:off x="3238753" y="3498237"/>
                <a:ext cx="184320" cy="247680"/>
              </p14:xfrm>
            </p:contentPart>
          </mc:Choice>
          <mc:Fallback>
            <p:pic>
              <p:nvPicPr>
                <p:cNvPr id="34" name="Ink 33">
                  <a:extLst>
                    <a:ext uri="{FF2B5EF4-FFF2-40B4-BE49-F238E27FC236}">
                      <a16:creationId xmlns:a16="http://schemas.microsoft.com/office/drawing/2014/main" id="{4FA2AC82-E57E-6C07-63FB-44E077ACBA85}"/>
                    </a:ext>
                  </a:extLst>
                </p:cNvPr>
                <p:cNvPicPr/>
                <p:nvPr/>
              </p:nvPicPr>
              <p:blipFill>
                <a:blip r:embed="rId35"/>
                <a:stretch>
                  <a:fillRect/>
                </a:stretch>
              </p:blipFill>
              <p:spPr>
                <a:xfrm>
                  <a:off x="3229753" y="3489237"/>
                  <a:ext cx="201960" cy="26532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35" name="Ink 34">
                  <a:extLst>
                    <a:ext uri="{FF2B5EF4-FFF2-40B4-BE49-F238E27FC236}">
                      <a16:creationId xmlns:a16="http://schemas.microsoft.com/office/drawing/2014/main" id="{A2DFBEB1-6FFB-D3C6-FE4C-14ADC488930D}"/>
                    </a:ext>
                  </a:extLst>
                </p14:cNvPr>
                <p14:cNvContentPartPr/>
                <p14:nvPr/>
              </p14:nvContentPartPr>
              <p14:xfrm>
                <a:off x="3323713" y="3601917"/>
                <a:ext cx="112680" cy="96840"/>
              </p14:xfrm>
            </p:contentPart>
          </mc:Choice>
          <mc:Fallback>
            <p:pic>
              <p:nvPicPr>
                <p:cNvPr id="35" name="Ink 34">
                  <a:extLst>
                    <a:ext uri="{FF2B5EF4-FFF2-40B4-BE49-F238E27FC236}">
                      <a16:creationId xmlns:a16="http://schemas.microsoft.com/office/drawing/2014/main" id="{A2DFBEB1-6FFB-D3C6-FE4C-14ADC488930D}"/>
                    </a:ext>
                  </a:extLst>
                </p:cNvPr>
                <p:cNvPicPr/>
                <p:nvPr/>
              </p:nvPicPr>
              <p:blipFill>
                <a:blip r:embed="rId37"/>
                <a:stretch>
                  <a:fillRect/>
                </a:stretch>
              </p:blipFill>
              <p:spPr>
                <a:xfrm>
                  <a:off x="3314713" y="3592917"/>
                  <a:ext cx="130320" cy="11448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36" name="Ink 35">
                  <a:extLst>
                    <a:ext uri="{FF2B5EF4-FFF2-40B4-BE49-F238E27FC236}">
                      <a16:creationId xmlns:a16="http://schemas.microsoft.com/office/drawing/2014/main" id="{ED619309-E330-44A7-1B12-826251CE6D4B}"/>
                    </a:ext>
                  </a:extLst>
                </p14:cNvPr>
                <p14:cNvContentPartPr/>
                <p14:nvPr/>
              </p14:nvContentPartPr>
              <p14:xfrm>
                <a:off x="3537193" y="3400317"/>
                <a:ext cx="141480" cy="235800"/>
              </p14:xfrm>
            </p:contentPart>
          </mc:Choice>
          <mc:Fallback>
            <p:pic>
              <p:nvPicPr>
                <p:cNvPr id="36" name="Ink 35">
                  <a:extLst>
                    <a:ext uri="{FF2B5EF4-FFF2-40B4-BE49-F238E27FC236}">
                      <a16:creationId xmlns:a16="http://schemas.microsoft.com/office/drawing/2014/main" id="{ED619309-E330-44A7-1B12-826251CE6D4B}"/>
                    </a:ext>
                  </a:extLst>
                </p:cNvPr>
                <p:cNvPicPr/>
                <p:nvPr/>
              </p:nvPicPr>
              <p:blipFill>
                <a:blip r:embed="rId39"/>
                <a:stretch>
                  <a:fillRect/>
                </a:stretch>
              </p:blipFill>
              <p:spPr>
                <a:xfrm>
                  <a:off x="3528193" y="3391677"/>
                  <a:ext cx="159120" cy="25344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37" name="Ink 36">
                  <a:extLst>
                    <a:ext uri="{FF2B5EF4-FFF2-40B4-BE49-F238E27FC236}">
                      <a16:creationId xmlns:a16="http://schemas.microsoft.com/office/drawing/2014/main" id="{5E29A936-A9F8-262D-3D9D-9906F6F43AAA}"/>
                    </a:ext>
                  </a:extLst>
                </p14:cNvPr>
                <p14:cNvContentPartPr/>
                <p14:nvPr/>
              </p14:nvContentPartPr>
              <p14:xfrm>
                <a:off x="3680833" y="3289437"/>
                <a:ext cx="281160" cy="267480"/>
              </p14:xfrm>
            </p:contentPart>
          </mc:Choice>
          <mc:Fallback>
            <p:pic>
              <p:nvPicPr>
                <p:cNvPr id="37" name="Ink 36">
                  <a:extLst>
                    <a:ext uri="{FF2B5EF4-FFF2-40B4-BE49-F238E27FC236}">
                      <a16:creationId xmlns:a16="http://schemas.microsoft.com/office/drawing/2014/main" id="{5E29A936-A9F8-262D-3D9D-9906F6F43AAA}"/>
                    </a:ext>
                  </a:extLst>
                </p:cNvPr>
                <p:cNvPicPr/>
                <p:nvPr/>
              </p:nvPicPr>
              <p:blipFill>
                <a:blip r:embed="rId41"/>
                <a:stretch>
                  <a:fillRect/>
                </a:stretch>
              </p:blipFill>
              <p:spPr>
                <a:xfrm>
                  <a:off x="3672193" y="3280437"/>
                  <a:ext cx="298800" cy="28512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38" name="Ink 37">
                  <a:extLst>
                    <a:ext uri="{FF2B5EF4-FFF2-40B4-BE49-F238E27FC236}">
                      <a16:creationId xmlns:a16="http://schemas.microsoft.com/office/drawing/2014/main" id="{20B8F0F1-9943-A9F7-7375-339CB757DDB5}"/>
                    </a:ext>
                  </a:extLst>
                </p14:cNvPr>
                <p14:cNvContentPartPr/>
                <p14:nvPr/>
              </p14:nvContentPartPr>
              <p14:xfrm>
                <a:off x="4025353" y="3308157"/>
                <a:ext cx="16200" cy="23040"/>
              </p14:xfrm>
            </p:contentPart>
          </mc:Choice>
          <mc:Fallback>
            <p:pic>
              <p:nvPicPr>
                <p:cNvPr id="38" name="Ink 37">
                  <a:extLst>
                    <a:ext uri="{FF2B5EF4-FFF2-40B4-BE49-F238E27FC236}">
                      <a16:creationId xmlns:a16="http://schemas.microsoft.com/office/drawing/2014/main" id="{20B8F0F1-9943-A9F7-7375-339CB757DDB5}"/>
                    </a:ext>
                  </a:extLst>
                </p:cNvPr>
                <p:cNvPicPr/>
                <p:nvPr/>
              </p:nvPicPr>
              <p:blipFill>
                <a:blip r:embed="rId43"/>
                <a:stretch>
                  <a:fillRect/>
                </a:stretch>
              </p:blipFill>
              <p:spPr>
                <a:xfrm>
                  <a:off x="4016353" y="3299517"/>
                  <a:ext cx="33840" cy="4068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39" name="Ink 38">
                  <a:extLst>
                    <a:ext uri="{FF2B5EF4-FFF2-40B4-BE49-F238E27FC236}">
                      <a16:creationId xmlns:a16="http://schemas.microsoft.com/office/drawing/2014/main" id="{797F1326-9A63-E301-F622-52701506E2C1}"/>
                    </a:ext>
                  </a:extLst>
                </p14:cNvPr>
                <p14:cNvContentPartPr/>
                <p14:nvPr/>
              </p14:nvContentPartPr>
              <p14:xfrm>
                <a:off x="3529993" y="3441357"/>
                <a:ext cx="645120" cy="471600"/>
              </p14:xfrm>
            </p:contentPart>
          </mc:Choice>
          <mc:Fallback>
            <p:pic>
              <p:nvPicPr>
                <p:cNvPr id="39" name="Ink 38">
                  <a:extLst>
                    <a:ext uri="{FF2B5EF4-FFF2-40B4-BE49-F238E27FC236}">
                      <a16:creationId xmlns:a16="http://schemas.microsoft.com/office/drawing/2014/main" id="{797F1326-9A63-E301-F622-52701506E2C1}"/>
                    </a:ext>
                  </a:extLst>
                </p:cNvPr>
                <p:cNvPicPr/>
                <p:nvPr/>
              </p:nvPicPr>
              <p:blipFill>
                <a:blip r:embed="rId45"/>
                <a:stretch>
                  <a:fillRect/>
                </a:stretch>
              </p:blipFill>
              <p:spPr>
                <a:xfrm>
                  <a:off x="3520993" y="3432717"/>
                  <a:ext cx="662760" cy="4892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46">
            <p14:nvContentPartPr>
              <p14:cNvPr id="41" name="Ink 40">
                <a:extLst>
                  <a:ext uri="{FF2B5EF4-FFF2-40B4-BE49-F238E27FC236}">
                    <a16:creationId xmlns:a16="http://schemas.microsoft.com/office/drawing/2014/main" id="{E4DFC468-9B12-B9F3-0F81-9EE7536F3513}"/>
                  </a:ext>
                </a:extLst>
              </p14:cNvPr>
              <p14:cNvContentPartPr/>
              <p14:nvPr/>
            </p14:nvContentPartPr>
            <p14:xfrm>
              <a:off x="1566913" y="5369517"/>
              <a:ext cx="1195560" cy="52200"/>
            </p14:xfrm>
          </p:contentPart>
        </mc:Choice>
        <mc:Fallback>
          <p:pic>
            <p:nvPicPr>
              <p:cNvPr id="41" name="Ink 40">
                <a:extLst>
                  <a:ext uri="{FF2B5EF4-FFF2-40B4-BE49-F238E27FC236}">
                    <a16:creationId xmlns:a16="http://schemas.microsoft.com/office/drawing/2014/main" id="{E4DFC468-9B12-B9F3-0F81-9EE7536F3513}"/>
                  </a:ext>
                </a:extLst>
              </p:cNvPr>
              <p:cNvPicPr/>
              <p:nvPr/>
            </p:nvPicPr>
            <p:blipFill>
              <a:blip r:embed="rId47"/>
              <a:stretch>
                <a:fillRect/>
              </a:stretch>
            </p:blipFill>
            <p:spPr>
              <a:xfrm>
                <a:off x="1558273" y="5360517"/>
                <a:ext cx="1213200" cy="6984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42" name="Ink 41">
                <a:extLst>
                  <a:ext uri="{FF2B5EF4-FFF2-40B4-BE49-F238E27FC236}">
                    <a16:creationId xmlns:a16="http://schemas.microsoft.com/office/drawing/2014/main" id="{4F19AA74-4819-49C8-FAD7-915A1938CCF5}"/>
                  </a:ext>
                </a:extLst>
              </p14:cNvPr>
              <p14:cNvContentPartPr/>
              <p14:nvPr/>
            </p14:nvContentPartPr>
            <p14:xfrm>
              <a:off x="5805553" y="4918797"/>
              <a:ext cx="870840" cy="446040"/>
            </p14:xfrm>
          </p:contentPart>
        </mc:Choice>
        <mc:Fallback>
          <p:pic>
            <p:nvPicPr>
              <p:cNvPr id="42" name="Ink 41">
                <a:extLst>
                  <a:ext uri="{FF2B5EF4-FFF2-40B4-BE49-F238E27FC236}">
                    <a16:creationId xmlns:a16="http://schemas.microsoft.com/office/drawing/2014/main" id="{4F19AA74-4819-49C8-FAD7-915A1938CCF5}"/>
                  </a:ext>
                </a:extLst>
              </p:cNvPr>
              <p:cNvPicPr/>
              <p:nvPr/>
            </p:nvPicPr>
            <p:blipFill>
              <a:blip r:embed="rId49"/>
              <a:stretch>
                <a:fillRect/>
              </a:stretch>
            </p:blipFill>
            <p:spPr>
              <a:xfrm>
                <a:off x="5796913" y="4909797"/>
                <a:ext cx="888480" cy="463680"/>
              </a:xfrm>
              <a:prstGeom prst="rect">
                <a:avLst/>
              </a:prstGeom>
            </p:spPr>
          </p:pic>
        </mc:Fallback>
      </mc:AlternateContent>
      <p:grpSp>
        <p:nvGrpSpPr>
          <p:cNvPr id="54" name="Group 53">
            <a:extLst>
              <a:ext uri="{FF2B5EF4-FFF2-40B4-BE49-F238E27FC236}">
                <a16:creationId xmlns:a16="http://schemas.microsoft.com/office/drawing/2014/main" id="{0544893F-51A0-3A83-91DC-B9F4ADE8DD71}"/>
              </a:ext>
            </a:extLst>
          </p:cNvPr>
          <p:cNvGrpSpPr/>
          <p:nvPr/>
        </p:nvGrpSpPr>
        <p:grpSpPr>
          <a:xfrm>
            <a:off x="6238993" y="4664997"/>
            <a:ext cx="2833920" cy="886320"/>
            <a:chOff x="6238993" y="4664997"/>
            <a:chExt cx="2833920" cy="886320"/>
          </a:xfrm>
        </p:grpSpPr>
        <mc:AlternateContent xmlns:mc="http://schemas.openxmlformats.org/markup-compatibility/2006">
          <mc:Choice xmlns:p14="http://schemas.microsoft.com/office/powerpoint/2010/main" Requires="p14">
            <p:contentPart p14:bwMode="auto" r:id="rId50">
              <p14:nvContentPartPr>
                <p14:cNvPr id="43" name="Ink 42">
                  <a:extLst>
                    <a:ext uri="{FF2B5EF4-FFF2-40B4-BE49-F238E27FC236}">
                      <a16:creationId xmlns:a16="http://schemas.microsoft.com/office/drawing/2014/main" id="{15CFE877-C146-FB5D-AA1C-8C08A8B0951B}"/>
                    </a:ext>
                  </a:extLst>
                </p14:cNvPr>
                <p14:cNvContentPartPr/>
                <p14:nvPr/>
              </p14:nvContentPartPr>
              <p14:xfrm>
                <a:off x="6254473" y="4664997"/>
                <a:ext cx="149400" cy="388080"/>
              </p14:xfrm>
            </p:contentPart>
          </mc:Choice>
          <mc:Fallback>
            <p:pic>
              <p:nvPicPr>
                <p:cNvPr id="43" name="Ink 42">
                  <a:extLst>
                    <a:ext uri="{FF2B5EF4-FFF2-40B4-BE49-F238E27FC236}">
                      <a16:creationId xmlns:a16="http://schemas.microsoft.com/office/drawing/2014/main" id="{15CFE877-C146-FB5D-AA1C-8C08A8B0951B}"/>
                    </a:ext>
                  </a:extLst>
                </p:cNvPr>
                <p:cNvPicPr/>
                <p:nvPr/>
              </p:nvPicPr>
              <p:blipFill>
                <a:blip r:embed="rId51"/>
                <a:stretch>
                  <a:fillRect/>
                </a:stretch>
              </p:blipFill>
              <p:spPr>
                <a:xfrm>
                  <a:off x="6245473" y="4656357"/>
                  <a:ext cx="167040" cy="40572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44" name="Ink 43">
                  <a:extLst>
                    <a:ext uri="{FF2B5EF4-FFF2-40B4-BE49-F238E27FC236}">
                      <a16:creationId xmlns:a16="http://schemas.microsoft.com/office/drawing/2014/main" id="{66FFBBE0-F504-929C-792A-062E8DBD2382}"/>
                    </a:ext>
                  </a:extLst>
                </p14:cNvPr>
                <p14:cNvContentPartPr/>
                <p14:nvPr/>
              </p14:nvContentPartPr>
              <p14:xfrm>
                <a:off x="6238993" y="4985757"/>
                <a:ext cx="99000" cy="64800"/>
              </p14:xfrm>
            </p:contentPart>
          </mc:Choice>
          <mc:Fallback>
            <p:pic>
              <p:nvPicPr>
                <p:cNvPr id="44" name="Ink 43">
                  <a:extLst>
                    <a:ext uri="{FF2B5EF4-FFF2-40B4-BE49-F238E27FC236}">
                      <a16:creationId xmlns:a16="http://schemas.microsoft.com/office/drawing/2014/main" id="{66FFBBE0-F504-929C-792A-062E8DBD2382}"/>
                    </a:ext>
                  </a:extLst>
                </p:cNvPr>
                <p:cNvPicPr/>
                <p:nvPr/>
              </p:nvPicPr>
              <p:blipFill>
                <a:blip r:embed="rId53"/>
                <a:stretch>
                  <a:fillRect/>
                </a:stretch>
              </p:blipFill>
              <p:spPr>
                <a:xfrm>
                  <a:off x="6230353" y="4976757"/>
                  <a:ext cx="116640" cy="8244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46" name="Ink 45">
                  <a:extLst>
                    <a:ext uri="{FF2B5EF4-FFF2-40B4-BE49-F238E27FC236}">
                      <a16:creationId xmlns:a16="http://schemas.microsoft.com/office/drawing/2014/main" id="{685A581B-9CE8-859C-16B5-D4B38F6BD19D}"/>
                    </a:ext>
                  </a:extLst>
                </p14:cNvPr>
                <p14:cNvContentPartPr/>
                <p14:nvPr/>
              </p14:nvContentPartPr>
              <p14:xfrm>
                <a:off x="6535633" y="4730517"/>
                <a:ext cx="135000" cy="306720"/>
              </p14:xfrm>
            </p:contentPart>
          </mc:Choice>
          <mc:Fallback>
            <p:pic>
              <p:nvPicPr>
                <p:cNvPr id="46" name="Ink 45">
                  <a:extLst>
                    <a:ext uri="{FF2B5EF4-FFF2-40B4-BE49-F238E27FC236}">
                      <a16:creationId xmlns:a16="http://schemas.microsoft.com/office/drawing/2014/main" id="{685A581B-9CE8-859C-16B5-D4B38F6BD19D}"/>
                    </a:ext>
                  </a:extLst>
                </p:cNvPr>
                <p:cNvPicPr/>
                <p:nvPr/>
              </p:nvPicPr>
              <p:blipFill>
                <a:blip r:embed="rId55"/>
                <a:stretch>
                  <a:fillRect/>
                </a:stretch>
              </p:blipFill>
              <p:spPr>
                <a:xfrm>
                  <a:off x="6526993" y="4721877"/>
                  <a:ext cx="152640" cy="32436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47" name="Ink 46">
                  <a:extLst>
                    <a:ext uri="{FF2B5EF4-FFF2-40B4-BE49-F238E27FC236}">
                      <a16:creationId xmlns:a16="http://schemas.microsoft.com/office/drawing/2014/main" id="{F59036CF-A219-8F99-2B68-FC4FF03C328B}"/>
                    </a:ext>
                  </a:extLst>
                </p14:cNvPr>
                <p14:cNvContentPartPr/>
                <p14:nvPr/>
              </p14:nvContentPartPr>
              <p14:xfrm>
                <a:off x="6514753" y="4985037"/>
                <a:ext cx="99360" cy="49680"/>
              </p14:xfrm>
            </p:contentPart>
          </mc:Choice>
          <mc:Fallback>
            <p:pic>
              <p:nvPicPr>
                <p:cNvPr id="47" name="Ink 46">
                  <a:extLst>
                    <a:ext uri="{FF2B5EF4-FFF2-40B4-BE49-F238E27FC236}">
                      <a16:creationId xmlns:a16="http://schemas.microsoft.com/office/drawing/2014/main" id="{F59036CF-A219-8F99-2B68-FC4FF03C328B}"/>
                    </a:ext>
                  </a:extLst>
                </p:cNvPr>
                <p:cNvPicPr/>
                <p:nvPr/>
              </p:nvPicPr>
              <p:blipFill>
                <a:blip r:embed="rId57"/>
                <a:stretch>
                  <a:fillRect/>
                </a:stretch>
              </p:blipFill>
              <p:spPr>
                <a:xfrm>
                  <a:off x="6505753" y="4976397"/>
                  <a:ext cx="117000" cy="6732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49" name="Ink 48">
                  <a:extLst>
                    <a:ext uri="{FF2B5EF4-FFF2-40B4-BE49-F238E27FC236}">
                      <a16:creationId xmlns:a16="http://schemas.microsoft.com/office/drawing/2014/main" id="{92C9C5E3-D605-B47E-276B-DE00176B1585}"/>
                    </a:ext>
                  </a:extLst>
                </p14:cNvPr>
                <p14:cNvContentPartPr/>
                <p14:nvPr/>
              </p14:nvContentPartPr>
              <p14:xfrm>
                <a:off x="6699073" y="4883877"/>
                <a:ext cx="1138680" cy="542880"/>
              </p14:xfrm>
            </p:contentPart>
          </mc:Choice>
          <mc:Fallback>
            <p:pic>
              <p:nvPicPr>
                <p:cNvPr id="49" name="Ink 48">
                  <a:extLst>
                    <a:ext uri="{FF2B5EF4-FFF2-40B4-BE49-F238E27FC236}">
                      <a16:creationId xmlns:a16="http://schemas.microsoft.com/office/drawing/2014/main" id="{92C9C5E3-D605-B47E-276B-DE00176B1585}"/>
                    </a:ext>
                  </a:extLst>
                </p:cNvPr>
                <p:cNvPicPr/>
                <p:nvPr/>
              </p:nvPicPr>
              <p:blipFill>
                <a:blip r:embed="rId59"/>
                <a:stretch>
                  <a:fillRect/>
                </a:stretch>
              </p:blipFill>
              <p:spPr>
                <a:xfrm>
                  <a:off x="6690433" y="4875237"/>
                  <a:ext cx="1156320" cy="56052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51" name="Ink 50">
                  <a:extLst>
                    <a:ext uri="{FF2B5EF4-FFF2-40B4-BE49-F238E27FC236}">
                      <a16:creationId xmlns:a16="http://schemas.microsoft.com/office/drawing/2014/main" id="{20A8CB27-BF33-71CF-A7CA-CBD2392E7F60}"/>
                    </a:ext>
                  </a:extLst>
                </p14:cNvPr>
                <p14:cNvContentPartPr/>
                <p14:nvPr/>
              </p14:nvContentPartPr>
              <p14:xfrm>
                <a:off x="7975633" y="4826997"/>
                <a:ext cx="1034640" cy="661320"/>
              </p14:xfrm>
            </p:contentPart>
          </mc:Choice>
          <mc:Fallback>
            <p:pic>
              <p:nvPicPr>
                <p:cNvPr id="51" name="Ink 50">
                  <a:extLst>
                    <a:ext uri="{FF2B5EF4-FFF2-40B4-BE49-F238E27FC236}">
                      <a16:creationId xmlns:a16="http://schemas.microsoft.com/office/drawing/2014/main" id="{20A8CB27-BF33-71CF-A7CA-CBD2392E7F60}"/>
                    </a:ext>
                  </a:extLst>
                </p:cNvPr>
                <p:cNvPicPr/>
                <p:nvPr/>
              </p:nvPicPr>
              <p:blipFill>
                <a:blip r:embed="rId61"/>
                <a:stretch>
                  <a:fillRect/>
                </a:stretch>
              </p:blipFill>
              <p:spPr>
                <a:xfrm>
                  <a:off x="7966993" y="4818357"/>
                  <a:ext cx="1052280" cy="67896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53" name="Ink 52">
                  <a:extLst>
                    <a:ext uri="{FF2B5EF4-FFF2-40B4-BE49-F238E27FC236}">
                      <a16:creationId xmlns:a16="http://schemas.microsoft.com/office/drawing/2014/main" id="{437F180F-1346-5B0D-433C-778C4E8C0798}"/>
                    </a:ext>
                  </a:extLst>
                </p14:cNvPr>
                <p14:cNvContentPartPr/>
                <p14:nvPr/>
              </p14:nvContentPartPr>
              <p14:xfrm>
                <a:off x="8038633" y="4849317"/>
                <a:ext cx="1034280" cy="702000"/>
              </p14:xfrm>
            </p:contentPart>
          </mc:Choice>
          <mc:Fallback>
            <p:pic>
              <p:nvPicPr>
                <p:cNvPr id="53" name="Ink 52">
                  <a:extLst>
                    <a:ext uri="{FF2B5EF4-FFF2-40B4-BE49-F238E27FC236}">
                      <a16:creationId xmlns:a16="http://schemas.microsoft.com/office/drawing/2014/main" id="{437F180F-1346-5B0D-433C-778C4E8C0798}"/>
                    </a:ext>
                  </a:extLst>
                </p:cNvPr>
                <p:cNvPicPr/>
                <p:nvPr/>
              </p:nvPicPr>
              <p:blipFill>
                <a:blip r:embed="rId63"/>
                <a:stretch>
                  <a:fillRect/>
                </a:stretch>
              </p:blipFill>
              <p:spPr>
                <a:xfrm>
                  <a:off x="8029993" y="4840677"/>
                  <a:ext cx="1051920" cy="7196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64">
            <p14:nvContentPartPr>
              <p14:cNvPr id="55" name="Ink 54">
                <a:extLst>
                  <a:ext uri="{FF2B5EF4-FFF2-40B4-BE49-F238E27FC236}">
                    <a16:creationId xmlns:a16="http://schemas.microsoft.com/office/drawing/2014/main" id="{2E54C39C-74FD-25C2-9959-7C541CBB34ED}"/>
                  </a:ext>
                </a:extLst>
              </p14:cNvPr>
              <p14:cNvContentPartPr/>
              <p14:nvPr/>
            </p14:nvContentPartPr>
            <p14:xfrm>
              <a:off x="1887673" y="5710797"/>
              <a:ext cx="617400" cy="42840"/>
            </p14:xfrm>
          </p:contentPart>
        </mc:Choice>
        <mc:Fallback>
          <p:pic>
            <p:nvPicPr>
              <p:cNvPr id="55" name="Ink 54">
                <a:extLst>
                  <a:ext uri="{FF2B5EF4-FFF2-40B4-BE49-F238E27FC236}">
                    <a16:creationId xmlns:a16="http://schemas.microsoft.com/office/drawing/2014/main" id="{2E54C39C-74FD-25C2-9959-7C541CBB34ED}"/>
                  </a:ext>
                </a:extLst>
              </p:cNvPr>
              <p:cNvPicPr/>
              <p:nvPr/>
            </p:nvPicPr>
            <p:blipFill>
              <a:blip r:embed="rId65"/>
              <a:stretch>
                <a:fillRect/>
              </a:stretch>
            </p:blipFill>
            <p:spPr>
              <a:xfrm>
                <a:off x="1879033" y="5701797"/>
                <a:ext cx="635040" cy="6048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56" name="Ink 55">
                <a:extLst>
                  <a:ext uri="{FF2B5EF4-FFF2-40B4-BE49-F238E27FC236}">
                    <a16:creationId xmlns:a16="http://schemas.microsoft.com/office/drawing/2014/main" id="{32A61C78-22F1-B6E7-75F5-BBB5459EFE98}"/>
                  </a:ext>
                </a:extLst>
              </p14:cNvPr>
              <p14:cNvContentPartPr/>
              <p14:nvPr/>
            </p14:nvContentPartPr>
            <p14:xfrm>
              <a:off x="4790713" y="5744277"/>
              <a:ext cx="717480" cy="84600"/>
            </p14:xfrm>
          </p:contentPart>
        </mc:Choice>
        <mc:Fallback>
          <p:pic>
            <p:nvPicPr>
              <p:cNvPr id="56" name="Ink 55">
                <a:extLst>
                  <a:ext uri="{FF2B5EF4-FFF2-40B4-BE49-F238E27FC236}">
                    <a16:creationId xmlns:a16="http://schemas.microsoft.com/office/drawing/2014/main" id="{32A61C78-22F1-B6E7-75F5-BBB5459EFE98}"/>
                  </a:ext>
                </a:extLst>
              </p:cNvPr>
              <p:cNvPicPr/>
              <p:nvPr/>
            </p:nvPicPr>
            <p:blipFill>
              <a:blip r:embed="rId67"/>
              <a:stretch>
                <a:fillRect/>
              </a:stretch>
            </p:blipFill>
            <p:spPr>
              <a:xfrm>
                <a:off x="4781713" y="5735637"/>
                <a:ext cx="735120" cy="10224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57" name="Ink 56">
                <a:extLst>
                  <a:ext uri="{FF2B5EF4-FFF2-40B4-BE49-F238E27FC236}">
                    <a16:creationId xmlns:a16="http://schemas.microsoft.com/office/drawing/2014/main" id="{6CD58A0B-CB9A-650A-9BEA-D86D95E54EF6}"/>
                  </a:ext>
                </a:extLst>
              </p14:cNvPr>
              <p14:cNvContentPartPr/>
              <p14:nvPr/>
            </p14:nvContentPartPr>
            <p14:xfrm>
              <a:off x="6593953" y="5728797"/>
              <a:ext cx="552960" cy="92520"/>
            </p14:xfrm>
          </p:contentPart>
        </mc:Choice>
        <mc:Fallback>
          <p:pic>
            <p:nvPicPr>
              <p:cNvPr id="57" name="Ink 56">
                <a:extLst>
                  <a:ext uri="{FF2B5EF4-FFF2-40B4-BE49-F238E27FC236}">
                    <a16:creationId xmlns:a16="http://schemas.microsoft.com/office/drawing/2014/main" id="{6CD58A0B-CB9A-650A-9BEA-D86D95E54EF6}"/>
                  </a:ext>
                </a:extLst>
              </p:cNvPr>
              <p:cNvPicPr/>
              <p:nvPr/>
            </p:nvPicPr>
            <p:blipFill>
              <a:blip r:embed="rId69"/>
              <a:stretch>
                <a:fillRect/>
              </a:stretch>
            </p:blipFill>
            <p:spPr>
              <a:xfrm>
                <a:off x="6584953" y="5720157"/>
                <a:ext cx="570600" cy="11016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58" name="Ink 57">
                <a:extLst>
                  <a:ext uri="{FF2B5EF4-FFF2-40B4-BE49-F238E27FC236}">
                    <a16:creationId xmlns:a16="http://schemas.microsoft.com/office/drawing/2014/main" id="{7DF2045C-187B-89B8-8E21-33109180F335}"/>
                  </a:ext>
                </a:extLst>
              </p14:cNvPr>
              <p14:cNvContentPartPr/>
              <p14:nvPr/>
            </p14:nvContentPartPr>
            <p14:xfrm>
              <a:off x="6110833" y="5826717"/>
              <a:ext cx="110880" cy="12960"/>
            </p14:xfrm>
          </p:contentPart>
        </mc:Choice>
        <mc:Fallback>
          <p:pic>
            <p:nvPicPr>
              <p:cNvPr id="58" name="Ink 57">
                <a:extLst>
                  <a:ext uri="{FF2B5EF4-FFF2-40B4-BE49-F238E27FC236}">
                    <a16:creationId xmlns:a16="http://schemas.microsoft.com/office/drawing/2014/main" id="{7DF2045C-187B-89B8-8E21-33109180F335}"/>
                  </a:ext>
                </a:extLst>
              </p:cNvPr>
              <p:cNvPicPr/>
              <p:nvPr/>
            </p:nvPicPr>
            <p:blipFill>
              <a:blip r:embed="rId71"/>
              <a:stretch>
                <a:fillRect/>
              </a:stretch>
            </p:blipFill>
            <p:spPr>
              <a:xfrm>
                <a:off x="6101833" y="5817717"/>
                <a:ext cx="128520" cy="3060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59" name="Ink 58">
                <a:extLst>
                  <a:ext uri="{FF2B5EF4-FFF2-40B4-BE49-F238E27FC236}">
                    <a16:creationId xmlns:a16="http://schemas.microsoft.com/office/drawing/2014/main" id="{AEDD5DE5-F173-FB2D-7804-E03FF564E07E}"/>
                  </a:ext>
                </a:extLst>
              </p14:cNvPr>
              <p14:cNvContentPartPr/>
              <p14:nvPr/>
            </p14:nvContentPartPr>
            <p14:xfrm>
              <a:off x="820993" y="6043797"/>
              <a:ext cx="118080" cy="30960"/>
            </p14:xfrm>
          </p:contentPart>
        </mc:Choice>
        <mc:Fallback>
          <p:pic>
            <p:nvPicPr>
              <p:cNvPr id="59" name="Ink 58">
                <a:extLst>
                  <a:ext uri="{FF2B5EF4-FFF2-40B4-BE49-F238E27FC236}">
                    <a16:creationId xmlns:a16="http://schemas.microsoft.com/office/drawing/2014/main" id="{AEDD5DE5-F173-FB2D-7804-E03FF564E07E}"/>
                  </a:ext>
                </a:extLst>
              </p:cNvPr>
              <p:cNvPicPr/>
              <p:nvPr/>
            </p:nvPicPr>
            <p:blipFill>
              <a:blip r:embed="rId73"/>
              <a:stretch>
                <a:fillRect/>
              </a:stretch>
            </p:blipFill>
            <p:spPr>
              <a:xfrm>
                <a:off x="811993" y="6034797"/>
                <a:ext cx="135720" cy="4860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60" name="Ink 59">
                <a:extLst>
                  <a:ext uri="{FF2B5EF4-FFF2-40B4-BE49-F238E27FC236}">
                    <a16:creationId xmlns:a16="http://schemas.microsoft.com/office/drawing/2014/main" id="{36FC8D83-712C-5B1D-DF02-B554A124F0C8}"/>
                  </a:ext>
                </a:extLst>
              </p14:cNvPr>
              <p14:cNvContentPartPr/>
              <p14:nvPr/>
            </p14:nvContentPartPr>
            <p14:xfrm>
              <a:off x="4962433" y="6353397"/>
              <a:ext cx="1109520" cy="66960"/>
            </p14:xfrm>
          </p:contentPart>
        </mc:Choice>
        <mc:Fallback>
          <p:pic>
            <p:nvPicPr>
              <p:cNvPr id="60" name="Ink 59">
                <a:extLst>
                  <a:ext uri="{FF2B5EF4-FFF2-40B4-BE49-F238E27FC236}">
                    <a16:creationId xmlns:a16="http://schemas.microsoft.com/office/drawing/2014/main" id="{36FC8D83-712C-5B1D-DF02-B554A124F0C8}"/>
                  </a:ext>
                </a:extLst>
              </p:cNvPr>
              <p:cNvPicPr/>
              <p:nvPr/>
            </p:nvPicPr>
            <p:blipFill>
              <a:blip r:embed="rId75"/>
              <a:stretch>
                <a:fillRect/>
              </a:stretch>
            </p:blipFill>
            <p:spPr>
              <a:xfrm>
                <a:off x="4953433" y="6344397"/>
                <a:ext cx="1127160" cy="8460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61" name="Ink 60">
                <a:extLst>
                  <a:ext uri="{FF2B5EF4-FFF2-40B4-BE49-F238E27FC236}">
                    <a16:creationId xmlns:a16="http://schemas.microsoft.com/office/drawing/2014/main" id="{453DD700-11B1-7A1E-7FB7-E6BC476F1196}"/>
                  </a:ext>
                </a:extLst>
              </p14:cNvPr>
              <p14:cNvContentPartPr/>
              <p14:nvPr/>
            </p14:nvContentPartPr>
            <p14:xfrm>
              <a:off x="4016353" y="6631677"/>
              <a:ext cx="934200" cy="84960"/>
            </p14:xfrm>
          </p:contentPart>
        </mc:Choice>
        <mc:Fallback>
          <p:pic>
            <p:nvPicPr>
              <p:cNvPr id="61" name="Ink 60">
                <a:extLst>
                  <a:ext uri="{FF2B5EF4-FFF2-40B4-BE49-F238E27FC236}">
                    <a16:creationId xmlns:a16="http://schemas.microsoft.com/office/drawing/2014/main" id="{453DD700-11B1-7A1E-7FB7-E6BC476F1196}"/>
                  </a:ext>
                </a:extLst>
              </p:cNvPr>
              <p:cNvPicPr/>
              <p:nvPr/>
            </p:nvPicPr>
            <p:blipFill>
              <a:blip r:embed="rId77"/>
              <a:stretch>
                <a:fillRect/>
              </a:stretch>
            </p:blipFill>
            <p:spPr>
              <a:xfrm>
                <a:off x="4007353" y="6623037"/>
                <a:ext cx="951840" cy="10260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62" name="Ink 61">
                <a:extLst>
                  <a:ext uri="{FF2B5EF4-FFF2-40B4-BE49-F238E27FC236}">
                    <a16:creationId xmlns:a16="http://schemas.microsoft.com/office/drawing/2014/main" id="{AF5265FD-A746-4AA7-52E6-3BBD10563B8D}"/>
                  </a:ext>
                </a:extLst>
              </p14:cNvPr>
              <p14:cNvContentPartPr/>
              <p14:nvPr/>
            </p14:nvContentPartPr>
            <p14:xfrm>
              <a:off x="2367193" y="1428597"/>
              <a:ext cx="797040" cy="2369520"/>
            </p14:xfrm>
          </p:contentPart>
        </mc:Choice>
        <mc:Fallback>
          <p:pic>
            <p:nvPicPr>
              <p:cNvPr id="62" name="Ink 61">
                <a:extLst>
                  <a:ext uri="{FF2B5EF4-FFF2-40B4-BE49-F238E27FC236}">
                    <a16:creationId xmlns:a16="http://schemas.microsoft.com/office/drawing/2014/main" id="{AF5265FD-A746-4AA7-52E6-3BBD10563B8D}"/>
                  </a:ext>
                </a:extLst>
              </p:cNvPr>
              <p:cNvPicPr/>
              <p:nvPr/>
            </p:nvPicPr>
            <p:blipFill>
              <a:blip r:embed="rId79"/>
              <a:stretch>
                <a:fillRect/>
              </a:stretch>
            </p:blipFill>
            <p:spPr>
              <a:xfrm>
                <a:off x="2358193" y="1419597"/>
                <a:ext cx="814680" cy="2387160"/>
              </a:xfrm>
              <a:prstGeom prst="rect">
                <a:avLst/>
              </a:prstGeom>
            </p:spPr>
          </p:pic>
        </mc:Fallback>
      </mc:AlternateContent>
      <p:grpSp>
        <p:nvGrpSpPr>
          <p:cNvPr id="66" name="Group 65">
            <a:extLst>
              <a:ext uri="{FF2B5EF4-FFF2-40B4-BE49-F238E27FC236}">
                <a16:creationId xmlns:a16="http://schemas.microsoft.com/office/drawing/2014/main" id="{5DABFC89-88DC-1A26-C518-AFE458EBD6AF}"/>
              </a:ext>
            </a:extLst>
          </p:cNvPr>
          <p:cNvGrpSpPr/>
          <p:nvPr/>
        </p:nvGrpSpPr>
        <p:grpSpPr>
          <a:xfrm>
            <a:off x="5709793" y="469917"/>
            <a:ext cx="1926720" cy="661680"/>
            <a:chOff x="5709793" y="469917"/>
            <a:chExt cx="1926720" cy="661680"/>
          </a:xfrm>
        </p:grpSpPr>
        <mc:AlternateContent xmlns:mc="http://schemas.openxmlformats.org/markup-compatibility/2006">
          <mc:Choice xmlns:p14="http://schemas.microsoft.com/office/powerpoint/2010/main" Requires="p14">
            <p:contentPart p14:bwMode="auto" r:id="rId80">
              <p14:nvContentPartPr>
                <p14:cNvPr id="63" name="Ink 62">
                  <a:extLst>
                    <a:ext uri="{FF2B5EF4-FFF2-40B4-BE49-F238E27FC236}">
                      <a16:creationId xmlns:a16="http://schemas.microsoft.com/office/drawing/2014/main" id="{22C61B99-A338-9597-5BE4-5E5663198D0B}"/>
                    </a:ext>
                  </a:extLst>
                </p14:cNvPr>
                <p14:cNvContentPartPr/>
                <p14:nvPr/>
              </p14:nvContentPartPr>
              <p14:xfrm>
                <a:off x="5709793" y="753957"/>
                <a:ext cx="706680" cy="377640"/>
              </p14:xfrm>
            </p:contentPart>
          </mc:Choice>
          <mc:Fallback>
            <p:pic>
              <p:nvPicPr>
                <p:cNvPr id="63" name="Ink 62">
                  <a:extLst>
                    <a:ext uri="{FF2B5EF4-FFF2-40B4-BE49-F238E27FC236}">
                      <a16:creationId xmlns:a16="http://schemas.microsoft.com/office/drawing/2014/main" id="{22C61B99-A338-9597-5BE4-5E5663198D0B}"/>
                    </a:ext>
                  </a:extLst>
                </p:cNvPr>
                <p:cNvPicPr/>
                <p:nvPr/>
              </p:nvPicPr>
              <p:blipFill>
                <a:blip r:embed="rId81"/>
                <a:stretch>
                  <a:fillRect/>
                </a:stretch>
              </p:blipFill>
              <p:spPr>
                <a:xfrm>
                  <a:off x="5701153" y="745317"/>
                  <a:ext cx="724320" cy="39528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64" name="Ink 63">
                  <a:extLst>
                    <a:ext uri="{FF2B5EF4-FFF2-40B4-BE49-F238E27FC236}">
                      <a16:creationId xmlns:a16="http://schemas.microsoft.com/office/drawing/2014/main" id="{F9AFA56A-40BD-61E0-4270-A823CFBA41D4}"/>
                    </a:ext>
                  </a:extLst>
                </p14:cNvPr>
                <p14:cNvContentPartPr/>
                <p14:nvPr/>
              </p14:nvContentPartPr>
              <p14:xfrm>
                <a:off x="6625273" y="489357"/>
                <a:ext cx="959040" cy="344520"/>
              </p14:xfrm>
            </p:contentPart>
          </mc:Choice>
          <mc:Fallback>
            <p:pic>
              <p:nvPicPr>
                <p:cNvPr id="64" name="Ink 63">
                  <a:extLst>
                    <a:ext uri="{FF2B5EF4-FFF2-40B4-BE49-F238E27FC236}">
                      <a16:creationId xmlns:a16="http://schemas.microsoft.com/office/drawing/2014/main" id="{F9AFA56A-40BD-61E0-4270-A823CFBA41D4}"/>
                    </a:ext>
                  </a:extLst>
                </p:cNvPr>
                <p:cNvPicPr/>
                <p:nvPr/>
              </p:nvPicPr>
              <p:blipFill>
                <a:blip r:embed="rId83"/>
                <a:stretch>
                  <a:fillRect/>
                </a:stretch>
              </p:blipFill>
              <p:spPr>
                <a:xfrm>
                  <a:off x="6616633" y="480717"/>
                  <a:ext cx="976680" cy="36216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65" name="Ink 64">
                  <a:extLst>
                    <a:ext uri="{FF2B5EF4-FFF2-40B4-BE49-F238E27FC236}">
                      <a16:creationId xmlns:a16="http://schemas.microsoft.com/office/drawing/2014/main" id="{F632557C-47A6-A96E-3A2F-E171BB2C5E67}"/>
                    </a:ext>
                  </a:extLst>
                </p14:cNvPr>
                <p14:cNvContentPartPr/>
                <p14:nvPr/>
              </p14:nvContentPartPr>
              <p14:xfrm>
                <a:off x="7592953" y="469917"/>
                <a:ext cx="43560" cy="79560"/>
              </p14:xfrm>
            </p:contentPart>
          </mc:Choice>
          <mc:Fallback>
            <p:pic>
              <p:nvPicPr>
                <p:cNvPr id="65" name="Ink 64">
                  <a:extLst>
                    <a:ext uri="{FF2B5EF4-FFF2-40B4-BE49-F238E27FC236}">
                      <a16:creationId xmlns:a16="http://schemas.microsoft.com/office/drawing/2014/main" id="{F632557C-47A6-A96E-3A2F-E171BB2C5E67}"/>
                    </a:ext>
                  </a:extLst>
                </p:cNvPr>
                <p:cNvPicPr/>
                <p:nvPr/>
              </p:nvPicPr>
              <p:blipFill>
                <a:blip r:embed="rId85"/>
                <a:stretch>
                  <a:fillRect/>
                </a:stretch>
              </p:blipFill>
              <p:spPr>
                <a:xfrm>
                  <a:off x="7584313" y="460917"/>
                  <a:ext cx="61200" cy="97200"/>
                </a:xfrm>
                <a:prstGeom prst="rect">
                  <a:avLst/>
                </a:prstGeom>
              </p:spPr>
            </p:pic>
          </mc:Fallback>
        </mc:AlternateContent>
      </p:grpSp>
    </p:spTree>
    <p:custDataLst>
      <p:tags r:id="rId1"/>
    </p:custDataLst>
    <p:extLst>
      <p:ext uri="{BB962C8B-B14F-4D97-AF65-F5344CB8AC3E}">
        <p14:creationId xmlns:p14="http://schemas.microsoft.com/office/powerpoint/2010/main" val="88109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xEl>
                                              <p:pRg st="1" end="1"/>
                                            </p:txEl>
                                          </p:spTgt>
                                        </p:tgtEl>
                                        <p:attrNameLst>
                                          <p:attrName>style.visibility</p:attrName>
                                        </p:attrNameLst>
                                      </p:cBhvr>
                                      <p:to>
                                        <p:strVal val="visible"/>
                                      </p:to>
                                    </p:set>
                                    <p:animEffect transition="in" filter="fade">
                                      <p:cBhvr>
                                        <p:cTn id="18"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B33B923-9FE1-4581-80F7-01E670C8E7EB}"/>
              </a:ext>
            </a:extLst>
          </p:cNvPr>
          <p:cNvSpPr txBox="1"/>
          <p:nvPr/>
        </p:nvSpPr>
        <p:spPr>
          <a:xfrm>
            <a:off x="2164027" y="0"/>
            <a:ext cx="9174306" cy="551241"/>
          </a:xfrm>
          <a:prstGeom prst="rect">
            <a:avLst/>
          </a:prstGeom>
          <a:noFill/>
        </p:spPr>
        <p:txBody>
          <a:bodyPr wrap="none" rtlCol="0">
            <a:spAutoFit/>
          </a:bodyPr>
          <a:lstStyle/>
          <a:p>
            <a:r>
              <a:rPr lang="en-US" sz="2982" dirty="0">
                <a:latin typeface="Arial" panose="020B0604020202020204" pitchFamily="34" charset="0"/>
              </a:rPr>
              <a:t>B-Cell Biology - From Stem Cells to Pathogen Killing.</a:t>
            </a:r>
          </a:p>
        </p:txBody>
      </p:sp>
      <p:sp>
        <p:nvSpPr>
          <p:cNvPr id="10" name="TextBox 9">
            <a:extLst>
              <a:ext uri="{FF2B5EF4-FFF2-40B4-BE49-F238E27FC236}">
                <a16:creationId xmlns:a16="http://schemas.microsoft.com/office/drawing/2014/main" id="{C97CD9BC-7D40-4282-BAC9-D24C30148934}"/>
              </a:ext>
            </a:extLst>
          </p:cNvPr>
          <p:cNvSpPr txBox="1"/>
          <p:nvPr/>
        </p:nvSpPr>
        <p:spPr>
          <a:xfrm>
            <a:off x="50739" y="516190"/>
            <a:ext cx="5467530" cy="6440609"/>
          </a:xfrm>
          <a:prstGeom prst="rect">
            <a:avLst/>
          </a:prstGeom>
          <a:noFill/>
        </p:spPr>
        <p:txBody>
          <a:bodyPr wrap="square" rtlCol="0">
            <a:spAutoFit/>
          </a:bodyPr>
          <a:lstStyle/>
          <a:p>
            <a:pPr marL="125111" indent="-125111"/>
            <a:r>
              <a:rPr lang="en-US" sz="1491" b="1" dirty="0">
                <a:latin typeface="Arial" panose="020B0604020202020204" pitchFamily="34" charset="0"/>
              </a:rPr>
              <a:t>1. </a:t>
            </a:r>
            <a:r>
              <a:rPr lang="en-US" sz="1491" dirty="0">
                <a:latin typeface="Arial" panose="020B0604020202020204" pitchFamily="34" charset="0"/>
              </a:rPr>
              <a:t>Generation of high diversity of chains during development of stem cells to B-cells in bone marrow.</a:t>
            </a:r>
          </a:p>
          <a:p>
            <a:pPr marL="304324" indent="-304324">
              <a:buFont typeface="Arial" panose="020B0604020202020204" pitchFamily="34" charset="0"/>
              <a:buChar char="•"/>
            </a:pPr>
            <a:r>
              <a:rPr lang="en-US" sz="1491" dirty="0">
                <a:solidFill>
                  <a:srgbClr val="C00000"/>
                </a:solidFill>
                <a:latin typeface="Arial" panose="020B0604020202020204" pitchFamily="34" charset="0"/>
              </a:rPr>
              <a:t>DNA rearrangements </a:t>
            </a:r>
            <a:r>
              <a:rPr lang="en-US" sz="1491" dirty="0">
                <a:latin typeface="Arial" panose="020B0604020202020204" pitchFamily="34" charset="0"/>
              </a:rPr>
              <a:t>to generate functional exons for variable segments of both light and heavy chain.</a:t>
            </a:r>
          </a:p>
          <a:p>
            <a:pPr marL="125111" indent="-125111">
              <a:spcBef>
                <a:spcPts val="213"/>
              </a:spcBef>
            </a:pPr>
            <a:r>
              <a:rPr lang="en-US" sz="1491" b="1" dirty="0">
                <a:latin typeface="Arial" panose="020B0604020202020204" pitchFamily="34" charset="0"/>
              </a:rPr>
              <a:t>2. </a:t>
            </a:r>
            <a:r>
              <a:rPr lang="en-US" sz="1491" dirty="0">
                <a:latin typeface="Arial" panose="020B0604020202020204" pitchFamily="34" charset="0"/>
              </a:rPr>
              <a:t>Molecular &amp; cellular biology of </a:t>
            </a:r>
            <a:r>
              <a:rPr lang="en-US" sz="1491" dirty="0">
                <a:solidFill>
                  <a:srgbClr val="C00000"/>
                </a:solidFill>
                <a:latin typeface="Arial" panose="020B0604020202020204" pitchFamily="34" charset="0"/>
              </a:rPr>
              <a:t>membrane bound antibodies </a:t>
            </a:r>
            <a:r>
              <a:rPr lang="en-US" sz="1491" dirty="0">
                <a:latin typeface="Arial" panose="020B0604020202020204" pitchFamily="34" charset="0"/>
              </a:rPr>
              <a:t>on cell surface = B-cell receptor (BCR)</a:t>
            </a:r>
          </a:p>
          <a:p>
            <a:pPr marL="304324" indent="-304324">
              <a:buFont typeface="Arial" panose="020B0604020202020204" pitchFamily="34" charset="0"/>
              <a:buChar char="•"/>
            </a:pPr>
            <a:r>
              <a:rPr lang="en-US" sz="1491" dirty="0">
                <a:latin typeface="Arial" panose="020B0604020202020204" pitchFamily="34" charset="0"/>
              </a:rPr>
              <a:t>Transcriptional enhancers, mRNA splicing</a:t>
            </a:r>
          </a:p>
          <a:p>
            <a:pPr marL="304324" indent="-304324">
              <a:buFont typeface="Arial" panose="020B0604020202020204" pitchFamily="34" charset="0"/>
              <a:buChar char="•"/>
            </a:pPr>
            <a:r>
              <a:rPr lang="en-US" sz="1491" dirty="0">
                <a:latin typeface="Arial" panose="020B0604020202020204" pitchFamily="34" charset="0"/>
              </a:rPr>
              <a:t>Light chain and heavy chain exported to surface of B-cells.</a:t>
            </a:r>
          </a:p>
          <a:p>
            <a:pPr marL="125111" indent="-125111">
              <a:spcBef>
                <a:spcPts val="213"/>
              </a:spcBef>
            </a:pPr>
            <a:r>
              <a:rPr lang="en-US" sz="1491" b="1" dirty="0">
                <a:latin typeface="Arial" panose="020B0604020202020204" pitchFamily="34" charset="0"/>
              </a:rPr>
              <a:t>3. </a:t>
            </a:r>
            <a:r>
              <a:rPr lang="en-US" sz="1491" dirty="0">
                <a:solidFill>
                  <a:srgbClr val="C00000"/>
                </a:solidFill>
                <a:latin typeface="Arial" panose="020B0604020202020204" pitchFamily="34" charset="0"/>
              </a:rPr>
              <a:t>Self tolerance </a:t>
            </a:r>
            <a:r>
              <a:rPr lang="en-US" sz="1491" dirty="0">
                <a:latin typeface="Arial" panose="020B0604020202020204" pitchFamily="34" charset="0"/>
              </a:rPr>
              <a:t>test to prevent autoimmune diseases, autoreactive B-cells eliminated.</a:t>
            </a:r>
            <a:endParaRPr lang="en-US" sz="1491" i="1" dirty="0">
              <a:latin typeface="Arial" panose="020B0604020202020204" pitchFamily="34" charset="0"/>
            </a:endParaRPr>
          </a:p>
          <a:p>
            <a:pPr>
              <a:spcBef>
                <a:spcPts val="213"/>
              </a:spcBef>
            </a:pPr>
            <a:r>
              <a:rPr lang="en-US" sz="1491" b="1" dirty="0">
                <a:latin typeface="Arial" panose="020B0604020202020204" pitchFamily="34" charset="0"/>
              </a:rPr>
              <a:t>4. </a:t>
            </a:r>
            <a:r>
              <a:rPr lang="en-US" sz="1491" dirty="0">
                <a:latin typeface="Arial" panose="020B0604020202020204" pitchFamily="34" charset="0"/>
              </a:rPr>
              <a:t>Encounter and </a:t>
            </a:r>
            <a:r>
              <a:rPr lang="en-US" sz="1491" dirty="0">
                <a:solidFill>
                  <a:srgbClr val="C00000"/>
                </a:solidFill>
                <a:latin typeface="Arial" panose="020B0604020202020204" pitchFamily="34" charset="0"/>
              </a:rPr>
              <a:t>capture of antigen</a:t>
            </a:r>
            <a:r>
              <a:rPr lang="en-US" sz="1491" dirty="0">
                <a:latin typeface="Arial" panose="020B0604020202020204" pitchFamily="34" charset="0"/>
              </a:rPr>
              <a:t> in lymph nodes</a:t>
            </a:r>
          </a:p>
          <a:p>
            <a:pPr>
              <a:spcBef>
                <a:spcPts val="213"/>
              </a:spcBef>
            </a:pPr>
            <a:r>
              <a:rPr lang="en-US" sz="1491" b="1" dirty="0">
                <a:latin typeface="Arial" panose="020B0604020202020204" pitchFamily="34" charset="0"/>
              </a:rPr>
              <a:t>5. </a:t>
            </a:r>
            <a:r>
              <a:rPr lang="en-US" sz="1491" dirty="0">
                <a:latin typeface="Arial" panose="020B0604020202020204" pitchFamily="34" charset="0"/>
              </a:rPr>
              <a:t>Activation of </a:t>
            </a:r>
            <a:r>
              <a:rPr lang="en-US" sz="1491" dirty="0">
                <a:solidFill>
                  <a:srgbClr val="C00000"/>
                </a:solidFill>
                <a:latin typeface="Arial" panose="020B0604020202020204" pitchFamily="34" charset="0"/>
              </a:rPr>
              <a:t>B-cells by T</a:t>
            </a:r>
            <a:r>
              <a:rPr lang="en-US" sz="1491" baseline="-25000" dirty="0">
                <a:solidFill>
                  <a:srgbClr val="C00000"/>
                </a:solidFill>
                <a:latin typeface="Arial" panose="020B0604020202020204" pitchFamily="34" charset="0"/>
              </a:rPr>
              <a:t>H</a:t>
            </a:r>
            <a:r>
              <a:rPr lang="en-US" sz="1491" dirty="0">
                <a:solidFill>
                  <a:srgbClr val="C00000"/>
                </a:solidFill>
                <a:latin typeface="Arial" panose="020B0604020202020204" pitchFamily="34" charset="0"/>
              </a:rPr>
              <a:t> cells</a:t>
            </a:r>
          </a:p>
          <a:p>
            <a:pPr marL="304324" indent="-304324">
              <a:buFont typeface="Arial" panose="020B0604020202020204" pitchFamily="34" charset="0"/>
              <a:buChar char="•"/>
            </a:pPr>
            <a:r>
              <a:rPr lang="en-US" sz="1491" dirty="0">
                <a:latin typeface="Arial" panose="020B0604020202020204" pitchFamily="34" charset="0"/>
              </a:rPr>
              <a:t>Peptides from pathogen presented (displayed) on major histocompatibility proteins (MHC II).</a:t>
            </a:r>
          </a:p>
          <a:p>
            <a:pPr marL="304324" indent="-304324">
              <a:buFont typeface="Arial" panose="020B0604020202020204" pitchFamily="34" charset="0"/>
              <a:buChar char="•"/>
            </a:pPr>
            <a:r>
              <a:rPr lang="en-US" sz="1491" dirty="0">
                <a:latin typeface="Arial" panose="020B0604020202020204" pitchFamily="34" charset="0"/>
              </a:rPr>
              <a:t>T-cell activation by tyrosine kinase receptors (T-cell Receptor, TCR), secretion of signaling molecules.</a:t>
            </a:r>
          </a:p>
          <a:p>
            <a:pPr>
              <a:spcBef>
                <a:spcPts val="213"/>
              </a:spcBef>
            </a:pPr>
            <a:r>
              <a:rPr lang="en-US" sz="1491" b="1" dirty="0">
                <a:latin typeface="Arial" panose="020B0604020202020204" pitchFamily="34" charset="0"/>
              </a:rPr>
              <a:t>6. </a:t>
            </a:r>
            <a:r>
              <a:rPr lang="en-US" sz="1491" dirty="0">
                <a:latin typeface="Arial" panose="020B0604020202020204" pitchFamily="34" charset="0"/>
              </a:rPr>
              <a:t>Development of</a:t>
            </a:r>
          </a:p>
          <a:p>
            <a:pPr marL="304324" indent="-304324">
              <a:buFont typeface="Arial" panose="020B0604020202020204" pitchFamily="34" charset="0"/>
              <a:buChar char="•"/>
            </a:pPr>
            <a:r>
              <a:rPr lang="en-US" sz="1491" dirty="0">
                <a:solidFill>
                  <a:srgbClr val="C00000"/>
                </a:solidFill>
                <a:latin typeface="Arial" panose="020B0604020202020204" pitchFamily="34" charset="0"/>
              </a:rPr>
              <a:t>Plasma cells </a:t>
            </a:r>
            <a:r>
              <a:rPr lang="en-US" sz="1491" dirty="0">
                <a:latin typeface="Arial" panose="020B0604020202020204" pitchFamily="34" charset="0"/>
              </a:rPr>
              <a:t>- Production of soluble antibodies of the same specificity as the parent B-cell.</a:t>
            </a:r>
          </a:p>
          <a:p>
            <a:pPr marL="304324" indent="-304324">
              <a:buFont typeface="Arial" panose="020B0604020202020204" pitchFamily="34" charset="0"/>
              <a:buChar char="•"/>
            </a:pPr>
            <a:r>
              <a:rPr lang="en-US" sz="1491" dirty="0">
                <a:solidFill>
                  <a:srgbClr val="C00000"/>
                </a:solidFill>
                <a:latin typeface="Arial" panose="020B0604020202020204" pitchFamily="34" charset="0"/>
              </a:rPr>
              <a:t>B-memory</a:t>
            </a:r>
            <a:r>
              <a:rPr lang="en-US" sz="1491" dirty="0">
                <a:latin typeface="Arial" panose="020B0604020202020204" pitchFamily="34" charset="0"/>
              </a:rPr>
              <a:t> cells (basis of immunity)</a:t>
            </a:r>
          </a:p>
          <a:p>
            <a:pPr marL="304324" indent="-304324">
              <a:buFont typeface="Arial" panose="020B0604020202020204" pitchFamily="34" charset="0"/>
              <a:buChar char="•"/>
            </a:pPr>
            <a:r>
              <a:rPr lang="en-US" sz="1491" dirty="0">
                <a:solidFill>
                  <a:srgbClr val="C00000"/>
                </a:solidFill>
                <a:latin typeface="Arial" panose="020B0604020202020204" pitchFamily="34" charset="0"/>
              </a:rPr>
              <a:t>T-memory</a:t>
            </a:r>
            <a:r>
              <a:rPr lang="en-US" sz="1491" dirty="0">
                <a:latin typeface="Arial" panose="020B0604020202020204" pitchFamily="34" charset="0"/>
              </a:rPr>
              <a:t> cells (basis of immunity)</a:t>
            </a:r>
          </a:p>
          <a:p>
            <a:pPr>
              <a:spcBef>
                <a:spcPts val="213"/>
              </a:spcBef>
            </a:pPr>
            <a:r>
              <a:rPr lang="en-US" sz="1491" b="1" dirty="0">
                <a:latin typeface="Arial" panose="020B0604020202020204" pitchFamily="34" charset="0"/>
              </a:rPr>
              <a:t>7. </a:t>
            </a:r>
            <a:r>
              <a:rPr lang="en-US" sz="1491" dirty="0">
                <a:latin typeface="Arial" panose="020B0604020202020204" pitchFamily="34" charset="0"/>
              </a:rPr>
              <a:t>Destruction of Pathogens</a:t>
            </a:r>
          </a:p>
          <a:p>
            <a:pPr marL="304324" indent="-304324">
              <a:buFont typeface="Arial" panose="020B0604020202020204" pitchFamily="34" charset="0"/>
              <a:buChar char="•"/>
            </a:pPr>
            <a:r>
              <a:rPr lang="en-US" sz="1491" dirty="0">
                <a:latin typeface="Arial" panose="020B0604020202020204" pitchFamily="34" charset="0"/>
              </a:rPr>
              <a:t>Fc region of antibody  binds to Fc Receptor on NK cells, neutrophiles, macrophages</a:t>
            </a:r>
          </a:p>
          <a:p>
            <a:pPr marL="304324" indent="-304324">
              <a:buFont typeface="Arial" panose="020B0604020202020204" pitchFamily="34" charset="0"/>
              <a:buChar char="•"/>
            </a:pPr>
            <a:r>
              <a:rPr lang="en-US" sz="1491" dirty="0">
                <a:latin typeface="Arial" panose="020B0604020202020204" pitchFamily="34" charset="0"/>
              </a:rPr>
              <a:t>Pathogen internalized and destroyed.</a:t>
            </a:r>
          </a:p>
          <a:p>
            <a:r>
              <a:rPr lang="en-US" sz="1491" b="1" dirty="0">
                <a:latin typeface="Arial" panose="020B0604020202020204" pitchFamily="34" charset="0"/>
              </a:rPr>
              <a:t>BCR</a:t>
            </a:r>
            <a:r>
              <a:rPr lang="en-US" sz="1491" dirty="0">
                <a:latin typeface="Arial" panose="020B0604020202020204" pitchFamily="34" charset="0"/>
              </a:rPr>
              <a:t> – B-cell receptor = antibody + signaling chains.</a:t>
            </a:r>
          </a:p>
          <a:p>
            <a:r>
              <a:rPr lang="en-US" sz="1491" b="1" dirty="0">
                <a:latin typeface="Arial" panose="020B0604020202020204" pitchFamily="34" charset="0"/>
              </a:rPr>
              <a:t>TCR</a:t>
            </a:r>
            <a:r>
              <a:rPr lang="en-US" sz="1491" dirty="0">
                <a:latin typeface="Arial" panose="020B0604020202020204" pitchFamily="34" charset="0"/>
              </a:rPr>
              <a:t> – T cell receptor = MHC-peptide recognition + signaling.</a:t>
            </a:r>
          </a:p>
        </p:txBody>
      </p:sp>
      <p:graphicFrame>
        <p:nvGraphicFramePr>
          <p:cNvPr id="3" name="Object 2">
            <a:extLst>
              <a:ext uri="{FF2B5EF4-FFF2-40B4-BE49-F238E27FC236}">
                <a16:creationId xmlns:a16="http://schemas.microsoft.com/office/drawing/2014/main" id="{09B4FB3B-7069-4572-B560-DE09336AF683}"/>
              </a:ext>
            </a:extLst>
          </p:cNvPr>
          <p:cNvGraphicFramePr>
            <a:graphicFrameLocks noChangeAspect="1"/>
          </p:cNvGraphicFramePr>
          <p:nvPr>
            <p:extLst>
              <p:ext uri="{D42A27DB-BD31-4B8C-83A1-F6EECF244321}">
                <p14:modId xmlns:p14="http://schemas.microsoft.com/office/powerpoint/2010/main" val="1060585846"/>
              </p:ext>
            </p:extLst>
          </p:nvPr>
        </p:nvGraphicFramePr>
        <p:xfrm>
          <a:off x="5653881" y="450476"/>
          <a:ext cx="7080426" cy="6828519"/>
        </p:xfrm>
        <a:graphic>
          <a:graphicData uri="http://schemas.openxmlformats.org/presentationml/2006/ole">
            <mc:AlternateContent xmlns:mc="http://schemas.openxmlformats.org/markup-compatibility/2006">
              <mc:Choice xmlns:v="urn:schemas-microsoft-com:vml" Requires="v">
                <p:oleObj name="MDLDrawObject Class" r:id="rId3" imgW="9933521" imgH="9571640" progId="MDLDrawOLE.MDLDrawObject.1">
                  <p:embed/>
                </p:oleObj>
              </mc:Choice>
              <mc:Fallback>
                <p:oleObj name="MDLDrawObject Class" r:id="rId3" imgW="9933521" imgH="9571640" progId="MDLDrawOLE.MDLDrawObject.1">
                  <p:embed/>
                  <p:pic>
                    <p:nvPicPr>
                      <p:cNvPr id="3" name="Object 2">
                        <a:extLst>
                          <a:ext uri="{FF2B5EF4-FFF2-40B4-BE49-F238E27FC236}">
                            <a16:creationId xmlns:a16="http://schemas.microsoft.com/office/drawing/2014/main" id="{09B4FB3B-7069-4572-B560-DE09336AF683}"/>
                          </a:ext>
                        </a:extLst>
                      </p:cNvPr>
                      <p:cNvPicPr/>
                      <p:nvPr/>
                    </p:nvPicPr>
                    <p:blipFill>
                      <a:blip r:embed="rId4"/>
                      <a:stretch>
                        <a:fillRect/>
                      </a:stretch>
                    </p:blipFill>
                    <p:spPr>
                      <a:xfrm>
                        <a:off x="5653881" y="450476"/>
                        <a:ext cx="7080426" cy="6828519"/>
                      </a:xfrm>
                      <a:prstGeom prst="rect">
                        <a:avLst/>
                      </a:prstGeom>
                    </p:spPr>
                  </p:pic>
                </p:oleObj>
              </mc:Fallback>
            </mc:AlternateContent>
          </a:graphicData>
        </a:graphic>
      </p:graphicFrame>
      <p:sp>
        <p:nvSpPr>
          <p:cNvPr id="6" name="Date Placeholder 5">
            <a:extLst>
              <a:ext uri="{FF2B5EF4-FFF2-40B4-BE49-F238E27FC236}">
                <a16:creationId xmlns:a16="http://schemas.microsoft.com/office/drawing/2014/main" id="{5FC2AF3B-33A7-A230-6723-92C938D7EEAA}"/>
              </a:ext>
            </a:extLst>
          </p:cNvPr>
          <p:cNvSpPr>
            <a:spLocks noGrp="1"/>
          </p:cNvSpPr>
          <p:nvPr>
            <p:ph type="dt" sz="half" idx="10"/>
          </p:nvPr>
        </p:nvSpPr>
        <p:spPr/>
        <p:txBody>
          <a:bodyPr/>
          <a:lstStyle/>
          <a:p>
            <a:fld id="{63030A02-480E-44F9-8E6C-437040F5CCEC}" type="datetime1">
              <a:rPr lang="en-US" smtClean="0"/>
              <a:t>2/8/2025</a:t>
            </a:fld>
            <a:endParaRPr lang="en-US"/>
          </a:p>
        </p:txBody>
      </p:sp>
      <p:sp>
        <p:nvSpPr>
          <p:cNvPr id="7" name="Footer Placeholder 6">
            <a:extLst>
              <a:ext uri="{FF2B5EF4-FFF2-40B4-BE49-F238E27FC236}">
                <a16:creationId xmlns:a16="http://schemas.microsoft.com/office/drawing/2014/main" id="{83D34EE8-FDC0-7E17-7C5A-5BCB8EEE54E4}"/>
              </a:ext>
            </a:extLst>
          </p:cNvPr>
          <p:cNvSpPr>
            <a:spLocks noGrp="1"/>
          </p:cNvSpPr>
          <p:nvPr>
            <p:ph type="ftr" sz="quarter" idx="11"/>
          </p:nvPr>
        </p:nvSpPr>
        <p:spPr/>
        <p:txBody>
          <a:bodyPr/>
          <a:lstStyle/>
          <a:p>
            <a:r>
              <a:rPr lang="en-US"/>
              <a:t>Drugs and Disease Spring 2025 - Lecture 5</a:t>
            </a:r>
          </a:p>
        </p:txBody>
      </p:sp>
      <p:sp>
        <p:nvSpPr>
          <p:cNvPr id="8" name="Slide Number Placeholder 7">
            <a:extLst>
              <a:ext uri="{FF2B5EF4-FFF2-40B4-BE49-F238E27FC236}">
                <a16:creationId xmlns:a16="http://schemas.microsoft.com/office/drawing/2014/main" id="{C6BBC633-5CBE-7C31-0A45-09D4C0278443}"/>
              </a:ext>
            </a:extLst>
          </p:cNvPr>
          <p:cNvSpPr>
            <a:spLocks noGrp="1"/>
          </p:cNvSpPr>
          <p:nvPr>
            <p:ph type="sldNum" sz="quarter" idx="12"/>
          </p:nvPr>
        </p:nvSpPr>
        <p:spPr/>
        <p:txBody>
          <a:bodyPr/>
          <a:lstStyle/>
          <a:p>
            <a:fld id="{DC3BB032-4020-48F4-953B-341806DC4A2B}" type="slidenum">
              <a:rPr lang="en-US" smtClean="0"/>
              <a:t>9</a:t>
            </a:fld>
            <a:endParaRPr lang="en-US"/>
          </a:p>
        </p:txBody>
      </p:sp>
      <mc:AlternateContent xmlns:mc="http://schemas.openxmlformats.org/markup-compatibility/2006">
        <mc:Choice xmlns:p14="http://schemas.microsoft.com/office/powerpoint/2010/main" Requires="p14">
          <p:contentPart p14:bwMode="auto" r:id="rId5">
            <p14:nvContentPartPr>
              <p14:cNvPr id="2" name="Ink 1">
                <a:extLst>
                  <a:ext uri="{FF2B5EF4-FFF2-40B4-BE49-F238E27FC236}">
                    <a16:creationId xmlns:a16="http://schemas.microsoft.com/office/drawing/2014/main" id="{912E225D-2411-FFAE-9C72-10DDD82D3852}"/>
                  </a:ext>
                </a:extLst>
              </p14:cNvPr>
              <p14:cNvContentPartPr/>
              <p14:nvPr/>
            </p14:nvContentPartPr>
            <p14:xfrm>
              <a:off x="7751713" y="770969"/>
              <a:ext cx="546840" cy="45720"/>
            </p14:xfrm>
          </p:contentPart>
        </mc:Choice>
        <mc:Fallback>
          <p:pic>
            <p:nvPicPr>
              <p:cNvPr id="2" name="Ink 1">
                <a:extLst>
                  <a:ext uri="{FF2B5EF4-FFF2-40B4-BE49-F238E27FC236}">
                    <a16:creationId xmlns:a16="http://schemas.microsoft.com/office/drawing/2014/main" id="{912E225D-2411-FFAE-9C72-10DDD82D3852}"/>
                  </a:ext>
                </a:extLst>
              </p:cNvPr>
              <p:cNvPicPr/>
              <p:nvPr/>
            </p:nvPicPr>
            <p:blipFill>
              <a:blip r:embed="rId6"/>
              <a:stretch>
                <a:fillRect/>
              </a:stretch>
            </p:blipFill>
            <p:spPr>
              <a:xfrm>
                <a:off x="7742713" y="762329"/>
                <a:ext cx="564480" cy="63360"/>
              </a:xfrm>
              <a:prstGeom prst="rect">
                <a:avLst/>
              </a:prstGeom>
            </p:spPr>
          </p:pic>
        </mc:Fallback>
      </mc:AlternateContent>
      <p:grpSp>
        <p:nvGrpSpPr>
          <p:cNvPr id="14" name="Group 13">
            <a:extLst>
              <a:ext uri="{FF2B5EF4-FFF2-40B4-BE49-F238E27FC236}">
                <a16:creationId xmlns:a16="http://schemas.microsoft.com/office/drawing/2014/main" id="{7703AE5E-839E-6F9F-F007-9034730762B6}"/>
              </a:ext>
            </a:extLst>
          </p:cNvPr>
          <p:cNvGrpSpPr/>
          <p:nvPr/>
        </p:nvGrpSpPr>
        <p:grpSpPr>
          <a:xfrm>
            <a:off x="6427633" y="5379689"/>
            <a:ext cx="1014120" cy="486000"/>
            <a:chOff x="6427633" y="5379689"/>
            <a:chExt cx="1014120" cy="486000"/>
          </a:xfrm>
        </p:grpSpPr>
        <mc:AlternateContent xmlns:mc="http://schemas.openxmlformats.org/markup-compatibility/2006">
          <mc:Choice xmlns:p14="http://schemas.microsoft.com/office/powerpoint/2010/main" Requires="p14">
            <p:contentPart p14:bwMode="auto" r:id="rId7">
              <p14:nvContentPartPr>
                <p14:cNvPr id="11" name="Ink 10">
                  <a:extLst>
                    <a:ext uri="{FF2B5EF4-FFF2-40B4-BE49-F238E27FC236}">
                      <a16:creationId xmlns:a16="http://schemas.microsoft.com/office/drawing/2014/main" id="{11905ED4-8E9F-7FAE-E085-7903F6880889}"/>
                    </a:ext>
                  </a:extLst>
                </p14:cNvPr>
                <p14:cNvContentPartPr/>
                <p14:nvPr/>
              </p14:nvContentPartPr>
              <p14:xfrm>
                <a:off x="6530593" y="5379689"/>
                <a:ext cx="329040" cy="23760"/>
              </p14:xfrm>
            </p:contentPart>
          </mc:Choice>
          <mc:Fallback>
            <p:pic>
              <p:nvPicPr>
                <p:cNvPr id="11" name="Ink 10">
                  <a:extLst>
                    <a:ext uri="{FF2B5EF4-FFF2-40B4-BE49-F238E27FC236}">
                      <a16:creationId xmlns:a16="http://schemas.microsoft.com/office/drawing/2014/main" id="{11905ED4-8E9F-7FAE-E085-7903F6880889}"/>
                    </a:ext>
                  </a:extLst>
                </p:cNvPr>
                <p:cNvPicPr/>
                <p:nvPr/>
              </p:nvPicPr>
              <p:blipFill>
                <a:blip r:embed="rId8"/>
                <a:stretch>
                  <a:fillRect/>
                </a:stretch>
              </p:blipFill>
              <p:spPr>
                <a:xfrm>
                  <a:off x="6521593" y="5371049"/>
                  <a:ext cx="346680" cy="414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2" name="Ink 11">
                  <a:extLst>
                    <a:ext uri="{FF2B5EF4-FFF2-40B4-BE49-F238E27FC236}">
                      <a16:creationId xmlns:a16="http://schemas.microsoft.com/office/drawing/2014/main" id="{3868797E-7CF1-B777-4EB2-645A700EBEC7}"/>
                    </a:ext>
                  </a:extLst>
                </p14:cNvPr>
                <p14:cNvContentPartPr/>
                <p14:nvPr/>
              </p14:nvContentPartPr>
              <p14:xfrm>
                <a:off x="6427633" y="5627369"/>
                <a:ext cx="248040" cy="28080"/>
              </p14:xfrm>
            </p:contentPart>
          </mc:Choice>
          <mc:Fallback>
            <p:pic>
              <p:nvPicPr>
                <p:cNvPr id="12" name="Ink 11">
                  <a:extLst>
                    <a:ext uri="{FF2B5EF4-FFF2-40B4-BE49-F238E27FC236}">
                      <a16:creationId xmlns:a16="http://schemas.microsoft.com/office/drawing/2014/main" id="{3868797E-7CF1-B777-4EB2-645A700EBEC7}"/>
                    </a:ext>
                  </a:extLst>
                </p:cNvPr>
                <p:cNvPicPr/>
                <p:nvPr/>
              </p:nvPicPr>
              <p:blipFill>
                <a:blip r:embed="rId10"/>
                <a:stretch>
                  <a:fillRect/>
                </a:stretch>
              </p:blipFill>
              <p:spPr>
                <a:xfrm>
                  <a:off x="6418993" y="5618369"/>
                  <a:ext cx="265680" cy="4572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3" name="Ink 12">
                  <a:extLst>
                    <a:ext uri="{FF2B5EF4-FFF2-40B4-BE49-F238E27FC236}">
                      <a16:creationId xmlns:a16="http://schemas.microsoft.com/office/drawing/2014/main" id="{327D5AAC-C2A5-3303-AD3E-406015514D2A}"/>
                    </a:ext>
                  </a:extLst>
                </p14:cNvPr>
                <p14:cNvContentPartPr/>
                <p14:nvPr/>
              </p14:nvContentPartPr>
              <p14:xfrm>
                <a:off x="7016593" y="5445569"/>
                <a:ext cx="425160" cy="420120"/>
              </p14:xfrm>
            </p:contentPart>
          </mc:Choice>
          <mc:Fallback>
            <p:pic>
              <p:nvPicPr>
                <p:cNvPr id="13" name="Ink 12">
                  <a:extLst>
                    <a:ext uri="{FF2B5EF4-FFF2-40B4-BE49-F238E27FC236}">
                      <a16:creationId xmlns:a16="http://schemas.microsoft.com/office/drawing/2014/main" id="{327D5AAC-C2A5-3303-AD3E-406015514D2A}"/>
                    </a:ext>
                  </a:extLst>
                </p:cNvPr>
                <p:cNvPicPr/>
                <p:nvPr/>
              </p:nvPicPr>
              <p:blipFill>
                <a:blip r:embed="rId12"/>
                <a:stretch>
                  <a:fillRect/>
                </a:stretch>
              </p:blipFill>
              <p:spPr>
                <a:xfrm>
                  <a:off x="7007953" y="5436929"/>
                  <a:ext cx="442800" cy="4377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3">
            <p14:nvContentPartPr>
              <p14:cNvPr id="15" name="Ink 14">
                <a:extLst>
                  <a:ext uri="{FF2B5EF4-FFF2-40B4-BE49-F238E27FC236}">
                    <a16:creationId xmlns:a16="http://schemas.microsoft.com/office/drawing/2014/main" id="{EB192346-C7A7-33AC-E2BD-569F393E5009}"/>
                  </a:ext>
                </a:extLst>
              </p14:cNvPr>
              <p14:cNvContentPartPr/>
              <p14:nvPr/>
            </p14:nvContentPartPr>
            <p14:xfrm>
              <a:off x="5758033" y="6056489"/>
              <a:ext cx="451800" cy="60120"/>
            </p14:xfrm>
          </p:contentPart>
        </mc:Choice>
        <mc:Fallback>
          <p:pic>
            <p:nvPicPr>
              <p:cNvPr id="15" name="Ink 14">
                <a:extLst>
                  <a:ext uri="{FF2B5EF4-FFF2-40B4-BE49-F238E27FC236}">
                    <a16:creationId xmlns:a16="http://schemas.microsoft.com/office/drawing/2014/main" id="{EB192346-C7A7-33AC-E2BD-569F393E5009}"/>
                  </a:ext>
                </a:extLst>
              </p:cNvPr>
              <p:cNvPicPr/>
              <p:nvPr/>
            </p:nvPicPr>
            <p:blipFill>
              <a:blip r:embed="rId14"/>
              <a:stretch>
                <a:fillRect/>
              </a:stretch>
            </p:blipFill>
            <p:spPr>
              <a:xfrm>
                <a:off x="5749393" y="6047489"/>
                <a:ext cx="469440" cy="7776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6" name="Ink 15">
                <a:extLst>
                  <a:ext uri="{FF2B5EF4-FFF2-40B4-BE49-F238E27FC236}">
                    <a16:creationId xmlns:a16="http://schemas.microsoft.com/office/drawing/2014/main" id="{B72C330D-FCB9-1450-5671-E6BB3070F527}"/>
                  </a:ext>
                </a:extLst>
              </p14:cNvPr>
              <p14:cNvContentPartPr/>
              <p14:nvPr/>
            </p14:nvContentPartPr>
            <p14:xfrm>
              <a:off x="5753713" y="6303449"/>
              <a:ext cx="276120" cy="19440"/>
            </p14:xfrm>
          </p:contentPart>
        </mc:Choice>
        <mc:Fallback>
          <p:pic>
            <p:nvPicPr>
              <p:cNvPr id="16" name="Ink 15">
                <a:extLst>
                  <a:ext uri="{FF2B5EF4-FFF2-40B4-BE49-F238E27FC236}">
                    <a16:creationId xmlns:a16="http://schemas.microsoft.com/office/drawing/2014/main" id="{B72C330D-FCB9-1450-5671-E6BB3070F527}"/>
                  </a:ext>
                </a:extLst>
              </p:cNvPr>
              <p:cNvPicPr/>
              <p:nvPr/>
            </p:nvPicPr>
            <p:blipFill>
              <a:blip r:embed="rId16"/>
              <a:stretch>
                <a:fillRect/>
              </a:stretch>
            </p:blipFill>
            <p:spPr>
              <a:xfrm>
                <a:off x="5744713" y="6294809"/>
                <a:ext cx="293760" cy="37080"/>
              </a:xfrm>
              <a:prstGeom prst="rect">
                <a:avLst/>
              </a:prstGeom>
            </p:spPr>
          </p:pic>
        </mc:Fallback>
      </mc:AlternateContent>
      <p:grpSp>
        <p:nvGrpSpPr>
          <p:cNvPr id="25" name="Group 24">
            <a:extLst>
              <a:ext uri="{FF2B5EF4-FFF2-40B4-BE49-F238E27FC236}">
                <a16:creationId xmlns:a16="http://schemas.microsoft.com/office/drawing/2014/main" id="{44259FC6-B413-E4DE-0262-7A821535136A}"/>
              </a:ext>
            </a:extLst>
          </p:cNvPr>
          <p:cNvGrpSpPr/>
          <p:nvPr/>
        </p:nvGrpSpPr>
        <p:grpSpPr>
          <a:xfrm>
            <a:off x="7236553" y="6419729"/>
            <a:ext cx="878040" cy="534600"/>
            <a:chOff x="7236553" y="6419729"/>
            <a:chExt cx="878040" cy="534600"/>
          </a:xfrm>
        </p:grpSpPr>
        <mc:AlternateContent xmlns:mc="http://schemas.openxmlformats.org/markup-compatibility/2006">
          <mc:Choice xmlns:p14="http://schemas.microsoft.com/office/powerpoint/2010/main" Requires="p14">
            <p:contentPart p14:bwMode="auto" r:id="rId17">
              <p14:nvContentPartPr>
                <p14:cNvPr id="17" name="Ink 16">
                  <a:extLst>
                    <a:ext uri="{FF2B5EF4-FFF2-40B4-BE49-F238E27FC236}">
                      <a16:creationId xmlns:a16="http://schemas.microsoft.com/office/drawing/2014/main" id="{0E681FC6-41A4-6861-DAA8-903BFB738E18}"/>
                    </a:ext>
                  </a:extLst>
                </p14:cNvPr>
                <p14:cNvContentPartPr/>
                <p14:nvPr/>
              </p14:nvContentPartPr>
              <p14:xfrm>
                <a:off x="7236553" y="6496049"/>
                <a:ext cx="132480" cy="136800"/>
              </p14:xfrm>
            </p:contentPart>
          </mc:Choice>
          <mc:Fallback>
            <p:pic>
              <p:nvPicPr>
                <p:cNvPr id="17" name="Ink 16">
                  <a:extLst>
                    <a:ext uri="{FF2B5EF4-FFF2-40B4-BE49-F238E27FC236}">
                      <a16:creationId xmlns:a16="http://schemas.microsoft.com/office/drawing/2014/main" id="{0E681FC6-41A4-6861-DAA8-903BFB738E18}"/>
                    </a:ext>
                  </a:extLst>
                </p:cNvPr>
                <p:cNvPicPr/>
                <p:nvPr/>
              </p:nvPicPr>
              <p:blipFill>
                <a:blip r:embed="rId18"/>
                <a:stretch>
                  <a:fillRect/>
                </a:stretch>
              </p:blipFill>
              <p:spPr>
                <a:xfrm>
                  <a:off x="7227553" y="6487049"/>
                  <a:ext cx="150120" cy="15444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8" name="Ink 17">
                  <a:extLst>
                    <a:ext uri="{FF2B5EF4-FFF2-40B4-BE49-F238E27FC236}">
                      <a16:creationId xmlns:a16="http://schemas.microsoft.com/office/drawing/2014/main" id="{8581F708-61B7-DF70-F04D-915D9970D7AF}"/>
                    </a:ext>
                  </a:extLst>
                </p14:cNvPr>
                <p14:cNvContentPartPr/>
                <p14:nvPr/>
              </p14:nvContentPartPr>
              <p14:xfrm>
                <a:off x="7362553" y="6783329"/>
                <a:ext cx="88200" cy="171000"/>
              </p14:xfrm>
            </p:contentPart>
          </mc:Choice>
          <mc:Fallback>
            <p:pic>
              <p:nvPicPr>
                <p:cNvPr id="18" name="Ink 17">
                  <a:extLst>
                    <a:ext uri="{FF2B5EF4-FFF2-40B4-BE49-F238E27FC236}">
                      <a16:creationId xmlns:a16="http://schemas.microsoft.com/office/drawing/2014/main" id="{8581F708-61B7-DF70-F04D-915D9970D7AF}"/>
                    </a:ext>
                  </a:extLst>
                </p:cNvPr>
                <p:cNvPicPr/>
                <p:nvPr/>
              </p:nvPicPr>
              <p:blipFill>
                <a:blip r:embed="rId20"/>
                <a:stretch>
                  <a:fillRect/>
                </a:stretch>
              </p:blipFill>
              <p:spPr>
                <a:xfrm>
                  <a:off x="7353913" y="6774689"/>
                  <a:ext cx="105840" cy="18864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19" name="Ink 18">
                  <a:extLst>
                    <a:ext uri="{FF2B5EF4-FFF2-40B4-BE49-F238E27FC236}">
                      <a16:creationId xmlns:a16="http://schemas.microsoft.com/office/drawing/2014/main" id="{AF2A9DE0-8178-6C2E-38A9-AE02D5D61B58}"/>
                    </a:ext>
                  </a:extLst>
                </p14:cNvPr>
                <p14:cNvContentPartPr/>
                <p14:nvPr/>
              </p14:nvContentPartPr>
              <p14:xfrm>
                <a:off x="7329793" y="6768929"/>
                <a:ext cx="88920" cy="69840"/>
              </p14:xfrm>
            </p:contentPart>
          </mc:Choice>
          <mc:Fallback>
            <p:pic>
              <p:nvPicPr>
                <p:cNvPr id="19" name="Ink 18">
                  <a:extLst>
                    <a:ext uri="{FF2B5EF4-FFF2-40B4-BE49-F238E27FC236}">
                      <a16:creationId xmlns:a16="http://schemas.microsoft.com/office/drawing/2014/main" id="{AF2A9DE0-8178-6C2E-38A9-AE02D5D61B58}"/>
                    </a:ext>
                  </a:extLst>
                </p:cNvPr>
                <p:cNvPicPr/>
                <p:nvPr/>
              </p:nvPicPr>
              <p:blipFill>
                <a:blip r:embed="rId22"/>
                <a:stretch>
                  <a:fillRect/>
                </a:stretch>
              </p:blipFill>
              <p:spPr>
                <a:xfrm>
                  <a:off x="7320793" y="6759929"/>
                  <a:ext cx="106560" cy="8748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20" name="Ink 19">
                  <a:extLst>
                    <a:ext uri="{FF2B5EF4-FFF2-40B4-BE49-F238E27FC236}">
                      <a16:creationId xmlns:a16="http://schemas.microsoft.com/office/drawing/2014/main" id="{683857E6-2F93-480B-E5FE-D1C0CD0C217A}"/>
                    </a:ext>
                  </a:extLst>
                </p14:cNvPr>
                <p14:cNvContentPartPr/>
                <p14:nvPr/>
              </p14:nvContentPartPr>
              <p14:xfrm>
                <a:off x="7474873" y="6740489"/>
                <a:ext cx="105120" cy="57960"/>
              </p14:xfrm>
            </p:contentPart>
          </mc:Choice>
          <mc:Fallback>
            <p:pic>
              <p:nvPicPr>
                <p:cNvPr id="20" name="Ink 19">
                  <a:extLst>
                    <a:ext uri="{FF2B5EF4-FFF2-40B4-BE49-F238E27FC236}">
                      <a16:creationId xmlns:a16="http://schemas.microsoft.com/office/drawing/2014/main" id="{683857E6-2F93-480B-E5FE-D1C0CD0C217A}"/>
                    </a:ext>
                  </a:extLst>
                </p:cNvPr>
                <p:cNvPicPr/>
                <p:nvPr/>
              </p:nvPicPr>
              <p:blipFill>
                <a:blip r:embed="rId24"/>
                <a:stretch>
                  <a:fillRect/>
                </a:stretch>
              </p:blipFill>
              <p:spPr>
                <a:xfrm>
                  <a:off x="7466233" y="6731849"/>
                  <a:ext cx="122760" cy="7560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21" name="Ink 20">
                  <a:extLst>
                    <a:ext uri="{FF2B5EF4-FFF2-40B4-BE49-F238E27FC236}">
                      <a16:creationId xmlns:a16="http://schemas.microsoft.com/office/drawing/2014/main" id="{43ADAA0D-3DC6-85DF-FB8B-B14820D19465}"/>
                    </a:ext>
                  </a:extLst>
                </p14:cNvPr>
                <p14:cNvContentPartPr/>
                <p14:nvPr/>
              </p14:nvContentPartPr>
              <p14:xfrm>
                <a:off x="7559473" y="6562649"/>
                <a:ext cx="59760" cy="183960"/>
              </p14:xfrm>
            </p:contentPart>
          </mc:Choice>
          <mc:Fallback>
            <p:pic>
              <p:nvPicPr>
                <p:cNvPr id="21" name="Ink 20">
                  <a:extLst>
                    <a:ext uri="{FF2B5EF4-FFF2-40B4-BE49-F238E27FC236}">
                      <a16:creationId xmlns:a16="http://schemas.microsoft.com/office/drawing/2014/main" id="{43ADAA0D-3DC6-85DF-FB8B-B14820D19465}"/>
                    </a:ext>
                  </a:extLst>
                </p:cNvPr>
                <p:cNvPicPr/>
                <p:nvPr/>
              </p:nvPicPr>
              <p:blipFill>
                <a:blip r:embed="rId26"/>
                <a:stretch>
                  <a:fillRect/>
                </a:stretch>
              </p:blipFill>
              <p:spPr>
                <a:xfrm>
                  <a:off x="7550473" y="6554009"/>
                  <a:ext cx="77400" cy="20160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22" name="Ink 21">
                  <a:extLst>
                    <a:ext uri="{FF2B5EF4-FFF2-40B4-BE49-F238E27FC236}">
                      <a16:creationId xmlns:a16="http://schemas.microsoft.com/office/drawing/2014/main" id="{301AF64B-0FC8-AFAA-32E9-8C6D07FDDED6}"/>
                    </a:ext>
                  </a:extLst>
                </p14:cNvPr>
                <p14:cNvContentPartPr/>
                <p14:nvPr/>
              </p14:nvContentPartPr>
              <p14:xfrm>
                <a:off x="7559473" y="6567689"/>
                <a:ext cx="238680" cy="145080"/>
              </p14:xfrm>
            </p:contentPart>
          </mc:Choice>
          <mc:Fallback>
            <p:pic>
              <p:nvPicPr>
                <p:cNvPr id="22" name="Ink 21">
                  <a:extLst>
                    <a:ext uri="{FF2B5EF4-FFF2-40B4-BE49-F238E27FC236}">
                      <a16:creationId xmlns:a16="http://schemas.microsoft.com/office/drawing/2014/main" id="{301AF64B-0FC8-AFAA-32E9-8C6D07FDDED6}"/>
                    </a:ext>
                  </a:extLst>
                </p:cNvPr>
                <p:cNvPicPr/>
                <p:nvPr/>
              </p:nvPicPr>
              <p:blipFill>
                <a:blip r:embed="rId28"/>
                <a:stretch>
                  <a:fillRect/>
                </a:stretch>
              </p:blipFill>
              <p:spPr>
                <a:xfrm>
                  <a:off x="7550833" y="6558689"/>
                  <a:ext cx="256320" cy="16272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23" name="Ink 22">
                  <a:extLst>
                    <a:ext uri="{FF2B5EF4-FFF2-40B4-BE49-F238E27FC236}">
                      <a16:creationId xmlns:a16="http://schemas.microsoft.com/office/drawing/2014/main" id="{C2FB10E2-85E9-881E-FE3B-740FFCF2D123}"/>
                    </a:ext>
                  </a:extLst>
                </p14:cNvPr>
                <p14:cNvContentPartPr/>
                <p14:nvPr/>
              </p14:nvContentPartPr>
              <p14:xfrm>
                <a:off x="7816873" y="6542489"/>
                <a:ext cx="91440" cy="162360"/>
              </p14:xfrm>
            </p:contentPart>
          </mc:Choice>
          <mc:Fallback>
            <p:pic>
              <p:nvPicPr>
                <p:cNvPr id="23" name="Ink 22">
                  <a:extLst>
                    <a:ext uri="{FF2B5EF4-FFF2-40B4-BE49-F238E27FC236}">
                      <a16:creationId xmlns:a16="http://schemas.microsoft.com/office/drawing/2014/main" id="{C2FB10E2-85E9-881E-FE3B-740FFCF2D123}"/>
                    </a:ext>
                  </a:extLst>
                </p:cNvPr>
                <p:cNvPicPr/>
                <p:nvPr/>
              </p:nvPicPr>
              <p:blipFill>
                <a:blip r:embed="rId30"/>
                <a:stretch>
                  <a:fillRect/>
                </a:stretch>
              </p:blipFill>
              <p:spPr>
                <a:xfrm>
                  <a:off x="7808233" y="6533489"/>
                  <a:ext cx="109080" cy="18000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24" name="Ink 23">
                  <a:extLst>
                    <a:ext uri="{FF2B5EF4-FFF2-40B4-BE49-F238E27FC236}">
                      <a16:creationId xmlns:a16="http://schemas.microsoft.com/office/drawing/2014/main" id="{CAF48BE6-15CA-70EE-2EE9-5E32F3304C3C}"/>
                    </a:ext>
                  </a:extLst>
                </p14:cNvPr>
                <p14:cNvContentPartPr/>
                <p14:nvPr/>
              </p14:nvContentPartPr>
              <p14:xfrm>
                <a:off x="7902193" y="6419729"/>
                <a:ext cx="212400" cy="141480"/>
              </p14:xfrm>
            </p:contentPart>
          </mc:Choice>
          <mc:Fallback>
            <p:pic>
              <p:nvPicPr>
                <p:cNvPr id="24" name="Ink 23">
                  <a:extLst>
                    <a:ext uri="{FF2B5EF4-FFF2-40B4-BE49-F238E27FC236}">
                      <a16:creationId xmlns:a16="http://schemas.microsoft.com/office/drawing/2014/main" id="{CAF48BE6-15CA-70EE-2EE9-5E32F3304C3C}"/>
                    </a:ext>
                  </a:extLst>
                </p:cNvPr>
                <p:cNvPicPr/>
                <p:nvPr/>
              </p:nvPicPr>
              <p:blipFill>
                <a:blip r:embed="rId32"/>
                <a:stretch>
                  <a:fillRect/>
                </a:stretch>
              </p:blipFill>
              <p:spPr>
                <a:xfrm>
                  <a:off x="7893553" y="6410729"/>
                  <a:ext cx="230040" cy="1591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3">
            <p14:nvContentPartPr>
              <p14:cNvPr id="26" name="Ink 25">
                <a:extLst>
                  <a:ext uri="{FF2B5EF4-FFF2-40B4-BE49-F238E27FC236}">
                    <a16:creationId xmlns:a16="http://schemas.microsoft.com/office/drawing/2014/main" id="{6C17334E-23EE-557E-1CDE-6303E4400944}"/>
                  </a:ext>
                </a:extLst>
              </p14:cNvPr>
              <p14:cNvContentPartPr/>
              <p14:nvPr/>
            </p14:nvContentPartPr>
            <p14:xfrm>
              <a:off x="9478633" y="5857409"/>
              <a:ext cx="162360" cy="150120"/>
            </p14:xfrm>
          </p:contentPart>
        </mc:Choice>
        <mc:Fallback>
          <p:pic>
            <p:nvPicPr>
              <p:cNvPr id="26" name="Ink 25">
                <a:extLst>
                  <a:ext uri="{FF2B5EF4-FFF2-40B4-BE49-F238E27FC236}">
                    <a16:creationId xmlns:a16="http://schemas.microsoft.com/office/drawing/2014/main" id="{6C17334E-23EE-557E-1CDE-6303E4400944}"/>
                  </a:ext>
                </a:extLst>
              </p:cNvPr>
              <p:cNvPicPr/>
              <p:nvPr/>
            </p:nvPicPr>
            <p:blipFill>
              <a:blip r:embed="rId34"/>
              <a:stretch>
                <a:fillRect/>
              </a:stretch>
            </p:blipFill>
            <p:spPr>
              <a:xfrm>
                <a:off x="9469993" y="5848409"/>
                <a:ext cx="180000" cy="16776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27" name="Ink 26">
                <a:extLst>
                  <a:ext uri="{FF2B5EF4-FFF2-40B4-BE49-F238E27FC236}">
                    <a16:creationId xmlns:a16="http://schemas.microsoft.com/office/drawing/2014/main" id="{273003E9-2513-9584-9207-4F4EADD04D8F}"/>
                  </a:ext>
                </a:extLst>
              </p14:cNvPr>
              <p14:cNvContentPartPr/>
              <p14:nvPr/>
            </p14:nvContentPartPr>
            <p14:xfrm>
              <a:off x="9492673" y="6219209"/>
              <a:ext cx="150480" cy="145080"/>
            </p14:xfrm>
          </p:contentPart>
        </mc:Choice>
        <mc:Fallback>
          <p:pic>
            <p:nvPicPr>
              <p:cNvPr id="27" name="Ink 26">
                <a:extLst>
                  <a:ext uri="{FF2B5EF4-FFF2-40B4-BE49-F238E27FC236}">
                    <a16:creationId xmlns:a16="http://schemas.microsoft.com/office/drawing/2014/main" id="{273003E9-2513-9584-9207-4F4EADD04D8F}"/>
                  </a:ext>
                </a:extLst>
              </p:cNvPr>
              <p:cNvPicPr/>
              <p:nvPr/>
            </p:nvPicPr>
            <p:blipFill>
              <a:blip r:embed="rId36"/>
              <a:stretch>
                <a:fillRect/>
              </a:stretch>
            </p:blipFill>
            <p:spPr>
              <a:xfrm>
                <a:off x="9483673" y="6210209"/>
                <a:ext cx="168120" cy="16272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28" name="Ink 27">
                <a:extLst>
                  <a:ext uri="{FF2B5EF4-FFF2-40B4-BE49-F238E27FC236}">
                    <a16:creationId xmlns:a16="http://schemas.microsoft.com/office/drawing/2014/main" id="{CFD8058A-69BD-82F3-8893-4C83BC3DD22B}"/>
                  </a:ext>
                </a:extLst>
              </p14:cNvPr>
              <p14:cNvContentPartPr/>
              <p14:nvPr/>
            </p14:nvContentPartPr>
            <p14:xfrm>
              <a:off x="9554953" y="6459329"/>
              <a:ext cx="117000" cy="88560"/>
            </p14:xfrm>
          </p:contentPart>
        </mc:Choice>
        <mc:Fallback>
          <p:pic>
            <p:nvPicPr>
              <p:cNvPr id="28" name="Ink 27">
                <a:extLst>
                  <a:ext uri="{FF2B5EF4-FFF2-40B4-BE49-F238E27FC236}">
                    <a16:creationId xmlns:a16="http://schemas.microsoft.com/office/drawing/2014/main" id="{CFD8058A-69BD-82F3-8893-4C83BC3DD22B}"/>
                  </a:ext>
                </a:extLst>
              </p:cNvPr>
              <p:cNvPicPr/>
              <p:nvPr/>
            </p:nvPicPr>
            <p:blipFill>
              <a:blip r:embed="rId38"/>
              <a:stretch>
                <a:fillRect/>
              </a:stretch>
            </p:blipFill>
            <p:spPr>
              <a:xfrm>
                <a:off x="9545953" y="6450329"/>
                <a:ext cx="134640" cy="10620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29" name="Ink 28">
                <a:extLst>
                  <a:ext uri="{FF2B5EF4-FFF2-40B4-BE49-F238E27FC236}">
                    <a16:creationId xmlns:a16="http://schemas.microsoft.com/office/drawing/2014/main" id="{37A316E7-3419-1E3F-EA00-64033B79FA6F}"/>
                  </a:ext>
                </a:extLst>
              </p14:cNvPr>
              <p14:cNvContentPartPr/>
              <p14:nvPr/>
            </p14:nvContentPartPr>
            <p14:xfrm>
              <a:off x="8386033" y="5623409"/>
              <a:ext cx="1054080" cy="360720"/>
            </p14:xfrm>
          </p:contentPart>
        </mc:Choice>
        <mc:Fallback>
          <p:pic>
            <p:nvPicPr>
              <p:cNvPr id="29" name="Ink 28">
                <a:extLst>
                  <a:ext uri="{FF2B5EF4-FFF2-40B4-BE49-F238E27FC236}">
                    <a16:creationId xmlns:a16="http://schemas.microsoft.com/office/drawing/2014/main" id="{37A316E7-3419-1E3F-EA00-64033B79FA6F}"/>
                  </a:ext>
                </a:extLst>
              </p:cNvPr>
              <p:cNvPicPr/>
              <p:nvPr/>
            </p:nvPicPr>
            <p:blipFill>
              <a:blip r:embed="rId40"/>
              <a:stretch>
                <a:fillRect/>
              </a:stretch>
            </p:blipFill>
            <p:spPr>
              <a:xfrm>
                <a:off x="8377393" y="5614769"/>
                <a:ext cx="1071720" cy="378360"/>
              </a:xfrm>
              <a:prstGeom prst="rect">
                <a:avLst/>
              </a:prstGeom>
            </p:spPr>
          </p:pic>
        </mc:Fallback>
      </mc:AlternateContent>
      <p:grpSp>
        <p:nvGrpSpPr>
          <p:cNvPr id="33" name="Group 32">
            <a:extLst>
              <a:ext uri="{FF2B5EF4-FFF2-40B4-BE49-F238E27FC236}">
                <a16:creationId xmlns:a16="http://schemas.microsoft.com/office/drawing/2014/main" id="{2D8C4216-A8F0-F397-FF20-2659E68DC75F}"/>
              </a:ext>
            </a:extLst>
          </p:cNvPr>
          <p:cNvGrpSpPr/>
          <p:nvPr/>
        </p:nvGrpSpPr>
        <p:grpSpPr>
          <a:xfrm>
            <a:off x="11075233" y="6637169"/>
            <a:ext cx="828000" cy="443160"/>
            <a:chOff x="11075233" y="6637169"/>
            <a:chExt cx="828000" cy="443160"/>
          </a:xfrm>
        </p:grpSpPr>
        <mc:AlternateContent xmlns:mc="http://schemas.openxmlformats.org/markup-compatibility/2006">
          <mc:Choice xmlns:p14="http://schemas.microsoft.com/office/powerpoint/2010/main" Requires="p14">
            <p:contentPart p14:bwMode="auto" r:id="rId41">
              <p14:nvContentPartPr>
                <p14:cNvPr id="30" name="Ink 29">
                  <a:extLst>
                    <a:ext uri="{FF2B5EF4-FFF2-40B4-BE49-F238E27FC236}">
                      <a16:creationId xmlns:a16="http://schemas.microsoft.com/office/drawing/2014/main" id="{C421596A-7307-C6AA-7204-1D371A0EDB6C}"/>
                    </a:ext>
                  </a:extLst>
                </p14:cNvPr>
                <p14:cNvContentPartPr/>
                <p14:nvPr/>
              </p14:nvContentPartPr>
              <p14:xfrm>
                <a:off x="11075233" y="6732929"/>
                <a:ext cx="435600" cy="347400"/>
              </p14:xfrm>
            </p:contentPart>
          </mc:Choice>
          <mc:Fallback>
            <p:pic>
              <p:nvPicPr>
                <p:cNvPr id="30" name="Ink 29">
                  <a:extLst>
                    <a:ext uri="{FF2B5EF4-FFF2-40B4-BE49-F238E27FC236}">
                      <a16:creationId xmlns:a16="http://schemas.microsoft.com/office/drawing/2014/main" id="{C421596A-7307-C6AA-7204-1D371A0EDB6C}"/>
                    </a:ext>
                  </a:extLst>
                </p:cNvPr>
                <p:cNvPicPr/>
                <p:nvPr/>
              </p:nvPicPr>
              <p:blipFill>
                <a:blip r:embed="rId42"/>
                <a:stretch>
                  <a:fillRect/>
                </a:stretch>
              </p:blipFill>
              <p:spPr>
                <a:xfrm>
                  <a:off x="11066593" y="6724289"/>
                  <a:ext cx="453240" cy="36504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31" name="Ink 30">
                  <a:extLst>
                    <a:ext uri="{FF2B5EF4-FFF2-40B4-BE49-F238E27FC236}">
                      <a16:creationId xmlns:a16="http://schemas.microsoft.com/office/drawing/2014/main" id="{644105EB-3DDF-4EE9-1875-C741E951FD9D}"/>
                    </a:ext>
                  </a:extLst>
                </p14:cNvPr>
                <p14:cNvContentPartPr/>
                <p14:nvPr/>
              </p14:nvContentPartPr>
              <p14:xfrm>
                <a:off x="11429113" y="6637169"/>
                <a:ext cx="340560" cy="165600"/>
              </p14:xfrm>
            </p:contentPart>
          </mc:Choice>
          <mc:Fallback>
            <p:pic>
              <p:nvPicPr>
                <p:cNvPr id="31" name="Ink 30">
                  <a:extLst>
                    <a:ext uri="{FF2B5EF4-FFF2-40B4-BE49-F238E27FC236}">
                      <a16:creationId xmlns:a16="http://schemas.microsoft.com/office/drawing/2014/main" id="{644105EB-3DDF-4EE9-1875-C741E951FD9D}"/>
                    </a:ext>
                  </a:extLst>
                </p:cNvPr>
                <p:cNvPicPr/>
                <p:nvPr/>
              </p:nvPicPr>
              <p:blipFill>
                <a:blip r:embed="rId44"/>
                <a:stretch>
                  <a:fillRect/>
                </a:stretch>
              </p:blipFill>
              <p:spPr>
                <a:xfrm>
                  <a:off x="11420473" y="6628169"/>
                  <a:ext cx="358200" cy="18324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32" name="Ink 31">
                  <a:extLst>
                    <a:ext uri="{FF2B5EF4-FFF2-40B4-BE49-F238E27FC236}">
                      <a16:creationId xmlns:a16="http://schemas.microsoft.com/office/drawing/2014/main" id="{4E7F83AD-F876-D954-2561-52D6A13D4932}"/>
                    </a:ext>
                  </a:extLst>
                </p14:cNvPr>
                <p14:cNvContentPartPr/>
                <p14:nvPr/>
              </p14:nvContentPartPr>
              <p14:xfrm>
                <a:off x="11880193" y="6653729"/>
                <a:ext cx="23040" cy="7200"/>
              </p14:xfrm>
            </p:contentPart>
          </mc:Choice>
          <mc:Fallback>
            <p:pic>
              <p:nvPicPr>
                <p:cNvPr id="32" name="Ink 31">
                  <a:extLst>
                    <a:ext uri="{FF2B5EF4-FFF2-40B4-BE49-F238E27FC236}">
                      <a16:creationId xmlns:a16="http://schemas.microsoft.com/office/drawing/2014/main" id="{4E7F83AD-F876-D954-2561-52D6A13D4932}"/>
                    </a:ext>
                  </a:extLst>
                </p:cNvPr>
                <p:cNvPicPr/>
                <p:nvPr/>
              </p:nvPicPr>
              <p:blipFill>
                <a:blip r:embed="rId46"/>
                <a:stretch>
                  <a:fillRect/>
                </a:stretch>
              </p:blipFill>
              <p:spPr>
                <a:xfrm>
                  <a:off x="11871193" y="6644729"/>
                  <a:ext cx="40680" cy="248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47">
            <p14:nvContentPartPr>
              <p14:cNvPr id="34" name="Ink 33">
                <a:extLst>
                  <a:ext uri="{FF2B5EF4-FFF2-40B4-BE49-F238E27FC236}">
                    <a16:creationId xmlns:a16="http://schemas.microsoft.com/office/drawing/2014/main" id="{10C41166-7E32-0806-DC0C-7D1C8B01A111}"/>
                  </a:ext>
                </a:extLst>
              </p14:cNvPr>
              <p14:cNvContentPartPr/>
              <p14:nvPr/>
            </p14:nvContentPartPr>
            <p14:xfrm>
              <a:off x="5851273" y="1643249"/>
              <a:ext cx="534960" cy="35640"/>
            </p14:xfrm>
          </p:contentPart>
        </mc:Choice>
        <mc:Fallback>
          <p:pic>
            <p:nvPicPr>
              <p:cNvPr id="34" name="Ink 33">
                <a:extLst>
                  <a:ext uri="{FF2B5EF4-FFF2-40B4-BE49-F238E27FC236}">
                    <a16:creationId xmlns:a16="http://schemas.microsoft.com/office/drawing/2014/main" id="{10C41166-7E32-0806-DC0C-7D1C8B01A111}"/>
                  </a:ext>
                </a:extLst>
              </p:cNvPr>
              <p:cNvPicPr/>
              <p:nvPr/>
            </p:nvPicPr>
            <p:blipFill>
              <a:blip r:embed="rId48"/>
              <a:stretch>
                <a:fillRect/>
              </a:stretch>
            </p:blipFill>
            <p:spPr>
              <a:xfrm>
                <a:off x="5842633" y="1634249"/>
                <a:ext cx="552600" cy="53280"/>
              </a:xfrm>
              <a:prstGeom prst="rect">
                <a:avLst/>
              </a:prstGeom>
            </p:spPr>
          </p:pic>
        </mc:Fallback>
      </mc:AlternateContent>
      <p:grpSp>
        <p:nvGrpSpPr>
          <p:cNvPr id="49" name="Group 48">
            <a:extLst>
              <a:ext uri="{FF2B5EF4-FFF2-40B4-BE49-F238E27FC236}">
                <a16:creationId xmlns:a16="http://schemas.microsoft.com/office/drawing/2014/main" id="{84632A1D-996E-39D0-CFC6-773DA8D2B47D}"/>
              </a:ext>
            </a:extLst>
          </p:cNvPr>
          <p:cNvGrpSpPr/>
          <p:nvPr/>
        </p:nvGrpSpPr>
        <p:grpSpPr>
          <a:xfrm>
            <a:off x="5766313" y="704009"/>
            <a:ext cx="1517400" cy="1484280"/>
            <a:chOff x="5766313" y="704009"/>
            <a:chExt cx="1517400" cy="1484280"/>
          </a:xfrm>
        </p:grpSpPr>
        <mc:AlternateContent xmlns:mc="http://schemas.openxmlformats.org/markup-compatibility/2006">
          <mc:Choice xmlns:p14="http://schemas.microsoft.com/office/powerpoint/2010/main" Requires="p14">
            <p:contentPart p14:bwMode="auto" r:id="rId49">
              <p14:nvContentPartPr>
                <p14:cNvPr id="4" name="Ink 3">
                  <a:extLst>
                    <a:ext uri="{FF2B5EF4-FFF2-40B4-BE49-F238E27FC236}">
                      <a16:creationId xmlns:a16="http://schemas.microsoft.com/office/drawing/2014/main" id="{A681A271-5A99-5E75-EC20-40EFE9C9B330}"/>
                    </a:ext>
                  </a:extLst>
                </p14:cNvPr>
                <p14:cNvContentPartPr/>
                <p14:nvPr/>
              </p14:nvContentPartPr>
              <p14:xfrm>
                <a:off x="5766313" y="879689"/>
                <a:ext cx="248040" cy="31320"/>
              </p14:xfrm>
            </p:contentPart>
          </mc:Choice>
          <mc:Fallback>
            <p:pic>
              <p:nvPicPr>
                <p:cNvPr id="4" name="Ink 3">
                  <a:extLst>
                    <a:ext uri="{FF2B5EF4-FFF2-40B4-BE49-F238E27FC236}">
                      <a16:creationId xmlns:a16="http://schemas.microsoft.com/office/drawing/2014/main" id="{A681A271-5A99-5E75-EC20-40EFE9C9B330}"/>
                    </a:ext>
                  </a:extLst>
                </p:cNvPr>
                <p:cNvPicPr/>
                <p:nvPr/>
              </p:nvPicPr>
              <p:blipFill>
                <a:blip r:embed="rId50"/>
                <a:stretch>
                  <a:fillRect/>
                </a:stretch>
              </p:blipFill>
              <p:spPr>
                <a:xfrm>
                  <a:off x="5757673" y="871049"/>
                  <a:ext cx="265680" cy="4896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5" name="Ink 4">
                  <a:extLst>
                    <a:ext uri="{FF2B5EF4-FFF2-40B4-BE49-F238E27FC236}">
                      <a16:creationId xmlns:a16="http://schemas.microsoft.com/office/drawing/2014/main" id="{DA36451C-B95F-E4C7-9DDA-2FC41874FA24}"/>
                    </a:ext>
                  </a:extLst>
                </p14:cNvPr>
                <p14:cNvContentPartPr/>
                <p14:nvPr/>
              </p14:nvContentPartPr>
              <p14:xfrm>
                <a:off x="5809873" y="1104329"/>
                <a:ext cx="408960" cy="25560"/>
              </p14:xfrm>
            </p:contentPart>
          </mc:Choice>
          <mc:Fallback>
            <p:pic>
              <p:nvPicPr>
                <p:cNvPr id="5" name="Ink 4">
                  <a:extLst>
                    <a:ext uri="{FF2B5EF4-FFF2-40B4-BE49-F238E27FC236}">
                      <a16:creationId xmlns:a16="http://schemas.microsoft.com/office/drawing/2014/main" id="{DA36451C-B95F-E4C7-9DDA-2FC41874FA24}"/>
                    </a:ext>
                  </a:extLst>
                </p:cNvPr>
                <p:cNvPicPr/>
                <p:nvPr/>
              </p:nvPicPr>
              <p:blipFill>
                <a:blip r:embed="rId52"/>
                <a:stretch>
                  <a:fillRect/>
                </a:stretch>
              </p:blipFill>
              <p:spPr>
                <a:xfrm>
                  <a:off x="5800873" y="1095329"/>
                  <a:ext cx="426600" cy="4320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35" name="Ink 34">
                  <a:extLst>
                    <a:ext uri="{FF2B5EF4-FFF2-40B4-BE49-F238E27FC236}">
                      <a16:creationId xmlns:a16="http://schemas.microsoft.com/office/drawing/2014/main" id="{CEA1EC6D-06C5-1B66-6194-AD58C9D1E00D}"/>
                    </a:ext>
                  </a:extLst>
                </p14:cNvPr>
                <p14:cNvContentPartPr/>
                <p14:nvPr/>
              </p14:nvContentPartPr>
              <p14:xfrm>
                <a:off x="6541753" y="815609"/>
                <a:ext cx="54720" cy="126000"/>
              </p14:xfrm>
            </p:contentPart>
          </mc:Choice>
          <mc:Fallback>
            <p:pic>
              <p:nvPicPr>
                <p:cNvPr id="35" name="Ink 34">
                  <a:extLst>
                    <a:ext uri="{FF2B5EF4-FFF2-40B4-BE49-F238E27FC236}">
                      <a16:creationId xmlns:a16="http://schemas.microsoft.com/office/drawing/2014/main" id="{CEA1EC6D-06C5-1B66-6194-AD58C9D1E00D}"/>
                    </a:ext>
                  </a:extLst>
                </p:cNvPr>
                <p:cNvPicPr/>
                <p:nvPr/>
              </p:nvPicPr>
              <p:blipFill>
                <a:blip r:embed="rId54"/>
                <a:stretch>
                  <a:fillRect/>
                </a:stretch>
              </p:blipFill>
              <p:spPr>
                <a:xfrm>
                  <a:off x="6532753" y="806609"/>
                  <a:ext cx="72360" cy="14364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36" name="Ink 35">
                  <a:extLst>
                    <a:ext uri="{FF2B5EF4-FFF2-40B4-BE49-F238E27FC236}">
                      <a16:creationId xmlns:a16="http://schemas.microsoft.com/office/drawing/2014/main" id="{7218A899-B25C-01A8-162E-44849500E21D}"/>
                    </a:ext>
                  </a:extLst>
                </p14:cNvPr>
                <p14:cNvContentPartPr/>
                <p14:nvPr/>
              </p14:nvContentPartPr>
              <p14:xfrm>
                <a:off x="6519073" y="803369"/>
                <a:ext cx="145440" cy="138960"/>
              </p14:xfrm>
            </p:contentPart>
          </mc:Choice>
          <mc:Fallback>
            <p:pic>
              <p:nvPicPr>
                <p:cNvPr id="36" name="Ink 35">
                  <a:extLst>
                    <a:ext uri="{FF2B5EF4-FFF2-40B4-BE49-F238E27FC236}">
                      <a16:creationId xmlns:a16="http://schemas.microsoft.com/office/drawing/2014/main" id="{7218A899-B25C-01A8-162E-44849500E21D}"/>
                    </a:ext>
                  </a:extLst>
                </p:cNvPr>
                <p:cNvPicPr/>
                <p:nvPr/>
              </p:nvPicPr>
              <p:blipFill>
                <a:blip r:embed="rId56"/>
                <a:stretch>
                  <a:fillRect/>
                </a:stretch>
              </p:blipFill>
              <p:spPr>
                <a:xfrm>
                  <a:off x="6510433" y="794729"/>
                  <a:ext cx="163080" cy="15660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37" name="Ink 36">
                  <a:extLst>
                    <a:ext uri="{FF2B5EF4-FFF2-40B4-BE49-F238E27FC236}">
                      <a16:creationId xmlns:a16="http://schemas.microsoft.com/office/drawing/2014/main" id="{C4E76D9E-02C1-374E-2C80-F8E8C7EEDBDF}"/>
                    </a:ext>
                  </a:extLst>
                </p14:cNvPr>
                <p14:cNvContentPartPr/>
                <p14:nvPr/>
              </p14:nvContentPartPr>
              <p14:xfrm>
                <a:off x="6687193" y="785009"/>
                <a:ext cx="88560" cy="118800"/>
              </p14:xfrm>
            </p:contentPart>
          </mc:Choice>
          <mc:Fallback>
            <p:pic>
              <p:nvPicPr>
                <p:cNvPr id="37" name="Ink 36">
                  <a:extLst>
                    <a:ext uri="{FF2B5EF4-FFF2-40B4-BE49-F238E27FC236}">
                      <a16:creationId xmlns:a16="http://schemas.microsoft.com/office/drawing/2014/main" id="{C4E76D9E-02C1-374E-2C80-F8E8C7EEDBDF}"/>
                    </a:ext>
                  </a:extLst>
                </p:cNvPr>
                <p:cNvPicPr/>
                <p:nvPr/>
              </p:nvPicPr>
              <p:blipFill>
                <a:blip r:embed="rId58"/>
                <a:stretch>
                  <a:fillRect/>
                </a:stretch>
              </p:blipFill>
              <p:spPr>
                <a:xfrm>
                  <a:off x="6678193" y="776009"/>
                  <a:ext cx="106200" cy="13644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38" name="Ink 37">
                  <a:extLst>
                    <a:ext uri="{FF2B5EF4-FFF2-40B4-BE49-F238E27FC236}">
                      <a16:creationId xmlns:a16="http://schemas.microsoft.com/office/drawing/2014/main" id="{DA423224-DE13-637A-074F-9D76DF99CBDB}"/>
                    </a:ext>
                  </a:extLst>
                </p14:cNvPr>
                <p14:cNvContentPartPr/>
                <p14:nvPr/>
              </p14:nvContentPartPr>
              <p14:xfrm>
                <a:off x="6787273" y="704009"/>
                <a:ext cx="154440" cy="159480"/>
              </p14:xfrm>
            </p:contentPart>
          </mc:Choice>
          <mc:Fallback>
            <p:pic>
              <p:nvPicPr>
                <p:cNvPr id="38" name="Ink 37">
                  <a:extLst>
                    <a:ext uri="{FF2B5EF4-FFF2-40B4-BE49-F238E27FC236}">
                      <a16:creationId xmlns:a16="http://schemas.microsoft.com/office/drawing/2014/main" id="{DA423224-DE13-637A-074F-9D76DF99CBDB}"/>
                    </a:ext>
                  </a:extLst>
                </p:cNvPr>
                <p:cNvPicPr/>
                <p:nvPr/>
              </p:nvPicPr>
              <p:blipFill>
                <a:blip r:embed="rId60"/>
                <a:stretch>
                  <a:fillRect/>
                </a:stretch>
              </p:blipFill>
              <p:spPr>
                <a:xfrm>
                  <a:off x="6778633" y="695369"/>
                  <a:ext cx="172080" cy="17712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40" name="Ink 39">
                  <a:extLst>
                    <a:ext uri="{FF2B5EF4-FFF2-40B4-BE49-F238E27FC236}">
                      <a16:creationId xmlns:a16="http://schemas.microsoft.com/office/drawing/2014/main" id="{BD5B582F-8424-FC79-BFE5-2BB4CC5ED155}"/>
                    </a:ext>
                  </a:extLst>
                </p14:cNvPr>
                <p14:cNvContentPartPr/>
                <p14:nvPr/>
              </p14:nvContentPartPr>
              <p14:xfrm>
                <a:off x="6609793" y="998489"/>
                <a:ext cx="389880" cy="448200"/>
              </p14:xfrm>
            </p:contentPart>
          </mc:Choice>
          <mc:Fallback>
            <p:pic>
              <p:nvPicPr>
                <p:cNvPr id="40" name="Ink 39">
                  <a:extLst>
                    <a:ext uri="{FF2B5EF4-FFF2-40B4-BE49-F238E27FC236}">
                      <a16:creationId xmlns:a16="http://schemas.microsoft.com/office/drawing/2014/main" id="{BD5B582F-8424-FC79-BFE5-2BB4CC5ED155}"/>
                    </a:ext>
                  </a:extLst>
                </p:cNvPr>
                <p:cNvPicPr/>
                <p:nvPr/>
              </p:nvPicPr>
              <p:blipFill>
                <a:blip r:embed="rId62"/>
                <a:stretch>
                  <a:fillRect/>
                </a:stretch>
              </p:blipFill>
              <p:spPr>
                <a:xfrm>
                  <a:off x="6600793" y="989849"/>
                  <a:ext cx="407520" cy="46584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41" name="Ink 40">
                  <a:extLst>
                    <a:ext uri="{FF2B5EF4-FFF2-40B4-BE49-F238E27FC236}">
                      <a16:creationId xmlns:a16="http://schemas.microsoft.com/office/drawing/2014/main" id="{B51D596E-E7D4-73EA-7C56-D5A1B31D02F6}"/>
                    </a:ext>
                  </a:extLst>
                </p14:cNvPr>
                <p14:cNvContentPartPr/>
                <p14:nvPr/>
              </p14:nvContentPartPr>
              <p14:xfrm>
                <a:off x="6830113" y="1540649"/>
                <a:ext cx="453600" cy="472320"/>
              </p14:xfrm>
            </p:contentPart>
          </mc:Choice>
          <mc:Fallback>
            <p:pic>
              <p:nvPicPr>
                <p:cNvPr id="41" name="Ink 40">
                  <a:extLst>
                    <a:ext uri="{FF2B5EF4-FFF2-40B4-BE49-F238E27FC236}">
                      <a16:creationId xmlns:a16="http://schemas.microsoft.com/office/drawing/2014/main" id="{B51D596E-E7D4-73EA-7C56-D5A1B31D02F6}"/>
                    </a:ext>
                  </a:extLst>
                </p:cNvPr>
                <p:cNvPicPr/>
                <p:nvPr/>
              </p:nvPicPr>
              <p:blipFill>
                <a:blip r:embed="rId64"/>
                <a:stretch>
                  <a:fillRect/>
                </a:stretch>
              </p:blipFill>
              <p:spPr>
                <a:xfrm>
                  <a:off x="6821113" y="1531649"/>
                  <a:ext cx="471240" cy="48996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43" name="Ink 42">
                  <a:extLst>
                    <a:ext uri="{FF2B5EF4-FFF2-40B4-BE49-F238E27FC236}">
                      <a16:creationId xmlns:a16="http://schemas.microsoft.com/office/drawing/2014/main" id="{B77E7656-4B22-2BBB-763A-93228304EC8E}"/>
                    </a:ext>
                  </a:extLst>
                </p14:cNvPr>
                <p14:cNvContentPartPr/>
                <p14:nvPr/>
              </p14:nvContentPartPr>
              <p14:xfrm>
                <a:off x="5779273" y="2021249"/>
                <a:ext cx="99000" cy="167040"/>
              </p14:xfrm>
            </p:contentPart>
          </mc:Choice>
          <mc:Fallback>
            <p:pic>
              <p:nvPicPr>
                <p:cNvPr id="43" name="Ink 42">
                  <a:extLst>
                    <a:ext uri="{FF2B5EF4-FFF2-40B4-BE49-F238E27FC236}">
                      <a16:creationId xmlns:a16="http://schemas.microsoft.com/office/drawing/2014/main" id="{B77E7656-4B22-2BBB-763A-93228304EC8E}"/>
                    </a:ext>
                  </a:extLst>
                </p:cNvPr>
                <p:cNvPicPr/>
                <p:nvPr/>
              </p:nvPicPr>
              <p:blipFill>
                <a:blip r:embed="rId66"/>
                <a:stretch>
                  <a:fillRect/>
                </a:stretch>
              </p:blipFill>
              <p:spPr>
                <a:xfrm>
                  <a:off x="5770633" y="2012249"/>
                  <a:ext cx="116640" cy="18468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44" name="Ink 43">
                  <a:extLst>
                    <a:ext uri="{FF2B5EF4-FFF2-40B4-BE49-F238E27FC236}">
                      <a16:creationId xmlns:a16="http://schemas.microsoft.com/office/drawing/2014/main" id="{B8AEB610-FC36-5477-116F-54AA92EBD6A8}"/>
                    </a:ext>
                  </a:extLst>
                </p14:cNvPr>
                <p14:cNvContentPartPr/>
                <p14:nvPr/>
              </p14:nvContentPartPr>
              <p14:xfrm>
                <a:off x="5896993" y="2034569"/>
                <a:ext cx="112320" cy="93600"/>
              </p14:xfrm>
            </p:contentPart>
          </mc:Choice>
          <mc:Fallback>
            <p:pic>
              <p:nvPicPr>
                <p:cNvPr id="44" name="Ink 43">
                  <a:extLst>
                    <a:ext uri="{FF2B5EF4-FFF2-40B4-BE49-F238E27FC236}">
                      <a16:creationId xmlns:a16="http://schemas.microsoft.com/office/drawing/2014/main" id="{B8AEB610-FC36-5477-116F-54AA92EBD6A8}"/>
                    </a:ext>
                  </a:extLst>
                </p:cNvPr>
                <p:cNvPicPr/>
                <p:nvPr/>
              </p:nvPicPr>
              <p:blipFill>
                <a:blip r:embed="rId68"/>
                <a:stretch>
                  <a:fillRect/>
                </a:stretch>
              </p:blipFill>
              <p:spPr>
                <a:xfrm>
                  <a:off x="5887993" y="2025569"/>
                  <a:ext cx="129960" cy="11124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45" name="Ink 44">
                  <a:extLst>
                    <a:ext uri="{FF2B5EF4-FFF2-40B4-BE49-F238E27FC236}">
                      <a16:creationId xmlns:a16="http://schemas.microsoft.com/office/drawing/2014/main" id="{28AED5E1-66F2-BB02-CAC4-E2EA458F4181}"/>
                    </a:ext>
                  </a:extLst>
                </p14:cNvPr>
                <p14:cNvContentPartPr/>
                <p14:nvPr/>
              </p14:nvContentPartPr>
              <p14:xfrm>
                <a:off x="6028033" y="1881569"/>
                <a:ext cx="279000" cy="181080"/>
              </p14:xfrm>
            </p:contentPart>
          </mc:Choice>
          <mc:Fallback>
            <p:pic>
              <p:nvPicPr>
                <p:cNvPr id="45" name="Ink 44">
                  <a:extLst>
                    <a:ext uri="{FF2B5EF4-FFF2-40B4-BE49-F238E27FC236}">
                      <a16:creationId xmlns:a16="http://schemas.microsoft.com/office/drawing/2014/main" id="{28AED5E1-66F2-BB02-CAC4-E2EA458F4181}"/>
                    </a:ext>
                  </a:extLst>
                </p:cNvPr>
                <p:cNvPicPr/>
                <p:nvPr/>
              </p:nvPicPr>
              <p:blipFill>
                <a:blip r:embed="rId70"/>
                <a:stretch>
                  <a:fillRect/>
                </a:stretch>
              </p:blipFill>
              <p:spPr>
                <a:xfrm>
                  <a:off x="6019033" y="1872929"/>
                  <a:ext cx="296640" cy="19872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46" name="Ink 45">
                  <a:extLst>
                    <a:ext uri="{FF2B5EF4-FFF2-40B4-BE49-F238E27FC236}">
                      <a16:creationId xmlns:a16="http://schemas.microsoft.com/office/drawing/2014/main" id="{61C31042-DA7C-C0B8-677B-4855B5F5ABCE}"/>
                    </a:ext>
                  </a:extLst>
                </p14:cNvPr>
                <p14:cNvContentPartPr/>
                <p14:nvPr/>
              </p14:nvContentPartPr>
              <p14:xfrm>
                <a:off x="6350593" y="1419329"/>
                <a:ext cx="236160" cy="407880"/>
              </p14:xfrm>
            </p:contentPart>
          </mc:Choice>
          <mc:Fallback>
            <p:pic>
              <p:nvPicPr>
                <p:cNvPr id="46" name="Ink 45">
                  <a:extLst>
                    <a:ext uri="{FF2B5EF4-FFF2-40B4-BE49-F238E27FC236}">
                      <a16:creationId xmlns:a16="http://schemas.microsoft.com/office/drawing/2014/main" id="{61C31042-DA7C-C0B8-677B-4855B5F5ABCE}"/>
                    </a:ext>
                  </a:extLst>
                </p:cNvPr>
                <p:cNvPicPr/>
                <p:nvPr/>
              </p:nvPicPr>
              <p:blipFill>
                <a:blip r:embed="rId72"/>
                <a:stretch>
                  <a:fillRect/>
                </a:stretch>
              </p:blipFill>
              <p:spPr>
                <a:xfrm>
                  <a:off x="6341593" y="1410329"/>
                  <a:ext cx="253800" cy="42552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47" name="Ink 46">
                  <a:extLst>
                    <a:ext uri="{FF2B5EF4-FFF2-40B4-BE49-F238E27FC236}">
                      <a16:creationId xmlns:a16="http://schemas.microsoft.com/office/drawing/2014/main" id="{FEE37BFE-B471-1BB8-C423-18AC17EF6E91}"/>
                    </a:ext>
                  </a:extLst>
                </p14:cNvPr>
                <p14:cNvContentPartPr/>
                <p14:nvPr/>
              </p14:nvContentPartPr>
              <p14:xfrm>
                <a:off x="6428713" y="1835489"/>
                <a:ext cx="172440" cy="34200"/>
              </p14:xfrm>
            </p:contentPart>
          </mc:Choice>
          <mc:Fallback>
            <p:pic>
              <p:nvPicPr>
                <p:cNvPr id="47" name="Ink 46">
                  <a:extLst>
                    <a:ext uri="{FF2B5EF4-FFF2-40B4-BE49-F238E27FC236}">
                      <a16:creationId xmlns:a16="http://schemas.microsoft.com/office/drawing/2014/main" id="{FEE37BFE-B471-1BB8-C423-18AC17EF6E91}"/>
                    </a:ext>
                  </a:extLst>
                </p:cNvPr>
                <p:cNvPicPr/>
                <p:nvPr/>
              </p:nvPicPr>
              <p:blipFill>
                <a:blip r:embed="rId74"/>
                <a:stretch>
                  <a:fillRect/>
                </a:stretch>
              </p:blipFill>
              <p:spPr>
                <a:xfrm>
                  <a:off x="6419713" y="1826489"/>
                  <a:ext cx="190080" cy="5184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48" name="Ink 47">
                  <a:extLst>
                    <a:ext uri="{FF2B5EF4-FFF2-40B4-BE49-F238E27FC236}">
                      <a16:creationId xmlns:a16="http://schemas.microsoft.com/office/drawing/2014/main" id="{0FD52287-76AC-48F9-7A3D-445431682102}"/>
                    </a:ext>
                  </a:extLst>
                </p14:cNvPr>
                <p14:cNvContentPartPr/>
                <p14:nvPr/>
              </p14:nvContentPartPr>
              <p14:xfrm>
                <a:off x="6570193" y="1807049"/>
                <a:ext cx="113760" cy="89640"/>
              </p14:xfrm>
            </p:contentPart>
          </mc:Choice>
          <mc:Fallback>
            <p:pic>
              <p:nvPicPr>
                <p:cNvPr id="48" name="Ink 47">
                  <a:extLst>
                    <a:ext uri="{FF2B5EF4-FFF2-40B4-BE49-F238E27FC236}">
                      <a16:creationId xmlns:a16="http://schemas.microsoft.com/office/drawing/2014/main" id="{0FD52287-76AC-48F9-7A3D-445431682102}"/>
                    </a:ext>
                  </a:extLst>
                </p:cNvPr>
                <p:cNvPicPr/>
                <p:nvPr/>
              </p:nvPicPr>
              <p:blipFill>
                <a:blip r:embed="rId76"/>
                <a:stretch>
                  <a:fillRect/>
                </a:stretch>
              </p:blipFill>
              <p:spPr>
                <a:xfrm>
                  <a:off x="6561193" y="1798049"/>
                  <a:ext cx="131400" cy="1072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77">
            <p14:nvContentPartPr>
              <p14:cNvPr id="56" name="Ink 55">
                <a:extLst>
                  <a:ext uri="{FF2B5EF4-FFF2-40B4-BE49-F238E27FC236}">
                    <a16:creationId xmlns:a16="http://schemas.microsoft.com/office/drawing/2014/main" id="{568A43D1-1242-20A9-DEB1-4BF59DD1C6DE}"/>
                  </a:ext>
                </a:extLst>
              </p14:cNvPr>
              <p14:cNvContentPartPr/>
              <p14:nvPr/>
            </p14:nvContentPartPr>
            <p14:xfrm>
              <a:off x="9371353" y="347969"/>
              <a:ext cx="1278000" cy="405720"/>
            </p14:xfrm>
          </p:contentPart>
        </mc:Choice>
        <mc:Fallback>
          <p:pic>
            <p:nvPicPr>
              <p:cNvPr id="56" name="Ink 55">
                <a:extLst>
                  <a:ext uri="{FF2B5EF4-FFF2-40B4-BE49-F238E27FC236}">
                    <a16:creationId xmlns:a16="http://schemas.microsoft.com/office/drawing/2014/main" id="{568A43D1-1242-20A9-DEB1-4BF59DD1C6DE}"/>
                  </a:ext>
                </a:extLst>
              </p:cNvPr>
              <p:cNvPicPr/>
              <p:nvPr/>
            </p:nvPicPr>
            <p:blipFill>
              <a:blip r:embed="rId78"/>
              <a:stretch>
                <a:fillRect/>
              </a:stretch>
            </p:blipFill>
            <p:spPr>
              <a:xfrm>
                <a:off x="9362353" y="339329"/>
                <a:ext cx="1295640" cy="423360"/>
              </a:xfrm>
              <a:prstGeom prst="rect">
                <a:avLst/>
              </a:prstGeom>
            </p:spPr>
          </p:pic>
        </mc:Fallback>
      </mc:AlternateContent>
      <p:grpSp>
        <p:nvGrpSpPr>
          <p:cNvPr id="63" name="Group 62">
            <a:extLst>
              <a:ext uri="{FF2B5EF4-FFF2-40B4-BE49-F238E27FC236}">
                <a16:creationId xmlns:a16="http://schemas.microsoft.com/office/drawing/2014/main" id="{95D8AA43-1765-E126-DBDE-A0B42812B876}"/>
              </a:ext>
            </a:extLst>
          </p:cNvPr>
          <p:cNvGrpSpPr/>
          <p:nvPr/>
        </p:nvGrpSpPr>
        <p:grpSpPr>
          <a:xfrm>
            <a:off x="8573233" y="1135289"/>
            <a:ext cx="2955600" cy="606240"/>
            <a:chOff x="8573233" y="1135289"/>
            <a:chExt cx="2955600" cy="606240"/>
          </a:xfrm>
        </p:grpSpPr>
        <mc:AlternateContent xmlns:mc="http://schemas.openxmlformats.org/markup-compatibility/2006">
          <mc:Choice xmlns:p14="http://schemas.microsoft.com/office/powerpoint/2010/main" Requires="p14">
            <p:contentPart p14:bwMode="auto" r:id="rId79">
              <p14:nvContentPartPr>
                <p14:cNvPr id="50" name="Ink 49">
                  <a:extLst>
                    <a:ext uri="{FF2B5EF4-FFF2-40B4-BE49-F238E27FC236}">
                      <a16:creationId xmlns:a16="http://schemas.microsoft.com/office/drawing/2014/main" id="{F4E04C63-E761-267A-1730-263B8C84BCB7}"/>
                    </a:ext>
                  </a:extLst>
                </p14:cNvPr>
                <p14:cNvContentPartPr/>
                <p14:nvPr/>
              </p14:nvContentPartPr>
              <p14:xfrm>
                <a:off x="11227513" y="1314929"/>
                <a:ext cx="18000" cy="145440"/>
              </p14:xfrm>
            </p:contentPart>
          </mc:Choice>
          <mc:Fallback>
            <p:pic>
              <p:nvPicPr>
                <p:cNvPr id="50" name="Ink 49">
                  <a:extLst>
                    <a:ext uri="{FF2B5EF4-FFF2-40B4-BE49-F238E27FC236}">
                      <a16:creationId xmlns:a16="http://schemas.microsoft.com/office/drawing/2014/main" id="{F4E04C63-E761-267A-1730-263B8C84BCB7}"/>
                    </a:ext>
                  </a:extLst>
                </p:cNvPr>
                <p:cNvPicPr/>
                <p:nvPr/>
              </p:nvPicPr>
              <p:blipFill>
                <a:blip r:embed="rId80"/>
                <a:stretch>
                  <a:fillRect/>
                </a:stretch>
              </p:blipFill>
              <p:spPr>
                <a:xfrm>
                  <a:off x="11218873" y="1305929"/>
                  <a:ext cx="35640" cy="16308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51" name="Ink 50">
                  <a:extLst>
                    <a:ext uri="{FF2B5EF4-FFF2-40B4-BE49-F238E27FC236}">
                      <a16:creationId xmlns:a16="http://schemas.microsoft.com/office/drawing/2014/main" id="{32055269-7DEB-F3CC-F38A-E8C301CB6972}"/>
                    </a:ext>
                  </a:extLst>
                </p14:cNvPr>
                <p14:cNvContentPartPr/>
                <p14:nvPr/>
              </p14:nvContentPartPr>
              <p14:xfrm>
                <a:off x="11321113" y="1296569"/>
                <a:ext cx="88200" cy="119880"/>
              </p14:xfrm>
            </p:contentPart>
          </mc:Choice>
          <mc:Fallback>
            <p:pic>
              <p:nvPicPr>
                <p:cNvPr id="51" name="Ink 50">
                  <a:extLst>
                    <a:ext uri="{FF2B5EF4-FFF2-40B4-BE49-F238E27FC236}">
                      <a16:creationId xmlns:a16="http://schemas.microsoft.com/office/drawing/2014/main" id="{32055269-7DEB-F3CC-F38A-E8C301CB6972}"/>
                    </a:ext>
                  </a:extLst>
                </p:cNvPr>
                <p:cNvPicPr/>
                <p:nvPr/>
              </p:nvPicPr>
              <p:blipFill>
                <a:blip r:embed="rId82"/>
                <a:stretch>
                  <a:fillRect/>
                </a:stretch>
              </p:blipFill>
              <p:spPr>
                <a:xfrm>
                  <a:off x="11312113" y="1287569"/>
                  <a:ext cx="105840" cy="13752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52" name="Ink 51">
                  <a:extLst>
                    <a:ext uri="{FF2B5EF4-FFF2-40B4-BE49-F238E27FC236}">
                      <a16:creationId xmlns:a16="http://schemas.microsoft.com/office/drawing/2014/main" id="{301B7D19-59B5-0A78-06A1-617C3FE029B3}"/>
                    </a:ext>
                  </a:extLst>
                </p14:cNvPr>
                <p14:cNvContentPartPr/>
                <p14:nvPr/>
              </p14:nvContentPartPr>
              <p14:xfrm>
                <a:off x="11381593" y="1155089"/>
                <a:ext cx="15840" cy="91080"/>
              </p14:xfrm>
            </p:contentPart>
          </mc:Choice>
          <mc:Fallback>
            <p:pic>
              <p:nvPicPr>
                <p:cNvPr id="52" name="Ink 51">
                  <a:extLst>
                    <a:ext uri="{FF2B5EF4-FFF2-40B4-BE49-F238E27FC236}">
                      <a16:creationId xmlns:a16="http://schemas.microsoft.com/office/drawing/2014/main" id="{301B7D19-59B5-0A78-06A1-617C3FE029B3}"/>
                    </a:ext>
                  </a:extLst>
                </p:cNvPr>
                <p:cNvPicPr/>
                <p:nvPr/>
              </p:nvPicPr>
              <p:blipFill>
                <a:blip r:embed="rId84"/>
                <a:stretch>
                  <a:fillRect/>
                </a:stretch>
              </p:blipFill>
              <p:spPr>
                <a:xfrm>
                  <a:off x="11372953" y="1146089"/>
                  <a:ext cx="33480" cy="108720"/>
                </a:xfrm>
                <a:prstGeom prst="rect">
                  <a:avLst/>
                </a:prstGeom>
              </p:spPr>
            </p:pic>
          </mc:Fallback>
        </mc:AlternateContent>
        <mc:AlternateContent xmlns:mc="http://schemas.openxmlformats.org/markup-compatibility/2006">
          <mc:Choice xmlns:p14="http://schemas.microsoft.com/office/powerpoint/2010/main" Requires="p14">
            <p:contentPart p14:bwMode="auto" r:id="rId85">
              <p14:nvContentPartPr>
                <p14:cNvPr id="53" name="Ink 52">
                  <a:extLst>
                    <a:ext uri="{FF2B5EF4-FFF2-40B4-BE49-F238E27FC236}">
                      <a16:creationId xmlns:a16="http://schemas.microsoft.com/office/drawing/2014/main" id="{DD564E14-CC7D-4FCB-E0CC-E26811CE1A78}"/>
                    </a:ext>
                  </a:extLst>
                </p14:cNvPr>
                <p14:cNvContentPartPr/>
                <p14:nvPr/>
              </p14:nvContentPartPr>
              <p14:xfrm>
                <a:off x="11447473" y="1135289"/>
                <a:ext cx="81360" cy="63360"/>
              </p14:xfrm>
            </p:contentPart>
          </mc:Choice>
          <mc:Fallback>
            <p:pic>
              <p:nvPicPr>
                <p:cNvPr id="53" name="Ink 52">
                  <a:extLst>
                    <a:ext uri="{FF2B5EF4-FFF2-40B4-BE49-F238E27FC236}">
                      <a16:creationId xmlns:a16="http://schemas.microsoft.com/office/drawing/2014/main" id="{DD564E14-CC7D-4FCB-E0CC-E26811CE1A78}"/>
                    </a:ext>
                  </a:extLst>
                </p:cNvPr>
                <p:cNvPicPr/>
                <p:nvPr/>
              </p:nvPicPr>
              <p:blipFill>
                <a:blip r:embed="rId86"/>
                <a:stretch>
                  <a:fillRect/>
                </a:stretch>
              </p:blipFill>
              <p:spPr>
                <a:xfrm>
                  <a:off x="11438833" y="1126649"/>
                  <a:ext cx="99000" cy="8100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54" name="Ink 53">
                  <a:extLst>
                    <a:ext uri="{FF2B5EF4-FFF2-40B4-BE49-F238E27FC236}">
                      <a16:creationId xmlns:a16="http://schemas.microsoft.com/office/drawing/2014/main" id="{D4496B77-D286-DA58-B62B-0353E254ACC9}"/>
                    </a:ext>
                  </a:extLst>
                </p14:cNvPr>
                <p14:cNvContentPartPr/>
                <p14:nvPr/>
              </p14:nvContentPartPr>
              <p14:xfrm>
                <a:off x="11299513" y="1293689"/>
                <a:ext cx="38880" cy="56520"/>
              </p14:xfrm>
            </p:contentPart>
          </mc:Choice>
          <mc:Fallback>
            <p:pic>
              <p:nvPicPr>
                <p:cNvPr id="54" name="Ink 53">
                  <a:extLst>
                    <a:ext uri="{FF2B5EF4-FFF2-40B4-BE49-F238E27FC236}">
                      <a16:creationId xmlns:a16="http://schemas.microsoft.com/office/drawing/2014/main" id="{D4496B77-D286-DA58-B62B-0353E254ACC9}"/>
                    </a:ext>
                  </a:extLst>
                </p:cNvPr>
                <p:cNvPicPr/>
                <p:nvPr/>
              </p:nvPicPr>
              <p:blipFill>
                <a:blip r:embed="rId88"/>
                <a:stretch>
                  <a:fillRect/>
                </a:stretch>
              </p:blipFill>
              <p:spPr>
                <a:xfrm>
                  <a:off x="11290873" y="1284689"/>
                  <a:ext cx="56520" cy="74160"/>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57" name="Ink 56">
                  <a:extLst>
                    <a:ext uri="{FF2B5EF4-FFF2-40B4-BE49-F238E27FC236}">
                      <a16:creationId xmlns:a16="http://schemas.microsoft.com/office/drawing/2014/main" id="{41E30589-96D6-92B9-2592-5FD796291906}"/>
                    </a:ext>
                  </a:extLst>
                </p14:cNvPr>
                <p14:cNvContentPartPr/>
                <p14:nvPr/>
              </p14:nvContentPartPr>
              <p14:xfrm>
                <a:off x="8677633" y="1325369"/>
                <a:ext cx="437400" cy="314280"/>
              </p14:xfrm>
            </p:contentPart>
          </mc:Choice>
          <mc:Fallback>
            <p:pic>
              <p:nvPicPr>
                <p:cNvPr id="57" name="Ink 56">
                  <a:extLst>
                    <a:ext uri="{FF2B5EF4-FFF2-40B4-BE49-F238E27FC236}">
                      <a16:creationId xmlns:a16="http://schemas.microsoft.com/office/drawing/2014/main" id="{41E30589-96D6-92B9-2592-5FD796291906}"/>
                    </a:ext>
                  </a:extLst>
                </p:cNvPr>
                <p:cNvPicPr/>
                <p:nvPr/>
              </p:nvPicPr>
              <p:blipFill>
                <a:blip r:embed="rId90"/>
                <a:stretch>
                  <a:fillRect/>
                </a:stretch>
              </p:blipFill>
              <p:spPr>
                <a:xfrm>
                  <a:off x="8668633" y="1316729"/>
                  <a:ext cx="455040" cy="33192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58" name="Ink 57">
                  <a:extLst>
                    <a:ext uri="{FF2B5EF4-FFF2-40B4-BE49-F238E27FC236}">
                      <a16:creationId xmlns:a16="http://schemas.microsoft.com/office/drawing/2014/main" id="{14B52E4B-5A35-D651-9DE2-9C3BFBB5EB1E}"/>
                    </a:ext>
                  </a:extLst>
                </p14:cNvPr>
                <p14:cNvContentPartPr/>
                <p14:nvPr/>
              </p14:nvContentPartPr>
              <p14:xfrm>
                <a:off x="8573233" y="1303769"/>
                <a:ext cx="581760" cy="425520"/>
              </p14:xfrm>
            </p:contentPart>
          </mc:Choice>
          <mc:Fallback>
            <p:pic>
              <p:nvPicPr>
                <p:cNvPr id="58" name="Ink 57">
                  <a:extLst>
                    <a:ext uri="{FF2B5EF4-FFF2-40B4-BE49-F238E27FC236}">
                      <a16:creationId xmlns:a16="http://schemas.microsoft.com/office/drawing/2014/main" id="{14B52E4B-5A35-D651-9DE2-9C3BFBB5EB1E}"/>
                    </a:ext>
                  </a:extLst>
                </p:cNvPr>
                <p:cNvPicPr/>
                <p:nvPr/>
              </p:nvPicPr>
              <p:blipFill>
                <a:blip r:embed="rId92"/>
                <a:stretch>
                  <a:fillRect/>
                </a:stretch>
              </p:blipFill>
              <p:spPr>
                <a:xfrm>
                  <a:off x="8564593" y="1294769"/>
                  <a:ext cx="599400" cy="443160"/>
                </a:xfrm>
                <a:prstGeom prst="rect">
                  <a:avLst/>
                </a:prstGeom>
              </p:spPr>
            </p:pic>
          </mc:Fallback>
        </mc:AlternateContent>
        <mc:AlternateContent xmlns:mc="http://schemas.openxmlformats.org/markup-compatibility/2006">
          <mc:Choice xmlns:p14="http://schemas.microsoft.com/office/powerpoint/2010/main" Requires="p14">
            <p:contentPart p14:bwMode="auto" r:id="rId93">
              <p14:nvContentPartPr>
                <p14:cNvPr id="59" name="Ink 58">
                  <a:extLst>
                    <a:ext uri="{FF2B5EF4-FFF2-40B4-BE49-F238E27FC236}">
                      <a16:creationId xmlns:a16="http://schemas.microsoft.com/office/drawing/2014/main" id="{D038897E-4145-E5E6-3BA3-01C79D1E4E11}"/>
                    </a:ext>
                  </a:extLst>
                </p14:cNvPr>
                <p14:cNvContentPartPr/>
                <p14:nvPr/>
              </p14:nvContentPartPr>
              <p14:xfrm>
                <a:off x="9562153" y="1312409"/>
                <a:ext cx="635040" cy="270360"/>
              </p14:xfrm>
            </p:contentPart>
          </mc:Choice>
          <mc:Fallback>
            <p:pic>
              <p:nvPicPr>
                <p:cNvPr id="59" name="Ink 58">
                  <a:extLst>
                    <a:ext uri="{FF2B5EF4-FFF2-40B4-BE49-F238E27FC236}">
                      <a16:creationId xmlns:a16="http://schemas.microsoft.com/office/drawing/2014/main" id="{D038897E-4145-E5E6-3BA3-01C79D1E4E11}"/>
                    </a:ext>
                  </a:extLst>
                </p:cNvPr>
                <p:cNvPicPr/>
                <p:nvPr/>
              </p:nvPicPr>
              <p:blipFill>
                <a:blip r:embed="rId94"/>
                <a:stretch>
                  <a:fillRect/>
                </a:stretch>
              </p:blipFill>
              <p:spPr>
                <a:xfrm>
                  <a:off x="9553153" y="1303409"/>
                  <a:ext cx="652680" cy="288000"/>
                </a:xfrm>
                <a:prstGeom prst="rect">
                  <a:avLst/>
                </a:prstGeom>
              </p:spPr>
            </p:pic>
          </mc:Fallback>
        </mc:AlternateContent>
        <mc:AlternateContent xmlns:mc="http://schemas.openxmlformats.org/markup-compatibility/2006">
          <mc:Choice xmlns:p14="http://schemas.microsoft.com/office/powerpoint/2010/main" Requires="p14">
            <p:contentPart p14:bwMode="auto" r:id="rId95">
              <p14:nvContentPartPr>
                <p14:cNvPr id="60" name="Ink 59">
                  <a:extLst>
                    <a:ext uri="{FF2B5EF4-FFF2-40B4-BE49-F238E27FC236}">
                      <a16:creationId xmlns:a16="http://schemas.microsoft.com/office/drawing/2014/main" id="{98D37D6E-062D-E928-B75A-D0DEBFB49322}"/>
                    </a:ext>
                  </a:extLst>
                </p14:cNvPr>
                <p14:cNvContentPartPr/>
                <p14:nvPr/>
              </p14:nvContentPartPr>
              <p14:xfrm>
                <a:off x="9540193" y="1295849"/>
                <a:ext cx="539280" cy="445680"/>
              </p14:xfrm>
            </p:contentPart>
          </mc:Choice>
          <mc:Fallback>
            <p:pic>
              <p:nvPicPr>
                <p:cNvPr id="60" name="Ink 59">
                  <a:extLst>
                    <a:ext uri="{FF2B5EF4-FFF2-40B4-BE49-F238E27FC236}">
                      <a16:creationId xmlns:a16="http://schemas.microsoft.com/office/drawing/2014/main" id="{98D37D6E-062D-E928-B75A-D0DEBFB49322}"/>
                    </a:ext>
                  </a:extLst>
                </p:cNvPr>
                <p:cNvPicPr/>
                <p:nvPr/>
              </p:nvPicPr>
              <p:blipFill>
                <a:blip r:embed="rId96"/>
                <a:stretch>
                  <a:fillRect/>
                </a:stretch>
              </p:blipFill>
              <p:spPr>
                <a:xfrm>
                  <a:off x="9531193" y="1286849"/>
                  <a:ext cx="556920" cy="463320"/>
                </a:xfrm>
                <a:prstGeom prst="rect">
                  <a:avLst/>
                </a:prstGeom>
              </p:spPr>
            </p:pic>
          </mc:Fallback>
        </mc:AlternateContent>
        <mc:AlternateContent xmlns:mc="http://schemas.openxmlformats.org/markup-compatibility/2006">
          <mc:Choice xmlns:p14="http://schemas.microsoft.com/office/powerpoint/2010/main" Requires="p14">
            <p:contentPart p14:bwMode="auto" r:id="rId97">
              <p14:nvContentPartPr>
                <p14:cNvPr id="61" name="Ink 60">
                  <a:extLst>
                    <a:ext uri="{FF2B5EF4-FFF2-40B4-BE49-F238E27FC236}">
                      <a16:creationId xmlns:a16="http://schemas.microsoft.com/office/drawing/2014/main" id="{7985CE2C-4D1C-78C1-A882-9202327C27C5}"/>
                    </a:ext>
                  </a:extLst>
                </p14:cNvPr>
                <p14:cNvContentPartPr/>
                <p14:nvPr/>
              </p14:nvContentPartPr>
              <p14:xfrm>
                <a:off x="10520833" y="1301609"/>
                <a:ext cx="528480" cy="279000"/>
              </p14:xfrm>
            </p:contentPart>
          </mc:Choice>
          <mc:Fallback>
            <p:pic>
              <p:nvPicPr>
                <p:cNvPr id="61" name="Ink 60">
                  <a:extLst>
                    <a:ext uri="{FF2B5EF4-FFF2-40B4-BE49-F238E27FC236}">
                      <a16:creationId xmlns:a16="http://schemas.microsoft.com/office/drawing/2014/main" id="{7985CE2C-4D1C-78C1-A882-9202327C27C5}"/>
                    </a:ext>
                  </a:extLst>
                </p:cNvPr>
                <p:cNvPicPr/>
                <p:nvPr/>
              </p:nvPicPr>
              <p:blipFill>
                <a:blip r:embed="rId98"/>
                <a:stretch>
                  <a:fillRect/>
                </a:stretch>
              </p:blipFill>
              <p:spPr>
                <a:xfrm>
                  <a:off x="10511833" y="1292609"/>
                  <a:ext cx="546120" cy="296640"/>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62" name="Ink 61">
                  <a:extLst>
                    <a:ext uri="{FF2B5EF4-FFF2-40B4-BE49-F238E27FC236}">
                      <a16:creationId xmlns:a16="http://schemas.microsoft.com/office/drawing/2014/main" id="{1A9D045B-A7CE-BFA1-080E-9E0715EB6292}"/>
                    </a:ext>
                  </a:extLst>
                </p14:cNvPr>
                <p14:cNvContentPartPr/>
                <p14:nvPr/>
              </p14:nvContentPartPr>
              <p14:xfrm>
                <a:off x="10508953" y="1234649"/>
                <a:ext cx="582120" cy="459720"/>
              </p14:xfrm>
            </p:contentPart>
          </mc:Choice>
          <mc:Fallback>
            <p:pic>
              <p:nvPicPr>
                <p:cNvPr id="62" name="Ink 61">
                  <a:extLst>
                    <a:ext uri="{FF2B5EF4-FFF2-40B4-BE49-F238E27FC236}">
                      <a16:creationId xmlns:a16="http://schemas.microsoft.com/office/drawing/2014/main" id="{1A9D045B-A7CE-BFA1-080E-9E0715EB6292}"/>
                    </a:ext>
                  </a:extLst>
                </p:cNvPr>
                <p:cNvPicPr/>
                <p:nvPr/>
              </p:nvPicPr>
              <p:blipFill>
                <a:blip r:embed="rId100"/>
                <a:stretch>
                  <a:fillRect/>
                </a:stretch>
              </p:blipFill>
              <p:spPr>
                <a:xfrm>
                  <a:off x="10500313" y="1225649"/>
                  <a:ext cx="599760" cy="477360"/>
                </a:xfrm>
                <a:prstGeom prst="rect">
                  <a:avLst/>
                </a:prstGeom>
              </p:spPr>
            </p:pic>
          </mc:Fallback>
        </mc:AlternateContent>
      </p:grpSp>
      <p:grpSp>
        <p:nvGrpSpPr>
          <p:cNvPr id="68" name="Group 67">
            <a:extLst>
              <a:ext uri="{FF2B5EF4-FFF2-40B4-BE49-F238E27FC236}">
                <a16:creationId xmlns:a16="http://schemas.microsoft.com/office/drawing/2014/main" id="{E1E901E7-3E63-BCC2-A530-1FBA8F992331}"/>
              </a:ext>
            </a:extLst>
          </p:cNvPr>
          <p:cNvGrpSpPr/>
          <p:nvPr/>
        </p:nvGrpSpPr>
        <p:grpSpPr>
          <a:xfrm>
            <a:off x="7451113" y="1692929"/>
            <a:ext cx="294480" cy="373320"/>
            <a:chOff x="7451113" y="1692929"/>
            <a:chExt cx="294480" cy="373320"/>
          </a:xfrm>
        </p:grpSpPr>
        <mc:AlternateContent xmlns:mc="http://schemas.openxmlformats.org/markup-compatibility/2006">
          <mc:Choice xmlns:p14="http://schemas.microsoft.com/office/powerpoint/2010/main" Requires="p14">
            <p:contentPart p14:bwMode="auto" r:id="rId101">
              <p14:nvContentPartPr>
                <p14:cNvPr id="64" name="Ink 63">
                  <a:extLst>
                    <a:ext uri="{FF2B5EF4-FFF2-40B4-BE49-F238E27FC236}">
                      <a16:creationId xmlns:a16="http://schemas.microsoft.com/office/drawing/2014/main" id="{2C553AFD-C7A6-F347-7592-0728DB33664B}"/>
                    </a:ext>
                  </a:extLst>
                </p14:cNvPr>
                <p14:cNvContentPartPr/>
                <p14:nvPr/>
              </p14:nvContentPartPr>
              <p14:xfrm>
                <a:off x="7451113" y="1913609"/>
                <a:ext cx="73440" cy="152640"/>
              </p14:xfrm>
            </p:contentPart>
          </mc:Choice>
          <mc:Fallback>
            <p:pic>
              <p:nvPicPr>
                <p:cNvPr id="64" name="Ink 63">
                  <a:extLst>
                    <a:ext uri="{FF2B5EF4-FFF2-40B4-BE49-F238E27FC236}">
                      <a16:creationId xmlns:a16="http://schemas.microsoft.com/office/drawing/2014/main" id="{2C553AFD-C7A6-F347-7592-0728DB33664B}"/>
                    </a:ext>
                  </a:extLst>
                </p:cNvPr>
                <p:cNvPicPr/>
                <p:nvPr/>
              </p:nvPicPr>
              <p:blipFill>
                <a:blip r:embed="rId102"/>
                <a:stretch>
                  <a:fillRect/>
                </a:stretch>
              </p:blipFill>
              <p:spPr>
                <a:xfrm>
                  <a:off x="7442113" y="1904609"/>
                  <a:ext cx="91080" cy="170280"/>
                </a:xfrm>
                <a:prstGeom prst="rect">
                  <a:avLst/>
                </a:prstGeom>
              </p:spPr>
            </p:pic>
          </mc:Fallback>
        </mc:AlternateContent>
        <mc:AlternateContent xmlns:mc="http://schemas.openxmlformats.org/markup-compatibility/2006">
          <mc:Choice xmlns:p14="http://schemas.microsoft.com/office/powerpoint/2010/main" Requires="p14">
            <p:contentPart p14:bwMode="auto" r:id="rId103">
              <p14:nvContentPartPr>
                <p14:cNvPr id="65" name="Ink 64">
                  <a:extLst>
                    <a:ext uri="{FF2B5EF4-FFF2-40B4-BE49-F238E27FC236}">
                      <a16:creationId xmlns:a16="http://schemas.microsoft.com/office/drawing/2014/main" id="{6B8D649E-742A-660F-24D7-EB817E15B946}"/>
                    </a:ext>
                  </a:extLst>
                </p14:cNvPr>
                <p14:cNvContentPartPr/>
                <p14:nvPr/>
              </p14:nvContentPartPr>
              <p14:xfrm>
                <a:off x="7569193" y="1880129"/>
                <a:ext cx="107280" cy="141480"/>
              </p14:xfrm>
            </p:contentPart>
          </mc:Choice>
          <mc:Fallback>
            <p:pic>
              <p:nvPicPr>
                <p:cNvPr id="65" name="Ink 64">
                  <a:extLst>
                    <a:ext uri="{FF2B5EF4-FFF2-40B4-BE49-F238E27FC236}">
                      <a16:creationId xmlns:a16="http://schemas.microsoft.com/office/drawing/2014/main" id="{6B8D649E-742A-660F-24D7-EB817E15B946}"/>
                    </a:ext>
                  </a:extLst>
                </p:cNvPr>
                <p:cNvPicPr/>
                <p:nvPr/>
              </p:nvPicPr>
              <p:blipFill>
                <a:blip r:embed="rId104"/>
                <a:stretch>
                  <a:fillRect/>
                </a:stretch>
              </p:blipFill>
              <p:spPr>
                <a:xfrm>
                  <a:off x="7560193" y="1871489"/>
                  <a:ext cx="124920" cy="159120"/>
                </a:xfrm>
                <a:prstGeom prst="rect">
                  <a:avLst/>
                </a:prstGeom>
              </p:spPr>
            </p:pic>
          </mc:Fallback>
        </mc:AlternateContent>
        <mc:AlternateContent xmlns:mc="http://schemas.openxmlformats.org/markup-compatibility/2006">
          <mc:Choice xmlns:p14="http://schemas.microsoft.com/office/powerpoint/2010/main" Requires="p14">
            <p:contentPart p14:bwMode="auto" r:id="rId105">
              <p14:nvContentPartPr>
                <p14:cNvPr id="66" name="Ink 65">
                  <a:extLst>
                    <a:ext uri="{FF2B5EF4-FFF2-40B4-BE49-F238E27FC236}">
                      <a16:creationId xmlns:a16="http://schemas.microsoft.com/office/drawing/2014/main" id="{C9136C37-B6A0-82FF-02DC-714115EE1E8B}"/>
                    </a:ext>
                  </a:extLst>
                </p14:cNvPr>
                <p14:cNvContentPartPr/>
                <p14:nvPr/>
              </p14:nvContentPartPr>
              <p14:xfrm>
                <a:off x="7664233" y="1692929"/>
                <a:ext cx="77400" cy="84600"/>
              </p14:xfrm>
            </p:contentPart>
          </mc:Choice>
          <mc:Fallback>
            <p:pic>
              <p:nvPicPr>
                <p:cNvPr id="66" name="Ink 65">
                  <a:extLst>
                    <a:ext uri="{FF2B5EF4-FFF2-40B4-BE49-F238E27FC236}">
                      <a16:creationId xmlns:a16="http://schemas.microsoft.com/office/drawing/2014/main" id="{C9136C37-B6A0-82FF-02DC-714115EE1E8B}"/>
                    </a:ext>
                  </a:extLst>
                </p:cNvPr>
                <p:cNvPicPr/>
                <p:nvPr/>
              </p:nvPicPr>
              <p:blipFill>
                <a:blip r:embed="rId106"/>
                <a:stretch>
                  <a:fillRect/>
                </a:stretch>
              </p:blipFill>
              <p:spPr>
                <a:xfrm>
                  <a:off x="7655233" y="1683929"/>
                  <a:ext cx="95040" cy="102240"/>
                </a:xfrm>
                <a:prstGeom prst="rect">
                  <a:avLst/>
                </a:prstGeom>
              </p:spPr>
            </p:pic>
          </mc:Fallback>
        </mc:AlternateContent>
        <mc:AlternateContent xmlns:mc="http://schemas.openxmlformats.org/markup-compatibility/2006">
          <mc:Choice xmlns:p14="http://schemas.microsoft.com/office/powerpoint/2010/main" Requires="p14">
            <p:contentPart p14:bwMode="auto" r:id="rId107">
              <p14:nvContentPartPr>
                <p14:cNvPr id="67" name="Ink 66">
                  <a:extLst>
                    <a:ext uri="{FF2B5EF4-FFF2-40B4-BE49-F238E27FC236}">
                      <a16:creationId xmlns:a16="http://schemas.microsoft.com/office/drawing/2014/main" id="{87554156-562E-A14D-A8E7-597F1A21C982}"/>
                    </a:ext>
                  </a:extLst>
                </p14:cNvPr>
                <p14:cNvContentPartPr/>
                <p14:nvPr/>
              </p14:nvContentPartPr>
              <p14:xfrm>
                <a:off x="7677913" y="1780769"/>
                <a:ext cx="67680" cy="50760"/>
              </p14:xfrm>
            </p:contentPart>
          </mc:Choice>
          <mc:Fallback>
            <p:pic>
              <p:nvPicPr>
                <p:cNvPr id="67" name="Ink 66">
                  <a:extLst>
                    <a:ext uri="{FF2B5EF4-FFF2-40B4-BE49-F238E27FC236}">
                      <a16:creationId xmlns:a16="http://schemas.microsoft.com/office/drawing/2014/main" id="{87554156-562E-A14D-A8E7-597F1A21C982}"/>
                    </a:ext>
                  </a:extLst>
                </p:cNvPr>
                <p:cNvPicPr/>
                <p:nvPr/>
              </p:nvPicPr>
              <p:blipFill>
                <a:blip r:embed="rId108"/>
                <a:stretch>
                  <a:fillRect/>
                </a:stretch>
              </p:blipFill>
              <p:spPr>
                <a:xfrm>
                  <a:off x="7668913" y="1771769"/>
                  <a:ext cx="85320" cy="684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09">
            <p14:nvContentPartPr>
              <p14:cNvPr id="69" name="Ink 68">
                <a:extLst>
                  <a:ext uri="{FF2B5EF4-FFF2-40B4-BE49-F238E27FC236}">
                    <a16:creationId xmlns:a16="http://schemas.microsoft.com/office/drawing/2014/main" id="{A73FB5AC-613A-D5F0-CDA4-955DC9D2E253}"/>
                  </a:ext>
                </a:extLst>
              </p14:cNvPr>
              <p14:cNvContentPartPr/>
              <p14:nvPr/>
            </p14:nvContentPartPr>
            <p14:xfrm>
              <a:off x="5815993" y="3961649"/>
              <a:ext cx="268200" cy="34920"/>
            </p14:xfrm>
          </p:contentPart>
        </mc:Choice>
        <mc:Fallback>
          <p:pic>
            <p:nvPicPr>
              <p:cNvPr id="69" name="Ink 68">
                <a:extLst>
                  <a:ext uri="{FF2B5EF4-FFF2-40B4-BE49-F238E27FC236}">
                    <a16:creationId xmlns:a16="http://schemas.microsoft.com/office/drawing/2014/main" id="{A73FB5AC-613A-D5F0-CDA4-955DC9D2E253}"/>
                  </a:ext>
                </a:extLst>
              </p:cNvPr>
              <p:cNvPicPr/>
              <p:nvPr/>
            </p:nvPicPr>
            <p:blipFill>
              <a:blip r:embed="rId110"/>
              <a:stretch>
                <a:fillRect/>
              </a:stretch>
            </p:blipFill>
            <p:spPr>
              <a:xfrm>
                <a:off x="5807353" y="3952649"/>
                <a:ext cx="285840" cy="52560"/>
              </a:xfrm>
              <a:prstGeom prst="rect">
                <a:avLst/>
              </a:prstGeom>
            </p:spPr>
          </p:pic>
        </mc:Fallback>
      </mc:AlternateContent>
      <mc:AlternateContent xmlns:mc="http://schemas.openxmlformats.org/markup-compatibility/2006">
        <mc:Choice xmlns:p14="http://schemas.microsoft.com/office/powerpoint/2010/main" Requires="p14">
          <p:contentPart p14:bwMode="auto" r:id="rId111">
            <p14:nvContentPartPr>
              <p14:cNvPr id="70" name="Ink 69">
                <a:extLst>
                  <a:ext uri="{FF2B5EF4-FFF2-40B4-BE49-F238E27FC236}">
                    <a16:creationId xmlns:a16="http://schemas.microsoft.com/office/drawing/2014/main" id="{44C51C8E-1587-4BA2-3A1A-25C3E690389A}"/>
                  </a:ext>
                </a:extLst>
              </p14:cNvPr>
              <p14:cNvContentPartPr/>
              <p14:nvPr/>
            </p14:nvContentPartPr>
            <p14:xfrm>
              <a:off x="5823913" y="4252529"/>
              <a:ext cx="255960" cy="5760"/>
            </p14:xfrm>
          </p:contentPart>
        </mc:Choice>
        <mc:Fallback>
          <p:pic>
            <p:nvPicPr>
              <p:cNvPr id="70" name="Ink 69">
                <a:extLst>
                  <a:ext uri="{FF2B5EF4-FFF2-40B4-BE49-F238E27FC236}">
                    <a16:creationId xmlns:a16="http://schemas.microsoft.com/office/drawing/2014/main" id="{44C51C8E-1587-4BA2-3A1A-25C3E690389A}"/>
                  </a:ext>
                </a:extLst>
              </p:cNvPr>
              <p:cNvPicPr/>
              <p:nvPr/>
            </p:nvPicPr>
            <p:blipFill>
              <a:blip r:embed="rId112"/>
              <a:stretch>
                <a:fillRect/>
              </a:stretch>
            </p:blipFill>
            <p:spPr>
              <a:xfrm>
                <a:off x="5815273" y="4243529"/>
                <a:ext cx="273600" cy="23400"/>
              </a:xfrm>
              <a:prstGeom prst="rect">
                <a:avLst/>
              </a:prstGeom>
            </p:spPr>
          </p:pic>
        </mc:Fallback>
      </mc:AlternateContent>
      <p:grpSp>
        <p:nvGrpSpPr>
          <p:cNvPr id="74" name="Group 73">
            <a:extLst>
              <a:ext uri="{FF2B5EF4-FFF2-40B4-BE49-F238E27FC236}">
                <a16:creationId xmlns:a16="http://schemas.microsoft.com/office/drawing/2014/main" id="{E5F117AA-2AB4-355F-5CE4-623CC43A17B6}"/>
              </a:ext>
            </a:extLst>
          </p:cNvPr>
          <p:cNvGrpSpPr/>
          <p:nvPr/>
        </p:nvGrpSpPr>
        <p:grpSpPr>
          <a:xfrm>
            <a:off x="7811473" y="2915129"/>
            <a:ext cx="188280" cy="123120"/>
            <a:chOff x="7811473" y="2915129"/>
            <a:chExt cx="188280" cy="123120"/>
          </a:xfrm>
        </p:grpSpPr>
        <mc:AlternateContent xmlns:mc="http://schemas.openxmlformats.org/markup-compatibility/2006">
          <mc:Choice xmlns:p14="http://schemas.microsoft.com/office/powerpoint/2010/main" Requires="p14">
            <p:contentPart p14:bwMode="auto" r:id="rId113">
              <p14:nvContentPartPr>
                <p14:cNvPr id="71" name="Ink 70">
                  <a:extLst>
                    <a:ext uri="{FF2B5EF4-FFF2-40B4-BE49-F238E27FC236}">
                      <a16:creationId xmlns:a16="http://schemas.microsoft.com/office/drawing/2014/main" id="{50CC5A71-59A9-57A6-C140-B050A77FF292}"/>
                    </a:ext>
                  </a:extLst>
                </p14:cNvPr>
                <p14:cNvContentPartPr/>
                <p14:nvPr/>
              </p14:nvContentPartPr>
              <p14:xfrm>
                <a:off x="7811473" y="2943209"/>
                <a:ext cx="151200" cy="73800"/>
              </p14:xfrm>
            </p:contentPart>
          </mc:Choice>
          <mc:Fallback>
            <p:pic>
              <p:nvPicPr>
                <p:cNvPr id="71" name="Ink 70">
                  <a:extLst>
                    <a:ext uri="{FF2B5EF4-FFF2-40B4-BE49-F238E27FC236}">
                      <a16:creationId xmlns:a16="http://schemas.microsoft.com/office/drawing/2014/main" id="{50CC5A71-59A9-57A6-C140-B050A77FF292}"/>
                    </a:ext>
                  </a:extLst>
                </p:cNvPr>
                <p:cNvPicPr/>
                <p:nvPr/>
              </p:nvPicPr>
              <p:blipFill>
                <a:blip r:embed="rId114"/>
                <a:stretch>
                  <a:fillRect/>
                </a:stretch>
              </p:blipFill>
              <p:spPr>
                <a:xfrm>
                  <a:off x="7802833" y="2934209"/>
                  <a:ext cx="168840" cy="91440"/>
                </a:xfrm>
                <a:prstGeom prst="rect">
                  <a:avLst/>
                </a:prstGeom>
              </p:spPr>
            </p:pic>
          </mc:Fallback>
        </mc:AlternateContent>
        <mc:AlternateContent xmlns:mc="http://schemas.openxmlformats.org/markup-compatibility/2006">
          <mc:Choice xmlns:p14="http://schemas.microsoft.com/office/powerpoint/2010/main" Requires="p14">
            <p:contentPart p14:bwMode="auto" r:id="rId115">
              <p14:nvContentPartPr>
                <p14:cNvPr id="72" name="Ink 71">
                  <a:extLst>
                    <a:ext uri="{FF2B5EF4-FFF2-40B4-BE49-F238E27FC236}">
                      <a16:creationId xmlns:a16="http://schemas.microsoft.com/office/drawing/2014/main" id="{8AC0CA45-4DC7-AC72-7BB8-2F5A100E6AAA}"/>
                    </a:ext>
                  </a:extLst>
                </p14:cNvPr>
                <p14:cNvContentPartPr/>
                <p14:nvPr/>
              </p14:nvContentPartPr>
              <p14:xfrm>
                <a:off x="7898593" y="2915129"/>
                <a:ext cx="101160" cy="113400"/>
              </p14:xfrm>
            </p:contentPart>
          </mc:Choice>
          <mc:Fallback>
            <p:pic>
              <p:nvPicPr>
                <p:cNvPr id="72" name="Ink 71">
                  <a:extLst>
                    <a:ext uri="{FF2B5EF4-FFF2-40B4-BE49-F238E27FC236}">
                      <a16:creationId xmlns:a16="http://schemas.microsoft.com/office/drawing/2014/main" id="{8AC0CA45-4DC7-AC72-7BB8-2F5A100E6AAA}"/>
                    </a:ext>
                  </a:extLst>
                </p:cNvPr>
                <p:cNvPicPr/>
                <p:nvPr/>
              </p:nvPicPr>
              <p:blipFill>
                <a:blip r:embed="rId116"/>
                <a:stretch>
                  <a:fillRect/>
                </a:stretch>
              </p:blipFill>
              <p:spPr>
                <a:xfrm>
                  <a:off x="7889593" y="2906129"/>
                  <a:ext cx="118800" cy="131040"/>
                </a:xfrm>
                <a:prstGeom prst="rect">
                  <a:avLst/>
                </a:prstGeom>
              </p:spPr>
            </p:pic>
          </mc:Fallback>
        </mc:AlternateContent>
        <mc:AlternateContent xmlns:mc="http://schemas.openxmlformats.org/markup-compatibility/2006">
          <mc:Choice xmlns:p14="http://schemas.microsoft.com/office/powerpoint/2010/main" Requires="p14">
            <p:contentPart p14:bwMode="auto" r:id="rId117">
              <p14:nvContentPartPr>
                <p14:cNvPr id="73" name="Ink 72">
                  <a:extLst>
                    <a:ext uri="{FF2B5EF4-FFF2-40B4-BE49-F238E27FC236}">
                      <a16:creationId xmlns:a16="http://schemas.microsoft.com/office/drawing/2014/main" id="{20B70C49-45CF-1C2E-D0F4-7EEB93C4532B}"/>
                    </a:ext>
                  </a:extLst>
                </p14:cNvPr>
                <p14:cNvContentPartPr/>
                <p14:nvPr/>
              </p14:nvContentPartPr>
              <p14:xfrm>
                <a:off x="7928473" y="2952929"/>
                <a:ext cx="15840" cy="85320"/>
              </p14:xfrm>
            </p:contentPart>
          </mc:Choice>
          <mc:Fallback>
            <p:pic>
              <p:nvPicPr>
                <p:cNvPr id="73" name="Ink 72">
                  <a:extLst>
                    <a:ext uri="{FF2B5EF4-FFF2-40B4-BE49-F238E27FC236}">
                      <a16:creationId xmlns:a16="http://schemas.microsoft.com/office/drawing/2014/main" id="{20B70C49-45CF-1C2E-D0F4-7EEB93C4532B}"/>
                    </a:ext>
                  </a:extLst>
                </p:cNvPr>
                <p:cNvPicPr/>
                <p:nvPr/>
              </p:nvPicPr>
              <p:blipFill>
                <a:blip r:embed="rId118"/>
                <a:stretch>
                  <a:fillRect/>
                </a:stretch>
              </p:blipFill>
              <p:spPr>
                <a:xfrm>
                  <a:off x="7919833" y="2944289"/>
                  <a:ext cx="33480" cy="102960"/>
                </a:xfrm>
                <a:prstGeom prst="rect">
                  <a:avLst/>
                </a:prstGeom>
              </p:spPr>
            </p:pic>
          </mc:Fallback>
        </mc:AlternateContent>
      </p:grpSp>
      <p:grpSp>
        <p:nvGrpSpPr>
          <p:cNvPr id="87" name="Group 86">
            <a:extLst>
              <a:ext uri="{FF2B5EF4-FFF2-40B4-BE49-F238E27FC236}">
                <a16:creationId xmlns:a16="http://schemas.microsoft.com/office/drawing/2014/main" id="{4FBF2A46-8079-9EB1-5E6B-E8555F744F33}"/>
              </a:ext>
            </a:extLst>
          </p:cNvPr>
          <p:cNvGrpSpPr/>
          <p:nvPr/>
        </p:nvGrpSpPr>
        <p:grpSpPr>
          <a:xfrm>
            <a:off x="7598353" y="3237689"/>
            <a:ext cx="431280" cy="334080"/>
            <a:chOff x="7598353" y="3237689"/>
            <a:chExt cx="431280" cy="334080"/>
          </a:xfrm>
        </p:grpSpPr>
        <mc:AlternateContent xmlns:mc="http://schemas.openxmlformats.org/markup-compatibility/2006">
          <mc:Choice xmlns:p14="http://schemas.microsoft.com/office/powerpoint/2010/main" Requires="p14">
            <p:contentPart p14:bwMode="auto" r:id="rId119">
              <p14:nvContentPartPr>
                <p14:cNvPr id="79" name="Ink 78">
                  <a:extLst>
                    <a:ext uri="{FF2B5EF4-FFF2-40B4-BE49-F238E27FC236}">
                      <a16:creationId xmlns:a16="http://schemas.microsoft.com/office/drawing/2014/main" id="{72B6D506-27DA-1B1A-B240-952FF035B55C}"/>
                    </a:ext>
                  </a:extLst>
                </p14:cNvPr>
                <p14:cNvContentPartPr/>
                <p14:nvPr/>
              </p14:nvContentPartPr>
              <p14:xfrm>
                <a:off x="7679353" y="3237689"/>
                <a:ext cx="350280" cy="292320"/>
              </p14:xfrm>
            </p:contentPart>
          </mc:Choice>
          <mc:Fallback>
            <p:pic>
              <p:nvPicPr>
                <p:cNvPr id="79" name="Ink 78">
                  <a:extLst>
                    <a:ext uri="{FF2B5EF4-FFF2-40B4-BE49-F238E27FC236}">
                      <a16:creationId xmlns:a16="http://schemas.microsoft.com/office/drawing/2014/main" id="{72B6D506-27DA-1B1A-B240-952FF035B55C}"/>
                    </a:ext>
                  </a:extLst>
                </p:cNvPr>
                <p:cNvPicPr/>
                <p:nvPr/>
              </p:nvPicPr>
              <p:blipFill>
                <a:blip r:embed="rId120"/>
                <a:stretch>
                  <a:fillRect/>
                </a:stretch>
              </p:blipFill>
              <p:spPr>
                <a:xfrm>
                  <a:off x="7670353" y="3228689"/>
                  <a:ext cx="367920" cy="309960"/>
                </a:xfrm>
                <a:prstGeom prst="rect">
                  <a:avLst/>
                </a:prstGeom>
              </p:spPr>
            </p:pic>
          </mc:Fallback>
        </mc:AlternateContent>
        <mc:AlternateContent xmlns:mc="http://schemas.openxmlformats.org/markup-compatibility/2006">
          <mc:Choice xmlns:p14="http://schemas.microsoft.com/office/powerpoint/2010/main" Requires="p14">
            <p:contentPart p14:bwMode="auto" r:id="rId121">
              <p14:nvContentPartPr>
                <p14:cNvPr id="80" name="Ink 79">
                  <a:extLst>
                    <a:ext uri="{FF2B5EF4-FFF2-40B4-BE49-F238E27FC236}">
                      <a16:creationId xmlns:a16="http://schemas.microsoft.com/office/drawing/2014/main" id="{E42A0195-3F9E-BD2D-C979-FF0841994C41}"/>
                    </a:ext>
                  </a:extLst>
                </p14:cNvPr>
                <p14:cNvContentPartPr/>
                <p14:nvPr/>
              </p14:nvContentPartPr>
              <p14:xfrm>
                <a:off x="7598353" y="3438929"/>
                <a:ext cx="151560" cy="132840"/>
              </p14:xfrm>
            </p:contentPart>
          </mc:Choice>
          <mc:Fallback>
            <p:pic>
              <p:nvPicPr>
                <p:cNvPr id="80" name="Ink 79">
                  <a:extLst>
                    <a:ext uri="{FF2B5EF4-FFF2-40B4-BE49-F238E27FC236}">
                      <a16:creationId xmlns:a16="http://schemas.microsoft.com/office/drawing/2014/main" id="{E42A0195-3F9E-BD2D-C979-FF0841994C41}"/>
                    </a:ext>
                  </a:extLst>
                </p:cNvPr>
                <p:cNvPicPr/>
                <p:nvPr/>
              </p:nvPicPr>
              <p:blipFill>
                <a:blip r:embed="rId122"/>
                <a:stretch>
                  <a:fillRect/>
                </a:stretch>
              </p:blipFill>
              <p:spPr>
                <a:xfrm>
                  <a:off x="7589353" y="3430289"/>
                  <a:ext cx="169200" cy="150480"/>
                </a:xfrm>
                <a:prstGeom prst="rect">
                  <a:avLst/>
                </a:prstGeom>
              </p:spPr>
            </p:pic>
          </mc:Fallback>
        </mc:AlternateContent>
      </p:grpSp>
      <p:grpSp>
        <p:nvGrpSpPr>
          <p:cNvPr id="94" name="Group 93">
            <a:extLst>
              <a:ext uri="{FF2B5EF4-FFF2-40B4-BE49-F238E27FC236}">
                <a16:creationId xmlns:a16="http://schemas.microsoft.com/office/drawing/2014/main" id="{C3A56E12-BF75-81CE-CF99-3EDFE19DAAF8}"/>
              </a:ext>
            </a:extLst>
          </p:cNvPr>
          <p:cNvGrpSpPr/>
          <p:nvPr/>
        </p:nvGrpSpPr>
        <p:grpSpPr>
          <a:xfrm>
            <a:off x="7402153" y="3762209"/>
            <a:ext cx="875520" cy="503640"/>
            <a:chOff x="7402153" y="3762209"/>
            <a:chExt cx="875520" cy="503640"/>
          </a:xfrm>
        </p:grpSpPr>
        <mc:AlternateContent xmlns:mc="http://schemas.openxmlformats.org/markup-compatibility/2006">
          <mc:Choice xmlns:p14="http://schemas.microsoft.com/office/powerpoint/2010/main" Requires="p14">
            <p:contentPart p14:bwMode="auto" r:id="rId123">
              <p14:nvContentPartPr>
                <p14:cNvPr id="81" name="Ink 80">
                  <a:extLst>
                    <a:ext uri="{FF2B5EF4-FFF2-40B4-BE49-F238E27FC236}">
                      <a16:creationId xmlns:a16="http://schemas.microsoft.com/office/drawing/2014/main" id="{3A48C152-2309-6485-E384-BFDC27CB7D70}"/>
                    </a:ext>
                  </a:extLst>
                </p14:cNvPr>
                <p14:cNvContentPartPr/>
                <p14:nvPr/>
              </p14:nvContentPartPr>
              <p14:xfrm>
                <a:off x="7402153" y="3901529"/>
                <a:ext cx="99360" cy="97200"/>
              </p14:xfrm>
            </p:contentPart>
          </mc:Choice>
          <mc:Fallback>
            <p:pic>
              <p:nvPicPr>
                <p:cNvPr id="81" name="Ink 80">
                  <a:extLst>
                    <a:ext uri="{FF2B5EF4-FFF2-40B4-BE49-F238E27FC236}">
                      <a16:creationId xmlns:a16="http://schemas.microsoft.com/office/drawing/2014/main" id="{3A48C152-2309-6485-E384-BFDC27CB7D70}"/>
                    </a:ext>
                  </a:extLst>
                </p:cNvPr>
                <p:cNvPicPr/>
                <p:nvPr/>
              </p:nvPicPr>
              <p:blipFill>
                <a:blip r:embed="rId124"/>
                <a:stretch>
                  <a:fillRect/>
                </a:stretch>
              </p:blipFill>
              <p:spPr>
                <a:xfrm>
                  <a:off x="7393513" y="3892889"/>
                  <a:ext cx="117000" cy="114840"/>
                </a:xfrm>
                <a:prstGeom prst="rect">
                  <a:avLst/>
                </a:prstGeom>
              </p:spPr>
            </p:pic>
          </mc:Fallback>
        </mc:AlternateContent>
        <mc:AlternateContent xmlns:mc="http://schemas.openxmlformats.org/markup-compatibility/2006">
          <mc:Choice xmlns:p14="http://schemas.microsoft.com/office/powerpoint/2010/main" Requires="p14">
            <p:contentPart p14:bwMode="auto" r:id="rId125">
              <p14:nvContentPartPr>
                <p14:cNvPr id="82" name="Ink 81">
                  <a:extLst>
                    <a:ext uri="{FF2B5EF4-FFF2-40B4-BE49-F238E27FC236}">
                      <a16:creationId xmlns:a16="http://schemas.microsoft.com/office/drawing/2014/main" id="{8C1F80D6-797C-5029-F68E-8BE96D05A328}"/>
                    </a:ext>
                  </a:extLst>
                </p14:cNvPr>
                <p14:cNvContentPartPr/>
                <p14:nvPr/>
              </p14:nvContentPartPr>
              <p14:xfrm>
                <a:off x="7475233" y="3762209"/>
                <a:ext cx="91800" cy="188280"/>
              </p14:xfrm>
            </p:contentPart>
          </mc:Choice>
          <mc:Fallback>
            <p:pic>
              <p:nvPicPr>
                <p:cNvPr id="82" name="Ink 81">
                  <a:extLst>
                    <a:ext uri="{FF2B5EF4-FFF2-40B4-BE49-F238E27FC236}">
                      <a16:creationId xmlns:a16="http://schemas.microsoft.com/office/drawing/2014/main" id="{8C1F80D6-797C-5029-F68E-8BE96D05A328}"/>
                    </a:ext>
                  </a:extLst>
                </p:cNvPr>
                <p:cNvPicPr/>
                <p:nvPr/>
              </p:nvPicPr>
              <p:blipFill>
                <a:blip r:embed="rId126"/>
                <a:stretch>
                  <a:fillRect/>
                </a:stretch>
              </p:blipFill>
              <p:spPr>
                <a:xfrm>
                  <a:off x="7466233" y="3753209"/>
                  <a:ext cx="109440" cy="205920"/>
                </a:xfrm>
                <a:prstGeom prst="rect">
                  <a:avLst/>
                </a:prstGeom>
              </p:spPr>
            </p:pic>
          </mc:Fallback>
        </mc:AlternateContent>
        <mc:AlternateContent xmlns:mc="http://schemas.openxmlformats.org/markup-compatibility/2006">
          <mc:Choice xmlns:p14="http://schemas.microsoft.com/office/powerpoint/2010/main" Requires="p14">
            <p:contentPart p14:bwMode="auto" r:id="rId127">
              <p14:nvContentPartPr>
                <p14:cNvPr id="83" name="Ink 82">
                  <a:extLst>
                    <a:ext uri="{FF2B5EF4-FFF2-40B4-BE49-F238E27FC236}">
                      <a16:creationId xmlns:a16="http://schemas.microsoft.com/office/drawing/2014/main" id="{5F304C05-96CE-50C2-1A7C-920BA37054A3}"/>
                    </a:ext>
                  </a:extLst>
                </p14:cNvPr>
                <p14:cNvContentPartPr/>
                <p14:nvPr/>
              </p14:nvContentPartPr>
              <p14:xfrm>
                <a:off x="7580713" y="3860129"/>
                <a:ext cx="24120" cy="80640"/>
              </p14:xfrm>
            </p:contentPart>
          </mc:Choice>
          <mc:Fallback>
            <p:pic>
              <p:nvPicPr>
                <p:cNvPr id="83" name="Ink 82">
                  <a:extLst>
                    <a:ext uri="{FF2B5EF4-FFF2-40B4-BE49-F238E27FC236}">
                      <a16:creationId xmlns:a16="http://schemas.microsoft.com/office/drawing/2014/main" id="{5F304C05-96CE-50C2-1A7C-920BA37054A3}"/>
                    </a:ext>
                  </a:extLst>
                </p:cNvPr>
                <p:cNvPicPr/>
                <p:nvPr/>
              </p:nvPicPr>
              <p:blipFill>
                <a:blip r:embed="rId128"/>
                <a:stretch>
                  <a:fillRect/>
                </a:stretch>
              </p:blipFill>
              <p:spPr>
                <a:xfrm>
                  <a:off x="7571713" y="3851129"/>
                  <a:ext cx="41760" cy="98280"/>
                </a:xfrm>
                <a:prstGeom prst="rect">
                  <a:avLst/>
                </a:prstGeom>
              </p:spPr>
            </p:pic>
          </mc:Fallback>
        </mc:AlternateContent>
        <mc:AlternateContent xmlns:mc="http://schemas.openxmlformats.org/markup-compatibility/2006">
          <mc:Choice xmlns:p14="http://schemas.microsoft.com/office/powerpoint/2010/main" Requires="p14">
            <p:contentPart p14:bwMode="auto" r:id="rId129">
              <p14:nvContentPartPr>
                <p14:cNvPr id="84" name="Ink 83">
                  <a:extLst>
                    <a:ext uri="{FF2B5EF4-FFF2-40B4-BE49-F238E27FC236}">
                      <a16:creationId xmlns:a16="http://schemas.microsoft.com/office/drawing/2014/main" id="{D944F9A9-35DE-023D-9590-F98A1078C95A}"/>
                    </a:ext>
                  </a:extLst>
                </p14:cNvPr>
                <p14:cNvContentPartPr/>
                <p14:nvPr/>
              </p14:nvContentPartPr>
              <p14:xfrm>
                <a:off x="7581793" y="3807929"/>
                <a:ext cx="25200" cy="10440"/>
              </p14:xfrm>
            </p:contentPart>
          </mc:Choice>
          <mc:Fallback>
            <p:pic>
              <p:nvPicPr>
                <p:cNvPr id="84" name="Ink 83">
                  <a:extLst>
                    <a:ext uri="{FF2B5EF4-FFF2-40B4-BE49-F238E27FC236}">
                      <a16:creationId xmlns:a16="http://schemas.microsoft.com/office/drawing/2014/main" id="{D944F9A9-35DE-023D-9590-F98A1078C95A}"/>
                    </a:ext>
                  </a:extLst>
                </p:cNvPr>
                <p:cNvPicPr/>
                <p:nvPr/>
              </p:nvPicPr>
              <p:blipFill>
                <a:blip r:embed="rId130"/>
                <a:stretch>
                  <a:fillRect/>
                </a:stretch>
              </p:blipFill>
              <p:spPr>
                <a:xfrm>
                  <a:off x="7572793" y="3798929"/>
                  <a:ext cx="42840" cy="28080"/>
                </a:xfrm>
                <a:prstGeom prst="rect">
                  <a:avLst/>
                </a:prstGeom>
              </p:spPr>
            </p:pic>
          </mc:Fallback>
        </mc:AlternateContent>
        <mc:AlternateContent xmlns:mc="http://schemas.openxmlformats.org/markup-compatibility/2006">
          <mc:Choice xmlns:p14="http://schemas.microsoft.com/office/powerpoint/2010/main" Requires="p14">
            <p:contentPart p14:bwMode="auto" r:id="rId131">
              <p14:nvContentPartPr>
                <p14:cNvPr id="85" name="Ink 84">
                  <a:extLst>
                    <a:ext uri="{FF2B5EF4-FFF2-40B4-BE49-F238E27FC236}">
                      <a16:creationId xmlns:a16="http://schemas.microsoft.com/office/drawing/2014/main" id="{B0816D6C-4BF1-2E25-0E2B-B51F654E2E45}"/>
                    </a:ext>
                  </a:extLst>
                </p14:cNvPr>
                <p14:cNvContentPartPr/>
                <p14:nvPr/>
              </p14:nvContentPartPr>
              <p14:xfrm>
                <a:off x="7668913" y="3819089"/>
                <a:ext cx="84960" cy="129600"/>
              </p14:xfrm>
            </p:contentPart>
          </mc:Choice>
          <mc:Fallback>
            <p:pic>
              <p:nvPicPr>
                <p:cNvPr id="85" name="Ink 84">
                  <a:extLst>
                    <a:ext uri="{FF2B5EF4-FFF2-40B4-BE49-F238E27FC236}">
                      <a16:creationId xmlns:a16="http://schemas.microsoft.com/office/drawing/2014/main" id="{B0816D6C-4BF1-2E25-0E2B-B51F654E2E45}"/>
                    </a:ext>
                  </a:extLst>
                </p:cNvPr>
                <p:cNvPicPr/>
                <p:nvPr/>
              </p:nvPicPr>
              <p:blipFill>
                <a:blip r:embed="rId132"/>
                <a:stretch>
                  <a:fillRect/>
                </a:stretch>
              </p:blipFill>
              <p:spPr>
                <a:xfrm>
                  <a:off x="7659913" y="3810089"/>
                  <a:ext cx="102600" cy="147240"/>
                </a:xfrm>
                <a:prstGeom prst="rect">
                  <a:avLst/>
                </a:prstGeom>
              </p:spPr>
            </p:pic>
          </mc:Fallback>
        </mc:AlternateContent>
        <mc:AlternateContent xmlns:mc="http://schemas.openxmlformats.org/markup-compatibility/2006">
          <mc:Choice xmlns:p14="http://schemas.microsoft.com/office/powerpoint/2010/main" Requires="p14">
            <p:contentPart p14:bwMode="auto" r:id="rId133">
              <p14:nvContentPartPr>
                <p14:cNvPr id="88" name="Ink 87">
                  <a:extLst>
                    <a:ext uri="{FF2B5EF4-FFF2-40B4-BE49-F238E27FC236}">
                      <a16:creationId xmlns:a16="http://schemas.microsoft.com/office/drawing/2014/main" id="{A84EDBD0-3A87-F07D-49CB-B08DDA8DF15D}"/>
                    </a:ext>
                  </a:extLst>
                </p14:cNvPr>
                <p14:cNvContentPartPr/>
                <p14:nvPr/>
              </p14:nvContentPartPr>
              <p14:xfrm>
                <a:off x="7511593" y="4066769"/>
                <a:ext cx="135000" cy="199080"/>
              </p14:xfrm>
            </p:contentPart>
          </mc:Choice>
          <mc:Fallback>
            <p:pic>
              <p:nvPicPr>
                <p:cNvPr id="88" name="Ink 87">
                  <a:extLst>
                    <a:ext uri="{FF2B5EF4-FFF2-40B4-BE49-F238E27FC236}">
                      <a16:creationId xmlns:a16="http://schemas.microsoft.com/office/drawing/2014/main" id="{A84EDBD0-3A87-F07D-49CB-B08DDA8DF15D}"/>
                    </a:ext>
                  </a:extLst>
                </p:cNvPr>
                <p:cNvPicPr/>
                <p:nvPr/>
              </p:nvPicPr>
              <p:blipFill>
                <a:blip r:embed="rId134"/>
                <a:stretch>
                  <a:fillRect/>
                </a:stretch>
              </p:blipFill>
              <p:spPr>
                <a:xfrm>
                  <a:off x="7502593" y="4057769"/>
                  <a:ext cx="152640" cy="216720"/>
                </a:xfrm>
                <a:prstGeom prst="rect">
                  <a:avLst/>
                </a:prstGeom>
              </p:spPr>
            </p:pic>
          </mc:Fallback>
        </mc:AlternateContent>
        <mc:AlternateContent xmlns:mc="http://schemas.openxmlformats.org/markup-compatibility/2006">
          <mc:Choice xmlns:p14="http://schemas.microsoft.com/office/powerpoint/2010/main" Requires="p14">
            <p:contentPart p14:bwMode="auto" r:id="rId135">
              <p14:nvContentPartPr>
                <p14:cNvPr id="89" name="Ink 88">
                  <a:extLst>
                    <a:ext uri="{FF2B5EF4-FFF2-40B4-BE49-F238E27FC236}">
                      <a16:creationId xmlns:a16="http://schemas.microsoft.com/office/drawing/2014/main" id="{5D6270B7-97C7-532A-5551-82628C9C236C}"/>
                    </a:ext>
                  </a:extLst>
                </p14:cNvPr>
                <p14:cNvContentPartPr/>
                <p14:nvPr/>
              </p14:nvContentPartPr>
              <p14:xfrm>
                <a:off x="7702033" y="4130489"/>
                <a:ext cx="95400" cy="86040"/>
              </p14:xfrm>
            </p:contentPart>
          </mc:Choice>
          <mc:Fallback>
            <p:pic>
              <p:nvPicPr>
                <p:cNvPr id="89" name="Ink 88">
                  <a:extLst>
                    <a:ext uri="{FF2B5EF4-FFF2-40B4-BE49-F238E27FC236}">
                      <a16:creationId xmlns:a16="http://schemas.microsoft.com/office/drawing/2014/main" id="{5D6270B7-97C7-532A-5551-82628C9C236C}"/>
                    </a:ext>
                  </a:extLst>
                </p:cNvPr>
                <p:cNvPicPr/>
                <p:nvPr/>
              </p:nvPicPr>
              <p:blipFill>
                <a:blip r:embed="rId136"/>
                <a:stretch>
                  <a:fillRect/>
                </a:stretch>
              </p:blipFill>
              <p:spPr>
                <a:xfrm>
                  <a:off x="7693393" y="4121489"/>
                  <a:ext cx="113040" cy="103680"/>
                </a:xfrm>
                <a:prstGeom prst="rect">
                  <a:avLst/>
                </a:prstGeom>
              </p:spPr>
            </p:pic>
          </mc:Fallback>
        </mc:AlternateContent>
        <mc:AlternateContent xmlns:mc="http://schemas.openxmlformats.org/markup-compatibility/2006">
          <mc:Choice xmlns:p14="http://schemas.microsoft.com/office/powerpoint/2010/main" Requires="p14">
            <p:contentPart p14:bwMode="auto" r:id="rId137">
              <p14:nvContentPartPr>
                <p14:cNvPr id="90" name="Ink 89">
                  <a:extLst>
                    <a:ext uri="{FF2B5EF4-FFF2-40B4-BE49-F238E27FC236}">
                      <a16:creationId xmlns:a16="http://schemas.microsoft.com/office/drawing/2014/main" id="{04F201BF-ED90-69A5-C379-3FC546ED8EC1}"/>
                    </a:ext>
                  </a:extLst>
                </p14:cNvPr>
                <p14:cNvContentPartPr/>
                <p14:nvPr/>
              </p14:nvContentPartPr>
              <p14:xfrm>
                <a:off x="7776193" y="4000889"/>
                <a:ext cx="68760" cy="165600"/>
              </p14:xfrm>
            </p:contentPart>
          </mc:Choice>
          <mc:Fallback>
            <p:pic>
              <p:nvPicPr>
                <p:cNvPr id="90" name="Ink 89">
                  <a:extLst>
                    <a:ext uri="{FF2B5EF4-FFF2-40B4-BE49-F238E27FC236}">
                      <a16:creationId xmlns:a16="http://schemas.microsoft.com/office/drawing/2014/main" id="{04F201BF-ED90-69A5-C379-3FC546ED8EC1}"/>
                    </a:ext>
                  </a:extLst>
                </p:cNvPr>
                <p:cNvPicPr/>
                <p:nvPr/>
              </p:nvPicPr>
              <p:blipFill>
                <a:blip r:embed="rId138"/>
                <a:stretch>
                  <a:fillRect/>
                </a:stretch>
              </p:blipFill>
              <p:spPr>
                <a:xfrm>
                  <a:off x="7767553" y="3991889"/>
                  <a:ext cx="86400" cy="183240"/>
                </a:xfrm>
                <a:prstGeom prst="rect">
                  <a:avLst/>
                </a:prstGeom>
              </p:spPr>
            </p:pic>
          </mc:Fallback>
        </mc:AlternateContent>
        <mc:AlternateContent xmlns:mc="http://schemas.openxmlformats.org/markup-compatibility/2006">
          <mc:Choice xmlns:p14="http://schemas.microsoft.com/office/powerpoint/2010/main" Requires="p14">
            <p:contentPart p14:bwMode="auto" r:id="rId139">
              <p14:nvContentPartPr>
                <p14:cNvPr id="91" name="Ink 90">
                  <a:extLst>
                    <a:ext uri="{FF2B5EF4-FFF2-40B4-BE49-F238E27FC236}">
                      <a16:creationId xmlns:a16="http://schemas.microsoft.com/office/drawing/2014/main" id="{1056F194-1B2E-7D8A-299E-D0D6841888F0}"/>
                    </a:ext>
                  </a:extLst>
                </p14:cNvPr>
                <p14:cNvContentPartPr/>
                <p14:nvPr/>
              </p14:nvContentPartPr>
              <p14:xfrm>
                <a:off x="7869433" y="4080089"/>
                <a:ext cx="93960" cy="67320"/>
              </p14:xfrm>
            </p:contentPart>
          </mc:Choice>
          <mc:Fallback>
            <p:pic>
              <p:nvPicPr>
                <p:cNvPr id="91" name="Ink 90">
                  <a:extLst>
                    <a:ext uri="{FF2B5EF4-FFF2-40B4-BE49-F238E27FC236}">
                      <a16:creationId xmlns:a16="http://schemas.microsoft.com/office/drawing/2014/main" id="{1056F194-1B2E-7D8A-299E-D0D6841888F0}"/>
                    </a:ext>
                  </a:extLst>
                </p:cNvPr>
                <p:cNvPicPr/>
                <p:nvPr/>
              </p:nvPicPr>
              <p:blipFill>
                <a:blip r:embed="rId140"/>
                <a:stretch>
                  <a:fillRect/>
                </a:stretch>
              </p:blipFill>
              <p:spPr>
                <a:xfrm>
                  <a:off x="7860433" y="4071449"/>
                  <a:ext cx="111600" cy="84960"/>
                </a:xfrm>
                <a:prstGeom prst="rect">
                  <a:avLst/>
                </a:prstGeom>
              </p:spPr>
            </p:pic>
          </mc:Fallback>
        </mc:AlternateContent>
        <mc:AlternateContent xmlns:mc="http://schemas.openxmlformats.org/markup-compatibility/2006">
          <mc:Choice xmlns:p14="http://schemas.microsoft.com/office/powerpoint/2010/main" Requires="p14">
            <p:contentPart p14:bwMode="auto" r:id="rId141">
              <p14:nvContentPartPr>
                <p14:cNvPr id="92" name="Ink 91">
                  <a:extLst>
                    <a:ext uri="{FF2B5EF4-FFF2-40B4-BE49-F238E27FC236}">
                      <a16:creationId xmlns:a16="http://schemas.microsoft.com/office/drawing/2014/main" id="{3BB9C408-57BC-E3ED-607C-41FAA83D9574}"/>
                    </a:ext>
                  </a:extLst>
                </p14:cNvPr>
                <p14:cNvContentPartPr/>
                <p14:nvPr/>
              </p14:nvContentPartPr>
              <p14:xfrm>
                <a:off x="7988593" y="3997289"/>
                <a:ext cx="157320" cy="227520"/>
              </p14:xfrm>
            </p:contentPart>
          </mc:Choice>
          <mc:Fallback>
            <p:pic>
              <p:nvPicPr>
                <p:cNvPr id="92" name="Ink 91">
                  <a:extLst>
                    <a:ext uri="{FF2B5EF4-FFF2-40B4-BE49-F238E27FC236}">
                      <a16:creationId xmlns:a16="http://schemas.microsoft.com/office/drawing/2014/main" id="{3BB9C408-57BC-E3ED-607C-41FAA83D9574}"/>
                    </a:ext>
                  </a:extLst>
                </p:cNvPr>
                <p:cNvPicPr/>
                <p:nvPr/>
              </p:nvPicPr>
              <p:blipFill>
                <a:blip r:embed="rId142"/>
                <a:stretch>
                  <a:fillRect/>
                </a:stretch>
              </p:blipFill>
              <p:spPr>
                <a:xfrm>
                  <a:off x="7979593" y="3988289"/>
                  <a:ext cx="174960" cy="245160"/>
                </a:xfrm>
                <a:prstGeom prst="rect">
                  <a:avLst/>
                </a:prstGeom>
              </p:spPr>
            </p:pic>
          </mc:Fallback>
        </mc:AlternateContent>
        <mc:AlternateContent xmlns:mc="http://schemas.openxmlformats.org/markup-compatibility/2006">
          <mc:Choice xmlns:p14="http://schemas.microsoft.com/office/powerpoint/2010/main" Requires="p14">
            <p:contentPart p14:bwMode="auto" r:id="rId143">
              <p14:nvContentPartPr>
                <p14:cNvPr id="93" name="Ink 92">
                  <a:extLst>
                    <a:ext uri="{FF2B5EF4-FFF2-40B4-BE49-F238E27FC236}">
                      <a16:creationId xmlns:a16="http://schemas.microsoft.com/office/drawing/2014/main" id="{3E3087E2-15D3-FD16-36B4-589457D94718}"/>
                    </a:ext>
                  </a:extLst>
                </p14:cNvPr>
                <p14:cNvContentPartPr/>
                <p14:nvPr/>
              </p14:nvContentPartPr>
              <p14:xfrm>
                <a:off x="8270833" y="4046609"/>
                <a:ext cx="6840" cy="15120"/>
              </p14:xfrm>
            </p:contentPart>
          </mc:Choice>
          <mc:Fallback>
            <p:pic>
              <p:nvPicPr>
                <p:cNvPr id="93" name="Ink 92">
                  <a:extLst>
                    <a:ext uri="{FF2B5EF4-FFF2-40B4-BE49-F238E27FC236}">
                      <a16:creationId xmlns:a16="http://schemas.microsoft.com/office/drawing/2014/main" id="{3E3087E2-15D3-FD16-36B4-589457D94718}"/>
                    </a:ext>
                  </a:extLst>
                </p:cNvPr>
                <p:cNvPicPr/>
                <p:nvPr/>
              </p:nvPicPr>
              <p:blipFill>
                <a:blip r:embed="rId144"/>
                <a:stretch>
                  <a:fillRect/>
                </a:stretch>
              </p:blipFill>
              <p:spPr>
                <a:xfrm>
                  <a:off x="8261833" y="4037609"/>
                  <a:ext cx="24480" cy="327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45">
            <p14:nvContentPartPr>
              <p14:cNvPr id="95" name="Ink 94">
                <a:extLst>
                  <a:ext uri="{FF2B5EF4-FFF2-40B4-BE49-F238E27FC236}">
                    <a16:creationId xmlns:a16="http://schemas.microsoft.com/office/drawing/2014/main" id="{DF7A2D73-0CB8-3474-1892-67B614183AC0}"/>
                  </a:ext>
                </a:extLst>
              </p14:cNvPr>
              <p14:cNvContentPartPr/>
              <p14:nvPr/>
            </p14:nvContentPartPr>
            <p14:xfrm>
              <a:off x="9516793" y="2861129"/>
              <a:ext cx="7200" cy="6840"/>
            </p14:xfrm>
          </p:contentPart>
        </mc:Choice>
        <mc:Fallback>
          <p:pic>
            <p:nvPicPr>
              <p:cNvPr id="95" name="Ink 94">
                <a:extLst>
                  <a:ext uri="{FF2B5EF4-FFF2-40B4-BE49-F238E27FC236}">
                    <a16:creationId xmlns:a16="http://schemas.microsoft.com/office/drawing/2014/main" id="{DF7A2D73-0CB8-3474-1892-67B614183AC0}"/>
                  </a:ext>
                </a:extLst>
              </p:cNvPr>
              <p:cNvPicPr/>
              <p:nvPr/>
            </p:nvPicPr>
            <p:blipFill>
              <a:blip r:embed="rId146"/>
              <a:stretch>
                <a:fillRect/>
              </a:stretch>
            </p:blipFill>
            <p:spPr>
              <a:xfrm>
                <a:off x="9507793" y="2852489"/>
                <a:ext cx="24840" cy="24480"/>
              </a:xfrm>
              <a:prstGeom prst="rect">
                <a:avLst/>
              </a:prstGeom>
            </p:spPr>
          </p:pic>
        </mc:Fallback>
      </mc:AlternateContent>
      <mc:AlternateContent xmlns:mc="http://schemas.openxmlformats.org/markup-compatibility/2006">
        <mc:Choice xmlns:p14="http://schemas.microsoft.com/office/powerpoint/2010/main" Requires="p14">
          <p:contentPart p14:bwMode="auto" r:id="rId147">
            <p14:nvContentPartPr>
              <p14:cNvPr id="96" name="Ink 95">
                <a:extLst>
                  <a:ext uri="{FF2B5EF4-FFF2-40B4-BE49-F238E27FC236}">
                    <a16:creationId xmlns:a16="http://schemas.microsoft.com/office/drawing/2014/main" id="{5DBF3BB9-5F9F-1A56-FE5A-044087D8B5C4}"/>
                  </a:ext>
                </a:extLst>
              </p14:cNvPr>
              <p14:cNvContentPartPr/>
              <p14:nvPr/>
            </p14:nvContentPartPr>
            <p14:xfrm>
              <a:off x="9732073" y="2122409"/>
              <a:ext cx="879480" cy="404640"/>
            </p14:xfrm>
          </p:contentPart>
        </mc:Choice>
        <mc:Fallback>
          <p:pic>
            <p:nvPicPr>
              <p:cNvPr id="96" name="Ink 95">
                <a:extLst>
                  <a:ext uri="{FF2B5EF4-FFF2-40B4-BE49-F238E27FC236}">
                    <a16:creationId xmlns:a16="http://schemas.microsoft.com/office/drawing/2014/main" id="{5DBF3BB9-5F9F-1A56-FE5A-044087D8B5C4}"/>
                  </a:ext>
                </a:extLst>
              </p:cNvPr>
              <p:cNvPicPr/>
              <p:nvPr/>
            </p:nvPicPr>
            <p:blipFill>
              <a:blip r:embed="rId148"/>
              <a:stretch>
                <a:fillRect/>
              </a:stretch>
            </p:blipFill>
            <p:spPr>
              <a:xfrm>
                <a:off x="9723433" y="2113409"/>
                <a:ext cx="897120" cy="422280"/>
              </a:xfrm>
              <a:prstGeom prst="rect">
                <a:avLst/>
              </a:prstGeom>
            </p:spPr>
          </p:pic>
        </mc:Fallback>
      </mc:AlternateContent>
      <p:grpSp>
        <p:nvGrpSpPr>
          <p:cNvPr id="112" name="Group 111">
            <a:extLst>
              <a:ext uri="{FF2B5EF4-FFF2-40B4-BE49-F238E27FC236}">
                <a16:creationId xmlns:a16="http://schemas.microsoft.com/office/drawing/2014/main" id="{14CE80FA-5752-7224-ACF5-0CCE045BC864}"/>
              </a:ext>
            </a:extLst>
          </p:cNvPr>
          <p:cNvGrpSpPr/>
          <p:nvPr/>
        </p:nvGrpSpPr>
        <p:grpSpPr>
          <a:xfrm>
            <a:off x="8586553" y="2635409"/>
            <a:ext cx="781200" cy="1854360"/>
            <a:chOff x="8586553" y="2635409"/>
            <a:chExt cx="781200" cy="1854360"/>
          </a:xfrm>
        </p:grpSpPr>
        <mc:AlternateContent xmlns:mc="http://schemas.openxmlformats.org/markup-compatibility/2006">
          <mc:Choice xmlns:p14="http://schemas.microsoft.com/office/powerpoint/2010/main" Requires="p14">
            <p:contentPart p14:bwMode="auto" r:id="rId149">
              <p14:nvContentPartPr>
                <p14:cNvPr id="75" name="Ink 74">
                  <a:extLst>
                    <a:ext uri="{FF2B5EF4-FFF2-40B4-BE49-F238E27FC236}">
                      <a16:creationId xmlns:a16="http://schemas.microsoft.com/office/drawing/2014/main" id="{C16577BB-541F-D1E1-041D-99F0F287AA13}"/>
                    </a:ext>
                  </a:extLst>
                </p14:cNvPr>
                <p14:cNvContentPartPr/>
                <p14:nvPr/>
              </p14:nvContentPartPr>
              <p14:xfrm>
                <a:off x="8815153" y="2906129"/>
                <a:ext cx="174960" cy="29880"/>
              </p14:xfrm>
            </p:contentPart>
          </mc:Choice>
          <mc:Fallback>
            <p:pic>
              <p:nvPicPr>
                <p:cNvPr id="75" name="Ink 74">
                  <a:extLst>
                    <a:ext uri="{FF2B5EF4-FFF2-40B4-BE49-F238E27FC236}">
                      <a16:creationId xmlns:a16="http://schemas.microsoft.com/office/drawing/2014/main" id="{C16577BB-541F-D1E1-041D-99F0F287AA13}"/>
                    </a:ext>
                  </a:extLst>
                </p:cNvPr>
                <p:cNvPicPr/>
                <p:nvPr/>
              </p:nvPicPr>
              <p:blipFill>
                <a:blip r:embed="rId150"/>
                <a:stretch>
                  <a:fillRect/>
                </a:stretch>
              </p:blipFill>
              <p:spPr>
                <a:xfrm>
                  <a:off x="8806153" y="2897129"/>
                  <a:ext cx="192600" cy="47520"/>
                </a:xfrm>
                <a:prstGeom prst="rect">
                  <a:avLst/>
                </a:prstGeom>
              </p:spPr>
            </p:pic>
          </mc:Fallback>
        </mc:AlternateContent>
        <mc:AlternateContent xmlns:mc="http://schemas.openxmlformats.org/markup-compatibility/2006">
          <mc:Choice xmlns:p14="http://schemas.microsoft.com/office/powerpoint/2010/main" Requires="p14">
            <p:contentPart p14:bwMode="auto" r:id="rId151">
              <p14:nvContentPartPr>
                <p14:cNvPr id="76" name="Ink 75">
                  <a:extLst>
                    <a:ext uri="{FF2B5EF4-FFF2-40B4-BE49-F238E27FC236}">
                      <a16:creationId xmlns:a16="http://schemas.microsoft.com/office/drawing/2014/main" id="{955ABCA5-4A50-0C85-1266-202091D00D3E}"/>
                    </a:ext>
                  </a:extLst>
                </p14:cNvPr>
                <p14:cNvContentPartPr/>
                <p14:nvPr/>
              </p14:nvContentPartPr>
              <p14:xfrm>
                <a:off x="8938273" y="2874449"/>
                <a:ext cx="113040" cy="60480"/>
              </p14:xfrm>
            </p:contentPart>
          </mc:Choice>
          <mc:Fallback>
            <p:pic>
              <p:nvPicPr>
                <p:cNvPr id="76" name="Ink 75">
                  <a:extLst>
                    <a:ext uri="{FF2B5EF4-FFF2-40B4-BE49-F238E27FC236}">
                      <a16:creationId xmlns:a16="http://schemas.microsoft.com/office/drawing/2014/main" id="{955ABCA5-4A50-0C85-1266-202091D00D3E}"/>
                    </a:ext>
                  </a:extLst>
                </p:cNvPr>
                <p:cNvPicPr/>
                <p:nvPr/>
              </p:nvPicPr>
              <p:blipFill>
                <a:blip r:embed="rId152"/>
                <a:stretch>
                  <a:fillRect/>
                </a:stretch>
              </p:blipFill>
              <p:spPr>
                <a:xfrm>
                  <a:off x="8929273" y="2865809"/>
                  <a:ext cx="130680" cy="78120"/>
                </a:xfrm>
                <a:prstGeom prst="rect">
                  <a:avLst/>
                </a:prstGeom>
              </p:spPr>
            </p:pic>
          </mc:Fallback>
        </mc:AlternateContent>
        <mc:AlternateContent xmlns:mc="http://schemas.openxmlformats.org/markup-compatibility/2006">
          <mc:Choice xmlns:p14="http://schemas.microsoft.com/office/powerpoint/2010/main" Requires="p14">
            <p:contentPart p14:bwMode="auto" r:id="rId153">
              <p14:nvContentPartPr>
                <p14:cNvPr id="77" name="Ink 76">
                  <a:extLst>
                    <a:ext uri="{FF2B5EF4-FFF2-40B4-BE49-F238E27FC236}">
                      <a16:creationId xmlns:a16="http://schemas.microsoft.com/office/drawing/2014/main" id="{2F9EE7D0-5172-72F8-314F-D1525F55342E}"/>
                    </a:ext>
                  </a:extLst>
                </p14:cNvPr>
                <p14:cNvContentPartPr/>
                <p14:nvPr/>
              </p14:nvContentPartPr>
              <p14:xfrm>
                <a:off x="8965633" y="2891369"/>
                <a:ext cx="26280" cy="75960"/>
              </p14:xfrm>
            </p:contentPart>
          </mc:Choice>
          <mc:Fallback>
            <p:pic>
              <p:nvPicPr>
                <p:cNvPr id="77" name="Ink 76">
                  <a:extLst>
                    <a:ext uri="{FF2B5EF4-FFF2-40B4-BE49-F238E27FC236}">
                      <a16:creationId xmlns:a16="http://schemas.microsoft.com/office/drawing/2014/main" id="{2F9EE7D0-5172-72F8-314F-D1525F55342E}"/>
                    </a:ext>
                  </a:extLst>
                </p:cNvPr>
                <p:cNvPicPr/>
                <p:nvPr/>
              </p:nvPicPr>
              <p:blipFill>
                <a:blip r:embed="rId154"/>
                <a:stretch>
                  <a:fillRect/>
                </a:stretch>
              </p:blipFill>
              <p:spPr>
                <a:xfrm>
                  <a:off x="8956633" y="2882369"/>
                  <a:ext cx="43920" cy="93600"/>
                </a:xfrm>
                <a:prstGeom prst="rect">
                  <a:avLst/>
                </a:prstGeom>
              </p:spPr>
            </p:pic>
          </mc:Fallback>
        </mc:AlternateContent>
        <mc:AlternateContent xmlns:mc="http://schemas.openxmlformats.org/markup-compatibility/2006">
          <mc:Choice xmlns:p14="http://schemas.microsoft.com/office/powerpoint/2010/main" Requires="p14">
            <p:contentPart p14:bwMode="auto" r:id="rId155">
              <p14:nvContentPartPr>
                <p14:cNvPr id="97" name="Ink 96">
                  <a:extLst>
                    <a:ext uri="{FF2B5EF4-FFF2-40B4-BE49-F238E27FC236}">
                      <a16:creationId xmlns:a16="http://schemas.microsoft.com/office/drawing/2014/main" id="{9E93CAB1-F025-A5D0-6A88-225166933537}"/>
                    </a:ext>
                  </a:extLst>
                </p14:cNvPr>
                <p14:cNvContentPartPr/>
                <p14:nvPr/>
              </p14:nvContentPartPr>
              <p14:xfrm>
                <a:off x="9164353" y="2635409"/>
                <a:ext cx="203400" cy="556200"/>
              </p14:xfrm>
            </p:contentPart>
          </mc:Choice>
          <mc:Fallback>
            <p:pic>
              <p:nvPicPr>
                <p:cNvPr id="97" name="Ink 96">
                  <a:extLst>
                    <a:ext uri="{FF2B5EF4-FFF2-40B4-BE49-F238E27FC236}">
                      <a16:creationId xmlns:a16="http://schemas.microsoft.com/office/drawing/2014/main" id="{9E93CAB1-F025-A5D0-6A88-225166933537}"/>
                    </a:ext>
                  </a:extLst>
                </p:cNvPr>
                <p:cNvPicPr/>
                <p:nvPr/>
              </p:nvPicPr>
              <p:blipFill>
                <a:blip r:embed="rId156"/>
                <a:stretch>
                  <a:fillRect/>
                </a:stretch>
              </p:blipFill>
              <p:spPr>
                <a:xfrm>
                  <a:off x="9155713" y="2626769"/>
                  <a:ext cx="221040" cy="573840"/>
                </a:xfrm>
                <a:prstGeom prst="rect">
                  <a:avLst/>
                </a:prstGeom>
              </p:spPr>
            </p:pic>
          </mc:Fallback>
        </mc:AlternateContent>
        <mc:AlternateContent xmlns:mc="http://schemas.openxmlformats.org/markup-compatibility/2006">
          <mc:Choice xmlns:p14="http://schemas.microsoft.com/office/powerpoint/2010/main" Requires="p14">
            <p:contentPart p14:bwMode="auto" r:id="rId157">
              <p14:nvContentPartPr>
                <p14:cNvPr id="98" name="Ink 97">
                  <a:extLst>
                    <a:ext uri="{FF2B5EF4-FFF2-40B4-BE49-F238E27FC236}">
                      <a16:creationId xmlns:a16="http://schemas.microsoft.com/office/drawing/2014/main" id="{4ABABBAA-1126-67E5-B362-A34AE0B0F71D}"/>
                    </a:ext>
                  </a:extLst>
                </p14:cNvPr>
                <p14:cNvContentPartPr/>
                <p14:nvPr/>
              </p14:nvContentPartPr>
              <p14:xfrm>
                <a:off x="9104953" y="3107009"/>
                <a:ext cx="104040" cy="67320"/>
              </p14:xfrm>
            </p:contentPart>
          </mc:Choice>
          <mc:Fallback>
            <p:pic>
              <p:nvPicPr>
                <p:cNvPr id="98" name="Ink 97">
                  <a:extLst>
                    <a:ext uri="{FF2B5EF4-FFF2-40B4-BE49-F238E27FC236}">
                      <a16:creationId xmlns:a16="http://schemas.microsoft.com/office/drawing/2014/main" id="{4ABABBAA-1126-67E5-B362-A34AE0B0F71D}"/>
                    </a:ext>
                  </a:extLst>
                </p:cNvPr>
                <p:cNvPicPr/>
                <p:nvPr/>
              </p:nvPicPr>
              <p:blipFill>
                <a:blip r:embed="rId158"/>
                <a:stretch>
                  <a:fillRect/>
                </a:stretch>
              </p:blipFill>
              <p:spPr>
                <a:xfrm>
                  <a:off x="9095953" y="3098369"/>
                  <a:ext cx="121680" cy="84960"/>
                </a:xfrm>
                <a:prstGeom prst="rect">
                  <a:avLst/>
                </a:prstGeom>
              </p:spPr>
            </p:pic>
          </mc:Fallback>
        </mc:AlternateContent>
        <mc:AlternateContent xmlns:mc="http://schemas.openxmlformats.org/markup-compatibility/2006">
          <mc:Choice xmlns:p14="http://schemas.microsoft.com/office/powerpoint/2010/main" Requires="p14">
            <p:contentPart p14:bwMode="auto" r:id="rId159">
              <p14:nvContentPartPr>
                <p14:cNvPr id="100" name="Ink 99">
                  <a:extLst>
                    <a:ext uri="{FF2B5EF4-FFF2-40B4-BE49-F238E27FC236}">
                      <a16:creationId xmlns:a16="http://schemas.microsoft.com/office/drawing/2014/main" id="{EE27E1B7-55D7-31DA-AB70-112E6B9545AA}"/>
                    </a:ext>
                  </a:extLst>
                </p14:cNvPr>
                <p14:cNvContentPartPr/>
                <p14:nvPr/>
              </p14:nvContentPartPr>
              <p14:xfrm>
                <a:off x="8887873" y="3229409"/>
                <a:ext cx="216000" cy="433080"/>
              </p14:xfrm>
            </p:contentPart>
          </mc:Choice>
          <mc:Fallback>
            <p:pic>
              <p:nvPicPr>
                <p:cNvPr id="100" name="Ink 99">
                  <a:extLst>
                    <a:ext uri="{FF2B5EF4-FFF2-40B4-BE49-F238E27FC236}">
                      <a16:creationId xmlns:a16="http://schemas.microsoft.com/office/drawing/2014/main" id="{EE27E1B7-55D7-31DA-AB70-112E6B9545AA}"/>
                    </a:ext>
                  </a:extLst>
                </p:cNvPr>
                <p:cNvPicPr/>
                <p:nvPr/>
              </p:nvPicPr>
              <p:blipFill>
                <a:blip r:embed="rId160"/>
                <a:stretch>
                  <a:fillRect/>
                </a:stretch>
              </p:blipFill>
              <p:spPr>
                <a:xfrm>
                  <a:off x="8879233" y="3220769"/>
                  <a:ext cx="233640" cy="450720"/>
                </a:xfrm>
                <a:prstGeom prst="rect">
                  <a:avLst/>
                </a:prstGeom>
              </p:spPr>
            </p:pic>
          </mc:Fallback>
        </mc:AlternateContent>
        <mc:AlternateContent xmlns:mc="http://schemas.openxmlformats.org/markup-compatibility/2006">
          <mc:Choice xmlns:p14="http://schemas.microsoft.com/office/powerpoint/2010/main" Requires="p14">
            <p:contentPart p14:bwMode="auto" r:id="rId161">
              <p14:nvContentPartPr>
                <p14:cNvPr id="101" name="Ink 100">
                  <a:extLst>
                    <a:ext uri="{FF2B5EF4-FFF2-40B4-BE49-F238E27FC236}">
                      <a16:creationId xmlns:a16="http://schemas.microsoft.com/office/drawing/2014/main" id="{14B3AD7A-156F-0F18-0996-351858C85EBD}"/>
                    </a:ext>
                  </a:extLst>
                </p14:cNvPr>
                <p14:cNvContentPartPr/>
                <p14:nvPr/>
              </p14:nvContentPartPr>
              <p14:xfrm>
                <a:off x="9057073" y="3190529"/>
                <a:ext cx="107280" cy="81720"/>
              </p14:xfrm>
            </p:contentPart>
          </mc:Choice>
          <mc:Fallback>
            <p:pic>
              <p:nvPicPr>
                <p:cNvPr id="101" name="Ink 100">
                  <a:extLst>
                    <a:ext uri="{FF2B5EF4-FFF2-40B4-BE49-F238E27FC236}">
                      <a16:creationId xmlns:a16="http://schemas.microsoft.com/office/drawing/2014/main" id="{14B3AD7A-156F-0F18-0996-351858C85EBD}"/>
                    </a:ext>
                  </a:extLst>
                </p:cNvPr>
                <p:cNvPicPr/>
                <p:nvPr/>
              </p:nvPicPr>
              <p:blipFill>
                <a:blip r:embed="rId162"/>
                <a:stretch>
                  <a:fillRect/>
                </a:stretch>
              </p:blipFill>
              <p:spPr>
                <a:xfrm>
                  <a:off x="9048433" y="3181889"/>
                  <a:ext cx="124920" cy="99360"/>
                </a:xfrm>
                <a:prstGeom prst="rect">
                  <a:avLst/>
                </a:prstGeom>
              </p:spPr>
            </p:pic>
          </mc:Fallback>
        </mc:AlternateContent>
        <mc:AlternateContent xmlns:mc="http://schemas.openxmlformats.org/markup-compatibility/2006">
          <mc:Choice xmlns:p14="http://schemas.microsoft.com/office/powerpoint/2010/main" Requires="p14">
            <p:contentPart p14:bwMode="auto" r:id="rId163">
              <p14:nvContentPartPr>
                <p14:cNvPr id="102" name="Ink 101">
                  <a:extLst>
                    <a:ext uri="{FF2B5EF4-FFF2-40B4-BE49-F238E27FC236}">
                      <a16:creationId xmlns:a16="http://schemas.microsoft.com/office/drawing/2014/main" id="{A57ACB55-566B-5B05-089D-0CBE207ABC39}"/>
                    </a:ext>
                  </a:extLst>
                </p14:cNvPr>
                <p14:cNvContentPartPr/>
                <p14:nvPr/>
              </p14:nvContentPartPr>
              <p14:xfrm>
                <a:off x="8623993" y="3813329"/>
                <a:ext cx="233280" cy="300960"/>
              </p14:xfrm>
            </p:contentPart>
          </mc:Choice>
          <mc:Fallback>
            <p:pic>
              <p:nvPicPr>
                <p:cNvPr id="102" name="Ink 101">
                  <a:extLst>
                    <a:ext uri="{FF2B5EF4-FFF2-40B4-BE49-F238E27FC236}">
                      <a16:creationId xmlns:a16="http://schemas.microsoft.com/office/drawing/2014/main" id="{A57ACB55-566B-5B05-089D-0CBE207ABC39}"/>
                    </a:ext>
                  </a:extLst>
                </p:cNvPr>
                <p:cNvPicPr/>
                <p:nvPr/>
              </p:nvPicPr>
              <p:blipFill>
                <a:blip r:embed="rId164"/>
                <a:stretch>
                  <a:fillRect/>
                </a:stretch>
              </p:blipFill>
              <p:spPr>
                <a:xfrm>
                  <a:off x="8615353" y="3804329"/>
                  <a:ext cx="250920" cy="318600"/>
                </a:xfrm>
                <a:prstGeom prst="rect">
                  <a:avLst/>
                </a:prstGeom>
              </p:spPr>
            </p:pic>
          </mc:Fallback>
        </mc:AlternateContent>
        <mc:AlternateContent xmlns:mc="http://schemas.openxmlformats.org/markup-compatibility/2006">
          <mc:Choice xmlns:p14="http://schemas.microsoft.com/office/powerpoint/2010/main" Requires="p14">
            <p:contentPart p14:bwMode="auto" r:id="rId165">
              <p14:nvContentPartPr>
                <p14:cNvPr id="103" name="Ink 102">
                  <a:extLst>
                    <a:ext uri="{FF2B5EF4-FFF2-40B4-BE49-F238E27FC236}">
                      <a16:creationId xmlns:a16="http://schemas.microsoft.com/office/drawing/2014/main" id="{50BD81B1-0C2E-572D-14C4-19610E030300}"/>
                    </a:ext>
                  </a:extLst>
                </p14:cNvPr>
                <p14:cNvContentPartPr/>
                <p14:nvPr/>
              </p14:nvContentPartPr>
              <p14:xfrm>
                <a:off x="8797513" y="3865889"/>
                <a:ext cx="25560" cy="5760"/>
              </p14:xfrm>
            </p:contentPart>
          </mc:Choice>
          <mc:Fallback>
            <p:pic>
              <p:nvPicPr>
                <p:cNvPr id="103" name="Ink 102">
                  <a:extLst>
                    <a:ext uri="{FF2B5EF4-FFF2-40B4-BE49-F238E27FC236}">
                      <a16:creationId xmlns:a16="http://schemas.microsoft.com/office/drawing/2014/main" id="{50BD81B1-0C2E-572D-14C4-19610E030300}"/>
                    </a:ext>
                  </a:extLst>
                </p:cNvPr>
                <p:cNvPicPr/>
                <p:nvPr/>
              </p:nvPicPr>
              <p:blipFill>
                <a:blip r:embed="rId166"/>
                <a:stretch>
                  <a:fillRect/>
                </a:stretch>
              </p:blipFill>
              <p:spPr>
                <a:xfrm>
                  <a:off x="8788873" y="3857249"/>
                  <a:ext cx="43200" cy="23400"/>
                </a:xfrm>
                <a:prstGeom prst="rect">
                  <a:avLst/>
                </a:prstGeom>
              </p:spPr>
            </p:pic>
          </mc:Fallback>
        </mc:AlternateContent>
        <mc:AlternateContent xmlns:mc="http://schemas.openxmlformats.org/markup-compatibility/2006">
          <mc:Choice xmlns:p14="http://schemas.microsoft.com/office/powerpoint/2010/main" Requires="p14">
            <p:contentPart p14:bwMode="auto" r:id="rId167">
              <p14:nvContentPartPr>
                <p14:cNvPr id="104" name="Ink 103">
                  <a:extLst>
                    <a:ext uri="{FF2B5EF4-FFF2-40B4-BE49-F238E27FC236}">
                      <a16:creationId xmlns:a16="http://schemas.microsoft.com/office/drawing/2014/main" id="{DC18A5BC-4BEF-3D54-8686-AA1D8E5A2242}"/>
                    </a:ext>
                  </a:extLst>
                </p14:cNvPr>
                <p14:cNvContentPartPr/>
                <p14:nvPr/>
              </p14:nvContentPartPr>
              <p14:xfrm>
                <a:off x="8892913" y="3611729"/>
                <a:ext cx="246600" cy="401400"/>
              </p14:xfrm>
            </p:contentPart>
          </mc:Choice>
          <mc:Fallback>
            <p:pic>
              <p:nvPicPr>
                <p:cNvPr id="104" name="Ink 103">
                  <a:extLst>
                    <a:ext uri="{FF2B5EF4-FFF2-40B4-BE49-F238E27FC236}">
                      <a16:creationId xmlns:a16="http://schemas.microsoft.com/office/drawing/2014/main" id="{DC18A5BC-4BEF-3D54-8686-AA1D8E5A2242}"/>
                    </a:ext>
                  </a:extLst>
                </p:cNvPr>
                <p:cNvPicPr/>
                <p:nvPr/>
              </p:nvPicPr>
              <p:blipFill>
                <a:blip r:embed="rId168"/>
                <a:stretch>
                  <a:fillRect/>
                </a:stretch>
              </p:blipFill>
              <p:spPr>
                <a:xfrm>
                  <a:off x="8883913" y="3603089"/>
                  <a:ext cx="264240" cy="419040"/>
                </a:xfrm>
                <a:prstGeom prst="rect">
                  <a:avLst/>
                </a:prstGeom>
              </p:spPr>
            </p:pic>
          </mc:Fallback>
        </mc:AlternateContent>
        <mc:AlternateContent xmlns:mc="http://schemas.openxmlformats.org/markup-compatibility/2006">
          <mc:Choice xmlns:p14="http://schemas.microsoft.com/office/powerpoint/2010/main" Requires="p14">
            <p:contentPart p14:bwMode="auto" r:id="rId169">
              <p14:nvContentPartPr>
                <p14:cNvPr id="105" name="Ink 104">
                  <a:extLst>
                    <a:ext uri="{FF2B5EF4-FFF2-40B4-BE49-F238E27FC236}">
                      <a16:creationId xmlns:a16="http://schemas.microsoft.com/office/drawing/2014/main" id="{9D31B6C9-7704-FCF7-4DAA-E5FB7179E7F1}"/>
                    </a:ext>
                  </a:extLst>
                </p14:cNvPr>
                <p14:cNvContentPartPr/>
                <p14:nvPr/>
              </p14:nvContentPartPr>
              <p14:xfrm>
                <a:off x="9116473" y="3670769"/>
                <a:ext cx="79920" cy="32400"/>
              </p14:xfrm>
            </p:contentPart>
          </mc:Choice>
          <mc:Fallback>
            <p:pic>
              <p:nvPicPr>
                <p:cNvPr id="105" name="Ink 104">
                  <a:extLst>
                    <a:ext uri="{FF2B5EF4-FFF2-40B4-BE49-F238E27FC236}">
                      <a16:creationId xmlns:a16="http://schemas.microsoft.com/office/drawing/2014/main" id="{9D31B6C9-7704-FCF7-4DAA-E5FB7179E7F1}"/>
                    </a:ext>
                  </a:extLst>
                </p:cNvPr>
                <p:cNvPicPr/>
                <p:nvPr/>
              </p:nvPicPr>
              <p:blipFill>
                <a:blip r:embed="rId170"/>
                <a:stretch>
                  <a:fillRect/>
                </a:stretch>
              </p:blipFill>
              <p:spPr>
                <a:xfrm>
                  <a:off x="9107833" y="3661769"/>
                  <a:ext cx="97560" cy="50040"/>
                </a:xfrm>
                <a:prstGeom prst="rect">
                  <a:avLst/>
                </a:prstGeom>
              </p:spPr>
            </p:pic>
          </mc:Fallback>
        </mc:AlternateContent>
        <mc:AlternateContent xmlns:mc="http://schemas.openxmlformats.org/markup-compatibility/2006">
          <mc:Choice xmlns:p14="http://schemas.microsoft.com/office/powerpoint/2010/main" Requires="p14">
            <p:contentPart p14:bwMode="auto" r:id="rId171">
              <p14:nvContentPartPr>
                <p14:cNvPr id="106" name="Ink 105">
                  <a:extLst>
                    <a:ext uri="{FF2B5EF4-FFF2-40B4-BE49-F238E27FC236}">
                      <a16:creationId xmlns:a16="http://schemas.microsoft.com/office/drawing/2014/main" id="{EC9CFB35-383E-A2AD-4C5F-186334B1CB50}"/>
                    </a:ext>
                  </a:extLst>
                </p14:cNvPr>
                <p14:cNvContentPartPr/>
                <p14:nvPr/>
              </p14:nvContentPartPr>
              <p14:xfrm>
                <a:off x="9169753" y="3587609"/>
                <a:ext cx="29880" cy="28440"/>
              </p14:xfrm>
            </p:contentPart>
          </mc:Choice>
          <mc:Fallback>
            <p:pic>
              <p:nvPicPr>
                <p:cNvPr id="106" name="Ink 105">
                  <a:extLst>
                    <a:ext uri="{FF2B5EF4-FFF2-40B4-BE49-F238E27FC236}">
                      <a16:creationId xmlns:a16="http://schemas.microsoft.com/office/drawing/2014/main" id="{EC9CFB35-383E-A2AD-4C5F-186334B1CB50}"/>
                    </a:ext>
                  </a:extLst>
                </p:cNvPr>
                <p:cNvPicPr/>
                <p:nvPr/>
              </p:nvPicPr>
              <p:blipFill>
                <a:blip r:embed="rId172"/>
                <a:stretch>
                  <a:fillRect/>
                </a:stretch>
              </p:blipFill>
              <p:spPr>
                <a:xfrm>
                  <a:off x="9161113" y="3578969"/>
                  <a:ext cx="47520" cy="46080"/>
                </a:xfrm>
                <a:prstGeom prst="rect">
                  <a:avLst/>
                </a:prstGeom>
              </p:spPr>
            </p:pic>
          </mc:Fallback>
        </mc:AlternateContent>
        <mc:AlternateContent xmlns:mc="http://schemas.openxmlformats.org/markup-compatibility/2006">
          <mc:Choice xmlns:p14="http://schemas.microsoft.com/office/powerpoint/2010/main" Requires="p14">
            <p:contentPart p14:bwMode="auto" r:id="rId173">
              <p14:nvContentPartPr>
                <p14:cNvPr id="107" name="Ink 106">
                  <a:extLst>
                    <a:ext uri="{FF2B5EF4-FFF2-40B4-BE49-F238E27FC236}">
                      <a16:creationId xmlns:a16="http://schemas.microsoft.com/office/drawing/2014/main" id="{20241F3A-808E-443C-542E-F45BA96AB34D}"/>
                    </a:ext>
                  </a:extLst>
                </p14:cNvPr>
                <p14:cNvContentPartPr/>
                <p14:nvPr/>
              </p14:nvContentPartPr>
              <p14:xfrm>
                <a:off x="9228433" y="3566369"/>
                <a:ext cx="118080" cy="70920"/>
              </p14:xfrm>
            </p:contentPart>
          </mc:Choice>
          <mc:Fallback>
            <p:pic>
              <p:nvPicPr>
                <p:cNvPr id="107" name="Ink 106">
                  <a:extLst>
                    <a:ext uri="{FF2B5EF4-FFF2-40B4-BE49-F238E27FC236}">
                      <a16:creationId xmlns:a16="http://schemas.microsoft.com/office/drawing/2014/main" id="{20241F3A-808E-443C-542E-F45BA96AB34D}"/>
                    </a:ext>
                  </a:extLst>
                </p:cNvPr>
                <p:cNvPicPr/>
                <p:nvPr/>
              </p:nvPicPr>
              <p:blipFill>
                <a:blip r:embed="rId174"/>
                <a:stretch>
                  <a:fillRect/>
                </a:stretch>
              </p:blipFill>
              <p:spPr>
                <a:xfrm>
                  <a:off x="9219433" y="3557729"/>
                  <a:ext cx="135720" cy="88560"/>
                </a:xfrm>
                <a:prstGeom prst="rect">
                  <a:avLst/>
                </a:prstGeom>
              </p:spPr>
            </p:pic>
          </mc:Fallback>
        </mc:AlternateContent>
        <mc:AlternateContent xmlns:mc="http://schemas.openxmlformats.org/markup-compatibility/2006">
          <mc:Choice xmlns:p14="http://schemas.microsoft.com/office/powerpoint/2010/main" Requires="p14">
            <p:contentPart p14:bwMode="auto" r:id="rId175">
              <p14:nvContentPartPr>
                <p14:cNvPr id="108" name="Ink 107">
                  <a:extLst>
                    <a:ext uri="{FF2B5EF4-FFF2-40B4-BE49-F238E27FC236}">
                      <a16:creationId xmlns:a16="http://schemas.microsoft.com/office/drawing/2014/main" id="{E855FD4F-3D16-8093-2C67-DA396358A3C0}"/>
                    </a:ext>
                  </a:extLst>
                </p14:cNvPr>
                <p14:cNvContentPartPr/>
                <p14:nvPr/>
              </p14:nvContentPartPr>
              <p14:xfrm>
                <a:off x="8586553" y="4202489"/>
                <a:ext cx="102240" cy="287280"/>
              </p14:xfrm>
            </p:contentPart>
          </mc:Choice>
          <mc:Fallback>
            <p:pic>
              <p:nvPicPr>
                <p:cNvPr id="108" name="Ink 107">
                  <a:extLst>
                    <a:ext uri="{FF2B5EF4-FFF2-40B4-BE49-F238E27FC236}">
                      <a16:creationId xmlns:a16="http://schemas.microsoft.com/office/drawing/2014/main" id="{E855FD4F-3D16-8093-2C67-DA396358A3C0}"/>
                    </a:ext>
                  </a:extLst>
                </p:cNvPr>
                <p:cNvPicPr/>
                <p:nvPr/>
              </p:nvPicPr>
              <p:blipFill>
                <a:blip r:embed="rId176"/>
                <a:stretch>
                  <a:fillRect/>
                </a:stretch>
              </p:blipFill>
              <p:spPr>
                <a:xfrm>
                  <a:off x="8577553" y="4193849"/>
                  <a:ext cx="119880" cy="304920"/>
                </a:xfrm>
                <a:prstGeom prst="rect">
                  <a:avLst/>
                </a:prstGeom>
              </p:spPr>
            </p:pic>
          </mc:Fallback>
        </mc:AlternateContent>
        <mc:AlternateContent xmlns:mc="http://schemas.openxmlformats.org/markup-compatibility/2006">
          <mc:Choice xmlns:p14="http://schemas.microsoft.com/office/powerpoint/2010/main" Requires="p14">
            <p:contentPart p14:bwMode="auto" r:id="rId177">
              <p14:nvContentPartPr>
                <p14:cNvPr id="109" name="Ink 108">
                  <a:extLst>
                    <a:ext uri="{FF2B5EF4-FFF2-40B4-BE49-F238E27FC236}">
                      <a16:creationId xmlns:a16="http://schemas.microsoft.com/office/drawing/2014/main" id="{2770EBC7-F196-BC8C-F1A6-E9F9596E65F5}"/>
                    </a:ext>
                  </a:extLst>
                </p14:cNvPr>
                <p14:cNvContentPartPr/>
                <p14:nvPr/>
              </p14:nvContentPartPr>
              <p14:xfrm>
                <a:off x="8725873" y="4068929"/>
                <a:ext cx="114120" cy="179640"/>
              </p14:xfrm>
            </p:contentPart>
          </mc:Choice>
          <mc:Fallback>
            <p:pic>
              <p:nvPicPr>
                <p:cNvPr id="109" name="Ink 108">
                  <a:extLst>
                    <a:ext uri="{FF2B5EF4-FFF2-40B4-BE49-F238E27FC236}">
                      <a16:creationId xmlns:a16="http://schemas.microsoft.com/office/drawing/2014/main" id="{2770EBC7-F196-BC8C-F1A6-E9F9596E65F5}"/>
                    </a:ext>
                  </a:extLst>
                </p:cNvPr>
                <p:cNvPicPr/>
                <p:nvPr/>
              </p:nvPicPr>
              <p:blipFill>
                <a:blip r:embed="rId178"/>
                <a:stretch>
                  <a:fillRect/>
                </a:stretch>
              </p:blipFill>
              <p:spPr>
                <a:xfrm>
                  <a:off x="8716873" y="4059929"/>
                  <a:ext cx="131760" cy="197280"/>
                </a:xfrm>
                <a:prstGeom prst="rect">
                  <a:avLst/>
                </a:prstGeom>
              </p:spPr>
            </p:pic>
          </mc:Fallback>
        </mc:AlternateContent>
        <mc:AlternateContent xmlns:mc="http://schemas.openxmlformats.org/markup-compatibility/2006">
          <mc:Choice xmlns:p14="http://schemas.microsoft.com/office/powerpoint/2010/main" Requires="p14">
            <p:contentPart p14:bwMode="auto" r:id="rId179">
              <p14:nvContentPartPr>
                <p14:cNvPr id="110" name="Ink 109">
                  <a:extLst>
                    <a:ext uri="{FF2B5EF4-FFF2-40B4-BE49-F238E27FC236}">
                      <a16:creationId xmlns:a16="http://schemas.microsoft.com/office/drawing/2014/main" id="{5667BDEC-21D2-2811-CAD9-0F2610345035}"/>
                    </a:ext>
                  </a:extLst>
                </p14:cNvPr>
                <p14:cNvContentPartPr/>
                <p14:nvPr/>
              </p14:nvContentPartPr>
              <p14:xfrm>
                <a:off x="8798593" y="4032929"/>
                <a:ext cx="258480" cy="117720"/>
              </p14:xfrm>
            </p:contentPart>
          </mc:Choice>
          <mc:Fallback>
            <p:pic>
              <p:nvPicPr>
                <p:cNvPr id="110" name="Ink 109">
                  <a:extLst>
                    <a:ext uri="{FF2B5EF4-FFF2-40B4-BE49-F238E27FC236}">
                      <a16:creationId xmlns:a16="http://schemas.microsoft.com/office/drawing/2014/main" id="{5667BDEC-21D2-2811-CAD9-0F2610345035}"/>
                    </a:ext>
                  </a:extLst>
                </p:cNvPr>
                <p:cNvPicPr/>
                <p:nvPr/>
              </p:nvPicPr>
              <p:blipFill>
                <a:blip r:embed="rId180"/>
                <a:stretch>
                  <a:fillRect/>
                </a:stretch>
              </p:blipFill>
              <p:spPr>
                <a:xfrm>
                  <a:off x="8789953" y="4023929"/>
                  <a:ext cx="276120" cy="135360"/>
                </a:xfrm>
                <a:prstGeom prst="rect">
                  <a:avLst/>
                </a:prstGeom>
              </p:spPr>
            </p:pic>
          </mc:Fallback>
        </mc:AlternateContent>
        <mc:AlternateContent xmlns:mc="http://schemas.openxmlformats.org/markup-compatibility/2006">
          <mc:Choice xmlns:p14="http://schemas.microsoft.com/office/powerpoint/2010/main" Requires="p14">
            <p:contentPart p14:bwMode="auto" r:id="rId181">
              <p14:nvContentPartPr>
                <p14:cNvPr id="111" name="Ink 110">
                  <a:extLst>
                    <a:ext uri="{FF2B5EF4-FFF2-40B4-BE49-F238E27FC236}">
                      <a16:creationId xmlns:a16="http://schemas.microsoft.com/office/drawing/2014/main" id="{2CF49D61-A06F-5720-9601-B139993F6B6E}"/>
                    </a:ext>
                  </a:extLst>
                </p14:cNvPr>
                <p14:cNvContentPartPr/>
                <p14:nvPr/>
              </p14:nvContentPartPr>
              <p14:xfrm>
                <a:off x="9068953" y="3814049"/>
                <a:ext cx="274320" cy="380880"/>
              </p14:xfrm>
            </p:contentPart>
          </mc:Choice>
          <mc:Fallback>
            <p:pic>
              <p:nvPicPr>
                <p:cNvPr id="111" name="Ink 110">
                  <a:extLst>
                    <a:ext uri="{FF2B5EF4-FFF2-40B4-BE49-F238E27FC236}">
                      <a16:creationId xmlns:a16="http://schemas.microsoft.com/office/drawing/2014/main" id="{2CF49D61-A06F-5720-9601-B139993F6B6E}"/>
                    </a:ext>
                  </a:extLst>
                </p:cNvPr>
                <p:cNvPicPr/>
                <p:nvPr/>
              </p:nvPicPr>
              <p:blipFill>
                <a:blip r:embed="rId182"/>
                <a:stretch>
                  <a:fillRect/>
                </a:stretch>
              </p:blipFill>
              <p:spPr>
                <a:xfrm>
                  <a:off x="9060313" y="3805409"/>
                  <a:ext cx="291960" cy="398520"/>
                </a:xfrm>
                <a:prstGeom prst="rect">
                  <a:avLst/>
                </a:prstGeom>
              </p:spPr>
            </p:pic>
          </mc:Fallback>
        </mc:AlternateContent>
      </p:grpSp>
      <p:grpSp>
        <p:nvGrpSpPr>
          <p:cNvPr id="115" name="Group 114">
            <a:extLst>
              <a:ext uri="{FF2B5EF4-FFF2-40B4-BE49-F238E27FC236}">
                <a16:creationId xmlns:a16="http://schemas.microsoft.com/office/drawing/2014/main" id="{964B423B-1769-8D32-32A9-20DF2BC5CCF0}"/>
              </a:ext>
            </a:extLst>
          </p:cNvPr>
          <p:cNvGrpSpPr/>
          <p:nvPr/>
        </p:nvGrpSpPr>
        <p:grpSpPr>
          <a:xfrm>
            <a:off x="9705073" y="4997009"/>
            <a:ext cx="282960" cy="607320"/>
            <a:chOff x="9705073" y="4997009"/>
            <a:chExt cx="282960" cy="607320"/>
          </a:xfrm>
        </p:grpSpPr>
        <mc:AlternateContent xmlns:mc="http://schemas.openxmlformats.org/markup-compatibility/2006">
          <mc:Choice xmlns:p14="http://schemas.microsoft.com/office/powerpoint/2010/main" Requires="p14">
            <p:contentPart p14:bwMode="auto" r:id="rId183">
              <p14:nvContentPartPr>
                <p14:cNvPr id="113" name="Ink 112">
                  <a:extLst>
                    <a:ext uri="{FF2B5EF4-FFF2-40B4-BE49-F238E27FC236}">
                      <a16:creationId xmlns:a16="http://schemas.microsoft.com/office/drawing/2014/main" id="{7B95CA98-2DCC-75EE-5E27-476148A33C66}"/>
                    </a:ext>
                  </a:extLst>
                </p14:cNvPr>
                <p14:cNvContentPartPr/>
                <p14:nvPr/>
              </p14:nvContentPartPr>
              <p14:xfrm>
                <a:off x="9728833" y="4997009"/>
                <a:ext cx="259200" cy="607320"/>
              </p14:xfrm>
            </p:contentPart>
          </mc:Choice>
          <mc:Fallback>
            <p:pic>
              <p:nvPicPr>
                <p:cNvPr id="113" name="Ink 112">
                  <a:extLst>
                    <a:ext uri="{FF2B5EF4-FFF2-40B4-BE49-F238E27FC236}">
                      <a16:creationId xmlns:a16="http://schemas.microsoft.com/office/drawing/2014/main" id="{7B95CA98-2DCC-75EE-5E27-476148A33C66}"/>
                    </a:ext>
                  </a:extLst>
                </p:cNvPr>
                <p:cNvPicPr/>
                <p:nvPr/>
              </p:nvPicPr>
              <p:blipFill>
                <a:blip r:embed="rId184"/>
                <a:stretch>
                  <a:fillRect/>
                </a:stretch>
              </p:blipFill>
              <p:spPr>
                <a:xfrm>
                  <a:off x="9719833" y="4988009"/>
                  <a:ext cx="276840" cy="624960"/>
                </a:xfrm>
                <a:prstGeom prst="rect">
                  <a:avLst/>
                </a:prstGeom>
              </p:spPr>
            </p:pic>
          </mc:Fallback>
        </mc:AlternateContent>
        <mc:AlternateContent xmlns:mc="http://schemas.openxmlformats.org/markup-compatibility/2006">
          <mc:Choice xmlns:p14="http://schemas.microsoft.com/office/powerpoint/2010/main" Requires="p14">
            <p:contentPart p14:bwMode="auto" r:id="rId185">
              <p14:nvContentPartPr>
                <p14:cNvPr id="114" name="Ink 113">
                  <a:extLst>
                    <a:ext uri="{FF2B5EF4-FFF2-40B4-BE49-F238E27FC236}">
                      <a16:creationId xmlns:a16="http://schemas.microsoft.com/office/drawing/2014/main" id="{2D129D3D-D9CF-DF44-1AF5-43629F9FD193}"/>
                    </a:ext>
                  </a:extLst>
                </p14:cNvPr>
                <p14:cNvContentPartPr/>
                <p14:nvPr/>
              </p14:nvContentPartPr>
              <p14:xfrm>
                <a:off x="9705073" y="5008169"/>
                <a:ext cx="83520" cy="94680"/>
              </p14:xfrm>
            </p:contentPart>
          </mc:Choice>
          <mc:Fallback>
            <p:pic>
              <p:nvPicPr>
                <p:cNvPr id="114" name="Ink 113">
                  <a:extLst>
                    <a:ext uri="{FF2B5EF4-FFF2-40B4-BE49-F238E27FC236}">
                      <a16:creationId xmlns:a16="http://schemas.microsoft.com/office/drawing/2014/main" id="{2D129D3D-D9CF-DF44-1AF5-43629F9FD193}"/>
                    </a:ext>
                  </a:extLst>
                </p:cNvPr>
                <p:cNvPicPr/>
                <p:nvPr/>
              </p:nvPicPr>
              <p:blipFill>
                <a:blip r:embed="rId186"/>
                <a:stretch>
                  <a:fillRect/>
                </a:stretch>
              </p:blipFill>
              <p:spPr>
                <a:xfrm>
                  <a:off x="9696073" y="4999169"/>
                  <a:ext cx="101160" cy="112320"/>
                </a:xfrm>
                <a:prstGeom prst="rect">
                  <a:avLst/>
                </a:prstGeom>
              </p:spPr>
            </p:pic>
          </mc:Fallback>
        </mc:AlternateContent>
      </p:grpSp>
      <p:grpSp>
        <p:nvGrpSpPr>
          <p:cNvPr id="124" name="Group 123">
            <a:extLst>
              <a:ext uri="{FF2B5EF4-FFF2-40B4-BE49-F238E27FC236}">
                <a16:creationId xmlns:a16="http://schemas.microsoft.com/office/drawing/2014/main" id="{1BEA79EB-39EE-83DA-190C-94F2C55AF6F3}"/>
              </a:ext>
            </a:extLst>
          </p:cNvPr>
          <p:cNvGrpSpPr/>
          <p:nvPr/>
        </p:nvGrpSpPr>
        <p:grpSpPr>
          <a:xfrm>
            <a:off x="9888673" y="5363849"/>
            <a:ext cx="578880" cy="414000"/>
            <a:chOff x="9888673" y="5363849"/>
            <a:chExt cx="578880" cy="414000"/>
          </a:xfrm>
        </p:grpSpPr>
        <mc:AlternateContent xmlns:mc="http://schemas.openxmlformats.org/markup-compatibility/2006">
          <mc:Choice xmlns:p14="http://schemas.microsoft.com/office/powerpoint/2010/main" Requires="p14">
            <p:contentPart p14:bwMode="auto" r:id="rId187">
              <p14:nvContentPartPr>
                <p14:cNvPr id="116" name="Ink 115">
                  <a:extLst>
                    <a:ext uri="{FF2B5EF4-FFF2-40B4-BE49-F238E27FC236}">
                      <a16:creationId xmlns:a16="http://schemas.microsoft.com/office/drawing/2014/main" id="{4E3999A1-7CF6-3F81-DFF6-202977CF3F1D}"/>
                    </a:ext>
                  </a:extLst>
                </p14:cNvPr>
                <p14:cNvContentPartPr/>
                <p14:nvPr/>
              </p14:nvContentPartPr>
              <p14:xfrm>
                <a:off x="9888673" y="5666609"/>
                <a:ext cx="146520" cy="111240"/>
              </p14:xfrm>
            </p:contentPart>
          </mc:Choice>
          <mc:Fallback>
            <p:pic>
              <p:nvPicPr>
                <p:cNvPr id="116" name="Ink 115">
                  <a:extLst>
                    <a:ext uri="{FF2B5EF4-FFF2-40B4-BE49-F238E27FC236}">
                      <a16:creationId xmlns:a16="http://schemas.microsoft.com/office/drawing/2014/main" id="{4E3999A1-7CF6-3F81-DFF6-202977CF3F1D}"/>
                    </a:ext>
                  </a:extLst>
                </p:cNvPr>
                <p:cNvPicPr/>
                <p:nvPr/>
              </p:nvPicPr>
              <p:blipFill>
                <a:blip r:embed="rId188"/>
                <a:stretch>
                  <a:fillRect/>
                </a:stretch>
              </p:blipFill>
              <p:spPr>
                <a:xfrm>
                  <a:off x="9879673" y="5657609"/>
                  <a:ext cx="164160" cy="128880"/>
                </a:xfrm>
                <a:prstGeom prst="rect">
                  <a:avLst/>
                </a:prstGeom>
              </p:spPr>
            </p:pic>
          </mc:Fallback>
        </mc:AlternateContent>
        <mc:AlternateContent xmlns:mc="http://schemas.openxmlformats.org/markup-compatibility/2006">
          <mc:Choice xmlns:p14="http://schemas.microsoft.com/office/powerpoint/2010/main" Requires="p14">
            <p:contentPart p14:bwMode="auto" r:id="rId189">
              <p14:nvContentPartPr>
                <p14:cNvPr id="117" name="Ink 116">
                  <a:extLst>
                    <a:ext uri="{FF2B5EF4-FFF2-40B4-BE49-F238E27FC236}">
                      <a16:creationId xmlns:a16="http://schemas.microsoft.com/office/drawing/2014/main" id="{B4B89CFF-8A2B-F370-AD0A-D4881E3D5609}"/>
                    </a:ext>
                  </a:extLst>
                </p14:cNvPr>
                <p14:cNvContentPartPr/>
                <p14:nvPr/>
              </p14:nvContentPartPr>
              <p14:xfrm>
                <a:off x="10051033" y="5608649"/>
                <a:ext cx="38520" cy="77040"/>
              </p14:xfrm>
            </p:contentPart>
          </mc:Choice>
          <mc:Fallback>
            <p:pic>
              <p:nvPicPr>
                <p:cNvPr id="117" name="Ink 116">
                  <a:extLst>
                    <a:ext uri="{FF2B5EF4-FFF2-40B4-BE49-F238E27FC236}">
                      <a16:creationId xmlns:a16="http://schemas.microsoft.com/office/drawing/2014/main" id="{B4B89CFF-8A2B-F370-AD0A-D4881E3D5609}"/>
                    </a:ext>
                  </a:extLst>
                </p:cNvPr>
                <p:cNvPicPr/>
                <p:nvPr/>
              </p:nvPicPr>
              <p:blipFill>
                <a:blip r:embed="rId190"/>
                <a:stretch>
                  <a:fillRect/>
                </a:stretch>
              </p:blipFill>
              <p:spPr>
                <a:xfrm>
                  <a:off x="10042393" y="5600009"/>
                  <a:ext cx="56160" cy="94680"/>
                </a:xfrm>
                <a:prstGeom prst="rect">
                  <a:avLst/>
                </a:prstGeom>
              </p:spPr>
            </p:pic>
          </mc:Fallback>
        </mc:AlternateContent>
        <mc:AlternateContent xmlns:mc="http://schemas.openxmlformats.org/markup-compatibility/2006">
          <mc:Choice xmlns:p14="http://schemas.microsoft.com/office/powerpoint/2010/main" Requires="p14">
            <p:contentPart p14:bwMode="auto" r:id="rId191">
              <p14:nvContentPartPr>
                <p14:cNvPr id="118" name="Ink 117">
                  <a:extLst>
                    <a:ext uri="{FF2B5EF4-FFF2-40B4-BE49-F238E27FC236}">
                      <a16:creationId xmlns:a16="http://schemas.microsoft.com/office/drawing/2014/main" id="{3B074E28-D8D2-C94F-2162-776F2FCE6748}"/>
                    </a:ext>
                  </a:extLst>
                </p14:cNvPr>
                <p14:cNvContentPartPr/>
                <p14:nvPr/>
              </p14:nvContentPartPr>
              <p14:xfrm>
                <a:off x="10071193" y="5559329"/>
                <a:ext cx="92160" cy="96840"/>
              </p14:xfrm>
            </p:contentPart>
          </mc:Choice>
          <mc:Fallback>
            <p:pic>
              <p:nvPicPr>
                <p:cNvPr id="118" name="Ink 117">
                  <a:extLst>
                    <a:ext uri="{FF2B5EF4-FFF2-40B4-BE49-F238E27FC236}">
                      <a16:creationId xmlns:a16="http://schemas.microsoft.com/office/drawing/2014/main" id="{3B074E28-D8D2-C94F-2162-776F2FCE6748}"/>
                    </a:ext>
                  </a:extLst>
                </p:cNvPr>
                <p:cNvPicPr/>
                <p:nvPr/>
              </p:nvPicPr>
              <p:blipFill>
                <a:blip r:embed="rId192"/>
                <a:stretch>
                  <a:fillRect/>
                </a:stretch>
              </p:blipFill>
              <p:spPr>
                <a:xfrm>
                  <a:off x="10062193" y="5550689"/>
                  <a:ext cx="109800" cy="114480"/>
                </a:xfrm>
                <a:prstGeom prst="rect">
                  <a:avLst/>
                </a:prstGeom>
              </p:spPr>
            </p:pic>
          </mc:Fallback>
        </mc:AlternateContent>
        <mc:AlternateContent xmlns:mc="http://schemas.openxmlformats.org/markup-compatibility/2006">
          <mc:Choice xmlns:p14="http://schemas.microsoft.com/office/powerpoint/2010/main" Requires="p14">
            <p:contentPart p14:bwMode="auto" r:id="rId193">
              <p14:nvContentPartPr>
                <p14:cNvPr id="119" name="Ink 118">
                  <a:extLst>
                    <a:ext uri="{FF2B5EF4-FFF2-40B4-BE49-F238E27FC236}">
                      <a16:creationId xmlns:a16="http://schemas.microsoft.com/office/drawing/2014/main" id="{42537203-E1B8-7C76-6956-88126066D49B}"/>
                    </a:ext>
                  </a:extLst>
                </p14:cNvPr>
                <p14:cNvContentPartPr/>
                <p14:nvPr/>
              </p14:nvContentPartPr>
              <p14:xfrm>
                <a:off x="10173793" y="5519009"/>
                <a:ext cx="78840" cy="88920"/>
              </p14:xfrm>
            </p:contentPart>
          </mc:Choice>
          <mc:Fallback>
            <p:pic>
              <p:nvPicPr>
                <p:cNvPr id="119" name="Ink 118">
                  <a:extLst>
                    <a:ext uri="{FF2B5EF4-FFF2-40B4-BE49-F238E27FC236}">
                      <a16:creationId xmlns:a16="http://schemas.microsoft.com/office/drawing/2014/main" id="{42537203-E1B8-7C76-6956-88126066D49B}"/>
                    </a:ext>
                  </a:extLst>
                </p:cNvPr>
                <p:cNvPicPr/>
                <p:nvPr/>
              </p:nvPicPr>
              <p:blipFill>
                <a:blip r:embed="rId194"/>
                <a:stretch>
                  <a:fillRect/>
                </a:stretch>
              </p:blipFill>
              <p:spPr>
                <a:xfrm>
                  <a:off x="10164793" y="5510009"/>
                  <a:ext cx="96480" cy="106560"/>
                </a:xfrm>
                <a:prstGeom prst="rect">
                  <a:avLst/>
                </a:prstGeom>
              </p:spPr>
            </p:pic>
          </mc:Fallback>
        </mc:AlternateContent>
        <mc:AlternateContent xmlns:mc="http://schemas.openxmlformats.org/markup-compatibility/2006">
          <mc:Choice xmlns:p14="http://schemas.microsoft.com/office/powerpoint/2010/main" Requires="p14">
            <p:contentPart p14:bwMode="auto" r:id="rId195">
              <p14:nvContentPartPr>
                <p14:cNvPr id="120" name="Ink 119">
                  <a:extLst>
                    <a:ext uri="{FF2B5EF4-FFF2-40B4-BE49-F238E27FC236}">
                      <a16:creationId xmlns:a16="http://schemas.microsoft.com/office/drawing/2014/main" id="{0713C0E3-E44C-1DE4-B15A-ABA2207F14E4}"/>
                    </a:ext>
                  </a:extLst>
                </p14:cNvPr>
                <p14:cNvContentPartPr/>
                <p14:nvPr/>
              </p14:nvContentPartPr>
              <p14:xfrm>
                <a:off x="10340473" y="5444489"/>
                <a:ext cx="38520" cy="61200"/>
              </p14:xfrm>
            </p:contentPart>
          </mc:Choice>
          <mc:Fallback>
            <p:pic>
              <p:nvPicPr>
                <p:cNvPr id="120" name="Ink 119">
                  <a:extLst>
                    <a:ext uri="{FF2B5EF4-FFF2-40B4-BE49-F238E27FC236}">
                      <a16:creationId xmlns:a16="http://schemas.microsoft.com/office/drawing/2014/main" id="{0713C0E3-E44C-1DE4-B15A-ABA2207F14E4}"/>
                    </a:ext>
                  </a:extLst>
                </p:cNvPr>
                <p:cNvPicPr/>
                <p:nvPr/>
              </p:nvPicPr>
              <p:blipFill>
                <a:blip r:embed="rId196"/>
                <a:stretch>
                  <a:fillRect/>
                </a:stretch>
              </p:blipFill>
              <p:spPr>
                <a:xfrm>
                  <a:off x="10331473" y="5435849"/>
                  <a:ext cx="56160" cy="78840"/>
                </a:xfrm>
                <a:prstGeom prst="rect">
                  <a:avLst/>
                </a:prstGeom>
              </p:spPr>
            </p:pic>
          </mc:Fallback>
        </mc:AlternateContent>
        <mc:AlternateContent xmlns:mc="http://schemas.openxmlformats.org/markup-compatibility/2006">
          <mc:Choice xmlns:p14="http://schemas.microsoft.com/office/powerpoint/2010/main" Requires="p14">
            <p:contentPart p14:bwMode="auto" r:id="rId197">
              <p14:nvContentPartPr>
                <p14:cNvPr id="121" name="Ink 120">
                  <a:extLst>
                    <a:ext uri="{FF2B5EF4-FFF2-40B4-BE49-F238E27FC236}">
                      <a16:creationId xmlns:a16="http://schemas.microsoft.com/office/drawing/2014/main" id="{A554A2EB-F7DB-B51F-E205-8E45AE4F2275}"/>
                    </a:ext>
                  </a:extLst>
                </p14:cNvPr>
                <p14:cNvContentPartPr/>
                <p14:nvPr/>
              </p14:nvContentPartPr>
              <p14:xfrm>
                <a:off x="10393393" y="5409209"/>
                <a:ext cx="25920" cy="81360"/>
              </p14:xfrm>
            </p:contentPart>
          </mc:Choice>
          <mc:Fallback>
            <p:pic>
              <p:nvPicPr>
                <p:cNvPr id="121" name="Ink 120">
                  <a:extLst>
                    <a:ext uri="{FF2B5EF4-FFF2-40B4-BE49-F238E27FC236}">
                      <a16:creationId xmlns:a16="http://schemas.microsoft.com/office/drawing/2014/main" id="{A554A2EB-F7DB-B51F-E205-8E45AE4F2275}"/>
                    </a:ext>
                  </a:extLst>
                </p:cNvPr>
                <p:cNvPicPr/>
                <p:nvPr/>
              </p:nvPicPr>
              <p:blipFill>
                <a:blip r:embed="rId198"/>
                <a:stretch>
                  <a:fillRect/>
                </a:stretch>
              </p:blipFill>
              <p:spPr>
                <a:xfrm>
                  <a:off x="10384753" y="5400209"/>
                  <a:ext cx="43560" cy="99000"/>
                </a:xfrm>
                <a:prstGeom prst="rect">
                  <a:avLst/>
                </a:prstGeom>
              </p:spPr>
            </p:pic>
          </mc:Fallback>
        </mc:AlternateContent>
        <mc:AlternateContent xmlns:mc="http://schemas.openxmlformats.org/markup-compatibility/2006">
          <mc:Choice xmlns:p14="http://schemas.microsoft.com/office/powerpoint/2010/main" Requires="p14">
            <p:contentPart p14:bwMode="auto" r:id="rId199">
              <p14:nvContentPartPr>
                <p14:cNvPr id="122" name="Ink 121">
                  <a:extLst>
                    <a:ext uri="{FF2B5EF4-FFF2-40B4-BE49-F238E27FC236}">
                      <a16:creationId xmlns:a16="http://schemas.microsoft.com/office/drawing/2014/main" id="{C6312A7F-1AD2-9A26-3C2C-65DD2BD0BE89}"/>
                    </a:ext>
                  </a:extLst>
                </p14:cNvPr>
                <p14:cNvContentPartPr/>
                <p14:nvPr/>
              </p14:nvContentPartPr>
              <p14:xfrm>
                <a:off x="10299433" y="5363849"/>
                <a:ext cx="146880" cy="97920"/>
              </p14:xfrm>
            </p:contentPart>
          </mc:Choice>
          <mc:Fallback>
            <p:pic>
              <p:nvPicPr>
                <p:cNvPr id="122" name="Ink 121">
                  <a:extLst>
                    <a:ext uri="{FF2B5EF4-FFF2-40B4-BE49-F238E27FC236}">
                      <a16:creationId xmlns:a16="http://schemas.microsoft.com/office/drawing/2014/main" id="{C6312A7F-1AD2-9A26-3C2C-65DD2BD0BE89}"/>
                    </a:ext>
                  </a:extLst>
                </p:cNvPr>
                <p:cNvPicPr/>
                <p:nvPr/>
              </p:nvPicPr>
              <p:blipFill>
                <a:blip r:embed="rId200"/>
                <a:stretch>
                  <a:fillRect/>
                </a:stretch>
              </p:blipFill>
              <p:spPr>
                <a:xfrm>
                  <a:off x="10290433" y="5355209"/>
                  <a:ext cx="164520" cy="115560"/>
                </a:xfrm>
                <a:prstGeom prst="rect">
                  <a:avLst/>
                </a:prstGeom>
              </p:spPr>
            </p:pic>
          </mc:Fallback>
        </mc:AlternateContent>
        <mc:AlternateContent xmlns:mc="http://schemas.openxmlformats.org/markup-compatibility/2006">
          <mc:Choice xmlns:p14="http://schemas.microsoft.com/office/powerpoint/2010/main" Requires="p14">
            <p:contentPart p14:bwMode="auto" r:id="rId201">
              <p14:nvContentPartPr>
                <p14:cNvPr id="123" name="Ink 122">
                  <a:extLst>
                    <a:ext uri="{FF2B5EF4-FFF2-40B4-BE49-F238E27FC236}">
                      <a16:creationId xmlns:a16="http://schemas.microsoft.com/office/drawing/2014/main" id="{6FB7B7CF-7D82-A7B8-2E7E-07B3E2E8A233}"/>
                    </a:ext>
                  </a:extLst>
                </p14:cNvPr>
                <p14:cNvContentPartPr/>
                <p14:nvPr/>
              </p14:nvContentPartPr>
              <p14:xfrm>
                <a:off x="10331473" y="5484449"/>
                <a:ext cx="136080" cy="46440"/>
              </p14:xfrm>
            </p:contentPart>
          </mc:Choice>
          <mc:Fallback>
            <p:pic>
              <p:nvPicPr>
                <p:cNvPr id="123" name="Ink 122">
                  <a:extLst>
                    <a:ext uri="{FF2B5EF4-FFF2-40B4-BE49-F238E27FC236}">
                      <a16:creationId xmlns:a16="http://schemas.microsoft.com/office/drawing/2014/main" id="{6FB7B7CF-7D82-A7B8-2E7E-07B3E2E8A233}"/>
                    </a:ext>
                  </a:extLst>
                </p:cNvPr>
                <p:cNvPicPr/>
                <p:nvPr/>
              </p:nvPicPr>
              <p:blipFill>
                <a:blip r:embed="rId202"/>
                <a:stretch>
                  <a:fillRect/>
                </a:stretch>
              </p:blipFill>
              <p:spPr>
                <a:xfrm>
                  <a:off x="10322833" y="5475449"/>
                  <a:ext cx="153720" cy="640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03">
            <p14:nvContentPartPr>
              <p14:cNvPr id="125" name="Ink 124">
                <a:extLst>
                  <a:ext uri="{FF2B5EF4-FFF2-40B4-BE49-F238E27FC236}">
                    <a16:creationId xmlns:a16="http://schemas.microsoft.com/office/drawing/2014/main" id="{48AD2386-850D-5491-B6F1-AAB2FBF58A8A}"/>
                  </a:ext>
                </a:extLst>
              </p14:cNvPr>
              <p14:cNvContentPartPr/>
              <p14:nvPr/>
            </p14:nvContentPartPr>
            <p14:xfrm>
              <a:off x="9716233" y="4118609"/>
              <a:ext cx="416160" cy="43920"/>
            </p14:xfrm>
          </p:contentPart>
        </mc:Choice>
        <mc:Fallback>
          <p:pic>
            <p:nvPicPr>
              <p:cNvPr id="125" name="Ink 124">
                <a:extLst>
                  <a:ext uri="{FF2B5EF4-FFF2-40B4-BE49-F238E27FC236}">
                    <a16:creationId xmlns:a16="http://schemas.microsoft.com/office/drawing/2014/main" id="{48AD2386-850D-5491-B6F1-AAB2FBF58A8A}"/>
                  </a:ext>
                </a:extLst>
              </p:cNvPr>
              <p:cNvPicPr/>
              <p:nvPr/>
            </p:nvPicPr>
            <p:blipFill>
              <a:blip r:embed="rId204"/>
              <a:stretch>
                <a:fillRect/>
              </a:stretch>
            </p:blipFill>
            <p:spPr>
              <a:xfrm>
                <a:off x="9707593" y="4109969"/>
                <a:ext cx="433800" cy="61560"/>
              </a:xfrm>
              <a:prstGeom prst="rect">
                <a:avLst/>
              </a:prstGeom>
            </p:spPr>
          </p:pic>
        </mc:Fallback>
      </mc:AlternateContent>
      <mc:AlternateContent xmlns:mc="http://schemas.openxmlformats.org/markup-compatibility/2006">
        <mc:Choice xmlns:p14="http://schemas.microsoft.com/office/powerpoint/2010/main" Requires="p14">
          <p:contentPart p14:bwMode="auto" r:id="rId205">
            <p14:nvContentPartPr>
              <p14:cNvPr id="126" name="Ink 125">
                <a:extLst>
                  <a:ext uri="{FF2B5EF4-FFF2-40B4-BE49-F238E27FC236}">
                    <a16:creationId xmlns:a16="http://schemas.microsoft.com/office/drawing/2014/main" id="{A30C6864-8930-BF91-3E7B-35AFC45F86FC}"/>
                  </a:ext>
                </a:extLst>
              </p14:cNvPr>
              <p14:cNvContentPartPr/>
              <p14:nvPr/>
            </p14:nvContentPartPr>
            <p14:xfrm>
              <a:off x="9789313" y="4289249"/>
              <a:ext cx="177840" cy="29880"/>
            </p14:xfrm>
          </p:contentPart>
        </mc:Choice>
        <mc:Fallback>
          <p:pic>
            <p:nvPicPr>
              <p:cNvPr id="126" name="Ink 125">
                <a:extLst>
                  <a:ext uri="{FF2B5EF4-FFF2-40B4-BE49-F238E27FC236}">
                    <a16:creationId xmlns:a16="http://schemas.microsoft.com/office/drawing/2014/main" id="{A30C6864-8930-BF91-3E7B-35AFC45F86FC}"/>
                  </a:ext>
                </a:extLst>
              </p:cNvPr>
              <p:cNvPicPr/>
              <p:nvPr/>
            </p:nvPicPr>
            <p:blipFill>
              <a:blip r:embed="rId206"/>
              <a:stretch>
                <a:fillRect/>
              </a:stretch>
            </p:blipFill>
            <p:spPr>
              <a:xfrm>
                <a:off x="9780313" y="4280609"/>
                <a:ext cx="195480" cy="47520"/>
              </a:xfrm>
              <a:prstGeom prst="rect">
                <a:avLst/>
              </a:prstGeom>
            </p:spPr>
          </p:pic>
        </mc:Fallback>
      </mc:AlternateContent>
      <mc:AlternateContent xmlns:mc="http://schemas.openxmlformats.org/markup-compatibility/2006">
        <mc:Choice xmlns:p14="http://schemas.microsoft.com/office/powerpoint/2010/main" Requires="p14">
          <p:contentPart p14:bwMode="auto" r:id="rId207">
            <p14:nvContentPartPr>
              <p14:cNvPr id="127" name="Ink 126">
                <a:extLst>
                  <a:ext uri="{FF2B5EF4-FFF2-40B4-BE49-F238E27FC236}">
                    <a16:creationId xmlns:a16="http://schemas.microsoft.com/office/drawing/2014/main" id="{0C24DED3-46CD-5715-87B4-BC34BCD6E33A}"/>
                  </a:ext>
                </a:extLst>
              </p14:cNvPr>
              <p14:cNvContentPartPr/>
              <p14:nvPr/>
            </p14:nvContentPartPr>
            <p14:xfrm>
              <a:off x="10287913" y="3653849"/>
              <a:ext cx="885240" cy="448560"/>
            </p14:xfrm>
          </p:contentPart>
        </mc:Choice>
        <mc:Fallback>
          <p:pic>
            <p:nvPicPr>
              <p:cNvPr id="127" name="Ink 126">
                <a:extLst>
                  <a:ext uri="{FF2B5EF4-FFF2-40B4-BE49-F238E27FC236}">
                    <a16:creationId xmlns:a16="http://schemas.microsoft.com/office/drawing/2014/main" id="{0C24DED3-46CD-5715-87B4-BC34BCD6E33A}"/>
                  </a:ext>
                </a:extLst>
              </p:cNvPr>
              <p:cNvPicPr/>
              <p:nvPr/>
            </p:nvPicPr>
            <p:blipFill>
              <a:blip r:embed="rId208"/>
              <a:stretch>
                <a:fillRect/>
              </a:stretch>
            </p:blipFill>
            <p:spPr>
              <a:xfrm>
                <a:off x="10279273" y="3645209"/>
                <a:ext cx="902880" cy="466200"/>
              </a:xfrm>
              <a:prstGeom prst="rect">
                <a:avLst/>
              </a:prstGeom>
            </p:spPr>
          </p:pic>
        </mc:Fallback>
      </mc:AlternateContent>
      <mc:AlternateContent xmlns:mc="http://schemas.openxmlformats.org/markup-compatibility/2006">
        <mc:Choice xmlns:p14="http://schemas.microsoft.com/office/powerpoint/2010/main" Requires="p14">
          <p:contentPart p14:bwMode="auto" r:id="rId209">
            <p14:nvContentPartPr>
              <p14:cNvPr id="128" name="Ink 127">
                <a:extLst>
                  <a:ext uri="{FF2B5EF4-FFF2-40B4-BE49-F238E27FC236}">
                    <a16:creationId xmlns:a16="http://schemas.microsoft.com/office/drawing/2014/main" id="{16914A19-44B8-BC7E-6688-CF52C3DBA8F5}"/>
                  </a:ext>
                </a:extLst>
              </p14:cNvPr>
              <p14:cNvContentPartPr/>
              <p14:nvPr/>
            </p14:nvContentPartPr>
            <p14:xfrm>
              <a:off x="11988193" y="3452969"/>
              <a:ext cx="633600" cy="396360"/>
            </p14:xfrm>
          </p:contentPart>
        </mc:Choice>
        <mc:Fallback>
          <p:pic>
            <p:nvPicPr>
              <p:cNvPr id="128" name="Ink 127">
                <a:extLst>
                  <a:ext uri="{FF2B5EF4-FFF2-40B4-BE49-F238E27FC236}">
                    <a16:creationId xmlns:a16="http://schemas.microsoft.com/office/drawing/2014/main" id="{16914A19-44B8-BC7E-6688-CF52C3DBA8F5}"/>
                  </a:ext>
                </a:extLst>
              </p:cNvPr>
              <p:cNvPicPr/>
              <p:nvPr/>
            </p:nvPicPr>
            <p:blipFill>
              <a:blip r:embed="rId210"/>
              <a:stretch>
                <a:fillRect/>
              </a:stretch>
            </p:blipFill>
            <p:spPr>
              <a:xfrm>
                <a:off x="11979193" y="3444329"/>
                <a:ext cx="651240" cy="414000"/>
              </a:xfrm>
              <a:prstGeom prst="rect">
                <a:avLst/>
              </a:prstGeom>
            </p:spPr>
          </p:pic>
        </mc:Fallback>
      </mc:AlternateContent>
      <p:grpSp>
        <p:nvGrpSpPr>
          <p:cNvPr id="136" name="Group 135">
            <a:extLst>
              <a:ext uri="{FF2B5EF4-FFF2-40B4-BE49-F238E27FC236}">
                <a16:creationId xmlns:a16="http://schemas.microsoft.com/office/drawing/2014/main" id="{D481E2BC-445A-9804-58F1-33AFA14B2B68}"/>
              </a:ext>
            </a:extLst>
          </p:cNvPr>
          <p:cNvGrpSpPr/>
          <p:nvPr/>
        </p:nvGrpSpPr>
        <p:grpSpPr>
          <a:xfrm>
            <a:off x="11310673" y="3616769"/>
            <a:ext cx="460080" cy="411480"/>
            <a:chOff x="11310673" y="3616769"/>
            <a:chExt cx="460080" cy="411480"/>
          </a:xfrm>
        </p:grpSpPr>
        <mc:AlternateContent xmlns:mc="http://schemas.openxmlformats.org/markup-compatibility/2006">
          <mc:Choice xmlns:p14="http://schemas.microsoft.com/office/powerpoint/2010/main" Requires="p14">
            <p:contentPart p14:bwMode="auto" r:id="rId211">
              <p14:nvContentPartPr>
                <p14:cNvPr id="129" name="Ink 128">
                  <a:extLst>
                    <a:ext uri="{FF2B5EF4-FFF2-40B4-BE49-F238E27FC236}">
                      <a16:creationId xmlns:a16="http://schemas.microsoft.com/office/drawing/2014/main" id="{88B1F50F-0B71-B8D0-9FE5-686CEDF2475B}"/>
                    </a:ext>
                  </a:extLst>
                </p14:cNvPr>
                <p14:cNvContentPartPr/>
                <p14:nvPr/>
              </p14:nvContentPartPr>
              <p14:xfrm>
                <a:off x="11310673" y="3769409"/>
                <a:ext cx="90360" cy="258840"/>
              </p14:xfrm>
            </p:contentPart>
          </mc:Choice>
          <mc:Fallback>
            <p:pic>
              <p:nvPicPr>
                <p:cNvPr id="129" name="Ink 128">
                  <a:extLst>
                    <a:ext uri="{FF2B5EF4-FFF2-40B4-BE49-F238E27FC236}">
                      <a16:creationId xmlns:a16="http://schemas.microsoft.com/office/drawing/2014/main" id="{88B1F50F-0B71-B8D0-9FE5-686CEDF2475B}"/>
                    </a:ext>
                  </a:extLst>
                </p:cNvPr>
                <p:cNvPicPr/>
                <p:nvPr/>
              </p:nvPicPr>
              <p:blipFill>
                <a:blip r:embed="rId212"/>
                <a:stretch>
                  <a:fillRect/>
                </a:stretch>
              </p:blipFill>
              <p:spPr>
                <a:xfrm>
                  <a:off x="11302033" y="3760409"/>
                  <a:ext cx="108000" cy="276480"/>
                </a:xfrm>
                <a:prstGeom prst="rect">
                  <a:avLst/>
                </a:prstGeom>
              </p:spPr>
            </p:pic>
          </mc:Fallback>
        </mc:AlternateContent>
        <mc:AlternateContent xmlns:mc="http://schemas.openxmlformats.org/markup-compatibility/2006">
          <mc:Choice xmlns:p14="http://schemas.microsoft.com/office/powerpoint/2010/main" Requires="p14">
            <p:contentPart p14:bwMode="auto" r:id="rId213">
              <p14:nvContentPartPr>
                <p14:cNvPr id="130" name="Ink 129">
                  <a:extLst>
                    <a:ext uri="{FF2B5EF4-FFF2-40B4-BE49-F238E27FC236}">
                      <a16:creationId xmlns:a16="http://schemas.microsoft.com/office/drawing/2014/main" id="{A8C66817-9662-3276-059D-310970681DE7}"/>
                    </a:ext>
                  </a:extLst>
                </p14:cNvPr>
                <p14:cNvContentPartPr/>
                <p14:nvPr/>
              </p14:nvContentPartPr>
              <p14:xfrm>
                <a:off x="11432353" y="3842849"/>
                <a:ext cx="27720" cy="149400"/>
              </p14:xfrm>
            </p:contentPart>
          </mc:Choice>
          <mc:Fallback>
            <p:pic>
              <p:nvPicPr>
                <p:cNvPr id="130" name="Ink 129">
                  <a:extLst>
                    <a:ext uri="{FF2B5EF4-FFF2-40B4-BE49-F238E27FC236}">
                      <a16:creationId xmlns:a16="http://schemas.microsoft.com/office/drawing/2014/main" id="{A8C66817-9662-3276-059D-310970681DE7}"/>
                    </a:ext>
                  </a:extLst>
                </p:cNvPr>
                <p:cNvPicPr/>
                <p:nvPr/>
              </p:nvPicPr>
              <p:blipFill>
                <a:blip r:embed="rId214"/>
                <a:stretch>
                  <a:fillRect/>
                </a:stretch>
              </p:blipFill>
              <p:spPr>
                <a:xfrm>
                  <a:off x="11423353" y="3834209"/>
                  <a:ext cx="45360" cy="167040"/>
                </a:xfrm>
                <a:prstGeom prst="rect">
                  <a:avLst/>
                </a:prstGeom>
              </p:spPr>
            </p:pic>
          </mc:Fallback>
        </mc:AlternateContent>
        <mc:AlternateContent xmlns:mc="http://schemas.openxmlformats.org/markup-compatibility/2006">
          <mc:Choice xmlns:p14="http://schemas.microsoft.com/office/powerpoint/2010/main" Requires="p14">
            <p:contentPart p14:bwMode="auto" r:id="rId215">
              <p14:nvContentPartPr>
                <p14:cNvPr id="132" name="Ink 131">
                  <a:extLst>
                    <a:ext uri="{FF2B5EF4-FFF2-40B4-BE49-F238E27FC236}">
                      <a16:creationId xmlns:a16="http://schemas.microsoft.com/office/drawing/2014/main" id="{38BE78B5-B5B8-1170-B627-4585B4F34F65}"/>
                    </a:ext>
                  </a:extLst>
                </p14:cNvPr>
                <p14:cNvContentPartPr/>
                <p14:nvPr/>
              </p14:nvContentPartPr>
              <p14:xfrm>
                <a:off x="11500753" y="3795329"/>
                <a:ext cx="86760" cy="163800"/>
              </p14:xfrm>
            </p:contentPart>
          </mc:Choice>
          <mc:Fallback>
            <p:pic>
              <p:nvPicPr>
                <p:cNvPr id="132" name="Ink 131">
                  <a:extLst>
                    <a:ext uri="{FF2B5EF4-FFF2-40B4-BE49-F238E27FC236}">
                      <a16:creationId xmlns:a16="http://schemas.microsoft.com/office/drawing/2014/main" id="{38BE78B5-B5B8-1170-B627-4585B4F34F65}"/>
                    </a:ext>
                  </a:extLst>
                </p:cNvPr>
                <p:cNvPicPr/>
                <p:nvPr/>
              </p:nvPicPr>
              <p:blipFill>
                <a:blip r:embed="rId216"/>
                <a:stretch>
                  <a:fillRect/>
                </a:stretch>
              </p:blipFill>
              <p:spPr>
                <a:xfrm>
                  <a:off x="11491753" y="3786689"/>
                  <a:ext cx="104400" cy="181440"/>
                </a:xfrm>
                <a:prstGeom prst="rect">
                  <a:avLst/>
                </a:prstGeom>
              </p:spPr>
            </p:pic>
          </mc:Fallback>
        </mc:AlternateContent>
        <mc:AlternateContent xmlns:mc="http://schemas.openxmlformats.org/markup-compatibility/2006">
          <mc:Choice xmlns:p14="http://schemas.microsoft.com/office/powerpoint/2010/main" Requires="p14">
            <p:contentPart p14:bwMode="auto" r:id="rId217">
              <p14:nvContentPartPr>
                <p14:cNvPr id="133" name="Ink 132">
                  <a:extLst>
                    <a:ext uri="{FF2B5EF4-FFF2-40B4-BE49-F238E27FC236}">
                      <a16:creationId xmlns:a16="http://schemas.microsoft.com/office/drawing/2014/main" id="{26465FE7-2886-EA5E-C009-D7CF4F288EC6}"/>
                    </a:ext>
                  </a:extLst>
                </p14:cNvPr>
                <p14:cNvContentPartPr/>
                <p14:nvPr/>
              </p14:nvContentPartPr>
              <p14:xfrm>
                <a:off x="11547913" y="3722969"/>
                <a:ext cx="17280" cy="71280"/>
              </p14:xfrm>
            </p:contentPart>
          </mc:Choice>
          <mc:Fallback>
            <p:pic>
              <p:nvPicPr>
                <p:cNvPr id="133" name="Ink 132">
                  <a:extLst>
                    <a:ext uri="{FF2B5EF4-FFF2-40B4-BE49-F238E27FC236}">
                      <a16:creationId xmlns:a16="http://schemas.microsoft.com/office/drawing/2014/main" id="{26465FE7-2886-EA5E-C009-D7CF4F288EC6}"/>
                    </a:ext>
                  </a:extLst>
                </p:cNvPr>
                <p:cNvPicPr/>
                <p:nvPr/>
              </p:nvPicPr>
              <p:blipFill>
                <a:blip r:embed="rId218"/>
                <a:stretch>
                  <a:fillRect/>
                </a:stretch>
              </p:blipFill>
              <p:spPr>
                <a:xfrm>
                  <a:off x="11539273" y="3713969"/>
                  <a:ext cx="34920" cy="88920"/>
                </a:xfrm>
                <a:prstGeom prst="rect">
                  <a:avLst/>
                </a:prstGeom>
              </p:spPr>
            </p:pic>
          </mc:Fallback>
        </mc:AlternateContent>
        <mc:AlternateContent xmlns:mc="http://schemas.openxmlformats.org/markup-compatibility/2006">
          <mc:Choice xmlns:p14="http://schemas.microsoft.com/office/powerpoint/2010/main" Requires="p14">
            <p:contentPart p14:bwMode="auto" r:id="rId219">
              <p14:nvContentPartPr>
                <p14:cNvPr id="134" name="Ink 133">
                  <a:extLst>
                    <a:ext uri="{FF2B5EF4-FFF2-40B4-BE49-F238E27FC236}">
                      <a16:creationId xmlns:a16="http://schemas.microsoft.com/office/drawing/2014/main" id="{D9E490C4-7922-B930-3576-DFCCBD53B64B}"/>
                    </a:ext>
                  </a:extLst>
                </p14:cNvPr>
                <p14:cNvContentPartPr/>
                <p14:nvPr/>
              </p14:nvContentPartPr>
              <p14:xfrm>
                <a:off x="11605513" y="3698129"/>
                <a:ext cx="51120" cy="69120"/>
              </p14:xfrm>
            </p:contentPart>
          </mc:Choice>
          <mc:Fallback>
            <p:pic>
              <p:nvPicPr>
                <p:cNvPr id="134" name="Ink 133">
                  <a:extLst>
                    <a:ext uri="{FF2B5EF4-FFF2-40B4-BE49-F238E27FC236}">
                      <a16:creationId xmlns:a16="http://schemas.microsoft.com/office/drawing/2014/main" id="{D9E490C4-7922-B930-3576-DFCCBD53B64B}"/>
                    </a:ext>
                  </a:extLst>
                </p:cNvPr>
                <p:cNvPicPr/>
                <p:nvPr/>
              </p:nvPicPr>
              <p:blipFill>
                <a:blip r:embed="rId220"/>
                <a:stretch>
                  <a:fillRect/>
                </a:stretch>
              </p:blipFill>
              <p:spPr>
                <a:xfrm>
                  <a:off x="11596513" y="3689129"/>
                  <a:ext cx="68760" cy="86760"/>
                </a:xfrm>
                <a:prstGeom prst="rect">
                  <a:avLst/>
                </a:prstGeom>
              </p:spPr>
            </p:pic>
          </mc:Fallback>
        </mc:AlternateContent>
        <mc:AlternateContent xmlns:mc="http://schemas.openxmlformats.org/markup-compatibility/2006">
          <mc:Choice xmlns:p14="http://schemas.microsoft.com/office/powerpoint/2010/main" Requires="p14">
            <p:contentPart p14:bwMode="auto" r:id="rId221">
              <p14:nvContentPartPr>
                <p14:cNvPr id="135" name="Ink 134">
                  <a:extLst>
                    <a:ext uri="{FF2B5EF4-FFF2-40B4-BE49-F238E27FC236}">
                      <a16:creationId xmlns:a16="http://schemas.microsoft.com/office/drawing/2014/main" id="{8D283B8E-92A1-2A17-B86F-34FD4662A1F5}"/>
                    </a:ext>
                  </a:extLst>
                </p14:cNvPr>
                <p14:cNvContentPartPr/>
                <p14:nvPr/>
              </p14:nvContentPartPr>
              <p14:xfrm>
                <a:off x="11706313" y="3616769"/>
                <a:ext cx="64440" cy="348840"/>
              </p14:xfrm>
            </p:contentPart>
          </mc:Choice>
          <mc:Fallback>
            <p:pic>
              <p:nvPicPr>
                <p:cNvPr id="135" name="Ink 134">
                  <a:extLst>
                    <a:ext uri="{FF2B5EF4-FFF2-40B4-BE49-F238E27FC236}">
                      <a16:creationId xmlns:a16="http://schemas.microsoft.com/office/drawing/2014/main" id="{8D283B8E-92A1-2A17-B86F-34FD4662A1F5}"/>
                    </a:ext>
                  </a:extLst>
                </p:cNvPr>
                <p:cNvPicPr/>
                <p:nvPr/>
              </p:nvPicPr>
              <p:blipFill>
                <a:blip r:embed="rId222"/>
                <a:stretch>
                  <a:fillRect/>
                </a:stretch>
              </p:blipFill>
              <p:spPr>
                <a:xfrm>
                  <a:off x="11697673" y="3607769"/>
                  <a:ext cx="82080" cy="366480"/>
                </a:xfrm>
                <a:prstGeom prst="rect">
                  <a:avLst/>
                </a:prstGeom>
              </p:spPr>
            </p:pic>
          </mc:Fallback>
        </mc:AlternateContent>
      </p:grpSp>
      <p:grpSp>
        <p:nvGrpSpPr>
          <p:cNvPr id="142" name="Group 141">
            <a:extLst>
              <a:ext uri="{FF2B5EF4-FFF2-40B4-BE49-F238E27FC236}">
                <a16:creationId xmlns:a16="http://schemas.microsoft.com/office/drawing/2014/main" id="{464BF2D4-82B6-8A98-4CCB-AD8D08F0775E}"/>
              </a:ext>
            </a:extLst>
          </p:cNvPr>
          <p:cNvGrpSpPr/>
          <p:nvPr/>
        </p:nvGrpSpPr>
        <p:grpSpPr>
          <a:xfrm>
            <a:off x="10355233" y="4545929"/>
            <a:ext cx="321120" cy="164160"/>
            <a:chOff x="10355233" y="4545929"/>
            <a:chExt cx="321120" cy="164160"/>
          </a:xfrm>
        </p:grpSpPr>
        <mc:AlternateContent xmlns:mc="http://schemas.openxmlformats.org/markup-compatibility/2006">
          <mc:Choice xmlns:p14="http://schemas.microsoft.com/office/powerpoint/2010/main" Requires="p14">
            <p:contentPart p14:bwMode="auto" r:id="rId223">
              <p14:nvContentPartPr>
                <p14:cNvPr id="137" name="Ink 136">
                  <a:extLst>
                    <a:ext uri="{FF2B5EF4-FFF2-40B4-BE49-F238E27FC236}">
                      <a16:creationId xmlns:a16="http://schemas.microsoft.com/office/drawing/2014/main" id="{698D8F8A-73A7-1771-94E0-572987A9AC6F}"/>
                    </a:ext>
                  </a:extLst>
                </p14:cNvPr>
                <p14:cNvContentPartPr/>
                <p14:nvPr/>
              </p14:nvContentPartPr>
              <p14:xfrm>
                <a:off x="10432633" y="4579409"/>
                <a:ext cx="59040" cy="123120"/>
              </p14:xfrm>
            </p:contentPart>
          </mc:Choice>
          <mc:Fallback>
            <p:pic>
              <p:nvPicPr>
                <p:cNvPr id="137" name="Ink 136">
                  <a:extLst>
                    <a:ext uri="{FF2B5EF4-FFF2-40B4-BE49-F238E27FC236}">
                      <a16:creationId xmlns:a16="http://schemas.microsoft.com/office/drawing/2014/main" id="{698D8F8A-73A7-1771-94E0-572987A9AC6F}"/>
                    </a:ext>
                  </a:extLst>
                </p:cNvPr>
                <p:cNvPicPr/>
                <p:nvPr/>
              </p:nvPicPr>
              <p:blipFill>
                <a:blip r:embed="rId224"/>
                <a:stretch>
                  <a:fillRect/>
                </a:stretch>
              </p:blipFill>
              <p:spPr>
                <a:xfrm>
                  <a:off x="10423993" y="4570409"/>
                  <a:ext cx="76680" cy="140760"/>
                </a:xfrm>
                <a:prstGeom prst="rect">
                  <a:avLst/>
                </a:prstGeom>
              </p:spPr>
            </p:pic>
          </mc:Fallback>
        </mc:AlternateContent>
        <mc:AlternateContent xmlns:mc="http://schemas.openxmlformats.org/markup-compatibility/2006">
          <mc:Choice xmlns:p14="http://schemas.microsoft.com/office/powerpoint/2010/main" Requires="p14">
            <p:contentPart p14:bwMode="auto" r:id="rId225">
              <p14:nvContentPartPr>
                <p14:cNvPr id="138" name="Ink 137">
                  <a:extLst>
                    <a:ext uri="{FF2B5EF4-FFF2-40B4-BE49-F238E27FC236}">
                      <a16:creationId xmlns:a16="http://schemas.microsoft.com/office/drawing/2014/main" id="{A42885BC-5AFA-42BF-A2AF-BC5162A8E1DD}"/>
                    </a:ext>
                  </a:extLst>
                </p14:cNvPr>
                <p14:cNvContentPartPr/>
                <p14:nvPr/>
              </p14:nvContentPartPr>
              <p14:xfrm>
                <a:off x="10355233" y="4545929"/>
                <a:ext cx="172800" cy="70920"/>
              </p14:xfrm>
            </p:contentPart>
          </mc:Choice>
          <mc:Fallback>
            <p:pic>
              <p:nvPicPr>
                <p:cNvPr id="138" name="Ink 137">
                  <a:extLst>
                    <a:ext uri="{FF2B5EF4-FFF2-40B4-BE49-F238E27FC236}">
                      <a16:creationId xmlns:a16="http://schemas.microsoft.com/office/drawing/2014/main" id="{A42885BC-5AFA-42BF-A2AF-BC5162A8E1DD}"/>
                    </a:ext>
                  </a:extLst>
                </p:cNvPr>
                <p:cNvPicPr/>
                <p:nvPr/>
              </p:nvPicPr>
              <p:blipFill>
                <a:blip r:embed="rId226"/>
                <a:stretch>
                  <a:fillRect/>
                </a:stretch>
              </p:blipFill>
              <p:spPr>
                <a:xfrm>
                  <a:off x="10346593" y="4537289"/>
                  <a:ext cx="190440" cy="88560"/>
                </a:xfrm>
                <a:prstGeom prst="rect">
                  <a:avLst/>
                </a:prstGeom>
              </p:spPr>
            </p:pic>
          </mc:Fallback>
        </mc:AlternateContent>
        <mc:AlternateContent xmlns:mc="http://schemas.openxmlformats.org/markup-compatibility/2006">
          <mc:Choice xmlns:p14="http://schemas.microsoft.com/office/powerpoint/2010/main" Requires="p14">
            <p:contentPart p14:bwMode="auto" r:id="rId227">
              <p14:nvContentPartPr>
                <p14:cNvPr id="139" name="Ink 138">
                  <a:extLst>
                    <a:ext uri="{FF2B5EF4-FFF2-40B4-BE49-F238E27FC236}">
                      <a16:creationId xmlns:a16="http://schemas.microsoft.com/office/drawing/2014/main" id="{84D72DEC-F35D-E2C8-548E-E3F89B46D67B}"/>
                    </a:ext>
                  </a:extLst>
                </p14:cNvPr>
                <p14:cNvContentPartPr/>
                <p14:nvPr/>
              </p14:nvContentPartPr>
              <p14:xfrm>
                <a:off x="10565113" y="4637729"/>
                <a:ext cx="25560" cy="55800"/>
              </p14:xfrm>
            </p:contentPart>
          </mc:Choice>
          <mc:Fallback>
            <p:pic>
              <p:nvPicPr>
                <p:cNvPr id="139" name="Ink 138">
                  <a:extLst>
                    <a:ext uri="{FF2B5EF4-FFF2-40B4-BE49-F238E27FC236}">
                      <a16:creationId xmlns:a16="http://schemas.microsoft.com/office/drawing/2014/main" id="{84D72DEC-F35D-E2C8-548E-E3F89B46D67B}"/>
                    </a:ext>
                  </a:extLst>
                </p:cNvPr>
                <p:cNvPicPr/>
                <p:nvPr/>
              </p:nvPicPr>
              <p:blipFill>
                <a:blip r:embed="rId228"/>
                <a:stretch>
                  <a:fillRect/>
                </a:stretch>
              </p:blipFill>
              <p:spPr>
                <a:xfrm>
                  <a:off x="10556473" y="4629089"/>
                  <a:ext cx="43200" cy="73440"/>
                </a:xfrm>
                <a:prstGeom prst="rect">
                  <a:avLst/>
                </a:prstGeom>
              </p:spPr>
            </p:pic>
          </mc:Fallback>
        </mc:AlternateContent>
        <mc:AlternateContent xmlns:mc="http://schemas.openxmlformats.org/markup-compatibility/2006">
          <mc:Choice xmlns:p14="http://schemas.microsoft.com/office/powerpoint/2010/main" Requires="p14">
            <p:contentPart p14:bwMode="auto" r:id="rId229">
              <p14:nvContentPartPr>
                <p14:cNvPr id="140" name="Ink 139">
                  <a:extLst>
                    <a:ext uri="{FF2B5EF4-FFF2-40B4-BE49-F238E27FC236}">
                      <a16:creationId xmlns:a16="http://schemas.microsoft.com/office/drawing/2014/main" id="{05222197-1079-4D13-F560-319B8A51AA09}"/>
                    </a:ext>
                  </a:extLst>
                </p14:cNvPr>
                <p14:cNvContentPartPr/>
                <p14:nvPr/>
              </p14:nvContentPartPr>
              <p14:xfrm>
                <a:off x="10575553" y="4658249"/>
                <a:ext cx="53640" cy="44640"/>
              </p14:xfrm>
            </p:contentPart>
          </mc:Choice>
          <mc:Fallback>
            <p:pic>
              <p:nvPicPr>
                <p:cNvPr id="140" name="Ink 139">
                  <a:extLst>
                    <a:ext uri="{FF2B5EF4-FFF2-40B4-BE49-F238E27FC236}">
                      <a16:creationId xmlns:a16="http://schemas.microsoft.com/office/drawing/2014/main" id="{05222197-1079-4D13-F560-319B8A51AA09}"/>
                    </a:ext>
                  </a:extLst>
                </p:cNvPr>
                <p:cNvPicPr/>
                <p:nvPr/>
              </p:nvPicPr>
              <p:blipFill>
                <a:blip r:embed="rId230"/>
                <a:stretch>
                  <a:fillRect/>
                </a:stretch>
              </p:blipFill>
              <p:spPr>
                <a:xfrm>
                  <a:off x="10566553" y="4649609"/>
                  <a:ext cx="71280" cy="62280"/>
                </a:xfrm>
                <a:prstGeom prst="rect">
                  <a:avLst/>
                </a:prstGeom>
              </p:spPr>
            </p:pic>
          </mc:Fallback>
        </mc:AlternateContent>
        <mc:AlternateContent xmlns:mc="http://schemas.openxmlformats.org/markup-compatibility/2006">
          <mc:Choice xmlns:p14="http://schemas.microsoft.com/office/powerpoint/2010/main" Requires="p14">
            <p:contentPart p14:bwMode="auto" r:id="rId231">
              <p14:nvContentPartPr>
                <p14:cNvPr id="141" name="Ink 140">
                  <a:extLst>
                    <a:ext uri="{FF2B5EF4-FFF2-40B4-BE49-F238E27FC236}">
                      <a16:creationId xmlns:a16="http://schemas.microsoft.com/office/drawing/2014/main" id="{F1EA41D1-5AE4-24F9-8D81-5D9CD4B114D9}"/>
                    </a:ext>
                  </a:extLst>
                </p14:cNvPr>
                <p14:cNvContentPartPr/>
                <p14:nvPr/>
              </p14:nvContentPartPr>
              <p14:xfrm>
                <a:off x="10633873" y="4609289"/>
                <a:ext cx="42480" cy="100800"/>
              </p14:xfrm>
            </p:contentPart>
          </mc:Choice>
          <mc:Fallback>
            <p:pic>
              <p:nvPicPr>
                <p:cNvPr id="141" name="Ink 140">
                  <a:extLst>
                    <a:ext uri="{FF2B5EF4-FFF2-40B4-BE49-F238E27FC236}">
                      <a16:creationId xmlns:a16="http://schemas.microsoft.com/office/drawing/2014/main" id="{F1EA41D1-5AE4-24F9-8D81-5D9CD4B114D9}"/>
                    </a:ext>
                  </a:extLst>
                </p:cNvPr>
                <p:cNvPicPr/>
                <p:nvPr/>
              </p:nvPicPr>
              <p:blipFill>
                <a:blip r:embed="rId232"/>
                <a:stretch>
                  <a:fillRect/>
                </a:stretch>
              </p:blipFill>
              <p:spPr>
                <a:xfrm>
                  <a:off x="10625233" y="4600649"/>
                  <a:ext cx="60120" cy="118440"/>
                </a:xfrm>
                <a:prstGeom prst="rect">
                  <a:avLst/>
                </a:prstGeom>
              </p:spPr>
            </p:pic>
          </mc:Fallback>
        </mc:AlternateContent>
      </p:grpSp>
      <p:grpSp>
        <p:nvGrpSpPr>
          <p:cNvPr id="145" name="Group 144">
            <a:extLst>
              <a:ext uri="{FF2B5EF4-FFF2-40B4-BE49-F238E27FC236}">
                <a16:creationId xmlns:a16="http://schemas.microsoft.com/office/drawing/2014/main" id="{E0869B4B-5F70-60A2-7643-62883A473C6F}"/>
              </a:ext>
            </a:extLst>
          </p:cNvPr>
          <p:cNvGrpSpPr/>
          <p:nvPr/>
        </p:nvGrpSpPr>
        <p:grpSpPr>
          <a:xfrm>
            <a:off x="9210073" y="4862369"/>
            <a:ext cx="97200" cy="130680"/>
            <a:chOff x="9210073" y="4862369"/>
            <a:chExt cx="97200" cy="130680"/>
          </a:xfrm>
        </p:grpSpPr>
        <mc:AlternateContent xmlns:mc="http://schemas.openxmlformats.org/markup-compatibility/2006">
          <mc:Choice xmlns:p14="http://schemas.microsoft.com/office/powerpoint/2010/main" Requires="p14">
            <p:contentPart p14:bwMode="auto" r:id="rId233">
              <p14:nvContentPartPr>
                <p14:cNvPr id="143" name="Ink 142">
                  <a:extLst>
                    <a:ext uri="{FF2B5EF4-FFF2-40B4-BE49-F238E27FC236}">
                      <a16:creationId xmlns:a16="http://schemas.microsoft.com/office/drawing/2014/main" id="{9AF3EC61-D688-CEEB-4BA2-8ADAB362C5E6}"/>
                    </a:ext>
                  </a:extLst>
                </p14:cNvPr>
                <p14:cNvContentPartPr/>
                <p14:nvPr/>
              </p14:nvContentPartPr>
              <p14:xfrm>
                <a:off x="9231673" y="4886849"/>
                <a:ext cx="31320" cy="98280"/>
              </p14:xfrm>
            </p:contentPart>
          </mc:Choice>
          <mc:Fallback>
            <p:pic>
              <p:nvPicPr>
                <p:cNvPr id="143" name="Ink 142">
                  <a:extLst>
                    <a:ext uri="{FF2B5EF4-FFF2-40B4-BE49-F238E27FC236}">
                      <a16:creationId xmlns:a16="http://schemas.microsoft.com/office/drawing/2014/main" id="{9AF3EC61-D688-CEEB-4BA2-8ADAB362C5E6}"/>
                    </a:ext>
                  </a:extLst>
                </p:cNvPr>
                <p:cNvPicPr/>
                <p:nvPr/>
              </p:nvPicPr>
              <p:blipFill>
                <a:blip r:embed="rId234"/>
                <a:stretch>
                  <a:fillRect/>
                </a:stretch>
              </p:blipFill>
              <p:spPr>
                <a:xfrm>
                  <a:off x="9222673" y="4878209"/>
                  <a:ext cx="48960" cy="115920"/>
                </a:xfrm>
                <a:prstGeom prst="rect">
                  <a:avLst/>
                </a:prstGeom>
              </p:spPr>
            </p:pic>
          </mc:Fallback>
        </mc:AlternateContent>
        <mc:AlternateContent xmlns:mc="http://schemas.openxmlformats.org/markup-compatibility/2006">
          <mc:Choice xmlns:p14="http://schemas.microsoft.com/office/powerpoint/2010/main" Requires="p14">
            <p:contentPart p14:bwMode="auto" r:id="rId235">
              <p14:nvContentPartPr>
                <p14:cNvPr id="144" name="Ink 143">
                  <a:extLst>
                    <a:ext uri="{FF2B5EF4-FFF2-40B4-BE49-F238E27FC236}">
                      <a16:creationId xmlns:a16="http://schemas.microsoft.com/office/drawing/2014/main" id="{BA41744B-B448-32CF-97A4-3EB253089759}"/>
                    </a:ext>
                  </a:extLst>
                </p14:cNvPr>
                <p14:cNvContentPartPr/>
                <p14:nvPr/>
              </p14:nvContentPartPr>
              <p14:xfrm>
                <a:off x="9210073" y="4862369"/>
                <a:ext cx="97200" cy="130680"/>
              </p14:xfrm>
            </p:contentPart>
          </mc:Choice>
          <mc:Fallback>
            <p:pic>
              <p:nvPicPr>
                <p:cNvPr id="144" name="Ink 143">
                  <a:extLst>
                    <a:ext uri="{FF2B5EF4-FFF2-40B4-BE49-F238E27FC236}">
                      <a16:creationId xmlns:a16="http://schemas.microsoft.com/office/drawing/2014/main" id="{BA41744B-B448-32CF-97A4-3EB253089759}"/>
                    </a:ext>
                  </a:extLst>
                </p:cNvPr>
                <p:cNvPicPr/>
                <p:nvPr/>
              </p:nvPicPr>
              <p:blipFill>
                <a:blip r:embed="rId236"/>
                <a:stretch>
                  <a:fillRect/>
                </a:stretch>
              </p:blipFill>
              <p:spPr>
                <a:xfrm>
                  <a:off x="9201433" y="4853369"/>
                  <a:ext cx="114840" cy="148320"/>
                </a:xfrm>
                <a:prstGeom prst="rect">
                  <a:avLst/>
                </a:prstGeom>
              </p:spPr>
            </p:pic>
          </mc:Fallback>
        </mc:AlternateContent>
      </p:grpSp>
      <p:grpSp>
        <p:nvGrpSpPr>
          <p:cNvPr id="150" name="Group 149">
            <a:extLst>
              <a:ext uri="{FF2B5EF4-FFF2-40B4-BE49-F238E27FC236}">
                <a16:creationId xmlns:a16="http://schemas.microsoft.com/office/drawing/2014/main" id="{192BCF8F-DD71-3FCE-8601-24D0A5D4A14A}"/>
              </a:ext>
            </a:extLst>
          </p:cNvPr>
          <p:cNvGrpSpPr/>
          <p:nvPr/>
        </p:nvGrpSpPr>
        <p:grpSpPr>
          <a:xfrm>
            <a:off x="8280193" y="5129489"/>
            <a:ext cx="335160" cy="279000"/>
            <a:chOff x="8280193" y="5129489"/>
            <a:chExt cx="335160" cy="279000"/>
          </a:xfrm>
        </p:grpSpPr>
        <mc:AlternateContent xmlns:mc="http://schemas.openxmlformats.org/markup-compatibility/2006">
          <mc:Choice xmlns:p14="http://schemas.microsoft.com/office/powerpoint/2010/main" Requires="p14">
            <p:contentPart p14:bwMode="auto" r:id="rId237">
              <p14:nvContentPartPr>
                <p14:cNvPr id="146" name="Ink 145">
                  <a:extLst>
                    <a:ext uri="{FF2B5EF4-FFF2-40B4-BE49-F238E27FC236}">
                      <a16:creationId xmlns:a16="http://schemas.microsoft.com/office/drawing/2014/main" id="{14877089-7691-3AE5-8D55-977A3210E06F}"/>
                    </a:ext>
                  </a:extLst>
                </p14:cNvPr>
                <p14:cNvContentPartPr/>
                <p14:nvPr/>
              </p14:nvContentPartPr>
              <p14:xfrm>
                <a:off x="8280193" y="5250449"/>
                <a:ext cx="57240" cy="158040"/>
              </p14:xfrm>
            </p:contentPart>
          </mc:Choice>
          <mc:Fallback>
            <p:pic>
              <p:nvPicPr>
                <p:cNvPr id="146" name="Ink 145">
                  <a:extLst>
                    <a:ext uri="{FF2B5EF4-FFF2-40B4-BE49-F238E27FC236}">
                      <a16:creationId xmlns:a16="http://schemas.microsoft.com/office/drawing/2014/main" id="{14877089-7691-3AE5-8D55-977A3210E06F}"/>
                    </a:ext>
                  </a:extLst>
                </p:cNvPr>
                <p:cNvPicPr/>
                <p:nvPr/>
              </p:nvPicPr>
              <p:blipFill>
                <a:blip r:embed="rId238"/>
                <a:stretch>
                  <a:fillRect/>
                </a:stretch>
              </p:blipFill>
              <p:spPr>
                <a:xfrm>
                  <a:off x="8271553" y="5241449"/>
                  <a:ext cx="74880" cy="175680"/>
                </a:xfrm>
                <a:prstGeom prst="rect">
                  <a:avLst/>
                </a:prstGeom>
              </p:spPr>
            </p:pic>
          </mc:Fallback>
        </mc:AlternateContent>
        <mc:AlternateContent xmlns:mc="http://schemas.openxmlformats.org/markup-compatibility/2006">
          <mc:Choice xmlns:p14="http://schemas.microsoft.com/office/powerpoint/2010/main" Requires="p14">
            <p:contentPart p14:bwMode="auto" r:id="rId239">
              <p14:nvContentPartPr>
                <p14:cNvPr id="147" name="Ink 146">
                  <a:extLst>
                    <a:ext uri="{FF2B5EF4-FFF2-40B4-BE49-F238E27FC236}">
                      <a16:creationId xmlns:a16="http://schemas.microsoft.com/office/drawing/2014/main" id="{E25F43C1-DD98-BD4D-D15F-5EA24A37F1B1}"/>
                    </a:ext>
                  </a:extLst>
                </p14:cNvPr>
                <p14:cNvContentPartPr/>
                <p14:nvPr/>
              </p14:nvContentPartPr>
              <p14:xfrm>
                <a:off x="8394673" y="5162969"/>
                <a:ext cx="95400" cy="97920"/>
              </p14:xfrm>
            </p:contentPart>
          </mc:Choice>
          <mc:Fallback>
            <p:pic>
              <p:nvPicPr>
                <p:cNvPr id="147" name="Ink 146">
                  <a:extLst>
                    <a:ext uri="{FF2B5EF4-FFF2-40B4-BE49-F238E27FC236}">
                      <a16:creationId xmlns:a16="http://schemas.microsoft.com/office/drawing/2014/main" id="{E25F43C1-DD98-BD4D-D15F-5EA24A37F1B1}"/>
                    </a:ext>
                  </a:extLst>
                </p:cNvPr>
                <p:cNvPicPr/>
                <p:nvPr/>
              </p:nvPicPr>
              <p:blipFill>
                <a:blip r:embed="rId240"/>
                <a:stretch>
                  <a:fillRect/>
                </a:stretch>
              </p:blipFill>
              <p:spPr>
                <a:xfrm>
                  <a:off x="8386033" y="5153969"/>
                  <a:ext cx="113040" cy="115560"/>
                </a:xfrm>
                <a:prstGeom prst="rect">
                  <a:avLst/>
                </a:prstGeom>
              </p:spPr>
            </p:pic>
          </mc:Fallback>
        </mc:AlternateContent>
        <mc:AlternateContent xmlns:mc="http://schemas.openxmlformats.org/markup-compatibility/2006">
          <mc:Choice xmlns:p14="http://schemas.microsoft.com/office/powerpoint/2010/main" Requires="p14">
            <p:contentPart p14:bwMode="auto" r:id="rId241">
              <p14:nvContentPartPr>
                <p14:cNvPr id="148" name="Ink 147">
                  <a:extLst>
                    <a:ext uri="{FF2B5EF4-FFF2-40B4-BE49-F238E27FC236}">
                      <a16:creationId xmlns:a16="http://schemas.microsoft.com/office/drawing/2014/main" id="{8BA783F2-3847-5BF9-B4C9-0952880F4348}"/>
                    </a:ext>
                  </a:extLst>
                </p14:cNvPr>
                <p14:cNvContentPartPr/>
                <p14:nvPr/>
              </p14:nvContentPartPr>
              <p14:xfrm>
                <a:off x="8540113" y="5153249"/>
                <a:ext cx="22680" cy="72360"/>
              </p14:xfrm>
            </p:contentPart>
          </mc:Choice>
          <mc:Fallback>
            <p:pic>
              <p:nvPicPr>
                <p:cNvPr id="148" name="Ink 147">
                  <a:extLst>
                    <a:ext uri="{FF2B5EF4-FFF2-40B4-BE49-F238E27FC236}">
                      <a16:creationId xmlns:a16="http://schemas.microsoft.com/office/drawing/2014/main" id="{8BA783F2-3847-5BF9-B4C9-0952880F4348}"/>
                    </a:ext>
                  </a:extLst>
                </p:cNvPr>
                <p:cNvPicPr/>
                <p:nvPr/>
              </p:nvPicPr>
              <p:blipFill>
                <a:blip r:embed="rId242"/>
                <a:stretch>
                  <a:fillRect/>
                </a:stretch>
              </p:blipFill>
              <p:spPr>
                <a:xfrm>
                  <a:off x="8531113" y="5144249"/>
                  <a:ext cx="40320" cy="90000"/>
                </a:xfrm>
                <a:prstGeom prst="rect">
                  <a:avLst/>
                </a:prstGeom>
              </p:spPr>
            </p:pic>
          </mc:Fallback>
        </mc:AlternateContent>
        <mc:AlternateContent xmlns:mc="http://schemas.openxmlformats.org/markup-compatibility/2006">
          <mc:Choice xmlns:p14="http://schemas.microsoft.com/office/powerpoint/2010/main" Requires="p14">
            <p:contentPart p14:bwMode="auto" r:id="rId243">
              <p14:nvContentPartPr>
                <p14:cNvPr id="149" name="Ink 148">
                  <a:extLst>
                    <a:ext uri="{FF2B5EF4-FFF2-40B4-BE49-F238E27FC236}">
                      <a16:creationId xmlns:a16="http://schemas.microsoft.com/office/drawing/2014/main" id="{344A4E34-39E0-E86B-FE2C-9F301CFF09D8}"/>
                    </a:ext>
                  </a:extLst>
                </p14:cNvPr>
                <p14:cNvContentPartPr/>
                <p14:nvPr/>
              </p14:nvContentPartPr>
              <p14:xfrm>
                <a:off x="8503753" y="5129489"/>
                <a:ext cx="111600" cy="41400"/>
              </p14:xfrm>
            </p:contentPart>
          </mc:Choice>
          <mc:Fallback>
            <p:pic>
              <p:nvPicPr>
                <p:cNvPr id="149" name="Ink 148">
                  <a:extLst>
                    <a:ext uri="{FF2B5EF4-FFF2-40B4-BE49-F238E27FC236}">
                      <a16:creationId xmlns:a16="http://schemas.microsoft.com/office/drawing/2014/main" id="{344A4E34-39E0-E86B-FE2C-9F301CFF09D8}"/>
                    </a:ext>
                  </a:extLst>
                </p:cNvPr>
                <p:cNvPicPr/>
                <p:nvPr/>
              </p:nvPicPr>
              <p:blipFill>
                <a:blip r:embed="rId244"/>
                <a:stretch>
                  <a:fillRect/>
                </a:stretch>
              </p:blipFill>
              <p:spPr>
                <a:xfrm>
                  <a:off x="8494753" y="5120489"/>
                  <a:ext cx="129240" cy="59040"/>
                </a:xfrm>
                <a:prstGeom prst="rect">
                  <a:avLst/>
                </a:prstGeom>
              </p:spPr>
            </p:pic>
          </mc:Fallback>
        </mc:AlternateContent>
      </p:grpSp>
      <p:grpSp>
        <p:nvGrpSpPr>
          <p:cNvPr id="154" name="Group 153">
            <a:extLst>
              <a:ext uri="{FF2B5EF4-FFF2-40B4-BE49-F238E27FC236}">
                <a16:creationId xmlns:a16="http://schemas.microsoft.com/office/drawing/2014/main" id="{B7DA3CE5-2A8A-F3D2-EF1B-FA9C0A7F10FA}"/>
              </a:ext>
            </a:extLst>
          </p:cNvPr>
          <p:cNvGrpSpPr/>
          <p:nvPr/>
        </p:nvGrpSpPr>
        <p:grpSpPr>
          <a:xfrm>
            <a:off x="10307713" y="5045609"/>
            <a:ext cx="365400" cy="257040"/>
            <a:chOff x="10307713" y="5045609"/>
            <a:chExt cx="365400" cy="257040"/>
          </a:xfrm>
        </p:grpSpPr>
        <mc:AlternateContent xmlns:mc="http://schemas.openxmlformats.org/markup-compatibility/2006">
          <mc:Choice xmlns:p14="http://schemas.microsoft.com/office/powerpoint/2010/main" Requires="p14">
            <p:contentPart p14:bwMode="auto" r:id="rId245">
              <p14:nvContentPartPr>
                <p14:cNvPr id="151" name="Ink 150">
                  <a:extLst>
                    <a:ext uri="{FF2B5EF4-FFF2-40B4-BE49-F238E27FC236}">
                      <a16:creationId xmlns:a16="http://schemas.microsoft.com/office/drawing/2014/main" id="{0986546D-C6D5-D26C-8D52-CDA0E4540387}"/>
                    </a:ext>
                  </a:extLst>
                </p14:cNvPr>
                <p14:cNvContentPartPr/>
                <p14:nvPr/>
              </p14:nvContentPartPr>
              <p14:xfrm>
                <a:off x="10307713" y="5177009"/>
                <a:ext cx="120960" cy="125640"/>
              </p14:xfrm>
            </p:contentPart>
          </mc:Choice>
          <mc:Fallback>
            <p:pic>
              <p:nvPicPr>
                <p:cNvPr id="151" name="Ink 150">
                  <a:extLst>
                    <a:ext uri="{FF2B5EF4-FFF2-40B4-BE49-F238E27FC236}">
                      <a16:creationId xmlns:a16="http://schemas.microsoft.com/office/drawing/2014/main" id="{0986546D-C6D5-D26C-8D52-CDA0E4540387}"/>
                    </a:ext>
                  </a:extLst>
                </p:cNvPr>
                <p:cNvPicPr/>
                <p:nvPr/>
              </p:nvPicPr>
              <p:blipFill>
                <a:blip r:embed="rId246"/>
                <a:stretch>
                  <a:fillRect/>
                </a:stretch>
              </p:blipFill>
              <p:spPr>
                <a:xfrm>
                  <a:off x="10298713" y="5168369"/>
                  <a:ext cx="138600" cy="143280"/>
                </a:xfrm>
                <a:prstGeom prst="rect">
                  <a:avLst/>
                </a:prstGeom>
              </p:spPr>
            </p:pic>
          </mc:Fallback>
        </mc:AlternateContent>
        <mc:AlternateContent xmlns:mc="http://schemas.openxmlformats.org/markup-compatibility/2006">
          <mc:Choice xmlns:p14="http://schemas.microsoft.com/office/powerpoint/2010/main" Requires="p14">
            <p:contentPart p14:bwMode="auto" r:id="rId247">
              <p14:nvContentPartPr>
                <p14:cNvPr id="152" name="Ink 151">
                  <a:extLst>
                    <a:ext uri="{FF2B5EF4-FFF2-40B4-BE49-F238E27FC236}">
                      <a16:creationId xmlns:a16="http://schemas.microsoft.com/office/drawing/2014/main" id="{1F139839-ED10-02A7-6CE2-122333F0642C}"/>
                    </a:ext>
                  </a:extLst>
                </p14:cNvPr>
                <p14:cNvContentPartPr/>
                <p14:nvPr/>
              </p14:nvContentPartPr>
              <p14:xfrm>
                <a:off x="10445593" y="5147489"/>
                <a:ext cx="97560" cy="72000"/>
              </p14:xfrm>
            </p:contentPart>
          </mc:Choice>
          <mc:Fallback>
            <p:pic>
              <p:nvPicPr>
                <p:cNvPr id="152" name="Ink 151">
                  <a:extLst>
                    <a:ext uri="{FF2B5EF4-FFF2-40B4-BE49-F238E27FC236}">
                      <a16:creationId xmlns:a16="http://schemas.microsoft.com/office/drawing/2014/main" id="{1F139839-ED10-02A7-6CE2-122333F0642C}"/>
                    </a:ext>
                  </a:extLst>
                </p:cNvPr>
                <p:cNvPicPr/>
                <p:nvPr/>
              </p:nvPicPr>
              <p:blipFill>
                <a:blip r:embed="rId248"/>
                <a:stretch>
                  <a:fillRect/>
                </a:stretch>
              </p:blipFill>
              <p:spPr>
                <a:xfrm>
                  <a:off x="10436593" y="5138849"/>
                  <a:ext cx="115200" cy="89640"/>
                </a:xfrm>
                <a:prstGeom prst="rect">
                  <a:avLst/>
                </a:prstGeom>
              </p:spPr>
            </p:pic>
          </mc:Fallback>
        </mc:AlternateContent>
        <mc:AlternateContent xmlns:mc="http://schemas.openxmlformats.org/markup-compatibility/2006">
          <mc:Choice xmlns:p14="http://schemas.microsoft.com/office/powerpoint/2010/main" Requires="p14">
            <p:contentPart p14:bwMode="auto" r:id="rId249">
              <p14:nvContentPartPr>
                <p14:cNvPr id="153" name="Ink 152">
                  <a:extLst>
                    <a:ext uri="{FF2B5EF4-FFF2-40B4-BE49-F238E27FC236}">
                      <a16:creationId xmlns:a16="http://schemas.microsoft.com/office/drawing/2014/main" id="{1CE74321-7F5A-9E39-F4FE-8573F0F82995}"/>
                    </a:ext>
                  </a:extLst>
                </p14:cNvPr>
                <p14:cNvContentPartPr/>
                <p14:nvPr/>
              </p14:nvContentPartPr>
              <p14:xfrm>
                <a:off x="10556833" y="5045609"/>
                <a:ext cx="116280" cy="174600"/>
              </p14:xfrm>
            </p:contentPart>
          </mc:Choice>
          <mc:Fallback>
            <p:pic>
              <p:nvPicPr>
                <p:cNvPr id="153" name="Ink 152">
                  <a:extLst>
                    <a:ext uri="{FF2B5EF4-FFF2-40B4-BE49-F238E27FC236}">
                      <a16:creationId xmlns:a16="http://schemas.microsoft.com/office/drawing/2014/main" id="{1CE74321-7F5A-9E39-F4FE-8573F0F82995}"/>
                    </a:ext>
                  </a:extLst>
                </p:cNvPr>
                <p:cNvPicPr/>
                <p:nvPr/>
              </p:nvPicPr>
              <p:blipFill>
                <a:blip r:embed="rId250"/>
                <a:stretch>
                  <a:fillRect/>
                </a:stretch>
              </p:blipFill>
              <p:spPr>
                <a:xfrm>
                  <a:off x="10547833" y="5036969"/>
                  <a:ext cx="133920" cy="1922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51">
            <p14:nvContentPartPr>
              <p14:cNvPr id="155" name="Ink 154">
                <a:extLst>
                  <a:ext uri="{FF2B5EF4-FFF2-40B4-BE49-F238E27FC236}">
                    <a16:creationId xmlns:a16="http://schemas.microsoft.com/office/drawing/2014/main" id="{6D2E5717-87CE-0AD6-B386-BE74F01AE908}"/>
                  </a:ext>
                </a:extLst>
              </p14:cNvPr>
              <p14:cNvContentPartPr/>
              <p14:nvPr/>
            </p14:nvContentPartPr>
            <p14:xfrm>
              <a:off x="8278753" y="5172689"/>
              <a:ext cx="309600" cy="162000"/>
            </p14:xfrm>
          </p:contentPart>
        </mc:Choice>
        <mc:Fallback>
          <p:pic>
            <p:nvPicPr>
              <p:cNvPr id="155" name="Ink 154">
                <a:extLst>
                  <a:ext uri="{FF2B5EF4-FFF2-40B4-BE49-F238E27FC236}">
                    <a16:creationId xmlns:a16="http://schemas.microsoft.com/office/drawing/2014/main" id="{6D2E5717-87CE-0AD6-B386-BE74F01AE908}"/>
                  </a:ext>
                </a:extLst>
              </p:cNvPr>
              <p:cNvPicPr/>
              <p:nvPr/>
            </p:nvPicPr>
            <p:blipFill>
              <a:blip r:embed="rId252"/>
              <a:stretch>
                <a:fillRect/>
              </a:stretch>
            </p:blipFill>
            <p:spPr>
              <a:xfrm>
                <a:off x="8207113" y="5028689"/>
                <a:ext cx="453240" cy="449640"/>
              </a:xfrm>
              <a:prstGeom prst="rect">
                <a:avLst/>
              </a:prstGeom>
            </p:spPr>
          </p:pic>
        </mc:Fallback>
      </mc:AlternateContent>
      <mc:AlternateContent xmlns:mc="http://schemas.openxmlformats.org/markup-compatibility/2006">
        <mc:Choice xmlns:p14="http://schemas.microsoft.com/office/powerpoint/2010/main" Requires="p14">
          <p:contentPart p14:bwMode="auto" r:id="rId253">
            <p14:nvContentPartPr>
              <p14:cNvPr id="156" name="Ink 155">
                <a:extLst>
                  <a:ext uri="{FF2B5EF4-FFF2-40B4-BE49-F238E27FC236}">
                    <a16:creationId xmlns:a16="http://schemas.microsoft.com/office/drawing/2014/main" id="{A62E54E6-92B8-CC97-D672-28DF0842255B}"/>
                  </a:ext>
                </a:extLst>
              </p14:cNvPr>
              <p14:cNvContentPartPr/>
              <p14:nvPr/>
            </p14:nvContentPartPr>
            <p14:xfrm>
              <a:off x="10372153" y="5049209"/>
              <a:ext cx="270360" cy="204480"/>
            </p14:xfrm>
          </p:contentPart>
        </mc:Choice>
        <mc:Fallback>
          <p:pic>
            <p:nvPicPr>
              <p:cNvPr id="156" name="Ink 155">
                <a:extLst>
                  <a:ext uri="{FF2B5EF4-FFF2-40B4-BE49-F238E27FC236}">
                    <a16:creationId xmlns:a16="http://schemas.microsoft.com/office/drawing/2014/main" id="{A62E54E6-92B8-CC97-D672-28DF0842255B}"/>
                  </a:ext>
                </a:extLst>
              </p:cNvPr>
              <p:cNvPicPr/>
              <p:nvPr/>
            </p:nvPicPr>
            <p:blipFill>
              <a:blip r:embed="rId254"/>
              <a:stretch>
                <a:fillRect/>
              </a:stretch>
            </p:blipFill>
            <p:spPr>
              <a:xfrm>
                <a:off x="10300153" y="4905209"/>
                <a:ext cx="414000" cy="492120"/>
              </a:xfrm>
              <a:prstGeom prst="rect">
                <a:avLst/>
              </a:prstGeom>
            </p:spPr>
          </p:pic>
        </mc:Fallback>
      </mc:AlternateContent>
      <mc:AlternateContent xmlns:mc="http://schemas.openxmlformats.org/markup-compatibility/2006">
        <mc:Choice xmlns:p14="http://schemas.microsoft.com/office/powerpoint/2010/main" Requires="p14">
          <p:contentPart p14:bwMode="auto" r:id="rId255">
            <p14:nvContentPartPr>
              <p14:cNvPr id="157" name="Ink 156">
                <a:extLst>
                  <a:ext uri="{FF2B5EF4-FFF2-40B4-BE49-F238E27FC236}">
                    <a16:creationId xmlns:a16="http://schemas.microsoft.com/office/drawing/2014/main" id="{076A05D8-F272-EB66-10A2-DDA84F6BA5B5}"/>
                  </a:ext>
                </a:extLst>
              </p14:cNvPr>
              <p14:cNvContentPartPr/>
              <p14:nvPr/>
            </p14:nvContentPartPr>
            <p14:xfrm>
              <a:off x="10275313" y="5438009"/>
              <a:ext cx="1037160" cy="333000"/>
            </p14:xfrm>
          </p:contentPart>
        </mc:Choice>
        <mc:Fallback>
          <p:pic>
            <p:nvPicPr>
              <p:cNvPr id="157" name="Ink 156">
                <a:extLst>
                  <a:ext uri="{FF2B5EF4-FFF2-40B4-BE49-F238E27FC236}">
                    <a16:creationId xmlns:a16="http://schemas.microsoft.com/office/drawing/2014/main" id="{076A05D8-F272-EB66-10A2-DDA84F6BA5B5}"/>
                  </a:ext>
                </a:extLst>
              </p:cNvPr>
              <p:cNvPicPr/>
              <p:nvPr/>
            </p:nvPicPr>
            <p:blipFill>
              <a:blip r:embed="rId256"/>
              <a:stretch>
                <a:fillRect/>
              </a:stretch>
            </p:blipFill>
            <p:spPr>
              <a:xfrm>
                <a:off x="10266313" y="5429369"/>
                <a:ext cx="1054800" cy="350640"/>
              </a:xfrm>
              <a:prstGeom prst="rect">
                <a:avLst/>
              </a:prstGeom>
            </p:spPr>
          </p:pic>
        </mc:Fallback>
      </mc:AlternateContent>
      <p:grpSp>
        <p:nvGrpSpPr>
          <p:cNvPr id="161" name="Group 160">
            <a:extLst>
              <a:ext uri="{FF2B5EF4-FFF2-40B4-BE49-F238E27FC236}">
                <a16:creationId xmlns:a16="http://schemas.microsoft.com/office/drawing/2014/main" id="{18F06BA3-90A7-9896-EBE5-5A907A962B5E}"/>
              </a:ext>
            </a:extLst>
          </p:cNvPr>
          <p:cNvGrpSpPr/>
          <p:nvPr/>
        </p:nvGrpSpPr>
        <p:grpSpPr>
          <a:xfrm>
            <a:off x="11613793" y="5240369"/>
            <a:ext cx="522000" cy="192960"/>
            <a:chOff x="11613793" y="5240369"/>
            <a:chExt cx="522000" cy="192960"/>
          </a:xfrm>
        </p:grpSpPr>
        <mc:AlternateContent xmlns:mc="http://schemas.openxmlformats.org/markup-compatibility/2006">
          <mc:Choice xmlns:p14="http://schemas.microsoft.com/office/powerpoint/2010/main" Requires="p14">
            <p:contentPart p14:bwMode="auto" r:id="rId257">
              <p14:nvContentPartPr>
                <p14:cNvPr id="158" name="Ink 157">
                  <a:extLst>
                    <a:ext uri="{FF2B5EF4-FFF2-40B4-BE49-F238E27FC236}">
                      <a16:creationId xmlns:a16="http://schemas.microsoft.com/office/drawing/2014/main" id="{C0FB6CDD-AA20-D0F0-D2C0-80E492DB0094}"/>
                    </a:ext>
                  </a:extLst>
                </p14:cNvPr>
                <p14:cNvContentPartPr/>
                <p14:nvPr/>
              </p14:nvContentPartPr>
              <p14:xfrm>
                <a:off x="11613793" y="5245409"/>
                <a:ext cx="173160" cy="36360"/>
              </p14:xfrm>
            </p:contentPart>
          </mc:Choice>
          <mc:Fallback>
            <p:pic>
              <p:nvPicPr>
                <p:cNvPr id="158" name="Ink 157">
                  <a:extLst>
                    <a:ext uri="{FF2B5EF4-FFF2-40B4-BE49-F238E27FC236}">
                      <a16:creationId xmlns:a16="http://schemas.microsoft.com/office/drawing/2014/main" id="{C0FB6CDD-AA20-D0F0-D2C0-80E492DB0094}"/>
                    </a:ext>
                  </a:extLst>
                </p:cNvPr>
                <p:cNvPicPr/>
                <p:nvPr/>
              </p:nvPicPr>
              <p:blipFill>
                <a:blip r:embed="rId258"/>
                <a:stretch>
                  <a:fillRect/>
                </a:stretch>
              </p:blipFill>
              <p:spPr>
                <a:xfrm>
                  <a:off x="11605153" y="5236769"/>
                  <a:ext cx="190800" cy="54000"/>
                </a:xfrm>
                <a:prstGeom prst="rect">
                  <a:avLst/>
                </a:prstGeom>
              </p:spPr>
            </p:pic>
          </mc:Fallback>
        </mc:AlternateContent>
        <mc:AlternateContent xmlns:mc="http://schemas.openxmlformats.org/markup-compatibility/2006">
          <mc:Choice xmlns:p14="http://schemas.microsoft.com/office/powerpoint/2010/main" Requires="p14">
            <p:contentPart p14:bwMode="auto" r:id="rId259">
              <p14:nvContentPartPr>
                <p14:cNvPr id="159" name="Ink 158">
                  <a:extLst>
                    <a:ext uri="{FF2B5EF4-FFF2-40B4-BE49-F238E27FC236}">
                      <a16:creationId xmlns:a16="http://schemas.microsoft.com/office/drawing/2014/main" id="{C95F828F-B5D7-38BE-1CF6-47A96215A959}"/>
                    </a:ext>
                  </a:extLst>
                </p14:cNvPr>
                <p14:cNvContentPartPr/>
                <p14:nvPr/>
              </p14:nvContentPartPr>
              <p14:xfrm>
                <a:off x="11966233" y="5240369"/>
                <a:ext cx="26640" cy="192960"/>
              </p14:xfrm>
            </p:contentPart>
          </mc:Choice>
          <mc:Fallback>
            <p:pic>
              <p:nvPicPr>
                <p:cNvPr id="159" name="Ink 158">
                  <a:extLst>
                    <a:ext uri="{FF2B5EF4-FFF2-40B4-BE49-F238E27FC236}">
                      <a16:creationId xmlns:a16="http://schemas.microsoft.com/office/drawing/2014/main" id="{C95F828F-B5D7-38BE-1CF6-47A96215A959}"/>
                    </a:ext>
                  </a:extLst>
                </p:cNvPr>
                <p:cNvPicPr/>
                <p:nvPr/>
              </p:nvPicPr>
              <p:blipFill>
                <a:blip r:embed="rId260"/>
                <a:stretch>
                  <a:fillRect/>
                </a:stretch>
              </p:blipFill>
              <p:spPr>
                <a:xfrm>
                  <a:off x="11957233" y="5231729"/>
                  <a:ext cx="44280" cy="210600"/>
                </a:xfrm>
                <a:prstGeom prst="rect">
                  <a:avLst/>
                </a:prstGeom>
              </p:spPr>
            </p:pic>
          </mc:Fallback>
        </mc:AlternateContent>
        <mc:AlternateContent xmlns:mc="http://schemas.openxmlformats.org/markup-compatibility/2006">
          <mc:Choice xmlns:p14="http://schemas.microsoft.com/office/powerpoint/2010/main" Requires="p14">
            <p:contentPart p14:bwMode="auto" r:id="rId261">
              <p14:nvContentPartPr>
                <p14:cNvPr id="160" name="Ink 159">
                  <a:extLst>
                    <a:ext uri="{FF2B5EF4-FFF2-40B4-BE49-F238E27FC236}">
                      <a16:creationId xmlns:a16="http://schemas.microsoft.com/office/drawing/2014/main" id="{54F1E34D-D67B-583D-F34C-5DC6F6CA1176}"/>
                    </a:ext>
                  </a:extLst>
                </p14:cNvPr>
                <p14:cNvContentPartPr/>
                <p14:nvPr/>
              </p14:nvContentPartPr>
              <p14:xfrm>
                <a:off x="12061633" y="5242889"/>
                <a:ext cx="74160" cy="127800"/>
              </p14:xfrm>
            </p:contentPart>
          </mc:Choice>
          <mc:Fallback>
            <p:pic>
              <p:nvPicPr>
                <p:cNvPr id="160" name="Ink 159">
                  <a:extLst>
                    <a:ext uri="{FF2B5EF4-FFF2-40B4-BE49-F238E27FC236}">
                      <a16:creationId xmlns:a16="http://schemas.microsoft.com/office/drawing/2014/main" id="{54F1E34D-D67B-583D-F34C-5DC6F6CA1176}"/>
                    </a:ext>
                  </a:extLst>
                </p:cNvPr>
                <p:cNvPicPr/>
                <p:nvPr/>
              </p:nvPicPr>
              <p:blipFill>
                <a:blip r:embed="rId262"/>
                <a:stretch>
                  <a:fillRect/>
                </a:stretch>
              </p:blipFill>
              <p:spPr>
                <a:xfrm>
                  <a:off x="12052633" y="5233889"/>
                  <a:ext cx="91800" cy="145440"/>
                </a:xfrm>
                <a:prstGeom prst="rect">
                  <a:avLst/>
                </a:prstGeom>
              </p:spPr>
            </p:pic>
          </mc:Fallback>
        </mc:AlternateContent>
      </p:grpSp>
      <p:grpSp>
        <p:nvGrpSpPr>
          <p:cNvPr id="168" name="Group 167">
            <a:extLst>
              <a:ext uri="{FF2B5EF4-FFF2-40B4-BE49-F238E27FC236}">
                <a16:creationId xmlns:a16="http://schemas.microsoft.com/office/drawing/2014/main" id="{C2C2A7C5-7EB7-F2BB-48F4-F452ABD84238}"/>
              </a:ext>
            </a:extLst>
          </p:cNvPr>
          <p:cNvGrpSpPr/>
          <p:nvPr/>
        </p:nvGrpSpPr>
        <p:grpSpPr>
          <a:xfrm>
            <a:off x="12280513" y="5183849"/>
            <a:ext cx="427680" cy="142200"/>
            <a:chOff x="12280513" y="5183849"/>
            <a:chExt cx="427680" cy="142200"/>
          </a:xfrm>
        </p:grpSpPr>
        <mc:AlternateContent xmlns:mc="http://schemas.openxmlformats.org/markup-compatibility/2006">
          <mc:Choice xmlns:p14="http://schemas.microsoft.com/office/powerpoint/2010/main" Requires="p14">
            <p:contentPart p14:bwMode="auto" r:id="rId263">
              <p14:nvContentPartPr>
                <p14:cNvPr id="162" name="Ink 161">
                  <a:extLst>
                    <a:ext uri="{FF2B5EF4-FFF2-40B4-BE49-F238E27FC236}">
                      <a16:creationId xmlns:a16="http://schemas.microsoft.com/office/drawing/2014/main" id="{061492A5-A45C-B66D-98AF-8B36DB9917D4}"/>
                    </a:ext>
                  </a:extLst>
                </p14:cNvPr>
                <p14:cNvContentPartPr/>
                <p14:nvPr/>
              </p14:nvContentPartPr>
              <p14:xfrm>
                <a:off x="12280513" y="5270249"/>
                <a:ext cx="70200" cy="30960"/>
              </p14:xfrm>
            </p:contentPart>
          </mc:Choice>
          <mc:Fallback>
            <p:pic>
              <p:nvPicPr>
                <p:cNvPr id="162" name="Ink 161">
                  <a:extLst>
                    <a:ext uri="{FF2B5EF4-FFF2-40B4-BE49-F238E27FC236}">
                      <a16:creationId xmlns:a16="http://schemas.microsoft.com/office/drawing/2014/main" id="{061492A5-A45C-B66D-98AF-8B36DB9917D4}"/>
                    </a:ext>
                  </a:extLst>
                </p:cNvPr>
                <p:cNvPicPr/>
                <p:nvPr/>
              </p:nvPicPr>
              <p:blipFill>
                <a:blip r:embed="rId264"/>
                <a:stretch>
                  <a:fillRect/>
                </a:stretch>
              </p:blipFill>
              <p:spPr>
                <a:xfrm>
                  <a:off x="12271513" y="5261609"/>
                  <a:ext cx="87840" cy="48600"/>
                </a:xfrm>
                <a:prstGeom prst="rect">
                  <a:avLst/>
                </a:prstGeom>
              </p:spPr>
            </p:pic>
          </mc:Fallback>
        </mc:AlternateContent>
        <mc:AlternateContent xmlns:mc="http://schemas.openxmlformats.org/markup-compatibility/2006">
          <mc:Choice xmlns:p14="http://schemas.microsoft.com/office/powerpoint/2010/main" Requires="p14">
            <p:contentPart p14:bwMode="auto" r:id="rId265">
              <p14:nvContentPartPr>
                <p14:cNvPr id="163" name="Ink 162">
                  <a:extLst>
                    <a:ext uri="{FF2B5EF4-FFF2-40B4-BE49-F238E27FC236}">
                      <a16:creationId xmlns:a16="http://schemas.microsoft.com/office/drawing/2014/main" id="{4AF49015-F8F2-7C30-6A35-B37A3B46DC7A}"/>
                    </a:ext>
                  </a:extLst>
                </p14:cNvPr>
                <p14:cNvContentPartPr/>
                <p14:nvPr/>
              </p14:nvContentPartPr>
              <p14:xfrm>
                <a:off x="12429913" y="5205449"/>
                <a:ext cx="159840" cy="120600"/>
              </p14:xfrm>
            </p:contentPart>
          </mc:Choice>
          <mc:Fallback>
            <p:pic>
              <p:nvPicPr>
                <p:cNvPr id="163" name="Ink 162">
                  <a:extLst>
                    <a:ext uri="{FF2B5EF4-FFF2-40B4-BE49-F238E27FC236}">
                      <a16:creationId xmlns:a16="http://schemas.microsoft.com/office/drawing/2014/main" id="{4AF49015-F8F2-7C30-6A35-B37A3B46DC7A}"/>
                    </a:ext>
                  </a:extLst>
                </p:cNvPr>
                <p:cNvPicPr/>
                <p:nvPr/>
              </p:nvPicPr>
              <p:blipFill>
                <a:blip r:embed="rId266"/>
                <a:stretch>
                  <a:fillRect/>
                </a:stretch>
              </p:blipFill>
              <p:spPr>
                <a:xfrm>
                  <a:off x="12420913" y="5196809"/>
                  <a:ext cx="177480" cy="138240"/>
                </a:xfrm>
                <a:prstGeom prst="rect">
                  <a:avLst/>
                </a:prstGeom>
              </p:spPr>
            </p:pic>
          </mc:Fallback>
        </mc:AlternateContent>
        <mc:AlternateContent xmlns:mc="http://schemas.openxmlformats.org/markup-compatibility/2006">
          <mc:Choice xmlns:p14="http://schemas.microsoft.com/office/powerpoint/2010/main" Requires="p14">
            <p:contentPart p14:bwMode="auto" r:id="rId267">
              <p14:nvContentPartPr>
                <p14:cNvPr id="164" name="Ink 163">
                  <a:extLst>
                    <a:ext uri="{FF2B5EF4-FFF2-40B4-BE49-F238E27FC236}">
                      <a16:creationId xmlns:a16="http://schemas.microsoft.com/office/drawing/2014/main" id="{BAED20D6-93B4-5031-5398-FDB4E3D1DAED}"/>
                    </a:ext>
                  </a:extLst>
                </p14:cNvPr>
                <p14:cNvContentPartPr/>
                <p14:nvPr/>
              </p14:nvContentPartPr>
              <p14:xfrm>
                <a:off x="12490033" y="5183849"/>
                <a:ext cx="218160" cy="97200"/>
              </p14:xfrm>
            </p:contentPart>
          </mc:Choice>
          <mc:Fallback>
            <p:pic>
              <p:nvPicPr>
                <p:cNvPr id="164" name="Ink 163">
                  <a:extLst>
                    <a:ext uri="{FF2B5EF4-FFF2-40B4-BE49-F238E27FC236}">
                      <a16:creationId xmlns:a16="http://schemas.microsoft.com/office/drawing/2014/main" id="{BAED20D6-93B4-5031-5398-FDB4E3D1DAED}"/>
                    </a:ext>
                  </a:extLst>
                </p:cNvPr>
                <p:cNvPicPr/>
                <p:nvPr/>
              </p:nvPicPr>
              <p:blipFill>
                <a:blip r:embed="rId268"/>
                <a:stretch>
                  <a:fillRect/>
                </a:stretch>
              </p:blipFill>
              <p:spPr>
                <a:xfrm>
                  <a:off x="12481393" y="5174849"/>
                  <a:ext cx="235800" cy="114840"/>
                </a:xfrm>
                <a:prstGeom prst="rect">
                  <a:avLst/>
                </a:prstGeom>
              </p:spPr>
            </p:pic>
          </mc:Fallback>
        </mc:AlternateContent>
      </p:grpSp>
      <p:grpSp>
        <p:nvGrpSpPr>
          <p:cNvPr id="167" name="Group 166">
            <a:extLst>
              <a:ext uri="{FF2B5EF4-FFF2-40B4-BE49-F238E27FC236}">
                <a16:creationId xmlns:a16="http://schemas.microsoft.com/office/drawing/2014/main" id="{A47E6DFA-8BBE-7816-60DC-D037D44966E7}"/>
              </a:ext>
            </a:extLst>
          </p:cNvPr>
          <p:cNvGrpSpPr/>
          <p:nvPr/>
        </p:nvGrpSpPr>
        <p:grpSpPr>
          <a:xfrm>
            <a:off x="12042193" y="5565089"/>
            <a:ext cx="657360" cy="344880"/>
            <a:chOff x="12042193" y="5565089"/>
            <a:chExt cx="657360" cy="344880"/>
          </a:xfrm>
        </p:grpSpPr>
        <mc:AlternateContent xmlns:mc="http://schemas.openxmlformats.org/markup-compatibility/2006">
          <mc:Choice xmlns:p14="http://schemas.microsoft.com/office/powerpoint/2010/main" Requires="p14">
            <p:contentPart p14:bwMode="auto" r:id="rId269">
              <p14:nvContentPartPr>
                <p14:cNvPr id="165" name="Ink 164">
                  <a:extLst>
                    <a:ext uri="{FF2B5EF4-FFF2-40B4-BE49-F238E27FC236}">
                      <a16:creationId xmlns:a16="http://schemas.microsoft.com/office/drawing/2014/main" id="{58A799BA-85D7-4B4A-C733-42FF715F3D5B}"/>
                    </a:ext>
                  </a:extLst>
                </p14:cNvPr>
                <p14:cNvContentPartPr/>
                <p14:nvPr/>
              </p14:nvContentPartPr>
              <p14:xfrm>
                <a:off x="12042193" y="5565089"/>
                <a:ext cx="556560" cy="344880"/>
              </p14:xfrm>
            </p:contentPart>
          </mc:Choice>
          <mc:Fallback>
            <p:pic>
              <p:nvPicPr>
                <p:cNvPr id="165" name="Ink 164">
                  <a:extLst>
                    <a:ext uri="{FF2B5EF4-FFF2-40B4-BE49-F238E27FC236}">
                      <a16:creationId xmlns:a16="http://schemas.microsoft.com/office/drawing/2014/main" id="{58A799BA-85D7-4B4A-C733-42FF715F3D5B}"/>
                    </a:ext>
                  </a:extLst>
                </p:cNvPr>
                <p:cNvPicPr/>
                <p:nvPr/>
              </p:nvPicPr>
              <p:blipFill>
                <a:blip r:embed="rId270"/>
                <a:stretch>
                  <a:fillRect/>
                </a:stretch>
              </p:blipFill>
              <p:spPr>
                <a:xfrm>
                  <a:off x="12033193" y="5556449"/>
                  <a:ext cx="574200" cy="362520"/>
                </a:xfrm>
                <a:prstGeom prst="rect">
                  <a:avLst/>
                </a:prstGeom>
              </p:spPr>
            </p:pic>
          </mc:Fallback>
        </mc:AlternateContent>
        <mc:AlternateContent xmlns:mc="http://schemas.openxmlformats.org/markup-compatibility/2006">
          <mc:Choice xmlns:p14="http://schemas.microsoft.com/office/powerpoint/2010/main" Requires="p14">
            <p:contentPart p14:bwMode="auto" r:id="rId271">
              <p14:nvContentPartPr>
                <p14:cNvPr id="166" name="Ink 165">
                  <a:extLst>
                    <a:ext uri="{FF2B5EF4-FFF2-40B4-BE49-F238E27FC236}">
                      <a16:creationId xmlns:a16="http://schemas.microsoft.com/office/drawing/2014/main" id="{68D74602-8F91-263E-E042-7F21572386D3}"/>
                    </a:ext>
                  </a:extLst>
                </p14:cNvPr>
                <p14:cNvContentPartPr/>
                <p14:nvPr/>
              </p14:nvContentPartPr>
              <p14:xfrm>
                <a:off x="12686593" y="5574449"/>
                <a:ext cx="12960" cy="6120"/>
              </p14:xfrm>
            </p:contentPart>
          </mc:Choice>
          <mc:Fallback>
            <p:pic>
              <p:nvPicPr>
                <p:cNvPr id="166" name="Ink 165">
                  <a:extLst>
                    <a:ext uri="{FF2B5EF4-FFF2-40B4-BE49-F238E27FC236}">
                      <a16:creationId xmlns:a16="http://schemas.microsoft.com/office/drawing/2014/main" id="{68D74602-8F91-263E-E042-7F21572386D3}"/>
                    </a:ext>
                  </a:extLst>
                </p:cNvPr>
                <p:cNvPicPr/>
                <p:nvPr/>
              </p:nvPicPr>
              <p:blipFill>
                <a:blip r:embed="rId272"/>
                <a:stretch>
                  <a:fillRect/>
                </a:stretch>
              </p:blipFill>
              <p:spPr>
                <a:xfrm>
                  <a:off x="12677593" y="5565449"/>
                  <a:ext cx="30600" cy="237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73">
            <p14:nvContentPartPr>
              <p14:cNvPr id="169" name="Ink 168">
                <a:extLst>
                  <a:ext uri="{FF2B5EF4-FFF2-40B4-BE49-F238E27FC236}">
                    <a16:creationId xmlns:a16="http://schemas.microsoft.com/office/drawing/2014/main" id="{CD67C2DE-4168-FDC3-C63E-9FD185F34C49}"/>
                  </a:ext>
                </a:extLst>
              </p14:cNvPr>
              <p14:cNvContentPartPr/>
              <p14:nvPr/>
            </p14:nvContentPartPr>
            <p14:xfrm>
              <a:off x="11628913" y="4692449"/>
              <a:ext cx="1090800" cy="400320"/>
            </p14:xfrm>
          </p:contentPart>
        </mc:Choice>
        <mc:Fallback>
          <p:pic>
            <p:nvPicPr>
              <p:cNvPr id="169" name="Ink 168">
                <a:extLst>
                  <a:ext uri="{FF2B5EF4-FFF2-40B4-BE49-F238E27FC236}">
                    <a16:creationId xmlns:a16="http://schemas.microsoft.com/office/drawing/2014/main" id="{CD67C2DE-4168-FDC3-C63E-9FD185F34C49}"/>
                  </a:ext>
                </a:extLst>
              </p:cNvPr>
              <p:cNvPicPr/>
              <p:nvPr/>
            </p:nvPicPr>
            <p:blipFill>
              <a:blip r:embed="rId274"/>
              <a:stretch>
                <a:fillRect/>
              </a:stretch>
            </p:blipFill>
            <p:spPr>
              <a:xfrm>
                <a:off x="11620273" y="4683449"/>
                <a:ext cx="1108440" cy="417960"/>
              </a:xfrm>
              <a:prstGeom prst="rect">
                <a:avLst/>
              </a:prstGeom>
            </p:spPr>
          </p:pic>
        </mc:Fallback>
      </mc:AlternateContent>
      <mc:AlternateContent xmlns:mc="http://schemas.openxmlformats.org/markup-compatibility/2006">
        <mc:Choice xmlns:p14="http://schemas.microsoft.com/office/powerpoint/2010/main" Requires="p14">
          <p:contentPart p14:bwMode="auto" r:id="rId275">
            <p14:nvContentPartPr>
              <p14:cNvPr id="170" name="Ink 169">
                <a:extLst>
                  <a:ext uri="{FF2B5EF4-FFF2-40B4-BE49-F238E27FC236}">
                    <a16:creationId xmlns:a16="http://schemas.microsoft.com/office/drawing/2014/main" id="{EBE95ADA-30B3-D0FE-9F14-D317EE9EB5DF}"/>
                  </a:ext>
                </a:extLst>
              </p14:cNvPr>
              <p14:cNvContentPartPr/>
              <p14:nvPr/>
            </p14:nvContentPartPr>
            <p14:xfrm>
              <a:off x="8418073" y="5675249"/>
              <a:ext cx="312840" cy="322560"/>
            </p14:xfrm>
          </p:contentPart>
        </mc:Choice>
        <mc:Fallback>
          <p:pic>
            <p:nvPicPr>
              <p:cNvPr id="170" name="Ink 169">
                <a:extLst>
                  <a:ext uri="{FF2B5EF4-FFF2-40B4-BE49-F238E27FC236}">
                    <a16:creationId xmlns:a16="http://schemas.microsoft.com/office/drawing/2014/main" id="{EBE95ADA-30B3-D0FE-9F14-D317EE9EB5DF}"/>
                  </a:ext>
                </a:extLst>
              </p:cNvPr>
              <p:cNvPicPr/>
              <p:nvPr/>
            </p:nvPicPr>
            <p:blipFill>
              <a:blip r:embed="rId276"/>
              <a:stretch>
                <a:fillRect/>
              </a:stretch>
            </p:blipFill>
            <p:spPr>
              <a:xfrm>
                <a:off x="8409433" y="5666249"/>
                <a:ext cx="330480" cy="340200"/>
              </a:xfrm>
              <a:prstGeom prst="rect">
                <a:avLst/>
              </a:prstGeom>
            </p:spPr>
          </p:pic>
        </mc:Fallback>
      </mc:AlternateContent>
      <p:grpSp>
        <p:nvGrpSpPr>
          <p:cNvPr id="182" name="Group 181">
            <a:extLst>
              <a:ext uri="{FF2B5EF4-FFF2-40B4-BE49-F238E27FC236}">
                <a16:creationId xmlns:a16="http://schemas.microsoft.com/office/drawing/2014/main" id="{80F185D0-AB18-C48D-D4FD-0CD7A9EC136B}"/>
              </a:ext>
            </a:extLst>
          </p:cNvPr>
          <p:cNvGrpSpPr/>
          <p:nvPr/>
        </p:nvGrpSpPr>
        <p:grpSpPr>
          <a:xfrm>
            <a:off x="12145513" y="6073769"/>
            <a:ext cx="714600" cy="557280"/>
            <a:chOff x="12145513" y="6073769"/>
            <a:chExt cx="714600" cy="557280"/>
          </a:xfrm>
        </p:grpSpPr>
        <mc:AlternateContent xmlns:mc="http://schemas.openxmlformats.org/markup-compatibility/2006">
          <mc:Choice xmlns:p14="http://schemas.microsoft.com/office/powerpoint/2010/main" Requires="p14">
            <p:contentPart p14:bwMode="auto" r:id="rId277">
              <p14:nvContentPartPr>
                <p14:cNvPr id="171" name="Ink 170">
                  <a:extLst>
                    <a:ext uri="{FF2B5EF4-FFF2-40B4-BE49-F238E27FC236}">
                      <a16:creationId xmlns:a16="http://schemas.microsoft.com/office/drawing/2014/main" id="{34ECB731-B9B8-0A30-D870-084381D2C9AC}"/>
                    </a:ext>
                  </a:extLst>
                </p14:cNvPr>
                <p14:cNvContentPartPr/>
                <p14:nvPr/>
              </p14:nvContentPartPr>
              <p14:xfrm>
                <a:off x="12145513" y="6073769"/>
                <a:ext cx="181800" cy="527760"/>
              </p14:xfrm>
            </p:contentPart>
          </mc:Choice>
          <mc:Fallback>
            <p:pic>
              <p:nvPicPr>
                <p:cNvPr id="171" name="Ink 170">
                  <a:extLst>
                    <a:ext uri="{FF2B5EF4-FFF2-40B4-BE49-F238E27FC236}">
                      <a16:creationId xmlns:a16="http://schemas.microsoft.com/office/drawing/2014/main" id="{34ECB731-B9B8-0A30-D870-084381D2C9AC}"/>
                    </a:ext>
                  </a:extLst>
                </p:cNvPr>
                <p:cNvPicPr/>
                <p:nvPr/>
              </p:nvPicPr>
              <p:blipFill>
                <a:blip r:embed="rId278"/>
                <a:stretch>
                  <a:fillRect/>
                </a:stretch>
              </p:blipFill>
              <p:spPr>
                <a:xfrm>
                  <a:off x="12136873" y="6065129"/>
                  <a:ext cx="199440" cy="545400"/>
                </a:xfrm>
                <a:prstGeom prst="rect">
                  <a:avLst/>
                </a:prstGeom>
              </p:spPr>
            </p:pic>
          </mc:Fallback>
        </mc:AlternateContent>
        <mc:AlternateContent xmlns:mc="http://schemas.openxmlformats.org/markup-compatibility/2006">
          <mc:Choice xmlns:p14="http://schemas.microsoft.com/office/powerpoint/2010/main" Requires="p14">
            <p:contentPart p14:bwMode="auto" r:id="rId279">
              <p14:nvContentPartPr>
                <p14:cNvPr id="172" name="Ink 171">
                  <a:extLst>
                    <a:ext uri="{FF2B5EF4-FFF2-40B4-BE49-F238E27FC236}">
                      <a16:creationId xmlns:a16="http://schemas.microsoft.com/office/drawing/2014/main" id="{3C0071EE-CAC4-6F65-E1B0-0EB3B9E1EBE1}"/>
                    </a:ext>
                  </a:extLst>
                </p14:cNvPr>
                <p14:cNvContentPartPr/>
                <p14:nvPr/>
              </p14:nvContentPartPr>
              <p14:xfrm>
                <a:off x="12344593" y="6191129"/>
                <a:ext cx="75600" cy="172080"/>
              </p14:xfrm>
            </p:contentPart>
          </mc:Choice>
          <mc:Fallback>
            <p:pic>
              <p:nvPicPr>
                <p:cNvPr id="172" name="Ink 171">
                  <a:extLst>
                    <a:ext uri="{FF2B5EF4-FFF2-40B4-BE49-F238E27FC236}">
                      <a16:creationId xmlns:a16="http://schemas.microsoft.com/office/drawing/2014/main" id="{3C0071EE-CAC4-6F65-E1B0-0EB3B9E1EBE1}"/>
                    </a:ext>
                  </a:extLst>
                </p:cNvPr>
                <p:cNvPicPr/>
                <p:nvPr/>
              </p:nvPicPr>
              <p:blipFill>
                <a:blip r:embed="rId280"/>
                <a:stretch>
                  <a:fillRect/>
                </a:stretch>
              </p:blipFill>
              <p:spPr>
                <a:xfrm>
                  <a:off x="12335593" y="6182489"/>
                  <a:ext cx="93240" cy="189720"/>
                </a:xfrm>
                <a:prstGeom prst="rect">
                  <a:avLst/>
                </a:prstGeom>
              </p:spPr>
            </p:pic>
          </mc:Fallback>
        </mc:AlternateContent>
        <mc:AlternateContent xmlns:mc="http://schemas.openxmlformats.org/markup-compatibility/2006">
          <mc:Choice xmlns:p14="http://schemas.microsoft.com/office/powerpoint/2010/main" Requires="p14">
            <p:contentPart p14:bwMode="auto" r:id="rId281">
              <p14:nvContentPartPr>
                <p14:cNvPr id="173" name="Ink 172">
                  <a:extLst>
                    <a:ext uri="{FF2B5EF4-FFF2-40B4-BE49-F238E27FC236}">
                      <a16:creationId xmlns:a16="http://schemas.microsoft.com/office/drawing/2014/main" id="{83222E1D-8BEE-B094-50DD-9600C735B4AA}"/>
                    </a:ext>
                  </a:extLst>
                </p14:cNvPr>
                <p14:cNvContentPartPr/>
                <p14:nvPr/>
              </p14:nvContentPartPr>
              <p14:xfrm>
                <a:off x="12392833" y="6197609"/>
                <a:ext cx="173160" cy="143640"/>
              </p14:xfrm>
            </p:contentPart>
          </mc:Choice>
          <mc:Fallback>
            <p:pic>
              <p:nvPicPr>
                <p:cNvPr id="173" name="Ink 172">
                  <a:extLst>
                    <a:ext uri="{FF2B5EF4-FFF2-40B4-BE49-F238E27FC236}">
                      <a16:creationId xmlns:a16="http://schemas.microsoft.com/office/drawing/2014/main" id="{83222E1D-8BEE-B094-50DD-9600C735B4AA}"/>
                    </a:ext>
                  </a:extLst>
                </p:cNvPr>
                <p:cNvPicPr/>
                <p:nvPr/>
              </p:nvPicPr>
              <p:blipFill>
                <a:blip r:embed="rId282"/>
                <a:stretch>
                  <a:fillRect/>
                </a:stretch>
              </p:blipFill>
              <p:spPr>
                <a:xfrm>
                  <a:off x="12384193" y="6188609"/>
                  <a:ext cx="190800" cy="161280"/>
                </a:xfrm>
                <a:prstGeom prst="rect">
                  <a:avLst/>
                </a:prstGeom>
              </p:spPr>
            </p:pic>
          </mc:Fallback>
        </mc:AlternateContent>
        <mc:AlternateContent xmlns:mc="http://schemas.openxmlformats.org/markup-compatibility/2006">
          <mc:Choice xmlns:p14="http://schemas.microsoft.com/office/powerpoint/2010/main" Requires="p14">
            <p:contentPart p14:bwMode="auto" r:id="rId283">
              <p14:nvContentPartPr>
                <p14:cNvPr id="174" name="Ink 173">
                  <a:extLst>
                    <a:ext uri="{FF2B5EF4-FFF2-40B4-BE49-F238E27FC236}">
                      <a16:creationId xmlns:a16="http://schemas.microsoft.com/office/drawing/2014/main" id="{F40B5271-FF07-0B17-8D54-2A717AD28F86}"/>
                    </a:ext>
                  </a:extLst>
                </p14:cNvPr>
                <p14:cNvContentPartPr/>
                <p14:nvPr/>
              </p14:nvContentPartPr>
              <p14:xfrm>
                <a:off x="12506953" y="6232889"/>
                <a:ext cx="38520" cy="13680"/>
              </p14:xfrm>
            </p:contentPart>
          </mc:Choice>
          <mc:Fallback>
            <p:pic>
              <p:nvPicPr>
                <p:cNvPr id="174" name="Ink 173">
                  <a:extLst>
                    <a:ext uri="{FF2B5EF4-FFF2-40B4-BE49-F238E27FC236}">
                      <a16:creationId xmlns:a16="http://schemas.microsoft.com/office/drawing/2014/main" id="{F40B5271-FF07-0B17-8D54-2A717AD28F86}"/>
                    </a:ext>
                  </a:extLst>
                </p:cNvPr>
                <p:cNvPicPr/>
                <p:nvPr/>
              </p:nvPicPr>
              <p:blipFill>
                <a:blip r:embed="rId284"/>
                <a:stretch>
                  <a:fillRect/>
                </a:stretch>
              </p:blipFill>
              <p:spPr>
                <a:xfrm>
                  <a:off x="12498313" y="6223889"/>
                  <a:ext cx="56160" cy="31320"/>
                </a:xfrm>
                <a:prstGeom prst="rect">
                  <a:avLst/>
                </a:prstGeom>
              </p:spPr>
            </p:pic>
          </mc:Fallback>
        </mc:AlternateContent>
        <mc:AlternateContent xmlns:mc="http://schemas.openxmlformats.org/markup-compatibility/2006">
          <mc:Choice xmlns:p14="http://schemas.microsoft.com/office/powerpoint/2010/main" Requires="p14">
            <p:contentPart p14:bwMode="auto" r:id="rId285">
              <p14:nvContentPartPr>
                <p14:cNvPr id="175" name="Ink 174">
                  <a:extLst>
                    <a:ext uri="{FF2B5EF4-FFF2-40B4-BE49-F238E27FC236}">
                      <a16:creationId xmlns:a16="http://schemas.microsoft.com/office/drawing/2014/main" id="{6D355DB7-6F65-B978-84AB-C267C27C3068}"/>
                    </a:ext>
                  </a:extLst>
                </p14:cNvPr>
                <p14:cNvContentPartPr/>
                <p14:nvPr/>
              </p14:nvContentPartPr>
              <p14:xfrm>
                <a:off x="12546913" y="6158729"/>
                <a:ext cx="62640" cy="164160"/>
              </p14:xfrm>
            </p:contentPart>
          </mc:Choice>
          <mc:Fallback>
            <p:pic>
              <p:nvPicPr>
                <p:cNvPr id="175" name="Ink 174">
                  <a:extLst>
                    <a:ext uri="{FF2B5EF4-FFF2-40B4-BE49-F238E27FC236}">
                      <a16:creationId xmlns:a16="http://schemas.microsoft.com/office/drawing/2014/main" id="{6D355DB7-6F65-B978-84AB-C267C27C3068}"/>
                    </a:ext>
                  </a:extLst>
                </p:cNvPr>
                <p:cNvPicPr/>
                <p:nvPr/>
              </p:nvPicPr>
              <p:blipFill>
                <a:blip r:embed="rId286"/>
                <a:stretch>
                  <a:fillRect/>
                </a:stretch>
              </p:blipFill>
              <p:spPr>
                <a:xfrm>
                  <a:off x="12538273" y="6150089"/>
                  <a:ext cx="80280" cy="181800"/>
                </a:xfrm>
                <a:prstGeom prst="rect">
                  <a:avLst/>
                </a:prstGeom>
              </p:spPr>
            </p:pic>
          </mc:Fallback>
        </mc:AlternateContent>
        <mc:AlternateContent xmlns:mc="http://schemas.openxmlformats.org/markup-compatibility/2006">
          <mc:Choice xmlns:p14="http://schemas.microsoft.com/office/powerpoint/2010/main" Requires="p14">
            <p:contentPart p14:bwMode="auto" r:id="rId287">
              <p14:nvContentPartPr>
                <p14:cNvPr id="176" name="Ink 175">
                  <a:extLst>
                    <a:ext uri="{FF2B5EF4-FFF2-40B4-BE49-F238E27FC236}">
                      <a16:creationId xmlns:a16="http://schemas.microsoft.com/office/drawing/2014/main" id="{2479F044-691C-B95F-92F3-839001FA4A34}"/>
                    </a:ext>
                  </a:extLst>
                </p14:cNvPr>
                <p14:cNvContentPartPr/>
                <p14:nvPr/>
              </p14:nvContentPartPr>
              <p14:xfrm>
                <a:off x="12613513" y="6155129"/>
                <a:ext cx="51120" cy="149400"/>
              </p14:xfrm>
            </p:contentPart>
          </mc:Choice>
          <mc:Fallback>
            <p:pic>
              <p:nvPicPr>
                <p:cNvPr id="176" name="Ink 175">
                  <a:extLst>
                    <a:ext uri="{FF2B5EF4-FFF2-40B4-BE49-F238E27FC236}">
                      <a16:creationId xmlns:a16="http://schemas.microsoft.com/office/drawing/2014/main" id="{2479F044-691C-B95F-92F3-839001FA4A34}"/>
                    </a:ext>
                  </a:extLst>
                </p:cNvPr>
                <p:cNvPicPr/>
                <p:nvPr/>
              </p:nvPicPr>
              <p:blipFill>
                <a:blip r:embed="rId288"/>
                <a:stretch>
                  <a:fillRect/>
                </a:stretch>
              </p:blipFill>
              <p:spPr>
                <a:xfrm>
                  <a:off x="12604873" y="6146129"/>
                  <a:ext cx="68760" cy="167040"/>
                </a:xfrm>
                <a:prstGeom prst="rect">
                  <a:avLst/>
                </a:prstGeom>
              </p:spPr>
            </p:pic>
          </mc:Fallback>
        </mc:AlternateContent>
        <mc:AlternateContent xmlns:mc="http://schemas.openxmlformats.org/markup-compatibility/2006">
          <mc:Choice xmlns:p14="http://schemas.microsoft.com/office/powerpoint/2010/main" Requires="p14">
            <p:contentPart p14:bwMode="auto" r:id="rId289">
              <p14:nvContentPartPr>
                <p14:cNvPr id="177" name="Ink 176">
                  <a:extLst>
                    <a:ext uri="{FF2B5EF4-FFF2-40B4-BE49-F238E27FC236}">
                      <a16:creationId xmlns:a16="http://schemas.microsoft.com/office/drawing/2014/main" id="{B03E5B4E-B8FC-A184-3BA2-DDB9CD52B453}"/>
                    </a:ext>
                  </a:extLst>
                </p14:cNvPr>
                <p14:cNvContentPartPr/>
                <p14:nvPr/>
              </p14:nvContentPartPr>
              <p14:xfrm>
                <a:off x="12677953" y="6206969"/>
                <a:ext cx="90360" cy="87480"/>
              </p14:xfrm>
            </p:contentPart>
          </mc:Choice>
          <mc:Fallback>
            <p:pic>
              <p:nvPicPr>
                <p:cNvPr id="177" name="Ink 176">
                  <a:extLst>
                    <a:ext uri="{FF2B5EF4-FFF2-40B4-BE49-F238E27FC236}">
                      <a16:creationId xmlns:a16="http://schemas.microsoft.com/office/drawing/2014/main" id="{B03E5B4E-B8FC-A184-3BA2-DDB9CD52B453}"/>
                    </a:ext>
                  </a:extLst>
                </p:cNvPr>
                <p:cNvPicPr/>
                <p:nvPr/>
              </p:nvPicPr>
              <p:blipFill>
                <a:blip r:embed="rId290"/>
                <a:stretch>
                  <a:fillRect/>
                </a:stretch>
              </p:blipFill>
              <p:spPr>
                <a:xfrm>
                  <a:off x="12669313" y="6197969"/>
                  <a:ext cx="108000" cy="105120"/>
                </a:xfrm>
                <a:prstGeom prst="rect">
                  <a:avLst/>
                </a:prstGeom>
              </p:spPr>
            </p:pic>
          </mc:Fallback>
        </mc:AlternateContent>
        <mc:AlternateContent xmlns:mc="http://schemas.openxmlformats.org/markup-compatibility/2006">
          <mc:Choice xmlns:p14="http://schemas.microsoft.com/office/powerpoint/2010/main" Requires="p14">
            <p:contentPart p14:bwMode="auto" r:id="rId291">
              <p14:nvContentPartPr>
                <p14:cNvPr id="178" name="Ink 177">
                  <a:extLst>
                    <a:ext uri="{FF2B5EF4-FFF2-40B4-BE49-F238E27FC236}">
                      <a16:creationId xmlns:a16="http://schemas.microsoft.com/office/drawing/2014/main" id="{55ADED93-D490-D41F-8B8A-D18AB51DA09F}"/>
                    </a:ext>
                  </a:extLst>
                </p14:cNvPr>
                <p14:cNvContentPartPr/>
                <p14:nvPr/>
              </p14:nvContentPartPr>
              <p14:xfrm>
                <a:off x="12787393" y="6169529"/>
                <a:ext cx="72720" cy="107280"/>
              </p14:xfrm>
            </p:contentPart>
          </mc:Choice>
          <mc:Fallback>
            <p:pic>
              <p:nvPicPr>
                <p:cNvPr id="178" name="Ink 177">
                  <a:extLst>
                    <a:ext uri="{FF2B5EF4-FFF2-40B4-BE49-F238E27FC236}">
                      <a16:creationId xmlns:a16="http://schemas.microsoft.com/office/drawing/2014/main" id="{55ADED93-D490-D41F-8B8A-D18AB51DA09F}"/>
                    </a:ext>
                  </a:extLst>
                </p:cNvPr>
                <p:cNvPicPr/>
                <p:nvPr/>
              </p:nvPicPr>
              <p:blipFill>
                <a:blip r:embed="rId292"/>
                <a:stretch>
                  <a:fillRect/>
                </a:stretch>
              </p:blipFill>
              <p:spPr>
                <a:xfrm>
                  <a:off x="12778393" y="6160889"/>
                  <a:ext cx="90360" cy="124920"/>
                </a:xfrm>
                <a:prstGeom prst="rect">
                  <a:avLst/>
                </a:prstGeom>
              </p:spPr>
            </p:pic>
          </mc:Fallback>
        </mc:AlternateContent>
        <mc:AlternateContent xmlns:mc="http://schemas.openxmlformats.org/markup-compatibility/2006">
          <mc:Choice xmlns:p14="http://schemas.microsoft.com/office/powerpoint/2010/main" Requires="p14">
            <p:contentPart p14:bwMode="auto" r:id="rId293">
              <p14:nvContentPartPr>
                <p14:cNvPr id="179" name="Ink 178">
                  <a:extLst>
                    <a:ext uri="{FF2B5EF4-FFF2-40B4-BE49-F238E27FC236}">
                      <a16:creationId xmlns:a16="http://schemas.microsoft.com/office/drawing/2014/main" id="{A2A7D288-A28F-5D28-1685-1F098334A762}"/>
                    </a:ext>
                  </a:extLst>
                </p14:cNvPr>
                <p14:cNvContentPartPr/>
                <p14:nvPr/>
              </p14:nvContentPartPr>
              <p14:xfrm>
                <a:off x="12413353" y="6546809"/>
                <a:ext cx="112680" cy="84240"/>
              </p14:xfrm>
            </p:contentPart>
          </mc:Choice>
          <mc:Fallback>
            <p:pic>
              <p:nvPicPr>
                <p:cNvPr id="179" name="Ink 178">
                  <a:extLst>
                    <a:ext uri="{FF2B5EF4-FFF2-40B4-BE49-F238E27FC236}">
                      <a16:creationId xmlns:a16="http://schemas.microsoft.com/office/drawing/2014/main" id="{A2A7D288-A28F-5D28-1685-1F098334A762}"/>
                    </a:ext>
                  </a:extLst>
                </p:cNvPr>
                <p:cNvPicPr/>
                <p:nvPr/>
              </p:nvPicPr>
              <p:blipFill>
                <a:blip r:embed="rId294"/>
                <a:stretch>
                  <a:fillRect/>
                </a:stretch>
              </p:blipFill>
              <p:spPr>
                <a:xfrm>
                  <a:off x="12404353" y="6537809"/>
                  <a:ext cx="130320" cy="101880"/>
                </a:xfrm>
                <a:prstGeom prst="rect">
                  <a:avLst/>
                </a:prstGeom>
              </p:spPr>
            </p:pic>
          </mc:Fallback>
        </mc:AlternateContent>
        <mc:AlternateContent xmlns:mc="http://schemas.openxmlformats.org/markup-compatibility/2006">
          <mc:Choice xmlns:p14="http://schemas.microsoft.com/office/powerpoint/2010/main" Requires="p14">
            <p:contentPart p14:bwMode="auto" r:id="rId295">
              <p14:nvContentPartPr>
                <p14:cNvPr id="180" name="Ink 179">
                  <a:extLst>
                    <a:ext uri="{FF2B5EF4-FFF2-40B4-BE49-F238E27FC236}">
                      <a16:creationId xmlns:a16="http://schemas.microsoft.com/office/drawing/2014/main" id="{E0BD7547-A026-2E5D-BDDE-921B72BF63A9}"/>
                    </a:ext>
                  </a:extLst>
                </p14:cNvPr>
                <p14:cNvContentPartPr/>
                <p14:nvPr/>
              </p14:nvContentPartPr>
              <p14:xfrm>
                <a:off x="12526033" y="6453569"/>
                <a:ext cx="112680" cy="117720"/>
              </p14:xfrm>
            </p:contentPart>
          </mc:Choice>
          <mc:Fallback>
            <p:pic>
              <p:nvPicPr>
                <p:cNvPr id="180" name="Ink 179">
                  <a:extLst>
                    <a:ext uri="{FF2B5EF4-FFF2-40B4-BE49-F238E27FC236}">
                      <a16:creationId xmlns:a16="http://schemas.microsoft.com/office/drawing/2014/main" id="{E0BD7547-A026-2E5D-BDDE-921B72BF63A9}"/>
                    </a:ext>
                  </a:extLst>
                </p:cNvPr>
                <p:cNvPicPr/>
                <p:nvPr/>
              </p:nvPicPr>
              <p:blipFill>
                <a:blip r:embed="rId296"/>
                <a:stretch>
                  <a:fillRect/>
                </a:stretch>
              </p:blipFill>
              <p:spPr>
                <a:xfrm>
                  <a:off x="12517033" y="6444929"/>
                  <a:ext cx="130320" cy="135360"/>
                </a:xfrm>
                <a:prstGeom prst="rect">
                  <a:avLst/>
                </a:prstGeom>
              </p:spPr>
            </p:pic>
          </mc:Fallback>
        </mc:AlternateContent>
        <mc:AlternateContent xmlns:mc="http://schemas.openxmlformats.org/markup-compatibility/2006">
          <mc:Choice xmlns:p14="http://schemas.microsoft.com/office/powerpoint/2010/main" Requires="p14">
            <p:contentPart p14:bwMode="auto" r:id="rId297">
              <p14:nvContentPartPr>
                <p14:cNvPr id="181" name="Ink 180">
                  <a:extLst>
                    <a:ext uri="{FF2B5EF4-FFF2-40B4-BE49-F238E27FC236}">
                      <a16:creationId xmlns:a16="http://schemas.microsoft.com/office/drawing/2014/main" id="{B637DFE8-65B5-2970-C09C-74A610C6F9D0}"/>
                    </a:ext>
                  </a:extLst>
                </p14:cNvPr>
                <p14:cNvContentPartPr/>
                <p14:nvPr/>
              </p14:nvContentPartPr>
              <p14:xfrm>
                <a:off x="12649873" y="6425489"/>
                <a:ext cx="119160" cy="125280"/>
              </p14:xfrm>
            </p:contentPart>
          </mc:Choice>
          <mc:Fallback>
            <p:pic>
              <p:nvPicPr>
                <p:cNvPr id="181" name="Ink 180">
                  <a:extLst>
                    <a:ext uri="{FF2B5EF4-FFF2-40B4-BE49-F238E27FC236}">
                      <a16:creationId xmlns:a16="http://schemas.microsoft.com/office/drawing/2014/main" id="{B637DFE8-65B5-2970-C09C-74A610C6F9D0}"/>
                    </a:ext>
                  </a:extLst>
                </p:cNvPr>
                <p:cNvPicPr/>
                <p:nvPr/>
              </p:nvPicPr>
              <p:blipFill>
                <a:blip r:embed="rId298"/>
                <a:stretch>
                  <a:fillRect/>
                </a:stretch>
              </p:blipFill>
              <p:spPr>
                <a:xfrm>
                  <a:off x="12641233" y="6416849"/>
                  <a:ext cx="136800" cy="1429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99">
            <p14:nvContentPartPr>
              <p14:cNvPr id="183" name="Ink 182">
                <a:extLst>
                  <a:ext uri="{FF2B5EF4-FFF2-40B4-BE49-F238E27FC236}">
                    <a16:creationId xmlns:a16="http://schemas.microsoft.com/office/drawing/2014/main" id="{4D38F7B5-D10E-7BDD-37C9-54BC27A9E13F}"/>
                  </a:ext>
                </a:extLst>
              </p14:cNvPr>
              <p14:cNvContentPartPr/>
              <p14:nvPr/>
            </p14:nvContentPartPr>
            <p14:xfrm>
              <a:off x="11034553" y="965369"/>
              <a:ext cx="712080" cy="641520"/>
            </p14:xfrm>
          </p:contentPart>
        </mc:Choice>
        <mc:Fallback>
          <p:pic>
            <p:nvPicPr>
              <p:cNvPr id="183" name="Ink 182">
                <a:extLst>
                  <a:ext uri="{FF2B5EF4-FFF2-40B4-BE49-F238E27FC236}">
                    <a16:creationId xmlns:a16="http://schemas.microsoft.com/office/drawing/2014/main" id="{4D38F7B5-D10E-7BDD-37C9-54BC27A9E13F}"/>
                  </a:ext>
                </a:extLst>
              </p:cNvPr>
              <p:cNvPicPr/>
              <p:nvPr/>
            </p:nvPicPr>
            <p:blipFill>
              <a:blip r:embed="rId300"/>
              <a:stretch>
                <a:fillRect/>
              </a:stretch>
            </p:blipFill>
            <p:spPr>
              <a:xfrm>
                <a:off x="11025553" y="956729"/>
                <a:ext cx="729720" cy="659160"/>
              </a:xfrm>
              <a:prstGeom prst="rect">
                <a:avLst/>
              </a:prstGeom>
            </p:spPr>
          </p:pic>
        </mc:Fallback>
      </mc:AlternateContent>
      <mc:AlternateContent xmlns:mc="http://schemas.openxmlformats.org/markup-compatibility/2006">
        <mc:Choice xmlns:p14="http://schemas.microsoft.com/office/powerpoint/2010/main" Requires="p14">
          <p:contentPart p14:bwMode="auto" r:id="rId301">
            <p14:nvContentPartPr>
              <p14:cNvPr id="184" name="Ink 183">
                <a:extLst>
                  <a:ext uri="{FF2B5EF4-FFF2-40B4-BE49-F238E27FC236}">
                    <a16:creationId xmlns:a16="http://schemas.microsoft.com/office/drawing/2014/main" id="{338C47FC-84AF-083B-4FF9-CDF44171CB94}"/>
                  </a:ext>
                </a:extLst>
              </p14:cNvPr>
              <p14:cNvContentPartPr/>
              <p14:nvPr/>
            </p14:nvContentPartPr>
            <p14:xfrm>
              <a:off x="9473593" y="4933289"/>
              <a:ext cx="6120" cy="9720"/>
            </p14:xfrm>
          </p:contentPart>
        </mc:Choice>
        <mc:Fallback>
          <p:pic>
            <p:nvPicPr>
              <p:cNvPr id="184" name="Ink 183">
                <a:extLst>
                  <a:ext uri="{FF2B5EF4-FFF2-40B4-BE49-F238E27FC236}">
                    <a16:creationId xmlns:a16="http://schemas.microsoft.com/office/drawing/2014/main" id="{338C47FC-84AF-083B-4FF9-CDF44171CB94}"/>
                  </a:ext>
                </a:extLst>
              </p:cNvPr>
              <p:cNvPicPr/>
              <p:nvPr/>
            </p:nvPicPr>
            <p:blipFill>
              <a:blip r:embed="rId302"/>
              <a:stretch>
                <a:fillRect/>
              </a:stretch>
            </p:blipFill>
            <p:spPr>
              <a:xfrm>
                <a:off x="9464953" y="4924649"/>
                <a:ext cx="23760" cy="27360"/>
              </a:xfrm>
              <a:prstGeom prst="rect">
                <a:avLst/>
              </a:prstGeom>
            </p:spPr>
          </p:pic>
        </mc:Fallback>
      </mc:AlternateContent>
    </p:spTree>
    <p:extLst>
      <p:ext uri="{BB962C8B-B14F-4D97-AF65-F5344CB8AC3E}">
        <p14:creationId xmlns:p14="http://schemas.microsoft.com/office/powerpoint/2010/main" val="33308679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2.7|3.5|1.7|15.7|15.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1800" b="1" dirty="0" smtClean="0">
            <a:latin typeface="Arial" panose="020B0604020202020204" pitchFamily="34" charset="0"/>
            <a:cs typeface="Arial" panose="020B060402020202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3735</TotalTime>
  <Words>5478</Words>
  <Application>Microsoft Office PowerPoint</Application>
  <PresentationFormat>Custom</PresentationFormat>
  <Paragraphs>741</Paragraphs>
  <Slides>42</Slides>
  <Notes>13</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42</vt:i4>
      </vt:variant>
    </vt:vector>
  </HeadingPairs>
  <TitlesOfParts>
    <vt:vector size="51" baseType="lpstr">
      <vt:lpstr>Arial</vt:lpstr>
      <vt:lpstr>Cambria Math</vt:lpstr>
      <vt:lpstr>Courier New</vt:lpstr>
      <vt:lpstr>Symbol</vt:lpstr>
      <vt:lpstr>Times</vt:lpstr>
      <vt:lpstr>Wingdings</vt:lpstr>
      <vt:lpstr>Office Theme</vt:lpstr>
      <vt:lpstr>MDLDrawObject Class</vt:lpstr>
      <vt:lpstr>Equation.3</vt:lpstr>
      <vt:lpstr>PowerPoint Presentation</vt:lpstr>
      <vt:lpstr>Polymerase Chain Reaction</vt:lpstr>
      <vt:lpstr>PCR Applications – Identification of Individuals</vt:lpstr>
      <vt:lpstr>Size Determination of PCR products - Agarose Gel Electrophoresis.</vt:lpstr>
      <vt:lpstr>Short Tandem Repeats to Test Paternity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Carnegie Mellon University in Qatar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Hovis</dc:creator>
  <cp:lastModifiedBy>Gordon Stephen Rule</cp:lastModifiedBy>
  <cp:revision>217</cp:revision>
  <cp:lastPrinted>2018-09-02T10:14:33Z</cp:lastPrinted>
  <dcterms:created xsi:type="dcterms:W3CDTF">2011-08-23T09:25:13Z</dcterms:created>
  <dcterms:modified xsi:type="dcterms:W3CDTF">2025-02-08T15:33:44Z</dcterms:modified>
</cp:coreProperties>
</file>